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30"/>
  </p:notesMasterIdLst>
  <p:sldIdLst>
    <p:sldId id="811" r:id="rId2"/>
    <p:sldId id="812" r:id="rId3"/>
    <p:sldId id="847" r:id="rId4"/>
    <p:sldId id="939" r:id="rId5"/>
    <p:sldId id="934" r:id="rId6"/>
    <p:sldId id="940" r:id="rId7"/>
    <p:sldId id="938" r:id="rId8"/>
    <p:sldId id="936" r:id="rId9"/>
    <p:sldId id="969" r:id="rId10"/>
    <p:sldId id="982" r:id="rId11"/>
    <p:sldId id="991" r:id="rId12"/>
    <p:sldId id="1091" r:id="rId13"/>
    <p:sldId id="989" r:id="rId14"/>
    <p:sldId id="1085" r:id="rId15"/>
    <p:sldId id="1031" r:id="rId16"/>
    <p:sldId id="1086" r:id="rId17"/>
    <p:sldId id="1032" r:id="rId18"/>
    <p:sldId id="1033" r:id="rId19"/>
    <p:sldId id="1036" r:id="rId20"/>
    <p:sldId id="1034" r:id="rId21"/>
    <p:sldId id="1035" r:id="rId22"/>
    <p:sldId id="1087" r:id="rId23"/>
    <p:sldId id="1038" r:id="rId24"/>
    <p:sldId id="1088" r:id="rId25"/>
    <p:sldId id="1089" r:id="rId26"/>
    <p:sldId id="1041" r:id="rId27"/>
    <p:sldId id="1043" r:id="rId28"/>
    <p:sldId id="1044" r:id="rId29"/>
  </p:sldIdLst>
  <p:sldSz cx="9906000" cy="6858000" type="A4"/>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作成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a:srgbClr val="008080"/>
    <a:srgbClr val="336600"/>
    <a:srgbClr val="339933"/>
    <a:srgbClr val="008000"/>
    <a:srgbClr val="006600"/>
    <a:srgbClr val="00B050"/>
    <a:srgbClr val="548235"/>
    <a:srgbClr val="FFD966"/>
    <a:srgbClr val="2E75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62" autoAdjust="0"/>
    <p:restoredTop sz="95953" autoAdjust="0"/>
  </p:normalViewPr>
  <p:slideViewPr>
    <p:cSldViewPr snapToGrid="0">
      <p:cViewPr varScale="1">
        <p:scale>
          <a:sx n="106" d="100"/>
          <a:sy n="106" d="100"/>
        </p:scale>
        <p:origin x="643" y="6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2945448" cy="497838"/>
          </a:xfrm>
          <a:prstGeom prst="rect">
            <a:avLst/>
          </a:prstGeom>
        </p:spPr>
        <p:txBody>
          <a:bodyPr vert="horz" lIns="91312" tIns="45656" rIns="91312" bIns="4565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643" y="1"/>
            <a:ext cx="2945448" cy="497838"/>
          </a:xfrm>
          <a:prstGeom prst="rect">
            <a:avLst/>
          </a:prstGeom>
        </p:spPr>
        <p:txBody>
          <a:bodyPr vert="horz" lIns="91312" tIns="45656" rIns="91312" bIns="45656" rtlCol="0"/>
          <a:lstStyle>
            <a:lvl1pPr algn="r">
              <a:defRPr sz="1200"/>
            </a:lvl1pPr>
          </a:lstStyle>
          <a:p>
            <a:fld id="{AA6FE65D-F661-4725-B157-2FCDB18F60FD}" type="datetimeFigureOut">
              <a:rPr kumimoji="1" lang="ja-JP" altLang="en-US" smtClean="0"/>
              <a:t>2025/11/25</a:t>
            </a:fld>
            <a:endParaRPr kumimoji="1" lang="ja-JP" altLang="en-US"/>
          </a:p>
        </p:txBody>
      </p:sp>
      <p:sp>
        <p:nvSpPr>
          <p:cNvPr id="4" name="スライド イメージ プレースホルダー 3"/>
          <p:cNvSpPr>
            <a:spLocks noGrp="1" noRot="1" noChangeAspect="1"/>
          </p:cNvSpPr>
          <p:nvPr>
            <p:ph type="sldImg" idx="2"/>
          </p:nvPr>
        </p:nvSpPr>
        <p:spPr>
          <a:xfrm>
            <a:off x="979488" y="1241425"/>
            <a:ext cx="4838700" cy="3349625"/>
          </a:xfrm>
          <a:prstGeom prst="rect">
            <a:avLst/>
          </a:prstGeom>
          <a:noFill/>
          <a:ln w="12700">
            <a:solidFill>
              <a:prstClr val="black"/>
            </a:solidFill>
          </a:ln>
        </p:spPr>
        <p:txBody>
          <a:bodyPr vert="horz" lIns="91312" tIns="45656" rIns="91312" bIns="45656" rtlCol="0" anchor="ctr"/>
          <a:lstStyle/>
          <a:p>
            <a:endParaRPr lang="ja-JP" altLang="en-US"/>
          </a:p>
        </p:txBody>
      </p:sp>
      <p:sp>
        <p:nvSpPr>
          <p:cNvPr id="5" name="ノート プレースホルダー 4"/>
          <p:cNvSpPr>
            <a:spLocks noGrp="1"/>
          </p:cNvSpPr>
          <p:nvPr>
            <p:ph type="body" sz="quarter" idx="3"/>
          </p:nvPr>
        </p:nvSpPr>
        <p:spPr>
          <a:xfrm>
            <a:off x="680085" y="4777027"/>
            <a:ext cx="5437506" cy="3908187"/>
          </a:xfrm>
          <a:prstGeom prst="rect">
            <a:avLst/>
          </a:prstGeom>
        </p:spPr>
        <p:txBody>
          <a:bodyPr vert="horz" lIns="91312" tIns="45656" rIns="91312" bIns="4565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800"/>
            <a:ext cx="2945448" cy="497838"/>
          </a:xfrm>
          <a:prstGeom prst="rect">
            <a:avLst/>
          </a:prstGeom>
        </p:spPr>
        <p:txBody>
          <a:bodyPr vert="horz" lIns="91312" tIns="45656" rIns="91312" bIns="4565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643" y="9428800"/>
            <a:ext cx="2945448" cy="497838"/>
          </a:xfrm>
          <a:prstGeom prst="rect">
            <a:avLst/>
          </a:prstGeom>
        </p:spPr>
        <p:txBody>
          <a:bodyPr vert="horz" lIns="91312" tIns="45656" rIns="91312" bIns="45656" rtlCol="0" anchor="b"/>
          <a:lstStyle>
            <a:lvl1pPr algn="r">
              <a:defRPr sz="1200"/>
            </a:lvl1pPr>
          </a:lstStyle>
          <a:p>
            <a:fld id="{D4076765-1E50-4E9C-A29A-AE8343C30724}" type="slidenum">
              <a:rPr kumimoji="1" lang="ja-JP" altLang="en-US" smtClean="0"/>
              <a:t>‹#›</a:t>
            </a:fld>
            <a:endParaRPr kumimoji="1" lang="ja-JP" altLang="en-US"/>
          </a:p>
        </p:txBody>
      </p:sp>
    </p:spTree>
    <p:extLst>
      <p:ext uri="{BB962C8B-B14F-4D97-AF65-F5344CB8AC3E}">
        <p14:creationId xmlns:p14="http://schemas.microsoft.com/office/powerpoint/2010/main" val="51971006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4076765-1E50-4E9C-A29A-AE8343C30724}" type="slidenum">
              <a:rPr kumimoji="1" lang="ja-JP" altLang="en-US" smtClean="0"/>
              <a:t>7</a:t>
            </a:fld>
            <a:endParaRPr kumimoji="1" lang="ja-JP" altLang="en-US"/>
          </a:p>
        </p:txBody>
      </p:sp>
    </p:spTree>
    <p:extLst>
      <p:ext uri="{BB962C8B-B14F-4D97-AF65-F5344CB8AC3E}">
        <p14:creationId xmlns:p14="http://schemas.microsoft.com/office/powerpoint/2010/main" val="3948500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745AB77-853C-4B9F-BE64-58DFEE6F818F}" type="datetimeFigureOut">
              <a:rPr kumimoji="1" lang="ja-JP" altLang="en-US" smtClean="0"/>
              <a:t>2025/11/25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C18C003-E1D4-4008-956B-BA39ED05138C}" type="slidenum">
              <a:rPr kumimoji="1" lang="ja-JP" altLang="en-US" smtClean="0"/>
              <a:t>‹#›</a:t>
            </a:fld>
            <a:endParaRPr kumimoji="1" lang="ja-JP" altLang="en-US"/>
          </a:p>
        </p:txBody>
      </p:sp>
    </p:spTree>
    <p:extLst>
      <p:ext uri="{BB962C8B-B14F-4D97-AF65-F5344CB8AC3E}">
        <p14:creationId xmlns:p14="http://schemas.microsoft.com/office/powerpoint/2010/main" val="405381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745AB77-853C-4B9F-BE64-58DFEE6F818F}" type="datetimeFigureOut">
              <a:rPr kumimoji="1" lang="ja-JP" altLang="en-US" smtClean="0"/>
              <a:t>2025/11/25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C18C003-E1D4-4008-956B-BA39ED05138C}" type="slidenum">
              <a:rPr kumimoji="1" lang="ja-JP" altLang="en-US" smtClean="0"/>
              <a:t>‹#›</a:t>
            </a:fld>
            <a:endParaRPr kumimoji="1" lang="ja-JP" altLang="en-US"/>
          </a:p>
        </p:txBody>
      </p:sp>
    </p:spTree>
    <p:extLst>
      <p:ext uri="{BB962C8B-B14F-4D97-AF65-F5344CB8AC3E}">
        <p14:creationId xmlns:p14="http://schemas.microsoft.com/office/powerpoint/2010/main" val="309790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745AB77-853C-4B9F-BE64-58DFEE6F818F}" type="datetimeFigureOut">
              <a:rPr kumimoji="1" lang="ja-JP" altLang="en-US" smtClean="0"/>
              <a:t>2025/11/25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C18C003-E1D4-4008-956B-BA39ED05138C}" type="slidenum">
              <a:rPr kumimoji="1" lang="ja-JP" altLang="en-US" smtClean="0"/>
              <a:t>‹#›</a:t>
            </a:fld>
            <a:endParaRPr kumimoji="1" lang="ja-JP" altLang="en-US"/>
          </a:p>
        </p:txBody>
      </p:sp>
    </p:spTree>
    <p:extLst>
      <p:ext uri="{BB962C8B-B14F-4D97-AF65-F5344CB8AC3E}">
        <p14:creationId xmlns:p14="http://schemas.microsoft.com/office/powerpoint/2010/main" val="3894357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745AB77-853C-4B9F-BE64-58DFEE6F818F}" type="datetimeFigureOut">
              <a:rPr kumimoji="1" lang="ja-JP" altLang="en-US" smtClean="0"/>
              <a:t>2025/11/25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C18C003-E1D4-4008-956B-BA39ED05138C}" type="slidenum">
              <a:rPr kumimoji="1" lang="ja-JP" altLang="en-US" smtClean="0"/>
              <a:t>‹#›</a:t>
            </a:fld>
            <a:endParaRPr kumimoji="1" lang="ja-JP" altLang="en-US"/>
          </a:p>
        </p:txBody>
      </p:sp>
    </p:spTree>
    <p:extLst>
      <p:ext uri="{BB962C8B-B14F-4D97-AF65-F5344CB8AC3E}">
        <p14:creationId xmlns:p14="http://schemas.microsoft.com/office/powerpoint/2010/main" val="77715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745AB77-853C-4B9F-BE64-58DFEE6F818F}" type="datetimeFigureOut">
              <a:rPr kumimoji="1" lang="ja-JP" altLang="en-US" smtClean="0"/>
              <a:t>2025/11/25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C18C003-E1D4-4008-956B-BA39ED05138C}" type="slidenum">
              <a:rPr kumimoji="1" lang="ja-JP" altLang="en-US" smtClean="0"/>
              <a:t>‹#›</a:t>
            </a:fld>
            <a:endParaRPr kumimoji="1" lang="ja-JP" altLang="en-US"/>
          </a:p>
        </p:txBody>
      </p:sp>
    </p:spTree>
    <p:extLst>
      <p:ext uri="{BB962C8B-B14F-4D97-AF65-F5344CB8AC3E}">
        <p14:creationId xmlns:p14="http://schemas.microsoft.com/office/powerpoint/2010/main" val="505194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745AB77-853C-4B9F-BE64-58DFEE6F818F}" type="datetimeFigureOut">
              <a:rPr kumimoji="1" lang="ja-JP" altLang="en-US" smtClean="0"/>
              <a:t>2025/11/25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C18C003-E1D4-4008-956B-BA39ED05138C}" type="slidenum">
              <a:rPr kumimoji="1" lang="ja-JP" altLang="en-US" smtClean="0"/>
              <a:t>‹#›</a:t>
            </a:fld>
            <a:endParaRPr kumimoji="1" lang="ja-JP" altLang="en-US"/>
          </a:p>
        </p:txBody>
      </p:sp>
    </p:spTree>
    <p:extLst>
      <p:ext uri="{BB962C8B-B14F-4D97-AF65-F5344CB8AC3E}">
        <p14:creationId xmlns:p14="http://schemas.microsoft.com/office/powerpoint/2010/main" val="1520152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745AB77-853C-4B9F-BE64-58DFEE6F818F}" type="datetimeFigureOut">
              <a:rPr kumimoji="1" lang="ja-JP" altLang="en-US" smtClean="0"/>
              <a:t>2025/11/25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C18C003-E1D4-4008-956B-BA39ED05138C}" type="slidenum">
              <a:rPr kumimoji="1" lang="ja-JP" altLang="en-US" smtClean="0"/>
              <a:t>‹#›</a:t>
            </a:fld>
            <a:endParaRPr kumimoji="1" lang="ja-JP" altLang="en-US"/>
          </a:p>
        </p:txBody>
      </p:sp>
    </p:spTree>
    <p:extLst>
      <p:ext uri="{BB962C8B-B14F-4D97-AF65-F5344CB8AC3E}">
        <p14:creationId xmlns:p14="http://schemas.microsoft.com/office/powerpoint/2010/main" val="2817123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745AB77-853C-4B9F-BE64-58DFEE6F818F}" type="datetimeFigureOut">
              <a:rPr kumimoji="1" lang="ja-JP" altLang="en-US" smtClean="0"/>
              <a:t>2025/11/25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C18C003-E1D4-4008-956B-BA39ED05138C}" type="slidenum">
              <a:rPr kumimoji="1" lang="ja-JP" altLang="en-US" smtClean="0"/>
              <a:t>‹#›</a:t>
            </a:fld>
            <a:endParaRPr kumimoji="1" lang="ja-JP" altLang="en-US"/>
          </a:p>
        </p:txBody>
      </p:sp>
    </p:spTree>
    <p:extLst>
      <p:ext uri="{BB962C8B-B14F-4D97-AF65-F5344CB8AC3E}">
        <p14:creationId xmlns:p14="http://schemas.microsoft.com/office/powerpoint/2010/main" val="1664387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45AB77-853C-4B9F-BE64-58DFEE6F818F}" type="datetimeFigureOut">
              <a:rPr kumimoji="1" lang="ja-JP" altLang="en-US" smtClean="0"/>
              <a:t>2025/11/25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C18C003-E1D4-4008-956B-BA39ED05138C}" type="slidenum">
              <a:rPr kumimoji="1" lang="ja-JP" altLang="en-US" smtClean="0"/>
              <a:t>‹#›</a:t>
            </a:fld>
            <a:endParaRPr kumimoji="1" lang="ja-JP" altLang="en-US"/>
          </a:p>
        </p:txBody>
      </p:sp>
    </p:spTree>
    <p:extLst>
      <p:ext uri="{BB962C8B-B14F-4D97-AF65-F5344CB8AC3E}">
        <p14:creationId xmlns:p14="http://schemas.microsoft.com/office/powerpoint/2010/main" val="849452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745AB77-853C-4B9F-BE64-58DFEE6F818F}" type="datetimeFigureOut">
              <a:rPr kumimoji="1" lang="ja-JP" altLang="en-US" smtClean="0"/>
              <a:t>2025/11/25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C18C003-E1D4-4008-956B-BA39ED05138C}" type="slidenum">
              <a:rPr kumimoji="1" lang="ja-JP" altLang="en-US" smtClean="0"/>
              <a:t>‹#›</a:t>
            </a:fld>
            <a:endParaRPr kumimoji="1" lang="ja-JP" altLang="en-US"/>
          </a:p>
        </p:txBody>
      </p:sp>
    </p:spTree>
    <p:extLst>
      <p:ext uri="{BB962C8B-B14F-4D97-AF65-F5344CB8AC3E}">
        <p14:creationId xmlns:p14="http://schemas.microsoft.com/office/powerpoint/2010/main" val="620932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745AB77-853C-4B9F-BE64-58DFEE6F818F}" type="datetimeFigureOut">
              <a:rPr kumimoji="1" lang="ja-JP" altLang="en-US" smtClean="0"/>
              <a:t>2025/11/25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C18C003-E1D4-4008-956B-BA39ED05138C}" type="slidenum">
              <a:rPr kumimoji="1" lang="ja-JP" altLang="en-US" smtClean="0"/>
              <a:t>‹#›</a:t>
            </a:fld>
            <a:endParaRPr kumimoji="1" lang="ja-JP" altLang="en-US"/>
          </a:p>
        </p:txBody>
      </p:sp>
    </p:spTree>
    <p:extLst>
      <p:ext uri="{BB962C8B-B14F-4D97-AF65-F5344CB8AC3E}">
        <p14:creationId xmlns:p14="http://schemas.microsoft.com/office/powerpoint/2010/main" val="4178609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45AB77-853C-4B9F-BE64-58DFEE6F818F}" type="datetimeFigureOut">
              <a:rPr kumimoji="1" lang="ja-JP" altLang="en-US" smtClean="0"/>
              <a:t>2025/11/25</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18C003-E1D4-4008-956B-BA39ED05138C}" type="slidenum">
              <a:rPr kumimoji="1" lang="ja-JP" altLang="en-US" smtClean="0"/>
              <a:t>‹#›</a:t>
            </a:fld>
            <a:endParaRPr kumimoji="1" lang="ja-JP" altLang="en-US"/>
          </a:p>
        </p:txBody>
      </p:sp>
    </p:spTree>
    <p:extLst>
      <p:ext uri="{BB962C8B-B14F-4D97-AF65-F5344CB8AC3E}">
        <p14:creationId xmlns:p14="http://schemas.microsoft.com/office/powerpoint/2010/main" val="2844901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5F5FEF-A307-4055-9090-3D57E1E32FB5}"/>
              </a:ext>
            </a:extLst>
          </p:cNvPr>
          <p:cNvSpPr>
            <a:spLocks noGrp="1"/>
          </p:cNvSpPr>
          <p:nvPr>
            <p:ph type="ctrTitle"/>
          </p:nvPr>
        </p:nvSpPr>
        <p:spPr>
          <a:xfrm>
            <a:off x="536582" y="1693889"/>
            <a:ext cx="8832836" cy="2182099"/>
          </a:xfrm>
        </p:spPr>
        <p:txBody>
          <a:bodyPr>
            <a:noAutofit/>
          </a:bodyPr>
          <a:lstStyle/>
          <a:p>
            <a:pPr>
              <a:lnSpc>
                <a:spcPct val="150000"/>
              </a:lnSpc>
            </a:pPr>
            <a:r>
              <a:rPr lang="ja-JP" altLang="en-US" sz="3429" dirty="0">
                <a:latin typeface="BIZ UDPゴシック" panose="020B0400000000000000" pitchFamily="50" charset="-128"/>
                <a:ea typeface="BIZ UDPゴシック" panose="020B0400000000000000" pitchFamily="50" charset="-128"/>
              </a:rPr>
              <a:t>第３回</a:t>
            </a:r>
            <a:br>
              <a:rPr lang="en-US" altLang="ja-JP" sz="3429" dirty="0">
                <a:latin typeface="BIZ UDPゴシック" panose="020B0400000000000000" pitchFamily="50" charset="-128"/>
                <a:ea typeface="BIZ UDPゴシック" panose="020B0400000000000000" pitchFamily="50" charset="-128"/>
              </a:rPr>
            </a:br>
            <a:r>
              <a:rPr lang="ja-JP" altLang="en-US" sz="3429" dirty="0">
                <a:latin typeface="BIZ UDPゴシック" panose="020B0400000000000000" pitchFamily="50" charset="-128"/>
                <a:ea typeface="BIZ UDPゴシック" panose="020B0400000000000000" pitchFamily="50" charset="-128"/>
              </a:rPr>
              <a:t>大阪府森林防災・減災アクションプラン</a:t>
            </a:r>
            <a:br>
              <a:rPr lang="en-US" altLang="ja-JP" sz="3429" dirty="0">
                <a:latin typeface="BIZ UDPゴシック" panose="020B0400000000000000" pitchFamily="50" charset="-128"/>
                <a:ea typeface="BIZ UDPゴシック" panose="020B0400000000000000" pitchFamily="50" charset="-128"/>
              </a:rPr>
            </a:br>
            <a:r>
              <a:rPr lang="ja-JP" altLang="en-US" sz="3429" dirty="0">
                <a:latin typeface="BIZ UDPゴシック" panose="020B0400000000000000" pitchFamily="50" charset="-128"/>
                <a:ea typeface="BIZ UDPゴシック" panose="020B0400000000000000" pitchFamily="50" charset="-128"/>
              </a:rPr>
              <a:t>検討部会</a:t>
            </a:r>
          </a:p>
        </p:txBody>
      </p:sp>
      <p:sp>
        <p:nvSpPr>
          <p:cNvPr id="3" name="字幕 2">
            <a:extLst>
              <a:ext uri="{FF2B5EF4-FFF2-40B4-BE49-F238E27FC236}">
                <a16:creationId xmlns:a16="http://schemas.microsoft.com/office/drawing/2014/main" id="{33A55BB0-4491-464B-860C-6926C05A84A6}"/>
              </a:ext>
            </a:extLst>
          </p:cNvPr>
          <p:cNvSpPr>
            <a:spLocks noGrp="1"/>
          </p:cNvSpPr>
          <p:nvPr>
            <p:ph type="subTitle" idx="1"/>
          </p:nvPr>
        </p:nvSpPr>
        <p:spPr>
          <a:xfrm>
            <a:off x="1752600" y="5583836"/>
            <a:ext cx="6400800" cy="819620"/>
          </a:xfrm>
        </p:spPr>
        <p:txBody>
          <a:bodyPr>
            <a:normAutofit/>
          </a:bodyPr>
          <a:lstStyle/>
          <a:p>
            <a:r>
              <a:rPr lang="ja-JP" altLang="en-US" sz="2000" dirty="0">
                <a:latin typeface="BIZ UDPゴシック" panose="020B0400000000000000" pitchFamily="50" charset="-128"/>
                <a:ea typeface="BIZ UDPゴシック" panose="020B0400000000000000" pitchFamily="50" charset="-128"/>
              </a:rPr>
              <a:t>令和７年</a:t>
            </a:r>
            <a:r>
              <a:rPr lang="en-US" altLang="ja-JP" sz="2000" dirty="0">
                <a:latin typeface="BIZ UDPゴシック" panose="020B0400000000000000" pitchFamily="50" charset="-128"/>
                <a:ea typeface="BIZ UDPゴシック" panose="020B0400000000000000" pitchFamily="50" charset="-128"/>
              </a:rPr>
              <a:t>9</a:t>
            </a:r>
            <a:r>
              <a:rPr lang="ja-JP" altLang="en-US" sz="2000" dirty="0">
                <a:latin typeface="BIZ UDPゴシック" panose="020B0400000000000000" pitchFamily="50" charset="-128"/>
                <a:ea typeface="BIZ UDPゴシック" panose="020B0400000000000000" pitchFamily="50" charset="-128"/>
              </a:rPr>
              <a:t>月</a:t>
            </a:r>
            <a:r>
              <a:rPr lang="en-US" altLang="ja-JP" sz="2000" dirty="0">
                <a:latin typeface="BIZ UDPゴシック" panose="020B0400000000000000" pitchFamily="50" charset="-128"/>
                <a:ea typeface="BIZ UDPゴシック" panose="020B0400000000000000" pitchFamily="50" charset="-128"/>
              </a:rPr>
              <a:t>26</a:t>
            </a:r>
            <a:r>
              <a:rPr lang="ja-JP" altLang="en-US" sz="2000" dirty="0">
                <a:latin typeface="BIZ UDPゴシック" panose="020B0400000000000000" pitchFamily="50" charset="-128"/>
                <a:ea typeface="BIZ UDPゴシック" panose="020B0400000000000000" pitchFamily="50" charset="-128"/>
              </a:rPr>
              <a:t>日</a:t>
            </a:r>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大阪府環境農林水産部みどり推進室</a:t>
            </a:r>
            <a:endParaRPr lang="en-US" altLang="ja-JP" sz="2000" dirty="0">
              <a:latin typeface="BIZ UDPゴシック" panose="020B0400000000000000" pitchFamily="50" charset="-128"/>
              <a:ea typeface="BIZ UDPゴシック" panose="020B0400000000000000" pitchFamily="50" charset="-128"/>
            </a:endParaRPr>
          </a:p>
        </p:txBody>
      </p:sp>
      <p:sp>
        <p:nvSpPr>
          <p:cNvPr id="11" name="スライド番号プレースホルダー 10">
            <a:extLst>
              <a:ext uri="{FF2B5EF4-FFF2-40B4-BE49-F238E27FC236}">
                <a16:creationId xmlns:a16="http://schemas.microsoft.com/office/drawing/2014/main" id="{28F912FD-47CA-4D46-8C69-E13698A97DF6}"/>
              </a:ext>
            </a:extLst>
          </p:cNvPr>
          <p:cNvSpPr>
            <a:spLocks noGrp="1"/>
          </p:cNvSpPr>
          <p:nvPr>
            <p:ph type="sldNum" sz="quarter" idx="12"/>
          </p:nvPr>
        </p:nvSpPr>
        <p:spPr/>
        <p:txBody>
          <a:bodyPr/>
          <a:lstStyle/>
          <a:p>
            <a:fld id="{D2D8002D-B5B0-4BAC-B1F6-782DDCCE6D9C}" type="slidenum">
              <a:rPr kumimoji="1" lang="ja-JP" altLang="en-US" sz="2000" b="1"/>
              <a:t>1</a:t>
            </a:fld>
            <a:endParaRPr kumimoji="1" lang="ja-JP" altLang="en-US" sz="2000" b="1" dirty="0"/>
          </a:p>
        </p:txBody>
      </p:sp>
      <p:sp>
        <p:nvSpPr>
          <p:cNvPr id="5" name="正方形/長方形 4">
            <a:extLst>
              <a:ext uri="{FF2B5EF4-FFF2-40B4-BE49-F238E27FC236}">
                <a16:creationId xmlns:a16="http://schemas.microsoft.com/office/drawing/2014/main" id="{73093BA2-837A-459E-B57B-90FA7B8EC789}"/>
              </a:ext>
            </a:extLst>
          </p:cNvPr>
          <p:cNvSpPr/>
          <p:nvPr/>
        </p:nvSpPr>
        <p:spPr>
          <a:xfrm>
            <a:off x="8836352" y="44970"/>
            <a:ext cx="944732" cy="3747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en-US" altLang="ja-JP" sz="1100" dirty="0">
                <a:solidFill>
                  <a:schemeClr val="tx1"/>
                </a:solidFill>
                <a:latin typeface="BIZ UDゴシック" panose="020B0400000000000000" pitchFamily="49" charset="-128"/>
                <a:ea typeface="BIZ UDゴシック" panose="020B0400000000000000" pitchFamily="49" charset="-128"/>
              </a:rPr>
              <a:t>R7.9.26</a:t>
            </a:r>
          </a:p>
          <a:p>
            <a:pPr algn="ctr"/>
            <a:r>
              <a:rPr kumimoji="1" lang="ja-JP" altLang="en-US" sz="1100" dirty="0">
                <a:solidFill>
                  <a:schemeClr val="tx1"/>
                </a:solidFill>
                <a:latin typeface="BIZ UDゴシック" panose="020B0400000000000000" pitchFamily="49" charset="-128"/>
                <a:ea typeface="BIZ UDゴシック" panose="020B0400000000000000" pitchFamily="49" charset="-128"/>
              </a:rPr>
              <a:t>みどり推進室</a:t>
            </a:r>
          </a:p>
        </p:txBody>
      </p:sp>
    </p:spTree>
    <p:extLst>
      <p:ext uri="{BB962C8B-B14F-4D97-AF65-F5344CB8AC3E}">
        <p14:creationId xmlns:p14="http://schemas.microsoft.com/office/powerpoint/2010/main" val="673817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グループ化 44">
            <a:extLst>
              <a:ext uri="{FF2B5EF4-FFF2-40B4-BE49-F238E27FC236}">
                <a16:creationId xmlns:a16="http://schemas.microsoft.com/office/drawing/2014/main" id="{845B614E-7554-4D64-93D3-4C1DA298B6DA}"/>
              </a:ext>
            </a:extLst>
          </p:cNvPr>
          <p:cNvGrpSpPr/>
          <p:nvPr/>
        </p:nvGrpSpPr>
        <p:grpSpPr>
          <a:xfrm>
            <a:off x="453571" y="34239"/>
            <a:ext cx="8985489" cy="705033"/>
            <a:chOff x="101599" y="245318"/>
            <a:chExt cx="7856064" cy="594834"/>
          </a:xfrm>
        </p:grpSpPr>
        <p:grpSp>
          <p:nvGrpSpPr>
            <p:cNvPr id="46" name="グループ化 45">
              <a:extLst>
                <a:ext uri="{FF2B5EF4-FFF2-40B4-BE49-F238E27FC236}">
                  <a16:creationId xmlns:a16="http://schemas.microsoft.com/office/drawing/2014/main" id="{78D7B9C6-F97A-45A8-A55D-850B765608AD}"/>
                </a:ext>
              </a:extLst>
            </p:cNvPr>
            <p:cNvGrpSpPr/>
            <p:nvPr/>
          </p:nvGrpSpPr>
          <p:grpSpPr>
            <a:xfrm>
              <a:off x="101599" y="245354"/>
              <a:ext cx="7561075" cy="575048"/>
              <a:chOff x="101600" y="245354"/>
              <a:chExt cx="5880310" cy="575048"/>
            </a:xfrm>
          </p:grpSpPr>
          <p:sp>
            <p:nvSpPr>
              <p:cNvPr id="49" name="Rectangle 29">
                <a:extLst>
                  <a:ext uri="{FF2B5EF4-FFF2-40B4-BE49-F238E27FC236}">
                    <a16:creationId xmlns:a16="http://schemas.microsoft.com/office/drawing/2014/main" id="{A60F90A0-B16E-48E4-ADCF-1976CCD938A3}"/>
                  </a:ext>
                </a:extLst>
              </p:cNvPr>
              <p:cNvSpPr>
                <a:spLocks noChangeArrowheads="1"/>
              </p:cNvSpPr>
              <p:nvPr/>
            </p:nvSpPr>
            <p:spPr bwMode="auto">
              <a:xfrm>
                <a:off x="101600" y="245354"/>
                <a:ext cx="5880309" cy="420268"/>
              </a:xfrm>
              <a:prstGeom prst="rect">
                <a:avLst/>
              </a:prstGeom>
              <a:solidFill>
                <a:srgbClr val="008000"/>
              </a:solidFill>
              <a:ln w="9525">
                <a:solidFill>
                  <a:srgbClr val="008000"/>
                </a:solidFill>
                <a:miter lim="800000"/>
                <a:headEnd/>
                <a:tailEnd/>
              </a:ln>
            </p:spPr>
            <p:txBody>
              <a:bodyPr vert="horz" wrap="square" lIns="53068" tIns="6350" rIns="53068" bIns="6350" numCol="1" anchor="ctr" anchorCtr="0" compatLnSpc="1">
                <a:prstTxWarp prst="textNoShape">
                  <a:avLst/>
                </a:prstTxWarp>
                <a:noAutofit/>
              </a:bodyPr>
              <a:lstStyle/>
              <a:p>
                <a:pPr defTabSz="653156" eaLnBrk="0" fontAlgn="base" hangingPunct="0">
                  <a:spcBef>
                    <a:spcPct val="0"/>
                  </a:spcBef>
                  <a:spcAft>
                    <a:spcPct val="0"/>
                  </a:spcAft>
                </a:pPr>
                <a:r>
                  <a:rPr lang="ja-JP" altLang="en-US" sz="1714" dirty="0">
                    <a:solidFill>
                      <a:schemeClr val="bg1"/>
                    </a:solidFill>
                    <a:latin typeface="Arial" panose="020B0604020202020204" pitchFamily="34" charset="0"/>
                  </a:rPr>
                  <a:t>　</a:t>
                </a:r>
                <a:r>
                  <a:rPr kumimoji="1" lang="ja-JP" altLang="en-US" sz="1714" b="1" dirty="0">
                    <a:solidFill>
                      <a:schemeClr val="bg1"/>
                    </a:solidFill>
                    <a:latin typeface="BIZ UDゴシック" panose="020B0400000000000000" pitchFamily="49" charset="-128"/>
                    <a:ea typeface="BIZ UDゴシック" panose="020B0400000000000000" pitchFamily="49" charset="-128"/>
                  </a:rPr>
                  <a:t>各基軸・個別施策展開のためのゾーニング</a:t>
                </a:r>
                <a:endParaRPr kumimoji="1" lang="en-US" altLang="ja-JP" sz="1714" b="1" dirty="0">
                  <a:solidFill>
                    <a:schemeClr val="bg1"/>
                  </a:solidFill>
                  <a:latin typeface="BIZ UDゴシック" panose="020B0400000000000000" pitchFamily="49" charset="-128"/>
                  <a:ea typeface="BIZ UDゴシック" panose="020B0400000000000000" pitchFamily="49" charset="-128"/>
                </a:endParaRPr>
              </a:p>
            </p:txBody>
          </p:sp>
          <p:sp>
            <p:nvSpPr>
              <p:cNvPr id="50" name="Rectangle 31">
                <a:extLst>
                  <a:ext uri="{FF2B5EF4-FFF2-40B4-BE49-F238E27FC236}">
                    <a16:creationId xmlns:a16="http://schemas.microsoft.com/office/drawing/2014/main" id="{9114A733-C9F2-40E1-AE94-6D0970CCAD64}"/>
                  </a:ext>
                </a:extLst>
              </p:cNvPr>
              <p:cNvSpPr>
                <a:spLocks noChangeArrowheads="1"/>
              </p:cNvSpPr>
              <p:nvPr/>
            </p:nvSpPr>
            <p:spPr bwMode="auto">
              <a:xfrm>
                <a:off x="101601" y="738163"/>
                <a:ext cx="5880309" cy="82239"/>
              </a:xfrm>
              <a:prstGeom prst="rect">
                <a:avLst/>
              </a:prstGeom>
              <a:solidFill>
                <a:srgbClr val="00FF00"/>
              </a:solidFill>
              <a:ln w="9525">
                <a:solidFill>
                  <a:srgbClr val="00FF00"/>
                </a:solidFill>
                <a:miter lim="800000"/>
                <a:headEnd/>
                <a:tailEnd/>
              </a:ln>
            </p:spPr>
            <p:txBody>
              <a:bodyPr vert="horz" wrap="square" lIns="65314" tIns="32657" rIns="65314" bIns="32657" numCol="1" anchor="t" anchorCtr="0" compatLnSpc="1">
                <a:prstTxWarp prst="textNoShape">
                  <a:avLst/>
                </a:prstTxWarp>
              </a:bodyPr>
              <a:lstStyle/>
              <a:p>
                <a:endParaRPr lang="ja-JP" altLang="en-US" sz="1286"/>
              </a:p>
            </p:txBody>
          </p:sp>
        </p:grpSp>
        <p:sp>
          <p:nvSpPr>
            <p:cNvPr id="47" name="Rectangle 30">
              <a:extLst>
                <a:ext uri="{FF2B5EF4-FFF2-40B4-BE49-F238E27FC236}">
                  <a16:creationId xmlns:a16="http://schemas.microsoft.com/office/drawing/2014/main" id="{3B99C414-F312-49EC-BDE6-CC8D81E8DF8A}"/>
                </a:ext>
              </a:extLst>
            </p:cNvPr>
            <p:cNvSpPr>
              <a:spLocks noChangeArrowheads="1"/>
            </p:cNvSpPr>
            <p:nvPr/>
          </p:nvSpPr>
          <p:spPr bwMode="auto">
            <a:xfrm>
              <a:off x="7524628" y="245318"/>
              <a:ext cx="433035" cy="42733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4500">
                  <a:solidFill>
                    <a:schemeClr val="tx1"/>
                  </a:solidFill>
                  <a:latin typeface="Arial" charset="0"/>
                  <a:ea typeface="ＭＳ Ｐゴシック" charset="-128"/>
                </a:defRPr>
              </a:lvl1pPr>
              <a:lvl2pPr marL="742950" indent="-285750">
                <a:spcBef>
                  <a:spcPct val="20000"/>
                </a:spcBef>
                <a:buChar char="–"/>
                <a:defRPr kumimoji="1" sz="3900">
                  <a:solidFill>
                    <a:schemeClr val="tx1"/>
                  </a:solidFill>
                  <a:latin typeface="Arial" charset="0"/>
                  <a:ea typeface="ＭＳ Ｐゴシック" charset="-128"/>
                </a:defRPr>
              </a:lvl2pPr>
              <a:lvl3pPr marL="1143000" indent="-228600">
                <a:spcBef>
                  <a:spcPct val="20000"/>
                </a:spcBef>
                <a:buChar char="•"/>
                <a:defRPr kumimoji="1" sz="3400">
                  <a:solidFill>
                    <a:schemeClr val="tx1"/>
                  </a:solidFill>
                  <a:latin typeface="Arial" charset="0"/>
                  <a:ea typeface="ＭＳ Ｐゴシック" charset="-128"/>
                </a:defRPr>
              </a:lvl3pPr>
              <a:lvl4pPr marL="1600200" indent="-228600">
                <a:spcBef>
                  <a:spcPct val="20000"/>
                </a:spcBef>
                <a:buChar char="–"/>
                <a:defRPr kumimoji="1" sz="2800">
                  <a:solidFill>
                    <a:schemeClr val="tx1"/>
                  </a:solidFill>
                  <a:latin typeface="Arial" charset="0"/>
                  <a:ea typeface="ＭＳ Ｐゴシック" charset="-128"/>
                </a:defRPr>
              </a:lvl4pPr>
              <a:lvl5pPr marL="2057400" indent="-22860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eaLnBrk="1" hangingPunct="1">
                <a:spcBef>
                  <a:spcPct val="0"/>
                </a:spcBef>
                <a:buFontTx/>
                <a:buNone/>
              </a:pPr>
              <a:endParaRPr lang="ja-JP" altLang="en-US" sz="857" dirty="0">
                <a:solidFill>
                  <a:srgbClr val="000000"/>
                </a:solidFill>
              </a:endParaRPr>
            </a:p>
          </p:txBody>
        </p:sp>
        <p:sp>
          <p:nvSpPr>
            <p:cNvPr id="48" name="Rectangle 32">
              <a:extLst>
                <a:ext uri="{FF2B5EF4-FFF2-40B4-BE49-F238E27FC236}">
                  <a16:creationId xmlns:a16="http://schemas.microsoft.com/office/drawing/2014/main" id="{8762FB38-5F2C-4AAF-82BB-D56C18CC31F6}"/>
                </a:ext>
              </a:extLst>
            </p:cNvPr>
            <p:cNvSpPr>
              <a:spLocks noChangeArrowheads="1"/>
            </p:cNvSpPr>
            <p:nvPr/>
          </p:nvSpPr>
          <p:spPr bwMode="auto">
            <a:xfrm>
              <a:off x="7515103" y="738163"/>
              <a:ext cx="441715" cy="101989"/>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4500">
                  <a:solidFill>
                    <a:schemeClr val="tx1"/>
                  </a:solidFill>
                  <a:latin typeface="Arial" charset="0"/>
                  <a:ea typeface="ＭＳ Ｐゴシック" charset="-128"/>
                </a:defRPr>
              </a:lvl1pPr>
              <a:lvl2pPr marL="742950" indent="-285750">
                <a:spcBef>
                  <a:spcPct val="20000"/>
                </a:spcBef>
                <a:buChar char="–"/>
                <a:defRPr kumimoji="1" sz="3900">
                  <a:solidFill>
                    <a:schemeClr val="tx1"/>
                  </a:solidFill>
                  <a:latin typeface="Arial" charset="0"/>
                  <a:ea typeface="ＭＳ Ｐゴシック" charset="-128"/>
                </a:defRPr>
              </a:lvl2pPr>
              <a:lvl3pPr marL="1143000" indent="-228600">
                <a:spcBef>
                  <a:spcPct val="20000"/>
                </a:spcBef>
                <a:buChar char="•"/>
                <a:defRPr kumimoji="1" sz="3400">
                  <a:solidFill>
                    <a:schemeClr val="tx1"/>
                  </a:solidFill>
                  <a:latin typeface="Arial" charset="0"/>
                  <a:ea typeface="ＭＳ Ｐゴシック" charset="-128"/>
                </a:defRPr>
              </a:lvl3pPr>
              <a:lvl4pPr marL="1600200" indent="-228600">
                <a:spcBef>
                  <a:spcPct val="20000"/>
                </a:spcBef>
                <a:buChar char="–"/>
                <a:defRPr kumimoji="1" sz="2800">
                  <a:solidFill>
                    <a:schemeClr val="tx1"/>
                  </a:solidFill>
                  <a:latin typeface="Arial" charset="0"/>
                  <a:ea typeface="ＭＳ Ｐゴシック" charset="-128"/>
                </a:defRPr>
              </a:lvl4pPr>
              <a:lvl5pPr marL="2057400" indent="-22860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eaLnBrk="1" hangingPunct="1">
                <a:spcBef>
                  <a:spcPct val="0"/>
                </a:spcBef>
                <a:buFontTx/>
                <a:buNone/>
              </a:pPr>
              <a:endParaRPr lang="ja-JP" altLang="en-US" sz="857">
                <a:solidFill>
                  <a:srgbClr val="000000"/>
                </a:solidFill>
              </a:endParaRPr>
            </a:p>
          </p:txBody>
        </p:sp>
      </p:grpSp>
      <p:pic>
        <p:nvPicPr>
          <p:cNvPr id="52" name="図 51">
            <a:extLst>
              <a:ext uri="{FF2B5EF4-FFF2-40B4-BE49-F238E27FC236}">
                <a16:creationId xmlns:a16="http://schemas.microsoft.com/office/drawing/2014/main" id="{8C3140A8-1BC0-4ADF-828E-9B793523B79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4289" y="1282791"/>
            <a:ext cx="3600596" cy="2390502"/>
          </a:xfrm>
          <a:prstGeom prst="rect">
            <a:avLst/>
          </a:prstGeom>
        </p:spPr>
      </p:pic>
      <p:sp>
        <p:nvSpPr>
          <p:cNvPr id="53" name="四角形: 角を丸くする 52">
            <a:extLst>
              <a:ext uri="{FF2B5EF4-FFF2-40B4-BE49-F238E27FC236}">
                <a16:creationId xmlns:a16="http://schemas.microsoft.com/office/drawing/2014/main" id="{FFEC76FB-D908-4E62-9FB4-006754983CA5}"/>
              </a:ext>
            </a:extLst>
          </p:cNvPr>
          <p:cNvSpPr/>
          <p:nvPr/>
        </p:nvSpPr>
        <p:spPr>
          <a:xfrm>
            <a:off x="931468" y="4101554"/>
            <a:ext cx="2678264" cy="667653"/>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kumimoji="1" lang="ja-JP" altLang="en-US" sz="1200" dirty="0">
              <a:solidFill>
                <a:schemeClr val="tx1"/>
              </a:solidFill>
              <a:latin typeface="HGP創英角ｺﾞｼｯｸUB" panose="020B0900000000000000" pitchFamily="50" charset="-128"/>
              <a:ea typeface="HGP創英角ｺﾞｼｯｸUB" panose="020B0900000000000000" pitchFamily="50" charset="-128"/>
            </a:endParaRPr>
          </a:p>
        </p:txBody>
      </p:sp>
      <p:cxnSp>
        <p:nvCxnSpPr>
          <p:cNvPr id="54" name="直線コネクタ 53">
            <a:extLst>
              <a:ext uri="{FF2B5EF4-FFF2-40B4-BE49-F238E27FC236}">
                <a16:creationId xmlns:a16="http://schemas.microsoft.com/office/drawing/2014/main" id="{FA3ED953-D3ED-44CD-B122-36D5398A3696}"/>
              </a:ext>
            </a:extLst>
          </p:cNvPr>
          <p:cNvCxnSpPr>
            <a:cxnSpLocks/>
          </p:cNvCxnSpPr>
          <p:nvPr/>
        </p:nvCxnSpPr>
        <p:spPr>
          <a:xfrm>
            <a:off x="931468" y="4469885"/>
            <a:ext cx="267826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B226771A-FB57-40D3-84F8-BE4A7EEC940D}"/>
              </a:ext>
            </a:extLst>
          </p:cNvPr>
          <p:cNvCxnSpPr>
            <a:stCxn id="53" idx="2"/>
          </p:cNvCxnSpPr>
          <p:nvPr/>
        </p:nvCxnSpPr>
        <p:spPr>
          <a:xfrm flipV="1">
            <a:off x="2270600" y="4101554"/>
            <a:ext cx="0" cy="66765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テキスト ボックス 55">
            <a:extLst>
              <a:ext uri="{FF2B5EF4-FFF2-40B4-BE49-F238E27FC236}">
                <a16:creationId xmlns:a16="http://schemas.microsoft.com/office/drawing/2014/main" id="{C7717DFF-FC3C-42BA-AD05-84506785D1DD}"/>
              </a:ext>
            </a:extLst>
          </p:cNvPr>
          <p:cNvSpPr txBox="1"/>
          <p:nvPr/>
        </p:nvSpPr>
        <p:spPr>
          <a:xfrm>
            <a:off x="1653224" y="3885773"/>
            <a:ext cx="1224951" cy="307777"/>
          </a:xfrm>
          <a:prstGeom prst="rect">
            <a:avLst/>
          </a:prstGeom>
          <a:solidFill>
            <a:schemeClr val="bg1"/>
          </a:solidFill>
        </p:spPr>
        <p:txBody>
          <a:bodyPr wrap="square" rtlCol="0">
            <a:spAutoFit/>
          </a:bodyPr>
          <a:lstStyle/>
          <a:p>
            <a:pPr algn="ctr"/>
            <a:r>
              <a:rPr kumimoji="1" lang="ja-JP" altLang="en-US" sz="1400" dirty="0">
                <a:latin typeface="HGP創英角ｺﾞｼｯｸUB" panose="020B0900000000000000" pitchFamily="50" charset="-128"/>
                <a:ea typeface="HGP創英角ｺﾞｼｯｸUB" panose="020B0900000000000000" pitchFamily="50" charset="-128"/>
              </a:rPr>
              <a:t>社会的条件</a:t>
            </a:r>
          </a:p>
        </p:txBody>
      </p:sp>
      <p:sp>
        <p:nvSpPr>
          <p:cNvPr id="57" name="テキスト ボックス 56">
            <a:extLst>
              <a:ext uri="{FF2B5EF4-FFF2-40B4-BE49-F238E27FC236}">
                <a16:creationId xmlns:a16="http://schemas.microsoft.com/office/drawing/2014/main" id="{0228390C-F9DD-4BD5-975C-FE7F75B4B585}"/>
              </a:ext>
            </a:extLst>
          </p:cNvPr>
          <p:cNvSpPr txBox="1"/>
          <p:nvPr/>
        </p:nvSpPr>
        <p:spPr>
          <a:xfrm>
            <a:off x="998838" y="4209407"/>
            <a:ext cx="1224951" cy="285605"/>
          </a:xfrm>
          <a:prstGeom prst="rect">
            <a:avLst/>
          </a:prstGeom>
          <a:noFill/>
        </p:spPr>
        <p:txBody>
          <a:bodyPr wrap="square">
            <a:spAutoFit/>
          </a:bodyPr>
          <a:lstStyle/>
          <a:p>
            <a:pPr algn="ctr"/>
            <a:r>
              <a:rPr kumimoji="1" lang="ja-JP" altLang="en-US" sz="1200" dirty="0">
                <a:solidFill>
                  <a:schemeClr val="tx1"/>
                </a:solidFill>
                <a:latin typeface="HGP創英角ｺﾞｼｯｸUB" panose="020B0900000000000000" pitchFamily="50" charset="-128"/>
                <a:ea typeface="HGP創英角ｺﾞｼｯｸUB" panose="020B0900000000000000" pitchFamily="50" charset="-128"/>
              </a:rPr>
              <a:t>路網からの距離</a:t>
            </a:r>
          </a:p>
        </p:txBody>
      </p:sp>
      <p:sp>
        <p:nvSpPr>
          <p:cNvPr id="58" name="テキスト ボックス 57">
            <a:extLst>
              <a:ext uri="{FF2B5EF4-FFF2-40B4-BE49-F238E27FC236}">
                <a16:creationId xmlns:a16="http://schemas.microsoft.com/office/drawing/2014/main" id="{F8199FDE-9A1E-497B-BC25-1A50D3D19C38}"/>
              </a:ext>
            </a:extLst>
          </p:cNvPr>
          <p:cNvSpPr txBox="1"/>
          <p:nvPr/>
        </p:nvSpPr>
        <p:spPr>
          <a:xfrm>
            <a:off x="888337" y="4478267"/>
            <a:ext cx="1458087" cy="261610"/>
          </a:xfrm>
          <a:prstGeom prst="rect">
            <a:avLst/>
          </a:prstGeom>
          <a:noFill/>
        </p:spPr>
        <p:txBody>
          <a:bodyPr wrap="square">
            <a:spAutoFit/>
          </a:bodyPr>
          <a:lstStyle/>
          <a:p>
            <a:pPr algn="ctr"/>
            <a:r>
              <a:rPr kumimoji="1" lang="ja-JP" altLang="en-US" sz="1100" dirty="0">
                <a:solidFill>
                  <a:schemeClr val="tx1"/>
                </a:solidFill>
                <a:latin typeface="HGP創英角ｺﾞｼｯｸUB" panose="020B0900000000000000" pitchFamily="50" charset="-128"/>
                <a:ea typeface="HGP創英角ｺﾞｼｯｸUB" panose="020B0900000000000000" pitchFamily="50" charset="-128"/>
              </a:rPr>
              <a:t>森林経営計画の策定</a:t>
            </a:r>
            <a:endParaRPr kumimoji="1" lang="en-US" altLang="ja-JP" sz="110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59" name="テキスト ボックス 58">
            <a:extLst>
              <a:ext uri="{FF2B5EF4-FFF2-40B4-BE49-F238E27FC236}">
                <a16:creationId xmlns:a16="http://schemas.microsoft.com/office/drawing/2014/main" id="{D5F811BE-55D1-4948-9481-0C877190E3E5}"/>
              </a:ext>
            </a:extLst>
          </p:cNvPr>
          <p:cNvSpPr txBox="1"/>
          <p:nvPr/>
        </p:nvSpPr>
        <p:spPr>
          <a:xfrm>
            <a:off x="2224531" y="4481779"/>
            <a:ext cx="1393827" cy="276999"/>
          </a:xfrm>
          <a:prstGeom prst="rect">
            <a:avLst/>
          </a:prstGeom>
          <a:noFill/>
        </p:spPr>
        <p:txBody>
          <a:bodyPr wrap="square">
            <a:spAutoFit/>
          </a:bodyPr>
          <a:lstStyle/>
          <a:p>
            <a:pPr algn="ctr"/>
            <a:r>
              <a:rPr kumimoji="1" lang="ja-JP" altLang="en-US" sz="1200" dirty="0">
                <a:solidFill>
                  <a:schemeClr val="tx1"/>
                </a:solidFill>
                <a:latin typeface="HGP創英角ｺﾞｼｯｸUB" panose="020B0900000000000000" pitchFamily="50" charset="-128"/>
                <a:ea typeface="HGP創英角ｺﾞｼｯｸUB" panose="020B0900000000000000" pitchFamily="50" charset="-128"/>
              </a:rPr>
              <a:t>森林所有者の意向</a:t>
            </a:r>
          </a:p>
        </p:txBody>
      </p:sp>
      <p:sp>
        <p:nvSpPr>
          <p:cNvPr id="60" name="テキスト ボックス 59">
            <a:extLst>
              <a:ext uri="{FF2B5EF4-FFF2-40B4-BE49-F238E27FC236}">
                <a16:creationId xmlns:a16="http://schemas.microsoft.com/office/drawing/2014/main" id="{432C97CE-C669-4C3C-807B-A69932BFFBCA}"/>
              </a:ext>
            </a:extLst>
          </p:cNvPr>
          <p:cNvSpPr txBox="1"/>
          <p:nvPr/>
        </p:nvSpPr>
        <p:spPr>
          <a:xfrm>
            <a:off x="2282533" y="4210260"/>
            <a:ext cx="1337282" cy="276999"/>
          </a:xfrm>
          <a:prstGeom prst="rect">
            <a:avLst/>
          </a:prstGeom>
          <a:noFill/>
        </p:spPr>
        <p:txBody>
          <a:bodyPr wrap="square">
            <a:spAutoFit/>
          </a:bodyPr>
          <a:lstStyle/>
          <a:p>
            <a:pPr algn="ctr"/>
            <a:r>
              <a:rPr kumimoji="1" lang="ja-JP" altLang="en-US" sz="1200" dirty="0">
                <a:solidFill>
                  <a:schemeClr val="tx1"/>
                </a:solidFill>
                <a:latin typeface="HGP創英角ｺﾞｼｯｸUB" panose="020B0900000000000000" pitchFamily="50" charset="-128"/>
                <a:ea typeface="HGP創英角ｺﾞｼｯｸUB" panose="020B0900000000000000" pitchFamily="50" charset="-128"/>
              </a:rPr>
              <a:t>人工林のまとまり</a:t>
            </a:r>
          </a:p>
        </p:txBody>
      </p:sp>
      <p:sp>
        <p:nvSpPr>
          <p:cNvPr id="61" name="矢印: 右 60">
            <a:extLst>
              <a:ext uri="{FF2B5EF4-FFF2-40B4-BE49-F238E27FC236}">
                <a16:creationId xmlns:a16="http://schemas.microsoft.com/office/drawing/2014/main" id="{9D4DB35C-210C-4743-824F-5CE583BF2527}"/>
              </a:ext>
            </a:extLst>
          </p:cNvPr>
          <p:cNvSpPr/>
          <p:nvPr/>
        </p:nvSpPr>
        <p:spPr>
          <a:xfrm rot="5400000">
            <a:off x="2195575" y="3202837"/>
            <a:ext cx="165460" cy="1148102"/>
          </a:xfrm>
          <a:prstGeom prst="rightArrow">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a:extLst>
              <a:ext uri="{FF2B5EF4-FFF2-40B4-BE49-F238E27FC236}">
                <a16:creationId xmlns:a16="http://schemas.microsoft.com/office/drawing/2014/main" id="{FD29D924-1614-4886-9DEA-D41975F3D9EB}"/>
              </a:ext>
            </a:extLst>
          </p:cNvPr>
          <p:cNvSpPr txBox="1"/>
          <p:nvPr/>
        </p:nvSpPr>
        <p:spPr>
          <a:xfrm>
            <a:off x="863350" y="5781974"/>
            <a:ext cx="2709779" cy="299978"/>
          </a:xfrm>
          <a:prstGeom prst="rect">
            <a:avLst/>
          </a:prstGeom>
          <a:solidFill>
            <a:srgbClr val="FFFF00"/>
          </a:solidFill>
        </p:spPr>
        <p:txBody>
          <a:bodyPr wrap="square" lIns="0" tIns="0" rIns="0" bIns="0" rtlCol="0">
            <a:noAutofit/>
          </a:bodyPr>
          <a:lstStyle/>
          <a:p>
            <a:pPr algn="ctr"/>
            <a:r>
              <a:rPr lang="ja-JP" altLang="en-US" sz="1600" dirty="0">
                <a:latin typeface="HGS創英角ｺﾞｼｯｸUB" panose="020B0900000000000000" pitchFamily="50" charset="-128"/>
                <a:ea typeface="HGS創英角ｺﾞｼｯｸUB" panose="020B0900000000000000" pitchFamily="50" charset="-128"/>
              </a:rPr>
              <a:t>地区ごとに森林区分を整理</a:t>
            </a:r>
          </a:p>
        </p:txBody>
      </p:sp>
      <p:sp>
        <p:nvSpPr>
          <p:cNvPr id="63" name="テキスト ボックス 62">
            <a:extLst>
              <a:ext uri="{FF2B5EF4-FFF2-40B4-BE49-F238E27FC236}">
                <a16:creationId xmlns:a16="http://schemas.microsoft.com/office/drawing/2014/main" id="{48B8AEB5-4BF3-49D3-A992-A891404B0AB4}"/>
              </a:ext>
            </a:extLst>
          </p:cNvPr>
          <p:cNvSpPr txBox="1"/>
          <p:nvPr/>
        </p:nvSpPr>
        <p:spPr>
          <a:xfrm>
            <a:off x="983482" y="4856209"/>
            <a:ext cx="2589647" cy="695624"/>
          </a:xfrm>
          <a:prstGeom prst="rect">
            <a:avLst/>
          </a:prstGeom>
          <a:solidFill>
            <a:schemeClr val="bg1"/>
          </a:solidFill>
        </p:spPr>
        <p:txBody>
          <a:bodyPr wrap="square" lIns="0" tIns="0" rIns="0" bIns="0" rtlCol="0">
            <a:noAutofit/>
          </a:bodyPr>
          <a:lstStyle/>
          <a:p>
            <a:pPr algn="ctr"/>
            <a:r>
              <a:rPr lang="ja-JP" altLang="en-US" sz="1200" dirty="0">
                <a:latin typeface="HGS創英角ｺﾞｼｯｸUB" panose="020B0900000000000000" pitchFamily="50" charset="-128"/>
                <a:ea typeface="HGS創英角ｺﾞｼｯｸUB" panose="020B0900000000000000" pitchFamily="50" charset="-128"/>
              </a:rPr>
              <a:t>特に対応が必要な森林</a:t>
            </a:r>
            <a:endParaRPr lang="en-US" altLang="ja-JP" sz="1200" dirty="0">
              <a:latin typeface="HGS創英角ｺﾞｼｯｸUB" panose="020B0900000000000000" pitchFamily="50" charset="-128"/>
              <a:ea typeface="HGS創英角ｺﾞｼｯｸUB" panose="020B0900000000000000" pitchFamily="50" charset="-128"/>
            </a:endParaRPr>
          </a:p>
          <a:p>
            <a:r>
              <a:rPr lang="ja-JP" altLang="en-US" sz="1050" dirty="0">
                <a:solidFill>
                  <a:srgbClr val="002060"/>
                </a:solidFill>
                <a:latin typeface="HGS創英角ｺﾞｼｯｸUB" panose="020B0900000000000000" pitchFamily="50" charset="-128"/>
                <a:ea typeface="HGS創英角ｺﾞｼｯｸUB" panose="020B0900000000000000" pitchFamily="50" charset="-128"/>
              </a:rPr>
              <a:t>・風倒木被害地</a:t>
            </a:r>
            <a:endParaRPr lang="en-US" altLang="ja-JP" sz="1050" dirty="0">
              <a:solidFill>
                <a:srgbClr val="002060"/>
              </a:solidFill>
              <a:latin typeface="HGS創英角ｺﾞｼｯｸUB" panose="020B0900000000000000" pitchFamily="50" charset="-128"/>
              <a:ea typeface="HGS創英角ｺﾞｼｯｸUB" panose="020B0900000000000000" pitchFamily="50" charset="-128"/>
            </a:endParaRPr>
          </a:p>
          <a:p>
            <a:r>
              <a:rPr lang="ja-JP" altLang="en-US" sz="1050" dirty="0">
                <a:solidFill>
                  <a:srgbClr val="002060"/>
                </a:solidFill>
                <a:latin typeface="HGS創英角ｺﾞｼｯｸUB" panose="020B0900000000000000" pitchFamily="50" charset="-128"/>
                <a:ea typeface="HGS創英角ｺﾞｼｯｸUB" panose="020B0900000000000000" pitchFamily="50" charset="-128"/>
              </a:rPr>
              <a:t>・ナラ枯れ被害地</a:t>
            </a:r>
            <a:endParaRPr lang="en-US" altLang="ja-JP" sz="1050" dirty="0">
              <a:solidFill>
                <a:srgbClr val="002060"/>
              </a:solidFill>
              <a:latin typeface="HGS創英角ｺﾞｼｯｸUB" panose="020B0900000000000000" pitchFamily="50" charset="-128"/>
              <a:ea typeface="HGS創英角ｺﾞｼｯｸUB" panose="020B0900000000000000" pitchFamily="50" charset="-128"/>
            </a:endParaRPr>
          </a:p>
          <a:p>
            <a:r>
              <a:rPr lang="ja-JP" altLang="en-US" sz="1050" dirty="0">
                <a:solidFill>
                  <a:srgbClr val="002060"/>
                </a:solidFill>
                <a:latin typeface="HGS創英角ｺﾞｼｯｸUB" panose="020B0900000000000000" pitchFamily="50" charset="-128"/>
                <a:ea typeface="HGS創英角ｺﾞｼｯｸUB" panose="020B0900000000000000" pitchFamily="50" charset="-128"/>
              </a:rPr>
              <a:t>・拡大竹林</a:t>
            </a:r>
          </a:p>
        </p:txBody>
      </p:sp>
      <p:sp>
        <p:nvSpPr>
          <p:cNvPr id="64" name="テキスト ボックス 63">
            <a:extLst>
              <a:ext uri="{FF2B5EF4-FFF2-40B4-BE49-F238E27FC236}">
                <a16:creationId xmlns:a16="http://schemas.microsoft.com/office/drawing/2014/main" id="{2456DA85-EEAC-4968-8E6A-995D69CD015E}"/>
              </a:ext>
            </a:extLst>
          </p:cNvPr>
          <p:cNvSpPr txBox="1"/>
          <p:nvPr/>
        </p:nvSpPr>
        <p:spPr>
          <a:xfrm>
            <a:off x="1177638" y="1026843"/>
            <a:ext cx="2201334" cy="299978"/>
          </a:xfrm>
          <a:prstGeom prst="rect">
            <a:avLst/>
          </a:prstGeom>
          <a:solidFill>
            <a:schemeClr val="bg1"/>
          </a:solidFill>
        </p:spPr>
        <p:txBody>
          <a:bodyPr wrap="square" lIns="0" tIns="0" rIns="0" bIns="0" rtlCol="0">
            <a:noAutofit/>
          </a:bodyPr>
          <a:lstStyle/>
          <a:p>
            <a:pPr algn="ctr"/>
            <a:r>
              <a:rPr lang="ja-JP" altLang="en-US" sz="1600" b="1" dirty="0">
                <a:solidFill>
                  <a:srgbClr val="002060"/>
                </a:solidFill>
                <a:latin typeface="BIZ UDPゴシック" panose="020B0400000000000000" pitchFamily="50" charset="-128"/>
                <a:ea typeface="BIZ UDPゴシック" panose="020B0400000000000000" pitchFamily="50" charset="-128"/>
              </a:rPr>
              <a:t>森林区分の考え方</a:t>
            </a:r>
          </a:p>
        </p:txBody>
      </p:sp>
      <p:sp>
        <p:nvSpPr>
          <p:cNvPr id="65" name="矢印: 右 64">
            <a:extLst>
              <a:ext uri="{FF2B5EF4-FFF2-40B4-BE49-F238E27FC236}">
                <a16:creationId xmlns:a16="http://schemas.microsoft.com/office/drawing/2014/main" id="{D981473C-16B3-4320-8F5E-3738D42615FF}"/>
              </a:ext>
            </a:extLst>
          </p:cNvPr>
          <p:cNvSpPr/>
          <p:nvPr/>
        </p:nvSpPr>
        <p:spPr>
          <a:xfrm rot="5400000">
            <a:off x="2183545" y="5045788"/>
            <a:ext cx="165460" cy="1148102"/>
          </a:xfrm>
          <a:prstGeom prst="rightArrow">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四角形: 角を丸くする 66">
            <a:extLst>
              <a:ext uri="{FF2B5EF4-FFF2-40B4-BE49-F238E27FC236}">
                <a16:creationId xmlns:a16="http://schemas.microsoft.com/office/drawing/2014/main" id="{6507CB33-0357-4BE3-82EE-BBBA7A630451}"/>
              </a:ext>
            </a:extLst>
          </p:cNvPr>
          <p:cNvSpPr/>
          <p:nvPr/>
        </p:nvSpPr>
        <p:spPr>
          <a:xfrm>
            <a:off x="2278305" y="2233393"/>
            <a:ext cx="1287677" cy="599854"/>
          </a:xfrm>
          <a:prstGeom prst="roundRect">
            <a:avLst/>
          </a:prstGeom>
          <a:noFill/>
          <a:ln w="41275">
            <a:solidFill>
              <a:srgbClr val="8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8" name="四角形: 角を丸くする 67">
            <a:extLst>
              <a:ext uri="{FF2B5EF4-FFF2-40B4-BE49-F238E27FC236}">
                <a16:creationId xmlns:a16="http://schemas.microsoft.com/office/drawing/2014/main" id="{B0DD4A7A-8760-428F-82DB-ABFD5DF9CCB2}"/>
              </a:ext>
            </a:extLst>
          </p:cNvPr>
          <p:cNvSpPr/>
          <p:nvPr/>
        </p:nvSpPr>
        <p:spPr>
          <a:xfrm>
            <a:off x="2285452" y="2875150"/>
            <a:ext cx="1287677" cy="599854"/>
          </a:xfrm>
          <a:prstGeom prst="roundRect">
            <a:avLst/>
          </a:prstGeom>
          <a:noFill/>
          <a:ln w="41275">
            <a:solidFill>
              <a:srgbClr val="00642D"/>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 name="四角形: 角を丸くする 68">
            <a:extLst>
              <a:ext uri="{FF2B5EF4-FFF2-40B4-BE49-F238E27FC236}">
                <a16:creationId xmlns:a16="http://schemas.microsoft.com/office/drawing/2014/main" id="{C3787484-6B51-42C8-82DE-7616486E5A33}"/>
              </a:ext>
            </a:extLst>
          </p:cNvPr>
          <p:cNvSpPr/>
          <p:nvPr/>
        </p:nvSpPr>
        <p:spPr>
          <a:xfrm>
            <a:off x="939639" y="2251934"/>
            <a:ext cx="1287677" cy="581132"/>
          </a:xfrm>
          <a:prstGeom prst="roundRect">
            <a:avLst/>
          </a:prstGeom>
          <a:noFill/>
          <a:ln w="41275">
            <a:solidFill>
              <a:srgbClr val="FFC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0" name="四角形: 角を丸くする 69">
            <a:extLst>
              <a:ext uri="{FF2B5EF4-FFF2-40B4-BE49-F238E27FC236}">
                <a16:creationId xmlns:a16="http://schemas.microsoft.com/office/drawing/2014/main" id="{C284D3CE-F979-4BBD-B8A0-E4C4B840F71A}"/>
              </a:ext>
            </a:extLst>
          </p:cNvPr>
          <p:cNvSpPr/>
          <p:nvPr/>
        </p:nvSpPr>
        <p:spPr>
          <a:xfrm>
            <a:off x="939639" y="2877214"/>
            <a:ext cx="1287677" cy="597790"/>
          </a:xfrm>
          <a:prstGeom prst="roundRect">
            <a:avLst/>
          </a:prstGeom>
          <a:noFill/>
          <a:ln w="41275">
            <a:solidFill>
              <a:srgbClr val="5DD848"/>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0" name="テキスト ボックス 89">
            <a:extLst>
              <a:ext uri="{FF2B5EF4-FFF2-40B4-BE49-F238E27FC236}">
                <a16:creationId xmlns:a16="http://schemas.microsoft.com/office/drawing/2014/main" id="{E72452E9-C84C-4A84-8D41-671A2048F2AE}"/>
              </a:ext>
            </a:extLst>
          </p:cNvPr>
          <p:cNvSpPr txBox="1"/>
          <p:nvPr/>
        </p:nvSpPr>
        <p:spPr>
          <a:xfrm>
            <a:off x="1184785" y="745824"/>
            <a:ext cx="2201334" cy="299978"/>
          </a:xfrm>
          <a:prstGeom prst="rect">
            <a:avLst/>
          </a:prstGeom>
          <a:solidFill>
            <a:schemeClr val="bg1"/>
          </a:solidFill>
        </p:spPr>
        <p:txBody>
          <a:bodyPr wrap="square" lIns="0" tIns="0" rIns="0" bIns="0" rtlCol="0">
            <a:noAutofit/>
          </a:bodyPr>
          <a:lstStyle/>
          <a:p>
            <a:pPr algn="ctr"/>
            <a:r>
              <a:rPr lang="ja-JP" altLang="en-US" sz="1600" b="1" dirty="0">
                <a:solidFill>
                  <a:srgbClr val="002060"/>
                </a:solidFill>
                <a:latin typeface="BIZ UDPゴシック" panose="020B0400000000000000" pitchFamily="50" charset="-128"/>
                <a:ea typeface="BIZ UDPゴシック" panose="020B0400000000000000" pitchFamily="50" charset="-128"/>
              </a:rPr>
              <a:t>森林整備指針</a:t>
            </a:r>
          </a:p>
        </p:txBody>
      </p:sp>
      <p:sp>
        <p:nvSpPr>
          <p:cNvPr id="91" name="テキスト ボックス 90">
            <a:extLst>
              <a:ext uri="{FF2B5EF4-FFF2-40B4-BE49-F238E27FC236}">
                <a16:creationId xmlns:a16="http://schemas.microsoft.com/office/drawing/2014/main" id="{54741886-62B7-4AC4-B215-853434692578}"/>
              </a:ext>
            </a:extLst>
          </p:cNvPr>
          <p:cNvSpPr txBox="1"/>
          <p:nvPr/>
        </p:nvSpPr>
        <p:spPr>
          <a:xfrm>
            <a:off x="4946615" y="1084394"/>
            <a:ext cx="2201334" cy="299978"/>
          </a:xfrm>
          <a:prstGeom prst="rect">
            <a:avLst/>
          </a:prstGeom>
          <a:solidFill>
            <a:schemeClr val="bg1"/>
          </a:solidFill>
        </p:spPr>
        <p:txBody>
          <a:bodyPr wrap="square" lIns="0" tIns="0" rIns="0" bIns="0" rtlCol="0">
            <a:noAutofit/>
          </a:bodyPr>
          <a:lstStyle/>
          <a:p>
            <a:pPr algn="ctr"/>
            <a:r>
              <a:rPr lang="ja-JP" altLang="en-US" sz="1600" b="1" dirty="0">
                <a:solidFill>
                  <a:srgbClr val="FF0000"/>
                </a:solidFill>
                <a:latin typeface="BIZ UDPゴシック" panose="020B0400000000000000" pitchFamily="50" charset="-128"/>
                <a:ea typeface="BIZ UDPゴシック" panose="020B0400000000000000" pitchFamily="50" charset="-128"/>
              </a:rPr>
              <a:t>・山腹崩壊危険地区</a:t>
            </a:r>
          </a:p>
        </p:txBody>
      </p:sp>
      <p:sp>
        <p:nvSpPr>
          <p:cNvPr id="92" name="テキスト ボックス 91">
            <a:extLst>
              <a:ext uri="{FF2B5EF4-FFF2-40B4-BE49-F238E27FC236}">
                <a16:creationId xmlns:a16="http://schemas.microsoft.com/office/drawing/2014/main" id="{243ACA6E-25E1-4B6D-AAE4-8EAA1E4CC79A}"/>
              </a:ext>
            </a:extLst>
          </p:cNvPr>
          <p:cNvSpPr txBox="1"/>
          <p:nvPr/>
        </p:nvSpPr>
        <p:spPr>
          <a:xfrm>
            <a:off x="6234626" y="803375"/>
            <a:ext cx="2201334" cy="299978"/>
          </a:xfrm>
          <a:prstGeom prst="rect">
            <a:avLst/>
          </a:prstGeom>
          <a:solidFill>
            <a:schemeClr val="bg1"/>
          </a:solidFill>
        </p:spPr>
        <p:txBody>
          <a:bodyPr wrap="square" lIns="0" tIns="0" rIns="0" bIns="0" rtlCol="0">
            <a:noAutofit/>
          </a:bodyPr>
          <a:lstStyle/>
          <a:p>
            <a:pPr algn="ctr"/>
            <a:r>
              <a:rPr lang="ja-JP" altLang="en-US" sz="1600" b="1" dirty="0">
                <a:latin typeface="BIZ UDPゴシック" panose="020B0400000000000000" pitchFamily="50" charset="-128"/>
                <a:ea typeface="BIZ UDPゴシック" panose="020B0400000000000000" pitchFamily="50" charset="-128"/>
              </a:rPr>
              <a:t>山地災害危険地区</a:t>
            </a:r>
          </a:p>
        </p:txBody>
      </p:sp>
      <p:sp>
        <p:nvSpPr>
          <p:cNvPr id="93" name="テキスト ボックス 92">
            <a:extLst>
              <a:ext uri="{FF2B5EF4-FFF2-40B4-BE49-F238E27FC236}">
                <a16:creationId xmlns:a16="http://schemas.microsoft.com/office/drawing/2014/main" id="{5F89466A-2E6C-46FC-A7EC-C9577CB630C5}"/>
              </a:ext>
            </a:extLst>
          </p:cNvPr>
          <p:cNvSpPr txBox="1"/>
          <p:nvPr/>
        </p:nvSpPr>
        <p:spPr>
          <a:xfrm>
            <a:off x="5143683" y="1374249"/>
            <a:ext cx="2201334" cy="299978"/>
          </a:xfrm>
          <a:prstGeom prst="rect">
            <a:avLst/>
          </a:prstGeom>
          <a:solidFill>
            <a:schemeClr val="bg1"/>
          </a:solidFill>
        </p:spPr>
        <p:txBody>
          <a:bodyPr wrap="square" lIns="0" tIns="0" rIns="0" bIns="0" rtlCol="0">
            <a:noAutofit/>
          </a:bodyPr>
          <a:lstStyle/>
          <a:p>
            <a:pPr algn="ctr"/>
            <a:r>
              <a:rPr lang="ja-JP" altLang="en-US" sz="1600" b="1" dirty="0">
                <a:solidFill>
                  <a:schemeClr val="accent1"/>
                </a:solidFill>
                <a:latin typeface="BIZ UDPゴシック" panose="020B0400000000000000" pitchFamily="50" charset="-128"/>
                <a:ea typeface="BIZ UDPゴシック" panose="020B0400000000000000" pitchFamily="50" charset="-128"/>
              </a:rPr>
              <a:t>・崩壊土砂流出危険地区</a:t>
            </a:r>
          </a:p>
        </p:txBody>
      </p:sp>
      <p:sp>
        <p:nvSpPr>
          <p:cNvPr id="94" name="テキスト ボックス 93">
            <a:extLst>
              <a:ext uri="{FF2B5EF4-FFF2-40B4-BE49-F238E27FC236}">
                <a16:creationId xmlns:a16="http://schemas.microsoft.com/office/drawing/2014/main" id="{148F178F-A52F-451B-90C6-2AEE235FCC50}"/>
              </a:ext>
            </a:extLst>
          </p:cNvPr>
          <p:cNvSpPr txBox="1"/>
          <p:nvPr/>
        </p:nvSpPr>
        <p:spPr>
          <a:xfrm>
            <a:off x="6112568" y="3626899"/>
            <a:ext cx="2201334" cy="299978"/>
          </a:xfrm>
          <a:prstGeom prst="rect">
            <a:avLst/>
          </a:prstGeom>
          <a:solidFill>
            <a:schemeClr val="bg1"/>
          </a:solidFill>
        </p:spPr>
        <p:txBody>
          <a:bodyPr wrap="square" lIns="0" tIns="0" rIns="0" bIns="0" rtlCol="0">
            <a:noAutofit/>
          </a:bodyPr>
          <a:lstStyle/>
          <a:p>
            <a:pPr algn="ctr"/>
            <a:r>
              <a:rPr lang="ja-JP" altLang="en-US" sz="1600" b="1" dirty="0">
                <a:solidFill>
                  <a:srgbClr val="FF3399"/>
                </a:solidFill>
                <a:latin typeface="BIZ UDPゴシック" panose="020B0400000000000000" pitchFamily="50" charset="-128"/>
                <a:ea typeface="BIZ UDPゴシック" panose="020B0400000000000000" pitchFamily="50" charset="-128"/>
              </a:rPr>
              <a:t>森林経営計画地</a:t>
            </a:r>
          </a:p>
        </p:txBody>
      </p:sp>
      <p:sp>
        <p:nvSpPr>
          <p:cNvPr id="16" name="四角形: 角を丸くする 15">
            <a:extLst>
              <a:ext uri="{FF2B5EF4-FFF2-40B4-BE49-F238E27FC236}">
                <a16:creationId xmlns:a16="http://schemas.microsoft.com/office/drawing/2014/main" id="{7EA62236-1169-4118-98D4-261CF578EF15}"/>
              </a:ext>
            </a:extLst>
          </p:cNvPr>
          <p:cNvSpPr/>
          <p:nvPr/>
        </p:nvSpPr>
        <p:spPr>
          <a:xfrm>
            <a:off x="214290" y="772781"/>
            <a:ext cx="3748118" cy="555335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四角形: 角を丸くする 97">
            <a:extLst>
              <a:ext uri="{FF2B5EF4-FFF2-40B4-BE49-F238E27FC236}">
                <a16:creationId xmlns:a16="http://schemas.microsoft.com/office/drawing/2014/main" id="{4234A86F-B1EF-4616-8EED-DE8E58AB0BF5}"/>
              </a:ext>
            </a:extLst>
          </p:cNvPr>
          <p:cNvSpPr/>
          <p:nvPr/>
        </p:nvSpPr>
        <p:spPr>
          <a:xfrm>
            <a:off x="5125654" y="3601906"/>
            <a:ext cx="4339281" cy="2042149"/>
          </a:xfrm>
          <a:prstGeom prst="roundRect">
            <a:avLst>
              <a:gd name="adj" fmla="val 1177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テキスト ボックス 99">
            <a:extLst>
              <a:ext uri="{FF2B5EF4-FFF2-40B4-BE49-F238E27FC236}">
                <a16:creationId xmlns:a16="http://schemas.microsoft.com/office/drawing/2014/main" id="{CC0D0018-0DA6-492D-B258-650B3BF41889}"/>
              </a:ext>
            </a:extLst>
          </p:cNvPr>
          <p:cNvSpPr txBox="1"/>
          <p:nvPr/>
        </p:nvSpPr>
        <p:spPr>
          <a:xfrm>
            <a:off x="5229114" y="3859619"/>
            <a:ext cx="4235821" cy="1913987"/>
          </a:xfrm>
          <a:prstGeom prst="rect">
            <a:avLst/>
          </a:prstGeom>
          <a:noFill/>
        </p:spPr>
        <p:txBody>
          <a:bodyPr wrap="square" lIns="0" tIns="0" rIns="0" bIns="0" rtlCol="0">
            <a:noAutofit/>
          </a:bodyPr>
          <a:lstStyle/>
          <a:p>
            <a:r>
              <a:rPr kumimoji="1" lang="ja-JP" altLang="en-US" sz="1600" dirty="0">
                <a:solidFill>
                  <a:schemeClr val="tx1"/>
                </a:solidFill>
                <a:latin typeface="BIZ UDPゴシック" panose="020B0400000000000000" pitchFamily="50" charset="-128"/>
                <a:ea typeface="BIZ UDPゴシック" panose="020B0400000000000000" pitchFamily="50" charset="-128"/>
              </a:rPr>
              <a:t> ・スギ・ヒノキ人工林</a:t>
            </a:r>
            <a:r>
              <a:rPr kumimoji="1" lang="en-US" altLang="ja-JP" sz="1600" dirty="0">
                <a:solidFill>
                  <a:schemeClr val="tx1"/>
                </a:solidFill>
                <a:latin typeface="BIZ UDPゴシック" panose="020B0400000000000000" pitchFamily="50" charset="-128"/>
                <a:ea typeface="BIZ UDPゴシック" panose="020B0400000000000000" pitchFamily="50" charset="-128"/>
              </a:rPr>
              <a:t>22,500ha</a:t>
            </a:r>
            <a:r>
              <a:rPr kumimoji="1" lang="ja-JP" altLang="en-US" sz="1600" dirty="0">
                <a:solidFill>
                  <a:schemeClr val="tx1"/>
                </a:solidFill>
                <a:latin typeface="BIZ UDPゴシック" panose="020B0400000000000000" pitchFamily="50" charset="-128"/>
                <a:ea typeface="BIZ UDPゴシック" panose="020B0400000000000000" pitchFamily="50" charset="-128"/>
              </a:rPr>
              <a:t>のうち</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「森林経営計画」が作成されている人工林は、</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600" dirty="0">
                <a:solidFill>
                  <a:schemeClr val="tx1"/>
                </a:solidFill>
                <a:latin typeface="BIZ UDPゴシック" panose="020B0400000000000000" pitchFamily="50" charset="-128"/>
                <a:ea typeface="BIZ UDPゴシック" panose="020B0400000000000000" pitchFamily="50" charset="-128"/>
              </a:rPr>
              <a:t>　約</a:t>
            </a:r>
            <a:r>
              <a:rPr kumimoji="1" lang="en-US" altLang="ja-JP" sz="1600" dirty="0">
                <a:solidFill>
                  <a:schemeClr val="tx1"/>
                </a:solidFill>
                <a:latin typeface="BIZ UDPゴシック" panose="020B0400000000000000" pitchFamily="50" charset="-128"/>
                <a:ea typeface="BIZ UDPゴシック" panose="020B0400000000000000" pitchFamily="50" charset="-128"/>
              </a:rPr>
              <a:t>4,500ha(</a:t>
            </a:r>
            <a:r>
              <a:rPr kumimoji="1" lang="ja-JP" altLang="en-US" sz="1600" dirty="0">
                <a:solidFill>
                  <a:schemeClr val="tx1"/>
                </a:solidFill>
                <a:latin typeface="BIZ UDPゴシック" panose="020B0400000000000000" pitchFamily="50" charset="-128"/>
                <a:ea typeface="BIZ UDPゴシック" panose="020B0400000000000000" pitchFamily="50" charset="-128"/>
              </a:rPr>
              <a:t>全人工林の</a:t>
            </a:r>
            <a:r>
              <a:rPr kumimoji="1" lang="en-US" altLang="ja-JP" sz="1600" dirty="0">
                <a:solidFill>
                  <a:schemeClr val="tx1"/>
                </a:solidFill>
                <a:latin typeface="BIZ UDPゴシック" panose="020B0400000000000000" pitchFamily="50" charset="-128"/>
                <a:ea typeface="BIZ UDPゴシック" panose="020B0400000000000000" pitchFamily="50" charset="-128"/>
              </a:rPr>
              <a:t>20</a:t>
            </a:r>
            <a:r>
              <a:rPr kumimoji="1" lang="ja-JP" altLang="en-US" sz="1600" dirty="0">
                <a:solidFill>
                  <a:schemeClr val="tx1"/>
                </a:solidFill>
                <a:latin typeface="BIZ UDPゴシック" panose="020B0400000000000000" pitchFamily="50" charset="-128"/>
                <a:ea typeface="BIZ UDPゴシック" panose="020B0400000000000000" pitchFamily="50" charset="-128"/>
              </a:rPr>
              <a:t>％</a:t>
            </a:r>
            <a:r>
              <a:rPr kumimoji="1" lang="en-US" altLang="ja-JP" sz="1600" dirty="0">
                <a:solidFill>
                  <a:schemeClr val="tx1"/>
                </a:solidFill>
                <a:latin typeface="BIZ UDPゴシック" panose="020B0400000000000000" pitchFamily="50" charset="-128"/>
                <a:ea typeface="BIZ UDPゴシック" panose="020B0400000000000000" pitchFamily="50" charset="-128"/>
              </a:rPr>
              <a:t>)</a:t>
            </a:r>
            <a:endParaRPr kumimoji="1" lang="en-US" altLang="ja-JP" sz="1600" b="1" dirty="0">
              <a:solidFill>
                <a:srgbClr val="FF3399"/>
              </a:solidFill>
              <a:latin typeface="BIZ UDPゴシック" panose="020B0400000000000000" pitchFamily="50" charset="-128"/>
              <a:ea typeface="BIZ UDPゴシック" panose="020B0400000000000000" pitchFamily="50" charset="-128"/>
            </a:endParaRPr>
          </a:p>
          <a:p>
            <a:r>
              <a:rPr kumimoji="1" lang="ja-JP" altLang="en-US" sz="1600" dirty="0">
                <a:solidFill>
                  <a:srgbClr val="FF3399"/>
                </a:solidFill>
                <a:latin typeface="BIZ UDPゴシック" panose="020B0400000000000000" pitchFamily="50" charset="-128"/>
                <a:ea typeface="BIZ UDPゴシック" panose="020B0400000000000000" pitchFamily="50" charset="-128"/>
              </a:rPr>
              <a:t>　</a:t>
            </a:r>
            <a:r>
              <a:rPr kumimoji="1" lang="ja-JP" altLang="en-US" sz="1600" dirty="0">
                <a:latin typeface="BIZ UDPゴシック" panose="020B0400000000000000" pitchFamily="50" charset="-128"/>
                <a:ea typeface="BIZ UDPゴシック" panose="020B0400000000000000" pitchFamily="50" charset="-128"/>
              </a:rPr>
              <a:t>経営計画の要件</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　　</a:t>
            </a:r>
            <a:r>
              <a:rPr kumimoji="1" lang="en-US" altLang="ja-JP" sz="1600" dirty="0">
                <a:latin typeface="BIZ UDPゴシック" panose="020B0400000000000000" pitchFamily="50" charset="-128"/>
                <a:ea typeface="BIZ UDPゴシック" panose="020B0400000000000000" pitchFamily="50" charset="-128"/>
              </a:rPr>
              <a:t>30ha</a:t>
            </a:r>
            <a:r>
              <a:rPr kumimoji="1" lang="ja-JP" altLang="en-US" sz="1600" dirty="0">
                <a:latin typeface="BIZ UDPゴシック" panose="020B0400000000000000" pitchFamily="50" charset="-128"/>
                <a:ea typeface="BIZ UDPゴシック" panose="020B0400000000000000" pitchFamily="50" charset="-128"/>
              </a:rPr>
              <a:t>以上の面積規模</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　　林班または隣接する複数林班の面積の</a:t>
            </a:r>
            <a:r>
              <a:rPr kumimoji="1" lang="en-US" altLang="ja-JP" sz="1600" dirty="0">
                <a:latin typeface="BIZ UDPゴシック" panose="020B0400000000000000" pitchFamily="50" charset="-128"/>
                <a:ea typeface="BIZ UDPゴシック" panose="020B0400000000000000" pitchFamily="50" charset="-128"/>
              </a:rPr>
              <a:t>1/2</a:t>
            </a:r>
          </a:p>
          <a:p>
            <a:r>
              <a:rPr kumimoji="1" lang="ja-JP" altLang="en-US" sz="1600" dirty="0">
                <a:latin typeface="BIZ UDPゴシック" panose="020B0400000000000000" pitchFamily="50" charset="-128"/>
                <a:ea typeface="BIZ UDPゴシック" panose="020B0400000000000000" pitchFamily="50" charset="-128"/>
              </a:rPr>
              <a:t>　　以上の面積規模</a:t>
            </a:r>
            <a:endParaRPr kumimoji="1" lang="en-US" altLang="ja-JP" sz="1600" dirty="0">
              <a:latin typeface="BIZ UDPゴシック" panose="020B0400000000000000" pitchFamily="50" charset="-128"/>
              <a:ea typeface="BIZ UDPゴシック" panose="020B0400000000000000" pitchFamily="50" charset="-128"/>
            </a:endParaRPr>
          </a:p>
        </p:txBody>
      </p:sp>
      <p:sp>
        <p:nvSpPr>
          <p:cNvPr id="101" name="テキスト ボックス 100">
            <a:extLst>
              <a:ext uri="{FF2B5EF4-FFF2-40B4-BE49-F238E27FC236}">
                <a16:creationId xmlns:a16="http://schemas.microsoft.com/office/drawing/2014/main" id="{10530ACC-877D-4ED9-A85B-6566A4BF891B}"/>
              </a:ext>
            </a:extLst>
          </p:cNvPr>
          <p:cNvSpPr txBox="1"/>
          <p:nvPr/>
        </p:nvSpPr>
        <p:spPr>
          <a:xfrm>
            <a:off x="5229114" y="1652521"/>
            <a:ext cx="4357014" cy="586860"/>
          </a:xfrm>
          <a:prstGeom prst="rect">
            <a:avLst/>
          </a:prstGeom>
          <a:noFill/>
        </p:spPr>
        <p:txBody>
          <a:bodyPr wrap="square" lIns="0" tIns="0" rIns="0" bIns="0" rtlCol="0">
            <a:noAutofit/>
          </a:bodyPr>
          <a:lstStyle/>
          <a:p>
            <a:r>
              <a:rPr lang="en-US" altLang="ja-JP" sz="1600" dirty="0">
                <a:latin typeface="BIZ UDPゴシック" panose="020B0400000000000000" pitchFamily="50" charset="-128"/>
                <a:ea typeface="BIZ UDPゴシック" panose="020B0400000000000000" pitchFamily="50" charset="-128"/>
              </a:rPr>
              <a:t>R6,7</a:t>
            </a:r>
            <a:r>
              <a:rPr lang="ja-JP" altLang="en-US" sz="1600" dirty="0">
                <a:latin typeface="BIZ UDPゴシック" panose="020B0400000000000000" pitchFamily="50" charset="-128"/>
                <a:ea typeface="BIZ UDPゴシック" panose="020B0400000000000000" pitchFamily="50" charset="-128"/>
              </a:rPr>
              <a:t>年度の見直し後の面積は約</a:t>
            </a:r>
            <a:r>
              <a:rPr lang="en-US" altLang="ja-JP" sz="1600" dirty="0">
                <a:latin typeface="BIZ UDPゴシック" panose="020B0400000000000000" pitchFamily="50" charset="-128"/>
                <a:ea typeface="BIZ UDPゴシック" panose="020B0400000000000000" pitchFamily="50" charset="-128"/>
              </a:rPr>
              <a:t>36,000ha</a:t>
            </a:r>
            <a:endParaRPr lang="ja-JP" altLang="en-US" sz="1600" dirty="0">
              <a:latin typeface="BIZ UDPゴシック" panose="020B0400000000000000" pitchFamily="50" charset="-128"/>
              <a:ea typeface="BIZ UDPゴシック" panose="020B0400000000000000" pitchFamily="50" charset="-128"/>
            </a:endParaRPr>
          </a:p>
        </p:txBody>
      </p:sp>
      <p:sp>
        <p:nvSpPr>
          <p:cNvPr id="102" name="テキスト ボックス 101">
            <a:extLst>
              <a:ext uri="{FF2B5EF4-FFF2-40B4-BE49-F238E27FC236}">
                <a16:creationId xmlns:a16="http://schemas.microsoft.com/office/drawing/2014/main" id="{E7A9B90C-09CB-4664-95C3-06BAD83F39A7}"/>
              </a:ext>
            </a:extLst>
          </p:cNvPr>
          <p:cNvSpPr txBox="1"/>
          <p:nvPr/>
        </p:nvSpPr>
        <p:spPr>
          <a:xfrm>
            <a:off x="5311095" y="1965115"/>
            <a:ext cx="3800030" cy="1420256"/>
          </a:xfrm>
          <a:prstGeom prst="rect">
            <a:avLst/>
          </a:prstGeom>
          <a:solidFill>
            <a:schemeClr val="bg1"/>
          </a:solidFill>
        </p:spPr>
        <p:txBody>
          <a:bodyPr wrap="square" lIns="0" tIns="0" rIns="0" bIns="0" rtlCol="0">
            <a:noAutofit/>
          </a:bodyPr>
          <a:lstStyle/>
          <a:p>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内訳</a:t>
            </a:r>
            <a:r>
              <a:rPr lang="en-US" altLang="ja-JP" sz="1600" dirty="0">
                <a:latin typeface="BIZ UDPゴシック" panose="020B0400000000000000" pitchFamily="50" charset="-128"/>
                <a:ea typeface="BIZ UDPゴシック" panose="020B0400000000000000" pitchFamily="50" charset="-128"/>
              </a:rPr>
              <a:t>》</a:t>
            </a:r>
          </a:p>
          <a:p>
            <a:r>
              <a:rPr lang="ja-JP" altLang="en-US" sz="1600" dirty="0">
                <a:latin typeface="BIZ UDPゴシック" panose="020B0400000000000000" pitchFamily="50" charset="-128"/>
                <a:ea typeface="BIZ UDPゴシック" panose="020B0400000000000000" pitchFamily="50" charset="-128"/>
              </a:rPr>
              <a:t>①資源循環林：約</a:t>
            </a:r>
            <a:r>
              <a:rPr lang="en-US" altLang="ja-JP" sz="1600" dirty="0">
                <a:latin typeface="BIZ UDPゴシック" panose="020B0400000000000000" pitchFamily="50" charset="-128"/>
                <a:ea typeface="BIZ UDPゴシック" panose="020B0400000000000000" pitchFamily="50" charset="-128"/>
              </a:rPr>
              <a:t>10,600ha</a:t>
            </a:r>
          </a:p>
          <a:p>
            <a:r>
              <a:rPr lang="ja-JP" altLang="en-US" sz="1600" dirty="0">
                <a:latin typeface="BIZ UDPゴシック" panose="020B0400000000000000" pitchFamily="50" charset="-128"/>
                <a:ea typeface="BIZ UDPゴシック" panose="020B0400000000000000" pitchFamily="50" charset="-128"/>
              </a:rPr>
              <a:t>②広葉樹林への誘導・転換：約</a:t>
            </a:r>
            <a:r>
              <a:rPr lang="en-US" altLang="ja-JP" sz="1600" dirty="0">
                <a:latin typeface="BIZ UDPゴシック" panose="020B0400000000000000" pitchFamily="50" charset="-128"/>
                <a:ea typeface="BIZ UDPゴシック" panose="020B0400000000000000" pitchFamily="50" charset="-128"/>
              </a:rPr>
              <a:t>3,700ha</a:t>
            </a:r>
          </a:p>
          <a:p>
            <a:r>
              <a:rPr lang="ja-JP" altLang="en-US" sz="1600" dirty="0">
                <a:latin typeface="BIZ UDPゴシック" panose="020B0400000000000000" pitchFamily="50" charset="-128"/>
                <a:ea typeface="BIZ UDPゴシック" panose="020B0400000000000000" pitchFamily="50" charset="-128"/>
              </a:rPr>
              <a:t>③資源管理林：約</a:t>
            </a:r>
            <a:r>
              <a:rPr lang="en-US" altLang="ja-JP" sz="1600" dirty="0">
                <a:latin typeface="BIZ UDPゴシック" panose="020B0400000000000000" pitchFamily="50" charset="-128"/>
                <a:ea typeface="BIZ UDPゴシック" panose="020B0400000000000000" pitchFamily="50" charset="-128"/>
              </a:rPr>
              <a:t>14,800ha</a:t>
            </a:r>
          </a:p>
          <a:p>
            <a:r>
              <a:rPr lang="ja-JP" altLang="en-US" sz="1600" dirty="0">
                <a:latin typeface="BIZ UDPゴシック" panose="020B0400000000000000" pitchFamily="50" charset="-128"/>
                <a:ea typeface="BIZ UDPゴシック" panose="020B0400000000000000" pitchFamily="50" charset="-128"/>
              </a:rPr>
              <a:t>④自然遷移林：約</a:t>
            </a:r>
            <a:r>
              <a:rPr lang="en-US" altLang="ja-JP" sz="1600" dirty="0">
                <a:latin typeface="BIZ UDPゴシック" panose="020B0400000000000000" pitchFamily="50" charset="-128"/>
                <a:ea typeface="BIZ UDPゴシック" panose="020B0400000000000000" pitchFamily="50" charset="-128"/>
              </a:rPr>
              <a:t>3,500ha</a:t>
            </a:r>
          </a:p>
          <a:p>
            <a:r>
              <a:rPr lang="ja-JP" altLang="en-US" sz="1600" dirty="0">
                <a:latin typeface="BIZ UDPゴシック" panose="020B0400000000000000" pitchFamily="50" charset="-128"/>
                <a:ea typeface="BIZ UDPゴシック" panose="020B0400000000000000" pitchFamily="50" charset="-128"/>
              </a:rPr>
              <a:t>その他：約</a:t>
            </a:r>
            <a:r>
              <a:rPr lang="en-US" altLang="ja-JP" sz="1600" dirty="0">
                <a:latin typeface="BIZ UDPゴシック" panose="020B0400000000000000" pitchFamily="50" charset="-128"/>
                <a:ea typeface="BIZ UDPゴシック" panose="020B0400000000000000" pitchFamily="50" charset="-128"/>
              </a:rPr>
              <a:t>3,400ha</a:t>
            </a:r>
          </a:p>
        </p:txBody>
      </p:sp>
      <p:sp>
        <p:nvSpPr>
          <p:cNvPr id="38" name="乗算記号 37">
            <a:extLst>
              <a:ext uri="{FF2B5EF4-FFF2-40B4-BE49-F238E27FC236}">
                <a16:creationId xmlns:a16="http://schemas.microsoft.com/office/drawing/2014/main" id="{9B95F743-BC67-4AE4-BB67-FC57EC5E08EF}"/>
              </a:ext>
            </a:extLst>
          </p:cNvPr>
          <p:cNvSpPr/>
          <p:nvPr/>
        </p:nvSpPr>
        <p:spPr>
          <a:xfrm>
            <a:off x="3965324" y="2904224"/>
            <a:ext cx="1199670" cy="1195473"/>
          </a:xfrm>
          <a:prstGeom prst="mathMultiply">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四角形: 角を丸くする 38">
            <a:extLst>
              <a:ext uri="{FF2B5EF4-FFF2-40B4-BE49-F238E27FC236}">
                <a16:creationId xmlns:a16="http://schemas.microsoft.com/office/drawing/2014/main" id="{66EC303A-43A2-4BB1-8DA8-5DB51599EF00}"/>
              </a:ext>
            </a:extLst>
          </p:cNvPr>
          <p:cNvSpPr/>
          <p:nvPr/>
        </p:nvSpPr>
        <p:spPr>
          <a:xfrm>
            <a:off x="5125653" y="5781974"/>
            <a:ext cx="4339281" cy="102092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9FB3EEBC-B712-403C-9424-8EB7D691BF48}"/>
              </a:ext>
            </a:extLst>
          </p:cNvPr>
          <p:cNvSpPr txBox="1"/>
          <p:nvPr/>
        </p:nvSpPr>
        <p:spPr>
          <a:xfrm>
            <a:off x="6158919" y="5856337"/>
            <a:ext cx="2201334" cy="299978"/>
          </a:xfrm>
          <a:prstGeom prst="rect">
            <a:avLst/>
          </a:prstGeom>
          <a:solidFill>
            <a:schemeClr val="bg1"/>
          </a:solidFill>
        </p:spPr>
        <p:txBody>
          <a:bodyPr wrap="square" lIns="0" tIns="0" rIns="0" bIns="0" rtlCol="0">
            <a:noAutofit/>
          </a:bodyPr>
          <a:lstStyle/>
          <a:p>
            <a:pPr algn="ctr"/>
            <a:r>
              <a:rPr lang="ja-JP" altLang="en-US" sz="1600" b="1" dirty="0">
                <a:solidFill>
                  <a:schemeClr val="accent6">
                    <a:lumMod val="75000"/>
                  </a:schemeClr>
                </a:solidFill>
                <a:latin typeface="BIZ UDPゴシック" panose="020B0400000000000000" pitchFamily="50" charset="-128"/>
                <a:ea typeface="BIZ UDPゴシック" panose="020B0400000000000000" pitchFamily="50" charset="-128"/>
              </a:rPr>
              <a:t>その他</a:t>
            </a:r>
          </a:p>
        </p:txBody>
      </p:sp>
      <p:sp>
        <p:nvSpPr>
          <p:cNvPr id="41" name="テキスト ボックス 40">
            <a:extLst>
              <a:ext uri="{FF2B5EF4-FFF2-40B4-BE49-F238E27FC236}">
                <a16:creationId xmlns:a16="http://schemas.microsoft.com/office/drawing/2014/main" id="{2BF3F57D-F428-4E1A-98B2-46D191E295A2}"/>
              </a:ext>
            </a:extLst>
          </p:cNvPr>
          <p:cNvSpPr txBox="1"/>
          <p:nvPr/>
        </p:nvSpPr>
        <p:spPr>
          <a:xfrm>
            <a:off x="5217382" y="6156315"/>
            <a:ext cx="4235821" cy="559572"/>
          </a:xfrm>
          <a:prstGeom prst="rect">
            <a:avLst/>
          </a:prstGeom>
          <a:noFill/>
        </p:spPr>
        <p:txBody>
          <a:bodyPr wrap="square" lIns="0" tIns="0" rIns="0" bIns="0" rtlCol="0">
            <a:noAutofit/>
          </a:bodyPr>
          <a:lstStyle/>
          <a:p>
            <a:r>
              <a:rPr kumimoji="1" lang="ja-JP" altLang="en-US" sz="1600" dirty="0">
                <a:solidFill>
                  <a:schemeClr val="tx1"/>
                </a:solidFill>
                <a:latin typeface="BIZ UDPゴシック" panose="020B0400000000000000" pitchFamily="50" charset="-128"/>
                <a:ea typeface="BIZ UDPゴシック" panose="020B0400000000000000" pitchFamily="50" charset="-128"/>
              </a:rPr>
              <a:t> ・</a:t>
            </a:r>
            <a:r>
              <a:rPr kumimoji="1" lang="ja-JP" altLang="en-US" sz="1600" dirty="0">
                <a:latin typeface="BIZ UDPゴシック" panose="020B0400000000000000" pitchFamily="50" charset="-128"/>
                <a:ea typeface="BIZ UDPゴシック" panose="020B0400000000000000" pitchFamily="50" charset="-128"/>
              </a:rPr>
              <a:t>林道・作業道の配置</a:t>
            </a:r>
            <a:endParaRPr kumimoji="1" lang="en-US" altLang="ja-JP" sz="1600" dirty="0">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 ・自然公園、自然保護地区等の配置</a:t>
            </a:r>
            <a:endParaRPr kumimoji="1" lang="en-US" altLang="ja-JP" sz="1600" dirty="0">
              <a:latin typeface="BIZ UDPゴシック" panose="020B0400000000000000" pitchFamily="50" charset="-128"/>
              <a:ea typeface="BIZ UDPゴシック" panose="020B0400000000000000" pitchFamily="50" charset="-128"/>
            </a:endParaRPr>
          </a:p>
        </p:txBody>
      </p:sp>
      <p:sp>
        <p:nvSpPr>
          <p:cNvPr id="42" name="テキスト ボックス 41">
            <a:extLst>
              <a:ext uri="{FF2B5EF4-FFF2-40B4-BE49-F238E27FC236}">
                <a16:creationId xmlns:a16="http://schemas.microsoft.com/office/drawing/2014/main" id="{41256973-773A-4D04-961A-EBD41808D77C}"/>
              </a:ext>
            </a:extLst>
          </p:cNvPr>
          <p:cNvSpPr txBox="1"/>
          <p:nvPr/>
        </p:nvSpPr>
        <p:spPr>
          <a:xfrm>
            <a:off x="8486393" y="55099"/>
            <a:ext cx="978542" cy="400110"/>
          </a:xfrm>
          <a:prstGeom prst="rect">
            <a:avLst/>
          </a:prstGeom>
          <a:solidFill>
            <a:schemeClr val="bg1"/>
          </a:solidFill>
        </p:spPr>
        <p:txBody>
          <a:bodyPr wrap="square">
            <a:spAutoFit/>
          </a:bodyPr>
          <a:lstStyle/>
          <a:p>
            <a:pPr algn="ctr"/>
            <a:r>
              <a:rPr lang="en-US" altLang="ja-JP" sz="1000" kern="100" dirty="0">
                <a:latin typeface="BIZ UDゴシック" panose="020B0400000000000000" pitchFamily="49" charset="-128"/>
                <a:ea typeface="BIZ UDゴシック" panose="020B0400000000000000" pitchFamily="49" charset="-128"/>
                <a:cs typeface="Times New Roman"/>
              </a:rPr>
              <a:t>R7.9.26</a:t>
            </a:r>
          </a:p>
          <a:p>
            <a:pPr algn="ctr"/>
            <a:r>
              <a:rPr lang="ja-JP" altLang="en-US" sz="1000" kern="100" dirty="0">
                <a:latin typeface="BIZ UDゴシック" panose="020B0400000000000000" pitchFamily="49" charset="-128"/>
                <a:ea typeface="BIZ UDゴシック" panose="020B0400000000000000" pitchFamily="49" charset="-128"/>
                <a:cs typeface="Times New Roman"/>
              </a:rPr>
              <a:t>みどり推進室</a:t>
            </a:r>
            <a:endParaRPr lang="en-US" altLang="ja-JP" sz="1714" kern="100" dirty="0">
              <a:latin typeface="BIZ UDゴシック" panose="020B0400000000000000" pitchFamily="49" charset="-128"/>
              <a:ea typeface="BIZ UDゴシック" panose="020B0400000000000000" pitchFamily="49" charset="-128"/>
              <a:cs typeface="Times New Roman"/>
            </a:endParaRPr>
          </a:p>
        </p:txBody>
      </p:sp>
      <p:sp>
        <p:nvSpPr>
          <p:cNvPr id="43" name="四角形: 角を丸くする 42">
            <a:extLst>
              <a:ext uri="{FF2B5EF4-FFF2-40B4-BE49-F238E27FC236}">
                <a16:creationId xmlns:a16="http://schemas.microsoft.com/office/drawing/2014/main" id="{C3F4F179-5749-4DB9-A741-FDC22CF365E5}"/>
              </a:ext>
            </a:extLst>
          </p:cNvPr>
          <p:cNvSpPr/>
          <p:nvPr/>
        </p:nvSpPr>
        <p:spPr>
          <a:xfrm>
            <a:off x="5081079" y="772781"/>
            <a:ext cx="4357014" cy="270222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スライド番号プレースホルダー 10">
            <a:extLst>
              <a:ext uri="{FF2B5EF4-FFF2-40B4-BE49-F238E27FC236}">
                <a16:creationId xmlns:a16="http://schemas.microsoft.com/office/drawing/2014/main" id="{62A7304F-B982-437A-962A-0B9D4B634169}"/>
              </a:ext>
            </a:extLst>
          </p:cNvPr>
          <p:cNvSpPr>
            <a:spLocks noGrp="1"/>
          </p:cNvSpPr>
          <p:nvPr>
            <p:ph type="sldNum" sz="quarter" idx="12"/>
          </p:nvPr>
        </p:nvSpPr>
        <p:spPr>
          <a:xfrm>
            <a:off x="6996113" y="6356352"/>
            <a:ext cx="2228850" cy="365125"/>
          </a:xfrm>
        </p:spPr>
        <p:txBody>
          <a:bodyPr/>
          <a:lstStyle/>
          <a:p>
            <a:fld id="{D2D8002D-B5B0-4BAC-B1F6-782DDCCE6D9C}" type="slidenum">
              <a:rPr kumimoji="1" lang="ja-JP" altLang="en-US" sz="2000" b="1"/>
              <a:t>10</a:t>
            </a:fld>
            <a:endParaRPr kumimoji="1" lang="ja-JP" altLang="en-US" sz="2000" b="1" dirty="0"/>
          </a:p>
        </p:txBody>
      </p:sp>
    </p:spTree>
    <p:extLst>
      <p:ext uri="{BB962C8B-B14F-4D97-AF65-F5344CB8AC3E}">
        <p14:creationId xmlns:p14="http://schemas.microsoft.com/office/powerpoint/2010/main" val="3649618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グループ化 44">
            <a:extLst>
              <a:ext uri="{FF2B5EF4-FFF2-40B4-BE49-F238E27FC236}">
                <a16:creationId xmlns:a16="http://schemas.microsoft.com/office/drawing/2014/main" id="{845B614E-7554-4D64-93D3-4C1DA298B6DA}"/>
              </a:ext>
            </a:extLst>
          </p:cNvPr>
          <p:cNvGrpSpPr/>
          <p:nvPr/>
        </p:nvGrpSpPr>
        <p:grpSpPr>
          <a:xfrm>
            <a:off x="453571" y="34239"/>
            <a:ext cx="8985489" cy="705033"/>
            <a:chOff x="101599" y="245318"/>
            <a:chExt cx="7856064" cy="594834"/>
          </a:xfrm>
        </p:grpSpPr>
        <p:grpSp>
          <p:nvGrpSpPr>
            <p:cNvPr id="46" name="グループ化 45">
              <a:extLst>
                <a:ext uri="{FF2B5EF4-FFF2-40B4-BE49-F238E27FC236}">
                  <a16:creationId xmlns:a16="http://schemas.microsoft.com/office/drawing/2014/main" id="{78D7B9C6-F97A-45A8-A55D-850B765608AD}"/>
                </a:ext>
              </a:extLst>
            </p:cNvPr>
            <p:cNvGrpSpPr/>
            <p:nvPr/>
          </p:nvGrpSpPr>
          <p:grpSpPr>
            <a:xfrm>
              <a:off x="101599" y="245354"/>
              <a:ext cx="7561075" cy="575048"/>
              <a:chOff x="101600" y="245354"/>
              <a:chExt cx="5880310" cy="575048"/>
            </a:xfrm>
          </p:grpSpPr>
          <p:sp>
            <p:nvSpPr>
              <p:cNvPr id="49" name="Rectangle 29">
                <a:extLst>
                  <a:ext uri="{FF2B5EF4-FFF2-40B4-BE49-F238E27FC236}">
                    <a16:creationId xmlns:a16="http://schemas.microsoft.com/office/drawing/2014/main" id="{A60F90A0-B16E-48E4-ADCF-1976CCD938A3}"/>
                  </a:ext>
                </a:extLst>
              </p:cNvPr>
              <p:cNvSpPr>
                <a:spLocks noChangeArrowheads="1"/>
              </p:cNvSpPr>
              <p:nvPr/>
            </p:nvSpPr>
            <p:spPr bwMode="auto">
              <a:xfrm>
                <a:off x="101600" y="245354"/>
                <a:ext cx="5880309" cy="420268"/>
              </a:xfrm>
              <a:prstGeom prst="rect">
                <a:avLst/>
              </a:prstGeom>
              <a:solidFill>
                <a:srgbClr val="008000"/>
              </a:solidFill>
              <a:ln w="9525">
                <a:solidFill>
                  <a:srgbClr val="008000"/>
                </a:solidFill>
                <a:miter lim="800000"/>
                <a:headEnd/>
                <a:tailEnd/>
              </a:ln>
            </p:spPr>
            <p:txBody>
              <a:bodyPr vert="horz" wrap="square" lIns="53068" tIns="6350" rIns="53068" bIns="6350" numCol="1" anchor="ctr" anchorCtr="0" compatLnSpc="1">
                <a:prstTxWarp prst="textNoShape">
                  <a:avLst/>
                </a:prstTxWarp>
                <a:noAutofit/>
              </a:bodyPr>
              <a:lstStyle/>
              <a:p>
                <a:pPr defTabSz="653156" eaLnBrk="0" fontAlgn="base" hangingPunct="0">
                  <a:spcBef>
                    <a:spcPct val="0"/>
                  </a:spcBef>
                  <a:spcAft>
                    <a:spcPct val="0"/>
                  </a:spcAft>
                </a:pPr>
                <a:r>
                  <a:rPr lang="ja-JP" altLang="en-US" sz="1714" dirty="0">
                    <a:solidFill>
                      <a:schemeClr val="bg1"/>
                    </a:solidFill>
                    <a:latin typeface="Arial" panose="020B0604020202020204" pitchFamily="34" charset="0"/>
                  </a:rPr>
                  <a:t>　</a:t>
                </a:r>
                <a:r>
                  <a:rPr kumimoji="1" lang="ja-JP" altLang="en-US" sz="1714" b="1" dirty="0">
                    <a:solidFill>
                      <a:schemeClr val="bg1"/>
                    </a:solidFill>
                    <a:latin typeface="BIZ UDゴシック" panose="020B0400000000000000" pitchFamily="49" charset="-128"/>
                    <a:ea typeface="BIZ UDゴシック" panose="020B0400000000000000" pitchFamily="49" charset="-128"/>
                  </a:rPr>
                  <a:t>各基軸・個別施策展開のためのゾーニング</a:t>
                </a:r>
                <a:endParaRPr kumimoji="1" lang="en-US" altLang="ja-JP" sz="1714" b="1" dirty="0">
                  <a:solidFill>
                    <a:schemeClr val="bg1"/>
                  </a:solidFill>
                  <a:latin typeface="BIZ UDゴシック" panose="020B0400000000000000" pitchFamily="49" charset="-128"/>
                  <a:ea typeface="BIZ UDゴシック" panose="020B0400000000000000" pitchFamily="49" charset="-128"/>
                </a:endParaRPr>
              </a:p>
            </p:txBody>
          </p:sp>
          <p:sp>
            <p:nvSpPr>
              <p:cNvPr id="50" name="Rectangle 31">
                <a:extLst>
                  <a:ext uri="{FF2B5EF4-FFF2-40B4-BE49-F238E27FC236}">
                    <a16:creationId xmlns:a16="http://schemas.microsoft.com/office/drawing/2014/main" id="{9114A733-C9F2-40E1-AE94-6D0970CCAD64}"/>
                  </a:ext>
                </a:extLst>
              </p:cNvPr>
              <p:cNvSpPr>
                <a:spLocks noChangeArrowheads="1"/>
              </p:cNvSpPr>
              <p:nvPr/>
            </p:nvSpPr>
            <p:spPr bwMode="auto">
              <a:xfrm>
                <a:off x="101601" y="738163"/>
                <a:ext cx="5880309" cy="82239"/>
              </a:xfrm>
              <a:prstGeom prst="rect">
                <a:avLst/>
              </a:prstGeom>
              <a:solidFill>
                <a:srgbClr val="00FF00"/>
              </a:solidFill>
              <a:ln w="9525">
                <a:solidFill>
                  <a:srgbClr val="00FF00"/>
                </a:solidFill>
                <a:miter lim="800000"/>
                <a:headEnd/>
                <a:tailEnd/>
              </a:ln>
            </p:spPr>
            <p:txBody>
              <a:bodyPr vert="horz" wrap="square" lIns="65314" tIns="32657" rIns="65314" bIns="32657" numCol="1" anchor="t" anchorCtr="0" compatLnSpc="1">
                <a:prstTxWarp prst="textNoShape">
                  <a:avLst/>
                </a:prstTxWarp>
              </a:bodyPr>
              <a:lstStyle/>
              <a:p>
                <a:endParaRPr lang="ja-JP" altLang="en-US" sz="1286"/>
              </a:p>
            </p:txBody>
          </p:sp>
        </p:grpSp>
        <p:sp>
          <p:nvSpPr>
            <p:cNvPr id="47" name="Rectangle 30">
              <a:extLst>
                <a:ext uri="{FF2B5EF4-FFF2-40B4-BE49-F238E27FC236}">
                  <a16:creationId xmlns:a16="http://schemas.microsoft.com/office/drawing/2014/main" id="{3B99C414-F312-49EC-BDE6-CC8D81E8DF8A}"/>
                </a:ext>
              </a:extLst>
            </p:cNvPr>
            <p:cNvSpPr>
              <a:spLocks noChangeArrowheads="1"/>
            </p:cNvSpPr>
            <p:nvPr/>
          </p:nvSpPr>
          <p:spPr bwMode="auto">
            <a:xfrm>
              <a:off x="7524628" y="245318"/>
              <a:ext cx="433035" cy="42733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4500">
                  <a:solidFill>
                    <a:schemeClr val="tx1"/>
                  </a:solidFill>
                  <a:latin typeface="Arial" charset="0"/>
                  <a:ea typeface="ＭＳ Ｐゴシック" charset="-128"/>
                </a:defRPr>
              </a:lvl1pPr>
              <a:lvl2pPr marL="742950" indent="-285750">
                <a:spcBef>
                  <a:spcPct val="20000"/>
                </a:spcBef>
                <a:buChar char="–"/>
                <a:defRPr kumimoji="1" sz="3900">
                  <a:solidFill>
                    <a:schemeClr val="tx1"/>
                  </a:solidFill>
                  <a:latin typeface="Arial" charset="0"/>
                  <a:ea typeface="ＭＳ Ｐゴシック" charset="-128"/>
                </a:defRPr>
              </a:lvl2pPr>
              <a:lvl3pPr marL="1143000" indent="-228600">
                <a:spcBef>
                  <a:spcPct val="20000"/>
                </a:spcBef>
                <a:buChar char="•"/>
                <a:defRPr kumimoji="1" sz="3400">
                  <a:solidFill>
                    <a:schemeClr val="tx1"/>
                  </a:solidFill>
                  <a:latin typeface="Arial" charset="0"/>
                  <a:ea typeface="ＭＳ Ｐゴシック" charset="-128"/>
                </a:defRPr>
              </a:lvl3pPr>
              <a:lvl4pPr marL="1600200" indent="-228600">
                <a:spcBef>
                  <a:spcPct val="20000"/>
                </a:spcBef>
                <a:buChar char="–"/>
                <a:defRPr kumimoji="1" sz="2800">
                  <a:solidFill>
                    <a:schemeClr val="tx1"/>
                  </a:solidFill>
                  <a:latin typeface="Arial" charset="0"/>
                  <a:ea typeface="ＭＳ Ｐゴシック" charset="-128"/>
                </a:defRPr>
              </a:lvl4pPr>
              <a:lvl5pPr marL="2057400" indent="-22860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eaLnBrk="1" hangingPunct="1">
                <a:spcBef>
                  <a:spcPct val="0"/>
                </a:spcBef>
                <a:buFontTx/>
                <a:buNone/>
              </a:pPr>
              <a:endParaRPr lang="ja-JP" altLang="en-US" sz="857" dirty="0">
                <a:solidFill>
                  <a:srgbClr val="000000"/>
                </a:solidFill>
              </a:endParaRPr>
            </a:p>
          </p:txBody>
        </p:sp>
        <p:sp>
          <p:nvSpPr>
            <p:cNvPr id="48" name="Rectangle 32">
              <a:extLst>
                <a:ext uri="{FF2B5EF4-FFF2-40B4-BE49-F238E27FC236}">
                  <a16:creationId xmlns:a16="http://schemas.microsoft.com/office/drawing/2014/main" id="{8762FB38-5F2C-4AAF-82BB-D56C18CC31F6}"/>
                </a:ext>
              </a:extLst>
            </p:cNvPr>
            <p:cNvSpPr>
              <a:spLocks noChangeArrowheads="1"/>
            </p:cNvSpPr>
            <p:nvPr/>
          </p:nvSpPr>
          <p:spPr bwMode="auto">
            <a:xfrm>
              <a:off x="7515103" y="738163"/>
              <a:ext cx="441715" cy="101989"/>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4500">
                  <a:solidFill>
                    <a:schemeClr val="tx1"/>
                  </a:solidFill>
                  <a:latin typeface="Arial" charset="0"/>
                  <a:ea typeface="ＭＳ Ｐゴシック" charset="-128"/>
                </a:defRPr>
              </a:lvl1pPr>
              <a:lvl2pPr marL="742950" indent="-285750">
                <a:spcBef>
                  <a:spcPct val="20000"/>
                </a:spcBef>
                <a:buChar char="–"/>
                <a:defRPr kumimoji="1" sz="3900">
                  <a:solidFill>
                    <a:schemeClr val="tx1"/>
                  </a:solidFill>
                  <a:latin typeface="Arial" charset="0"/>
                  <a:ea typeface="ＭＳ Ｐゴシック" charset="-128"/>
                </a:defRPr>
              </a:lvl2pPr>
              <a:lvl3pPr marL="1143000" indent="-228600">
                <a:spcBef>
                  <a:spcPct val="20000"/>
                </a:spcBef>
                <a:buChar char="•"/>
                <a:defRPr kumimoji="1" sz="3400">
                  <a:solidFill>
                    <a:schemeClr val="tx1"/>
                  </a:solidFill>
                  <a:latin typeface="Arial" charset="0"/>
                  <a:ea typeface="ＭＳ Ｐゴシック" charset="-128"/>
                </a:defRPr>
              </a:lvl3pPr>
              <a:lvl4pPr marL="1600200" indent="-228600">
                <a:spcBef>
                  <a:spcPct val="20000"/>
                </a:spcBef>
                <a:buChar char="–"/>
                <a:defRPr kumimoji="1" sz="2800">
                  <a:solidFill>
                    <a:schemeClr val="tx1"/>
                  </a:solidFill>
                  <a:latin typeface="Arial" charset="0"/>
                  <a:ea typeface="ＭＳ Ｐゴシック" charset="-128"/>
                </a:defRPr>
              </a:lvl4pPr>
              <a:lvl5pPr marL="2057400" indent="-22860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eaLnBrk="1" hangingPunct="1">
                <a:spcBef>
                  <a:spcPct val="0"/>
                </a:spcBef>
                <a:buFontTx/>
                <a:buNone/>
              </a:pPr>
              <a:endParaRPr lang="ja-JP" altLang="en-US" sz="857">
                <a:solidFill>
                  <a:srgbClr val="000000"/>
                </a:solidFill>
              </a:endParaRPr>
            </a:p>
          </p:txBody>
        </p:sp>
      </p:grpSp>
      <p:pic>
        <p:nvPicPr>
          <p:cNvPr id="52" name="図 51">
            <a:extLst>
              <a:ext uri="{FF2B5EF4-FFF2-40B4-BE49-F238E27FC236}">
                <a16:creationId xmlns:a16="http://schemas.microsoft.com/office/drawing/2014/main" id="{8C3140A8-1BC0-4ADF-828E-9B793523B79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4289" y="1282791"/>
            <a:ext cx="3600596" cy="2390502"/>
          </a:xfrm>
          <a:prstGeom prst="rect">
            <a:avLst/>
          </a:prstGeom>
        </p:spPr>
      </p:pic>
      <p:sp>
        <p:nvSpPr>
          <p:cNvPr id="53" name="四角形: 角を丸くする 52">
            <a:extLst>
              <a:ext uri="{FF2B5EF4-FFF2-40B4-BE49-F238E27FC236}">
                <a16:creationId xmlns:a16="http://schemas.microsoft.com/office/drawing/2014/main" id="{FFEC76FB-D908-4E62-9FB4-006754983CA5}"/>
              </a:ext>
            </a:extLst>
          </p:cNvPr>
          <p:cNvSpPr/>
          <p:nvPr/>
        </p:nvSpPr>
        <p:spPr>
          <a:xfrm>
            <a:off x="931468" y="4101554"/>
            <a:ext cx="2678264" cy="667653"/>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kumimoji="1" lang="ja-JP" altLang="en-US" sz="1200" dirty="0">
              <a:solidFill>
                <a:schemeClr val="tx1"/>
              </a:solidFill>
              <a:latin typeface="HGP創英角ｺﾞｼｯｸUB" panose="020B0900000000000000" pitchFamily="50" charset="-128"/>
              <a:ea typeface="HGP創英角ｺﾞｼｯｸUB" panose="020B0900000000000000" pitchFamily="50" charset="-128"/>
            </a:endParaRPr>
          </a:p>
        </p:txBody>
      </p:sp>
      <p:cxnSp>
        <p:nvCxnSpPr>
          <p:cNvPr id="54" name="直線コネクタ 53">
            <a:extLst>
              <a:ext uri="{FF2B5EF4-FFF2-40B4-BE49-F238E27FC236}">
                <a16:creationId xmlns:a16="http://schemas.microsoft.com/office/drawing/2014/main" id="{FA3ED953-D3ED-44CD-B122-36D5398A3696}"/>
              </a:ext>
            </a:extLst>
          </p:cNvPr>
          <p:cNvCxnSpPr>
            <a:cxnSpLocks/>
          </p:cNvCxnSpPr>
          <p:nvPr/>
        </p:nvCxnSpPr>
        <p:spPr>
          <a:xfrm>
            <a:off x="931468" y="4469885"/>
            <a:ext cx="267826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B226771A-FB57-40D3-84F8-BE4A7EEC940D}"/>
              </a:ext>
            </a:extLst>
          </p:cNvPr>
          <p:cNvCxnSpPr>
            <a:stCxn id="53" idx="2"/>
          </p:cNvCxnSpPr>
          <p:nvPr/>
        </p:nvCxnSpPr>
        <p:spPr>
          <a:xfrm flipV="1">
            <a:off x="2270600" y="4101554"/>
            <a:ext cx="0" cy="66765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テキスト ボックス 55">
            <a:extLst>
              <a:ext uri="{FF2B5EF4-FFF2-40B4-BE49-F238E27FC236}">
                <a16:creationId xmlns:a16="http://schemas.microsoft.com/office/drawing/2014/main" id="{C7717DFF-FC3C-42BA-AD05-84506785D1DD}"/>
              </a:ext>
            </a:extLst>
          </p:cNvPr>
          <p:cNvSpPr txBox="1"/>
          <p:nvPr/>
        </p:nvSpPr>
        <p:spPr>
          <a:xfrm>
            <a:off x="1653224" y="3885773"/>
            <a:ext cx="1224951" cy="307777"/>
          </a:xfrm>
          <a:prstGeom prst="rect">
            <a:avLst/>
          </a:prstGeom>
          <a:solidFill>
            <a:schemeClr val="bg1"/>
          </a:solidFill>
        </p:spPr>
        <p:txBody>
          <a:bodyPr wrap="square" rtlCol="0">
            <a:spAutoFit/>
          </a:bodyPr>
          <a:lstStyle/>
          <a:p>
            <a:pPr algn="ctr"/>
            <a:r>
              <a:rPr kumimoji="1" lang="ja-JP" altLang="en-US" sz="1400" dirty="0">
                <a:latin typeface="HGP創英角ｺﾞｼｯｸUB" panose="020B0900000000000000" pitchFamily="50" charset="-128"/>
                <a:ea typeface="HGP創英角ｺﾞｼｯｸUB" panose="020B0900000000000000" pitchFamily="50" charset="-128"/>
              </a:rPr>
              <a:t>社会的条件</a:t>
            </a:r>
          </a:p>
        </p:txBody>
      </p:sp>
      <p:sp>
        <p:nvSpPr>
          <p:cNvPr id="57" name="テキスト ボックス 56">
            <a:extLst>
              <a:ext uri="{FF2B5EF4-FFF2-40B4-BE49-F238E27FC236}">
                <a16:creationId xmlns:a16="http://schemas.microsoft.com/office/drawing/2014/main" id="{0228390C-F9DD-4BD5-975C-FE7F75B4B585}"/>
              </a:ext>
            </a:extLst>
          </p:cNvPr>
          <p:cNvSpPr txBox="1"/>
          <p:nvPr/>
        </p:nvSpPr>
        <p:spPr>
          <a:xfrm>
            <a:off x="998838" y="4209407"/>
            <a:ext cx="1224951" cy="285605"/>
          </a:xfrm>
          <a:prstGeom prst="rect">
            <a:avLst/>
          </a:prstGeom>
          <a:noFill/>
        </p:spPr>
        <p:txBody>
          <a:bodyPr wrap="square">
            <a:spAutoFit/>
          </a:bodyPr>
          <a:lstStyle/>
          <a:p>
            <a:pPr algn="ctr"/>
            <a:r>
              <a:rPr kumimoji="1" lang="ja-JP" altLang="en-US" sz="1200" dirty="0">
                <a:solidFill>
                  <a:schemeClr val="tx1"/>
                </a:solidFill>
                <a:latin typeface="HGP創英角ｺﾞｼｯｸUB" panose="020B0900000000000000" pitchFamily="50" charset="-128"/>
                <a:ea typeface="HGP創英角ｺﾞｼｯｸUB" panose="020B0900000000000000" pitchFamily="50" charset="-128"/>
              </a:rPr>
              <a:t>路網からの距離</a:t>
            </a:r>
          </a:p>
        </p:txBody>
      </p:sp>
      <p:sp>
        <p:nvSpPr>
          <p:cNvPr id="58" name="テキスト ボックス 57">
            <a:extLst>
              <a:ext uri="{FF2B5EF4-FFF2-40B4-BE49-F238E27FC236}">
                <a16:creationId xmlns:a16="http://schemas.microsoft.com/office/drawing/2014/main" id="{F8199FDE-9A1E-497B-BC25-1A50D3D19C38}"/>
              </a:ext>
            </a:extLst>
          </p:cNvPr>
          <p:cNvSpPr txBox="1"/>
          <p:nvPr/>
        </p:nvSpPr>
        <p:spPr>
          <a:xfrm>
            <a:off x="888337" y="4478267"/>
            <a:ext cx="1458087" cy="261610"/>
          </a:xfrm>
          <a:prstGeom prst="rect">
            <a:avLst/>
          </a:prstGeom>
          <a:noFill/>
        </p:spPr>
        <p:txBody>
          <a:bodyPr wrap="square">
            <a:spAutoFit/>
          </a:bodyPr>
          <a:lstStyle/>
          <a:p>
            <a:pPr algn="ctr"/>
            <a:r>
              <a:rPr kumimoji="1" lang="ja-JP" altLang="en-US" sz="1100" dirty="0">
                <a:solidFill>
                  <a:schemeClr val="tx1"/>
                </a:solidFill>
                <a:latin typeface="HGP創英角ｺﾞｼｯｸUB" panose="020B0900000000000000" pitchFamily="50" charset="-128"/>
                <a:ea typeface="HGP創英角ｺﾞｼｯｸUB" panose="020B0900000000000000" pitchFamily="50" charset="-128"/>
              </a:rPr>
              <a:t>森林経営計画の策定</a:t>
            </a:r>
            <a:endParaRPr kumimoji="1" lang="en-US" altLang="ja-JP" sz="110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59" name="テキスト ボックス 58">
            <a:extLst>
              <a:ext uri="{FF2B5EF4-FFF2-40B4-BE49-F238E27FC236}">
                <a16:creationId xmlns:a16="http://schemas.microsoft.com/office/drawing/2014/main" id="{D5F811BE-55D1-4948-9481-0C877190E3E5}"/>
              </a:ext>
            </a:extLst>
          </p:cNvPr>
          <p:cNvSpPr txBox="1"/>
          <p:nvPr/>
        </p:nvSpPr>
        <p:spPr>
          <a:xfrm>
            <a:off x="2224531" y="4481779"/>
            <a:ext cx="1393827" cy="276999"/>
          </a:xfrm>
          <a:prstGeom prst="rect">
            <a:avLst/>
          </a:prstGeom>
          <a:noFill/>
        </p:spPr>
        <p:txBody>
          <a:bodyPr wrap="square">
            <a:spAutoFit/>
          </a:bodyPr>
          <a:lstStyle/>
          <a:p>
            <a:pPr algn="ctr"/>
            <a:r>
              <a:rPr kumimoji="1" lang="ja-JP" altLang="en-US" sz="1200" dirty="0">
                <a:solidFill>
                  <a:schemeClr val="tx1"/>
                </a:solidFill>
                <a:latin typeface="HGP創英角ｺﾞｼｯｸUB" panose="020B0900000000000000" pitchFamily="50" charset="-128"/>
                <a:ea typeface="HGP創英角ｺﾞｼｯｸUB" panose="020B0900000000000000" pitchFamily="50" charset="-128"/>
              </a:rPr>
              <a:t>森林所有者の意向</a:t>
            </a:r>
          </a:p>
        </p:txBody>
      </p:sp>
      <p:sp>
        <p:nvSpPr>
          <p:cNvPr id="60" name="テキスト ボックス 59">
            <a:extLst>
              <a:ext uri="{FF2B5EF4-FFF2-40B4-BE49-F238E27FC236}">
                <a16:creationId xmlns:a16="http://schemas.microsoft.com/office/drawing/2014/main" id="{432C97CE-C669-4C3C-807B-A69932BFFBCA}"/>
              </a:ext>
            </a:extLst>
          </p:cNvPr>
          <p:cNvSpPr txBox="1"/>
          <p:nvPr/>
        </p:nvSpPr>
        <p:spPr>
          <a:xfrm>
            <a:off x="2282533" y="4210260"/>
            <a:ext cx="1337282" cy="276999"/>
          </a:xfrm>
          <a:prstGeom prst="rect">
            <a:avLst/>
          </a:prstGeom>
          <a:noFill/>
        </p:spPr>
        <p:txBody>
          <a:bodyPr wrap="square">
            <a:spAutoFit/>
          </a:bodyPr>
          <a:lstStyle/>
          <a:p>
            <a:pPr algn="ctr"/>
            <a:r>
              <a:rPr kumimoji="1" lang="ja-JP" altLang="en-US" sz="1200" dirty="0">
                <a:solidFill>
                  <a:schemeClr val="tx1"/>
                </a:solidFill>
                <a:latin typeface="HGP創英角ｺﾞｼｯｸUB" panose="020B0900000000000000" pitchFamily="50" charset="-128"/>
                <a:ea typeface="HGP創英角ｺﾞｼｯｸUB" panose="020B0900000000000000" pitchFamily="50" charset="-128"/>
              </a:rPr>
              <a:t>人工林のまとまり</a:t>
            </a:r>
          </a:p>
        </p:txBody>
      </p:sp>
      <p:sp>
        <p:nvSpPr>
          <p:cNvPr id="61" name="矢印: 右 60">
            <a:extLst>
              <a:ext uri="{FF2B5EF4-FFF2-40B4-BE49-F238E27FC236}">
                <a16:creationId xmlns:a16="http://schemas.microsoft.com/office/drawing/2014/main" id="{9D4DB35C-210C-4743-824F-5CE583BF2527}"/>
              </a:ext>
            </a:extLst>
          </p:cNvPr>
          <p:cNvSpPr/>
          <p:nvPr/>
        </p:nvSpPr>
        <p:spPr>
          <a:xfrm rot="5400000">
            <a:off x="2195575" y="3202837"/>
            <a:ext cx="165460" cy="1148102"/>
          </a:xfrm>
          <a:prstGeom prst="rightArrow">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a:extLst>
              <a:ext uri="{FF2B5EF4-FFF2-40B4-BE49-F238E27FC236}">
                <a16:creationId xmlns:a16="http://schemas.microsoft.com/office/drawing/2014/main" id="{FD29D924-1614-4886-9DEA-D41975F3D9EB}"/>
              </a:ext>
            </a:extLst>
          </p:cNvPr>
          <p:cNvSpPr txBox="1"/>
          <p:nvPr/>
        </p:nvSpPr>
        <p:spPr>
          <a:xfrm>
            <a:off x="863350" y="5781974"/>
            <a:ext cx="2709779" cy="299978"/>
          </a:xfrm>
          <a:prstGeom prst="rect">
            <a:avLst/>
          </a:prstGeom>
          <a:solidFill>
            <a:srgbClr val="FFFF00"/>
          </a:solidFill>
        </p:spPr>
        <p:txBody>
          <a:bodyPr wrap="square" lIns="0" tIns="0" rIns="0" bIns="0" rtlCol="0">
            <a:noAutofit/>
          </a:bodyPr>
          <a:lstStyle/>
          <a:p>
            <a:pPr algn="ctr"/>
            <a:r>
              <a:rPr lang="ja-JP" altLang="en-US" sz="1600" dirty="0">
                <a:latin typeface="HGS創英角ｺﾞｼｯｸUB" panose="020B0900000000000000" pitchFamily="50" charset="-128"/>
                <a:ea typeface="HGS創英角ｺﾞｼｯｸUB" panose="020B0900000000000000" pitchFamily="50" charset="-128"/>
              </a:rPr>
              <a:t>地区ごとに森林区分を整理</a:t>
            </a:r>
          </a:p>
        </p:txBody>
      </p:sp>
      <p:sp>
        <p:nvSpPr>
          <p:cNvPr id="63" name="テキスト ボックス 62">
            <a:extLst>
              <a:ext uri="{FF2B5EF4-FFF2-40B4-BE49-F238E27FC236}">
                <a16:creationId xmlns:a16="http://schemas.microsoft.com/office/drawing/2014/main" id="{48B8AEB5-4BF3-49D3-A992-A891404B0AB4}"/>
              </a:ext>
            </a:extLst>
          </p:cNvPr>
          <p:cNvSpPr txBox="1"/>
          <p:nvPr/>
        </p:nvSpPr>
        <p:spPr>
          <a:xfrm>
            <a:off x="983482" y="4856209"/>
            <a:ext cx="2589647" cy="695624"/>
          </a:xfrm>
          <a:prstGeom prst="rect">
            <a:avLst/>
          </a:prstGeom>
          <a:solidFill>
            <a:schemeClr val="bg1"/>
          </a:solidFill>
        </p:spPr>
        <p:txBody>
          <a:bodyPr wrap="square" lIns="0" tIns="0" rIns="0" bIns="0" rtlCol="0">
            <a:noAutofit/>
          </a:bodyPr>
          <a:lstStyle/>
          <a:p>
            <a:pPr algn="ctr"/>
            <a:r>
              <a:rPr lang="ja-JP" altLang="en-US" sz="1200" dirty="0">
                <a:latin typeface="HGS創英角ｺﾞｼｯｸUB" panose="020B0900000000000000" pitchFamily="50" charset="-128"/>
                <a:ea typeface="HGS創英角ｺﾞｼｯｸUB" panose="020B0900000000000000" pitchFamily="50" charset="-128"/>
              </a:rPr>
              <a:t>特に対応が必要な森林</a:t>
            </a:r>
            <a:endParaRPr lang="en-US" altLang="ja-JP" sz="1200" dirty="0">
              <a:latin typeface="HGS創英角ｺﾞｼｯｸUB" panose="020B0900000000000000" pitchFamily="50" charset="-128"/>
              <a:ea typeface="HGS創英角ｺﾞｼｯｸUB" panose="020B0900000000000000" pitchFamily="50" charset="-128"/>
            </a:endParaRPr>
          </a:p>
          <a:p>
            <a:r>
              <a:rPr lang="ja-JP" altLang="en-US" sz="1050" dirty="0">
                <a:solidFill>
                  <a:srgbClr val="002060"/>
                </a:solidFill>
                <a:latin typeface="HGS創英角ｺﾞｼｯｸUB" panose="020B0900000000000000" pitchFamily="50" charset="-128"/>
                <a:ea typeface="HGS創英角ｺﾞｼｯｸUB" panose="020B0900000000000000" pitchFamily="50" charset="-128"/>
              </a:rPr>
              <a:t>・風倒木被害地</a:t>
            </a:r>
            <a:endParaRPr lang="en-US" altLang="ja-JP" sz="1050" dirty="0">
              <a:solidFill>
                <a:srgbClr val="002060"/>
              </a:solidFill>
              <a:latin typeface="HGS創英角ｺﾞｼｯｸUB" panose="020B0900000000000000" pitchFamily="50" charset="-128"/>
              <a:ea typeface="HGS創英角ｺﾞｼｯｸUB" panose="020B0900000000000000" pitchFamily="50" charset="-128"/>
            </a:endParaRPr>
          </a:p>
          <a:p>
            <a:r>
              <a:rPr lang="ja-JP" altLang="en-US" sz="1050" dirty="0">
                <a:solidFill>
                  <a:srgbClr val="002060"/>
                </a:solidFill>
                <a:latin typeface="HGS創英角ｺﾞｼｯｸUB" panose="020B0900000000000000" pitchFamily="50" charset="-128"/>
                <a:ea typeface="HGS創英角ｺﾞｼｯｸUB" panose="020B0900000000000000" pitchFamily="50" charset="-128"/>
              </a:rPr>
              <a:t>・ナラ枯れ被害地</a:t>
            </a:r>
            <a:endParaRPr lang="en-US" altLang="ja-JP" sz="1050" dirty="0">
              <a:solidFill>
                <a:srgbClr val="002060"/>
              </a:solidFill>
              <a:latin typeface="HGS創英角ｺﾞｼｯｸUB" panose="020B0900000000000000" pitchFamily="50" charset="-128"/>
              <a:ea typeface="HGS創英角ｺﾞｼｯｸUB" panose="020B0900000000000000" pitchFamily="50" charset="-128"/>
            </a:endParaRPr>
          </a:p>
          <a:p>
            <a:r>
              <a:rPr lang="ja-JP" altLang="en-US" sz="1050" dirty="0">
                <a:solidFill>
                  <a:srgbClr val="002060"/>
                </a:solidFill>
                <a:latin typeface="HGS創英角ｺﾞｼｯｸUB" panose="020B0900000000000000" pitchFamily="50" charset="-128"/>
                <a:ea typeface="HGS創英角ｺﾞｼｯｸUB" panose="020B0900000000000000" pitchFamily="50" charset="-128"/>
              </a:rPr>
              <a:t>・拡大竹林</a:t>
            </a:r>
          </a:p>
        </p:txBody>
      </p:sp>
      <p:sp>
        <p:nvSpPr>
          <p:cNvPr id="64" name="テキスト ボックス 63">
            <a:extLst>
              <a:ext uri="{FF2B5EF4-FFF2-40B4-BE49-F238E27FC236}">
                <a16:creationId xmlns:a16="http://schemas.microsoft.com/office/drawing/2014/main" id="{2456DA85-EEAC-4968-8E6A-995D69CD015E}"/>
              </a:ext>
            </a:extLst>
          </p:cNvPr>
          <p:cNvSpPr txBox="1"/>
          <p:nvPr/>
        </p:nvSpPr>
        <p:spPr>
          <a:xfrm>
            <a:off x="1177638" y="1026843"/>
            <a:ext cx="2201334" cy="299978"/>
          </a:xfrm>
          <a:prstGeom prst="rect">
            <a:avLst/>
          </a:prstGeom>
          <a:solidFill>
            <a:schemeClr val="bg1"/>
          </a:solidFill>
        </p:spPr>
        <p:txBody>
          <a:bodyPr wrap="square" lIns="0" tIns="0" rIns="0" bIns="0" rtlCol="0">
            <a:noAutofit/>
          </a:bodyPr>
          <a:lstStyle/>
          <a:p>
            <a:pPr algn="ctr"/>
            <a:r>
              <a:rPr lang="ja-JP" altLang="en-US" sz="1600" b="1" dirty="0">
                <a:solidFill>
                  <a:srgbClr val="002060"/>
                </a:solidFill>
                <a:latin typeface="BIZ UDPゴシック" panose="020B0400000000000000" pitchFamily="50" charset="-128"/>
                <a:ea typeface="BIZ UDPゴシック" panose="020B0400000000000000" pitchFamily="50" charset="-128"/>
              </a:rPr>
              <a:t>森林区分の考え方</a:t>
            </a:r>
          </a:p>
        </p:txBody>
      </p:sp>
      <p:sp>
        <p:nvSpPr>
          <p:cNvPr id="65" name="矢印: 右 64">
            <a:extLst>
              <a:ext uri="{FF2B5EF4-FFF2-40B4-BE49-F238E27FC236}">
                <a16:creationId xmlns:a16="http://schemas.microsoft.com/office/drawing/2014/main" id="{D981473C-16B3-4320-8F5E-3738D42615FF}"/>
              </a:ext>
            </a:extLst>
          </p:cNvPr>
          <p:cNvSpPr/>
          <p:nvPr/>
        </p:nvSpPr>
        <p:spPr>
          <a:xfrm rot="5400000">
            <a:off x="2183545" y="5045788"/>
            <a:ext cx="165460" cy="1148102"/>
          </a:xfrm>
          <a:prstGeom prst="rightArrow">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四角形: 角を丸くする 66">
            <a:extLst>
              <a:ext uri="{FF2B5EF4-FFF2-40B4-BE49-F238E27FC236}">
                <a16:creationId xmlns:a16="http://schemas.microsoft.com/office/drawing/2014/main" id="{6507CB33-0357-4BE3-82EE-BBBA7A630451}"/>
              </a:ext>
            </a:extLst>
          </p:cNvPr>
          <p:cNvSpPr/>
          <p:nvPr/>
        </p:nvSpPr>
        <p:spPr>
          <a:xfrm>
            <a:off x="2278305" y="2233393"/>
            <a:ext cx="1287677" cy="599854"/>
          </a:xfrm>
          <a:prstGeom prst="roundRect">
            <a:avLst/>
          </a:prstGeom>
          <a:noFill/>
          <a:ln w="41275">
            <a:solidFill>
              <a:srgbClr val="8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8" name="四角形: 角を丸くする 67">
            <a:extLst>
              <a:ext uri="{FF2B5EF4-FFF2-40B4-BE49-F238E27FC236}">
                <a16:creationId xmlns:a16="http://schemas.microsoft.com/office/drawing/2014/main" id="{B0DD4A7A-8760-428F-82DB-ABFD5DF9CCB2}"/>
              </a:ext>
            </a:extLst>
          </p:cNvPr>
          <p:cNvSpPr/>
          <p:nvPr/>
        </p:nvSpPr>
        <p:spPr>
          <a:xfrm>
            <a:off x="2285452" y="2875150"/>
            <a:ext cx="1287677" cy="599854"/>
          </a:xfrm>
          <a:prstGeom prst="roundRect">
            <a:avLst/>
          </a:prstGeom>
          <a:noFill/>
          <a:ln w="41275">
            <a:solidFill>
              <a:srgbClr val="00642D"/>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 name="四角形: 角を丸くする 68">
            <a:extLst>
              <a:ext uri="{FF2B5EF4-FFF2-40B4-BE49-F238E27FC236}">
                <a16:creationId xmlns:a16="http://schemas.microsoft.com/office/drawing/2014/main" id="{C3787484-6B51-42C8-82DE-7616486E5A33}"/>
              </a:ext>
            </a:extLst>
          </p:cNvPr>
          <p:cNvSpPr/>
          <p:nvPr/>
        </p:nvSpPr>
        <p:spPr>
          <a:xfrm>
            <a:off x="939639" y="2251934"/>
            <a:ext cx="1287677" cy="581132"/>
          </a:xfrm>
          <a:prstGeom prst="roundRect">
            <a:avLst/>
          </a:prstGeom>
          <a:noFill/>
          <a:ln w="41275">
            <a:solidFill>
              <a:srgbClr val="FFC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0" name="四角形: 角を丸くする 69">
            <a:extLst>
              <a:ext uri="{FF2B5EF4-FFF2-40B4-BE49-F238E27FC236}">
                <a16:creationId xmlns:a16="http://schemas.microsoft.com/office/drawing/2014/main" id="{C284D3CE-F979-4BBD-B8A0-E4C4B840F71A}"/>
              </a:ext>
            </a:extLst>
          </p:cNvPr>
          <p:cNvSpPr/>
          <p:nvPr/>
        </p:nvSpPr>
        <p:spPr>
          <a:xfrm>
            <a:off x="939639" y="2877214"/>
            <a:ext cx="1287677" cy="597790"/>
          </a:xfrm>
          <a:prstGeom prst="roundRect">
            <a:avLst/>
          </a:prstGeom>
          <a:noFill/>
          <a:ln w="41275">
            <a:solidFill>
              <a:srgbClr val="5DD848"/>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0" name="テキスト ボックス 89">
            <a:extLst>
              <a:ext uri="{FF2B5EF4-FFF2-40B4-BE49-F238E27FC236}">
                <a16:creationId xmlns:a16="http://schemas.microsoft.com/office/drawing/2014/main" id="{E72452E9-C84C-4A84-8D41-671A2048F2AE}"/>
              </a:ext>
            </a:extLst>
          </p:cNvPr>
          <p:cNvSpPr txBox="1"/>
          <p:nvPr/>
        </p:nvSpPr>
        <p:spPr>
          <a:xfrm>
            <a:off x="1184785" y="745824"/>
            <a:ext cx="2201334" cy="299978"/>
          </a:xfrm>
          <a:prstGeom prst="rect">
            <a:avLst/>
          </a:prstGeom>
          <a:solidFill>
            <a:schemeClr val="bg1"/>
          </a:solidFill>
        </p:spPr>
        <p:txBody>
          <a:bodyPr wrap="square" lIns="0" tIns="0" rIns="0" bIns="0" rtlCol="0">
            <a:noAutofit/>
          </a:bodyPr>
          <a:lstStyle/>
          <a:p>
            <a:pPr algn="ctr"/>
            <a:r>
              <a:rPr lang="ja-JP" altLang="en-US" sz="1600" b="1" dirty="0">
                <a:solidFill>
                  <a:srgbClr val="002060"/>
                </a:solidFill>
                <a:latin typeface="BIZ UDPゴシック" panose="020B0400000000000000" pitchFamily="50" charset="-128"/>
                <a:ea typeface="BIZ UDPゴシック" panose="020B0400000000000000" pitchFamily="50" charset="-128"/>
              </a:rPr>
              <a:t>森林整備指針</a:t>
            </a:r>
          </a:p>
        </p:txBody>
      </p:sp>
      <p:sp>
        <p:nvSpPr>
          <p:cNvPr id="91" name="テキスト ボックス 90">
            <a:extLst>
              <a:ext uri="{FF2B5EF4-FFF2-40B4-BE49-F238E27FC236}">
                <a16:creationId xmlns:a16="http://schemas.microsoft.com/office/drawing/2014/main" id="{54741886-62B7-4AC4-B215-853434692578}"/>
              </a:ext>
            </a:extLst>
          </p:cNvPr>
          <p:cNvSpPr txBox="1"/>
          <p:nvPr/>
        </p:nvSpPr>
        <p:spPr>
          <a:xfrm>
            <a:off x="4946615" y="1084394"/>
            <a:ext cx="2201334" cy="299978"/>
          </a:xfrm>
          <a:prstGeom prst="rect">
            <a:avLst/>
          </a:prstGeom>
          <a:solidFill>
            <a:schemeClr val="bg1"/>
          </a:solidFill>
        </p:spPr>
        <p:txBody>
          <a:bodyPr wrap="square" lIns="0" tIns="0" rIns="0" bIns="0" rtlCol="0">
            <a:noAutofit/>
          </a:bodyPr>
          <a:lstStyle/>
          <a:p>
            <a:pPr algn="ctr"/>
            <a:r>
              <a:rPr lang="ja-JP" altLang="en-US" sz="1600" b="1" dirty="0">
                <a:solidFill>
                  <a:srgbClr val="FF0000"/>
                </a:solidFill>
                <a:latin typeface="BIZ UDPゴシック" panose="020B0400000000000000" pitchFamily="50" charset="-128"/>
                <a:ea typeface="BIZ UDPゴシック" panose="020B0400000000000000" pitchFamily="50" charset="-128"/>
              </a:rPr>
              <a:t>・山腹崩壊危険地区</a:t>
            </a:r>
          </a:p>
        </p:txBody>
      </p:sp>
      <p:sp>
        <p:nvSpPr>
          <p:cNvPr id="92" name="テキスト ボックス 91">
            <a:extLst>
              <a:ext uri="{FF2B5EF4-FFF2-40B4-BE49-F238E27FC236}">
                <a16:creationId xmlns:a16="http://schemas.microsoft.com/office/drawing/2014/main" id="{243ACA6E-25E1-4B6D-AAE4-8EAA1E4CC79A}"/>
              </a:ext>
            </a:extLst>
          </p:cNvPr>
          <p:cNvSpPr txBox="1"/>
          <p:nvPr/>
        </p:nvSpPr>
        <p:spPr>
          <a:xfrm>
            <a:off x="6234626" y="803375"/>
            <a:ext cx="2201334" cy="299978"/>
          </a:xfrm>
          <a:prstGeom prst="rect">
            <a:avLst/>
          </a:prstGeom>
          <a:solidFill>
            <a:schemeClr val="bg1"/>
          </a:solidFill>
        </p:spPr>
        <p:txBody>
          <a:bodyPr wrap="square" lIns="0" tIns="0" rIns="0" bIns="0" rtlCol="0">
            <a:noAutofit/>
          </a:bodyPr>
          <a:lstStyle/>
          <a:p>
            <a:pPr algn="ctr"/>
            <a:r>
              <a:rPr lang="ja-JP" altLang="en-US" sz="1600" b="1" dirty="0">
                <a:latin typeface="BIZ UDPゴシック" panose="020B0400000000000000" pitchFamily="50" charset="-128"/>
                <a:ea typeface="BIZ UDPゴシック" panose="020B0400000000000000" pitchFamily="50" charset="-128"/>
              </a:rPr>
              <a:t>山地災害危険地区</a:t>
            </a:r>
          </a:p>
        </p:txBody>
      </p:sp>
      <p:sp>
        <p:nvSpPr>
          <p:cNvPr id="93" name="テキスト ボックス 92">
            <a:extLst>
              <a:ext uri="{FF2B5EF4-FFF2-40B4-BE49-F238E27FC236}">
                <a16:creationId xmlns:a16="http://schemas.microsoft.com/office/drawing/2014/main" id="{5F89466A-2E6C-46FC-A7EC-C9577CB630C5}"/>
              </a:ext>
            </a:extLst>
          </p:cNvPr>
          <p:cNvSpPr txBox="1"/>
          <p:nvPr/>
        </p:nvSpPr>
        <p:spPr>
          <a:xfrm>
            <a:off x="5143683" y="1374249"/>
            <a:ext cx="2201334" cy="299978"/>
          </a:xfrm>
          <a:prstGeom prst="rect">
            <a:avLst/>
          </a:prstGeom>
          <a:solidFill>
            <a:schemeClr val="bg1"/>
          </a:solidFill>
        </p:spPr>
        <p:txBody>
          <a:bodyPr wrap="square" lIns="0" tIns="0" rIns="0" bIns="0" rtlCol="0">
            <a:noAutofit/>
          </a:bodyPr>
          <a:lstStyle/>
          <a:p>
            <a:pPr algn="ctr"/>
            <a:r>
              <a:rPr lang="ja-JP" altLang="en-US" sz="1600" b="1" dirty="0">
                <a:solidFill>
                  <a:schemeClr val="accent1"/>
                </a:solidFill>
                <a:latin typeface="BIZ UDPゴシック" panose="020B0400000000000000" pitchFamily="50" charset="-128"/>
                <a:ea typeface="BIZ UDPゴシック" panose="020B0400000000000000" pitchFamily="50" charset="-128"/>
              </a:rPr>
              <a:t>・崩壊土砂流出危険地区</a:t>
            </a:r>
          </a:p>
        </p:txBody>
      </p:sp>
      <p:sp>
        <p:nvSpPr>
          <p:cNvPr id="94" name="テキスト ボックス 93">
            <a:extLst>
              <a:ext uri="{FF2B5EF4-FFF2-40B4-BE49-F238E27FC236}">
                <a16:creationId xmlns:a16="http://schemas.microsoft.com/office/drawing/2014/main" id="{148F178F-A52F-451B-90C6-2AEE235FCC50}"/>
              </a:ext>
            </a:extLst>
          </p:cNvPr>
          <p:cNvSpPr txBox="1"/>
          <p:nvPr/>
        </p:nvSpPr>
        <p:spPr>
          <a:xfrm>
            <a:off x="6112568" y="3626899"/>
            <a:ext cx="2201334" cy="299978"/>
          </a:xfrm>
          <a:prstGeom prst="rect">
            <a:avLst/>
          </a:prstGeom>
          <a:solidFill>
            <a:schemeClr val="bg1"/>
          </a:solidFill>
        </p:spPr>
        <p:txBody>
          <a:bodyPr wrap="square" lIns="0" tIns="0" rIns="0" bIns="0" rtlCol="0">
            <a:noAutofit/>
          </a:bodyPr>
          <a:lstStyle/>
          <a:p>
            <a:pPr algn="ctr"/>
            <a:r>
              <a:rPr lang="ja-JP" altLang="en-US" sz="1600" b="1" dirty="0">
                <a:solidFill>
                  <a:srgbClr val="FF3399"/>
                </a:solidFill>
                <a:latin typeface="BIZ UDPゴシック" panose="020B0400000000000000" pitchFamily="50" charset="-128"/>
                <a:ea typeface="BIZ UDPゴシック" panose="020B0400000000000000" pitchFamily="50" charset="-128"/>
              </a:rPr>
              <a:t>森林経営計画地</a:t>
            </a:r>
          </a:p>
        </p:txBody>
      </p:sp>
      <p:sp>
        <p:nvSpPr>
          <p:cNvPr id="95" name="テキスト ボックス 94">
            <a:extLst>
              <a:ext uri="{FF2B5EF4-FFF2-40B4-BE49-F238E27FC236}">
                <a16:creationId xmlns:a16="http://schemas.microsoft.com/office/drawing/2014/main" id="{1E5E07A8-DD9E-4552-A5FB-5D410764884E}"/>
              </a:ext>
            </a:extLst>
          </p:cNvPr>
          <p:cNvSpPr txBox="1"/>
          <p:nvPr/>
        </p:nvSpPr>
        <p:spPr>
          <a:xfrm>
            <a:off x="4162442" y="4983874"/>
            <a:ext cx="5626827" cy="793887"/>
          </a:xfrm>
          <a:prstGeom prst="rect">
            <a:avLst/>
          </a:prstGeom>
          <a:noFill/>
        </p:spPr>
        <p:txBody>
          <a:bodyPr wrap="square" lIns="0" tIns="0" rIns="0" bIns="0" rtlCol="0">
            <a:noAutofit/>
          </a:bodyPr>
          <a:lstStyle/>
          <a:p>
            <a:r>
              <a:rPr lang="ja-JP" altLang="en-US" b="1" dirty="0">
                <a:solidFill>
                  <a:srgbClr val="002060"/>
                </a:solidFill>
                <a:latin typeface="BIZ UDPゴシック" panose="020B0400000000000000" pitchFamily="50" charset="-128"/>
                <a:ea typeface="BIZ UDPゴシック" panose="020B0400000000000000" pitchFamily="50" charset="-128"/>
              </a:rPr>
              <a:t>〇個々の基準や考え方で定めた区域を今回、初めて</a:t>
            </a:r>
            <a:endParaRPr lang="en-US" altLang="ja-JP" b="1" dirty="0">
              <a:solidFill>
                <a:srgbClr val="002060"/>
              </a:solidFill>
              <a:latin typeface="BIZ UDPゴシック" panose="020B0400000000000000" pitchFamily="50" charset="-128"/>
              <a:ea typeface="BIZ UDPゴシック" panose="020B0400000000000000" pitchFamily="50" charset="-128"/>
            </a:endParaRPr>
          </a:p>
          <a:p>
            <a:r>
              <a:rPr lang="ja-JP" altLang="en-US" b="1" dirty="0">
                <a:solidFill>
                  <a:srgbClr val="002060"/>
                </a:solidFill>
                <a:latin typeface="BIZ UDPゴシック" panose="020B0400000000000000" pitchFamily="50" charset="-128"/>
                <a:ea typeface="BIZ UDPゴシック" panose="020B0400000000000000" pitchFamily="50" charset="-128"/>
              </a:rPr>
              <a:t>　 重ね合わせを行い、どのようなゾーニングを行うべき</a:t>
            </a:r>
            <a:endParaRPr lang="en-US" altLang="ja-JP" b="1" dirty="0">
              <a:solidFill>
                <a:srgbClr val="002060"/>
              </a:solidFill>
              <a:latin typeface="BIZ UDPゴシック" panose="020B0400000000000000" pitchFamily="50" charset="-128"/>
              <a:ea typeface="BIZ UDPゴシック" panose="020B0400000000000000" pitchFamily="50" charset="-128"/>
            </a:endParaRPr>
          </a:p>
          <a:p>
            <a:r>
              <a:rPr lang="en-US" altLang="ja-JP" b="1" dirty="0">
                <a:solidFill>
                  <a:srgbClr val="002060"/>
                </a:solidFill>
                <a:latin typeface="BIZ UDPゴシック" panose="020B0400000000000000" pitchFamily="50" charset="-128"/>
                <a:ea typeface="BIZ UDPゴシック" panose="020B0400000000000000" pitchFamily="50" charset="-128"/>
              </a:rPr>
              <a:t>   </a:t>
            </a:r>
            <a:r>
              <a:rPr lang="ja-JP" altLang="en-US" b="1" dirty="0">
                <a:solidFill>
                  <a:srgbClr val="002060"/>
                </a:solidFill>
                <a:latin typeface="BIZ UDPゴシック" panose="020B0400000000000000" pitchFamily="50" charset="-128"/>
                <a:ea typeface="BIZ UDPゴシック" panose="020B0400000000000000" pitchFamily="50" charset="-128"/>
              </a:rPr>
              <a:t>か、ケーススタディーを基に議論頂きたい</a:t>
            </a:r>
          </a:p>
        </p:txBody>
      </p:sp>
      <p:sp>
        <p:nvSpPr>
          <p:cNvPr id="96" name="テキスト ボックス 95">
            <a:extLst>
              <a:ext uri="{FF2B5EF4-FFF2-40B4-BE49-F238E27FC236}">
                <a16:creationId xmlns:a16="http://schemas.microsoft.com/office/drawing/2014/main" id="{A2DFC350-3939-4A12-A2F3-8C3DB425D387}"/>
              </a:ext>
            </a:extLst>
          </p:cNvPr>
          <p:cNvSpPr txBox="1"/>
          <p:nvPr/>
        </p:nvSpPr>
        <p:spPr>
          <a:xfrm>
            <a:off x="4162442" y="5947279"/>
            <a:ext cx="5716035" cy="757708"/>
          </a:xfrm>
          <a:prstGeom prst="rect">
            <a:avLst/>
          </a:prstGeom>
          <a:noFill/>
        </p:spPr>
        <p:txBody>
          <a:bodyPr wrap="square" lIns="0" tIns="0" rIns="0" bIns="0" rtlCol="0">
            <a:noAutofit/>
          </a:bodyPr>
          <a:lstStyle/>
          <a:p>
            <a:r>
              <a:rPr lang="ja-JP" altLang="en-US" b="1" dirty="0">
                <a:solidFill>
                  <a:srgbClr val="002060"/>
                </a:solidFill>
                <a:latin typeface="BIZ UDPゴシック" panose="020B0400000000000000" pitchFamily="50" charset="-128"/>
                <a:ea typeface="BIZ UDPゴシック" panose="020B0400000000000000" pitchFamily="50" charset="-128"/>
              </a:rPr>
              <a:t>〇基軸、施策の展開にあたり、上手に現場に落とすには</a:t>
            </a:r>
            <a:endParaRPr lang="en-US" altLang="ja-JP" b="1" dirty="0">
              <a:solidFill>
                <a:srgbClr val="002060"/>
              </a:solidFill>
              <a:latin typeface="BIZ UDPゴシック" panose="020B0400000000000000" pitchFamily="50" charset="-128"/>
              <a:ea typeface="BIZ UDPゴシック" panose="020B0400000000000000" pitchFamily="50" charset="-128"/>
            </a:endParaRPr>
          </a:p>
          <a:p>
            <a:r>
              <a:rPr lang="ja-JP" altLang="en-US" b="1" dirty="0">
                <a:solidFill>
                  <a:srgbClr val="002060"/>
                </a:solidFill>
                <a:latin typeface="BIZ UDPゴシック" panose="020B0400000000000000" pitchFamily="50" charset="-128"/>
                <a:ea typeface="BIZ UDPゴシック" panose="020B0400000000000000" pitchFamily="50" charset="-128"/>
              </a:rPr>
              <a:t>　どうすれば良いか、森林所有者、府民への見える化の</a:t>
            </a:r>
            <a:endParaRPr lang="en-US" altLang="ja-JP" b="1" dirty="0">
              <a:solidFill>
                <a:srgbClr val="002060"/>
              </a:solidFill>
              <a:latin typeface="BIZ UDPゴシック" panose="020B0400000000000000" pitchFamily="50" charset="-128"/>
              <a:ea typeface="BIZ UDPゴシック" panose="020B0400000000000000" pitchFamily="50" charset="-128"/>
            </a:endParaRPr>
          </a:p>
          <a:p>
            <a:r>
              <a:rPr lang="ja-JP" altLang="en-US" b="1" dirty="0">
                <a:solidFill>
                  <a:srgbClr val="002060"/>
                </a:solidFill>
                <a:latin typeface="BIZ UDPゴシック" panose="020B0400000000000000" pitchFamily="50" charset="-128"/>
                <a:ea typeface="BIZ UDPゴシック" panose="020B0400000000000000" pitchFamily="50" charset="-128"/>
              </a:rPr>
              <a:t>　ためのゾーニングの妥当性を検証頂きたい</a:t>
            </a:r>
            <a:endParaRPr lang="en-US" altLang="ja-JP" b="1" dirty="0">
              <a:solidFill>
                <a:srgbClr val="002060"/>
              </a:solidFill>
              <a:latin typeface="BIZ UDPゴシック" panose="020B0400000000000000" pitchFamily="50" charset="-128"/>
              <a:ea typeface="BIZ UDPゴシック" panose="020B0400000000000000" pitchFamily="50" charset="-128"/>
            </a:endParaRPr>
          </a:p>
        </p:txBody>
      </p:sp>
      <p:sp>
        <p:nvSpPr>
          <p:cNvPr id="16" name="四角形: 角を丸くする 15">
            <a:extLst>
              <a:ext uri="{FF2B5EF4-FFF2-40B4-BE49-F238E27FC236}">
                <a16:creationId xmlns:a16="http://schemas.microsoft.com/office/drawing/2014/main" id="{7EA62236-1169-4118-98D4-261CF578EF15}"/>
              </a:ext>
            </a:extLst>
          </p:cNvPr>
          <p:cNvSpPr/>
          <p:nvPr/>
        </p:nvSpPr>
        <p:spPr>
          <a:xfrm>
            <a:off x="214290" y="772781"/>
            <a:ext cx="3748118" cy="555335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四角形: 角を丸くする 96">
            <a:extLst>
              <a:ext uri="{FF2B5EF4-FFF2-40B4-BE49-F238E27FC236}">
                <a16:creationId xmlns:a16="http://schemas.microsoft.com/office/drawing/2014/main" id="{038BF050-34F5-44AF-B02C-B8DC48FE82F4}"/>
              </a:ext>
            </a:extLst>
          </p:cNvPr>
          <p:cNvSpPr/>
          <p:nvPr/>
        </p:nvSpPr>
        <p:spPr>
          <a:xfrm>
            <a:off x="5081079" y="772781"/>
            <a:ext cx="4357014" cy="270222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四角形: 角を丸くする 97">
            <a:extLst>
              <a:ext uri="{FF2B5EF4-FFF2-40B4-BE49-F238E27FC236}">
                <a16:creationId xmlns:a16="http://schemas.microsoft.com/office/drawing/2014/main" id="{4234A86F-B1EF-4616-8EED-DE8E58AB0BF5}"/>
              </a:ext>
            </a:extLst>
          </p:cNvPr>
          <p:cNvSpPr/>
          <p:nvPr/>
        </p:nvSpPr>
        <p:spPr>
          <a:xfrm>
            <a:off x="5125654" y="3601906"/>
            <a:ext cx="4339281" cy="107805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テキスト ボックス 99">
            <a:extLst>
              <a:ext uri="{FF2B5EF4-FFF2-40B4-BE49-F238E27FC236}">
                <a16:creationId xmlns:a16="http://schemas.microsoft.com/office/drawing/2014/main" id="{CC0D0018-0DA6-492D-B258-650B3BF41889}"/>
              </a:ext>
            </a:extLst>
          </p:cNvPr>
          <p:cNvSpPr txBox="1"/>
          <p:nvPr/>
        </p:nvSpPr>
        <p:spPr>
          <a:xfrm>
            <a:off x="5229114" y="3859619"/>
            <a:ext cx="4235821" cy="1003822"/>
          </a:xfrm>
          <a:prstGeom prst="rect">
            <a:avLst/>
          </a:prstGeom>
          <a:noFill/>
        </p:spPr>
        <p:txBody>
          <a:bodyPr wrap="square" lIns="0" tIns="0" rIns="0" bIns="0" rtlCol="0">
            <a:noAutofit/>
          </a:bodyPr>
          <a:lstStyle/>
          <a:p>
            <a:r>
              <a:rPr kumimoji="1" lang="ja-JP" altLang="en-US" sz="1600" dirty="0">
                <a:solidFill>
                  <a:schemeClr val="tx1"/>
                </a:solidFill>
                <a:latin typeface="BIZ UDPゴシック" panose="020B0400000000000000" pitchFamily="50" charset="-128"/>
                <a:ea typeface="BIZ UDPゴシック" panose="020B0400000000000000" pitchFamily="50" charset="-128"/>
              </a:rPr>
              <a:t> ・スギ・ヒノキ人工林</a:t>
            </a:r>
            <a:r>
              <a:rPr kumimoji="1" lang="en-US" altLang="ja-JP" sz="1600" dirty="0">
                <a:solidFill>
                  <a:schemeClr val="tx1"/>
                </a:solidFill>
                <a:latin typeface="BIZ UDPゴシック" panose="020B0400000000000000" pitchFamily="50" charset="-128"/>
                <a:ea typeface="BIZ UDPゴシック" panose="020B0400000000000000" pitchFamily="50" charset="-128"/>
              </a:rPr>
              <a:t>22,500ha</a:t>
            </a:r>
            <a:r>
              <a:rPr kumimoji="1" lang="ja-JP" altLang="en-US" sz="1600" dirty="0">
                <a:solidFill>
                  <a:schemeClr val="tx1"/>
                </a:solidFill>
                <a:latin typeface="BIZ UDPゴシック" panose="020B0400000000000000" pitchFamily="50" charset="-128"/>
                <a:ea typeface="BIZ UDPゴシック" panose="020B0400000000000000" pitchFamily="50" charset="-128"/>
              </a:rPr>
              <a:t>のうち</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「森林経営計画」が作成されている人工林は、</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600" dirty="0">
                <a:solidFill>
                  <a:schemeClr val="tx1"/>
                </a:solidFill>
                <a:latin typeface="BIZ UDPゴシック" panose="020B0400000000000000" pitchFamily="50" charset="-128"/>
                <a:ea typeface="BIZ UDPゴシック" panose="020B0400000000000000" pitchFamily="50" charset="-128"/>
              </a:rPr>
              <a:t>　約</a:t>
            </a:r>
            <a:r>
              <a:rPr kumimoji="1" lang="en-US" altLang="ja-JP" sz="1600" dirty="0">
                <a:solidFill>
                  <a:schemeClr val="tx1"/>
                </a:solidFill>
                <a:latin typeface="BIZ UDPゴシック" panose="020B0400000000000000" pitchFamily="50" charset="-128"/>
                <a:ea typeface="BIZ UDPゴシック" panose="020B0400000000000000" pitchFamily="50" charset="-128"/>
              </a:rPr>
              <a:t>4,500ha(</a:t>
            </a:r>
            <a:r>
              <a:rPr kumimoji="1" lang="ja-JP" altLang="en-US" sz="1600" dirty="0">
                <a:solidFill>
                  <a:schemeClr val="tx1"/>
                </a:solidFill>
                <a:latin typeface="BIZ UDPゴシック" panose="020B0400000000000000" pitchFamily="50" charset="-128"/>
                <a:ea typeface="BIZ UDPゴシック" panose="020B0400000000000000" pitchFamily="50" charset="-128"/>
              </a:rPr>
              <a:t>全人工林の</a:t>
            </a:r>
            <a:r>
              <a:rPr kumimoji="1" lang="en-US" altLang="ja-JP" sz="1600" dirty="0">
                <a:solidFill>
                  <a:schemeClr val="tx1"/>
                </a:solidFill>
                <a:latin typeface="BIZ UDPゴシック" panose="020B0400000000000000" pitchFamily="50" charset="-128"/>
                <a:ea typeface="BIZ UDPゴシック" panose="020B0400000000000000" pitchFamily="50" charset="-128"/>
              </a:rPr>
              <a:t>20</a:t>
            </a:r>
            <a:r>
              <a:rPr kumimoji="1" lang="ja-JP" altLang="en-US" sz="1600" dirty="0">
                <a:solidFill>
                  <a:schemeClr val="tx1"/>
                </a:solidFill>
                <a:latin typeface="BIZ UDPゴシック" panose="020B0400000000000000" pitchFamily="50" charset="-128"/>
                <a:ea typeface="BIZ UDPゴシック" panose="020B0400000000000000" pitchFamily="50" charset="-128"/>
              </a:rPr>
              <a:t>％</a:t>
            </a:r>
            <a:r>
              <a:rPr kumimoji="1" lang="en-US" altLang="ja-JP" sz="1600" dirty="0">
                <a:solidFill>
                  <a:schemeClr val="tx1"/>
                </a:solidFill>
                <a:latin typeface="BIZ UDPゴシック" panose="020B0400000000000000" pitchFamily="50" charset="-128"/>
                <a:ea typeface="BIZ UDPゴシック" panose="020B0400000000000000" pitchFamily="50" charset="-128"/>
              </a:rPr>
              <a:t>)</a:t>
            </a:r>
            <a:endParaRPr kumimoji="1" lang="en-US" altLang="ja-JP" sz="1600" b="1" u="sng" dirty="0">
              <a:solidFill>
                <a:schemeClr val="tx1"/>
              </a:solidFill>
              <a:latin typeface="BIZ UDPゴシック" panose="020B0400000000000000" pitchFamily="50" charset="-128"/>
              <a:ea typeface="BIZ UDPゴシック" panose="020B0400000000000000" pitchFamily="50" charset="-128"/>
            </a:endParaRPr>
          </a:p>
          <a:p>
            <a:pPr algn="ctr"/>
            <a:endParaRPr lang="ja-JP" altLang="en-US" sz="1600" b="1" dirty="0">
              <a:solidFill>
                <a:srgbClr val="FF3399"/>
              </a:solidFill>
              <a:latin typeface="BIZ UDPゴシック" panose="020B0400000000000000" pitchFamily="50" charset="-128"/>
              <a:ea typeface="BIZ UDPゴシック" panose="020B0400000000000000" pitchFamily="50" charset="-128"/>
            </a:endParaRPr>
          </a:p>
        </p:txBody>
      </p:sp>
      <p:sp>
        <p:nvSpPr>
          <p:cNvPr id="101" name="テキスト ボックス 100">
            <a:extLst>
              <a:ext uri="{FF2B5EF4-FFF2-40B4-BE49-F238E27FC236}">
                <a16:creationId xmlns:a16="http://schemas.microsoft.com/office/drawing/2014/main" id="{10530ACC-877D-4ED9-A85B-6566A4BF891B}"/>
              </a:ext>
            </a:extLst>
          </p:cNvPr>
          <p:cNvSpPr txBox="1"/>
          <p:nvPr/>
        </p:nvSpPr>
        <p:spPr>
          <a:xfrm>
            <a:off x="5229114" y="1652521"/>
            <a:ext cx="4357014" cy="586860"/>
          </a:xfrm>
          <a:prstGeom prst="rect">
            <a:avLst/>
          </a:prstGeom>
          <a:noFill/>
        </p:spPr>
        <p:txBody>
          <a:bodyPr wrap="square" lIns="0" tIns="0" rIns="0" bIns="0" rtlCol="0">
            <a:noAutofit/>
          </a:bodyPr>
          <a:lstStyle/>
          <a:p>
            <a:r>
              <a:rPr lang="en-US" altLang="ja-JP" sz="1600" dirty="0">
                <a:latin typeface="BIZ UDPゴシック" panose="020B0400000000000000" pitchFamily="50" charset="-128"/>
                <a:ea typeface="BIZ UDPゴシック" panose="020B0400000000000000" pitchFamily="50" charset="-128"/>
              </a:rPr>
              <a:t>R6,7</a:t>
            </a:r>
            <a:r>
              <a:rPr lang="ja-JP" altLang="en-US" sz="1600" dirty="0">
                <a:latin typeface="BIZ UDPゴシック" panose="020B0400000000000000" pitchFamily="50" charset="-128"/>
                <a:ea typeface="BIZ UDPゴシック" panose="020B0400000000000000" pitchFamily="50" charset="-128"/>
              </a:rPr>
              <a:t>年度の見直し後の面積は約</a:t>
            </a:r>
            <a:r>
              <a:rPr lang="en-US" altLang="ja-JP" sz="1600" dirty="0">
                <a:latin typeface="BIZ UDPゴシック" panose="020B0400000000000000" pitchFamily="50" charset="-128"/>
                <a:ea typeface="BIZ UDPゴシック" panose="020B0400000000000000" pitchFamily="50" charset="-128"/>
              </a:rPr>
              <a:t>36,000ha</a:t>
            </a:r>
            <a:endParaRPr lang="ja-JP" altLang="en-US" sz="1600" dirty="0">
              <a:latin typeface="BIZ UDPゴシック" panose="020B0400000000000000" pitchFamily="50" charset="-128"/>
              <a:ea typeface="BIZ UDPゴシック" panose="020B0400000000000000" pitchFamily="50" charset="-128"/>
            </a:endParaRPr>
          </a:p>
        </p:txBody>
      </p:sp>
      <p:sp>
        <p:nvSpPr>
          <p:cNvPr id="102" name="テキスト ボックス 101">
            <a:extLst>
              <a:ext uri="{FF2B5EF4-FFF2-40B4-BE49-F238E27FC236}">
                <a16:creationId xmlns:a16="http://schemas.microsoft.com/office/drawing/2014/main" id="{E7A9B90C-09CB-4664-95C3-06BAD83F39A7}"/>
              </a:ext>
            </a:extLst>
          </p:cNvPr>
          <p:cNvSpPr txBox="1"/>
          <p:nvPr/>
        </p:nvSpPr>
        <p:spPr>
          <a:xfrm>
            <a:off x="5311095" y="1965115"/>
            <a:ext cx="3800030" cy="1420256"/>
          </a:xfrm>
          <a:prstGeom prst="rect">
            <a:avLst/>
          </a:prstGeom>
          <a:solidFill>
            <a:schemeClr val="bg1"/>
          </a:solidFill>
        </p:spPr>
        <p:txBody>
          <a:bodyPr wrap="square" lIns="0" tIns="0" rIns="0" bIns="0" rtlCol="0">
            <a:noAutofit/>
          </a:bodyPr>
          <a:lstStyle/>
          <a:p>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内訳</a:t>
            </a:r>
            <a:r>
              <a:rPr lang="en-US" altLang="ja-JP" sz="1600" dirty="0">
                <a:latin typeface="BIZ UDPゴシック" panose="020B0400000000000000" pitchFamily="50" charset="-128"/>
                <a:ea typeface="BIZ UDPゴシック" panose="020B0400000000000000" pitchFamily="50" charset="-128"/>
              </a:rPr>
              <a:t>》</a:t>
            </a:r>
          </a:p>
          <a:p>
            <a:r>
              <a:rPr lang="ja-JP" altLang="en-US" sz="1600" dirty="0">
                <a:latin typeface="BIZ UDPゴシック" panose="020B0400000000000000" pitchFamily="50" charset="-128"/>
                <a:ea typeface="BIZ UDPゴシック" panose="020B0400000000000000" pitchFamily="50" charset="-128"/>
              </a:rPr>
              <a:t>①資源循環林：約</a:t>
            </a:r>
            <a:r>
              <a:rPr lang="en-US" altLang="ja-JP" sz="1600" dirty="0">
                <a:latin typeface="BIZ UDPゴシック" panose="020B0400000000000000" pitchFamily="50" charset="-128"/>
                <a:ea typeface="BIZ UDPゴシック" panose="020B0400000000000000" pitchFamily="50" charset="-128"/>
              </a:rPr>
              <a:t>10,600ha</a:t>
            </a:r>
          </a:p>
          <a:p>
            <a:r>
              <a:rPr lang="ja-JP" altLang="en-US" sz="1600" dirty="0">
                <a:latin typeface="BIZ UDPゴシック" panose="020B0400000000000000" pitchFamily="50" charset="-128"/>
                <a:ea typeface="BIZ UDPゴシック" panose="020B0400000000000000" pitchFamily="50" charset="-128"/>
              </a:rPr>
              <a:t>②広葉樹林への誘導・転換：約</a:t>
            </a:r>
            <a:r>
              <a:rPr lang="en-US" altLang="ja-JP" sz="1600" dirty="0">
                <a:latin typeface="BIZ UDPゴシック" panose="020B0400000000000000" pitchFamily="50" charset="-128"/>
                <a:ea typeface="BIZ UDPゴシック" panose="020B0400000000000000" pitchFamily="50" charset="-128"/>
              </a:rPr>
              <a:t>3,700ha</a:t>
            </a:r>
          </a:p>
          <a:p>
            <a:r>
              <a:rPr lang="ja-JP" altLang="en-US" sz="1600" dirty="0">
                <a:latin typeface="BIZ UDPゴシック" panose="020B0400000000000000" pitchFamily="50" charset="-128"/>
                <a:ea typeface="BIZ UDPゴシック" panose="020B0400000000000000" pitchFamily="50" charset="-128"/>
              </a:rPr>
              <a:t>③資源管理林：約</a:t>
            </a:r>
            <a:r>
              <a:rPr lang="en-US" altLang="ja-JP" sz="1600" dirty="0">
                <a:latin typeface="BIZ UDPゴシック" panose="020B0400000000000000" pitchFamily="50" charset="-128"/>
                <a:ea typeface="BIZ UDPゴシック" panose="020B0400000000000000" pitchFamily="50" charset="-128"/>
              </a:rPr>
              <a:t>14,800ha</a:t>
            </a:r>
          </a:p>
          <a:p>
            <a:r>
              <a:rPr lang="ja-JP" altLang="en-US" sz="1600" dirty="0">
                <a:latin typeface="BIZ UDPゴシック" panose="020B0400000000000000" pitchFamily="50" charset="-128"/>
                <a:ea typeface="BIZ UDPゴシック" panose="020B0400000000000000" pitchFamily="50" charset="-128"/>
              </a:rPr>
              <a:t>④自然遷移林：約</a:t>
            </a:r>
            <a:r>
              <a:rPr lang="en-US" altLang="ja-JP" sz="1600" dirty="0">
                <a:latin typeface="BIZ UDPゴシック" panose="020B0400000000000000" pitchFamily="50" charset="-128"/>
                <a:ea typeface="BIZ UDPゴシック" panose="020B0400000000000000" pitchFamily="50" charset="-128"/>
              </a:rPr>
              <a:t>3,500ha</a:t>
            </a:r>
          </a:p>
          <a:p>
            <a:r>
              <a:rPr lang="ja-JP" altLang="en-US" sz="1600" dirty="0">
                <a:latin typeface="BIZ UDPゴシック" panose="020B0400000000000000" pitchFamily="50" charset="-128"/>
                <a:ea typeface="BIZ UDPゴシック" panose="020B0400000000000000" pitchFamily="50" charset="-128"/>
              </a:rPr>
              <a:t>その他：約</a:t>
            </a:r>
            <a:r>
              <a:rPr lang="en-US" altLang="ja-JP" sz="1600" dirty="0">
                <a:latin typeface="BIZ UDPゴシック" panose="020B0400000000000000" pitchFamily="50" charset="-128"/>
                <a:ea typeface="BIZ UDPゴシック" panose="020B0400000000000000" pitchFamily="50" charset="-128"/>
              </a:rPr>
              <a:t>3,400ha</a:t>
            </a:r>
          </a:p>
        </p:txBody>
      </p:sp>
      <p:sp>
        <p:nvSpPr>
          <p:cNvPr id="42" name="乗算記号 41">
            <a:extLst>
              <a:ext uri="{FF2B5EF4-FFF2-40B4-BE49-F238E27FC236}">
                <a16:creationId xmlns:a16="http://schemas.microsoft.com/office/drawing/2014/main" id="{D3DC980A-323F-416B-870B-133CE6242405}"/>
              </a:ext>
            </a:extLst>
          </p:cNvPr>
          <p:cNvSpPr/>
          <p:nvPr/>
        </p:nvSpPr>
        <p:spPr>
          <a:xfrm>
            <a:off x="3965324" y="2904224"/>
            <a:ext cx="1199670" cy="1195473"/>
          </a:xfrm>
          <a:prstGeom prst="mathMultiply">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13939C29-33B5-4A58-A950-0F67150C8529}"/>
              </a:ext>
            </a:extLst>
          </p:cNvPr>
          <p:cNvSpPr txBox="1"/>
          <p:nvPr/>
        </p:nvSpPr>
        <p:spPr>
          <a:xfrm>
            <a:off x="8486393" y="55099"/>
            <a:ext cx="978542" cy="400110"/>
          </a:xfrm>
          <a:prstGeom prst="rect">
            <a:avLst/>
          </a:prstGeom>
          <a:solidFill>
            <a:schemeClr val="bg1"/>
          </a:solidFill>
        </p:spPr>
        <p:txBody>
          <a:bodyPr wrap="square">
            <a:spAutoFit/>
          </a:bodyPr>
          <a:lstStyle/>
          <a:p>
            <a:pPr algn="ctr"/>
            <a:r>
              <a:rPr lang="en-US" altLang="ja-JP" sz="1000" kern="100" dirty="0">
                <a:latin typeface="BIZ UDゴシック" panose="020B0400000000000000" pitchFamily="49" charset="-128"/>
                <a:ea typeface="BIZ UDゴシック" panose="020B0400000000000000" pitchFamily="49" charset="-128"/>
                <a:cs typeface="Times New Roman"/>
              </a:rPr>
              <a:t>R7.9.26</a:t>
            </a:r>
          </a:p>
          <a:p>
            <a:pPr algn="ctr"/>
            <a:r>
              <a:rPr lang="ja-JP" altLang="en-US" sz="1000" kern="100" dirty="0">
                <a:latin typeface="BIZ UDゴシック" panose="020B0400000000000000" pitchFamily="49" charset="-128"/>
                <a:ea typeface="BIZ UDゴシック" panose="020B0400000000000000" pitchFamily="49" charset="-128"/>
                <a:cs typeface="Times New Roman"/>
              </a:rPr>
              <a:t>みどり推進室</a:t>
            </a:r>
            <a:endParaRPr lang="en-US" altLang="ja-JP" sz="1714" kern="100" dirty="0">
              <a:latin typeface="BIZ UDゴシック" panose="020B0400000000000000" pitchFamily="49" charset="-128"/>
              <a:ea typeface="BIZ UDゴシック" panose="020B0400000000000000" pitchFamily="49" charset="-128"/>
              <a:cs typeface="Times New Roman"/>
            </a:endParaRPr>
          </a:p>
        </p:txBody>
      </p:sp>
      <p:sp>
        <p:nvSpPr>
          <p:cNvPr id="43" name="スライド番号プレースホルダー 10">
            <a:extLst>
              <a:ext uri="{FF2B5EF4-FFF2-40B4-BE49-F238E27FC236}">
                <a16:creationId xmlns:a16="http://schemas.microsoft.com/office/drawing/2014/main" id="{EA03E3F6-493C-4554-8914-870BE636A520}"/>
              </a:ext>
            </a:extLst>
          </p:cNvPr>
          <p:cNvSpPr>
            <a:spLocks noGrp="1"/>
          </p:cNvSpPr>
          <p:nvPr>
            <p:ph type="sldNum" sz="quarter" idx="12"/>
          </p:nvPr>
        </p:nvSpPr>
        <p:spPr>
          <a:xfrm>
            <a:off x="6996113" y="6458593"/>
            <a:ext cx="2228850" cy="365125"/>
          </a:xfrm>
        </p:spPr>
        <p:txBody>
          <a:bodyPr/>
          <a:lstStyle/>
          <a:p>
            <a:fld id="{D2D8002D-B5B0-4BAC-B1F6-782DDCCE6D9C}" type="slidenum">
              <a:rPr kumimoji="1" lang="ja-JP" altLang="en-US" sz="2000" b="1"/>
              <a:t>11</a:t>
            </a:fld>
            <a:endParaRPr kumimoji="1" lang="ja-JP" altLang="en-US" sz="2000" b="1" dirty="0"/>
          </a:p>
        </p:txBody>
      </p:sp>
    </p:spTree>
    <p:extLst>
      <p:ext uri="{BB962C8B-B14F-4D97-AF65-F5344CB8AC3E}">
        <p14:creationId xmlns:p14="http://schemas.microsoft.com/office/powerpoint/2010/main" val="2242941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グループ化 44">
            <a:extLst>
              <a:ext uri="{FF2B5EF4-FFF2-40B4-BE49-F238E27FC236}">
                <a16:creationId xmlns:a16="http://schemas.microsoft.com/office/drawing/2014/main" id="{845B614E-7554-4D64-93D3-4C1DA298B6DA}"/>
              </a:ext>
            </a:extLst>
          </p:cNvPr>
          <p:cNvGrpSpPr/>
          <p:nvPr/>
        </p:nvGrpSpPr>
        <p:grpSpPr>
          <a:xfrm>
            <a:off x="453571" y="34239"/>
            <a:ext cx="8985489" cy="705033"/>
            <a:chOff x="101599" y="245318"/>
            <a:chExt cx="7856064" cy="594834"/>
          </a:xfrm>
        </p:grpSpPr>
        <p:grpSp>
          <p:nvGrpSpPr>
            <p:cNvPr id="46" name="グループ化 45">
              <a:extLst>
                <a:ext uri="{FF2B5EF4-FFF2-40B4-BE49-F238E27FC236}">
                  <a16:creationId xmlns:a16="http://schemas.microsoft.com/office/drawing/2014/main" id="{78D7B9C6-F97A-45A8-A55D-850B765608AD}"/>
                </a:ext>
              </a:extLst>
            </p:cNvPr>
            <p:cNvGrpSpPr/>
            <p:nvPr/>
          </p:nvGrpSpPr>
          <p:grpSpPr>
            <a:xfrm>
              <a:off x="101599" y="245354"/>
              <a:ext cx="7561075" cy="575048"/>
              <a:chOff x="101600" y="245354"/>
              <a:chExt cx="5880310" cy="575048"/>
            </a:xfrm>
          </p:grpSpPr>
          <p:sp>
            <p:nvSpPr>
              <p:cNvPr id="49" name="Rectangle 29">
                <a:extLst>
                  <a:ext uri="{FF2B5EF4-FFF2-40B4-BE49-F238E27FC236}">
                    <a16:creationId xmlns:a16="http://schemas.microsoft.com/office/drawing/2014/main" id="{A60F90A0-B16E-48E4-ADCF-1976CCD938A3}"/>
                  </a:ext>
                </a:extLst>
              </p:cNvPr>
              <p:cNvSpPr>
                <a:spLocks noChangeArrowheads="1"/>
              </p:cNvSpPr>
              <p:nvPr/>
            </p:nvSpPr>
            <p:spPr bwMode="auto">
              <a:xfrm>
                <a:off x="101600" y="245354"/>
                <a:ext cx="5880309" cy="420268"/>
              </a:xfrm>
              <a:prstGeom prst="rect">
                <a:avLst/>
              </a:prstGeom>
              <a:solidFill>
                <a:srgbClr val="008000"/>
              </a:solidFill>
              <a:ln w="9525">
                <a:solidFill>
                  <a:srgbClr val="008000"/>
                </a:solidFill>
                <a:miter lim="800000"/>
                <a:headEnd/>
                <a:tailEnd/>
              </a:ln>
            </p:spPr>
            <p:txBody>
              <a:bodyPr vert="horz" wrap="square" lIns="53068" tIns="6350" rIns="53068" bIns="6350" numCol="1" anchor="ctr" anchorCtr="0" compatLnSpc="1">
                <a:prstTxWarp prst="textNoShape">
                  <a:avLst/>
                </a:prstTxWarp>
                <a:noAutofit/>
              </a:bodyPr>
              <a:lstStyle/>
              <a:p>
                <a:pPr defTabSz="653156" eaLnBrk="0" fontAlgn="base" hangingPunct="0">
                  <a:spcBef>
                    <a:spcPct val="0"/>
                  </a:spcBef>
                  <a:spcAft>
                    <a:spcPct val="0"/>
                  </a:spcAft>
                </a:pPr>
                <a:r>
                  <a:rPr lang="ja-JP" altLang="en-US" sz="1714" dirty="0">
                    <a:solidFill>
                      <a:schemeClr val="bg1"/>
                    </a:solidFill>
                    <a:latin typeface="Arial" panose="020B0604020202020204" pitchFamily="34" charset="0"/>
                  </a:rPr>
                  <a:t>　</a:t>
                </a:r>
                <a:r>
                  <a:rPr kumimoji="1" lang="ja-JP" altLang="en-US" sz="1714" b="1" dirty="0">
                    <a:solidFill>
                      <a:schemeClr val="bg1"/>
                    </a:solidFill>
                    <a:latin typeface="BIZ UDゴシック" panose="020B0400000000000000" pitchFamily="49" charset="-128"/>
                    <a:ea typeface="BIZ UDゴシック" panose="020B0400000000000000" pitchFamily="49" charset="-128"/>
                  </a:rPr>
                  <a:t>各基軸・個別施策展開のためのゾーニング</a:t>
                </a:r>
                <a:endParaRPr kumimoji="1" lang="en-US" altLang="ja-JP" sz="1714" b="1" dirty="0">
                  <a:solidFill>
                    <a:schemeClr val="bg1"/>
                  </a:solidFill>
                  <a:latin typeface="BIZ UDゴシック" panose="020B0400000000000000" pitchFamily="49" charset="-128"/>
                  <a:ea typeface="BIZ UDゴシック" panose="020B0400000000000000" pitchFamily="49" charset="-128"/>
                </a:endParaRPr>
              </a:p>
            </p:txBody>
          </p:sp>
          <p:sp>
            <p:nvSpPr>
              <p:cNvPr id="50" name="Rectangle 31">
                <a:extLst>
                  <a:ext uri="{FF2B5EF4-FFF2-40B4-BE49-F238E27FC236}">
                    <a16:creationId xmlns:a16="http://schemas.microsoft.com/office/drawing/2014/main" id="{9114A733-C9F2-40E1-AE94-6D0970CCAD64}"/>
                  </a:ext>
                </a:extLst>
              </p:cNvPr>
              <p:cNvSpPr>
                <a:spLocks noChangeArrowheads="1"/>
              </p:cNvSpPr>
              <p:nvPr/>
            </p:nvSpPr>
            <p:spPr bwMode="auto">
              <a:xfrm>
                <a:off x="101601" y="738163"/>
                <a:ext cx="5880309" cy="82239"/>
              </a:xfrm>
              <a:prstGeom prst="rect">
                <a:avLst/>
              </a:prstGeom>
              <a:solidFill>
                <a:srgbClr val="00FF00"/>
              </a:solidFill>
              <a:ln w="9525">
                <a:solidFill>
                  <a:srgbClr val="00FF00"/>
                </a:solidFill>
                <a:miter lim="800000"/>
                <a:headEnd/>
                <a:tailEnd/>
              </a:ln>
            </p:spPr>
            <p:txBody>
              <a:bodyPr vert="horz" wrap="square" lIns="65314" tIns="32657" rIns="65314" bIns="32657" numCol="1" anchor="t" anchorCtr="0" compatLnSpc="1">
                <a:prstTxWarp prst="textNoShape">
                  <a:avLst/>
                </a:prstTxWarp>
              </a:bodyPr>
              <a:lstStyle/>
              <a:p>
                <a:endParaRPr lang="ja-JP" altLang="en-US" sz="1286"/>
              </a:p>
            </p:txBody>
          </p:sp>
        </p:grpSp>
        <p:sp>
          <p:nvSpPr>
            <p:cNvPr id="47" name="Rectangle 30">
              <a:extLst>
                <a:ext uri="{FF2B5EF4-FFF2-40B4-BE49-F238E27FC236}">
                  <a16:creationId xmlns:a16="http://schemas.microsoft.com/office/drawing/2014/main" id="{3B99C414-F312-49EC-BDE6-CC8D81E8DF8A}"/>
                </a:ext>
              </a:extLst>
            </p:cNvPr>
            <p:cNvSpPr>
              <a:spLocks noChangeArrowheads="1"/>
            </p:cNvSpPr>
            <p:nvPr/>
          </p:nvSpPr>
          <p:spPr bwMode="auto">
            <a:xfrm>
              <a:off x="7524628" y="245318"/>
              <a:ext cx="433035" cy="42733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4500">
                  <a:solidFill>
                    <a:schemeClr val="tx1"/>
                  </a:solidFill>
                  <a:latin typeface="Arial" charset="0"/>
                  <a:ea typeface="ＭＳ Ｐゴシック" charset="-128"/>
                </a:defRPr>
              </a:lvl1pPr>
              <a:lvl2pPr marL="742950" indent="-285750">
                <a:spcBef>
                  <a:spcPct val="20000"/>
                </a:spcBef>
                <a:buChar char="–"/>
                <a:defRPr kumimoji="1" sz="3900">
                  <a:solidFill>
                    <a:schemeClr val="tx1"/>
                  </a:solidFill>
                  <a:latin typeface="Arial" charset="0"/>
                  <a:ea typeface="ＭＳ Ｐゴシック" charset="-128"/>
                </a:defRPr>
              </a:lvl2pPr>
              <a:lvl3pPr marL="1143000" indent="-228600">
                <a:spcBef>
                  <a:spcPct val="20000"/>
                </a:spcBef>
                <a:buChar char="•"/>
                <a:defRPr kumimoji="1" sz="3400">
                  <a:solidFill>
                    <a:schemeClr val="tx1"/>
                  </a:solidFill>
                  <a:latin typeface="Arial" charset="0"/>
                  <a:ea typeface="ＭＳ Ｐゴシック" charset="-128"/>
                </a:defRPr>
              </a:lvl3pPr>
              <a:lvl4pPr marL="1600200" indent="-228600">
                <a:spcBef>
                  <a:spcPct val="20000"/>
                </a:spcBef>
                <a:buChar char="–"/>
                <a:defRPr kumimoji="1" sz="2800">
                  <a:solidFill>
                    <a:schemeClr val="tx1"/>
                  </a:solidFill>
                  <a:latin typeface="Arial" charset="0"/>
                  <a:ea typeface="ＭＳ Ｐゴシック" charset="-128"/>
                </a:defRPr>
              </a:lvl4pPr>
              <a:lvl5pPr marL="2057400" indent="-22860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eaLnBrk="1" hangingPunct="1">
                <a:spcBef>
                  <a:spcPct val="0"/>
                </a:spcBef>
                <a:buFontTx/>
                <a:buNone/>
              </a:pPr>
              <a:endParaRPr lang="ja-JP" altLang="en-US" sz="857" dirty="0">
                <a:solidFill>
                  <a:srgbClr val="000000"/>
                </a:solidFill>
              </a:endParaRPr>
            </a:p>
          </p:txBody>
        </p:sp>
        <p:sp>
          <p:nvSpPr>
            <p:cNvPr id="48" name="Rectangle 32">
              <a:extLst>
                <a:ext uri="{FF2B5EF4-FFF2-40B4-BE49-F238E27FC236}">
                  <a16:creationId xmlns:a16="http://schemas.microsoft.com/office/drawing/2014/main" id="{8762FB38-5F2C-4AAF-82BB-D56C18CC31F6}"/>
                </a:ext>
              </a:extLst>
            </p:cNvPr>
            <p:cNvSpPr>
              <a:spLocks noChangeArrowheads="1"/>
            </p:cNvSpPr>
            <p:nvPr/>
          </p:nvSpPr>
          <p:spPr bwMode="auto">
            <a:xfrm>
              <a:off x="7515103" y="738163"/>
              <a:ext cx="441715" cy="101989"/>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4500">
                  <a:solidFill>
                    <a:schemeClr val="tx1"/>
                  </a:solidFill>
                  <a:latin typeface="Arial" charset="0"/>
                  <a:ea typeface="ＭＳ Ｐゴシック" charset="-128"/>
                </a:defRPr>
              </a:lvl1pPr>
              <a:lvl2pPr marL="742950" indent="-285750">
                <a:spcBef>
                  <a:spcPct val="20000"/>
                </a:spcBef>
                <a:buChar char="–"/>
                <a:defRPr kumimoji="1" sz="3900">
                  <a:solidFill>
                    <a:schemeClr val="tx1"/>
                  </a:solidFill>
                  <a:latin typeface="Arial" charset="0"/>
                  <a:ea typeface="ＭＳ Ｐゴシック" charset="-128"/>
                </a:defRPr>
              </a:lvl2pPr>
              <a:lvl3pPr marL="1143000" indent="-228600">
                <a:spcBef>
                  <a:spcPct val="20000"/>
                </a:spcBef>
                <a:buChar char="•"/>
                <a:defRPr kumimoji="1" sz="3400">
                  <a:solidFill>
                    <a:schemeClr val="tx1"/>
                  </a:solidFill>
                  <a:latin typeface="Arial" charset="0"/>
                  <a:ea typeface="ＭＳ Ｐゴシック" charset="-128"/>
                </a:defRPr>
              </a:lvl3pPr>
              <a:lvl4pPr marL="1600200" indent="-228600">
                <a:spcBef>
                  <a:spcPct val="20000"/>
                </a:spcBef>
                <a:buChar char="–"/>
                <a:defRPr kumimoji="1" sz="2800">
                  <a:solidFill>
                    <a:schemeClr val="tx1"/>
                  </a:solidFill>
                  <a:latin typeface="Arial" charset="0"/>
                  <a:ea typeface="ＭＳ Ｐゴシック" charset="-128"/>
                </a:defRPr>
              </a:lvl4pPr>
              <a:lvl5pPr marL="2057400" indent="-22860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eaLnBrk="1" hangingPunct="1">
                <a:spcBef>
                  <a:spcPct val="0"/>
                </a:spcBef>
                <a:buFontTx/>
                <a:buNone/>
              </a:pPr>
              <a:endParaRPr lang="ja-JP" altLang="en-US" sz="857">
                <a:solidFill>
                  <a:srgbClr val="000000"/>
                </a:solidFill>
              </a:endParaRPr>
            </a:p>
          </p:txBody>
        </p:sp>
      </p:grpSp>
      <p:pic>
        <p:nvPicPr>
          <p:cNvPr id="52" name="図 51">
            <a:extLst>
              <a:ext uri="{FF2B5EF4-FFF2-40B4-BE49-F238E27FC236}">
                <a16:creationId xmlns:a16="http://schemas.microsoft.com/office/drawing/2014/main" id="{8C3140A8-1BC0-4ADF-828E-9B793523B79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4289" y="1282791"/>
            <a:ext cx="3600596" cy="2390502"/>
          </a:xfrm>
          <a:prstGeom prst="rect">
            <a:avLst/>
          </a:prstGeom>
        </p:spPr>
      </p:pic>
      <p:sp>
        <p:nvSpPr>
          <p:cNvPr id="53" name="四角形: 角を丸くする 52">
            <a:extLst>
              <a:ext uri="{FF2B5EF4-FFF2-40B4-BE49-F238E27FC236}">
                <a16:creationId xmlns:a16="http://schemas.microsoft.com/office/drawing/2014/main" id="{FFEC76FB-D908-4E62-9FB4-006754983CA5}"/>
              </a:ext>
            </a:extLst>
          </p:cNvPr>
          <p:cNvSpPr/>
          <p:nvPr/>
        </p:nvSpPr>
        <p:spPr>
          <a:xfrm>
            <a:off x="931468" y="4101554"/>
            <a:ext cx="2678264" cy="667653"/>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kumimoji="1" lang="ja-JP" altLang="en-US" sz="1200" dirty="0">
              <a:solidFill>
                <a:schemeClr val="tx1"/>
              </a:solidFill>
              <a:latin typeface="HGP創英角ｺﾞｼｯｸUB" panose="020B0900000000000000" pitchFamily="50" charset="-128"/>
              <a:ea typeface="HGP創英角ｺﾞｼｯｸUB" panose="020B0900000000000000" pitchFamily="50" charset="-128"/>
            </a:endParaRPr>
          </a:p>
        </p:txBody>
      </p:sp>
      <p:cxnSp>
        <p:nvCxnSpPr>
          <p:cNvPr id="54" name="直線コネクタ 53">
            <a:extLst>
              <a:ext uri="{FF2B5EF4-FFF2-40B4-BE49-F238E27FC236}">
                <a16:creationId xmlns:a16="http://schemas.microsoft.com/office/drawing/2014/main" id="{FA3ED953-D3ED-44CD-B122-36D5398A3696}"/>
              </a:ext>
            </a:extLst>
          </p:cNvPr>
          <p:cNvCxnSpPr>
            <a:cxnSpLocks/>
          </p:cNvCxnSpPr>
          <p:nvPr/>
        </p:nvCxnSpPr>
        <p:spPr>
          <a:xfrm>
            <a:off x="931468" y="4469885"/>
            <a:ext cx="267826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B226771A-FB57-40D3-84F8-BE4A7EEC940D}"/>
              </a:ext>
            </a:extLst>
          </p:cNvPr>
          <p:cNvCxnSpPr>
            <a:stCxn id="53" idx="2"/>
          </p:cNvCxnSpPr>
          <p:nvPr/>
        </p:nvCxnSpPr>
        <p:spPr>
          <a:xfrm flipV="1">
            <a:off x="2270600" y="4101554"/>
            <a:ext cx="0" cy="66765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テキスト ボックス 55">
            <a:extLst>
              <a:ext uri="{FF2B5EF4-FFF2-40B4-BE49-F238E27FC236}">
                <a16:creationId xmlns:a16="http://schemas.microsoft.com/office/drawing/2014/main" id="{C7717DFF-FC3C-42BA-AD05-84506785D1DD}"/>
              </a:ext>
            </a:extLst>
          </p:cNvPr>
          <p:cNvSpPr txBox="1"/>
          <p:nvPr/>
        </p:nvSpPr>
        <p:spPr>
          <a:xfrm>
            <a:off x="1653224" y="3885773"/>
            <a:ext cx="1224951" cy="307777"/>
          </a:xfrm>
          <a:prstGeom prst="rect">
            <a:avLst/>
          </a:prstGeom>
          <a:solidFill>
            <a:schemeClr val="bg1"/>
          </a:solidFill>
        </p:spPr>
        <p:txBody>
          <a:bodyPr wrap="square" rtlCol="0">
            <a:spAutoFit/>
          </a:bodyPr>
          <a:lstStyle/>
          <a:p>
            <a:pPr algn="ctr"/>
            <a:r>
              <a:rPr kumimoji="1" lang="ja-JP" altLang="en-US" sz="1400" dirty="0">
                <a:latin typeface="HGP創英角ｺﾞｼｯｸUB" panose="020B0900000000000000" pitchFamily="50" charset="-128"/>
                <a:ea typeface="HGP創英角ｺﾞｼｯｸUB" panose="020B0900000000000000" pitchFamily="50" charset="-128"/>
              </a:rPr>
              <a:t>社会的条件</a:t>
            </a:r>
          </a:p>
        </p:txBody>
      </p:sp>
      <p:sp>
        <p:nvSpPr>
          <p:cNvPr id="57" name="テキスト ボックス 56">
            <a:extLst>
              <a:ext uri="{FF2B5EF4-FFF2-40B4-BE49-F238E27FC236}">
                <a16:creationId xmlns:a16="http://schemas.microsoft.com/office/drawing/2014/main" id="{0228390C-F9DD-4BD5-975C-FE7F75B4B585}"/>
              </a:ext>
            </a:extLst>
          </p:cNvPr>
          <p:cNvSpPr txBox="1"/>
          <p:nvPr/>
        </p:nvSpPr>
        <p:spPr>
          <a:xfrm>
            <a:off x="998838" y="4209407"/>
            <a:ext cx="1224951" cy="285605"/>
          </a:xfrm>
          <a:prstGeom prst="rect">
            <a:avLst/>
          </a:prstGeom>
          <a:noFill/>
        </p:spPr>
        <p:txBody>
          <a:bodyPr wrap="square">
            <a:spAutoFit/>
          </a:bodyPr>
          <a:lstStyle/>
          <a:p>
            <a:pPr algn="ctr"/>
            <a:r>
              <a:rPr kumimoji="1" lang="ja-JP" altLang="en-US" sz="1200" dirty="0">
                <a:solidFill>
                  <a:schemeClr val="tx1"/>
                </a:solidFill>
                <a:latin typeface="HGP創英角ｺﾞｼｯｸUB" panose="020B0900000000000000" pitchFamily="50" charset="-128"/>
                <a:ea typeface="HGP創英角ｺﾞｼｯｸUB" panose="020B0900000000000000" pitchFamily="50" charset="-128"/>
              </a:rPr>
              <a:t>路網からの距離</a:t>
            </a:r>
          </a:p>
        </p:txBody>
      </p:sp>
      <p:sp>
        <p:nvSpPr>
          <p:cNvPr id="58" name="テキスト ボックス 57">
            <a:extLst>
              <a:ext uri="{FF2B5EF4-FFF2-40B4-BE49-F238E27FC236}">
                <a16:creationId xmlns:a16="http://schemas.microsoft.com/office/drawing/2014/main" id="{F8199FDE-9A1E-497B-BC25-1A50D3D19C38}"/>
              </a:ext>
            </a:extLst>
          </p:cNvPr>
          <p:cNvSpPr txBox="1"/>
          <p:nvPr/>
        </p:nvSpPr>
        <p:spPr>
          <a:xfrm>
            <a:off x="888337" y="4478267"/>
            <a:ext cx="1458087" cy="261610"/>
          </a:xfrm>
          <a:prstGeom prst="rect">
            <a:avLst/>
          </a:prstGeom>
          <a:noFill/>
        </p:spPr>
        <p:txBody>
          <a:bodyPr wrap="square">
            <a:spAutoFit/>
          </a:bodyPr>
          <a:lstStyle/>
          <a:p>
            <a:pPr algn="ctr"/>
            <a:r>
              <a:rPr kumimoji="1" lang="ja-JP" altLang="en-US" sz="1100" dirty="0">
                <a:solidFill>
                  <a:schemeClr val="tx1"/>
                </a:solidFill>
                <a:latin typeface="HGP創英角ｺﾞｼｯｸUB" panose="020B0900000000000000" pitchFamily="50" charset="-128"/>
                <a:ea typeface="HGP創英角ｺﾞｼｯｸUB" panose="020B0900000000000000" pitchFamily="50" charset="-128"/>
              </a:rPr>
              <a:t>森林経営計画の策定</a:t>
            </a:r>
            <a:endParaRPr kumimoji="1" lang="en-US" altLang="ja-JP" sz="110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59" name="テキスト ボックス 58">
            <a:extLst>
              <a:ext uri="{FF2B5EF4-FFF2-40B4-BE49-F238E27FC236}">
                <a16:creationId xmlns:a16="http://schemas.microsoft.com/office/drawing/2014/main" id="{D5F811BE-55D1-4948-9481-0C877190E3E5}"/>
              </a:ext>
            </a:extLst>
          </p:cNvPr>
          <p:cNvSpPr txBox="1"/>
          <p:nvPr/>
        </p:nvSpPr>
        <p:spPr>
          <a:xfrm>
            <a:off x="2224531" y="4481779"/>
            <a:ext cx="1393827" cy="276999"/>
          </a:xfrm>
          <a:prstGeom prst="rect">
            <a:avLst/>
          </a:prstGeom>
          <a:noFill/>
        </p:spPr>
        <p:txBody>
          <a:bodyPr wrap="square">
            <a:spAutoFit/>
          </a:bodyPr>
          <a:lstStyle/>
          <a:p>
            <a:pPr algn="ctr"/>
            <a:r>
              <a:rPr kumimoji="1" lang="ja-JP" altLang="en-US" sz="1200" dirty="0">
                <a:solidFill>
                  <a:schemeClr val="tx1"/>
                </a:solidFill>
                <a:latin typeface="HGP創英角ｺﾞｼｯｸUB" panose="020B0900000000000000" pitchFamily="50" charset="-128"/>
                <a:ea typeface="HGP創英角ｺﾞｼｯｸUB" panose="020B0900000000000000" pitchFamily="50" charset="-128"/>
              </a:rPr>
              <a:t>森林所有者の意向</a:t>
            </a:r>
          </a:p>
        </p:txBody>
      </p:sp>
      <p:sp>
        <p:nvSpPr>
          <p:cNvPr id="60" name="テキスト ボックス 59">
            <a:extLst>
              <a:ext uri="{FF2B5EF4-FFF2-40B4-BE49-F238E27FC236}">
                <a16:creationId xmlns:a16="http://schemas.microsoft.com/office/drawing/2014/main" id="{432C97CE-C669-4C3C-807B-A69932BFFBCA}"/>
              </a:ext>
            </a:extLst>
          </p:cNvPr>
          <p:cNvSpPr txBox="1"/>
          <p:nvPr/>
        </p:nvSpPr>
        <p:spPr>
          <a:xfrm>
            <a:off x="2282533" y="4210260"/>
            <a:ext cx="1337282" cy="276999"/>
          </a:xfrm>
          <a:prstGeom prst="rect">
            <a:avLst/>
          </a:prstGeom>
          <a:noFill/>
        </p:spPr>
        <p:txBody>
          <a:bodyPr wrap="square">
            <a:spAutoFit/>
          </a:bodyPr>
          <a:lstStyle/>
          <a:p>
            <a:pPr algn="ctr"/>
            <a:r>
              <a:rPr kumimoji="1" lang="ja-JP" altLang="en-US" sz="1200" dirty="0">
                <a:solidFill>
                  <a:schemeClr val="tx1"/>
                </a:solidFill>
                <a:latin typeface="HGP創英角ｺﾞｼｯｸUB" panose="020B0900000000000000" pitchFamily="50" charset="-128"/>
                <a:ea typeface="HGP創英角ｺﾞｼｯｸUB" panose="020B0900000000000000" pitchFamily="50" charset="-128"/>
              </a:rPr>
              <a:t>人工林のまとまり</a:t>
            </a:r>
          </a:p>
        </p:txBody>
      </p:sp>
      <p:sp>
        <p:nvSpPr>
          <p:cNvPr id="61" name="矢印: 右 60">
            <a:extLst>
              <a:ext uri="{FF2B5EF4-FFF2-40B4-BE49-F238E27FC236}">
                <a16:creationId xmlns:a16="http://schemas.microsoft.com/office/drawing/2014/main" id="{9D4DB35C-210C-4743-824F-5CE583BF2527}"/>
              </a:ext>
            </a:extLst>
          </p:cNvPr>
          <p:cNvSpPr/>
          <p:nvPr/>
        </p:nvSpPr>
        <p:spPr>
          <a:xfrm rot="5400000">
            <a:off x="2195575" y="3202837"/>
            <a:ext cx="165460" cy="1148102"/>
          </a:xfrm>
          <a:prstGeom prst="rightArrow">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a:extLst>
              <a:ext uri="{FF2B5EF4-FFF2-40B4-BE49-F238E27FC236}">
                <a16:creationId xmlns:a16="http://schemas.microsoft.com/office/drawing/2014/main" id="{FD29D924-1614-4886-9DEA-D41975F3D9EB}"/>
              </a:ext>
            </a:extLst>
          </p:cNvPr>
          <p:cNvSpPr txBox="1"/>
          <p:nvPr/>
        </p:nvSpPr>
        <p:spPr>
          <a:xfrm>
            <a:off x="863350" y="5781974"/>
            <a:ext cx="2709779" cy="299978"/>
          </a:xfrm>
          <a:prstGeom prst="rect">
            <a:avLst/>
          </a:prstGeom>
          <a:solidFill>
            <a:srgbClr val="FFFF00"/>
          </a:solidFill>
        </p:spPr>
        <p:txBody>
          <a:bodyPr wrap="square" lIns="0" tIns="0" rIns="0" bIns="0" rtlCol="0">
            <a:noAutofit/>
          </a:bodyPr>
          <a:lstStyle/>
          <a:p>
            <a:pPr algn="ctr"/>
            <a:r>
              <a:rPr lang="ja-JP" altLang="en-US" sz="1600" dirty="0">
                <a:latin typeface="HGS創英角ｺﾞｼｯｸUB" panose="020B0900000000000000" pitchFamily="50" charset="-128"/>
                <a:ea typeface="HGS創英角ｺﾞｼｯｸUB" panose="020B0900000000000000" pitchFamily="50" charset="-128"/>
              </a:rPr>
              <a:t>地区ごとに森林区分を整理</a:t>
            </a:r>
          </a:p>
        </p:txBody>
      </p:sp>
      <p:sp>
        <p:nvSpPr>
          <p:cNvPr id="63" name="テキスト ボックス 62">
            <a:extLst>
              <a:ext uri="{FF2B5EF4-FFF2-40B4-BE49-F238E27FC236}">
                <a16:creationId xmlns:a16="http://schemas.microsoft.com/office/drawing/2014/main" id="{48B8AEB5-4BF3-49D3-A992-A891404B0AB4}"/>
              </a:ext>
            </a:extLst>
          </p:cNvPr>
          <p:cNvSpPr txBox="1"/>
          <p:nvPr/>
        </p:nvSpPr>
        <p:spPr>
          <a:xfrm>
            <a:off x="983482" y="4856209"/>
            <a:ext cx="2589647" cy="695624"/>
          </a:xfrm>
          <a:prstGeom prst="rect">
            <a:avLst/>
          </a:prstGeom>
          <a:solidFill>
            <a:schemeClr val="bg1"/>
          </a:solidFill>
        </p:spPr>
        <p:txBody>
          <a:bodyPr wrap="square" lIns="0" tIns="0" rIns="0" bIns="0" rtlCol="0">
            <a:noAutofit/>
          </a:bodyPr>
          <a:lstStyle/>
          <a:p>
            <a:pPr algn="ctr"/>
            <a:r>
              <a:rPr lang="ja-JP" altLang="en-US" sz="1200" dirty="0">
                <a:latin typeface="HGS創英角ｺﾞｼｯｸUB" panose="020B0900000000000000" pitchFamily="50" charset="-128"/>
                <a:ea typeface="HGS創英角ｺﾞｼｯｸUB" panose="020B0900000000000000" pitchFamily="50" charset="-128"/>
              </a:rPr>
              <a:t>特に対応が必要な森林</a:t>
            </a:r>
            <a:endParaRPr lang="en-US" altLang="ja-JP" sz="1200" dirty="0">
              <a:latin typeface="HGS創英角ｺﾞｼｯｸUB" panose="020B0900000000000000" pitchFamily="50" charset="-128"/>
              <a:ea typeface="HGS創英角ｺﾞｼｯｸUB" panose="020B0900000000000000" pitchFamily="50" charset="-128"/>
            </a:endParaRPr>
          </a:p>
          <a:p>
            <a:r>
              <a:rPr lang="ja-JP" altLang="en-US" sz="1050" dirty="0">
                <a:solidFill>
                  <a:srgbClr val="002060"/>
                </a:solidFill>
                <a:latin typeface="HGS創英角ｺﾞｼｯｸUB" panose="020B0900000000000000" pitchFamily="50" charset="-128"/>
                <a:ea typeface="HGS創英角ｺﾞｼｯｸUB" panose="020B0900000000000000" pitchFamily="50" charset="-128"/>
              </a:rPr>
              <a:t>・風倒木被害地</a:t>
            </a:r>
            <a:endParaRPr lang="en-US" altLang="ja-JP" sz="1050" dirty="0">
              <a:solidFill>
                <a:srgbClr val="002060"/>
              </a:solidFill>
              <a:latin typeface="HGS創英角ｺﾞｼｯｸUB" panose="020B0900000000000000" pitchFamily="50" charset="-128"/>
              <a:ea typeface="HGS創英角ｺﾞｼｯｸUB" panose="020B0900000000000000" pitchFamily="50" charset="-128"/>
            </a:endParaRPr>
          </a:p>
          <a:p>
            <a:r>
              <a:rPr lang="ja-JP" altLang="en-US" sz="1050" dirty="0">
                <a:solidFill>
                  <a:srgbClr val="002060"/>
                </a:solidFill>
                <a:latin typeface="HGS創英角ｺﾞｼｯｸUB" panose="020B0900000000000000" pitchFamily="50" charset="-128"/>
                <a:ea typeface="HGS創英角ｺﾞｼｯｸUB" panose="020B0900000000000000" pitchFamily="50" charset="-128"/>
              </a:rPr>
              <a:t>・ナラ枯れ被害地</a:t>
            </a:r>
            <a:endParaRPr lang="en-US" altLang="ja-JP" sz="1050" dirty="0">
              <a:solidFill>
                <a:srgbClr val="002060"/>
              </a:solidFill>
              <a:latin typeface="HGS創英角ｺﾞｼｯｸUB" panose="020B0900000000000000" pitchFamily="50" charset="-128"/>
              <a:ea typeface="HGS創英角ｺﾞｼｯｸUB" panose="020B0900000000000000" pitchFamily="50" charset="-128"/>
            </a:endParaRPr>
          </a:p>
          <a:p>
            <a:r>
              <a:rPr lang="ja-JP" altLang="en-US" sz="1050" dirty="0">
                <a:solidFill>
                  <a:srgbClr val="002060"/>
                </a:solidFill>
                <a:latin typeface="HGS創英角ｺﾞｼｯｸUB" panose="020B0900000000000000" pitchFamily="50" charset="-128"/>
                <a:ea typeface="HGS創英角ｺﾞｼｯｸUB" panose="020B0900000000000000" pitchFamily="50" charset="-128"/>
              </a:rPr>
              <a:t>・拡大竹林</a:t>
            </a:r>
          </a:p>
        </p:txBody>
      </p:sp>
      <p:sp>
        <p:nvSpPr>
          <p:cNvPr id="64" name="テキスト ボックス 63">
            <a:extLst>
              <a:ext uri="{FF2B5EF4-FFF2-40B4-BE49-F238E27FC236}">
                <a16:creationId xmlns:a16="http://schemas.microsoft.com/office/drawing/2014/main" id="{2456DA85-EEAC-4968-8E6A-995D69CD015E}"/>
              </a:ext>
            </a:extLst>
          </p:cNvPr>
          <p:cNvSpPr txBox="1"/>
          <p:nvPr/>
        </p:nvSpPr>
        <p:spPr>
          <a:xfrm>
            <a:off x="1177638" y="1026843"/>
            <a:ext cx="2201334" cy="299978"/>
          </a:xfrm>
          <a:prstGeom prst="rect">
            <a:avLst/>
          </a:prstGeom>
          <a:solidFill>
            <a:schemeClr val="bg1"/>
          </a:solidFill>
        </p:spPr>
        <p:txBody>
          <a:bodyPr wrap="square" lIns="0" tIns="0" rIns="0" bIns="0" rtlCol="0">
            <a:noAutofit/>
          </a:bodyPr>
          <a:lstStyle/>
          <a:p>
            <a:pPr algn="ctr"/>
            <a:r>
              <a:rPr lang="ja-JP" altLang="en-US" sz="1600" b="1" dirty="0">
                <a:solidFill>
                  <a:srgbClr val="002060"/>
                </a:solidFill>
                <a:latin typeface="BIZ UDPゴシック" panose="020B0400000000000000" pitchFamily="50" charset="-128"/>
                <a:ea typeface="BIZ UDPゴシック" panose="020B0400000000000000" pitchFamily="50" charset="-128"/>
              </a:rPr>
              <a:t>森林区分の考え方</a:t>
            </a:r>
          </a:p>
        </p:txBody>
      </p:sp>
      <p:sp>
        <p:nvSpPr>
          <p:cNvPr id="65" name="矢印: 右 64">
            <a:extLst>
              <a:ext uri="{FF2B5EF4-FFF2-40B4-BE49-F238E27FC236}">
                <a16:creationId xmlns:a16="http://schemas.microsoft.com/office/drawing/2014/main" id="{D981473C-16B3-4320-8F5E-3738D42615FF}"/>
              </a:ext>
            </a:extLst>
          </p:cNvPr>
          <p:cNvSpPr/>
          <p:nvPr/>
        </p:nvSpPr>
        <p:spPr>
          <a:xfrm rot="5400000">
            <a:off x="2183545" y="5045788"/>
            <a:ext cx="165460" cy="1148102"/>
          </a:xfrm>
          <a:prstGeom prst="rightArrow">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四角形: 角を丸くする 66">
            <a:extLst>
              <a:ext uri="{FF2B5EF4-FFF2-40B4-BE49-F238E27FC236}">
                <a16:creationId xmlns:a16="http://schemas.microsoft.com/office/drawing/2014/main" id="{6507CB33-0357-4BE3-82EE-BBBA7A630451}"/>
              </a:ext>
            </a:extLst>
          </p:cNvPr>
          <p:cNvSpPr/>
          <p:nvPr/>
        </p:nvSpPr>
        <p:spPr>
          <a:xfrm>
            <a:off x="2278305" y="2233393"/>
            <a:ext cx="1287677" cy="599854"/>
          </a:xfrm>
          <a:prstGeom prst="roundRect">
            <a:avLst/>
          </a:prstGeom>
          <a:noFill/>
          <a:ln w="41275">
            <a:solidFill>
              <a:srgbClr val="8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8" name="四角形: 角を丸くする 67">
            <a:extLst>
              <a:ext uri="{FF2B5EF4-FFF2-40B4-BE49-F238E27FC236}">
                <a16:creationId xmlns:a16="http://schemas.microsoft.com/office/drawing/2014/main" id="{B0DD4A7A-8760-428F-82DB-ABFD5DF9CCB2}"/>
              </a:ext>
            </a:extLst>
          </p:cNvPr>
          <p:cNvSpPr/>
          <p:nvPr/>
        </p:nvSpPr>
        <p:spPr>
          <a:xfrm>
            <a:off x="2285452" y="2875150"/>
            <a:ext cx="1287677" cy="599854"/>
          </a:xfrm>
          <a:prstGeom prst="roundRect">
            <a:avLst/>
          </a:prstGeom>
          <a:noFill/>
          <a:ln w="41275">
            <a:solidFill>
              <a:srgbClr val="00642D"/>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 name="四角形: 角を丸くする 68">
            <a:extLst>
              <a:ext uri="{FF2B5EF4-FFF2-40B4-BE49-F238E27FC236}">
                <a16:creationId xmlns:a16="http://schemas.microsoft.com/office/drawing/2014/main" id="{C3787484-6B51-42C8-82DE-7616486E5A33}"/>
              </a:ext>
            </a:extLst>
          </p:cNvPr>
          <p:cNvSpPr/>
          <p:nvPr/>
        </p:nvSpPr>
        <p:spPr>
          <a:xfrm>
            <a:off x="939639" y="2251934"/>
            <a:ext cx="1287677" cy="581132"/>
          </a:xfrm>
          <a:prstGeom prst="roundRect">
            <a:avLst/>
          </a:prstGeom>
          <a:noFill/>
          <a:ln w="41275">
            <a:solidFill>
              <a:srgbClr val="FFC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0" name="四角形: 角を丸くする 69">
            <a:extLst>
              <a:ext uri="{FF2B5EF4-FFF2-40B4-BE49-F238E27FC236}">
                <a16:creationId xmlns:a16="http://schemas.microsoft.com/office/drawing/2014/main" id="{C284D3CE-F979-4BBD-B8A0-E4C4B840F71A}"/>
              </a:ext>
            </a:extLst>
          </p:cNvPr>
          <p:cNvSpPr/>
          <p:nvPr/>
        </p:nvSpPr>
        <p:spPr>
          <a:xfrm>
            <a:off x="939639" y="2877214"/>
            <a:ext cx="1287677" cy="597790"/>
          </a:xfrm>
          <a:prstGeom prst="roundRect">
            <a:avLst/>
          </a:prstGeom>
          <a:noFill/>
          <a:ln w="41275">
            <a:solidFill>
              <a:srgbClr val="5DD848"/>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0" name="テキスト ボックス 89">
            <a:extLst>
              <a:ext uri="{FF2B5EF4-FFF2-40B4-BE49-F238E27FC236}">
                <a16:creationId xmlns:a16="http://schemas.microsoft.com/office/drawing/2014/main" id="{E72452E9-C84C-4A84-8D41-671A2048F2AE}"/>
              </a:ext>
            </a:extLst>
          </p:cNvPr>
          <p:cNvSpPr txBox="1"/>
          <p:nvPr/>
        </p:nvSpPr>
        <p:spPr>
          <a:xfrm>
            <a:off x="1184785" y="745824"/>
            <a:ext cx="2201334" cy="299978"/>
          </a:xfrm>
          <a:prstGeom prst="rect">
            <a:avLst/>
          </a:prstGeom>
          <a:solidFill>
            <a:schemeClr val="bg1"/>
          </a:solidFill>
        </p:spPr>
        <p:txBody>
          <a:bodyPr wrap="square" lIns="0" tIns="0" rIns="0" bIns="0" rtlCol="0">
            <a:noAutofit/>
          </a:bodyPr>
          <a:lstStyle/>
          <a:p>
            <a:pPr algn="ctr"/>
            <a:r>
              <a:rPr lang="ja-JP" altLang="en-US" sz="1600" b="1" dirty="0">
                <a:solidFill>
                  <a:srgbClr val="002060"/>
                </a:solidFill>
                <a:latin typeface="BIZ UDPゴシック" panose="020B0400000000000000" pitchFamily="50" charset="-128"/>
                <a:ea typeface="BIZ UDPゴシック" panose="020B0400000000000000" pitchFamily="50" charset="-128"/>
              </a:rPr>
              <a:t>森林整備指針</a:t>
            </a:r>
          </a:p>
        </p:txBody>
      </p:sp>
      <p:sp>
        <p:nvSpPr>
          <p:cNvPr id="91" name="テキスト ボックス 90">
            <a:extLst>
              <a:ext uri="{FF2B5EF4-FFF2-40B4-BE49-F238E27FC236}">
                <a16:creationId xmlns:a16="http://schemas.microsoft.com/office/drawing/2014/main" id="{54741886-62B7-4AC4-B215-853434692578}"/>
              </a:ext>
            </a:extLst>
          </p:cNvPr>
          <p:cNvSpPr txBox="1"/>
          <p:nvPr/>
        </p:nvSpPr>
        <p:spPr>
          <a:xfrm>
            <a:off x="4946615" y="1084394"/>
            <a:ext cx="2201334" cy="299978"/>
          </a:xfrm>
          <a:prstGeom prst="rect">
            <a:avLst/>
          </a:prstGeom>
          <a:solidFill>
            <a:schemeClr val="bg1"/>
          </a:solidFill>
        </p:spPr>
        <p:txBody>
          <a:bodyPr wrap="square" lIns="0" tIns="0" rIns="0" bIns="0" rtlCol="0">
            <a:noAutofit/>
          </a:bodyPr>
          <a:lstStyle/>
          <a:p>
            <a:pPr algn="ctr"/>
            <a:r>
              <a:rPr lang="ja-JP" altLang="en-US" sz="1600" b="1" dirty="0">
                <a:solidFill>
                  <a:srgbClr val="FF0000"/>
                </a:solidFill>
                <a:latin typeface="BIZ UDPゴシック" panose="020B0400000000000000" pitchFamily="50" charset="-128"/>
                <a:ea typeface="BIZ UDPゴシック" panose="020B0400000000000000" pitchFamily="50" charset="-128"/>
              </a:rPr>
              <a:t>・山腹崩壊危険地区</a:t>
            </a:r>
          </a:p>
        </p:txBody>
      </p:sp>
      <p:sp>
        <p:nvSpPr>
          <p:cNvPr id="92" name="テキスト ボックス 91">
            <a:extLst>
              <a:ext uri="{FF2B5EF4-FFF2-40B4-BE49-F238E27FC236}">
                <a16:creationId xmlns:a16="http://schemas.microsoft.com/office/drawing/2014/main" id="{243ACA6E-25E1-4B6D-AAE4-8EAA1E4CC79A}"/>
              </a:ext>
            </a:extLst>
          </p:cNvPr>
          <p:cNvSpPr txBox="1"/>
          <p:nvPr/>
        </p:nvSpPr>
        <p:spPr>
          <a:xfrm>
            <a:off x="6234626" y="803375"/>
            <a:ext cx="2201334" cy="299978"/>
          </a:xfrm>
          <a:prstGeom prst="rect">
            <a:avLst/>
          </a:prstGeom>
          <a:solidFill>
            <a:schemeClr val="bg1"/>
          </a:solidFill>
        </p:spPr>
        <p:txBody>
          <a:bodyPr wrap="square" lIns="0" tIns="0" rIns="0" bIns="0" rtlCol="0">
            <a:noAutofit/>
          </a:bodyPr>
          <a:lstStyle/>
          <a:p>
            <a:pPr algn="ctr"/>
            <a:r>
              <a:rPr lang="ja-JP" altLang="en-US" sz="1600" b="1" dirty="0">
                <a:latin typeface="BIZ UDPゴシック" panose="020B0400000000000000" pitchFamily="50" charset="-128"/>
                <a:ea typeface="BIZ UDPゴシック" panose="020B0400000000000000" pitchFamily="50" charset="-128"/>
              </a:rPr>
              <a:t>山地災害危険地区</a:t>
            </a:r>
          </a:p>
        </p:txBody>
      </p:sp>
      <p:sp>
        <p:nvSpPr>
          <p:cNvPr id="93" name="テキスト ボックス 92">
            <a:extLst>
              <a:ext uri="{FF2B5EF4-FFF2-40B4-BE49-F238E27FC236}">
                <a16:creationId xmlns:a16="http://schemas.microsoft.com/office/drawing/2014/main" id="{5F89466A-2E6C-46FC-A7EC-C9577CB630C5}"/>
              </a:ext>
            </a:extLst>
          </p:cNvPr>
          <p:cNvSpPr txBox="1"/>
          <p:nvPr/>
        </p:nvSpPr>
        <p:spPr>
          <a:xfrm>
            <a:off x="5143683" y="1374249"/>
            <a:ext cx="2201334" cy="299978"/>
          </a:xfrm>
          <a:prstGeom prst="rect">
            <a:avLst/>
          </a:prstGeom>
          <a:solidFill>
            <a:schemeClr val="bg1"/>
          </a:solidFill>
        </p:spPr>
        <p:txBody>
          <a:bodyPr wrap="square" lIns="0" tIns="0" rIns="0" bIns="0" rtlCol="0">
            <a:noAutofit/>
          </a:bodyPr>
          <a:lstStyle/>
          <a:p>
            <a:pPr algn="ctr"/>
            <a:r>
              <a:rPr lang="ja-JP" altLang="en-US" sz="1600" b="1" dirty="0">
                <a:solidFill>
                  <a:schemeClr val="accent1"/>
                </a:solidFill>
                <a:latin typeface="BIZ UDPゴシック" panose="020B0400000000000000" pitchFamily="50" charset="-128"/>
                <a:ea typeface="BIZ UDPゴシック" panose="020B0400000000000000" pitchFamily="50" charset="-128"/>
              </a:rPr>
              <a:t>・崩壊土砂流出危険地区</a:t>
            </a:r>
          </a:p>
        </p:txBody>
      </p:sp>
      <p:sp>
        <p:nvSpPr>
          <p:cNvPr id="94" name="テキスト ボックス 93">
            <a:extLst>
              <a:ext uri="{FF2B5EF4-FFF2-40B4-BE49-F238E27FC236}">
                <a16:creationId xmlns:a16="http://schemas.microsoft.com/office/drawing/2014/main" id="{148F178F-A52F-451B-90C6-2AEE235FCC50}"/>
              </a:ext>
            </a:extLst>
          </p:cNvPr>
          <p:cNvSpPr txBox="1"/>
          <p:nvPr/>
        </p:nvSpPr>
        <p:spPr>
          <a:xfrm>
            <a:off x="6112568" y="3626899"/>
            <a:ext cx="2201334" cy="299978"/>
          </a:xfrm>
          <a:prstGeom prst="rect">
            <a:avLst/>
          </a:prstGeom>
          <a:solidFill>
            <a:schemeClr val="bg1"/>
          </a:solidFill>
        </p:spPr>
        <p:txBody>
          <a:bodyPr wrap="square" lIns="0" tIns="0" rIns="0" bIns="0" rtlCol="0">
            <a:noAutofit/>
          </a:bodyPr>
          <a:lstStyle/>
          <a:p>
            <a:pPr algn="ctr"/>
            <a:r>
              <a:rPr lang="ja-JP" altLang="en-US" sz="1600" b="1" dirty="0">
                <a:solidFill>
                  <a:srgbClr val="FF3399"/>
                </a:solidFill>
                <a:latin typeface="BIZ UDPゴシック" panose="020B0400000000000000" pitchFamily="50" charset="-128"/>
                <a:ea typeface="BIZ UDPゴシック" panose="020B0400000000000000" pitchFamily="50" charset="-128"/>
              </a:rPr>
              <a:t>森林経営計画地</a:t>
            </a:r>
          </a:p>
        </p:txBody>
      </p:sp>
      <p:sp>
        <p:nvSpPr>
          <p:cNvPr id="16" name="四角形: 角を丸くする 15">
            <a:extLst>
              <a:ext uri="{FF2B5EF4-FFF2-40B4-BE49-F238E27FC236}">
                <a16:creationId xmlns:a16="http://schemas.microsoft.com/office/drawing/2014/main" id="{7EA62236-1169-4118-98D4-261CF578EF15}"/>
              </a:ext>
            </a:extLst>
          </p:cNvPr>
          <p:cNvSpPr/>
          <p:nvPr/>
        </p:nvSpPr>
        <p:spPr>
          <a:xfrm>
            <a:off x="214290" y="772781"/>
            <a:ext cx="3748118" cy="5553352"/>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四角形: 角を丸くする 96">
            <a:extLst>
              <a:ext uri="{FF2B5EF4-FFF2-40B4-BE49-F238E27FC236}">
                <a16:creationId xmlns:a16="http://schemas.microsoft.com/office/drawing/2014/main" id="{038BF050-34F5-44AF-B02C-B8DC48FE82F4}"/>
              </a:ext>
            </a:extLst>
          </p:cNvPr>
          <p:cNvSpPr/>
          <p:nvPr/>
        </p:nvSpPr>
        <p:spPr>
          <a:xfrm>
            <a:off x="5081079" y="772781"/>
            <a:ext cx="4357014" cy="2702223"/>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四角形: 角を丸くする 97">
            <a:extLst>
              <a:ext uri="{FF2B5EF4-FFF2-40B4-BE49-F238E27FC236}">
                <a16:creationId xmlns:a16="http://schemas.microsoft.com/office/drawing/2014/main" id="{4234A86F-B1EF-4616-8EED-DE8E58AB0BF5}"/>
              </a:ext>
            </a:extLst>
          </p:cNvPr>
          <p:cNvSpPr/>
          <p:nvPr/>
        </p:nvSpPr>
        <p:spPr>
          <a:xfrm>
            <a:off x="5125654" y="3601906"/>
            <a:ext cx="4339281" cy="107805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テキスト ボックス 99">
            <a:extLst>
              <a:ext uri="{FF2B5EF4-FFF2-40B4-BE49-F238E27FC236}">
                <a16:creationId xmlns:a16="http://schemas.microsoft.com/office/drawing/2014/main" id="{CC0D0018-0DA6-492D-B258-650B3BF41889}"/>
              </a:ext>
            </a:extLst>
          </p:cNvPr>
          <p:cNvSpPr txBox="1"/>
          <p:nvPr/>
        </p:nvSpPr>
        <p:spPr>
          <a:xfrm>
            <a:off x="5229114" y="3859619"/>
            <a:ext cx="4235821" cy="1003822"/>
          </a:xfrm>
          <a:prstGeom prst="rect">
            <a:avLst/>
          </a:prstGeom>
          <a:noFill/>
        </p:spPr>
        <p:txBody>
          <a:bodyPr wrap="square" lIns="0" tIns="0" rIns="0" bIns="0" rtlCol="0">
            <a:noAutofit/>
          </a:bodyPr>
          <a:lstStyle/>
          <a:p>
            <a:r>
              <a:rPr kumimoji="1" lang="ja-JP" altLang="en-US" sz="1600" dirty="0">
                <a:solidFill>
                  <a:schemeClr val="tx1"/>
                </a:solidFill>
                <a:latin typeface="BIZ UDPゴシック" panose="020B0400000000000000" pitchFamily="50" charset="-128"/>
                <a:ea typeface="BIZ UDPゴシック" panose="020B0400000000000000" pitchFamily="50" charset="-128"/>
              </a:rPr>
              <a:t> ・スギ・ヒノキ人工林</a:t>
            </a:r>
            <a:r>
              <a:rPr kumimoji="1" lang="en-US" altLang="ja-JP" sz="1600" dirty="0">
                <a:solidFill>
                  <a:schemeClr val="tx1"/>
                </a:solidFill>
                <a:latin typeface="BIZ UDPゴシック" panose="020B0400000000000000" pitchFamily="50" charset="-128"/>
                <a:ea typeface="BIZ UDPゴシック" panose="020B0400000000000000" pitchFamily="50" charset="-128"/>
              </a:rPr>
              <a:t>22,500ha</a:t>
            </a:r>
            <a:r>
              <a:rPr kumimoji="1" lang="ja-JP" altLang="en-US" sz="1600" dirty="0">
                <a:solidFill>
                  <a:schemeClr val="tx1"/>
                </a:solidFill>
                <a:latin typeface="BIZ UDPゴシック" panose="020B0400000000000000" pitchFamily="50" charset="-128"/>
                <a:ea typeface="BIZ UDPゴシック" panose="020B0400000000000000" pitchFamily="50" charset="-128"/>
              </a:rPr>
              <a:t>のうち</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600" dirty="0">
                <a:latin typeface="BIZ UDPゴシック" panose="020B0400000000000000" pitchFamily="50" charset="-128"/>
                <a:ea typeface="BIZ UDPゴシック" panose="020B0400000000000000" pitchFamily="50" charset="-128"/>
              </a:rPr>
              <a:t>　</a:t>
            </a:r>
            <a:r>
              <a:rPr kumimoji="1" lang="ja-JP" altLang="en-US" sz="1600" dirty="0">
                <a:solidFill>
                  <a:schemeClr val="tx1"/>
                </a:solidFill>
                <a:latin typeface="BIZ UDPゴシック" panose="020B0400000000000000" pitchFamily="50" charset="-128"/>
                <a:ea typeface="BIZ UDPゴシック" panose="020B0400000000000000" pitchFamily="50" charset="-128"/>
              </a:rPr>
              <a:t>「森林経営計画」が作成されている人工林は、</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600" dirty="0">
                <a:solidFill>
                  <a:schemeClr val="tx1"/>
                </a:solidFill>
                <a:latin typeface="BIZ UDPゴシック" panose="020B0400000000000000" pitchFamily="50" charset="-128"/>
                <a:ea typeface="BIZ UDPゴシック" panose="020B0400000000000000" pitchFamily="50" charset="-128"/>
              </a:rPr>
              <a:t>　約</a:t>
            </a:r>
            <a:r>
              <a:rPr kumimoji="1" lang="en-US" altLang="ja-JP" sz="1600" dirty="0">
                <a:solidFill>
                  <a:schemeClr val="tx1"/>
                </a:solidFill>
                <a:latin typeface="BIZ UDPゴシック" panose="020B0400000000000000" pitchFamily="50" charset="-128"/>
                <a:ea typeface="BIZ UDPゴシック" panose="020B0400000000000000" pitchFamily="50" charset="-128"/>
              </a:rPr>
              <a:t>4,500ha(</a:t>
            </a:r>
            <a:r>
              <a:rPr kumimoji="1" lang="ja-JP" altLang="en-US" sz="1600" dirty="0">
                <a:solidFill>
                  <a:schemeClr val="tx1"/>
                </a:solidFill>
                <a:latin typeface="BIZ UDPゴシック" panose="020B0400000000000000" pitchFamily="50" charset="-128"/>
                <a:ea typeface="BIZ UDPゴシック" panose="020B0400000000000000" pitchFamily="50" charset="-128"/>
              </a:rPr>
              <a:t>全人工林の</a:t>
            </a:r>
            <a:r>
              <a:rPr kumimoji="1" lang="en-US" altLang="ja-JP" sz="1600" dirty="0">
                <a:solidFill>
                  <a:schemeClr val="tx1"/>
                </a:solidFill>
                <a:latin typeface="BIZ UDPゴシック" panose="020B0400000000000000" pitchFamily="50" charset="-128"/>
                <a:ea typeface="BIZ UDPゴシック" panose="020B0400000000000000" pitchFamily="50" charset="-128"/>
              </a:rPr>
              <a:t>20</a:t>
            </a:r>
            <a:r>
              <a:rPr kumimoji="1" lang="ja-JP" altLang="en-US" sz="1600" dirty="0">
                <a:solidFill>
                  <a:schemeClr val="tx1"/>
                </a:solidFill>
                <a:latin typeface="BIZ UDPゴシック" panose="020B0400000000000000" pitchFamily="50" charset="-128"/>
                <a:ea typeface="BIZ UDPゴシック" panose="020B0400000000000000" pitchFamily="50" charset="-128"/>
              </a:rPr>
              <a:t>％</a:t>
            </a:r>
            <a:r>
              <a:rPr kumimoji="1" lang="en-US" altLang="ja-JP" sz="1600" dirty="0">
                <a:solidFill>
                  <a:schemeClr val="tx1"/>
                </a:solidFill>
                <a:latin typeface="BIZ UDPゴシック" panose="020B0400000000000000" pitchFamily="50" charset="-128"/>
                <a:ea typeface="BIZ UDPゴシック" panose="020B0400000000000000" pitchFamily="50" charset="-128"/>
              </a:rPr>
              <a:t>)</a:t>
            </a:r>
            <a:endParaRPr kumimoji="1" lang="en-US" altLang="ja-JP" sz="1600" b="1" u="sng" dirty="0">
              <a:solidFill>
                <a:schemeClr val="tx1"/>
              </a:solidFill>
              <a:latin typeface="BIZ UDPゴシック" panose="020B0400000000000000" pitchFamily="50" charset="-128"/>
              <a:ea typeface="BIZ UDPゴシック" panose="020B0400000000000000" pitchFamily="50" charset="-128"/>
            </a:endParaRPr>
          </a:p>
          <a:p>
            <a:pPr algn="ctr"/>
            <a:endParaRPr lang="ja-JP" altLang="en-US" sz="1600" b="1" dirty="0">
              <a:solidFill>
                <a:srgbClr val="FF3399"/>
              </a:solidFill>
              <a:latin typeface="BIZ UDPゴシック" panose="020B0400000000000000" pitchFamily="50" charset="-128"/>
              <a:ea typeface="BIZ UDPゴシック" panose="020B0400000000000000" pitchFamily="50" charset="-128"/>
            </a:endParaRPr>
          </a:p>
        </p:txBody>
      </p:sp>
      <p:sp>
        <p:nvSpPr>
          <p:cNvPr id="101" name="テキスト ボックス 100">
            <a:extLst>
              <a:ext uri="{FF2B5EF4-FFF2-40B4-BE49-F238E27FC236}">
                <a16:creationId xmlns:a16="http://schemas.microsoft.com/office/drawing/2014/main" id="{10530ACC-877D-4ED9-A85B-6566A4BF891B}"/>
              </a:ext>
            </a:extLst>
          </p:cNvPr>
          <p:cNvSpPr txBox="1"/>
          <p:nvPr/>
        </p:nvSpPr>
        <p:spPr>
          <a:xfrm>
            <a:off x="5229114" y="1652521"/>
            <a:ext cx="4357014" cy="586860"/>
          </a:xfrm>
          <a:prstGeom prst="rect">
            <a:avLst/>
          </a:prstGeom>
          <a:noFill/>
        </p:spPr>
        <p:txBody>
          <a:bodyPr wrap="square" lIns="0" tIns="0" rIns="0" bIns="0" rtlCol="0">
            <a:noAutofit/>
          </a:bodyPr>
          <a:lstStyle/>
          <a:p>
            <a:r>
              <a:rPr lang="en-US" altLang="ja-JP" sz="1600" dirty="0">
                <a:latin typeface="BIZ UDPゴシック" panose="020B0400000000000000" pitchFamily="50" charset="-128"/>
                <a:ea typeface="BIZ UDPゴシック" panose="020B0400000000000000" pitchFamily="50" charset="-128"/>
              </a:rPr>
              <a:t>R6,7</a:t>
            </a:r>
            <a:r>
              <a:rPr lang="ja-JP" altLang="en-US" sz="1600" dirty="0">
                <a:latin typeface="BIZ UDPゴシック" panose="020B0400000000000000" pitchFamily="50" charset="-128"/>
                <a:ea typeface="BIZ UDPゴシック" panose="020B0400000000000000" pitchFamily="50" charset="-128"/>
              </a:rPr>
              <a:t>年度の見直し後の面積は約</a:t>
            </a:r>
            <a:r>
              <a:rPr lang="en-US" altLang="ja-JP" sz="1600" dirty="0">
                <a:latin typeface="BIZ UDPゴシック" panose="020B0400000000000000" pitchFamily="50" charset="-128"/>
                <a:ea typeface="BIZ UDPゴシック" panose="020B0400000000000000" pitchFamily="50" charset="-128"/>
              </a:rPr>
              <a:t>36,000ha</a:t>
            </a:r>
            <a:endParaRPr lang="ja-JP" altLang="en-US" sz="1600" dirty="0">
              <a:latin typeface="BIZ UDPゴシック" panose="020B0400000000000000" pitchFamily="50" charset="-128"/>
              <a:ea typeface="BIZ UDPゴシック" panose="020B0400000000000000" pitchFamily="50" charset="-128"/>
            </a:endParaRPr>
          </a:p>
        </p:txBody>
      </p:sp>
      <p:sp>
        <p:nvSpPr>
          <p:cNvPr id="102" name="テキスト ボックス 101">
            <a:extLst>
              <a:ext uri="{FF2B5EF4-FFF2-40B4-BE49-F238E27FC236}">
                <a16:creationId xmlns:a16="http://schemas.microsoft.com/office/drawing/2014/main" id="{E7A9B90C-09CB-4664-95C3-06BAD83F39A7}"/>
              </a:ext>
            </a:extLst>
          </p:cNvPr>
          <p:cNvSpPr txBox="1"/>
          <p:nvPr/>
        </p:nvSpPr>
        <p:spPr>
          <a:xfrm>
            <a:off x="5311095" y="1965115"/>
            <a:ext cx="3800030" cy="1420256"/>
          </a:xfrm>
          <a:prstGeom prst="rect">
            <a:avLst/>
          </a:prstGeom>
          <a:solidFill>
            <a:schemeClr val="bg1"/>
          </a:solidFill>
        </p:spPr>
        <p:txBody>
          <a:bodyPr wrap="square" lIns="0" tIns="0" rIns="0" bIns="0" rtlCol="0">
            <a:noAutofit/>
          </a:bodyPr>
          <a:lstStyle/>
          <a:p>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内訳</a:t>
            </a:r>
            <a:r>
              <a:rPr lang="en-US" altLang="ja-JP" sz="1600" dirty="0">
                <a:latin typeface="BIZ UDPゴシック" panose="020B0400000000000000" pitchFamily="50" charset="-128"/>
                <a:ea typeface="BIZ UDPゴシック" panose="020B0400000000000000" pitchFamily="50" charset="-128"/>
              </a:rPr>
              <a:t>》</a:t>
            </a:r>
          </a:p>
          <a:p>
            <a:r>
              <a:rPr lang="ja-JP" altLang="en-US" sz="1600" dirty="0">
                <a:latin typeface="BIZ UDPゴシック" panose="020B0400000000000000" pitchFamily="50" charset="-128"/>
                <a:ea typeface="BIZ UDPゴシック" panose="020B0400000000000000" pitchFamily="50" charset="-128"/>
              </a:rPr>
              <a:t>①資源循環林：約</a:t>
            </a:r>
            <a:r>
              <a:rPr lang="en-US" altLang="ja-JP" sz="1600" dirty="0">
                <a:latin typeface="BIZ UDPゴシック" panose="020B0400000000000000" pitchFamily="50" charset="-128"/>
                <a:ea typeface="BIZ UDPゴシック" panose="020B0400000000000000" pitchFamily="50" charset="-128"/>
              </a:rPr>
              <a:t>10,600ha</a:t>
            </a:r>
          </a:p>
          <a:p>
            <a:r>
              <a:rPr lang="ja-JP" altLang="en-US" sz="1600" dirty="0">
                <a:latin typeface="BIZ UDPゴシック" panose="020B0400000000000000" pitchFamily="50" charset="-128"/>
                <a:ea typeface="BIZ UDPゴシック" panose="020B0400000000000000" pitchFamily="50" charset="-128"/>
              </a:rPr>
              <a:t>②広葉樹林への誘導・転換：約</a:t>
            </a:r>
            <a:r>
              <a:rPr lang="en-US" altLang="ja-JP" sz="1600" dirty="0">
                <a:latin typeface="BIZ UDPゴシック" panose="020B0400000000000000" pitchFamily="50" charset="-128"/>
                <a:ea typeface="BIZ UDPゴシック" panose="020B0400000000000000" pitchFamily="50" charset="-128"/>
              </a:rPr>
              <a:t>3,700ha</a:t>
            </a:r>
          </a:p>
          <a:p>
            <a:r>
              <a:rPr lang="ja-JP" altLang="en-US" sz="1600" dirty="0">
                <a:latin typeface="BIZ UDPゴシック" panose="020B0400000000000000" pitchFamily="50" charset="-128"/>
                <a:ea typeface="BIZ UDPゴシック" panose="020B0400000000000000" pitchFamily="50" charset="-128"/>
              </a:rPr>
              <a:t>③資源管理林：約</a:t>
            </a:r>
            <a:r>
              <a:rPr lang="en-US" altLang="ja-JP" sz="1600" dirty="0">
                <a:latin typeface="BIZ UDPゴシック" panose="020B0400000000000000" pitchFamily="50" charset="-128"/>
                <a:ea typeface="BIZ UDPゴシック" panose="020B0400000000000000" pitchFamily="50" charset="-128"/>
              </a:rPr>
              <a:t>14,800ha</a:t>
            </a:r>
          </a:p>
          <a:p>
            <a:r>
              <a:rPr lang="ja-JP" altLang="en-US" sz="1600" dirty="0">
                <a:latin typeface="BIZ UDPゴシック" panose="020B0400000000000000" pitchFamily="50" charset="-128"/>
                <a:ea typeface="BIZ UDPゴシック" panose="020B0400000000000000" pitchFamily="50" charset="-128"/>
              </a:rPr>
              <a:t>④自然遷移林：約</a:t>
            </a:r>
            <a:r>
              <a:rPr lang="en-US" altLang="ja-JP" sz="1600" dirty="0">
                <a:latin typeface="BIZ UDPゴシック" panose="020B0400000000000000" pitchFamily="50" charset="-128"/>
                <a:ea typeface="BIZ UDPゴシック" panose="020B0400000000000000" pitchFamily="50" charset="-128"/>
              </a:rPr>
              <a:t>3,500ha</a:t>
            </a:r>
          </a:p>
          <a:p>
            <a:r>
              <a:rPr lang="ja-JP" altLang="en-US" sz="1600" dirty="0">
                <a:latin typeface="BIZ UDPゴシック" panose="020B0400000000000000" pitchFamily="50" charset="-128"/>
                <a:ea typeface="BIZ UDPゴシック" panose="020B0400000000000000" pitchFamily="50" charset="-128"/>
              </a:rPr>
              <a:t>その他：約</a:t>
            </a:r>
            <a:r>
              <a:rPr lang="en-US" altLang="ja-JP" sz="1600" dirty="0">
                <a:latin typeface="BIZ UDPゴシック" panose="020B0400000000000000" pitchFamily="50" charset="-128"/>
                <a:ea typeface="BIZ UDPゴシック" panose="020B0400000000000000" pitchFamily="50" charset="-128"/>
              </a:rPr>
              <a:t>3,400ha</a:t>
            </a:r>
          </a:p>
        </p:txBody>
      </p:sp>
      <p:sp>
        <p:nvSpPr>
          <p:cNvPr id="42" name="乗算記号 41">
            <a:extLst>
              <a:ext uri="{FF2B5EF4-FFF2-40B4-BE49-F238E27FC236}">
                <a16:creationId xmlns:a16="http://schemas.microsoft.com/office/drawing/2014/main" id="{D3DC980A-323F-416B-870B-133CE6242405}"/>
              </a:ext>
            </a:extLst>
          </p:cNvPr>
          <p:cNvSpPr/>
          <p:nvPr/>
        </p:nvSpPr>
        <p:spPr>
          <a:xfrm>
            <a:off x="3965324" y="2904224"/>
            <a:ext cx="1199670" cy="1195473"/>
          </a:xfrm>
          <a:prstGeom prst="mathMultiply">
            <a:avLst/>
          </a:prstGeom>
          <a:solidFill>
            <a:srgbClr val="00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13939C29-33B5-4A58-A950-0F67150C8529}"/>
              </a:ext>
            </a:extLst>
          </p:cNvPr>
          <p:cNvSpPr txBox="1"/>
          <p:nvPr/>
        </p:nvSpPr>
        <p:spPr>
          <a:xfrm>
            <a:off x="8486393" y="55099"/>
            <a:ext cx="978542" cy="400110"/>
          </a:xfrm>
          <a:prstGeom prst="rect">
            <a:avLst/>
          </a:prstGeom>
          <a:solidFill>
            <a:schemeClr val="bg1"/>
          </a:solidFill>
        </p:spPr>
        <p:txBody>
          <a:bodyPr wrap="square">
            <a:spAutoFit/>
          </a:bodyPr>
          <a:lstStyle/>
          <a:p>
            <a:pPr algn="ctr"/>
            <a:r>
              <a:rPr lang="en-US" altLang="ja-JP" sz="1000" kern="100" dirty="0">
                <a:latin typeface="BIZ UDゴシック" panose="020B0400000000000000" pitchFamily="49" charset="-128"/>
                <a:ea typeface="BIZ UDゴシック" panose="020B0400000000000000" pitchFamily="49" charset="-128"/>
                <a:cs typeface="Times New Roman"/>
              </a:rPr>
              <a:t>R7.9.26</a:t>
            </a:r>
          </a:p>
          <a:p>
            <a:pPr algn="ctr"/>
            <a:r>
              <a:rPr lang="ja-JP" altLang="en-US" sz="1000" kern="100" dirty="0">
                <a:latin typeface="BIZ UDゴシック" panose="020B0400000000000000" pitchFamily="49" charset="-128"/>
                <a:ea typeface="BIZ UDゴシック" panose="020B0400000000000000" pitchFamily="49" charset="-128"/>
                <a:cs typeface="Times New Roman"/>
              </a:rPr>
              <a:t>みどり推進室</a:t>
            </a:r>
            <a:endParaRPr lang="en-US" altLang="ja-JP" sz="1714" kern="100" dirty="0">
              <a:latin typeface="BIZ UDゴシック" panose="020B0400000000000000" pitchFamily="49" charset="-128"/>
              <a:ea typeface="BIZ UDゴシック" panose="020B0400000000000000" pitchFamily="49" charset="-128"/>
              <a:cs typeface="Times New Roman"/>
            </a:endParaRPr>
          </a:p>
        </p:txBody>
      </p:sp>
      <p:sp>
        <p:nvSpPr>
          <p:cNvPr id="43" name="スライド番号プレースホルダー 10">
            <a:extLst>
              <a:ext uri="{FF2B5EF4-FFF2-40B4-BE49-F238E27FC236}">
                <a16:creationId xmlns:a16="http://schemas.microsoft.com/office/drawing/2014/main" id="{EA03E3F6-493C-4554-8914-870BE636A520}"/>
              </a:ext>
            </a:extLst>
          </p:cNvPr>
          <p:cNvSpPr>
            <a:spLocks noGrp="1"/>
          </p:cNvSpPr>
          <p:nvPr>
            <p:ph type="sldNum" sz="quarter" idx="12"/>
          </p:nvPr>
        </p:nvSpPr>
        <p:spPr>
          <a:xfrm>
            <a:off x="6996113" y="6458593"/>
            <a:ext cx="2228850" cy="365125"/>
          </a:xfrm>
        </p:spPr>
        <p:txBody>
          <a:bodyPr/>
          <a:lstStyle/>
          <a:p>
            <a:fld id="{D2D8002D-B5B0-4BAC-B1F6-782DDCCE6D9C}" type="slidenum">
              <a:rPr kumimoji="1" lang="ja-JP" altLang="en-US" sz="2000" b="1"/>
              <a:t>12</a:t>
            </a:fld>
            <a:endParaRPr kumimoji="1" lang="ja-JP" altLang="en-US" sz="2000" b="1" dirty="0"/>
          </a:p>
        </p:txBody>
      </p:sp>
      <p:sp>
        <p:nvSpPr>
          <p:cNvPr id="44" name="テキスト ボックス 43">
            <a:extLst>
              <a:ext uri="{FF2B5EF4-FFF2-40B4-BE49-F238E27FC236}">
                <a16:creationId xmlns:a16="http://schemas.microsoft.com/office/drawing/2014/main" id="{9DDD6213-CFD8-4539-9B6D-3A74D4E0694D}"/>
              </a:ext>
            </a:extLst>
          </p:cNvPr>
          <p:cNvSpPr txBox="1"/>
          <p:nvPr/>
        </p:nvSpPr>
        <p:spPr>
          <a:xfrm>
            <a:off x="4089650" y="4755758"/>
            <a:ext cx="5602060" cy="1754326"/>
          </a:xfrm>
          <a:prstGeom prst="rect">
            <a:avLst/>
          </a:prstGeom>
          <a:noFill/>
        </p:spPr>
        <p:txBody>
          <a:bodyPr wrap="square">
            <a:spAutoFit/>
          </a:bodyPr>
          <a:lstStyle/>
          <a:p>
            <a:r>
              <a:rPr lang="ja-JP" altLang="en-US" b="1" dirty="0">
                <a:solidFill>
                  <a:srgbClr val="002060"/>
                </a:solidFill>
                <a:latin typeface="BIZ UDPゴシック" panose="020B0400000000000000" pitchFamily="50" charset="-128"/>
                <a:ea typeface="BIZ UDPゴシック" panose="020B0400000000000000" pitchFamily="50" charset="-128"/>
              </a:rPr>
              <a:t>①森林整備指針の４区分：将来に向けた森林の在り方</a:t>
            </a:r>
            <a:endParaRPr lang="en-US" altLang="ja-JP" b="1" dirty="0">
              <a:solidFill>
                <a:srgbClr val="002060"/>
              </a:solidFill>
              <a:latin typeface="BIZ UDPゴシック" panose="020B0400000000000000" pitchFamily="50" charset="-128"/>
              <a:ea typeface="BIZ UDPゴシック" panose="020B0400000000000000" pitchFamily="50" charset="-128"/>
            </a:endParaRPr>
          </a:p>
          <a:p>
            <a:r>
              <a:rPr lang="ja-JP" altLang="en-US" b="1" dirty="0">
                <a:solidFill>
                  <a:srgbClr val="002060"/>
                </a:solidFill>
                <a:latin typeface="BIZ UDPゴシック" panose="020B0400000000000000" pitchFamily="50" charset="-128"/>
                <a:ea typeface="BIZ UDPゴシック" panose="020B0400000000000000" pitchFamily="50" charset="-128"/>
              </a:rPr>
              <a:t>②山地災害危険地区：防災・減災の指標</a:t>
            </a:r>
            <a:endParaRPr lang="en-US" altLang="ja-JP" b="1" dirty="0">
              <a:solidFill>
                <a:srgbClr val="002060"/>
              </a:solidFill>
              <a:latin typeface="BIZ UDPゴシック" panose="020B0400000000000000" pitchFamily="50" charset="-128"/>
              <a:ea typeface="BIZ UDPゴシック" panose="020B0400000000000000" pitchFamily="50" charset="-128"/>
            </a:endParaRPr>
          </a:p>
          <a:p>
            <a:r>
              <a:rPr lang="ja-JP" altLang="en-US" b="1" dirty="0">
                <a:solidFill>
                  <a:srgbClr val="002060"/>
                </a:solidFill>
                <a:latin typeface="BIZ UDPゴシック" panose="020B0400000000000000" pitchFamily="50" charset="-128"/>
                <a:ea typeface="BIZ UDPゴシック" panose="020B0400000000000000" pitchFamily="50" charset="-128"/>
              </a:rPr>
              <a:t>③森林経営計画地：林業経営による森林の維持・保全</a:t>
            </a:r>
            <a:endParaRPr lang="en-US" altLang="ja-JP" b="1" dirty="0">
              <a:solidFill>
                <a:srgbClr val="002060"/>
              </a:solidFill>
              <a:latin typeface="BIZ UDPゴシック" panose="020B0400000000000000" pitchFamily="50" charset="-128"/>
              <a:ea typeface="BIZ UDPゴシック" panose="020B0400000000000000" pitchFamily="50" charset="-128"/>
            </a:endParaRPr>
          </a:p>
          <a:p>
            <a:r>
              <a:rPr lang="ja-JP" altLang="en-US" b="1" dirty="0">
                <a:solidFill>
                  <a:srgbClr val="002060"/>
                </a:solidFill>
                <a:latin typeface="BIZ UDPゴシック" panose="020B0400000000000000" pitchFamily="50" charset="-128"/>
                <a:ea typeface="BIZ UDPゴシック" panose="020B0400000000000000" pitchFamily="50" charset="-128"/>
              </a:rPr>
              <a:t>　　　　　　</a:t>
            </a:r>
            <a:endParaRPr lang="en-US" altLang="ja-JP" b="1" dirty="0">
              <a:solidFill>
                <a:srgbClr val="002060"/>
              </a:solidFill>
              <a:latin typeface="BIZ UDPゴシック" panose="020B0400000000000000" pitchFamily="50" charset="-128"/>
              <a:ea typeface="BIZ UDPゴシック" panose="020B0400000000000000" pitchFamily="50" charset="-128"/>
            </a:endParaRPr>
          </a:p>
          <a:p>
            <a:r>
              <a:rPr lang="en-US" altLang="ja-JP" b="1" dirty="0">
                <a:solidFill>
                  <a:srgbClr val="002060"/>
                </a:solidFill>
                <a:latin typeface="BIZ UDPゴシック" panose="020B0400000000000000" pitchFamily="50" charset="-128"/>
                <a:ea typeface="BIZ UDPゴシック" panose="020B0400000000000000" pitchFamily="50" charset="-128"/>
              </a:rPr>
              <a:t>    </a:t>
            </a:r>
            <a:r>
              <a:rPr lang="ja-JP" altLang="en-US" b="1" dirty="0">
                <a:solidFill>
                  <a:srgbClr val="002060"/>
                </a:solidFill>
                <a:latin typeface="BIZ UDPゴシック" panose="020B0400000000000000" pitchFamily="50" charset="-128"/>
                <a:ea typeface="BIZ UDPゴシック" panose="020B0400000000000000" pitchFamily="50" charset="-128"/>
              </a:rPr>
              <a:t>の３つの要素で重ね合わせを行う。</a:t>
            </a:r>
            <a:endParaRPr lang="en-US" altLang="ja-JP" b="1" dirty="0">
              <a:solidFill>
                <a:srgbClr val="002060"/>
              </a:solidFill>
              <a:latin typeface="BIZ UDPゴシック" panose="020B0400000000000000" pitchFamily="50" charset="-128"/>
              <a:ea typeface="BIZ UDPゴシック" panose="020B0400000000000000" pitchFamily="50" charset="-128"/>
            </a:endParaRPr>
          </a:p>
          <a:p>
            <a:r>
              <a:rPr lang="ja-JP" altLang="en-US" b="1" dirty="0">
                <a:solidFill>
                  <a:srgbClr val="002060"/>
                </a:solidFill>
                <a:latin typeface="BIZ UDPゴシック" panose="020B0400000000000000" pitchFamily="50" charset="-128"/>
                <a:ea typeface="BIZ UDPゴシック" panose="020B0400000000000000" pitchFamily="50" charset="-128"/>
              </a:rPr>
              <a:t>（保安林は事業実施の指定という点から、一旦除外）</a:t>
            </a:r>
            <a:endParaRPr lang="ja-JP" altLang="en-US" dirty="0"/>
          </a:p>
        </p:txBody>
      </p:sp>
    </p:spTree>
    <p:extLst>
      <p:ext uri="{BB962C8B-B14F-4D97-AF65-F5344CB8AC3E}">
        <p14:creationId xmlns:p14="http://schemas.microsoft.com/office/powerpoint/2010/main" val="475541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C7E926C5-BDF0-46D2-930E-28280DB4BA9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470" y="944583"/>
            <a:ext cx="9938470" cy="5607035"/>
          </a:xfrm>
          <a:prstGeom prst="rect">
            <a:avLst/>
          </a:prstGeom>
        </p:spPr>
      </p:pic>
      <p:grpSp>
        <p:nvGrpSpPr>
          <p:cNvPr id="6" name="グループ化 5">
            <a:extLst>
              <a:ext uri="{FF2B5EF4-FFF2-40B4-BE49-F238E27FC236}">
                <a16:creationId xmlns:a16="http://schemas.microsoft.com/office/drawing/2014/main" id="{3F27ADEE-F9A7-4479-90C6-BA065C7535A1}"/>
              </a:ext>
            </a:extLst>
          </p:cNvPr>
          <p:cNvGrpSpPr/>
          <p:nvPr/>
        </p:nvGrpSpPr>
        <p:grpSpPr>
          <a:xfrm>
            <a:off x="453571" y="34239"/>
            <a:ext cx="8985489" cy="705033"/>
            <a:chOff x="101599" y="245318"/>
            <a:chExt cx="7856064" cy="594834"/>
          </a:xfrm>
        </p:grpSpPr>
        <p:grpSp>
          <p:nvGrpSpPr>
            <p:cNvPr id="7" name="グループ化 6">
              <a:extLst>
                <a:ext uri="{FF2B5EF4-FFF2-40B4-BE49-F238E27FC236}">
                  <a16:creationId xmlns:a16="http://schemas.microsoft.com/office/drawing/2014/main" id="{D0049FAC-3048-47BE-B1FC-BA7691B96E9D}"/>
                </a:ext>
              </a:extLst>
            </p:cNvPr>
            <p:cNvGrpSpPr/>
            <p:nvPr/>
          </p:nvGrpSpPr>
          <p:grpSpPr>
            <a:xfrm>
              <a:off x="101599" y="245354"/>
              <a:ext cx="7561075" cy="575048"/>
              <a:chOff x="101600" y="245354"/>
              <a:chExt cx="5880310" cy="575048"/>
            </a:xfrm>
          </p:grpSpPr>
          <p:sp>
            <p:nvSpPr>
              <p:cNvPr id="10" name="Rectangle 29">
                <a:extLst>
                  <a:ext uri="{FF2B5EF4-FFF2-40B4-BE49-F238E27FC236}">
                    <a16:creationId xmlns:a16="http://schemas.microsoft.com/office/drawing/2014/main" id="{F5FD963B-A538-419D-A957-108425FEE8DE}"/>
                  </a:ext>
                </a:extLst>
              </p:cNvPr>
              <p:cNvSpPr>
                <a:spLocks noChangeArrowheads="1"/>
              </p:cNvSpPr>
              <p:nvPr/>
            </p:nvSpPr>
            <p:spPr bwMode="auto">
              <a:xfrm>
                <a:off x="101600" y="245354"/>
                <a:ext cx="5880309" cy="420268"/>
              </a:xfrm>
              <a:prstGeom prst="rect">
                <a:avLst/>
              </a:prstGeom>
              <a:solidFill>
                <a:srgbClr val="008000"/>
              </a:solidFill>
              <a:ln w="9525">
                <a:solidFill>
                  <a:srgbClr val="008000"/>
                </a:solidFill>
                <a:miter lim="800000"/>
                <a:headEnd/>
                <a:tailEnd/>
              </a:ln>
            </p:spPr>
            <p:txBody>
              <a:bodyPr vert="horz" wrap="square" lIns="53068" tIns="6350" rIns="53068" bIns="6350" numCol="1" anchor="ctr" anchorCtr="0" compatLnSpc="1">
                <a:prstTxWarp prst="textNoShape">
                  <a:avLst/>
                </a:prstTxWarp>
                <a:noAutofit/>
              </a:bodyPr>
              <a:lstStyle/>
              <a:p>
                <a:pPr defTabSz="653156" eaLnBrk="0" fontAlgn="base" hangingPunct="0">
                  <a:spcBef>
                    <a:spcPct val="0"/>
                  </a:spcBef>
                  <a:spcAft>
                    <a:spcPct val="0"/>
                  </a:spcAft>
                </a:pPr>
                <a:r>
                  <a:rPr lang="ja-JP" altLang="en-US" sz="1714" dirty="0">
                    <a:solidFill>
                      <a:schemeClr val="bg1"/>
                    </a:solidFill>
                    <a:latin typeface="Arial" panose="020B0604020202020204" pitchFamily="34" charset="0"/>
                  </a:rPr>
                  <a:t>　</a:t>
                </a:r>
                <a:r>
                  <a:rPr kumimoji="1" lang="ja-JP" altLang="en-US" sz="1714" b="1" dirty="0">
                    <a:solidFill>
                      <a:schemeClr val="bg1"/>
                    </a:solidFill>
                    <a:latin typeface="BIZ UDゴシック" panose="020B0400000000000000" pitchFamily="49" charset="-128"/>
                    <a:ea typeface="BIZ UDゴシック" panose="020B0400000000000000" pitchFamily="49" charset="-128"/>
                  </a:rPr>
                  <a:t>各基軸・個別施策展開のためのゾーニング</a:t>
                </a:r>
                <a:endParaRPr kumimoji="1" lang="en-US" altLang="ja-JP" sz="1714" b="1" dirty="0">
                  <a:solidFill>
                    <a:schemeClr val="bg1"/>
                  </a:solidFill>
                  <a:latin typeface="BIZ UDゴシック" panose="020B0400000000000000" pitchFamily="49" charset="-128"/>
                  <a:ea typeface="BIZ UDゴシック" panose="020B0400000000000000" pitchFamily="49" charset="-128"/>
                </a:endParaRPr>
              </a:p>
            </p:txBody>
          </p:sp>
          <p:sp>
            <p:nvSpPr>
              <p:cNvPr id="11" name="Rectangle 31">
                <a:extLst>
                  <a:ext uri="{FF2B5EF4-FFF2-40B4-BE49-F238E27FC236}">
                    <a16:creationId xmlns:a16="http://schemas.microsoft.com/office/drawing/2014/main" id="{5F254899-E565-4729-BC8C-605C5874D7D8}"/>
                  </a:ext>
                </a:extLst>
              </p:cNvPr>
              <p:cNvSpPr>
                <a:spLocks noChangeArrowheads="1"/>
              </p:cNvSpPr>
              <p:nvPr/>
            </p:nvSpPr>
            <p:spPr bwMode="auto">
              <a:xfrm>
                <a:off x="101601" y="738163"/>
                <a:ext cx="5880309" cy="82239"/>
              </a:xfrm>
              <a:prstGeom prst="rect">
                <a:avLst/>
              </a:prstGeom>
              <a:solidFill>
                <a:srgbClr val="00FF00"/>
              </a:solidFill>
              <a:ln w="9525">
                <a:solidFill>
                  <a:srgbClr val="00FF00"/>
                </a:solidFill>
                <a:miter lim="800000"/>
                <a:headEnd/>
                <a:tailEnd/>
              </a:ln>
            </p:spPr>
            <p:txBody>
              <a:bodyPr vert="horz" wrap="square" lIns="65314" tIns="32657" rIns="65314" bIns="32657" numCol="1" anchor="t" anchorCtr="0" compatLnSpc="1">
                <a:prstTxWarp prst="textNoShape">
                  <a:avLst/>
                </a:prstTxWarp>
              </a:bodyPr>
              <a:lstStyle/>
              <a:p>
                <a:endParaRPr lang="ja-JP" altLang="en-US" sz="1286"/>
              </a:p>
            </p:txBody>
          </p:sp>
        </p:grpSp>
        <p:sp>
          <p:nvSpPr>
            <p:cNvPr id="8" name="Rectangle 30">
              <a:extLst>
                <a:ext uri="{FF2B5EF4-FFF2-40B4-BE49-F238E27FC236}">
                  <a16:creationId xmlns:a16="http://schemas.microsoft.com/office/drawing/2014/main" id="{251A9CCD-B28D-4EDE-85DC-4A503185F1ED}"/>
                </a:ext>
              </a:extLst>
            </p:cNvPr>
            <p:cNvSpPr>
              <a:spLocks noChangeArrowheads="1"/>
            </p:cNvSpPr>
            <p:nvPr/>
          </p:nvSpPr>
          <p:spPr bwMode="auto">
            <a:xfrm>
              <a:off x="7524628" y="245318"/>
              <a:ext cx="433035" cy="42733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4500">
                  <a:solidFill>
                    <a:schemeClr val="tx1"/>
                  </a:solidFill>
                  <a:latin typeface="Arial" charset="0"/>
                  <a:ea typeface="ＭＳ Ｐゴシック" charset="-128"/>
                </a:defRPr>
              </a:lvl1pPr>
              <a:lvl2pPr marL="742950" indent="-285750">
                <a:spcBef>
                  <a:spcPct val="20000"/>
                </a:spcBef>
                <a:buChar char="–"/>
                <a:defRPr kumimoji="1" sz="3900">
                  <a:solidFill>
                    <a:schemeClr val="tx1"/>
                  </a:solidFill>
                  <a:latin typeface="Arial" charset="0"/>
                  <a:ea typeface="ＭＳ Ｐゴシック" charset="-128"/>
                </a:defRPr>
              </a:lvl2pPr>
              <a:lvl3pPr marL="1143000" indent="-228600">
                <a:spcBef>
                  <a:spcPct val="20000"/>
                </a:spcBef>
                <a:buChar char="•"/>
                <a:defRPr kumimoji="1" sz="3400">
                  <a:solidFill>
                    <a:schemeClr val="tx1"/>
                  </a:solidFill>
                  <a:latin typeface="Arial" charset="0"/>
                  <a:ea typeface="ＭＳ Ｐゴシック" charset="-128"/>
                </a:defRPr>
              </a:lvl3pPr>
              <a:lvl4pPr marL="1600200" indent="-228600">
                <a:spcBef>
                  <a:spcPct val="20000"/>
                </a:spcBef>
                <a:buChar char="–"/>
                <a:defRPr kumimoji="1" sz="2800">
                  <a:solidFill>
                    <a:schemeClr val="tx1"/>
                  </a:solidFill>
                  <a:latin typeface="Arial" charset="0"/>
                  <a:ea typeface="ＭＳ Ｐゴシック" charset="-128"/>
                </a:defRPr>
              </a:lvl4pPr>
              <a:lvl5pPr marL="2057400" indent="-22860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eaLnBrk="1" hangingPunct="1">
                <a:spcBef>
                  <a:spcPct val="0"/>
                </a:spcBef>
                <a:buFontTx/>
                <a:buNone/>
              </a:pPr>
              <a:endParaRPr lang="ja-JP" altLang="en-US" sz="857" dirty="0">
                <a:solidFill>
                  <a:srgbClr val="000000"/>
                </a:solidFill>
              </a:endParaRPr>
            </a:p>
          </p:txBody>
        </p:sp>
        <p:sp>
          <p:nvSpPr>
            <p:cNvPr id="9" name="Rectangle 32">
              <a:extLst>
                <a:ext uri="{FF2B5EF4-FFF2-40B4-BE49-F238E27FC236}">
                  <a16:creationId xmlns:a16="http://schemas.microsoft.com/office/drawing/2014/main" id="{7481589C-D8D1-4B22-861A-CCDCD678E736}"/>
                </a:ext>
              </a:extLst>
            </p:cNvPr>
            <p:cNvSpPr>
              <a:spLocks noChangeArrowheads="1"/>
            </p:cNvSpPr>
            <p:nvPr/>
          </p:nvSpPr>
          <p:spPr bwMode="auto">
            <a:xfrm>
              <a:off x="7515103" y="738163"/>
              <a:ext cx="441715" cy="101989"/>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4500">
                  <a:solidFill>
                    <a:schemeClr val="tx1"/>
                  </a:solidFill>
                  <a:latin typeface="Arial" charset="0"/>
                  <a:ea typeface="ＭＳ Ｐゴシック" charset="-128"/>
                </a:defRPr>
              </a:lvl1pPr>
              <a:lvl2pPr marL="742950" indent="-285750">
                <a:spcBef>
                  <a:spcPct val="20000"/>
                </a:spcBef>
                <a:buChar char="–"/>
                <a:defRPr kumimoji="1" sz="3900">
                  <a:solidFill>
                    <a:schemeClr val="tx1"/>
                  </a:solidFill>
                  <a:latin typeface="Arial" charset="0"/>
                  <a:ea typeface="ＭＳ Ｐゴシック" charset="-128"/>
                </a:defRPr>
              </a:lvl2pPr>
              <a:lvl3pPr marL="1143000" indent="-228600">
                <a:spcBef>
                  <a:spcPct val="20000"/>
                </a:spcBef>
                <a:buChar char="•"/>
                <a:defRPr kumimoji="1" sz="3400">
                  <a:solidFill>
                    <a:schemeClr val="tx1"/>
                  </a:solidFill>
                  <a:latin typeface="Arial" charset="0"/>
                  <a:ea typeface="ＭＳ Ｐゴシック" charset="-128"/>
                </a:defRPr>
              </a:lvl3pPr>
              <a:lvl4pPr marL="1600200" indent="-228600">
                <a:spcBef>
                  <a:spcPct val="20000"/>
                </a:spcBef>
                <a:buChar char="–"/>
                <a:defRPr kumimoji="1" sz="2800">
                  <a:solidFill>
                    <a:schemeClr val="tx1"/>
                  </a:solidFill>
                  <a:latin typeface="Arial" charset="0"/>
                  <a:ea typeface="ＭＳ Ｐゴシック" charset="-128"/>
                </a:defRPr>
              </a:lvl4pPr>
              <a:lvl5pPr marL="2057400" indent="-22860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eaLnBrk="1" hangingPunct="1">
                <a:spcBef>
                  <a:spcPct val="0"/>
                </a:spcBef>
                <a:buFontTx/>
                <a:buNone/>
              </a:pPr>
              <a:endParaRPr lang="ja-JP" altLang="en-US" sz="857">
                <a:solidFill>
                  <a:srgbClr val="000000"/>
                </a:solidFill>
              </a:endParaRPr>
            </a:p>
          </p:txBody>
        </p:sp>
      </p:grpSp>
      <p:sp>
        <p:nvSpPr>
          <p:cNvPr id="14" name="正方形/長方形 1">
            <a:extLst>
              <a:ext uri="{FF2B5EF4-FFF2-40B4-BE49-F238E27FC236}">
                <a16:creationId xmlns:a16="http://schemas.microsoft.com/office/drawing/2014/main" id="{F3B89966-7555-4ABA-AED8-3F4316E85107}"/>
              </a:ext>
            </a:extLst>
          </p:cNvPr>
          <p:cNvSpPr/>
          <p:nvPr/>
        </p:nvSpPr>
        <p:spPr>
          <a:xfrm>
            <a:off x="-32470" y="963604"/>
            <a:ext cx="9020483" cy="5588014"/>
          </a:xfrm>
          <a:custGeom>
            <a:avLst/>
            <a:gdLst>
              <a:gd name="connsiteX0" fmla="*/ 0 w 4235280"/>
              <a:gd name="connsiteY0" fmla="*/ 0 h 2974618"/>
              <a:gd name="connsiteX1" fmla="*/ 4235280 w 4235280"/>
              <a:gd name="connsiteY1" fmla="*/ 0 h 2974618"/>
              <a:gd name="connsiteX2" fmla="*/ 4235280 w 4235280"/>
              <a:gd name="connsiteY2" fmla="*/ 2974618 h 2974618"/>
              <a:gd name="connsiteX3" fmla="*/ 0 w 4235280"/>
              <a:gd name="connsiteY3" fmla="*/ 2974618 h 2974618"/>
              <a:gd name="connsiteX4" fmla="*/ 0 w 4235280"/>
              <a:gd name="connsiteY4" fmla="*/ 0 h 2974618"/>
              <a:gd name="connsiteX0" fmla="*/ 0 w 4235280"/>
              <a:gd name="connsiteY0" fmla="*/ 1391139 h 4365757"/>
              <a:gd name="connsiteX1" fmla="*/ 3719465 w 4235280"/>
              <a:gd name="connsiteY1" fmla="*/ 0 h 4365757"/>
              <a:gd name="connsiteX2" fmla="*/ 4235280 w 4235280"/>
              <a:gd name="connsiteY2" fmla="*/ 4365757 h 4365757"/>
              <a:gd name="connsiteX3" fmla="*/ 0 w 4235280"/>
              <a:gd name="connsiteY3" fmla="*/ 4365757 h 4365757"/>
              <a:gd name="connsiteX4" fmla="*/ 0 w 4235280"/>
              <a:gd name="connsiteY4" fmla="*/ 1391139 h 4365757"/>
              <a:gd name="connsiteX0" fmla="*/ 0 w 4235280"/>
              <a:gd name="connsiteY0" fmla="*/ 1391139 h 4365757"/>
              <a:gd name="connsiteX1" fmla="*/ 3719465 w 4235280"/>
              <a:gd name="connsiteY1" fmla="*/ 0 h 4365757"/>
              <a:gd name="connsiteX2" fmla="*/ 3746818 w 4235280"/>
              <a:gd name="connsiteY2" fmla="*/ 235469 h 4365757"/>
              <a:gd name="connsiteX3" fmla="*/ 4235280 w 4235280"/>
              <a:gd name="connsiteY3" fmla="*/ 4365757 h 4365757"/>
              <a:gd name="connsiteX4" fmla="*/ 0 w 4235280"/>
              <a:gd name="connsiteY4" fmla="*/ 4365757 h 4365757"/>
              <a:gd name="connsiteX5" fmla="*/ 0 w 4235280"/>
              <a:gd name="connsiteY5"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235280 w 4235280"/>
              <a:gd name="connsiteY3" fmla="*/ 4365757 h 4365757"/>
              <a:gd name="connsiteX4" fmla="*/ 0 w 4235280"/>
              <a:gd name="connsiteY4" fmla="*/ 4365757 h 4365757"/>
              <a:gd name="connsiteX5" fmla="*/ 0 w 4235280"/>
              <a:gd name="connsiteY5"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20357 w 4235280"/>
              <a:gd name="connsiteY3" fmla="*/ 548085 h 4365757"/>
              <a:gd name="connsiteX4" fmla="*/ 4235280 w 4235280"/>
              <a:gd name="connsiteY4" fmla="*/ 4365757 h 4365757"/>
              <a:gd name="connsiteX5" fmla="*/ 0 w 4235280"/>
              <a:gd name="connsiteY5" fmla="*/ 4365757 h 4365757"/>
              <a:gd name="connsiteX6" fmla="*/ 0 w 4235280"/>
              <a:gd name="connsiteY6"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98511 w 4235280"/>
              <a:gd name="connsiteY3" fmla="*/ 227654 h 4365757"/>
              <a:gd name="connsiteX4" fmla="*/ 4235280 w 4235280"/>
              <a:gd name="connsiteY4" fmla="*/ 4365757 h 4365757"/>
              <a:gd name="connsiteX5" fmla="*/ 0 w 4235280"/>
              <a:gd name="connsiteY5" fmla="*/ 4365757 h 4365757"/>
              <a:gd name="connsiteX6" fmla="*/ 0 w 4235280"/>
              <a:gd name="connsiteY6"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98511 w 4235280"/>
              <a:gd name="connsiteY3" fmla="*/ 227654 h 4365757"/>
              <a:gd name="connsiteX4" fmla="*/ 4106326 w 4235280"/>
              <a:gd name="connsiteY4" fmla="*/ 571531 h 4365757"/>
              <a:gd name="connsiteX5" fmla="*/ 4235280 w 4235280"/>
              <a:gd name="connsiteY5" fmla="*/ 4365757 h 4365757"/>
              <a:gd name="connsiteX6" fmla="*/ 0 w 4235280"/>
              <a:gd name="connsiteY6" fmla="*/ 4365757 h 4365757"/>
              <a:gd name="connsiteX7" fmla="*/ 0 w 4235280"/>
              <a:gd name="connsiteY7"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98511 w 4235280"/>
              <a:gd name="connsiteY3" fmla="*/ 227654 h 4365757"/>
              <a:gd name="connsiteX4" fmla="*/ 4223557 w 4235280"/>
              <a:gd name="connsiteY4" fmla="*/ 399593 h 4365757"/>
              <a:gd name="connsiteX5" fmla="*/ 4235280 w 4235280"/>
              <a:gd name="connsiteY5" fmla="*/ 4365757 h 4365757"/>
              <a:gd name="connsiteX6" fmla="*/ 0 w 4235280"/>
              <a:gd name="connsiteY6" fmla="*/ 4365757 h 4365757"/>
              <a:gd name="connsiteX7" fmla="*/ 0 w 4235280"/>
              <a:gd name="connsiteY7" fmla="*/ 1391139 h 4365757"/>
              <a:gd name="connsiteX0" fmla="*/ 0 w 4548137"/>
              <a:gd name="connsiteY0" fmla="*/ 1391139 h 4365757"/>
              <a:gd name="connsiteX1" fmla="*/ 3719465 w 4548137"/>
              <a:gd name="connsiteY1" fmla="*/ 0 h 4365757"/>
              <a:gd name="connsiteX2" fmla="*/ 4004726 w 4548137"/>
              <a:gd name="connsiteY2" fmla="*/ 235469 h 4365757"/>
              <a:gd name="connsiteX3" fmla="*/ 4098511 w 4548137"/>
              <a:gd name="connsiteY3" fmla="*/ 227654 h 4365757"/>
              <a:gd name="connsiteX4" fmla="*/ 4223557 w 4548137"/>
              <a:gd name="connsiteY4" fmla="*/ 399593 h 4365757"/>
              <a:gd name="connsiteX5" fmla="*/ 4231372 w 4548137"/>
              <a:gd name="connsiteY5" fmla="*/ 680946 h 4365757"/>
              <a:gd name="connsiteX6" fmla="*/ 4235280 w 4548137"/>
              <a:gd name="connsiteY6" fmla="*/ 4365757 h 4365757"/>
              <a:gd name="connsiteX7" fmla="*/ 0 w 4548137"/>
              <a:gd name="connsiteY7" fmla="*/ 4365757 h 4365757"/>
              <a:gd name="connsiteX8" fmla="*/ 0 w 4548137"/>
              <a:gd name="connsiteY8" fmla="*/ 1391139 h 4365757"/>
              <a:gd name="connsiteX0" fmla="*/ 0 w 4550168"/>
              <a:gd name="connsiteY0" fmla="*/ 1391139 h 4365757"/>
              <a:gd name="connsiteX1" fmla="*/ 3719465 w 4550168"/>
              <a:gd name="connsiteY1" fmla="*/ 0 h 4365757"/>
              <a:gd name="connsiteX2" fmla="*/ 4004726 w 4550168"/>
              <a:gd name="connsiteY2" fmla="*/ 235469 h 4365757"/>
              <a:gd name="connsiteX3" fmla="*/ 4098511 w 4550168"/>
              <a:gd name="connsiteY3" fmla="*/ 227654 h 4365757"/>
              <a:gd name="connsiteX4" fmla="*/ 4223557 w 4550168"/>
              <a:gd name="connsiteY4" fmla="*/ 399593 h 4365757"/>
              <a:gd name="connsiteX5" fmla="*/ 4235280 w 4550168"/>
              <a:gd name="connsiteY5" fmla="*/ 4365757 h 4365757"/>
              <a:gd name="connsiteX6" fmla="*/ 0 w 4550168"/>
              <a:gd name="connsiteY6" fmla="*/ 4365757 h 4365757"/>
              <a:gd name="connsiteX7" fmla="*/ 0 w 4550168"/>
              <a:gd name="connsiteY7" fmla="*/ 1391139 h 4365757"/>
              <a:gd name="connsiteX0" fmla="*/ 0 w 4578326"/>
              <a:gd name="connsiteY0" fmla="*/ 1391139 h 4365757"/>
              <a:gd name="connsiteX1" fmla="*/ 3719465 w 4578326"/>
              <a:gd name="connsiteY1" fmla="*/ 0 h 4365757"/>
              <a:gd name="connsiteX2" fmla="*/ 4004726 w 4578326"/>
              <a:gd name="connsiteY2" fmla="*/ 235469 h 4365757"/>
              <a:gd name="connsiteX3" fmla="*/ 4098511 w 4578326"/>
              <a:gd name="connsiteY3" fmla="*/ 227654 h 4365757"/>
              <a:gd name="connsiteX4" fmla="*/ 4223557 w 4578326"/>
              <a:gd name="connsiteY4" fmla="*/ 399593 h 4365757"/>
              <a:gd name="connsiteX5" fmla="*/ 4317341 w 4578326"/>
              <a:gd name="connsiteY5" fmla="*/ 1196762 h 4365757"/>
              <a:gd name="connsiteX6" fmla="*/ 4235280 w 4578326"/>
              <a:gd name="connsiteY6" fmla="*/ 4365757 h 4365757"/>
              <a:gd name="connsiteX7" fmla="*/ 0 w 4578326"/>
              <a:gd name="connsiteY7" fmla="*/ 4365757 h 4365757"/>
              <a:gd name="connsiteX8" fmla="*/ 0 w 4578326"/>
              <a:gd name="connsiteY8" fmla="*/ 1391139 h 4365757"/>
              <a:gd name="connsiteX0" fmla="*/ 0 w 4550517"/>
              <a:gd name="connsiteY0" fmla="*/ 1391139 h 4365757"/>
              <a:gd name="connsiteX1" fmla="*/ 3719465 w 4550517"/>
              <a:gd name="connsiteY1" fmla="*/ 0 h 4365757"/>
              <a:gd name="connsiteX2" fmla="*/ 4004726 w 4550517"/>
              <a:gd name="connsiteY2" fmla="*/ 235469 h 4365757"/>
              <a:gd name="connsiteX3" fmla="*/ 4098511 w 4550517"/>
              <a:gd name="connsiteY3" fmla="*/ 227654 h 4365757"/>
              <a:gd name="connsiteX4" fmla="*/ 4223557 w 4550517"/>
              <a:gd name="connsiteY4" fmla="*/ 399593 h 4365757"/>
              <a:gd name="connsiteX5" fmla="*/ 4215741 w 4550517"/>
              <a:gd name="connsiteY5" fmla="*/ 1290547 h 4365757"/>
              <a:gd name="connsiteX6" fmla="*/ 4235280 w 4550517"/>
              <a:gd name="connsiteY6" fmla="*/ 4365757 h 4365757"/>
              <a:gd name="connsiteX7" fmla="*/ 0 w 4550517"/>
              <a:gd name="connsiteY7" fmla="*/ 4365757 h 4365757"/>
              <a:gd name="connsiteX8" fmla="*/ 0 w 4550517"/>
              <a:gd name="connsiteY8" fmla="*/ 1391139 h 4365757"/>
              <a:gd name="connsiteX0" fmla="*/ 0 w 4730477"/>
              <a:gd name="connsiteY0" fmla="*/ 1391139 h 4365757"/>
              <a:gd name="connsiteX1" fmla="*/ 3719465 w 4730477"/>
              <a:gd name="connsiteY1" fmla="*/ 0 h 4365757"/>
              <a:gd name="connsiteX2" fmla="*/ 4004726 w 4730477"/>
              <a:gd name="connsiteY2" fmla="*/ 235469 h 4365757"/>
              <a:gd name="connsiteX3" fmla="*/ 4098511 w 4730477"/>
              <a:gd name="connsiteY3" fmla="*/ 227654 h 4365757"/>
              <a:gd name="connsiteX4" fmla="*/ 4223557 w 4730477"/>
              <a:gd name="connsiteY4" fmla="*/ 399593 h 4365757"/>
              <a:gd name="connsiteX5" fmla="*/ 4676849 w 4730477"/>
              <a:gd name="connsiteY5" fmla="*/ 1165501 h 4365757"/>
              <a:gd name="connsiteX6" fmla="*/ 4235280 w 4730477"/>
              <a:gd name="connsiteY6" fmla="*/ 4365757 h 4365757"/>
              <a:gd name="connsiteX7" fmla="*/ 0 w 4730477"/>
              <a:gd name="connsiteY7" fmla="*/ 4365757 h 4365757"/>
              <a:gd name="connsiteX8" fmla="*/ 0 w 4730477"/>
              <a:gd name="connsiteY8"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512726 w 4710611"/>
              <a:gd name="connsiteY5" fmla="*/ 626238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051618 w 4710611"/>
              <a:gd name="connsiteY5" fmla="*/ 618422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051618 w 4710611"/>
              <a:gd name="connsiteY5" fmla="*/ 618422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051618 w 4710611"/>
              <a:gd name="connsiteY5" fmla="*/ 618422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06377"/>
              <a:gd name="connsiteY0" fmla="*/ 1391139 h 4365757"/>
              <a:gd name="connsiteX1" fmla="*/ 3719465 w 4706377"/>
              <a:gd name="connsiteY1" fmla="*/ 0 h 4365757"/>
              <a:gd name="connsiteX2" fmla="*/ 4004726 w 4706377"/>
              <a:gd name="connsiteY2" fmla="*/ 235469 h 4365757"/>
              <a:gd name="connsiteX3" fmla="*/ 4098511 w 4706377"/>
              <a:gd name="connsiteY3" fmla="*/ 227654 h 4365757"/>
              <a:gd name="connsiteX4" fmla="*/ 4223557 w 4706377"/>
              <a:gd name="connsiteY4" fmla="*/ 399593 h 4365757"/>
              <a:gd name="connsiteX5" fmla="*/ 4051618 w 4706377"/>
              <a:gd name="connsiteY5" fmla="*/ 618422 h 4365757"/>
              <a:gd name="connsiteX6" fmla="*/ 4575249 w 4706377"/>
              <a:gd name="connsiteY6" fmla="*/ 790362 h 4365757"/>
              <a:gd name="connsiteX7" fmla="*/ 4676849 w 4706377"/>
              <a:gd name="connsiteY7" fmla="*/ 1165501 h 4365757"/>
              <a:gd name="connsiteX8" fmla="*/ 4235280 w 4706377"/>
              <a:gd name="connsiteY8" fmla="*/ 4365757 h 4365757"/>
              <a:gd name="connsiteX9" fmla="*/ 0 w 4706377"/>
              <a:gd name="connsiteY9" fmla="*/ 4365757 h 4365757"/>
              <a:gd name="connsiteX10" fmla="*/ 0 w 4706377"/>
              <a:gd name="connsiteY10" fmla="*/ 1391139 h 4365757"/>
              <a:gd name="connsiteX0" fmla="*/ 0 w 4706377"/>
              <a:gd name="connsiteY0" fmla="*/ 1391139 h 4365757"/>
              <a:gd name="connsiteX1" fmla="*/ 3719465 w 4706377"/>
              <a:gd name="connsiteY1" fmla="*/ 0 h 4365757"/>
              <a:gd name="connsiteX2" fmla="*/ 4004726 w 4706377"/>
              <a:gd name="connsiteY2" fmla="*/ 235469 h 4365757"/>
              <a:gd name="connsiteX3" fmla="*/ 4098511 w 4706377"/>
              <a:gd name="connsiteY3" fmla="*/ 227654 h 4365757"/>
              <a:gd name="connsiteX4" fmla="*/ 4223557 w 4706377"/>
              <a:gd name="connsiteY4" fmla="*/ 399593 h 4365757"/>
              <a:gd name="connsiteX5" fmla="*/ 4051618 w 4706377"/>
              <a:gd name="connsiteY5" fmla="*/ 618422 h 4365757"/>
              <a:gd name="connsiteX6" fmla="*/ 4215742 w 4706377"/>
              <a:gd name="connsiteY6" fmla="*/ 805993 h 4365757"/>
              <a:gd name="connsiteX7" fmla="*/ 4676849 w 4706377"/>
              <a:gd name="connsiteY7" fmla="*/ 1165501 h 4365757"/>
              <a:gd name="connsiteX8" fmla="*/ 4235280 w 4706377"/>
              <a:gd name="connsiteY8" fmla="*/ 4365757 h 4365757"/>
              <a:gd name="connsiteX9" fmla="*/ 0 w 4706377"/>
              <a:gd name="connsiteY9" fmla="*/ 4365757 h 4365757"/>
              <a:gd name="connsiteX10" fmla="*/ 0 w 4706377"/>
              <a:gd name="connsiteY10" fmla="*/ 1391139 h 4365757"/>
              <a:gd name="connsiteX0" fmla="*/ 0 w 4706377"/>
              <a:gd name="connsiteY0" fmla="*/ 1391139 h 4365757"/>
              <a:gd name="connsiteX1" fmla="*/ 3719465 w 4706377"/>
              <a:gd name="connsiteY1" fmla="*/ 0 h 4365757"/>
              <a:gd name="connsiteX2" fmla="*/ 4004726 w 4706377"/>
              <a:gd name="connsiteY2" fmla="*/ 235469 h 4365757"/>
              <a:gd name="connsiteX3" fmla="*/ 4098511 w 4706377"/>
              <a:gd name="connsiteY3" fmla="*/ 227654 h 4365757"/>
              <a:gd name="connsiteX4" fmla="*/ 4223557 w 4706377"/>
              <a:gd name="connsiteY4" fmla="*/ 399593 h 4365757"/>
              <a:gd name="connsiteX5" fmla="*/ 4051618 w 4706377"/>
              <a:gd name="connsiteY5" fmla="*/ 618422 h 4365757"/>
              <a:gd name="connsiteX6" fmla="*/ 4215742 w 4706377"/>
              <a:gd name="connsiteY6" fmla="*/ 805993 h 4365757"/>
              <a:gd name="connsiteX7" fmla="*/ 4676849 w 4706377"/>
              <a:gd name="connsiteY7" fmla="*/ 1165501 h 4365757"/>
              <a:gd name="connsiteX8" fmla="*/ 4235280 w 4706377"/>
              <a:gd name="connsiteY8" fmla="*/ 4365757 h 4365757"/>
              <a:gd name="connsiteX9" fmla="*/ 0 w 4706377"/>
              <a:gd name="connsiteY9" fmla="*/ 4365757 h 4365757"/>
              <a:gd name="connsiteX10" fmla="*/ 0 w 4706377"/>
              <a:gd name="connsiteY10"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606511 w 4704268"/>
              <a:gd name="connsiteY7" fmla="*/ 821623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5157433"/>
              <a:gd name="connsiteY0" fmla="*/ 1391139 h 4365757"/>
              <a:gd name="connsiteX1" fmla="*/ 3719465 w 5157433"/>
              <a:gd name="connsiteY1" fmla="*/ 0 h 4365757"/>
              <a:gd name="connsiteX2" fmla="*/ 4004726 w 5157433"/>
              <a:gd name="connsiteY2" fmla="*/ 235469 h 4365757"/>
              <a:gd name="connsiteX3" fmla="*/ 4098511 w 5157433"/>
              <a:gd name="connsiteY3" fmla="*/ 227654 h 4365757"/>
              <a:gd name="connsiteX4" fmla="*/ 4223557 w 5157433"/>
              <a:gd name="connsiteY4" fmla="*/ 399593 h 4365757"/>
              <a:gd name="connsiteX5" fmla="*/ 4051618 w 5157433"/>
              <a:gd name="connsiteY5" fmla="*/ 618422 h 4365757"/>
              <a:gd name="connsiteX6" fmla="*/ 4215742 w 5157433"/>
              <a:gd name="connsiteY6" fmla="*/ 805993 h 4365757"/>
              <a:gd name="connsiteX7" fmla="*/ 4434572 w 5157433"/>
              <a:gd name="connsiteY7" fmla="*/ 954485 h 4365757"/>
              <a:gd name="connsiteX8" fmla="*/ 5153588 w 5157433"/>
              <a:gd name="connsiteY8" fmla="*/ 2064271 h 4365757"/>
              <a:gd name="connsiteX9" fmla="*/ 4235280 w 5157433"/>
              <a:gd name="connsiteY9" fmla="*/ 4365757 h 4365757"/>
              <a:gd name="connsiteX10" fmla="*/ 0 w 5157433"/>
              <a:gd name="connsiteY10" fmla="*/ 4365757 h 4365757"/>
              <a:gd name="connsiteX11" fmla="*/ 0 w 5157433"/>
              <a:gd name="connsiteY11"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5153588 w 5153588"/>
              <a:gd name="connsiteY8" fmla="*/ 2064271 h 4365757"/>
              <a:gd name="connsiteX9" fmla="*/ 4235280 w 5153588"/>
              <a:gd name="connsiteY9" fmla="*/ 4365757 h 4365757"/>
              <a:gd name="connsiteX10" fmla="*/ 0 w 5153588"/>
              <a:gd name="connsiteY10" fmla="*/ 4365757 h 4365757"/>
              <a:gd name="connsiteX11" fmla="*/ 0 w 5153588"/>
              <a:gd name="connsiteY11"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770634 w 5153588"/>
              <a:gd name="connsiteY8" fmla="*/ 1462485 h 4365757"/>
              <a:gd name="connsiteX9" fmla="*/ 5153588 w 5153588"/>
              <a:gd name="connsiteY9" fmla="*/ 2064271 h 4365757"/>
              <a:gd name="connsiteX10" fmla="*/ 4235280 w 5153588"/>
              <a:gd name="connsiteY10" fmla="*/ 4365757 h 4365757"/>
              <a:gd name="connsiteX11" fmla="*/ 0 w 5153588"/>
              <a:gd name="connsiteY11" fmla="*/ 4365757 h 4365757"/>
              <a:gd name="connsiteX12" fmla="*/ 0 w 5153588"/>
              <a:gd name="connsiteY12"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5153588 w 5153588"/>
              <a:gd name="connsiteY9" fmla="*/ 2064271 h 4365757"/>
              <a:gd name="connsiteX10" fmla="*/ 4235280 w 5153588"/>
              <a:gd name="connsiteY10" fmla="*/ 4365757 h 4365757"/>
              <a:gd name="connsiteX11" fmla="*/ 0 w 5153588"/>
              <a:gd name="connsiteY11" fmla="*/ 4365757 h 4365757"/>
              <a:gd name="connsiteX12" fmla="*/ 0 w 5153588"/>
              <a:gd name="connsiteY12"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919126 w 5153588"/>
              <a:gd name="connsiteY9" fmla="*/ 1657869 h 4365757"/>
              <a:gd name="connsiteX10" fmla="*/ 5153588 w 5153588"/>
              <a:gd name="connsiteY10" fmla="*/ 2064271 h 4365757"/>
              <a:gd name="connsiteX11" fmla="*/ 4235280 w 5153588"/>
              <a:gd name="connsiteY11" fmla="*/ 4365757 h 4365757"/>
              <a:gd name="connsiteX12" fmla="*/ 0 w 5153588"/>
              <a:gd name="connsiteY12" fmla="*/ 4365757 h 4365757"/>
              <a:gd name="connsiteX13" fmla="*/ 0 w 5153588"/>
              <a:gd name="connsiteY13"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5153588 w 5153588"/>
              <a:gd name="connsiteY10" fmla="*/ 2064271 h 4365757"/>
              <a:gd name="connsiteX11" fmla="*/ 4235280 w 5153588"/>
              <a:gd name="connsiteY11" fmla="*/ 4365757 h 4365757"/>
              <a:gd name="connsiteX12" fmla="*/ 0 w 5153588"/>
              <a:gd name="connsiteY12" fmla="*/ 4365757 h 4365757"/>
              <a:gd name="connsiteX13" fmla="*/ 0 w 5153588"/>
              <a:gd name="connsiteY13"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5028542 w 5153588"/>
              <a:gd name="connsiteY10" fmla="*/ 1821992 h 4365757"/>
              <a:gd name="connsiteX11" fmla="*/ 5153588 w 5153588"/>
              <a:gd name="connsiteY11" fmla="*/ 2064271 h 4365757"/>
              <a:gd name="connsiteX12" fmla="*/ 4235280 w 5153588"/>
              <a:gd name="connsiteY12" fmla="*/ 4365757 h 4365757"/>
              <a:gd name="connsiteX13" fmla="*/ 0 w 5153588"/>
              <a:gd name="connsiteY13" fmla="*/ 4365757 h 4365757"/>
              <a:gd name="connsiteX14" fmla="*/ 0 w 5153588"/>
              <a:gd name="connsiteY14"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5153588 w 5153588"/>
              <a:gd name="connsiteY11" fmla="*/ 2064271 h 4365757"/>
              <a:gd name="connsiteX12" fmla="*/ 4235280 w 5153588"/>
              <a:gd name="connsiteY12" fmla="*/ 4365757 h 4365757"/>
              <a:gd name="connsiteX13" fmla="*/ 0 w 5153588"/>
              <a:gd name="connsiteY13" fmla="*/ 4365757 h 4365757"/>
              <a:gd name="connsiteX14" fmla="*/ 0 w 5153588"/>
              <a:gd name="connsiteY14"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5044172 w 5153588"/>
              <a:gd name="connsiteY11" fmla="*/ 1837623 h 4365757"/>
              <a:gd name="connsiteX12" fmla="*/ 5153588 w 5153588"/>
              <a:gd name="connsiteY12" fmla="*/ 2064271 h 4365757"/>
              <a:gd name="connsiteX13" fmla="*/ 4235280 w 5153588"/>
              <a:gd name="connsiteY13" fmla="*/ 4365757 h 4365757"/>
              <a:gd name="connsiteX14" fmla="*/ 0 w 5153588"/>
              <a:gd name="connsiteY14" fmla="*/ 4365757 h 4365757"/>
              <a:gd name="connsiteX15" fmla="*/ 0 w 5153588"/>
              <a:gd name="connsiteY15"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5153588 w 5153588"/>
              <a:gd name="connsiteY12" fmla="*/ 2064271 h 4365757"/>
              <a:gd name="connsiteX13" fmla="*/ 4235280 w 5153588"/>
              <a:gd name="connsiteY13" fmla="*/ 4365757 h 4365757"/>
              <a:gd name="connsiteX14" fmla="*/ 0 w 5153588"/>
              <a:gd name="connsiteY14" fmla="*/ 4365757 h 4365757"/>
              <a:gd name="connsiteX15" fmla="*/ 0 w 5153588"/>
              <a:gd name="connsiteY15"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5075434 w 5153588"/>
              <a:gd name="connsiteY12" fmla="*/ 1923592 h 4365757"/>
              <a:gd name="connsiteX13" fmla="*/ 5153588 w 5153588"/>
              <a:gd name="connsiteY13" fmla="*/ 2064271 h 4365757"/>
              <a:gd name="connsiteX14" fmla="*/ 4235280 w 5153588"/>
              <a:gd name="connsiteY14" fmla="*/ 4365757 h 4365757"/>
              <a:gd name="connsiteX15" fmla="*/ 0 w 5153588"/>
              <a:gd name="connsiteY15" fmla="*/ 4365757 h 4365757"/>
              <a:gd name="connsiteX16" fmla="*/ 0 w 5153588"/>
              <a:gd name="connsiteY16"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153588 w 5153588"/>
              <a:gd name="connsiteY13" fmla="*/ 2064271 h 4365757"/>
              <a:gd name="connsiteX14" fmla="*/ 4235280 w 5153588"/>
              <a:gd name="connsiteY14" fmla="*/ 4365757 h 4365757"/>
              <a:gd name="connsiteX15" fmla="*/ 0 w 5153588"/>
              <a:gd name="connsiteY15" fmla="*/ 4365757 h 4365757"/>
              <a:gd name="connsiteX16" fmla="*/ 0 w 5153588"/>
              <a:gd name="connsiteY16"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083249 w 5153588"/>
              <a:gd name="connsiteY13" fmla="*/ 1954854 h 4365757"/>
              <a:gd name="connsiteX14" fmla="*/ 5153588 w 5153588"/>
              <a:gd name="connsiteY14" fmla="*/ 2064271 h 4365757"/>
              <a:gd name="connsiteX15" fmla="*/ 4235280 w 5153588"/>
              <a:gd name="connsiteY15" fmla="*/ 4365757 h 4365757"/>
              <a:gd name="connsiteX16" fmla="*/ 0 w 5153588"/>
              <a:gd name="connsiteY16" fmla="*/ 4365757 h 4365757"/>
              <a:gd name="connsiteX17" fmla="*/ 0 w 5153588"/>
              <a:gd name="connsiteY17"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075434 w 5153588"/>
              <a:gd name="connsiteY13" fmla="*/ 2056454 h 4365757"/>
              <a:gd name="connsiteX14" fmla="*/ 5153588 w 5153588"/>
              <a:gd name="connsiteY14" fmla="*/ 2064271 h 4365757"/>
              <a:gd name="connsiteX15" fmla="*/ 4235280 w 5153588"/>
              <a:gd name="connsiteY15" fmla="*/ 4365757 h 4365757"/>
              <a:gd name="connsiteX16" fmla="*/ 0 w 5153588"/>
              <a:gd name="connsiteY16" fmla="*/ 4365757 h 4365757"/>
              <a:gd name="connsiteX17" fmla="*/ 0 w 5153588"/>
              <a:gd name="connsiteY17"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075434 w 5153588"/>
              <a:gd name="connsiteY13" fmla="*/ 2056454 h 4365757"/>
              <a:gd name="connsiteX14" fmla="*/ 5153588 w 5153588"/>
              <a:gd name="connsiteY14" fmla="*/ 2064271 h 4365757"/>
              <a:gd name="connsiteX15" fmla="*/ 4235280 w 5153588"/>
              <a:gd name="connsiteY15" fmla="*/ 4365757 h 4365757"/>
              <a:gd name="connsiteX16" fmla="*/ 0 w 5153588"/>
              <a:gd name="connsiteY16" fmla="*/ 4365757 h 4365757"/>
              <a:gd name="connsiteX17" fmla="*/ 0 w 5153588"/>
              <a:gd name="connsiteY17" fmla="*/ 1391139 h 4365757"/>
              <a:gd name="connsiteX0" fmla="*/ 0 w 5207553"/>
              <a:gd name="connsiteY0" fmla="*/ 1391139 h 4365757"/>
              <a:gd name="connsiteX1" fmla="*/ 3719465 w 5207553"/>
              <a:gd name="connsiteY1" fmla="*/ 0 h 4365757"/>
              <a:gd name="connsiteX2" fmla="*/ 4004726 w 5207553"/>
              <a:gd name="connsiteY2" fmla="*/ 235469 h 4365757"/>
              <a:gd name="connsiteX3" fmla="*/ 4098511 w 5207553"/>
              <a:gd name="connsiteY3" fmla="*/ 227654 h 4365757"/>
              <a:gd name="connsiteX4" fmla="*/ 4223557 w 5207553"/>
              <a:gd name="connsiteY4" fmla="*/ 399593 h 4365757"/>
              <a:gd name="connsiteX5" fmla="*/ 4051618 w 5207553"/>
              <a:gd name="connsiteY5" fmla="*/ 618422 h 4365757"/>
              <a:gd name="connsiteX6" fmla="*/ 4215742 w 5207553"/>
              <a:gd name="connsiteY6" fmla="*/ 805993 h 4365757"/>
              <a:gd name="connsiteX7" fmla="*/ 4434572 w 5207553"/>
              <a:gd name="connsiteY7" fmla="*/ 954485 h 4365757"/>
              <a:gd name="connsiteX8" fmla="*/ 4645588 w 5207553"/>
              <a:gd name="connsiteY8" fmla="*/ 1165500 h 4365757"/>
              <a:gd name="connsiteX9" fmla="*/ 4747187 w 5207553"/>
              <a:gd name="connsiteY9" fmla="*/ 1188946 h 4365757"/>
              <a:gd name="connsiteX10" fmla="*/ 4825342 w 5207553"/>
              <a:gd name="connsiteY10" fmla="*/ 1493746 h 4365757"/>
              <a:gd name="connsiteX11" fmla="*/ 4903495 w 5207553"/>
              <a:gd name="connsiteY11" fmla="*/ 1642239 h 4365757"/>
              <a:gd name="connsiteX12" fmla="*/ 4872234 w 5207553"/>
              <a:gd name="connsiteY12" fmla="*/ 1712576 h 4365757"/>
              <a:gd name="connsiteX13" fmla="*/ 5075434 w 5207553"/>
              <a:gd name="connsiteY13" fmla="*/ 2056454 h 4365757"/>
              <a:gd name="connsiteX14" fmla="*/ 5153588 w 5207553"/>
              <a:gd name="connsiteY14" fmla="*/ 2064271 h 4365757"/>
              <a:gd name="connsiteX15" fmla="*/ 4235280 w 5207553"/>
              <a:gd name="connsiteY15" fmla="*/ 4365757 h 4365757"/>
              <a:gd name="connsiteX16" fmla="*/ 0 w 5207553"/>
              <a:gd name="connsiteY16" fmla="*/ 4365757 h 4365757"/>
              <a:gd name="connsiteX17" fmla="*/ 0 w 5207553"/>
              <a:gd name="connsiteY17" fmla="*/ 1391139 h 4365757"/>
              <a:gd name="connsiteX0" fmla="*/ 0 w 5207553"/>
              <a:gd name="connsiteY0" fmla="*/ 1391139 h 4365757"/>
              <a:gd name="connsiteX1" fmla="*/ 3719465 w 5207553"/>
              <a:gd name="connsiteY1" fmla="*/ 0 h 4365757"/>
              <a:gd name="connsiteX2" fmla="*/ 4004726 w 5207553"/>
              <a:gd name="connsiteY2" fmla="*/ 235469 h 4365757"/>
              <a:gd name="connsiteX3" fmla="*/ 4098511 w 5207553"/>
              <a:gd name="connsiteY3" fmla="*/ 227654 h 4365757"/>
              <a:gd name="connsiteX4" fmla="*/ 4223557 w 5207553"/>
              <a:gd name="connsiteY4" fmla="*/ 399593 h 4365757"/>
              <a:gd name="connsiteX5" fmla="*/ 4051618 w 5207553"/>
              <a:gd name="connsiteY5" fmla="*/ 618422 h 4365757"/>
              <a:gd name="connsiteX6" fmla="*/ 4215742 w 5207553"/>
              <a:gd name="connsiteY6" fmla="*/ 805993 h 4365757"/>
              <a:gd name="connsiteX7" fmla="*/ 4434572 w 5207553"/>
              <a:gd name="connsiteY7" fmla="*/ 954485 h 4365757"/>
              <a:gd name="connsiteX8" fmla="*/ 4645588 w 5207553"/>
              <a:gd name="connsiteY8" fmla="*/ 1165500 h 4365757"/>
              <a:gd name="connsiteX9" fmla="*/ 4747187 w 5207553"/>
              <a:gd name="connsiteY9" fmla="*/ 1188946 h 4365757"/>
              <a:gd name="connsiteX10" fmla="*/ 4825342 w 5207553"/>
              <a:gd name="connsiteY10" fmla="*/ 1493746 h 4365757"/>
              <a:gd name="connsiteX11" fmla="*/ 4903495 w 5207553"/>
              <a:gd name="connsiteY11" fmla="*/ 1642239 h 4365757"/>
              <a:gd name="connsiteX12" fmla="*/ 4872234 w 5207553"/>
              <a:gd name="connsiteY12" fmla="*/ 1712576 h 4365757"/>
              <a:gd name="connsiteX13" fmla="*/ 5075434 w 5207553"/>
              <a:gd name="connsiteY13" fmla="*/ 2056454 h 4365757"/>
              <a:gd name="connsiteX14" fmla="*/ 5153588 w 5207553"/>
              <a:gd name="connsiteY14" fmla="*/ 2064271 h 4365757"/>
              <a:gd name="connsiteX15" fmla="*/ 5051988 w 5207553"/>
              <a:gd name="connsiteY15" fmla="*/ 2720762 h 4365757"/>
              <a:gd name="connsiteX16" fmla="*/ 4235280 w 5207553"/>
              <a:gd name="connsiteY16" fmla="*/ 4365757 h 4365757"/>
              <a:gd name="connsiteX17" fmla="*/ 0 w 5207553"/>
              <a:gd name="connsiteY17" fmla="*/ 4365757 h 4365757"/>
              <a:gd name="connsiteX18" fmla="*/ 0 w 5207553"/>
              <a:gd name="connsiteY18" fmla="*/ 1391139 h 4365757"/>
              <a:gd name="connsiteX0" fmla="*/ 0 w 5230591"/>
              <a:gd name="connsiteY0" fmla="*/ 1391139 h 4469083"/>
              <a:gd name="connsiteX1" fmla="*/ 3719465 w 5230591"/>
              <a:gd name="connsiteY1" fmla="*/ 0 h 4469083"/>
              <a:gd name="connsiteX2" fmla="*/ 4004726 w 5230591"/>
              <a:gd name="connsiteY2" fmla="*/ 235469 h 4469083"/>
              <a:gd name="connsiteX3" fmla="*/ 4098511 w 5230591"/>
              <a:gd name="connsiteY3" fmla="*/ 227654 h 4469083"/>
              <a:gd name="connsiteX4" fmla="*/ 4223557 w 5230591"/>
              <a:gd name="connsiteY4" fmla="*/ 399593 h 4469083"/>
              <a:gd name="connsiteX5" fmla="*/ 4051618 w 5230591"/>
              <a:gd name="connsiteY5" fmla="*/ 618422 h 4469083"/>
              <a:gd name="connsiteX6" fmla="*/ 4215742 w 5230591"/>
              <a:gd name="connsiteY6" fmla="*/ 805993 h 4469083"/>
              <a:gd name="connsiteX7" fmla="*/ 4434572 w 5230591"/>
              <a:gd name="connsiteY7" fmla="*/ 954485 h 4469083"/>
              <a:gd name="connsiteX8" fmla="*/ 4645588 w 5230591"/>
              <a:gd name="connsiteY8" fmla="*/ 1165500 h 4469083"/>
              <a:gd name="connsiteX9" fmla="*/ 4747187 w 5230591"/>
              <a:gd name="connsiteY9" fmla="*/ 1188946 h 4469083"/>
              <a:gd name="connsiteX10" fmla="*/ 4825342 w 5230591"/>
              <a:gd name="connsiteY10" fmla="*/ 1493746 h 4469083"/>
              <a:gd name="connsiteX11" fmla="*/ 4903495 w 5230591"/>
              <a:gd name="connsiteY11" fmla="*/ 1642239 h 4469083"/>
              <a:gd name="connsiteX12" fmla="*/ 4872234 w 5230591"/>
              <a:gd name="connsiteY12" fmla="*/ 1712576 h 4469083"/>
              <a:gd name="connsiteX13" fmla="*/ 5075434 w 5230591"/>
              <a:gd name="connsiteY13" fmla="*/ 2056454 h 4469083"/>
              <a:gd name="connsiteX14" fmla="*/ 5153588 w 5230591"/>
              <a:gd name="connsiteY14" fmla="*/ 2064271 h 4469083"/>
              <a:gd name="connsiteX15" fmla="*/ 5161403 w 5230591"/>
              <a:gd name="connsiteY15" fmla="*/ 2970854 h 4469083"/>
              <a:gd name="connsiteX16" fmla="*/ 4235280 w 5230591"/>
              <a:gd name="connsiteY16" fmla="*/ 4365757 h 4469083"/>
              <a:gd name="connsiteX17" fmla="*/ 0 w 5230591"/>
              <a:gd name="connsiteY17" fmla="*/ 4365757 h 4469083"/>
              <a:gd name="connsiteX18" fmla="*/ 0 w 5230591"/>
              <a:gd name="connsiteY18" fmla="*/ 1391139 h 4469083"/>
              <a:gd name="connsiteX0" fmla="*/ 0 w 5255716"/>
              <a:gd name="connsiteY0" fmla="*/ 1391139 h 4469083"/>
              <a:gd name="connsiteX1" fmla="*/ 3719465 w 5255716"/>
              <a:gd name="connsiteY1" fmla="*/ 0 h 4469083"/>
              <a:gd name="connsiteX2" fmla="*/ 4004726 w 5255716"/>
              <a:gd name="connsiteY2" fmla="*/ 235469 h 4469083"/>
              <a:gd name="connsiteX3" fmla="*/ 4098511 w 5255716"/>
              <a:gd name="connsiteY3" fmla="*/ 227654 h 4469083"/>
              <a:gd name="connsiteX4" fmla="*/ 4223557 w 5255716"/>
              <a:gd name="connsiteY4" fmla="*/ 399593 h 4469083"/>
              <a:gd name="connsiteX5" fmla="*/ 4051618 w 5255716"/>
              <a:gd name="connsiteY5" fmla="*/ 618422 h 4469083"/>
              <a:gd name="connsiteX6" fmla="*/ 4215742 w 5255716"/>
              <a:gd name="connsiteY6" fmla="*/ 805993 h 4469083"/>
              <a:gd name="connsiteX7" fmla="*/ 4434572 w 5255716"/>
              <a:gd name="connsiteY7" fmla="*/ 954485 h 4469083"/>
              <a:gd name="connsiteX8" fmla="*/ 4645588 w 5255716"/>
              <a:gd name="connsiteY8" fmla="*/ 1165500 h 4469083"/>
              <a:gd name="connsiteX9" fmla="*/ 4747187 w 5255716"/>
              <a:gd name="connsiteY9" fmla="*/ 1188946 h 4469083"/>
              <a:gd name="connsiteX10" fmla="*/ 4825342 w 5255716"/>
              <a:gd name="connsiteY10" fmla="*/ 1493746 h 4469083"/>
              <a:gd name="connsiteX11" fmla="*/ 4903495 w 5255716"/>
              <a:gd name="connsiteY11" fmla="*/ 1642239 h 4469083"/>
              <a:gd name="connsiteX12" fmla="*/ 4872234 w 5255716"/>
              <a:gd name="connsiteY12" fmla="*/ 1712576 h 4469083"/>
              <a:gd name="connsiteX13" fmla="*/ 5075434 w 5255716"/>
              <a:gd name="connsiteY13" fmla="*/ 2056454 h 4469083"/>
              <a:gd name="connsiteX14" fmla="*/ 5153588 w 5255716"/>
              <a:gd name="connsiteY14" fmla="*/ 2064271 h 4469083"/>
              <a:gd name="connsiteX15" fmla="*/ 5223926 w 5255716"/>
              <a:gd name="connsiteY15" fmla="*/ 2494115 h 4469083"/>
              <a:gd name="connsiteX16" fmla="*/ 5161403 w 5255716"/>
              <a:gd name="connsiteY16" fmla="*/ 2970854 h 4469083"/>
              <a:gd name="connsiteX17" fmla="*/ 4235280 w 5255716"/>
              <a:gd name="connsiteY17" fmla="*/ 4365757 h 4469083"/>
              <a:gd name="connsiteX18" fmla="*/ 0 w 5255716"/>
              <a:gd name="connsiteY18" fmla="*/ 4365757 h 4469083"/>
              <a:gd name="connsiteX19" fmla="*/ 0 w 5255716"/>
              <a:gd name="connsiteY19" fmla="*/ 1391139 h 4469083"/>
              <a:gd name="connsiteX0" fmla="*/ 0 w 5246717"/>
              <a:gd name="connsiteY0" fmla="*/ 1391139 h 4469083"/>
              <a:gd name="connsiteX1" fmla="*/ 3719465 w 5246717"/>
              <a:gd name="connsiteY1" fmla="*/ 0 h 4469083"/>
              <a:gd name="connsiteX2" fmla="*/ 4004726 w 5246717"/>
              <a:gd name="connsiteY2" fmla="*/ 235469 h 4469083"/>
              <a:gd name="connsiteX3" fmla="*/ 4098511 w 5246717"/>
              <a:gd name="connsiteY3" fmla="*/ 227654 h 4469083"/>
              <a:gd name="connsiteX4" fmla="*/ 4223557 w 5246717"/>
              <a:gd name="connsiteY4" fmla="*/ 399593 h 4469083"/>
              <a:gd name="connsiteX5" fmla="*/ 4051618 w 5246717"/>
              <a:gd name="connsiteY5" fmla="*/ 618422 h 4469083"/>
              <a:gd name="connsiteX6" fmla="*/ 4215742 w 5246717"/>
              <a:gd name="connsiteY6" fmla="*/ 805993 h 4469083"/>
              <a:gd name="connsiteX7" fmla="*/ 4434572 w 5246717"/>
              <a:gd name="connsiteY7" fmla="*/ 954485 h 4469083"/>
              <a:gd name="connsiteX8" fmla="*/ 4645588 w 5246717"/>
              <a:gd name="connsiteY8" fmla="*/ 1165500 h 4469083"/>
              <a:gd name="connsiteX9" fmla="*/ 4747187 w 5246717"/>
              <a:gd name="connsiteY9" fmla="*/ 1188946 h 4469083"/>
              <a:gd name="connsiteX10" fmla="*/ 4825342 w 5246717"/>
              <a:gd name="connsiteY10" fmla="*/ 1493746 h 4469083"/>
              <a:gd name="connsiteX11" fmla="*/ 4903495 w 5246717"/>
              <a:gd name="connsiteY11" fmla="*/ 1642239 h 4469083"/>
              <a:gd name="connsiteX12" fmla="*/ 4872234 w 5246717"/>
              <a:gd name="connsiteY12" fmla="*/ 1712576 h 4469083"/>
              <a:gd name="connsiteX13" fmla="*/ 5075434 w 5246717"/>
              <a:gd name="connsiteY13" fmla="*/ 2056454 h 4469083"/>
              <a:gd name="connsiteX14" fmla="*/ 5153588 w 5246717"/>
              <a:gd name="connsiteY14" fmla="*/ 2064271 h 4469083"/>
              <a:gd name="connsiteX15" fmla="*/ 5200479 w 5246717"/>
              <a:gd name="connsiteY15" fmla="*/ 2556638 h 4469083"/>
              <a:gd name="connsiteX16" fmla="*/ 5161403 w 5246717"/>
              <a:gd name="connsiteY16" fmla="*/ 2970854 h 4469083"/>
              <a:gd name="connsiteX17" fmla="*/ 4235280 w 5246717"/>
              <a:gd name="connsiteY17" fmla="*/ 4365757 h 4469083"/>
              <a:gd name="connsiteX18" fmla="*/ 0 w 5246717"/>
              <a:gd name="connsiteY18" fmla="*/ 4365757 h 4469083"/>
              <a:gd name="connsiteX19" fmla="*/ 0 w 5246717"/>
              <a:gd name="connsiteY19" fmla="*/ 1391139 h 4469083"/>
              <a:gd name="connsiteX0" fmla="*/ 0 w 5246717"/>
              <a:gd name="connsiteY0" fmla="*/ 1391139 h 4365757"/>
              <a:gd name="connsiteX1" fmla="*/ 3719465 w 5246717"/>
              <a:gd name="connsiteY1" fmla="*/ 0 h 4365757"/>
              <a:gd name="connsiteX2" fmla="*/ 4004726 w 5246717"/>
              <a:gd name="connsiteY2" fmla="*/ 235469 h 4365757"/>
              <a:gd name="connsiteX3" fmla="*/ 4098511 w 5246717"/>
              <a:gd name="connsiteY3" fmla="*/ 227654 h 4365757"/>
              <a:gd name="connsiteX4" fmla="*/ 4223557 w 5246717"/>
              <a:gd name="connsiteY4" fmla="*/ 399593 h 4365757"/>
              <a:gd name="connsiteX5" fmla="*/ 4051618 w 5246717"/>
              <a:gd name="connsiteY5" fmla="*/ 618422 h 4365757"/>
              <a:gd name="connsiteX6" fmla="*/ 4215742 w 5246717"/>
              <a:gd name="connsiteY6" fmla="*/ 805993 h 4365757"/>
              <a:gd name="connsiteX7" fmla="*/ 4434572 w 5246717"/>
              <a:gd name="connsiteY7" fmla="*/ 954485 h 4365757"/>
              <a:gd name="connsiteX8" fmla="*/ 4645588 w 5246717"/>
              <a:gd name="connsiteY8" fmla="*/ 1165500 h 4365757"/>
              <a:gd name="connsiteX9" fmla="*/ 4747187 w 5246717"/>
              <a:gd name="connsiteY9" fmla="*/ 1188946 h 4365757"/>
              <a:gd name="connsiteX10" fmla="*/ 4825342 w 5246717"/>
              <a:gd name="connsiteY10" fmla="*/ 1493746 h 4365757"/>
              <a:gd name="connsiteX11" fmla="*/ 4903495 w 5246717"/>
              <a:gd name="connsiteY11" fmla="*/ 1642239 h 4365757"/>
              <a:gd name="connsiteX12" fmla="*/ 4872234 w 5246717"/>
              <a:gd name="connsiteY12" fmla="*/ 1712576 h 4365757"/>
              <a:gd name="connsiteX13" fmla="*/ 5075434 w 5246717"/>
              <a:gd name="connsiteY13" fmla="*/ 2056454 h 4365757"/>
              <a:gd name="connsiteX14" fmla="*/ 5153588 w 5246717"/>
              <a:gd name="connsiteY14" fmla="*/ 2064271 h 4365757"/>
              <a:gd name="connsiteX15" fmla="*/ 5200479 w 5246717"/>
              <a:gd name="connsiteY15" fmla="*/ 2556638 h 4365757"/>
              <a:gd name="connsiteX16" fmla="*/ 5161403 w 5246717"/>
              <a:gd name="connsiteY16" fmla="*/ 2970854 h 4365757"/>
              <a:gd name="connsiteX17" fmla="*/ 3594419 w 5246717"/>
              <a:gd name="connsiteY17" fmla="*/ 3302865 h 4365757"/>
              <a:gd name="connsiteX18" fmla="*/ 0 w 5246717"/>
              <a:gd name="connsiteY18" fmla="*/ 4365757 h 4365757"/>
              <a:gd name="connsiteX19" fmla="*/ 0 w 5246717"/>
              <a:gd name="connsiteY19" fmla="*/ 1391139 h 4365757"/>
              <a:gd name="connsiteX0" fmla="*/ 0 w 5221011"/>
              <a:gd name="connsiteY0" fmla="*/ 1391139 h 4365757"/>
              <a:gd name="connsiteX1" fmla="*/ 3719465 w 5221011"/>
              <a:gd name="connsiteY1" fmla="*/ 0 h 4365757"/>
              <a:gd name="connsiteX2" fmla="*/ 4004726 w 5221011"/>
              <a:gd name="connsiteY2" fmla="*/ 235469 h 4365757"/>
              <a:gd name="connsiteX3" fmla="*/ 4098511 w 5221011"/>
              <a:gd name="connsiteY3" fmla="*/ 227654 h 4365757"/>
              <a:gd name="connsiteX4" fmla="*/ 4223557 w 5221011"/>
              <a:gd name="connsiteY4" fmla="*/ 399593 h 4365757"/>
              <a:gd name="connsiteX5" fmla="*/ 4051618 w 5221011"/>
              <a:gd name="connsiteY5" fmla="*/ 618422 h 4365757"/>
              <a:gd name="connsiteX6" fmla="*/ 4215742 w 5221011"/>
              <a:gd name="connsiteY6" fmla="*/ 805993 h 4365757"/>
              <a:gd name="connsiteX7" fmla="*/ 4434572 w 5221011"/>
              <a:gd name="connsiteY7" fmla="*/ 954485 h 4365757"/>
              <a:gd name="connsiteX8" fmla="*/ 4645588 w 5221011"/>
              <a:gd name="connsiteY8" fmla="*/ 1165500 h 4365757"/>
              <a:gd name="connsiteX9" fmla="*/ 4747187 w 5221011"/>
              <a:gd name="connsiteY9" fmla="*/ 1188946 h 4365757"/>
              <a:gd name="connsiteX10" fmla="*/ 4825342 w 5221011"/>
              <a:gd name="connsiteY10" fmla="*/ 1493746 h 4365757"/>
              <a:gd name="connsiteX11" fmla="*/ 4903495 w 5221011"/>
              <a:gd name="connsiteY11" fmla="*/ 1642239 h 4365757"/>
              <a:gd name="connsiteX12" fmla="*/ 4872234 w 5221011"/>
              <a:gd name="connsiteY12" fmla="*/ 1712576 h 4365757"/>
              <a:gd name="connsiteX13" fmla="*/ 5075434 w 5221011"/>
              <a:gd name="connsiteY13" fmla="*/ 2056454 h 4365757"/>
              <a:gd name="connsiteX14" fmla="*/ 5153588 w 5221011"/>
              <a:gd name="connsiteY14" fmla="*/ 2064271 h 4365757"/>
              <a:gd name="connsiteX15" fmla="*/ 5200479 w 5221011"/>
              <a:gd name="connsiteY15" fmla="*/ 2556638 h 4365757"/>
              <a:gd name="connsiteX16" fmla="*/ 5161403 w 5221011"/>
              <a:gd name="connsiteY16" fmla="*/ 2970854 h 4365757"/>
              <a:gd name="connsiteX17" fmla="*/ 4575249 w 5221011"/>
              <a:gd name="connsiteY17" fmla="*/ 3158423 h 4365757"/>
              <a:gd name="connsiteX18" fmla="*/ 3594419 w 5221011"/>
              <a:gd name="connsiteY18" fmla="*/ 3302865 h 4365757"/>
              <a:gd name="connsiteX19" fmla="*/ 0 w 5221011"/>
              <a:gd name="connsiteY19" fmla="*/ 4365757 h 4365757"/>
              <a:gd name="connsiteX20" fmla="*/ 0 w 5221011"/>
              <a:gd name="connsiteY20" fmla="*/ 1391139 h 4365757"/>
              <a:gd name="connsiteX0" fmla="*/ 0 w 5221011"/>
              <a:gd name="connsiteY0" fmla="*/ 1391139 h 4365757"/>
              <a:gd name="connsiteX1" fmla="*/ 3719465 w 5221011"/>
              <a:gd name="connsiteY1" fmla="*/ 0 h 4365757"/>
              <a:gd name="connsiteX2" fmla="*/ 4004726 w 5221011"/>
              <a:gd name="connsiteY2" fmla="*/ 235469 h 4365757"/>
              <a:gd name="connsiteX3" fmla="*/ 4098511 w 5221011"/>
              <a:gd name="connsiteY3" fmla="*/ 227654 h 4365757"/>
              <a:gd name="connsiteX4" fmla="*/ 4223557 w 5221011"/>
              <a:gd name="connsiteY4" fmla="*/ 399593 h 4365757"/>
              <a:gd name="connsiteX5" fmla="*/ 4051618 w 5221011"/>
              <a:gd name="connsiteY5" fmla="*/ 618422 h 4365757"/>
              <a:gd name="connsiteX6" fmla="*/ 4215742 w 5221011"/>
              <a:gd name="connsiteY6" fmla="*/ 805993 h 4365757"/>
              <a:gd name="connsiteX7" fmla="*/ 4434572 w 5221011"/>
              <a:gd name="connsiteY7" fmla="*/ 954485 h 4365757"/>
              <a:gd name="connsiteX8" fmla="*/ 4645588 w 5221011"/>
              <a:gd name="connsiteY8" fmla="*/ 1165500 h 4365757"/>
              <a:gd name="connsiteX9" fmla="*/ 4747187 w 5221011"/>
              <a:gd name="connsiteY9" fmla="*/ 1188946 h 4365757"/>
              <a:gd name="connsiteX10" fmla="*/ 4825342 w 5221011"/>
              <a:gd name="connsiteY10" fmla="*/ 1493746 h 4365757"/>
              <a:gd name="connsiteX11" fmla="*/ 4903495 w 5221011"/>
              <a:gd name="connsiteY11" fmla="*/ 1642239 h 4365757"/>
              <a:gd name="connsiteX12" fmla="*/ 4872234 w 5221011"/>
              <a:gd name="connsiteY12" fmla="*/ 1712576 h 4365757"/>
              <a:gd name="connsiteX13" fmla="*/ 5075434 w 5221011"/>
              <a:gd name="connsiteY13" fmla="*/ 2056454 h 4365757"/>
              <a:gd name="connsiteX14" fmla="*/ 5153588 w 5221011"/>
              <a:gd name="connsiteY14" fmla="*/ 2064271 h 4365757"/>
              <a:gd name="connsiteX15" fmla="*/ 5200479 w 5221011"/>
              <a:gd name="connsiteY15" fmla="*/ 2556638 h 4365757"/>
              <a:gd name="connsiteX16" fmla="*/ 5161403 w 5221011"/>
              <a:gd name="connsiteY16" fmla="*/ 2970854 h 4365757"/>
              <a:gd name="connsiteX17" fmla="*/ 4450203 w 5221011"/>
              <a:gd name="connsiteY17" fmla="*/ 3025562 h 4365757"/>
              <a:gd name="connsiteX18" fmla="*/ 3594419 w 5221011"/>
              <a:gd name="connsiteY18" fmla="*/ 3302865 h 4365757"/>
              <a:gd name="connsiteX19" fmla="*/ 0 w 5221011"/>
              <a:gd name="connsiteY19" fmla="*/ 4365757 h 4365757"/>
              <a:gd name="connsiteX20" fmla="*/ 0 w 5221011"/>
              <a:gd name="connsiteY20" fmla="*/ 1391139 h 4365757"/>
              <a:gd name="connsiteX0" fmla="*/ 0 w 5221011"/>
              <a:gd name="connsiteY0" fmla="*/ 1391139 h 4365757"/>
              <a:gd name="connsiteX1" fmla="*/ 3719465 w 5221011"/>
              <a:gd name="connsiteY1" fmla="*/ 0 h 4365757"/>
              <a:gd name="connsiteX2" fmla="*/ 4004726 w 5221011"/>
              <a:gd name="connsiteY2" fmla="*/ 235469 h 4365757"/>
              <a:gd name="connsiteX3" fmla="*/ 4098511 w 5221011"/>
              <a:gd name="connsiteY3" fmla="*/ 227654 h 4365757"/>
              <a:gd name="connsiteX4" fmla="*/ 4223557 w 5221011"/>
              <a:gd name="connsiteY4" fmla="*/ 399593 h 4365757"/>
              <a:gd name="connsiteX5" fmla="*/ 4051618 w 5221011"/>
              <a:gd name="connsiteY5" fmla="*/ 618422 h 4365757"/>
              <a:gd name="connsiteX6" fmla="*/ 4215742 w 5221011"/>
              <a:gd name="connsiteY6" fmla="*/ 805993 h 4365757"/>
              <a:gd name="connsiteX7" fmla="*/ 4434572 w 5221011"/>
              <a:gd name="connsiteY7" fmla="*/ 954485 h 4365757"/>
              <a:gd name="connsiteX8" fmla="*/ 4645588 w 5221011"/>
              <a:gd name="connsiteY8" fmla="*/ 1165500 h 4365757"/>
              <a:gd name="connsiteX9" fmla="*/ 4747187 w 5221011"/>
              <a:gd name="connsiteY9" fmla="*/ 1188946 h 4365757"/>
              <a:gd name="connsiteX10" fmla="*/ 4825342 w 5221011"/>
              <a:gd name="connsiteY10" fmla="*/ 1493746 h 4365757"/>
              <a:gd name="connsiteX11" fmla="*/ 4903495 w 5221011"/>
              <a:gd name="connsiteY11" fmla="*/ 1642239 h 4365757"/>
              <a:gd name="connsiteX12" fmla="*/ 4872234 w 5221011"/>
              <a:gd name="connsiteY12" fmla="*/ 1712576 h 4365757"/>
              <a:gd name="connsiteX13" fmla="*/ 5075434 w 5221011"/>
              <a:gd name="connsiteY13" fmla="*/ 2056454 h 4365757"/>
              <a:gd name="connsiteX14" fmla="*/ 5153588 w 5221011"/>
              <a:gd name="connsiteY14" fmla="*/ 2064271 h 4365757"/>
              <a:gd name="connsiteX15" fmla="*/ 5200479 w 5221011"/>
              <a:gd name="connsiteY15" fmla="*/ 2556638 h 4365757"/>
              <a:gd name="connsiteX16" fmla="*/ 5161403 w 5221011"/>
              <a:gd name="connsiteY16" fmla="*/ 2970854 h 4365757"/>
              <a:gd name="connsiteX17" fmla="*/ 4450203 w 5221011"/>
              <a:gd name="connsiteY17" fmla="*/ 3025562 h 4365757"/>
              <a:gd name="connsiteX18" fmla="*/ 3594419 w 5221011"/>
              <a:gd name="connsiteY18" fmla="*/ 3302865 h 4365757"/>
              <a:gd name="connsiteX19" fmla="*/ 0 w 5221011"/>
              <a:gd name="connsiteY19" fmla="*/ 4365757 h 4365757"/>
              <a:gd name="connsiteX20" fmla="*/ 0 w 5221011"/>
              <a:gd name="connsiteY20" fmla="*/ 1391139 h 4365757"/>
              <a:gd name="connsiteX0" fmla="*/ 0 w 5236051"/>
              <a:gd name="connsiteY0" fmla="*/ 1391139 h 4365757"/>
              <a:gd name="connsiteX1" fmla="*/ 3719465 w 5236051"/>
              <a:gd name="connsiteY1" fmla="*/ 0 h 4365757"/>
              <a:gd name="connsiteX2" fmla="*/ 4004726 w 5236051"/>
              <a:gd name="connsiteY2" fmla="*/ 235469 h 4365757"/>
              <a:gd name="connsiteX3" fmla="*/ 4098511 w 5236051"/>
              <a:gd name="connsiteY3" fmla="*/ 227654 h 4365757"/>
              <a:gd name="connsiteX4" fmla="*/ 4223557 w 5236051"/>
              <a:gd name="connsiteY4" fmla="*/ 399593 h 4365757"/>
              <a:gd name="connsiteX5" fmla="*/ 4051618 w 5236051"/>
              <a:gd name="connsiteY5" fmla="*/ 618422 h 4365757"/>
              <a:gd name="connsiteX6" fmla="*/ 4215742 w 5236051"/>
              <a:gd name="connsiteY6" fmla="*/ 805993 h 4365757"/>
              <a:gd name="connsiteX7" fmla="*/ 4434572 w 5236051"/>
              <a:gd name="connsiteY7" fmla="*/ 954485 h 4365757"/>
              <a:gd name="connsiteX8" fmla="*/ 4645588 w 5236051"/>
              <a:gd name="connsiteY8" fmla="*/ 1165500 h 4365757"/>
              <a:gd name="connsiteX9" fmla="*/ 4747187 w 5236051"/>
              <a:gd name="connsiteY9" fmla="*/ 1188946 h 4365757"/>
              <a:gd name="connsiteX10" fmla="*/ 4825342 w 5236051"/>
              <a:gd name="connsiteY10" fmla="*/ 1493746 h 4365757"/>
              <a:gd name="connsiteX11" fmla="*/ 4903495 w 5236051"/>
              <a:gd name="connsiteY11" fmla="*/ 1642239 h 4365757"/>
              <a:gd name="connsiteX12" fmla="*/ 4872234 w 5236051"/>
              <a:gd name="connsiteY12" fmla="*/ 1712576 h 4365757"/>
              <a:gd name="connsiteX13" fmla="*/ 5075434 w 5236051"/>
              <a:gd name="connsiteY13" fmla="*/ 2056454 h 4365757"/>
              <a:gd name="connsiteX14" fmla="*/ 5153588 w 5236051"/>
              <a:gd name="connsiteY14" fmla="*/ 2064271 h 4365757"/>
              <a:gd name="connsiteX15" fmla="*/ 5200479 w 5236051"/>
              <a:gd name="connsiteY15" fmla="*/ 2556638 h 4365757"/>
              <a:gd name="connsiteX16" fmla="*/ 5161403 w 5236051"/>
              <a:gd name="connsiteY16" fmla="*/ 2970854 h 4365757"/>
              <a:gd name="connsiteX17" fmla="*/ 4450203 w 5236051"/>
              <a:gd name="connsiteY17" fmla="*/ 3025562 h 4365757"/>
              <a:gd name="connsiteX18" fmla="*/ 3594419 w 5236051"/>
              <a:gd name="connsiteY18" fmla="*/ 3302865 h 4365757"/>
              <a:gd name="connsiteX19" fmla="*/ 0 w 5236051"/>
              <a:gd name="connsiteY19" fmla="*/ 4365757 h 4365757"/>
              <a:gd name="connsiteX20" fmla="*/ 0 w 5236051"/>
              <a:gd name="connsiteY20" fmla="*/ 1391139 h 4365757"/>
              <a:gd name="connsiteX0" fmla="*/ 0 w 5222875"/>
              <a:gd name="connsiteY0" fmla="*/ 1391139 h 4365757"/>
              <a:gd name="connsiteX1" fmla="*/ 3719465 w 5222875"/>
              <a:gd name="connsiteY1" fmla="*/ 0 h 4365757"/>
              <a:gd name="connsiteX2" fmla="*/ 4004726 w 5222875"/>
              <a:gd name="connsiteY2" fmla="*/ 235469 h 4365757"/>
              <a:gd name="connsiteX3" fmla="*/ 4098511 w 5222875"/>
              <a:gd name="connsiteY3" fmla="*/ 227654 h 4365757"/>
              <a:gd name="connsiteX4" fmla="*/ 4223557 w 5222875"/>
              <a:gd name="connsiteY4" fmla="*/ 399593 h 4365757"/>
              <a:gd name="connsiteX5" fmla="*/ 4051618 w 5222875"/>
              <a:gd name="connsiteY5" fmla="*/ 618422 h 4365757"/>
              <a:gd name="connsiteX6" fmla="*/ 4215742 w 5222875"/>
              <a:gd name="connsiteY6" fmla="*/ 805993 h 4365757"/>
              <a:gd name="connsiteX7" fmla="*/ 4434572 w 5222875"/>
              <a:gd name="connsiteY7" fmla="*/ 954485 h 4365757"/>
              <a:gd name="connsiteX8" fmla="*/ 4645588 w 5222875"/>
              <a:gd name="connsiteY8" fmla="*/ 1165500 h 4365757"/>
              <a:gd name="connsiteX9" fmla="*/ 4747187 w 5222875"/>
              <a:gd name="connsiteY9" fmla="*/ 1188946 h 4365757"/>
              <a:gd name="connsiteX10" fmla="*/ 4825342 w 5222875"/>
              <a:gd name="connsiteY10" fmla="*/ 1493746 h 4365757"/>
              <a:gd name="connsiteX11" fmla="*/ 4903495 w 5222875"/>
              <a:gd name="connsiteY11" fmla="*/ 1642239 h 4365757"/>
              <a:gd name="connsiteX12" fmla="*/ 4872234 w 5222875"/>
              <a:gd name="connsiteY12" fmla="*/ 1712576 h 4365757"/>
              <a:gd name="connsiteX13" fmla="*/ 5075434 w 5222875"/>
              <a:gd name="connsiteY13" fmla="*/ 2056454 h 4365757"/>
              <a:gd name="connsiteX14" fmla="*/ 5153588 w 5222875"/>
              <a:gd name="connsiteY14" fmla="*/ 2064271 h 4365757"/>
              <a:gd name="connsiteX15" fmla="*/ 5200479 w 5222875"/>
              <a:gd name="connsiteY15" fmla="*/ 2556638 h 4365757"/>
              <a:gd name="connsiteX16" fmla="*/ 5161403 w 5222875"/>
              <a:gd name="connsiteY16" fmla="*/ 2970854 h 4365757"/>
              <a:gd name="connsiteX17" fmla="*/ 4450203 w 5222875"/>
              <a:gd name="connsiteY17" fmla="*/ 3025562 h 4365757"/>
              <a:gd name="connsiteX18" fmla="*/ 3594419 w 5222875"/>
              <a:gd name="connsiteY18" fmla="*/ 3302865 h 4365757"/>
              <a:gd name="connsiteX19" fmla="*/ 0 w 5222875"/>
              <a:gd name="connsiteY19" fmla="*/ 4365757 h 4365757"/>
              <a:gd name="connsiteX20" fmla="*/ 0 w 5222875"/>
              <a:gd name="connsiteY20" fmla="*/ 1391139 h 4365757"/>
              <a:gd name="connsiteX0" fmla="*/ 0 w 5258656"/>
              <a:gd name="connsiteY0" fmla="*/ 1391139 h 4365757"/>
              <a:gd name="connsiteX1" fmla="*/ 3719465 w 5258656"/>
              <a:gd name="connsiteY1" fmla="*/ 0 h 4365757"/>
              <a:gd name="connsiteX2" fmla="*/ 4004726 w 5258656"/>
              <a:gd name="connsiteY2" fmla="*/ 235469 h 4365757"/>
              <a:gd name="connsiteX3" fmla="*/ 4098511 w 5258656"/>
              <a:gd name="connsiteY3" fmla="*/ 227654 h 4365757"/>
              <a:gd name="connsiteX4" fmla="*/ 4223557 w 5258656"/>
              <a:gd name="connsiteY4" fmla="*/ 399593 h 4365757"/>
              <a:gd name="connsiteX5" fmla="*/ 4051618 w 5258656"/>
              <a:gd name="connsiteY5" fmla="*/ 618422 h 4365757"/>
              <a:gd name="connsiteX6" fmla="*/ 4215742 w 5258656"/>
              <a:gd name="connsiteY6" fmla="*/ 805993 h 4365757"/>
              <a:gd name="connsiteX7" fmla="*/ 4434572 w 5258656"/>
              <a:gd name="connsiteY7" fmla="*/ 954485 h 4365757"/>
              <a:gd name="connsiteX8" fmla="*/ 4645588 w 5258656"/>
              <a:gd name="connsiteY8" fmla="*/ 1165500 h 4365757"/>
              <a:gd name="connsiteX9" fmla="*/ 4747187 w 5258656"/>
              <a:gd name="connsiteY9" fmla="*/ 1188946 h 4365757"/>
              <a:gd name="connsiteX10" fmla="*/ 4825342 w 5258656"/>
              <a:gd name="connsiteY10" fmla="*/ 1493746 h 4365757"/>
              <a:gd name="connsiteX11" fmla="*/ 4903495 w 5258656"/>
              <a:gd name="connsiteY11" fmla="*/ 1642239 h 4365757"/>
              <a:gd name="connsiteX12" fmla="*/ 4872234 w 5258656"/>
              <a:gd name="connsiteY12" fmla="*/ 1712576 h 4365757"/>
              <a:gd name="connsiteX13" fmla="*/ 5075434 w 5258656"/>
              <a:gd name="connsiteY13" fmla="*/ 2056454 h 4365757"/>
              <a:gd name="connsiteX14" fmla="*/ 5153588 w 5258656"/>
              <a:gd name="connsiteY14" fmla="*/ 2064271 h 4365757"/>
              <a:gd name="connsiteX15" fmla="*/ 5200479 w 5258656"/>
              <a:gd name="connsiteY15" fmla="*/ 2556638 h 4365757"/>
              <a:gd name="connsiteX16" fmla="*/ 5161403 w 5258656"/>
              <a:gd name="connsiteY16" fmla="*/ 2970854 h 4365757"/>
              <a:gd name="connsiteX17" fmla="*/ 4450203 w 5258656"/>
              <a:gd name="connsiteY17" fmla="*/ 3025562 h 4365757"/>
              <a:gd name="connsiteX18" fmla="*/ 3594419 w 5258656"/>
              <a:gd name="connsiteY18" fmla="*/ 3302865 h 4365757"/>
              <a:gd name="connsiteX19" fmla="*/ 0 w 5258656"/>
              <a:gd name="connsiteY19" fmla="*/ 4365757 h 4365757"/>
              <a:gd name="connsiteX20" fmla="*/ 0 w 5258656"/>
              <a:gd name="connsiteY20" fmla="*/ 1391139 h 4365757"/>
              <a:gd name="connsiteX0" fmla="*/ 0 w 5915148"/>
              <a:gd name="connsiteY0" fmla="*/ 1062893 h 4365757"/>
              <a:gd name="connsiteX1" fmla="*/ 4375957 w 5915148"/>
              <a:gd name="connsiteY1" fmla="*/ 0 h 4365757"/>
              <a:gd name="connsiteX2" fmla="*/ 4661218 w 5915148"/>
              <a:gd name="connsiteY2" fmla="*/ 235469 h 4365757"/>
              <a:gd name="connsiteX3" fmla="*/ 4755003 w 5915148"/>
              <a:gd name="connsiteY3" fmla="*/ 227654 h 4365757"/>
              <a:gd name="connsiteX4" fmla="*/ 4880049 w 5915148"/>
              <a:gd name="connsiteY4" fmla="*/ 399593 h 4365757"/>
              <a:gd name="connsiteX5" fmla="*/ 4708110 w 5915148"/>
              <a:gd name="connsiteY5" fmla="*/ 618422 h 4365757"/>
              <a:gd name="connsiteX6" fmla="*/ 4872234 w 5915148"/>
              <a:gd name="connsiteY6" fmla="*/ 805993 h 4365757"/>
              <a:gd name="connsiteX7" fmla="*/ 5091064 w 5915148"/>
              <a:gd name="connsiteY7" fmla="*/ 954485 h 4365757"/>
              <a:gd name="connsiteX8" fmla="*/ 5302080 w 5915148"/>
              <a:gd name="connsiteY8" fmla="*/ 1165500 h 4365757"/>
              <a:gd name="connsiteX9" fmla="*/ 5403679 w 5915148"/>
              <a:gd name="connsiteY9" fmla="*/ 1188946 h 4365757"/>
              <a:gd name="connsiteX10" fmla="*/ 5481834 w 5915148"/>
              <a:gd name="connsiteY10" fmla="*/ 1493746 h 4365757"/>
              <a:gd name="connsiteX11" fmla="*/ 5559987 w 5915148"/>
              <a:gd name="connsiteY11" fmla="*/ 1642239 h 4365757"/>
              <a:gd name="connsiteX12" fmla="*/ 5528726 w 5915148"/>
              <a:gd name="connsiteY12" fmla="*/ 1712576 h 4365757"/>
              <a:gd name="connsiteX13" fmla="*/ 5731926 w 5915148"/>
              <a:gd name="connsiteY13" fmla="*/ 2056454 h 4365757"/>
              <a:gd name="connsiteX14" fmla="*/ 5810080 w 5915148"/>
              <a:gd name="connsiteY14" fmla="*/ 2064271 h 4365757"/>
              <a:gd name="connsiteX15" fmla="*/ 5856971 w 5915148"/>
              <a:gd name="connsiteY15" fmla="*/ 2556638 h 4365757"/>
              <a:gd name="connsiteX16" fmla="*/ 5817895 w 5915148"/>
              <a:gd name="connsiteY16" fmla="*/ 2970854 h 4365757"/>
              <a:gd name="connsiteX17" fmla="*/ 5106695 w 5915148"/>
              <a:gd name="connsiteY17" fmla="*/ 3025562 h 4365757"/>
              <a:gd name="connsiteX18" fmla="*/ 4250911 w 5915148"/>
              <a:gd name="connsiteY18" fmla="*/ 3302865 h 4365757"/>
              <a:gd name="connsiteX19" fmla="*/ 656492 w 5915148"/>
              <a:gd name="connsiteY19" fmla="*/ 4365757 h 4365757"/>
              <a:gd name="connsiteX20" fmla="*/ 0 w 5915148"/>
              <a:gd name="connsiteY20" fmla="*/ 1062893 h 4365757"/>
              <a:gd name="connsiteX0" fmla="*/ 153060 w 6068208"/>
              <a:gd name="connsiteY0" fmla="*/ 1062893 h 4378059"/>
              <a:gd name="connsiteX1" fmla="*/ 4529017 w 6068208"/>
              <a:gd name="connsiteY1" fmla="*/ 0 h 4378059"/>
              <a:gd name="connsiteX2" fmla="*/ 4814278 w 6068208"/>
              <a:gd name="connsiteY2" fmla="*/ 235469 h 4378059"/>
              <a:gd name="connsiteX3" fmla="*/ 4908063 w 6068208"/>
              <a:gd name="connsiteY3" fmla="*/ 227654 h 4378059"/>
              <a:gd name="connsiteX4" fmla="*/ 5033109 w 6068208"/>
              <a:gd name="connsiteY4" fmla="*/ 399593 h 4378059"/>
              <a:gd name="connsiteX5" fmla="*/ 4861170 w 6068208"/>
              <a:gd name="connsiteY5" fmla="*/ 618422 h 4378059"/>
              <a:gd name="connsiteX6" fmla="*/ 5025294 w 6068208"/>
              <a:gd name="connsiteY6" fmla="*/ 805993 h 4378059"/>
              <a:gd name="connsiteX7" fmla="*/ 5244124 w 6068208"/>
              <a:gd name="connsiteY7" fmla="*/ 954485 h 4378059"/>
              <a:gd name="connsiteX8" fmla="*/ 5455140 w 6068208"/>
              <a:gd name="connsiteY8" fmla="*/ 1165500 h 4378059"/>
              <a:gd name="connsiteX9" fmla="*/ 5556739 w 6068208"/>
              <a:gd name="connsiteY9" fmla="*/ 1188946 h 4378059"/>
              <a:gd name="connsiteX10" fmla="*/ 5634894 w 6068208"/>
              <a:gd name="connsiteY10" fmla="*/ 1493746 h 4378059"/>
              <a:gd name="connsiteX11" fmla="*/ 5713047 w 6068208"/>
              <a:gd name="connsiteY11" fmla="*/ 1642239 h 4378059"/>
              <a:gd name="connsiteX12" fmla="*/ 5681786 w 6068208"/>
              <a:gd name="connsiteY12" fmla="*/ 1712576 h 4378059"/>
              <a:gd name="connsiteX13" fmla="*/ 5884986 w 6068208"/>
              <a:gd name="connsiteY13" fmla="*/ 2056454 h 4378059"/>
              <a:gd name="connsiteX14" fmla="*/ 5963140 w 6068208"/>
              <a:gd name="connsiteY14" fmla="*/ 2064271 h 4378059"/>
              <a:gd name="connsiteX15" fmla="*/ 6010031 w 6068208"/>
              <a:gd name="connsiteY15" fmla="*/ 2556638 h 4378059"/>
              <a:gd name="connsiteX16" fmla="*/ 5970955 w 6068208"/>
              <a:gd name="connsiteY16" fmla="*/ 2970854 h 4378059"/>
              <a:gd name="connsiteX17" fmla="*/ 5259755 w 6068208"/>
              <a:gd name="connsiteY17" fmla="*/ 3025562 h 4378059"/>
              <a:gd name="connsiteX18" fmla="*/ 4403971 w 6068208"/>
              <a:gd name="connsiteY18" fmla="*/ 3302865 h 4378059"/>
              <a:gd name="connsiteX19" fmla="*/ 809552 w 6068208"/>
              <a:gd name="connsiteY19" fmla="*/ 4365757 h 4378059"/>
              <a:gd name="connsiteX20" fmla="*/ 0 w 6068208"/>
              <a:gd name="connsiteY20" fmla="*/ 1399962 h 4378059"/>
              <a:gd name="connsiteX21" fmla="*/ 153060 w 6068208"/>
              <a:gd name="connsiteY21" fmla="*/ 1062893 h 4378059"/>
              <a:gd name="connsiteX0" fmla="*/ 475177 w 6390325"/>
              <a:gd name="connsiteY0" fmla="*/ 1062893 h 4378938"/>
              <a:gd name="connsiteX1" fmla="*/ 4851134 w 6390325"/>
              <a:gd name="connsiteY1" fmla="*/ 0 h 4378938"/>
              <a:gd name="connsiteX2" fmla="*/ 5136395 w 6390325"/>
              <a:gd name="connsiteY2" fmla="*/ 235469 h 4378938"/>
              <a:gd name="connsiteX3" fmla="*/ 5230180 w 6390325"/>
              <a:gd name="connsiteY3" fmla="*/ 227654 h 4378938"/>
              <a:gd name="connsiteX4" fmla="*/ 5355226 w 6390325"/>
              <a:gd name="connsiteY4" fmla="*/ 399593 h 4378938"/>
              <a:gd name="connsiteX5" fmla="*/ 5183287 w 6390325"/>
              <a:gd name="connsiteY5" fmla="*/ 618422 h 4378938"/>
              <a:gd name="connsiteX6" fmla="*/ 5347411 w 6390325"/>
              <a:gd name="connsiteY6" fmla="*/ 805993 h 4378938"/>
              <a:gd name="connsiteX7" fmla="*/ 5566241 w 6390325"/>
              <a:gd name="connsiteY7" fmla="*/ 954485 h 4378938"/>
              <a:gd name="connsiteX8" fmla="*/ 5777257 w 6390325"/>
              <a:gd name="connsiteY8" fmla="*/ 1165500 h 4378938"/>
              <a:gd name="connsiteX9" fmla="*/ 5878856 w 6390325"/>
              <a:gd name="connsiteY9" fmla="*/ 1188946 h 4378938"/>
              <a:gd name="connsiteX10" fmla="*/ 5957011 w 6390325"/>
              <a:gd name="connsiteY10" fmla="*/ 1493746 h 4378938"/>
              <a:gd name="connsiteX11" fmla="*/ 6035164 w 6390325"/>
              <a:gd name="connsiteY11" fmla="*/ 1642239 h 4378938"/>
              <a:gd name="connsiteX12" fmla="*/ 6003903 w 6390325"/>
              <a:gd name="connsiteY12" fmla="*/ 1712576 h 4378938"/>
              <a:gd name="connsiteX13" fmla="*/ 6207103 w 6390325"/>
              <a:gd name="connsiteY13" fmla="*/ 2056454 h 4378938"/>
              <a:gd name="connsiteX14" fmla="*/ 6285257 w 6390325"/>
              <a:gd name="connsiteY14" fmla="*/ 2064271 h 4378938"/>
              <a:gd name="connsiteX15" fmla="*/ 6332148 w 6390325"/>
              <a:gd name="connsiteY15" fmla="*/ 2556638 h 4378938"/>
              <a:gd name="connsiteX16" fmla="*/ 6293072 w 6390325"/>
              <a:gd name="connsiteY16" fmla="*/ 2970854 h 4378938"/>
              <a:gd name="connsiteX17" fmla="*/ 5581872 w 6390325"/>
              <a:gd name="connsiteY17" fmla="*/ 3025562 h 4378938"/>
              <a:gd name="connsiteX18" fmla="*/ 4726088 w 6390325"/>
              <a:gd name="connsiteY18" fmla="*/ 3302865 h 4378938"/>
              <a:gd name="connsiteX19" fmla="*/ 1131669 w 6390325"/>
              <a:gd name="connsiteY19" fmla="*/ 4365757 h 4378938"/>
              <a:gd name="connsiteX20" fmla="*/ 25133 w 6390325"/>
              <a:gd name="connsiteY20" fmla="*/ 1861069 h 4378938"/>
              <a:gd name="connsiteX21" fmla="*/ 322117 w 6390325"/>
              <a:gd name="connsiteY21" fmla="*/ 1399962 h 4378938"/>
              <a:gd name="connsiteX22" fmla="*/ 475177 w 6390325"/>
              <a:gd name="connsiteY22" fmla="*/ 1062893 h 4378938"/>
              <a:gd name="connsiteX0" fmla="*/ 1362427 w 7277575"/>
              <a:gd name="connsiteY0" fmla="*/ 1062893 h 4369291"/>
              <a:gd name="connsiteX1" fmla="*/ 5738384 w 7277575"/>
              <a:gd name="connsiteY1" fmla="*/ 0 h 4369291"/>
              <a:gd name="connsiteX2" fmla="*/ 6023645 w 7277575"/>
              <a:gd name="connsiteY2" fmla="*/ 235469 h 4369291"/>
              <a:gd name="connsiteX3" fmla="*/ 6117430 w 7277575"/>
              <a:gd name="connsiteY3" fmla="*/ 227654 h 4369291"/>
              <a:gd name="connsiteX4" fmla="*/ 6242476 w 7277575"/>
              <a:gd name="connsiteY4" fmla="*/ 399593 h 4369291"/>
              <a:gd name="connsiteX5" fmla="*/ 6070537 w 7277575"/>
              <a:gd name="connsiteY5" fmla="*/ 618422 h 4369291"/>
              <a:gd name="connsiteX6" fmla="*/ 6234661 w 7277575"/>
              <a:gd name="connsiteY6" fmla="*/ 805993 h 4369291"/>
              <a:gd name="connsiteX7" fmla="*/ 6453491 w 7277575"/>
              <a:gd name="connsiteY7" fmla="*/ 954485 h 4369291"/>
              <a:gd name="connsiteX8" fmla="*/ 6664507 w 7277575"/>
              <a:gd name="connsiteY8" fmla="*/ 1165500 h 4369291"/>
              <a:gd name="connsiteX9" fmla="*/ 6766106 w 7277575"/>
              <a:gd name="connsiteY9" fmla="*/ 1188946 h 4369291"/>
              <a:gd name="connsiteX10" fmla="*/ 6844261 w 7277575"/>
              <a:gd name="connsiteY10" fmla="*/ 1493746 h 4369291"/>
              <a:gd name="connsiteX11" fmla="*/ 6922414 w 7277575"/>
              <a:gd name="connsiteY11" fmla="*/ 1642239 h 4369291"/>
              <a:gd name="connsiteX12" fmla="*/ 6891153 w 7277575"/>
              <a:gd name="connsiteY12" fmla="*/ 1712576 h 4369291"/>
              <a:gd name="connsiteX13" fmla="*/ 7094353 w 7277575"/>
              <a:gd name="connsiteY13" fmla="*/ 2056454 h 4369291"/>
              <a:gd name="connsiteX14" fmla="*/ 7172507 w 7277575"/>
              <a:gd name="connsiteY14" fmla="*/ 2064271 h 4369291"/>
              <a:gd name="connsiteX15" fmla="*/ 7219398 w 7277575"/>
              <a:gd name="connsiteY15" fmla="*/ 2556638 h 4369291"/>
              <a:gd name="connsiteX16" fmla="*/ 7180322 w 7277575"/>
              <a:gd name="connsiteY16" fmla="*/ 2970854 h 4369291"/>
              <a:gd name="connsiteX17" fmla="*/ 6469122 w 7277575"/>
              <a:gd name="connsiteY17" fmla="*/ 3025562 h 4369291"/>
              <a:gd name="connsiteX18" fmla="*/ 5613338 w 7277575"/>
              <a:gd name="connsiteY18" fmla="*/ 3302865 h 4369291"/>
              <a:gd name="connsiteX19" fmla="*/ 2018919 w 7277575"/>
              <a:gd name="connsiteY19" fmla="*/ 4365757 h 4369291"/>
              <a:gd name="connsiteX20" fmla="*/ 21430 w 7277575"/>
              <a:gd name="connsiteY20" fmla="*/ 1626607 h 4369291"/>
              <a:gd name="connsiteX21" fmla="*/ 912383 w 7277575"/>
              <a:gd name="connsiteY21" fmla="*/ 1861069 h 4369291"/>
              <a:gd name="connsiteX22" fmla="*/ 1209367 w 7277575"/>
              <a:gd name="connsiteY22" fmla="*/ 1399962 h 4369291"/>
              <a:gd name="connsiteX23" fmla="*/ 1362427 w 7277575"/>
              <a:gd name="connsiteY23" fmla="*/ 1062893 h 4369291"/>
              <a:gd name="connsiteX0" fmla="*/ 997130 w 6912278"/>
              <a:gd name="connsiteY0" fmla="*/ 1062893 h 4369291"/>
              <a:gd name="connsiteX1" fmla="*/ 5373087 w 6912278"/>
              <a:gd name="connsiteY1" fmla="*/ 0 h 4369291"/>
              <a:gd name="connsiteX2" fmla="*/ 5658348 w 6912278"/>
              <a:gd name="connsiteY2" fmla="*/ 235469 h 4369291"/>
              <a:gd name="connsiteX3" fmla="*/ 5752133 w 6912278"/>
              <a:gd name="connsiteY3" fmla="*/ 227654 h 4369291"/>
              <a:gd name="connsiteX4" fmla="*/ 5877179 w 6912278"/>
              <a:gd name="connsiteY4" fmla="*/ 399593 h 4369291"/>
              <a:gd name="connsiteX5" fmla="*/ 5705240 w 6912278"/>
              <a:gd name="connsiteY5" fmla="*/ 618422 h 4369291"/>
              <a:gd name="connsiteX6" fmla="*/ 5869364 w 6912278"/>
              <a:gd name="connsiteY6" fmla="*/ 805993 h 4369291"/>
              <a:gd name="connsiteX7" fmla="*/ 6088194 w 6912278"/>
              <a:gd name="connsiteY7" fmla="*/ 954485 h 4369291"/>
              <a:gd name="connsiteX8" fmla="*/ 6299210 w 6912278"/>
              <a:gd name="connsiteY8" fmla="*/ 1165500 h 4369291"/>
              <a:gd name="connsiteX9" fmla="*/ 6400809 w 6912278"/>
              <a:gd name="connsiteY9" fmla="*/ 1188946 h 4369291"/>
              <a:gd name="connsiteX10" fmla="*/ 6478964 w 6912278"/>
              <a:gd name="connsiteY10" fmla="*/ 1493746 h 4369291"/>
              <a:gd name="connsiteX11" fmla="*/ 6557117 w 6912278"/>
              <a:gd name="connsiteY11" fmla="*/ 1642239 h 4369291"/>
              <a:gd name="connsiteX12" fmla="*/ 6525856 w 6912278"/>
              <a:gd name="connsiteY12" fmla="*/ 1712576 h 4369291"/>
              <a:gd name="connsiteX13" fmla="*/ 6729056 w 6912278"/>
              <a:gd name="connsiteY13" fmla="*/ 2056454 h 4369291"/>
              <a:gd name="connsiteX14" fmla="*/ 6807210 w 6912278"/>
              <a:gd name="connsiteY14" fmla="*/ 2064271 h 4369291"/>
              <a:gd name="connsiteX15" fmla="*/ 6854101 w 6912278"/>
              <a:gd name="connsiteY15" fmla="*/ 2556638 h 4369291"/>
              <a:gd name="connsiteX16" fmla="*/ 6815025 w 6912278"/>
              <a:gd name="connsiteY16" fmla="*/ 2970854 h 4369291"/>
              <a:gd name="connsiteX17" fmla="*/ 6103825 w 6912278"/>
              <a:gd name="connsiteY17" fmla="*/ 3025562 h 4369291"/>
              <a:gd name="connsiteX18" fmla="*/ 5248041 w 6912278"/>
              <a:gd name="connsiteY18" fmla="*/ 3302865 h 4369291"/>
              <a:gd name="connsiteX19" fmla="*/ 1653622 w 6912278"/>
              <a:gd name="connsiteY19" fmla="*/ 4365757 h 4369291"/>
              <a:gd name="connsiteX20" fmla="*/ 31272 w 6912278"/>
              <a:gd name="connsiteY20" fmla="*/ 1243653 h 4369291"/>
              <a:gd name="connsiteX21" fmla="*/ 547086 w 6912278"/>
              <a:gd name="connsiteY21" fmla="*/ 1861069 h 4369291"/>
              <a:gd name="connsiteX22" fmla="*/ 844070 w 6912278"/>
              <a:gd name="connsiteY22" fmla="*/ 1399962 h 4369291"/>
              <a:gd name="connsiteX23" fmla="*/ 997130 w 6912278"/>
              <a:gd name="connsiteY23" fmla="*/ 1062893 h 4369291"/>
              <a:gd name="connsiteX0" fmla="*/ 1650949 w 7566097"/>
              <a:gd name="connsiteY0" fmla="*/ 1062893 h 4390583"/>
              <a:gd name="connsiteX1" fmla="*/ 6026906 w 7566097"/>
              <a:gd name="connsiteY1" fmla="*/ 0 h 4390583"/>
              <a:gd name="connsiteX2" fmla="*/ 6312167 w 7566097"/>
              <a:gd name="connsiteY2" fmla="*/ 235469 h 4390583"/>
              <a:gd name="connsiteX3" fmla="*/ 6405952 w 7566097"/>
              <a:gd name="connsiteY3" fmla="*/ 227654 h 4390583"/>
              <a:gd name="connsiteX4" fmla="*/ 6530998 w 7566097"/>
              <a:gd name="connsiteY4" fmla="*/ 399593 h 4390583"/>
              <a:gd name="connsiteX5" fmla="*/ 6359059 w 7566097"/>
              <a:gd name="connsiteY5" fmla="*/ 618422 h 4390583"/>
              <a:gd name="connsiteX6" fmla="*/ 6523183 w 7566097"/>
              <a:gd name="connsiteY6" fmla="*/ 805993 h 4390583"/>
              <a:gd name="connsiteX7" fmla="*/ 6742013 w 7566097"/>
              <a:gd name="connsiteY7" fmla="*/ 954485 h 4390583"/>
              <a:gd name="connsiteX8" fmla="*/ 6953029 w 7566097"/>
              <a:gd name="connsiteY8" fmla="*/ 1165500 h 4390583"/>
              <a:gd name="connsiteX9" fmla="*/ 7054628 w 7566097"/>
              <a:gd name="connsiteY9" fmla="*/ 1188946 h 4390583"/>
              <a:gd name="connsiteX10" fmla="*/ 7132783 w 7566097"/>
              <a:gd name="connsiteY10" fmla="*/ 1493746 h 4390583"/>
              <a:gd name="connsiteX11" fmla="*/ 7210936 w 7566097"/>
              <a:gd name="connsiteY11" fmla="*/ 1642239 h 4390583"/>
              <a:gd name="connsiteX12" fmla="*/ 7179675 w 7566097"/>
              <a:gd name="connsiteY12" fmla="*/ 1712576 h 4390583"/>
              <a:gd name="connsiteX13" fmla="*/ 7382875 w 7566097"/>
              <a:gd name="connsiteY13" fmla="*/ 2056454 h 4390583"/>
              <a:gd name="connsiteX14" fmla="*/ 7461029 w 7566097"/>
              <a:gd name="connsiteY14" fmla="*/ 2064271 h 4390583"/>
              <a:gd name="connsiteX15" fmla="*/ 7507920 w 7566097"/>
              <a:gd name="connsiteY15" fmla="*/ 2556638 h 4390583"/>
              <a:gd name="connsiteX16" fmla="*/ 7468844 w 7566097"/>
              <a:gd name="connsiteY16" fmla="*/ 2970854 h 4390583"/>
              <a:gd name="connsiteX17" fmla="*/ 6757644 w 7566097"/>
              <a:gd name="connsiteY17" fmla="*/ 3025562 h 4390583"/>
              <a:gd name="connsiteX18" fmla="*/ 5901860 w 7566097"/>
              <a:gd name="connsiteY18" fmla="*/ 3302865 h 4390583"/>
              <a:gd name="connsiteX19" fmla="*/ 2307441 w 7566097"/>
              <a:gd name="connsiteY19" fmla="*/ 4365757 h 4390583"/>
              <a:gd name="connsiteX20" fmla="*/ 52043 w 7566097"/>
              <a:gd name="connsiteY20" fmla="*/ 571531 h 4390583"/>
              <a:gd name="connsiteX21" fmla="*/ 685091 w 7566097"/>
              <a:gd name="connsiteY21" fmla="*/ 1243653 h 4390583"/>
              <a:gd name="connsiteX22" fmla="*/ 1200905 w 7566097"/>
              <a:gd name="connsiteY22" fmla="*/ 1861069 h 4390583"/>
              <a:gd name="connsiteX23" fmla="*/ 1497889 w 7566097"/>
              <a:gd name="connsiteY23" fmla="*/ 1399962 h 4390583"/>
              <a:gd name="connsiteX24" fmla="*/ 1650949 w 7566097"/>
              <a:gd name="connsiteY24" fmla="*/ 1062893 h 4390583"/>
              <a:gd name="connsiteX0" fmla="*/ 2433910 w 8349058"/>
              <a:gd name="connsiteY0" fmla="*/ 1062893 h 4400108"/>
              <a:gd name="connsiteX1" fmla="*/ 6809867 w 8349058"/>
              <a:gd name="connsiteY1" fmla="*/ 0 h 4400108"/>
              <a:gd name="connsiteX2" fmla="*/ 7095128 w 8349058"/>
              <a:gd name="connsiteY2" fmla="*/ 235469 h 4400108"/>
              <a:gd name="connsiteX3" fmla="*/ 7188913 w 8349058"/>
              <a:gd name="connsiteY3" fmla="*/ 227654 h 4400108"/>
              <a:gd name="connsiteX4" fmla="*/ 7313959 w 8349058"/>
              <a:gd name="connsiteY4" fmla="*/ 399593 h 4400108"/>
              <a:gd name="connsiteX5" fmla="*/ 7142020 w 8349058"/>
              <a:gd name="connsiteY5" fmla="*/ 618422 h 4400108"/>
              <a:gd name="connsiteX6" fmla="*/ 7306144 w 8349058"/>
              <a:gd name="connsiteY6" fmla="*/ 805993 h 4400108"/>
              <a:gd name="connsiteX7" fmla="*/ 7524974 w 8349058"/>
              <a:gd name="connsiteY7" fmla="*/ 954485 h 4400108"/>
              <a:gd name="connsiteX8" fmla="*/ 7735990 w 8349058"/>
              <a:gd name="connsiteY8" fmla="*/ 1165500 h 4400108"/>
              <a:gd name="connsiteX9" fmla="*/ 7837589 w 8349058"/>
              <a:gd name="connsiteY9" fmla="*/ 1188946 h 4400108"/>
              <a:gd name="connsiteX10" fmla="*/ 7915744 w 8349058"/>
              <a:gd name="connsiteY10" fmla="*/ 1493746 h 4400108"/>
              <a:gd name="connsiteX11" fmla="*/ 7993897 w 8349058"/>
              <a:gd name="connsiteY11" fmla="*/ 1642239 h 4400108"/>
              <a:gd name="connsiteX12" fmla="*/ 7962636 w 8349058"/>
              <a:gd name="connsiteY12" fmla="*/ 1712576 h 4400108"/>
              <a:gd name="connsiteX13" fmla="*/ 8165836 w 8349058"/>
              <a:gd name="connsiteY13" fmla="*/ 2056454 h 4400108"/>
              <a:gd name="connsiteX14" fmla="*/ 8243990 w 8349058"/>
              <a:gd name="connsiteY14" fmla="*/ 2064271 h 4400108"/>
              <a:gd name="connsiteX15" fmla="*/ 8290881 w 8349058"/>
              <a:gd name="connsiteY15" fmla="*/ 2556638 h 4400108"/>
              <a:gd name="connsiteX16" fmla="*/ 8251805 w 8349058"/>
              <a:gd name="connsiteY16" fmla="*/ 2970854 h 4400108"/>
              <a:gd name="connsiteX17" fmla="*/ 7540605 w 8349058"/>
              <a:gd name="connsiteY17" fmla="*/ 3025562 h 4400108"/>
              <a:gd name="connsiteX18" fmla="*/ 6684821 w 8349058"/>
              <a:gd name="connsiteY18" fmla="*/ 3302865 h 4400108"/>
              <a:gd name="connsiteX19" fmla="*/ 3090402 w 8349058"/>
              <a:gd name="connsiteY19" fmla="*/ 4365757 h 4400108"/>
              <a:gd name="connsiteX20" fmla="*/ 76913 w 8349058"/>
              <a:gd name="connsiteY20" fmla="*/ 407408 h 4400108"/>
              <a:gd name="connsiteX21" fmla="*/ 835004 w 8349058"/>
              <a:gd name="connsiteY21" fmla="*/ 571531 h 4400108"/>
              <a:gd name="connsiteX22" fmla="*/ 1468052 w 8349058"/>
              <a:gd name="connsiteY22" fmla="*/ 1243653 h 4400108"/>
              <a:gd name="connsiteX23" fmla="*/ 1983866 w 8349058"/>
              <a:gd name="connsiteY23" fmla="*/ 1861069 h 4400108"/>
              <a:gd name="connsiteX24" fmla="*/ 2280850 w 8349058"/>
              <a:gd name="connsiteY24" fmla="*/ 1399962 h 4400108"/>
              <a:gd name="connsiteX25" fmla="*/ 2433910 w 8349058"/>
              <a:gd name="connsiteY25" fmla="*/ 1062893 h 4400108"/>
              <a:gd name="connsiteX0" fmla="*/ 2433910 w 8349058"/>
              <a:gd name="connsiteY0" fmla="*/ 1062893 h 4400108"/>
              <a:gd name="connsiteX1" fmla="*/ 2538759 w 8349058"/>
              <a:gd name="connsiteY1" fmla="*/ 618422 h 4400108"/>
              <a:gd name="connsiteX2" fmla="*/ 6809867 w 8349058"/>
              <a:gd name="connsiteY2" fmla="*/ 0 h 4400108"/>
              <a:gd name="connsiteX3" fmla="*/ 7095128 w 8349058"/>
              <a:gd name="connsiteY3" fmla="*/ 235469 h 4400108"/>
              <a:gd name="connsiteX4" fmla="*/ 7188913 w 8349058"/>
              <a:gd name="connsiteY4" fmla="*/ 227654 h 4400108"/>
              <a:gd name="connsiteX5" fmla="*/ 7313959 w 8349058"/>
              <a:gd name="connsiteY5" fmla="*/ 399593 h 4400108"/>
              <a:gd name="connsiteX6" fmla="*/ 7142020 w 8349058"/>
              <a:gd name="connsiteY6" fmla="*/ 618422 h 4400108"/>
              <a:gd name="connsiteX7" fmla="*/ 7306144 w 8349058"/>
              <a:gd name="connsiteY7" fmla="*/ 805993 h 4400108"/>
              <a:gd name="connsiteX8" fmla="*/ 7524974 w 8349058"/>
              <a:gd name="connsiteY8" fmla="*/ 954485 h 4400108"/>
              <a:gd name="connsiteX9" fmla="*/ 7735990 w 8349058"/>
              <a:gd name="connsiteY9" fmla="*/ 1165500 h 4400108"/>
              <a:gd name="connsiteX10" fmla="*/ 7837589 w 8349058"/>
              <a:gd name="connsiteY10" fmla="*/ 1188946 h 4400108"/>
              <a:gd name="connsiteX11" fmla="*/ 7915744 w 8349058"/>
              <a:gd name="connsiteY11" fmla="*/ 1493746 h 4400108"/>
              <a:gd name="connsiteX12" fmla="*/ 7993897 w 8349058"/>
              <a:gd name="connsiteY12" fmla="*/ 1642239 h 4400108"/>
              <a:gd name="connsiteX13" fmla="*/ 7962636 w 8349058"/>
              <a:gd name="connsiteY13" fmla="*/ 1712576 h 4400108"/>
              <a:gd name="connsiteX14" fmla="*/ 8165836 w 8349058"/>
              <a:gd name="connsiteY14" fmla="*/ 2056454 h 4400108"/>
              <a:gd name="connsiteX15" fmla="*/ 8243990 w 8349058"/>
              <a:gd name="connsiteY15" fmla="*/ 2064271 h 4400108"/>
              <a:gd name="connsiteX16" fmla="*/ 8290881 w 8349058"/>
              <a:gd name="connsiteY16" fmla="*/ 2556638 h 4400108"/>
              <a:gd name="connsiteX17" fmla="*/ 8251805 w 8349058"/>
              <a:gd name="connsiteY17" fmla="*/ 2970854 h 4400108"/>
              <a:gd name="connsiteX18" fmla="*/ 7540605 w 8349058"/>
              <a:gd name="connsiteY18" fmla="*/ 3025562 h 4400108"/>
              <a:gd name="connsiteX19" fmla="*/ 6684821 w 8349058"/>
              <a:gd name="connsiteY19" fmla="*/ 3302865 h 4400108"/>
              <a:gd name="connsiteX20" fmla="*/ 3090402 w 8349058"/>
              <a:gd name="connsiteY20" fmla="*/ 4365757 h 4400108"/>
              <a:gd name="connsiteX21" fmla="*/ 76913 w 8349058"/>
              <a:gd name="connsiteY21" fmla="*/ 407408 h 4400108"/>
              <a:gd name="connsiteX22" fmla="*/ 835004 w 8349058"/>
              <a:gd name="connsiteY22" fmla="*/ 571531 h 4400108"/>
              <a:gd name="connsiteX23" fmla="*/ 1468052 w 8349058"/>
              <a:gd name="connsiteY23" fmla="*/ 1243653 h 4400108"/>
              <a:gd name="connsiteX24" fmla="*/ 1983866 w 8349058"/>
              <a:gd name="connsiteY24" fmla="*/ 1861069 h 4400108"/>
              <a:gd name="connsiteX25" fmla="*/ 2280850 w 8349058"/>
              <a:gd name="connsiteY25" fmla="*/ 1399962 h 4400108"/>
              <a:gd name="connsiteX26" fmla="*/ 2433910 w 8349058"/>
              <a:gd name="connsiteY26" fmla="*/ 1062893 h 4400108"/>
              <a:gd name="connsiteX0" fmla="*/ 2433910 w 8349058"/>
              <a:gd name="connsiteY0" fmla="*/ 1062893 h 4400108"/>
              <a:gd name="connsiteX1" fmla="*/ 2538759 w 8349058"/>
              <a:gd name="connsiteY1" fmla="*/ 618422 h 4400108"/>
              <a:gd name="connsiteX2" fmla="*/ 3382820 w 8349058"/>
              <a:gd name="connsiteY2" fmla="*/ 141684 h 4400108"/>
              <a:gd name="connsiteX3" fmla="*/ 6809867 w 8349058"/>
              <a:gd name="connsiteY3" fmla="*/ 0 h 4400108"/>
              <a:gd name="connsiteX4" fmla="*/ 7095128 w 8349058"/>
              <a:gd name="connsiteY4" fmla="*/ 235469 h 4400108"/>
              <a:gd name="connsiteX5" fmla="*/ 7188913 w 8349058"/>
              <a:gd name="connsiteY5" fmla="*/ 227654 h 4400108"/>
              <a:gd name="connsiteX6" fmla="*/ 7313959 w 8349058"/>
              <a:gd name="connsiteY6" fmla="*/ 399593 h 4400108"/>
              <a:gd name="connsiteX7" fmla="*/ 7142020 w 8349058"/>
              <a:gd name="connsiteY7" fmla="*/ 618422 h 4400108"/>
              <a:gd name="connsiteX8" fmla="*/ 7306144 w 8349058"/>
              <a:gd name="connsiteY8" fmla="*/ 805993 h 4400108"/>
              <a:gd name="connsiteX9" fmla="*/ 7524974 w 8349058"/>
              <a:gd name="connsiteY9" fmla="*/ 954485 h 4400108"/>
              <a:gd name="connsiteX10" fmla="*/ 7735990 w 8349058"/>
              <a:gd name="connsiteY10" fmla="*/ 1165500 h 4400108"/>
              <a:gd name="connsiteX11" fmla="*/ 7837589 w 8349058"/>
              <a:gd name="connsiteY11" fmla="*/ 1188946 h 4400108"/>
              <a:gd name="connsiteX12" fmla="*/ 7915744 w 8349058"/>
              <a:gd name="connsiteY12" fmla="*/ 1493746 h 4400108"/>
              <a:gd name="connsiteX13" fmla="*/ 7993897 w 8349058"/>
              <a:gd name="connsiteY13" fmla="*/ 1642239 h 4400108"/>
              <a:gd name="connsiteX14" fmla="*/ 7962636 w 8349058"/>
              <a:gd name="connsiteY14" fmla="*/ 1712576 h 4400108"/>
              <a:gd name="connsiteX15" fmla="*/ 8165836 w 8349058"/>
              <a:gd name="connsiteY15" fmla="*/ 2056454 h 4400108"/>
              <a:gd name="connsiteX16" fmla="*/ 8243990 w 8349058"/>
              <a:gd name="connsiteY16" fmla="*/ 2064271 h 4400108"/>
              <a:gd name="connsiteX17" fmla="*/ 8290881 w 8349058"/>
              <a:gd name="connsiteY17" fmla="*/ 2556638 h 4400108"/>
              <a:gd name="connsiteX18" fmla="*/ 8251805 w 8349058"/>
              <a:gd name="connsiteY18" fmla="*/ 2970854 h 4400108"/>
              <a:gd name="connsiteX19" fmla="*/ 7540605 w 8349058"/>
              <a:gd name="connsiteY19" fmla="*/ 3025562 h 4400108"/>
              <a:gd name="connsiteX20" fmla="*/ 6684821 w 8349058"/>
              <a:gd name="connsiteY20" fmla="*/ 3302865 h 4400108"/>
              <a:gd name="connsiteX21" fmla="*/ 3090402 w 8349058"/>
              <a:gd name="connsiteY21" fmla="*/ 4365757 h 4400108"/>
              <a:gd name="connsiteX22" fmla="*/ 76913 w 8349058"/>
              <a:gd name="connsiteY22" fmla="*/ 407408 h 4400108"/>
              <a:gd name="connsiteX23" fmla="*/ 835004 w 8349058"/>
              <a:gd name="connsiteY23" fmla="*/ 571531 h 4400108"/>
              <a:gd name="connsiteX24" fmla="*/ 1468052 w 8349058"/>
              <a:gd name="connsiteY24" fmla="*/ 1243653 h 4400108"/>
              <a:gd name="connsiteX25" fmla="*/ 1983866 w 8349058"/>
              <a:gd name="connsiteY25" fmla="*/ 1861069 h 4400108"/>
              <a:gd name="connsiteX26" fmla="*/ 2280850 w 8349058"/>
              <a:gd name="connsiteY26" fmla="*/ 1399962 h 4400108"/>
              <a:gd name="connsiteX27" fmla="*/ 2433910 w 8349058"/>
              <a:gd name="connsiteY27" fmla="*/ 1062893 h 4400108"/>
              <a:gd name="connsiteX0" fmla="*/ 2433910 w 8349058"/>
              <a:gd name="connsiteY0" fmla="*/ 1062893 h 4400108"/>
              <a:gd name="connsiteX1" fmla="*/ 2538759 w 8349058"/>
              <a:gd name="connsiteY1" fmla="*/ 618422 h 4400108"/>
              <a:gd name="connsiteX2" fmla="*/ 2929528 w 8349058"/>
              <a:gd name="connsiteY2" fmla="*/ 266730 h 4400108"/>
              <a:gd name="connsiteX3" fmla="*/ 3382820 w 8349058"/>
              <a:gd name="connsiteY3" fmla="*/ 141684 h 4400108"/>
              <a:gd name="connsiteX4" fmla="*/ 6809867 w 8349058"/>
              <a:gd name="connsiteY4" fmla="*/ 0 h 4400108"/>
              <a:gd name="connsiteX5" fmla="*/ 7095128 w 8349058"/>
              <a:gd name="connsiteY5" fmla="*/ 235469 h 4400108"/>
              <a:gd name="connsiteX6" fmla="*/ 7188913 w 8349058"/>
              <a:gd name="connsiteY6" fmla="*/ 227654 h 4400108"/>
              <a:gd name="connsiteX7" fmla="*/ 7313959 w 8349058"/>
              <a:gd name="connsiteY7" fmla="*/ 399593 h 4400108"/>
              <a:gd name="connsiteX8" fmla="*/ 7142020 w 8349058"/>
              <a:gd name="connsiteY8" fmla="*/ 618422 h 4400108"/>
              <a:gd name="connsiteX9" fmla="*/ 7306144 w 8349058"/>
              <a:gd name="connsiteY9" fmla="*/ 805993 h 4400108"/>
              <a:gd name="connsiteX10" fmla="*/ 7524974 w 8349058"/>
              <a:gd name="connsiteY10" fmla="*/ 954485 h 4400108"/>
              <a:gd name="connsiteX11" fmla="*/ 7735990 w 8349058"/>
              <a:gd name="connsiteY11" fmla="*/ 1165500 h 4400108"/>
              <a:gd name="connsiteX12" fmla="*/ 7837589 w 8349058"/>
              <a:gd name="connsiteY12" fmla="*/ 1188946 h 4400108"/>
              <a:gd name="connsiteX13" fmla="*/ 7915744 w 8349058"/>
              <a:gd name="connsiteY13" fmla="*/ 1493746 h 4400108"/>
              <a:gd name="connsiteX14" fmla="*/ 7993897 w 8349058"/>
              <a:gd name="connsiteY14" fmla="*/ 1642239 h 4400108"/>
              <a:gd name="connsiteX15" fmla="*/ 7962636 w 8349058"/>
              <a:gd name="connsiteY15" fmla="*/ 1712576 h 4400108"/>
              <a:gd name="connsiteX16" fmla="*/ 8165836 w 8349058"/>
              <a:gd name="connsiteY16" fmla="*/ 2056454 h 4400108"/>
              <a:gd name="connsiteX17" fmla="*/ 8243990 w 8349058"/>
              <a:gd name="connsiteY17" fmla="*/ 2064271 h 4400108"/>
              <a:gd name="connsiteX18" fmla="*/ 8290881 w 8349058"/>
              <a:gd name="connsiteY18" fmla="*/ 2556638 h 4400108"/>
              <a:gd name="connsiteX19" fmla="*/ 8251805 w 8349058"/>
              <a:gd name="connsiteY19" fmla="*/ 2970854 h 4400108"/>
              <a:gd name="connsiteX20" fmla="*/ 7540605 w 8349058"/>
              <a:gd name="connsiteY20" fmla="*/ 3025562 h 4400108"/>
              <a:gd name="connsiteX21" fmla="*/ 6684821 w 8349058"/>
              <a:gd name="connsiteY21" fmla="*/ 3302865 h 4400108"/>
              <a:gd name="connsiteX22" fmla="*/ 3090402 w 8349058"/>
              <a:gd name="connsiteY22" fmla="*/ 4365757 h 4400108"/>
              <a:gd name="connsiteX23" fmla="*/ 76913 w 8349058"/>
              <a:gd name="connsiteY23" fmla="*/ 407408 h 4400108"/>
              <a:gd name="connsiteX24" fmla="*/ 835004 w 8349058"/>
              <a:gd name="connsiteY24" fmla="*/ 571531 h 4400108"/>
              <a:gd name="connsiteX25" fmla="*/ 1468052 w 8349058"/>
              <a:gd name="connsiteY25" fmla="*/ 1243653 h 4400108"/>
              <a:gd name="connsiteX26" fmla="*/ 1983866 w 8349058"/>
              <a:gd name="connsiteY26" fmla="*/ 1861069 h 4400108"/>
              <a:gd name="connsiteX27" fmla="*/ 2280850 w 8349058"/>
              <a:gd name="connsiteY27" fmla="*/ 1399962 h 4400108"/>
              <a:gd name="connsiteX28" fmla="*/ 2433910 w 8349058"/>
              <a:gd name="connsiteY28" fmla="*/ 1062893 h 4400108"/>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6809867 w 8349058"/>
              <a:gd name="connsiteY5" fmla="*/ 69332 h 4469440"/>
              <a:gd name="connsiteX6" fmla="*/ 7095128 w 8349058"/>
              <a:gd name="connsiteY6" fmla="*/ 304801 h 4469440"/>
              <a:gd name="connsiteX7" fmla="*/ 7188913 w 8349058"/>
              <a:gd name="connsiteY7" fmla="*/ 296986 h 4469440"/>
              <a:gd name="connsiteX8" fmla="*/ 7313959 w 8349058"/>
              <a:gd name="connsiteY8" fmla="*/ 468925 h 4469440"/>
              <a:gd name="connsiteX9" fmla="*/ 7142020 w 8349058"/>
              <a:gd name="connsiteY9" fmla="*/ 687754 h 4469440"/>
              <a:gd name="connsiteX10" fmla="*/ 7306144 w 8349058"/>
              <a:gd name="connsiteY10" fmla="*/ 875325 h 4469440"/>
              <a:gd name="connsiteX11" fmla="*/ 7524974 w 8349058"/>
              <a:gd name="connsiteY11" fmla="*/ 1023817 h 4469440"/>
              <a:gd name="connsiteX12" fmla="*/ 7735990 w 8349058"/>
              <a:gd name="connsiteY12" fmla="*/ 1234832 h 4469440"/>
              <a:gd name="connsiteX13" fmla="*/ 7837589 w 8349058"/>
              <a:gd name="connsiteY13" fmla="*/ 1258278 h 4469440"/>
              <a:gd name="connsiteX14" fmla="*/ 7915744 w 8349058"/>
              <a:gd name="connsiteY14" fmla="*/ 1563078 h 4469440"/>
              <a:gd name="connsiteX15" fmla="*/ 7993897 w 8349058"/>
              <a:gd name="connsiteY15" fmla="*/ 1711571 h 4469440"/>
              <a:gd name="connsiteX16" fmla="*/ 7962636 w 8349058"/>
              <a:gd name="connsiteY16" fmla="*/ 1781908 h 4469440"/>
              <a:gd name="connsiteX17" fmla="*/ 8165836 w 8349058"/>
              <a:gd name="connsiteY17" fmla="*/ 2125786 h 4469440"/>
              <a:gd name="connsiteX18" fmla="*/ 8243990 w 8349058"/>
              <a:gd name="connsiteY18" fmla="*/ 2133603 h 4469440"/>
              <a:gd name="connsiteX19" fmla="*/ 8290881 w 8349058"/>
              <a:gd name="connsiteY19" fmla="*/ 2625970 h 4469440"/>
              <a:gd name="connsiteX20" fmla="*/ 8251805 w 8349058"/>
              <a:gd name="connsiteY20" fmla="*/ 3040186 h 4469440"/>
              <a:gd name="connsiteX21" fmla="*/ 7540605 w 8349058"/>
              <a:gd name="connsiteY21" fmla="*/ 3094894 h 4469440"/>
              <a:gd name="connsiteX22" fmla="*/ 6684821 w 8349058"/>
              <a:gd name="connsiteY22" fmla="*/ 3372197 h 4469440"/>
              <a:gd name="connsiteX23" fmla="*/ 3090402 w 8349058"/>
              <a:gd name="connsiteY23" fmla="*/ 4435089 h 4469440"/>
              <a:gd name="connsiteX24" fmla="*/ 76913 w 8349058"/>
              <a:gd name="connsiteY24" fmla="*/ 476740 h 4469440"/>
              <a:gd name="connsiteX25" fmla="*/ 835004 w 8349058"/>
              <a:gd name="connsiteY25" fmla="*/ 640863 h 4469440"/>
              <a:gd name="connsiteX26" fmla="*/ 1468052 w 8349058"/>
              <a:gd name="connsiteY26" fmla="*/ 1312985 h 4469440"/>
              <a:gd name="connsiteX27" fmla="*/ 1983866 w 8349058"/>
              <a:gd name="connsiteY27" fmla="*/ 1930401 h 4469440"/>
              <a:gd name="connsiteX28" fmla="*/ 2280850 w 8349058"/>
              <a:gd name="connsiteY28" fmla="*/ 1469294 h 4469440"/>
              <a:gd name="connsiteX29" fmla="*/ 2433910 w 8349058"/>
              <a:gd name="connsiteY29"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809867 w 8349058"/>
              <a:gd name="connsiteY6" fmla="*/ 69332 h 4469440"/>
              <a:gd name="connsiteX7" fmla="*/ 7095128 w 8349058"/>
              <a:gd name="connsiteY7" fmla="*/ 304801 h 4469440"/>
              <a:gd name="connsiteX8" fmla="*/ 7188913 w 8349058"/>
              <a:gd name="connsiteY8" fmla="*/ 296986 h 4469440"/>
              <a:gd name="connsiteX9" fmla="*/ 7313959 w 8349058"/>
              <a:gd name="connsiteY9" fmla="*/ 468925 h 4469440"/>
              <a:gd name="connsiteX10" fmla="*/ 7142020 w 8349058"/>
              <a:gd name="connsiteY10" fmla="*/ 687754 h 4469440"/>
              <a:gd name="connsiteX11" fmla="*/ 7306144 w 8349058"/>
              <a:gd name="connsiteY11" fmla="*/ 875325 h 4469440"/>
              <a:gd name="connsiteX12" fmla="*/ 7524974 w 8349058"/>
              <a:gd name="connsiteY12" fmla="*/ 1023817 h 4469440"/>
              <a:gd name="connsiteX13" fmla="*/ 7735990 w 8349058"/>
              <a:gd name="connsiteY13" fmla="*/ 1234832 h 4469440"/>
              <a:gd name="connsiteX14" fmla="*/ 7837589 w 8349058"/>
              <a:gd name="connsiteY14" fmla="*/ 1258278 h 4469440"/>
              <a:gd name="connsiteX15" fmla="*/ 7915744 w 8349058"/>
              <a:gd name="connsiteY15" fmla="*/ 1563078 h 4469440"/>
              <a:gd name="connsiteX16" fmla="*/ 7993897 w 8349058"/>
              <a:gd name="connsiteY16" fmla="*/ 1711571 h 4469440"/>
              <a:gd name="connsiteX17" fmla="*/ 7962636 w 8349058"/>
              <a:gd name="connsiteY17" fmla="*/ 1781908 h 4469440"/>
              <a:gd name="connsiteX18" fmla="*/ 8165836 w 8349058"/>
              <a:gd name="connsiteY18" fmla="*/ 2125786 h 4469440"/>
              <a:gd name="connsiteX19" fmla="*/ 8243990 w 8349058"/>
              <a:gd name="connsiteY19" fmla="*/ 2133603 h 4469440"/>
              <a:gd name="connsiteX20" fmla="*/ 8290881 w 8349058"/>
              <a:gd name="connsiteY20" fmla="*/ 2625970 h 4469440"/>
              <a:gd name="connsiteX21" fmla="*/ 8251805 w 8349058"/>
              <a:gd name="connsiteY21" fmla="*/ 3040186 h 4469440"/>
              <a:gd name="connsiteX22" fmla="*/ 7540605 w 8349058"/>
              <a:gd name="connsiteY22" fmla="*/ 3094894 h 4469440"/>
              <a:gd name="connsiteX23" fmla="*/ 6684821 w 8349058"/>
              <a:gd name="connsiteY23" fmla="*/ 3372197 h 4469440"/>
              <a:gd name="connsiteX24" fmla="*/ 3090402 w 8349058"/>
              <a:gd name="connsiteY24" fmla="*/ 4435089 h 4469440"/>
              <a:gd name="connsiteX25" fmla="*/ 76913 w 8349058"/>
              <a:gd name="connsiteY25" fmla="*/ 476740 h 4469440"/>
              <a:gd name="connsiteX26" fmla="*/ 835004 w 8349058"/>
              <a:gd name="connsiteY26" fmla="*/ 640863 h 4469440"/>
              <a:gd name="connsiteX27" fmla="*/ 1468052 w 8349058"/>
              <a:gd name="connsiteY27" fmla="*/ 1312985 h 4469440"/>
              <a:gd name="connsiteX28" fmla="*/ 1983866 w 8349058"/>
              <a:gd name="connsiteY28" fmla="*/ 1930401 h 4469440"/>
              <a:gd name="connsiteX29" fmla="*/ 2280850 w 8349058"/>
              <a:gd name="connsiteY29" fmla="*/ 1469294 h 4469440"/>
              <a:gd name="connsiteX30" fmla="*/ 2433910 w 8349058"/>
              <a:gd name="connsiteY30"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024420 w 8349058"/>
              <a:gd name="connsiteY6" fmla="*/ 500185 h 4469440"/>
              <a:gd name="connsiteX7" fmla="*/ 6809867 w 8349058"/>
              <a:gd name="connsiteY7" fmla="*/ 69332 h 4469440"/>
              <a:gd name="connsiteX8" fmla="*/ 7095128 w 8349058"/>
              <a:gd name="connsiteY8" fmla="*/ 304801 h 4469440"/>
              <a:gd name="connsiteX9" fmla="*/ 7188913 w 8349058"/>
              <a:gd name="connsiteY9" fmla="*/ 296986 h 4469440"/>
              <a:gd name="connsiteX10" fmla="*/ 7313959 w 8349058"/>
              <a:gd name="connsiteY10" fmla="*/ 468925 h 4469440"/>
              <a:gd name="connsiteX11" fmla="*/ 7142020 w 8349058"/>
              <a:gd name="connsiteY11" fmla="*/ 687754 h 4469440"/>
              <a:gd name="connsiteX12" fmla="*/ 7306144 w 8349058"/>
              <a:gd name="connsiteY12" fmla="*/ 875325 h 4469440"/>
              <a:gd name="connsiteX13" fmla="*/ 7524974 w 8349058"/>
              <a:gd name="connsiteY13" fmla="*/ 1023817 h 4469440"/>
              <a:gd name="connsiteX14" fmla="*/ 7735990 w 8349058"/>
              <a:gd name="connsiteY14" fmla="*/ 1234832 h 4469440"/>
              <a:gd name="connsiteX15" fmla="*/ 7837589 w 8349058"/>
              <a:gd name="connsiteY15" fmla="*/ 1258278 h 4469440"/>
              <a:gd name="connsiteX16" fmla="*/ 7915744 w 8349058"/>
              <a:gd name="connsiteY16" fmla="*/ 1563078 h 4469440"/>
              <a:gd name="connsiteX17" fmla="*/ 7993897 w 8349058"/>
              <a:gd name="connsiteY17" fmla="*/ 1711571 h 4469440"/>
              <a:gd name="connsiteX18" fmla="*/ 7962636 w 8349058"/>
              <a:gd name="connsiteY18" fmla="*/ 1781908 h 4469440"/>
              <a:gd name="connsiteX19" fmla="*/ 8165836 w 8349058"/>
              <a:gd name="connsiteY19" fmla="*/ 2125786 h 4469440"/>
              <a:gd name="connsiteX20" fmla="*/ 8243990 w 8349058"/>
              <a:gd name="connsiteY20" fmla="*/ 2133603 h 4469440"/>
              <a:gd name="connsiteX21" fmla="*/ 8290881 w 8349058"/>
              <a:gd name="connsiteY21" fmla="*/ 2625970 h 4469440"/>
              <a:gd name="connsiteX22" fmla="*/ 8251805 w 8349058"/>
              <a:gd name="connsiteY22" fmla="*/ 3040186 h 4469440"/>
              <a:gd name="connsiteX23" fmla="*/ 7540605 w 8349058"/>
              <a:gd name="connsiteY23" fmla="*/ 3094894 h 4469440"/>
              <a:gd name="connsiteX24" fmla="*/ 6684821 w 8349058"/>
              <a:gd name="connsiteY24" fmla="*/ 3372197 h 4469440"/>
              <a:gd name="connsiteX25" fmla="*/ 3090402 w 8349058"/>
              <a:gd name="connsiteY25" fmla="*/ 4435089 h 4469440"/>
              <a:gd name="connsiteX26" fmla="*/ 76913 w 8349058"/>
              <a:gd name="connsiteY26" fmla="*/ 476740 h 4469440"/>
              <a:gd name="connsiteX27" fmla="*/ 835004 w 8349058"/>
              <a:gd name="connsiteY27" fmla="*/ 640863 h 4469440"/>
              <a:gd name="connsiteX28" fmla="*/ 1468052 w 8349058"/>
              <a:gd name="connsiteY28" fmla="*/ 1312985 h 4469440"/>
              <a:gd name="connsiteX29" fmla="*/ 1983866 w 8349058"/>
              <a:gd name="connsiteY29" fmla="*/ 1930401 h 4469440"/>
              <a:gd name="connsiteX30" fmla="*/ 2280850 w 8349058"/>
              <a:gd name="connsiteY30" fmla="*/ 1469294 h 4469440"/>
              <a:gd name="connsiteX31" fmla="*/ 2433910 w 8349058"/>
              <a:gd name="connsiteY31"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024420 w 8349058"/>
              <a:gd name="connsiteY6" fmla="*/ 500185 h 4469440"/>
              <a:gd name="connsiteX7" fmla="*/ 6469897 w 8349058"/>
              <a:gd name="connsiteY7" fmla="*/ 101600 h 4469440"/>
              <a:gd name="connsiteX8" fmla="*/ 6809867 w 8349058"/>
              <a:gd name="connsiteY8" fmla="*/ 69332 h 4469440"/>
              <a:gd name="connsiteX9" fmla="*/ 7095128 w 8349058"/>
              <a:gd name="connsiteY9" fmla="*/ 304801 h 4469440"/>
              <a:gd name="connsiteX10" fmla="*/ 7188913 w 8349058"/>
              <a:gd name="connsiteY10" fmla="*/ 296986 h 4469440"/>
              <a:gd name="connsiteX11" fmla="*/ 7313959 w 8349058"/>
              <a:gd name="connsiteY11" fmla="*/ 468925 h 4469440"/>
              <a:gd name="connsiteX12" fmla="*/ 7142020 w 8349058"/>
              <a:gd name="connsiteY12" fmla="*/ 687754 h 4469440"/>
              <a:gd name="connsiteX13" fmla="*/ 7306144 w 8349058"/>
              <a:gd name="connsiteY13" fmla="*/ 875325 h 4469440"/>
              <a:gd name="connsiteX14" fmla="*/ 7524974 w 8349058"/>
              <a:gd name="connsiteY14" fmla="*/ 1023817 h 4469440"/>
              <a:gd name="connsiteX15" fmla="*/ 7735990 w 8349058"/>
              <a:gd name="connsiteY15" fmla="*/ 1234832 h 4469440"/>
              <a:gd name="connsiteX16" fmla="*/ 7837589 w 8349058"/>
              <a:gd name="connsiteY16" fmla="*/ 1258278 h 4469440"/>
              <a:gd name="connsiteX17" fmla="*/ 7915744 w 8349058"/>
              <a:gd name="connsiteY17" fmla="*/ 1563078 h 4469440"/>
              <a:gd name="connsiteX18" fmla="*/ 7993897 w 8349058"/>
              <a:gd name="connsiteY18" fmla="*/ 1711571 h 4469440"/>
              <a:gd name="connsiteX19" fmla="*/ 7962636 w 8349058"/>
              <a:gd name="connsiteY19" fmla="*/ 1781908 h 4469440"/>
              <a:gd name="connsiteX20" fmla="*/ 8165836 w 8349058"/>
              <a:gd name="connsiteY20" fmla="*/ 2125786 h 4469440"/>
              <a:gd name="connsiteX21" fmla="*/ 8243990 w 8349058"/>
              <a:gd name="connsiteY21" fmla="*/ 2133603 h 4469440"/>
              <a:gd name="connsiteX22" fmla="*/ 8290881 w 8349058"/>
              <a:gd name="connsiteY22" fmla="*/ 2625970 h 4469440"/>
              <a:gd name="connsiteX23" fmla="*/ 8251805 w 8349058"/>
              <a:gd name="connsiteY23" fmla="*/ 3040186 h 4469440"/>
              <a:gd name="connsiteX24" fmla="*/ 7540605 w 8349058"/>
              <a:gd name="connsiteY24" fmla="*/ 3094894 h 4469440"/>
              <a:gd name="connsiteX25" fmla="*/ 6684821 w 8349058"/>
              <a:gd name="connsiteY25" fmla="*/ 3372197 h 4469440"/>
              <a:gd name="connsiteX26" fmla="*/ 3090402 w 8349058"/>
              <a:gd name="connsiteY26" fmla="*/ 4435089 h 4469440"/>
              <a:gd name="connsiteX27" fmla="*/ 76913 w 8349058"/>
              <a:gd name="connsiteY27" fmla="*/ 476740 h 4469440"/>
              <a:gd name="connsiteX28" fmla="*/ 835004 w 8349058"/>
              <a:gd name="connsiteY28" fmla="*/ 640863 h 4469440"/>
              <a:gd name="connsiteX29" fmla="*/ 1468052 w 8349058"/>
              <a:gd name="connsiteY29" fmla="*/ 1312985 h 4469440"/>
              <a:gd name="connsiteX30" fmla="*/ 1983866 w 8349058"/>
              <a:gd name="connsiteY30" fmla="*/ 1930401 h 4469440"/>
              <a:gd name="connsiteX31" fmla="*/ 2280850 w 8349058"/>
              <a:gd name="connsiteY31" fmla="*/ 1469294 h 4469440"/>
              <a:gd name="connsiteX32" fmla="*/ 2433910 w 8349058"/>
              <a:gd name="connsiteY32"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024420 w 8349058"/>
              <a:gd name="connsiteY6" fmla="*/ 500185 h 4469440"/>
              <a:gd name="connsiteX7" fmla="*/ 6469897 w 8349058"/>
              <a:gd name="connsiteY7" fmla="*/ 101600 h 4469440"/>
              <a:gd name="connsiteX8" fmla="*/ 6618390 w 8349058"/>
              <a:gd name="connsiteY8" fmla="*/ 140677 h 4469440"/>
              <a:gd name="connsiteX9" fmla="*/ 6809867 w 8349058"/>
              <a:gd name="connsiteY9" fmla="*/ 69332 h 4469440"/>
              <a:gd name="connsiteX10" fmla="*/ 7095128 w 8349058"/>
              <a:gd name="connsiteY10" fmla="*/ 304801 h 4469440"/>
              <a:gd name="connsiteX11" fmla="*/ 7188913 w 8349058"/>
              <a:gd name="connsiteY11" fmla="*/ 296986 h 4469440"/>
              <a:gd name="connsiteX12" fmla="*/ 7313959 w 8349058"/>
              <a:gd name="connsiteY12" fmla="*/ 468925 h 4469440"/>
              <a:gd name="connsiteX13" fmla="*/ 7142020 w 8349058"/>
              <a:gd name="connsiteY13" fmla="*/ 687754 h 4469440"/>
              <a:gd name="connsiteX14" fmla="*/ 7306144 w 8349058"/>
              <a:gd name="connsiteY14" fmla="*/ 875325 h 4469440"/>
              <a:gd name="connsiteX15" fmla="*/ 7524974 w 8349058"/>
              <a:gd name="connsiteY15" fmla="*/ 1023817 h 4469440"/>
              <a:gd name="connsiteX16" fmla="*/ 7735990 w 8349058"/>
              <a:gd name="connsiteY16" fmla="*/ 1234832 h 4469440"/>
              <a:gd name="connsiteX17" fmla="*/ 7837589 w 8349058"/>
              <a:gd name="connsiteY17" fmla="*/ 1258278 h 4469440"/>
              <a:gd name="connsiteX18" fmla="*/ 7915744 w 8349058"/>
              <a:gd name="connsiteY18" fmla="*/ 1563078 h 4469440"/>
              <a:gd name="connsiteX19" fmla="*/ 7993897 w 8349058"/>
              <a:gd name="connsiteY19" fmla="*/ 1711571 h 4469440"/>
              <a:gd name="connsiteX20" fmla="*/ 7962636 w 8349058"/>
              <a:gd name="connsiteY20" fmla="*/ 1781908 h 4469440"/>
              <a:gd name="connsiteX21" fmla="*/ 8165836 w 8349058"/>
              <a:gd name="connsiteY21" fmla="*/ 2125786 h 4469440"/>
              <a:gd name="connsiteX22" fmla="*/ 8243990 w 8349058"/>
              <a:gd name="connsiteY22" fmla="*/ 2133603 h 4469440"/>
              <a:gd name="connsiteX23" fmla="*/ 8290881 w 8349058"/>
              <a:gd name="connsiteY23" fmla="*/ 2625970 h 4469440"/>
              <a:gd name="connsiteX24" fmla="*/ 8251805 w 8349058"/>
              <a:gd name="connsiteY24" fmla="*/ 3040186 h 4469440"/>
              <a:gd name="connsiteX25" fmla="*/ 7540605 w 8349058"/>
              <a:gd name="connsiteY25" fmla="*/ 3094894 h 4469440"/>
              <a:gd name="connsiteX26" fmla="*/ 6684821 w 8349058"/>
              <a:gd name="connsiteY26" fmla="*/ 3372197 h 4469440"/>
              <a:gd name="connsiteX27" fmla="*/ 3090402 w 8349058"/>
              <a:gd name="connsiteY27" fmla="*/ 4435089 h 4469440"/>
              <a:gd name="connsiteX28" fmla="*/ 76913 w 8349058"/>
              <a:gd name="connsiteY28" fmla="*/ 476740 h 4469440"/>
              <a:gd name="connsiteX29" fmla="*/ 835004 w 8349058"/>
              <a:gd name="connsiteY29" fmla="*/ 640863 h 4469440"/>
              <a:gd name="connsiteX30" fmla="*/ 1468052 w 8349058"/>
              <a:gd name="connsiteY30" fmla="*/ 1312985 h 4469440"/>
              <a:gd name="connsiteX31" fmla="*/ 1983866 w 8349058"/>
              <a:gd name="connsiteY31" fmla="*/ 1930401 h 4469440"/>
              <a:gd name="connsiteX32" fmla="*/ 2280850 w 8349058"/>
              <a:gd name="connsiteY32" fmla="*/ 1469294 h 4469440"/>
              <a:gd name="connsiteX33" fmla="*/ 2433910 w 8349058"/>
              <a:gd name="connsiteY33" fmla="*/ 1132225 h 4469440"/>
              <a:gd name="connsiteX0" fmla="*/ 2433910 w 8349058"/>
              <a:gd name="connsiteY0" fmla="*/ 1141246 h 4478461"/>
              <a:gd name="connsiteX1" fmla="*/ 2538759 w 8349058"/>
              <a:gd name="connsiteY1" fmla="*/ 696775 h 4478461"/>
              <a:gd name="connsiteX2" fmla="*/ 2929528 w 8349058"/>
              <a:gd name="connsiteY2" fmla="*/ 345083 h 4478461"/>
              <a:gd name="connsiteX3" fmla="*/ 3382820 w 8349058"/>
              <a:gd name="connsiteY3" fmla="*/ 220037 h 4478461"/>
              <a:gd name="connsiteX4" fmla="*/ 3586020 w 8349058"/>
              <a:gd name="connsiteY4" fmla="*/ 9021 h 4478461"/>
              <a:gd name="connsiteX5" fmla="*/ 4820851 w 8349058"/>
              <a:gd name="connsiteY5" fmla="*/ 24652 h 4478461"/>
              <a:gd name="connsiteX6" fmla="*/ 5149097 w 8349058"/>
              <a:gd name="connsiteY6" fmla="*/ 306006 h 4478461"/>
              <a:gd name="connsiteX7" fmla="*/ 6024420 w 8349058"/>
              <a:gd name="connsiteY7" fmla="*/ 509206 h 4478461"/>
              <a:gd name="connsiteX8" fmla="*/ 6469897 w 8349058"/>
              <a:gd name="connsiteY8" fmla="*/ 110621 h 4478461"/>
              <a:gd name="connsiteX9" fmla="*/ 6618390 w 8349058"/>
              <a:gd name="connsiteY9" fmla="*/ 149698 h 4478461"/>
              <a:gd name="connsiteX10" fmla="*/ 6809867 w 8349058"/>
              <a:gd name="connsiteY10" fmla="*/ 78353 h 4478461"/>
              <a:gd name="connsiteX11" fmla="*/ 7095128 w 8349058"/>
              <a:gd name="connsiteY11" fmla="*/ 313822 h 4478461"/>
              <a:gd name="connsiteX12" fmla="*/ 7188913 w 8349058"/>
              <a:gd name="connsiteY12" fmla="*/ 306007 h 4478461"/>
              <a:gd name="connsiteX13" fmla="*/ 7313959 w 8349058"/>
              <a:gd name="connsiteY13" fmla="*/ 477946 h 4478461"/>
              <a:gd name="connsiteX14" fmla="*/ 7142020 w 8349058"/>
              <a:gd name="connsiteY14" fmla="*/ 696775 h 4478461"/>
              <a:gd name="connsiteX15" fmla="*/ 7306144 w 8349058"/>
              <a:gd name="connsiteY15" fmla="*/ 884346 h 4478461"/>
              <a:gd name="connsiteX16" fmla="*/ 7524974 w 8349058"/>
              <a:gd name="connsiteY16" fmla="*/ 1032838 h 4478461"/>
              <a:gd name="connsiteX17" fmla="*/ 7735990 w 8349058"/>
              <a:gd name="connsiteY17" fmla="*/ 1243853 h 4478461"/>
              <a:gd name="connsiteX18" fmla="*/ 7837589 w 8349058"/>
              <a:gd name="connsiteY18" fmla="*/ 1267299 h 4478461"/>
              <a:gd name="connsiteX19" fmla="*/ 7915744 w 8349058"/>
              <a:gd name="connsiteY19" fmla="*/ 1572099 h 4478461"/>
              <a:gd name="connsiteX20" fmla="*/ 7993897 w 8349058"/>
              <a:gd name="connsiteY20" fmla="*/ 1720592 h 4478461"/>
              <a:gd name="connsiteX21" fmla="*/ 7962636 w 8349058"/>
              <a:gd name="connsiteY21" fmla="*/ 1790929 h 4478461"/>
              <a:gd name="connsiteX22" fmla="*/ 8165836 w 8349058"/>
              <a:gd name="connsiteY22" fmla="*/ 2134807 h 4478461"/>
              <a:gd name="connsiteX23" fmla="*/ 8243990 w 8349058"/>
              <a:gd name="connsiteY23" fmla="*/ 2142624 h 4478461"/>
              <a:gd name="connsiteX24" fmla="*/ 8290881 w 8349058"/>
              <a:gd name="connsiteY24" fmla="*/ 2634991 h 4478461"/>
              <a:gd name="connsiteX25" fmla="*/ 8251805 w 8349058"/>
              <a:gd name="connsiteY25" fmla="*/ 3049207 h 4478461"/>
              <a:gd name="connsiteX26" fmla="*/ 7540605 w 8349058"/>
              <a:gd name="connsiteY26" fmla="*/ 3103915 h 4478461"/>
              <a:gd name="connsiteX27" fmla="*/ 6684821 w 8349058"/>
              <a:gd name="connsiteY27" fmla="*/ 3381218 h 4478461"/>
              <a:gd name="connsiteX28" fmla="*/ 3090402 w 8349058"/>
              <a:gd name="connsiteY28" fmla="*/ 4444110 h 4478461"/>
              <a:gd name="connsiteX29" fmla="*/ 76913 w 8349058"/>
              <a:gd name="connsiteY29" fmla="*/ 485761 h 4478461"/>
              <a:gd name="connsiteX30" fmla="*/ 835004 w 8349058"/>
              <a:gd name="connsiteY30" fmla="*/ 649884 h 4478461"/>
              <a:gd name="connsiteX31" fmla="*/ 1468052 w 8349058"/>
              <a:gd name="connsiteY31" fmla="*/ 1322006 h 4478461"/>
              <a:gd name="connsiteX32" fmla="*/ 1983866 w 8349058"/>
              <a:gd name="connsiteY32" fmla="*/ 1939422 h 4478461"/>
              <a:gd name="connsiteX33" fmla="*/ 2280850 w 8349058"/>
              <a:gd name="connsiteY33" fmla="*/ 1478315 h 4478461"/>
              <a:gd name="connsiteX34" fmla="*/ 2433910 w 8349058"/>
              <a:gd name="connsiteY34" fmla="*/ 1141246 h 4478461"/>
              <a:gd name="connsiteX0" fmla="*/ 2433910 w 8349058"/>
              <a:gd name="connsiteY0" fmla="*/ 1138818 h 4476033"/>
              <a:gd name="connsiteX1" fmla="*/ 2538759 w 8349058"/>
              <a:gd name="connsiteY1" fmla="*/ 694347 h 4476033"/>
              <a:gd name="connsiteX2" fmla="*/ 2929528 w 8349058"/>
              <a:gd name="connsiteY2" fmla="*/ 342655 h 4476033"/>
              <a:gd name="connsiteX3" fmla="*/ 3382820 w 8349058"/>
              <a:gd name="connsiteY3" fmla="*/ 217609 h 4476033"/>
              <a:gd name="connsiteX4" fmla="*/ 3586020 w 8349058"/>
              <a:gd name="connsiteY4" fmla="*/ 6593 h 4476033"/>
              <a:gd name="connsiteX5" fmla="*/ 4344113 w 8349058"/>
              <a:gd name="connsiteY5" fmla="*/ 108194 h 4476033"/>
              <a:gd name="connsiteX6" fmla="*/ 4820851 w 8349058"/>
              <a:gd name="connsiteY6" fmla="*/ 22224 h 4476033"/>
              <a:gd name="connsiteX7" fmla="*/ 5149097 w 8349058"/>
              <a:gd name="connsiteY7" fmla="*/ 303578 h 4476033"/>
              <a:gd name="connsiteX8" fmla="*/ 6024420 w 8349058"/>
              <a:gd name="connsiteY8" fmla="*/ 506778 h 4476033"/>
              <a:gd name="connsiteX9" fmla="*/ 6469897 w 8349058"/>
              <a:gd name="connsiteY9" fmla="*/ 108193 h 4476033"/>
              <a:gd name="connsiteX10" fmla="*/ 6618390 w 8349058"/>
              <a:gd name="connsiteY10" fmla="*/ 147270 h 4476033"/>
              <a:gd name="connsiteX11" fmla="*/ 6809867 w 8349058"/>
              <a:gd name="connsiteY11" fmla="*/ 75925 h 4476033"/>
              <a:gd name="connsiteX12" fmla="*/ 7095128 w 8349058"/>
              <a:gd name="connsiteY12" fmla="*/ 311394 h 4476033"/>
              <a:gd name="connsiteX13" fmla="*/ 7188913 w 8349058"/>
              <a:gd name="connsiteY13" fmla="*/ 303579 h 4476033"/>
              <a:gd name="connsiteX14" fmla="*/ 7313959 w 8349058"/>
              <a:gd name="connsiteY14" fmla="*/ 475518 h 4476033"/>
              <a:gd name="connsiteX15" fmla="*/ 7142020 w 8349058"/>
              <a:gd name="connsiteY15" fmla="*/ 694347 h 4476033"/>
              <a:gd name="connsiteX16" fmla="*/ 7306144 w 8349058"/>
              <a:gd name="connsiteY16" fmla="*/ 881918 h 4476033"/>
              <a:gd name="connsiteX17" fmla="*/ 7524974 w 8349058"/>
              <a:gd name="connsiteY17" fmla="*/ 1030410 h 4476033"/>
              <a:gd name="connsiteX18" fmla="*/ 7735990 w 8349058"/>
              <a:gd name="connsiteY18" fmla="*/ 1241425 h 4476033"/>
              <a:gd name="connsiteX19" fmla="*/ 7837589 w 8349058"/>
              <a:gd name="connsiteY19" fmla="*/ 1264871 h 4476033"/>
              <a:gd name="connsiteX20" fmla="*/ 7915744 w 8349058"/>
              <a:gd name="connsiteY20" fmla="*/ 1569671 h 4476033"/>
              <a:gd name="connsiteX21" fmla="*/ 7993897 w 8349058"/>
              <a:gd name="connsiteY21" fmla="*/ 1718164 h 4476033"/>
              <a:gd name="connsiteX22" fmla="*/ 7962636 w 8349058"/>
              <a:gd name="connsiteY22" fmla="*/ 1788501 h 4476033"/>
              <a:gd name="connsiteX23" fmla="*/ 8165836 w 8349058"/>
              <a:gd name="connsiteY23" fmla="*/ 2132379 h 4476033"/>
              <a:gd name="connsiteX24" fmla="*/ 8243990 w 8349058"/>
              <a:gd name="connsiteY24" fmla="*/ 2140196 h 4476033"/>
              <a:gd name="connsiteX25" fmla="*/ 8290881 w 8349058"/>
              <a:gd name="connsiteY25" fmla="*/ 2632563 h 4476033"/>
              <a:gd name="connsiteX26" fmla="*/ 8251805 w 8349058"/>
              <a:gd name="connsiteY26" fmla="*/ 3046779 h 4476033"/>
              <a:gd name="connsiteX27" fmla="*/ 7540605 w 8349058"/>
              <a:gd name="connsiteY27" fmla="*/ 3101487 h 4476033"/>
              <a:gd name="connsiteX28" fmla="*/ 6684821 w 8349058"/>
              <a:gd name="connsiteY28" fmla="*/ 3378790 h 4476033"/>
              <a:gd name="connsiteX29" fmla="*/ 3090402 w 8349058"/>
              <a:gd name="connsiteY29" fmla="*/ 4441682 h 4476033"/>
              <a:gd name="connsiteX30" fmla="*/ 76913 w 8349058"/>
              <a:gd name="connsiteY30" fmla="*/ 483333 h 4476033"/>
              <a:gd name="connsiteX31" fmla="*/ 835004 w 8349058"/>
              <a:gd name="connsiteY31" fmla="*/ 647456 h 4476033"/>
              <a:gd name="connsiteX32" fmla="*/ 1468052 w 8349058"/>
              <a:gd name="connsiteY32" fmla="*/ 1319578 h 4476033"/>
              <a:gd name="connsiteX33" fmla="*/ 1983866 w 8349058"/>
              <a:gd name="connsiteY33" fmla="*/ 1936994 h 4476033"/>
              <a:gd name="connsiteX34" fmla="*/ 2280850 w 8349058"/>
              <a:gd name="connsiteY34" fmla="*/ 1475887 h 4476033"/>
              <a:gd name="connsiteX35" fmla="*/ 2433910 w 8349058"/>
              <a:gd name="connsiteY35" fmla="*/ 1138818 h 4476033"/>
              <a:gd name="connsiteX0" fmla="*/ 2433910 w 8349058"/>
              <a:gd name="connsiteY0" fmla="*/ 1169412 h 4506627"/>
              <a:gd name="connsiteX1" fmla="*/ 2538759 w 8349058"/>
              <a:gd name="connsiteY1" fmla="*/ 724941 h 4506627"/>
              <a:gd name="connsiteX2" fmla="*/ 2929528 w 8349058"/>
              <a:gd name="connsiteY2" fmla="*/ 373249 h 4506627"/>
              <a:gd name="connsiteX3" fmla="*/ 3382820 w 8349058"/>
              <a:gd name="connsiteY3" fmla="*/ 248203 h 4506627"/>
              <a:gd name="connsiteX4" fmla="*/ 3586020 w 8349058"/>
              <a:gd name="connsiteY4" fmla="*/ 37187 h 4506627"/>
              <a:gd name="connsiteX5" fmla="*/ 4086205 w 8349058"/>
              <a:gd name="connsiteY5" fmla="*/ 5927 h 4506627"/>
              <a:gd name="connsiteX6" fmla="*/ 4344113 w 8349058"/>
              <a:gd name="connsiteY6" fmla="*/ 138788 h 4506627"/>
              <a:gd name="connsiteX7" fmla="*/ 4820851 w 8349058"/>
              <a:gd name="connsiteY7" fmla="*/ 52818 h 4506627"/>
              <a:gd name="connsiteX8" fmla="*/ 5149097 w 8349058"/>
              <a:gd name="connsiteY8" fmla="*/ 334172 h 4506627"/>
              <a:gd name="connsiteX9" fmla="*/ 6024420 w 8349058"/>
              <a:gd name="connsiteY9" fmla="*/ 537372 h 4506627"/>
              <a:gd name="connsiteX10" fmla="*/ 6469897 w 8349058"/>
              <a:gd name="connsiteY10" fmla="*/ 138787 h 4506627"/>
              <a:gd name="connsiteX11" fmla="*/ 6618390 w 8349058"/>
              <a:gd name="connsiteY11" fmla="*/ 177864 h 4506627"/>
              <a:gd name="connsiteX12" fmla="*/ 6809867 w 8349058"/>
              <a:gd name="connsiteY12" fmla="*/ 106519 h 4506627"/>
              <a:gd name="connsiteX13" fmla="*/ 7095128 w 8349058"/>
              <a:gd name="connsiteY13" fmla="*/ 341988 h 4506627"/>
              <a:gd name="connsiteX14" fmla="*/ 7188913 w 8349058"/>
              <a:gd name="connsiteY14" fmla="*/ 334173 h 4506627"/>
              <a:gd name="connsiteX15" fmla="*/ 7313959 w 8349058"/>
              <a:gd name="connsiteY15" fmla="*/ 506112 h 4506627"/>
              <a:gd name="connsiteX16" fmla="*/ 7142020 w 8349058"/>
              <a:gd name="connsiteY16" fmla="*/ 724941 h 4506627"/>
              <a:gd name="connsiteX17" fmla="*/ 7306144 w 8349058"/>
              <a:gd name="connsiteY17" fmla="*/ 912512 h 4506627"/>
              <a:gd name="connsiteX18" fmla="*/ 7524974 w 8349058"/>
              <a:gd name="connsiteY18" fmla="*/ 1061004 h 4506627"/>
              <a:gd name="connsiteX19" fmla="*/ 7735990 w 8349058"/>
              <a:gd name="connsiteY19" fmla="*/ 1272019 h 4506627"/>
              <a:gd name="connsiteX20" fmla="*/ 7837589 w 8349058"/>
              <a:gd name="connsiteY20" fmla="*/ 1295465 h 4506627"/>
              <a:gd name="connsiteX21" fmla="*/ 7915744 w 8349058"/>
              <a:gd name="connsiteY21" fmla="*/ 1600265 h 4506627"/>
              <a:gd name="connsiteX22" fmla="*/ 7993897 w 8349058"/>
              <a:gd name="connsiteY22" fmla="*/ 1748758 h 4506627"/>
              <a:gd name="connsiteX23" fmla="*/ 7962636 w 8349058"/>
              <a:gd name="connsiteY23" fmla="*/ 1819095 h 4506627"/>
              <a:gd name="connsiteX24" fmla="*/ 8165836 w 8349058"/>
              <a:gd name="connsiteY24" fmla="*/ 2162973 h 4506627"/>
              <a:gd name="connsiteX25" fmla="*/ 8243990 w 8349058"/>
              <a:gd name="connsiteY25" fmla="*/ 2170790 h 4506627"/>
              <a:gd name="connsiteX26" fmla="*/ 8290881 w 8349058"/>
              <a:gd name="connsiteY26" fmla="*/ 2663157 h 4506627"/>
              <a:gd name="connsiteX27" fmla="*/ 8251805 w 8349058"/>
              <a:gd name="connsiteY27" fmla="*/ 3077373 h 4506627"/>
              <a:gd name="connsiteX28" fmla="*/ 7540605 w 8349058"/>
              <a:gd name="connsiteY28" fmla="*/ 3132081 h 4506627"/>
              <a:gd name="connsiteX29" fmla="*/ 6684821 w 8349058"/>
              <a:gd name="connsiteY29" fmla="*/ 3409384 h 4506627"/>
              <a:gd name="connsiteX30" fmla="*/ 3090402 w 8349058"/>
              <a:gd name="connsiteY30" fmla="*/ 4472276 h 4506627"/>
              <a:gd name="connsiteX31" fmla="*/ 76913 w 8349058"/>
              <a:gd name="connsiteY31" fmla="*/ 513927 h 4506627"/>
              <a:gd name="connsiteX32" fmla="*/ 835004 w 8349058"/>
              <a:gd name="connsiteY32" fmla="*/ 678050 h 4506627"/>
              <a:gd name="connsiteX33" fmla="*/ 1468052 w 8349058"/>
              <a:gd name="connsiteY33" fmla="*/ 1350172 h 4506627"/>
              <a:gd name="connsiteX34" fmla="*/ 1983866 w 8349058"/>
              <a:gd name="connsiteY34" fmla="*/ 1967588 h 4506627"/>
              <a:gd name="connsiteX35" fmla="*/ 2280850 w 8349058"/>
              <a:gd name="connsiteY35" fmla="*/ 1506481 h 4506627"/>
              <a:gd name="connsiteX36" fmla="*/ 2433910 w 8349058"/>
              <a:gd name="connsiteY36" fmla="*/ 1169412 h 4506627"/>
              <a:gd name="connsiteX0" fmla="*/ 2433910 w 8349058"/>
              <a:gd name="connsiteY0" fmla="*/ 1168990 h 4506205"/>
              <a:gd name="connsiteX1" fmla="*/ 2538759 w 8349058"/>
              <a:gd name="connsiteY1" fmla="*/ 724519 h 4506205"/>
              <a:gd name="connsiteX2" fmla="*/ 2929528 w 8349058"/>
              <a:gd name="connsiteY2" fmla="*/ 372827 h 4506205"/>
              <a:gd name="connsiteX3" fmla="*/ 3382820 w 8349058"/>
              <a:gd name="connsiteY3" fmla="*/ 247781 h 4506205"/>
              <a:gd name="connsiteX4" fmla="*/ 3586020 w 8349058"/>
              <a:gd name="connsiteY4" fmla="*/ 36765 h 4506205"/>
              <a:gd name="connsiteX5" fmla="*/ 3875190 w 8349058"/>
              <a:gd name="connsiteY5" fmla="*/ 52397 h 4506205"/>
              <a:gd name="connsiteX6" fmla="*/ 4086205 w 8349058"/>
              <a:gd name="connsiteY6" fmla="*/ 5505 h 4506205"/>
              <a:gd name="connsiteX7" fmla="*/ 4344113 w 8349058"/>
              <a:gd name="connsiteY7" fmla="*/ 138366 h 4506205"/>
              <a:gd name="connsiteX8" fmla="*/ 4820851 w 8349058"/>
              <a:gd name="connsiteY8" fmla="*/ 52396 h 4506205"/>
              <a:gd name="connsiteX9" fmla="*/ 5149097 w 8349058"/>
              <a:gd name="connsiteY9" fmla="*/ 333750 h 4506205"/>
              <a:gd name="connsiteX10" fmla="*/ 6024420 w 8349058"/>
              <a:gd name="connsiteY10" fmla="*/ 536950 h 4506205"/>
              <a:gd name="connsiteX11" fmla="*/ 6469897 w 8349058"/>
              <a:gd name="connsiteY11" fmla="*/ 138365 h 4506205"/>
              <a:gd name="connsiteX12" fmla="*/ 6618390 w 8349058"/>
              <a:gd name="connsiteY12" fmla="*/ 177442 h 4506205"/>
              <a:gd name="connsiteX13" fmla="*/ 6809867 w 8349058"/>
              <a:gd name="connsiteY13" fmla="*/ 106097 h 4506205"/>
              <a:gd name="connsiteX14" fmla="*/ 7095128 w 8349058"/>
              <a:gd name="connsiteY14" fmla="*/ 341566 h 4506205"/>
              <a:gd name="connsiteX15" fmla="*/ 7188913 w 8349058"/>
              <a:gd name="connsiteY15" fmla="*/ 333751 h 4506205"/>
              <a:gd name="connsiteX16" fmla="*/ 7313959 w 8349058"/>
              <a:gd name="connsiteY16" fmla="*/ 505690 h 4506205"/>
              <a:gd name="connsiteX17" fmla="*/ 7142020 w 8349058"/>
              <a:gd name="connsiteY17" fmla="*/ 724519 h 4506205"/>
              <a:gd name="connsiteX18" fmla="*/ 7306144 w 8349058"/>
              <a:gd name="connsiteY18" fmla="*/ 912090 h 4506205"/>
              <a:gd name="connsiteX19" fmla="*/ 7524974 w 8349058"/>
              <a:gd name="connsiteY19" fmla="*/ 1060582 h 4506205"/>
              <a:gd name="connsiteX20" fmla="*/ 7735990 w 8349058"/>
              <a:gd name="connsiteY20" fmla="*/ 1271597 h 4506205"/>
              <a:gd name="connsiteX21" fmla="*/ 7837589 w 8349058"/>
              <a:gd name="connsiteY21" fmla="*/ 1295043 h 4506205"/>
              <a:gd name="connsiteX22" fmla="*/ 7915744 w 8349058"/>
              <a:gd name="connsiteY22" fmla="*/ 1599843 h 4506205"/>
              <a:gd name="connsiteX23" fmla="*/ 7993897 w 8349058"/>
              <a:gd name="connsiteY23" fmla="*/ 1748336 h 4506205"/>
              <a:gd name="connsiteX24" fmla="*/ 7962636 w 8349058"/>
              <a:gd name="connsiteY24" fmla="*/ 1818673 h 4506205"/>
              <a:gd name="connsiteX25" fmla="*/ 8165836 w 8349058"/>
              <a:gd name="connsiteY25" fmla="*/ 2162551 h 4506205"/>
              <a:gd name="connsiteX26" fmla="*/ 8243990 w 8349058"/>
              <a:gd name="connsiteY26" fmla="*/ 2170368 h 4506205"/>
              <a:gd name="connsiteX27" fmla="*/ 8290881 w 8349058"/>
              <a:gd name="connsiteY27" fmla="*/ 2662735 h 4506205"/>
              <a:gd name="connsiteX28" fmla="*/ 8251805 w 8349058"/>
              <a:gd name="connsiteY28" fmla="*/ 3076951 h 4506205"/>
              <a:gd name="connsiteX29" fmla="*/ 7540605 w 8349058"/>
              <a:gd name="connsiteY29" fmla="*/ 3131659 h 4506205"/>
              <a:gd name="connsiteX30" fmla="*/ 6684821 w 8349058"/>
              <a:gd name="connsiteY30" fmla="*/ 3408962 h 4506205"/>
              <a:gd name="connsiteX31" fmla="*/ 3090402 w 8349058"/>
              <a:gd name="connsiteY31" fmla="*/ 4471854 h 4506205"/>
              <a:gd name="connsiteX32" fmla="*/ 76913 w 8349058"/>
              <a:gd name="connsiteY32" fmla="*/ 513505 h 4506205"/>
              <a:gd name="connsiteX33" fmla="*/ 835004 w 8349058"/>
              <a:gd name="connsiteY33" fmla="*/ 677628 h 4506205"/>
              <a:gd name="connsiteX34" fmla="*/ 1468052 w 8349058"/>
              <a:gd name="connsiteY34" fmla="*/ 1349750 h 4506205"/>
              <a:gd name="connsiteX35" fmla="*/ 1983866 w 8349058"/>
              <a:gd name="connsiteY35" fmla="*/ 1967166 h 4506205"/>
              <a:gd name="connsiteX36" fmla="*/ 2280850 w 8349058"/>
              <a:gd name="connsiteY36" fmla="*/ 1506059 h 4506205"/>
              <a:gd name="connsiteX37" fmla="*/ 2433910 w 8349058"/>
              <a:gd name="connsiteY37" fmla="*/ 1168990 h 4506205"/>
              <a:gd name="connsiteX0" fmla="*/ 2433910 w 8349058"/>
              <a:gd name="connsiteY0" fmla="*/ 1168990 h 4506205"/>
              <a:gd name="connsiteX1" fmla="*/ 2538759 w 8349058"/>
              <a:gd name="connsiteY1" fmla="*/ 724519 h 4506205"/>
              <a:gd name="connsiteX2" fmla="*/ 2929528 w 8349058"/>
              <a:gd name="connsiteY2" fmla="*/ 372827 h 4506205"/>
              <a:gd name="connsiteX3" fmla="*/ 3343744 w 8349058"/>
              <a:gd name="connsiteY3" fmla="*/ 247781 h 4506205"/>
              <a:gd name="connsiteX4" fmla="*/ 3586020 w 8349058"/>
              <a:gd name="connsiteY4" fmla="*/ 36765 h 4506205"/>
              <a:gd name="connsiteX5" fmla="*/ 3875190 w 8349058"/>
              <a:gd name="connsiteY5" fmla="*/ 52397 h 4506205"/>
              <a:gd name="connsiteX6" fmla="*/ 4086205 w 8349058"/>
              <a:gd name="connsiteY6" fmla="*/ 5505 h 4506205"/>
              <a:gd name="connsiteX7" fmla="*/ 4344113 w 8349058"/>
              <a:gd name="connsiteY7" fmla="*/ 138366 h 4506205"/>
              <a:gd name="connsiteX8" fmla="*/ 4820851 w 8349058"/>
              <a:gd name="connsiteY8" fmla="*/ 52396 h 4506205"/>
              <a:gd name="connsiteX9" fmla="*/ 5149097 w 8349058"/>
              <a:gd name="connsiteY9" fmla="*/ 333750 h 4506205"/>
              <a:gd name="connsiteX10" fmla="*/ 6024420 w 8349058"/>
              <a:gd name="connsiteY10" fmla="*/ 536950 h 4506205"/>
              <a:gd name="connsiteX11" fmla="*/ 6469897 w 8349058"/>
              <a:gd name="connsiteY11" fmla="*/ 138365 h 4506205"/>
              <a:gd name="connsiteX12" fmla="*/ 6618390 w 8349058"/>
              <a:gd name="connsiteY12" fmla="*/ 177442 h 4506205"/>
              <a:gd name="connsiteX13" fmla="*/ 6809867 w 8349058"/>
              <a:gd name="connsiteY13" fmla="*/ 106097 h 4506205"/>
              <a:gd name="connsiteX14" fmla="*/ 7095128 w 8349058"/>
              <a:gd name="connsiteY14" fmla="*/ 341566 h 4506205"/>
              <a:gd name="connsiteX15" fmla="*/ 7188913 w 8349058"/>
              <a:gd name="connsiteY15" fmla="*/ 333751 h 4506205"/>
              <a:gd name="connsiteX16" fmla="*/ 7313959 w 8349058"/>
              <a:gd name="connsiteY16" fmla="*/ 505690 h 4506205"/>
              <a:gd name="connsiteX17" fmla="*/ 7142020 w 8349058"/>
              <a:gd name="connsiteY17" fmla="*/ 724519 h 4506205"/>
              <a:gd name="connsiteX18" fmla="*/ 7306144 w 8349058"/>
              <a:gd name="connsiteY18" fmla="*/ 912090 h 4506205"/>
              <a:gd name="connsiteX19" fmla="*/ 7524974 w 8349058"/>
              <a:gd name="connsiteY19" fmla="*/ 1060582 h 4506205"/>
              <a:gd name="connsiteX20" fmla="*/ 7735990 w 8349058"/>
              <a:gd name="connsiteY20" fmla="*/ 1271597 h 4506205"/>
              <a:gd name="connsiteX21" fmla="*/ 7837589 w 8349058"/>
              <a:gd name="connsiteY21" fmla="*/ 1295043 h 4506205"/>
              <a:gd name="connsiteX22" fmla="*/ 7915744 w 8349058"/>
              <a:gd name="connsiteY22" fmla="*/ 1599843 h 4506205"/>
              <a:gd name="connsiteX23" fmla="*/ 7993897 w 8349058"/>
              <a:gd name="connsiteY23" fmla="*/ 1748336 h 4506205"/>
              <a:gd name="connsiteX24" fmla="*/ 7962636 w 8349058"/>
              <a:gd name="connsiteY24" fmla="*/ 1818673 h 4506205"/>
              <a:gd name="connsiteX25" fmla="*/ 8165836 w 8349058"/>
              <a:gd name="connsiteY25" fmla="*/ 2162551 h 4506205"/>
              <a:gd name="connsiteX26" fmla="*/ 8243990 w 8349058"/>
              <a:gd name="connsiteY26" fmla="*/ 2170368 h 4506205"/>
              <a:gd name="connsiteX27" fmla="*/ 8290881 w 8349058"/>
              <a:gd name="connsiteY27" fmla="*/ 2662735 h 4506205"/>
              <a:gd name="connsiteX28" fmla="*/ 8251805 w 8349058"/>
              <a:gd name="connsiteY28" fmla="*/ 3076951 h 4506205"/>
              <a:gd name="connsiteX29" fmla="*/ 7540605 w 8349058"/>
              <a:gd name="connsiteY29" fmla="*/ 3131659 h 4506205"/>
              <a:gd name="connsiteX30" fmla="*/ 6684821 w 8349058"/>
              <a:gd name="connsiteY30" fmla="*/ 3408962 h 4506205"/>
              <a:gd name="connsiteX31" fmla="*/ 3090402 w 8349058"/>
              <a:gd name="connsiteY31" fmla="*/ 4471854 h 4506205"/>
              <a:gd name="connsiteX32" fmla="*/ 76913 w 8349058"/>
              <a:gd name="connsiteY32" fmla="*/ 513505 h 4506205"/>
              <a:gd name="connsiteX33" fmla="*/ 835004 w 8349058"/>
              <a:gd name="connsiteY33" fmla="*/ 677628 h 4506205"/>
              <a:gd name="connsiteX34" fmla="*/ 1468052 w 8349058"/>
              <a:gd name="connsiteY34" fmla="*/ 1349750 h 4506205"/>
              <a:gd name="connsiteX35" fmla="*/ 1983866 w 8349058"/>
              <a:gd name="connsiteY35" fmla="*/ 1967166 h 4506205"/>
              <a:gd name="connsiteX36" fmla="*/ 2280850 w 8349058"/>
              <a:gd name="connsiteY36" fmla="*/ 1506059 h 4506205"/>
              <a:gd name="connsiteX37" fmla="*/ 2433910 w 8349058"/>
              <a:gd name="connsiteY37" fmla="*/ 1168990 h 4506205"/>
              <a:gd name="connsiteX0" fmla="*/ 2433910 w 8349058"/>
              <a:gd name="connsiteY0" fmla="*/ 1168990 h 4506205"/>
              <a:gd name="connsiteX1" fmla="*/ 2405897 w 8349058"/>
              <a:gd name="connsiteY1" fmla="*/ 958982 h 4506205"/>
              <a:gd name="connsiteX2" fmla="*/ 2538759 w 8349058"/>
              <a:gd name="connsiteY2" fmla="*/ 724519 h 4506205"/>
              <a:gd name="connsiteX3" fmla="*/ 2929528 w 8349058"/>
              <a:gd name="connsiteY3" fmla="*/ 372827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433910 w 8349058"/>
              <a:gd name="connsiteY0" fmla="*/ 1168990 h 4506205"/>
              <a:gd name="connsiteX1" fmla="*/ 2405897 w 8349058"/>
              <a:gd name="connsiteY1" fmla="*/ 958982 h 4506205"/>
              <a:gd name="connsiteX2" fmla="*/ 2530943 w 8349058"/>
              <a:gd name="connsiteY2" fmla="*/ 724519 h 4506205"/>
              <a:gd name="connsiteX3" fmla="*/ 2929528 w 8349058"/>
              <a:gd name="connsiteY3" fmla="*/ 372827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433910 w 8349058"/>
              <a:gd name="connsiteY0" fmla="*/ 1168990 h 4506205"/>
              <a:gd name="connsiteX1" fmla="*/ 2405897 w 8349058"/>
              <a:gd name="connsiteY1" fmla="*/ 958982 h 4506205"/>
              <a:gd name="connsiteX2" fmla="*/ 2530943 w 8349058"/>
              <a:gd name="connsiteY2" fmla="*/ 724519 h 4506205"/>
              <a:gd name="connsiteX3" fmla="*/ 2859189 w 8349058"/>
              <a:gd name="connsiteY3" fmla="*/ 380643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433910 w 8349058"/>
              <a:gd name="connsiteY0" fmla="*/ 1168990 h 4506205"/>
              <a:gd name="connsiteX1" fmla="*/ 2405897 w 8349058"/>
              <a:gd name="connsiteY1" fmla="*/ 958982 h 4506205"/>
              <a:gd name="connsiteX2" fmla="*/ 2530943 w 8349058"/>
              <a:gd name="connsiteY2" fmla="*/ 724519 h 4506205"/>
              <a:gd name="connsiteX3" fmla="*/ 2859189 w 8349058"/>
              <a:gd name="connsiteY3" fmla="*/ 380643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398592 w 8313740"/>
              <a:gd name="connsiteY0" fmla="*/ 1168990 h 5687436"/>
              <a:gd name="connsiteX1" fmla="*/ 2370579 w 8313740"/>
              <a:gd name="connsiteY1" fmla="*/ 958982 h 5687436"/>
              <a:gd name="connsiteX2" fmla="*/ 2495625 w 8313740"/>
              <a:gd name="connsiteY2" fmla="*/ 724519 h 5687436"/>
              <a:gd name="connsiteX3" fmla="*/ 2823871 w 8313740"/>
              <a:gd name="connsiteY3" fmla="*/ 380643 h 5687436"/>
              <a:gd name="connsiteX4" fmla="*/ 3308426 w 8313740"/>
              <a:gd name="connsiteY4" fmla="*/ 247781 h 5687436"/>
              <a:gd name="connsiteX5" fmla="*/ 3550702 w 8313740"/>
              <a:gd name="connsiteY5" fmla="*/ 36765 h 5687436"/>
              <a:gd name="connsiteX6" fmla="*/ 3839872 w 8313740"/>
              <a:gd name="connsiteY6" fmla="*/ 52397 h 5687436"/>
              <a:gd name="connsiteX7" fmla="*/ 4050887 w 8313740"/>
              <a:gd name="connsiteY7" fmla="*/ 5505 h 5687436"/>
              <a:gd name="connsiteX8" fmla="*/ 4308795 w 8313740"/>
              <a:gd name="connsiteY8" fmla="*/ 138366 h 5687436"/>
              <a:gd name="connsiteX9" fmla="*/ 4785533 w 8313740"/>
              <a:gd name="connsiteY9" fmla="*/ 52396 h 5687436"/>
              <a:gd name="connsiteX10" fmla="*/ 5113779 w 8313740"/>
              <a:gd name="connsiteY10" fmla="*/ 333750 h 5687436"/>
              <a:gd name="connsiteX11" fmla="*/ 5989102 w 8313740"/>
              <a:gd name="connsiteY11" fmla="*/ 536950 h 5687436"/>
              <a:gd name="connsiteX12" fmla="*/ 6434579 w 8313740"/>
              <a:gd name="connsiteY12" fmla="*/ 138365 h 5687436"/>
              <a:gd name="connsiteX13" fmla="*/ 6583072 w 8313740"/>
              <a:gd name="connsiteY13" fmla="*/ 177442 h 5687436"/>
              <a:gd name="connsiteX14" fmla="*/ 6774549 w 8313740"/>
              <a:gd name="connsiteY14" fmla="*/ 106097 h 5687436"/>
              <a:gd name="connsiteX15" fmla="*/ 7059810 w 8313740"/>
              <a:gd name="connsiteY15" fmla="*/ 341566 h 5687436"/>
              <a:gd name="connsiteX16" fmla="*/ 7153595 w 8313740"/>
              <a:gd name="connsiteY16" fmla="*/ 333751 h 5687436"/>
              <a:gd name="connsiteX17" fmla="*/ 7278641 w 8313740"/>
              <a:gd name="connsiteY17" fmla="*/ 505690 h 5687436"/>
              <a:gd name="connsiteX18" fmla="*/ 7106702 w 8313740"/>
              <a:gd name="connsiteY18" fmla="*/ 724519 h 5687436"/>
              <a:gd name="connsiteX19" fmla="*/ 7270826 w 8313740"/>
              <a:gd name="connsiteY19" fmla="*/ 912090 h 5687436"/>
              <a:gd name="connsiteX20" fmla="*/ 7489656 w 8313740"/>
              <a:gd name="connsiteY20" fmla="*/ 1060582 h 5687436"/>
              <a:gd name="connsiteX21" fmla="*/ 7700672 w 8313740"/>
              <a:gd name="connsiteY21" fmla="*/ 1271597 h 5687436"/>
              <a:gd name="connsiteX22" fmla="*/ 7802271 w 8313740"/>
              <a:gd name="connsiteY22" fmla="*/ 1295043 h 5687436"/>
              <a:gd name="connsiteX23" fmla="*/ 7880426 w 8313740"/>
              <a:gd name="connsiteY23" fmla="*/ 1599843 h 5687436"/>
              <a:gd name="connsiteX24" fmla="*/ 7958579 w 8313740"/>
              <a:gd name="connsiteY24" fmla="*/ 1748336 h 5687436"/>
              <a:gd name="connsiteX25" fmla="*/ 7927318 w 8313740"/>
              <a:gd name="connsiteY25" fmla="*/ 1818673 h 5687436"/>
              <a:gd name="connsiteX26" fmla="*/ 8130518 w 8313740"/>
              <a:gd name="connsiteY26" fmla="*/ 2162551 h 5687436"/>
              <a:gd name="connsiteX27" fmla="*/ 8208672 w 8313740"/>
              <a:gd name="connsiteY27" fmla="*/ 2170368 h 5687436"/>
              <a:gd name="connsiteX28" fmla="*/ 8255563 w 8313740"/>
              <a:gd name="connsiteY28" fmla="*/ 2662735 h 5687436"/>
              <a:gd name="connsiteX29" fmla="*/ 8216487 w 8313740"/>
              <a:gd name="connsiteY29" fmla="*/ 3076951 h 5687436"/>
              <a:gd name="connsiteX30" fmla="*/ 7505287 w 8313740"/>
              <a:gd name="connsiteY30" fmla="*/ 3131659 h 5687436"/>
              <a:gd name="connsiteX31" fmla="*/ 6649503 w 8313740"/>
              <a:gd name="connsiteY31" fmla="*/ 3408962 h 5687436"/>
              <a:gd name="connsiteX32" fmla="*/ 3055084 w 8313740"/>
              <a:gd name="connsiteY32" fmla="*/ 4471854 h 5687436"/>
              <a:gd name="connsiteX33" fmla="*/ 1768795 w 8313740"/>
              <a:gd name="connsiteY33" fmla="*/ 5530982 h 5687436"/>
              <a:gd name="connsiteX34" fmla="*/ 41595 w 8313740"/>
              <a:gd name="connsiteY34" fmla="*/ 513505 h 5687436"/>
              <a:gd name="connsiteX35" fmla="*/ 799686 w 8313740"/>
              <a:gd name="connsiteY35" fmla="*/ 677628 h 5687436"/>
              <a:gd name="connsiteX36" fmla="*/ 1432734 w 8313740"/>
              <a:gd name="connsiteY36" fmla="*/ 1349750 h 5687436"/>
              <a:gd name="connsiteX37" fmla="*/ 1948548 w 8313740"/>
              <a:gd name="connsiteY37" fmla="*/ 1967166 h 5687436"/>
              <a:gd name="connsiteX38" fmla="*/ 2245532 w 8313740"/>
              <a:gd name="connsiteY38" fmla="*/ 1506059 h 5687436"/>
              <a:gd name="connsiteX39" fmla="*/ 2398592 w 8313740"/>
              <a:gd name="connsiteY39" fmla="*/ 1168990 h 5687436"/>
              <a:gd name="connsiteX0" fmla="*/ 2611590 w 8526738"/>
              <a:gd name="connsiteY0" fmla="*/ 1168990 h 5884350"/>
              <a:gd name="connsiteX1" fmla="*/ 2583577 w 8526738"/>
              <a:gd name="connsiteY1" fmla="*/ 958982 h 5884350"/>
              <a:gd name="connsiteX2" fmla="*/ 2708623 w 8526738"/>
              <a:gd name="connsiteY2" fmla="*/ 724519 h 5884350"/>
              <a:gd name="connsiteX3" fmla="*/ 3036869 w 8526738"/>
              <a:gd name="connsiteY3" fmla="*/ 380643 h 5884350"/>
              <a:gd name="connsiteX4" fmla="*/ 3521424 w 8526738"/>
              <a:gd name="connsiteY4" fmla="*/ 247781 h 5884350"/>
              <a:gd name="connsiteX5" fmla="*/ 3763700 w 8526738"/>
              <a:gd name="connsiteY5" fmla="*/ 36765 h 5884350"/>
              <a:gd name="connsiteX6" fmla="*/ 4052870 w 8526738"/>
              <a:gd name="connsiteY6" fmla="*/ 52397 h 5884350"/>
              <a:gd name="connsiteX7" fmla="*/ 4263885 w 8526738"/>
              <a:gd name="connsiteY7" fmla="*/ 5505 h 5884350"/>
              <a:gd name="connsiteX8" fmla="*/ 4521793 w 8526738"/>
              <a:gd name="connsiteY8" fmla="*/ 138366 h 5884350"/>
              <a:gd name="connsiteX9" fmla="*/ 4998531 w 8526738"/>
              <a:gd name="connsiteY9" fmla="*/ 52396 h 5884350"/>
              <a:gd name="connsiteX10" fmla="*/ 5326777 w 8526738"/>
              <a:gd name="connsiteY10" fmla="*/ 333750 h 5884350"/>
              <a:gd name="connsiteX11" fmla="*/ 6202100 w 8526738"/>
              <a:gd name="connsiteY11" fmla="*/ 536950 h 5884350"/>
              <a:gd name="connsiteX12" fmla="*/ 6647577 w 8526738"/>
              <a:gd name="connsiteY12" fmla="*/ 138365 h 5884350"/>
              <a:gd name="connsiteX13" fmla="*/ 6796070 w 8526738"/>
              <a:gd name="connsiteY13" fmla="*/ 177442 h 5884350"/>
              <a:gd name="connsiteX14" fmla="*/ 6987547 w 8526738"/>
              <a:gd name="connsiteY14" fmla="*/ 106097 h 5884350"/>
              <a:gd name="connsiteX15" fmla="*/ 7272808 w 8526738"/>
              <a:gd name="connsiteY15" fmla="*/ 341566 h 5884350"/>
              <a:gd name="connsiteX16" fmla="*/ 7366593 w 8526738"/>
              <a:gd name="connsiteY16" fmla="*/ 333751 h 5884350"/>
              <a:gd name="connsiteX17" fmla="*/ 7491639 w 8526738"/>
              <a:gd name="connsiteY17" fmla="*/ 505690 h 5884350"/>
              <a:gd name="connsiteX18" fmla="*/ 7319700 w 8526738"/>
              <a:gd name="connsiteY18" fmla="*/ 724519 h 5884350"/>
              <a:gd name="connsiteX19" fmla="*/ 7483824 w 8526738"/>
              <a:gd name="connsiteY19" fmla="*/ 912090 h 5884350"/>
              <a:gd name="connsiteX20" fmla="*/ 7702654 w 8526738"/>
              <a:gd name="connsiteY20" fmla="*/ 1060582 h 5884350"/>
              <a:gd name="connsiteX21" fmla="*/ 7913670 w 8526738"/>
              <a:gd name="connsiteY21" fmla="*/ 1271597 h 5884350"/>
              <a:gd name="connsiteX22" fmla="*/ 8015269 w 8526738"/>
              <a:gd name="connsiteY22" fmla="*/ 1295043 h 5884350"/>
              <a:gd name="connsiteX23" fmla="*/ 8093424 w 8526738"/>
              <a:gd name="connsiteY23" fmla="*/ 1599843 h 5884350"/>
              <a:gd name="connsiteX24" fmla="*/ 8171577 w 8526738"/>
              <a:gd name="connsiteY24" fmla="*/ 1748336 h 5884350"/>
              <a:gd name="connsiteX25" fmla="*/ 8140316 w 8526738"/>
              <a:gd name="connsiteY25" fmla="*/ 1818673 h 5884350"/>
              <a:gd name="connsiteX26" fmla="*/ 8343516 w 8526738"/>
              <a:gd name="connsiteY26" fmla="*/ 2162551 h 5884350"/>
              <a:gd name="connsiteX27" fmla="*/ 8421670 w 8526738"/>
              <a:gd name="connsiteY27" fmla="*/ 2170368 h 5884350"/>
              <a:gd name="connsiteX28" fmla="*/ 8468561 w 8526738"/>
              <a:gd name="connsiteY28" fmla="*/ 2662735 h 5884350"/>
              <a:gd name="connsiteX29" fmla="*/ 8429485 w 8526738"/>
              <a:gd name="connsiteY29" fmla="*/ 3076951 h 5884350"/>
              <a:gd name="connsiteX30" fmla="*/ 7718285 w 8526738"/>
              <a:gd name="connsiteY30" fmla="*/ 3131659 h 5884350"/>
              <a:gd name="connsiteX31" fmla="*/ 6862501 w 8526738"/>
              <a:gd name="connsiteY31" fmla="*/ 3408962 h 5884350"/>
              <a:gd name="connsiteX32" fmla="*/ 3268082 w 8526738"/>
              <a:gd name="connsiteY32" fmla="*/ 4471854 h 5884350"/>
              <a:gd name="connsiteX33" fmla="*/ 1981793 w 8526738"/>
              <a:gd name="connsiteY33" fmla="*/ 5530982 h 5884350"/>
              <a:gd name="connsiteX34" fmla="*/ 90470 w 8526738"/>
              <a:gd name="connsiteY34" fmla="*/ 5538796 h 5884350"/>
              <a:gd name="connsiteX35" fmla="*/ 254593 w 8526738"/>
              <a:gd name="connsiteY35" fmla="*/ 513505 h 5884350"/>
              <a:gd name="connsiteX36" fmla="*/ 1012684 w 8526738"/>
              <a:gd name="connsiteY36" fmla="*/ 677628 h 5884350"/>
              <a:gd name="connsiteX37" fmla="*/ 1645732 w 8526738"/>
              <a:gd name="connsiteY37" fmla="*/ 1349750 h 5884350"/>
              <a:gd name="connsiteX38" fmla="*/ 2161546 w 8526738"/>
              <a:gd name="connsiteY38" fmla="*/ 1967166 h 5884350"/>
              <a:gd name="connsiteX39" fmla="*/ 2458530 w 8526738"/>
              <a:gd name="connsiteY39" fmla="*/ 1506059 h 5884350"/>
              <a:gd name="connsiteX40" fmla="*/ 2611590 w 8526738"/>
              <a:gd name="connsiteY40" fmla="*/ 1168990 h 5884350"/>
              <a:gd name="connsiteX0" fmla="*/ 2653975 w 8569123"/>
              <a:gd name="connsiteY0" fmla="*/ 1168990 h 5884350"/>
              <a:gd name="connsiteX1" fmla="*/ 2625962 w 8569123"/>
              <a:gd name="connsiteY1" fmla="*/ 958982 h 5884350"/>
              <a:gd name="connsiteX2" fmla="*/ 2751008 w 8569123"/>
              <a:gd name="connsiteY2" fmla="*/ 724519 h 5884350"/>
              <a:gd name="connsiteX3" fmla="*/ 3079254 w 8569123"/>
              <a:gd name="connsiteY3" fmla="*/ 380643 h 5884350"/>
              <a:gd name="connsiteX4" fmla="*/ 3563809 w 8569123"/>
              <a:gd name="connsiteY4" fmla="*/ 247781 h 5884350"/>
              <a:gd name="connsiteX5" fmla="*/ 3806085 w 8569123"/>
              <a:gd name="connsiteY5" fmla="*/ 36765 h 5884350"/>
              <a:gd name="connsiteX6" fmla="*/ 4095255 w 8569123"/>
              <a:gd name="connsiteY6" fmla="*/ 52397 h 5884350"/>
              <a:gd name="connsiteX7" fmla="*/ 4306270 w 8569123"/>
              <a:gd name="connsiteY7" fmla="*/ 5505 h 5884350"/>
              <a:gd name="connsiteX8" fmla="*/ 4564178 w 8569123"/>
              <a:gd name="connsiteY8" fmla="*/ 138366 h 5884350"/>
              <a:gd name="connsiteX9" fmla="*/ 5040916 w 8569123"/>
              <a:gd name="connsiteY9" fmla="*/ 52396 h 5884350"/>
              <a:gd name="connsiteX10" fmla="*/ 5369162 w 8569123"/>
              <a:gd name="connsiteY10" fmla="*/ 333750 h 5884350"/>
              <a:gd name="connsiteX11" fmla="*/ 6244485 w 8569123"/>
              <a:gd name="connsiteY11" fmla="*/ 536950 h 5884350"/>
              <a:gd name="connsiteX12" fmla="*/ 6689962 w 8569123"/>
              <a:gd name="connsiteY12" fmla="*/ 138365 h 5884350"/>
              <a:gd name="connsiteX13" fmla="*/ 6838455 w 8569123"/>
              <a:gd name="connsiteY13" fmla="*/ 177442 h 5884350"/>
              <a:gd name="connsiteX14" fmla="*/ 7029932 w 8569123"/>
              <a:gd name="connsiteY14" fmla="*/ 106097 h 5884350"/>
              <a:gd name="connsiteX15" fmla="*/ 7315193 w 8569123"/>
              <a:gd name="connsiteY15" fmla="*/ 341566 h 5884350"/>
              <a:gd name="connsiteX16" fmla="*/ 7408978 w 8569123"/>
              <a:gd name="connsiteY16" fmla="*/ 333751 h 5884350"/>
              <a:gd name="connsiteX17" fmla="*/ 7534024 w 8569123"/>
              <a:gd name="connsiteY17" fmla="*/ 505690 h 5884350"/>
              <a:gd name="connsiteX18" fmla="*/ 7362085 w 8569123"/>
              <a:gd name="connsiteY18" fmla="*/ 724519 h 5884350"/>
              <a:gd name="connsiteX19" fmla="*/ 7526209 w 8569123"/>
              <a:gd name="connsiteY19" fmla="*/ 912090 h 5884350"/>
              <a:gd name="connsiteX20" fmla="*/ 7745039 w 8569123"/>
              <a:gd name="connsiteY20" fmla="*/ 1060582 h 5884350"/>
              <a:gd name="connsiteX21" fmla="*/ 7956055 w 8569123"/>
              <a:gd name="connsiteY21" fmla="*/ 1271597 h 5884350"/>
              <a:gd name="connsiteX22" fmla="*/ 8057654 w 8569123"/>
              <a:gd name="connsiteY22" fmla="*/ 1295043 h 5884350"/>
              <a:gd name="connsiteX23" fmla="*/ 8135809 w 8569123"/>
              <a:gd name="connsiteY23" fmla="*/ 1599843 h 5884350"/>
              <a:gd name="connsiteX24" fmla="*/ 8213962 w 8569123"/>
              <a:gd name="connsiteY24" fmla="*/ 1748336 h 5884350"/>
              <a:gd name="connsiteX25" fmla="*/ 8182701 w 8569123"/>
              <a:gd name="connsiteY25" fmla="*/ 1818673 h 5884350"/>
              <a:gd name="connsiteX26" fmla="*/ 8385901 w 8569123"/>
              <a:gd name="connsiteY26" fmla="*/ 2162551 h 5884350"/>
              <a:gd name="connsiteX27" fmla="*/ 8464055 w 8569123"/>
              <a:gd name="connsiteY27" fmla="*/ 2170368 h 5884350"/>
              <a:gd name="connsiteX28" fmla="*/ 8510946 w 8569123"/>
              <a:gd name="connsiteY28" fmla="*/ 2662735 h 5884350"/>
              <a:gd name="connsiteX29" fmla="*/ 8471870 w 8569123"/>
              <a:gd name="connsiteY29" fmla="*/ 3076951 h 5884350"/>
              <a:gd name="connsiteX30" fmla="*/ 7760670 w 8569123"/>
              <a:gd name="connsiteY30" fmla="*/ 3131659 h 5884350"/>
              <a:gd name="connsiteX31" fmla="*/ 6904886 w 8569123"/>
              <a:gd name="connsiteY31" fmla="*/ 3408962 h 5884350"/>
              <a:gd name="connsiteX32" fmla="*/ 3310467 w 8569123"/>
              <a:gd name="connsiteY32" fmla="*/ 4471854 h 5884350"/>
              <a:gd name="connsiteX33" fmla="*/ 2024178 w 8569123"/>
              <a:gd name="connsiteY33" fmla="*/ 5530982 h 5884350"/>
              <a:gd name="connsiteX34" fmla="*/ 132855 w 8569123"/>
              <a:gd name="connsiteY34" fmla="*/ 5538796 h 5884350"/>
              <a:gd name="connsiteX35" fmla="*/ 78147 w 8569123"/>
              <a:gd name="connsiteY35" fmla="*/ 146182 h 5884350"/>
              <a:gd name="connsiteX36" fmla="*/ 1055069 w 8569123"/>
              <a:gd name="connsiteY36" fmla="*/ 677628 h 5884350"/>
              <a:gd name="connsiteX37" fmla="*/ 1688117 w 8569123"/>
              <a:gd name="connsiteY37" fmla="*/ 1349750 h 5884350"/>
              <a:gd name="connsiteX38" fmla="*/ 2203931 w 8569123"/>
              <a:gd name="connsiteY38" fmla="*/ 1967166 h 5884350"/>
              <a:gd name="connsiteX39" fmla="*/ 2500915 w 8569123"/>
              <a:gd name="connsiteY39" fmla="*/ 1506059 h 5884350"/>
              <a:gd name="connsiteX40" fmla="*/ 2653975 w 8569123"/>
              <a:gd name="connsiteY40" fmla="*/ 1168990 h 5884350"/>
              <a:gd name="connsiteX0" fmla="*/ 2653975 w 8569123"/>
              <a:gd name="connsiteY0" fmla="*/ 1168990 h 5884350"/>
              <a:gd name="connsiteX1" fmla="*/ 2625962 w 8569123"/>
              <a:gd name="connsiteY1" fmla="*/ 958982 h 5884350"/>
              <a:gd name="connsiteX2" fmla="*/ 2751008 w 8569123"/>
              <a:gd name="connsiteY2" fmla="*/ 724519 h 5884350"/>
              <a:gd name="connsiteX3" fmla="*/ 3079254 w 8569123"/>
              <a:gd name="connsiteY3" fmla="*/ 380643 h 5884350"/>
              <a:gd name="connsiteX4" fmla="*/ 3563809 w 8569123"/>
              <a:gd name="connsiteY4" fmla="*/ 247781 h 5884350"/>
              <a:gd name="connsiteX5" fmla="*/ 3806085 w 8569123"/>
              <a:gd name="connsiteY5" fmla="*/ 36765 h 5884350"/>
              <a:gd name="connsiteX6" fmla="*/ 4095255 w 8569123"/>
              <a:gd name="connsiteY6" fmla="*/ 52397 h 5884350"/>
              <a:gd name="connsiteX7" fmla="*/ 4306270 w 8569123"/>
              <a:gd name="connsiteY7" fmla="*/ 5505 h 5884350"/>
              <a:gd name="connsiteX8" fmla="*/ 4564178 w 8569123"/>
              <a:gd name="connsiteY8" fmla="*/ 138366 h 5884350"/>
              <a:gd name="connsiteX9" fmla="*/ 5040916 w 8569123"/>
              <a:gd name="connsiteY9" fmla="*/ 52396 h 5884350"/>
              <a:gd name="connsiteX10" fmla="*/ 5369162 w 8569123"/>
              <a:gd name="connsiteY10" fmla="*/ 333750 h 5884350"/>
              <a:gd name="connsiteX11" fmla="*/ 6244485 w 8569123"/>
              <a:gd name="connsiteY11" fmla="*/ 536950 h 5884350"/>
              <a:gd name="connsiteX12" fmla="*/ 6689962 w 8569123"/>
              <a:gd name="connsiteY12" fmla="*/ 138365 h 5884350"/>
              <a:gd name="connsiteX13" fmla="*/ 6838455 w 8569123"/>
              <a:gd name="connsiteY13" fmla="*/ 177442 h 5884350"/>
              <a:gd name="connsiteX14" fmla="*/ 7029932 w 8569123"/>
              <a:gd name="connsiteY14" fmla="*/ 106097 h 5884350"/>
              <a:gd name="connsiteX15" fmla="*/ 7315193 w 8569123"/>
              <a:gd name="connsiteY15" fmla="*/ 341566 h 5884350"/>
              <a:gd name="connsiteX16" fmla="*/ 7408978 w 8569123"/>
              <a:gd name="connsiteY16" fmla="*/ 333751 h 5884350"/>
              <a:gd name="connsiteX17" fmla="*/ 7534024 w 8569123"/>
              <a:gd name="connsiteY17" fmla="*/ 505690 h 5884350"/>
              <a:gd name="connsiteX18" fmla="*/ 7362085 w 8569123"/>
              <a:gd name="connsiteY18" fmla="*/ 724519 h 5884350"/>
              <a:gd name="connsiteX19" fmla="*/ 7526209 w 8569123"/>
              <a:gd name="connsiteY19" fmla="*/ 912090 h 5884350"/>
              <a:gd name="connsiteX20" fmla="*/ 7745039 w 8569123"/>
              <a:gd name="connsiteY20" fmla="*/ 1060582 h 5884350"/>
              <a:gd name="connsiteX21" fmla="*/ 7956055 w 8569123"/>
              <a:gd name="connsiteY21" fmla="*/ 1271597 h 5884350"/>
              <a:gd name="connsiteX22" fmla="*/ 8057654 w 8569123"/>
              <a:gd name="connsiteY22" fmla="*/ 1295043 h 5884350"/>
              <a:gd name="connsiteX23" fmla="*/ 8135809 w 8569123"/>
              <a:gd name="connsiteY23" fmla="*/ 1599843 h 5884350"/>
              <a:gd name="connsiteX24" fmla="*/ 8213962 w 8569123"/>
              <a:gd name="connsiteY24" fmla="*/ 1748336 h 5884350"/>
              <a:gd name="connsiteX25" fmla="*/ 8182701 w 8569123"/>
              <a:gd name="connsiteY25" fmla="*/ 1818673 h 5884350"/>
              <a:gd name="connsiteX26" fmla="*/ 8385901 w 8569123"/>
              <a:gd name="connsiteY26" fmla="*/ 2162551 h 5884350"/>
              <a:gd name="connsiteX27" fmla="*/ 8464055 w 8569123"/>
              <a:gd name="connsiteY27" fmla="*/ 2170368 h 5884350"/>
              <a:gd name="connsiteX28" fmla="*/ 8510946 w 8569123"/>
              <a:gd name="connsiteY28" fmla="*/ 2662735 h 5884350"/>
              <a:gd name="connsiteX29" fmla="*/ 8471870 w 8569123"/>
              <a:gd name="connsiteY29" fmla="*/ 3076951 h 5884350"/>
              <a:gd name="connsiteX30" fmla="*/ 7760670 w 8569123"/>
              <a:gd name="connsiteY30" fmla="*/ 3131659 h 5884350"/>
              <a:gd name="connsiteX31" fmla="*/ 6904886 w 8569123"/>
              <a:gd name="connsiteY31" fmla="*/ 3408962 h 5884350"/>
              <a:gd name="connsiteX32" fmla="*/ 3310467 w 8569123"/>
              <a:gd name="connsiteY32" fmla="*/ 4471854 h 5884350"/>
              <a:gd name="connsiteX33" fmla="*/ 2024178 w 8569123"/>
              <a:gd name="connsiteY33" fmla="*/ 5530982 h 5884350"/>
              <a:gd name="connsiteX34" fmla="*/ 132855 w 8569123"/>
              <a:gd name="connsiteY34" fmla="*/ 5538796 h 5884350"/>
              <a:gd name="connsiteX35" fmla="*/ 78147 w 8569123"/>
              <a:gd name="connsiteY35" fmla="*/ 146182 h 5884350"/>
              <a:gd name="connsiteX36" fmla="*/ 1055069 w 8569123"/>
              <a:gd name="connsiteY36" fmla="*/ 677628 h 5884350"/>
              <a:gd name="connsiteX37" fmla="*/ 1688117 w 8569123"/>
              <a:gd name="connsiteY37" fmla="*/ 1349750 h 5884350"/>
              <a:gd name="connsiteX38" fmla="*/ 2203931 w 8569123"/>
              <a:gd name="connsiteY38" fmla="*/ 1967166 h 5884350"/>
              <a:gd name="connsiteX39" fmla="*/ 2500915 w 8569123"/>
              <a:gd name="connsiteY39" fmla="*/ 1506059 h 5884350"/>
              <a:gd name="connsiteX40" fmla="*/ 2653975 w 8569123"/>
              <a:gd name="connsiteY40" fmla="*/ 1168990 h 5884350"/>
              <a:gd name="connsiteX0" fmla="*/ 2684013 w 8599161"/>
              <a:gd name="connsiteY0" fmla="*/ 1353691 h 6069051"/>
              <a:gd name="connsiteX1" fmla="*/ 2656000 w 8599161"/>
              <a:gd name="connsiteY1" fmla="*/ 1143683 h 6069051"/>
              <a:gd name="connsiteX2" fmla="*/ 2781046 w 8599161"/>
              <a:gd name="connsiteY2" fmla="*/ 909220 h 6069051"/>
              <a:gd name="connsiteX3" fmla="*/ 3109292 w 8599161"/>
              <a:gd name="connsiteY3" fmla="*/ 565344 h 6069051"/>
              <a:gd name="connsiteX4" fmla="*/ 3593847 w 8599161"/>
              <a:gd name="connsiteY4" fmla="*/ 432482 h 6069051"/>
              <a:gd name="connsiteX5" fmla="*/ 3836123 w 8599161"/>
              <a:gd name="connsiteY5" fmla="*/ 221466 h 6069051"/>
              <a:gd name="connsiteX6" fmla="*/ 4125293 w 8599161"/>
              <a:gd name="connsiteY6" fmla="*/ 237098 h 6069051"/>
              <a:gd name="connsiteX7" fmla="*/ 4336308 w 8599161"/>
              <a:gd name="connsiteY7" fmla="*/ 190206 h 6069051"/>
              <a:gd name="connsiteX8" fmla="*/ 4594216 w 8599161"/>
              <a:gd name="connsiteY8" fmla="*/ 323067 h 6069051"/>
              <a:gd name="connsiteX9" fmla="*/ 5070954 w 8599161"/>
              <a:gd name="connsiteY9" fmla="*/ 237097 h 6069051"/>
              <a:gd name="connsiteX10" fmla="*/ 5399200 w 8599161"/>
              <a:gd name="connsiteY10" fmla="*/ 518451 h 6069051"/>
              <a:gd name="connsiteX11" fmla="*/ 6274523 w 8599161"/>
              <a:gd name="connsiteY11" fmla="*/ 721651 h 6069051"/>
              <a:gd name="connsiteX12" fmla="*/ 6720000 w 8599161"/>
              <a:gd name="connsiteY12" fmla="*/ 323066 h 6069051"/>
              <a:gd name="connsiteX13" fmla="*/ 6868493 w 8599161"/>
              <a:gd name="connsiteY13" fmla="*/ 362143 h 6069051"/>
              <a:gd name="connsiteX14" fmla="*/ 7059970 w 8599161"/>
              <a:gd name="connsiteY14" fmla="*/ 290798 h 6069051"/>
              <a:gd name="connsiteX15" fmla="*/ 7345231 w 8599161"/>
              <a:gd name="connsiteY15" fmla="*/ 526267 h 6069051"/>
              <a:gd name="connsiteX16" fmla="*/ 7439016 w 8599161"/>
              <a:gd name="connsiteY16" fmla="*/ 518452 h 6069051"/>
              <a:gd name="connsiteX17" fmla="*/ 7564062 w 8599161"/>
              <a:gd name="connsiteY17" fmla="*/ 690391 h 6069051"/>
              <a:gd name="connsiteX18" fmla="*/ 7392123 w 8599161"/>
              <a:gd name="connsiteY18" fmla="*/ 909220 h 6069051"/>
              <a:gd name="connsiteX19" fmla="*/ 7556247 w 8599161"/>
              <a:gd name="connsiteY19" fmla="*/ 1096791 h 6069051"/>
              <a:gd name="connsiteX20" fmla="*/ 7775077 w 8599161"/>
              <a:gd name="connsiteY20" fmla="*/ 1245283 h 6069051"/>
              <a:gd name="connsiteX21" fmla="*/ 7986093 w 8599161"/>
              <a:gd name="connsiteY21" fmla="*/ 1456298 h 6069051"/>
              <a:gd name="connsiteX22" fmla="*/ 8087692 w 8599161"/>
              <a:gd name="connsiteY22" fmla="*/ 1479744 h 6069051"/>
              <a:gd name="connsiteX23" fmla="*/ 8165847 w 8599161"/>
              <a:gd name="connsiteY23" fmla="*/ 1784544 h 6069051"/>
              <a:gd name="connsiteX24" fmla="*/ 8244000 w 8599161"/>
              <a:gd name="connsiteY24" fmla="*/ 1933037 h 6069051"/>
              <a:gd name="connsiteX25" fmla="*/ 8212739 w 8599161"/>
              <a:gd name="connsiteY25" fmla="*/ 2003374 h 6069051"/>
              <a:gd name="connsiteX26" fmla="*/ 8415939 w 8599161"/>
              <a:gd name="connsiteY26" fmla="*/ 2347252 h 6069051"/>
              <a:gd name="connsiteX27" fmla="*/ 8494093 w 8599161"/>
              <a:gd name="connsiteY27" fmla="*/ 2355069 h 6069051"/>
              <a:gd name="connsiteX28" fmla="*/ 8540984 w 8599161"/>
              <a:gd name="connsiteY28" fmla="*/ 2847436 h 6069051"/>
              <a:gd name="connsiteX29" fmla="*/ 8501908 w 8599161"/>
              <a:gd name="connsiteY29" fmla="*/ 3261652 h 6069051"/>
              <a:gd name="connsiteX30" fmla="*/ 7790708 w 8599161"/>
              <a:gd name="connsiteY30" fmla="*/ 3316360 h 6069051"/>
              <a:gd name="connsiteX31" fmla="*/ 6934924 w 8599161"/>
              <a:gd name="connsiteY31" fmla="*/ 3593663 h 6069051"/>
              <a:gd name="connsiteX32" fmla="*/ 3340505 w 8599161"/>
              <a:gd name="connsiteY32" fmla="*/ 4656555 h 6069051"/>
              <a:gd name="connsiteX33" fmla="*/ 2054216 w 8599161"/>
              <a:gd name="connsiteY33" fmla="*/ 5715683 h 6069051"/>
              <a:gd name="connsiteX34" fmla="*/ 162893 w 8599161"/>
              <a:gd name="connsiteY34" fmla="*/ 5723497 h 6069051"/>
              <a:gd name="connsiteX35" fmla="*/ 108185 w 8599161"/>
              <a:gd name="connsiteY35" fmla="*/ 330883 h 6069051"/>
              <a:gd name="connsiteX36" fmla="*/ 327017 w 8599161"/>
              <a:gd name="connsiteY36" fmla="*/ 627866 h 6069051"/>
              <a:gd name="connsiteX37" fmla="*/ 1085107 w 8599161"/>
              <a:gd name="connsiteY37" fmla="*/ 862329 h 6069051"/>
              <a:gd name="connsiteX38" fmla="*/ 1718155 w 8599161"/>
              <a:gd name="connsiteY38" fmla="*/ 1534451 h 6069051"/>
              <a:gd name="connsiteX39" fmla="*/ 2233969 w 8599161"/>
              <a:gd name="connsiteY39" fmla="*/ 2151867 h 6069051"/>
              <a:gd name="connsiteX40" fmla="*/ 2530953 w 8599161"/>
              <a:gd name="connsiteY40" fmla="*/ 1690760 h 6069051"/>
              <a:gd name="connsiteX41" fmla="*/ 2684013 w 8599161"/>
              <a:gd name="connsiteY41" fmla="*/ 1353691 h 6069051"/>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3340505 w 8599161"/>
              <a:gd name="connsiteY32" fmla="*/ 4471854 h 5884350"/>
              <a:gd name="connsiteX33" fmla="*/ 2054216 w 8599161"/>
              <a:gd name="connsiteY33" fmla="*/ 5530982 h 5884350"/>
              <a:gd name="connsiteX34" fmla="*/ 162893 w 8599161"/>
              <a:gd name="connsiteY34" fmla="*/ 5538796 h 5884350"/>
              <a:gd name="connsiteX35" fmla="*/ 108185 w 8599161"/>
              <a:gd name="connsiteY35" fmla="*/ 146182 h 5884350"/>
              <a:gd name="connsiteX36" fmla="*/ 327017 w 8599161"/>
              <a:gd name="connsiteY36" fmla="*/ 443165 h 5884350"/>
              <a:gd name="connsiteX37" fmla="*/ 1085107 w 8599161"/>
              <a:gd name="connsiteY37" fmla="*/ 677628 h 5884350"/>
              <a:gd name="connsiteX38" fmla="*/ 1718155 w 8599161"/>
              <a:gd name="connsiteY38" fmla="*/ 1349750 h 5884350"/>
              <a:gd name="connsiteX39" fmla="*/ 2233969 w 8599161"/>
              <a:gd name="connsiteY39" fmla="*/ 1967166 h 5884350"/>
              <a:gd name="connsiteX40" fmla="*/ 2530953 w 8599161"/>
              <a:gd name="connsiteY40" fmla="*/ 1506059 h 5884350"/>
              <a:gd name="connsiteX41" fmla="*/ 2684013 w 8599161"/>
              <a:gd name="connsiteY4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3340505 w 8599161"/>
              <a:gd name="connsiteY33" fmla="*/ 4471854 h 5884350"/>
              <a:gd name="connsiteX34" fmla="*/ 2054216 w 8599161"/>
              <a:gd name="connsiteY34" fmla="*/ 5530982 h 5884350"/>
              <a:gd name="connsiteX35" fmla="*/ 162893 w 8599161"/>
              <a:gd name="connsiteY35" fmla="*/ 5538796 h 5884350"/>
              <a:gd name="connsiteX36" fmla="*/ 108185 w 8599161"/>
              <a:gd name="connsiteY36" fmla="*/ 146182 h 5884350"/>
              <a:gd name="connsiteX37" fmla="*/ 327017 w 8599161"/>
              <a:gd name="connsiteY37" fmla="*/ 443165 h 5884350"/>
              <a:gd name="connsiteX38" fmla="*/ 1085107 w 8599161"/>
              <a:gd name="connsiteY38" fmla="*/ 677628 h 5884350"/>
              <a:gd name="connsiteX39" fmla="*/ 1718155 w 8599161"/>
              <a:gd name="connsiteY39" fmla="*/ 1349750 h 5884350"/>
              <a:gd name="connsiteX40" fmla="*/ 2233969 w 8599161"/>
              <a:gd name="connsiteY40" fmla="*/ 1967166 h 5884350"/>
              <a:gd name="connsiteX41" fmla="*/ 2530953 w 8599161"/>
              <a:gd name="connsiteY41" fmla="*/ 1506059 h 5884350"/>
              <a:gd name="connsiteX42" fmla="*/ 2684013 w 8599161"/>
              <a:gd name="connsiteY42"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165109 w 8599161"/>
              <a:gd name="connsiteY33" fmla="*/ 3811596 h 5884350"/>
              <a:gd name="connsiteX34" fmla="*/ 3340505 w 8599161"/>
              <a:gd name="connsiteY34" fmla="*/ 4471854 h 5884350"/>
              <a:gd name="connsiteX35" fmla="*/ 2054216 w 8599161"/>
              <a:gd name="connsiteY35" fmla="*/ 5530982 h 5884350"/>
              <a:gd name="connsiteX36" fmla="*/ 162893 w 8599161"/>
              <a:gd name="connsiteY36" fmla="*/ 5538796 h 5884350"/>
              <a:gd name="connsiteX37" fmla="*/ 108185 w 8599161"/>
              <a:gd name="connsiteY37" fmla="*/ 146182 h 5884350"/>
              <a:gd name="connsiteX38" fmla="*/ 327017 w 8599161"/>
              <a:gd name="connsiteY38" fmla="*/ 443165 h 5884350"/>
              <a:gd name="connsiteX39" fmla="*/ 1085107 w 8599161"/>
              <a:gd name="connsiteY39" fmla="*/ 677628 h 5884350"/>
              <a:gd name="connsiteX40" fmla="*/ 1718155 w 8599161"/>
              <a:gd name="connsiteY40" fmla="*/ 1349750 h 5884350"/>
              <a:gd name="connsiteX41" fmla="*/ 2233969 w 8599161"/>
              <a:gd name="connsiteY41" fmla="*/ 1967166 h 5884350"/>
              <a:gd name="connsiteX42" fmla="*/ 2530953 w 8599161"/>
              <a:gd name="connsiteY42" fmla="*/ 1506059 h 5884350"/>
              <a:gd name="connsiteX43" fmla="*/ 2684013 w 8599161"/>
              <a:gd name="connsiteY43"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3340505 w 8599161"/>
              <a:gd name="connsiteY36" fmla="*/ 4471854 h 5884350"/>
              <a:gd name="connsiteX37" fmla="*/ 2054216 w 8599161"/>
              <a:gd name="connsiteY37" fmla="*/ 5530982 h 5884350"/>
              <a:gd name="connsiteX38" fmla="*/ 162893 w 8599161"/>
              <a:gd name="connsiteY38" fmla="*/ 5538796 h 5884350"/>
              <a:gd name="connsiteX39" fmla="*/ 108185 w 8599161"/>
              <a:gd name="connsiteY39" fmla="*/ 146182 h 5884350"/>
              <a:gd name="connsiteX40" fmla="*/ 327017 w 8599161"/>
              <a:gd name="connsiteY40" fmla="*/ 443165 h 5884350"/>
              <a:gd name="connsiteX41" fmla="*/ 1085107 w 8599161"/>
              <a:gd name="connsiteY41" fmla="*/ 677628 h 5884350"/>
              <a:gd name="connsiteX42" fmla="*/ 1718155 w 8599161"/>
              <a:gd name="connsiteY42" fmla="*/ 1349750 h 5884350"/>
              <a:gd name="connsiteX43" fmla="*/ 2233969 w 8599161"/>
              <a:gd name="connsiteY43" fmla="*/ 1967166 h 5884350"/>
              <a:gd name="connsiteX44" fmla="*/ 2530953 w 8599161"/>
              <a:gd name="connsiteY44" fmla="*/ 1506059 h 5884350"/>
              <a:gd name="connsiteX45" fmla="*/ 2684013 w 8599161"/>
              <a:gd name="connsiteY45"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3340505 w 8599161"/>
              <a:gd name="connsiteY37" fmla="*/ 4471854 h 5884350"/>
              <a:gd name="connsiteX38" fmla="*/ 2054216 w 8599161"/>
              <a:gd name="connsiteY38" fmla="*/ 5530982 h 5884350"/>
              <a:gd name="connsiteX39" fmla="*/ 162893 w 8599161"/>
              <a:gd name="connsiteY39" fmla="*/ 5538796 h 5884350"/>
              <a:gd name="connsiteX40" fmla="*/ 108185 w 8599161"/>
              <a:gd name="connsiteY40" fmla="*/ 146182 h 5884350"/>
              <a:gd name="connsiteX41" fmla="*/ 327017 w 8599161"/>
              <a:gd name="connsiteY41" fmla="*/ 443165 h 5884350"/>
              <a:gd name="connsiteX42" fmla="*/ 1085107 w 8599161"/>
              <a:gd name="connsiteY42" fmla="*/ 677628 h 5884350"/>
              <a:gd name="connsiteX43" fmla="*/ 1718155 w 8599161"/>
              <a:gd name="connsiteY43" fmla="*/ 1349750 h 5884350"/>
              <a:gd name="connsiteX44" fmla="*/ 2233969 w 8599161"/>
              <a:gd name="connsiteY44" fmla="*/ 1967166 h 5884350"/>
              <a:gd name="connsiteX45" fmla="*/ 2530953 w 8599161"/>
              <a:gd name="connsiteY45" fmla="*/ 1506059 h 5884350"/>
              <a:gd name="connsiteX46" fmla="*/ 2684013 w 8599161"/>
              <a:gd name="connsiteY46"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3340505 w 8599161"/>
              <a:gd name="connsiteY38" fmla="*/ 4471854 h 5884350"/>
              <a:gd name="connsiteX39" fmla="*/ 2054216 w 8599161"/>
              <a:gd name="connsiteY39" fmla="*/ 5530982 h 5884350"/>
              <a:gd name="connsiteX40" fmla="*/ 162893 w 8599161"/>
              <a:gd name="connsiteY40" fmla="*/ 5538796 h 5884350"/>
              <a:gd name="connsiteX41" fmla="*/ 108185 w 8599161"/>
              <a:gd name="connsiteY41" fmla="*/ 146182 h 5884350"/>
              <a:gd name="connsiteX42" fmla="*/ 327017 w 8599161"/>
              <a:gd name="connsiteY42" fmla="*/ 443165 h 5884350"/>
              <a:gd name="connsiteX43" fmla="*/ 1085107 w 8599161"/>
              <a:gd name="connsiteY43" fmla="*/ 677628 h 5884350"/>
              <a:gd name="connsiteX44" fmla="*/ 1718155 w 8599161"/>
              <a:gd name="connsiteY44" fmla="*/ 1349750 h 5884350"/>
              <a:gd name="connsiteX45" fmla="*/ 2233969 w 8599161"/>
              <a:gd name="connsiteY45" fmla="*/ 1967166 h 5884350"/>
              <a:gd name="connsiteX46" fmla="*/ 2530953 w 8599161"/>
              <a:gd name="connsiteY46" fmla="*/ 1506059 h 5884350"/>
              <a:gd name="connsiteX47" fmla="*/ 2684013 w 8599161"/>
              <a:gd name="connsiteY47"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4813048 w 8599161"/>
              <a:gd name="connsiteY38" fmla="*/ 4030427 h 5884350"/>
              <a:gd name="connsiteX39" fmla="*/ 3340505 w 8599161"/>
              <a:gd name="connsiteY39" fmla="*/ 4471854 h 5884350"/>
              <a:gd name="connsiteX40" fmla="*/ 2054216 w 8599161"/>
              <a:gd name="connsiteY40" fmla="*/ 5530982 h 5884350"/>
              <a:gd name="connsiteX41" fmla="*/ 162893 w 8599161"/>
              <a:gd name="connsiteY41" fmla="*/ 5538796 h 5884350"/>
              <a:gd name="connsiteX42" fmla="*/ 108185 w 8599161"/>
              <a:gd name="connsiteY42" fmla="*/ 146182 h 5884350"/>
              <a:gd name="connsiteX43" fmla="*/ 327017 w 8599161"/>
              <a:gd name="connsiteY43" fmla="*/ 443165 h 5884350"/>
              <a:gd name="connsiteX44" fmla="*/ 1085107 w 8599161"/>
              <a:gd name="connsiteY44" fmla="*/ 677628 h 5884350"/>
              <a:gd name="connsiteX45" fmla="*/ 1718155 w 8599161"/>
              <a:gd name="connsiteY45" fmla="*/ 1349750 h 5884350"/>
              <a:gd name="connsiteX46" fmla="*/ 2233969 w 8599161"/>
              <a:gd name="connsiteY46" fmla="*/ 1967166 h 5884350"/>
              <a:gd name="connsiteX47" fmla="*/ 2530953 w 8599161"/>
              <a:gd name="connsiteY47" fmla="*/ 1506059 h 5884350"/>
              <a:gd name="connsiteX48" fmla="*/ 2684013 w 8599161"/>
              <a:gd name="connsiteY48"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4813048 w 8599161"/>
              <a:gd name="connsiteY38" fmla="*/ 4030427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258525 w 8599161"/>
              <a:gd name="connsiteY37" fmla="*/ 4382119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375755 w 8599161"/>
              <a:gd name="connsiteY36" fmla="*/ 4452458 h 5884350"/>
              <a:gd name="connsiteX37" fmla="*/ 5258525 w 8599161"/>
              <a:gd name="connsiteY37" fmla="*/ 4382119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2156 w 8599161"/>
              <a:gd name="connsiteY35" fmla="*/ 4389935 h 5884350"/>
              <a:gd name="connsiteX36" fmla="*/ 5375755 w 8599161"/>
              <a:gd name="connsiteY36" fmla="*/ 4452458 h 5884350"/>
              <a:gd name="connsiteX37" fmla="*/ 5258525 w 8599161"/>
              <a:gd name="connsiteY37" fmla="*/ 4382119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821232 w 8599161"/>
              <a:gd name="connsiteY35" fmla="*/ 4194550 h 5884350"/>
              <a:gd name="connsiteX36" fmla="*/ 5782156 w 8599161"/>
              <a:gd name="connsiteY36" fmla="*/ 4389935 h 5884350"/>
              <a:gd name="connsiteX37" fmla="*/ 5375755 w 8599161"/>
              <a:gd name="connsiteY37" fmla="*/ 4452458 h 5884350"/>
              <a:gd name="connsiteX38" fmla="*/ 5258525 w 8599161"/>
              <a:gd name="connsiteY38" fmla="*/ 4382119 h 5884350"/>
              <a:gd name="connsiteX39" fmla="*/ 4945910 w 8599161"/>
              <a:gd name="connsiteY39" fmla="*/ 4460273 h 5884350"/>
              <a:gd name="connsiteX40" fmla="*/ 4359755 w 8599161"/>
              <a:gd name="connsiteY40" fmla="*/ 4593134 h 5884350"/>
              <a:gd name="connsiteX41" fmla="*/ 3340505 w 8599161"/>
              <a:gd name="connsiteY41" fmla="*/ 4471854 h 5884350"/>
              <a:gd name="connsiteX42" fmla="*/ 2054216 w 8599161"/>
              <a:gd name="connsiteY42" fmla="*/ 5530982 h 5884350"/>
              <a:gd name="connsiteX43" fmla="*/ 162893 w 8599161"/>
              <a:gd name="connsiteY43" fmla="*/ 5538796 h 5884350"/>
              <a:gd name="connsiteX44" fmla="*/ 108185 w 8599161"/>
              <a:gd name="connsiteY44" fmla="*/ 146182 h 5884350"/>
              <a:gd name="connsiteX45" fmla="*/ 327017 w 8599161"/>
              <a:gd name="connsiteY45" fmla="*/ 443165 h 5884350"/>
              <a:gd name="connsiteX46" fmla="*/ 1085107 w 8599161"/>
              <a:gd name="connsiteY46" fmla="*/ 677628 h 5884350"/>
              <a:gd name="connsiteX47" fmla="*/ 1718155 w 8599161"/>
              <a:gd name="connsiteY47" fmla="*/ 1349750 h 5884350"/>
              <a:gd name="connsiteX48" fmla="*/ 2233969 w 8599161"/>
              <a:gd name="connsiteY48" fmla="*/ 1967166 h 5884350"/>
              <a:gd name="connsiteX49" fmla="*/ 2530953 w 8599161"/>
              <a:gd name="connsiteY49" fmla="*/ 1506059 h 5884350"/>
              <a:gd name="connsiteX50" fmla="*/ 2684013 w 8599161"/>
              <a:gd name="connsiteY50"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3340505 w 8599161"/>
              <a:gd name="connsiteY42" fmla="*/ 4471854 h 5884350"/>
              <a:gd name="connsiteX43" fmla="*/ 2054216 w 8599161"/>
              <a:gd name="connsiteY43" fmla="*/ 5530982 h 5884350"/>
              <a:gd name="connsiteX44" fmla="*/ 162893 w 8599161"/>
              <a:gd name="connsiteY44" fmla="*/ 5538796 h 5884350"/>
              <a:gd name="connsiteX45" fmla="*/ 108185 w 8599161"/>
              <a:gd name="connsiteY45" fmla="*/ 146182 h 5884350"/>
              <a:gd name="connsiteX46" fmla="*/ 327017 w 8599161"/>
              <a:gd name="connsiteY46" fmla="*/ 443165 h 5884350"/>
              <a:gd name="connsiteX47" fmla="*/ 1085107 w 8599161"/>
              <a:gd name="connsiteY47" fmla="*/ 677628 h 5884350"/>
              <a:gd name="connsiteX48" fmla="*/ 1718155 w 8599161"/>
              <a:gd name="connsiteY48" fmla="*/ 1349750 h 5884350"/>
              <a:gd name="connsiteX49" fmla="*/ 2233969 w 8599161"/>
              <a:gd name="connsiteY49" fmla="*/ 1967166 h 5884350"/>
              <a:gd name="connsiteX50" fmla="*/ 2530953 w 8599161"/>
              <a:gd name="connsiteY50" fmla="*/ 1506059 h 5884350"/>
              <a:gd name="connsiteX51" fmla="*/ 2684013 w 8599161"/>
              <a:gd name="connsiteY5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3340505 w 8599161"/>
              <a:gd name="connsiteY42" fmla="*/ 4471854 h 5884350"/>
              <a:gd name="connsiteX43" fmla="*/ 2054216 w 8599161"/>
              <a:gd name="connsiteY43" fmla="*/ 5530982 h 5884350"/>
              <a:gd name="connsiteX44" fmla="*/ 162893 w 8599161"/>
              <a:gd name="connsiteY44" fmla="*/ 5538796 h 5884350"/>
              <a:gd name="connsiteX45" fmla="*/ 108185 w 8599161"/>
              <a:gd name="connsiteY45" fmla="*/ 146182 h 5884350"/>
              <a:gd name="connsiteX46" fmla="*/ 327017 w 8599161"/>
              <a:gd name="connsiteY46" fmla="*/ 443165 h 5884350"/>
              <a:gd name="connsiteX47" fmla="*/ 1085107 w 8599161"/>
              <a:gd name="connsiteY47" fmla="*/ 677628 h 5884350"/>
              <a:gd name="connsiteX48" fmla="*/ 1718155 w 8599161"/>
              <a:gd name="connsiteY48" fmla="*/ 1349750 h 5884350"/>
              <a:gd name="connsiteX49" fmla="*/ 2233969 w 8599161"/>
              <a:gd name="connsiteY49" fmla="*/ 1967166 h 5884350"/>
              <a:gd name="connsiteX50" fmla="*/ 2530953 w 8599161"/>
              <a:gd name="connsiteY50" fmla="*/ 1506059 h 5884350"/>
              <a:gd name="connsiteX51" fmla="*/ 2684013 w 8599161"/>
              <a:gd name="connsiteY5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3340505 w 8599161"/>
              <a:gd name="connsiteY42" fmla="*/ 4471854 h 5884350"/>
              <a:gd name="connsiteX43" fmla="*/ 2054216 w 8599161"/>
              <a:gd name="connsiteY43" fmla="*/ 5530982 h 5884350"/>
              <a:gd name="connsiteX44" fmla="*/ 162893 w 8599161"/>
              <a:gd name="connsiteY44" fmla="*/ 5538796 h 5884350"/>
              <a:gd name="connsiteX45" fmla="*/ 108185 w 8599161"/>
              <a:gd name="connsiteY45" fmla="*/ 146182 h 5884350"/>
              <a:gd name="connsiteX46" fmla="*/ 327017 w 8599161"/>
              <a:gd name="connsiteY46" fmla="*/ 443165 h 5884350"/>
              <a:gd name="connsiteX47" fmla="*/ 1085107 w 8599161"/>
              <a:gd name="connsiteY47" fmla="*/ 677628 h 5884350"/>
              <a:gd name="connsiteX48" fmla="*/ 1718155 w 8599161"/>
              <a:gd name="connsiteY48" fmla="*/ 1349750 h 5884350"/>
              <a:gd name="connsiteX49" fmla="*/ 2233969 w 8599161"/>
              <a:gd name="connsiteY49" fmla="*/ 1967166 h 5884350"/>
              <a:gd name="connsiteX50" fmla="*/ 2530953 w 8599161"/>
              <a:gd name="connsiteY50" fmla="*/ 1506059 h 5884350"/>
              <a:gd name="connsiteX51" fmla="*/ 2684013 w 8599161"/>
              <a:gd name="connsiteY5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4047140 w 8599161"/>
              <a:gd name="connsiteY42" fmla="*/ 4905750 h 5884350"/>
              <a:gd name="connsiteX43" fmla="*/ 3340505 w 8599161"/>
              <a:gd name="connsiteY43" fmla="*/ 4471854 h 5884350"/>
              <a:gd name="connsiteX44" fmla="*/ 2054216 w 8599161"/>
              <a:gd name="connsiteY44" fmla="*/ 5530982 h 5884350"/>
              <a:gd name="connsiteX45" fmla="*/ 162893 w 8599161"/>
              <a:gd name="connsiteY45" fmla="*/ 5538796 h 5884350"/>
              <a:gd name="connsiteX46" fmla="*/ 108185 w 8599161"/>
              <a:gd name="connsiteY46" fmla="*/ 146182 h 5884350"/>
              <a:gd name="connsiteX47" fmla="*/ 327017 w 8599161"/>
              <a:gd name="connsiteY47" fmla="*/ 443165 h 5884350"/>
              <a:gd name="connsiteX48" fmla="*/ 1085107 w 8599161"/>
              <a:gd name="connsiteY48" fmla="*/ 677628 h 5884350"/>
              <a:gd name="connsiteX49" fmla="*/ 1718155 w 8599161"/>
              <a:gd name="connsiteY49" fmla="*/ 1349750 h 5884350"/>
              <a:gd name="connsiteX50" fmla="*/ 2233969 w 8599161"/>
              <a:gd name="connsiteY50" fmla="*/ 1967166 h 5884350"/>
              <a:gd name="connsiteX51" fmla="*/ 2530953 w 8599161"/>
              <a:gd name="connsiteY51" fmla="*/ 1506059 h 5884350"/>
              <a:gd name="connsiteX52" fmla="*/ 2684013 w 8599161"/>
              <a:gd name="connsiteY52"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4047140 w 8599161"/>
              <a:gd name="connsiteY42" fmla="*/ 4905750 h 5884350"/>
              <a:gd name="connsiteX43" fmla="*/ 3718894 w 8599161"/>
              <a:gd name="connsiteY43" fmla="*/ 4960458 h 5884350"/>
              <a:gd name="connsiteX44" fmla="*/ 3340505 w 8599161"/>
              <a:gd name="connsiteY44" fmla="*/ 4471854 h 5884350"/>
              <a:gd name="connsiteX45" fmla="*/ 2054216 w 8599161"/>
              <a:gd name="connsiteY45" fmla="*/ 5530982 h 5884350"/>
              <a:gd name="connsiteX46" fmla="*/ 162893 w 8599161"/>
              <a:gd name="connsiteY46" fmla="*/ 5538796 h 5884350"/>
              <a:gd name="connsiteX47" fmla="*/ 108185 w 8599161"/>
              <a:gd name="connsiteY47" fmla="*/ 146182 h 5884350"/>
              <a:gd name="connsiteX48" fmla="*/ 327017 w 8599161"/>
              <a:gd name="connsiteY48" fmla="*/ 443165 h 5884350"/>
              <a:gd name="connsiteX49" fmla="*/ 1085107 w 8599161"/>
              <a:gd name="connsiteY49" fmla="*/ 677628 h 5884350"/>
              <a:gd name="connsiteX50" fmla="*/ 1718155 w 8599161"/>
              <a:gd name="connsiteY50" fmla="*/ 1349750 h 5884350"/>
              <a:gd name="connsiteX51" fmla="*/ 2233969 w 8599161"/>
              <a:gd name="connsiteY51" fmla="*/ 1967166 h 5884350"/>
              <a:gd name="connsiteX52" fmla="*/ 2530953 w 8599161"/>
              <a:gd name="connsiteY52" fmla="*/ 1506059 h 5884350"/>
              <a:gd name="connsiteX53" fmla="*/ 2684013 w 8599161"/>
              <a:gd name="connsiteY53"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4047140 w 8599161"/>
              <a:gd name="connsiteY42" fmla="*/ 4905750 h 5884350"/>
              <a:gd name="connsiteX43" fmla="*/ 3718894 w 8599161"/>
              <a:gd name="connsiteY43" fmla="*/ 4960458 h 5884350"/>
              <a:gd name="connsiteX44" fmla="*/ 3340505 w 8599161"/>
              <a:gd name="connsiteY44" fmla="*/ 4471854 h 5884350"/>
              <a:gd name="connsiteX45" fmla="*/ 2054216 w 8599161"/>
              <a:gd name="connsiteY45" fmla="*/ 5530982 h 5884350"/>
              <a:gd name="connsiteX46" fmla="*/ 162893 w 8599161"/>
              <a:gd name="connsiteY46" fmla="*/ 5538796 h 5884350"/>
              <a:gd name="connsiteX47" fmla="*/ 108185 w 8599161"/>
              <a:gd name="connsiteY47" fmla="*/ 146182 h 5884350"/>
              <a:gd name="connsiteX48" fmla="*/ 327017 w 8599161"/>
              <a:gd name="connsiteY48" fmla="*/ 443165 h 5884350"/>
              <a:gd name="connsiteX49" fmla="*/ 1085107 w 8599161"/>
              <a:gd name="connsiteY49" fmla="*/ 677628 h 5884350"/>
              <a:gd name="connsiteX50" fmla="*/ 1718155 w 8599161"/>
              <a:gd name="connsiteY50" fmla="*/ 1349750 h 5884350"/>
              <a:gd name="connsiteX51" fmla="*/ 2233969 w 8599161"/>
              <a:gd name="connsiteY51" fmla="*/ 1967166 h 5884350"/>
              <a:gd name="connsiteX52" fmla="*/ 2530953 w 8599161"/>
              <a:gd name="connsiteY52" fmla="*/ 1506059 h 5884350"/>
              <a:gd name="connsiteX53" fmla="*/ 2684013 w 8599161"/>
              <a:gd name="connsiteY53" fmla="*/ 1168990 h 5884350"/>
              <a:gd name="connsiteX0" fmla="*/ 2684013 w 8599161"/>
              <a:gd name="connsiteY0" fmla="*/ 1168990 h 5931539"/>
              <a:gd name="connsiteX1" fmla="*/ 2656000 w 8599161"/>
              <a:gd name="connsiteY1" fmla="*/ 958982 h 5931539"/>
              <a:gd name="connsiteX2" fmla="*/ 2781046 w 8599161"/>
              <a:gd name="connsiteY2" fmla="*/ 724519 h 5931539"/>
              <a:gd name="connsiteX3" fmla="*/ 3109292 w 8599161"/>
              <a:gd name="connsiteY3" fmla="*/ 380643 h 5931539"/>
              <a:gd name="connsiteX4" fmla="*/ 3593847 w 8599161"/>
              <a:gd name="connsiteY4" fmla="*/ 247781 h 5931539"/>
              <a:gd name="connsiteX5" fmla="*/ 3836123 w 8599161"/>
              <a:gd name="connsiteY5" fmla="*/ 36765 h 5931539"/>
              <a:gd name="connsiteX6" fmla="*/ 4125293 w 8599161"/>
              <a:gd name="connsiteY6" fmla="*/ 52397 h 5931539"/>
              <a:gd name="connsiteX7" fmla="*/ 4336308 w 8599161"/>
              <a:gd name="connsiteY7" fmla="*/ 5505 h 5931539"/>
              <a:gd name="connsiteX8" fmla="*/ 4594216 w 8599161"/>
              <a:gd name="connsiteY8" fmla="*/ 138366 h 5931539"/>
              <a:gd name="connsiteX9" fmla="*/ 5070954 w 8599161"/>
              <a:gd name="connsiteY9" fmla="*/ 52396 h 5931539"/>
              <a:gd name="connsiteX10" fmla="*/ 5399200 w 8599161"/>
              <a:gd name="connsiteY10" fmla="*/ 333750 h 5931539"/>
              <a:gd name="connsiteX11" fmla="*/ 6274523 w 8599161"/>
              <a:gd name="connsiteY11" fmla="*/ 536950 h 5931539"/>
              <a:gd name="connsiteX12" fmla="*/ 6720000 w 8599161"/>
              <a:gd name="connsiteY12" fmla="*/ 138365 h 5931539"/>
              <a:gd name="connsiteX13" fmla="*/ 6868493 w 8599161"/>
              <a:gd name="connsiteY13" fmla="*/ 177442 h 5931539"/>
              <a:gd name="connsiteX14" fmla="*/ 7059970 w 8599161"/>
              <a:gd name="connsiteY14" fmla="*/ 106097 h 5931539"/>
              <a:gd name="connsiteX15" fmla="*/ 7345231 w 8599161"/>
              <a:gd name="connsiteY15" fmla="*/ 341566 h 5931539"/>
              <a:gd name="connsiteX16" fmla="*/ 7439016 w 8599161"/>
              <a:gd name="connsiteY16" fmla="*/ 333751 h 5931539"/>
              <a:gd name="connsiteX17" fmla="*/ 7564062 w 8599161"/>
              <a:gd name="connsiteY17" fmla="*/ 505690 h 5931539"/>
              <a:gd name="connsiteX18" fmla="*/ 7392123 w 8599161"/>
              <a:gd name="connsiteY18" fmla="*/ 724519 h 5931539"/>
              <a:gd name="connsiteX19" fmla="*/ 7556247 w 8599161"/>
              <a:gd name="connsiteY19" fmla="*/ 912090 h 5931539"/>
              <a:gd name="connsiteX20" fmla="*/ 7775077 w 8599161"/>
              <a:gd name="connsiteY20" fmla="*/ 1060582 h 5931539"/>
              <a:gd name="connsiteX21" fmla="*/ 7986093 w 8599161"/>
              <a:gd name="connsiteY21" fmla="*/ 1271597 h 5931539"/>
              <a:gd name="connsiteX22" fmla="*/ 8087692 w 8599161"/>
              <a:gd name="connsiteY22" fmla="*/ 1295043 h 5931539"/>
              <a:gd name="connsiteX23" fmla="*/ 8165847 w 8599161"/>
              <a:gd name="connsiteY23" fmla="*/ 1599843 h 5931539"/>
              <a:gd name="connsiteX24" fmla="*/ 8244000 w 8599161"/>
              <a:gd name="connsiteY24" fmla="*/ 1748336 h 5931539"/>
              <a:gd name="connsiteX25" fmla="*/ 8212739 w 8599161"/>
              <a:gd name="connsiteY25" fmla="*/ 1818673 h 5931539"/>
              <a:gd name="connsiteX26" fmla="*/ 8415939 w 8599161"/>
              <a:gd name="connsiteY26" fmla="*/ 2162551 h 5931539"/>
              <a:gd name="connsiteX27" fmla="*/ 8494093 w 8599161"/>
              <a:gd name="connsiteY27" fmla="*/ 2170368 h 5931539"/>
              <a:gd name="connsiteX28" fmla="*/ 8540984 w 8599161"/>
              <a:gd name="connsiteY28" fmla="*/ 2662735 h 5931539"/>
              <a:gd name="connsiteX29" fmla="*/ 8501908 w 8599161"/>
              <a:gd name="connsiteY29" fmla="*/ 3076951 h 5931539"/>
              <a:gd name="connsiteX30" fmla="*/ 7790708 w 8599161"/>
              <a:gd name="connsiteY30" fmla="*/ 3131659 h 5931539"/>
              <a:gd name="connsiteX31" fmla="*/ 6934924 w 8599161"/>
              <a:gd name="connsiteY31" fmla="*/ 3408962 h 5931539"/>
              <a:gd name="connsiteX32" fmla="*/ 6696555 w 8599161"/>
              <a:gd name="connsiteY32" fmla="*/ 3405196 h 5931539"/>
              <a:gd name="connsiteX33" fmla="*/ 6469909 w 8599161"/>
              <a:gd name="connsiteY33" fmla="*/ 3522427 h 5931539"/>
              <a:gd name="connsiteX34" fmla="*/ 6165109 w 8599161"/>
              <a:gd name="connsiteY34" fmla="*/ 3811596 h 5931539"/>
              <a:gd name="connsiteX35" fmla="*/ 6055694 w 8599161"/>
              <a:gd name="connsiteY35" fmla="*/ 4061688 h 5931539"/>
              <a:gd name="connsiteX36" fmla="*/ 5821232 w 8599161"/>
              <a:gd name="connsiteY36" fmla="*/ 4194550 h 5931539"/>
              <a:gd name="connsiteX37" fmla="*/ 5782156 w 8599161"/>
              <a:gd name="connsiteY37" fmla="*/ 4389935 h 5931539"/>
              <a:gd name="connsiteX38" fmla="*/ 5375755 w 8599161"/>
              <a:gd name="connsiteY38" fmla="*/ 4452458 h 5931539"/>
              <a:gd name="connsiteX39" fmla="*/ 5258525 w 8599161"/>
              <a:gd name="connsiteY39" fmla="*/ 4382119 h 5931539"/>
              <a:gd name="connsiteX40" fmla="*/ 4945910 w 8599161"/>
              <a:gd name="connsiteY40" fmla="*/ 4460273 h 5931539"/>
              <a:gd name="connsiteX41" fmla="*/ 4359755 w 8599161"/>
              <a:gd name="connsiteY41" fmla="*/ 4593134 h 5931539"/>
              <a:gd name="connsiteX42" fmla="*/ 4047140 w 8599161"/>
              <a:gd name="connsiteY42" fmla="*/ 4905750 h 5931539"/>
              <a:gd name="connsiteX43" fmla="*/ 3718894 w 8599161"/>
              <a:gd name="connsiteY43" fmla="*/ 4960458 h 5931539"/>
              <a:gd name="connsiteX44" fmla="*/ 3340505 w 8599161"/>
              <a:gd name="connsiteY44" fmla="*/ 4471854 h 5931539"/>
              <a:gd name="connsiteX45" fmla="*/ 2632555 w 8599161"/>
              <a:gd name="connsiteY45" fmla="*/ 5015165 h 5931539"/>
              <a:gd name="connsiteX46" fmla="*/ 2054216 w 8599161"/>
              <a:gd name="connsiteY46" fmla="*/ 5530982 h 5931539"/>
              <a:gd name="connsiteX47" fmla="*/ 162893 w 8599161"/>
              <a:gd name="connsiteY47" fmla="*/ 5538796 h 5931539"/>
              <a:gd name="connsiteX48" fmla="*/ 108185 w 8599161"/>
              <a:gd name="connsiteY48" fmla="*/ 146182 h 5931539"/>
              <a:gd name="connsiteX49" fmla="*/ 327017 w 8599161"/>
              <a:gd name="connsiteY49" fmla="*/ 443165 h 5931539"/>
              <a:gd name="connsiteX50" fmla="*/ 1085107 w 8599161"/>
              <a:gd name="connsiteY50" fmla="*/ 677628 h 5931539"/>
              <a:gd name="connsiteX51" fmla="*/ 1718155 w 8599161"/>
              <a:gd name="connsiteY51" fmla="*/ 1349750 h 5931539"/>
              <a:gd name="connsiteX52" fmla="*/ 2233969 w 8599161"/>
              <a:gd name="connsiteY52" fmla="*/ 1967166 h 5931539"/>
              <a:gd name="connsiteX53" fmla="*/ 2530953 w 8599161"/>
              <a:gd name="connsiteY53" fmla="*/ 1506059 h 5931539"/>
              <a:gd name="connsiteX54" fmla="*/ 2684013 w 8599161"/>
              <a:gd name="connsiteY54" fmla="*/ 1168990 h 5931539"/>
              <a:gd name="connsiteX0" fmla="*/ 2684013 w 8599161"/>
              <a:gd name="connsiteY0" fmla="*/ 1168990 h 5931539"/>
              <a:gd name="connsiteX1" fmla="*/ 2656000 w 8599161"/>
              <a:gd name="connsiteY1" fmla="*/ 958982 h 5931539"/>
              <a:gd name="connsiteX2" fmla="*/ 2781046 w 8599161"/>
              <a:gd name="connsiteY2" fmla="*/ 724519 h 5931539"/>
              <a:gd name="connsiteX3" fmla="*/ 3109292 w 8599161"/>
              <a:gd name="connsiteY3" fmla="*/ 380643 h 5931539"/>
              <a:gd name="connsiteX4" fmla="*/ 3593847 w 8599161"/>
              <a:gd name="connsiteY4" fmla="*/ 247781 h 5931539"/>
              <a:gd name="connsiteX5" fmla="*/ 3836123 w 8599161"/>
              <a:gd name="connsiteY5" fmla="*/ 36765 h 5931539"/>
              <a:gd name="connsiteX6" fmla="*/ 4125293 w 8599161"/>
              <a:gd name="connsiteY6" fmla="*/ 52397 h 5931539"/>
              <a:gd name="connsiteX7" fmla="*/ 4336308 w 8599161"/>
              <a:gd name="connsiteY7" fmla="*/ 5505 h 5931539"/>
              <a:gd name="connsiteX8" fmla="*/ 4594216 w 8599161"/>
              <a:gd name="connsiteY8" fmla="*/ 138366 h 5931539"/>
              <a:gd name="connsiteX9" fmla="*/ 5070954 w 8599161"/>
              <a:gd name="connsiteY9" fmla="*/ 52396 h 5931539"/>
              <a:gd name="connsiteX10" fmla="*/ 5399200 w 8599161"/>
              <a:gd name="connsiteY10" fmla="*/ 333750 h 5931539"/>
              <a:gd name="connsiteX11" fmla="*/ 6274523 w 8599161"/>
              <a:gd name="connsiteY11" fmla="*/ 536950 h 5931539"/>
              <a:gd name="connsiteX12" fmla="*/ 6720000 w 8599161"/>
              <a:gd name="connsiteY12" fmla="*/ 138365 h 5931539"/>
              <a:gd name="connsiteX13" fmla="*/ 6868493 w 8599161"/>
              <a:gd name="connsiteY13" fmla="*/ 177442 h 5931539"/>
              <a:gd name="connsiteX14" fmla="*/ 7059970 w 8599161"/>
              <a:gd name="connsiteY14" fmla="*/ 106097 h 5931539"/>
              <a:gd name="connsiteX15" fmla="*/ 7345231 w 8599161"/>
              <a:gd name="connsiteY15" fmla="*/ 341566 h 5931539"/>
              <a:gd name="connsiteX16" fmla="*/ 7439016 w 8599161"/>
              <a:gd name="connsiteY16" fmla="*/ 333751 h 5931539"/>
              <a:gd name="connsiteX17" fmla="*/ 7564062 w 8599161"/>
              <a:gd name="connsiteY17" fmla="*/ 505690 h 5931539"/>
              <a:gd name="connsiteX18" fmla="*/ 7392123 w 8599161"/>
              <a:gd name="connsiteY18" fmla="*/ 724519 h 5931539"/>
              <a:gd name="connsiteX19" fmla="*/ 7556247 w 8599161"/>
              <a:gd name="connsiteY19" fmla="*/ 912090 h 5931539"/>
              <a:gd name="connsiteX20" fmla="*/ 7775077 w 8599161"/>
              <a:gd name="connsiteY20" fmla="*/ 1060582 h 5931539"/>
              <a:gd name="connsiteX21" fmla="*/ 7986093 w 8599161"/>
              <a:gd name="connsiteY21" fmla="*/ 1271597 h 5931539"/>
              <a:gd name="connsiteX22" fmla="*/ 8087692 w 8599161"/>
              <a:gd name="connsiteY22" fmla="*/ 1295043 h 5931539"/>
              <a:gd name="connsiteX23" fmla="*/ 8165847 w 8599161"/>
              <a:gd name="connsiteY23" fmla="*/ 1599843 h 5931539"/>
              <a:gd name="connsiteX24" fmla="*/ 8244000 w 8599161"/>
              <a:gd name="connsiteY24" fmla="*/ 1748336 h 5931539"/>
              <a:gd name="connsiteX25" fmla="*/ 8212739 w 8599161"/>
              <a:gd name="connsiteY25" fmla="*/ 1818673 h 5931539"/>
              <a:gd name="connsiteX26" fmla="*/ 8415939 w 8599161"/>
              <a:gd name="connsiteY26" fmla="*/ 2162551 h 5931539"/>
              <a:gd name="connsiteX27" fmla="*/ 8494093 w 8599161"/>
              <a:gd name="connsiteY27" fmla="*/ 2170368 h 5931539"/>
              <a:gd name="connsiteX28" fmla="*/ 8540984 w 8599161"/>
              <a:gd name="connsiteY28" fmla="*/ 2662735 h 5931539"/>
              <a:gd name="connsiteX29" fmla="*/ 8501908 w 8599161"/>
              <a:gd name="connsiteY29" fmla="*/ 3076951 h 5931539"/>
              <a:gd name="connsiteX30" fmla="*/ 7790708 w 8599161"/>
              <a:gd name="connsiteY30" fmla="*/ 3131659 h 5931539"/>
              <a:gd name="connsiteX31" fmla="*/ 6934924 w 8599161"/>
              <a:gd name="connsiteY31" fmla="*/ 3408962 h 5931539"/>
              <a:gd name="connsiteX32" fmla="*/ 6696555 w 8599161"/>
              <a:gd name="connsiteY32" fmla="*/ 3405196 h 5931539"/>
              <a:gd name="connsiteX33" fmla="*/ 6469909 w 8599161"/>
              <a:gd name="connsiteY33" fmla="*/ 3522427 h 5931539"/>
              <a:gd name="connsiteX34" fmla="*/ 6165109 w 8599161"/>
              <a:gd name="connsiteY34" fmla="*/ 3811596 h 5931539"/>
              <a:gd name="connsiteX35" fmla="*/ 6055694 w 8599161"/>
              <a:gd name="connsiteY35" fmla="*/ 4061688 h 5931539"/>
              <a:gd name="connsiteX36" fmla="*/ 5821232 w 8599161"/>
              <a:gd name="connsiteY36" fmla="*/ 4194550 h 5931539"/>
              <a:gd name="connsiteX37" fmla="*/ 5782156 w 8599161"/>
              <a:gd name="connsiteY37" fmla="*/ 4389935 h 5931539"/>
              <a:gd name="connsiteX38" fmla="*/ 5375755 w 8599161"/>
              <a:gd name="connsiteY38" fmla="*/ 4452458 h 5931539"/>
              <a:gd name="connsiteX39" fmla="*/ 5258525 w 8599161"/>
              <a:gd name="connsiteY39" fmla="*/ 4382119 h 5931539"/>
              <a:gd name="connsiteX40" fmla="*/ 4945910 w 8599161"/>
              <a:gd name="connsiteY40" fmla="*/ 4460273 h 5931539"/>
              <a:gd name="connsiteX41" fmla="*/ 4359755 w 8599161"/>
              <a:gd name="connsiteY41" fmla="*/ 4593134 h 5931539"/>
              <a:gd name="connsiteX42" fmla="*/ 4047140 w 8599161"/>
              <a:gd name="connsiteY42" fmla="*/ 4905750 h 5931539"/>
              <a:gd name="connsiteX43" fmla="*/ 3718894 w 8599161"/>
              <a:gd name="connsiteY43" fmla="*/ 4960458 h 5931539"/>
              <a:gd name="connsiteX44" fmla="*/ 3340505 w 8599161"/>
              <a:gd name="connsiteY44" fmla="*/ 4471854 h 5931539"/>
              <a:gd name="connsiteX45" fmla="*/ 2632555 w 8599161"/>
              <a:gd name="connsiteY45" fmla="*/ 5015165 h 5931539"/>
              <a:gd name="connsiteX46" fmla="*/ 2054216 w 8599161"/>
              <a:gd name="connsiteY46" fmla="*/ 5530982 h 5931539"/>
              <a:gd name="connsiteX47" fmla="*/ 162893 w 8599161"/>
              <a:gd name="connsiteY47" fmla="*/ 5538796 h 5931539"/>
              <a:gd name="connsiteX48" fmla="*/ 108185 w 8599161"/>
              <a:gd name="connsiteY48" fmla="*/ 146182 h 5931539"/>
              <a:gd name="connsiteX49" fmla="*/ 327017 w 8599161"/>
              <a:gd name="connsiteY49" fmla="*/ 443165 h 5931539"/>
              <a:gd name="connsiteX50" fmla="*/ 1085107 w 8599161"/>
              <a:gd name="connsiteY50" fmla="*/ 677628 h 5931539"/>
              <a:gd name="connsiteX51" fmla="*/ 1718155 w 8599161"/>
              <a:gd name="connsiteY51" fmla="*/ 1349750 h 5931539"/>
              <a:gd name="connsiteX52" fmla="*/ 2233969 w 8599161"/>
              <a:gd name="connsiteY52" fmla="*/ 1967166 h 5931539"/>
              <a:gd name="connsiteX53" fmla="*/ 2530953 w 8599161"/>
              <a:gd name="connsiteY53" fmla="*/ 1506059 h 5931539"/>
              <a:gd name="connsiteX54" fmla="*/ 2684013 w 8599161"/>
              <a:gd name="connsiteY54" fmla="*/ 1168990 h 5931539"/>
              <a:gd name="connsiteX0" fmla="*/ 2634966 w 8550114"/>
              <a:gd name="connsiteY0" fmla="*/ 1168990 h 5969025"/>
              <a:gd name="connsiteX1" fmla="*/ 2606953 w 8550114"/>
              <a:gd name="connsiteY1" fmla="*/ 958982 h 5969025"/>
              <a:gd name="connsiteX2" fmla="*/ 2731999 w 8550114"/>
              <a:gd name="connsiteY2" fmla="*/ 724519 h 5969025"/>
              <a:gd name="connsiteX3" fmla="*/ 3060245 w 8550114"/>
              <a:gd name="connsiteY3" fmla="*/ 380643 h 5969025"/>
              <a:gd name="connsiteX4" fmla="*/ 3544800 w 8550114"/>
              <a:gd name="connsiteY4" fmla="*/ 247781 h 5969025"/>
              <a:gd name="connsiteX5" fmla="*/ 3787076 w 8550114"/>
              <a:gd name="connsiteY5" fmla="*/ 36765 h 5969025"/>
              <a:gd name="connsiteX6" fmla="*/ 4076246 w 8550114"/>
              <a:gd name="connsiteY6" fmla="*/ 52397 h 5969025"/>
              <a:gd name="connsiteX7" fmla="*/ 4287261 w 8550114"/>
              <a:gd name="connsiteY7" fmla="*/ 5505 h 5969025"/>
              <a:gd name="connsiteX8" fmla="*/ 4545169 w 8550114"/>
              <a:gd name="connsiteY8" fmla="*/ 138366 h 5969025"/>
              <a:gd name="connsiteX9" fmla="*/ 5021907 w 8550114"/>
              <a:gd name="connsiteY9" fmla="*/ 52396 h 5969025"/>
              <a:gd name="connsiteX10" fmla="*/ 5350153 w 8550114"/>
              <a:gd name="connsiteY10" fmla="*/ 333750 h 5969025"/>
              <a:gd name="connsiteX11" fmla="*/ 6225476 w 8550114"/>
              <a:gd name="connsiteY11" fmla="*/ 536950 h 5969025"/>
              <a:gd name="connsiteX12" fmla="*/ 6670953 w 8550114"/>
              <a:gd name="connsiteY12" fmla="*/ 138365 h 5969025"/>
              <a:gd name="connsiteX13" fmla="*/ 6819446 w 8550114"/>
              <a:gd name="connsiteY13" fmla="*/ 177442 h 5969025"/>
              <a:gd name="connsiteX14" fmla="*/ 7010923 w 8550114"/>
              <a:gd name="connsiteY14" fmla="*/ 106097 h 5969025"/>
              <a:gd name="connsiteX15" fmla="*/ 7296184 w 8550114"/>
              <a:gd name="connsiteY15" fmla="*/ 341566 h 5969025"/>
              <a:gd name="connsiteX16" fmla="*/ 7389969 w 8550114"/>
              <a:gd name="connsiteY16" fmla="*/ 333751 h 5969025"/>
              <a:gd name="connsiteX17" fmla="*/ 7515015 w 8550114"/>
              <a:gd name="connsiteY17" fmla="*/ 505690 h 5969025"/>
              <a:gd name="connsiteX18" fmla="*/ 7343076 w 8550114"/>
              <a:gd name="connsiteY18" fmla="*/ 724519 h 5969025"/>
              <a:gd name="connsiteX19" fmla="*/ 7507200 w 8550114"/>
              <a:gd name="connsiteY19" fmla="*/ 912090 h 5969025"/>
              <a:gd name="connsiteX20" fmla="*/ 7726030 w 8550114"/>
              <a:gd name="connsiteY20" fmla="*/ 1060582 h 5969025"/>
              <a:gd name="connsiteX21" fmla="*/ 7937046 w 8550114"/>
              <a:gd name="connsiteY21" fmla="*/ 1271597 h 5969025"/>
              <a:gd name="connsiteX22" fmla="*/ 8038645 w 8550114"/>
              <a:gd name="connsiteY22" fmla="*/ 1295043 h 5969025"/>
              <a:gd name="connsiteX23" fmla="*/ 8116800 w 8550114"/>
              <a:gd name="connsiteY23" fmla="*/ 1599843 h 5969025"/>
              <a:gd name="connsiteX24" fmla="*/ 8194953 w 8550114"/>
              <a:gd name="connsiteY24" fmla="*/ 1748336 h 5969025"/>
              <a:gd name="connsiteX25" fmla="*/ 8163692 w 8550114"/>
              <a:gd name="connsiteY25" fmla="*/ 1818673 h 5969025"/>
              <a:gd name="connsiteX26" fmla="*/ 8366892 w 8550114"/>
              <a:gd name="connsiteY26" fmla="*/ 2162551 h 5969025"/>
              <a:gd name="connsiteX27" fmla="*/ 8445046 w 8550114"/>
              <a:gd name="connsiteY27" fmla="*/ 2170368 h 5969025"/>
              <a:gd name="connsiteX28" fmla="*/ 8491937 w 8550114"/>
              <a:gd name="connsiteY28" fmla="*/ 2662735 h 5969025"/>
              <a:gd name="connsiteX29" fmla="*/ 8452861 w 8550114"/>
              <a:gd name="connsiteY29" fmla="*/ 3076951 h 5969025"/>
              <a:gd name="connsiteX30" fmla="*/ 7741661 w 8550114"/>
              <a:gd name="connsiteY30" fmla="*/ 3131659 h 5969025"/>
              <a:gd name="connsiteX31" fmla="*/ 6885877 w 8550114"/>
              <a:gd name="connsiteY31" fmla="*/ 3408962 h 5969025"/>
              <a:gd name="connsiteX32" fmla="*/ 6647508 w 8550114"/>
              <a:gd name="connsiteY32" fmla="*/ 3405196 h 5969025"/>
              <a:gd name="connsiteX33" fmla="*/ 6420862 w 8550114"/>
              <a:gd name="connsiteY33" fmla="*/ 3522427 h 5969025"/>
              <a:gd name="connsiteX34" fmla="*/ 6116062 w 8550114"/>
              <a:gd name="connsiteY34" fmla="*/ 3811596 h 5969025"/>
              <a:gd name="connsiteX35" fmla="*/ 6006647 w 8550114"/>
              <a:gd name="connsiteY35" fmla="*/ 4061688 h 5969025"/>
              <a:gd name="connsiteX36" fmla="*/ 5772185 w 8550114"/>
              <a:gd name="connsiteY36" fmla="*/ 4194550 h 5969025"/>
              <a:gd name="connsiteX37" fmla="*/ 5733109 w 8550114"/>
              <a:gd name="connsiteY37" fmla="*/ 4389935 h 5969025"/>
              <a:gd name="connsiteX38" fmla="*/ 5326708 w 8550114"/>
              <a:gd name="connsiteY38" fmla="*/ 4452458 h 5969025"/>
              <a:gd name="connsiteX39" fmla="*/ 5209478 w 8550114"/>
              <a:gd name="connsiteY39" fmla="*/ 4382119 h 5969025"/>
              <a:gd name="connsiteX40" fmla="*/ 4896863 w 8550114"/>
              <a:gd name="connsiteY40" fmla="*/ 4460273 h 5969025"/>
              <a:gd name="connsiteX41" fmla="*/ 4310708 w 8550114"/>
              <a:gd name="connsiteY41" fmla="*/ 4593134 h 5969025"/>
              <a:gd name="connsiteX42" fmla="*/ 3998093 w 8550114"/>
              <a:gd name="connsiteY42" fmla="*/ 4905750 h 5969025"/>
              <a:gd name="connsiteX43" fmla="*/ 3669847 w 8550114"/>
              <a:gd name="connsiteY43" fmla="*/ 4960458 h 5969025"/>
              <a:gd name="connsiteX44" fmla="*/ 3291458 w 8550114"/>
              <a:gd name="connsiteY44" fmla="*/ 4471854 h 5969025"/>
              <a:gd name="connsiteX45" fmla="*/ 2583508 w 8550114"/>
              <a:gd name="connsiteY45" fmla="*/ 5015165 h 5969025"/>
              <a:gd name="connsiteX46" fmla="*/ 2005169 w 8550114"/>
              <a:gd name="connsiteY46" fmla="*/ 5530982 h 5969025"/>
              <a:gd name="connsiteX47" fmla="*/ 887570 w 8550114"/>
              <a:gd name="connsiteY47" fmla="*/ 5562242 h 5969025"/>
              <a:gd name="connsiteX48" fmla="*/ 113846 w 8550114"/>
              <a:gd name="connsiteY48" fmla="*/ 5538796 h 5969025"/>
              <a:gd name="connsiteX49" fmla="*/ 59138 w 8550114"/>
              <a:gd name="connsiteY49" fmla="*/ 146182 h 5969025"/>
              <a:gd name="connsiteX50" fmla="*/ 277970 w 8550114"/>
              <a:gd name="connsiteY50" fmla="*/ 443165 h 5969025"/>
              <a:gd name="connsiteX51" fmla="*/ 1036060 w 8550114"/>
              <a:gd name="connsiteY51" fmla="*/ 677628 h 5969025"/>
              <a:gd name="connsiteX52" fmla="*/ 1669108 w 8550114"/>
              <a:gd name="connsiteY52" fmla="*/ 1349750 h 5969025"/>
              <a:gd name="connsiteX53" fmla="*/ 2184922 w 8550114"/>
              <a:gd name="connsiteY53" fmla="*/ 1967166 h 5969025"/>
              <a:gd name="connsiteX54" fmla="*/ 2481906 w 8550114"/>
              <a:gd name="connsiteY54" fmla="*/ 1506059 h 5969025"/>
              <a:gd name="connsiteX55" fmla="*/ 2634966 w 8550114"/>
              <a:gd name="connsiteY55" fmla="*/ 1168990 h 5969025"/>
              <a:gd name="connsiteX0" fmla="*/ 2634966 w 8550114"/>
              <a:gd name="connsiteY0" fmla="*/ 1168990 h 5602986"/>
              <a:gd name="connsiteX1" fmla="*/ 2606953 w 8550114"/>
              <a:gd name="connsiteY1" fmla="*/ 958982 h 5602986"/>
              <a:gd name="connsiteX2" fmla="*/ 2731999 w 8550114"/>
              <a:gd name="connsiteY2" fmla="*/ 724519 h 5602986"/>
              <a:gd name="connsiteX3" fmla="*/ 3060245 w 8550114"/>
              <a:gd name="connsiteY3" fmla="*/ 380643 h 5602986"/>
              <a:gd name="connsiteX4" fmla="*/ 3544800 w 8550114"/>
              <a:gd name="connsiteY4" fmla="*/ 247781 h 5602986"/>
              <a:gd name="connsiteX5" fmla="*/ 3787076 w 8550114"/>
              <a:gd name="connsiteY5" fmla="*/ 36765 h 5602986"/>
              <a:gd name="connsiteX6" fmla="*/ 4076246 w 8550114"/>
              <a:gd name="connsiteY6" fmla="*/ 52397 h 5602986"/>
              <a:gd name="connsiteX7" fmla="*/ 4287261 w 8550114"/>
              <a:gd name="connsiteY7" fmla="*/ 5505 h 5602986"/>
              <a:gd name="connsiteX8" fmla="*/ 4545169 w 8550114"/>
              <a:gd name="connsiteY8" fmla="*/ 138366 h 5602986"/>
              <a:gd name="connsiteX9" fmla="*/ 5021907 w 8550114"/>
              <a:gd name="connsiteY9" fmla="*/ 52396 h 5602986"/>
              <a:gd name="connsiteX10" fmla="*/ 5350153 w 8550114"/>
              <a:gd name="connsiteY10" fmla="*/ 333750 h 5602986"/>
              <a:gd name="connsiteX11" fmla="*/ 6225476 w 8550114"/>
              <a:gd name="connsiteY11" fmla="*/ 536950 h 5602986"/>
              <a:gd name="connsiteX12" fmla="*/ 6670953 w 8550114"/>
              <a:gd name="connsiteY12" fmla="*/ 138365 h 5602986"/>
              <a:gd name="connsiteX13" fmla="*/ 6819446 w 8550114"/>
              <a:gd name="connsiteY13" fmla="*/ 177442 h 5602986"/>
              <a:gd name="connsiteX14" fmla="*/ 7010923 w 8550114"/>
              <a:gd name="connsiteY14" fmla="*/ 106097 h 5602986"/>
              <a:gd name="connsiteX15" fmla="*/ 7296184 w 8550114"/>
              <a:gd name="connsiteY15" fmla="*/ 341566 h 5602986"/>
              <a:gd name="connsiteX16" fmla="*/ 7389969 w 8550114"/>
              <a:gd name="connsiteY16" fmla="*/ 333751 h 5602986"/>
              <a:gd name="connsiteX17" fmla="*/ 7515015 w 8550114"/>
              <a:gd name="connsiteY17" fmla="*/ 505690 h 5602986"/>
              <a:gd name="connsiteX18" fmla="*/ 7343076 w 8550114"/>
              <a:gd name="connsiteY18" fmla="*/ 724519 h 5602986"/>
              <a:gd name="connsiteX19" fmla="*/ 7507200 w 8550114"/>
              <a:gd name="connsiteY19" fmla="*/ 912090 h 5602986"/>
              <a:gd name="connsiteX20" fmla="*/ 7726030 w 8550114"/>
              <a:gd name="connsiteY20" fmla="*/ 1060582 h 5602986"/>
              <a:gd name="connsiteX21" fmla="*/ 7937046 w 8550114"/>
              <a:gd name="connsiteY21" fmla="*/ 1271597 h 5602986"/>
              <a:gd name="connsiteX22" fmla="*/ 8038645 w 8550114"/>
              <a:gd name="connsiteY22" fmla="*/ 1295043 h 5602986"/>
              <a:gd name="connsiteX23" fmla="*/ 8116800 w 8550114"/>
              <a:gd name="connsiteY23" fmla="*/ 1599843 h 5602986"/>
              <a:gd name="connsiteX24" fmla="*/ 8194953 w 8550114"/>
              <a:gd name="connsiteY24" fmla="*/ 1748336 h 5602986"/>
              <a:gd name="connsiteX25" fmla="*/ 8163692 w 8550114"/>
              <a:gd name="connsiteY25" fmla="*/ 1818673 h 5602986"/>
              <a:gd name="connsiteX26" fmla="*/ 8366892 w 8550114"/>
              <a:gd name="connsiteY26" fmla="*/ 2162551 h 5602986"/>
              <a:gd name="connsiteX27" fmla="*/ 8445046 w 8550114"/>
              <a:gd name="connsiteY27" fmla="*/ 2170368 h 5602986"/>
              <a:gd name="connsiteX28" fmla="*/ 8491937 w 8550114"/>
              <a:gd name="connsiteY28" fmla="*/ 2662735 h 5602986"/>
              <a:gd name="connsiteX29" fmla="*/ 8452861 w 8550114"/>
              <a:gd name="connsiteY29" fmla="*/ 3076951 h 5602986"/>
              <a:gd name="connsiteX30" fmla="*/ 7741661 w 8550114"/>
              <a:gd name="connsiteY30" fmla="*/ 3131659 h 5602986"/>
              <a:gd name="connsiteX31" fmla="*/ 6885877 w 8550114"/>
              <a:gd name="connsiteY31" fmla="*/ 3408962 h 5602986"/>
              <a:gd name="connsiteX32" fmla="*/ 6647508 w 8550114"/>
              <a:gd name="connsiteY32" fmla="*/ 3405196 h 5602986"/>
              <a:gd name="connsiteX33" fmla="*/ 6420862 w 8550114"/>
              <a:gd name="connsiteY33" fmla="*/ 3522427 h 5602986"/>
              <a:gd name="connsiteX34" fmla="*/ 6116062 w 8550114"/>
              <a:gd name="connsiteY34" fmla="*/ 3811596 h 5602986"/>
              <a:gd name="connsiteX35" fmla="*/ 6006647 w 8550114"/>
              <a:gd name="connsiteY35" fmla="*/ 4061688 h 5602986"/>
              <a:gd name="connsiteX36" fmla="*/ 5772185 w 8550114"/>
              <a:gd name="connsiteY36" fmla="*/ 4194550 h 5602986"/>
              <a:gd name="connsiteX37" fmla="*/ 5733109 w 8550114"/>
              <a:gd name="connsiteY37" fmla="*/ 4389935 h 5602986"/>
              <a:gd name="connsiteX38" fmla="*/ 5326708 w 8550114"/>
              <a:gd name="connsiteY38" fmla="*/ 4452458 h 5602986"/>
              <a:gd name="connsiteX39" fmla="*/ 5209478 w 8550114"/>
              <a:gd name="connsiteY39" fmla="*/ 4382119 h 5602986"/>
              <a:gd name="connsiteX40" fmla="*/ 4896863 w 8550114"/>
              <a:gd name="connsiteY40" fmla="*/ 4460273 h 5602986"/>
              <a:gd name="connsiteX41" fmla="*/ 4310708 w 8550114"/>
              <a:gd name="connsiteY41" fmla="*/ 4593134 h 5602986"/>
              <a:gd name="connsiteX42" fmla="*/ 3998093 w 8550114"/>
              <a:gd name="connsiteY42" fmla="*/ 4905750 h 5602986"/>
              <a:gd name="connsiteX43" fmla="*/ 3669847 w 8550114"/>
              <a:gd name="connsiteY43" fmla="*/ 4960458 h 5602986"/>
              <a:gd name="connsiteX44" fmla="*/ 3291458 w 8550114"/>
              <a:gd name="connsiteY44" fmla="*/ 4471854 h 5602986"/>
              <a:gd name="connsiteX45" fmla="*/ 2583508 w 8550114"/>
              <a:gd name="connsiteY45" fmla="*/ 5015165 h 5602986"/>
              <a:gd name="connsiteX46" fmla="*/ 2005169 w 8550114"/>
              <a:gd name="connsiteY46" fmla="*/ 5530982 h 5602986"/>
              <a:gd name="connsiteX47" fmla="*/ 887570 w 8550114"/>
              <a:gd name="connsiteY47" fmla="*/ 5562242 h 5602986"/>
              <a:gd name="connsiteX48" fmla="*/ 113846 w 8550114"/>
              <a:gd name="connsiteY48" fmla="*/ 5538796 h 5602986"/>
              <a:gd name="connsiteX49" fmla="*/ 59138 w 8550114"/>
              <a:gd name="connsiteY49" fmla="*/ 146182 h 5602986"/>
              <a:gd name="connsiteX50" fmla="*/ 277970 w 8550114"/>
              <a:gd name="connsiteY50" fmla="*/ 443165 h 5602986"/>
              <a:gd name="connsiteX51" fmla="*/ 1036060 w 8550114"/>
              <a:gd name="connsiteY51" fmla="*/ 677628 h 5602986"/>
              <a:gd name="connsiteX52" fmla="*/ 1669108 w 8550114"/>
              <a:gd name="connsiteY52" fmla="*/ 1349750 h 5602986"/>
              <a:gd name="connsiteX53" fmla="*/ 2184922 w 8550114"/>
              <a:gd name="connsiteY53" fmla="*/ 1967166 h 5602986"/>
              <a:gd name="connsiteX54" fmla="*/ 2481906 w 8550114"/>
              <a:gd name="connsiteY54" fmla="*/ 1506059 h 5602986"/>
              <a:gd name="connsiteX55" fmla="*/ 2634966 w 8550114"/>
              <a:gd name="connsiteY55" fmla="*/ 1168990 h 5602986"/>
              <a:gd name="connsiteX0" fmla="*/ 2596244 w 8511392"/>
              <a:gd name="connsiteY0" fmla="*/ 1168990 h 5602986"/>
              <a:gd name="connsiteX1" fmla="*/ 2568231 w 8511392"/>
              <a:gd name="connsiteY1" fmla="*/ 958982 h 5602986"/>
              <a:gd name="connsiteX2" fmla="*/ 2693277 w 8511392"/>
              <a:gd name="connsiteY2" fmla="*/ 724519 h 5602986"/>
              <a:gd name="connsiteX3" fmla="*/ 3021523 w 8511392"/>
              <a:gd name="connsiteY3" fmla="*/ 380643 h 5602986"/>
              <a:gd name="connsiteX4" fmla="*/ 3506078 w 8511392"/>
              <a:gd name="connsiteY4" fmla="*/ 247781 h 5602986"/>
              <a:gd name="connsiteX5" fmla="*/ 3748354 w 8511392"/>
              <a:gd name="connsiteY5" fmla="*/ 36765 h 5602986"/>
              <a:gd name="connsiteX6" fmla="*/ 4037524 w 8511392"/>
              <a:gd name="connsiteY6" fmla="*/ 52397 h 5602986"/>
              <a:gd name="connsiteX7" fmla="*/ 4248539 w 8511392"/>
              <a:gd name="connsiteY7" fmla="*/ 5505 h 5602986"/>
              <a:gd name="connsiteX8" fmla="*/ 4506447 w 8511392"/>
              <a:gd name="connsiteY8" fmla="*/ 138366 h 5602986"/>
              <a:gd name="connsiteX9" fmla="*/ 4983185 w 8511392"/>
              <a:gd name="connsiteY9" fmla="*/ 52396 h 5602986"/>
              <a:gd name="connsiteX10" fmla="*/ 5311431 w 8511392"/>
              <a:gd name="connsiteY10" fmla="*/ 333750 h 5602986"/>
              <a:gd name="connsiteX11" fmla="*/ 6186754 w 8511392"/>
              <a:gd name="connsiteY11" fmla="*/ 536950 h 5602986"/>
              <a:gd name="connsiteX12" fmla="*/ 6632231 w 8511392"/>
              <a:gd name="connsiteY12" fmla="*/ 138365 h 5602986"/>
              <a:gd name="connsiteX13" fmla="*/ 6780724 w 8511392"/>
              <a:gd name="connsiteY13" fmla="*/ 177442 h 5602986"/>
              <a:gd name="connsiteX14" fmla="*/ 6972201 w 8511392"/>
              <a:gd name="connsiteY14" fmla="*/ 106097 h 5602986"/>
              <a:gd name="connsiteX15" fmla="*/ 7257462 w 8511392"/>
              <a:gd name="connsiteY15" fmla="*/ 341566 h 5602986"/>
              <a:gd name="connsiteX16" fmla="*/ 7351247 w 8511392"/>
              <a:gd name="connsiteY16" fmla="*/ 333751 h 5602986"/>
              <a:gd name="connsiteX17" fmla="*/ 7476293 w 8511392"/>
              <a:gd name="connsiteY17" fmla="*/ 505690 h 5602986"/>
              <a:gd name="connsiteX18" fmla="*/ 7304354 w 8511392"/>
              <a:gd name="connsiteY18" fmla="*/ 724519 h 5602986"/>
              <a:gd name="connsiteX19" fmla="*/ 7468478 w 8511392"/>
              <a:gd name="connsiteY19" fmla="*/ 912090 h 5602986"/>
              <a:gd name="connsiteX20" fmla="*/ 7687308 w 8511392"/>
              <a:gd name="connsiteY20" fmla="*/ 1060582 h 5602986"/>
              <a:gd name="connsiteX21" fmla="*/ 7898324 w 8511392"/>
              <a:gd name="connsiteY21" fmla="*/ 1271597 h 5602986"/>
              <a:gd name="connsiteX22" fmla="*/ 7999923 w 8511392"/>
              <a:gd name="connsiteY22" fmla="*/ 1295043 h 5602986"/>
              <a:gd name="connsiteX23" fmla="*/ 8078078 w 8511392"/>
              <a:gd name="connsiteY23" fmla="*/ 1599843 h 5602986"/>
              <a:gd name="connsiteX24" fmla="*/ 8156231 w 8511392"/>
              <a:gd name="connsiteY24" fmla="*/ 1748336 h 5602986"/>
              <a:gd name="connsiteX25" fmla="*/ 8124970 w 8511392"/>
              <a:gd name="connsiteY25" fmla="*/ 1818673 h 5602986"/>
              <a:gd name="connsiteX26" fmla="*/ 8328170 w 8511392"/>
              <a:gd name="connsiteY26" fmla="*/ 2162551 h 5602986"/>
              <a:gd name="connsiteX27" fmla="*/ 8406324 w 8511392"/>
              <a:gd name="connsiteY27" fmla="*/ 2170368 h 5602986"/>
              <a:gd name="connsiteX28" fmla="*/ 8453215 w 8511392"/>
              <a:gd name="connsiteY28" fmla="*/ 2662735 h 5602986"/>
              <a:gd name="connsiteX29" fmla="*/ 8414139 w 8511392"/>
              <a:gd name="connsiteY29" fmla="*/ 3076951 h 5602986"/>
              <a:gd name="connsiteX30" fmla="*/ 7702939 w 8511392"/>
              <a:gd name="connsiteY30" fmla="*/ 3131659 h 5602986"/>
              <a:gd name="connsiteX31" fmla="*/ 6847155 w 8511392"/>
              <a:gd name="connsiteY31" fmla="*/ 3408962 h 5602986"/>
              <a:gd name="connsiteX32" fmla="*/ 6608786 w 8511392"/>
              <a:gd name="connsiteY32" fmla="*/ 3405196 h 5602986"/>
              <a:gd name="connsiteX33" fmla="*/ 6382140 w 8511392"/>
              <a:gd name="connsiteY33" fmla="*/ 3522427 h 5602986"/>
              <a:gd name="connsiteX34" fmla="*/ 6077340 w 8511392"/>
              <a:gd name="connsiteY34" fmla="*/ 3811596 h 5602986"/>
              <a:gd name="connsiteX35" fmla="*/ 5967925 w 8511392"/>
              <a:gd name="connsiteY35" fmla="*/ 4061688 h 5602986"/>
              <a:gd name="connsiteX36" fmla="*/ 5733463 w 8511392"/>
              <a:gd name="connsiteY36" fmla="*/ 4194550 h 5602986"/>
              <a:gd name="connsiteX37" fmla="*/ 5694387 w 8511392"/>
              <a:gd name="connsiteY37" fmla="*/ 4389935 h 5602986"/>
              <a:gd name="connsiteX38" fmla="*/ 5287986 w 8511392"/>
              <a:gd name="connsiteY38" fmla="*/ 4452458 h 5602986"/>
              <a:gd name="connsiteX39" fmla="*/ 5170756 w 8511392"/>
              <a:gd name="connsiteY39" fmla="*/ 4382119 h 5602986"/>
              <a:gd name="connsiteX40" fmla="*/ 4858141 w 8511392"/>
              <a:gd name="connsiteY40" fmla="*/ 4460273 h 5602986"/>
              <a:gd name="connsiteX41" fmla="*/ 4271986 w 8511392"/>
              <a:gd name="connsiteY41" fmla="*/ 4593134 h 5602986"/>
              <a:gd name="connsiteX42" fmla="*/ 3959371 w 8511392"/>
              <a:gd name="connsiteY42" fmla="*/ 4905750 h 5602986"/>
              <a:gd name="connsiteX43" fmla="*/ 3631125 w 8511392"/>
              <a:gd name="connsiteY43" fmla="*/ 4960458 h 5602986"/>
              <a:gd name="connsiteX44" fmla="*/ 3252736 w 8511392"/>
              <a:gd name="connsiteY44" fmla="*/ 4471854 h 5602986"/>
              <a:gd name="connsiteX45" fmla="*/ 2544786 w 8511392"/>
              <a:gd name="connsiteY45" fmla="*/ 5015165 h 5602986"/>
              <a:gd name="connsiteX46" fmla="*/ 1966447 w 8511392"/>
              <a:gd name="connsiteY46" fmla="*/ 5530982 h 5602986"/>
              <a:gd name="connsiteX47" fmla="*/ 848848 w 8511392"/>
              <a:gd name="connsiteY47" fmla="*/ 5562242 h 5602986"/>
              <a:gd name="connsiteX48" fmla="*/ 75124 w 8511392"/>
              <a:gd name="connsiteY48" fmla="*/ 5538796 h 5602986"/>
              <a:gd name="connsiteX49" fmla="*/ 20416 w 8511392"/>
              <a:gd name="connsiteY49" fmla="*/ 146182 h 5602986"/>
              <a:gd name="connsiteX50" fmla="*/ 239248 w 8511392"/>
              <a:gd name="connsiteY50" fmla="*/ 443165 h 5602986"/>
              <a:gd name="connsiteX51" fmla="*/ 997338 w 8511392"/>
              <a:gd name="connsiteY51" fmla="*/ 677628 h 5602986"/>
              <a:gd name="connsiteX52" fmla="*/ 1630386 w 8511392"/>
              <a:gd name="connsiteY52" fmla="*/ 1349750 h 5602986"/>
              <a:gd name="connsiteX53" fmla="*/ 2146200 w 8511392"/>
              <a:gd name="connsiteY53" fmla="*/ 1967166 h 5602986"/>
              <a:gd name="connsiteX54" fmla="*/ 2443184 w 8511392"/>
              <a:gd name="connsiteY54" fmla="*/ 1506059 h 5602986"/>
              <a:gd name="connsiteX55" fmla="*/ 2596244 w 8511392"/>
              <a:gd name="connsiteY55" fmla="*/ 1168990 h 5602986"/>
              <a:gd name="connsiteX0" fmla="*/ 2608295 w 8523443"/>
              <a:gd name="connsiteY0" fmla="*/ 1168990 h 5601444"/>
              <a:gd name="connsiteX1" fmla="*/ 2580282 w 8523443"/>
              <a:gd name="connsiteY1" fmla="*/ 958982 h 5601444"/>
              <a:gd name="connsiteX2" fmla="*/ 2705328 w 8523443"/>
              <a:gd name="connsiteY2" fmla="*/ 724519 h 5601444"/>
              <a:gd name="connsiteX3" fmla="*/ 3033574 w 8523443"/>
              <a:gd name="connsiteY3" fmla="*/ 380643 h 5601444"/>
              <a:gd name="connsiteX4" fmla="*/ 3518129 w 8523443"/>
              <a:gd name="connsiteY4" fmla="*/ 247781 h 5601444"/>
              <a:gd name="connsiteX5" fmla="*/ 3760405 w 8523443"/>
              <a:gd name="connsiteY5" fmla="*/ 36765 h 5601444"/>
              <a:gd name="connsiteX6" fmla="*/ 4049575 w 8523443"/>
              <a:gd name="connsiteY6" fmla="*/ 52397 h 5601444"/>
              <a:gd name="connsiteX7" fmla="*/ 4260590 w 8523443"/>
              <a:gd name="connsiteY7" fmla="*/ 5505 h 5601444"/>
              <a:gd name="connsiteX8" fmla="*/ 4518498 w 8523443"/>
              <a:gd name="connsiteY8" fmla="*/ 138366 h 5601444"/>
              <a:gd name="connsiteX9" fmla="*/ 4995236 w 8523443"/>
              <a:gd name="connsiteY9" fmla="*/ 52396 h 5601444"/>
              <a:gd name="connsiteX10" fmla="*/ 5323482 w 8523443"/>
              <a:gd name="connsiteY10" fmla="*/ 333750 h 5601444"/>
              <a:gd name="connsiteX11" fmla="*/ 6198805 w 8523443"/>
              <a:gd name="connsiteY11" fmla="*/ 536950 h 5601444"/>
              <a:gd name="connsiteX12" fmla="*/ 6644282 w 8523443"/>
              <a:gd name="connsiteY12" fmla="*/ 138365 h 5601444"/>
              <a:gd name="connsiteX13" fmla="*/ 6792775 w 8523443"/>
              <a:gd name="connsiteY13" fmla="*/ 177442 h 5601444"/>
              <a:gd name="connsiteX14" fmla="*/ 6984252 w 8523443"/>
              <a:gd name="connsiteY14" fmla="*/ 106097 h 5601444"/>
              <a:gd name="connsiteX15" fmla="*/ 7269513 w 8523443"/>
              <a:gd name="connsiteY15" fmla="*/ 341566 h 5601444"/>
              <a:gd name="connsiteX16" fmla="*/ 7363298 w 8523443"/>
              <a:gd name="connsiteY16" fmla="*/ 333751 h 5601444"/>
              <a:gd name="connsiteX17" fmla="*/ 7488344 w 8523443"/>
              <a:gd name="connsiteY17" fmla="*/ 505690 h 5601444"/>
              <a:gd name="connsiteX18" fmla="*/ 7316405 w 8523443"/>
              <a:gd name="connsiteY18" fmla="*/ 724519 h 5601444"/>
              <a:gd name="connsiteX19" fmla="*/ 7480529 w 8523443"/>
              <a:gd name="connsiteY19" fmla="*/ 912090 h 5601444"/>
              <a:gd name="connsiteX20" fmla="*/ 7699359 w 8523443"/>
              <a:gd name="connsiteY20" fmla="*/ 1060582 h 5601444"/>
              <a:gd name="connsiteX21" fmla="*/ 7910375 w 8523443"/>
              <a:gd name="connsiteY21" fmla="*/ 1271597 h 5601444"/>
              <a:gd name="connsiteX22" fmla="*/ 8011974 w 8523443"/>
              <a:gd name="connsiteY22" fmla="*/ 1295043 h 5601444"/>
              <a:gd name="connsiteX23" fmla="*/ 8090129 w 8523443"/>
              <a:gd name="connsiteY23" fmla="*/ 1599843 h 5601444"/>
              <a:gd name="connsiteX24" fmla="*/ 8168282 w 8523443"/>
              <a:gd name="connsiteY24" fmla="*/ 1748336 h 5601444"/>
              <a:gd name="connsiteX25" fmla="*/ 8137021 w 8523443"/>
              <a:gd name="connsiteY25" fmla="*/ 1818673 h 5601444"/>
              <a:gd name="connsiteX26" fmla="*/ 8340221 w 8523443"/>
              <a:gd name="connsiteY26" fmla="*/ 2162551 h 5601444"/>
              <a:gd name="connsiteX27" fmla="*/ 8418375 w 8523443"/>
              <a:gd name="connsiteY27" fmla="*/ 2170368 h 5601444"/>
              <a:gd name="connsiteX28" fmla="*/ 8465266 w 8523443"/>
              <a:gd name="connsiteY28" fmla="*/ 2662735 h 5601444"/>
              <a:gd name="connsiteX29" fmla="*/ 8426190 w 8523443"/>
              <a:gd name="connsiteY29" fmla="*/ 3076951 h 5601444"/>
              <a:gd name="connsiteX30" fmla="*/ 7714990 w 8523443"/>
              <a:gd name="connsiteY30" fmla="*/ 3131659 h 5601444"/>
              <a:gd name="connsiteX31" fmla="*/ 6859206 w 8523443"/>
              <a:gd name="connsiteY31" fmla="*/ 3408962 h 5601444"/>
              <a:gd name="connsiteX32" fmla="*/ 6620837 w 8523443"/>
              <a:gd name="connsiteY32" fmla="*/ 3405196 h 5601444"/>
              <a:gd name="connsiteX33" fmla="*/ 6394191 w 8523443"/>
              <a:gd name="connsiteY33" fmla="*/ 3522427 h 5601444"/>
              <a:gd name="connsiteX34" fmla="*/ 6089391 w 8523443"/>
              <a:gd name="connsiteY34" fmla="*/ 3811596 h 5601444"/>
              <a:gd name="connsiteX35" fmla="*/ 5979976 w 8523443"/>
              <a:gd name="connsiteY35" fmla="*/ 4061688 h 5601444"/>
              <a:gd name="connsiteX36" fmla="*/ 5745514 w 8523443"/>
              <a:gd name="connsiteY36" fmla="*/ 4194550 h 5601444"/>
              <a:gd name="connsiteX37" fmla="*/ 5706438 w 8523443"/>
              <a:gd name="connsiteY37" fmla="*/ 4389935 h 5601444"/>
              <a:gd name="connsiteX38" fmla="*/ 5300037 w 8523443"/>
              <a:gd name="connsiteY38" fmla="*/ 4452458 h 5601444"/>
              <a:gd name="connsiteX39" fmla="*/ 5182807 w 8523443"/>
              <a:gd name="connsiteY39" fmla="*/ 4382119 h 5601444"/>
              <a:gd name="connsiteX40" fmla="*/ 4870192 w 8523443"/>
              <a:gd name="connsiteY40" fmla="*/ 4460273 h 5601444"/>
              <a:gd name="connsiteX41" fmla="*/ 4284037 w 8523443"/>
              <a:gd name="connsiteY41" fmla="*/ 4593134 h 5601444"/>
              <a:gd name="connsiteX42" fmla="*/ 3971422 w 8523443"/>
              <a:gd name="connsiteY42" fmla="*/ 4905750 h 5601444"/>
              <a:gd name="connsiteX43" fmla="*/ 3643176 w 8523443"/>
              <a:gd name="connsiteY43" fmla="*/ 4960458 h 5601444"/>
              <a:gd name="connsiteX44" fmla="*/ 3264787 w 8523443"/>
              <a:gd name="connsiteY44" fmla="*/ 4471854 h 5601444"/>
              <a:gd name="connsiteX45" fmla="*/ 2556837 w 8523443"/>
              <a:gd name="connsiteY45" fmla="*/ 5015165 h 5601444"/>
              <a:gd name="connsiteX46" fmla="*/ 1978498 w 8523443"/>
              <a:gd name="connsiteY46" fmla="*/ 5530982 h 5601444"/>
              <a:gd name="connsiteX47" fmla="*/ 860899 w 8523443"/>
              <a:gd name="connsiteY47" fmla="*/ 5562242 h 5601444"/>
              <a:gd name="connsiteX48" fmla="*/ 27909 w 8523443"/>
              <a:gd name="connsiteY48" fmla="*/ 5572663 h 5601444"/>
              <a:gd name="connsiteX49" fmla="*/ 32467 w 8523443"/>
              <a:gd name="connsiteY49" fmla="*/ 146182 h 5601444"/>
              <a:gd name="connsiteX50" fmla="*/ 251299 w 8523443"/>
              <a:gd name="connsiteY50" fmla="*/ 443165 h 5601444"/>
              <a:gd name="connsiteX51" fmla="*/ 1009389 w 8523443"/>
              <a:gd name="connsiteY51" fmla="*/ 677628 h 5601444"/>
              <a:gd name="connsiteX52" fmla="*/ 1642437 w 8523443"/>
              <a:gd name="connsiteY52" fmla="*/ 1349750 h 5601444"/>
              <a:gd name="connsiteX53" fmla="*/ 2158251 w 8523443"/>
              <a:gd name="connsiteY53" fmla="*/ 1967166 h 5601444"/>
              <a:gd name="connsiteX54" fmla="*/ 2455235 w 8523443"/>
              <a:gd name="connsiteY54" fmla="*/ 1506059 h 5601444"/>
              <a:gd name="connsiteX55" fmla="*/ 2608295 w 8523443"/>
              <a:gd name="connsiteY55" fmla="*/ 1168990 h 5601444"/>
              <a:gd name="connsiteX0" fmla="*/ 2608295 w 9067955"/>
              <a:gd name="connsiteY0" fmla="*/ 1168990 h 5601444"/>
              <a:gd name="connsiteX1" fmla="*/ 2580282 w 9067955"/>
              <a:gd name="connsiteY1" fmla="*/ 958982 h 5601444"/>
              <a:gd name="connsiteX2" fmla="*/ 2705328 w 9067955"/>
              <a:gd name="connsiteY2" fmla="*/ 724519 h 5601444"/>
              <a:gd name="connsiteX3" fmla="*/ 3033574 w 9067955"/>
              <a:gd name="connsiteY3" fmla="*/ 380643 h 5601444"/>
              <a:gd name="connsiteX4" fmla="*/ 3518129 w 9067955"/>
              <a:gd name="connsiteY4" fmla="*/ 247781 h 5601444"/>
              <a:gd name="connsiteX5" fmla="*/ 3760405 w 9067955"/>
              <a:gd name="connsiteY5" fmla="*/ 36765 h 5601444"/>
              <a:gd name="connsiteX6" fmla="*/ 4049575 w 9067955"/>
              <a:gd name="connsiteY6" fmla="*/ 52397 h 5601444"/>
              <a:gd name="connsiteX7" fmla="*/ 4260590 w 9067955"/>
              <a:gd name="connsiteY7" fmla="*/ 5505 h 5601444"/>
              <a:gd name="connsiteX8" fmla="*/ 4518498 w 9067955"/>
              <a:gd name="connsiteY8" fmla="*/ 138366 h 5601444"/>
              <a:gd name="connsiteX9" fmla="*/ 4995236 w 9067955"/>
              <a:gd name="connsiteY9" fmla="*/ 52396 h 5601444"/>
              <a:gd name="connsiteX10" fmla="*/ 5323482 w 9067955"/>
              <a:gd name="connsiteY10" fmla="*/ 333750 h 5601444"/>
              <a:gd name="connsiteX11" fmla="*/ 6198805 w 9067955"/>
              <a:gd name="connsiteY11" fmla="*/ 536950 h 5601444"/>
              <a:gd name="connsiteX12" fmla="*/ 6644282 w 9067955"/>
              <a:gd name="connsiteY12" fmla="*/ 138365 h 5601444"/>
              <a:gd name="connsiteX13" fmla="*/ 6792775 w 9067955"/>
              <a:gd name="connsiteY13" fmla="*/ 177442 h 5601444"/>
              <a:gd name="connsiteX14" fmla="*/ 6984252 w 9067955"/>
              <a:gd name="connsiteY14" fmla="*/ 106097 h 5601444"/>
              <a:gd name="connsiteX15" fmla="*/ 7269513 w 9067955"/>
              <a:gd name="connsiteY15" fmla="*/ 341566 h 5601444"/>
              <a:gd name="connsiteX16" fmla="*/ 7363298 w 9067955"/>
              <a:gd name="connsiteY16" fmla="*/ 333751 h 5601444"/>
              <a:gd name="connsiteX17" fmla="*/ 7488344 w 9067955"/>
              <a:gd name="connsiteY17" fmla="*/ 505690 h 5601444"/>
              <a:gd name="connsiteX18" fmla="*/ 7316405 w 9067955"/>
              <a:gd name="connsiteY18" fmla="*/ 724519 h 5601444"/>
              <a:gd name="connsiteX19" fmla="*/ 7480529 w 9067955"/>
              <a:gd name="connsiteY19" fmla="*/ 912090 h 5601444"/>
              <a:gd name="connsiteX20" fmla="*/ 7699359 w 9067955"/>
              <a:gd name="connsiteY20" fmla="*/ 1060582 h 5601444"/>
              <a:gd name="connsiteX21" fmla="*/ 7910375 w 9067955"/>
              <a:gd name="connsiteY21" fmla="*/ 1271597 h 5601444"/>
              <a:gd name="connsiteX22" fmla="*/ 8011974 w 9067955"/>
              <a:gd name="connsiteY22" fmla="*/ 1295043 h 5601444"/>
              <a:gd name="connsiteX23" fmla="*/ 8090129 w 9067955"/>
              <a:gd name="connsiteY23" fmla="*/ 1599843 h 5601444"/>
              <a:gd name="connsiteX24" fmla="*/ 8168282 w 9067955"/>
              <a:gd name="connsiteY24" fmla="*/ 1748336 h 5601444"/>
              <a:gd name="connsiteX25" fmla="*/ 8137021 w 9067955"/>
              <a:gd name="connsiteY25" fmla="*/ 1818673 h 5601444"/>
              <a:gd name="connsiteX26" fmla="*/ 8340221 w 9067955"/>
              <a:gd name="connsiteY26" fmla="*/ 2162551 h 5601444"/>
              <a:gd name="connsiteX27" fmla="*/ 8418375 w 9067955"/>
              <a:gd name="connsiteY27" fmla="*/ 2170368 h 5601444"/>
              <a:gd name="connsiteX28" fmla="*/ 8465266 w 9067955"/>
              <a:gd name="connsiteY28" fmla="*/ 2662735 h 5601444"/>
              <a:gd name="connsiteX29" fmla="*/ 8426190 w 9067955"/>
              <a:gd name="connsiteY29" fmla="*/ 3076951 h 5601444"/>
              <a:gd name="connsiteX30" fmla="*/ 9013438 w 9067955"/>
              <a:gd name="connsiteY30" fmla="*/ 3570571 h 5601444"/>
              <a:gd name="connsiteX31" fmla="*/ 6859206 w 9067955"/>
              <a:gd name="connsiteY31" fmla="*/ 3408962 h 5601444"/>
              <a:gd name="connsiteX32" fmla="*/ 6620837 w 9067955"/>
              <a:gd name="connsiteY32" fmla="*/ 3405196 h 5601444"/>
              <a:gd name="connsiteX33" fmla="*/ 6394191 w 9067955"/>
              <a:gd name="connsiteY33" fmla="*/ 3522427 h 5601444"/>
              <a:gd name="connsiteX34" fmla="*/ 6089391 w 9067955"/>
              <a:gd name="connsiteY34" fmla="*/ 3811596 h 5601444"/>
              <a:gd name="connsiteX35" fmla="*/ 5979976 w 9067955"/>
              <a:gd name="connsiteY35" fmla="*/ 4061688 h 5601444"/>
              <a:gd name="connsiteX36" fmla="*/ 5745514 w 9067955"/>
              <a:gd name="connsiteY36" fmla="*/ 4194550 h 5601444"/>
              <a:gd name="connsiteX37" fmla="*/ 5706438 w 9067955"/>
              <a:gd name="connsiteY37" fmla="*/ 4389935 h 5601444"/>
              <a:gd name="connsiteX38" fmla="*/ 5300037 w 9067955"/>
              <a:gd name="connsiteY38" fmla="*/ 4452458 h 5601444"/>
              <a:gd name="connsiteX39" fmla="*/ 5182807 w 9067955"/>
              <a:gd name="connsiteY39" fmla="*/ 4382119 h 5601444"/>
              <a:gd name="connsiteX40" fmla="*/ 4870192 w 9067955"/>
              <a:gd name="connsiteY40" fmla="*/ 4460273 h 5601444"/>
              <a:gd name="connsiteX41" fmla="*/ 4284037 w 9067955"/>
              <a:gd name="connsiteY41" fmla="*/ 4593134 h 5601444"/>
              <a:gd name="connsiteX42" fmla="*/ 3971422 w 9067955"/>
              <a:gd name="connsiteY42" fmla="*/ 4905750 h 5601444"/>
              <a:gd name="connsiteX43" fmla="*/ 3643176 w 9067955"/>
              <a:gd name="connsiteY43" fmla="*/ 4960458 h 5601444"/>
              <a:gd name="connsiteX44" fmla="*/ 3264787 w 9067955"/>
              <a:gd name="connsiteY44" fmla="*/ 4471854 h 5601444"/>
              <a:gd name="connsiteX45" fmla="*/ 2556837 w 9067955"/>
              <a:gd name="connsiteY45" fmla="*/ 5015165 h 5601444"/>
              <a:gd name="connsiteX46" fmla="*/ 1978498 w 9067955"/>
              <a:gd name="connsiteY46" fmla="*/ 5530982 h 5601444"/>
              <a:gd name="connsiteX47" fmla="*/ 860899 w 9067955"/>
              <a:gd name="connsiteY47" fmla="*/ 5562242 h 5601444"/>
              <a:gd name="connsiteX48" fmla="*/ 27909 w 9067955"/>
              <a:gd name="connsiteY48" fmla="*/ 5572663 h 5601444"/>
              <a:gd name="connsiteX49" fmla="*/ 32467 w 9067955"/>
              <a:gd name="connsiteY49" fmla="*/ 146182 h 5601444"/>
              <a:gd name="connsiteX50" fmla="*/ 251299 w 9067955"/>
              <a:gd name="connsiteY50" fmla="*/ 443165 h 5601444"/>
              <a:gd name="connsiteX51" fmla="*/ 1009389 w 9067955"/>
              <a:gd name="connsiteY51" fmla="*/ 677628 h 5601444"/>
              <a:gd name="connsiteX52" fmla="*/ 1642437 w 9067955"/>
              <a:gd name="connsiteY52" fmla="*/ 1349750 h 5601444"/>
              <a:gd name="connsiteX53" fmla="*/ 2158251 w 9067955"/>
              <a:gd name="connsiteY53" fmla="*/ 1967166 h 5601444"/>
              <a:gd name="connsiteX54" fmla="*/ 2455235 w 9067955"/>
              <a:gd name="connsiteY54" fmla="*/ 1506059 h 5601444"/>
              <a:gd name="connsiteX55" fmla="*/ 2608295 w 9067955"/>
              <a:gd name="connsiteY55" fmla="*/ 1168990 h 5601444"/>
              <a:gd name="connsiteX0" fmla="*/ 2608295 w 9019130"/>
              <a:gd name="connsiteY0" fmla="*/ 1168990 h 5601444"/>
              <a:gd name="connsiteX1" fmla="*/ 2580282 w 9019130"/>
              <a:gd name="connsiteY1" fmla="*/ 958982 h 5601444"/>
              <a:gd name="connsiteX2" fmla="*/ 2705328 w 9019130"/>
              <a:gd name="connsiteY2" fmla="*/ 724519 h 5601444"/>
              <a:gd name="connsiteX3" fmla="*/ 3033574 w 9019130"/>
              <a:gd name="connsiteY3" fmla="*/ 380643 h 5601444"/>
              <a:gd name="connsiteX4" fmla="*/ 3518129 w 9019130"/>
              <a:gd name="connsiteY4" fmla="*/ 247781 h 5601444"/>
              <a:gd name="connsiteX5" fmla="*/ 3760405 w 9019130"/>
              <a:gd name="connsiteY5" fmla="*/ 36765 h 5601444"/>
              <a:gd name="connsiteX6" fmla="*/ 4049575 w 9019130"/>
              <a:gd name="connsiteY6" fmla="*/ 52397 h 5601444"/>
              <a:gd name="connsiteX7" fmla="*/ 4260590 w 9019130"/>
              <a:gd name="connsiteY7" fmla="*/ 5505 h 5601444"/>
              <a:gd name="connsiteX8" fmla="*/ 4518498 w 9019130"/>
              <a:gd name="connsiteY8" fmla="*/ 138366 h 5601444"/>
              <a:gd name="connsiteX9" fmla="*/ 4995236 w 9019130"/>
              <a:gd name="connsiteY9" fmla="*/ 52396 h 5601444"/>
              <a:gd name="connsiteX10" fmla="*/ 5323482 w 9019130"/>
              <a:gd name="connsiteY10" fmla="*/ 333750 h 5601444"/>
              <a:gd name="connsiteX11" fmla="*/ 6198805 w 9019130"/>
              <a:gd name="connsiteY11" fmla="*/ 536950 h 5601444"/>
              <a:gd name="connsiteX12" fmla="*/ 6644282 w 9019130"/>
              <a:gd name="connsiteY12" fmla="*/ 138365 h 5601444"/>
              <a:gd name="connsiteX13" fmla="*/ 6792775 w 9019130"/>
              <a:gd name="connsiteY13" fmla="*/ 177442 h 5601444"/>
              <a:gd name="connsiteX14" fmla="*/ 6984252 w 9019130"/>
              <a:gd name="connsiteY14" fmla="*/ 106097 h 5601444"/>
              <a:gd name="connsiteX15" fmla="*/ 7269513 w 9019130"/>
              <a:gd name="connsiteY15" fmla="*/ 341566 h 5601444"/>
              <a:gd name="connsiteX16" fmla="*/ 7363298 w 9019130"/>
              <a:gd name="connsiteY16" fmla="*/ 333751 h 5601444"/>
              <a:gd name="connsiteX17" fmla="*/ 7488344 w 9019130"/>
              <a:gd name="connsiteY17" fmla="*/ 505690 h 5601444"/>
              <a:gd name="connsiteX18" fmla="*/ 7316405 w 9019130"/>
              <a:gd name="connsiteY18" fmla="*/ 724519 h 5601444"/>
              <a:gd name="connsiteX19" fmla="*/ 7480529 w 9019130"/>
              <a:gd name="connsiteY19" fmla="*/ 912090 h 5601444"/>
              <a:gd name="connsiteX20" fmla="*/ 7699359 w 9019130"/>
              <a:gd name="connsiteY20" fmla="*/ 1060582 h 5601444"/>
              <a:gd name="connsiteX21" fmla="*/ 7910375 w 9019130"/>
              <a:gd name="connsiteY21" fmla="*/ 1271597 h 5601444"/>
              <a:gd name="connsiteX22" fmla="*/ 8011974 w 9019130"/>
              <a:gd name="connsiteY22" fmla="*/ 1295043 h 5601444"/>
              <a:gd name="connsiteX23" fmla="*/ 8090129 w 9019130"/>
              <a:gd name="connsiteY23" fmla="*/ 1599843 h 5601444"/>
              <a:gd name="connsiteX24" fmla="*/ 8168282 w 9019130"/>
              <a:gd name="connsiteY24" fmla="*/ 1748336 h 5601444"/>
              <a:gd name="connsiteX25" fmla="*/ 8137021 w 9019130"/>
              <a:gd name="connsiteY25" fmla="*/ 1818673 h 5601444"/>
              <a:gd name="connsiteX26" fmla="*/ 8340221 w 9019130"/>
              <a:gd name="connsiteY26" fmla="*/ 2162551 h 5601444"/>
              <a:gd name="connsiteX27" fmla="*/ 8418375 w 9019130"/>
              <a:gd name="connsiteY27" fmla="*/ 2170368 h 5601444"/>
              <a:gd name="connsiteX28" fmla="*/ 8465266 w 9019130"/>
              <a:gd name="connsiteY28" fmla="*/ 2662735 h 5601444"/>
              <a:gd name="connsiteX29" fmla="*/ 8426190 w 9019130"/>
              <a:gd name="connsiteY29" fmla="*/ 3076951 h 5601444"/>
              <a:gd name="connsiteX30" fmla="*/ 9013438 w 9019130"/>
              <a:gd name="connsiteY30" fmla="*/ 3570571 h 5601444"/>
              <a:gd name="connsiteX31" fmla="*/ 8017446 w 9019130"/>
              <a:gd name="connsiteY31" fmla="*/ 3817394 h 5601444"/>
              <a:gd name="connsiteX32" fmla="*/ 6620837 w 9019130"/>
              <a:gd name="connsiteY32" fmla="*/ 3405196 h 5601444"/>
              <a:gd name="connsiteX33" fmla="*/ 6394191 w 9019130"/>
              <a:gd name="connsiteY33" fmla="*/ 3522427 h 5601444"/>
              <a:gd name="connsiteX34" fmla="*/ 6089391 w 9019130"/>
              <a:gd name="connsiteY34" fmla="*/ 3811596 h 5601444"/>
              <a:gd name="connsiteX35" fmla="*/ 5979976 w 9019130"/>
              <a:gd name="connsiteY35" fmla="*/ 4061688 h 5601444"/>
              <a:gd name="connsiteX36" fmla="*/ 5745514 w 9019130"/>
              <a:gd name="connsiteY36" fmla="*/ 4194550 h 5601444"/>
              <a:gd name="connsiteX37" fmla="*/ 5706438 w 9019130"/>
              <a:gd name="connsiteY37" fmla="*/ 4389935 h 5601444"/>
              <a:gd name="connsiteX38" fmla="*/ 5300037 w 9019130"/>
              <a:gd name="connsiteY38" fmla="*/ 4452458 h 5601444"/>
              <a:gd name="connsiteX39" fmla="*/ 5182807 w 9019130"/>
              <a:gd name="connsiteY39" fmla="*/ 4382119 h 5601444"/>
              <a:gd name="connsiteX40" fmla="*/ 4870192 w 9019130"/>
              <a:gd name="connsiteY40" fmla="*/ 4460273 h 5601444"/>
              <a:gd name="connsiteX41" fmla="*/ 4284037 w 9019130"/>
              <a:gd name="connsiteY41" fmla="*/ 4593134 h 5601444"/>
              <a:gd name="connsiteX42" fmla="*/ 3971422 w 9019130"/>
              <a:gd name="connsiteY42" fmla="*/ 4905750 h 5601444"/>
              <a:gd name="connsiteX43" fmla="*/ 3643176 w 9019130"/>
              <a:gd name="connsiteY43" fmla="*/ 4960458 h 5601444"/>
              <a:gd name="connsiteX44" fmla="*/ 3264787 w 9019130"/>
              <a:gd name="connsiteY44" fmla="*/ 4471854 h 5601444"/>
              <a:gd name="connsiteX45" fmla="*/ 2556837 w 9019130"/>
              <a:gd name="connsiteY45" fmla="*/ 5015165 h 5601444"/>
              <a:gd name="connsiteX46" fmla="*/ 1978498 w 9019130"/>
              <a:gd name="connsiteY46" fmla="*/ 5530982 h 5601444"/>
              <a:gd name="connsiteX47" fmla="*/ 860899 w 9019130"/>
              <a:gd name="connsiteY47" fmla="*/ 5562242 h 5601444"/>
              <a:gd name="connsiteX48" fmla="*/ 27909 w 9019130"/>
              <a:gd name="connsiteY48" fmla="*/ 5572663 h 5601444"/>
              <a:gd name="connsiteX49" fmla="*/ 32467 w 9019130"/>
              <a:gd name="connsiteY49" fmla="*/ 146182 h 5601444"/>
              <a:gd name="connsiteX50" fmla="*/ 251299 w 9019130"/>
              <a:gd name="connsiteY50" fmla="*/ 443165 h 5601444"/>
              <a:gd name="connsiteX51" fmla="*/ 1009389 w 9019130"/>
              <a:gd name="connsiteY51" fmla="*/ 677628 h 5601444"/>
              <a:gd name="connsiteX52" fmla="*/ 1642437 w 9019130"/>
              <a:gd name="connsiteY52" fmla="*/ 1349750 h 5601444"/>
              <a:gd name="connsiteX53" fmla="*/ 2158251 w 9019130"/>
              <a:gd name="connsiteY53" fmla="*/ 1967166 h 5601444"/>
              <a:gd name="connsiteX54" fmla="*/ 2455235 w 9019130"/>
              <a:gd name="connsiteY54" fmla="*/ 1506059 h 5601444"/>
              <a:gd name="connsiteX55" fmla="*/ 2608295 w 9019130"/>
              <a:gd name="connsiteY55" fmla="*/ 1168990 h 5601444"/>
              <a:gd name="connsiteX0" fmla="*/ 2608295 w 9019488"/>
              <a:gd name="connsiteY0" fmla="*/ 1168990 h 5601444"/>
              <a:gd name="connsiteX1" fmla="*/ 2580282 w 9019488"/>
              <a:gd name="connsiteY1" fmla="*/ 958982 h 5601444"/>
              <a:gd name="connsiteX2" fmla="*/ 2705328 w 9019488"/>
              <a:gd name="connsiteY2" fmla="*/ 724519 h 5601444"/>
              <a:gd name="connsiteX3" fmla="*/ 3033574 w 9019488"/>
              <a:gd name="connsiteY3" fmla="*/ 380643 h 5601444"/>
              <a:gd name="connsiteX4" fmla="*/ 3518129 w 9019488"/>
              <a:gd name="connsiteY4" fmla="*/ 247781 h 5601444"/>
              <a:gd name="connsiteX5" fmla="*/ 3760405 w 9019488"/>
              <a:gd name="connsiteY5" fmla="*/ 36765 h 5601444"/>
              <a:gd name="connsiteX6" fmla="*/ 4049575 w 9019488"/>
              <a:gd name="connsiteY6" fmla="*/ 52397 h 5601444"/>
              <a:gd name="connsiteX7" fmla="*/ 4260590 w 9019488"/>
              <a:gd name="connsiteY7" fmla="*/ 5505 h 5601444"/>
              <a:gd name="connsiteX8" fmla="*/ 4518498 w 9019488"/>
              <a:gd name="connsiteY8" fmla="*/ 138366 h 5601444"/>
              <a:gd name="connsiteX9" fmla="*/ 4995236 w 9019488"/>
              <a:gd name="connsiteY9" fmla="*/ 52396 h 5601444"/>
              <a:gd name="connsiteX10" fmla="*/ 5323482 w 9019488"/>
              <a:gd name="connsiteY10" fmla="*/ 333750 h 5601444"/>
              <a:gd name="connsiteX11" fmla="*/ 6198805 w 9019488"/>
              <a:gd name="connsiteY11" fmla="*/ 536950 h 5601444"/>
              <a:gd name="connsiteX12" fmla="*/ 6644282 w 9019488"/>
              <a:gd name="connsiteY12" fmla="*/ 138365 h 5601444"/>
              <a:gd name="connsiteX13" fmla="*/ 6792775 w 9019488"/>
              <a:gd name="connsiteY13" fmla="*/ 177442 h 5601444"/>
              <a:gd name="connsiteX14" fmla="*/ 6984252 w 9019488"/>
              <a:gd name="connsiteY14" fmla="*/ 106097 h 5601444"/>
              <a:gd name="connsiteX15" fmla="*/ 7269513 w 9019488"/>
              <a:gd name="connsiteY15" fmla="*/ 341566 h 5601444"/>
              <a:gd name="connsiteX16" fmla="*/ 7363298 w 9019488"/>
              <a:gd name="connsiteY16" fmla="*/ 333751 h 5601444"/>
              <a:gd name="connsiteX17" fmla="*/ 7488344 w 9019488"/>
              <a:gd name="connsiteY17" fmla="*/ 505690 h 5601444"/>
              <a:gd name="connsiteX18" fmla="*/ 7316405 w 9019488"/>
              <a:gd name="connsiteY18" fmla="*/ 724519 h 5601444"/>
              <a:gd name="connsiteX19" fmla="*/ 7480529 w 9019488"/>
              <a:gd name="connsiteY19" fmla="*/ 912090 h 5601444"/>
              <a:gd name="connsiteX20" fmla="*/ 7699359 w 9019488"/>
              <a:gd name="connsiteY20" fmla="*/ 1060582 h 5601444"/>
              <a:gd name="connsiteX21" fmla="*/ 7910375 w 9019488"/>
              <a:gd name="connsiteY21" fmla="*/ 1271597 h 5601444"/>
              <a:gd name="connsiteX22" fmla="*/ 8011974 w 9019488"/>
              <a:gd name="connsiteY22" fmla="*/ 1295043 h 5601444"/>
              <a:gd name="connsiteX23" fmla="*/ 8090129 w 9019488"/>
              <a:gd name="connsiteY23" fmla="*/ 1599843 h 5601444"/>
              <a:gd name="connsiteX24" fmla="*/ 8168282 w 9019488"/>
              <a:gd name="connsiteY24" fmla="*/ 1748336 h 5601444"/>
              <a:gd name="connsiteX25" fmla="*/ 8137021 w 9019488"/>
              <a:gd name="connsiteY25" fmla="*/ 1818673 h 5601444"/>
              <a:gd name="connsiteX26" fmla="*/ 8340221 w 9019488"/>
              <a:gd name="connsiteY26" fmla="*/ 2162551 h 5601444"/>
              <a:gd name="connsiteX27" fmla="*/ 8418375 w 9019488"/>
              <a:gd name="connsiteY27" fmla="*/ 2170368 h 5601444"/>
              <a:gd name="connsiteX28" fmla="*/ 8465266 w 9019488"/>
              <a:gd name="connsiteY28" fmla="*/ 2662735 h 5601444"/>
              <a:gd name="connsiteX29" fmla="*/ 8426190 w 9019488"/>
              <a:gd name="connsiteY29" fmla="*/ 3076951 h 5601444"/>
              <a:gd name="connsiteX30" fmla="*/ 9013438 w 9019488"/>
              <a:gd name="connsiteY30" fmla="*/ 3570571 h 5601444"/>
              <a:gd name="connsiteX31" fmla="*/ 8688788 w 9019488"/>
              <a:gd name="connsiteY31" fmla="*/ 3748604 h 5601444"/>
              <a:gd name="connsiteX32" fmla="*/ 8017446 w 9019488"/>
              <a:gd name="connsiteY32" fmla="*/ 3817394 h 5601444"/>
              <a:gd name="connsiteX33" fmla="*/ 6620837 w 9019488"/>
              <a:gd name="connsiteY33" fmla="*/ 3405196 h 5601444"/>
              <a:gd name="connsiteX34" fmla="*/ 6394191 w 9019488"/>
              <a:gd name="connsiteY34" fmla="*/ 3522427 h 5601444"/>
              <a:gd name="connsiteX35" fmla="*/ 6089391 w 9019488"/>
              <a:gd name="connsiteY35" fmla="*/ 3811596 h 5601444"/>
              <a:gd name="connsiteX36" fmla="*/ 5979976 w 9019488"/>
              <a:gd name="connsiteY36" fmla="*/ 4061688 h 5601444"/>
              <a:gd name="connsiteX37" fmla="*/ 5745514 w 9019488"/>
              <a:gd name="connsiteY37" fmla="*/ 4194550 h 5601444"/>
              <a:gd name="connsiteX38" fmla="*/ 5706438 w 9019488"/>
              <a:gd name="connsiteY38" fmla="*/ 4389935 h 5601444"/>
              <a:gd name="connsiteX39" fmla="*/ 5300037 w 9019488"/>
              <a:gd name="connsiteY39" fmla="*/ 4452458 h 5601444"/>
              <a:gd name="connsiteX40" fmla="*/ 5182807 w 9019488"/>
              <a:gd name="connsiteY40" fmla="*/ 4382119 h 5601444"/>
              <a:gd name="connsiteX41" fmla="*/ 4870192 w 9019488"/>
              <a:gd name="connsiteY41" fmla="*/ 4460273 h 5601444"/>
              <a:gd name="connsiteX42" fmla="*/ 4284037 w 9019488"/>
              <a:gd name="connsiteY42" fmla="*/ 4593134 h 5601444"/>
              <a:gd name="connsiteX43" fmla="*/ 3971422 w 9019488"/>
              <a:gd name="connsiteY43" fmla="*/ 4905750 h 5601444"/>
              <a:gd name="connsiteX44" fmla="*/ 3643176 w 9019488"/>
              <a:gd name="connsiteY44" fmla="*/ 4960458 h 5601444"/>
              <a:gd name="connsiteX45" fmla="*/ 3264787 w 9019488"/>
              <a:gd name="connsiteY45" fmla="*/ 4471854 h 5601444"/>
              <a:gd name="connsiteX46" fmla="*/ 2556837 w 9019488"/>
              <a:gd name="connsiteY46" fmla="*/ 5015165 h 5601444"/>
              <a:gd name="connsiteX47" fmla="*/ 1978498 w 9019488"/>
              <a:gd name="connsiteY47" fmla="*/ 5530982 h 5601444"/>
              <a:gd name="connsiteX48" fmla="*/ 860899 w 9019488"/>
              <a:gd name="connsiteY48" fmla="*/ 5562242 h 5601444"/>
              <a:gd name="connsiteX49" fmla="*/ 27909 w 9019488"/>
              <a:gd name="connsiteY49" fmla="*/ 5572663 h 5601444"/>
              <a:gd name="connsiteX50" fmla="*/ 32467 w 9019488"/>
              <a:gd name="connsiteY50" fmla="*/ 146182 h 5601444"/>
              <a:gd name="connsiteX51" fmla="*/ 251299 w 9019488"/>
              <a:gd name="connsiteY51" fmla="*/ 443165 h 5601444"/>
              <a:gd name="connsiteX52" fmla="*/ 1009389 w 9019488"/>
              <a:gd name="connsiteY52" fmla="*/ 677628 h 5601444"/>
              <a:gd name="connsiteX53" fmla="*/ 1642437 w 9019488"/>
              <a:gd name="connsiteY53" fmla="*/ 1349750 h 5601444"/>
              <a:gd name="connsiteX54" fmla="*/ 2158251 w 9019488"/>
              <a:gd name="connsiteY54" fmla="*/ 1967166 h 5601444"/>
              <a:gd name="connsiteX55" fmla="*/ 2455235 w 9019488"/>
              <a:gd name="connsiteY55" fmla="*/ 1506059 h 5601444"/>
              <a:gd name="connsiteX56" fmla="*/ 2608295 w 9019488"/>
              <a:gd name="connsiteY56" fmla="*/ 1168990 h 5601444"/>
              <a:gd name="connsiteX0" fmla="*/ 2608295 w 9016706"/>
              <a:gd name="connsiteY0" fmla="*/ 1168990 h 5601444"/>
              <a:gd name="connsiteX1" fmla="*/ 2580282 w 9016706"/>
              <a:gd name="connsiteY1" fmla="*/ 958982 h 5601444"/>
              <a:gd name="connsiteX2" fmla="*/ 2705328 w 9016706"/>
              <a:gd name="connsiteY2" fmla="*/ 724519 h 5601444"/>
              <a:gd name="connsiteX3" fmla="*/ 3033574 w 9016706"/>
              <a:gd name="connsiteY3" fmla="*/ 380643 h 5601444"/>
              <a:gd name="connsiteX4" fmla="*/ 3518129 w 9016706"/>
              <a:gd name="connsiteY4" fmla="*/ 247781 h 5601444"/>
              <a:gd name="connsiteX5" fmla="*/ 3760405 w 9016706"/>
              <a:gd name="connsiteY5" fmla="*/ 36765 h 5601444"/>
              <a:gd name="connsiteX6" fmla="*/ 4049575 w 9016706"/>
              <a:gd name="connsiteY6" fmla="*/ 52397 h 5601444"/>
              <a:gd name="connsiteX7" fmla="*/ 4260590 w 9016706"/>
              <a:gd name="connsiteY7" fmla="*/ 5505 h 5601444"/>
              <a:gd name="connsiteX8" fmla="*/ 4518498 w 9016706"/>
              <a:gd name="connsiteY8" fmla="*/ 138366 h 5601444"/>
              <a:gd name="connsiteX9" fmla="*/ 4995236 w 9016706"/>
              <a:gd name="connsiteY9" fmla="*/ 52396 h 5601444"/>
              <a:gd name="connsiteX10" fmla="*/ 5323482 w 9016706"/>
              <a:gd name="connsiteY10" fmla="*/ 333750 h 5601444"/>
              <a:gd name="connsiteX11" fmla="*/ 6198805 w 9016706"/>
              <a:gd name="connsiteY11" fmla="*/ 536950 h 5601444"/>
              <a:gd name="connsiteX12" fmla="*/ 6644282 w 9016706"/>
              <a:gd name="connsiteY12" fmla="*/ 138365 h 5601444"/>
              <a:gd name="connsiteX13" fmla="*/ 6792775 w 9016706"/>
              <a:gd name="connsiteY13" fmla="*/ 177442 h 5601444"/>
              <a:gd name="connsiteX14" fmla="*/ 6984252 w 9016706"/>
              <a:gd name="connsiteY14" fmla="*/ 106097 h 5601444"/>
              <a:gd name="connsiteX15" fmla="*/ 7269513 w 9016706"/>
              <a:gd name="connsiteY15" fmla="*/ 341566 h 5601444"/>
              <a:gd name="connsiteX16" fmla="*/ 7363298 w 9016706"/>
              <a:gd name="connsiteY16" fmla="*/ 333751 h 5601444"/>
              <a:gd name="connsiteX17" fmla="*/ 7488344 w 9016706"/>
              <a:gd name="connsiteY17" fmla="*/ 505690 h 5601444"/>
              <a:gd name="connsiteX18" fmla="*/ 7316405 w 9016706"/>
              <a:gd name="connsiteY18" fmla="*/ 724519 h 5601444"/>
              <a:gd name="connsiteX19" fmla="*/ 7480529 w 9016706"/>
              <a:gd name="connsiteY19" fmla="*/ 912090 h 5601444"/>
              <a:gd name="connsiteX20" fmla="*/ 7699359 w 9016706"/>
              <a:gd name="connsiteY20" fmla="*/ 1060582 h 5601444"/>
              <a:gd name="connsiteX21" fmla="*/ 7910375 w 9016706"/>
              <a:gd name="connsiteY21" fmla="*/ 1271597 h 5601444"/>
              <a:gd name="connsiteX22" fmla="*/ 8011974 w 9016706"/>
              <a:gd name="connsiteY22" fmla="*/ 1295043 h 5601444"/>
              <a:gd name="connsiteX23" fmla="*/ 8090129 w 9016706"/>
              <a:gd name="connsiteY23" fmla="*/ 1599843 h 5601444"/>
              <a:gd name="connsiteX24" fmla="*/ 8168282 w 9016706"/>
              <a:gd name="connsiteY24" fmla="*/ 1748336 h 5601444"/>
              <a:gd name="connsiteX25" fmla="*/ 8137021 w 9016706"/>
              <a:gd name="connsiteY25" fmla="*/ 1818673 h 5601444"/>
              <a:gd name="connsiteX26" fmla="*/ 8340221 w 9016706"/>
              <a:gd name="connsiteY26" fmla="*/ 2162551 h 5601444"/>
              <a:gd name="connsiteX27" fmla="*/ 8418375 w 9016706"/>
              <a:gd name="connsiteY27" fmla="*/ 2170368 h 5601444"/>
              <a:gd name="connsiteX28" fmla="*/ 8465266 w 9016706"/>
              <a:gd name="connsiteY28" fmla="*/ 2662735 h 5601444"/>
              <a:gd name="connsiteX29" fmla="*/ 8426190 w 9016706"/>
              <a:gd name="connsiteY29" fmla="*/ 3076951 h 5601444"/>
              <a:gd name="connsiteX30" fmla="*/ 9013438 w 9016706"/>
              <a:gd name="connsiteY30" fmla="*/ 3570571 h 5601444"/>
              <a:gd name="connsiteX31" fmla="*/ 8633924 w 9016706"/>
              <a:gd name="connsiteY31" fmla="*/ 3687644 h 5601444"/>
              <a:gd name="connsiteX32" fmla="*/ 8017446 w 9016706"/>
              <a:gd name="connsiteY32" fmla="*/ 3817394 h 5601444"/>
              <a:gd name="connsiteX33" fmla="*/ 6620837 w 9016706"/>
              <a:gd name="connsiteY33" fmla="*/ 3405196 h 5601444"/>
              <a:gd name="connsiteX34" fmla="*/ 6394191 w 9016706"/>
              <a:gd name="connsiteY34" fmla="*/ 3522427 h 5601444"/>
              <a:gd name="connsiteX35" fmla="*/ 6089391 w 9016706"/>
              <a:gd name="connsiteY35" fmla="*/ 3811596 h 5601444"/>
              <a:gd name="connsiteX36" fmla="*/ 5979976 w 9016706"/>
              <a:gd name="connsiteY36" fmla="*/ 4061688 h 5601444"/>
              <a:gd name="connsiteX37" fmla="*/ 5745514 w 9016706"/>
              <a:gd name="connsiteY37" fmla="*/ 4194550 h 5601444"/>
              <a:gd name="connsiteX38" fmla="*/ 5706438 w 9016706"/>
              <a:gd name="connsiteY38" fmla="*/ 4389935 h 5601444"/>
              <a:gd name="connsiteX39" fmla="*/ 5300037 w 9016706"/>
              <a:gd name="connsiteY39" fmla="*/ 4452458 h 5601444"/>
              <a:gd name="connsiteX40" fmla="*/ 5182807 w 9016706"/>
              <a:gd name="connsiteY40" fmla="*/ 4382119 h 5601444"/>
              <a:gd name="connsiteX41" fmla="*/ 4870192 w 9016706"/>
              <a:gd name="connsiteY41" fmla="*/ 4460273 h 5601444"/>
              <a:gd name="connsiteX42" fmla="*/ 4284037 w 9016706"/>
              <a:gd name="connsiteY42" fmla="*/ 4593134 h 5601444"/>
              <a:gd name="connsiteX43" fmla="*/ 3971422 w 9016706"/>
              <a:gd name="connsiteY43" fmla="*/ 4905750 h 5601444"/>
              <a:gd name="connsiteX44" fmla="*/ 3643176 w 9016706"/>
              <a:gd name="connsiteY44" fmla="*/ 4960458 h 5601444"/>
              <a:gd name="connsiteX45" fmla="*/ 3264787 w 9016706"/>
              <a:gd name="connsiteY45" fmla="*/ 4471854 h 5601444"/>
              <a:gd name="connsiteX46" fmla="*/ 2556837 w 9016706"/>
              <a:gd name="connsiteY46" fmla="*/ 5015165 h 5601444"/>
              <a:gd name="connsiteX47" fmla="*/ 1978498 w 9016706"/>
              <a:gd name="connsiteY47" fmla="*/ 5530982 h 5601444"/>
              <a:gd name="connsiteX48" fmla="*/ 860899 w 9016706"/>
              <a:gd name="connsiteY48" fmla="*/ 5562242 h 5601444"/>
              <a:gd name="connsiteX49" fmla="*/ 27909 w 9016706"/>
              <a:gd name="connsiteY49" fmla="*/ 5572663 h 5601444"/>
              <a:gd name="connsiteX50" fmla="*/ 32467 w 9016706"/>
              <a:gd name="connsiteY50" fmla="*/ 146182 h 5601444"/>
              <a:gd name="connsiteX51" fmla="*/ 251299 w 9016706"/>
              <a:gd name="connsiteY51" fmla="*/ 443165 h 5601444"/>
              <a:gd name="connsiteX52" fmla="*/ 1009389 w 9016706"/>
              <a:gd name="connsiteY52" fmla="*/ 677628 h 5601444"/>
              <a:gd name="connsiteX53" fmla="*/ 1642437 w 9016706"/>
              <a:gd name="connsiteY53" fmla="*/ 1349750 h 5601444"/>
              <a:gd name="connsiteX54" fmla="*/ 2158251 w 9016706"/>
              <a:gd name="connsiteY54" fmla="*/ 1967166 h 5601444"/>
              <a:gd name="connsiteX55" fmla="*/ 2455235 w 9016706"/>
              <a:gd name="connsiteY55" fmla="*/ 1506059 h 5601444"/>
              <a:gd name="connsiteX56" fmla="*/ 2608295 w 9016706"/>
              <a:gd name="connsiteY56" fmla="*/ 1168990 h 5601444"/>
              <a:gd name="connsiteX0" fmla="*/ 2608295 w 9017010"/>
              <a:gd name="connsiteY0" fmla="*/ 1168990 h 5601444"/>
              <a:gd name="connsiteX1" fmla="*/ 2580282 w 9017010"/>
              <a:gd name="connsiteY1" fmla="*/ 958982 h 5601444"/>
              <a:gd name="connsiteX2" fmla="*/ 2705328 w 9017010"/>
              <a:gd name="connsiteY2" fmla="*/ 724519 h 5601444"/>
              <a:gd name="connsiteX3" fmla="*/ 3033574 w 9017010"/>
              <a:gd name="connsiteY3" fmla="*/ 380643 h 5601444"/>
              <a:gd name="connsiteX4" fmla="*/ 3518129 w 9017010"/>
              <a:gd name="connsiteY4" fmla="*/ 247781 h 5601444"/>
              <a:gd name="connsiteX5" fmla="*/ 3760405 w 9017010"/>
              <a:gd name="connsiteY5" fmla="*/ 36765 h 5601444"/>
              <a:gd name="connsiteX6" fmla="*/ 4049575 w 9017010"/>
              <a:gd name="connsiteY6" fmla="*/ 52397 h 5601444"/>
              <a:gd name="connsiteX7" fmla="*/ 4260590 w 9017010"/>
              <a:gd name="connsiteY7" fmla="*/ 5505 h 5601444"/>
              <a:gd name="connsiteX8" fmla="*/ 4518498 w 9017010"/>
              <a:gd name="connsiteY8" fmla="*/ 138366 h 5601444"/>
              <a:gd name="connsiteX9" fmla="*/ 4995236 w 9017010"/>
              <a:gd name="connsiteY9" fmla="*/ 52396 h 5601444"/>
              <a:gd name="connsiteX10" fmla="*/ 5323482 w 9017010"/>
              <a:gd name="connsiteY10" fmla="*/ 333750 h 5601444"/>
              <a:gd name="connsiteX11" fmla="*/ 6198805 w 9017010"/>
              <a:gd name="connsiteY11" fmla="*/ 536950 h 5601444"/>
              <a:gd name="connsiteX12" fmla="*/ 6644282 w 9017010"/>
              <a:gd name="connsiteY12" fmla="*/ 138365 h 5601444"/>
              <a:gd name="connsiteX13" fmla="*/ 6792775 w 9017010"/>
              <a:gd name="connsiteY13" fmla="*/ 177442 h 5601444"/>
              <a:gd name="connsiteX14" fmla="*/ 6984252 w 9017010"/>
              <a:gd name="connsiteY14" fmla="*/ 106097 h 5601444"/>
              <a:gd name="connsiteX15" fmla="*/ 7269513 w 9017010"/>
              <a:gd name="connsiteY15" fmla="*/ 341566 h 5601444"/>
              <a:gd name="connsiteX16" fmla="*/ 7363298 w 9017010"/>
              <a:gd name="connsiteY16" fmla="*/ 333751 h 5601444"/>
              <a:gd name="connsiteX17" fmla="*/ 7488344 w 9017010"/>
              <a:gd name="connsiteY17" fmla="*/ 505690 h 5601444"/>
              <a:gd name="connsiteX18" fmla="*/ 7316405 w 9017010"/>
              <a:gd name="connsiteY18" fmla="*/ 724519 h 5601444"/>
              <a:gd name="connsiteX19" fmla="*/ 7480529 w 9017010"/>
              <a:gd name="connsiteY19" fmla="*/ 912090 h 5601444"/>
              <a:gd name="connsiteX20" fmla="*/ 7699359 w 9017010"/>
              <a:gd name="connsiteY20" fmla="*/ 1060582 h 5601444"/>
              <a:gd name="connsiteX21" fmla="*/ 7910375 w 9017010"/>
              <a:gd name="connsiteY21" fmla="*/ 1271597 h 5601444"/>
              <a:gd name="connsiteX22" fmla="*/ 8011974 w 9017010"/>
              <a:gd name="connsiteY22" fmla="*/ 1295043 h 5601444"/>
              <a:gd name="connsiteX23" fmla="*/ 8090129 w 9017010"/>
              <a:gd name="connsiteY23" fmla="*/ 1599843 h 5601444"/>
              <a:gd name="connsiteX24" fmla="*/ 8168282 w 9017010"/>
              <a:gd name="connsiteY24" fmla="*/ 1748336 h 5601444"/>
              <a:gd name="connsiteX25" fmla="*/ 8137021 w 9017010"/>
              <a:gd name="connsiteY25" fmla="*/ 1818673 h 5601444"/>
              <a:gd name="connsiteX26" fmla="*/ 8340221 w 9017010"/>
              <a:gd name="connsiteY26" fmla="*/ 2162551 h 5601444"/>
              <a:gd name="connsiteX27" fmla="*/ 8418375 w 9017010"/>
              <a:gd name="connsiteY27" fmla="*/ 2170368 h 5601444"/>
              <a:gd name="connsiteX28" fmla="*/ 8465266 w 9017010"/>
              <a:gd name="connsiteY28" fmla="*/ 2662735 h 5601444"/>
              <a:gd name="connsiteX29" fmla="*/ 8426190 w 9017010"/>
              <a:gd name="connsiteY29" fmla="*/ 3076951 h 5601444"/>
              <a:gd name="connsiteX30" fmla="*/ 9013438 w 9017010"/>
              <a:gd name="connsiteY30" fmla="*/ 3570571 h 5601444"/>
              <a:gd name="connsiteX31" fmla="*/ 8633924 w 9017010"/>
              <a:gd name="connsiteY31" fmla="*/ 3687644 h 5601444"/>
              <a:gd name="connsiteX32" fmla="*/ 8017446 w 9017010"/>
              <a:gd name="connsiteY32" fmla="*/ 3817394 h 5601444"/>
              <a:gd name="connsiteX33" fmla="*/ 6620837 w 9017010"/>
              <a:gd name="connsiteY33" fmla="*/ 3405196 h 5601444"/>
              <a:gd name="connsiteX34" fmla="*/ 6394191 w 9017010"/>
              <a:gd name="connsiteY34" fmla="*/ 3522427 h 5601444"/>
              <a:gd name="connsiteX35" fmla="*/ 6089391 w 9017010"/>
              <a:gd name="connsiteY35" fmla="*/ 3811596 h 5601444"/>
              <a:gd name="connsiteX36" fmla="*/ 5979976 w 9017010"/>
              <a:gd name="connsiteY36" fmla="*/ 4061688 h 5601444"/>
              <a:gd name="connsiteX37" fmla="*/ 5745514 w 9017010"/>
              <a:gd name="connsiteY37" fmla="*/ 4194550 h 5601444"/>
              <a:gd name="connsiteX38" fmla="*/ 5706438 w 9017010"/>
              <a:gd name="connsiteY38" fmla="*/ 4389935 h 5601444"/>
              <a:gd name="connsiteX39" fmla="*/ 5300037 w 9017010"/>
              <a:gd name="connsiteY39" fmla="*/ 4452458 h 5601444"/>
              <a:gd name="connsiteX40" fmla="*/ 5182807 w 9017010"/>
              <a:gd name="connsiteY40" fmla="*/ 4382119 h 5601444"/>
              <a:gd name="connsiteX41" fmla="*/ 4870192 w 9017010"/>
              <a:gd name="connsiteY41" fmla="*/ 4460273 h 5601444"/>
              <a:gd name="connsiteX42" fmla="*/ 4284037 w 9017010"/>
              <a:gd name="connsiteY42" fmla="*/ 4593134 h 5601444"/>
              <a:gd name="connsiteX43" fmla="*/ 3971422 w 9017010"/>
              <a:gd name="connsiteY43" fmla="*/ 4905750 h 5601444"/>
              <a:gd name="connsiteX44" fmla="*/ 3643176 w 9017010"/>
              <a:gd name="connsiteY44" fmla="*/ 4960458 h 5601444"/>
              <a:gd name="connsiteX45" fmla="*/ 3264787 w 9017010"/>
              <a:gd name="connsiteY45" fmla="*/ 4471854 h 5601444"/>
              <a:gd name="connsiteX46" fmla="*/ 2556837 w 9017010"/>
              <a:gd name="connsiteY46" fmla="*/ 5015165 h 5601444"/>
              <a:gd name="connsiteX47" fmla="*/ 1978498 w 9017010"/>
              <a:gd name="connsiteY47" fmla="*/ 5530982 h 5601444"/>
              <a:gd name="connsiteX48" fmla="*/ 860899 w 9017010"/>
              <a:gd name="connsiteY48" fmla="*/ 5562242 h 5601444"/>
              <a:gd name="connsiteX49" fmla="*/ 27909 w 9017010"/>
              <a:gd name="connsiteY49" fmla="*/ 5572663 h 5601444"/>
              <a:gd name="connsiteX50" fmla="*/ 32467 w 9017010"/>
              <a:gd name="connsiteY50" fmla="*/ 146182 h 5601444"/>
              <a:gd name="connsiteX51" fmla="*/ 251299 w 9017010"/>
              <a:gd name="connsiteY51" fmla="*/ 443165 h 5601444"/>
              <a:gd name="connsiteX52" fmla="*/ 1009389 w 9017010"/>
              <a:gd name="connsiteY52" fmla="*/ 677628 h 5601444"/>
              <a:gd name="connsiteX53" fmla="*/ 1642437 w 9017010"/>
              <a:gd name="connsiteY53" fmla="*/ 1349750 h 5601444"/>
              <a:gd name="connsiteX54" fmla="*/ 2158251 w 9017010"/>
              <a:gd name="connsiteY54" fmla="*/ 1967166 h 5601444"/>
              <a:gd name="connsiteX55" fmla="*/ 2455235 w 9017010"/>
              <a:gd name="connsiteY55" fmla="*/ 1506059 h 5601444"/>
              <a:gd name="connsiteX56" fmla="*/ 2608295 w 9017010"/>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017446 w 9019428"/>
              <a:gd name="connsiteY32" fmla="*/ 3817394 h 5601444"/>
              <a:gd name="connsiteX33" fmla="*/ 6620837 w 9019428"/>
              <a:gd name="connsiteY33" fmla="*/ 340519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6620837 w 9019428"/>
              <a:gd name="connsiteY33" fmla="*/ 340519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6620837 w 9019428"/>
              <a:gd name="connsiteY33" fmla="*/ 340519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7968053 w 9019428"/>
              <a:gd name="connsiteY33" fmla="*/ 435007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7968053 w 9019428"/>
              <a:gd name="connsiteY33" fmla="*/ 435007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339071 w 9019428"/>
              <a:gd name="connsiteY34" fmla="*/ 4692859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339071 w 9019428"/>
              <a:gd name="connsiteY34" fmla="*/ 4692859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17592 w 9019428"/>
              <a:gd name="connsiteY36" fmla="*/ 518944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17592 w 9019428"/>
              <a:gd name="connsiteY36" fmla="*/ 518944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61210 w 9019428"/>
              <a:gd name="connsiteY37" fmla="*/ 5328406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61210 w 9019428"/>
              <a:gd name="connsiteY37" fmla="*/ 5328406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61210 w 9019428"/>
              <a:gd name="connsiteY37" fmla="*/ 5328406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79498 w 9019428"/>
              <a:gd name="connsiteY37" fmla="*/ 5358886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597335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597335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06600 w 9019428"/>
              <a:gd name="connsiteY44" fmla="*/ 5515194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06600 w 9019428"/>
              <a:gd name="connsiteY44" fmla="*/ 5515194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42020"/>
              <a:gd name="connsiteX1" fmla="*/ 2580282 w 9019428"/>
              <a:gd name="connsiteY1" fmla="*/ 958982 h 5642020"/>
              <a:gd name="connsiteX2" fmla="*/ 2705328 w 9019428"/>
              <a:gd name="connsiteY2" fmla="*/ 724519 h 5642020"/>
              <a:gd name="connsiteX3" fmla="*/ 3033574 w 9019428"/>
              <a:gd name="connsiteY3" fmla="*/ 380643 h 5642020"/>
              <a:gd name="connsiteX4" fmla="*/ 3518129 w 9019428"/>
              <a:gd name="connsiteY4" fmla="*/ 247781 h 5642020"/>
              <a:gd name="connsiteX5" fmla="*/ 3760405 w 9019428"/>
              <a:gd name="connsiteY5" fmla="*/ 36765 h 5642020"/>
              <a:gd name="connsiteX6" fmla="*/ 4049575 w 9019428"/>
              <a:gd name="connsiteY6" fmla="*/ 52397 h 5642020"/>
              <a:gd name="connsiteX7" fmla="*/ 4260590 w 9019428"/>
              <a:gd name="connsiteY7" fmla="*/ 5505 h 5642020"/>
              <a:gd name="connsiteX8" fmla="*/ 4518498 w 9019428"/>
              <a:gd name="connsiteY8" fmla="*/ 138366 h 5642020"/>
              <a:gd name="connsiteX9" fmla="*/ 4995236 w 9019428"/>
              <a:gd name="connsiteY9" fmla="*/ 52396 h 5642020"/>
              <a:gd name="connsiteX10" fmla="*/ 5323482 w 9019428"/>
              <a:gd name="connsiteY10" fmla="*/ 333750 h 5642020"/>
              <a:gd name="connsiteX11" fmla="*/ 6198805 w 9019428"/>
              <a:gd name="connsiteY11" fmla="*/ 536950 h 5642020"/>
              <a:gd name="connsiteX12" fmla="*/ 6644282 w 9019428"/>
              <a:gd name="connsiteY12" fmla="*/ 138365 h 5642020"/>
              <a:gd name="connsiteX13" fmla="*/ 6792775 w 9019428"/>
              <a:gd name="connsiteY13" fmla="*/ 177442 h 5642020"/>
              <a:gd name="connsiteX14" fmla="*/ 6984252 w 9019428"/>
              <a:gd name="connsiteY14" fmla="*/ 106097 h 5642020"/>
              <a:gd name="connsiteX15" fmla="*/ 7269513 w 9019428"/>
              <a:gd name="connsiteY15" fmla="*/ 341566 h 5642020"/>
              <a:gd name="connsiteX16" fmla="*/ 7363298 w 9019428"/>
              <a:gd name="connsiteY16" fmla="*/ 333751 h 5642020"/>
              <a:gd name="connsiteX17" fmla="*/ 7488344 w 9019428"/>
              <a:gd name="connsiteY17" fmla="*/ 505690 h 5642020"/>
              <a:gd name="connsiteX18" fmla="*/ 7316405 w 9019428"/>
              <a:gd name="connsiteY18" fmla="*/ 724519 h 5642020"/>
              <a:gd name="connsiteX19" fmla="*/ 7480529 w 9019428"/>
              <a:gd name="connsiteY19" fmla="*/ 912090 h 5642020"/>
              <a:gd name="connsiteX20" fmla="*/ 7699359 w 9019428"/>
              <a:gd name="connsiteY20" fmla="*/ 1060582 h 5642020"/>
              <a:gd name="connsiteX21" fmla="*/ 7910375 w 9019428"/>
              <a:gd name="connsiteY21" fmla="*/ 1271597 h 5642020"/>
              <a:gd name="connsiteX22" fmla="*/ 8011974 w 9019428"/>
              <a:gd name="connsiteY22" fmla="*/ 1295043 h 5642020"/>
              <a:gd name="connsiteX23" fmla="*/ 8090129 w 9019428"/>
              <a:gd name="connsiteY23" fmla="*/ 1599843 h 5642020"/>
              <a:gd name="connsiteX24" fmla="*/ 8168282 w 9019428"/>
              <a:gd name="connsiteY24" fmla="*/ 1748336 h 5642020"/>
              <a:gd name="connsiteX25" fmla="*/ 8137021 w 9019428"/>
              <a:gd name="connsiteY25" fmla="*/ 1818673 h 5642020"/>
              <a:gd name="connsiteX26" fmla="*/ 8340221 w 9019428"/>
              <a:gd name="connsiteY26" fmla="*/ 2162551 h 5642020"/>
              <a:gd name="connsiteX27" fmla="*/ 8418375 w 9019428"/>
              <a:gd name="connsiteY27" fmla="*/ 2170368 h 5642020"/>
              <a:gd name="connsiteX28" fmla="*/ 8465266 w 9019428"/>
              <a:gd name="connsiteY28" fmla="*/ 2662735 h 5642020"/>
              <a:gd name="connsiteX29" fmla="*/ 8426190 w 9019428"/>
              <a:gd name="connsiteY29" fmla="*/ 3076951 h 5642020"/>
              <a:gd name="connsiteX30" fmla="*/ 9013438 w 9019428"/>
              <a:gd name="connsiteY30" fmla="*/ 3570571 h 5642020"/>
              <a:gd name="connsiteX31" fmla="*/ 8633924 w 9019428"/>
              <a:gd name="connsiteY31" fmla="*/ 3687644 h 5642020"/>
              <a:gd name="connsiteX32" fmla="*/ 8200326 w 9019428"/>
              <a:gd name="connsiteY32" fmla="*/ 3945410 h 5642020"/>
              <a:gd name="connsiteX33" fmla="*/ 8004629 w 9019428"/>
              <a:gd name="connsiteY33" fmla="*/ 4362268 h 5642020"/>
              <a:gd name="connsiteX34" fmla="*/ 7473183 w 9019428"/>
              <a:gd name="connsiteY34" fmla="*/ 4692859 h 5642020"/>
              <a:gd name="connsiteX35" fmla="*/ 7284207 w 9019428"/>
              <a:gd name="connsiteY35" fmla="*/ 5134428 h 5642020"/>
              <a:gd name="connsiteX36" fmla="*/ 6784648 w 9019428"/>
              <a:gd name="connsiteY36" fmla="*/ 5213832 h 5642020"/>
              <a:gd name="connsiteX37" fmla="*/ 6422170 w 9019428"/>
              <a:gd name="connsiteY37" fmla="*/ 5377174 h 5642020"/>
              <a:gd name="connsiteX38" fmla="*/ 6206310 w 9019428"/>
              <a:gd name="connsiteY38" fmla="*/ 5389679 h 5642020"/>
              <a:gd name="connsiteX39" fmla="*/ 5873061 w 9019428"/>
              <a:gd name="connsiteY39" fmla="*/ 5299802 h 5642020"/>
              <a:gd name="connsiteX40" fmla="*/ 5347399 w 9019428"/>
              <a:gd name="connsiteY40" fmla="*/ 5326999 h 5642020"/>
              <a:gd name="connsiteX41" fmla="*/ 5162800 w 9019428"/>
              <a:gd name="connsiteY41" fmla="*/ 5289329 h 5642020"/>
              <a:gd name="connsiteX42" fmla="*/ 4546165 w 9019428"/>
              <a:gd name="connsiteY42" fmla="*/ 5409998 h 5642020"/>
              <a:gd name="connsiteX43" fmla="*/ 4038478 w 9019428"/>
              <a:gd name="connsiteY43" fmla="*/ 5521446 h 5642020"/>
              <a:gd name="connsiteX44" fmla="*/ 3606600 w 9019428"/>
              <a:gd name="connsiteY44" fmla="*/ 5515194 h 5642020"/>
              <a:gd name="connsiteX45" fmla="*/ 3057523 w 9019428"/>
              <a:gd name="connsiteY45" fmla="*/ 5502078 h 5642020"/>
              <a:gd name="connsiteX46" fmla="*/ 2556837 w 9019428"/>
              <a:gd name="connsiteY46" fmla="*/ 5015165 h 5642020"/>
              <a:gd name="connsiteX47" fmla="*/ 1978498 w 9019428"/>
              <a:gd name="connsiteY47" fmla="*/ 5530982 h 5642020"/>
              <a:gd name="connsiteX48" fmla="*/ 860899 w 9019428"/>
              <a:gd name="connsiteY48" fmla="*/ 5562242 h 5642020"/>
              <a:gd name="connsiteX49" fmla="*/ 27909 w 9019428"/>
              <a:gd name="connsiteY49" fmla="*/ 5572663 h 5642020"/>
              <a:gd name="connsiteX50" fmla="*/ 32467 w 9019428"/>
              <a:gd name="connsiteY50" fmla="*/ 146182 h 5642020"/>
              <a:gd name="connsiteX51" fmla="*/ 251299 w 9019428"/>
              <a:gd name="connsiteY51" fmla="*/ 443165 h 5642020"/>
              <a:gd name="connsiteX52" fmla="*/ 1009389 w 9019428"/>
              <a:gd name="connsiteY52" fmla="*/ 677628 h 5642020"/>
              <a:gd name="connsiteX53" fmla="*/ 1642437 w 9019428"/>
              <a:gd name="connsiteY53" fmla="*/ 1349750 h 5642020"/>
              <a:gd name="connsiteX54" fmla="*/ 2158251 w 9019428"/>
              <a:gd name="connsiteY54" fmla="*/ 1967166 h 5642020"/>
              <a:gd name="connsiteX55" fmla="*/ 2455235 w 9019428"/>
              <a:gd name="connsiteY55" fmla="*/ 1506059 h 5642020"/>
              <a:gd name="connsiteX56" fmla="*/ 2608295 w 9019428"/>
              <a:gd name="connsiteY56" fmla="*/ 1168990 h 5642020"/>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06600 w 9019428"/>
              <a:gd name="connsiteY44" fmla="*/ 5515194 h 5601444"/>
              <a:gd name="connsiteX45" fmla="*/ 3057523 w 9019428"/>
              <a:gd name="connsiteY45" fmla="*/ 5502078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0207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3255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3255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3255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161155 w 9019428"/>
              <a:gd name="connsiteY45" fmla="*/ 5544750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34739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475415 w 9019428"/>
              <a:gd name="connsiteY40" fmla="*/ 5308711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475415 w 9019428"/>
              <a:gd name="connsiteY40" fmla="*/ 5308711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475415 w 9019428"/>
              <a:gd name="connsiteY40" fmla="*/ 5308711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6375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6375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03541 w 9019428"/>
              <a:gd name="connsiteY39" fmla="*/ 5275418 h 5588014"/>
              <a:gd name="connsiteX40" fmla="*/ 5536375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23101"/>
              <a:gd name="connsiteY0" fmla="*/ 1168990 h 5588014"/>
              <a:gd name="connsiteX1" fmla="*/ 2580282 w 9023101"/>
              <a:gd name="connsiteY1" fmla="*/ 958982 h 5588014"/>
              <a:gd name="connsiteX2" fmla="*/ 2705328 w 9023101"/>
              <a:gd name="connsiteY2" fmla="*/ 724519 h 5588014"/>
              <a:gd name="connsiteX3" fmla="*/ 3033574 w 9023101"/>
              <a:gd name="connsiteY3" fmla="*/ 380643 h 5588014"/>
              <a:gd name="connsiteX4" fmla="*/ 3518129 w 9023101"/>
              <a:gd name="connsiteY4" fmla="*/ 247781 h 5588014"/>
              <a:gd name="connsiteX5" fmla="*/ 3760405 w 9023101"/>
              <a:gd name="connsiteY5" fmla="*/ 36765 h 5588014"/>
              <a:gd name="connsiteX6" fmla="*/ 4049575 w 9023101"/>
              <a:gd name="connsiteY6" fmla="*/ 52397 h 5588014"/>
              <a:gd name="connsiteX7" fmla="*/ 4260590 w 9023101"/>
              <a:gd name="connsiteY7" fmla="*/ 5505 h 5588014"/>
              <a:gd name="connsiteX8" fmla="*/ 4518498 w 9023101"/>
              <a:gd name="connsiteY8" fmla="*/ 138366 h 5588014"/>
              <a:gd name="connsiteX9" fmla="*/ 4995236 w 9023101"/>
              <a:gd name="connsiteY9" fmla="*/ 52396 h 5588014"/>
              <a:gd name="connsiteX10" fmla="*/ 5323482 w 9023101"/>
              <a:gd name="connsiteY10" fmla="*/ 333750 h 5588014"/>
              <a:gd name="connsiteX11" fmla="*/ 6198805 w 9023101"/>
              <a:gd name="connsiteY11" fmla="*/ 536950 h 5588014"/>
              <a:gd name="connsiteX12" fmla="*/ 6644282 w 9023101"/>
              <a:gd name="connsiteY12" fmla="*/ 138365 h 5588014"/>
              <a:gd name="connsiteX13" fmla="*/ 6792775 w 9023101"/>
              <a:gd name="connsiteY13" fmla="*/ 177442 h 5588014"/>
              <a:gd name="connsiteX14" fmla="*/ 6984252 w 9023101"/>
              <a:gd name="connsiteY14" fmla="*/ 106097 h 5588014"/>
              <a:gd name="connsiteX15" fmla="*/ 7269513 w 9023101"/>
              <a:gd name="connsiteY15" fmla="*/ 341566 h 5588014"/>
              <a:gd name="connsiteX16" fmla="*/ 7363298 w 9023101"/>
              <a:gd name="connsiteY16" fmla="*/ 333751 h 5588014"/>
              <a:gd name="connsiteX17" fmla="*/ 7488344 w 9023101"/>
              <a:gd name="connsiteY17" fmla="*/ 505690 h 5588014"/>
              <a:gd name="connsiteX18" fmla="*/ 7316405 w 9023101"/>
              <a:gd name="connsiteY18" fmla="*/ 724519 h 5588014"/>
              <a:gd name="connsiteX19" fmla="*/ 7480529 w 9023101"/>
              <a:gd name="connsiteY19" fmla="*/ 912090 h 5588014"/>
              <a:gd name="connsiteX20" fmla="*/ 7699359 w 9023101"/>
              <a:gd name="connsiteY20" fmla="*/ 1060582 h 5588014"/>
              <a:gd name="connsiteX21" fmla="*/ 7910375 w 9023101"/>
              <a:gd name="connsiteY21" fmla="*/ 1271597 h 5588014"/>
              <a:gd name="connsiteX22" fmla="*/ 8011974 w 9023101"/>
              <a:gd name="connsiteY22" fmla="*/ 1295043 h 5588014"/>
              <a:gd name="connsiteX23" fmla="*/ 8090129 w 9023101"/>
              <a:gd name="connsiteY23" fmla="*/ 1599843 h 5588014"/>
              <a:gd name="connsiteX24" fmla="*/ 8168282 w 9023101"/>
              <a:gd name="connsiteY24" fmla="*/ 1748336 h 5588014"/>
              <a:gd name="connsiteX25" fmla="*/ 8137021 w 9023101"/>
              <a:gd name="connsiteY25" fmla="*/ 1818673 h 5588014"/>
              <a:gd name="connsiteX26" fmla="*/ 8340221 w 9023101"/>
              <a:gd name="connsiteY26" fmla="*/ 2162551 h 5588014"/>
              <a:gd name="connsiteX27" fmla="*/ 8418375 w 9023101"/>
              <a:gd name="connsiteY27" fmla="*/ 2170368 h 5588014"/>
              <a:gd name="connsiteX28" fmla="*/ 8465266 w 9023101"/>
              <a:gd name="connsiteY28" fmla="*/ 2662735 h 5588014"/>
              <a:gd name="connsiteX29" fmla="*/ 8426190 w 9023101"/>
              <a:gd name="connsiteY29" fmla="*/ 3076951 h 5588014"/>
              <a:gd name="connsiteX30" fmla="*/ 9017248 w 9023101"/>
              <a:gd name="connsiteY30" fmla="*/ 3555331 h 5588014"/>
              <a:gd name="connsiteX31" fmla="*/ 8633924 w 9023101"/>
              <a:gd name="connsiteY31" fmla="*/ 3687644 h 5588014"/>
              <a:gd name="connsiteX32" fmla="*/ 8200326 w 9023101"/>
              <a:gd name="connsiteY32" fmla="*/ 3945410 h 5588014"/>
              <a:gd name="connsiteX33" fmla="*/ 8004629 w 9023101"/>
              <a:gd name="connsiteY33" fmla="*/ 4362268 h 5588014"/>
              <a:gd name="connsiteX34" fmla="*/ 7473183 w 9023101"/>
              <a:gd name="connsiteY34" fmla="*/ 4692859 h 5588014"/>
              <a:gd name="connsiteX35" fmla="*/ 7284207 w 9023101"/>
              <a:gd name="connsiteY35" fmla="*/ 5134428 h 5588014"/>
              <a:gd name="connsiteX36" fmla="*/ 6784648 w 9023101"/>
              <a:gd name="connsiteY36" fmla="*/ 5213832 h 5588014"/>
              <a:gd name="connsiteX37" fmla="*/ 6422170 w 9023101"/>
              <a:gd name="connsiteY37" fmla="*/ 5377174 h 5588014"/>
              <a:gd name="connsiteX38" fmla="*/ 6206310 w 9023101"/>
              <a:gd name="connsiteY38" fmla="*/ 5389679 h 5588014"/>
              <a:gd name="connsiteX39" fmla="*/ 5903541 w 9023101"/>
              <a:gd name="connsiteY39" fmla="*/ 5275418 h 5588014"/>
              <a:gd name="connsiteX40" fmla="*/ 5536375 w 9023101"/>
              <a:gd name="connsiteY40" fmla="*/ 5326999 h 5588014"/>
              <a:gd name="connsiteX41" fmla="*/ 5162800 w 9023101"/>
              <a:gd name="connsiteY41" fmla="*/ 5289329 h 5588014"/>
              <a:gd name="connsiteX42" fmla="*/ 4546165 w 9023101"/>
              <a:gd name="connsiteY42" fmla="*/ 5409998 h 5588014"/>
              <a:gd name="connsiteX43" fmla="*/ 4038478 w 9023101"/>
              <a:gd name="connsiteY43" fmla="*/ 5521446 h 5588014"/>
              <a:gd name="connsiteX44" fmla="*/ 3606600 w 9023101"/>
              <a:gd name="connsiteY44" fmla="*/ 5515194 h 5588014"/>
              <a:gd name="connsiteX45" fmla="*/ 3161155 w 9023101"/>
              <a:gd name="connsiteY45" fmla="*/ 5544750 h 5588014"/>
              <a:gd name="connsiteX46" fmla="*/ 2526357 w 9023101"/>
              <a:gd name="connsiteY46" fmla="*/ 5563805 h 5588014"/>
              <a:gd name="connsiteX47" fmla="*/ 1984594 w 9023101"/>
              <a:gd name="connsiteY47" fmla="*/ 5561462 h 5588014"/>
              <a:gd name="connsiteX48" fmla="*/ 860899 w 9023101"/>
              <a:gd name="connsiteY48" fmla="*/ 5562242 h 5588014"/>
              <a:gd name="connsiteX49" fmla="*/ 27909 w 9023101"/>
              <a:gd name="connsiteY49" fmla="*/ 5572663 h 5588014"/>
              <a:gd name="connsiteX50" fmla="*/ 32467 w 9023101"/>
              <a:gd name="connsiteY50" fmla="*/ 146182 h 5588014"/>
              <a:gd name="connsiteX51" fmla="*/ 251299 w 9023101"/>
              <a:gd name="connsiteY51" fmla="*/ 443165 h 5588014"/>
              <a:gd name="connsiteX52" fmla="*/ 1009389 w 9023101"/>
              <a:gd name="connsiteY52" fmla="*/ 677628 h 5588014"/>
              <a:gd name="connsiteX53" fmla="*/ 1642437 w 9023101"/>
              <a:gd name="connsiteY53" fmla="*/ 1349750 h 5588014"/>
              <a:gd name="connsiteX54" fmla="*/ 2158251 w 9023101"/>
              <a:gd name="connsiteY54" fmla="*/ 1967166 h 5588014"/>
              <a:gd name="connsiteX55" fmla="*/ 2455235 w 9023101"/>
              <a:gd name="connsiteY55" fmla="*/ 1506059 h 5588014"/>
              <a:gd name="connsiteX56" fmla="*/ 2608295 w 9023101"/>
              <a:gd name="connsiteY56" fmla="*/ 1168990 h 5588014"/>
              <a:gd name="connsiteX0" fmla="*/ 2608295 w 9022366"/>
              <a:gd name="connsiteY0" fmla="*/ 1168990 h 5588014"/>
              <a:gd name="connsiteX1" fmla="*/ 2580282 w 9022366"/>
              <a:gd name="connsiteY1" fmla="*/ 958982 h 5588014"/>
              <a:gd name="connsiteX2" fmla="*/ 2705328 w 9022366"/>
              <a:gd name="connsiteY2" fmla="*/ 724519 h 5588014"/>
              <a:gd name="connsiteX3" fmla="*/ 3033574 w 9022366"/>
              <a:gd name="connsiteY3" fmla="*/ 380643 h 5588014"/>
              <a:gd name="connsiteX4" fmla="*/ 3518129 w 9022366"/>
              <a:gd name="connsiteY4" fmla="*/ 247781 h 5588014"/>
              <a:gd name="connsiteX5" fmla="*/ 3760405 w 9022366"/>
              <a:gd name="connsiteY5" fmla="*/ 36765 h 5588014"/>
              <a:gd name="connsiteX6" fmla="*/ 4049575 w 9022366"/>
              <a:gd name="connsiteY6" fmla="*/ 52397 h 5588014"/>
              <a:gd name="connsiteX7" fmla="*/ 4260590 w 9022366"/>
              <a:gd name="connsiteY7" fmla="*/ 5505 h 5588014"/>
              <a:gd name="connsiteX8" fmla="*/ 4518498 w 9022366"/>
              <a:gd name="connsiteY8" fmla="*/ 138366 h 5588014"/>
              <a:gd name="connsiteX9" fmla="*/ 4995236 w 9022366"/>
              <a:gd name="connsiteY9" fmla="*/ 52396 h 5588014"/>
              <a:gd name="connsiteX10" fmla="*/ 5323482 w 9022366"/>
              <a:gd name="connsiteY10" fmla="*/ 333750 h 5588014"/>
              <a:gd name="connsiteX11" fmla="*/ 6198805 w 9022366"/>
              <a:gd name="connsiteY11" fmla="*/ 536950 h 5588014"/>
              <a:gd name="connsiteX12" fmla="*/ 6644282 w 9022366"/>
              <a:gd name="connsiteY12" fmla="*/ 138365 h 5588014"/>
              <a:gd name="connsiteX13" fmla="*/ 6792775 w 9022366"/>
              <a:gd name="connsiteY13" fmla="*/ 177442 h 5588014"/>
              <a:gd name="connsiteX14" fmla="*/ 6984252 w 9022366"/>
              <a:gd name="connsiteY14" fmla="*/ 106097 h 5588014"/>
              <a:gd name="connsiteX15" fmla="*/ 7269513 w 9022366"/>
              <a:gd name="connsiteY15" fmla="*/ 341566 h 5588014"/>
              <a:gd name="connsiteX16" fmla="*/ 7363298 w 9022366"/>
              <a:gd name="connsiteY16" fmla="*/ 333751 h 5588014"/>
              <a:gd name="connsiteX17" fmla="*/ 7488344 w 9022366"/>
              <a:gd name="connsiteY17" fmla="*/ 505690 h 5588014"/>
              <a:gd name="connsiteX18" fmla="*/ 7316405 w 9022366"/>
              <a:gd name="connsiteY18" fmla="*/ 724519 h 5588014"/>
              <a:gd name="connsiteX19" fmla="*/ 7480529 w 9022366"/>
              <a:gd name="connsiteY19" fmla="*/ 912090 h 5588014"/>
              <a:gd name="connsiteX20" fmla="*/ 7699359 w 9022366"/>
              <a:gd name="connsiteY20" fmla="*/ 1060582 h 5588014"/>
              <a:gd name="connsiteX21" fmla="*/ 7910375 w 9022366"/>
              <a:gd name="connsiteY21" fmla="*/ 1271597 h 5588014"/>
              <a:gd name="connsiteX22" fmla="*/ 8011974 w 9022366"/>
              <a:gd name="connsiteY22" fmla="*/ 1295043 h 5588014"/>
              <a:gd name="connsiteX23" fmla="*/ 8090129 w 9022366"/>
              <a:gd name="connsiteY23" fmla="*/ 1599843 h 5588014"/>
              <a:gd name="connsiteX24" fmla="*/ 8168282 w 9022366"/>
              <a:gd name="connsiteY24" fmla="*/ 1748336 h 5588014"/>
              <a:gd name="connsiteX25" fmla="*/ 8137021 w 9022366"/>
              <a:gd name="connsiteY25" fmla="*/ 1818673 h 5588014"/>
              <a:gd name="connsiteX26" fmla="*/ 8340221 w 9022366"/>
              <a:gd name="connsiteY26" fmla="*/ 2162551 h 5588014"/>
              <a:gd name="connsiteX27" fmla="*/ 8418375 w 9022366"/>
              <a:gd name="connsiteY27" fmla="*/ 2170368 h 5588014"/>
              <a:gd name="connsiteX28" fmla="*/ 8465266 w 9022366"/>
              <a:gd name="connsiteY28" fmla="*/ 2662735 h 5588014"/>
              <a:gd name="connsiteX29" fmla="*/ 8426190 w 9022366"/>
              <a:gd name="connsiteY29" fmla="*/ 3076951 h 5588014"/>
              <a:gd name="connsiteX30" fmla="*/ 9017248 w 9022366"/>
              <a:gd name="connsiteY30" fmla="*/ 3555331 h 5588014"/>
              <a:gd name="connsiteX31" fmla="*/ 8633924 w 9022366"/>
              <a:gd name="connsiteY31" fmla="*/ 3687644 h 5588014"/>
              <a:gd name="connsiteX32" fmla="*/ 8200326 w 9022366"/>
              <a:gd name="connsiteY32" fmla="*/ 3945410 h 5588014"/>
              <a:gd name="connsiteX33" fmla="*/ 8004629 w 9022366"/>
              <a:gd name="connsiteY33" fmla="*/ 4362268 h 5588014"/>
              <a:gd name="connsiteX34" fmla="*/ 7473183 w 9022366"/>
              <a:gd name="connsiteY34" fmla="*/ 4692859 h 5588014"/>
              <a:gd name="connsiteX35" fmla="*/ 7284207 w 9022366"/>
              <a:gd name="connsiteY35" fmla="*/ 5134428 h 5588014"/>
              <a:gd name="connsiteX36" fmla="*/ 6784648 w 9022366"/>
              <a:gd name="connsiteY36" fmla="*/ 5213832 h 5588014"/>
              <a:gd name="connsiteX37" fmla="*/ 6422170 w 9022366"/>
              <a:gd name="connsiteY37" fmla="*/ 5377174 h 5588014"/>
              <a:gd name="connsiteX38" fmla="*/ 6206310 w 9022366"/>
              <a:gd name="connsiteY38" fmla="*/ 5389679 h 5588014"/>
              <a:gd name="connsiteX39" fmla="*/ 5903541 w 9022366"/>
              <a:gd name="connsiteY39" fmla="*/ 5275418 h 5588014"/>
              <a:gd name="connsiteX40" fmla="*/ 5536375 w 9022366"/>
              <a:gd name="connsiteY40" fmla="*/ 5326999 h 5588014"/>
              <a:gd name="connsiteX41" fmla="*/ 5162800 w 9022366"/>
              <a:gd name="connsiteY41" fmla="*/ 5289329 h 5588014"/>
              <a:gd name="connsiteX42" fmla="*/ 4546165 w 9022366"/>
              <a:gd name="connsiteY42" fmla="*/ 5409998 h 5588014"/>
              <a:gd name="connsiteX43" fmla="*/ 4038478 w 9022366"/>
              <a:gd name="connsiteY43" fmla="*/ 5521446 h 5588014"/>
              <a:gd name="connsiteX44" fmla="*/ 3606600 w 9022366"/>
              <a:gd name="connsiteY44" fmla="*/ 5515194 h 5588014"/>
              <a:gd name="connsiteX45" fmla="*/ 3161155 w 9022366"/>
              <a:gd name="connsiteY45" fmla="*/ 5544750 h 5588014"/>
              <a:gd name="connsiteX46" fmla="*/ 2526357 w 9022366"/>
              <a:gd name="connsiteY46" fmla="*/ 5563805 h 5588014"/>
              <a:gd name="connsiteX47" fmla="*/ 1984594 w 9022366"/>
              <a:gd name="connsiteY47" fmla="*/ 5561462 h 5588014"/>
              <a:gd name="connsiteX48" fmla="*/ 860899 w 9022366"/>
              <a:gd name="connsiteY48" fmla="*/ 5562242 h 5588014"/>
              <a:gd name="connsiteX49" fmla="*/ 27909 w 9022366"/>
              <a:gd name="connsiteY49" fmla="*/ 5572663 h 5588014"/>
              <a:gd name="connsiteX50" fmla="*/ 32467 w 9022366"/>
              <a:gd name="connsiteY50" fmla="*/ 146182 h 5588014"/>
              <a:gd name="connsiteX51" fmla="*/ 251299 w 9022366"/>
              <a:gd name="connsiteY51" fmla="*/ 443165 h 5588014"/>
              <a:gd name="connsiteX52" fmla="*/ 1009389 w 9022366"/>
              <a:gd name="connsiteY52" fmla="*/ 677628 h 5588014"/>
              <a:gd name="connsiteX53" fmla="*/ 1642437 w 9022366"/>
              <a:gd name="connsiteY53" fmla="*/ 1349750 h 5588014"/>
              <a:gd name="connsiteX54" fmla="*/ 2158251 w 9022366"/>
              <a:gd name="connsiteY54" fmla="*/ 1967166 h 5588014"/>
              <a:gd name="connsiteX55" fmla="*/ 2455235 w 9022366"/>
              <a:gd name="connsiteY55" fmla="*/ 1506059 h 5588014"/>
              <a:gd name="connsiteX56" fmla="*/ 2608295 w 9022366"/>
              <a:gd name="connsiteY56" fmla="*/ 1168990 h 5588014"/>
              <a:gd name="connsiteX0" fmla="*/ 2608295 w 9041122"/>
              <a:gd name="connsiteY0" fmla="*/ 1168990 h 5588014"/>
              <a:gd name="connsiteX1" fmla="*/ 2580282 w 9041122"/>
              <a:gd name="connsiteY1" fmla="*/ 958982 h 5588014"/>
              <a:gd name="connsiteX2" fmla="*/ 2705328 w 9041122"/>
              <a:gd name="connsiteY2" fmla="*/ 724519 h 5588014"/>
              <a:gd name="connsiteX3" fmla="*/ 3033574 w 9041122"/>
              <a:gd name="connsiteY3" fmla="*/ 380643 h 5588014"/>
              <a:gd name="connsiteX4" fmla="*/ 3518129 w 9041122"/>
              <a:gd name="connsiteY4" fmla="*/ 247781 h 5588014"/>
              <a:gd name="connsiteX5" fmla="*/ 3760405 w 9041122"/>
              <a:gd name="connsiteY5" fmla="*/ 36765 h 5588014"/>
              <a:gd name="connsiteX6" fmla="*/ 4049575 w 9041122"/>
              <a:gd name="connsiteY6" fmla="*/ 52397 h 5588014"/>
              <a:gd name="connsiteX7" fmla="*/ 4260590 w 9041122"/>
              <a:gd name="connsiteY7" fmla="*/ 5505 h 5588014"/>
              <a:gd name="connsiteX8" fmla="*/ 4518498 w 9041122"/>
              <a:gd name="connsiteY8" fmla="*/ 138366 h 5588014"/>
              <a:gd name="connsiteX9" fmla="*/ 4995236 w 9041122"/>
              <a:gd name="connsiteY9" fmla="*/ 52396 h 5588014"/>
              <a:gd name="connsiteX10" fmla="*/ 5323482 w 9041122"/>
              <a:gd name="connsiteY10" fmla="*/ 333750 h 5588014"/>
              <a:gd name="connsiteX11" fmla="*/ 6198805 w 9041122"/>
              <a:gd name="connsiteY11" fmla="*/ 536950 h 5588014"/>
              <a:gd name="connsiteX12" fmla="*/ 6644282 w 9041122"/>
              <a:gd name="connsiteY12" fmla="*/ 138365 h 5588014"/>
              <a:gd name="connsiteX13" fmla="*/ 6792775 w 9041122"/>
              <a:gd name="connsiteY13" fmla="*/ 177442 h 5588014"/>
              <a:gd name="connsiteX14" fmla="*/ 6984252 w 9041122"/>
              <a:gd name="connsiteY14" fmla="*/ 106097 h 5588014"/>
              <a:gd name="connsiteX15" fmla="*/ 7269513 w 9041122"/>
              <a:gd name="connsiteY15" fmla="*/ 341566 h 5588014"/>
              <a:gd name="connsiteX16" fmla="*/ 7363298 w 9041122"/>
              <a:gd name="connsiteY16" fmla="*/ 333751 h 5588014"/>
              <a:gd name="connsiteX17" fmla="*/ 7488344 w 9041122"/>
              <a:gd name="connsiteY17" fmla="*/ 505690 h 5588014"/>
              <a:gd name="connsiteX18" fmla="*/ 7316405 w 9041122"/>
              <a:gd name="connsiteY18" fmla="*/ 724519 h 5588014"/>
              <a:gd name="connsiteX19" fmla="*/ 7480529 w 9041122"/>
              <a:gd name="connsiteY19" fmla="*/ 912090 h 5588014"/>
              <a:gd name="connsiteX20" fmla="*/ 7699359 w 9041122"/>
              <a:gd name="connsiteY20" fmla="*/ 1060582 h 5588014"/>
              <a:gd name="connsiteX21" fmla="*/ 7910375 w 9041122"/>
              <a:gd name="connsiteY21" fmla="*/ 1271597 h 5588014"/>
              <a:gd name="connsiteX22" fmla="*/ 8011974 w 9041122"/>
              <a:gd name="connsiteY22" fmla="*/ 1295043 h 5588014"/>
              <a:gd name="connsiteX23" fmla="*/ 8090129 w 9041122"/>
              <a:gd name="connsiteY23" fmla="*/ 1599843 h 5588014"/>
              <a:gd name="connsiteX24" fmla="*/ 8168282 w 9041122"/>
              <a:gd name="connsiteY24" fmla="*/ 1748336 h 5588014"/>
              <a:gd name="connsiteX25" fmla="*/ 8137021 w 9041122"/>
              <a:gd name="connsiteY25" fmla="*/ 1818673 h 5588014"/>
              <a:gd name="connsiteX26" fmla="*/ 8340221 w 9041122"/>
              <a:gd name="connsiteY26" fmla="*/ 2162551 h 5588014"/>
              <a:gd name="connsiteX27" fmla="*/ 8418375 w 9041122"/>
              <a:gd name="connsiteY27" fmla="*/ 2170368 h 5588014"/>
              <a:gd name="connsiteX28" fmla="*/ 8465266 w 9041122"/>
              <a:gd name="connsiteY28" fmla="*/ 2662735 h 5588014"/>
              <a:gd name="connsiteX29" fmla="*/ 8426190 w 9041122"/>
              <a:gd name="connsiteY29" fmla="*/ 3076951 h 5588014"/>
              <a:gd name="connsiteX30" fmla="*/ 9017248 w 9041122"/>
              <a:gd name="connsiteY30" fmla="*/ 3555331 h 5588014"/>
              <a:gd name="connsiteX31" fmla="*/ 8633924 w 9041122"/>
              <a:gd name="connsiteY31" fmla="*/ 3687644 h 5588014"/>
              <a:gd name="connsiteX32" fmla="*/ 8200326 w 9041122"/>
              <a:gd name="connsiteY32" fmla="*/ 3945410 h 5588014"/>
              <a:gd name="connsiteX33" fmla="*/ 8004629 w 9041122"/>
              <a:gd name="connsiteY33" fmla="*/ 4362268 h 5588014"/>
              <a:gd name="connsiteX34" fmla="*/ 7473183 w 9041122"/>
              <a:gd name="connsiteY34" fmla="*/ 4692859 h 5588014"/>
              <a:gd name="connsiteX35" fmla="*/ 7284207 w 9041122"/>
              <a:gd name="connsiteY35" fmla="*/ 5134428 h 5588014"/>
              <a:gd name="connsiteX36" fmla="*/ 6784648 w 9041122"/>
              <a:gd name="connsiteY36" fmla="*/ 5213832 h 5588014"/>
              <a:gd name="connsiteX37" fmla="*/ 6422170 w 9041122"/>
              <a:gd name="connsiteY37" fmla="*/ 5377174 h 5588014"/>
              <a:gd name="connsiteX38" fmla="*/ 6206310 w 9041122"/>
              <a:gd name="connsiteY38" fmla="*/ 5389679 h 5588014"/>
              <a:gd name="connsiteX39" fmla="*/ 5903541 w 9041122"/>
              <a:gd name="connsiteY39" fmla="*/ 5275418 h 5588014"/>
              <a:gd name="connsiteX40" fmla="*/ 5536375 w 9041122"/>
              <a:gd name="connsiteY40" fmla="*/ 5326999 h 5588014"/>
              <a:gd name="connsiteX41" fmla="*/ 5162800 w 9041122"/>
              <a:gd name="connsiteY41" fmla="*/ 5289329 h 5588014"/>
              <a:gd name="connsiteX42" fmla="*/ 4546165 w 9041122"/>
              <a:gd name="connsiteY42" fmla="*/ 5409998 h 5588014"/>
              <a:gd name="connsiteX43" fmla="*/ 4038478 w 9041122"/>
              <a:gd name="connsiteY43" fmla="*/ 5521446 h 5588014"/>
              <a:gd name="connsiteX44" fmla="*/ 3606600 w 9041122"/>
              <a:gd name="connsiteY44" fmla="*/ 5515194 h 5588014"/>
              <a:gd name="connsiteX45" fmla="*/ 3161155 w 9041122"/>
              <a:gd name="connsiteY45" fmla="*/ 5544750 h 5588014"/>
              <a:gd name="connsiteX46" fmla="*/ 2526357 w 9041122"/>
              <a:gd name="connsiteY46" fmla="*/ 5563805 h 5588014"/>
              <a:gd name="connsiteX47" fmla="*/ 1984594 w 9041122"/>
              <a:gd name="connsiteY47" fmla="*/ 5561462 h 5588014"/>
              <a:gd name="connsiteX48" fmla="*/ 860899 w 9041122"/>
              <a:gd name="connsiteY48" fmla="*/ 5562242 h 5588014"/>
              <a:gd name="connsiteX49" fmla="*/ 27909 w 9041122"/>
              <a:gd name="connsiteY49" fmla="*/ 5572663 h 5588014"/>
              <a:gd name="connsiteX50" fmla="*/ 32467 w 9041122"/>
              <a:gd name="connsiteY50" fmla="*/ 146182 h 5588014"/>
              <a:gd name="connsiteX51" fmla="*/ 251299 w 9041122"/>
              <a:gd name="connsiteY51" fmla="*/ 443165 h 5588014"/>
              <a:gd name="connsiteX52" fmla="*/ 1009389 w 9041122"/>
              <a:gd name="connsiteY52" fmla="*/ 677628 h 5588014"/>
              <a:gd name="connsiteX53" fmla="*/ 1642437 w 9041122"/>
              <a:gd name="connsiteY53" fmla="*/ 1349750 h 5588014"/>
              <a:gd name="connsiteX54" fmla="*/ 2158251 w 9041122"/>
              <a:gd name="connsiteY54" fmla="*/ 1967166 h 5588014"/>
              <a:gd name="connsiteX55" fmla="*/ 2455235 w 9041122"/>
              <a:gd name="connsiteY55" fmla="*/ 1506059 h 5588014"/>
              <a:gd name="connsiteX56" fmla="*/ 2608295 w 9041122"/>
              <a:gd name="connsiteY56" fmla="*/ 1168990 h 5588014"/>
              <a:gd name="connsiteX0" fmla="*/ 2608295 w 9021314"/>
              <a:gd name="connsiteY0" fmla="*/ 1168990 h 5588014"/>
              <a:gd name="connsiteX1" fmla="*/ 2580282 w 9021314"/>
              <a:gd name="connsiteY1" fmla="*/ 958982 h 5588014"/>
              <a:gd name="connsiteX2" fmla="*/ 2705328 w 9021314"/>
              <a:gd name="connsiteY2" fmla="*/ 724519 h 5588014"/>
              <a:gd name="connsiteX3" fmla="*/ 3033574 w 9021314"/>
              <a:gd name="connsiteY3" fmla="*/ 380643 h 5588014"/>
              <a:gd name="connsiteX4" fmla="*/ 3518129 w 9021314"/>
              <a:gd name="connsiteY4" fmla="*/ 247781 h 5588014"/>
              <a:gd name="connsiteX5" fmla="*/ 3760405 w 9021314"/>
              <a:gd name="connsiteY5" fmla="*/ 36765 h 5588014"/>
              <a:gd name="connsiteX6" fmla="*/ 4049575 w 9021314"/>
              <a:gd name="connsiteY6" fmla="*/ 52397 h 5588014"/>
              <a:gd name="connsiteX7" fmla="*/ 4260590 w 9021314"/>
              <a:gd name="connsiteY7" fmla="*/ 5505 h 5588014"/>
              <a:gd name="connsiteX8" fmla="*/ 4518498 w 9021314"/>
              <a:gd name="connsiteY8" fmla="*/ 138366 h 5588014"/>
              <a:gd name="connsiteX9" fmla="*/ 4995236 w 9021314"/>
              <a:gd name="connsiteY9" fmla="*/ 52396 h 5588014"/>
              <a:gd name="connsiteX10" fmla="*/ 5323482 w 9021314"/>
              <a:gd name="connsiteY10" fmla="*/ 333750 h 5588014"/>
              <a:gd name="connsiteX11" fmla="*/ 6198805 w 9021314"/>
              <a:gd name="connsiteY11" fmla="*/ 536950 h 5588014"/>
              <a:gd name="connsiteX12" fmla="*/ 6644282 w 9021314"/>
              <a:gd name="connsiteY12" fmla="*/ 138365 h 5588014"/>
              <a:gd name="connsiteX13" fmla="*/ 6792775 w 9021314"/>
              <a:gd name="connsiteY13" fmla="*/ 177442 h 5588014"/>
              <a:gd name="connsiteX14" fmla="*/ 6984252 w 9021314"/>
              <a:gd name="connsiteY14" fmla="*/ 106097 h 5588014"/>
              <a:gd name="connsiteX15" fmla="*/ 7269513 w 9021314"/>
              <a:gd name="connsiteY15" fmla="*/ 341566 h 5588014"/>
              <a:gd name="connsiteX16" fmla="*/ 7363298 w 9021314"/>
              <a:gd name="connsiteY16" fmla="*/ 333751 h 5588014"/>
              <a:gd name="connsiteX17" fmla="*/ 7488344 w 9021314"/>
              <a:gd name="connsiteY17" fmla="*/ 505690 h 5588014"/>
              <a:gd name="connsiteX18" fmla="*/ 7316405 w 9021314"/>
              <a:gd name="connsiteY18" fmla="*/ 724519 h 5588014"/>
              <a:gd name="connsiteX19" fmla="*/ 7480529 w 9021314"/>
              <a:gd name="connsiteY19" fmla="*/ 912090 h 5588014"/>
              <a:gd name="connsiteX20" fmla="*/ 7699359 w 9021314"/>
              <a:gd name="connsiteY20" fmla="*/ 1060582 h 5588014"/>
              <a:gd name="connsiteX21" fmla="*/ 7910375 w 9021314"/>
              <a:gd name="connsiteY21" fmla="*/ 1271597 h 5588014"/>
              <a:gd name="connsiteX22" fmla="*/ 8011974 w 9021314"/>
              <a:gd name="connsiteY22" fmla="*/ 1295043 h 5588014"/>
              <a:gd name="connsiteX23" fmla="*/ 8090129 w 9021314"/>
              <a:gd name="connsiteY23" fmla="*/ 1599843 h 5588014"/>
              <a:gd name="connsiteX24" fmla="*/ 8168282 w 9021314"/>
              <a:gd name="connsiteY24" fmla="*/ 1748336 h 5588014"/>
              <a:gd name="connsiteX25" fmla="*/ 8137021 w 9021314"/>
              <a:gd name="connsiteY25" fmla="*/ 1818673 h 5588014"/>
              <a:gd name="connsiteX26" fmla="*/ 8340221 w 9021314"/>
              <a:gd name="connsiteY26" fmla="*/ 2162551 h 5588014"/>
              <a:gd name="connsiteX27" fmla="*/ 8418375 w 9021314"/>
              <a:gd name="connsiteY27" fmla="*/ 2170368 h 5588014"/>
              <a:gd name="connsiteX28" fmla="*/ 8465266 w 9021314"/>
              <a:gd name="connsiteY28" fmla="*/ 2662735 h 5588014"/>
              <a:gd name="connsiteX29" fmla="*/ 8426190 w 9021314"/>
              <a:gd name="connsiteY29" fmla="*/ 3076951 h 5588014"/>
              <a:gd name="connsiteX30" fmla="*/ 9017248 w 9021314"/>
              <a:gd name="connsiteY30" fmla="*/ 3555331 h 5588014"/>
              <a:gd name="connsiteX31" fmla="*/ 8633924 w 9021314"/>
              <a:gd name="connsiteY31" fmla="*/ 3687644 h 5588014"/>
              <a:gd name="connsiteX32" fmla="*/ 8200326 w 9021314"/>
              <a:gd name="connsiteY32" fmla="*/ 3945410 h 5588014"/>
              <a:gd name="connsiteX33" fmla="*/ 8004629 w 9021314"/>
              <a:gd name="connsiteY33" fmla="*/ 4362268 h 5588014"/>
              <a:gd name="connsiteX34" fmla="*/ 7473183 w 9021314"/>
              <a:gd name="connsiteY34" fmla="*/ 4692859 h 5588014"/>
              <a:gd name="connsiteX35" fmla="*/ 7284207 w 9021314"/>
              <a:gd name="connsiteY35" fmla="*/ 5134428 h 5588014"/>
              <a:gd name="connsiteX36" fmla="*/ 6784648 w 9021314"/>
              <a:gd name="connsiteY36" fmla="*/ 5213832 h 5588014"/>
              <a:gd name="connsiteX37" fmla="*/ 6422170 w 9021314"/>
              <a:gd name="connsiteY37" fmla="*/ 5377174 h 5588014"/>
              <a:gd name="connsiteX38" fmla="*/ 6206310 w 9021314"/>
              <a:gd name="connsiteY38" fmla="*/ 5389679 h 5588014"/>
              <a:gd name="connsiteX39" fmla="*/ 5903541 w 9021314"/>
              <a:gd name="connsiteY39" fmla="*/ 5275418 h 5588014"/>
              <a:gd name="connsiteX40" fmla="*/ 5536375 w 9021314"/>
              <a:gd name="connsiteY40" fmla="*/ 5326999 h 5588014"/>
              <a:gd name="connsiteX41" fmla="*/ 5162800 w 9021314"/>
              <a:gd name="connsiteY41" fmla="*/ 5289329 h 5588014"/>
              <a:gd name="connsiteX42" fmla="*/ 4546165 w 9021314"/>
              <a:gd name="connsiteY42" fmla="*/ 5409998 h 5588014"/>
              <a:gd name="connsiteX43" fmla="*/ 4038478 w 9021314"/>
              <a:gd name="connsiteY43" fmla="*/ 5521446 h 5588014"/>
              <a:gd name="connsiteX44" fmla="*/ 3606600 w 9021314"/>
              <a:gd name="connsiteY44" fmla="*/ 5515194 h 5588014"/>
              <a:gd name="connsiteX45" fmla="*/ 3161155 w 9021314"/>
              <a:gd name="connsiteY45" fmla="*/ 5544750 h 5588014"/>
              <a:gd name="connsiteX46" fmla="*/ 2526357 w 9021314"/>
              <a:gd name="connsiteY46" fmla="*/ 5563805 h 5588014"/>
              <a:gd name="connsiteX47" fmla="*/ 1984594 w 9021314"/>
              <a:gd name="connsiteY47" fmla="*/ 5561462 h 5588014"/>
              <a:gd name="connsiteX48" fmla="*/ 860899 w 9021314"/>
              <a:gd name="connsiteY48" fmla="*/ 5562242 h 5588014"/>
              <a:gd name="connsiteX49" fmla="*/ 27909 w 9021314"/>
              <a:gd name="connsiteY49" fmla="*/ 5572663 h 5588014"/>
              <a:gd name="connsiteX50" fmla="*/ 32467 w 9021314"/>
              <a:gd name="connsiteY50" fmla="*/ 146182 h 5588014"/>
              <a:gd name="connsiteX51" fmla="*/ 251299 w 9021314"/>
              <a:gd name="connsiteY51" fmla="*/ 443165 h 5588014"/>
              <a:gd name="connsiteX52" fmla="*/ 1009389 w 9021314"/>
              <a:gd name="connsiteY52" fmla="*/ 677628 h 5588014"/>
              <a:gd name="connsiteX53" fmla="*/ 1642437 w 9021314"/>
              <a:gd name="connsiteY53" fmla="*/ 1349750 h 5588014"/>
              <a:gd name="connsiteX54" fmla="*/ 2158251 w 9021314"/>
              <a:gd name="connsiteY54" fmla="*/ 1967166 h 5588014"/>
              <a:gd name="connsiteX55" fmla="*/ 2455235 w 9021314"/>
              <a:gd name="connsiteY55" fmla="*/ 1506059 h 5588014"/>
              <a:gd name="connsiteX56" fmla="*/ 2608295 w 9021314"/>
              <a:gd name="connsiteY56"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479530 w 9020887"/>
              <a:gd name="connsiteY29" fmla="*/ 3084571 h 5588014"/>
              <a:gd name="connsiteX30" fmla="*/ 9017248 w 9020887"/>
              <a:gd name="connsiteY30" fmla="*/ 3555331 h 5588014"/>
              <a:gd name="connsiteX31" fmla="*/ 8633924 w 9020887"/>
              <a:gd name="connsiteY31" fmla="*/ 3687644 h 5588014"/>
              <a:gd name="connsiteX32" fmla="*/ 8200326 w 9020887"/>
              <a:gd name="connsiteY32" fmla="*/ 3945410 h 5588014"/>
              <a:gd name="connsiteX33" fmla="*/ 8004629 w 9020887"/>
              <a:gd name="connsiteY33" fmla="*/ 4362268 h 5588014"/>
              <a:gd name="connsiteX34" fmla="*/ 7473183 w 9020887"/>
              <a:gd name="connsiteY34" fmla="*/ 4692859 h 5588014"/>
              <a:gd name="connsiteX35" fmla="*/ 7284207 w 9020887"/>
              <a:gd name="connsiteY35" fmla="*/ 5134428 h 5588014"/>
              <a:gd name="connsiteX36" fmla="*/ 6784648 w 9020887"/>
              <a:gd name="connsiteY36" fmla="*/ 5213832 h 5588014"/>
              <a:gd name="connsiteX37" fmla="*/ 6422170 w 9020887"/>
              <a:gd name="connsiteY37" fmla="*/ 5377174 h 5588014"/>
              <a:gd name="connsiteX38" fmla="*/ 6206310 w 9020887"/>
              <a:gd name="connsiteY38" fmla="*/ 5389679 h 5588014"/>
              <a:gd name="connsiteX39" fmla="*/ 5903541 w 9020887"/>
              <a:gd name="connsiteY39" fmla="*/ 5275418 h 5588014"/>
              <a:gd name="connsiteX40" fmla="*/ 5536375 w 9020887"/>
              <a:gd name="connsiteY40" fmla="*/ 5326999 h 5588014"/>
              <a:gd name="connsiteX41" fmla="*/ 5162800 w 9020887"/>
              <a:gd name="connsiteY41" fmla="*/ 5289329 h 5588014"/>
              <a:gd name="connsiteX42" fmla="*/ 4546165 w 9020887"/>
              <a:gd name="connsiteY42" fmla="*/ 5409998 h 5588014"/>
              <a:gd name="connsiteX43" fmla="*/ 4038478 w 9020887"/>
              <a:gd name="connsiteY43" fmla="*/ 5521446 h 5588014"/>
              <a:gd name="connsiteX44" fmla="*/ 3606600 w 9020887"/>
              <a:gd name="connsiteY44" fmla="*/ 5515194 h 5588014"/>
              <a:gd name="connsiteX45" fmla="*/ 3161155 w 9020887"/>
              <a:gd name="connsiteY45" fmla="*/ 5544750 h 5588014"/>
              <a:gd name="connsiteX46" fmla="*/ 2526357 w 9020887"/>
              <a:gd name="connsiteY46" fmla="*/ 5563805 h 5588014"/>
              <a:gd name="connsiteX47" fmla="*/ 1984594 w 9020887"/>
              <a:gd name="connsiteY47" fmla="*/ 5561462 h 5588014"/>
              <a:gd name="connsiteX48" fmla="*/ 860899 w 9020887"/>
              <a:gd name="connsiteY48" fmla="*/ 5562242 h 5588014"/>
              <a:gd name="connsiteX49" fmla="*/ 27909 w 9020887"/>
              <a:gd name="connsiteY49" fmla="*/ 5572663 h 5588014"/>
              <a:gd name="connsiteX50" fmla="*/ 32467 w 9020887"/>
              <a:gd name="connsiteY50" fmla="*/ 146182 h 5588014"/>
              <a:gd name="connsiteX51" fmla="*/ 251299 w 9020887"/>
              <a:gd name="connsiteY51" fmla="*/ 443165 h 5588014"/>
              <a:gd name="connsiteX52" fmla="*/ 1009389 w 9020887"/>
              <a:gd name="connsiteY52" fmla="*/ 677628 h 5588014"/>
              <a:gd name="connsiteX53" fmla="*/ 1642437 w 9020887"/>
              <a:gd name="connsiteY53" fmla="*/ 1349750 h 5588014"/>
              <a:gd name="connsiteX54" fmla="*/ 2158251 w 9020887"/>
              <a:gd name="connsiteY54" fmla="*/ 1967166 h 5588014"/>
              <a:gd name="connsiteX55" fmla="*/ 2455235 w 9020887"/>
              <a:gd name="connsiteY55" fmla="*/ 1506059 h 5588014"/>
              <a:gd name="connsiteX56" fmla="*/ 2608295 w 9020887"/>
              <a:gd name="connsiteY56"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441139 w 9020887"/>
              <a:gd name="connsiteY29" fmla="*/ 284258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524959 w 9020887"/>
              <a:gd name="connsiteY29" fmla="*/ 294545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524959 w 9020887"/>
              <a:gd name="connsiteY29" fmla="*/ 294545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524959 w 9020887"/>
              <a:gd name="connsiteY29" fmla="*/ 294545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178"/>
              <a:gd name="connsiteY0" fmla="*/ 1168990 h 5588014"/>
              <a:gd name="connsiteX1" fmla="*/ 2580282 w 9020178"/>
              <a:gd name="connsiteY1" fmla="*/ 958982 h 5588014"/>
              <a:gd name="connsiteX2" fmla="*/ 2705328 w 9020178"/>
              <a:gd name="connsiteY2" fmla="*/ 724519 h 5588014"/>
              <a:gd name="connsiteX3" fmla="*/ 3033574 w 9020178"/>
              <a:gd name="connsiteY3" fmla="*/ 380643 h 5588014"/>
              <a:gd name="connsiteX4" fmla="*/ 3518129 w 9020178"/>
              <a:gd name="connsiteY4" fmla="*/ 247781 h 5588014"/>
              <a:gd name="connsiteX5" fmla="*/ 3760405 w 9020178"/>
              <a:gd name="connsiteY5" fmla="*/ 36765 h 5588014"/>
              <a:gd name="connsiteX6" fmla="*/ 4049575 w 9020178"/>
              <a:gd name="connsiteY6" fmla="*/ 52397 h 5588014"/>
              <a:gd name="connsiteX7" fmla="*/ 4260590 w 9020178"/>
              <a:gd name="connsiteY7" fmla="*/ 5505 h 5588014"/>
              <a:gd name="connsiteX8" fmla="*/ 4518498 w 9020178"/>
              <a:gd name="connsiteY8" fmla="*/ 138366 h 5588014"/>
              <a:gd name="connsiteX9" fmla="*/ 4995236 w 9020178"/>
              <a:gd name="connsiteY9" fmla="*/ 52396 h 5588014"/>
              <a:gd name="connsiteX10" fmla="*/ 5323482 w 9020178"/>
              <a:gd name="connsiteY10" fmla="*/ 333750 h 5588014"/>
              <a:gd name="connsiteX11" fmla="*/ 6198805 w 9020178"/>
              <a:gd name="connsiteY11" fmla="*/ 536950 h 5588014"/>
              <a:gd name="connsiteX12" fmla="*/ 6644282 w 9020178"/>
              <a:gd name="connsiteY12" fmla="*/ 138365 h 5588014"/>
              <a:gd name="connsiteX13" fmla="*/ 6792775 w 9020178"/>
              <a:gd name="connsiteY13" fmla="*/ 177442 h 5588014"/>
              <a:gd name="connsiteX14" fmla="*/ 6984252 w 9020178"/>
              <a:gd name="connsiteY14" fmla="*/ 106097 h 5588014"/>
              <a:gd name="connsiteX15" fmla="*/ 7269513 w 9020178"/>
              <a:gd name="connsiteY15" fmla="*/ 341566 h 5588014"/>
              <a:gd name="connsiteX16" fmla="*/ 7363298 w 9020178"/>
              <a:gd name="connsiteY16" fmla="*/ 333751 h 5588014"/>
              <a:gd name="connsiteX17" fmla="*/ 7488344 w 9020178"/>
              <a:gd name="connsiteY17" fmla="*/ 505690 h 5588014"/>
              <a:gd name="connsiteX18" fmla="*/ 7316405 w 9020178"/>
              <a:gd name="connsiteY18" fmla="*/ 724519 h 5588014"/>
              <a:gd name="connsiteX19" fmla="*/ 7480529 w 9020178"/>
              <a:gd name="connsiteY19" fmla="*/ 912090 h 5588014"/>
              <a:gd name="connsiteX20" fmla="*/ 7699359 w 9020178"/>
              <a:gd name="connsiteY20" fmla="*/ 1060582 h 5588014"/>
              <a:gd name="connsiteX21" fmla="*/ 7910375 w 9020178"/>
              <a:gd name="connsiteY21" fmla="*/ 1271597 h 5588014"/>
              <a:gd name="connsiteX22" fmla="*/ 8011974 w 9020178"/>
              <a:gd name="connsiteY22" fmla="*/ 1295043 h 5588014"/>
              <a:gd name="connsiteX23" fmla="*/ 8090129 w 9020178"/>
              <a:gd name="connsiteY23" fmla="*/ 1599843 h 5588014"/>
              <a:gd name="connsiteX24" fmla="*/ 8168282 w 9020178"/>
              <a:gd name="connsiteY24" fmla="*/ 1748336 h 5588014"/>
              <a:gd name="connsiteX25" fmla="*/ 8137021 w 9020178"/>
              <a:gd name="connsiteY25" fmla="*/ 1818673 h 5588014"/>
              <a:gd name="connsiteX26" fmla="*/ 8340221 w 9020178"/>
              <a:gd name="connsiteY26" fmla="*/ 2162551 h 5588014"/>
              <a:gd name="connsiteX27" fmla="*/ 8418375 w 9020178"/>
              <a:gd name="connsiteY27" fmla="*/ 2170368 h 5588014"/>
              <a:gd name="connsiteX28" fmla="*/ 8465266 w 9020178"/>
              <a:gd name="connsiteY28" fmla="*/ 2662735 h 5588014"/>
              <a:gd name="connsiteX29" fmla="*/ 8524959 w 9020178"/>
              <a:gd name="connsiteY29" fmla="*/ 2945456 h 5588014"/>
              <a:gd name="connsiteX30" fmla="*/ 8498580 w 9020178"/>
              <a:gd name="connsiteY30" fmla="*/ 3084571 h 5588014"/>
              <a:gd name="connsiteX31" fmla="*/ 9017248 w 9020178"/>
              <a:gd name="connsiteY31" fmla="*/ 3555331 h 5588014"/>
              <a:gd name="connsiteX32" fmla="*/ 8633924 w 9020178"/>
              <a:gd name="connsiteY32" fmla="*/ 3687644 h 5588014"/>
              <a:gd name="connsiteX33" fmla="*/ 8200326 w 9020178"/>
              <a:gd name="connsiteY33" fmla="*/ 3945410 h 5588014"/>
              <a:gd name="connsiteX34" fmla="*/ 8004629 w 9020178"/>
              <a:gd name="connsiteY34" fmla="*/ 4362268 h 5588014"/>
              <a:gd name="connsiteX35" fmla="*/ 7473183 w 9020178"/>
              <a:gd name="connsiteY35" fmla="*/ 4692859 h 5588014"/>
              <a:gd name="connsiteX36" fmla="*/ 7284207 w 9020178"/>
              <a:gd name="connsiteY36" fmla="*/ 5134428 h 5588014"/>
              <a:gd name="connsiteX37" fmla="*/ 6784648 w 9020178"/>
              <a:gd name="connsiteY37" fmla="*/ 5213832 h 5588014"/>
              <a:gd name="connsiteX38" fmla="*/ 6422170 w 9020178"/>
              <a:gd name="connsiteY38" fmla="*/ 5377174 h 5588014"/>
              <a:gd name="connsiteX39" fmla="*/ 6206310 w 9020178"/>
              <a:gd name="connsiteY39" fmla="*/ 5389679 h 5588014"/>
              <a:gd name="connsiteX40" fmla="*/ 5903541 w 9020178"/>
              <a:gd name="connsiteY40" fmla="*/ 5275418 h 5588014"/>
              <a:gd name="connsiteX41" fmla="*/ 5536375 w 9020178"/>
              <a:gd name="connsiteY41" fmla="*/ 5326999 h 5588014"/>
              <a:gd name="connsiteX42" fmla="*/ 5162800 w 9020178"/>
              <a:gd name="connsiteY42" fmla="*/ 5289329 h 5588014"/>
              <a:gd name="connsiteX43" fmla="*/ 4546165 w 9020178"/>
              <a:gd name="connsiteY43" fmla="*/ 5409998 h 5588014"/>
              <a:gd name="connsiteX44" fmla="*/ 4038478 w 9020178"/>
              <a:gd name="connsiteY44" fmla="*/ 5521446 h 5588014"/>
              <a:gd name="connsiteX45" fmla="*/ 3606600 w 9020178"/>
              <a:gd name="connsiteY45" fmla="*/ 5515194 h 5588014"/>
              <a:gd name="connsiteX46" fmla="*/ 3161155 w 9020178"/>
              <a:gd name="connsiteY46" fmla="*/ 5544750 h 5588014"/>
              <a:gd name="connsiteX47" fmla="*/ 2526357 w 9020178"/>
              <a:gd name="connsiteY47" fmla="*/ 5563805 h 5588014"/>
              <a:gd name="connsiteX48" fmla="*/ 1984594 w 9020178"/>
              <a:gd name="connsiteY48" fmla="*/ 5561462 h 5588014"/>
              <a:gd name="connsiteX49" fmla="*/ 860899 w 9020178"/>
              <a:gd name="connsiteY49" fmla="*/ 5562242 h 5588014"/>
              <a:gd name="connsiteX50" fmla="*/ 27909 w 9020178"/>
              <a:gd name="connsiteY50" fmla="*/ 5572663 h 5588014"/>
              <a:gd name="connsiteX51" fmla="*/ 32467 w 9020178"/>
              <a:gd name="connsiteY51" fmla="*/ 146182 h 5588014"/>
              <a:gd name="connsiteX52" fmla="*/ 251299 w 9020178"/>
              <a:gd name="connsiteY52" fmla="*/ 443165 h 5588014"/>
              <a:gd name="connsiteX53" fmla="*/ 1009389 w 9020178"/>
              <a:gd name="connsiteY53" fmla="*/ 677628 h 5588014"/>
              <a:gd name="connsiteX54" fmla="*/ 1642437 w 9020178"/>
              <a:gd name="connsiteY54" fmla="*/ 1349750 h 5588014"/>
              <a:gd name="connsiteX55" fmla="*/ 2158251 w 9020178"/>
              <a:gd name="connsiteY55" fmla="*/ 1967166 h 5588014"/>
              <a:gd name="connsiteX56" fmla="*/ 2455235 w 9020178"/>
              <a:gd name="connsiteY56" fmla="*/ 1506059 h 5588014"/>
              <a:gd name="connsiteX57" fmla="*/ 2608295 w 9020178"/>
              <a:gd name="connsiteY57" fmla="*/ 1168990 h 5588014"/>
              <a:gd name="connsiteX0" fmla="*/ 2608295 w 9020178"/>
              <a:gd name="connsiteY0" fmla="*/ 1168990 h 5588014"/>
              <a:gd name="connsiteX1" fmla="*/ 2580282 w 9020178"/>
              <a:gd name="connsiteY1" fmla="*/ 958982 h 5588014"/>
              <a:gd name="connsiteX2" fmla="*/ 2705328 w 9020178"/>
              <a:gd name="connsiteY2" fmla="*/ 724519 h 5588014"/>
              <a:gd name="connsiteX3" fmla="*/ 3033574 w 9020178"/>
              <a:gd name="connsiteY3" fmla="*/ 380643 h 5588014"/>
              <a:gd name="connsiteX4" fmla="*/ 3518129 w 9020178"/>
              <a:gd name="connsiteY4" fmla="*/ 247781 h 5588014"/>
              <a:gd name="connsiteX5" fmla="*/ 3760405 w 9020178"/>
              <a:gd name="connsiteY5" fmla="*/ 36765 h 5588014"/>
              <a:gd name="connsiteX6" fmla="*/ 4049575 w 9020178"/>
              <a:gd name="connsiteY6" fmla="*/ 52397 h 5588014"/>
              <a:gd name="connsiteX7" fmla="*/ 4260590 w 9020178"/>
              <a:gd name="connsiteY7" fmla="*/ 5505 h 5588014"/>
              <a:gd name="connsiteX8" fmla="*/ 4518498 w 9020178"/>
              <a:gd name="connsiteY8" fmla="*/ 138366 h 5588014"/>
              <a:gd name="connsiteX9" fmla="*/ 4995236 w 9020178"/>
              <a:gd name="connsiteY9" fmla="*/ 52396 h 5588014"/>
              <a:gd name="connsiteX10" fmla="*/ 5323482 w 9020178"/>
              <a:gd name="connsiteY10" fmla="*/ 333750 h 5588014"/>
              <a:gd name="connsiteX11" fmla="*/ 6198805 w 9020178"/>
              <a:gd name="connsiteY11" fmla="*/ 536950 h 5588014"/>
              <a:gd name="connsiteX12" fmla="*/ 6644282 w 9020178"/>
              <a:gd name="connsiteY12" fmla="*/ 138365 h 5588014"/>
              <a:gd name="connsiteX13" fmla="*/ 6792775 w 9020178"/>
              <a:gd name="connsiteY13" fmla="*/ 177442 h 5588014"/>
              <a:gd name="connsiteX14" fmla="*/ 6984252 w 9020178"/>
              <a:gd name="connsiteY14" fmla="*/ 106097 h 5588014"/>
              <a:gd name="connsiteX15" fmla="*/ 7269513 w 9020178"/>
              <a:gd name="connsiteY15" fmla="*/ 341566 h 5588014"/>
              <a:gd name="connsiteX16" fmla="*/ 7363298 w 9020178"/>
              <a:gd name="connsiteY16" fmla="*/ 333751 h 5588014"/>
              <a:gd name="connsiteX17" fmla="*/ 7488344 w 9020178"/>
              <a:gd name="connsiteY17" fmla="*/ 505690 h 5588014"/>
              <a:gd name="connsiteX18" fmla="*/ 7316405 w 9020178"/>
              <a:gd name="connsiteY18" fmla="*/ 724519 h 5588014"/>
              <a:gd name="connsiteX19" fmla="*/ 7480529 w 9020178"/>
              <a:gd name="connsiteY19" fmla="*/ 912090 h 5588014"/>
              <a:gd name="connsiteX20" fmla="*/ 7699359 w 9020178"/>
              <a:gd name="connsiteY20" fmla="*/ 1060582 h 5588014"/>
              <a:gd name="connsiteX21" fmla="*/ 7910375 w 9020178"/>
              <a:gd name="connsiteY21" fmla="*/ 1271597 h 5588014"/>
              <a:gd name="connsiteX22" fmla="*/ 8011974 w 9020178"/>
              <a:gd name="connsiteY22" fmla="*/ 1295043 h 5588014"/>
              <a:gd name="connsiteX23" fmla="*/ 8090129 w 9020178"/>
              <a:gd name="connsiteY23" fmla="*/ 1599843 h 5588014"/>
              <a:gd name="connsiteX24" fmla="*/ 8168282 w 9020178"/>
              <a:gd name="connsiteY24" fmla="*/ 1748336 h 5588014"/>
              <a:gd name="connsiteX25" fmla="*/ 8137021 w 9020178"/>
              <a:gd name="connsiteY25" fmla="*/ 1818673 h 5588014"/>
              <a:gd name="connsiteX26" fmla="*/ 8340221 w 9020178"/>
              <a:gd name="connsiteY26" fmla="*/ 2162551 h 5588014"/>
              <a:gd name="connsiteX27" fmla="*/ 8418375 w 9020178"/>
              <a:gd name="connsiteY27" fmla="*/ 2170368 h 5588014"/>
              <a:gd name="connsiteX28" fmla="*/ 8465266 w 9020178"/>
              <a:gd name="connsiteY28" fmla="*/ 2662735 h 5588014"/>
              <a:gd name="connsiteX29" fmla="*/ 8524959 w 9020178"/>
              <a:gd name="connsiteY29" fmla="*/ 2945456 h 5588014"/>
              <a:gd name="connsiteX30" fmla="*/ 8498580 w 9020178"/>
              <a:gd name="connsiteY30" fmla="*/ 3084571 h 5588014"/>
              <a:gd name="connsiteX31" fmla="*/ 9017248 w 9020178"/>
              <a:gd name="connsiteY31" fmla="*/ 3555331 h 5588014"/>
              <a:gd name="connsiteX32" fmla="*/ 8633924 w 9020178"/>
              <a:gd name="connsiteY32" fmla="*/ 3687644 h 5588014"/>
              <a:gd name="connsiteX33" fmla="*/ 8200326 w 9020178"/>
              <a:gd name="connsiteY33" fmla="*/ 3945410 h 5588014"/>
              <a:gd name="connsiteX34" fmla="*/ 8004629 w 9020178"/>
              <a:gd name="connsiteY34" fmla="*/ 4362268 h 5588014"/>
              <a:gd name="connsiteX35" fmla="*/ 7473183 w 9020178"/>
              <a:gd name="connsiteY35" fmla="*/ 4692859 h 5588014"/>
              <a:gd name="connsiteX36" fmla="*/ 7284207 w 9020178"/>
              <a:gd name="connsiteY36" fmla="*/ 5134428 h 5588014"/>
              <a:gd name="connsiteX37" fmla="*/ 6784648 w 9020178"/>
              <a:gd name="connsiteY37" fmla="*/ 5213832 h 5588014"/>
              <a:gd name="connsiteX38" fmla="*/ 6422170 w 9020178"/>
              <a:gd name="connsiteY38" fmla="*/ 5377174 h 5588014"/>
              <a:gd name="connsiteX39" fmla="*/ 6206310 w 9020178"/>
              <a:gd name="connsiteY39" fmla="*/ 5389679 h 5588014"/>
              <a:gd name="connsiteX40" fmla="*/ 5903541 w 9020178"/>
              <a:gd name="connsiteY40" fmla="*/ 5275418 h 5588014"/>
              <a:gd name="connsiteX41" fmla="*/ 5536375 w 9020178"/>
              <a:gd name="connsiteY41" fmla="*/ 5326999 h 5588014"/>
              <a:gd name="connsiteX42" fmla="*/ 5162800 w 9020178"/>
              <a:gd name="connsiteY42" fmla="*/ 5289329 h 5588014"/>
              <a:gd name="connsiteX43" fmla="*/ 4546165 w 9020178"/>
              <a:gd name="connsiteY43" fmla="*/ 5409998 h 5588014"/>
              <a:gd name="connsiteX44" fmla="*/ 4038478 w 9020178"/>
              <a:gd name="connsiteY44" fmla="*/ 5521446 h 5588014"/>
              <a:gd name="connsiteX45" fmla="*/ 3606600 w 9020178"/>
              <a:gd name="connsiteY45" fmla="*/ 5515194 h 5588014"/>
              <a:gd name="connsiteX46" fmla="*/ 3161155 w 9020178"/>
              <a:gd name="connsiteY46" fmla="*/ 5544750 h 5588014"/>
              <a:gd name="connsiteX47" fmla="*/ 2526357 w 9020178"/>
              <a:gd name="connsiteY47" fmla="*/ 5563805 h 5588014"/>
              <a:gd name="connsiteX48" fmla="*/ 1984594 w 9020178"/>
              <a:gd name="connsiteY48" fmla="*/ 5561462 h 5588014"/>
              <a:gd name="connsiteX49" fmla="*/ 860899 w 9020178"/>
              <a:gd name="connsiteY49" fmla="*/ 5562242 h 5588014"/>
              <a:gd name="connsiteX50" fmla="*/ 27909 w 9020178"/>
              <a:gd name="connsiteY50" fmla="*/ 5572663 h 5588014"/>
              <a:gd name="connsiteX51" fmla="*/ 32467 w 9020178"/>
              <a:gd name="connsiteY51" fmla="*/ 146182 h 5588014"/>
              <a:gd name="connsiteX52" fmla="*/ 251299 w 9020178"/>
              <a:gd name="connsiteY52" fmla="*/ 443165 h 5588014"/>
              <a:gd name="connsiteX53" fmla="*/ 1009389 w 9020178"/>
              <a:gd name="connsiteY53" fmla="*/ 677628 h 5588014"/>
              <a:gd name="connsiteX54" fmla="*/ 1642437 w 9020178"/>
              <a:gd name="connsiteY54" fmla="*/ 1349750 h 5588014"/>
              <a:gd name="connsiteX55" fmla="*/ 2158251 w 9020178"/>
              <a:gd name="connsiteY55" fmla="*/ 1967166 h 5588014"/>
              <a:gd name="connsiteX56" fmla="*/ 2455235 w 9020178"/>
              <a:gd name="connsiteY56" fmla="*/ 1506059 h 5588014"/>
              <a:gd name="connsiteX57" fmla="*/ 2608295 w 9020178"/>
              <a:gd name="connsiteY57" fmla="*/ 1168990 h 5588014"/>
              <a:gd name="connsiteX0" fmla="*/ 2608295 w 9019235"/>
              <a:gd name="connsiteY0" fmla="*/ 1168990 h 5588014"/>
              <a:gd name="connsiteX1" fmla="*/ 2580282 w 9019235"/>
              <a:gd name="connsiteY1" fmla="*/ 958982 h 5588014"/>
              <a:gd name="connsiteX2" fmla="*/ 2705328 w 9019235"/>
              <a:gd name="connsiteY2" fmla="*/ 724519 h 5588014"/>
              <a:gd name="connsiteX3" fmla="*/ 3033574 w 9019235"/>
              <a:gd name="connsiteY3" fmla="*/ 380643 h 5588014"/>
              <a:gd name="connsiteX4" fmla="*/ 3518129 w 9019235"/>
              <a:gd name="connsiteY4" fmla="*/ 247781 h 5588014"/>
              <a:gd name="connsiteX5" fmla="*/ 3760405 w 9019235"/>
              <a:gd name="connsiteY5" fmla="*/ 36765 h 5588014"/>
              <a:gd name="connsiteX6" fmla="*/ 4049575 w 9019235"/>
              <a:gd name="connsiteY6" fmla="*/ 52397 h 5588014"/>
              <a:gd name="connsiteX7" fmla="*/ 4260590 w 9019235"/>
              <a:gd name="connsiteY7" fmla="*/ 5505 h 5588014"/>
              <a:gd name="connsiteX8" fmla="*/ 4518498 w 9019235"/>
              <a:gd name="connsiteY8" fmla="*/ 138366 h 5588014"/>
              <a:gd name="connsiteX9" fmla="*/ 4995236 w 9019235"/>
              <a:gd name="connsiteY9" fmla="*/ 52396 h 5588014"/>
              <a:gd name="connsiteX10" fmla="*/ 5323482 w 9019235"/>
              <a:gd name="connsiteY10" fmla="*/ 333750 h 5588014"/>
              <a:gd name="connsiteX11" fmla="*/ 6198805 w 9019235"/>
              <a:gd name="connsiteY11" fmla="*/ 536950 h 5588014"/>
              <a:gd name="connsiteX12" fmla="*/ 6644282 w 9019235"/>
              <a:gd name="connsiteY12" fmla="*/ 138365 h 5588014"/>
              <a:gd name="connsiteX13" fmla="*/ 6792775 w 9019235"/>
              <a:gd name="connsiteY13" fmla="*/ 177442 h 5588014"/>
              <a:gd name="connsiteX14" fmla="*/ 6984252 w 9019235"/>
              <a:gd name="connsiteY14" fmla="*/ 106097 h 5588014"/>
              <a:gd name="connsiteX15" fmla="*/ 7269513 w 9019235"/>
              <a:gd name="connsiteY15" fmla="*/ 341566 h 5588014"/>
              <a:gd name="connsiteX16" fmla="*/ 7363298 w 9019235"/>
              <a:gd name="connsiteY16" fmla="*/ 333751 h 5588014"/>
              <a:gd name="connsiteX17" fmla="*/ 7488344 w 9019235"/>
              <a:gd name="connsiteY17" fmla="*/ 505690 h 5588014"/>
              <a:gd name="connsiteX18" fmla="*/ 7316405 w 9019235"/>
              <a:gd name="connsiteY18" fmla="*/ 724519 h 5588014"/>
              <a:gd name="connsiteX19" fmla="*/ 7480529 w 9019235"/>
              <a:gd name="connsiteY19" fmla="*/ 912090 h 5588014"/>
              <a:gd name="connsiteX20" fmla="*/ 7699359 w 9019235"/>
              <a:gd name="connsiteY20" fmla="*/ 1060582 h 5588014"/>
              <a:gd name="connsiteX21" fmla="*/ 7910375 w 9019235"/>
              <a:gd name="connsiteY21" fmla="*/ 1271597 h 5588014"/>
              <a:gd name="connsiteX22" fmla="*/ 8011974 w 9019235"/>
              <a:gd name="connsiteY22" fmla="*/ 1295043 h 5588014"/>
              <a:gd name="connsiteX23" fmla="*/ 8090129 w 9019235"/>
              <a:gd name="connsiteY23" fmla="*/ 1599843 h 5588014"/>
              <a:gd name="connsiteX24" fmla="*/ 8168282 w 9019235"/>
              <a:gd name="connsiteY24" fmla="*/ 1748336 h 5588014"/>
              <a:gd name="connsiteX25" fmla="*/ 8137021 w 9019235"/>
              <a:gd name="connsiteY25" fmla="*/ 1818673 h 5588014"/>
              <a:gd name="connsiteX26" fmla="*/ 8340221 w 9019235"/>
              <a:gd name="connsiteY26" fmla="*/ 2162551 h 5588014"/>
              <a:gd name="connsiteX27" fmla="*/ 8418375 w 9019235"/>
              <a:gd name="connsiteY27" fmla="*/ 2170368 h 5588014"/>
              <a:gd name="connsiteX28" fmla="*/ 8465266 w 9019235"/>
              <a:gd name="connsiteY28" fmla="*/ 2662735 h 5588014"/>
              <a:gd name="connsiteX29" fmla="*/ 8524959 w 9019235"/>
              <a:gd name="connsiteY29" fmla="*/ 2945456 h 5588014"/>
              <a:gd name="connsiteX30" fmla="*/ 8498580 w 9019235"/>
              <a:gd name="connsiteY30" fmla="*/ 3084571 h 5588014"/>
              <a:gd name="connsiteX31" fmla="*/ 9017248 w 9019235"/>
              <a:gd name="connsiteY31" fmla="*/ 3555331 h 5588014"/>
              <a:gd name="connsiteX32" fmla="*/ 8633924 w 9019235"/>
              <a:gd name="connsiteY32" fmla="*/ 3687644 h 5588014"/>
              <a:gd name="connsiteX33" fmla="*/ 8200326 w 9019235"/>
              <a:gd name="connsiteY33" fmla="*/ 3945410 h 5588014"/>
              <a:gd name="connsiteX34" fmla="*/ 8004629 w 9019235"/>
              <a:gd name="connsiteY34" fmla="*/ 4362268 h 5588014"/>
              <a:gd name="connsiteX35" fmla="*/ 7473183 w 9019235"/>
              <a:gd name="connsiteY35" fmla="*/ 4692859 h 5588014"/>
              <a:gd name="connsiteX36" fmla="*/ 7284207 w 9019235"/>
              <a:gd name="connsiteY36" fmla="*/ 5134428 h 5588014"/>
              <a:gd name="connsiteX37" fmla="*/ 6784648 w 9019235"/>
              <a:gd name="connsiteY37" fmla="*/ 5213832 h 5588014"/>
              <a:gd name="connsiteX38" fmla="*/ 6422170 w 9019235"/>
              <a:gd name="connsiteY38" fmla="*/ 5377174 h 5588014"/>
              <a:gd name="connsiteX39" fmla="*/ 6206310 w 9019235"/>
              <a:gd name="connsiteY39" fmla="*/ 5389679 h 5588014"/>
              <a:gd name="connsiteX40" fmla="*/ 5903541 w 9019235"/>
              <a:gd name="connsiteY40" fmla="*/ 5275418 h 5588014"/>
              <a:gd name="connsiteX41" fmla="*/ 5536375 w 9019235"/>
              <a:gd name="connsiteY41" fmla="*/ 5326999 h 5588014"/>
              <a:gd name="connsiteX42" fmla="*/ 5162800 w 9019235"/>
              <a:gd name="connsiteY42" fmla="*/ 5289329 h 5588014"/>
              <a:gd name="connsiteX43" fmla="*/ 4546165 w 9019235"/>
              <a:gd name="connsiteY43" fmla="*/ 5409998 h 5588014"/>
              <a:gd name="connsiteX44" fmla="*/ 4038478 w 9019235"/>
              <a:gd name="connsiteY44" fmla="*/ 5521446 h 5588014"/>
              <a:gd name="connsiteX45" fmla="*/ 3606600 w 9019235"/>
              <a:gd name="connsiteY45" fmla="*/ 5515194 h 5588014"/>
              <a:gd name="connsiteX46" fmla="*/ 3161155 w 9019235"/>
              <a:gd name="connsiteY46" fmla="*/ 5544750 h 5588014"/>
              <a:gd name="connsiteX47" fmla="*/ 2526357 w 9019235"/>
              <a:gd name="connsiteY47" fmla="*/ 5563805 h 5588014"/>
              <a:gd name="connsiteX48" fmla="*/ 1984594 w 9019235"/>
              <a:gd name="connsiteY48" fmla="*/ 5561462 h 5588014"/>
              <a:gd name="connsiteX49" fmla="*/ 860899 w 9019235"/>
              <a:gd name="connsiteY49" fmla="*/ 5562242 h 5588014"/>
              <a:gd name="connsiteX50" fmla="*/ 27909 w 9019235"/>
              <a:gd name="connsiteY50" fmla="*/ 5572663 h 5588014"/>
              <a:gd name="connsiteX51" fmla="*/ 32467 w 9019235"/>
              <a:gd name="connsiteY51" fmla="*/ 146182 h 5588014"/>
              <a:gd name="connsiteX52" fmla="*/ 251299 w 9019235"/>
              <a:gd name="connsiteY52" fmla="*/ 443165 h 5588014"/>
              <a:gd name="connsiteX53" fmla="*/ 1009389 w 9019235"/>
              <a:gd name="connsiteY53" fmla="*/ 677628 h 5588014"/>
              <a:gd name="connsiteX54" fmla="*/ 1642437 w 9019235"/>
              <a:gd name="connsiteY54" fmla="*/ 1349750 h 5588014"/>
              <a:gd name="connsiteX55" fmla="*/ 2158251 w 9019235"/>
              <a:gd name="connsiteY55" fmla="*/ 1967166 h 5588014"/>
              <a:gd name="connsiteX56" fmla="*/ 2455235 w 9019235"/>
              <a:gd name="connsiteY56" fmla="*/ 1506059 h 5588014"/>
              <a:gd name="connsiteX57" fmla="*/ 2608295 w 9019235"/>
              <a:gd name="connsiteY57" fmla="*/ 1168990 h 5588014"/>
              <a:gd name="connsiteX0" fmla="*/ 2608295 w 9024322"/>
              <a:gd name="connsiteY0" fmla="*/ 1168990 h 5588014"/>
              <a:gd name="connsiteX1" fmla="*/ 2580282 w 9024322"/>
              <a:gd name="connsiteY1" fmla="*/ 958982 h 5588014"/>
              <a:gd name="connsiteX2" fmla="*/ 2705328 w 9024322"/>
              <a:gd name="connsiteY2" fmla="*/ 724519 h 5588014"/>
              <a:gd name="connsiteX3" fmla="*/ 3033574 w 9024322"/>
              <a:gd name="connsiteY3" fmla="*/ 380643 h 5588014"/>
              <a:gd name="connsiteX4" fmla="*/ 3518129 w 9024322"/>
              <a:gd name="connsiteY4" fmla="*/ 247781 h 5588014"/>
              <a:gd name="connsiteX5" fmla="*/ 3760405 w 9024322"/>
              <a:gd name="connsiteY5" fmla="*/ 36765 h 5588014"/>
              <a:gd name="connsiteX6" fmla="*/ 4049575 w 9024322"/>
              <a:gd name="connsiteY6" fmla="*/ 52397 h 5588014"/>
              <a:gd name="connsiteX7" fmla="*/ 4260590 w 9024322"/>
              <a:gd name="connsiteY7" fmla="*/ 5505 h 5588014"/>
              <a:gd name="connsiteX8" fmla="*/ 4518498 w 9024322"/>
              <a:gd name="connsiteY8" fmla="*/ 138366 h 5588014"/>
              <a:gd name="connsiteX9" fmla="*/ 4995236 w 9024322"/>
              <a:gd name="connsiteY9" fmla="*/ 52396 h 5588014"/>
              <a:gd name="connsiteX10" fmla="*/ 5323482 w 9024322"/>
              <a:gd name="connsiteY10" fmla="*/ 333750 h 5588014"/>
              <a:gd name="connsiteX11" fmla="*/ 6198805 w 9024322"/>
              <a:gd name="connsiteY11" fmla="*/ 536950 h 5588014"/>
              <a:gd name="connsiteX12" fmla="*/ 6644282 w 9024322"/>
              <a:gd name="connsiteY12" fmla="*/ 138365 h 5588014"/>
              <a:gd name="connsiteX13" fmla="*/ 6792775 w 9024322"/>
              <a:gd name="connsiteY13" fmla="*/ 177442 h 5588014"/>
              <a:gd name="connsiteX14" fmla="*/ 6984252 w 9024322"/>
              <a:gd name="connsiteY14" fmla="*/ 106097 h 5588014"/>
              <a:gd name="connsiteX15" fmla="*/ 7269513 w 9024322"/>
              <a:gd name="connsiteY15" fmla="*/ 341566 h 5588014"/>
              <a:gd name="connsiteX16" fmla="*/ 7363298 w 9024322"/>
              <a:gd name="connsiteY16" fmla="*/ 333751 h 5588014"/>
              <a:gd name="connsiteX17" fmla="*/ 7488344 w 9024322"/>
              <a:gd name="connsiteY17" fmla="*/ 505690 h 5588014"/>
              <a:gd name="connsiteX18" fmla="*/ 7316405 w 9024322"/>
              <a:gd name="connsiteY18" fmla="*/ 724519 h 5588014"/>
              <a:gd name="connsiteX19" fmla="*/ 7480529 w 9024322"/>
              <a:gd name="connsiteY19" fmla="*/ 912090 h 5588014"/>
              <a:gd name="connsiteX20" fmla="*/ 7699359 w 9024322"/>
              <a:gd name="connsiteY20" fmla="*/ 1060582 h 5588014"/>
              <a:gd name="connsiteX21" fmla="*/ 7910375 w 9024322"/>
              <a:gd name="connsiteY21" fmla="*/ 1271597 h 5588014"/>
              <a:gd name="connsiteX22" fmla="*/ 8011974 w 9024322"/>
              <a:gd name="connsiteY22" fmla="*/ 1295043 h 5588014"/>
              <a:gd name="connsiteX23" fmla="*/ 8090129 w 9024322"/>
              <a:gd name="connsiteY23" fmla="*/ 1599843 h 5588014"/>
              <a:gd name="connsiteX24" fmla="*/ 8168282 w 9024322"/>
              <a:gd name="connsiteY24" fmla="*/ 1748336 h 5588014"/>
              <a:gd name="connsiteX25" fmla="*/ 8137021 w 9024322"/>
              <a:gd name="connsiteY25" fmla="*/ 1818673 h 5588014"/>
              <a:gd name="connsiteX26" fmla="*/ 8340221 w 9024322"/>
              <a:gd name="connsiteY26" fmla="*/ 2162551 h 5588014"/>
              <a:gd name="connsiteX27" fmla="*/ 8418375 w 9024322"/>
              <a:gd name="connsiteY27" fmla="*/ 2170368 h 5588014"/>
              <a:gd name="connsiteX28" fmla="*/ 8465266 w 9024322"/>
              <a:gd name="connsiteY28" fmla="*/ 2662735 h 5588014"/>
              <a:gd name="connsiteX29" fmla="*/ 8524959 w 9024322"/>
              <a:gd name="connsiteY29" fmla="*/ 2945456 h 5588014"/>
              <a:gd name="connsiteX30" fmla="*/ 8498580 w 9024322"/>
              <a:gd name="connsiteY30" fmla="*/ 3084571 h 5588014"/>
              <a:gd name="connsiteX31" fmla="*/ 9017248 w 9024322"/>
              <a:gd name="connsiteY31" fmla="*/ 3555331 h 5588014"/>
              <a:gd name="connsiteX32" fmla="*/ 8633924 w 9024322"/>
              <a:gd name="connsiteY32" fmla="*/ 3687644 h 5588014"/>
              <a:gd name="connsiteX33" fmla="*/ 8200326 w 9024322"/>
              <a:gd name="connsiteY33" fmla="*/ 3945410 h 5588014"/>
              <a:gd name="connsiteX34" fmla="*/ 8004629 w 9024322"/>
              <a:gd name="connsiteY34" fmla="*/ 4362268 h 5588014"/>
              <a:gd name="connsiteX35" fmla="*/ 7473183 w 9024322"/>
              <a:gd name="connsiteY35" fmla="*/ 4692859 h 5588014"/>
              <a:gd name="connsiteX36" fmla="*/ 7284207 w 9024322"/>
              <a:gd name="connsiteY36" fmla="*/ 5134428 h 5588014"/>
              <a:gd name="connsiteX37" fmla="*/ 6784648 w 9024322"/>
              <a:gd name="connsiteY37" fmla="*/ 5213832 h 5588014"/>
              <a:gd name="connsiteX38" fmla="*/ 6422170 w 9024322"/>
              <a:gd name="connsiteY38" fmla="*/ 5377174 h 5588014"/>
              <a:gd name="connsiteX39" fmla="*/ 6206310 w 9024322"/>
              <a:gd name="connsiteY39" fmla="*/ 5389679 h 5588014"/>
              <a:gd name="connsiteX40" fmla="*/ 5903541 w 9024322"/>
              <a:gd name="connsiteY40" fmla="*/ 5275418 h 5588014"/>
              <a:gd name="connsiteX41" fmla="*/ 5536375 w 9024322"/>
              <a:gd name="connsiteY41" fmla="*/ 5326999 h 5588014"/>
              <a:gd name="connsiteX42" fmla="*/ 5162800 w 9024322"/>
              <a:gd name="connsiteY42" fmla="*/ 5289329 h 5588014"/>
              <a:gd name="connsiteX43" fmla="*/ 4546165 w 9024322"/>
              <a:gd name="connsiteY43" fmla="*/ 5409998 h 5588014"/>
              <a:gd name="connsiteX44" fmla="*/ 4038478 w 9024322"/>
              <a:gd name="connsiteY44" fmla="*/ 5521446 h 5588014"/>
              <a:gd name="connsiteX45" fmla="*/ 3606600 w 9024322"/>
              <a:gd name="connsiteY45" fmla="*/ 5515194 h 5588014"/>
              <a:gd name="connsiteX46" fmla="*/ 3161155 w 9024322"/>
              <a:gd name="connsiteY46" fmla="*/ 5544750 h 5588014"/>
              <a:gd name="connsiteX47" fmla="*/ 2526357 w 9024322"/>
              <a:gd name="connsiteY47" fmla="*/ 5563805 h 5588014"/>
              <a:gd name="connsiteX48" fmla="*/ 1984594 w 9024322"/>
              <a:gd name="connsiteY48" fmla="*/ 5561462 h 5588014"/>
              <a:gd name="connsiteX49" fmla="*/ 860899 w 9024322"/>
              <a:gd name="connsiteY49" fmla="*/ 5562242 h 5588014"/>
              <a:gd name="connsiteX50" fmla="*/ 27909 w 9024322"/>
              <a:gd name="connsiteY50" fmla="*/ 5572663 h 5588014"/>
              <a:gd name="connsiteX51" fmla="*/ 32467 w 9024322"/>
              <a:gd name="connsiteY51" fmla="*/ 146182 h 5588014"/>
              <a:gd name="connsiteX52" fmla="*/ 251299 w 9024322"/>
              <a:gd name="connsiteY52" fmla="*/ 443165 h 5588014"/>
              <a:gd name="connsiteX53" fmla="*/ 1009389 w 9024322"/>
              <a:gd name="connsiteY53" fmla="*/ 677628 h 5588014"/>
              <a:gd name="connsiteX54" fmla="*/ 1642437 w 9024322"/>
              <a:gd name="connsiteY54" fmla="*/ 1349750 h 5588014"/>
              <a:gd name="connsiteX55" fmla="*/ 2158251 w 9024322"/>
              <a:gd name="connsiteY55" fmla="*/ 1967166 h 5588014"/>
              <a:gd name="connsiteX56" fmla="*/ 2455235 w 9024322"/>
              <a:gd name="connsiteY56" fmla="*/ 1506059 h 5588014"/>
              <a:gd name="connsiteX57" fmla="*/ 2608295 w 9024322"/>
              <a:gd name="connsiteY57" fmla="*/ 1168990 h 5588014"/>
              <a:gd name="connsiteX0" fmla="*/ 2608295 w 9020483"/>
              <a:gd name="connsiteY0" fmla="*/ 1168990 h 5588014"/>
              <a:gd name="connsiteX1" fmla="*/ 2580282 w 9020483"/>
              <a:gd name="connsiteY1" fmla="*/ 958982 h 5588014"/>
              <a:gd name="connsiteX2" fmla="*/ 2705328 w 9020483"/>
              <a:gd name="connsiteY2" fmla="*/ 724519 h 5588014"/>
              <a:gd name="connsiteX3" fmla="*/ 3033574 w 9020483"/>
              <a:gd name="connsiteY3" fmla="*/ 380643 h 5588014"/>
              <a:gd name="connsiteX4" fmla="*/ 3518129 w 9020483"/>
              <a:gd name="connsiteY4" fmla="*/ 247781 h 5588014"/>
              <a:gd name="connsiteX5" fmla="*/ 3760405 w 9020483"/>
              <a:gd name="connsiteY5" fmla="*/ 36765 h 5588014"/>
              <a:gd name="connsiteX6" fmla="*/ 4049575 w 9020483"/>
              <a:gd name="connsiteY6" fmla="*/ 52397 h 5588014"/>
              <a:gd name="connsiteX7" fmla="*/ 4260590 w 9020483"/>
              <a:gd name="connsiteY7" fmla="*/ 5505 h 5588014"/>
              <a:gd name="connsiteX8" fmla="*/ 4518498 w 9020483"/>
              <a:gd name="connsiteY8" fmla="*/ 138366 h 5588014"/>
              <a:gd name="connsiteX9" fmla="*/ 4995236 w 9020483"/>
              <a:gd name="connsiteY9" fmla="*/ 52396 h 5588014"/>
              <a:gd name="connsiteX10" fmla="*/ 5323482 w 9020483"/>
              <a:gd name="connsiteY10" fmla="*/ 333750 h 5588014"/>
              <a:gd name="connsiteX11" fmla="*/ 6198805 w 9020483"/>
              <a:gd name="connsiteY11" fmla="*/ 536950 h 5588014"/>
              <a:gd name="connsiteX12" fmla="*/ 6644282 w 9020483"/>
              <a:gd name="connsiteY12" fmla="*/ 138365 h 5588014"/>
              <a:gd name="connsiteX13" fmla="*/ 6792775 w 9020483"/>
              <a:gd name="connsiteY13" fmla="*/ 177442 h 5588014"/>
              <a:gd name="connsiteX14" fmla="*/ 6984252 w 9020483"/>
              <a:gd name="connsiteY14" fmla="*/ 106097 h 5588014"/>
              <a:gd name="connsiteX15" fmla="*/ 7269513 w 9020483"/>
              <a:gd name="connsiteY15" fmla="*/ 341566 h 5588014"/>
              <a:gd name="connsiteX16" fmla="*/ 7363298 w 9020483"/>
              <a:gd name="connsiteY16" fmla="*/ 333751 h 5588014"/>
              <a:gd name="connsiteX17" fmla="*/ 7488344 w 9020483"/>
              <a:gd name="connsiteY17" fmla="*/ 505690 h 5588014"/>
              <a:gd name="connsiteX18" fmla="*/ 7316405 w 9020483"/>
              <a:gd name="connsiteY18" fmla="*/ 724519 h 5588014"/>
              <a:gd name="connsiteX19" fmla="*/ 7480529 w 9020483"/>
              <a:gd name="connsiteY19" fmla="*/ 912090 h 5588014"/>
              <a:gd name="connsiteX20" fmla="*/ 7699359 w 9020483"/>
              <a:gd name="connsiteY20" fmla="*/ 1060582 h 5588014"/>
              <a:gd name="connsiteX21" fmla="*/ 7910375 w 9020483"/>
              <a:gd name="connsiteY21" fmla="*/ 1271597 h 5588014"/>
              <a:gd name="connsiteX22" fmla="*/ 8011974 w 9020483"/>
              <a:gd name="connsiteY22" fmla="*/ 1295043 h 5588014"/>
              <a:gd name="connsiteX23" fmla="*/ 8090129 w 9020483"/>
              <a:gd name="connsiteY23" fmla="*/ 1599843 h 5588014"/>
              <a:gd name="connsiteX24" fmla="*/ 8168282 w 9020483"/>
              <a:gd name="connsiteY24" fmla="*/ 1748336 h 5588014"/>
              <a:gd name="connsiteX25" fmla="*/ 8137021 w 9020483"/>
              <a:gd name="connsiteY25" fmla="*/ 1818673 h 5588014"/>
              <a:gd name="connsiteX26" fmla="*/ 8340221 w 9020483"/>
              <a:gd name="connsiteY26" fmla="*/ 2162551 h 5588014"/>
              <a:gd name="connsiteX27" fmla="*/ 8418375 w 9020483"/>
              <a:gd name="connsiteY27" fmla="*/ 2170368 h 5588014"/>
              <a:gd name="connsiteX28" fmla="*/ 8465266 w 9020483"/>
              <a:gd name="connsiteY28" fmla="*/ 2662735 h 5588014"/>
              <a:gd name="connsiteX29" fmla="*/ 8524959 w 9020483"/>
              <a:gd name="connsiteY29" fmla="*/ 2945456 h 5588014"/>
              <a:gd name="connsiteX30" fmla="*/ 8498580 w 9020483"/>
              <a:gd name="connsiteY30" fmla="*/ 3084571 h 5588014"/>
              <a:gd name="connsiteX31" fmla="*/ 9017248 w 9020483"/>
              <a:gd name="connsiteY31" fmla="*/ 3555331 h 5588014"/>
              <a:gd name="connsiteX32" fmla="*/ 8633924 w 9020483"/>
              <a:gd name="connsiteY32" fmla="*/ 3687644 h 5588014"/>
              <a:gd name="connsiteX33" fmla="*/ 8200326 w 9020483"/>
              <a:gd name="connsiteY33" fmla="*/ 3945410 h 5588014"/>
              <a:gd name="connsiteX34" fmla="*/ 8004629 w 9020483"/>
              <a:gd name="connsiteY34" fmla="*/ 4362268 h 5588014"/>
              <a:gd name="connsiteX35" fmla="*/ 7473183 w 9020483"/>
              <a:gd name="connsiteY35" fmla="*/ 4692859 h 5588014"/>
              <a:gd name="connsiteX36" fmla="*/ 7284207 w 9020483"/>
              <a:gd name="connsiteY36" fmla="*/ 5134428 h 5588014"/>
              <a:gd name="connsiteX37" fmla="*/ 6784648 w 9020483"/>
              <a:gd name="connsiteY37" fmla="*/ 5213832 h 5588014"/>
              <a:gd name="connsiteX38" fmla="*/ 6422170 w 9020483"/>
              <a:gd name="connsiteY38" fmla="*/ 5377174 h 5588014"/>
              <a:gd name="connsiteX39" fmla="*/ 6206310 w 9020483"/>
              <a:gd name="connsiteY39" fmla="*/ 5389679 h 5588014"/>
              <a:gd name="connsiteX40" fmla="*/ 5903541 w 9020483"/>
              <a:gd name="connsiteY40" fmla="*/ 5275418 h 5588014"/>
              <a:gd name="connsiteX41" fmla="*/ 5536375 w 9020483"/>
              <a:gd name="connsiteY41" fmla="*/ 5326999 h 5588014"/>
              <a:gd name="connsiteX42" fmla="*/ 5162800 w 9020483"/>
              <a:gd name="connsiteY42" fmla="*/ 5289329 h 5588014"/>
              <a:gd name="connsiteX43" fmla="*/ 4546165 w 9020483"/>
              <a:gd name="connsiteY43" fmla="*/ 5409998 h 5588014"/>
              <a:gd name="connsiteX44" fmla="*/ 4038478 w 9020483"/>
              <a:gd name="connsiteY44" fmla="*/ 5521446 h 5588014"/>
              <a:gd name="connsiteX45" fmla="*/ 3606600 w 9020483"/>
              <a:gd name="connsiteY45" fmla="*/ 5515194 h 5588014"/>
              <a:gd name="connsiteX46" fmla="*/ 3161155 w 9020483"/>
              <a:gd name="connsiteY46" fmla="*/ 5544750 h 5588014"/>
              <a:gd name="connsiteX47" fmla="*/ 2526357 w 9020483"/>
              <a:gd name="connsiteY47" fmla="*/ 5563805 h 5588014"/>
              <a:gd name="connsiteX48" fmla="*/ 1984594 w 9020483"/>
              <a:gd name="connsiteY48" fmla="*/ 5561462 h 5588014"/>
              <a:gd name="connsiteX49" fmla="*/ 860899 w 9020483"/>
              <a:gd name="connsiteY49" fmla="*/ 5562242 h 5588014"/>
              <a:gd name="connsiteX50" fmla="*/ 27909 w 9020483"/>
              <a:gd name="connsiteY50" fmla="*/ 5572663 h 5588014"/>
              <a:gd name="connsiteX51" fmla="*/ 32467 w 9020483"/>
              <a:gd name="connsiteY51" fmla="*/ 146182 h 5588014"/>
              <a:gd name="connsiteX52" fmla="*/ 251299 w 9020483"/>
              <a:gd name="connsiteY52" fmla="*/ 443165 h 5588014"/>
              <a:gd name="connsiteX53" fmla="*/ 1009389 w 9020483"/>
              <a:gd name="connsiteY53" fmla="*/ 677628 h 5588014"/>
              <a:gd name="connsiteX54" fmla="*/ 1642437 w 9020483"/>
              <a:gd name="connsiteY54" fmla="*/ 1349750 h 5588014"/>
              <a:gd name="connsiteX55" fmla="*/ 2158251 w 9020483"/>
              <a:gd name="connsiteY55" fmla="*/ 1967166 h 5588014"/>
              <a:gd name="connsiteX56" fmla="*/ 2455235 w 9020483"/>
              <a:gd name="connsiteY56" fmla="*/ 1506059 h 5588014"/>
              <a:gd name="connsiteX57" fmla="*/ 2608295 w 9020483"/>
              <a:gd name="connsiteY57" fmla="*/ 1168990 h 558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020483" h="5588014">
                <a:moveTo>
                  <a:pt x="2608295" y="1168990"/>
                </a:moveTo>
                <a:cubicBezTo>
                  <a:pt x="2643465" y="1077810"/>
                  <a:pt x="2562807" y="1033061"/>
                  <a:pt x="2580282" y="958982"/>
                </a:cubicBezTo>
                <a:cubicBezTo>
                  <a:pt x="2597757" y="884904"/>
                  <a:pt x="2632385" y="822211"/>
                  <a:pt x="2705328" y="724519"/>
                </a:cubicBezTo>
                <a:cubicBezTo>
                  <a:pt x="2782721" y="620482"/>
                  <a:pt x="2947605" y="608592"/>
                  <a:pt x="3033574" y="380643"/>
                </a:cubicBezTo>
                <a:cubicBezTo>
                  <a:pt x="3174251" y="301187"/>
                  <a:pt x="3339678" y="273832"/>
                  <a:pt x="3518129" y="247781"/>
                </a:cubicBezTo>
                <a:cubicBezTo>
                  <a:pt x="3723934" y="237360"/>
                  <a:pt x="3554600" y="47186"/>
                  <a:pt x="3760405" y="36765"/>
                </a:cubicBezTo>
                <a:cubicBezTo>
                  <a:pt x="3834651" y="-6219"/>
                  <a:pt x="3966211" y="57607"/>
                  <a:pt x="4049575" y="52397"/>
                </a:cubicBezTo>
                <a:cubicBezTo>
                  <a:pt x="4132939" y="47187"/>
                  <a:pt x="4174621" y="-19244"/>
                  <a:pt x="4260590" y="5505"/>
                </a:cubicBezTo>
                <a:cubicBezTo>
                  <a:pt x="4346559" y="30254"/>
                  <a:pt x="4389544" y="144879"/>
                  <a:pt x="4518498" y="138366"/>
                </a:cubicBezTo>
                <a:cubicBezTo>
                  <a:pt x="4647452" y="131853"/>
                  <a:pt x="4833718" y="294"/>
                  <a:pt x="4995236" y="52396"/>
                </a:cubicBezTo>
                <a:cubicBezTo>
                  <a:pt x="5156754" y="104498"/>
                  <a:pt x="5112467" y="293371"/>
                  <a:pt x="5323482" y="333750"/>
                </a:cubicBezTo>
                <a:cubicBezTo>
                  <a:pt x="5620467" y="292068"/>
                  <a:pt x="5901820" y="578632"/>
                  <a:pt x="6198805" y="536950"/>
                </a:cubicBezTo>
                <a:cubicBezTo>
                  <a:pt x="6349903" y="450981"/>
                  <a:pt x="6493184" y="224334"/>
                  <a:pt x="6644282" y="138365"/>
                </a:cubicBezTo>
                <a:cubicBezTo>
                  <a:pt x="6719831" y="133155"/>
                  <a:pt x="6717226" y="182652"/>
                  <a:pt x="6792775" y="177442"/>
                </a:cubicBezTo>
                <a:lnTo>
                  <a:pt x="6984252" y="106097"/>
                </a:lnTo>
                <a:lnTo>
                  <a:pt x="7269513" y="341566"/>
                </a:lnTo>
                <a:lnTo>
                  <a:pt x="7363298" y="333751"/>
                </a:lnTo>
                <a:lnTo>
                  <a:pt x="7488344" y="505690"/>
                </a:lnTo>
                <a:cubicBezTo>
                  <a:pt x="7502672" y="587752"/>
                  <a:pt x="7420609" y="612499"/>
                  <a:pt x="7316405" y="724519"/>
                </a:cubicBezTo>
                <a:cubicBezTo>
                  <a:pt x="7375020" y="789647"/>
                  <a:pt x="7391955" y="805280"/>
                  <a:pt x="7480529" y="912090"/>
                </a:cubicBezTo>
                <a:cubicBezTo>
                  <a:pt x="7518303" y="1000665"/>
                  <a:pt x="7450570" y="1102264"/>
                  <a:pt x="7699359" y="1060582"/>
                </a:cubicBezTo>
                <a:lnTo>
                  <a:pt x="7910375" y="1271597"/>
                </a:lnTo>
                <a:lnTo>
                  <a:pt x="8011974" y="1295043"/>
                </a:lnTo>
                <a:lnTo>
                  <a:pt x="8090129" y="1599843"/>
                </a:lnTo>
                <a:lnTo>
                  <a:pt x="8168282" y="1748336"/>
                </a:lnTo>
                <a:lnTo>
                  <a:pt x="8137021" y="1818673"/>
                </a:lnTo>
                <a:lnTo>
                  <a:pt x="8340221" y="2162551"/>
                </a:lnTo>
                <a:cubicBezTo>
                  <a:pt x="8387113" y="2221167"/>
                  <a:pt x="8397534" y="2087004"/>
                  <a:pt x="8418375" y="2170368"/>
                </a:cubicBezTo>
                <a:cubicBezTo>
                  <a:pt x="8439216" y="2253732"/>
                  <a:pt x="8447502" y="2533554"/>
                  <a:pt x="8465266" y="2662735"/>
                </a:cubicBezTo>
                <a:cubicBezTo>
                  <a:pt x="8483030" y="2791916"/>
                  <a:pt x="8503532" y="2810380"/>
                  <a:pt x="8524959" y="2945456"/>
                </a:cubicBezTo>
                <a:cubicBezTo>
                  <a:pt x="8477806" y="3065292"/>
                  <a:pt x="8477492" y="2982925"/>
                  <a:pt x="8498580" y="3084571"/>
                </a:cubicBezTo>
                <a:cubicBezTo>
                  <a:pt x="8525116" y="3212476"/>
                  <a:pt x="9067081" y="3534829"/>
                  <a:pt x="9017248" y="3555331"/>
                </a:cubicBezTo>
                <a:cubicBezTo>
                  <a:pt x="8967415" y="3575833"/>
                  <a:pt x="8934035" y="3542875"/>
                  <a:pt x="8633924" y="3687644"/>
                </a:cubicBezTo>
                <a:cubicBezTo>
                  <a:pt x="8467925" y="3728781"/>
                  <a:pt x="8305209" y="3832973"/>
                  <a:pt x="8200326" y="3945410"/>
                </a:cubicBezTo>
                <a:cubicBezTo>
                  <a:pt x="8095444" y="4057847"/>
                  <a:pt x="8125819" y="4237693"/>
                  <a:pt x="8004629" y="4362268"/>
                </a:cubicBezTo>
                <a:cubicBezTo>
                  <a:pt x="7883439" y="4486843"/>
                  <a:pt x="7746200" y="4667641"/>
                  <a:pt x="7473183" y="4692859"/>
                </a:cubicBezTo>
                <a:cubicBezTo>
                  <a:pt x="7384609" y="4760592"/>
                  <a:pt x="7495763" y="4948836"/>
                  <a:pt x="7284207" y="5134428"/>
                </a:cubicBezTo>
                <a:cubicBezTo>
                  <a:pt x="7208658" y="5209977"/>
                  <a:pt x="6928321" y="5173374"/>
                  <a:pt x="6784648" y="5213832"/>
                </a:cubicBezTo>
                <a:cubicBezTo>
                  <a:pt x="6640975" y="5254290"/>
                  <a:pt x="6646576" y="5305194"/>
                  <a:pt x="6422170" y="5377174"/>
                </a:cubicBezTo>
                <a:cubicBezTo>
                  <a:pt x="6197764" y="5449154"/>
                  <a:pt x="6318330" y="5340182"/>
                  <a:pt x="6206310" y="5389679"/>
                </a:cubicBezTo>
                <a:cubicBezTo>
                  <a:pt x="6031767" y="5420940"/>
                  <a:pt x="6342265" y="5369565"/>
                  <a:pt x="5903541" y="5275418"/>
                </a:cubicBezTo>
                <a:cubicBezTo>
                  <a:pt x="5594625" y="5237487"/>
                  <a:pt x="5953425" y="5340439"/>
                  <a:pt x="5536375" y="5326999"/>
                </a:cubicBezTo>
                <a:cubicBezTo>
                  <a:pt x="5348076" y="5306887"/>
                  <a:pt x="5420676" y="5387801"/>
                  <a:pt x="5162800" y="5289329"/>
                </a:cubicBezTo>
                <a:cubicBezTo>
                  <a:pt x="4963508" y="5338826"/>
                  <a:pt x="4791589" y="5336427"/>
                  <a:pt x="4546165" y="5409998"/>
                </a:cubicBezTo>
                <a:cubicBezTo>
                  <a:pt x="4397673" y="5423024"/>
                  <a:pt x="4195072" y="5503913"/>
                  <a:pt x="4038478" y="5521446"/>
                </a:cubicBezTo>
                <a:cubicBezTo>
                  <a:pt x="3881884" y="5538979"/>
                  <a:pt x="3752820" y="5511310"/>
                  <a:pt x="3606600" y="5515194"/>
                </a:cubicBezTo>
                <a:cubicBezTo>
                  <a:pt x="3460380" y="5519078"/>
                  <a:pt x="3633048" y="5579138"/>
                  <a:pt x="3161155" y="5544750"/>
                </a:cubicBezTo>
                <a:cubicBezTo>
                  <a:pt x="3014382" y="5565226"/>
                  <a:pt x="2722450" y="5561020"/>
                  <a:pt x="2526357" y="5563805"/>
                </a:cubicBezTo>
                <a:lnTo>
                  <a:pt x="1984594" y="5561462"/>
                </a:lnTo>
                <a:lnTo>
                  <a:pt x="860899" y="5562242"/>
                </a:lnTo>
                <a:cubicBezTo>
                  <a:pt x="534785" y="5564109"/>
                  <a:pt x="795120" y="5611740"/>
                  <a:pt x="27909" y="5572663"/>
                </a:cubicBezTo>
                <a:cubicBezTo>
                  <a:pt x="18791" y="4634816"/>
                  <a:pt x="-32661" y="1001967"/>
                  <a:pt x="32467" y="146182"/>
                </a:cubicBezTo>
                <a:cubicBezTo>
                  <a:pt x="253903" y="493966"/>
                  <a:pt x="88479" y="354591"/>
                  <a:pt x="251299" y="443165"/>
                </a:cubicBezTo>
                <a:cubicBezTo>
                  <a:pt x="414119" y="531739"/>
                  <a:pt x="815307" y="520018"/>
                  <a:pt x="1009389" y="677628"/>
                </a:cubicBezTo>
                <a:cubicBezTo>
                  <a:pt x="1203471" y="835238"/>
                  <a:pt x="1608570" y="1392735"/>
                  <a:pt x="1642437" y="1349750"/>
                </a:cubicBezTo>
                <a:cubicBezTo>
                  <a:pt x="1676304" y="1306765"/>
                  <a:pt x="2149133" y="2217258"/>
                  <a:pt x="2158251" y="1967166"/>
                </a:cubicBezTo>
                <a:cubicBezTo>
                  <a:pt x="2167369" y="1717074"/>
                  <a:pt x="2476617" y="1741991"/>
                  <a:pt x="2455235" y="1506059"/>
                </a:cubicBezTo>
                <a:lnTo>
                  <a:pt x="2608295" y="1168990"/>
                </a:lnTo>
                <a:close/>
              </a:path>
            </a:pathLst>
          </a:custGeom>
          <a:noFill/>
          <a:ln w="762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881C9DDA-8A21-4DA6-BDCC-4A090F5E0B4E}"/>
              </a:ext>
            </a:extLst>
          </p:cNvPr>
          <p:cNvSpPr txBox="1"/>
          <p:nvPr/>
        </p:nvSpPr>
        <p:spPr>
          <a:xfrm>
            <a:off x="6235248" y="616765"/>
            <a:ext cx="3229687" cy="307777"/>
          </a:xfrm>
          <a:prstGeom prst="rect">
            <a:avLst/>
          </a:prstGeom>
          <a:solidFill>
            <a:schemeClr val="bg1"/>
          </a:solidFill>
          <a:ln>
            <a:solidFill>
              <a:schemeClr val="tx1"/>
            </a:solidFill>
          </a:ln>
        </p:spPr>
        <p:txBody>
          <a:bodyPr wrap="square" rtlCol="0">
            <a:spAutoFit/>
          </a:bodyPr>
          <a:lstStyle/>
          <a:p>
            <a:r>
              <a:rPr kumimoji="1" lang="ja-JP" altLang="en-US" sz="1400" b="1" dirty="0"/>
              <a:t>対象地区と周辺の現況（衛星写真）</a:t>
            </a:r>
          </a:p>
        </p:txBody>
      </p:sp>
      <p:sp>
        <p:nvSpPr>
          <p:cNvPr id="15" name="テキスト ボックス 14">
            <a:extLst>
              <a:ext uri="{FF2B5EF4-FFF2-40B4-BE49-F238E27FC236}">
                <a16:creationId xmlns:a16="http://schemas.microsoft.com/office/drawing/2014/main" id="{FD2621FA-90C0-4571-BDD2-8052017FD243}"/>
              </a:ext>
            </a:extLst>
          </p:cNvPr>
          <p:cNvSpPr txBox="1"/>
          <p:nvPr/>
        </p:nvSpPr>
        <p:spPr>
          <a:xfrm>
            <a:off x="8486393" y="55099"/>
            <a:ext cx="978542" cy="400110"/>
          </a:xfrm>
          <a:prstGeom prst="rect">
            <a:avLst/>
          </a:prstGeom>
          <a:solidFill>
            <a:schemeClr val="bg1"/>
          </a:solidFill>
        </p:spPr>
        <p:txBody>
          <a:bodyPr wrap="square">
            <a:spAutoFit/>
          </a:bodyPr>
          <a:lstStyle/>
          <a:p>
            <a:pPr algn="ctr"/>
            <a:r>
              <a:rPr lang="en-US" altLang="ja-JP" sz="1000" kern="100" dirty="0">
                <a:latin typeface="BIZ UDゴシック" panose="020B0400000000000000" pitchFamily="49" charset="-128"/>
                <a:ea typeface="BIZ UDゴシック" panose="020B0400000000000000" pitchFamily="49" charset="-128"/>
                <a:cs typeface="Times New Roman"/>
              </a:rPr>
              <a:t>R7.9.26</a:t>
            </a:r>
          </a:p>
          <a:p>
            <a:pPr algn="ctr"/>
            <a:r>
              <a:rPr lang="ja-JP" altLang="en-US" sz="1000" kern="100" dirty="0">
                <a:latin typeface="BIZ UDゴシック" panose="020B0400000000000000" pitchFamily="49" charset="-128"/>
                <a:ea typeface="BIZ UDゴシック" panose="020B0400000000000000" pitchFamily="49" charset="-128"/>
                <a:cs typeface="Times New Roman"/>
              </a:rPr>
              <a:t>みどり推進室</a:t>
            </a:r>
            <a:endParaRPr lang="en-US" altLang="ja-JP" sz="1714" kern="100" dirty="0">
              <a:latin typeface="BIZ UDゴシック" panose="020B0400000000000000" pitchFamily="49" charset="-128"/>
              <a:ea typeface="BIZ UDゴシック" panose="020B0400000000000000" pitchFamily="49" charset="-128"/>
              <a:cs typeface="Times New Roman"/>
            </a:endParaRPr>
          </a:p>
        </p:txBody>
      </p:sp>
      <p:sp>
        <p:nvSpPr>
          <p:cNvPr id="17" name="テキスト ボックス 16">
            <a:extLst>
              <a:ext uri="{FF2B5EF4-FFF2-40B4-BE49-F238E27FC236}">
                <a16:creationId xmlns:a16="http://schemas.microsoft.com/office/drawing/2014/main" id="{9746C43A-35F4-4DE2-B9FE-E4BED1284CB1}"/>
              </a:ext>
            </a:extLst>
          </p:cNvPr>
          <p:cNvSpPr txBox="1"/>
          <p:nvPr/>
        </p:nvSpPr>
        <p:spPr>
          <a:xfrm>
            <a:off x="110810" y="739272"/>
            <a:ext cx="3061015" cy="486928"/>
          </a:xfrm>
          <a:prstGeom prst="rect">
            <a:avLst/>
          </a:prstGeom>
          <a:solidFill>
            <a:schemeClr val="bg1"/>
          </a:solidFill>
        </p:spPr>
        <p:txBody>
          <a:bodyPr wrap="square" rtlCol="0">
            <a:spAutoFit/>
          </a:bodyPr>
          <a:lstStyle/>
          <a:p>
            <a:pPr>
              <a:lnSpc>
                <a:spcPts val="1600"/>
              </a:lnSpc>
            </a:pPr>
            <a:r>
              <a:rPr kumimoji="1" lang="en-US" altLang="ja-JP" sz="1200" dirty="0">
                <a:latin typeface="BIZ UDゴシック" panose="020B0400000000000000" pitchFamily="49" charset="-128"/>
                <a:ea typeface="BIZ UDゴシック" panose="020B0400000000000000" pitchFamily="49" charset="-128"/>
              </a:rPr>
              <a:t>【</a:t>
            </a:r>
            <a:r>
              <a:rPr kumimoji="1" lang="ja-JP" altLang="en-US" sz="1200" dirty="0">
                <a:latin typeface="BIZ UDゴシック" panose="020B0400000000000000" pitchFamily="49" charset="-128"/>
                <a:ea typeface="BIZ UDゴシック" panose="020B0400000000000000" pitchFamily="49" charset="-128"/>
              </a:rPr>
              <a:t>ケース１</a:t>
            </a:r>
            <a:r>
              <a:rPr kumimoji="1" lang="en-US" altLang="ja-JP" sz="1200" dirty="0">
                <a:latin typeface="BIZ UDゴシック" panose="020B0400000000000000" pitchFamily="49" charset="-128"/>
                <a:ea typeface="BIZ UDゴシック" panose="020B0400000000000000" pitchFamily="49" charset="-128"/>
              </a:rPr>
              <a:t>】</a:t>
            </a:r>
            <a:r>
              <a:rPr kumimoji="1" lang="ja-JP" altLang="en-US" sz="1200" dirty="0">
                <a:latin typeface="BIZ UDゴシック" panose="020B0400000000000000" pitchFamily="49" charset="-128"/>
                <a:ea typeface="BIZ UDゴシック" panose="020B0400000000000000" pitchFamily="49" charset="-128"/>
              </a:rPr>
              <a:t>東大阪市日下町</a:t>
            </a:r>
            <a:endParaRPr kumimoji="1" lang="en-US" altLang="ja-JP" sz="1050" dirty="0">
              <a:latin typeface="BIZ UDゴシック" panose="020B0400000000000000" pitchFamily="49" charset="-128"/>
              <a:ea typeface="BIZ UDゴシック" panose="020B0400000000000000" pitchFamily="49" charset="-128"/>
            </a:endParaRPr>
          </a:p>
          <a:p>
            <a:pPr>
              <a:lnSpc>
                <a:spcPts val="1600"/>
              </a:lnSpc>
            </a:pPr>
            <a:r>
              <a:rPr kumimoji="1" lang="ja-JP" altLang="en-US" sz="1050" dirty="0"/>
              <a:t>　・寝屋川流域恩智川支流　日下川・音川 流域</a:t>
            </a:r>
            <a:endParaRPr kumimoji="1" lang="en-US" altLang="ja-JP" sz="1050" dirty="0"/>
          </a:p>
        </p:txBody>
      </p:sp>
      <p:sp>
        <p:nvSpPr>
          <p:cNvPr id="13" name="スライド番号プレースホルダー 10">
            <a:extLst>
              <a:ext uri="{FF2B5EF4-FFF2-40B4-BE49-F238E27FC236}">
                <a16:creationId xmlns:a16="http://schemas.microsoft.com/office/drawing/2014/main" id="{DA853F75-0657-4CBA-9360-99F369C744C9}"/>
              </a:ext>
            </a:extLst>
          </p:cNvPr>
          <p:cNvSpPr>
            <a:spLocks noGrp="1"/>
          </p:cNvSpPr>
          <p:nvPr>
            <p:ph type="sldNum" sz="quarter" idx="12"/>
          </p:nvPr>
        </p:nvSpPr>
        <p:spPr>
          <a:xfrm>
            <a:off x="6996113" y="6492875"/>
            <a:ext cx="2228850" cy="365125"/>
          </a:xfrm>
        </p:spPr>
        <p:txBody>
          <a:bodyPr/>
          <a:lstStyle/>
          <a:p>
            <a:fld id="{D2D8002D-B5B0-4BAC-B1F6-782DDCCE6D9C}" type="slidenum">
              <a:rPr kumimoji="1" lang="ja-JP" altLang="en-US" sz="2000" b="1"/>
              <a:t>13</a:t>
            </a:fld>
            <a:endParaRPr kumimoji="1" lang="ja-JP" altLang="en-US" sz="2000" b="1" dirty="0"/>
          </a:p>
        </p:txBody>
      </p:sp>
    </p:spTree>
    <p:extLst>
      <p:ext uri="{BB962C8B-B14F-4D97-AF65-F5344CB8AC3E}">
        <p14:creationId xmlns:p14="http://schemas.microsoft.com/office/powerpoint/2010/main" val="3186692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4D7CBCAD-B97A-4625-AAA2-620246FE8BC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946077"/>
            <a:ext cx="9906000" cy="5580052"/>
          </a:xfrm>
          <a:prstGeom prst="rect">
            <a:avLst/>
          </a:prstGeom>
        </p:spPr>
      </p:pic>
      <p:grpSp>
        <p:nvGrpSpPr>
          <p:cNvPr id="4" name="グループ化 3">
            <a:extLst>
              <a:ext uri="{FF2B5EF4-FFF2-40B4-BE49-F238E27FC236}">
                <a16:creationId xmlns:a16="http://schemas.microsoft.com/office/drawing/2014/main" id="{6A27DE1E-4DB1-4D01-8386-5AF0B47841C9}"/>
              </a:ext>
            </a:extLst>
          </p:cNvPr>
          <p:cNvGrpSpPr/>
          <p:nvPr/>
        </p:nvGrpSpPr>
        <p:grpSpPr>
          <a:xfrm>
            <a:off x="453571" y="34239"/>
            <a:ext cx="8985489" cy="705033"/>
            <a:chOff x="101599" y="245318"/>
            <a:chExt cx="7856064" cy="594834"/>
          </a:xfrm>
        </p:grpSpPr>
        <p:grpSp>
          <p:nvGrpSpPr>
            <p:cNvPr id="5" name="グループ化 4">
              <a:extLst>
                <a:ext uri="{FF2B5EF4-FFF2-40B4-BE49-F238E27FC236}">
                  <a16:creationId xmlns:a16="http://schemas.microsoft.com/office/drawing/2014/main" id="{114281CA-7221-41FE-B4A6-240D13418E98}"/>
                </a:ext>
              </a:extLst>
            </p:cNvPr>
            <p:cNvGrpSpPr/>
            <p:nvPr/>
          </p:nvGrpSpPr>
          <p:grpSpPr>
            <a:xfrm>
              <a:off x="101599" y="245354"/>
              <a:ext cx="7561075" cy="575048"/>
              <a:chOff x="101600" y="245354"/>
              <a:chExt cx="5880310" cy="575048"/>
            </a:xfrm>
          </p:grpSpPr>
          <p:sp>
            <p:nvSpPr>
              <p:cNvPr id="8" name="Rectangle 29">
                <a:extLst>
                  <a:ext uri="{FF2B5EF4-FFF2-40B4-BE49-F238E27FC236}">
                    <a16:creationId xmlns:a16="http://schemas.microsoft.com/office/drawing/2014/main" id="{D7C72C49-0B69-476C-9ECB-EB2042F17159}"/>
                  </a:ext>
                </a:extLst>
              </p:cNvPr>
              <p:cNvSpPr>
                <a:spLocks noChangeArrowheads="1"/>
              </p:cNvSpPr>
              <p:nvPr/>
            </p:nvSpPr>
            <p:spPr bwMode="auto">
              <a:xfrm>
                <a:off x="101600" y="245354"/>
                <a:ext cx="5880309" cy="420268"/>
              </a:xfrm>
              <a:prstGeom prst="rect">
                <a:avLst/>
              </a:prstGeom>
              <a:solidFill>
                <a:srgbClr val="008000"/>
              </a:solidFill>
              <a:ln w="9525">
                <a:solidFill>
                  <a:srgbClr val="008000"/>
                </a:solidFill>
                <a:miter lim="800000"/>
                <a:headEnd/>
                <a:tailEnd/>
              </a:ln>
            </p:spPr>
            <p:txBody>
              <a:bodyPr vert="horz" wrap="square" lIns="53068" tIns="6350" rIns="53068" bIns="6350" numCol="1" anchor="ctr" anchorCtr="0" compatLnSpc="1">
                <a:prstTxWarp prst="textNoShape">
                  <a:avLst/>
                </a:prstTxWarp>
                <a:noAutofit/>
              </a:bodyPr>
              <a:lstStyle/>
              <a:p>
                <a:pPr defTabSz="653156" eaLnBrk="0" fontAlgn="base" hangingPunct="0">
                  <a:spcBef>
                    <a:spcPct val="0"/>
                  </a:spcBef>
                  <a:spcAft>
                    <a:spcPct val="0"/>
                  </a:spcAft>
                </a:pPr>
                <a:r>
                  <a:rPr lang="ja-JP" altLang="en-US" sz="1714" dirty="0">
                    <a:solidFill>
                      <a:schemeClr val="bg1"/>
                    </a:solidFill>
                    <a:latin typeface="Arial" panose="020B0604020202020204" pitchFamily="34" charset="0"/>
                  </a:rPr>
                  <a:t>　</a:t>
                </a:r>
                <a:r>
                  <a:rPr kumimoji="1" lang="ja-JP" altLang="en-US" sz="1714" b="1" dirty="0">
                    <a:solidFill>
                      <a:schemeClr val="bg1"/>
                    </a:solidFill>
                    <a:latin typeface="BIZ UDゴシック" panose="020B0400000000000000" pitchFamily="49" charset="-128"/>
                    <a:ea typeface="BIZ UDゴシック" panose="020B0400000000000000" pitchFamily="49" charset="-128"/>
                  </a:rPr>
                  <a:t>各基軸・個別施策展開のためのゾーニング（森林整備指針に基づく４区分）</a:t>
                </a:r>
                <a:endParaRPr kumimoji="1" lang="en-US" altLang="ja-JP" sz="1714" b="1" dirty="0">
                  <a:solidFill>
                    <a:schemeClr val="bg1"/>
                  </a:solidFill>
                  <a:latin typeface="BIZ UDゴシック" panose="020B0400000000000000" pitchFamily="49" charset="-128"/>
                  <a:ea typeface="BIZ UDゴシック" panose="020B0400000000000000" pitchFamily="49" charset="-128"/>
                </a:endParaRPr>
              </a:p>
            </p:txBody>
          </p:sp>
          <p:sp>
            <p:nvSpPr>
              <p:cNvPr id="9" name="Rectangle 31">
                <a:extLst>
                  <a:ext uri="{FF2B5EF4-FFF2-40B4-BE49-F238E27FC236}">
                    <a16:creationId xmlns:a16="http://schemas.microsoft.com/office/drawing/2014/main" id="{30412766-AB3C-45B5-962F-1C206D88EB36}"/>
                  </a:ext>
                </a:extLst>
              </p:cNvPr>
              <p:cNvSpPr>
                <a:spLocks noChangeArrowheads="1"/>
              </p:cNvSpPr>
              <p:nvPr/>
            </p:nvSpPr>
            <p:spPr bwMode="auto">
              <a:xfrm>
                <a:off x="101601" y="738163"/>
                <a:ext cx="5880309" cy="82239"/>
              </a:xfrm>
              <a:prstGeom prst="rect">
                <a:avLst/>
              </a:prstGeom>
              <a:solidFill>
                <a:srgbClr val="00FF00"/>
              </a:solidFill>
              <a:ln w="9525">
                <a:solidFill>
                  <a:srgbClr val="00FF00"/>
                </a:solidFill>
                <a:miter lim="800000"/>
                <a:headEnd/>
                <a:tailEnd/>
              </a:ln>
            </p:spPr>
            <p:txBody>
              <a:bodyPr vert="horz" wrap="square" lIns="65314" tIns="32657" rIns="65314" bIns="32657" numCol="1" anchor="t" anchorCtr="0" compatLnSpc="1">
                <a:prstTxWarp prst="textNoShape">
                  <a:avLst/>
                </a:prstTxWarp>
              </a:bodyPr>
              <a:lstStyle/>
              <a:p>
                <a:endParaRPr lang="ja-JP" altLang="en-US" sz="1286"/>
              </a:p>
            </p:txBody>
          </p:sp>
        </p:grpSp>
        <p:sp>
          <p:nvSpPr>
            <p:cNvPr id="6" name="Rectangle 30">
              <a:extLst>
                <a:ext uri="{FF2B5EF4-FFF2-40B4-BE49-F238E27FC236}">
                  <a16:creationId xmlns:a16="http://schemas.microsoft.com/office/drawing/2014/main" id="{1C00C69D-686F-449D-A531-BA599AFEA547}"/>
                </a:ext>
              </a:extLst>
            </p:cNvPr>
            <p:cNvSpPr>
              <a:spLocks noChangeArrowheads="1"/>
            </p:cNvSpPr>
            <p:nvPr/>
          </p:nvSpPr>
          <p:spPr bwMode="auto">
            <a:xfrm>
              <a:off x="7524628" y="245318"/>
              <a:ext cx="433035" cy="42733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4500">
                  <a:solidFill>
                    <a:schemeClr val="tx1"/>
                  </a:solidFill>
                  <a:latin typeface="Arial" charset="0"/>
                  <a:ea typeface="ＭＳ Ｐゴシック" charset="-128"/>
                </a:defRPr>
              </a:lvl1pPr>
              <a:lvl2pPr marL="742950" indent="-285750">
                <a:spcBef>
                  <a:spcPct val="20000"/>
                </a:spcBef>
                <a:buChar char="–"/>
                <a:defRPr kumimoji="1" sz="3900">
                  <a:solidFill>
                    <a:schemeClr val="tx1"/>
                  </a:solidFill>
                  <a:latin typeface="Arial" charset="0"/>
                  <a:ea typeface="ＭＳ Ｐゴシック" charset="-128"/>
                </a:defRPr>
              </a:lvl2pPr>
              <a:lvl3pPr marL="1143000" indent="-228600">
                <a:spcBef>
                  <a:spcPct val="20000"/>
                </a:spcBef>
                <a:buChar char="•"/>
                <a:defRPr kumimoji="1" sz="3400">
                  <a:solidFill>
                    <a:schemeClr val="tx1"/>
                  </a:solidFill>
                  <a:latin typeface="Arial" charset="0"/>
                  <a:ea typeface="ＭＳ Ｐゴシック" charset="-128"/>
                </a:defRPr>
              </a:lvl3pPr>
              <a:lvl4pPr marL="1600200" indent="-228600">
                <a:spcBef>
                  <a:spcPct val="20000"/>
                </a:spcBef>
                <a:buChar char="–"/>
                <a:defRPr kumimoji="1" sz="2800">
                  <a:solidFill>
                    <a:schemeClr val="tx1"/>
                  </a:solidFill>
                  <a:latin typeface="Arial" charset="0"/>
                  <a:ea typeface="ＭＳ Ｐゴシック" charset="-128"/>
                </a:defRPr>
              </a:lvl4pPr>
              <a:lvl5pPr marL="2057400" indent="-22860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eaLnBrk="1" hangingPunct="1">
                <a:spcBef>
                  <a:spcPct val="0"/>
                </a:spcBef>
                <a:buFontTx/>
                <a:buNone/>
              </a:pPr>
              <a:endParaRPr lang="ja-JP" altLang="en-US" sz="857" dirty="0">
                <a:solidFill>
                  <a:srgbClr val="000000"/>
                </a:solidFill>
              </a:endParaRPr>
            </a:p>
          </p:txBody>
        </p:sp>
        <p:sp>
          <p:nvSpPr>
            <p:cNvPr id="7" name="Rectangle 32">
              <a:extLst>
                <a:ext uri="{FF2B5EF4-FFF2-40B4-BE49-F238E27FC236}">
                  <a16:creationId xmlns:a16="http://schemas.microsoft.com/office/drawing/2014/main" id="{0DED7AE1-46AF-4D1D-A16B-7A605B2345D7}"/>
                </a:ext>
              </a:extLst>
            </p:cNvPr>
            <p:cNvSpPr>
              <a:spLocks noChangeArrowheads="1"/>
            </p:cNvSpPr>
            <p:nvPr/>
          </p:nvSpPr>
          <p:spPr bwMode="auto">
            <a:xfrm>
              <a:off x="7515103" y="738163"/>
              <a:ext cx="441715" cy="101989"/>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4500">
                  <a:solidFill>
                    <a:schemeClr val="tx1"/>
                  </a:solidFill>
                  <a:latin typeface="Arial" charset="0"/>
                  <a:ea typeface="ＭＳ Ｐゴシック" charset="-128"/>
                </a:defRPr>
              </a:lvl1pPr>
              <a:lvl2pPr marL="742950" indent="-285750">
                <a:spcBef>
                  <a:spcPct val="20000"/>
                </a:spcBef>
                <a:buChar char="–"/>
                <a:defRPr kumimoji="1" sz="3900">
                  <a:solidFill>
                    <a:schemeClr val="tx1"/>
                  </a:solidFill>
                  <a:latin typeface="Arial" charset="0"/>
                  <a:ea typeface="ＭＳ Ｐゴシック" charset="-128"/>
                </a:defRPr>
              </a:lvl2pPr>
              <a:lvl3pPr marL="1143000" indent="-228600">
                <a:spcBef>
                  <a:spcPct val="20000"/>
                </a:spcBef>
                <a:buChar char="•"/>
                <a:defRPr kumimoji="1" sz="3400">
                  <a:solidFill>
                    <a:schemeClr val="tx1"/>
                  </a:solidFill>
                  <a:latin typeface="Arial" charset="0"/>
                  <a:ea typeface="ＭＳ Ｐゴシック" charset="-128"/>
                </a:defRPr>
              </a:lvl3pPr>
              <a:lvl4pPr marL="1600200" indent="-228600">
                <a:spcBef>
                  <a:spcPct val="20000"/>
                </a:spcBef>
                <a:buChar char="–"/>
                <a:defRPr kumimoji="1" sz="2800">
                  <a:solidFill>
                    <a:schemeClr val="tx1"/>
                  </a:solidFill>
                  <a:latin typeface="Arial" charset="0"/>
                  <a:ea typeface="ＭＳ Ｐゴシック" charset="-128"/>
                </a:defRPr>
              </a:lvl4pPr>
              <a:lvl5pPr marL="2057400" indent="-22860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eaLnBrk="1" hangingPunct="1">
                <a:spcBef>
                  <a:spcPct val="0"/>
                </a:spcBef>
                <a:buFontTx/>
                <a:buNone/>
              </a:pPr>
              <a:endParaRPr lang="ja-JP" altLang="en-US" sz="857">
                <a:solidFill>
                  <a:srgbClr val="000000"/>
                </a:solidFill>
              </a:endParaRPr>
            </a:p>
          </p:txBody>
        </p:sp>
      </p:grpSp>
      <p:sp>
        <p:nvSpPr>
          <p:cNvPr id="10" name="テキスト ボックス 9">
            <a:extLst>
              <a:ext uri="{FF2B5EF4-FFF2-40B4-BE49-F238E27FC236}">
                <a16:creationId xmlns:a16="http://schemas.microsoft.com/office/drawing/2014/main" id="{1D61EEDD-2746-4520-9BCA-9C784EA87BAC}"/>
              </a:ext>
            </a:extLst>
          </p:cNvPr>
          <p:cNvSpPr txBox="1"/>
          <p:nvPr/>
        </p:nvSpPr>
        <p:spPr>
          <a:xfrm>
            <a:off x="8486393" y="55099"/>
            <a:ext cx="978542" cy="400110"/>
          </a:xfrm>
          <a:prstGeom prst="rect">
            <a:avLst/>
          </a:prstGeom>
          <a:solidFill>
            <a:schemeClr val="bg1"/>
          </a:solidFill>
        </p:spPr>
        <p:txBody>
          <a:bodyPr wrap="square">
            <a:spAutoFit/>
          </a:bodyPr>
          <a:lstStyle/>
          <a:p>
            <a:pPr algn="ctr"/>
            <a:r>
              <a:rPr lang="en-US" altLang="ja-JP" sz="1000" kern="100" dirty="0">
                <a:latin typeface="BIZ UDゴシック" panose="020B0400000000000000" pitchFamily="49" charset="-128"/>
                <a:ea typeface="BIZ UDゴシック" panose="020B0400000000000000" pitchFamily="49" charset="-128"/>
                <a:cs typeface="Times New Roman"/>
              </a:rPr>
              <a:t>R7.9.26</a:t>
            </a:r>
          </a:p>
          <a:p>
            <a:pPr algn="ctr"/>
            <a:r>
              <a:rPr lang="ja-JP" altLang="en-US" sz="1000" kern="100" dirty="0">
                <a:latin typeface="BIZ UDゴシック" panose="020B0400000000000000" pitchFamily="49" charset="-128"/>
                <a:ea typeface="BIZ UDゴシック" panose="020B0400000000000000" pitchFamily="49" charset="-128"/>
                <a:cs typeface="Times New Roman"/>
              </a:rPr>
              <a:t>みどり推進室</a:t>
            </a:r>
            <a:endParaRPr lang="en-US" altLang="ja-JP" sz="1714" kern="100" dirty="0">
              <a:latin typeface="BIZ UDゴシック" panose="020B0400000000000000" pitchFamily="49" charset="-128"/>
              <a:ea typeface="BIZ UDゴシック" panose="020B0400000000000000" pitchFamily="49" charset="-128"/>
              <a:cs typeface="Times New Roman"/>
            </a:endParaRPr>
          </a:p>
        </p:txBody>
      </p:sp>
      <p:sp>
        <p:nvSpPr>
          <p:cNvPr id="26" name="正方形/長方形 1">
            <a:extLst>
              <a:ext uri="{FF2B5EF4-FFF2-40B4-BE49-F238E27FC236}">
                <a16:creationId xmlns:a16="http://schemas.microsoft.com/office/drawing/2014/main" id="{F822E505-D64A-4679-A578-722014CD2B2E}"/>
              </a:ext>
            </a:extLst>
          </p:cNvPr>
          <p:cNvSpPr/>
          <p:nvPr/>
        </p:nvSpPr>
        <p:spPr>
          <a:xfrm>
            <a:off x="-32470" y="963604"/>
            <a:ext cx="9020483" cy="5588014"/>
          </a:xfrm>
          <a:custGeom>
            <a:avLst/>
            <a:gdLst>
              <a:gd name="connsiteX0" fmla="*/ 0 w 4235280"/>
              <a:gd name="connsiteY0" fmla="*/ 0 h 2974618"/>
              <a:gd name="connsiteX1" fmla="*/ 4235280 w 4235280"/>
              <a:gd name="connsiteY1" fmla="*/ 0 h 2974618"/>
              <a:gd name="connsiteX2" fmla="*/ 4235280 w 4235280"/>
              <a:gd name="connsiteY2" fmla="*/ 2974618 h 2974618"/>
              <a:gd name="connsiteX3" fmla="*/ 0 w 4235280"/>
              <a:gd name="connsiteY3" fmla="*/ 2974618 h 2974618"/>
              <a:gd name="connsiteX4" fmla="*/ 0 w 4235280"/>
              <a:gd name="connsiteY4" fmla="*/ 0 h 2974618"/>
              <a:gd name="connsiteX0" fmla="*/ 0 w 4235280"/>
              <a:gd name="connsiteY0" fmla="*/ 1391139 h 4365757"/>
              <a:gd name="connsiteX1" fmla="*/ 3719465 w 4235280"/>
              <a:gd name="connsiteY1" fmla="*/ 0 h 4365757"/>
              <a:gd name="connsiteX2" fmla="*/ 4235280 w 4235280"/>
              <a:gd name="connsiteY2" fmla="*/ 4365757 h 4365757"/>
              <a:gd name="connsiteX3" fmla="*/ 0 w 4235280"/>
              <a:gd name="connsiteY3" fmla="*/ 4365757 h 4365757"/>
              <a:gd name="connsiteX4" fmla="*/ 0 w 4235280"/>
              <a:gd name="connsiteY4" fmla="*/ 1391139 h 4365757"/>
              <a:gd name="connsiteX0" fmla="*/ 0 w 4235280"/>
              <a:gd name="connsiteY0" fmla="*/ 1391139 h 4365757"/>
              <a:gd name="connsiteX1" fmla="*/ 3719465 w 4235280"/>
              <a:gd name="connsiteY1" fmla="*/ 0 h 4365757"/>
              <a:gd name="connsiteX2" fmla="*/ 3746818 w 4235280"/>
              <a:gd name="connsiteY2" fmla="*/ 235469 h 4365757"/>
              <a:gd name="connsiteX3" fmla="*/ 4235280 w 4235280"/>
              <a:gd name="connsiteY3" fmla="*/ 4365757 h 4365757"/>
              <a:gd name="connsiteX4" fmla="*/ 0 w 4235280"/>
              <a:gd name="connsiteY4" fmla="*/ 4365757 h 4365757"/>
              <a:gd name="connsiteX5" fmla="*/ 0 w 4235280"/>
              <a:gd name="connsiteY5"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235280 w 4235280"/>
              <a:gd name="connsiteY3" fmla="*/ 4365757 h 4365757"/>
              <a:gd name="connsiteX4" fmla="*/ 0 w 4235280"/>
              <a:gd name="connsiteY4" fmla="*/ 4365757 h 4365757"/>
              <a:gd name="connsiteX5" fmla="*/ 0 w 4235280"/>
              <a:gd name="connsiteY5"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20357 w 4235280"/>
              <a:gd name="connsiteY3" fmla="*/ 548085 h 4365757"/>
              <a:gd name="connsiteX4" fmla="*/ 4235280 w 4235280"/>
              <a:gd name="connsiteY4" fmla="*/ 4365757 h 4365757"/>
              <a:gd name="connsiteX5" fmla="*/ 0 w 4235280"/>
              <a:gd name="connsiteY5" fmla="*/ 4365757 h 4365757"/>
              <a:gd name="connsiteX6" fmla="*/ 0 w 4235280"/>
              <a:gd name="connsiteY6"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98511 w 4235280"/>
              <a:gd name="connsiteY3" fmla="*/ 227654 h 4365757"/>
              <a:gd name="connsiteX4" fmla="*/ 4235280 w 4235280"/>
              <a:gd name="connsiteY4" fmla="*/ 4365757 h 4365757"/>
              <a:gd name="connsiteX5" fmla="*/ 0 w 4235280"/>
              <a:gd name="connsiteY5" fmla="*/ 4365757 h 4365757"/>
              <a:gd name="connsiteX6" fmla="*/ 0 w 4235280"/>
              <a:gd name="connsiteY6"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98511 w 4235280"/>
              <a:gd name="connsiteY3" fmla="*/ 227654 h 4365757"/>
              <a:gd name="connsiteX4" fmla="*/ 4106326 w 4235280"/>
              <a:gd name="connsiteY4" fmla="*/ 571531 h 4365757"/>
              <a:gd name="connsiteX5" fmla="*/ 4235280 w 4235280"/>
              <a:gd name="connsiteY5" fmla="*/ 4365757 h 4365757"/>
              <a:gd name="connsiteX6" fmla="*/ 0 w 4235280"/>
              <a:gd name="connsiteY6" fmla="*/ 4365757 h 4365757"/>
              <a:gd name="connsiteX7" fmla="*/ 0 w 4235280"/>
              <a:gd name="connsiteY7"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98511 w 4235280"/>
              <a:gd name="connsiteY3" fmla="*/ 227654 h 4365757"/>
              <a:gd name="connsiteX4" fmla="*/ 4223557 w 4235280"/>
              <a:gd name="connsiteY4" fmla="*/ 399593 h 4365757"/>
              <a:gd name="connsiteX5" fmla="*/ 4235280 w 4235280"/>
              <a:gd name="connsiteY5" fmla="*/ 4365757 h 4365757"/>
              <a:gd name="connsiteX6" fmla="*/ 0 w 4235280"/>
              <a:gd name="connsiteY6" fmla="*/ 4365757 h 4365757"/>
              <a:gd name="connsiteX7" fmla="*/ 0 w 4235280"/>
              <a:gd name="connsiteY7" fmla="*/ 1391139 h 4365757"/>
              <a:gd name="connsiteX0" fmla="*/ 0 w 4548137"/>
              <a:gd name="connsiteY0" fmla="*/ 1391139 h 4365757"/>
              <a:gd name="connsiteX1" fmla="*/ 3719465 w 4548137"/>
              <a:gd name="connsiteY1" fmla="*/ 0 h 4365757"/>
              <a:gd name="connsiteX2" fmla="*/ 4004726 w 4548137"/>
              <a:gd name="connsiteY2" fmla="*/ 235469 h 4365757"/>
              <a:gd name="connsiteX3" fmla="*/ 4098511 w 4548137"/>
              <a:gd name="connsiteY3" fmla="*/ 227654 h 4365757"/>
              <a:gd name="connsiteX4" fmla="*/ 4223557 w 4548137"/>
              <a:gd name="connsiteY4" fmla="*/ 399593 h 4365757"/>
              <a:gd name="connsiteX5" fmla="*/ 4231372 w 4548137"/>
              <a:gd name="connsiteY5" fmla="*/ 680946 h 4365757"/>
              <a:gd name="connsiteX6" fmla="*/ 4235280 w 4548137"/>
              <a:gd name="connsiteY6" fmla="*/ 4365757 h 4365757"/>
              <a:gd name="connsiteX7" fmla="*/ 0 w 4548137"/>
              <a:gd name="connsiteY7" fmla="*/ 4365757 h 4365757"/>
              <a:gd name="connsiteX8" fmla="*/ 0 w 4548137"/>
              <a:gd name="connsiteY8" fmla="*/ 1391139 h 4365757"/>
              <a:gd name="connsiteX0" fmla="*/ 0 w 4550168"/>
              <a:gd name="connsiteY0" fmla="*/ 1391139 h 4365757"/>
              <a:gd name="connsiteX1" fmla="*/ 3719465 w 4550168"/>
              <a:gd name="connsiteY1" fmla="*/ 0 h 4365757"/>
              <a:gd name="connsiteX2" fmla="*/ 4004726 w 4550168"/>
              <a:gd name="connsiteY2" fmla="*/ 235469 h 4365757"/>
              <a:gd name="connsiteX3" fmla="*/ 4098511 w 4550168"/>
              <a:gd name="connsiteY3" fmla="*/ 227654 h 4365757"/>
              <a:gd name="connsiteX4" fmla="*/ 4223557 w 4550168"/>
              <a:gd name="connsiteY4" fmla="*/ 399593 h 4365757"/>
              <a:gd name="connsiteX5" fmla="*/ 4235280 w 4550168"/>
              <a:gd name="connsiteY5" fmla="*/ 4365757 h 4365757"/>
              <a:gd name="connsiteX6" fmla="*/ 0 w 4550168"/>
              <a:gd name="connsiteY6" fmla="*/ 4365757 h 4365757"/>
              <a:gd name="connsiteX7" fmla="*/ 0 w 4550168"/>
              <a:gd name="connsiteY7" fmla="*/ 1391139 h 4365757"/>
              <a:gd name="connsiteX0" fmla="*/ 0 w 4578326"/>
              <a:gd name="connsiteY0" fmla="*/ 1391139 h 4365757"/>
              <a:gd name="connsiteX1" fmla="*/ 3719465 w 4578326"/>
              <a:gd name="connsiteY1" fmla="*/ 0 h 4365757"/>
              <a:gd name="connsiteX2" fmla="*/ 4004726 w 4578326"/>
              <a:gd name="connsiteY2" fmla="*/ 235469 h 4365757"/>
              <a:gd name="connsiteX3" fmla="*/ 4098511 w 4578326"/>
              <a:gd name="connsiteY3" fmla="*/ 227654 h 4365757"/>
              <a:gd name="connsiteX4" fmla="*/ 4223557 w 4578326"/>
              <a:gd name="connsiteY4" fmla="*/ 399593 h 4365757"/>
              <a:gd name="connsiteX5" fmla="*/ 4317341 w 4578326"/>
              <a:gd name="connsiteY5" fmla="*/ 1196762 h 4365757"/>
              <a:gd name="connsiteX6" fmla="*/ 4235280 w 4578326"/>
              <a:gd name="connsiteY6" fmla="*/ 4365757 h 4365757"/>
              <a:gd name="connsiteX7" fmla="*/ 0 w 4578326"/>
              <a:gd name="connsiteY7" fmla="*/ 4365757 h 4365757"/>
              <a:gd name="connsiteX8" fmla="*/ 0 w 4578326"/>
              <a:gd name="connsiteY8" fmla="*/ 1391139 h 4365757"/>
              <a:gd name="connsiteX0" fmla="*/ 0 w 4550517"/>
              <a:gd name="connsiteY0" fmla="*/ 1391139 h 4365757"/>
              <a:gd name="connsiteX1" fmla="*/ 3719465 w 4550517"/>
              <a:gd name="connsiteY1" fmla="*/ 0 h 4365757"/>
              <a:gd name="connsiteX2" fmla="*/ 4004726 w 4550517"/>
              <a:gd name="connsiteY2" fmla="*/ 235469 h 4365757"/>
              <a:gd name="connsiteX3" fmla="*/ 4098511 w 4550517"/>
              <a:gd name="connsiteY3" fmla="*/ 227654 h 4365757"/>
              <a:gd name="connsiteX4" fmla="*/ 4223557 w 4550517"/>
              <a:gd name="connsiteY4" fmla="*/ 399593 h 4365757"/>
              <a:gd name="connsiteX5" fmla="*/ 4215741 w 4550517"/>
              <a:gd name="connsiteY5" fmla="*/ 1290547 h 4365757"/>
              <a:gd name="connsiteX6" fmla="*/ 4235280 w 4550517"/>
              <a:gd name="connsiteY6" fmla="*/ 4365757 h 4365757"/>
              <a:gd name="connsiteX7" fmla="*/ 0 w 4550517"/>
              <a:gd name="connsiteY7" fmla="*/ 4365757 h 4365757"/>
              <a:gd name="connsiteX8" fmla="*/ 0 w 4550517"/>
              <a:gd name="connsiteY8" fmla="*/ 1391139 h 4365757"/>
              <a:gd name="connsiteX0" fmla="*/ 0 w 4730477"/>
              <a:gd name="connsiteY0" fmla="*/ 1391139 h 4365757"/>
              <a:gd name="connsiteX1" fmla="*/ 3719465 w 4730477"/>
              <a:gd name="connsiteY1" fmla="*/ 0 h 4365757"/>
              <a:gd name="connsiteX2" fmla="*/ 4004726 w 4730477"/>
              <a:gd name="connsiteY2" fmla="*/ 235469 h 4365757"/>
              <a:gd name="connsiteX3" fmla="*/ 4098511 w 4730477"/>
              <a:gd name="connsiteY3" fmla="*/ 227654 h 4365757"/>
              <a:gd name="connsiteX4" fmla="*/ 4223557 w 4730477"/>
              <a:gd name="connsiteY4" fmla="*/ 399593 h 4365757"/>
              <a:gd name="connsiteX5" fmla="*/ 4676849 w 4730477"/>
              <a:gd name="connsiteY5" fmla="*/ 1165501 h 4365757"/>
              <a:gd name="connsiteX6" fmla="*/ 4235280 w 4730477"/>
              <a:gd name="connsiteY6" fmla="*/ 4365757 h 4365757"/>
              <a:gd name="connsiteX7" fmla="*/ 0 w 4730477"/>
              <a:gd name="connsiteY7" fmla="*/ 4365757 h 4365757"/>
              <a:gd name="connsiteX8" fmla="*/ 0 w 4730477"/>
              <a:gd name="connsiteY8"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512726 w 4710611"/>
              <a:gd name="connsiteY5" fmla="*/ 626238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051618 w 4710611"/>
              <a:gd name="connsiteY5" fmla="*/ 618422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051618 w 4710611"/>
              <a:gd name="connsiteY5" fmla="*/ 618422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051618 w 4710611"/>
              <a:gd name="connsiteY5" fmla="*/ 618422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06377"/>
              <a:gd name="connsiteY0" fmla="*/ 1391139 h 4365757"/>
              <a:gd name="connsiteX1" fmla="*/ 3719465 w 4706377"/>
              <a:gd name="connsiteY1" fmla="*/ 0 h 4365757"/>
              <a:gd name="connsiteX2" fmla="*/ 4004726 w 4706377"/>
              <a:gd name="connsiteY2" fmla="*/ 235469 h 4365757"/>
              <a:gd name="connsiteX3" fmla="*/ 4098511 w 4706377"/>
              <a:gd name="connsiteY3" fmla="*/ 227654 h 4365757"/>
              <a:gd name="connsiteX4" fmla="*/ 4223557 w 4706377"/>
              <a:gd name="connsiteY4" fmla="*/ 399593 h 4365757"/>
              <a:gd name="connsiteX5" fmla="*/ 4051618 w 4706377"/>
              <a:gd name="connsiteY5" fmla="*/ 618422 h 4365757"/>
              <a:gd name="connsiteX6" fmla="*/ 4575249 w 4706377"/>
              <a:gd name="connsiteY6" fmla="*/ 790362 h 4365757"/>
              <a:gd name="connsiteX7" fmla="*/ 4676849 w 4706377"/>
              <a:gd name="connsiteY7" fmla="*/ 1165501 h 4365757"/>
              <a:gd name="connsiteX8" fmla="*/ 4235280 w 4706377"/>
              <a:gd name="connsiteY8" fmla="*/ 4365757 h 4365757"/>
              <a:gd name="connsiteX9" fmla="*/ 0 w 4706377"/>
              <a:gd name="connsiteY9" fmla="*/ 4365757 h 4365757"/>
              <a:gd name="connsiteX10" fmla="*/ 0 w 4706377"/>
              <a:gd name="connsiteY10" fmla="*/ 1391139 h 4365757"/>
              <a:gd name="connsiteX0" fmla="*/ 0 w 4706377"/>
              <a:gd name="connsiteY0" fmla="*/ 1391139 h 4365757"/>
              <a:gd name="connsiteX1" fmla="*/ 3719465 w 4706377"/>
              <a:gd name="connsiteY1" fmla="*/ 0 h 4365757"/>
              <a:gd name="connsiteX2" fmla="*/ 4004726 w 4706377"/>
              <a:gd name="connsiteY2" fmla="*/ 235469 h 4365757"/>
              <a:gd name="connsiteX3" fmla="*/ 4098511 w 4706377"/>
              <a:gd name="connsiteY3" fmla="*/ 227654 h 4365757"/>
              <a:gd name="connsiteX4" fmla="*/ 4223557 w 4706377"/>
              <a:gd name="connsiteY4" fmla="*/ 399593 h 4365757"/>
              <a:gd name="connsiteX5" fmla="*/ 4051618 w 4706377"/>
              <a:gd name="connsiteY5" fmla="*/ 618422 h 4365757"/>
              <a:gd name="connsiteX6" fmla="*/ 4215742 w 4706377"/>
              <a:gd name="connsiteY6" fmla="*/ 805993 h 4365757"/>
              <a:gd name="connsiteX7" fmla="*/ 4676849 w 4706377"/>
              <a:gd name="connsiteY7" fmla="*/ 1165501 h 4365757"/>
              <a:gd name="connsiteX8" fmla="*/ 4235280 w 4706377"/>
              <a:gd name="connsiteY8" fmla="*/ 4365757 h 4365757"/>
              <a:gd name="connsiteX9" fmla="*/ 0 w 4706377"/>
              <a:gd name="connsiteY9" fmla="*/ 4365757 h 4365757"/>
              <a:gd name="connsiteX10" fmla="*/ 0 w 4706377"/>
              <a:gd name="connsiteY10" fmla="*/ 1391139 h 4365757"/>
              <a:gd name="connsiteX0" fmla="*/ 0 w 4706377"/>
              <a:gd name="connsiteY0" fmla="*/ 1391139 h 4365757"/>
              <a:gd name="connsiteX1" fmla="*/ 3719465 w 4706377"/>
              <a:gd name="connsiteY1" fmla="*/ 0 h 4365757"/>
              <a:gd name="connsiteX2" fmla="*/ 4004726 w 4706377"/>
              <a:gd name="connsiteY2" fmla="*/ 235469 h 4365757"/>
              <a:gd name="connsiteX3" fmla="*/ 4098511 w 4706377"/>
              <a:gd name="connsiteY3" fmla="*/ 227654 h 4365757"/>
              <a:gd name="connsiteX4" fmla="*/ 4223557 w 4706377"/>
              <a:gd name="connsiteY4" fmla="*/ 399593 h 4365757"/>
              <a:gd name="connsiteX5" fmla="*/ 4051618 w 4706377"/>
              <a:gd name="connsiteY5" fmla="*/ 618422 h 4365757"/>
              <a:gd name="connsiteX6" fmla="*/ 4215742 w 4706377"/>
              <a:gd name="connsiteY6" fmla="*/ 805993 h 4365757"/>
              <a:gd name="connsiteX7" fmla="*/ 4676849 w 4706377"/>
              <a:gd name="connsiteY7" fmla="*/ 1165501 h 4365757"/>
              <a:gd name="connsiteX8" fmla="*/ 4235280 w 4706377"/>
              <a:gd name="connsiteY8" fmla="*/ 4365757 h 4365757"/>
              <a:gd name="connsiteX9" fmla="*/ 0 w 4706377"/>
              <a:gd name="connsiteY9" fmla="*/ 4365757 h 4365757"/>
              <a:gd name="connsiteX10" fmla="*/ 0 w 4706377"/>
              <a:gd name="connsiteY10"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606511 w 4704268"/>
              <a:gd name="connsiteY7" fmla="*/ 821623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5157433"/>
              <a:gd name="connsiteY0" fmla="*/ 1391139 h 4365757"/>
              <a:gd name="connsiteX1" fmla="*/ 3719465 w 5157433"/>
              <a:gd name="connsiteY1" fmla="*/ 0 h 4365757"/>
              <a:gd name="connsiteX2" fmla="*/ 4004726 w 5157433"/>
              <a:gd name="connsiteY2" fmla="*/ 235469 h 4365757"/>
              <a:gd name="connsiteX3" fmla="*/ 4098511 w 5157433"/>
              <a:gd name="connsiteY3" fmla="*/ 227654 h 4365757"/>
              <a:gd name="connsiteX4" fmla="*/ 4223557 w 5157433"/>
              <a:gd name="connsiteY4" fmla="*/ 399593 h 4365757"/>
              <a:gd name="connsiteX5" fmla="*/ 4051618 w 5157433"/>
              <a:gd name="connsiteY5" fmla="*/ 618422 h 4365757"/>
              <a:gd name="connsiteX6" fmla="*/ 4215742 w 5157433"/>
              <a:gd name="connsiteY6" fmla="*/ 805993 h 4365757"/>
              <a:gd name="connsiteX7" fmla="*/ 4434572 w 5157433"/>
              <a:gd name="connsiteY7" fmla="*/ 954485 h 4365757"/>
              <a:gd name="connsiteX8" fmla="*/ 5153588 w 5157433"/>
              <a:gd name="connsiteY8" fmla="*/ 2064271 h 4365757"/>
              <a:gd name="connsiteX9" fmla="*/ 4235280 w 5157433"/>
              <a:gd name="connsiteY9" fmla="*/ 4365757 h 4365757"/>
              <a:gd name="connsiteX10" fmla="*/ 0 w 5157433"/>
              <a:gd name="connsiteY10" fmla="*/ 4365757 h 4365757"/>
              <a:gd name="connsiteX11" fmla="*/ 0 w 5157433"/>
              <a:gd name="connsiteY11"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5153588 w 5153588"/>
              <a:gd name="connsiteY8" fmla="*/ 2064271 h 4365757"/>
              <a:gd name="connsiteX9" fmla="*/ 4235280 w 5153588"/>
              <a:gd name="connsiteY9" fmla="*/ 4365757 h 4365757"/>
              <a:gd name="connsiteX10" fmla="*/ 0 w 5153588"/>
              <a:gd name="connsiteY10" fmla="*/ 4365757 h 4365757"/>
              <a:gd name="connsiteX11" fmla="*/ 0 w 5153588"/>
              <a:gd name="connsiteY11"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770634 w 5153588"/>
              <a:gd name="connsiteY8" fmla="*/ 1462485 h 4365757"/>
              <a:gd name="connsiteX9" fmla="*/ 5153588 w 5153588"/>
              <a:gd name="connsiteY9" fmla="*/ 2064271 h 4365757"/>
              <a:gd name="connsiteX10" fmla="*/ 4235280 w 5153588"/>
              <a:gd name="connsiteY10" fmla="*/ 4365757 h 4365757"/>
              <a:gd name="connsiteX11" fmla="*/ 0 w 5153588"/>
              <a:gd name="connsiteY11" fmla="*/ 4365757 h 4365757"/>
              <a:gd name="connsiteX12" fmla="*/ 0 w 5153588"/>
              <a:gd name="connsiteY12"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5153588 w 5153588"/>
              <a:gd name="connsiteY9" fmla="*/ 2064271 h 4365757"/>
              <a:gd name="connsiteX10" fmla="*/ 4235280 w 5153588"/>
              <a:gd name="connsiteY10" fmla="*/ 4365757 h 4365757"/>
              <a:gd name="connsiteX11" fmla="*/ 0 w 5153588"/>
              <a:gd name="connsiteY11" fmla="*/ 4365757 h 4365757"/>
              <a:gd name="connsiteX12" fmla="*/ 0 w 5153588"/>
              <a:gd name="connsiteY12"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919126 w 5153588"/>
              <a:gd name="connsiteY9" fmla="*/ 1657869 h 4365757"/>
              <a:gd name="connsiteX10" fmla="*/ 5153588 w 5153588"/>
              <a:gd name="connsiteY10" fmla="*/ 2064271 h 4365757"/>
              <a:gd name="connsiteX11" fmla="*/ 4235280 w 5153588"/>
              <a:gd name="connsiteY11" fmla="*/ 4365757 h 4365757"/>
              <a:gd name="connsiteX12" fmla="*/ 0 w 5153588"/>
              <a:gd name="connsiteY12" fmla="*/ 4365757 h 4365757"/>
              <a:gd name="connsiteX13" fmla="*/ 0 w 5153588"/>
              <a:gd name="connsiteY13"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5153588 w 5153588"/>
              <a:gd name="connsiteY10" fmla="*/ 2064271 h 4365757"/>
              <a:gd name="connsiteX11" fmla="*/ 4235280 w 5153588"/>
              <a:gd name="connsiteY11" fmla="*/ 4365757 h 4365757"/>
              <a:gd name="connsiteX12" fmla="*/ 0 w 5153588"/>
              <a:gd name="connsiteY12" fmla="*/ 4365757 h 4365757"/>
              <a:gd name="connsiteX13" fmla="*/ 0 w 5153588"/>
              <a:gd name="connsiteY13"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5028542 w 5153588"/>
              <a:gd name="connsiteY10" fmla="*/ 1821992 h 4365757"/>
              <a:gd name="connsiteX11" fmla="*/ 5153588 w 5153588"/>
              <a:gd name="connsiteY11" fmla="*/ 2064271 h 4365757"/>
              <a:gd name="connsiteX12" fmla="*/ 4235280 w 5153588"/>
              <a:gd name="connsiteY12" fmla="*/ 4365757 h 4365757"/>
              <a:gd name="connsiteX13" fmla="*/ 0 w 5153588"/>
              <a:gd name="connsiteY13" fmla="*/ 4365757 h 4365757"/>
              <a:gd name="connsiteX14" fmla="*/ 0 w 5153588"/>
              <a:gd name="connsiteY14"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5153588 w 5153588"/>
              <a:gd name="connsiteY11" fmla="*/ 2064271 h 4365757"/>
              <a:gd name="connsiteX12" fmla="*/ 4235280 w 5153588"/>
              <a:gd name="connsiteY12" fmla="*/ 4365757 h 4365757"/>
              <a:gd name="connsiteX13" fmla="*/ 0 w 5153588"/>
              <a:gd name="connsiteY13" fmla="*/ 4365757 h 4365757"/>
              <a:gd name="connsiteX14" fmla="*/ 0 w 5153588"/>
              <a:gd name="connsiteY14"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5044172 w 5153588"/>
              <a:gd name="connsiteY11" fmla="*/ 1837623 h 4365757"/>
              <a:gd name="connsiteX12" fmla="*/ 5153588 w 5153588"/>
              <a:gd name="connsiteY12" fmla="*/ 2064271 h 4365757"/>
              <a:gd name="connsiteX13" fmla="*/ 4235280 w 5153588"/>
              <a:gd name="connsiteY13" fmla="*/ 4365757 h 4365757"/>
              <a:gd name="connsiteX14" fmla="*/ 0 w 5153588"/>
              <a:gd name="connsiteY14" fmla="*/ 4365757 h 4365757"/>
              <a:gd name="connsiteX15" fmla="*/ 0 w 5153588"/>
              <a:gd name="connsiteY15"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5153588 w 5153588"/>
              <a:gd name="connsiteY12" fmla="*/ 2064271 h 4365757"/>
              <a:gd name="connsiteX13" fmla="*/ 4235280 w 5153588"/>
              <a:gd name="connsiteY13" fmla="*/ 4365757 h 4365757"/>
              <a:gd name="connsiteX14" fmla="*/ 0 w 5153588"/>
              <a:gd name="connsiteY14" fmla="*/ 4365757 h 4365757"/>
              <a:gd name="connsiteX15" fmla="*/ 0 w 5153588"/>
              <a:gd name="connsiteY15"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5075434 w 5153588"/>
              <a:gd name="connsiteY12" fmla="*/ 1923592 h 4365757"/>
              <a:gd name="connsiteX13" fmla="*/ 5153588 w 5153588"/>
              <a:gd name="connsiteY13" fmla="*/ 2064271 h 4365757"/>
              <a:gd name="connsiteX14" fmla="*/ 4235280 w 5153588"/>
              <a:gd name="connsiteY14" fmla="*/ 4365757 h 4365757"/>
              <a:gd name="connsiteX15" fmla="*/ 0 w 5153588"/>
              <a:gd name="connsiteY15" fmla="*/ 4365757 h 4365757"/>
              <a:gd name="connsiteX16" fmla="*/ 0 w 5153588"/>
              <a:gd name="connsiteY16"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153588 w 5153588"/>
              <a:gd name="connsiteY13" fmla="*/ 2064271 h 4365757"/>
              <a:gd name="connsiteX14" fmla="*/ 4235280 w 5153588"/>
              <a:gd name="connsiteY14" fmla="*/ 4365757 h 4365757"/>
              <a:gd name="connsiteX15" fmla="*/ 0 w 5153588"/>
              <a:gd name="connsiteY15" fmla="*/ 4365757 h 4365757"/>
              <a:gd name="connsiteX16" fmla="*/ 0 w 5153588"/>
              <a:gd name="connsiteY16"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083249 w 5153588"/>
              <a:gd name="connsiteY13" fmla="*/ 1954854 h 4365757"/>
              <a:gd name="connsiteX14" fmla="*/ 5153588 w 5153588"/>
              <a:gd name="connsiteY14" fmla="*/ 2064271 h 4365757"/>
              <a:gd name="connsiteX15" fmla="*/ 4235280 w 5153588"/>
              <a:gd name="connsiteY15" fmla="*/ 4365757 h 4365757"/>
              <a:gd name="connsiteX16" fmla="*/ 0 w 5153588"/>
              <a:gd name="connsiteY16" fmla="*/ 4365757 h 4365757"/>
              <a:gd name="connsiteX17" fmla="*/ 0 w 5153588"/>
              <a:gd name="connsiteY17"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075434 w 5153588"/>
              <a:gd name="connsiteY13" fmla="*/ 2056454 h 4365757"/>
              <a:gd name="connsiteX14" fmla="*/ 5153588 w 5153588"/>
              <a:gd name="connsiteY14" fmla="*/ 2064271 h 4365757"/>
              <a:gd name="connsiteX15" fmla="*/ 4235280 w 5153588"/>
              <a:gd name="connsiteY15" fmla="*/ 4365757 h 4365757"/>
              <a:gd name="connsiteX16" fmla="*/ 0 w 5153588"/>
              <a:gd name="connsiteY16" fmla="*/ 4365757 h 4365757"/>
              <a:gd name="connsiteX17" fmla="*/ 0 w 5153588"/>
              <a:gd name="connsiteY17"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075434 w 5153588"/>
              <a:gd name="connsiteY13" fmla="*/ 2056454 h 4365757"/>
              <a:gd name="connsiteX14" fmla="*/ 5153588 w 5153588"/>
              <a:gd name="connsiteY14" fmla="*/ 2064271 h 4365757"/>
              <a:gd name="connsiteX15" fmla="*/ 4235280 w 5153588"/>
              <a:gd name="connsiteY15" fmla="*/ 4365757 h 4365757"/>
              <a:gd name="connsiteX16" fmla="*/ 0 w 5153588"/>
              <a:gd name="connsiteY16" fmla="*/ 4365757 h 4365757"/>
              <a:gd name="connsiteX17" fmla="*/ 0 w 5153588"/>
              <a:gd name="connsiteY17" fmla="*/ 1391139 h 4365757"/>
              <a:gd name="connsiteX0" fmla="*/ 0 w 5207553"/>
              <a:gd name="connsiteY0" fmla="*/ 1391139 h 4365757"/>
              <a:gd name="connsiteX1" fmla="*/ 3719465 w 5207553"/>
              <a:gd name="connsiteY1" fmla="*/ 0 h 4365757"/>
              <a:gd name="connsiteX2" fmla="*/ 4004726 w 5207553"/>
              <a:gd name="connsiteY2" fmla="*/ 235469 h 4365757"/>
              <a:gd name="connsiteX3" fmla="*/ 4098511 w 5207553"/>
              <a:gd name="connsiteY3" fmla="*/ 227654 h 4365757"/>
              <a:gd name="connsiteX4" fmla="*/ 4223557 w 5207553"/>
              <a:gd name="connsiteY4" fmla="*/ 399593 h 4365757"/>
              <a:gd name="connsiteX5" fmla="*/ 4051618 w 5207553"/>
              <a:gd name="connsiteY5" fmla="*/ 618422 h 4365757"/>
              <a:gd name="connsiteX6" fmla="*/ 4215742 w 5207553"/>
              <a:gd name="connsiteY6" fmla="*/ 805993 h 4365757"/>
              <a:gd name="connsiteX7" fmla="*/ 4434572 w 5207553"/>
              <a:gd name="connsiteY7" fmla="*/ 954485 h 4365757"/>
              <a:gd name="connsiteX8" fmla="*/ 4645588 w 5207553"/>
              <a:gd name="connsiteY8" fmla="*/ 1165500 h 4365757"/>
              <a:gd name="connsiteX9" fmla="*/ 4747187 w 5207553"/>
              <a:gd name="connsiteY9" fmla="*/ 1188946 h 4365757"/>
              <a:gd name="connsiteX10" fmla="*/ 4825342 w 5207553"/>
              <a:gd name="connsiteY10" fmla="*/ 1493746 h 4365757"/>
              <a:gd name="connsiteX11" fmla="*/ 4903495 w 5207553"/>
              <a:gd name="connsiteY11" fmla="*/ 1642239 h 4365757"/>
              <a:gd name="connsiteX12" fmla="*/ 4872234 w 5207553"/>
              <a:gd name="connsiteY12" fmla="*/ 1712576 h 4365757"/>
              <a:gd name="connsiteX13" fmla="*/ 5075434 w 5207553"/>
              <a:gd name="connsiteY13" fmla="*/ 2056454 h 4365757"/>
              <a:gd name="connsiteX14" fmla="*/ 5153588 w 5207553"/>
              <a:gd name="connsiteY14" fmla="*/ 2064271 h 4365757"/>
              <a:gd name="connsiteX15" fmla="*/ 4235280 w 5207553"/>
              <a:gd name="connsiteY15" fmla="*/ 4365757 h 4365757"/>
              <a:gd name="connsiteX16" fmla="*/ 0 w 5207553"/>
              <a:gd name="connsiteY16" fmla="*/ 4365757 h 4365757"/>
              <a:gd name="connsiteX17" fmla="*/ 0 w 5207553"/>
              <a:gd name="connsiteY17" fmla="*/ 1391139 h 4365757"/>
              <a:gd name="connsiteX0" fmla="*/ 0 w 5207553"/>
              <a:gd name="connsiteY0" fmla="*/ 1391139 h 4365757"/>
              <a:gd name="connsiteX1" fmla="*/ 3719465 w 5207553"/>
              <a:gd name="connsiteY1" fmla="*/ 0 h 4365757"/>
              <a:gd name="connsiteX2" fmla="*/ 4004726 w 5207553"/>
              <a:gd name="connsiteY2" fmla="*/ 235469 h 4365757"/>
              <a:gd name="connsiteX3" fmla="*/ 4098511 w 5207553"/>
              <a:gd name="connsiteY3" fmla="*/ 227654 h 4365757"/>
              <a:gd name="connsiteX4" fmla="*/ 4223557 w 5207553"/>
              <a:gd name="connsiteY4" fmla="*/ 399593 h 4365757"/>
              <a:gd name="connsiteX5" fmla="*/ 4051618 w 5207553"/>
              <a:gd name="connsiteY5" fmla="*/ 618422 h 4365757"/>
              <a:gd name="connsiteX6" fmla="*/ 4215742 w 5207553"/>
              <a:gd name="connsiteY6" fmla="*/ 805993 h 4365757"/>
              <a:gd name="connsiteX7" fmla="*/ 4434572 w 5207553"/>
              <a:gd name="connsiteY7" fmla="*/ 954485 h 4365757"/>
              <a:gd name="connsiteX8" fmla="*/ 4645588 w 5207553"/>
              <a:gd name="connsiteY8" fmla="*/ 1165500 h 4365757"/>
              <a:gd name="connsiteX9" fmla="*/ 4747187 w 5207553"/>
              <a:gd name="connsiteY9" fmla="*/ 1188946 h 4365757"/>
              <a:gd name="connsiteX10" fmla="*/ 4825342 w 5207553"/>
              <a:gd name="connsiteY10" fmla="*/ 1493746 h 4365757"/>
              <a:gd name="connsiteX11" fmla="*/ 4903495 w 5207553"/>
              <a:gd name="connsiteY11" fmla="*/ 1642239 h 4365757"/>
              <a:gd name="connsiteX12" fmla="*/ 4872234 w 5207553"/>
              <a:gd name="connsiteY12" fmla="*/ 1712576 h 4365757"/>
              <a:gd name="connsiteX13" fmla="*/ 5075434 w 5207553"/>
              <a:gd name="connsiteY13" fmla="*/ 2056454 h 4365757"/>
              <a:gd name="connsiteX14" fmla="*/ 5153588 w 5207553"/>
              <a:gd name="connsiteY14" fmla="*/ 2064271 h 4365757"/>
              <a:gd name="connsiteX15" fmla="*/ 5051988 w 5207553"/>
              <a:gd name="connsiteY15" fmla="*/ 2720762 h 4365757"/>
              <a:gd name="connsiteX16" fmla="*/ 4235280 w 5207553"/>
              <a:gd name="connsiteY16" fmla="*/ 4365757 h 4365757"/>
              <a:gd name="connsiteX17" fmla="*/ 0 w 5207553"/>
              <a:gd name="connsiteY17" fmla="*/ 4365757 h 4365757"/>
              <a:gd name="connsiteX18" fmla="*/ 0 w 5207553"/>
              <a:gd name="connsiteY18" fmla="*/ 1391139 h 4365757"/>
              <a:gd name="connsiteX0" fmla="*/ 0 w 5230591"/>
              <a:gd name="connsiteY0" fmla="*/ 1391139 h 4469083"/>
              <a:gd name="connsiteX1" fmla="*/ 3719465 w 5230591"/>
              <a:gd name="connsiteY1" fmla="*/ 0 h 4469083"/>
              <a:gd name="connsiteX2" fmla="*/ 4004726 w 5230591"/>
              <a:gd name="connsiteY2" fmla="*/ 235469 h 4469083"/>
              <a:gd name="connsiteX3" fmla="*/ 4098511 w 5230591"/>
              <a:gd name="connsiteY3" fmla="*/ 227654 h 4469083"/>
              <a:gd name="connsiteX4" fmla="*/ 4223557 w 5230591"/>
              <a:gd name="connsiteY4" fmla="*/ 399593 h 4469083"/>
              <a:gd name="connsiteX5" fmla="*/ 4051618 w 5230591"/>
              <a:gd name="connsiteY5" fmla="*/ 618422 h 4469083"/>
              <a:gd name="connsiteX6" fmla="*/ 4215742 w 5230591"/>
              <a:gd name="connsiteY6" fmla="*/ 805993 h 4469083"/>
              <a:gd name="connsiteX7" fmla="*/ 4434572 w 5230591"/>
              <a:gd name="connsiteY7" fmla="*/ 954485 h 4469083"/>
              <a:gd name="connsiteX8" fmla="*/ 4645588 w 5230591"/>
              <a:gd name="connsiteY8" fmla="*/ 1165500 h 4469083"/>
              <a:gd name="connsiteX9" fmla="*/ 4747187 w 5230591"/>
              <a:gd name="connsiteY9" fmla="*/ 1188946 h 4469083"/>
              <a:gd name="connsiteX10" fmla="*/ 4825342 w 5230591"/>
              <a:gd name="connsiteY10" fmla="*/ 1493746 h 4469083"/>
              <a:gd name="connsiteX11" fmla="*/ 4903495 w 5230591"/>
              <a:gd name="connsiteY11" fmla="*/ 1642239 h 4469083"/>
              <a:gd name="connsiteX12" fmla="*/ 4872234 w 5230591"/>
              <a:gd name="connsiteY12" fmla="*/ 1712576 h 4469083"/>
              <a:gd name="connsiteX13" fmla="*/ 5075434 w 5230591"/>
              <a:gd name="connsiteY13" fmla="*/ 2056454 h 4469083"/>
              <a:gd name="connsiteX14" fmla="*/ 5153588 w 5230591"/>
              <a:gd name="connsiteY14" fmla="*/ 2064271 h 4469083"/>
              <a:gd name="connsiteX15" fmla="*/ 5161403 w 5230591"/>
              <a:gd name="connsiteY15" fmla="*/ 2970854 h 4469083"/>
              <a:gd name="connsiteX16" fmla="*/ 4235280 w 5230591"/>
              <a:gd name="connsiteY16" fmla="*/ 4365757 h 4469083"/>
              <a:gd name="connsiteX17" fmla="*/ 0 w 5230591"/>
              <a:gd name="connsiteY17" fmla="*/ 4365757 h 4469083"/>
              <a:gd name="connsiteX18" fmla="*/ 0 w 5230591"/>
              <a:gd name="connsiteY18" fmla="*/ 1391139 h 4469083"/>
              <a:gd name="connsiteX0" fmla="*/ 0 w 5255716"/>
              <a:gd name="connsiteY0" fmla="*/ 1391139 h 4469083"/>
              <a:gd name="connsiteX1" fmla="*/ 3719465 w 5255716"/>
              <a:gd name="connsiteY1" fmla="*/ 0 h 4469083"/>
              <a:gd name="connsiteX2" fmla="*/ 4004726 w 5255716"/>
              <a:gd name="connsiteY2" fmla="*/ 235469 h 4469083"/>
              <a:gd name="connsiteX3" fmla="*/ 4098511 w 5255716"/>
              <a:gd name="connsiteY3" fmla="*/ 227654 h 4469083"/>
              <a:gd name="connsiteX4" fmla="*/ 4223557 w 5255716"/>
              <a:gd name="connsiteY4" fmla="*/ 399593 h 4469083"/>
              <a:gd name="connsiteX5" fmla="*/ 4051618 w 5255716"/>
              <a:gd name="connsiteY5" fmla="*/ 618422 h 4469083"/>
              <a:gd name="connsiteX6" fmla="*/ 4215742 w 5255716"/>
              <a:gd name="connsiteY6" fmla="*/ 805993 h 4469083"/>
              <a:gd name="connsiteX7" fmla="*/ 4434572 w 5255716"/>
              <a:gd name="connsiteY7" fmla="*/ 954485 h 4469083"/>
              <a:gd name="connsiteX8" fmla="*/ 4645588 w 5255716"/>
              <a:gd name="connsiteY8" fmla="*/ 1165500 h 4469083"/>
              <a:gd name="connsiteX9" fmla="*/ 4747187 w 5255716"/>
              <a:gd name="connsiteY9" fmla="*/ 1188946 h 4469083"/>
              <a:gd name="connsiteX10" fmla="*/ 4825342 w 5255716"/>
              <a:gd name="connsiteY10" fmla="*/ 1493746 h 4469083"/>
              <a:gd name="connsiteX11" fmla="*/ 4903495 w 5255716"/>
              <a:gd name="connsiteY11" fmla="*/ 1642239 h 4469083"/>
              <a:gd name="connsiteX12" fmla="*/ 4872234 w 5255716"/>
              <a:gd name="connsiteY12" fmla="*/ 1712576 h 4469083"/>
              <a:gd name="connsiteX13" fmla="*/ 5075434 w 5255716"/>
              <a:gd name="connsiteY13" fmla="*/ 2056454 h 4469083"/>
              <a:gd name="connsiteX14" fmla="*/ 5153588 w 5255716"/>
              <a:gd name="connsiteY14" fmla="*/ 2064271 h 4469083"/>
              <a:gd name="connsiteX15" fmla="*/ 5223926 w 5255716"/>
              <a:gd name="connsiteY15" fmla="*/ 2494115 h 4469083"/>
              <a:gd name="connsiteX16" fmla="*/ 5161403 w 5255716"/>
              <a:gd name="connsiteY16" fmla="*/ 2970854 h 4469083"/>
              <a:gd name="connsiteX17" fmla="*/ 4235280 w 5255716"/>
              <a:gd name="connsiteY17" fmla="*/ 4365757 h 4469083"/>
              <a:gd name="connsiteX18" fmla="*/ 0 w 5255716"/>
              <a:gd name="connsiteY18" fmla="*/ 4365757 h 4469083"/>
              <a:gd name="connsiteX19" fmla="*/ 0 w 5255716"/>
              <a:gd name="connsiteY19" fmla="*/ 1391139 h 4469083"/>
              <a:gd name="connsiteX0" fmla="*/ 0 w 5246717"/>
              <a:gd name="connsiteY0" fmla="*/ 1391139 h 4469083"/>
              <a:gd name="connsiteX1" fmla="*/ 3719465 w 5246717"/>
              <a:gd name="connsiteY1" fmla="*/ 0 h 4469083"/>
              <a:gd name="connsiteX2" fmla="*/ 4004726 w 5246717"/>
              <a:gd name="connsiteY2" fmla="*/ 235469 h 4469083"/>
              <a:gd name="connsiteX3" fmla="*/ 4098511 w 5246717"/>
              <a:gd name="connsiteY3" fmla="*/ 227654 h 4469083"/>
              <a:gd name="connsiteX4" fmla="*/ 4223557 w 5246717"/>
              <a:gd name="connsiteY4" fmla="*/ 399593 h 4469083"/>
              <a:gd name="connsiteX5" fmla="*/ 4051618 w 5246717"/>
              <a:gd name="connsiteY5" fmla="*/ 618422 h 4469083"/>
              <a:gd name="connsiteX6" fmla="*/ 4215742 w 5246717"/>
              <a:gd name="connsiteY6" fmla="*/ 805993 h 4469083"/>
              <a:gd name="connsiteX7" fmla="*/ 4434572 w 5246717"/>
              <a:gd name="connsiteY7" fmla="*/ 954485 h 4469083"/>
              <a:gd name="connsiteX8" fmla="*/ 4645588 w 5246717"/>
              <a:gd name="connsiteY8" fmla="*/ 1165500 h 4469083"/>
              <a:gd name="connsiteX9" fmla="*/ 4747187 w 5246717"/>
              <a:gd name="connsiteY9" fmla="*/ 1188946 h 4469083"/>
              <a:gd name="connsiteX10" fmla="*/ 4825342 w 5246717"/>
              <a:gd name="connsiteY10" fmla="*/ 1493746 h 4469083"/>
              <a:gd name="connsiteX11" fmla="*/ 4903495 w 5246717"/>
              <a:gd name="connsiteY11" fmla="*/ 1642239 h 4469083"/>
              <a:gd name="connsiteX12" fmla="*/ 4872234 w 5246717"/>
              <a:gd name="connsiteY12" fmla="*/ 1712576 h 4469083"/>
              <a:gd name="connsiteX13" fmla="*/ 5075434 w 5246717"/>
              <a:gd name="connsiteY13" fmla="*/ 2056454 h 4469083"/>
              <a:gd name="connsiteX14" fmla="*/ 5153588 w 5246717"/>
              <a:gd name="connsiteY14" fmla="*/ 2064271 h 4469083"/>
              <a:gd name="connsiteX15" fmla="*/ 5200479 w 5246717"/>
              <a:gd name="connsiteY15" fmla="*/ 2556638 h 4469083"/>
              <a:gd name="connsiteX16" fmla="*/ 5161403 w 5246717"/>
              <a:gd name="connsiteY16" fmla="*/ 2970854 h 4469083"/>
              <a:gd name="connsiteX17" fmla="*/ 4235280 w 5246717"/>
              <a:gd name="connsiteY17" fmla="*/ 4365757 h 4469083"/>
              <a:gd name="connsiteX18" fmla="*/ 0 w 5246717"/>
              <a:gd name="connsiteY18" fmla="*/ 4365757 h 4469083"/>
              <a:gd name="connsiteX19" fmla="*/ 0 w 5246717"/>
              <a:gd name="connsiteY19" fmla="*/ 1391139 h 4469083"/>
              <a:gd name="connsiteX0" fmla="*/ 0 w 5246717"/>
              <a:gd name="connsiteY0" fmla="*/ 1391139 h 4365757"/>
              <a:gd name="connsiteX1" fmla="*/ 3719465 w 5246717"/>
              <a:gd name="connsiteY1" fmla="*/ 0 h 4365757"/>
              <a:gd name="connsiteX2" fmla="*/ 4004726 w 5246717"/>
              <a:gd name="connsiteY2" fmla="*/ 235469 h 4365757"/>
              <a:gd name="connsiteX3" fmla="*/ 4098511 w 5246717"/>
              <a:gd name="connsiteY3" fmla="*/ 227654 h 4365757"/>
              <a:gd name="connsiteX4" fmla="*/ 4223557 w 5246717"/>
              <a:gd name="connsiteY4" fmla="*/ 399593 h 4365757"/>
              <a:gd name="connsiteX5" fmla="*/ 4051618 w 5246717"/>
              <a:gd name="connsiteY5" fmla="*/ 618422 h 4365757"/>
              <a:gd name="connsiteX6" fmla="*/ 4215742 w 5246717"/>
              <a:gd name="connsiteY6" fmla="*/ 805993 h 4365757"/>
              <a:gd name="connsiteX7" fmla="*/ 4434572 w 5246717"/>
              <a:gd name="connsiteY7" fmla="*/ 954485 h 4365757"/>
              <a:gd name="connsiteX8" fmla="*/ 4645588 w 5246717"/>
              <a:gd name="connsiteY8" fmla="*/ 1165500 h 4365757"/>
              <a:gd name="connsiteX9" fmla="*/ 4747187 w 5246717"/>
              <a:gd name="connsiteY9" fmla="*/ 1188946 h 4365757"/>
              <a:gd name="connsiteX10" fmla="*/ 4825342 w 5246717"/>
              <a:gd name="connsiteY10" fmla="*/ 1493746 h 4365757"/>
              <a:gd name="connsiteX11" fmla="*/ 4903495 w 5246717"/>
              <a:gd name="connsiteY11" fmla="*/ 1642239 h 4365757"/>
              <a:gd name="connsiteX12" fmla="*/ 4872234 w 5246717"/>
              <a:gd name="connsiteY12" fmla="*/ 1712576 h 4365757"/>
              <a:gd name="connsiteX13" fmla="*/ 5075434 w 5246717"/>
              <a:gd name="connsiteY13" fmla="*/ 2056454 h 4365757"/>
              <a:gd name="connsiteX14" fmla="*/ 5153588 w 5246717"/>
              <a:gd name="connsiteY14" fmla="*/ 2064271 h 4365757"/>
              <a:gd name="connsiteX15" fmla="*/ 5200479 w 5246717"/>
              <a:gd name="connsiteY15" fmla="*/ 2556638 h 4365757"/>
              <a:gd name="connsiteX16" fmla="*/ 5161403 w 5246717"/>
              <a:gd name="connsiteY16" fmla="*/ 2970854 h 4365757"/>
              <a:gd name="connsiteX17" fmla="*/ 3594419 w 5246717"/>
              <a:gd name="connsiteY17" fmla="*/ 3302865 h 4365757"/>
              <a:gd name="connsiteX18" fmla="*/ 0 w 5246717"/>
              <a:gd name="connsiteY18" fmla="*/ 4365757 h 4365757"/>
              <a:gd name="connsiteX19" fmla="*/ 0 w 5246717"/>
              <a:gd name="connsiteY19" fmla="*/ 1391139 h 4365757"/>
              <a:gd name="connsiteX0" fmla="*/ 0 w 5221011"/>
              <a:gd name="connsiteY0" fmla="*/ 1391139 h 4365757"/>
              <a:gd name="connsiteX1" fmla="*/ 3719465 w 5221011"/>
              <a:gd name="connsiteY1" fmla="*/ 0 h 4365757"/>
              <a:gd name="connsiteX2" fmla="*/ 4004726 w 5221011"/>
              <a:gd name="connsiteY2" fmla="*/ 235469 h 4365757"/>
              <a:gd name="connsiteX3" fmla="*/ 4098511 w 5221011"/>
              <a:gd name="connsiteY3" fmla="*/ 227654 h 4365757"/>
              <a:gd name="connsiteX4" fmla="*/ 4223557 w 5221011"/>
              <a:gd name="connsiteY4" fmla="*/ 399593 h 4365757"/>
              <a:gd name="connsiteX5" fmla="*/ 4051618 w 5221011"/>
              <a:gd name="connsiteY5" fmla="*/ 618422 h 4365757"/>
              <a:gd name="connsiteX6" fmla="*/ 4215742 w 5221011"/>
              <a:gd name="connsiteY6" fmla="*/ 805993 h 4365757"/>
              <a:gd name="connsiteX7" fmla="*/ 4434572 w 5221011"/>
              <a:gd name="connsiteY7" fmla="*/ 954485 h 4365757"/>
              <a:gd name="connsiteX8" fmla="*/ 4645588 w 5221011"/>
              <a:gd name="connsiteY8" fmla="*/ 1165500 h 4365757"/>
              <a:gd name="connsiteX9" fmla="*/ 4747187 w 5221011"/>
              <a:gd name="connsiteY9" fmla="*/ 1188946 h 4365757"/>
              <a:gd name="connsiteX10" fmla="*/ 4825342 w 5221011"/>
              <a:gd name="connsiteY10" fmla="*/ 1493746 h 4365757"/>
              <a:gd name="connsiteX11" fmla="*/ 4903495 w 5221011"/>
              <a:gd name="connsiteY11" fmla="*/ 1642239 h 4365757"/>
              <a:gd name="connsiteX12" fmla="*/ 4872234 w 5221011"/>
              <a:gd name="connsiteY12" fmla="*/ 1712576 h 4365757"/>
              <a:gd name="connsiteX13" fmla="*/ 5075434 w 5221011"/>
              <a:gd name="connsiteY13" fmla="*/ 2056454 h 4365757"/>
              <a:gd name="connsiteX14" fmla="*/ 5153588 w 5221011"/>
              <a:gd name="connsiteY14" fmla="*/ 2064271 h 4365757"/>
              <a:gd name="connsiteX15" fmla="*/ 5200479 w 5221011"/>
              <a:gd name="connsiteY15" fmla="*/ 2556638 h 4365757"/>
              <a:gd name="connsiteX16" fmla="*/ 5161403 w 5221011"/>
              <a:gd name="connsiteY16" fmla="*/ 2970854 h 4365757"/>
              <a:gd name="connsiteX17" fmla="*/ 4575249 w 5221011"/>
              <a:gd name="connsiteY17" fmla="*/ 3158423 h 4365757"/>
              <a:gd name="connsiteX18" fmla="*/ 3594419 w 5221011"/>
              <a:gd name="connsiteY18" fmla="*/ 3302865 h 4365757"/>
              <a:gd name="connsiteX19" fmla="*/ 0 w 5221011"/>
              <a:gd name="connsiteY19" fmla="*/ 4365757 h 4365757"/>
              <a:gd name="connsiteX20" fmla="*/ 0 w 5221011"/>
              <a:gd name="connsiteY20" fmla="*/ 1391139 h 4365757"/>
              <a:gd name="connsiteX0" fmla="*/ 0 w 5221011"/>
              <a:gd name="connsiteY0" fmla="*/ 1391139 h 4365757"/>
              <a:gd name="connsiteX1" fmla="*/ 3719465 w 5221011"/>
              <a:gd name="connsiteY1" fmla="*/ 0 h 4365757"/>
              <a:gd name="connsiteX2" fmla="*/ 4004726 w 5221011"/>
              <a:gd name="connsiteY2" fmla="*/ 235469 h 4365757"/>
              <a:gd name="connsiteX3" fmla="*/ 4098511 w 5221011"/>
              <a:gd name="connsiteY3" fmla="*/ 227654 h 4365757"/>
              <a:gd name="connsiteX4" fmla="*/ 4223557 w 5221011"/>
              <a:gd name="connsiteY4" fmla="*/ 399593 h 4365757"/>
              <a:gd name="connsiteX5" fmla="*/ 4051618 w 5221011"/>
              <a:gd name="connsiteY5" fmla="*/ 618422 h 4365757"/>
              <a:gd name="connsiteX6" fmla="*/ 4215742 w 5221011"/>
              <a:gd name="connsiteY6" fmla="*/ 805993 h 4365757"/>
              <a:gd name="connsiteX7" fmla="*/ 4434572 w 5221011"/>
              <a:gd name="connsiteY7" fmla="*/ 954485 h 4365757"/>
              <a:gd name="connsiteX8" fmla="*/ 4645588 w 5221011"/>
              <a:gd name="connsiteY8" fmla="*/ 1165500 h 4365757"/>
              <a:gd name="connsiteX9" fmla="*/ 4747187 w 5221011"/>
              <a:gd name="connsiteY9" fmla="*/ 1188946 h 4365757"/>
              <a:gd name="connsiteX10" fmla="*/ 4825342 w 5221011"/>
              <a:gd name="connsiteY10" fmla="*/ 1493746 h 4365757"/>
              <a:gd name="connsiteX11" fmla="*/ 4903495 w 5221011"/>
              <a:gd name="connsiteY11" fmla="*/ 1642239 h 4365757"/>
              <a:gd name="connsiteX12" fmla="*/ 4872234 w 5221011"/>
              <a:gd name="connsiteY12" fmla="*/ 1712576 h 4365757"/>
              <a:gd name="connsiteX13" fmla="*/ 5075434 w 5221011"/>
              <a:gd name="connsiteY13" fmla="*/ 2056454 h 4365757"/>
              <a:gd name="connsiteX14" fmla="*/ 5153588 w 5221011"/>
              <a:gd name="connsiteY14" fmla="*/ 2064271 h 4365757"/>
              <a:gd name="connsiteX15" fmla="*/ 5200479 w 5221011"/>
              <a:gd name="connsiteY15" fmla="*/ 2556638 h 4365757"/>
              <a:gd name="connsiteX16" fmla="*/ 5161403 w 5221011"/>
              <a:gd name="connsiteY16" fmla="*/ 2970854 h 4365757"/>
              <a:gd name="connsiteX17" fmla="*/ 4450203 w 5221011"/>
              <a:gd name="connsiteY17" fmla="*/ 3025562 h 4365757"/>
              <a:gd name="connsiteX18" fmla="*/ 3594419 w 5221011"/>
              <a:gd name="connsiteY18" fmla="*/ 3302865 h 4365757"/>
              <a:gd name="connsiteX19" fmla="*/ 0 w 5221011"/>
              <a:gd name="connsiteY19" fmla="*/ 4365757 h 4365757"/>
              <a:gd name="connsiteX20" fmla="*/ 0 w 5221011"/>
              <a:gd name="connsiteY20" fmla="*/ 1391139 h 4365757"/>
              <a:gd name="connsiteX0" fmla="*/ 0 w 5221011"/>
              <a:gd name="connsiteY0" fmla="*/ 1391139 h 4365757"/>
              <a:gd name="connsiteX1" fmla="*/ 3719465 w 5221011"/>
              <a:gd name="connsiteY1" fmla="*/ 0 h 4365757"/>
              <a:gd name="connsiteX2" fmla="*/ 4004726 w 5221011"/>
              <a:gd name="connsiteY2" fmla="*/ 235469 h 4365757"/>
              <a:gd name="connsiteX3" fmla="*/ 4098511 w 5221011"/>
              <a:gd name="connsiteY3" fmla="*/ 227654 h 4365757"/>
              <a:gd name="connsiteX4" fmla="*/ 4223557 w 5221011"/>
              <a:gd name="connsiteY4" fmla="*/ 399593 h 4365757"/>
              <a:gd name="connsiteX5" fmla="*/ 4051618 w 5221011"/>
              <a:gd name="connsiteY5" fmla="*/ 618422 h 4365757"/>
              <a:gd name="connsiteX6" fmla="*/ 4215742 w 5221011"/>
              <a:gd name="connsiteY6" fmla="*/ 805993 h 4365757"/>
              <a:gd name="connsiteX7" fmla="*/ 4434572 w 5221011"/>
              <a:gd name="connsiteY7" fmla="*/ 954485 h 4365757"/>
              <a:gd name="connsiteX8" fmla="*/ 4645588 w 5221011"/>
              <a:gd name="connsiteY8" fmla="*/ 1165500 h 4365757"/>
              <a:gd name="connsiteX9" fmla="*/ 4747187 w 5221011"/>
              <a:gd name="connsiteY9" fmla="*/ 1188946 h 4365757"/>
              <a:gd name="connsiteX10" fmla="*/ 4825342 w 5221011"/>
              <a:gd name="connsiteY10" fmla="*/ 1493746 h 4365757"/>
              <a:gd name="connsiteX11" fmla="*/ 4903495 w 5221011"/>
              <a:gd name="connsiteY11" fmla="*/ 1642239 h 4365757"/>
              <a:gd name="connsiteX12" fmla="*/ 4872234 w 5221011"/>
              <a:gd name="connsiteY12" fmla="*/ 1712576 h 4365757"/>
              <a:gd name="connsiteX13" fmla="*/ 5075434 w 5221011"/>
              <a:gd name="connsiteY13" fmla="*/ 2056454 h 4365757"/>
              <a:gd name="connsiteX14" fmla="*/ 5153588 w 5221011"/>
              <a:gd name="connsiteY14" fmla="*/ 2064271 h 4365757"/>
              <a:gd name="connsiteX15" fmla="*/ 5200479 w 5221011"/>
              <a:gd name="connsiteY15" fmla="*/ 2556638 h 4365757"/>
              <a:gd name="connsiteX16" fmla="*/ 5161403 w 5221011"/>
              <a:gd name="connsiteY16" fmla="*/ 2970854 h 4365757"/>
              <a:gd name="connsiteX17" fmla="*/ 4450203 w 5221011"/>
              <a:gd name="connsiteY17" fmla="*/ 3025562 h 4365757"/>
              <a:gd name="connsiteX18" fmla="*/ 3594419 w 5221011"/>
              <a:gd name="connsiteY18" fmla="*/ 3302865 h 4365757"/>
              <a:gd name="connsiteX19" fmla="*/ 0 w 5221011"/>
              <a:gd name="connsiteY19" fmla="*/ 4365757 h 4365757"/>
              <a:gd name="connsiteX20" fmla="*/ 0 w 5221011"/>
              <a:gd name="connsiteY20" fmla="*/ 1391139 h 4365757"/>
              <a:gd name="connsiteX0" fmla="*/ 0 w 5236051"/>
              <a:gd name="connsiteY0" fmla="*/ 1391139 h 4365757"/>
              <a:gd name="connsiteX1" fmla="*/ 3719465 w 5236051"/>
              <a:gd name="connsiteY1" fmla="*/ 0 h 4365757"/>
              <a:gd name="connsiteX2" fmla="*/ 4004726 w 5236051"/>
              <a:gd name="connsiteY2" fmla="*/ 235469 h 4365757"/>
              <a:gd name="connsiteX3" fmla="*/ 4098511 w 5236051"/>
              <a:gd name="connsiteY3" fmla="*/ 227654 h 4365757"/>
              <a:gd name="connsiteX4" fmla="*/ 4223557 w 5236051"/>
              <a:gd name="connsiteY4" fmla="*/ 399593 h 4365757"/>
              <a:gd name="connsiteX5" fmla="*/ 4051618 w 5236051"/>
              <a:gd name="connsiteY5" fmla="*/ 618422 h 4365757"/>
              <a:gd name="connsiteX6" fmla="*/ 4215742 w 5236051"/>
              <a:gd name="connsiteY6" fmla="*/ 805993 h 4365757"/>
              <a:gd name="connsiteX7" fmla="*/ 4434572 w 5236051"/>
              <a:gd name="connsiteY7" fmla="*/ 954485 h 4365757"/>
              <a:gd name="connsiteX8" fmla="*/ 4645588 w 5236051"/>
              <a:gd name="connsiteY8" fmla="*/ 1165500 h 4365757"/>
              <a:gd name="connsiteX9" fmla="*/ 4747187 w 5236051"/>
              <a:gd name="connsiteY9" fmla="*/ 1188946 h 4365757"/>
              <a:gd name="connsiteX10" fmla="*/ 4825342 w 5236051"/>
              <a:gd name="connsiteY10" fmla="*/ 1493746 h 4365757"/>
              <a:gd name="connsiteX11" fmla="*/ 4903495 w 5236051"/>
              <a:gd name="connsiteY11" fmla="*/ 1642239 h 4365757"/>
              <a:gd name="connsiteX12" fmla="*/ 4872234 w 5236051"/>
              <a:gd name="connsiteY12" fmla="*/ 1712576 h 4365757"/>
              <a:gd name="connsiteX13" fmla="*/ 5075434 w 5236051"/>
              <a:gd name="connsiteY13" fmla="*/ 2056454 h 4365757"/>
              <a:gd name="connsiteX14" fmla="*/ 5153588 w 5236051"/>
              <a:gd name="connsiteY14" fmla="*/ 2064271 h 4365757"/>
              <a:gd name="connsiteX15" fmla="*/ 5200479 w 5236051"/>
              <a:gd name="connsiteY15" fmla="*/ 2556638 h 4365757"/>
              <a:gd name="connsiteX16" fmla="*/ 5161403 w 5236051"/>
              <a:gd name="connsiteY16" fmla="*/ 2970854 h 4365757"/>
              <a:gd name="connsiteX17" fmla="*/ 4450203 w 5236051"/>
              <a:gd name="connsiteY17" fmla="*/ 3025562 h 4365757"/>
              <a:gd name="connsiteX18" fmla="*/ 3594419 w 5236051"/>
              <a:gd name="connsiteY18" fmla="*/ 3302865 h 4365757"/>
              <a:gd name="connsiteX19" fmla="*/ 0 w 5236051"/>
              <a:gd name="connsiteY19" fmla="*/ 4365757 h 4365757"/>
              <a:gd name="connsiteX20" fmla="*/ 0 w 5236051"/>
              <a:gd name="connsiteY20" fmla="*/ 1391139 h 4365757"/>
              <a:gd name="connsiteX0" fmla="*/ 0 w 5222875"/>
              <a:gd name="connsiteY0" fmla="*/ 1391139 h 4365757"/>
              <a:gd name="connsiteX1" fmla="*/ 3719465 w 5222875"/>
              <a:gd name="connsiteY1" fmla="*/ 0 h 4365757"/>
              <a:gd name="connsiteX2" fmla="*/ 4004726 w 5222875"/>
              <a:gd name="connsiteY2" fmla="*/ 235469 h 4365757"/>
              <a:gd name="connsiteX3" fmla="*/ 4098511 w 5222875"/>
              <a:gd name="connsiteY3" fmla="*/ 227654 h 4365757"/>
              <a:gd name="connsiteX4" fmla="*/ 4223557 w 5222875"/>
              <a:gd name="connsiteY4" fmla="*/ 399593 h 4365757"/>
              <a:gd name="connsiteX5" fmla="*/ 4051618 w 5222875"/>
              <a:gd name="connsiteY5" fmla="*/ 618422 h 4365757"/>
              <a:gd name="connsiteX6" fmla="*/ 4215742 w 5222875"/>
              <a:gd name="connsiteY6" fmla="*/ 805993 h 4365757"/>
              <a:gd name="connsiteX7" fmla="*/ 4434572 w 5222875"/>
              <a:gd name="connsiteY7" fmla="*/ 954485 h 4365757"/>
              <a:gd name="connsiteX8" fmla="*/ 4645588 w 5222875"/>
              <a:gd name="connsiteY8" fmla="*/ 1165500 h 4365757"/>
              <a:gd name="connsiteX9" fmla="*/ 4747187 w 5222875"/>
              <a:gd name="connsiteY9" fmla="*/ 1188946 h 4365757"/>
              <a:gd name="connsiteX10" fmla="*/ 4825342 w 5222875"/>
              <a:gd name="connsiteY10" fmla="*/ 1493746 h 4365757"/>
              <a:gd name="connsiteX11" fmla="*/ 4903495 w 5222875"/>
              <a:gd name="connsiteY11" fmla="*/ 1642239 h 4365757"/>
              <a:gd name="connsiteX12" fmla="*/ 4872234 w 5222875"/>
              <a:gd name="connsiteY12" fmla="*/ 1712576 h 4365757"/>
              <a:gd name="connsiteX13" fmla="*/ 5075434 w 5222875"/>
              <a:gd name="connsiteY13" fmla="*/ 2056454 h 4365757"/>
              <a:gd name="connsiteX14" fmla="*/ 5153588 w 5222875"/>
              <a:gd name="connsiteY14" fmla="*/ 2064271 h 4365757"/>
              <a:gd name="connsiteX15" fmla="*/ 5200479 w 5222875"/>
              <a:gd name="connsiteY15" fmla="*/ 2556638 h 4365757"/>
              <a:gd name="connsiteX16" fmla="*/ 5161403 w 5222875"/>
              <a:gd name="connsiteY16" fmla="*/ 2970854 h 4365757"/>
              <a:gd name="connsiteX17" fmla="*/ 4450203 w 5222875"/>
              <a:gd name="connsiteY17" fmla="*/ 3025562 h 4365757"/>
              <a:gd name="connsiteX18" fmla="*/ 3594419 w 5222875"/>
              <a:gd name="connsiteY18" fmla="*/ 3302865 h 4365757"/>
              <a:gd name="connsiteX19" fmla="*/ 0 w 5222875"/>
              <a:gd name="connsiteY19" fmla="*/ 4365757 h 4365757"/>
              <a:gd name="connsiteX20" fmla="*/ 0 w 5222875"/>
              <a:gd name="connsiteY20" fmla="*/ 1391139 h 4365757"/>
              <a:gd name="connsiteX0" fmla="*/ 0 w 5258656"/>
              <a:gd name="connsiteY0" fmla="*/ 1391139 h 4365757"/>
              <a:gd name="connsiteX1" fmla="*/ 3719465 w 5258656"/>
              <a:gd name="connsiteY1" fmla="*/ 0 h 4365757"/>
              <a:gd name="connsiteX2" fmla="*/ 4004726 w 5258656"/>
              <a:gd name="connsiteY2" fmla="*/ 235469 h 4365757"/>
              <a:gd name="connsiteX3" fmla="*/ 4098511 w 5258656"/>
              <a:gd name="connsiteY3" fmla="*/ 227654 h 4365757"/>
              <a:gd name="connsiteX4" fmla="*/ 4223557 w 5258656"/>
              <a:gd name="connsiteY4" fmla="*/ 399593 h 4365757"/>
              <a:gd name="connsiteX5" fmla="*/ 4051618 w 5258656"/>
              <a:gd name="connsiteY5" fmla="*/ 618422 h 4365757"/>
              <a:gd name="connsiteX6" fmla="*/ 4215742 w 5258656"/>
              <a:gd name="connsiteY6" fmla="*/ 805993 h 4365757"/>
              <a:gd name="connsiteX7" fmla="*/ 4434572 w 5258656"/>
              <a:gd name="connsiteY7" fmla="*/ 954485 h 4365757"/>
              <a:gd name="connsiteX8" fmla="*/ 4645588 w 5258656"/>
              <a:gd name="connsiteY8" fmla="*/ 1165500 h 4365757"/>
              <a:gd name="connsiteX9" fmla="*/ 4747187 w 5258656"/>
              <a:gd name="connsiteY9" fmla="*/ 1188946 h 4365757"/>
              <a:gd name="connsiteX10" fmla="*/ 4825342 w 5258656"/>
              <a:gd name="connsiteY10" fmla="*/ 1493746 h 4365757"/>
              <a:gd name="connsiteX11" fmla="*/ 4903495 w 5258656"/>
              <a:gd name="connsiteY11" fmla="*/ 1642239 h 4365757"/>
              <a:gd name="connsiteX12" fmla="*/ 4872234 w 5258656"/>
              <a:gd name="connsiteY12" fmla="*/ 1712576 h 4365757"/>
              <a:gd name="connsiteX13" fmla="*/ 5075434 w 5258656"/>
              <a:gd name="connsiteY13" fmla="*/ 2056454 h 4365757"/>
              <a:gd name="connsiteX14" fmla="*/ 5153588 w 5258656"/>
              <a:gd name="connsiteY14" fmla="*/ 2064271 h 4365757"/>
              <a:gd name="connsiteX15" fmla="*/ 5200479 w 5258656"/>
              <a:gd name="connsiteY15" fmla="*/ 2556638 h 4365757"/>
              <a:gd name="connsiteX16" fmla="*/ 5161403 w 5258656"/>
              <a:gd name="connsiteY16" fmla="*/ 2970854 h 4365757"/>
              <a:gd name="connsiteX17" fmla="*/ 4450203 w 5258656"/>
              <a:gd name="connsiteY17" fmla="*/ 3025562 h 4365757"/>
              <a:gd name="connsiteX18" fmla="*/ 3594419 w 5258656"/>
              <a:gd name="connsiteY18" fmla="*/ 3302865 h 4365757"/>
              <a:gd name="connsiteX19" fmla="*/ 0 w 5258656"/>
              <a:gd name="connsiteY19" fmla="*/ 4365757 h 4365757"/>
              <a:gd name="connsiteX20" fmla="*/ 0 w 5258656"/>
              <a:gd name="connsiteY20" fmla="*/ 1391139 h 4365757"/>
              <a:gd name="connsiteX0" fmla="*/ 0 w 5915148"/>
              <a:gd name="connsiteY0" fmla="*/ 1062893 h 4365757"/>
              <a:gd name="connsiteX1" fmla="*/ 4375957 w 5915148"/>
              <a:gd name="connsiteY1" fmla="*/ 0 h 4365757"/>
              <a:gd name="connsiteX2" fmla="*/ 4661218 w 5915148"/>
              <a:gd name="connsiteY2" fmla="*/ 235469 h 4365757"/>
              <a:gd name="connsiteX3" fmla="*/ 4755003 w 5915148"/>
              <a:gd name="connsiteY3" fmla="*/ 227654 h 4365757"/>
              <a:gd name="connsiteX4" fmla="*/ 4880049 w 5915148"/>
              <a:gd name="connsiteY4" fmla="*/ 399593 h 4365757"/>
              <a:gd name="connsiteX5" fmla="*/ 4708110 w 5915148"/>
              <a:gd name="connsiteY5" fmla="*/ 618422 h 4365757"/>
              <a:gd name="connsiteX6" fmla="*/ 4872234 w 5915148"/>
              <a:gd name="connsiteY6" fmla="*/ 805993 h 4365757"/>
              <a:gd name="connsiteX7" fmla="*/ 5091064 w 5915148"/>
              <a:gd name="connsiteY7" fmla="*/ 954485 h 4365757"/>
              <a:gd name="connsiteX8" fmla="*/ 5302080 w 5915148"/>
              <a:gd name="connsiteY8" fmla="*/ 1165500 h 4365757"/>
              <a:gd name="connsiteX9" fmla="*/ 5403679 w 5915148"/>
              <a:gd name="connsiteY9" fmla="*/ 1188946 h 4365757"/>
              <a:gd name="connsiteX10" fmla="*/ 5481834 w 5915148"/>
              <a:gd name="connsiteY10" fmla="*/ 1493746 h 4365757"/>
              <a:gd name="connsiteX11" fmla="*/ 5559987 w 5915148"/>
              <a:gd name="connsiteY11" fmla="*/ 1642239 h 4365757"/>
              <a:gd name="connsiteX12" fmla="*/ 5528726 w 5915148"/>
              <a:gd name="connsiteY12" fmla="*/ 1712576 h 4365757"/>
              <a:gd name="connsiteX13" fmla="*/ 5731926 w 5915148"/>
              <a:gd name="connsiteY13" fmla="*/ 2056454 h 4365757"/>
              <a:gd name="connsiteX14" fmla="*/ 5810080 w 5915148"/>
              <a:gd name="connsiteY14" fmla="*/ 2064271 h 4365757"/>
              <a:gd name="connsiteX15" fmla="*/ 5856971 w 5915148"/>
              <a:gd name="connsiteY15" fmla="*/ 2556638 h 4365757"/>
              <a:gd name="connsiteX16" fmla="*/ 5817895 w 5915148"/>
              <a:gd name="connsiteY16" fmla="*/ 2970854 h 4365757"/>
              <a:gd name="connsiteX17" fmla="*/ 5106695 w 5915148"/>
              <a:gd name="connsiteY17" fmla="*/ 3025562 h 4365757"/>
              <a:gd name="connsiteX18" fmla="*/ 4250911 w 5915148"/>
              <a:gd name="connsiteY18" fmla="*/ 3302865 h 4365757"/>
              <a:gd name="connsiteX19" fmla="*/ 656492 w 5915148"/>
              <a:gd name="connsiteY19" fmla="*/ 4365757 h 4365757"/>
              <a:gd name="connsiteX20" fmla="*/ 0 w 5915148"/>
              <a:gd name="connsiteY20" fmla="*/ 1062893 h 4365757"/>
              <a:gd name="connsiteX0" fmla="*/ 153060 w 6068208"/>
              <a:gd name="connsiteY0" fmla="*/ 1062893 h 4378059"/>
              <a:gd name="connsiteX1" fmla="*/ 4529017 w 6068208"/>
              <a:gd name="connsiteY1" fmla="*/ 0 h 4378059"/>
              <a:gd name="connsiteX2" fmla="*/ 4814278 w 6068208"/>
              <a:gd name="connsiteY2" fmla="*/ 235469 h 4378059"/>
              <a:gd name="connsiteX3" fmla="*/ 4908063 w 6068208"/>
              <a:gd name="connsiteY3" fmla="*/ 227654 h 4378059"/>
              <a:gd name="connsiteX4" fmla="*/ 5033109 w 6068208"/>
              <a:gd name="connsiteY4" fmla="*/ 399593 h 4378059"/>
              <a:gd name="connsiteX5" fmla="*/ 4861170 w 6068208"/>
              <a:gd name="connsiteY5" fmla="*/ 618422 h 4378059"/>
              <a:gd name="connsiteX6" fmla="*/ 5025294 w 6068208"/>
              <a:gd name="connsiteY6" fmla="*/ 805993 h 4378059"/>
              <a:gd name="connsiteX7" fmla="*/ 5244124 w 6068208"/>
              <a:gd name="connsiteY7" fmla="*/ 954485 h 4378059"/>
              <a:gd name="connsiteX8" fmla="*/ 5455140 w 6068208"/>
              <a:gd name="connsiteY8" fmla="*/ 1165500 h 4378059"/>
              <a:gd name="connsiteX9" fmla="*/ 5556739 w 6068208"/>
              <a:gd name="connsiteY9" fmla="*/ 1188946 h 4378059"/>
              <a:gd name="connsiteX10" fmla="*/ 5634894 w 6068208"/>
              <a:gd name="connsiteY10" fmla="*/ 1493746 h 4378059"/>
              <a:gd name="connsiteX11" fmla="*/ 5713047 w 6068208"/>
              <a:gd name="connsiteY11" fmla="*/ 1642239 h 4378059"/>
              <a:gd name="connsiteX12" fmla="*/ 5681786 w 6068208"/>
              <a:gd name="connsiteY12" fmla="*/ 1712576 h 4378059"/>
              <a:gd name="connsiteX13" fmla="*/ 5884986 w 6068208"/>
              <a:gd name="connsiteY13" fmla="*/ 2056454 h 4378059"/>
              <a:gd name="connsiteX14" fmla="*/ 5963140 w 6068208"/>
              <a:gd name="connsiteY14" fmla="*/ 2064271 h 4378059"/>
              <a:gd name="connsiteX15" fmla="*/ 6010031 w 6068208"/>
              <a:gd name="connsiteY15" fmla="*/ 2556638 h 4378059"/>
              <a:gd name="connsiteX16" fmla="*/ 5970955 w 6068208"/>
              <a:gd name="connsiteY16" fmla="*/ 2970854 h 4378059"/>
              <a:gd name="connsiteX17" fmla="*/ 5259755 w 6068208"/>
              <a:gd name="connsiteY17" fmla="*/ 3025562 h 4378059"/>
              <a:gd name="connsiteX18" fmla="*/ 4403971 w 6068208"/>
              <a:gd name="connsiteY18" fmla="*/ 3302865 h 4378059"/>
              <a:gd name="connsiteX19" fmla="*/ 809552 w 6068208"/>
              <a:gd name="connsiteY19" fmla="*/ 4365757 h 4378059"/>
              <a:gd name="connsiteX20" fmla="*/ 0 w 6068208"/>
              <a:gd name="connsiteY20" fmla="*/ 1399962 h 4378059"/>
              <a:gd name="connsiteX21" fmla="*/ 153060 w 6068208"/>
              <a:gd name="connsiteY21" fmla="*/ 1062893 h 4378059"/>
              <a:gd name="connsiteX0" fmla="*/ 475177 w 6390325"/>
              <a:gd name="connsiteY0" fmla="*/ 1062893 h 4378938"/>
              <a:gd name="connsiteX1" fmla="*/ 4851134 w 6390325"/>
              <a:gd name="connsiteY1" fmla="*/ 0 h 4378938"/>
              <a:gd name="connsiteX2" fmla="*/ 5136395 w 6390325"/>
              <a:gd name="connsiteY2" fmla="*/ 235469 h 4378938"/>
              <a:gd name="connsiteX3" fmla="*/ 5230180 w 6390325"/>
              <a:gd name="connsiteY3" fmla="*/ 227654 h 4378938"/>
              <a:gd name="connsiteX4" fmla="*/ 5355226 w 6390325"/>
              <a:gd name="connsiteY4" fmla="*/ 399593 h 4378938"/>
              <a:gd name="connsiteX5" fmla="*/ 5183287 w 6390325"/>
              <a:gd name="connsiteY5" fmla="*/ 618422 h 4378938"/>
              <a:gd name="connsiteX6" fmla="*/ 5347411 w 6390325"/>
              <a:gd name="connsiteY6" fmla="*/ 805993 h 4378938"/>
              <a:gd name="connsiteX7" fmla="*/ 5566241 w 6390325"/>
              <a:gd name="connsiteY7" fmla="*/ 954485 h 4378938"/>
              <a:gd name="connsiteX8" fmla="*/ 5777257 w 6390325"/>
              <a:gd name="connsiteY8" fmla="*/ 1165500 h 4378938"/>
              <a:gd name="connsiteX9" fmla="*/ 5878856 w 6390325"/>
              <a:gd name="connsiteY9" fmla="*/ 1188946 h 4378938"/>
              <a:gd name="connsiteX10" fmla="*/ 5957011 w 6390325"/>
              <a:gd name="connsiteY10" fmla="*/ 1493746 h 4378938"/>
              <a:gd name="connsiteX11" fmla="*/ 6035164 w 6390325"/>
              <a:gd name="connsiteY11" fmla="*/ 1642239 h 4378938"/>
              <a:gd name="connsiteX12" fmla="*/ 6003903 w 6390325"/>
              <a:gd name="connsiteY12" fmla="*/ 1712576 h 4378938"/>
              <a:gd name="connsiteX13" fmla="*/ 6207103 w 6390325"/>
              <a:gd name="connsiteY13" fmla="*/ 2056454 h 4378938"/>
              <a:gd name="connsiteX14" fmla="*/ 6285257 w 6390325"/>
              <a:gd name="connsiteY14" fmla="*/ 2064271 h 4378938"/>
              <a:gd name="connsiteX15" fmla="*/ 6332148 w 6390325"/>
              <a:gd name="connsiteY15" fmla="*/ 2556638 h 4378938"/>
              <a:gd name="connsiteX16" fmla="*/ 6293072 w 6390325"/>
              <a:gd name="connsiteY16" fmla="*/ 2970854 h 4378938"/>
              <a:gd name="connsiteX17" fmla="*/ 5581872 w 6390325"/>
              <a:gd name="connsiteY17" fmla="*/ 3025562 h 4378938"/>
              <a:gd name="connsiteX18" fmla="*/ 4726088 w 6390325"/>
              <a:gd name="connsiteY18" fmla="*/ 3302865 h 4378938"/>
              <a:gd name="connsiteX19" fmla="*/ 1131669 w 6390325"/>
              <a:gd name="connsiteY19" fmla="*/ 4365757 h 4378938"/>
              <a:gd name="connsiteX20" fmla="*/ 25133 w 6390325"/>
              <a:gd name="connsiteY20" fmla="*/ 1861069 h 4378938"/>
              <a:gd name="connsiteX21" fmla="*/ 322117 w 6390325"/>
              <a:gd name="connsiteY21" fmla="*/ 1399962 h 4378938"/>
              <a:gd name="connsiteX22" fmla="*/ 475177 w 6390325"/>
              <a:gd name="connsiteY22" fmla="*/ 1062893 h 4378938"/>
              <a:gd name="connsiteX0" fmla="*/ 1362427 w 7277575"/>
              <a:gd name="connsiteY0" fmla="*/ 1062893 h 4369291"/>
              <a:gd name="connsiteX1" fmla="*/ 5738384 w 7277575"/>
              <a:gd name="connsiteY1" fmla="*/ 0 h 4369291"/>
              <a:gd name="connsiteX2" fmla="*/ 6023645 w 7277575"/>
              <a:gd name="connsiteY2" fmla="*/ 235469 h 4369291"/>
              <a:gd name="connsiteX3" fmla="*/ 6117430 w 7277575"/>
              <a:gd name="connsiteY3" fmla="*/ 227654 h 4369291"/>
              <a:gd name="connsiteX4" fmla="*/ 6242476 w 7277575"/>
              <a:gd name="connsiteY4" fmla="*/ 399593 h 4369291"/>
              <a:gd name="connsiteX5" fmla="*/ 6070537 w 7277575"/>
              <a:gd name="connsiteY5" fmla="*/ 618422 h 4369291"/>
              <a:gd name="connsiteX6" fmla="*/ 6234661 w 7277575"/>
              <a:gd name="connsiteY6" fmla="*/ 805993 h 4369291"/>
              <a:gd name="connsiteX7" fmla="*/ 6453491 w 7277575"/>
              <a:gd name="connsiteY7" fmla="*/ 954485 h 4369291"/>
              <a:gd name="connsiteX8" fmla="*/ 6664507 w 7277575"/>
              <a:gd name="connsiteY8" fmla="*/ 1165500 h 4369291"/>
              <a:gd name="connsiteX9" fmla="*/ 6766106 w 7277575"/>
              <a:gd name="connsiteY9" fmla="*/ 1188946 h 4369291"/>
              <a:gd name="connsiteX10" fmla="*/ 6844261 w 7277575"/>
              <a:gd name="connsiteY10" fmla="*/ 1493746 h 4369291"/>
              <a:gd name="connsiteX11" fmla="*/ 6922414 w 7277575"/>
              <a:gd name="connsiteY11" fmla="*/ 1642239 h 4369291"/>
              <a:gd name="connsiteX12" fmla="*/ 6891153 w 7277575"/>
              <a:gd name="connsiteY12" fmla="*/ 1712576 h 4369291"/>
              <a:gd name="connsiteX13" fmla="*/ 7094353 w 7277575"/>
              <a:gd name="connsiteY13" fmla="*/ 2056454 h 4369291"/>
              <a:gd name="connsiteX14" fmla="*/ 7172507 w 7277575"/>
              <a:gd name="connsiteY14" fmla="*/ 2064271 h 4369291"/>
              <a:gd name="connsiteX15" fmla="*/ 7219398 w 7277575"/>
              <a:gd name="connsiteY15" fmla="*/ 2556638 h 4369291"/>
              <a:gd name="connsiteX16" fmla="*/ 7180322 w 7277575"/>
              <a:gd name="connsiteY16" fmla="*/ 2970854 h 4369291"/>
              <a:gd name="connsiteX17" fmla="*/ 6469122 w 7277575"/>
              <a:gd name="connsiteY17" fmla="*/ 3025562 h 4369291"/>
              <a:gd name="connsiteX18" fmla="*/ 5613338 w 7277575"/>
              <a:gd name="connsiteY18" fmla="*/ 3302865 h 4369291"/>
              <a:gd name="connsiteX19" fmla="*/ 2018919 w 7277575"/>
              <a:gd name="connsiteY19" fmla="*/ 4365757 h 4369291"/>
              <a:gd name="connsiteX20" fmla="*/ 21430 w 7277575"/>
              <a:gd name="connsiteY20" fmla="*/ 1626607 h 4369291"/>
              <a:gd name="connsiteX21" fmla="*/ 912383 w 7277575"/>
              <a:gd name="connsiteY21" fmla="*/ 1861069 h 4369291"/>
              <a:gd name="connsiteX22" fmla="*/ 1209367 w 7277575"/>
              <a:gd name="connsiteY22" fmla="*/ 1399962 h 4369291"/>
              <a:gd name="connsiteX23" fmla="*/ 1362427 w 7277575"/>
              <a:gd name="connsiteY23" fmla="*/ 1062893 h 4369291"/>
              <a:gd name="connsiteX0" fmla="*/ 997130 w 6912278"/>
              <a:gd name="connsiteY0" fmla="*/ 1062893 h 4369291"/>
              <a:gd name="connsiteX1" fmla="*/ 5373087 w 6912278"/>
              <a:gd name="connsiteY1" fmla="*/ 0 h 4369291"/>
              <a:gd name="connsiteX2" fmla="*/ 5658348 w 6912278"/>
              <a:gd name="connsiteY2" fmla="*/ 235469 h 4369291"/>
              <a:gd name="connsiteX3" fmla="*/ 5752133 w 6912278"/>
              <a:gd name="connsiteY3" fmla="*/ 227654 h 4369291"/>
              <a:gd name="connsiteX4" fmla="*/ 5877179 w 6912278"/>
              <a:gd name="connsiteY4" fmla="*/ 399593 h 4369291"/>
              <a:gd name="connsiteX5" fmla="*/ 5705240 w 6912278"/>
              <a:gd name="connsiteY5" fmla="*/ 618422 h 4369291"/>
              <a:gd name="connsiteX6" fmla="*/ 5869364 w 6912278"/>
              <a:gd name="connsiteY6" fmla="*/ 805993 h 4369291"/>
              <a:gd name="connsiteX7" fmla="*/ 6088194 w 6912278"/>
              <a:gd name="connsiteY7" fmla="*/ 954485 h 4369291"/>
              <a:gd name="connsiteX8" fmla="*/ 6299210 w 6912278"/>
              <a:gd name="connsiteY8" fmla="*/ 1165500 h 4369291"/>
              <a:gd name="connsiteX9" fmla="*/ 6400809 w 6912278"/>
              <a:gd name="connsiteY9" fmla="*/ 1188946 h 4369291"/>
              <a:gd name="connsiteX10" fmla="*/ 6478964 w 6912278"/>
              <a:gd name="connsiteY10" fmla="*/ 1493746 h 4369291"/>
              <a:gd name="connsiteX11" fmla="*/ 6557117 w 6912278"/>
              <a:gd name="connsiteY11" fmla="*/ 1642239 h 4369291"/>
              <a:gd name="connsiteX12" fmla="*/ 6525856 w 6912278"/>
              <a:gd name="connsiteY12" fmla="*/ 1712576 h 4369291"/>
              <a:gd name="connsiteX13" fmla="*/ 6729056 w 6912278"/>
              <a:gd name="connsiteY13" fmla="*/ 2056454 h 4369291"/>
              <a:gd name="connsiteX14" fmla="*/ 6807210 w 6912278"/>
              <a:gd name="connsiteY14" fmla="*/ 2064271 h 4369291"/>
              <a:gd name="connsiteX15" fmla="*/ 6854101 w 6912278"/>
              <a:gd name="connsiteY15" fmla="*/ 2556638 h 4369291"/>
              <a:gd name="connsiteX16" fmla="*/ 6815025 w 6912278"/>
              <a:gd name="connsiteY16" fmla="*/ 2970854 h 4369291"/>
              <a:gd name="connsiteX17" fmla="*/ 6103825 w 6912278"/>
              <a:gd name="connsiteY17" fmla="*/ 3025562 h 4369291"/>
              <a:gd name="connsiteX18" fmla="*/ 5248041 w 6912278"/>
              <a:gd name="connsiteY18" fmla="*/ 3302865 h 4369291"/>
              <a:gd name="connsiteX19" fmla="*/ 1653622 w 6912278"/>
              <a:gd name="connsiteY19" fmla="*/ 4365757 h 4369291"/>
              <a:gd name="connsiteX20" fmla="*/ 31272 w 6912278"/>
              <a:gd name="connsiteY20" fmla="*/ 1243653 h 4369291"/>
              <a:gd name="connsiteX21" fmla="*/ 547086 w 6912278"/>
              <a:gd name="connsiteY21" fmla="*/ 1861069 h 4369291"/>
              <a:gd name="connsiteX22" fmla="*/ 844070 w 6912278"/>
              <a:gd name="connsiteY22" fmla="*/ 1399962 h 4369291"/>
              <a:gd name="connsiteX23" fmla="*/ 997130 w 6912278"/>
              <a:gd name="connsiteY23" fmla="*/ 1062893 h 4369291"/>
              <a:gd name="connsiteX0" fmla="*/ 1650949 w 7566097"/>
              <a:gd name="connsiteY0" fmla="*/ 1062893 h 4390583"/>
              <a:gd name="connsiteX1" fmla="*/ 6026906 w 7566097"/>
              <a:gd name="connsiteY1" fmla="*/ 0 h 4390583"/>
              <a:gd name="connsiteX2" fmla="*/ 6312167 w 7566097"/>
              <a:gd name="connsiteY2" fmla="*/ 235469 h 4390583"/>
              <a:gd name="connsiteX3" fmla="*/ 6405952 w 7566097"/>
              <a:gd name="connsiteY3" fmla="*/ 227654 h 4390583"/>
              <a:gd name="connsiteX4" fmla="*/ 6530998 w 7566097"/>
              <a:gd name="connsiteY4" fmla="*/ 399593 h 4390583"/>
              <a:gd name="connsiteX5" fmla="*/ 6359059 w 7566097"/>
              <a:gd name="connsiteY5" fmla="*/ 618422 h 4390583"/>
              <a:gd name="connsiteX6" fmla="*/ 6523183 w 7566097"/>
              <a:gd name="connsiteY6" fmla="*/ 805993 h 4390583"/>
              <a:gd name="connsiteX7" fmla="*/ 6742013 w 7566097"/>
              <a:gd name="connsiteY7" fmla="*/ 954485 h 4390583"/>
              <a:gd name="connsiteX8" fmla="*/ 6953029 w 7566097"/>
              <a:gd name="connsiteY8" fmla="*/ 1165500 h 4390583"/>
              <a:gd name="connsiteX9" fmla="*/ 7054628 w 7566097"/>
              <a:gd name="connsiteY9" fmla="*/ 1188946 h 4390583"/>
              <a:gd name="connsiteX10" fmla="*/ 7132783 w 7566097"/>
              <a:gd name="connsiteY10" fmla="*/ 1493746 h 4390583"/>
              <a:gd name="connsiteX11" fmla="*/ 7210936 w 7566097"/>
              <a:gd name="connsiteY11" fmla="*/ 1642239 h 4390583"/>
              <a:gd name="connsiteX12" fmla="*/ 7179675 w 7566097"/>
              <a:gd name="connsiteY12" fmla="*/ 1712576 h 4390583"/>
              <a:gd name="connsiteX13" fmla="*/ 7382875 w 7566097"/>
              <a:gd name="connsiteY13" fmla="*/ 2056454 h 4390583"/>
              <a:gd name="connsiteX14" fmla="*/ 7461029 w 7566097"/>
              <a:gd name="connsiteY14" fmla="*/ 2064271 h 4390583"/>
              <a:gd name="connsiteX15" fmla="*/ 7507920 w 7566097"/>
              <a:gd name="connsiteY15" fmla="*/ 2556638 h 4390583"/>
              <a:gd name="connsiteX16" fmla="*/ 7468844 w 7566097"/>
              <a:gd name="connsiteY16" fmla="*/ 2970854 h 4390583"/>
              <a:gd name="connsiteX17" fmla="*/ 6757644 w 7566097"/>
              <a:gd name="connsiteY17" fmla="*/ 3025562 h 4390583"/>
              <a:gd name="connsiteX18" fmla="*/ 5901860 w 7566097"/>
              <a:gd name="connsiteY18" fmla="*/ 3302865 h 4390583"/>
              <a:gd name="connsiteX19" fmla="*/ 2307441 w 7566097"/>
              <a:gd name="connsiteY19" fmla="*/ 4365757 h 4390583"/>
              <a:gd name="connsiteX20" fmla="*/ 52043 w 7566097"/>
              <a:gd name="connsiteY20" fmla="*/ 571531 h 4390583"/>
              <a:gd name="connsiteX21" fmla="*/ 685091 w 7566097"/>
              <a:gd name="connsiteY21" fmla="*/ 1243653 h 4390583"/>
              <a:gd name="connsiteX22" fmla="*/ 1200905 w 7566097"/>
              <a:gd name="connsiteY22" fmla="*/ 1861069 h 4390583"/>
              <a:gd name="connsiteX23" fmla="*/ 1497889 w 7566097"/>
              <a:gd name="connsiteY23" fmla="*/ 1399962 h 4390583"/>
              <a:gd name="connsiteX24" fmla="*/ 1650949 w 7566097"/>
              <a:gd name="connsiteY24" fmla="*/ 1062893 h 4390583"/>
              <a:gd name="connsiteX0" fmla="*/ 2433910 w 8349058"/>
              <a:gd name="connsiteY0" fmla="*/ 1062893 h 4400108"/>
              <a:gd name="connsiteX1" fmla="*/ 6809867 w 8349058"/>
              <a:gd name="connsiteY1" fmla="*/ 0 h 4400108"/>
              <a:gd name="connsiteX2" fmla="*/ 7095128 w 8349058"/>
              <a:gd name="connsiteY2" fmla="*/ 235469 h 4400108"/>
              <a:gd name="connsiteX3" fmla="*/ 7188913 w 8349058"/>
              <a:gd name="connsiteY3" fmla="*/ 227654 h 4400108"/>
              <a:gd name="connsiteX4" fmla="*/ 7313959 w 8349058"/>
              <a:gd name="connsiteY4" fmla="*/ 399593 h 4400108"/>
              <a:gd name="connsiteX5" fmla="*/ 7142020 w 8349058"/>
              <a:gd name="connsiteY5" fmla="*/ 618422 h 4400108"/>
              <a:gd name="connsiteX6" fmla="*/ 7306144 w 8349058"/>
              <a:gd name="connsiteY6" fmla="*/ 805993 h 4400108"/>
              <a:gd name="connsiteX7" fmla="*/ 7524974 w 8349058"/>
              <a:gd name="connsiteY7" fmla="*/ 954485 h 4400108"/>
              <a:gd name="connsiteX8" fmla="*/ 7735990 w 8349058"/>
              <a:gd name="connsiteY8" fmla="*/ 1165500 h 4400108"/>
              <a:gd name="connsiteX9" fmla="*/ 7837589 w 8349058"/>
              <a:gd name="connsiteY9" fmla="*/ 1188946 h 4400108"/>
              <a:gd name="connsiteX10" fmla="*/ 7915744 w 8349058"/>
              <a:gd name="connsiteY10" fmla="*/ 1493746 h 4400108"/>
              <a:gd name="connsiteX11" fmla="*/ 7993897 w 8349058"/>
              <a:gd name="connsiteY11" fmla="*/ 1642239 h 4400108"/>
              <a:gd name="connsiteX12" fmla="*/ 7962636 w 8349058"/>
              <a:gd name="connsiteY12" fmla="*/ 1712576 h 4400108"/>
              <a:gd name="connsiteX13" fmla="*/ 8165836 w 8349058"/>
              <a:gd name="connsiteY13" fmla="*/ 2056454 h 4400108"/>
              <a:gd name="connsiteX14" fmla="*/ 8243990 w 8349058"/>
              <a:gd name="connsiteY14" fmla="*/ 2064271 h 4400108"/>
              <a:gd name="connsiteX15" fmla="*/ 8290881 w 8349058"/>
              <a:gd name="connsiteY15" fmla="*/ 2556638 h 4400108"/>
              <a:gd name="connsiteX16" fmla="*/ 8251805 w 8349058"/>
              <a:gd name="connsiteY16" fmla="*/ 2970854 h 4400108"/>
              <a:gd name="connsiteX17" fmla="*/ 7540605 w 8349058"/>
              <a:gd name="connsiteY17" fmla="*/ 3025562 h 4400108"/>
              <a:gd name="connsiteX18" fmla="*/ 6684821 w 8349058"/>
              <a:gd name="connsiteY18" fmla="*/ 3302865 h 4400108"/>
              <a:gd name="connsiteX19" fmla="*/ 3090402 w 8349058"/>
              <a:gd name="connsiteY19" fmla="*/ 4365757 h 4400108"/>
              <a:gd name="connsiteX20" fmla="*/ 76913 w 8349058"/>
              <a:gd name="connsiteY20" fmla="*/ 407408 h 4400108"/>
              <a:gd name="connsiteX21" fmla="*/ 835004 w 8349058"/>
              <a:gd name="connsiteY21" fmla="*/ 571531 h 4400108"/>
              <a:gd name="connsiteX22" fmla="*/ 1468052 w 8349058"/>
              <a:gd name="connsiteY22" fmla="*/ 1243653 h 4400108"/>
              <a:gd name="connsiteX23" fmla="*/ 1983866 w 8349058"/>
              <a:gd name="connsiteY23" fmla="*/ 1861069 h 4400108"/>
              <a:gd name="connsiteX24" fmla="*/ 2280850 w 8349058"/>
              <a:gd name="connsiteY24" fmla="*/ 1399962 h 4400108"/>
              <a:gd name="connsiteX25" fmla="*/ 2433910 w 8349058"/>
              <a:gd name="connsiteY25" fmla="*/ 1062893 h 4400108"/>
              <a:gd name="connsiteX0" fmla="*/ 2433910 w 8349058"/>
              <a:gd name="connsiteY0" fmla="*/ 1062893 h 4400108"/>
              <a:gd name="connsiteX1" fmla="*/ 2538759 w 8349058"/>
              <a:gd name="connsiteY1" fmla="*/ 618422 h 4400108"/>
              <a:gd name="connsiteX2" fmla="*/ 6809867 w 8349058"/>
              <a:gd name="connsiteY2" fmla="*/ 0 h 4400108"/>
              <a:gd name="connsiteX3" fmla="*/ 7095128 w 8349058"/>
              <a:gd name="connsiteY3" fmla="*/ 235469 h 4400108"/>
              <a:gd name="connsiteX4" fmla="*/ 7188913 w 8349058"/>
              <a:gd name="connsiteY4" fmla="*/ 227654 h 4400108"/>
              <a:gd name="connsiteX5" fmla="*/ 7313959 w 8349058"/>
              <a:gd name="connsiteY5" fmla="*/ 399593 h 4400108"/>
              <a:gd name="connsiteX6" fmla="*/ 7142020 w 8349058"/>
              <a:gd name="connsiteY6" fmla="*/ 618422 h 4400108"/>
              <a:gd name="connsiteX7" fmla="*/ 7306144 w 8349058"/>
              <a:gd name="connsiteY7" fmla="*/ 805993 h 4400108"/>
              <a:gd name="connsiteX8" fmla="*/ 7524974 w 8349058"/>
              <a:gd name="connsiteY8" fmla="*/ 954485 h 4400108"/>
              <a:gd name="connsiteX9" fmla="*/ 7735990 w 8349058"/>
              <a:gd name="connsiteY9" fmla="*/ 1165500 h 4400108"/>
              <a:gd name="connsiteX10" fmla="*/ 7837589 w 8349058"/>
              <a:gd name="connsiteY10" fmla="*/ 1188946 h 4400108"/>
              <a:gd name="connsiteX11" fmla="*/ 7915744 w 8349058"/>
              <a:gd name="connsiteY11" fmla="*/ 1493746 h 4400108"/>
              <a:gd name="connsiteX12" fmla="*/ 7993897 w 8349058"/>
              <a:gd name="connsiteY12" fmla="*/ 1642239 h 4400108"/>
              <a:gd name="connsiteX13" fmla="*/ 7962636 w 8349058"/>
              <a:gd name="connsiteY13" fmla="*/ 1712576 h 4400108"/>
              <a:gd name="connsiteX14" fmla="*/ 8165836 w 8349058"/>
              <a:gd name="connsiteY14" fmla="*/ 2056454 h 4400108"/>
              <a:gd name="connsiteX15" fmla="*/ 8243990 w 8349058"/>
              <a:gd name="connsiteY15" fmla="*/ 2064271 h 4400108"/>
              <a:gd name="connsiteX16" fmla="*/ 8290881 w 8349058"/>
              <a:gd name="connsiteY16" fmla="*/ 2556638 h 4400108"/>
              <a:gd name="connsiteX17" fmla="*/ 8251805 w 8349058"/>
              <a:gd name="connsiteY17" fmla="*/ 2970854 h 4400108"/>
              <a:gd name="connsiteX18" fmla="*/ 7540605 w 8349058"/>
              <a:gd name="connsiteY18" fmla="*/ 3025562 h 4400108"/>
              <a:gd name="connsiteX19" fmla="*/ 6684821 w 8349058"/>
              <a:gd name="connsiteY19" fmla="*/ 3302865 h 4400108"/>
              <a:gd name="connsiteX20" fmla="*/ 3090402 w 8349058"/>
              <a:gd name="connsiteY20" fmla="*/ 4365757 h 4400108"/>
              <a:gd name="connsiteX21" fmla="*/ 76913 w 8349058"/>
              <a:gd name="connsiteY21" fmla="*/ 407408 h 4400108"/>
              <a:gd name="connsiteX22" fmla="*/ 835004 w 8349058"/>
              <a:gd name="connsiteY22" fmla="*/ 571531 h 4400108"/>
              <a:gd name="connsiteX23" fmla="*/ 1468052 w 8349058"/>
              <a:gd name="connsiteY23" fmla="*/ 1243653 h 4400108"/>
              <a:gd name="connsiteX24" fmla="*/ 1983866 w 8349058"/>
              <a:gd name="connsiteY24" fmla="*/ 1861069 h 4400108"/>
              <a:gd name="connsiteX25" fmla="*/ 2280850 w 8349058"/>
              <a:gd name="connsiteY25" fmla="*/ 1399962 h 4400108"/>
              <a:gd name="connsiteX26" fmla="*/ 2433910 w 8349058"/>
              <a:gd name="connsiteY26" fmla="*/ 1062893 h 4400108"/>
              <a:gd name="connsiteX0" fmla="*/ 2433910 w 8349058"/>
              <a:gd name="connsiteY0" fmla="*/ 1062893 h 4400108"/>
              <a:gd name="connsiteX1" fmla="*/ 2538759 w 8349058"/>
              <a:gd name="connsiteY1" fmla="*/ 618422 h 4400108"/>
              <a:gd name="connsiteX2" fmla="*/ 3382820 w 8349058"/>
              <a:gd name="connsiteY2" fmla="*/ 141684 h 4400108"/>
              <a:gd name="connsiteX3" fmla="*/ 6809867 w 8349058"/>
              <a:gd name="connsiteY3" fmla="*/ 0 h 4400108"/>
              <a:gd name="connsiteX4" fmla="*/ 7095128 w 8349058"/>
              <a:gd name="connsiteY4" fmla="*/ 235469 h 4400108"/>
              <a:gd name="connsiteX5" fmla="*/ 7188913 w 8349058"/>
              <a:gd name="connsiteY5" fmla="*/ 227654 h 4400108"/>
              <a:gd name="connsiteX6" fmla="*/ 7313959 w 8349058"/>
              <a:gd name="connsiteY6" fmla="*/ 399593 h 4400108"/>
              <a:gd name="connsiteX7" fmla="*/ 7142020 w 8349058"/>
              <a:gd name="connsiteY7" fmla="*/ 618422 h 4400108"/>
              <a:gd name="connsiteX8" fmla="*/ 7306144 w 8349058"/>
              <a:gd name="connsiteY8" fmla="*/ 805993 h 4400108"/>
              <a:gd name="connsiteX9" fmla="*/ 7524974 w 8349058"/>
              <a:gd name="connsiteY9" fmla="*/ 954485 h 4400108"/>
              <a:gd name="connsiteX10" fmla="*/ 7735990 w 8349058"/>
              <a:gd name="connsiteY10" fmla="*/ 1165500 h 4400108"/>
              <a:gd name="connsiteX11" fmla="*/ 7837589 w 8349058"/>
              <a:gd name="connsiteY11" fmla="*/ 1188946 h 4400108"/>
              <a:gd name="connsiteX12" fmla="*/ 7915744 w 8349058"/>
              <a:gd name="connsiteY12" fmla="*/ 1493746 h 4400108"/>
              <a:gd name="connsiteX13" fmla="*/ 7993897 w 8349058"/>
              <a:gd name="connsiteY13" fmla="*/ 1642239 h 4400108"/>
              <a:gd name="connsiteX14" fmla="*/ 7962636 w 8349058"/>
              <a:gd name="connsiteY14" fmla="*/ 1712576 h 4400108"/>
              <a:gd name="connsiteX15" fmla="*/ 8165836 w 8349058"/>
              <a:gd name="connsiteY15" fmla="*/ 2056454 h 4400108"/>
              <a:gd name="connsiteX16" fmla="*/ 8243990 w 8349058"/>
              <a:gd name="connsiteY16" fmla="*/ 2064271 h 4400108"/>
              <a:gd name="connsiteX17" fmla="*/ 8290881 w 8349058"/>
              <a:gd name="connsiteY17" fmla="*/ 2556638 h 4400108"/>
              <a:gd name="connsiteX18" fmla="*/ 8251805 w 8349058"/>
              <a:gd name="connsiteY18" fmla="*/ 2970854 h 4400108"/>
              <a:gd name="connsiteX19" fmla="*/ 7540605 w 8349058"/>
              <a:gd name="connsiteY19" fmla="*/ 3025562 h 4400108"/>
              <a:gd name="connsiteX20" fmla="*/ 6684821 w 8349058"/>
              <a:gd name="connsiteY20" fmla="*/ 3302865 h 4400108"/>
              <a:gd name="connsiteX21" fmla="*/ 3090402 w 8349058"/>
              <a:gd name="connsiteY21" fmla="*/ 4365757 h 4400108"/>
              <a:gd name="connsiteX22" fmla="*/ 76913 w 8349058"/>
              <a:gd name="connsiteY22" fmla="*/ 407408 h 4400108"/>
              <a:gd name="connsiteX23" fmla="*/ 835004 w 8349058"/>
              <a:gd name="connsiteY23" fmla="*/ 571531 h 4400108"/>
              <a:gd name="connsiteX24" fmla="*/ 1468052 w 8349058"/>
              <a:gd name="connsiteY24" fmla="*/ 1243653 h 4400108"/>
              <a:gd name="connsiteX25" fmla="*/ 1983866 w 8349058"/>
              <a:gd name="connsiteY25" fmla="*/ 1861069 h 4400108"/>
              <a:gd name="connsiteX26" fmla="*/ 2280850 w 8349058"/>
              <a:gd name="connsiteY26" fmla="*/ 1399962 h 4400108"/>
              <a:gd name="connsiteX27" fmla="*/ 2433910 w 8349058"/>
              <a:gd name="connsiteY27" fmla="*/ 1062893 h 4400108"/>
              <a:gd name="connsiteX0" fmla="*/ 2433910 w 8349058"/>
              <a:gd name="connsiteY0" fmla="*/ 1062893 h 4400108"/>
              <a:gd name="connsiteX1" fmla="*/ 2538759 w 8349058"/>
              <a:gd name="connsiteY1" fmla="*/ 618422 h 4400108"/>
              <a:gd name="connsiteX2" fmla="*/ 2929528 w 8349058"/>
              <a:gd name="connsiteY2" fmla="*/ 266730 h 4400108"/>
              <a:gd name="connsiteX3" fmla="*/ 3382820 w 8349058"/>
              <a:gd name="connsiteY3" fmla="*/ 141684 h 4400108"/>
              <a:gd name="connsiteX4" fmla="*/ 6809867 w 8349058"/>
              <a:gd name="connsiteY4" fmla="*/ 0 h 4400108"/>
              <a:gd name="connsiteX5" fmla="*/ 7095128 w 8349058"/>
              <a:gd name="connsiteY5" fmla="*/ 235469 h 4400108"/>
              <a:gd name="connsiteX6" fmla="*/ 7188913 w 8349058"/>
              <a:gd name="connsiteY6" fmla="*/ 227654 h 4400108"/>
              <a:gd name="connsiteX7" fmla="*/ 7313959 w 8349058"/>
              <a:gd name="connsiteY7" fmla="*/ 399593 h 4400108"/>
              <a:gd name="connsiteX8" fmla="*/ 7142020 w 8349058"/>
              <a:gd name="connsiteY8" fmla="*/ 618422 h 4400108"/>
              <a:gd name="connsiteX9" fmla="*/ 7306144 w 8349058"/>
              <a:gd name="connsiteY9" fmla="*/ 805993 h 4400108"/>
              <a:gd name="connsiteX10" fmla="*/ 7524974 w 8349058"/>
              <a:gd name="connsiteY10" fmla="*/ 954485 h 4400108"/>
              <a:gd name="connsiteX11" fmla="*/ 7735990 w 8349058"/>
              <a:gd name="connsiteY11" fmla="*/ 1165500 h 4400108"/>
              <a:gd name="connsiteX12" fmla="*/ 7837589 w 8349058"/>
              <a:gd name="connsiteY12" fmla="*/ 1188946 h 4400108"/>
              <a:gd name="connsiteX13" fmla="*/ 7915744 w 8349058"/>
              <a:gd name="connsiteY13" fmla="*/ 1493746 h 4400108"/>
              <a:gd name="connsiteX14" fmla="*/ 7993897 w 8349058"/>
              <a:gd name="connsiteY14" fmla="*/ 1642239 h 4400108"/>
              <a:gd name="connsiteX15" fmla="*/ 7962636 w 8349058"/>
              <a:gd name="connsiteY15" fmla="*/ 1712576 h 4400108"/>
              <a:gd name="connsiteX16" fmla="*/ 8165836 w 8349058"/>
              <a:gd name="connsiteY16" fmla="*/ 2056454 h 4400108"/>
              <a:gd name="connsiteX17" fmla="*/ 8243990 w 8349058"/>
              <a:gd name="connsiteY17" fmla="*/ 2064271 h 4400108"/>
              <a:gd name="connsiteX18" fmla="*/ 8290881 w 8349058"/>
              <a:gd name="connsiteY18" fmla="*/ 2556638 h 4400108"/>
              <a:gd name="connsiteX19" fmla="*/ 8251805 w 8349058"/>
              <a:gd name="connsiteY19" fmla="*/ 2970854 h 4400108"/>
              <a:gd name="connsiteX20" fmla="*/ 7540605 w 8349058"/>
              <a:gd name="connsiteY20" fmla="*/ 3025562 h 4400108"/>
              <a:gd name="connsiteX21" fmla="*/ 6684821 w 8349058"/>
              <a:gd name="connsiteY21" fmla="*/ 3302865 h 4400108"/>
              <a:gd name="connsiteX22" fmla="*/ 3090402 w 8349058"/>
              <a:gd name="connsiteY22" fmla="*/ 4365757 h 4400108"/>
              <a:gd name="connsiteX23" fmla="*/ 76913 w 8349058"/>
              <a:gd name="connsiteY23" fmla="*/ 407408 h 4400108"/>
              <a:gd name="connsiteX24" fmla="*/ 835004 w 8349058"/>
              <a:gd name="connsiteY24" fmla="*/ 571531 h 4400108"/>
              <a:gd name="connsiteX25" fmla="*/ 1468052 w 8349058"/>
              <a:gd name="connsiteY25" fmla="*/ 1243653 h 4400108"/>
              <a:gd name="connsiteX26" fmla="*/ 1983866 w 8349058"/>
              <a:gd name="connsiteY26" fmla="*/ 1861069 h 4400108"/>
              <a:gd name="connsiteX27" fmla="*/ 2280850 w 8349058"/>
              <a:gd name="connsiteY27" fmla="*/ 1399962 h 4400108"/>
              <a:gd name="connsiteX28" fmla="*/ 2433910 w 8349058"/>
              <a:gd name="connsiteY28" fmla="*/ 1062893 h 4400108"/>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6809867 w 8349058"/>
              <a:gd name="connsiteY5" fmla="*/ 69332 h 4469440"/>
              <a:gd name="connsiteX6" fmla="*/ 7095128 w 8349058"/>
              <a:gd name="connsiteY6" fmla="*/ 304801 h 4469440"/>
              <a:gd name="connsiteX7" fmla="*/ 7188913 w 8349058"/>
              <a:gd name="connsiteY7" fmla="*/ 296986 h 4469440"/>
              <a:gd name="connsiteX8" fmla="*/ 7313959 w 8349058"/>
              <a:gd name="connsiteY8" fmla="*/ 468925 h 4469440"/>
              <a:gd name="connsiteX9" fmla="*/ 7142020 w 8349058"/>
              <a:gd name="connsiteY9" fmla="*/ 687754 h 4469440"/>
              <a:gd name="connsiteX10" fmla="*/ 7306144 w 8349058"/>
              <a:gd name="connsiteY10" fmla="*/ 875325 h 4469440"/>
              <a:gd name="connsiteX11" fmla="*/ 7524974 w 8349058"/>
              <a:gd name="connsiteY11" fmla="*/ 1023817 h 4469440"/>
              <a:gd name="connsiteX12" fmla="*/ 7735990 w 8349058"/>
              <a:gd name="connsiteY12" fmla="*/ 1234832 h 4469440"/>
              <a:gd name="connsiteX13" fmla="*/ 7837589 w 8349058"/>
              <a:gd name="connsiteY13" fmla="*/ 1258278 h 4469440"/>
              <a:gd name="connsiteX14" fmla="*/ 7915744 w 8349058"/>
              <a:gd name="connsiteY14" fmla="*/ 1563078 h 4469440"/>
              <a:gd name="connsiteX15" fmla="*/ 7993897 w 8349058"/>
              <a:gd name="connsiteY15" fmla="*/ 1711571 h 4469440"/>
              <a:gd name="connsiteX16" fmla="*/ 7962636 w 8349058"/>
              <a:gd name="connsiteY16" fmla="*/ 1781908 h 4469440"/>
              <a:gd name="connsiteX17" fmla="*/ 8165836 w 8349058"/>
              <a:gd name="connsiteY17" fmla="*/ 2125786 h 4469440"/>
              <a:gd name="connsiteX18" fmla="*/ 8243990 w 8349058"/>
              <a:gd name="connsiteY18" fmla="*/ 2133603 h 4469440"/>
              <a:gd name="connsiteX19" fmla="*/ 8290881 w 8349058"/>
              <a:gd name="connsiteY19" fmla="*/ 2625970 h 4469440"/>
              <a:gd name="connsiteX20" fmla="*/ 8251805 w 8349058"/>
              <a:gd name="connsiteY20" fmla="*/ 3040186 h 4469440"/>
              <a:gd name="connsiteX21" fmla="*/ 7540605 w 8349058"/>
              <a:gd name="connsiteY21" fmla="*/ 3094894 h 4469440"/>
              <a:gd name="connsiteX22" fmla="*/ 6684821 w 8349058"/>
              <a:gd name="connsiteY22" fmla="*/ 3372197 h 4469440"/>
              <a:gd name="connsiteX23" fmla="*/ 3090402 w 8349058"/>
              <a:gd name="connsiteY23" fmla="*/ 4435089 h 4469440"/>
              <a:gd name="connsiteX24" fmla="*/ 76913 w 8349058"/>
              <a:gd name="connsiteY24" fmla="*/ 476740 h 4469440"/>
              <a:gd name="connsiteX25" fmla="*/ 835004 w 8349058"/>
              <a:gd name="connsiteY25" fmla="*/ 640863 h 4469440"/>
              <a:gd name="connsiteX26" fmla="*/ 1468052 w 8349058"/>
              <a:gd name="connsiteY26" fmla="*/ 1312985 h 4469440"/>
              <a:gd name="connsiteX27" fmla="*/ 1983866 w 8349058"/>
              <a:gd name="connsiteY27" fmla="*/ 1930401 h 4469440"/>
              <a:gd name="connsiteX28" fmla="*/ 2280850 w 8349058"/>
              <a:gd name="connsiteY28" fmla="*/ 1469294 h 4469440"/>
              <a:gd name="connsiteX29" fmla="*/ 2433910 w 8349058"/>
              <a:gd name="connsiteY29"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809867 w 8349058"/>
              <a:gd name="connsiteY6" fmla="*/ 69332 h 4469440"/>
              <a:gd name="connsiteX7" fmla="*/ 7095128 w 8349058"/>
              <a:gd name="connsiteY7" fmla="*/ 304801 h 4469440"/>
              <a:gd name="connsiteX8" fmla="*/ 7188913 w 8349058"/>
              <a:gd name="connsiteY8" fmla="*/ 296986 h 4469440"/>
              <a:gd name="connsiteX9" fmla="*/ 7313959 w 8349058"/>
              <a:gd name="connsiteY9" fmla="*/ 468925 h 4469440"/>
              <a:gd name="connsiteX10" fmla="*/ 7142020 w 8349058"/>
              <a:gd name="connsiteY10" fmla="*/ 687754 h 4469440"/>
              <a:gd name="connsiteX11" fmla="*/ 7306144 w 8349058"/>
              <a:gd name="connsiteY11" fmla="*/ 875325 h 4469440"/>
              <a:gd name="connsiteX12" fmla="*/ 7524974 w 8349058"/>
              <a:gd name="connsiteY12" fmla="*/ 1023817 h 4469440"/>
              <a:gd name="connsiteX13" fmla="*/ 7735990 w 8349058"/>
              <a:gd name="connsiteY13" fmla="*/ 1234832 h 4469440"/>
              <a:gd name="connsiteX14" fmla="*/ 7837589 w 8349058"/>
              <a:gd name="connsiteY14" fmla="*/ 1258278 h 4469440"/>
              <a:gd name="connsiteX15" fmla="*/ 7915744 w 8349058"/>
              <a:gd name="connsiteY15" fmla="*/ 1563078 h 4469440"/>
              <a:gd name="connsiteX16" fmla="*/ 7993897 w 8349058"/>
              <a:gd name="connsiteY16" fmla="*/ 1711571 h 4469440"/>
              <a:gd name="connsiteX17" fmla="*/ 7962636 w 8349058"/>
              <a:gd name="connsiteY17" fmla="*/ 1781908 h 4469440"/>
              <a:gd name="connsiteX18" fmla="*/ 8165836 w 8349058"/>
              <a:gd name="connsiteY18" fmla="*/ 2125786 h 4469440"/>
              <a:gd name="connsiteX19" fmla="*/ 8243990 w 8349058"/>
              <a:gd name="connsiteY19" fmla="*/ 2133603 h 4469440"/>
              <a:gd name="connsiteX20" fmla="*/ 8290881 w 8349058"/>
              <a:gd name="connsiteY20" fmla="*/ 2625970 h 4469440"/>
              <a:gd name="connsiteX21" fmla="*/ 8251805 w 8349058"/>
              <a:gd name="connsiteY21" fmla="*/ 3040186 h 4469440"/>
              <a:gd name="connsiteX22" fmla="*/ 7540605 w 8349058"/>
              <a:gd name="connsiteY22" fmla="*/ 3094894 h 4469440"/>
              <a:gd name="connsiteX23" fmla="*/ 6684821 w 8349058"/>
              <a:gd name="connsiteY23" fmla="*/ 3372197 h 4469440"/>
              <a:gd name="connsiteX24" fmla="*/ 3090402 w 8349058"/>
              <a:gd name="connsiteY24" fmla="*/ 4435089 h 4469440"/>
              <a:gd name="connsiteX25" fmla="*/ 76913 w 8349058"/>
              <a:gd name="connsiteY25" fmla="*/ 476740 h 4469440"/>
              <a:gd name="connsiteX26" fmla="*/ 835004 w 8349058"/>
              <a:gd name="connsiteY26" fmla="*/ 640863 h 4469440"/>
              <a:gd name="connsiteX27" fmla="*/ 1468052 w 8349058"/>
              <a:gd name="connsiteY27" fmla="*/ 1312985 h 4469440"/>
              <a:gd name="connsiteX28" fmla="*/ 1983866 w 8349058"/>
              <a:gd name="connsiteY28" fmla="*/ 1930401 h 4469440"/>
              <a:gd name="connsiteX29" fmla="*/ 2280850 w 8349058"/>
              <a:gd name="connsiteY29" fmla="*/ 1469294 h 4469440"/>
              <a:gd name="connsiteX30" fmla="*/ 2433910 w 8349058"/>
              <a:gd name="connsiteY30"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024420 w 8349058"/>
              <a:gd name="connsiteY6" fmla="*/ 500185 h 4469440"/>
              <a:gd name="connsiteX7" fmla="*/ 6809867 w 8349058"/>
              <a:gd name="connsiteY7" fmla="*/ 69332 h 4469440"/>
              <a:gd name="connsiteX8" fmla="*/ 7095128 w 8349058"/>
              <a:gd name="connsiteY8" fmla="*/ 304801 h 4469440"/>
              <a:gd name="connsiteX9" fmla="*/ 7188913 w 8349058"/>
              <a:gd name="connsiteY9" fmla="*/ 296986 h 4469440"/>
              <a:gd name="connsiteX10" fmla="*/ 7313959 w 8349058"/>
              <a:gd name="connsiteY10" fmla="*/ 468925 h 4469440"/>
              <a:gd name="connsiteX11" fmla="*/ 7142020 w 8349058"/>
              <a:gd name="connsiteY11" fmla="*/ 687754 h 4469440"/>
              <a:gd name="connsiteX12" fmla="*/ 7306144 w 8349058"/>
              <a:gd name="connsiteY12" fmla="*/ 875325 h 4469440"/>
              <a:gd name="connsiteX13" fmla="*/ 7524974 w 8349058"/>
              <a:gd name="connsiteY13" fmla="*/ 1023817 h 4469440"/>
              <a:gd name="connsiteX14" fmla="*/ 7735990 w 8349058"/>
              <a:gd name="connsiteY14" fmla="*/ 1234832 h 4469440"/>
              <a:gd name="connsiteX15" fmla="*/ 7837589 w 8349058"/>
              <a:gd name="connsiteY15" fmla="*/ 1258278 h 4469440"/>
              <a:gd name="connsiteX16" fmla="*/ 7915744 w 8349058"/>
              <a:gd name="connsiteY16" fmla="*/ 1563078 h 4469440"/>
              <a:gd name="connsiteX17" fmla="*/ 7993897 w 8349058"/>
              <a:gd name="connsiteY17" fmla="*/ 1711571 h 4469440"/>
              <a:gd name="connsiteX18" fmla="*/ 7962636 w 8349058"/>
              <a:gd name="connsiteY18" fmla="*/ 1781908 h 4469440"/>
              <a:gd name="connsiteX19" fmla="*/ 8165836 w 8349058"/>
              <a:gd name="connsiteY19" fmla="*/ 2125786 h 4469440"/>
              <a:gd name="connsiteX20" fmla="*/ 8243990 w 8349058"/>
              <a:gd name="connsiteY20" fmla="*/ 2133603 h 4469440"/>
              <a:gd name="connsiteX21" fmla="*/ 8290881 w 8349058"/>
              <a:gd name="connsiteY21" fmla="*/ 2625970 h 4469440"/>
              <a:gd name="connsiteX22" fmla="*/ 8251805 w 8349058"/>
              <a:gd name="connsiteY22" fmla="*/ 3040186 h 4469440"/>
              <a:gd name="connsiteX23" fmla="*/ 7540605 w 8349058"/>
              <a:gd name="connsiteY23" fmla="*/ 3094894 h 4469440"/>
              <a:gd name="connsiteX24" fmla="*/ 6684821 w 8349058"/>
              <a:gd name="connsiteY24" fmla="*/ 3372197 h 4469440"/>
              <a:gd name="connsiteX25" fmla="*/ 3090402 w 8349058"/>
              <a:gd name="connsiteY25" fmla="*/ 4435089 h 4469440"/>
              <a:gd name="connsiteX26" fmla="*/ 76913 w 8349058"/>
              <a:gd name="connsiteY26" fmla="*/ 476740 h 4469440"/>
              <a:gd name="connsiteX27" fmla="*/ 835004 w 8349058"/>
              <a:gd name="connsiteY27" fmla="*/ 640863 h 4469440"/>
              <a:gd name="connsiteX28" fmla="*/ 1468052 w 8349058"/>
              <a:gd name="connsiteY28" fmla="*/ 1312985 h 4469440"/>
              <a:gd name="connsiteX29" fmla="*/ 1983866 w 8349058"/>
              <a:gd name="connsiteY29" fmla="*/ 1930401 h 4469440"/>
              <a:gd name="connsiteX30" fmla="*/ 2280850 w 8349058"/>
              <a:gd name="connsiteY30" fmla="*/ 1469294 h 4469440"/>
              <a:gd name="connsiteX31" fmla="*/ 2433910 w 8349058"/>
              <a:gd name="connsiteY31"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024420 w 8349058"/>
              <a:gd name="connsiteY6" fmla="*/ 500185 h 4469440"/>
              <a:gd name="connsiteX7" fmla="*/ 6469897 w 8349058"/>
              <a:gd name="connsiteY7" fmla="*/ 101600 h 4469440"/>
              <a:gd name="connsiteX8" fmla="*/ 6809867 w 8349058"/>
              <a:gd name="connsiteY8" fmla="*/ 69332 h 4469440"/>
              <a:gd name="connsiteX9" fmla="*/ 7095128 w 8349058"/>
              <a:gd name="connsiteY9" fmla="*/ 304801 h 4469440"/>
              <a:gd name="connsiteX10" fmla="*/ 7188913 w 8349058"/>
              <a:gd name="connsiteY10" fmla="*/ 296986 h 4469440"/>
              <a:gd name="connsiteX11" fmla="*/ 7313959 w 8349058"/>
              <a:gd name="connsiteY11" fmla="*/ 468925 h 4469440"/>
              <a:gd name="connsiteX12" fmla="*/ 7142020 w 8349058"/>
              <a:gd name="connsiteY12" fmla="*/ 687754 h 4469440"/>
              <a:gd name="connsiteX13" fmla="*/ 7306144 w 8349058"/>
              <a:gd name="connsiteY13" fmla="*/ 875325 h 4469440"/>
              <a:gd name="connsiteX14" fmla="*/ 7524974 w 8349058"/>
              <a:gd name="connsiteY14" fmla="*/ 1023817 h 4469440"/>
              <a:gd name="connsiteX15" fmla="*/ 7735990 w 8349058"/>
              <a:gd name="connsiteY15" fmla="*/ 1234832 h 4469440"/>
              <a:gd name="connsiteX16" fmla="*/ 7837589 w 8349058"/>
              <a:gd name="connsiteY16" fmla="*/ 1258278 h 4469440"/>
              <a:gd name="connsiteX17" fmla="*/ 7915744 w 8349058"/>
              <a:gd name="connsiteY17" fmla="*/ 1563078 h 4469440"/>
              <a:gd name="connsiteX18" fmla="*/ 7993897 w 8349058"/>
              <a:gd name="connsiteY18" fmla="*/ 1711571 h 4469440"/>
              <a:gd name="connsiteX19" fmla="*/ 7962636 w 8349058"/>
              <a:gd name="connsiteY19" fmla="*/ 1781908 h 4469440"/>
              <a:gd name="connsiteX20" fmla="*/ 8165836 w 8349058"/>
              <a:gd name="connsiteY20" fmla="*/ 2125786 h 4469440"/>
              <a:gd name="connsiteX21" fmla="*/ 8243990 w 8349058"/>
              <a:gd name="connsiteY21" fmla="*/ 2133603 h 4469440"/>
              <a:gd name="connsiteX22" fmla="*/ 8290881 w 8349058"/>
              <a:gd name="connsiteY22" fmla="*/ 2625970 h 4469440"/>
              <a:gd name="connsiteX23" fmla="*/ 8251805 w 8349058"/>
              <a:gd name="connsiteY23" fmla="*/ 3040186 h 4469440"/>
              <a:gd name="connsiteX24" fmla="*/ 7540605 w 8349058"/>
              <a:gd name="connsiteY24" fmla="*/ 3094894 h 4469440"/>
              <a:gd name="connsiteX25" fmla="*/ 6684821 w 8349058"/>
              <a:gd name="connsiteY25" fmla="*/ 3372197 h 4469440"/>
              <a:gd name="connsiteX26" fmla="*/ 3090402 w 8349058"/>
              <a:gd name="connsiteY26" fmla="*/ 4435089 h 4469440"/>
              <a:gd name="connsiteX27" fmla="*/ 76913 w 8349058"/>
              <a:gd name="connsiteY27" fmla="*/ 476740 h 4469440"/>
              <a:gd name="connsiteX28" fmla="*/ 835004 w 8349058"/>
              <a:gd name="connsiteY28" fmla="*/ 640863 h 4469440"/>
              <a:gd name="connsiteX29" fmla="*/ 1468052 w 8349058"/>
              <a:gd name="connsiteY29" fmla="*/ 1312985 h 4469440"/>
              <a:gd name="connsiteX30" fmla="*/ 1983866 w 8349058"/>
              <a:gd name="connsiteY30" fmla="*/ 1930401 h 4469440"/>
              <a:gd name="connsiteX31" fmla="*/ 2280850 w 8349058"/>
              <a:gd name="connsiteY31" fmla="*/ 1469294 h 4469440"/>
              <a:gd name="connsiteX32" fmla="*/ 2433910 w 8349058"/>
              <a:gd name="connsiteY32"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024420 w 8349058"/>
              <a:gd name="connsiteY6" fmla="*/ 500185 h 4469440"/>
              <a:gd name="connsiteX7" fmla="*/ 6469897 w 8349058"/>
              <a:gd name="connsiteY7" fmla="*/ 101600 h 4469440"/>
              <a:gd name="connsiteX8" fmla="*/ 6618390 w 8349058"/>
              <a:gd name="connsiteY8" fmla="*/ 140677 h 4469440"/>
              <a:gd name="connsiteX9" fmla="*/ 6809867 w 8349058"/>
              <a:gd name="connsiteY9" fmla="*/ 69332 h 4469440"/>
              <a:gd name="connsiteX10" fmla="*/ 7095128 w 8349058"/>
              <a:gd name="connsiteY10" fmla="*/ 304801 h 4469440"/>
              <a:gd name="connsiteX11" fmla="*/ 7188913 w 8349058"/>
              <a:gd name="connsiteY11" fmla="*/ 296986 h 4469440"/>
              <a:gd name="connsiteX12" fmla="*/ 7313959 w 8349058"/>
              <a:gd name="connsiteY12" fmla="*/ 468925 h 4469440"/>
              <a:gd name="connsiteX13" fmla="*/ 7142020 w 8349058"/>
              <a:gd name="connsiteY13" fmla="*/ 687754 h 4469440"/>
              <a:gd name="connsiteX14" fmla="*/ 7306144 w 8349058"/>
              <a:gd name="connsiteY14" fmla="*/ 875325 h 4469440"/>
              <a:gd name="connsiteX15" fmla="*/ 7524974 w 8349058"/>
              <a:gd name="connsiteY15" fmla="*/ 1023817 h 4469440"/>
              <a:gd name="connsiteX16" fmla="*/ 7735990 w 8349058"/>
              <a:gd name="connsiteY16" fmla="*/ 1234832 h 4469440"/>
              <a:gd name="connsiteX17" fmla="*/ 7837589 w 8349058"/>
              <a:gd name="connsiteY17" fmla="*/ 1258278 h 4469440"/>
              <a:gd name="connsiteX18" fmla="*/ 7915744 w 8349058"/>
              <a:gd name="connsiteY18" fmla="*/ 1563078 h 4469440"/>
              <a:gd name="connsiteX19" fmla="*/ 7993897 w 8349058"/>
              <a:gd name="connsiteY19" fmla="*/ 1711571 h 4469440"/>
              <a:gd name="connsiteX20" fmla="*/ 7962636 w 8349058"/>
              <a:gd name="connsiteY20" fmla="*/ 1781908 h 4469440"/>
              <a:gd name="connsiteX21" fmla="*/ 8165836 w 8349058"/>
              <a:gd name="connsiteY21" fmla="*/ 2125786 h 4469440"/>
              <a:gd name="connsiteX22" fmla="*/ 8243990 w 8349058"/>
              <a:gd name="connsiteY22" fmla="*/ 2133603 h 4469440"/>
              <a:gd name="connsiteX23" fmla="*/ 8290881 w 8349058"/>
              <a:gd name="connsiteY23" fmla="*/ 2625970 h 4469440"/>
              <a:gd name="connsiteX24" fmla="*/ 8251805 w 8349058"/>
              <a:gd name="connsiteY24" fmla="*/ 3040186 h 4469440"/>
              <a:gd name="connsiteX25" fmla="*/ 7540605 w 8349058"/>
              <a:gd name="connsiteY25" fmla="*/ 3094894 h 4469440"/>
              <a:gd name="connsiteX26" fmla="*/ 6684821 w 8349058"/>
              <a:gd name="connsiteY26" fmla="*/ 3372197 h 4469440"/>
              <a:gd name="connsiteX27" fmla="*/ 3090402 w 8349058"/>
              <a:gd name="connsiteY27" fmla="*/ 4435089 h 4469440"/>
              <a:gd name="connsiteX28" fmla="*/ 76913 w 8349058"/>
              <a:gd name="connsiteY28" fmla="*/ 476740 h 4469440"/>
              <a:gd name="connsiteX29" fmla="*/ 835004 w 8349058"/>
              <a:gd name="connsiteY29" fmla="*/ 640863 h 4469440"/>
              <a:gd name="connsiteX30" fmla="*/ 1468052 w 8349058"/>
              <a:gd name="connsiteY30" fmla="*/ 1312985 h 4469440"/>
              <a:gd name="connsiteX31" fmla="*/ 1983866 w 8349058"/>
              <a:gd name="connsiteY31" fmla="*/ 1930401 h 4469440"/>
              <a:gd name="connsiteX32" fmla="*/ 2280850 w 8349058"/>
              <a:gd name="connsiteY32" fmla="*/ 1469294 h 4469440"/>
              <a:gd name="connsiteX33" fmla="*/ 2433910 w 8349058"/>
              <a:gd name="connsiteY33" fmla="*/ 1132225 h 4469440"/>
              <a:gd name="connsiteX0" fmla="*/ 2433910 w 8349058"/>
              <a:gd name="connsiteY0" fmla="*/ 1141246 h 4478461"/>
              <a:gd name="connsiteX1" fmla="*/ 2538759 w 8349058"/>
              <a:gd name="connsiteY1" fmla="*/ 696775 h 4478461"/>
              <a:gd name="connsiteX2" fmla="*/ 2929528 w 8349058"/>
              <a:gd name="connsiteY2" fmla="*/ 345083 h 4478461"/>
              <a:gd name="connsiteX3" fmla="*/ 3382820 w 8349058"/>
              <a:gd name="connsiteY3" fmla="*/ 220037 h 4478461"/>
              <a:gd name="connsiteX4" fmla="*/ 3586020 w 8349058"/>
              <a:gd name="connsiteY4" fmla="*/ 9021 h 4478461"/>
              <a:gd name="connsiteX5" fmla="*/ 4820851 w 8349058"/>
              <a:gd name="connsiteY5" fmla="*/ 24652 h 4478461"/>
              <a:gd name="connsiteX6" fmla="*/ 5149097 w 8349058"/>
              <a:gd name="connsiteY6" fmla="*/ 306006 h 4478461"/>
              <a:gd name="connsiteX7" fmla="*/ 6024420 w 8349058"/>
              <a:gd name="connsiteY7" fmla="*/ 509206 h 4478461"/>
              <a:gd name="connsiteX8" fmla="*/ 6469897 w 8349058"/>
              <a:gd name="connsiteY8" fmla="*/ 110621 h 4478461"/>
              <a:gd name="connsiteX9" fmla="*/ 6618390 w 8349058"/>
              <a:gd name="connsiteY9" fmla="*/ 149698 h 4478461"/>
              <a:gd name="connsiteX10" fmla="*/ 6809867 w 8349058"/>
              <a:gd name="connsiteY10" fmla="*/ 78353 h 4478461"/>
              <a:gd name="connsiteX11" fmla="*/ 7095128 w 8349058"/>
              <a:gd name="connsiteY11" fmla="*/ 313822 h 4478461"/>
              <a:gd name="connsiteX12" fmla="*/ 7188913 w 8349058"/>
              <a:gd name="connsiteY12" fmla="*/ 306007 h 4478461"/>
              <a:gd name="connsiteX13" fmla="*/ 7313959 w 8349058"/>
              <a:gd name="connsiteY13" fmla="*/ 477946 h 4478461"/>
              <a:gd name="connsiteX14" fmla="*/ 7142020 w 8349058"/>
              <a:gd name="connsiteY14" fmla="*/ 696775 h 4478461"/>
              <a:gd name="connsiteX15" fmla="*/ 7306144 w 8349058"/>
              <a:gd name="connsiteY15" fmla="*/ 884346 h 4478461"/>
              <a:gd name="connsiteX16" fmla="*/ 7524974 w 8349058"/>
              <a:gd name="connsiteY16" fmla="*/ 1032838 h 4478461"/>
              <a:gd name="connsiteX17" fmla="*/ 7735990 w 8349058"/>
              <a:gd name="connsiteY17" fmla="*/ 1243853 h 4478461"/>
              <a:gd name="connsiteX18" fmla="*/ 7837589 w 8349058"/>
              <a:gd name="connsiteY18" fmla="*/ 1267299 h 4478461"/>
              <a:gd name="connsiteX19" fmla="*/ 7915744 w 8349058"/>
              <a:gd name="connsiteY19" fmla="*/ 1572099 h 4478461"/>
              <a:gd name="connsiteX20" fmla="*/ 7993897 w 8349058"/>
              <a:gd name="connsiteY20" fmla="*/ 1720592 h 4478461"/>
              <a:gd name="connsiteX21" fmla="*/ 7962636 w 8349058"/>
              <a:gd name="connsiteY21" fmla="*/ 1790929 h 4478461"/>
              <a:gd name="connsiteX22" fmla="*/ 8165836 w 8349058"/>
              <a:gd name="connsiteY22" fmla="*/ 2134807 h 4478461"/>
              <a:gd name="connsiteX23" fmla="*/ 8243990 w 8349058"/>
              <a:gd name="connsiteY23" fmla="*/ 2142624 h 4478461"/>
              <a:gd name="connsiteX24" fmla="*/ 8290881 w 8349058"/>
              <a:gd name="connsiteY24" fmla="*/ 2634991 h 4478461"/>
              <a:gd name="connsiteX25" fmla="*/ 8251805 w 8349058"/>
              <a:gd name="connsiteY25" fmla="*/ 3049207 h 4478461"/>
              <a:gd name="connsiteX26" fmla="*/ 7540605 w 8349058"/>
              <a:gd name="connsiteY26" fmla="*/ 3103915 h 4478461"/>
              <a:gd name="connsiteX27" fmla="*/ 6684821 w 8349058"/>
              <a:gd name="connsiteY27" fmla="*/ 3381218 h 4478461"/>
              <a:gd name="connsiteX28" fmla="*/ 3090402 w 8349058"/>
              <a:gd name="connsiteY28" fmla="*/ 4444110 h 4478461"/>
              <a:gd name="connsiteX29" fmla="*/ 76913 w 8349058"/>
              <a:gd name="connsiteY29" fmla="*/ 485761 h 4478461"/>
              <a:gd name="connsiteX30" fmla="*/ 835004 w 8349058"/>
              <a:gd name="connsiteY30" fmla="*/ 649884 h 4478461"/>
              <a:gd name="connsiteX31" fmla="*/ 1468052 w 8349058"/>
              <a:gd name="connsiteY31" fmla="*/ 1322006 h 4478461"/>
              <a:gd name="connsiteX32" fmla="*/ 1983866 w 8349058"/>
              <a:gd name="connsiteY32" fmla="*/ 1939422 h 4478461"/>
              <a:gd name="connsiteX33" fmla="*/ 2280850 w 8349058"/>
              <a:gd name="connsiteY33" fmla="*/ 1478315 h 4478461"/>
              <a:gd name="connsiteX34" fmla="*/ 2433910 w 8349058"/>
              <a:gd name="connsiteY34" fmla="*/ 1141246 h 4478461"/>
              <a:gd name="connsiteX0" fmla="*/ 2433910 w 8349058"/>
              <a:gd name="connsiteY0" fmla="*/ 1138818 h 4476033"/>
              <a:gd name="connsiteX1" fmla="*/ 2538759 w 8349058"/>
              <a:gd name="connsiteY1" fmla="*/ 694347 h 4476033"/>
              <a:gd name="connsiteX2" fmla="*/ 2929528 w 8349058"/>
              <a:gd name="connsiteY2" fmla="*/ 342655 h 4476033"/>
              <a:gd name="connsiteX3" fmla="*/ 3382820 w 8349058"/>
              <a:gd name="connsiteY3" fmla="*/ 217609 h 4476033"/>
              <a:gd name="connsiteX4" fmla="*/ 3586020 w 8349058"/>
              <a:gd name="connsiteY4" fmla="*/ 6593 h 4476033"/>
              <a:gd name="connsiteX5" fmla="*/ 4344113 w 8349058"/>
              <a:gd name="connsiteY5" fmla="*/ 108194 h 4476033"/>
              <a:gd name="connsiteX6" fmla="*/ 4820851 w 8349058"/>
              <a:gd name="connsiteY6" fmla="*/ 22224 h 4476033"/>
              <a:gd name="connsiteX7" fmla="*/ 5149097 w 8349058"/>
              <a:gd name="connsiteY7" fmla="*/ 303578 h 4476033"/>
              <a:gd name="connsiteX8" fmla="*/ 6024420 w 8349058"/>
              <a:gd name="connsiteY8" fmla="*/ 506778 h 4476033"/>
              <a:gd name="connsiteX9" fmla="*/ 6469897 w 8349058"/>
              <a:gd name="connsiteY9" fmla="*/ 108193 h 4476033"/>
              <a:gd name="connsiteX10" fmla="*/ 6618390 w 8349058"/>
              <a:gd name="connsiteY10" fmla="*/ 147270 h 4476033"/>
              <a:gd name="connsiteX11" fmla="*/ 6809867 w 8349058"/>
              <a:gd name="connsiteY11" fmla="*/ 75925 h 4476033"/>
              <a:gd name="connsiteX12" fmla="*/ 7095128 w 8349058"/>
              <a:gd name="connsiteY12" fmla="*/ 311394 h 4476033"/>
              <a:gd name="connsiteX13" fmla="*/ 7188913 w 8349058"/>
              <a:gd name="connsiteY13" fmla="*/ 303579 h 4476033"/>
              <a:gd name="connsiteX14" fmla="*/ 7313959 w 8349058"/>
              <a:gd name="connsiteY14" fmla="*/ 475518 h 4476033"/>
              <a:gd name="connsiteX15" fmla="*/ 7142020 w 8349058"/>
              <a:gd name="connsiteY15" fmla="*/ 694347 h 4476033"/>
              <a:gd name="connsiteX16" fmla="*/ 7306144 w 8349058"/>
              <a:gd name="connsiteY16" fmla="*/ 881918 h 4476033"/>
              <a:gd name="connsiteX17" fmla="*/ 7524974 w 8349058"/>
              <a:gd name="connsiteY17" fmla="*/ 1030410 h 4476033"/>
              <a:gd name="connsiteX18" fmla="*/ 7735990 w 8349058"/>
              <a:gd name="connsiteY18" fmla="*/ 1241425 h 4476033"/>
              <a:gd name="connsiteX19" fmla="*/ 7837589 w 8349058"/>
              <a:gd name="connsiteY19" fmla="*/ 1264871 h 4476033"/>
              <a:gd name="connsiteX20" fmla="*/ 7915744 w 8349058"/>
              <a:gd name="connsiteY20" fmla="*/ 1569671 h 4476033"/>
              <a:gd name="connsiteX21" fmla="*/ 7993897 w 8349058"/>
              <a:gd name="connsiteY21" fmla="*/ 1718164 h 4476033"/>
              <a:gd name="connsiteX22" fmla="*/ 7962636 w 8349058"/>
              <a:gd name="connsiteY22" fmla="*/ 1788501 h 4476033"/>
              <a:gd name="connsiteX23" fmla="*/ 8165836 w 8349058"/>
              <a:gd name="connsiteY23" fmla="*/ 2132379 h 4476033"/>
              <a:gd name="connsiteX24" fmla="*/ 8243990 w 8349058"/>
              <a:gd name="connsiteY24" fmla="*/ 2140196 h 4476033"/>
              <a:gd name="connsiteX25" fmla="*/ 8290881 w 8349058"/>
              <a:gd name="connsiteY25" fmla="*/ 2632563 h 4476033"/>
              <a:gd name="connsiteX26" fmla="*/ 8251805 w 8349058"/>
              <a:gd name="connsiteY26" fmla="*/ 3046779 h 4476033"/>
              <a:gd name="connsiteX27" fmla="*/ 7540605 w 8349058"/>
              <a:gd name="connsiteY27" fmla="*/ 3101487 h 4476033"/>
              <a:gd name="connsiteX28" fmla="*/ 6684821 w 8349058"/>
              <a:gd name="connsiteY28" fmla="*/ 3378790 h 4476033"/>
              <a:gd name="connsiteX29" fmla="*/ 3090402 w 8349058"/>
              <a:gd name="connsiteY29" fmla="*/ 4441682 h 4476033"/>
              <a:gd name="connsiteX30" fmla="*/ 76913 w 8349058"/>
              <a:gd name="connsiteY30" fmla="*/ 483333 h 4476033"/>
              <a:gd name="connsiteX31" fmla="*/ 835004 w 8349058"/>
              <a:gd name="connsiteY31" fmla="*/ 647456 h 4476033"/>
              <a:gd name="connsiteX32" fmla="*/ 1468052 w 8349058"/>
              <a:gd name="connsiteY32" fmla="*/ 1319578 h 4476033"/>
              <a:gd name="connsiteX33" fmla="*/ 1983866 w 8349058"/>
              <a:gd name="connsiteY33" fmla="*/ 1936994 h 4476033"/>
              <a:gd name="connsiteX34" fmla="*/ 2280850 w 8349058"/>
              <a:gd name="connsiteY34" fmla="*/ 1475887 h 4476033"/>
              <a:gd name="connsiteX35" fmla="*/ 2433910 w 8349058"/>
              <a:gd name="connsiteY35" fmla="*/ 1138818 h 4476033"/>
              <a:gd name="connsiteX0" fmla="*/ 2433910 w 8349058"/>
              <a:gd name="connsiteY0" fmla="*/ 1169412 h 4506627"/>
              <a:gd name="connsiteX1" fmla="*/ 2538759 w 8349058"/>
              <a:gd name="connsiteY1" fmla="*/ 724941 h 4506627"/>
              <a:gd name="connsiteX2" fmla="*/ 2929528 w 8349058"/>
              <a:gd name="connsiteY2" fmla="*/ 373249 h 4506627"/>
              <a:gd name="connsiteX3" fmla="*/ 3382820 w 8349058"/>
              <a:gd name="connsiteY3" fmla="*/ 248203 h 4506627"/>
              <a:gd name="connsiteX4" fmla="*/ 3586020 w 8349058"/>
              <a:gd name="connsiteY4" fmla="*/ 37187 h 4506627"/>
              <a:gd name="connsiteX5" fmla="*/ 4086205 w 8349058"/>
              <a:gd name="connsiteY5" fmla="*/ 5927 h 4506627"/>
              <a:gd name="connsiteX6" fmla="*/ 4344113 w 8349058"/>
              <a:gd name="connsiteY6" fmla="*/ 138788 h 4506627"/>
              <a:gd name="connsiteX7" fmla="*/ 4820851 w 8349058"/>
              <a:gd name="connsiteY7" fmla="*/ 52818 h 4506627"/>
              <a:gd name="connsiteX8" fmla="*/ 5149097 w 8349058"/>
              <a:gd name="connsiteY8" fmla="*/ 334172 h 4506627"/>
              <a:gd name="connsiteX9" fmla="*/ 6024420 w 8349058"/>
              <a:gd name="connsiteY9" fmla="*/ 537372 h 4506627"/>
              <a:gd name="connsiteX10" fmla="*/ 6469897 w 8349058"/>
              <a:gd name="connsiteY10" fmla="*/ 138787 h 4506627"/>
              <a:gd name="connsiteX11" fmla="*/ 6618390 w 8349058"/>
              <a:gd name="connsiteY11" fmla="*/ 177864 h 4506627"/>
              <a:gd name="connsiteX12" fmla="*/ 6809867 w 8349058"/>
              <a:gd name="connsiteY12" fmla="*/ 106519 h 4506627"/>
              <a:gd name="connsiteX13" fmla="*/ 7095128 w 8349058"/>
              <a:gd name="connsiteY13" fmla="*/ 341988 h 4506627"/>
              <a:gd name="connsiteX14" fmla="*/ 7188913 w 8349058"/>
              <a:gd name="connsiteY14" fmla="*/ 334173 h 4506627"/>
              <a:gd name="connsiteX15" fmla="*/ 7313959 w 8349058"/>
              <a:gd name="connsiteY15" fmla="*/ 506112 h 4506627"/>
              <a:gd name="connsiteX16" fmla="*/ 7142020 w 8349058"/>
              <a:gd name="connsiteY16" fmla="*/ 724941 h 4506627"/>
              <a:gd name="connsiteX17" fmla="*/ 7306144 w 8349058"/>
              <a:gd name="connsiteY17" fmla="*/ 912512 h 4506627"/>
              <a:gd name="connsiteX18" fmla="*/ 7524974 w 8349058"/>
              <a:gd name="connsiteY18" fmla="*/ 1061004 h 4506627"/>
              <a:gd name="connsiteX19" fmla="*/ 7735990 w 8349058"/>
              <a:gd name="connsiteY19" fmla="*/ 1272019 h 4506627"/>
              <a:gd name="connsiteX20" fmla="*/ 7837589 w 8349058"/>
              <a:gd name="connsiteY20" fmla="*/ 1295465 h 4506627"/>
              <a:gd name="connsiteX21" fmla="*/ 7915744 w 8349058"/>
              <a:gd name="connsiteY21" fmla="*/ 1600265 h 4506627"/>
              <a:gd name="connsiteX22" fmla="*/ 7993897 w 8349058"/>
              <a:gd name="connsiteY22" fmla="*/ 1748758 h 4506627"/>
              <a:gd name="connsiteX23" fmla="*/ 7962636 w 8349058"/>
              <a:gd name="connsiteY23" fmla="*/ 1819095 h 4506627"/>
              <a:gd name="connsiteX24" fmla="*/ 8165836 w 8349058"/>
              <a:gd name="connsiteY24" fmla="*/ 2162973 h 4506627"/>
              <a:gd name="connsiteX25" fmla="*/ 8243990 w 8349058"/>
              <a:gd name="connsiteY25" fmla="*/ 2170790 h 4506627"/>
              <a:gd name="connsiteX26" fmla="*/ 8290881 w 8349058"/>
              <a:gd name="connsiteY26" fmla="*/ 2663157 h 4506627"/>
              <a:gd name="connsiteX27" fmla="*/ 8251805 w 8349058"/>
              <a:gd name="connsiteY27" fmla="*/ 3077373 h 4506627"/>
              <a:gd name="connsiteX28" fmla="*/ 7540605 w 8349058"/>
              <a:gd name="connsiteY28" fmla="*/ 3132081 h 4506627"/>
              <a:gd name="connsiteX29" fmla="*/ 6684821 w 8349058"/>
              <a:gd name="connsiteY29" fmla="*/ 3409384 h 4506627"/>
              <a:gd name="connsiteX30" fmla="*/ 3090402 w 8349058"/>
              <a:gd name="connsiteY30" fmla="*/ 4472276 h 4506627"/>
              <a:gd name="connsiteX31" fmla="*/ 76913 w 8349058"/>
              <a:gd name="connsiteY31" fmla="*/ 513927 h 4506627"/>
              <a:gd name="connsiteX32" fmla="*/ 835004 w 8349058"/>
              <a:gd name="connsiteY32" fmla="*/ 678050 h 4506627"/>
              <a:gd name="connsiteX33" fmla="*/ 1468052 w 8349058"/>
              <a:gd name="connsiteY33" fmla="*/ 1350172 h 4506627"/>
              <a:gd name="connsiteX34" fmla="*/ 1983866 w 8349058"/>
              <a:gd name="connsiteY34" fmla="*/ 1967588 h 4506627"/>
              <a:gd name="connsiteX35" fmla="*/ 2280850 w 8349058"/>
              <a:gd name="connsiteY35" fmla="*/ 1506481 h 4506627"/>
              <a:gd name="connsiteX36" fmla="*/ 2433910 w 8349058"/>
              <a:gd name="connsiteY36" fmla="*/ 1169412 h 4506627"/>
              <a:gd name="connsiteX0" fmla="*/ 2433910 w 8349058"/>
              <a:gd name="connsiteY0" fmla="*/ 1168990 h 4506205"/>
              <a:gd name="connsiteX1" fmla="*/ 2538759 w 8349058"/>
              <a:gd name="connsiteY1" fmla="*/ 724519 h 4506205"/>
              <a:gd name="connsiteX2" fmla="*/ 2929528 w 8349058"/>
              <a:gd name="connsiteY2" fmla="*/ 372827 h 4506205"/>
              <a:gd name="connsiteX3" fmla="*/ 3382820 w 8349058"/>
              <a:gd name="connsiteY3" fmla="*/ 247781 h 4506205"/>
              <a:gd name="connsiteX4" fmla="*/ 3586020 w 8349058"/>
              <a:gd name="connsiteY4" fmla="*/ 36765 h 4506205"/>
              <a:gd name="connsiteX5" fmla="*/ 3875190 w 8349058"/>
              <a:gd name="connsiteY5" fmla="*/ 52397 h 4506205"/>
              <a:gd name="connsiteX6" fmla="*/ 4086205 w 8349058"/>
              <a:gd name="connsiteY6" fmla="*/ 5505 h 4506205"/>
              <a:gd name="connsiteX7" fmla="*/ 4344113 w 8349058"/>
              <a:gd name="connsiteY7" fmla="*/ 138366 h 4506205"/>
              <a:gd name="connsiteX8" fmla="*/ 4820851 w 8349058"/>
              <a:gd name="connsiteY8" fmla="*/ 52396 h 4506205"/>
              <a:gd name="connsiteX9" fmla="*/ 5149097 w 8349058"/>
              <a:gd name="connsiteY9" fmla="*/ 333750 h 4506205"/>
              <a:gd name="connsiteX10" fmla="*/ 6024420 w 8349058"/>
              <a:gd name="connsiteY10" fmla="*/ 536950 h 4506205"/>
              <a:gd name="connsiteX11" fmla="*/ 6469897 w 8349058"/>
              <a:gd name="connsiteY11" fmla="*/ 138365 h 4506205"/>
              <a:gd name="connsiteX12" fmla="*/ 6618390 w 8349058"/>
              <a:gd name="connsiteY12" fmla="*/ 177442 h 4506205"/>
              <a:gd name="connsiteX13" fmla="*/ 6809867 w 8349058"/>
              <a:gd name="connsiteY13" fmla="*/ 106097 h 4506205"/>
              <a:gd name="connsiteX14" fmla="*/ 7095128 w 8349058"/>
              <a:gd name="connsiteY14" fmla="*/ 341566 h 4506205"/>
              <a:gd name="connsiteX15" fmla="*/ 7188913 w 8349058"/>
              <a:gd name="connsiteY15" fmla="*/ 333751 h 4506205"/>
              <a:gd name="connsiteX16" fmla="*/ 7313959 w 8349058"/>
              <a:gd name="connsiteY16" fmla="*/ 505690 h 4506205"/>
              <a:gd name="connsiteX17" fmla="*/ 7142020 w 8349058"/>
              <a:gd name="connsiteY17" fmla="*/ 724519 h 4506205"/>
              <a:gd name="connsiteX18" fmla="*/ 7306144 w 8349058"/>
              <a:gd name="connsiteY18" fmla="*/ 912090 h 4506205"/>
              <a:gd name="connsiteX19" fmla="*/ 7524974 w 8349058"/>
              <a:gd name="connsiteY19" fmla="*/ 1060582 h 4506205"/>
              <a:gd name="connsiteX20" fmla="*/ 7735990 w 8349058"/>
              <a:gd name="connsiteY20" fmla="*/ 1271597 h 4506205"/>
              <a:gd name="connsiteX21" fmla="*/ 7837589 w 8349058"/>
              <a:gd name="connsiteY21" fmla="*/ 1295043 h 4506205"/>
              <a:gd name="connsiteX22" fmla="*/ 7915744 w 8349058"/>
              <a:gd name="connsiteY22" fmla="*/ 1599843 h 4506205"/>
              <a:gd name="connsiteX23" fmla="*/ 7993897 w 8349058"/>
              <a:gd name="connsiteY23" fmla="*/ 1748336 h 4506205"/>
              <a:gd name="connsiteX24" fmla="*/ 7962636 w 8349058"/>
              <a:gd name="connsiteY24" fmla="*/ 1818673 h 4506205"/>
              <a:gd name="connsiteX25" fmla="*/ 8165836 w 8349058"/>
              <a:gd name="connsiteY25" fmla="*/ 2162551 h 4506205"/>
              <a:gd name="connsiteX26" fmla="*/ 8243990 w 8349058"/>
              <a:gd name="connsiteY26" fmla="*/ 2170368 h 4506205"/>
              <a:gd name="connsiteX27" fmla="*/ 8290881 w 8349058"/>
              <a:gd name="connsiteY27" fmla="*/ 2662735 h 4506205"/>
              <a:gd name="connsiteX28" fmla="*/ 8251805 w 8349058"/>
              <a:gd name="connsiteY28" fmla="*/ 3076951 h 4506205"/>
              <a:gd name="connsiteX29" fmla="*/ 7540605 w 8349058"/>
              <a:gd name="connsiteY29" fmla="*/ 3131659 h 4506205"/>
              <a:gd name="connsiteX30" fmla="*/ 6684821 w 8349058"/>
              <a:gd name="connsiteY30" fmla="*/ 3408962 h 4506205"/>
              <a:gd name="connsiteX31" fmla="*/ 3090402 w 8349058"/>
              <a:gd name="connsiteY31" fmla="*/ 4471854 h 4506205"/>
              <a:gd name="connsiteX32" fmla="*/ 76913 w 8349058"/>
              <a:gd name="connsiteY32" fmla="*/ 513505 h 4506205"/>
              <a:gd name="connsiteX33" fmla="*/ 835004 w 8349058"/>
              <a:gd name="connsiteY33" fmla="*/ 677628 h 4506205"/>
              <a:gd name="connsiteX34" fmla="*/ 1468052 w 8349058"/>
              <a:gd name="connsiteY34" fmla="*/ 1349750 h 4506205"/>
              <a:gd name="connsiteX35" fmla="*/ 1983866 w 8349058"/>
              <a:gd name="connsiteY35" fmla="*/ 1967166 h 4506205"/>
              <a:gd name="connsiteX36" fmla="*/ 2280850 w 8349058"/>
              <a:gd name="connsiteY36" fmla="*/ 1506059 h 4506205"/>
              <a:gd name="connsiteX37" fmla="*/ 2433910 w 8349058"/>
              <a:gd name="connsiteY37" fmla="*/ 1168990 h 4506205"/>
              <a:gd name="connsiteX0" fmla="*/ 2433910 w 8349058"/>
              <a:gd name="connsiteY0" fmla="*/ 1168990 h 4506205"/>
              <a:gd name="connsiteX1" fmla="*/ 2538759 w 8349058"/>
              <a:gd name="connsiteY1" fmla="*/ 724519 h 4506205"/>
              <a:gd name="connsiteX2" fmla="*/ 2929528 w 8349058"/>
              <a:gd name="connsiteY2" fmla="*/ 372827 h 4506205"/>
              <a:gd name="connsiteX3" fmla="*/ 3343744 w 8349058"/>
              <a:gd name="connsiteY3" fmla="*/ 247781 h 4506205"/>
              <a:gd name="connsiteX4" fmla="*/ 3586020 w 8349058"/>
              <a:gd name="connsiteY4" fmla="*/ 36765 h 4506205"/>
              <a:gd name="connsiteX5" fmla="*/ 3875190 w 8349058"/>
              <a:gd name="connsiteY5" fmla="*/ 52397 h 4506205"/>
              <a:gd name="connsiteX6" fmla="*/ 4086205 w 8349058"/>
              <a:gd name="connsiteY6" fmla="*/ 5505 h 4506205"/>
              <a:gd name="connsiteX7" fmla="*/ 4344113 w 8349058"/>
              <a:gd name="connsiteY7" fmla="*/ 138366 h 4506205"/>
              <a:gd name="connsiteX8" fmla="*/ 4820851 w 8349058"/>
              <a:gd name="connsiteY8" fmla="*/ 52396 h 4506205"/>
              <a:gd name="connsiteX9" fmla="*/ 5149097 w 8349058"/>
              <a:gd name="connsiteY9" fmla="*/ 333750 h 4506205"/>
              <a:gd name="connsiteX10" fmla="*/ 6024420 w 8349058"/>
              <a:gd name="connsiteY10" fmla="*/ 536950 h 4506205"/>
              <a:gd name="connsiteX11" fmla="*/ 6469897 w 8349058"/>
              <a:gd name="connsiteY11" fmla="*/ 138365 h 4506205"/>
              <a:gd name="connsiteX12" fmla="*/ 6618390 w 8349058"/>
              <a:gd name="connsiteY12" fmla="*/ 177442 h 4506205"/>
              <a:gd name="connsiteX13" fmla="*/ 6809867 w 8349058"/>
              <a:gd name="connsiteY13" fmla="*/ 106097 h 4506205"/>
              <a:gd name="connsiteX14" fmla="*/ 7095128 w 8349058"/>
              <a:gd name="connsiteY14" fmla="*/ 341566 h 4506205"/>
              <a:gd name="connsiteX15" fmla="*/ 7188913 w 8349058"/>
              <a:gd name="connsiteY15" fmla="*/ 333751 h 4506205"/>
              <a:gd name="connsiteX16" fmla="*/ 7313959 w 8349058"/>
              <a:gd name="connsiteY16" fmla="*/ 505690 h 4506205"/>
              <a:gd name="connsiteX17" fmla="*/ 7142020 w 8349058"/>
              <a:gd name="connsiteY17" fmla="*/ 724519 h 4506205"/>
              <a:gd name="connsiteX18" fmla="*/ 7306144 w 8349058"/>
              <a:gd name="connsiteY18" fmla="*/ 912090 h 4506205"/>
              <a:gd name="connsiteX19" fmla="*/ 7524974 w 8349058"/>
              <a:gd name="connsiteY19" fmla="*/ 1060582 h 4506205"/>
              <a:gd name="connsiteX20" fmla="*/ 7735990 w 8349058"/>
              <a:gd name="connsiteY20" fmla="*/ 1271597 h 4506205"/>
              <a:gd name="connsiteX21" fmla="*/ 7837589 w 8349058"/>
              <a:gd name="connsiteY21" fmla="*/ 1295043 h 4506205"/>
              <a:gd name="connsiteX22" fmla="*/ 7915744 w 8349058"/>
              <a:gd name="connsiteY22" fmla="*/ 1599843 h 4506205"/>
              <a:gd name="connsiteX23" fmla="*/ 7993897 w 8349058"/>
              <a:gd name="connsiteY23" fmla="*/ 1748336 h 4506205"/>
              <a:gd name="connsiteX24" fmla="*/ 7962636 w 8349058"/>
              <a:gd name="connsiteY24" fmla="*/ 1818673 h 4506205"/>
              <a:gd name="connsiteX25" fmla="*/ 8165836 w 8349058"/>
              <a:gd name="connsiteY25" fmla="*/ 2162551 h 4506205"/>
              <a:gd name="connsiteX26" fmla="*/ 8243990 w 8349058"/>
              <a:gd name="connsiteY26" fmla="*/ 2170368 h 4506205"/>
              <a:gd name="connsiteX27" fmla="*/ 8290881 w 8349058"/>
              <a:gd name="connsiteY27" fmla="*/ 2662735 h 4506205"/>
              <a:gd name="connsiteX28" fmla="*/ 8251805 w 8349058"/>
              <a:gd name="connsiteY28" fmla="*/ 3076951 h 4506205"/>
              <a:gd name="connsiteX29" fmla="*/ 7540605 w 8349058"/>
              <a:gd name="connsiteY29" fmla="*/ 3131659 h 4506205"/>
              <a:gd name="connsiteX30" fmla="*/ 6684821 w 8349058"/>
              <a:gd name="connsiteY30" fmla="*/ 3408962 h 4506205"/>
              <a:gd name="connsiteX31" fmla="*/ 3090402 w 8349058"/>
              <a:gd name="connsiteY31" fmla="*/ 4471854 h 4506205"/>
              <a:gd name="connsiteX32" fmla="*/ 76913 w 8349058"/>
              <a:gd name="connsiteY32" fmla="*/ 513505 h 4506205"/>
              <a:gd name="connsiteX33" fmla="*/ 835004 w 8349058"/>
              <a:gd name="connsiteY33" fmla="*/ 677628 h 4506205"/>
              <a:gd name="connsiteX34" fmla="*/ 1468052 w 8349058"/>
              <a:gd name="connsiteY34" fmla="*/ 1349750 h 4506205"/>
              <a:gd name="connsiteX35" fmla="*/ 1983866 w 8349058"/>
              <a:gd name="connsiteY35" fmla="*/ 1967166 h 4506205"/>
              <a:gd name="connsiteX36" fmla="*/ 2280850 w 8349058"/>
              <a:gd name="connsiteY36" fmla="*/ 1506059 h 4506205"/>
              <a:gd name="connsiteX37" fmla="*/ 2433910 w 8349058"/>
              <a:gd name="connsiteY37" fmla="*/ 1168990 h 4506205"/>
              <a:gd name="connsiteX0" fmla="*/ 2433910 w 8349058"/>
              <a:gd name="connsiteY0" fmla="*/ 1168990 h 4506205"/>
              <a:gd name="connsiteX1" fmla="*/ 2405897 w 8349058"/>
              <a:gd name="connsiteY1" fmla="*/ 958982 h 4506205"/>
              <a:gd name="connsiteX2" fmla="*/ 2538759 w 8349058"/>
              <a:gd name="connsiteY2" fmla="*/ 724519 h 4506205"/>
              <a:gd name="connsiteX3" fmla="*/ 2929528 w 8349058"/>
              <a:gd name="connsiteY3" fmla="*/ 372827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433910 w 8349058"/>
              <a:gd name="connsiteY0" fmla="*/ 1168990 h 4506205"/>
              <a:gd name="connsiteX1" fmla="*/ 2405897 w 8349058"/>
              <a:gd name="connsiteY1" fmla="*/ 958982 h 4506205"/>
              <a:gd name="connsiteX2" fmla="*/ 2530943 w 8349058"/>
              <a:gd name="connsiteY2" fmla="*/ 724519 h 4506205"/>
              <a:gd name="connsiteX3" fmla="*/ 2929528 w 8349058"/>
              <a:gd name="connsiteY3" fmla="*/ 372827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433910 w 8349058"/>
              <a:gd name="connsiteY0" fmla="*/ 1168990 h 4506205"/>
              <a:gd name="connsiteX1" fmla="*/ 2405897 w 8349058"/>
              <a:gd name="connsiteY1" fmla="*/ 958982 h 4506205"/>
              <a:gd name="connsiteX2" fmla="*/ 2530943 w 8349058"/>
              <a:gd name="connsiteY2" fmla="*/ 724519 h 4506205"/>
              <a:gd name="connsiteX3" fmla="*/ 2859189 w 8349058"/>
              <a:gd name="connsiteY3" fmla="*/ 380643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433910 w 8349058"/>
              <a:gd name="connsiteY0" fmla="*/ 1168990 h 4506205"/>
              <a:gd name="connsiteX1" fmla="*/ 2405897 w 8349058"/>
              <a:gd name="connsiteY1" fmla="*/ 958982 h 4506205"/>
              <a:gd name="connsiteX2" fmla="*/ 2530943 w 8349058"/>
              <a:gd name="connsiteY2" fmla="*/ 724519 h 4506205"/>
              <a:gd name="connsiteX3" fmla="*/ 2859189 w 8349058"/>
              <a:gd name="connsiteY3" fmla="*/ 380643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398592 w 8313740"/>
              <a:gd name="connsiteY0" fmla="*/ 1168990 h 5687436"/>
              <a:gd name="connsiteX1" fmla="*/ 2370579 w 8313740"/>
              <a:gd name="connsiteY1" fmla="*/ 958982 h 5687436"/>
              <a:gd name="connsiteX2" fmla="*/ 2495625 w 8313740"/>
              <a:gd name="connsiteY2" fmla="*/ 724519 h 5687436"/>
              <a:gd name="connsiteX3" fmla="*/ 2823871 w 8313740"/>
              <a:gd name="connsiteY3" fmla="*/ 380643 h 5687436"/>
              <a:gd name="connsiteX4" fmla="*/ 3308426 w 8313740"/>
              <a:gd name="connsiteY4" fmla="*/ 247781 h 5687436"/>
              <a:gd name="connsiteX5" fmla="*/ 3550702 w 8313740"/>
              <a:gd name="connsiteY5" fmla="*/ 36765 h 5687436"/>
              <a:gd name="connsiteX6" fmla="*/ 3839872 w 8313740"/>
              <a:gd name="connsiteY6" fmla="*/ 52397 h 5687436"/>
              <a:gd name="connsiteX7" fmla="*/ 4050887 w 8313740"/>
              <a:gd name="connsiteY7" fmla="*/ 5505 h 5687436"/>
              <a:gd name="connsiteX8" fmla="*/ 4308795 w 8313740"/>
              <a:gd name="connsiteY8" fmla="*/ 138366 h 5687436"/>
              <a:gd name="connsiteX9" fmla="*/ 4785533 w 8313740"/>
              <a:gd name="connsiteY9" fmla="*/ 52396 h 5687436"/>
              <a:gd name="connsiteX10" fmla="*/ 5113779 w 8313740"/>
              <a:gd name="connsiteY10" fmla="*/ 333750 h 5687436"/>
              <a:gd name="connsiteX11" fmla="*/ 5989102 w 8313740"/>
              <a:gd name="connsiteY11" fmla="*/ 536950 h 5687436"/>
              <a:gd name="connsiteX12" fmla="*/ 6434579 w 8313740"/>
              <a:gd name="connsiteY12" fmla="*/ 138365 h 5687436"/>
              <a:gd name="connsiteX13" fmla="*/ 6583072 w 8313740"/>
              <a:gd name="connsiteY13" fmla="*/ 177442 h 5687436"/>
              <a:gd name="connsiteX14" fmla="*/ 6774549 w 8313740"/>
              <a:gd name="connsiteY14" fmla="*/ 106097 h 5687436"/>
              <a:gd name="connsiteX15" fmla="*/ 7059810 w 8313740"/>
              <a:gd name="connsiteY15" fmla="*/ 341566 h 5687436"/>
              <a:gd name="connsiteX16" fmla="*/ 7153595 w 8313740"/>
              <a:gd name="connsiteY16" fmla="*/ 333751 h 5687436"/>
              <a:gd name="connsiteX17" fmla="*/ 7278641 w 8313740"/>
              <a:gd name="connsiteY17" fmla="*/ 505690 h 5687436"/>
              <a:gd name="connsiteX18" fmla="*/ 7106702 w 8313740"/>
              <a:gd name="connsiteY18" fmla="*/ 724519 h 5687436"/>
              <a:gd name="connsiteX19" fmla="*/ 7270826 w 8313740"/>
              <a:gd name="connsiteY19" fmla="*/ 912090 h 5687436"/>
              <a:gd name="connsiteX20" fmla="*/ 7489656 w 8313740"/>
              <a:gd name="connsiteY20" fmla="*/ 1060582 h 5687436"/>
              <a:gd name="connsiteX21" fmla="*/ 7700672 w 8313740"/>
              <a:gd name="connsiteY21" fmla="*/ 1271597 h 5687436"/>
              <a:gd name="connsiteX22" fmla="*/ 7802271 w 8313740"/>
              <a:gd name="connsiteY22" fmla="*/ 1295043 h 5687436"/>
              <a:gd name="connsiteX23" fmla="*/ 7880426 w 8313740"/>
              <a:gd name="connsiteY23" fmla="*/ 1599843 h 5687436"/>
              <a:gd name="connsiteX24" fmla="*/ 7958579 w 8313740"/>
              <a:gd name="connsiteY24" fmla="*/ 1748336 h 5687436"/>
              <a:gd name="connsiteX25" fmla="*/ 7927318 w 8313740"/>
              <a:gd name="connsiteY25" fmla="*/ 1818673 h 5687436"/>
              <a:gd name="connsiteX26" fmla="*/ 8130518 w 8313740"/>
              <a:gd name="connsiteY26" fmla="*/ 2162551 h 5687436"/>
              <a:gd name="connsiteX27" fmla="*/ 8208672 w 8313740"/>
              <a:gd name="connsiteY27" fmla="*/ 2170368 h 5687436"/>
              <a:gd name="connsiteX28" fmla="*/ 8255563 w 8313740"/>
              <a:gd name="connsiteY28" fmla="*/ 2662735 h 5687436"/>
              <a:gd name="connsiteX29" fmla="*/ 8216487 w 8313740"/>
              <a:gd name="connsiteY29" fmla="*/ 3076951 h 5687436"/>
              <a:gd name="connsiteX30" fmla="*/ 7505287 w 8313740"/>
              <a:gd name="connsiteY30" fmla="*/ 3131659 h 5687436"/>
              <a:gd name="connsiteX31" fmla="*/ 6649503 w 8313740"/>
              <a:gd name="connsiteY31" fmla="*/ 3408962 h 5687436"/>
              <a:gd name="connsiteX32" fmla="*/ 3055084 w 8313740"/>
              <a:gd name="connsiteY32" fmla="*/ 4471854 h 5687436"/>
              <a:gd name="connsiteX33" fmla="*/ 1768795 w 8313740"/>
              <a:gd name="connsiteY33" fmla="*/ 5530982 h 5687436"/>
              <a:gd name="connsiteX34" fmla="*/ 41595 w 8313740"/>
              <a:gd name="connsiteY34" fmla="*/ 513505 h 5687436"/>
              <a:gd name="connsiteX35" fmla="*/ 799686 w 8313740"/>
              <a:gd name="connsiteY35" fmla="*/ 677628 h 5687436"/>
              <a:gd name="connsiteX36" fmla="*/ 1432734 w 8313740"/>
              <a:gd name="connsiteY36" fmla="*/ 1349750 h 5687436"/>
              <a:gd name="connsiteX37" fmla="*/ 1948548 w 8313740"/>
              <a:gd name="connsiteY37" fmla="*/ 1967166 h 5687436"/>
              <a:gd name="connsiteX38" fmla="*/ 2245532 w 8313740"/>
              <a:gd name="connsiteY38" fmla="*/ 1506059 h 5687436"/>
              <a:gd name="connsiteX39" fmla="*/ 2398592 w 8313740"/>
              <a:gd name="connsiteY39" fmla="*/ 1168990 h 5687436"/>
              <a:gd name="connsiteX0" fmla="*/ 2611590 w 8526738"/>
              <a:gd name="connsiteY0" fmla="*/ 1168990 h 5884350"/>
              <a:gd name="connsiteX1" fmla="*/ 2583577 w 8526738"/>
              <a:gd name="connsiteY1" fmla="*/ 958982 h 5884350"/>
              <a:gd name="connsiteX2" fmla="*/ 2708623 w 8526738"/>
              <a:gd name="connsiteY2" fmla="*/ 724519 h 5884350"/>
              <a:gd name="connsiteX3" fmla="*/ 3036869 w 8526738"/>
              <a:gd name="connsiteY3" fmla="*/ 380643 h 5884350"/>
              <a:gd name="connsiteX4" fmla="*/ 3521424 w 8526738"/>
              <a:gd name="connsiteY4" fmla="*/ 247781 h 5884350"/>
              <a:gd name="connsiteX5" fmla="*/ 3763700 w 8526738"/>
              <a:gd name="connsiteY5" fmla="*/ 36765 h 5884350"/>
              <a:gd name="connsiteX6" fmla="*/ 4052870 w 8526738"/>
              <a:gd name="connsiteY6" fmla="*/ 52397 h 5884350"/>
              <a:gd name="connsiteX7" fmla="*/ 4263885 w 8526738"/>
              <a:gd name="connsiteY7" fmla="*/ 5505 h 5884350"/>
              <a:gd name="connsiteX8" fmla="*/ 4521793 w 8526738"/>
              <a:gd name="connsiteY8" fmla="*/ 138366 h 5884350"/>
              <a:gd name="connsiteX9" fmla="*/ 4998531 w 8526738"/>
              <a:gd name="connsiteY9" fmla="*/ 52396 h 5884350"/>
              <a:gd name="connsiteX10" fmla="*/ 5326777 w 8526738"/>
              <a:gd name="connsiteY10" fmla="*/ 333750 h 5884350"/>
              <a:gd name="connsiteX11" fmla="*/ 6202100 w 8526738"/>
              <a:gd name="connsiteY11" fmla="*/ 536950 h 5884350"/>
              <a:gd name="connsiteX12" fmla="*/ 6647577 w 8526738"/>
              <a:gd name="connsiteY12" fmla="*/ 138365 h 5884350"/>
              <a:gd name="connsiteX13" fmla="*/ 6796070 w 8526738"/>
              <a:gd name="connsiteY13" fmla="*/ 177442 h 5884350"/>
              <a:gd name="connsiteX14" fmla="*/ 6987547 w 8526738"/>
              <a:gd name="connsiteY14" fmla="*/ 106097 h 5884350"/>
              <a:gd name="connsiteX15" fmla="*/ 7272808 w 8526738"/>
              <a:gd name="connsiteY15" fmla="*/ 341566 h 5884350"/>
              <a:gd name="connsiteX16" fmla="*/ 7366593 w 8526738"/>
              <a:gd name="connsiteY16" fmla="*/ 333751 h 5884350"/>
              <a:gd name="connsiteX17" fmla="*/ 7491639 w 8526738"/>
              <a:gd name="connsiteY17" fmla="*/ 505690 h 5884350"/>
              <a:gd name="connsiteX18" fmla="*/ 7319700 w 8526738"/>
              <a:gd name="connsiteY18" fmla="*/ 724519 h 5884350"/>
              <a:gd name="connsiteX19" fmla="*/ 7483824 w 8526738"/>
              <a:gd name="connsiteY19" fmla="*/ 912090 h 5884350"/>
              <a:gd name="connsiteX20" fmla="*/ 7702654 w 8526738"/>
              <a:gd name="connsiteY20" fmla="*/ 1060582 h 5884350"/>
              <a:gd name="connsiteX21" fmla="*/ 7913670 w 8526738"/>
              <a:gd name="connsiteY21" fmla="*/ 1271597 h 5884350"/>
              <a:gd name="connsiteX22" fmla="*/ 8015269 w 8526738"/>
              <a:gd name="connsiteY22" fmla="*/ 1295043 h 5884350"/>
              <a:gd name="connsiteX23" fmla="*/ 8093424 w 8526738"/>
              <a:gd name="connsiteY23" fmla="*/ 1599843 h 5884350"/>
              <a:gd name="connsiteX24" fmla="*/ 8171577 w 8526738"/>
              <a:gd name="connsiteY24" fmla="*/ 1748336 h 5884350"/>
              <a:gd name="connsiteX25" fmla="*/ 8140316 w 8526738"/>
              <a:gd name="connsiteY25" fmla="*/ 1818673 h 5884350"/>
              <a:gd name="connsiteX26" fmla="*/ 8343516 w 8526738"/>
              <a:gd name="connsiteY26" fmla="*/ 2162551 h 5884350"/>
              <a:gd name="connsiteX27" fmla="*/ 8421670 w 8526738"/>
              <a:gd name="connsiteY27" fmla="*/ 2170368 h 5884350"/>
              <a:gd name="connsiteX28" fmla="*/ 8468561 w 8526738"/>
              <a:gd name="connsiteY28" fmla="*/ 2662735 h 5884350"/>
              <a:gd name="connsiteX29" fmla="*/ 8429485 w 8526738"/>
              <a:gd name="connsiteY29" fmla="*/ 3076951 h 5884350"/>
              <a:gd name="connsiteX30" fmla="*/ 7718285 w 8526738"/>
              <a:gd name="connsiteY30" fmla="*/ 3131659 h 5884350"/>
              <a:gd name="connsiteX31" fmla="*/ 6862501 w 8526738"/>
              <a:gd name="connsiteY31" fmla="*/ 3408962 h 5884350"/>
              <a:gd name="connsiteX32" fmla="*/ 3268082 w 8526738"/>
              <a:gd name="connsiteY32" fmla="*/ 4471854 h 5884350"/>
              <a:gd name="connsiteX33" fmla="*/ 1981793 w 8526738"/>
              <a:gd name="connsiteY33" fmla="*/ 5530982 h 5884350"/>
              <a:gd name="connsiteX34" fmla="*/ 90470 w 8526738"/>
              <a:gd name="connsiteY34" fmla="*/ 5538796 h 5884350"/>
              <a:gd name="connsiteX35" fmla="*/ 254593 w 8526738"/>
              <a:gd name="connsiteY35" fmla="*/ 513505 h 5884350"/>
              <a:gd name="connsiteX36" fmla="*/ 1012684 w 8526738"/>
              <a:gd name="connsiteY36" fmla="*/ 677628 h 5884350"/>
              <a:gd name="connsiteX37" fmla="*/ 1645732 w 8526738"/>
              <a:gd name="connsiteY37" fmla="*/ 1349750 h 5884350"/>
              <a:gd name="connsiteX38" fmla="*/ 2161546 w 8526738"/>
              <a:gd name="connsiteY38" fmla="*/ 1967166 h 5884350"/>
              <a:gd name="connsiteX39" fmla="*/ 2458530 w 8526738"/>
              <a:gd name="connsiteY39" fmla="*/ 1506059 h 5884350"/>
              <a:gd name="connsiteX40" fmla="*/ 2611590 w 8526738"/>
              <a:gd name="connsiteY40" fmla="*/ 1168990 h 5884350"/>
              <a:gd name="connsiteX0" fmla="*/ 2653975 w 8569123"/>
              <a:gd name="connsiteY0" fmla="*/ 1168990 h 5884350"/>
              <a:gd name="connsiteX1" fmla="*/ 2625962 w 8569123"/>
              <a:gd name="connsiteY1" fmla="*/ 958982 h 5884350"/>
              <a:gd name="connsiteX2" fmla="*/ 2751008 w 8569123"/>
              <a:gd name="connsiteY2" fmla="*/ 724519 h 5884350"/>
              <a:gd name="connsiteX3" fmla="*/ 3079254 w 8569123"/>
              <a:gd name="connsiteY3" fmla="*/ 380643 h 5884350"/>
              <a:gd name="connsiteX4" fmla="*/ 3563809 w 8569123"/>
              <a:gd name="connsiteY4" fmla="*/ 247781 h 5884350"/>
              <a:gd name="connsiteX5" fmla="*/ 3806085 w 8569123"/>
              <a:gd name="connsiteY5" fmla="*/ 36765 h 5884350"/>
              <a:gd name="connsiteX6" fmla="*/ 4095255 w 8569123"/>
              <a:gd name="connsiteY6" fmla="*/ 52397 h 5884350"/>
              <a:gd name="connsiteX7" fmla="*/ 4306270 w 8569123"/>
              <a:gd name="connsiteY7" fmla="*/ 5505 h 5884350"/>
              <a:gd name="connsiteX8" fmla="*/ 4564178 w 8569123"/>
              <a:gd name="connsiteY8" fmla="*/ 138366 h 5884350"/>
              <a:gd name="connsiteX9" fmla="*/ 5040916 w 8569123"/>
              <a:gd name="connsiteY9" fmla="*/ 52396 h 5884350"/>
              <a:gd name="connsiteX10" fmla="*/ 5369162 w 8569123"/>
              <a:gd name="connsiteY10" fmla="*/ 333750 h 5884350"/>
              <a:gd name="connsiteX11" fmla="*/ 6244485 w 8569123"/>
              <a:gd name="connsiteY11" fmla="*/ 536950 h 5884350"/>
              <a:gd name="connsiteX12" fmla="*/ 6689962 w 8569123"/>
              <a:gd name="connsiteY12" fmla="*/ 138365 h 5884350"/>
              <a:gd name="connsiteX13" fmla="*/ 6838455 w 8569123"/>
              <a:gd name="connsiteY13" fmla="*/ 177442 h 5884350"/>
              <a:gd name="connsiteX14" fmla="*/ 7029932 w 8569123"/>
              <a:gd name="connsiteY14" fmla="*/ 106097 h 5884350"/>
              <a:gd name="connsiteX15" fmla="*/ 7315193 w 8569123"/>
              <a:gd name="connsiteY15" fmla="*/ 341566 h 5884350"/>
              <a:gd name="connsiteX16" fmla="*/ 7408978 w 8569123"/>
              <a:gd name="connsiteY16" fmla="*/ 333751 h 5884350"/>
              <a:gd name="connsiteX17" fmla="*/ 7534024 w 8569123"/>
              <a:gd name="connsiteY17" fmla="*/ 505690 h 5884350"/>
              <a:gd name="connsiteX18" fmla="*/ 7362085 w 8569123"/>
              <a:gd name="connsiteY18" fmla="*/ 724519 h 5884350"/>
              <a:gd name="connsiteX19" fmla="*/ 7526209 w 8569123"/>
              <a:gd name="connsiteY19" fmla="*/ 912090 h 5884350"/>
              <a:gd name="connsiteX20" fmla="*/ 7745039 w 8569123"/>
              <a:gd name="connsiteY20" fmla="*/ 1060582 h 5884350"/>
              <a:gd name="connsiteX21" fmla="*/ 7956055 w 8569123"/>
              <a:gd name="connsiteY21" fmla="*/ 1271597 h 5884350"/>
              <a:gd name="connsiteX22" fmla="*/ 8057654 w 8569123"/>
              <a:gd name="connsiteY22" fmla="*/ 1295043 h 5884350"/>
              <a:gd name="connsiteX23" fmla="*/ 8135809 w 8569123"/>
              <a:gd name="connsiteY23" fmla="*/ 1599843 h 5884350"/>
              <a:gd name="connsiteX24" fmla="*/ 8213962 w 8569123"/>
              <a:gd name="connsiteY24" fmla="*/ 1748336 h 5884350"/>
              <a:gd name="connsiteX25" fmla="*/ 8182701 w 8569123"/>
              <a:gd name="connsiteY25" fmla="*/ 1818673 h 5884350"/>
              <a:gd name="connsiteX26" fmla="*/ 8385901 w 8569123"/>
              <a:gd name="connsiteY26" fmla="*/ 2162551 h 5884350"/>
              <a:gd name="connsiteX27" fmla="*/ 8464055 w 8569123"/>
              <a:gd name="connsiteY27" fmla="*/ 2170368 h 5884350"/>
              <a:gd name="connsiteX28" fmla="*/ 8510946 w 8569123"/>
              <a:gd name="connsiteY28" fmla="*/ 2662735 h 5884350"/>
              <a:gd name="connsiteX29" fmla="*/ 8471870 w 8569123"/>
              <a:gd name="connsiteY29" fmla="*/ 3076951 h 5884350"/>
              <a:gd name="connsiteX30" fmla="*/ 7760670 w 8569123"/>
              <a:gd name="connsiteY30" fmla="*/ 3131659 h 5884350"/>
              <a:gd name="connsiteX31" fmla="*/ 6904886 w 8569123"/>
              <a:gd name="connsiteY31" fmla="*/ 3408962 h 5884350"/>
              <a:gd name="connsiteX32" fmla="*/ 3310467 w 8569123"/>
              <a:gd name="connsiteY32" fmla="*/ 4471854 h 5884350"/>
              <a:gd name="connsiteX33" fmla="*/ 2024178 w 8569123"/>
              <a:gd name="connsiteY33" fmla="*/ 5530982 h 5884350"/>
              <a:gd name="connsiteX34" fmla="*/ 132855 w 8569123"/>
              <a:gd name="connsiteY34" fmla="*/ 5538796 h 5884350"/>
              <a:gd name="connsiteX35" fmla="*/ 78147 w 8569123"/>
              <a:gd name="connsiteY35" fmla="*/ 146182 h 5884350"/>
              <a:gd name="connsiteX36" fmla="*/ 1055069 w 8569123"/>
              <a:gd name="connsiteY36" fmla="*/ 677628 h 5884350"/>
              <a:gd name="connsiteX37" fmla="*/ 1688117 w 8569123"/>
              <a:gd name="connsiteY37" fmla="*/ 1349750 h 5884350"/>
              <a:gd name="connsiteX38" fmla="*/ 2203931 w 8569123"/>
              <a:gd name="connsiteY38" fmla="*/ 1967166 h 5884350"/>
              <a:gd name="connsiteX39" fmla="*/ 2500915 w 8569123"/>
              <a:gd name="connsiteY39" fmla="*/ 1506059 h 5884350"/>
              <a:gd name="connsiteX40" fmla="*/ 2653975 w 8569123"/>
              <a:gd name="connsiteY40" fmla="*/ 1168990 h 5884350"/>
              <a:gd name="connsiteX0" fmla="*/ 2653975 w 8569123"/>
              <a:gd name="connsiteY0" fmla="*/ 1168990 h 5884350"/>
              <a:gd name="connsiteX1" fmla="*/ 2625962 w 8569123"/>
              <a:gd name="connsiteY1" fmla="*/ 958982 h 5884350"/>
              <a:gd name="connsiteX2" fmla="*/ 2751008 w 8569123"/>
              <a:gd name="connsiteY2" fmla="*/ 724519 h 5884350"/>
              <a:gd name="connsiteX3" fmla="*/ 3079254 w 8569123"/>
              <a:gd name="connsiteY3" fmla="*/ 380643 h 5884350"/>
              <a:gd name="connsiteX4" fmla="*/ 3563809 w 8569123"/>
              <a:gd name="connsiteY4" fmla="*/ 247781 h 5884350"/>
              <a:gd name="connsiteX5" fmla="*/ 3806085 w 8569123"/>
              <a:gd name="connsiteY5" fmla="*/ 36765 h 5884350"/>
              <a:gd name="connsiteX6" fmla="*/ 4095255 w 8569123"/>
              <a:gd name="connsiteY6" fmla="*/ 52397 h 5884350"/>
              <a:gd name="connsiteX7" fmla="*/ 4306270 w 8569123"/>
              <a:gd name="connsiteY7" fmla="*/ 5505 h 5884350"/>
              <a:gd name="connsiteX8" fmla="*/ 4564178 w 8569123"/>
              <a:gd name="connsiteY8" fmla="*/ 138366 h 5884350"/>
              <a:gd name="connsiteX9" fmla="*/ 5040916 w 8569123"/>
              <a:gd name="connsiteY9" fmla="*/ 52396 h 5884350"/>
              <a:gd name="connsiteX10" fmla="*/ 5369162 w 8569123"/>
              <a:gd name="connsiteY10" fmla="*/ 333750 h 5884350"/>
              <a:gd name="connsiteX11" fmla="*/ 6244485 w 8569123"/>
              <a:gd name="connsiteY11" fmla="*/ 536950 h 5884350"/>
              <a:gd name="connsiteX12" fmla="*/ 6689962 w 8569123"/>
              <a:gd name="connsiteY12" fmla="*/ 138365 h 5884350"/>
              <a:gd name="connsiteX13" fmla="*/ 6838455 w 8569123"/>
              <a:gd name="connsiteY13" fmla="*/ 177442 h 5884350"/>
              <a:gd name="connsiteX14" fmla="*/ 7029932 w 8569123"/>
              <a:gd name="connsiteY14" fmla="*/ 106097 h 5884350"/>
              <a:gd name="connsiteX15" fmla="*/ 7315193 w 8569123"/>
              <a:gd name="connsiteY15" fmla="*/ 341566 h 5884350"/>
              <a:gd name="connsiteX16" fmla="*/ 7408978 w 8569123"/>
              <a:gd name="connsiteY16" fmla="*/ 333751 h 5884350"/>
              <a:gd name="connsiteX17" fmla="*/ 7534024 w 8569123"/>
              <a:gd name="connsiteY17" fmla="*/ 505690 h 5884350"/>
              <a:gd name="connsiteX18" fmla="*/ 7362085 w 8569123"/>
              <a:gd name="connsiteY18" fmla="*/ 724519 h 5884350"/>
              <a:gd name="connsiteX19" fmla="*/ 7526209 w 8569123"/>
              <a:gd name="connsiteY19" fmla="*/ 912090 h 5884350"/>
              <a:gd name="connsiteX20" fmla="*/ 7745039 w 8569123"/>
              <a:gd name="connsiteY20" fmla="*/ 1060582 h 5884350"/>
              <a:gd name="connsiteX21" fmla="*/ 7956055 w 8569123"/>
              <a:gd name="connsiteY21" fmla="*/ 1271597 h 5884350"/>
              <a:gd name="connsiteX22" fmla="*/ 8057654 w 8569123"/>
              <a:gd name="connsiteY22" fmla="*/ 1295043 h 5884350"/>
              <a:gd name="connsiteX23" fmla="*/ 8135809 w 8569123"/>
              <a:gd name="connsiteY23" fmla="*/ 1599843 h 5884350"/>
              <a:gd name="connsiteX24" fmla="*/ 8213962 w 8569123"/>
              <a:gd name="connsiteY24" fmla="*/ 1748336 h 5884350"/>
              <a:gd name="connsiteX25" fmla="*/ 8182701 w 8569123"/>
              <a:gd name="connsiteY25" fmla="*/ 1818673 h 5884350"/>
              <a:gd name="connsiteX26" fmla="*/ 8385901 w 8569123"/>
              <a:gd name="connsiteY26" fmla="*/ 2162551 h 5884350"/>
              <a:gd name="connsiteX27" fmla="*/ 8464055 w 8569123"/>
              <a:gd name="connsiteY27" fmla="*/ 2170368 h 5884350"/>
              <a:gd name="connsiteX28" fmla="*/ 8510946 w 8569123"/>
              <a:gd name="connsiteY28" fmla="*/ 2662735 h 5884350"/>
              <a:gd name="connsiteX29" fmla="*/ 8471870 w 8569123"/>
              <a:gd name="connsiteY29" fmla="*/ 3076951 h 5884350"/>
              <a:gd name="connsiteX30" fmla="*/ 7760670 w 8569123"/>
              <a:gd name="connsiteY30" fmla="*/ 3131659 h 5884350"/>
              <a:gd name="connsiteX31" fmla="*/ 6904886 w 8569123"/>
              <a:gd name="connsiteY31" fmla="*/ 3408962 h 5884350"/>
              <a:gd name="connsiteX32" fmla="*/ 3310467 w 8569123"/>
              <a:gd name="connsiteY32" fmla="*/ 4471854 h 5884350"/>
              <a:gd name="connsiteX33" fmla="*/ 2024178 w 8569123"/>
              <a:gd name="connsiteY33" fmla="*/ 5530982 h 5884350"/>
              <a:gd name="connsiteX34" fmla="*/ 132855 w 8569123"/>
              <a:gd name="connsiteY34" fmla="*/ 5538796 h 5884350"/>
              <a:gd name="connsiteX35" fmla="*/ 78147 w 8569123"/>
              <a:gd name="connsiteY35" fmla="*/ 146182 h 5884350"/>
              <a:gd name="connsiteX36" fmla="*/ 1055069 w 8569123"/>
              <a:gd name="connsiteY36" fmla="*/ 677628 h 5884350"/>
              <a:gd name="connsiteX37" fmla="*/ 1688117 w 8569123"/>
              <a:gd name="connsiteY37" fmla="*/ 1349750 h 5884350"/>
              <a:gd name="connsiteX38" fmla="*/ 2203931 w 8569123"/>
              <a:gd name="connsiteY38" fmla="*/ 1967166 h 5884350"/>
              <a:gd name="connsiteX39" fmla="*/ 2500915 w 8569123"/>
              <a:gd name="connsiteY39" fmla="*/ 1506059 h 5884350"/>
              <a:gd name="connsiteX40" fmla="*/ 2653975 w 8569123"/>
              <a:gd name="connsiteY40" fmla="*/ 1168990 h 5884350"/>
              <a:gd name="connsiteX0" fmla="*/ 2684013 w 8599161"/>
              <a:gd name="connsiteY0" fmla="*/ 1353691 h 6069051"/>
              <a:gd name="connsiteX1" fmla="*/ 2656000 w 8599161"/>
              <a:gd name="connsiteY1" fmla="*/ 1143683 h 6069051"/>
              <a:gd name="connsiteX2" fmla="*/ 2781046 w 8599161"/>
              <a:gd name="connsiteY2" fmla="*/ 909220 h 6069051"/>
              <a:gd name="connsiteX3" fmla="*/ 3109292 w 8599161"/>
              <a:gd name="connsiteY3" fmla="*/ 565344 h 6069051"/>
              <a:gd name="connsiteX4" fmla="*/ 3593847 w 8599161"/>
              <a:gd name="connsiteY4" fmla="*/ 432482 h 6069051"/>
              <a:gd name="connsiteX5" fmla="*/ 3836123 w 8599161"/>
              <a:gd name="connsiteY5" fmla="*/ 221466 h 6069051"/>
              <a:gd name="connsiteX6" fmla="*/ 4125293 w 8599161"/>
              <a:gd name="connsiteY6" fmla="*/ 237098 h 6069051"/>
              <a:gd name="connsiteX7" fmla="*/ 4336308 w 8599161"/>
              <a:gd name="connsiteY7" fmla="*/ 190206 h 6069051"/>
              <a:gd name="connsiteX8" fmla="*/ 4594216 w 8599161"/>
              <a:gd name="connsiteY8" fmla="*/ 323067 h 6069051"/>
              <a:gd name="connsiteX9" fmla="*/ 5070954 w 8599161"/>
              <a:gd name="connsiteY9" fmla="*/ 237097 h 6069051"/>
              <a:gd name="connsiteX10" fmla="*/ 5399200 w 8599161"/>
              <a:gd name="connsiteY10" fmla="*/ 518451 h 6069051"/>
              <a:gd name="connsiteX11" fmla="*/ 6274523 w 8599161"/>
              <a:gd name="connsiteY11" fmla="*/ 721651 h 6069051"/>
              <a:gd name="connsiteX12" fmla="*/ 6720000 w 8599161"/>
              <a:gd name="connsiteY12" fmla="*/ 323066 h 6069051"/>
              <a:gd name="connsiteX13" fmla="*/ 6868493 w 8599161"/>
              <a:gd name="connsiteY13" fmla="*/ 362143 h 6069051"/>
              <a:gd name="connsiteX14" fmla="*/ 7059970 w 8599161"/>
              <a:gd name="connsiteY14" fmla="*/ 290798 h 6069051"/>
              <a:gd name="connsiteX15" fmla="*/ 7345231 w 8599161"/>
              <a:gd name="connsiteY15" fmla="*/ 526267 h 6069051"/>
              <a:gd name="connsiteX16" fmla="*/ 7439016 w 8599161"/>
              <a:gd name="connsiteY16" fmla="*/ 518452 h 6069051"/>
              <a:gd name="connsiteX17" fmla="*/ 7564062 w 8599161"/>
              <a:gd name="connsiteY17" fmla="*/ 690391 h 6069051"/>
              <a:gd name="connsiteX18" fmla="*/ 7392123 w 8599161"/>
              <a:gd name="connsiteY18" fmla="*/ 909220 h 6069051"/>
              <a:gd name="connsiteX19" fmla="*/ 7556247 w 8599161"/>
              <a:gd name="connsiteY19" fmla="*/ 1096791 h 6069051"/>
              <a:gd name="connsiteX20" fmla="*/ 7775077 w 8599161"/>
              <a:gd name="connsiteY20" fmla="*/ 1245283 h 6069051"/>
              <a:gd name="connsiteX21" fmla="*/ 7986093 w 8599161"/>
              <a:gd name="connsiteY21" fmla="*/ 1456298 h 6069051"/>
              <a:gd name="connsiteX22" fmla="*/ 8087692 w 8599161"/>
              <a:gd name="connsiteY22" fmla="*/ 1479744 h 6069051"/>
              <a:gd name="connsiteX23" fmla="*/ 8165847 w 8599161"/>
              <a:gd name="connsiteY23" fmla="*/ 1784544 h 6069051"/>
              <a:gd name="connsiteX24" fmla="*/ 8244000 w 8599161"/>
              <a:gd name="connsiteY24" fmla="*/ 1933037 h 6069051"/>
              <a:gd name="connsiteX25" fmla="*/ 8212739 w 8599161"/>
              <a:gd name="connsiteY25" fmla="*/ 2003374 h 6069051"/>
              <a:gd name="connsiteX26" fmla="*/ 8415939 w 8599161"/>
              <a:gd name="connsiteY26" fmla="*/ 2347252 h 6069051"/>
              <a:gd name="connsiteX27" fmla="*/ 8494093 w 8599161"/>
              <a:gd name="connsiteY27" fmla="*/ 2355069 h 6069051"/>
              <a:gd name="connsiteX28" fmla="*/ 8540984 w 8599161"/>
              <a:gd name="connsiteY28" fmla="*/ 2847436 h 6069051"/>
              <a:gd name="connsiteX29" fmla="*/ 8501908 w 8599161"/>
              <a:gd name="connsiteY29" fmla="*/ 3261652 h 6069051"/>
              <a:gd name="connsiteX30" fmla="*/ 7790708 w 8599161"/>
              <a:gd name="connsiteY30" fmla="*/ 3316360 h 6069051"/>
              <a:gd name="connsiteX31" fmla="*/ 6934924 w 8599161"/>
              <a:gd name="connsiteY31" fmla="*/ 3593663 h 6069051"/>
              <a:gd name="connsiteX32" fmla="*/ 3340505 w 8599161"/>
              <a:gd name="connsiteY32" fmla="*/ 4656555 h 6069051"/>
              <a:gd name="connsiteX33" fmla="*/ 2054216 w 8599161"/>
              <a:gd name="connsiteY33" fmla="*/ 5715683 h 6069051"/>
              <a:gd name="connsiteX34" fmla="*/ 162893 w 8599161"/>
              <a:gd name="connsiteY34" fmla="*/ 5723497 h 6069051"/>
              <a:gd name="connsiteX35" fmla="*/ 108185 w 8599161"/>
              <a:gd name="connsiteY35" fmla="*/ 330883 h 6069051"/>
              <a:gd name="connsiteX36" fmla="*/ 327017 w 8599161"/>
              <a:gd name="connsiteY36" fmla="*/ 627866 h 6069051"/>
              <a:gd name="connsiteX37" fmla="*/ 1085107 w 8599161"/>
              <a:gd name="connsiteY37" fmla="*/ 862329 h 6069051"/>
              <a:gd name="connsiteX38" fmla="*/ 1718155 w 8599161"/>
              <a:gd name="connsiteY38" fmla="*/ 1534451 h 6069051"/>
              <a:gd name="connsiteX39" fmla="*/ 2233969 w 8599161"/>
              <a:gd name="connsiteY39" fmla="*/ 2151867 h 6069051"/>
              <a:gd name="connsiteX40" fmla="*/ 2530953 w 8599161"/>
              <a:gd name="connsiteY40" fmla="*/ 1690760 h 6069051"/>
              <a:gd name="connsiteX41" fmla="*/ 2684013 w 8599161"/>
              <a:gd name="connsiteY41" fmla="*/ 1353691 h 6069051"/>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3340505 w 8599161"/>
              <a:gd name="connsiteY32" fmla="*/ 4471854 h 5884350"/>
              <a:gd name="connsiteX33" fmla="*/ 2054216 w 8599161"/>
              <a:gd name="connsiteY33" fmla="*/ 5530982 h 5884350"/>
              <a:gd name="connsiteX34" fmla="*/ 162893 w 8599161"/>
              <a:gd name="connsiteY34" fmla="*/ 5538796 h 5884350"/>
              <a:gd name="connsiteX35" fmla="*/ 108185 w 8599161"/>
              <a:gd name="connsiteY35" fmla="*/ 146182 h 5884350"/>
              <a:gd name="connsiteX36" fmla="*/ 327017 w 8599161"/>
              <a:gd name="connsiteY36" fmla="*/ 443165 h 5884350"/>
              <a:gd name="connsiteX37" fmla="*/ 1085107 w 8599161"/>
              <a:gd name="connsiteY37" fmla="*/ 677628 h 5884350"/>
              <a:gd name="connsiteX38" fmla="*/ 1718155 w 8599161"/>
              <a:gd name="connsiteY38" fmla="*/ 1349750 h 5884350"/>
              <a:gd name="connsiteX39" fmla="*/ 2233969 w 8599161"/>
              <a:gd name="connsiteY39" fmla="*/ 1967166 h 5884350"/>
              <a:gd name="connsiteX40" fmla="*/ 2530953 w 8599161"/>
              <a:gd name="connsiteY40" fmla="*/ 1506059 h 5884350"/>
              <a:gd name="connsiteX41" fmla="*/ 2684013 w 8599161"/>
              <a:gd name="connsiteY4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3340505 w 8599161"/>
              <a:gd name="connsiteY33" fmla="*/ 4471854 h 5884350"/>
              <a:gd name="connsiteX34" fmla="*/ 2054216 w 8599161"/>
              <a:gd name="connsiteY34" fmla="*/ 5530982 h 5884350"/>
              <a:gd name="connsiteX35" fmla="*/ 162893 w 8599161"/>
              <a:gd name="connsiteY35" fmla="*/ 5538796 h 5884350"/>
              <a:gd name="connsiteX36" fmla="*/ 108185 w 8599161"/>
              <a:gd name="connsiteY36" fmla="*/ 146182 h 5884350"/>
              <a:gd name="connsiteX37" fmla="*/ 327017 w 8599161"/>
              <a:gd name="connsiteY37" fmla="*/ 443165 h 5884350"/>
              <a:gd name="connsiteX38" fmla="*/ 1085107 w 8599161"/>
              <a:gd name="connsiteY38" fmla="*/ 677628 h 5884350"/>
              <a:gd name="connsiteX39" fmla="*/ 1718155 w 8599161"/>
              <a:gd name="connsiteY39" fmla="*/ 1349750 h 5884350"/>
              <a:gd name="connsiteX40" fmla="*/ 2233969 w 8599161"/>
              <a:gd name="connsiteY40" fmla="*/ 1967166 h 5884350"/>
              <a:gd name="connsiteX41" fmla="*/ 2530953 w 8599161"/>
              <a:gd name="connsiteY41" fmla="*/ 1506059 h 5884350"/>
              <a:gd name="connsiteX42" fmla="*/ 2684013 w 8599161"/>
              <a:gd name="connsiteY42"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165109 w 8599161"/>
              <a:gd name="connsiteY33" fmla="*/ 3811596 h 5884350"/>
              <a:gd name="connsiteX34" fmla="*/ 3340505 w 8599161"/>
              <a:gd name="connsiteY34" fmla="*/ 4471854 h 5884350"/>
              <a:gd name="connsiteX35" fmla="*/ 2054216 w 8599161"/>
              <a:gd name="connsiteY35" fmla="*/ 5530982 h 5884350"/>
              <a:gd name="connsiteX36" fmla="*/ 162893 w 8599161"/>
              <a:gd name="connsiteY36" fmla="*/ 5538796 h 5884350"/>
              <a:gd name="connsiteX37" fmla="*/ 108185 w 8599161"/>
              <a:gd name="connsiteY37" fmla="*/ 146182 h 5884350"/>
              <a:gd name="connsiteX38" fmla="*/ 327017 w 8599161"/>
              <a:gd name="connsiteY38" fmla="*/ 443165 h 5884350"/>
              <a:gd name="connsiteX39" fmla="*/ 1085107 w 8599161"/>
              <a:gd name="connsiteY39" fmla="*/ 677628 h 5884350"/>
              <a:gd name="connsiteX40" fmla="*/ 1718155 w 8599161"/>
              <a:gd name="connsiteY40" fmla="*/ 1349750 h 5884350"/>
              <a:gd name="connsiteX41" fmla="*/ 2233969 w 8599161"/>
              <a:gd name="connsiteY41" fmla="*/ 1967166 h 5884350"/>
              <a:gd name="connsiteX42" fmla="*/ 2530953 w 8599161"/>
              <a:gd name="connsiteY42" fmla="*/ 1506059 h 5884350"/>
              <a:gd name="connsiteX43" fmla="*/ 2684013 w 8599161"/>
              <a:gd name="connsiteY43"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3340505 w 8599161"/>
              <a:gd name="connsiteY36" fmla="*/ 4471854 h 5884350"/>
              <a:gd name="connsiteX37" fmla="*/ 2054216 w 8599161"/>
              <a:gd name="connsiteY37" fmla="*/ 5530982 h 5884350"/>
              <a:gd name="connsiteX38" fmla="*/ 162893 w 8599161"/>
              <a:gd name="connsiteY38" fmla="*/ 5538796 h 5884350"/>
              <a:gd name="connsiteX39" fmla="*/ 108185 w 8599161"/>
              <a:gd name="connsiteY39" fmla="*/ 146182 h 5884350"/>
              <a:gd name="connsiteX40" fmla="*/ 327017 w 8599161"/>
              <a:gd name="connsiteY40" fmla="*/ 443165 h 5884350"/>
              <a:gd name="connsiteX41" fmla="*/ 1085107 w 8599161"/>
              <a:gd name="connsiteY41" fmla="*/ 677628 h 5884350"/>
              <a:gd name="connsiteX42" fmla="*/ 1718155 w 8599161"/>
              <a:gd name="connsiteY42" fmla="*/ 1349750 h 5884350"/>
              <a:gd name="connsiteX43" fmla="*/ 2233969 w 8599161"/>
              <a:gd name="connsiteY43" fmla="*/ 1967166 h 5884350"/>
              <a:gd name="connsiteX44" fmla="*/ 2530953 w 8599161"/>
              <a:gd name="connsiteY44" fmla="*/ 1506059 h 5884350"/>
              <a:gd name="connsiteX45" fmla="*/ 2684013 w 8599161"/>
              <a:gd name="connsiteY45"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3340505 w 8599161"/>
              <a:gd name="connsiteY37" fmla="*/ 4471854 h 5884350"/>
              <a:gd name="connsiteX38" fmla="*/ 2054216 w 8599161"/>
              <a:gd name="connsiteY38" fmla="*/ 5530982 h 5884350"/>
              <a:gd name="connsiteX39" fmla="*/ 162893 w 8599161"/>
              <a:gd name="connsiteY39" fmla="*/ 5538796 h 5884350"/>
              <a:gd name="connsiteX40" fmla="*/ 108185 w 8599161"/>
              <a:gd name="connsiteY40" fmla="*/ 146182 h 5884350"/>
              <a:gd name="connsiteX41" fmla="*/ 327017 w 8599161"/>
              <a:gd name="connsiteY41" fmla="*/ 443165 h 5884350"/>
              <a:gd name="connsiteX42" fmla="*/ 1085107 w 8599161"/>
              <a:gd name="connsiteY42" fmla="*/ 677628 h 5884350"/>
              <a:gd name="connsiteX43" fmla="*/ 1718155 w 8599161"/>
              <a:gd name="connsiteY43" fmla="*/ 1349750 h 5884350"/>
              <a:gd name="connsiteX44" fmla="*/ 2233969 w 8599161"/>
              <a:gd name="connsiteY44" fmla="*/ 1967166 h 5884350"/>
              <a:gd name="connsiteX45" fmla="*/ 2530953 w 8599161"/>
              <a:gd name="connsiteY45" fmla="*/ 1506059 h 5884350"/>
              <a:gd name="connsiteX46" fmla="*/ 2684013 w 8599161"/>
              <a:gd name="connsiteY46"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3340505 w 8599161"/>
              <a:gd name="connsiteY38" fmla="*/ 4471854 h 5884350"/>
              <a:gd name="connsiteX39" fmla="*/ 2054216 w 8599161"/>
              <a:gd name="connsiteY39" fmla="*/ 5530982 h 5884350"/>
              <a:gd name="connsiteX40" fmla="*/ 162893 w 8599161"/>
              <a:gd name="connsiteY40" fmla="*/ 5538796 h 5884350"/>
              <a:gd name="connsiteX41" fmla="*/ 108185 w 8599161"/>
              <a:gd name="connsiteY41" fmla="*/ 146182 h 5884350"/>
              <a:gd name="connsiteX42" fmla="*/ 327017 w 8599161"/>
              <a:gd name="connsiteY42" fmla="*/ 443165 h 5884350"/>
              <a:gd name="connsiteX43" fmla="*/ 1085107 w 8599161"/>
              <a:gd name="connsiteY43" fmla="*/ 677628 h 5884350"/>
              <a:gd name="connsiteX44" fmla="*/ 1718155 w 8599161"/>
              <a:gd name="connsiteY44" fmla="*/ 1349750 h 5884350"/>
              <a:gd name="connsiteX45" fmla="*/ 2233969 w 8599161"/>
              <a:gd name="connsiteY45" fmla="*/ 1967166 h 5884350"/>
              <a:gd name="connsiteX46" fmla="*/ 2530953 w 8599161"/>
              <a:gd name="connsiteY46" fmla="*/ 1506059 h 5884350"/>
              <a:gd name="connsiteX47" fmla="*/ 2684013 w 8599161"/>
              <a:gd name="connsiteY47"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4813048 w 8599161"/>
              <a:gd name="connsiteY38" fmla="*/ 4030427 h 5884350"/>
              <a:gd name="connsiteX39" fmla="*/ 3340505 w 8599161"/>
              <a:gd name="connsiteY39" fmla="*/ 4471854 h 5884350"/>
              <a:gd name="connsiteX40" fmla="*/ 2054216 w 8599161"/>
              <a:gd name="connsiteY40" fmla="*/ 5530982 h 5884350"/>
              <a:gd name="connsiteX41" fmla="*/ 162893 w 8599161"/>
              <a:gd name="connsiteY41" fmla="*/ 5538796 h 5884350"/>
              <a:gd name="connsiteX42" fmla="*/ 108185 w 8599161"/>
              <a:gd name="connsiteY42" fmla="*/ 146182 h 5884350"/>
              <a:gd name="connsiteX43" fmla="*/ 327017 w 8599161"/>
              <a:gd name="connsiteY43" fmla="*/ 443165 h 5884350"/>
              <a:gd name="connsiteX44" fmla="*/ 1085107 w 8599161"/>
              <a:gd name="connsiteY44" fmla="*/ 677628 h 5884350"/>
              <a:gd name="connsiteX45" fmla="*/ 1718155 w 8599161"/>
              <a:gd name="connsiteY45" fmla="*/ 1349750 h 5884350"/>
              <a:gd name="connsiteX46" fmla="*/ 2233969 w 8599161"/>
              <a:gd name="connsiteY46" fmla="*/ 1967166 h 5884350"/>
              <a:gd name="connsiteX47" fmla="*/ 2530953 w 8599161"/>
              <a:gd name="connsiteY47" fmla="*/ 1506059 h 5884350"/>
              <a:gd name="connsiteX48" fmla="*/ 2684013 w 8599161"/>
              <a:gd name="connsiteY48"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4813048 w 8599161"/>
              <a:gd name="connsiteY38" fmla="*/ 4030427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258525 w 8599161"/>
              <a:gd name="connsiteY37" fmla="*/ 4382119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375755 w 8599161"/>
              <a:gd name="connsiteY36" fmla="*/ 4452458 h 5884350"/>
              <a:gd name="connsiteX37" fmla="*/ 5258525 w 8599161"/>
              <a:gd name="connsiteY37" fmla="*/ 4382119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2156 w 8599161"/>
              <a:gd name="connsiteY35" fmla="*/ 4389935 h 5884350"/>
              <a:gd name="connsiteX36" fmla="*/ 5375755 w 8599161"/>
              <a:gd name="connsiteY36" fmla="*/ 4452458 h 5884350"/>
              <a:gd name="connsiteX37" fmla="*/ 5258525 w 8599161"/>
              <a:gd name="connsiteY37" fmla="*/ 4382119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821232 w 8599161"/>
              <a:gd name="connsiteY35" fmla="*/ 4194550 h 5884350"/>
              <a:gd name="connsiteX36" fmla="*/ 5782156 w 8599161"/>
              <a:gd name="connsiteY36" fmla="*/ 4389935 h 5884350"/>
              <a:gd name="connsiteX37" fmla="*/ 5375755 w 8599161"/>
              <a:gd name="connsiteY37" fmla="*/ 4452458 h 5884350"/>
              <a:gd name="connsiteX38" fmla="*/ 5258525 w 8599161"/>
              <a:gd name="connsiteY38" fmla="*/ 4382119 h 5884350"/>
              <a:gd name="connsiteX39" fmla="*/ 4945910 w 8599161"/>
              <a:gd name="connsiteY39" fmla="*/ 4460273 h 5884350"/>
              <a:gd name="connsiteX40" fmla="*/ 4359755 w 8599161"/>
              <a:gd name="connsiteY40" fmla="*/ 4593134 h 5884350"/>
              <a:gd name="connsiteX41" fmla="*/ 3340505 w 8599161"/>
              <a:gd name="connsiteY41" fmla="*/ 4471854 h 5884350"/>
              <a:gd name="connsiteX42" fmla="*/ 2054216 w 8599161"/>
              <a:gd name="connsiteY42" fmla="*/ 5530982 h 5884350"/>
              <a:gd name="connsiteX43" fmla="*/ 162893 w 8599161"/>
              <a:gd name="connsiteY43" fmla="*/ 5538796 h 5884350"/>
              <a:gd name="connsiteX44" fmla="*/ 108185 w 8599161"/>
              <a:gd name="connsiteY44" fmla="*/ 146182 h 5884350"/>
              <a:gd name="connsiteX45" fmla="*/ 327017 w 8599161"/>
              <a:gd name="connsiteY45" fmla="*/ 443165 h 5884350"/>
              <a:gd name="connsiteX46" fmla="*/ 1085107 w 8599161"/>
              <a:gd name="connsiteY46" fmla="*/ 677628 h 5884350"/>
              <a:gd name="connsiteX47" fmla="*/ 1718155 w 8599161"/>
              <a:gd name="connsiteY47" fmla="*/ 1349750 h 5884350"/>
              <a:gd name="connsiteX48" fmla="*/ 2233969 w 8599161"/>
              <a:gd name="connsiteY48" fmla="*/ 1967166 h 5884350"/>
              <a:gd name="connsiteX49" fmla="*/ 2530953 w 8599161"/>
              <a:gd name="connsiteY49" fmla="*/ 1506059 h 5884350"/>
              <a:gd name="connsiteX50" fmla="*/ 2684013 w 8599161"/>
              <a:gd name="connsiteY50"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3340505 w 8599161"/>
              <a:gd name="connsiteY42" fmla="*/ 4471854 h 5884350"/>
              <a:gd name="connsiteX43" fmla="*/ 2054216 w 8599161"/>
              <a:gd name="connsiteY43" fmla="*/ 5530982 h 5884350"/>
              <a:gd name="connsiteX44" fmla="*/ 162893 w 8599161"/>
              <a:gd name="connsiteY44" fmla="*/ 5538796 h 5884350"/>
              <a:gd name="connsiteX45" fmla="*/ 108185 w 8599161"/>
              <a:gd name="connsiteY45" fmla="*/ 146182 h 5884350"/>
              <a:gd name="connsiteX46" fmla="*/ 327017 w 8599161"/>
              <a:gd name="connsiteY46" fmla="*/ 443165 h 5884350"/>
              <a:gd name="connsiteX47" fmla="*/ 1085107 w 8599161"/>
              <a:gd name="connsiteY47" fmla="*/ 677628 h 5884350"/>
              <a:gd name="connsiteX48" fmla="*/ 1718155 w 8599161"/>
              <a:gd name="connsiteY48" fmla="*/ 1349750 h 5884350"/>
              <a:gd name="connsiteX49" fmla="*/ 2233969 w 8599161"/>
              <a:gd name="connsiteY49" fmla="*/ 1967166 h 5884350"/>
              <a:gd name="connsiteX50" fmla="*/ 2530953 w 8599161"/>
              <a:gd name="connsiteY50" fmla="*/ 1506059 h 5884350"/>
              <a:gd name="connsiteX51" fmla="*/ 2684013 w 8599161"/>
              <a:gd name="connsiteY5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3340505 w 8599161"/>
              <a:gd name="connsiteY42" fmla="*/ 4471854 h 5884350"/>
              <a:gd name="connsiteX43" fmla="*/ 2054216 w 8599161"/>
              <a:gd name="connsiteY43" fmla="*/ 5530982 h 5884350"/>
              <a:gd name="connsiteX44" fmla="*/ 162893 w 8599161"/>
              <a:gd name="connsiteY44" fmla="*/ 5538796 h 5884350"/>
              <a:gd name="connsiteX45" fmla="*/ 108185 w 8599161"/>
              <a:gd name="connsiteY45" fmla="*/ 146182 h 5884350"/>
              <a:gd name="connsiteX46" fmla="*/ 327017 w 8599161"/>
              <a:gd name="connsiteY46" fmla="*/ 443165 h 5884350"/>
              <a:gd name="connsiteX47" fmla="*/ 1085107 w 8599161"/>
              <a:gd name="connsiteY47" fmla="*/ 677628 h 5884350"/>
              <a:gd name="connsiteX48" fmla="*/ 1718155 w 8599161"/>
              <a:gd name="connsiteY48" fmla="*/ 1349750 h 5884350"/>
              <a:gd name="connsiteX49" fmla="*/ 2233969 w 8599161"/>
              <a:gd name="connsiteY49" fmla="*/ 1967166 h 5884350"/>
              <a:gd name="connsiteX50" fmla="*/ 2530953 w 8599161"/>
              <a:gd name="connsiteY50" fmla="*/ 1506059 h 5884350"/>
              <a:gd name="connsiteX51" fmla="*/ 2684013 w 8599161"/>
              <a:gd name="connsiteY5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3340505 w 8599161"/>
              <a:gd name="connsiteY42" fmla="*/ 4471854 h 5884350"/>
              <a:gd name="connsiteX43" fmla="*/ 2054216 w 8599161"/>
              <a:gd name="connsiteY43" fmla="*/ 5530982 h 5884350"/>
              <a:gd name="connsiteX44" fmla="*/ 162893 w 8599161"/>
              <a:gd name="connsiteY44" fmla="*/ 5538796 h 5884350"/>
              <a:gd name="connsiteX45" fmla="*/ 108185 w 8599161"/>
              <a:gd name="connsiteY45" fmla="*/ 146182 h 5884350"/>
              <a:gd name="connsiteX46" fmla="*/ 327017 w 8599161"/>
              <a:gd name="connsiteY46" fmla="*/ 443165 h 5884350"/>
              <a:gd name="connsiteX47" fmla="*/ 1085107 w 8599161"/>
              <a:gd name="connsiteY47" fmla="*/ 677628 h 5884350"/>
              <a:gd name="connsiteX48" fmla="*/ 1718155 w 8599161"/>
              <a:gd name="connsiteY48" fmla="*/ 1349750 h 5884350"/>
              <a:gd name="connsiteX49" fmla="*/ 2233969 w 8599161"/>
              <a:gd name="connsiteY49" fmla="*/ 1967166 h 5884350"/>
              <a:gd name="connsiteX50" fmla="*/ 2530953 w 8599161"/>
              <a:gd name="connsiteY50" fmla="*/ 1506059 h 5884350"/>
              <a:gd name="connsiteX51" fmla="*/ 2684013 w 8599161"/>
              <a:gd name="connsiteY5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4047140 w 8599161"/>
              <a:gd name="connsiteY42" fmla="*/ 4905750 h 5884350"/>
              <a:gd name="connsiteX43" fmla="*/ 3340505 w 8599161"/>
              <a:gd name="connsiteY43" fmla="*/ 4471854 h 5884350"/>
              <a:gd name="connsiteX44" fmla="*/ 2054216 w 8599161"/>
              <a:gd name="connsiteY44" fmla="*/ 5530982 h 5884350"/>
              <a:gd name="connsiteX45" fmla="*/ 162893 w 8599161"/>
              <a:gd name="connsiteY45" fmla="*/ 5538796 h 5884350"/>
              <a:gd name="connsiteX46" fmla="*/ 108185 w 8599161"/>
              <a:gd name="connsiteY46" fmla="*/ 146182 h 5884350"/>
              <a:gd name="connsiteX47" fmla="*/ 327017 w 8599161"/>
              <a:gd name="connsiteY47" fmla="*/ 443165 h 5884350"/>
              <a:gd name="connsiteX48" fmla="*/ 1085107 w 8599161"/>
              <a:gd name="connsiteY48" fmla="*/ 677628 h 5884350"/>
              <a:gd name="connsiteX49" fmla="*/ 1718155 w 8599161"/>
              <a:gd name="connsiteY49" fmla="*/ 1349750 h 5884350"/>
              <a:gd name="connsiteX50" fmla="*/ 2233969 w 8599161"/>
              <a:gd name="connsiteY50" fmla="*/ 1967166 h 5884350"/>
              <a:gd name="connsiteX51" fmla="*/ 2530953 w 8599161"/>
              <a:gd name="connsiteY51" fmla="*/ 1506059 h 5884350"/>
              <a:gd name="connsiteX52" fmla="*/ 2684013 w 8599161"/>
              <a:gd name="connsiteY52"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4047140 w 8599161"/>
              <a:gd name="connsiteY42" fmla="*/ 4905750 h 5884350"/>
              <a:gd name="connsiteX43" fmla="*/ 3718894 w 8599161"/>
              <a:gd name="connsiteY43" fmla="*/ 4960458 h 5884350"/>
              <a:gd name="connsiteX44" fmla="*/ 3340505 w 8599161"/>
              <a:gd name="connsiteY44" fmla="*/ 4471854 h 5884350"/>
              <a:gd name="connsiteX45" fmla="*/ 2054216 w 8599161"/>
              <a:gd name="connsiteY45" fmla="*/ 5530982 h 5884350"/>
              <a:gd name="connsiteX46" fmla="*/ 162893 w 8599161"/>
              <a:gd name="connsiteY46" fmla="*/ 5538796 h 5884350"/>
              <a:gd name="connsiteX47" fmla="*/ 108185 w 8599161"/>
              <a:gd name="connsiteY47" fmla="*/ 146182 h 5884350"/>
              <a:gd name="connsiteX48" fmla="*/ 327017 w 8599161"/>
              <a:gd name="connsiteY48" fmla="*/ 443165 h 5884350"/>
              <a:gd name="connsiteX49" fmla="*/ 1085107 w 8599161"/>
              <a:gd name="connsiteY49" fmla="*/ 677628 h 5884350"/>
              <a:gd name="connsiteX50" fmla="*/ 1718155 w 8599161"/>
              <a:gd name="connsiteY50" fmla="*/ 1349750 h 5884350"/>
              <a:gd name="connsiteX51" fmla="*/ 2233969 w 8599161"/>
              <a:gd name="connsiteY51" fmla="*/ 1967166 h 5884350"/>
              <a:gd name="connsiteX52" fmla="*/ 2530953 w 8599161"/>
              <a:gd name="connsiteY52" fmla="*/ 1506059 h 5884350"/>
              <a:gd name="connsiteX53" fmla="*/ 2684013 w 8599161"/>
              <a:gd name="connsiteY53"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4047140 w 8599161"/>
              <a:gd name="connsiteY42" fmla="*/ 4905750 h 5884350"/>
              <a:gd name="connsiteX43" fmla="*/ 3718894 w 8599161"/>
              <a:gd name="connsiteY43" fmla="*/ 4960458 h 5884350"/>
              <a:gd name="connsiteX44" fmla="*/ 3340505 w 8599161"/>
              <a:gd name="connsiteY44" fmla="*/ 4471854 h 5884350"/>
              <a:gd name="connsiteX45" fmla="*/ 2054216 w 8599161"/>
              <a:gd name="connsiteY45" fmla="*/ 5530982 h 5884350"/>
              <a:gd name="connsiteX46" fmla="*/ 162893 w 8599161"/>
              <a:gd name="connsiteY46" fmla="*/ 5538796 h 5884350"/>
              <a:gd name="connsiteX47" fmla="*/ 108185 w 8599161"/>
              <a:gd name="connsiteY47" fmla="*/ 146182 h 5884350"/>
              <a:gd name="connsiteX48" fmla="*/ 327017 w 8599161"/>
              <a:gd name="connsiteY48" fmla="*/ 443165 h 5884350"/>
              <a:gd name="connsiteX49" fmla="*/ 1085107 w 8599161"/>
              <a:gd name="connsiteY49" fmla="*/ 677628 h 5884350"/>
              <a:gd name="connsiteX50" fmla="*/ 1718155 w 8599161"/>
              <a:gd name="connsiteY50" fmla="*/ 1349750 h 5884350"/>
              <a:gd name="connsiteX51" fmla="*/ 2233969 w 8599161"/>
              <a:gd name="connsiteY51" fmla="*/ 1967166 h 5884350"/>
              <a:gd name="connsiteX52" fmla="*/ 2530953 w 8599161"/>
              <a:gd name="connsiteY52" fmla="*/ 1506059 h 5884350"/>
              <a:gd name="connsiteX53" fmla="*/ 2684013 w 8599161"/>
              <a:gd name="connsiteY53" fmla="*/ 1168990 h 5884350"/>
              <a:gd name="connsiteX0" fmla="*/ 2684013 w 8599161"/>
              <a:gd name="connsiteY0" fmla="*/ 1168990 h 5931539"/>
              <a:gd name="connsiteX1" fmla="*/ 2656000 w 8599161"/>
              <a:gd name="connsiteY1" fmla="*/ 958982 h 5931539"/>
              <a:gd name="connsiteX2" fmla="*/ 2781046 w 8599161"/>
              <a:gd name="connsiteY2" fmla="*/ 724519 h 5931539"/>
              <a:gd name="connsiteX3" fmla="*/ 3109292 w 8599161"/>
              <a:gd name="connsiteY3" fmla="*/ 380643 h 5931539"/>
              <a:gd name="connsiteX4" fmla="*/ 3593847 w 8599161"/>
              <a:gd name="connsiteY4" fmla="*/ 247781 h 5931539"/>
              <a:gd name="connsiteX5" fmla="*/ 3836123 w 8599161"/>
              <a:gd name="connsiteY5" fmla="*/ 36765 h 5931539"/>
              <a:gd name="connsiteX6" fmla="*/ 4125293 w 8599161"/>
              <a:gd name="connsiteY6" fmla="*/ 52397 h 5931539"/>
              <a:gd name="connsiteX7" fmla="*/ 4336308 w 8599161"/>
              <a:gd name="connsiteY7" fmla="*/ 5505 h 5931539"/>
              <a:gd name="connsiteX8" fmla="*/ 4594216 w 8599161"/>
              <a:gd name="connsiteY8" fmla="*/ 138366 h 5931539"/>
              <a:gd name="connsiteX9" fmla="*/ 5070954 w 8599161"/>
              <a:gd name="connsiteY9" fmla="*/ 52396 h 5931539"/>
              <a:gd name="connsiteX10" fmla="*/ 5399200 w 8599161"/>
              <a:gd name="connsiteY10" fmla="*/ 333750 h 5931539"/>
              <a:gd name="connsiteX11" fmla="*/ 6274523 w 8599161"/>
              <a:gd name="connsiteY11" fmla="*/ 536950 h 5931539"/>
              <a:gd name="connsiteX12" fmla="*/ 6720000 w 8599161"/>
              <a:gd name="connsiteY12" fmla="*/ 138365 h 5931539"/>
              <a:gd name="connsiteX13" fmla="*/ 6868493 w 8599161"/>
              <a:gd name="connsiteY13" fmla="*/ 177442 h 5931539"/>
              <a:gd name="connsiteX14" fmla="*/ 7059970 w 8599161"/>
              <a:gd name="connsiteY14" fmla="*/ 106097 h 5931539"/>
              <a:gd name="connsiteX15" fmla="*/ 7345231 w 8599161"/>
              <a:gd name="connsiteY15" fmla="*/ 341566 h 5931539"/>
              <a:gd name="connsiteX16" fmla="*/ 7439016 w 8599161"/>
              <a:gd name="connsiteY16" fmla="*/ 333751 h 5931539"/>
              <a:gd name="connsiteX17" fmla="*/ 7564062 w 8599161"/>
              <a:gd name="connsiteY17" fmla="*/ 505690 h 5931539"/>
              <a:gd name="connsiteX18" fmla="*/ 7392123 w 8599161"/>
              <a:gd name="connsiteY18" fmla="*/ 724519 h 5931539"/>
              <a:gd name="connsiteX19" fmla="*/ 7556247 w 8599161"/>
              <a:gd name="connsiteY19" fmla="*/ 912090 h 5931539"/>
              <a:gd name="connsiteX20" fmla="*/ 7775077 w 8599161"/>
              <a:gd name="connsiteY20" fmla="*/ 1060582 h 5931539"/>
              <a:gd name="connsiteX21" fmla="*/ 7986093 w 8599161"/>
              <a:gd name="connsiteY21" fmla="*/ 1271597 h 5931539"/>
              <a:gd name="connsiteX22" fmla="*/ 8087692 w 8599161"/>
              <a:gd name="connsiteY22" fmla="*/ 1295043 h 5931539"/>
              <a:gd name="connsiteX23" fmla="*/ 8165847 w 8599161"/>
              <a:gd name="connsiteY23" fmla="*/ 1599843 h 5931539"/>
              <a:gd name="connsiteX24" fmla="*/ 8244000 w 8599161"/>
              <a:gd name="connsiteY24" fmla="*/ 1748336 h 5931539"/>
              <a:gd name="connsiteX25" fmla="*/ 8212739 w 8599161"/>
              <a:gd name="connsiteY25" fmla="*/ 1818673 h 5931539"/>
              <a:gd name="connsiteX26" fmla="*/ 8415939 w 8599161"/>
              <a:gd name="connsiteY26" fmla="*/ 2162551 h 5931539"/>
              <a:gd name="connsiteX27" fmla="*/ 8494093 w 8599161"/>
              <a:gd name="connsiteY27" fmla="*/ 2170368 h 5931539"/>
              <a:gd name="connsiteX28" fmla="*/ 8540984 w 8599161"/>
              <a:gd name="connsiteY28" fmla="*/ 2662735 h 5931539"/>
              <a:gd name="connsiteX29" fmla="*/ 8501908 w 8599161"/>
              <a:gd name="connsiteY29" fmla="*/ 3076951 h 5931539"/>
              <a:gd name="connsiteX30" fmla="*/ 7790708 w 8599161"/>
              <a:gd name="connsiteY30" fmla="*/ 3131659 h 5931539"/>
              <a:gd name="connsiteX31" fmla="*/ 6934924 w 8599161"/>
              <a:gd name="connsiteY31" fmla="*/ 3408962 h 5931539"/>
              <a:gd name="connsiteX32" fmla="*/ 6696555 w 8599161"/>
              <a:gd name="connsiteY32" fmla="*/ 3405196 h 5931539"/>
              <a:gd name="connsiteX33" fmla="*/ 6469909 w 8599161"/>
              <a:gd name="connsiteY33" fmla="*/ 3522427 h 5931539"/>
              <a:gd name="connsiteX34" fmla="*/ 6165109 w 8599161"/>
              <a:gd name="connsiteY34" fmla="*/ 3811596 h 5931539"/>
              <a:gd name="connsiteX35" fmla="*/ 6055694 w 8599161"/>
              <a:gd name="connsiteY35" fmla="*/ 4061688 h 5931539"/>
              <a:gd name="connsiteX36" fmla="*/ 5821232 w 8599161"/>
              <a:gd name="connsiteY36" fmla="*/ 4194550 h 5931539"/>
              <a:gd name="connsiteX37" fmla="*/ 5782156 w 8599161"/>
              <a:gd name="connsiteY37" fmla="*/ 4389935 h 5931539"/>
              <a:gd name="connsiteX38" fmla="*/ 5375755 w 8599161"/>
              <a:gd name="connsiteY38" fmla="*/ 4452458 h 5931539"/>
              <a:gd name="connsiteX39" fmla="*/ 5258525 w 8599161"/>
              <a:gd name="connsiteY39" fmla="*/ 4382119 h 5931539"/>
              <a:gd name="connsiteX40" fmla="*/ 4945910 w 8599161"/>
              <a:gd name="connsiteY40" fmla="*/ 4460273 h 5931539"/>
              <a:gd name="connsiteX41" fmla="*/ 4359755 w 8599161"/>
              <a:gd name="connsiteY41" fmla="*/ 4593134 h 5931539"/>
              <a:gd name="connsiteX42" fmla="*/ 4047140 w 8599161"/>
              <a:gd name="connsiteY42" fmla="*/ 4905750 h 5931539"/>
              <a:gd name="connsiteX43" fmla="*/ 3718894 w 8599161"/>
              <a:gd name="connsiteY43" fmla="*/ 4960458 h 5931539"/>
              <a:gd name="connsiteX44" fmla="*/ 3340505 w 8599161"/>
              <a:gd name="connsiteY44" fmla="*/ 4471854 h 5931539"/>
              <a:gd name="connsiteX45" fmla="*/ 2632555 w 8599161"/>
              <a:gd name="connsiteY45" fmla="*/ 5015165 h 5931539"/>
              <a:gd name="connsiteX46" fmla="*/ 2054216 w 8599161"/>
              <a:gd name="connsiteY46" fmla="*/ 5530982 h 5931539"/>
              <a:gd name="connsiteX47" fmla="*/ 162893 w 8599161"/>
              <a:gd name="connsiteY47" fmla="*/ 5538796 h 5931539"/>
              <a:gd name="connsiteX48" fmla="*/ 108185 w 8599161"/>
              <a:gd name="connsiteY48" fmla="*/ 146182 h 5931539"/>
              <a:gd name="connsiteX49" fmla="*/ 327017 w 8599161"/>
              <a:gd name="connsiteY49" fmla="*/ 443165 h 5931539"/>
              <a:gd name="connsiteX50" fmla="*/ 1085107 w 8599161"/>
              <a:gd name="connsiteY50" fmla="*/ 677628 h 5931539"/>
              <a:gd name="connsiteX51" fmla="*/ 1718155 w 8599161"/>
              <a:gd name="connsiteY51" fmla="*/ 1349750 h 5931539"/>
              <a:gd name="connsiteX52" fmla="*/ 2233969 w 8599161"/>
              <a:gd name="connsiteY52" fmla="*/ 1967166 h 5931539"/>
              <a:gd name="connsiteX53" fmla="*/ 2530953 w 8599161"/>
              <a:gd name="connsiteY53" fmla="*/ 1506059 h 5931539"/>
              <a:gd name="connsiteX54" fmla="*/ 2684013 w 8599161"/>
              <a:gd name="connsiteY54" fmla="*/ 1168990 h 5931539"/>
              <a:gd name="connsiteX0" fmla="*/ 2684013 w 8599161"/>
              <a:gd name="connsiteY0" fmla="*/ 1168990 h 5931539"/>
              <a:gd name="connsiteX1" fmla="*/ 2656000 w 8599161"/>
              <a:gd name="connsiteY1" fmla="*/ 958982 h 5931539"/>
              <a:gd name="connsiteX2" fmla="*/ 2781046 w 8599161"/>
              <a:gd name="connsiteY2" fmla="*/ 724519 h 5931539"/>
              <a:gd name="connsiteX3" fmla="*/ 3109292 w 8599161"/>
              <a:gd name="connsiteY3" fmla="*/ 380643 h 5931539"/>
              <a:gd name="connsiteX4" fmla="*/ 3593847 w 8599161"/>
              <a:gd name="connsiteY4" fmla="*/ 247781 h 5931539"/>
              <a:gd name="connsiteX5" fmla="*/ 3836123 w 8599161"/>
              <a:gd name="connsiteY5" fmla="*/ 36765 h 5931539"/>
              <a:gd name="connsiteX6" fmla="*/ 4125293 w 8599161"/>
              <a:gd name="connsiteY6" fmla="*/ 52397 h 5931539"/>
              <a:gd name="connsiteX7" fmla="*/ 4336308 w 8599161"/>
              <a:gd name="connsiteY7" fmla="*/ 5505 h 5931539"/>
              <a:gd name="connsiteX8" fmla="*/ 4594216 w 8599161"/>
              <a:gd name="connsiteY8" fmla="*/ 138366 h 5931539"/>
              <a:gd name="connsiteX9" fmla="*/ 5070954 w 8599161"/>
              <a:gd name="connsiteY9" fmla="*/ 52396 h 5931539"/>
              <a:gd name="connsiteX10" fmla="*/ 5399200 w 8599161"/>
              <a:gd name="connsiteY10" fmla="*/ 333750 h 5931539"/>
              <a:gd name="connsiteX11" fmla="*/ 6274523 w 8599161"/>
              <a:gd name="connsiteY11" fmla="*/ 536950 h 5931539"/>
              <a:gd name="connsiteX12" fmla="*/ 6720000 w 8599161"/>
              <a:gd name="connsiteY12" fmla="*/ 138365 h 5931539"/>
              <a:gd name="connsiteX13" fmla="*/ 6868493 w 8599161"/>
              <a:gd name="connsiteY13" fmla="*/ 177442 h 5931539"/>
              <a:gd name="connsiteX14" fmla="*/ 7059970 w 8599161"/>
              <a:gd name="connsiteY14" fmla="*/ 106097 h 5931539"/>
              <a:gd name="connsiteX15" fmla="*/ 7345231 w 8599161"/>
              <a:gd name="connsiteY15" fmla="*/ 341566 h 5931539"/>
              <a:gd name="connsiteX16" fmla="*/ 7439016 w 8599161"/>
              <a:gd name="connsiteY16" fmla="*/ 333751 h 5931539"/>
              <a:gd name="connsiteX17" fmla="*/ 7564062 w 8599161"/>
              <a:gd name="connsiteY17" fmla="*/ 505690 h 5931539"/>
              <a:gd name="connsiteX18" fmla="*/ 7392123 w 8599161"/>
              <a:gd name="connsiteY18" fmla="*/ 724519 h 5931539"/>
              <a:gd name="connsiteX19" fmla="*/ 7556247 w 8599161"/>
              <a:gd name="connsiteY19" fmla="*/ 912090 h 5931539"/>
              <a:gd name="connsiteX20" fmla="*/ 7775077 w 8599161"/>
              <a:gd name="connsiteY20" fmla="*/ 1060582 h 5931539"/>
              <a:gd name="connsiteX21" fmla="*/ 7986093 w 8599161"/>
              <a:gd name="connsiteY21" fmla="*/ 1271597 h 5931539"/>
              <a:gd name="connsiteX22" fmla="*/ 8087692 w 8599161"/>
              <a:gd name="connsiteY22" fmla="*/ 1295043 h 5931539"/>
              <a:gd name="connsiteX23" fmla="*/ 8165847 w 8599161"/>
              <a:gd name="connsiteY23" fmla="*/ 1599843 h 5931539"/>
              <a:gd name="connsiteX24" fmla="*/ 8244000 w 8599161"/>
              <a:gd name="connsiteY24" fmla="*/ 1748336 h 5931539"/>
              <a:gd name="connsiteX25" fmla="*/ 8212739 w 8599161"/>
              <a:gd name="connsiteY25" fmla="*/ 1818673 h 5931539"/>
              <a:gd name="connsiteX26" fmla="*/ 8415939 w 8599161"/>
              <a:gd name="connsiteY26" fmla="*/ 2162551 h 5931539"/>
              <a:gd name="connsiteX27" fmla="*/ 8494093 w 8599161"/>
              <a:gd name="connsiteY27" fmla="*/ 2170368 h 5931539"/>
              <a:gd name="connsiteX28" fmla="*/ 8540984 w 8599161"/>
              <a:gd name="connsiteY28" fmla="*/ 2662735 h 5931539"/>
              <a:gd name="connsiteX29" fmla="*/ 8501908 w 8599161"/>
              <a:gd name="connsiteY29" fmla="*/ 3076951 h 5931539"/>
              <a:gd name="connsiteX30" fmla="*/ 7790708 w 8599161"/>
              <a:gd name="connsiteY30" fmla="*/ 3131659 h 5931539"/>
              <a:gd name="connsiteX31" fmla="*/ 6934924 w 8599161"/>
              <a:gd name="connsiteY31" fmla="*/ 3408962 h 5931539"/>
              <a:gd name="connsiteX32" fmla="*/ 6696555 w 8599161"/>
              <a:gd name="connsiteY32" fmla="*/ 3405196 h 5931539"/>
              <a:gd name="connsiteX33" fmla="*/ 6469909 w 8599161"/>
              <a:gd name="connsiteY33" fmla="*/ 3522427 h 5931539"/>
              <a:gd name="connsiteX34" fmla="*/ 6165109 w 8599161"/>
              <a:gd name="connsiteY34" fmla="*/ 3811596 h 5931539"/>
              <a:gd name="connsiteX35" fmla="*/ 6055694 w 8599161"/>
              <a:gd name="connsiteY35" fmla="*/ 4061688 h 5931539"/>
              <a:gd name="connsiteX36" fmla="*/ 5821232 w 8599161"/>
              <a:gd name="connsiteY36" fmla="*/ 4194550 h 5931539"/>
              <a:gd name="connsiteX37" fmla="*/ 5782156 w 8599161"/>
              <a:gd name="connsiteY37" fmla="*/ 4389935 h 5931539"/>
              <a:gd name="connsiteX38" fmla="*/ 5375755 w 8599161"/>
              <a:gd name="connsiteY38" fmla="*/ 4452458 h 5931539"/>
              <a:gd name="connsiteX39" fmla="*/ 5258525 w 8599161"/>
              <a:gd name="connsiteY39" fmla="*/ 4382119 h 5931539"/>
              <a:gd name="connsiteX40" fmla="*/ 4945910 w 8599161"/>
              <a:gd name="connsiteY40" fmla="*/ 4460273 h 5931539"/>
              <a:gd name="connsiteX41" fmla="*/ 4359755 w 8599161"/>
              <a:gd name="connsiteY41" fmla="*/ 4593134 h 5931539"/>
              <a:gd name="connsiteX42" fmla="*/ 4047140 w 8599161"/>
              <a:gd name="connsiteY42" fmla="*/ 4905750 h 5931539"/>
              <a:gd name="connsiteX43" fmla="*/ 3718894 w 8599161"/>
              <a:gd name="connsiteY43" fmla="*/ 4960458 h 5931539"/>
              <a:gd name="connsiteX44" fmla="*/ 3340505 w 8599161"/>
              <a:gd name="connsiteY44" fmla="*/ 4471854 h 5931539"/>
              <a:gd name="connsiteX45" fmla="*/ 2632555 w 8599161"/>
              <a:gd name="connsiteY45" fmla="*/ 5015165 h 5931539"/>
              <a:gd name="connsiteX46" fmla="*/ 2054216 w 8599161"/>
              <a:gd name="connsiteY46" fmla="*/ 5530982 h 5931539"/>
              <a:gd name="connsiteX47" fmla="*/ 162893 w 8599161"/>
              <a:gd name="connsiteY47" fmla="*/ 5538796 h 5931539"/>
              <a:gd name="connsiteX48" fmla="*/ 108185 w 8599161"/>
              <a:gd name="connsiteY48" fmla="*/ 146182 h 5931539"/>
              <a:gd name="connsiteX49" fmla="*/ 327017 w 8599161"/>
              <a:gd name="connsiteY49" fmla="*/ 443165 h 5931539"/>
              <a:gd name="connsiteX50" fmla="*/ 1085107 w 8599161"/>
              <a:gd name="connsiteY50" fmla="*/ 677628 h 5931539"/>
              <a:gd name="connsiteX51" fmla="*/ 1718155 w 8599161"/>
              <a:gd name="connsiteY51" fmla="*/ 1349750 h 5931539"/>
              <a:gd name="connsiteX52" fmla="*/ 2233969 w 8599161"/>
              <a:gd name="connsiteY52" fmla="*/ 1967166 h 5931539"/>
              <a:gd name="connsiteX53" fmla="*/ 2530953 w 8599161"/>
              <a:gd name="connsiteY53" fmla="*/ 1506059 h 5931539"/>
              <a:gd name="connsiteX54" fmla="*/ 2684013 w 8599161"/>
              <a:gd name="connsiteY54" fmla="*/ 1168990 h 5931539"/>
              <a:gd name="connsiteX0" fmla="*/ 2634966 w 8550114"/>
              <a:gd name="connsiteY0" fmla="*/ 1168990 h 5969025"/>
              <a:gd name="connsiteX1" fmla="*/ 2606953 w 8550114"/>
              <a:gd name="connsiteY1" fmla="*/ 958982 h 5969025"/>
              <a:gd name="connsiteX2" fmla="*/ 2731999 w 8550114"/>
              <a:gd name="connsiteY2" fmla="*/ 724519 h 5969025"/>
              <a:gd name="connsiteX3" fmla="*/ 3060245 w 8550114"/>
              <a:gd name="connsiteY3" fmla="*/ 380643 h 5969025"/>
              <a:gd name="connsiteX4" fmla="*/ 3544800 w 8550114"/>
              <a:gd name="connsiteY4" fmla="*/ 247781 h 5969025"/>
              <a:gd name="connsiteX5" fmla="*/ 3787076 w 8550114"/>
              <a:gd name="connsiteY5" fmla="*/ 36765 h 5969025"/>
              <a:gd name="connsiteX6" fmla="*/ 4076246 w 8550114"/>
              <a:gd name="connsiteY6" fmla="*/ 52397 h 5969025"/>
              <a:gd name="connsiteX7" fmla="*/ 4287261 w 8550114"/>
              <a:gd name="connsiteY7" fmla="*/ 5505 h 5969025"/>
              <a:gd name="connsiteX8" fmla="*/ 4545169 w 8550114"/>
              <a:gd name="connsiteY8" fmla="*/ 138366 h 5969025"/>
              <a:gd name="connsiteX9" fmla="*/ 5021907 w 8550114"/>
              <a:gd name="connsiteY9" fmla="*/ 52396 h 5969025"/>
              <a:gd name="connsiteX10" fmla="*/ 5350153 w 8550114"/>
              <a:gd name="connsiteY10" fmla="*/ 333750 h 5969025"/>
              <a:gd name="connsiteX11" fmla="*/ 6225476 w 8550114"/>
              <a:gd name="connsiteY11" fmla="*/ 536950 h 5969025"/>
              <a:gd name="connsiteX12" fmla="*/ 6670953 w 8550114"/>
              <a:gd name="connsiteY12" fmla="*/ 138365 h 5969025"/>
              <a:gd name="connsiteX13" fmla="*/ 6819446 w 8550114"/>
              <a:gd name="connsiteY13" fmla="*/ 177442 h 5969025"/>
              <a:gd name="connsiteX14" fmla="*/ 7010923 w 8550114"/>
              <a:gd name="connsiteY14" fmla="*/ 106097 h 5969025"/>
              <a:gd name="connsiteX15" fmla="*/ 7296184 w 8550114"/>
              <a:gd name="connsiteY15" fmla="*/ 341566 h 5969025"/>
              <a:gd name="connsiteX16" fmla="*/ 7389969 w 8550114"/>
              <a:gd name="connsiteY16" fmla="*/ 333751 h 5969025"/>
              <a:gd name="connsiteX17" fmla="*/ 7515015 w 8550114"/>
              <a:gd name="connsiteY17" fmla="*/ 505690 h 5969025"/>
              <a:gd name="connsiteX18" fmla="*/ 7343076 w 8550114"/>
              <a:gd name="connsiteY18" fmla="*/ 724519 h 5969025"/>
              <a:gd name="connsiteX19" fmla="*/ 7507200 w 8550114"/>
              <a:gd name="connsiteY19" fmla="*/ 912090 h 5969025"/>
              <a:gd name="connsiteX20" fmla="*/ 7726030 w 8550114"/>
              <a:gd name="connsiteY20" fmla="*/ 1060582 h 5969025"/>
              <a:gd name="connsiteX21" fmla="*/ 7937046 w 8550114"/>
              <a:gd name="connsiteY21" fmla="*/ 1271597 h 5969025"/>
              <a:gd name="connsiteX22" fmla="*/ 8038645 w 8550114"/>
              <a:gd name="connsiteY22" fmla="*/ 1295043 h 5969025"/>
              <a:gd name="connsiteX23" fmla="*/ 8116800 w 8550114"/>
              <a:gd name="connsiteY23" fmla="*/ 1599843 h 5969025"/>
              <a:gd name="connsiteX24" fmla="*/ 8194953 w 8550114"/>
              <a:gd name="connsiteY24" fmla="*/ 1748336 h 5969025"/>
              <a:gd name="connsiteX25" fmla="*/ 8163692 w 8550114"/>
              <a:gd name="connsiteY25" fmla="*/ 1818673 h 5969025"/>
              <a:gd name="connsiteX26" fmla="*/ 8366892 w 8550114"/>
              <a:gd name="connsiteY26" fmla="*/ 2162551 h 5969025"/>
              <a:gd name="connsiteX27" fmla="*/ 8445046 w 8550114"/>
              <a:gd name="connsiteY27" fmla="*/ 2170368 h 5969025"/>
              <a:gd name="connsiteX28" fmla="*/ 8491937 w 8550114"/>
              <a:gd name="connsiteY28" fmla="*/ 2662735 h 5969025"/>
              <a:gd name="connsiteX29" fmla="*/ 8452861 w 8550114"/>
              <a:gd name="connsiteY29" fmla="*/ 3076951 h 5969025"/>
              <a:gd name="connsiteX30" fmla="*/ 7741661 w 8550114"/>
              <a:gd name="connsiteY30" fmla="*/ 3131659 h 5969025"/>
              <a:gd name="connsiteX31" fmla="*/ 6885877 w 8550114"/>
              <a:gd name="connsiteY31" fmla="*/ 3408962 h 5969025"/>
              <a:gd name="connsiteX32" fmla="*/ 6647508 w 8550114"/>
              <a:gd name="connsiteY32" fmla="*/ 3405196 h 5969025"/>
              <a:gd name="connsiteX33" fmla="*/ 6420862 w 8550114"/>
              <a:gd name="connsiteY33" fmla="*/ 3522427 h 5969025"/>
              <a:gd name="connsiteX34" fmla="*/ 6116062 w 8550114"/>
              <a:gd name="connsiteY34" fmla="*/ 3811596 h 5969025"/>
              <a:gd name="connsiteX35" fmla="*/ 6006647 w 8550114"/>
              <a:gd name="connsiteY35" fmla="*/ 4061688 h 5969025"/>
              <a:gd name="connsiteX36" fmla="*/ 5772185 w 8550114"/>
              <a:gd name="connsiteY36" fmla="*/ 4194550 h 5969025"/>
              <a:gd name="connsiteX37" fmla="*/ 5733109 w 8550114"/>
              <a:gd name="connsiteY37" fmla="*/ 4389935 h 5969025"/>
              <a:gd name="connsiteX38" fmla="*/ 5326708 w 8550114"/>
              <a:gd name="connsiteY38" fmla="*/ 4452458 h 5969025"/>
              <a:gd name="connsiteX39" fmla="*/ 5209478 w 8550114"/>
              <a:gd name="connsiteY39" fmla="*/ 4382119 h 5969025"/>
              <a:gd name="connsiteX40" fmla="*/ 4896863 w 8550114"/>
              <a:gd name="connsiteY40" fmla="*/ 4460273 h 5969025"/>
              <a:gd name="connsiteX41" fmla="*/ 4310708 w 8550114"/>
              <a:gd name="connsiteY41" fmla="*/ 4593134 h 5969025"/>
              <a:gd name="connsiteX42" fmla="*/ 3998093 w 8550114"/>
              <a:gd name="connsiteY42" fmla="*/ 4905750 h 5969025"/>
              <a:gd name="connsiteX43" fmla="*/ 3669847 w 8550114"/>
              <a:gd name="connsiteY43" fmla="*/ 4960458 h 5969025"/>
              <a:gd name="connsiteX44" fmla="*/ 3291458 w 8550114"/>
              <a:gd name="connsiteY44" fmla="*/ 4471854 h 5969025"/>
              <a:gd name="connsiteX45" fmla="*/ 2583508 w 8550114"/>
              <a:gd name="connsiteY45" fmla="*/ 5015165 h 5969025"/>
              <a:gd name="connsiteX46" fmla="*/ 2005169 w 8550114"/>
              <a:gd name="connsiteY46" fmla="*/ 5530982 h 5969025"/>
              <a:gd name="connsiteX47" fmla="*/ 887570 w 8550114"/>
              <a:gd name="connsiteY47" fmla="*/ 5562242 h 5969025"/>
              <a:gd name="connsiteX48" fmla="*/ 113846 w 8550114"/>
              <a:gd name="connsiteY48" fmla="*/ 5538796 h 5969025"/>
              <a:gd name="connsiteX49" fmla="*/ 59138 w 8550114"/>
              <a:gd name="connsiteY49" fmla="*/ 146182 h 5969025"/>
              <a:gd name="connsiteX50" fmla="*/ 277970 w 8550114"/>
              <a:gd name="connsiteY50" fmla="*/ 443165 h 5969025"/>
              <a:gd name="connsiteX51" fmla="*/ 1036060 w 8550114"/>
              <a:gd name="connsiteY51" fmla="*/ 677628 h 5969025"/>
              <a:gd name="connsiteX52" fmla="*/ 1669108 w 8550114"/>
              <a:gd name="connsiteY52" fmla="*/ 1349750 h 5969025"/>
              <a:gd name="connsiteX53" fmla="*/ 2184922 w 8550114"/>
              <a:gd name="connsiteY53" fmla="*/ 1967166 h 5969025"/>
              <a:gd name="connsiteX54" fmla="*/ 2481906 w 8550114"/>
              <a:gd name="connsiteY54" fmla="*/ 1506059 h 5969025"/>
              <a:gd name="connsiteX55" fmla="*/ 2634966 w 8550114"/>
              <a:gd name="connsiteY55" fmla="*/ 1168990 h 5969025"/>
              <a:gd name="connsiteX0" fmla="*/ 2634966 w 8550114"/>
              <a:gd name="connsiteY0" fmla="*/ 1168990 h 5602986"/>
              <a:gd name="connsiteX1" fmla="*/ 2606953 w 8550114"/>
              <a:gd name="connsiteY1" fmla="*/ 958982 h 5602986"/>
              <a:gd name="connsiteX2" fmla="*/ 2731999 w 8550114"/>
              <a:gd name="connsiteY2" fmla="*/ 724519 h 5602986"/>
              <a:gd name="connsiteX3" fmla="*/ 3060245 w 8550114"/>
              <a:gd name="connsiteY3" fmla="*/ 380643 h 5602986"/>
              <a:gd name="connsiteX4" fmla="*/ 3544800 w 8550114"/>
              <a:gd name="connsiteY4" fmla="*/ 247781 h 5602986"/>
              <a:gd name="connsiteX5" fmla="*/ 3787076 w 8550114"/>
              <a:gd name="connsiteY5" fmla="*/ 36765 h 5602986"/>
              <a:gd name="connsiteX6" fmla="*/ 4076246 w 8550114"/>
              <a:gd name="connsiteY6" fmla="*/ 52397 h 5602986"/>
              <a:gd name="connsiteX7" fmla="*/ 4287261 w 8550114"/>
              <a:gd name="connsiteY7" fmla="*/ 5505 h 5602986"/>
              <a:gd name="connsiteX8" fmla="*/ 4545169 w 8550114"/>
              <a:gd name="connsiteY8" fmla="*/ 138366 h 5602986"/>
              <a:gd name="connsiteX9" fmla="*/ 5021907 w 8550114"/>
              <a:gd name="connsiteY9" fmla="*/ 52396 h 5602986"/>
              <a:gd name="connsiteX10" fmla="*/ 5350153 w 8550114"/>
              <a:gd name="connsiteY10" fmla="*/ 333750 h 5602986"/>
              <a:gd name="connsiteX11" fmla="*/ 6225476 w 8550114"/>
              <a:gd name="connsiteY11" fmla="*/ 536950 h 5602986"/>
              <a:gd name="connsiteX12" fmla="*/ 6670953 w 8550114"/>
              <a:gd name="connsiteY12" fmla="*/ 138365 h 5602986"/>
              <a:gd name="connsiteX13" fmla="*/ 6819446 w 8550114"/>
              <a:gd name="connsiteY13" fmla="*/ 177442 h 5602986"/>
              <a:gd name="connsiteX14" fmla="*/ 7010923 w 8550114"/>
              <a:gd name="connsiteY14" fmla="*/ 106097 h 5602986"/>
              <a:gd name="connsiteX15" fmla="*/ 7296184 w 8550114"/>
              <a:gd name="connsiteY15" fmla="*/ 341566 h 5602986"/>
              <a:gd name="connsiteX16" fmla="*/ 7389969 w 8550114"/>
              <a:gd name="connsiteY16" fmla="*/ 333751 h 5602986"/>
              <a:gd name="connsiteX17" fmla="*/ 7515015 w 8550114"/>
              <a:gd name="connsiteY17" fmla="*/ 505690 h 5602986"/>
              <a:gd name="connsiteX18" fmla="*/ 7343076 w 8550114"/>
              <a:gd name="connsiteY18" fmla="*/ 724519 h 5602986"/>
              <a:gd name="connsiteX19" fmla="*/ 7507200 w 8550114"/>
              <a:gd name="connsiteY19" fmla="*/ 912090 h 5602986"/>
              <a:gd name="connsiteX20" fmla="*/ 7726030 w 8550114"/>
              <a:gd name="connsiteY20" fmla="*/ 1060582 h 5602986"/>
              <a:gd name="connsiteX21" fmla="*/ 7937046 w 8550114"/>
              <a:gd name="connsiteY21" fmla="*/ 1271597 h 5602986"/>
              <a:gd name="connsiteX22" fmla="*/ 8038645 w 8550114"/>
              <a:gd name="connsiteY22" fmla="*/ 1295043 h 5602986"/>
              <a:gd name="connsiteX23" fmla="*/ 8116800 w 8550114"/>
              <a:gd name="connsiteY23" fmla="*/ 1599843 h 5602986"/>
              <a:gd name="connsiteX24" fmla="*/ 8194953 w 8550114"/>
              <a:gd name="connsiteY24" fmla="*/ 1748336 h 5602986"/>
              <a:gd name="connsiteX25" fmla="*/ 8163692 w 8550114"/>
              <a:gd name="connsiteY25" fmla="*/ 1818673 h 5602986"/>
              <a:gd name="connsiteX26" fmla="*/ 8366892 w 8550114"/>
              <a:gd name="connsiteY26" fmla="*/ 2162551 h 5602986"/>
              <a:gd name="connsiteX27" fmla="*/ 8445046 w 8550114"/>
              <a:gd name="connsiteY27" fmla="*/ 2170368 h 5602986"/>
              <a:gd name="connsiteX28" fmla="*/ 8491937 w 8550114"/>
              <a:gd name="connsiteY28" fmla="*/ 2662735 h 5602986"/>
              <a:gd name="connsiteX29" fmla="*/ 8452861 w 8550114"/>
              <a:gd name="connsiteY29" fmla="*/ 3076951 h 5602986"/>
              <a:gd name="connsiteX30" fmla="*/ 7741661 w 8550114"/>
              <a:gd name="connsiteY30" fmla="*/ 3131659 h 5602986"/>
              <a:gd name="connsiteX31" fmla="*/ 6885877 w 8550114"/>
              <a:gd name="connsiteY31" fmla="*/ 3408962 h 5602986"/>
              <a:gd name="connsiteX32" fmla="*/ 6647508 w 8550114"/>
              <a:gd name="connsiteY32" fmla="*/ 3405196 h 5602986"/>
              <a:gd name="connsiteX33" fmla="*/ 6420862 w 8550114"/>
              <a:gd name="connsiteY33" fmla="*/ 3522427 h 5602986"/>
              <a:gd name="connsiteX34" fmla="*/ 6116062 w 8550114"/>
              <a:gd name="connsiteY34" fmla="*/ 3811596 h 5602986"/>
              <a:gd name="connsiteX35" fmla="*/ 6006647 w 8550114"/>
              <a:gd name="connsiteY35" fmla="*/ 4061688 h 5602986"/>
              <a:gd name="connsiteX36" fmla="*/ 5772185 w 8550114"/>
              <a:gd name="connsiteY36" fmla="*/ 4194550 h 5602986"/>
              <a:gd name="connsiteX37" fmla="*/ 5733109 w 8550114"/>
              <a:gd name="connsiteY37" fmla="*/ 4389935 h 5602986"/>
              <a:gd name="connsiteX38" fmla="*/ 5326708 w 8550114"/>
              <a:gd name="connsiteY38" fmla="*/ 4452458 h 5602986"/>
              <a:gd name="connsiteX39" fmla="*/ 5209478 w 8550114"/>
              <a:gd name="connsiteY39" fmla="*/ 4382119 h 5602986"/>
              <a:gd name="connsiteX40" fmla="*/ 4896863 w 8550114"/>
              <a:gd name="connsiteY40" fmla="*/ 4460273 h 5602986"/>
              <a:gd name="connsiteX41" fmla="*/ 4310708 w 8550114"/>
              <a:gd name="connsiteY41" fmla="*/ 4593134 h 5602986"/>
              <a:gd name="connsiteX42" fmla="*/ 3998093 w 8550114"/>
              <a:gd name="connsiteY42" fmla="*/ 4905750 h 5602986"/>
              <a:gd name="connsiteX43" fmla="*/ 3669847 w 8550114"/>
              <a:gd name="connsiteY43" fmla="*/ 4960458 h 5602986"/>
              <a:gd name="connsiteX44" fmla="*/ 3291458 w 8550114"/>
              <a:gd name="connsiteY44" fmla="*/ 4471854 h 5602986"/>
              <a:gd name="connsiteX45" fmla="*/ 2583508 w 8550114"/>
              <a:gd name="connsiteY45" fmla="*/ 5015165 h 5602986"/>
              <a:gd name="connsiteX46" fmla="*/ 2005169 w 8550114"/>
              <a:gd name="connsiteY46" fmla="*/ 5530982 h 5602986"/>
              <a:gd name="connsiteX47" fmla="*/ 887570 w 8550114"/>
              <a:gd name="connsiteY47" fmla="*/ 5562242 h 5602986"/>
              <a:gd name="connsiteX48" fmla="*/ 113846 w 8550114"/>
              <a:gd name="connsiteY48" fmla="*/ 5538796 h 5602986"/>
              <a:gd name="connsiteX49" fmla="*/ 59138 w 8550114"/>
              <a:gd name="connsiteY49" fmla="*/ 146182 h 5602986"/>
              <a:gd name="connsiteX50" fmla="*/ 277970 w 8550114"/>
              <a:gd name="connsiteY50" fmla="*/ 443165 h 5602986"/>
              <a:gd name="connsiteX51" fmla="*/ 1036060 w 8550114"/>
              <a:gd name="connsiteY51" fmla="*/ 677628 h 5602986"/>
              <a:gd name="connsiteX52" fmla="*/ 1669108 w 8550114"/>
              <a:gd name="connsiteY52" fmla="*/ 1349750 h 5602986"/>
              <a:gd name="connsiteX53" fmla="*/ 2184922 w 8550114"/>
              <a:gd name="connsiteY53" fmla="*/ 1967166 h 5602986"/>
              <a:gd name="connsiteX54" fmla="*/ 2481906 w 8550114"/>
              <a:gd name="connsiteY54" fmla="*/ 1506059 h 5602986"/>
              <a:gd name="connsiteX55" fmla="*/ 2634966 w 8550114"/>
              <a:gd name="connsiteY55" fmla="*/ 1168990 h 5602986"/>
              <a:gd name="connsiteX0" fmla="*/ 2596244 w 8511392"/>
              <a:gd name="connsiteY0" fmla="*/ 1168990 h 5602986"/>
              <a:gd name="connsiteX1" fmla="*/ 2568231 w 8511392"/>
              <a:gd name="connsiteY1" fmla="*/ 958982 h 5602986"/>
              <a:gd name="connsiteX2" fmla="*/ 2693277 w 8511392"/>
              <a:gd name="connsiteY2" fmla="*/ 724519 h 5602986"/>
              <a:gd name="connsiteX3" fmla="*/ 3021523 w 8511392"/>
              <a:gd name="connsiteY3" fmla="*/ 380643 h 5602986"/>
              <a:gd name="connsiteX4" fmla="*/ 3506078 w 8511392"/>
              <a:gd name="connsiteY4" fmla="*/ 247781 h 5602986"/>
              <a:gd name="connsiteX5" fmla="*/ 3748354 w 8511392"/>
              <a:gd name="connsiteY5" fmla="*/ 36765 h 5602986"/>
              <a:gd name="connsiteX6" fmla="*/ 4037524 w 8511392"/>
              <a:gd name="connsiteY6" fmla="*/ 52397 h 5602986"/>
              <a:gd name="connsiteX7" fmla="*/ 4248539 w 8511392"/>
              <a:gd name="connsiteY7" fmla="*/ 5505 h 5602986"/>
              <a:gd name="connsiteX8" fmla="*/ 4506447 w 8511392"/>
              <a:gd name="connsiteY8" fmla="*/ 138366 h 5602986"/>
              <a:gd name="connsiteX9" fmla="*/ 4983185 w 8511392"/>
              <a:gd name="connsiteY9" fmla="*/ 52396 h 5602986"/>
              <a:gd name="connsiteX10" fmla="*/ 5311431 w 8511392"/>
              <a:gd name="connsiteY10" fmla="*/ 333750 h 5602986"/>
              <a:gd name="connsiteX11" fmla="*/ 6186754 w 8511392"/>
              <a:gd name="connsiteY11" fmla="*/ 536950 h 5602986"/>
              <a:gd name="connsiteX12" fmla="*/ 6632231 w 8511392"/>
              <a:gd name="connsiteY12" fmla="*/ 138365 h 5602986"/>
              <a:gd name="connsiteX13" fmla="*/ 6780724 w 8511392"/>
              <a:gd name="connsiteY13" fmla="*/ 177442 h 5602986"/>
              <a:gd name="connsiteX14" fmla="*/ 6972201 w 8511392"/>
              <a:gd name="connsiteY14" fmla="*/ 106097 h 5602986"/>
              <a:gd name="connsiteX15" fmla="*/ 7257462 w 8511392"/>
              <a:gd name="connsiteY15" fmla="*/ 341566 h 5602986"/>
              <a:gd name="connsiteX16" fmla="*/ 7351247 w 8511392"/>
              <a:gd name="connsiteY16" fmla="*/ 333751 h 5602986"/>
              <a:gd name="connsiteX17" fmla="*/ 7476293 w 8511392"/>
              <a:gd name="connsiteY17" fmla="*/ 505690 h 5602986"/>
              <a:gd name="connsiteX18" fmla="*/ 7304354 w 8511392"/>
              <a:gd name="connsiteY18" fmla="*/ 724519 h 5602986"/>
              <a:gd name="connsiteX19" fmla="*/ 7468478 w 8511392"/>
              <a:gd name="connsiteY19" fmla="*/ 912090 h 5602986"/>
              <a:gd name="connsiteX20" fmla="*/ 7687308 w 8511392"/>
              <a:gd name="connsiteY20" fmla="*/ 1060582 h 5602986"/>
              <a:gd name="connsiteX21" fmla="*/ 7898324 w 8511392"/>
              <a:gd name="connsiteY21" fmla="*/ 1271597 h 5602986"/>
              <a:gd name="connsiteX22" fmla="*/ 7999923 w 8511392"/>
              <a:gd name="connsiteY22" fmla="*/ 1295043 h 5602986"/>
              <a:gd name="connsiteX23" fmla="*/ 8078078 w 8511392"/>
              <a:gd name="connsiteY23" fmla="*/ 1599843 h 5602986"/>
              <a:gd name="connsiteX24" fmla="*/ 8156231 w 8511392"/>
              <a:gd name="connsiteY24" fmla="*/ 1748336 h 5602986"/>
              <a:gd name="connsiteX25" fmla="*/ 8124970 w 8511392"/>
              <a:gd name="connsiteY25" fmla="*/ 1818673 h 5602986"/>
              <a:gd name="connsiteX26" fmla="*/ 8328170 w 8511392"/>
              <a:gd name="connsiteY26" fmla="*/ 2162551 h 5602986"/>
              <a:gd name="connsiteX27" fmla="*/ 8406324 w 8511392"/>
              <a:gd name="connsiteY27" fmla="*/ 2170368 h 5602986"/>
              <a:gd name="connsiteX28" fmla="*/ 8453215 w 8511392"/>
              <a:gd name="connsiteY28" fmla="*/ 2662735 h 5602986"/>
              <a:gd name="connsiteX29" fmla="*/ 8414139 w 8511392"/>
              <a:gd name="connsiteY29" fmla="*/ 3076951 h 5602986"/>
              <a:gd name="connsiteX30" fmla="*/ 7702939 w 8511392"/>
              <a:gd name="connsiteY30" fmla="*/ 3131659 h 5602986"/>
              <a:gd name="connsiteX31" fmla="*/ 6847155 w 8511392"/>
              <a:gd name="connsiteY31" fmla="*/ 3408962 h 5602986"/>
              <a:gd name="connsiteX32" fmla="*/ 6608786 w 8511392"/>
              <a:gd name="connsiteY32" fmla="*/ 3405196 h 5602986"/>
              <a:gd name="connsiteX33" fmla="*/ 6382140 w 8511392"/>
              <a:gd name="connsiteY33" fmla="*/ 3522427 h 5602986"/>
              <a:gd name="connsiteX34" fmla="*/ 6077340 w 8511392"/>
              <a:gd name="connsiteY34" fmla="*/ 3811596 h 5602986"/>
              <a:gd name="connsiteX35" fmla="*/ 5967925 w 8511392"/>
              <a:gd name="connsiteY35" fmla="*/ 4061688 h 5602986"/>
              <a:gd name="connsiteX36" fmla="*/ 5733463 w 8511392"/>
              <a:gd name="connsiteY36" fmla="*/ 4194550 h 5602986"/>
              <a:gd name="connsiteX37" fmla="*/ 5694387 w 8511392"/>
              <a:gd name="connsiteY37" fmla="*/ 4389935 h 5602986"/>
              <a:gd name="connsiteX38" fmla="*/ 5287986 w 8511392"/>
              <a:gd name="connsiteY38" fmla="*/ 4452458 h 5602986"/>
              <a:gd name="connsiteX39" fmla="*/ 5170756 w 8511392"/>
              <a:gd name="connsiteY39" fmla="*/ 4382119 h 5602986"/>
              <a:gd name="connsiteX40" fmla="*/ 4858141 w 8511392"/>
              <a:gd name="connsiteY40" fmla="*/ 4460273 h 5602986"/>
              <a:gd name="connsiteX41" fmla="*/ 4271986 w 8511392"/>
              <a:gd name="connsiteY41" fmla="*/ 4593134 h 5602986"/>
              <a:gd name="connsiteX42" fmla="*/ 3959371 w 8511392"/>
              <a:gd name="connsiteY42" fmla="*/ 4905750 h 5602986"/>
              <a:gd name="connsiteX43" fmla="*/ 3631125 w 8511392"/>
              <a:gd name="connsiteY43" fmla="*/ 4960458 h 5602986"/>
              <a:gd name="connsiteX44" fmla="*/ 3252736 w 8511392"/>
              <a:gd name="connsiteY44" fmla="*/ 4471854 h 5602986"/>
              <a:gd name="connsiteX45" fmla="*/ 2544786 w 8511392"/>
              <a:gd name="connsiteY45" fmla="*/ 5015165 h 5602986"/>
              <a:gd name="connsiteX46" fmla="*/ 1966447 w 8511392"/>
              <a:gd name="connsiteY46" fmla="*/ 5530982 h 5602986"/>
              <a:gd name="connsiteX47" fmla="*/ 848848 w 8511392"/>
              <a:gd name="connsiteY47" fmla="*/ 5562242 h 5602986"/>
              <a:gd name="connsiteX48" fmla="*/ 75124 w 8511392"/>
              <a:gd name="connsiteY48" fmla="*/ 5538796 h 5602986"/>
              <a:gd name="connsiteX49" fmla="*/ 20416 w 8511392"/>
              <a:gd name="connsiteY49" fmla="*/ 146182 h 5602986"/>
              <a:gd name="connsiteX50" fmla="*/ 239248 w 8511392"/>
              <a:gd name="connsiteY50" fmla="*/ 443165 h 5602986"/>
              <a:gd name="connsiteX51" fmla="*/ 997338 w 8511392"/>
              <a:gd name="connsiteY51" fmla="*/ 677628 h 5602986"/>
              <a:gd name="connsiteX52" fmla="*/ 1630386 w 8511392"/>
              <a:gd name="connsiteY52" fmla="*/ 1349750 h 5602986"/>
              <a:gd name="connsiteX53" fmla="*/ 2146200 w 8511392"/>
              <a:gd name="connsiteY53" fmla="*/ 1967166 h 5602986"/>
              <a:gd name="connsiteX54" fmla="*/ 2443184 w 8511392"/>
              <a:gd name="connsiteY54" fmla="*/ 1506059 h 5602986"/>
              <a:gd name="connsiteX55" fmla="*/ 2596244 w 8511392"/>
              <a:gd name="connsiteY55" fmla="*/ 1168990 h 5602986"/>
              <a:gd name="connsiteX0" fmla="*/ 2608295 w 8523443"/>
              <a:gd name="connsiteY0" fmla="*/ 1168990 h 5601444"/>
              <a:gd name="connsiteX1" fmla="*/ 2580282 w 8523443"/>
              <a:gd name="connsiteY1" fmla="*/ 958982 h 5601444"/>
              <a:gd name="connsiteX2" fmla="*/ 2705328 w 8523443"/>
              <a:gd name="connsiteY2" fmla="*/ 724519 h 5601444"/>
              <a:gd name="connsiteX3" fmla="*/ 3033574 w 8523443"/>
              <a:gd name="connsiteY3" fmla="*/ 380643 h 5601444"/>
              <a:gd name="connsiteX4" fmla="*/ 3518129 w 8523443"/>
              <a:gd name="connsiteY4" fmla="*/ 247781 h 5601444"/>
              <a:gd name="connsiteX5" fmla="*/ 3760405 w 8523443"/>
              <a:gd name="connsiteY5" fmla="*/ 36765 h 5601444"/>
              <a:gd name="connsiteX6" fmla="*/ 4049575 w 8523443"/>
              <a:gd name="connsiteY6" fmla="*/ 52397 h 5601444"/>
              <a:gd name="connsiteX7" fmla="*/ 4260590 w 8523443"/>
              <a:gd name="connsiteY7" fmla="*/ 5505 h 5601444"/>
              <a:gd name="connsiteX8" fmla="*/ 4518498 w 8523443"/>
              <a:gd name="connsiteY8" fmla="*/ 138366 h 5601444"/>
              <a:gd name="connsiteX9" fmla="*/ 4995236 w 8523443"/>
              <a:gd name="connsiteY9" fmla="*/ 52396 h 5601444"/>
              <a:gd name="connsiteX10" fmla="*/ 5323482 w 8523443"/>
              <a:gd name="connsiteY10" fmla="*/ 333750 h 5601444"/>
              <a:gd name="connsiteX11" fmla="*/ 6198805 w 8523443"/>
              <a:gd name="connsiteY11" fmla="*/ 536950 h 5601444"/>
              <a:gd name="connsiteX12" fmla="*/ 6644282 w 8523443"/>
              <a:gd name="connsiteY12" fmla="*/ 138365 h 5601444"/>
              <a:gd name="connsiteX13" fmla="*/ 6792775 w 8523443"/>
              <a:gd name="connsiteY13" fmla="*/ 177442 h 5601444"/>
              <a:gd name="connsiteX14" fmla="*/ 6984252 w 8523443"/>
              <a:gd name="connsiteY14" fmla="*/ 106097 h 5601444"/>
              <a:gd name="connsiteX15" fmla="*/ 7269513 w 8523443"/>
              <a:gd name="connsiteY15" fmla="*/ 341566 h 5601444"/>
              <a:gd name="connsiteX16" fmla="*/ 7363298 w 8523443"/>
              <a:gd name="connsiteY16" fmla="*/ 333751 h 5601444"/>
              <a:gd name="connsiteX17" fmla="*/ 7488344 w 8523443"/>
              <a:gd name="connsiteY17" fmla="*/ 505690 h 5601444"/>
              <a:gd name="connsiteX18" fmla="*/ 7316405 w 8523443"/>
              <a:gd name="connsiteY18" fmla="*/ 724519 h 5601444"/>
              <a:gd name="connsiteX19" fmla="*/ 7480529 w 8523443"/>
              <a:gd name="connsiteY19" fmla="*/ 912090 h 5601444"/>
              <a:gd name="connsiteX20" fmla="*/ 7699359 w 8523443"/>
              <a:gd name="connsiteY20" fmla="*/ 1060582 h 5601444"/>
              <a:gd name="connsiteX21" fmla="*/ 7910375 w 8523443"/>
              <a:gd name="connsiteY21" fmla="*/ 1271597 h 5601444"/>
              <a:gd name="connsiteX22" fmla="*/ 8011974 w 8523443"/>
              <a:gd name="connsiteY22" fmla="*/ 1295043 h 5601444"/>
              <a:gd name="connsiteX23" fmla="*/ 8090129 w 8523443"/>
              <a:gd name="connsiteY23" fmla="*/ 1599843 h 5601444"/>
              <a:gd name="connsiteX24" fmla="*/ 8168282 w 8523443"/>
              <a:gd name="connsiteY24" fmla="*/ 1748336 h 5601444"/>
              <a:gd name="connsiteX25" fmla="*/ 8137021 w 8523443"/>
              <a:gd name="connsiteY25" fmla="*/ 1818673 h 5601444"/>
              <a:gd name="connsiteX26" fmla="*/ 8340221 w 8523443"/>
              <a:gd name="connsiteY26" fmla="*/ 2162551 h 5601444"/>
              <a:gd name="connsiteX27" fmla="*/ 8418375 w 8523443"/>
              <a:gd name="connsiteY27" fmla="*/ 2170368 h 5601444"/>
              <a:gd name="connsiteX28" fmla="*/ 8465266 w 8523443"/>
              <a:gd name="connsiteY28" fmla="*/ 2662735 h 5601444"/>
              <a:gd name="connsiteX29" fmla="*/ 8426190 w 8523443"/>
              <a:gd name="connsiteY29" fmla="*/ 3076951 h 5601444"/>
              <a:gd name="connsiteX30" fmla="*/ 7714990 w 8523443"/>
              <a:gd name="connsiteY30" fmla="*/ 3131659 h 5601444"/>
              <a:gd name="connsiteX31" fmla="*/ 6859206 w 8523443"/>
              <a:gd name="connsiteY31" fmla="*/ 3408962 h 5601444"/>
              <a:gd name="connsiteX32" fmla="*/ 6620837 w 8523443"/>
              <a:gd name="connsiteY32" fmla="*/ 3405196 h 5601444"/>
              <a:gd name="connsiteX33" fmla="*/ 6394191 w 8523443"/>
              <a:gd name="connsiteY33" fmla="*/ 3522427 h 5601444"/>
              <a:gd name="connsiteX34" fmla="*/ 6089391 w 8523443"/>
              <a:gd name="connsiteY34" fmla="*/ 3811596 h 5601444"/>
              <a:gd name="connsiteX35" fmla="*/ 5979976 w 8523443"/>
              <a:gd name="connsiteY35" fmla="*/ 4061688 h 5601444"/>
              <a:gd name="connsiteX36" fmla="*/ 5745514 w 8523443"/>
              <a:gd name="connsiteY36" fmla="*/ 4194550 h 5601444"/>
              <a:gd name="connsiteX37" fmla="*/ 5706438 w 8523443"/>
              <a:gd name="connsiteY37" fmla="*/ 4389935 h 5601444"/>
              <a:gd name="connsiteX38" fmla="*/ 5300037 w 8523443"/>
              <a:gd name="connsiteY38" fmla="*/ 4452458 h 5601444"/>
              <a:gd name="connsiteX39" fmla="*/ 5182807 w 8523443"/>
              <a:gd name="connsiteY39" fmla="*/ 4382119 h 5601444"/>
              <a:gd name="connsiteX40" fmla="*/ 4870192 w 8523443"/>
              <a:gd name="connsiteY40" fmla="*/ 4460273 h 5601444"/>
              <a:gd name="connsiteX41" fmla="*/ 4284037 w 8523443"/>
              <a:gd name="connsiteY41" fmla="*/ 4593134 h 5601444"/>
              <a:gd name="connsiteX42" fmla="*/ 3971422 w 8523443"/>
              <a:gd name="connsiteY42" fmla="*/ 4905750 h 5601444"/>
              <a:gd name="connsiteX43" fmla="*/ 3643176 w 8523443"/>
              <a:gd name="connsiteY43" fmla="*/ 4960458 h 5601444"/>
              <a:gd name="connsiteX44" fmla="*/ 3264787 w 8523443"/>
              <a:gd name="connsiteY44" fmla="*/ 4471854 h 5601444"/>
              <a:gd name="connsiteX45" fmla="*/ 2556837 w 8523443"/>
              <a:gd name="connsiteY45" fmla="*/ 5015165 h 5601444"/>
              <a:gd name="connsiteX46" fmla="*/ 1978498 w 8523443"/>
              <a:gd name="connsiteY46" fmla="*/ 5530982 h 5601444"/>
              <a:gd name="connsiteX47" fmla="*/ 860899 w 8523443"/>
              <a:gd name="connsiteY47" fmla="*/ 5562242 h 5601444"/>
              <a:gd name="connsiteX48" fmla="*/ 27909 w 8523443"/>
              <a:gd name="connsiteY48" fmla="*/ 5572663 h 5601444"/>
              <a:gd name="connsiteX49" fmla="*/ 32467 w 8523443"/>
              <a:gd name="connsiteY49" fmla="*/ 146182 h 5601444"/>
              <a:gd name="connsiteX50" fmla="*/ 251299 w 8523443"/>
              <a:gd name="connsiteY50" fmla="*/ 443165 h 5601444"/>
              <a:gd name="connsiteX51" fmla="*/ 1009389 w 8523443"/>
              <a:gd name="connsiteY51" fmla="*/ 677628 h 5601444"/>
              <a:gd name="connsiteX52" fmla="*/ 1642437 w 8523443"/>
              <a:gd name="connsiteY52" fmla="*/ 1349750 h 5601444"/>
              <a:gd name="connsiteX53" fmla="*/ 2158251 w 8523443"/>
              <a:gd name="connsiteY53" fmla="*/ 1967166 h 5601444"/>
              <a:gd name="connsiteX54" fmla="*/ 2455235 w 8523443"/>
              <a:gd name="connsiteY54" fmla="*/ 1506059 h 5601444"/>
              <a:gd name="connsiteX55" fmla="*/ 2608295 w 8523443"/>
              <a:gd name="connsiteY55" fmla="*/ 1168990 h 5601444"/>
              <a:gd name="connsiteX0" fmla="*/ 2608295 w 9067955"/>
              <a:gd name="connsiteY0" fmla="*/ 1168990 h 5601444"/>
              <a:gd name="connsiteX1" fmla="*/ 2580282 w 9067955"/>
              <a:gd name="connsiteY1" fmla="*/ 958982 h 5601444"/>
              <a:gd name="connsiteX2" fmla="*/ 2705328 w 9067955"/>
              <a:gd name="connsiteY2" fmla="*/ 724519 h 5601444"/>
              <a:gd name="connsiteX3" fmla="*/ 3033574 w 9067955"/>
              <a:gd name="connsiteY3" fmla="*/ 380643 h 5601444"/>
              <a:gd name="connsiteX4" fmla="*/ 3518129 w 9067955"/>
              <a:gd name="connsiteY4" fmla="*/ 247781 h 5601444"/>
              <a:gd name="connsiteX5" fmla="*/ 3760405 w 9067955"/>
              <a:gd name="connsiteY5" fmla="*/ 36765 h 5601444"/>
              <a:gd name="connsiteX6" fmla="*/ 4049575 w 9067955"/>
              <a:gd name="connsiteY6" fmla="*/ 52397 h 5601444"/>
              <a:gd name="connsiteX7" fmla="*/ 4260590 w 9067955"/>
              <a:gd name="connsiteY7" fmla="*/ 5505 h 5601444"/>
              <a:gd name="connsiteX8" fmla="*/ 4518498 w 9067955"/>
              <a:gd name="connsiteY8" fmla="*/ 138366 h 5601444"/>
              <a:gd name="connsiteX9" fmla="*/ 4995236 w 9067955"/>
              <a:gd name="connsiteY9" fmla="*/ 52396 h 5601444"/>
              <a:gd name="connsiteX10" fmla="*/ 5323482 w 9067955"/>
              <a:gd name="connsiteY10" fmla="*/ 333750 h 5601444"/>
              <a:gd name="connsiteX11" fmla="*/ 6198805 w 9067955"/>
              <a:gd name="connsiteY11" fmla="*/ 536950 h 5601444"/>
              <a:gd name="connsiteX12" fmla="*/ 6644282 w 9067955"/>
              <a:gd name="connsiteY12" fmla="*/ 138365 h 5601444"/>
              <a:gd name="connsiteX13" fmla="*/ 6792775 w 9067955"/>
              <a:gd name="connsiteY13" fmla="*/ 177442 h 5601444"/>
              <a:gd name="connsiteX14" fmla="*/ 6984252 w 9067955"/>
              <a:gd name="connsiteY14" fmla="*/ 106097 h 5601444"/>
              <a:gd name="connsiteX15" fmla="*/ 7269513 w 9067955"/>
              <a:gd name="connsiteY15" fmla="*/ 341566 h 5601444"/>
              <a:gd name="connsiteX16" fmla="*/ 7363298 w 9067955"/>
              <a:gd name="connsiteY16" fmla="*/ 333751 h 5601444"/>
              <a:gd name="connsiteX17" fmla="*/ 7488344 w 9067955"/>
              <a:gd name="connsiteY17" fmla="*/ 505690 h 5601444"/>
              <a:gd name="connsiteX18" fmla="*/ 7316405 w 9067955"/>
              <a:gd name="connsiteY18" fmla="*/ 724519 h 5601444"/>
              <a:gd name="connsiteX19" fmla="*/ 7480529 w 9067955"/>
              <a:gd name="connsiteY19" fmla="*/ 912090 h 5601444"/>
              <a:gd name="connsiteX20" fmla="*/ 7699359 w 9067955"/>
              <a:gd name="connsiteY20" fmla="*/ 1060582 h 5601444"/>
              <a:gd name="connsiteX21" fmla="*/ 7910375 w 9067955"/>
              <a:gd name="connsiteY21" fmla="*/ 1271597 h 5601444"/>
              <a:gd name="connsiteX22" fmla="*/ 8011974 w 9067955"/>
              <a:gd name="connsiteY22" fmla="*/ 1295043 h 5601444"/>
              <a:gd name="connsiteX23" fmla="*/ 8090129 w 9067955"/>
              <a:gd name="connsiteY23" fmla="*/ 1599843 h 5601444"/>
              <a:gd name="connsiteX24" fmla="*/ 8168282 w 9067955"/>
              <a:gd name="connsiteY24" fmla="*/ 1748336 h 5601444"/>
              <a:gd name="connsiteX25" fmla="*/ 8137021 w 9067955"/>
              <a:gd name="connsiteY25" fmla="*/ 1818673 h 5601444"/>
              <a:gd name="connsiteX26" fmla="*/ 8340221 w 9067955"/>
              <a:gd name="connsiteY26" fmla="*/ 2162551 h 5601444"/>
              <a:gd name="connsiteX27" fmla="*/ 8418375 w 9067955"/>
              <a:gd name="connsiteY27" fmla="*/ 2170368 h 5601444"/>
              <a:gd name="connsiteX28" fmla="*/ 8465266 w 9067955"/>
              <a:gd name="connsiteY28" fmla="*/ 2662735 h 5601444"/>
              <a:gd name="connsiteX29" fmla="*/ 8426190 w 9067955"/>
              <a:gd name="connsiteY29" fmla="*/ 3076951 h 5601444"/>
              <a:gd name="connsiteX30" fmla="*/ 9013438 w 9067955"/>
              <a:gd name="connsiteY30" fmla="*/ 3570571 h 5601444"/>
              <a:gd name="connsiteX31" fmla="*/ 6859206 w 9067955"/>
              <a:gd name="connsiteY31" fmla="*/ 3408962 h 5601444"/>
              <a:gd name="connsiteX32" fmla="*/ 6620837 w 9067955"/>
              <a:gd name="connsiteY32" fmla="*/ 3405196 h 5601444"/>
              <a:gd name="connsiteX33" fmla="*/ 6394191 w 9067955"/>
              <a:gd name="connsiteY33" fmla="*/ 3522427 h 5601444"/>
              <a:gd name="connsiteX34" fmla="*/ 6089391 w 9067955"/>
              <a:gd name="connsiteY34" fmla="*/ 3811596 h 5601444"/>
              <a:gd name="connsiteX35" fmla="*/ 5979976 w 9067955"/>
              <a:gd name="connsiteY35" fmla="*/ 4061688 h 5601444"/>
              <a:gd name="connsiteX36" fmla="*/ 5745514 w 9067955"/>
              <a:gd name="connsiteY36" fmla="*/ 4194550 h 5601444"/>
              <a:gd name="connsiteX37" fmla="*/ 5706438 w 9067955"/>
              <a:gd name="connsiteY37" fmla="*/ 4389935 h 5601444"/>
              <a:gd name="connsiteX38" fmla="*/ 5300037 w 9067955"/>
              <a:gd name="connsiteY38" fmla="*/ 4452458 h 5601444"/>
              <a:gd name="connsiteX39" fmla="*/ 5182807 w 9067955"/>
              <a:gd name="connsiteY39" fmla="*/ 4382119 h 5601444"/>
              <a:gd name="connsiteX40" fmla="*/ 4870192 w 9067955"/>
              <a:gd name="connsiteY40" fmla="*/ 4460273 h 5601444"/>
              <a:gd name="connsiteX41" fmla="*/ 4284037 w 9067955"/>
              <a:gd name="connsiteY41" fmla="*/ 4593134 h 5601444"/>
              <a:gd name="connsiteX42" fmla="*/ 3971422 w 9067955"/>
              <a:gd name="connsiteY42" fmla="*/ 4905750 h 5601444"/>
              <a:gd name="connsiteX43" fmla="*/ 3643176 w 9067955"/>
              <a:gd name="connsiteY43" fmla="*/ 4960458 h 5601444"/>
              <a:gd name="connsiteX44" fmla="*/ 3264787 w 9067955"/>
              <a:gd name="connsiteY44" fmla="*/ 4471854 h 5601444"/>
              <a:gd name="connsiteX45" fmla="*/ 2556837 w 9067955"/>
              <a:gd name="connsiteY45" fmla="*/ 5015165 h 5601444"/>
              <a:gd name="connsiteX46" fmla="*/ 1978498 w 9067955"/>
              <a:gd name="connsiteY46" fmla="*/ 5530982 h 5601444"/>
              <a:gd name="connsiteX47" fmla="*/ 860899 w 9067955"/>
              <a:gd name="connsiteY47" fmla="*/ 5562242 h 5601444"/>
              <a:gd name="connsiteX48" fmla="*/ 27909 w 9067955"/>
              <a:gd name="connsiteY48" fmla="*/ 5572663 h 5601444"/>
              <a:gd name="connsiteX49" fmla="*/ 32467 w 9067955"/>
              <a:gd name="connsiteY49" fmla="*/ 146182 h 5601444"/>
              <a:gd name="connsiteX50" fmla="*/ 251299 w 9067955"/>
              <a:gd name="connsiteY50" fmla="*/ 443165 h 5601444"/>
              <a:gd name="connsiteX51" fmla="*/ 1009389 w 9067955"/>
              <a:gd name="connsiteY51" fmla="*/ 677628 h 5601444"/>
              <a:gd name="connsiteX52" fmla="*/ 1642437 w 9067955"/>
              <a:gd name="connsiteY52" fmla="*/ 1349750 h 5601444"/>
              <a:gd name="connsiteX53" fmla="*/ 2158251 w 9067955"/>
              <a:gd name="connsiteY53" fmla="*/ 1967166 h 5601444"/>
              <a:gd name="connsiteX54" fmla="*/ 2455235 w 9067955"/>
              <a:gd name="connsiteY54" fmla="*/ 1506059 h 5601444"/>
              <a:gd name="connsiteX55" fmla="*/ 2608295 w 9067955"/>
              <a:gd name="connsiteY55" fmla="*/ 1168990 h 5601444"/>
              <a:gd name="connsiteX0" fmla="*/ 2608295 w 9019130"/>
              <a:gd name="connsiteY0" fmla="*/ 1168990 h 5601444"/>
              <a:gd name="connsiteX1" fmla="*/ 2580282 w 9019130"/>
              <a:gd name="connsiteY1" fmla="*/ 958982 h 5601444"/>
              <a:gd name="connsiteX2" fmla="*/ 2705328 w 9019130"/>
              <a:gd name="connsiteY2" fmla="*/ 724519 h 5601444"/>
              <a:gd name="connsiteX3" fmla="*/ 3033574 w 9019130"/>
              <a:gd name="connsiteY3" fmla="*/ 380643 h 5601444"/>
              <a:gd name="connsiteX4" fmla="*/ 3518129 w 9019130"/>
              <a:gd name="connsiteY4" fmla="*/ 247781 h 5601444"/>
              <a:gd name="connsiteX5" fmla="*/ 3760405 w 9019130"/>
              <a:gd name="connsiteY5" fmla="*/ 36765 h 5601444"/>
              <a:gd name="connsiteX6" fmla="*/ 4049575 w 9019130"/>
              <a:gd name="connsiteY6" fmla="*/ 52397 h 5601444"/>
              <a:gd name="connsiteX7" fmla="*/ 4260590 w 9019130"/>
              <a:gd name="connsiteY7" fmla="*/ 5505 h 5601444"/>
              <a:gd name="connsiteX8" fmla="*/ 4518498 w 9019130"/>
              <a:gd name="connsiteY8" fmla="*/ 138366 h 5601444"/>
              <a:gd name="connsiteX9" fmla="*/ 4995236 w 9019130"/>
              <a:gd name="connsiteY9" fmla="*/ 52396 h 5601444"/>
              <a:gd name="connsiteX10" fmla="*/ 5323482 w 9019130"/>
              <a:gd name="connsiteY10" fmla="*/ 333750 h 5601444"/>
              <a:gd name="connsiteX11" fmla="*/ 6198805 w 9019130"/>
              <a:gd name="connsiteY11" fmla="*/ 536950 h 5601444"/>
              <a:gd name="connsiteX12" fmla="*/ 6644282 w 9019130"/>
              <a:gd name="connsiteY12" fmla="*/ 138365 h 5601444"/>
              <a:gd name="connsiteX13" fmla="*/ 6792775 w 9019130"/>
              <a:gd name="connsiteY13" fmla="*/ 177442 h 5601444"/>
              <a:gd name="connsiteX14" fmla="*/ 6984252 w 9019130"/>
              <a:gd name="connsiteY14" fmla="*/ 106097 h 5601444"/>
              <a:gd name="connsiteX15" fmla="*/ 7269513 w 9019130"/>
              <a:gd name="connsiteY15" fmla="*/ 341566 h 5601444"/>
              <a:gd name="connsiteX16" fmla="*/ 7363298 w 9019130"/>
              <a:gd name="connsiteY16" fmla="*/ 333751 h 5601444"/>
              <a:gd name="connsiteX17" fmla="*/ 7488344 w 9019130"/>
              <a:gd name="connsiteY17" fmla="*/ 505690 h 5601444"/>
              <a:gd name="connsiteX18" fmla="*/ 7316405 w 9019130"/>
              <a:gd name="connsiteY18" fmla="*/ 724519 h 5601444"/>
              <a:gd name="connsiteX19" fmla="*/ 7480529 w 9019130"/>
              <a:gd name="connsiteY19" fmla="*/ 912090 h 5601444"/>
              <a:gd name="connsiteX20" fmla="*/ 7699359 w 9019130"/>
              <a:gd name="connsiteY20" fmla="*/ 1060582 h 5601444"/>
              <a:gd name="connsiteX21" fmla="*/ 7910375 w 9019130"/>
              <a:gd name="connsiteY21" fmla="*/ 1271597 h 5601444"/>
              <a:gd name="connsiteX22" fmla="*/ 8011974 w 9019130"/>
              <a:gd name="connsiteY22" fmla="*/ 1295043 h 5601444"/>
              <a:gd name="connsiteX23" fmla="*/ 8090129 w 9019130"/>
              <a:gd name="connsiteY23" fmla="*/ 1599843 h 5601444"/>
              <a:gd name="connsiteX24" fmla="*/ 8168282 w 9019130"/>
              <a:gd name="connsiteY24" fmla="*/ 1748336 h 5601444"/>
              <a:gd name="connsiteX25" fmla="*/ 8137021 w 9019130"/>
              <a:gd name="connsiteY25" fmla="*/ 1818673 h 5601444"/>
              <a:gd name="connsiteX26" fmla="*/ 8340221 w 9019130"/>
              <a:gd name="connsiteY26" fmla="*/ 2162551 h 5601444"/>
              <a:gd name="connsiteX27" fmla="*/ 8418375 w 9019130"/>
              <a:gd name="connsiteY27" fmla="*/ 2170368 h 5601444"/>
              <a:gd name="connsiteX28" fmla="*/ 8465266 w 9019130"/>
              <a:gd name="connsiteY28" fmla="*/ 2662735 h 5601444"/>
              <a:gd name="connsiteX29" fmla="*/ 8426190 w 9019130"/>
              <a:gd name="connsiteY29" fmla="*/ 3076951 h 5601444"/>
              <a:gd name="connsiteX30" fmla="*/ 9013438 w 9019130"/>
              <a:gd name="connsiteY30" fmla="*/ 3570571 h 5601444"/>
              <a:gd name="connsiteX31" fmla="*/ 8017446 w 9019130"/>
              <a:gd name="connsiteY31" fmla="*/ 3817394 h 5601444"/>
              <a:gd name="connsiteX32" fmla="*/ 6620837 w 9019130"/>
              <a:gd name="connsiteY32" fmla="*/ 3405196 h 5601444"/>
              <a:gd name="connsiteX33" fmla="*/ 6394191 w 9019130"/>
              <a:gd name="connsiteY33" fmla="*/ 3522427 h 5601444"/>
              <a:gd name="connsiteX34" fmla="*/ 6089391 w 9019130"/>
              <a:gd name="connsiteY34" fmla="*/ 3811596 h 5601444"/>
              <a:gd name="connsiteX35" fmla="*/ 5979976 w 9019130"/>
              <a:gd name="connsiteY35" fmla="*/ 4061688 h 5601444"/>
              <a:gd name="connsiteX36" fmla="*/ 5745514 w 9019130"/>
              <a:gd name="connsiteY36" fmla="*/ 4194550 h 5601444"/>
              <a:gd name="connsiteX37" fmla="*/ 5706438 w 9019130"/>
              <a:gd name="connsiteY37" fmla="*/ 4389935 h 5601444"/>
              <a:gd name="connsiteX38" fmla="*/ 5300037 w 9019130"/>
              <a:gd name="connsiteY38" fmla="*/ 4452458 h 5601444"/>
              <a:gd name="connsiteX39" fmla="*/ 5182807 w 9019130"/>
              <a:gd name="connsiteY39" fmla="*/ 4382119 h 5601444"/>
              <a:gd name="connsiteX40" fmla="*/ 4870192 w 9019130"/>
              <a:gd name="connsiteY40" fmla="*/ 4460273 h 5601444"/>
              <a:gd name="connsiteX41" fmla="*/ 4284037 w 9019130"/>
              <a:gd name="connsiteY41" fmla="*/ 4593134 h 5601444"/>
              <a:gd name="connsiteX42" fmla="*/ 3971422 w 9019130"/>
              <a:gd name="connsiteY42" fmla="*/ 4905750 h 5601444"/>
              <a:gd name="connsiteX43" fmla="*/ 3643176 w 9019130"/>
              <a:gd name="connsiteY43" fmla="*/ 4960458 h 5601444"/>
              <a:gd name="connsiteX44" fmla="*/ 3264787 w 9019130"/>
              <a:gd name="connsiteY44" fmla="*/ 4471854 h 5601444"/>
              <a:gd name="connsiteX45" fmla="*/ 2556837 w 9019130"/>
              <a:gd name="connsiteY45" fmla="*/ 5015165 h 5601444"/>
              <a:gd name="connsiteX46" fmla="*/ 1978498 w 9019130"/>
              <a:gd name="connsiteY46" fmla="*/ 5530982 h 5601444"/>
              <a:gd name="connsiteX47" fmla="*/ 860899 w 9019130"/>
              <a:gd name="connsiteY47" fmla="*/ 5562242 h 5601444"/>
              <a:gd name="connsiteX48" fmla="*/ 27909 w 9019130"/>
              <a:gd name="connsiteY48" fmla="*/ 5572663 h 5601444"/>
              <a:gd name="connsiteX49" fmla="*/ 32467 w 9019130"/>
              <a:gd name="connsiteY49" fmla="*/ 146182 h 5601444"/>
              <a:gd name="connsiteX50" fmla="*/ 251299 w 9019130"/>
              <a:gd name="connsiteY50" fmla="*/ 443165 h 5601444"/>
              <a:gd name="connsiteX51" fmla="*/ 1009389 w 9019130"/>
              <a:gd name="connsiteY51" fmla="*/ 677628 h 5601444"/>
              <a:gd name="connsiteX52" fmla="*/ 1642437 w 9019130"/>
              <a:gd name="connsiteY52" fmla="*/ 1349750 h 5601444"/>
              <a:gd name="connsiteX53" fmla="*/ 2158251 w 9019130"/>
              <a:gd name="connsiteY53" fmla="*/ 1967166 h 5601444"/>
              <a:gd name="connsiteX54" fmla="*/ 2455235 w 9019130"/>
              <a:gd name="connsiteY54" fmla="*/ 1506059 h 5601444"/>
              <a:gd name="connsiteX55" fmla="*/ 2608295 w 9019130"/>
              <a:gd name="connsiteY55" fmla="*/ 1168990 h 5601444"/>
              <a:gd name="connsiteX0" fmla="*/ 2608295 w 9019488"/>
              <a:gd name="connsiteY0" fmla="*/ 1168990 h 5601444"/>
              <a:gd name="connsiteX1" fmla="*/ 2580282 w 9019488"/>
              <a:gd name="connsiteY1" fmla="*/ 958982 h 5601444"/>
              <a:gd name="connsiteX2" fmla="*/ 2705328 w 9019488"/>
              <a:gd name="connsiteY2" fmla="*/ 724519 h 5601444"/>
              <a:gd name="connsiteX3" fmla="*/ 3033574 w 9019488"/>
              <a:gd name="connsiteY3" fmla="*/ 380643 h 5601444"/>
              <a:gd name="connsiteX4" fmla="*/ 3518129 w 9019488"/>
              <a:gd name="connsiteY4" fmla="*/ 247781 h 5601444"/>
              <a:gd name="connsiteX5" fmla="*/ 3760405 w 9019488"/>
              <a:gd name="connsiteY5" fmla="*/ 36765 h 5601444"/>
              <a:gd name="connsiteX6" fmla="*/ 4049575 w 9019488"/>
              <a:gd name="connsiteY6" fmla="*/ 52397 h 5601444"/>
              <a:gd name="connsiteX7" fmla="*/ 4260590 w 9019488"/>
              <a:gd name="connsiteY7" fmla="*/ 5505 h 5601444"/>
              <a:gd name="connsiteX8" fmla="*/ 4518498 w 9019488"/>
              <a:gd name="connsiteY8" fmla="*/ 138366 h 5601444"/>
              <a:gd name="connsiteX9" fmla="*/ 4995236 w 9019488"/>
              <a:gd name="connsiteY9" fmla="*/ 52396 h 5601444"/>
              <a:gd name="connsiteX10" fmla="*/ 5323482 w 9019488"/>
              <a:gd name="connsiteY10" fmla="*/ 333750 h 5601444"/>
              <a:gd name="connsiteX11" fmla="*/ 6198805 w 9019488"/>
              <a:gd name="connsiteY11" fmla="*/ 536950 h 5601444"/>
              <a:gd name="connsiteX12" fmla="*/ 6644282 w 9019488"/>
              <a:gd name="connsiteY12" fmla="*/ 138365 h 5601444"/>
              <a:gd name="connsiteX13" fmla="*/ 6792775 w 9019488"/>
              <a:gd name="connsiteY13" fmla="*/ 177442 h 5601444"/>
              <a:gd name="connsiteX14" fmla="*/ 6984252 w 9019488"/>
              <a:gd name="connsiteY14" fmla="*/ 106097 h 5601444"/>
              <a:gd name="connsiteX15" fmla="*/ 7269513 w 9019488"/>
              <a:gd name="connsiteY15" fmla="*/ 341566 h 5601444"/>
              <a:gd name="connsiteX16" fmla="*/ 7363298 w 9019488"/>
              <a:gd name="connsiteY16" fmla="*/ 333751 h 5601444"/>
              <a:gd name="connsiteX17" fmla="*/ 7488344 w 9019488"/>
              <a:gd name="connsiteY17" fmla="*/ 505690 h 5601444"/>
              <a:gd name="connsiteX18" fmla="*/ 7316405 w 9019488"/>
              <a:gd name="connsiteY18" fmla="*/ 724519 h 5601444"/>
              <a:gd name="connsiteX19" fmla="*/ 7480529 w 9019488"/>
              <a:gd name="connsiteY19" fmla="*/ 912090 h 5601444"/>
              <a:gd name="connsiteX20" fmla="*/ 7699359 w 9019488"/>
              <a:gd name="connsiteY20" fmla="*/ 1060582 h 5601444"/>
              <a:gd name="connsiteX21" fmla="*/ 7910375 w 9019488"/>
              <a:gd name="connsiteY21" fmla="*/ 1271597 h 5601444"/>
              <a:gd name="connsiteX22" fmla="*/ 8011974 w 9019488"/>
              <a:gd name="connsiteY22" fmla="*/ 1295043 h 5601444"/>
              <a:gd name="connsiteX23" fmla="*/ 8090129 w 9019488"/>
              <a:gd name="connsiteY23" fmla="*/ 1599843 h 5601444"/>
              <a:gd name="connsiteX24" fmla="*/ 8168282 w 9019488"/>
              <a:gd name="connsiteY24" fmla="*/ 1748336 h 5601444"/>
              <a:gd name="connsiteX25" fmla="*/ 8137021 w 9019488"/>
              <a:gd name="connsiteY25" fmla="*/ 1818673 h 5601444"/>
              <a:gd name="connsiteX26" fmla="*/ 8340221 w 9019488"/>
              <a:gd name="connsiteY26" fmla="*/ 2162551 h 5601444"/>
              <a:gd name="connsiteX27" fmla="*/ 8418375 w 9019488"/>
              <a:gd name="connsiteY27" fmla="*/ 2170368 h 5601444"/>
              <a:gd name="connsiteX28" fmla="*/ 8465266 w 9019488"/>
              <a:gd name="connsiteY28" fmla="*/ 2662735 h 5601444"/>
              <a:gd name="connsiteX29" fmla="*/ 8426190 w 9019488"/>
              <a:gd name="connsiteY29" fmla="*/ 3076951 h 5601444"/>
              <a:gd name="connsiteX30" fmla="*/ 9013438 w 9019488"/>
              <a:gd name="connsiteY30" fmla="*/ 3570571 h 5601444"/>
              <a:gd name="connsiteX31" fmla="*/ 8688788 w 9019488"/>
              <a:gd name="connsiteY31" fmla="*/ 3748604 h 5601444"/>
              <a:gd name="connsiteX32" fmla="*/ 8017446 w 9019488"/>
              <a:gd name="connsiteY32" fmla="*/ 3817394 h 5601444"/>
              <a:gd name="connsiteX33" fmla="*/ 6620837 w 9019488"/>
              <a:gd name="connsiteY33" fmla="*/ 3405196 h 5601444"/>
              <a:gd name="connsiteX34" fmla="*/ 6394191 w 9019488"/>
              <a:gd name="connsiteY34" fmla="*/ 3522427 h 5601444"/>
              <a:gd name="connsiteX35" fmla="*/ 6089391 w 9019488"/>
              <a:gd name="connsiteY35" fmla="*/ 3811596 h 5601444"/>
              <a:gd name="connsiteX36" fmla="*/ 5979976 w 9019488"/>
              <a:gd name="connsiteY36" fmla="*/ 4061688 h 5601444"/>
              <a:gd name="connsiteX37" fmla="*/ 5745514 w 9019488"/>
              <a:gd name="connsiteY37" fmla="*/ 4194550 h 5601444"/>
              <a:gd name="connsiteX38" fmla="*/ 5706438 w 9019488"/>
              <a:gd name="connsiteY38" fmla="*/ 4389935 h 5601444"/>
              <a:gd name="connsiteX39" fmla="*/ 5300037 w 9019488"/>
              <a:gd name="connsiteY39" fmla="*/ 4452458 h 5601444"/>
              <a:gd name="connsiteX40" fmla="*/ 5182807 w 9019488"/>
              <a:gd name="connsiteY40" fmla="*/ 4382119 h 5601444"/>
              <a:gd name="connsiteX41" fmla="*/ 4870192 w 9019488"/>
              <a:gd name="connsiteY41" fmla="*/ 4460273 h 5601444"/>
              <a:gd name="connsiteX42" fmla="*/ 4284037 w 9019488"/>
              <a:gd name="connsiteY42" fmla="*/ 4593134 h 5601444"/>
              <a:gd name="connsiteX43" fmla="*/ 3971422 w 9019488"/>
              <a:gd name="connsiteY43" fmla="*/ 4905750 h 5601444"/>
              <a:gd name="connsiteX44" fmla="*/ 3643176 w 9019488"/>
              <a:gd name="connsiteY44" fmla="*/ 4960458 h 5601444"/>
              <a:gd name="connsiteX45" fmla="*/ 3264787 w 9019488"/>
              <a:gd name="connsiteY45" fmla="*/ 4471854 h 5601444"/>
              <a:gd name="connsiteX46" fmla="*/ 2556837 w 9019488"/>
              <a:gd name="connsiteY46" fmla="*/ 5015165 h 5601444"/>
              <a:gd name="connsiteX47" fmla="*/ 1978498 w 9019488"/>
              <a:gd name="connsiteY47" fmla="*/ 5530982 h 5601444"/>
              <a:gd name="connsiteX48" fmla="*/ 860899 w 9019488"/>
              <a:gd name="connsiteY48" fmla="*/ 5562242 h 5601444"/>
              <a:gd name="connsiteX49" fmla="*/ 27909 w 9019488"/>
              <a:gd name="connsiteY49" fmla="*/ 5572663 h 5601444"/>
              <a:gd name="connsiteX50" fmla="*/ 32467 w 9019488"/>
              <a:gd name="connsiteY50" fmla="*/ 146182 h 5601444"/>
              <a:gd name="connsiteX51" fmla="*/ 251299 w 9019488"/>
              <a:gd name="connsiteY51" fmla="*/ 443165 h 5601444"/>
              <a:gd name="connsiteX52" fmla="*/ 1009389 w 9019488"/>
              <a:gd name="connsiteY52" fmla="*/ 677628 h 5601444"/>
              <a:gd name="connsiteX53" fmla="*/ 1642437 w 9019488"/>
              <a:gd name="connsiteY53" fmla="*/ 1349750 h 5601444"/>
              <a:gd name="connsiteX54" fmla="*/ 2158251 w 9019488"/>
              <a:gd name="connsiteY54" fmla="*/ 1967166 h 5601444"/>
              <a:gd name="connsiteX55" fmla="*/ 2455235 w 9019488"/>
              <a:gd name="connsiteY55" fmla="*/ 1506059 h 5601444"/>
              <a:gd name="connsiteX56" fmla="*/ 2608295 w 9019488"/>
              <a:gd name="connsiteY56" fmla="*/ 1168990 h 5601444"/>
              <a:gd name="connsiteX0" fmla="*/ 2608295 w 9016706"/>
              <a:gd name="connsiteY0" fmla="*/ 1168990 h 5601444"/>
              <a:gd name="connsiteX1" fmla="*/ 2580282 w 9016706"/>
              <a:gd name="connsiteY1" fmla="*/ 958982 h 5601444"/>
              <a:gd name="connsiteX2" fmla="*/ 2705328 w 9016706"/>
              <a:gd name="connsiteY2" fmla="*/ 724519 h 5601444"/>
              <a:gd name="connsiteX3" fmla="*/ 3033574 w 9016706"/>
              <a:gd name="connsiteY3" fmla="*/ 380643 h 5601444"/>
              <a:gd name="connsiteX4" fmla="*/ 3518129 w 9016706"/>
              <a:gd name="connsiteY4" fmla="*/ 247781 h 5601444"/>
              <a:gd name="connsiteX5" fmla="*/ 3760405 w 9016706"/>
              <a:gd name="connsiteY5" fmla="*/ 36765 h 5601444"/>
              <a:gd name="connsiteX6" fmla="*/ 4049575 w 9016706"/>
              <a:gd name="connsiteY6" fmla="*/ 52397 h 5601444"/>
              <a:gd name="connsiteX7" fmla="*/ 4260590 w 9016706"/>
              <a:gd name="connsiteY7" fmla="*/ 5505 h 5601444"/>
              <a:gd name="connsiteX8" fmla="*/ 4518498 w 9016706"/>
              <a:gd name="connsiteY8" fmla="*/ 138366 h 5601444"/>
              <a:gd name="connsiteX9" fmla="*/ 4995236 w 9016706"/>
              <a:gd name="connsiteY9" fmla="*/ 52396 h 5601444"/>
              <a:gd name="connsiteX10" fmla="*/ 5323482 w 9016706"/>
              <a:gd name="connsiteY10" fmla="*/ 333750 h 5601444"/>
              <a:gd name="connsiteX11" fmla="*/ 6198805 w 9016706"/>
              <a:gd name="connsiteY11" fmla="*/ 536950 h 5601444"/>
              <a:gd name="connsiteX12" fmla="*/ 6644282 w 9016706"/>
              <a:gd name="connsiteY12" fmla="*/ 138365 h 5601444"/>
              <a:gd name="connsiteX13" fmla="*/ 6792775 w 9016706"/>
              <a:gd name="connsiteY13" fmla="*/ 177442 h 5601444"/>
              <a:gd name="connsiteX14" fmla="*/ 6984252 w 9016706"/>
              <a:gd name="connsiteY14" fmla="*/ 106097 h 5601444"/>
              <a:gd name="connsiteX15" fmla="*/ 7269513 w 9016706"/>
              <a:gd name="connsiteY15" fmla="*/ 341566 h 5601444"/>
              <a:gd name="connsiteX16" fmla="*/ 7363298 w 9016706"/>
              <a:gd name="connsiteY16" fmla="*/ 333751 h 5601444"/>
              <a:gd name="connsiteX17" fmla="*/ 7488344 w 9016706"/>
              <a:gd name="connsiteY17" fmla="*/ 505690 h 5601444"/>
              <a:gd name="connsiteX18" fmla="*/ 7316405 w 9016706"/>
              <a:gd name="connsiteY18" fmla="*/ 724519 h 5601444"/>
              <a:gd name="connsiteX19" fmla="*/ 7480529 w 9016706"/>
              <a:gd name="connsiteY19" fmla="*/ 912090 h 5601444"/>
              <a:gd name="connsiteX20" fmla="*/ 7699359 w 9016706"/>
              <a:gd name="connsiteY20" fmla="*/ 1060582 h 5601444"/>
              <a:gd name="connsiteX21" fmla="*/ 7910375 w 9016706"/>
              <a:gd name="connsiteY21" fmla="*/ 1271597 h 5601444"/>
              <a:gd name="connsiteX22" fmla="*/ 8011974 w 9016706"/>
              <a:gd name="connsiteY22" fmla="*/ 1295043 h 5601444"/>
              <a:gd name="connsiteX23" fmla="*/ 8090129 w 9016706"/>
              <a:gd name="connsiteY23" fmla="*/ 1599843 h 5601444"/>
              <a:gd name="connsiteX24" fmla="*/ 8168282 w 9016706"/>
              <a:gd name="connsiteY24" fmla="*/ 1748336 h 5601444"/>
              <a:gd name="connsiteX25" fmla="*/ 8137021 w 9016706"/>
              <a:gd name="connsiteY25" fmla="*/ 1818673 h 5601444"/>
              <a:gd name="connsiteX26" fmla="*/ 8340221 w 9016706"/>
              <a:gd name="connsiteY26" fmla="*/ 2162551 h 5601444"/>
              <a:gd name="connsiteX27" fmla="*/ 8418375 w 9016706"/>
              <a:gd name="connsiteY27" fmla="*/ 2170368 h 5601444"/>
              <a:gd name="connsiteX28" fmla="*/ 8465266 w 9016706"/>
              <a:gd name="connsiteY28" fmla="*/ 2662735 h 5601444"/>
              <a:gd name="connsiteX29" fmla="*/ 8426190 w 9016706"/>
              <a:gd name="connsiteY29" fmla="*/ 3076951 h 5601444"/>
              <a:gd name="connsiteX30" fmla="*/ 9013438 w 9016706"/>
              <a:gd name="connsiteY30" fmla="*/ 3570571 h 5601444"/>
              <a:gd name="connsiteX31" fmla="*/ 8633924 w 9016706"/>
              <a:gd name="connsiteY31" fmla="*/ 3687644 h 5601444"/>
              <a:gd name="connsiteX32" fmla="*/ 8017446 w 9016706"/>
              <a:gd name="connsiteY32" fmla="*/ 3817394 h 5601444"/>
              <a:gd name="connsiteX33" fmla="*/ 6620837 w 9016706"/>
              <a:gd name="connsiteY33" fmla="*/ 3405196 h 5601444"/>
              <a:gd name="connsiteX34" fmla="*/ 6394191 w 9016706"/>
              <a:gd name="connsiteY34" fmla="*/ 3522427 h 5601444"/>
              <a:gd name="connsiteX35" fmla="*/ 6089391 w 9016706"/>
              <a:gd name="connsiteY35" fmla="*/ 3811596 h 5601444"/>
              <a:gd name="connsiteX36" fmla="*/ 5979976 w 9016706"/>
              <a:gd name="connsiteY36" fmla="*/ 4061688 h 5601444"/>
              <a:gd name="connsiteX37" fmla="*/ 5745514 w 9016706"/>
              <a:gd name="connsiteY37" fmla="*/ 4194550 h 5601444"/>
              <a:gd name="connsiteX38" fmla="*/ 5706438 w 9016706"/>
              <a:gd name="connsiteY38" fmla="*/ 4389935 h 5601444"/>
              <a:gd name="connsiteX39" fmla="*/ 5300037 w 9016706"/>
              <a:gd name="connsiteY39" fmla="*/ 4452458 h 5601444"/>
              <a:gd name="connsiteX40" fmla="*/ 5182807 w 9016706"/>
              <a:gd name="connsiteY40" fmla="*/ 4382119 h 5601444"/>
              <a:gd name="connsiteX41" fmla="*/ 4870192 w 9016706"/>
              <a:gd name="connsiteY41" fmla="*/ 4460273 h 5601444"/>
              <a:gd name="connsiteX42" fmla="*/ 4284037 w 9016706"/>
              <a:gd name="connsiteY42" fmla="*/ 4593134 h 5601444"/>
              <a:gd name="connsiteX43" fmla="*/ 3971422 w 9016706"/>
              <a:gd name="connsiteY43" fmla="*/ 4905750 h 5601444"/>
              <a:gd name="connsiteX44" fmla="*/ 3643176 w 9016706"/>
              <a:gd name="connsiteY44" fmla="*/ 4960458 h 5601444"/>
              <a:gd name="connsiteX45" fmla="*/ 3264787 w 9016706"/>
              <a:gd name="connsiteY45" fmla="*/ 4471854 h 5601444"/>
              <a:gd name="connsiteX46" fmla="*/ 2556837 w 9016706"/>
              <a:gd name="connsiteY46" fmla="*/ 5015165 h 5601444"/>
              <a:gd name="connsiteX47" fmla="*/ 1978498 w 9016706"/>
              <a:gd name="connsiteY47" fmla="*/ 5530982 h 5601444"/>
              <a:gd name="connsiteX48" fmla="*/ 860899 w 9016706"/>
              <a:gd name="connsiteY48" fmla="*/ 5562242 h 5601444"/>
              <a:gd name="connsiteX49" fmla="*/ 27909 w 9016706"/>
              <a:gd name="connsiteY49" fmla="*/ 5572663 h 5601444"/>
              <a:gd name="connsiteX50" fmla="*/ 32467 w 9016706"/>
              <a:gd name="connsiteY50" fmla="*/ 146182 h 5601444"/>
              <a:gd name="connsiteX51" fmla="*/ 251299 w 9016706"/>
              <a:gd name="connsiteY51" fmla="*/ 443165 h 5601444"/>
              <a:gd name="connsiteX52" fmla="*/ 1009389 w 9016706"/>
              <a:gd name="connsiteY52" fmla="*/ 677628 h 5601444"/>
              <a:gd name="connsiteX53" fmla="*/ 1642437 w 9016706"/>
              <a:gd name="connsiteY53" fmla="*/ 1349750 h 5601444"/>
              <a:gd name="connsiteX54" fmla="*/ 2158251 w 9016706"/>
              <a:gd name="connsiteY54" fmla="*/ 1967166 h 5601444"/>
              <a:gd name="connsiteX55" fmla="*/ 2455235 w 9016706"/>
              <a:gd name="connsiteY55" fmla="*/ 1506059 h 5601444"/>
              <a:gd name="connsiteX56" fmla="*/ 2608295 w 9016706"/>
              <a:gd name="connsiteY56" fmla="*/ 1168990 h 5601444"/>
              <a:gd name="connsiteX0" fmla="*/ 2608295 w 9017010"/>
              <a:gd name="connsiteY0" fmla="*/ 1168990 h 5601444"/>
              <a:gd name="connsiteX1" fmla="*/ 2580282 w 9017010"/>
              <a:gd name="connsiteY1" fmla="*/ 958982 h 5601444"/>
              <a:gd name="connsiteX2" fmla="*/ 2705328 w 9017010"/>
              <a:gd name="connsiteY2" fmla="*/ 724519 h 5601444"/>
              <a:gd name="connsiteX3" fmla="*/ 3033574 w 9017010"/>
              <a:gd name="connsiteY3" fmla="*/ 380643 h 5601444"/>
              <a:gd name="connsiteX4" fmla="*/ 3518129 w 9017010"/>
              <a:gd name="connsiteY4" fmla="*/ 247781 h 5601444"/>
              <a:gd name="connsiteX5" fmla="*/ 3760405 w 9017010"/>
              <a:gd name="connsiteY5" fmla="*/ 36765 h 5601444"/>
              <a:gd name="connsiteX6" fmla="*/ 4049575 w 9017010"/>
              <a:gd name="connsiteY6" fmla="*/ 52397 h 5601444"/>
              <a:gd name="connsiteX7" fmla="*/ 4260590 w 9017010"/>
              <a:gd name="connsiteY7" fmla="*/ 5505 h 5601444"/>
              <a:gd name="connsiteX8" fmla="*/ 4518498 w 9017010"/>
              <a:gd name="connsiteY8" fmla="*/ 138366 h 5601444"/>
              <a:gd name="connsiteX9" fmla="*/ 4995236 w 9017010"/>
              <a:gd name="connsiteY9" fmla="*/ 52396 h 5601444"/>
              <a:gd name="connsiteX10" fmla="*/ 5323482 w 9017010"/>
              <a:gd name="connsiteY10" fmla="*/ 333750 h 5601444"/>
              <a:gd name="connsiteX11" fmla="*/ 6198805 w 9017010"/>
              <a:gd name="connsiteY11" fmla="*/ 536950 h 5601444"/>
              <a:gd name="connsiteX12" fmla="*/ 6644282 w 9017010"/>
              <a:gd name="connsiteY12" fmla="*/ 138365 h 5601444"/>
              <a:gd name="connsiteX13" fmla="*/ 6792775 w 9017010"/>
              <a:gd name="connsiteY13" fmla="*/ 177442 h 5601444"/>
              <a:gd name="connsiteX14" fmla="*/ 6984252 w 9017010"/>
              <a:gd name="connsiteY14" fmla="*/ 106097 h 5601444"/>
              <a:gd name="connsiteX15" fmla="*/ 7269513 w 9017010"/>
              <a:gd name="connsiteY15" fmla="*/ 341566 h 5601444"/>
              <a:gd name="connsiteX16" fmla="*/ 7363298 w 9017010"/>
              <a:gd name="connsiteY16" fmla="*/ 333751 h 5601444"/>
              <a:gd name="connsiteX17" fmla="*/ 7488344 w 9017010"/>
              <a:gd name="connsiteY17" fmla="*/ 505690 h 5601444"/>
              <a:gd name="connsiteX18" fmla="*/ 7316405 w 9017010"/>
              <a:gd name="connsiteY18" fmla="*/ 724519 h 5601444"/>
              <a:gd name="connsiteX19" fmla="*/ 7480529 w 9017010"/>
              <a:gd name="connsiteY19" fmla="*/ 912090 h 5601444"/>
              <a:gd name="connsiteX20" fmla="*/ 7699359 w 9017010"/>
              <a:gd name="connsiteY20" fmla="*/ 1060582 h 5601444"/>
              <a:gd name="connsiteX21" fmla="*/ 7910375 w 9017010"/>
              <a:gd name="connsiteY21" fmla="*/ 1271597 h 5601444"/>
              <a:gd name="connsiteX22" fmla="*/ 8011974 w 9017010"/>
              <a:gd name="connsiteY22" fmla="*/ 1295043 h 5601444"/>
              <a:gd name="connsiteX23" fmla="*/ 8090129 w 9017010"/>
              <a:gd name="connsiteY23" fmla="*/ 1599843 h 5601444"/>
              <a:gd name="connsiteX24" fmla="*/ 8168282 w 9017010"/>
              <a:gd name="connsiteY24" fmla="*/ 1748336 h 5601444"/>
              <a:gd name="connsiteX25" fmla="*/ 8137021 w 9017010"/>
              <a:gd name="connsiteY25" fmla="*/ 1818673 h 5601444"/>
              <a:gd name="connsiteX26" fmla="*/ 8340221 w 9017010"/>
              <a:gd name="connsiteY26" fmla="*/ 2162551 h 5601444"/>
              <a:gd name="connsiteX27" fmla="*/ 8418375 w 9017010"/>
              <a:gd name="connsiteY27" fmla="*/ 2170368 h 5601444"/>
              <a:gd name="connsiteX28" fmla="*/ 8465266 w 9017010"/>
              <a:gd name="connsiteY28" fmla="*/ 2662735 h 5601444"/>
              <a:gd name="connsiteX29" fmla="*/ 8426190 w 9017010"/>
              <a:gd name="connsiteY29" fmla="*/ 3076951 h 5601444"/>
              <a:gd name="connsiteX30" fmla="*/ 9013438 w 9017010"/>
              <a:gd name="connsiteY30" fmla="*/ 3570571 h 5601444"/>
              <a:gd name="connsiteX31" fmla="*/ 8633924 w 9017010"/>
              <a:gd name="connsiteY31" fmla="*/ 3687644 h 5601444"/>
              <a:gd name="connsiteX32" fmla="*/ 8017446 w 9017010"/>
              <a:gd name="connsiteY32" fmla="*/ 3817394 h 5601444"/>
              <a:gd name="connsiteX33" fmla="*/ 6620837 w 9017010"/>
              <a:gd name="connsiteY33" fmla="*/ 3405196 h 5601444"/>
              <a:gd name="connsiteX34" fmla="*/ 6394191 w 9017010"/>
              <a:gd name="connsiteY34" fmla="*/ 3522427 h 5601444"/>
              <a:gd name="connsiteX35" fmla="*/ 6089391 w 9017010"/>
              <a:gd name="connsiteY35" fmla="*/ 3811596 h 5601444"/>
              <a:gd name="connsiteX36" fmla="*/ 5979976 w 9017010"/>
              <a:gd name="connsiteY36" fmla="*/ 4061688 h 5601444"/>
              <a:gd name="connsiteX37" fmla="*/ 5745514 w 9017010"/>
              <a:gd name="connsiteY37" fmla="*/ 4194550 h 5601444"/>
              <a:gd name="connsiteX38" fmla="*/ 5706438 w 9017010"/>
              <a:gd name="connsiteY38" fmla="*/ 4389935 h 5601444"/>
              <a:gd name="connsiteX39" fmla="*/ 5300037 w 9017010"/>
              <a:gd name="connsiteY39" fmla="*/ 4452458 h 5601444"/>
              <a:gd name="connsiteX40" fmla="*/ 5182807 w 9017010"/>
              <a:gd name="connsiteY40" fmla="*/ 4382119 h 5601444"/>
              <a:gd name="connsiteX41" fmla="*/ 4870192 w 9017010"/>
              <a:gd name="connsiteY41" fmla="*/ 4460273 h 5601444"/>
              <a:gd name="connsiteX42" fmla="*/ 4284037 w 9017010"/>
              <a:gd name="connsiteY42" fmla="*/ 4593134 h 5601444"/>
              <a:gd name="connsiteX43" fmla="*/ 3971422 w 9017010"/>
              <a:gd name="connsiteY43" fmla="*/ 4905750 h 5601444"/>
              <a:gd name="connsiteX44" fmla="*/ 3643176 w 9017010"/>
              <a:gd name="connsiteY44" fmla="*/ 4960458 h 5601444"/>
              <a:gd name="connsiteX45" fmla="*/ 3264787 w 9017010"/>
              <a:gd name="connsiteY45" fmla="*/ 4471854 h 5601444"/>
              <a:gd name="connsiteX46" fmla="*/ 2556837 w 9017010"/>
              <a:gd name="connsiteY46" fmla="*/ 5015165 h 5601444"/>
              <a:gd name="connsiteX47" fmla="*/ 1978498 w 9017010"/>
              <a:gd name="connsiteY47" fmla="*/ 5530982 h 5601444"/>
              <a:gd name="connsiteX48" fmla="*/ 860899 w 9017010"/>
              <a:gd name="connsiteY48" fmla="*/ 5562242 h 5601444"/>
              <a:gd name="connsiteX49" fmla="*/ 27909 w 9017010"/>
              <a:gd name="connsiteY49" fmla="*/ 5572663 h 5601444"/>
              <a:gd name="connsiteX50" fmla="*/ 32467 w 9017010"/>
              <a:gd name="connsiteY50" fmla="*/ 146182 h 5601444"/>
              <a:gd name="connsiteX51" fmla="*/ 251299 w 9017010"/>
              <a:gd name="connsiteY51" fmla="*/ 443165 h 5601444"/>
              <a:gd name="connsiteX52" fmla="*/ 1009389 w 9017010"/>
              <a:gd name="connsiteY52" fmla="*/ 677628 h 5601444"/>
              <a:gd name="connsiteX53" fmla="*/ 1642437 w 9017010"/>
              <a:gd name="connsiteY53" fmla="*/ 1349750 h 5601444"/>
              <a:gd name="connsiteX54" fmla="*/ 2158251 w 9017010"/>
              <a:gd name="connsiteY54" fmla="*/ 1967166 h 5601444"/>
              <a:gd name="connsiteX55" fmla="*/ 2455235 w 9017010"/>
              <a:gd name="connsiteY55" fmla="*/ 1506059 h 5601444"/>
              <a:gd name="connsiteX56" fmla="*/ 2608295 w 9017010"/>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017446 w 9019428"/>
              <a:gd name="connsiteY32" fmla="*/ 3817394 h 5601444"/>
              <a:gd name="connsiteX33" fmla="*/ 6620837 w 9019428"/>
              <a:gd name="connsiteY33" fmla="*/ 340519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6620837 w 9019428"/>
              <a:gd name="connsiteY33" fmla="*/ 340519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6620837 w 9019428"/>
              <a:gd name="connsiteY33" fmla="*/ 340519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7968053 w 9019428"/>
              <a:gd name="connsiteY33" fmla="*/ 435007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7968053 w 9019428"/>
              <a:gd name="connsiteY33" fmla="*/ 435007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339071 w 9019428"/>
              <a:gd name="connsiteY34" fmla="*/ 4692859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339071 w 9019428"/>
              <a:gd name="connsiteY34" fmla="*/ 4692859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17592 w 9019428"/>
              <a:gd name="connsiteY36" fmla="*/ 518944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17592 w 9019428"/>
              <a:gd name="connsiteY36" fmla="*/ 518944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61210 w 9019428"/>
              <a:gd name="connsiteY37" fmla="*/ 5328406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61210 w 9019428"/>
              <a:gd name="connsiteY37" fmla="*/ 5328406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61210 w 9019428"/>
              <a:gd name="connsiteY37" fmla="*/ 5328406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79498 w 9019428"/>
              <a:gd name="connsiteY37" fmla="*/ 5358886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597335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597335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06600 w 9019428"/>
              <a:gd name="connsiteY44" fmla="*/ 5515194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06600 w 9019428"/>
              <a:gd name="connsiteY44" fmla="*/ 5515194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42020"/>
              <a:gd name="connsiteX1" fmla="*/ 2580282 w 9019428"/>
              <a:gd name="connsiteY1" fmla="*/ 958982 h 5642020"/>
              <a:gd name="connsiteX2" fmla="*/ 2705328 w 9019428"/>
              <a:gd name="connsiteY2" fmla="*/ 724519 h 5642020"/>
              <a:gd name="connsiteX3" fmla="*/ 3033574 w 9019428"/>
              <a:gd name="connsiteY3" fmla="*/ 380643 h 5642020"/>
              <a:gd name="connsiteX4" fmla="*/ 3518129 w 9019428"/>
              <a:gd name="connsiteY4" fmla="*/ 247781 h 5642020"/>
              <a:gd name="connsiteX5" fmla="*/ 3760405 w 9019428"/>
              <a:gd name="connsiteY5" fmla="*/ 36765 h 5642020"/>
              <a:gd name="connsiteX6" fmla="*/ 4049575 w 9019428"/>
              <a:gd name="connsiteY6" fmla="*/ 52397 h 5642020"/>
              <a:gd name="connsiteX7" fmla="*/ 4260590 w 9019428"/>
              <a:gd name="connsiteY7" fmla="*/ 5505 h 5642020"/>
              <a:gd name="connsiteX8" fmla="*/ 4518498 w 9019428"/>
              <a:gd name="connsiteY8" fmla="*/ 138366 h 5642020"/>
              <a:gd name="connsiteX9" fmla="*/ 4995236 w 9019428"/>
              <a:gd name="connsiteY9" fmla="*/ 52396 h 5642020"/>
              <a:gd name="connsiteX10" fmla="*/ 5323482 w 9019428"/>
              <a:gd name="connsiteY10" fmla="*/ 333750 h 5642020"/>
              <a:gd name="connsiteX11" fmla="*/ 6198805 w 9019428"/>
              <a:gd name="connsiteY11" fmla="*/ 536950 h 5642020"/>
              <a:gd name="connsiteX12" fmla="*/ 6644282 w 9019428"/>
              <a:gd name="connsiteY12" fmla="*/ 138365 h 5642020"/>
              <a:gd name="connsiteX13" fmla="*/ 6792775 w 9019428"/>
              <a:gd name="connsiteY13" fmla="*/ 177442 h 5642020"/>
              <a:gd name="connsiteX14" fmla="*/ 6984252 w 9019428"/>
              <a:gd name="connsiteY14" fmla="*/ 106097 h 5642020"/>
              <a:gd name="connsiteX15" fmla="*/ 7269513 w 9019428"/>
              <a:gd name="connsiteY15" fmla="*/ 341566 h 5642020"/>
              <a:gd name="connsiteX16" fmla="*/ 7363298 w 9019428"/>
              <a:gd name="connsiteY16" fmla="*/ 333751 h 5642020"/>
              <a:gd name="connsiteX17" fmla="*/ 7488344 w 9019428"/>
              <a:gd name="connsiteY17" fmla="*/ 505690 h 5642020"/>
              <a:gd name="connsiteX18" fmla="*/ 7316405 w 9019428"/>
              <a:gd name="connsiteY18" fmla="*/ 724519 h 5642020"/>
              <a:gd name="connsiteX19" fmla="*/ 7480529 w 9019428"/>
              <a:gd name="connsiteY19" fmla="*/ 912090 h 5642020"/>
              <a:gd name="connsiteX20" fmla="*/ 7699359 w 9019428"/>
              <a:gd name="connsiteY20" fmla="*/ 1060582 h 5642020"/>
              <a:gd name="connsiteX21" fmla="*/ 7910375 w 9019428"/>
              <a:gd name="connsiteY21" fmla="*/ 1271597 h 5642020"/>
              <a:gd name="connsiteX22" fmla="*/ 8011974 w 9019428"/>
              <a:gd name="connsiteY22" fmla="*/ 1295043 h 5642020"/>
              <a:gd name="connsiteX23" fmla="*/ 8090129 w 9019428"/>
              <a:gd name="connsiteY23" fmla="*/ 1599843 h 5642020"/>
              <a:gd name="connsiteX24" fmla="*/ 8168282 w 9019428"/>
              <a:gd name="connsiteY24" fmla="*/ 1748336 h 5642020"/>
              <a:gd name="connsiteX25" fmla="*/ 8137021 w 9019428"/>
              <a:gd name="connsiteY25" fmla="*/ 1818673 h 5642020"/>
              <a:gd name="connsiteX26" fmla="*/ 8340221 w 9019428"/>
              <a:gd name="connsiteY26" fmla="*/ 2162551 h 5642020"/>
              <a:gd name="connsiteX27" fmla="*/ 8418375 w 9019428"/>
              <a:gd name="connsiteY27" fmla="*/ 2170368 h 5642020"/>
              <a:gd name="connsiteX28" fmla="*/ 8465266 w 9019428"/>
              <a:gd name="connsiteY28" fmla="*/ 2662735 h 5642020"/>
              <a:gd name="connsiteX29" fmla="*/ 8426190 w 9019428"/>
              <a:gd name="connsiteY29" fmla="*/ 3076951 h 5642020"/>
              <a:gd name="connsiteX30" fmla="*/ 9013438 w 9019428"/>
              <a:gd name="connsiteY30" fmla="*/ 3570571 h 5642020"/>
              <a:gd name="connsiteX31" fmla="*/ 8633924 w 9019428"/>
              <a:gd name="connsiteY31" fmla="*/ 3687644 h 5642020"/>
              <a:gd name="connsiteX32" fmla="*/ 8200326 w 9019428"/>
              <a:gd name="connsiteY32" fmla="*/ 3945410 h 5642020"/>
              <a:gd name="connsiteX33" fmla="*/ 8004629 w 9019428"/>
              <a:gd name="connsiteY33" fmla="*/ 4362268 h 5642020"/>
              <a:gd name="connsiteX34" fmla="*/ 7473183 w 9019428"/>
              <a:gd name="connsiteY34" fmla="*/ 4692859 h 5642020"/>
              <a:gd name="connsiteX35" fmla="*/ 7284207 w 9019428"/>
              <a:gd name="connsiteY35" fmla="*/ 5134428 h 5642020"/>
              <a:gd name="connsiteX36" fmla="*/ 6784648 w 9019428"/>
              <a:gd name="connsiteY36" fmla="*/ 5213832 h 5642020"/>
              <a:gd name="connsiteX37" fmla="*/ 6422170 w 9019428"/>
              <a:gd name="connsiteY37" fmla="*/ 5377174 h 5642020"/>
              <a:gd name="connsiteX38" fmla="*/ 6206310 w 9019428"/>
              <a:gd name="connsiteY38" fmla="*/ 5389679 h 5642020"/>
              <a:gd name="connsiteX39" fmla="*/ 5873061 w 9019428"/>
              <a:gd name="connsiteY39" fmla="*/ 5299802 h 5642020"/>
              <a:gd name="connsiteX40" fmla="*/ 5347399 w 9019428"/>
              <a:gd name="connsiteY40" fmla="*/ 5326999 h 5642020"/>
              <a:gd name="connsiteX41" fmla="*/ 5162800 w 9019428"/>
              <a:gd name="connsiteY41" fmla="*/ 5289329 h 5642020"/>
              <a:gd name="connsiteX42" fmla="*/ 4546165 w 9019428"/>
              <a:gd name="connsiteY42" fmla="*/ 5409998 h 5642020"/>
              <a:gd name="connsiteX43" fmla="*/ 4038478 w 9019428"/>
              <a:gd name="connsiteY43" fmla="*/ 5521446 h 5642020"/>
              <a:gd name="connsiteX44" fmla="*/ 3606600 w 9019428"/>
              <a:gd name="connsiteY44" fmla="*/ 5515194 h 5642020"/>
              <a:gd name="connsiteX45" fmla="*/ 3057523 w 9019428"/>
              <a:gd name="connsiteY45" fmla="*/ 5502078 h 5642020"/>
              <a:gd name="connsiteX46" fmla="*/ 2556837 w 9019428"/>
              <a:gd name="connsiteY46" fmla="*/ 5015165 h 5642020"/>
              <a:gd name="connsiteX47" fmla="*/ 1978498 w 9019428"/>
              <a:gd name="connsiteY47" fmla="*/ 5530982 h 5642020"/>
              <a:gd name="connsiteX48" fmla="*/ 860899 w 9019428"/>
              <a:gd name="connsiteY48" fmla="*/ 5562242 h 5642020"/>
              <a:gd name="connsiteX49" fmla="*/ 27909 w 9019428"/>
              <a:gd name="connsiteY49" fmla="*/ 5572663 h 5642020"/>
              <a:gd name="connsiteX50" fmla="*/ 32467 w 9019428"/>
              <a:gd name="connsiteY50" fmla="*/ 146182 h 5642020"/>
              <a:gd name="connsiteX51" fmla="*/ 251299 w 9019428"/>
              <a:gd name="connsiteY51" fmla="*/ 443165 h 5642020"/>
              <a:gd name="connsiteX52" fmla="*/ 1009389 w 9019428"/>
              <a:gd name="connsiteY52" fmla="*/ 677628 h 5642020"/>
              <a:gd name="connsiteX53" fmla="*/ 1642437 w 9019428"/>
              <a:gd name="connsiteY53" fmla="*/ 1349750 h 5642020"/>
              <a:gd name="connsiteX54" fmla="*/ 2158251 w 9019428"/>
              <a:gd name="connsiteY54" fmla="*/ 1967166 h 5642020"/>
              <a:gd name="connsiteX55" fmla="*/ 2455235 w 9019428"/>
              <a:gd name="connsiteY55" fmla="*/ 1506059 h 5642020"/>
              <a:gd name="connsiteX56" fmla="*/ 2608295 w 9019428"/>
              <a:gd name="connsiteY56" fmla="*/ 1168990 h 5642020"/>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06600 w 9019428"/>
              <a:gd name="connsiteY44" fmla="*/ 5515194 h 5601444"/>
              <a:gd name="connsiteX45" fmla="*/ 3057523 w 9019428"/>
              <a:gd name="connsiteY45" fmla="*/ 5502078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0207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3255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3255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3255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161155 w 9019428"/>
              <a:gd name="connsiteY45" fmla="*/ 5544750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34739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475415 w 9019428"/>
              <a:gd name="connsiteY40" fmla="*/ 5308711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475415 w 9019428"/>
              <a:gd name="connsiteY40" fmla="*/ 5308711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475415 w 9019428"/>
              <a:gd name="connsiteY40" fmla="*/ 5308711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6375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6375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03541 w 9019428"/>
              <a:gd name="connsiteY39" fmla="*/ 5275418 h 5588014"/>
              <a:gd name="connsiteX40" fmla="*/ 5536375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23101"/>
              <a:gd name="connsiteY0" fmla="*/ 1168990 h 5588014"/>
              <a:gd name="connsiteX1" fmla="*/ 2580282 w 9023101"/>
              <a:gd name="connsiteY1" fmla="*/ 958982 h 5588014"/>
              <a:gd name="connsiteX2" fmla="*/ 2705328 w 9023101"/>
              <a:gd name="connsiteY2" fmla="*/ 724519 h 5588014"/>
              <a:gd name="connsiteX3" fmla="*/ 3033574 w 9023101"/>
              <a:gd name="connsiteY3" fmla="*/ 380643 h 5588014"/>
              <a:gd name="connsiteX4" fmla="*/ 3518129 w 9023101"/>
              <a:gd name="connsiteY4" fmla="*/ 247781 h 5588014"/>
              <a:gd name="connsiteX5" fmla="*/ 3760405 w 9023101"/>
              <a:gd name="connsiteY5" fmla="*/ 36765 h 5588014"/>
              <a:gd name="connsiteX6" fmla="*/ 4049575 w 9023101"/>
              <a:gd name="connsiteY6" fmla="*/ 52397 h 5588014"/>
              <a:gd name="connsiteX7" fmla="*/ 4260590 w 9023101"/>
              <a:gd name="connsiteY7" fmla="*/ 5505 h 5588014"/>
              <a:gd name="connsiteX8" fmla="*/ 4518498 w 9023101"/>
              <a:gd name="connsiteY8" fmla="*/ 138366 h 5588014"/>
              <a:gd name="connsiteX9" fmla="*/ 4995236 w 9023101"/>
              <a:gd name="connsiteY9" fmla="*/ 52396 h 5588014"/>
              <a:gd name="connsiteX10" fmla="*/ 5323482 w 9023101"/>
              <a:gd name="connsiteY10" fmla="*/ 333750 h 5588014"/>
              <a:gd name="connsiteX11" fmla="*/ 6198805 w 9023101"/>
              <a:gd name="connsiteY11" fmla="*/ 536950 h 5588014"/>
              <a:gd name="connsiteX12" fmla="*/ 6644282 w 9023101"/>
              <a:gd name="connsiteY12" fmla="*/ 138365 h 5588014"/>
              <a:gd name="connsiteX13" fmla="*/ 6792775 w 9023101"/>
              <a:gd name="connsiteY13" fmla="*/ 177442 h 5588014"/>
              <a:gd name="connsiteX14" fmla="*/ 6984252 w 9023101"/>
              <a:gd name="connsiteY14" fmla="*/ 106097 h 5588014"/>
              <a:gd name="connsiteX15" fmla="*/ 7269513 w 9023101"/>
              <a:gd name="connsiteY15" fmla="*/ 341566 h 5588014"/>
              <a:gd name="connsiteX16" fmla="*/ 7363298 w 9023101"/>
              <a:gd name="connsiteY16" fmla="*/ 333751 h 5588014"/>
              <a:gd name="connsiteX17" fmla="*/ 7488344 w 9023101"/>
              <a:gd name="connsiteY17" fmla="*/ 505690 h 5588014"/>
              <a:gd name="connsiteX18" fmla="*/ 7316405 w 9023101"/>
              <a:gd name="connsiteY18" fmla="*/ 724519 h 5588014"/>
              <a:gd name="connsiteX19" fmla="*/ 7480529 w 9023101"/>
              <a:gd name="connsiteY19" fmla="*/ 912090 h 5588014"/>
              <a:gd name="connsiteX20" fmla="*/ 7699359 w 9023101"/>
              <a:gd name="connsiteY20" fmla="*/ 1060582 h 5588014"/>
              <a:gd name="connsiteX21" fmla="*/ 7910375 w 9023101"/>
              <a:gd name="connsiteY21" fmla="*/ 1271597 h 5588014"/>
              <a:gd name="connsiteX22" fmla="*/ 8011974 w 9023101"/>
              <a:gd name="connsiteY22" fmla="*/ 1295043 h 5588014"/>
              <a:gd name="connsiteX23" fmla="*/ 8090129 w 9023101"/>
              <a:gd name="connsiteY23" fmla="*/ 1599843 h 5588014"/>
              <a:gd name="connsiteX24" fmla="*/ 8168282 w 9023101"/>
              <a:gd name="connsiteY24" fmla="*/ 1748336 h 5588014"/>
              <a:gd name="connsiteX25" fmla="*/ 8137021 w 9023101"/>
              <a:gd name="connsiteY25" fmla="*/ 1818673 h 5588014"/>
              <a:gd name="connsiteX26" fmla="*/ 8340221 w 9023101"/>
              <a:gd name="connsiteY26" fmla="*/ 2162551 h 5588014"/>
              <a:gd name="connsiteX27" fmla="*/ 8418375 w 9023101"/>
              <a:gd name="connsiteY27" fmla="*/ 2170368 h 5588014"/>
              <a:gd name="connsiteX28" fmla="*/ 8465266 w 9023101"/>
              <a:gd name="connsiteY28" fmla="*/ 2662735 h 5588014"/>
              <a:gd name="connsiteX29" fmla="*/ 8426190 w 9023101"/>
              <a:gd name="connsiteY29" fmla="*/ 3076951 h 5588014"/>
              <a:gd name="connsiteX30" fmla="*/ 9017248 w 9023101"/>
              <a:gd name="connsiteY30" fmla="*/ 3555331 h 5588014"/>
              <a:gd name="connsiteX31" fmla="*/ 8633924 w 9023101"/>
              <a:gd name="connsiteY31" fmla="*/ 3687644 h 5588014"/>
              <a:gd name="connsiteX32" fmla="*/ 8200326 w 9023101"/>
              <a:gd name="connsiteY32" fmla="*/ 3945410 h 5588014"/>
              <a:gd name="connsiteX33" fmla="*/ 8004629 w 9023101"/>
              <a:gd name="connsiteY33" fmla="*/ 4362268 h 5588014"/>
              <a:gd name="connsiteX34" fmla="*/ 7473183 w 9023101"/>
              <a:gd name="connsiteY34" fmla="*/ 4692859 h 5588014"/>
              <a:gd name="connsiteX35" fmla="*/ 7284207 w 9023101"/>
              <a:gd name="connsiteY35" fmla="*/ 5134428 h 5588014"/>
              <a:gd name="connsiteX36" fmla="*/ 6784648 w 9023101"/>
              <a:gd name="connsiteY36" fmla="*/ 5213832 h 5588014"/>
              <a:gd name="connsiteX37" fmla="*/ 6422170 w 9023101"/>
              <a:gd name="connsiteY37" fmla="*/ 5377174 h 5588014"/>
              <a:gd name="connsiteX38" fmla="*/ 6206310 w 9023101"/>
              <a:gd name="connsiteY38" fmla="*/ 5389679 h 5588014"/>
              <a:gd name="connsiteX39" fmla="*/ 5903541 w 9023101"/>
              <a:gd name="connsiteY39" fmla="*/ 5275418 h 5588014"/>
              <a:gd name="connsiteX40" fmla="*/ 5536375 w 9023101"/>
              <a:gd name="connsiteY40" fmla="*/ 5326999 h 5588014"/>
              <a:gd name="connsiteX41" fmla="*/ 5162800 w 9023101"/>
              <a:gd name="connsiteY41" fmla="*/ 5289329 h 5588014"/>
              <a:gd name="connsiteX42" fmla="*/ 4546165 w 9023101"/>
              <a:gd name="connsiteY42" fmla="*/ 5409998 h 5588014"/>
              <a:gd name="connsiteX43" fmla="*/ 4038478 w 9023101"/>
              <a:gd name="connsiteY43" fmla="*/ 5521446 h 5588014"/>
              <a:gd name="connsiteX44" fmla="*/ 3606600 w 9023101"/>
              <a:gd name="connsiteY44" fmla="*/ 5515194 h 5588014"/>
              <a:gd name="connsiteX45" fmla="*/ 3161155 w 9023101"/>
              <a:gd name="connsiteY45" fmla="*/ 5544750 h 5588014"/>
              <a:gd name="connsiteX46" fmla="*/ 2526357 w 9023101"/>
              <a:gd name="connsiteY46" fmla="*/ 5563805 h 5588014"/>
              <a:gd name="connsiteX47" fmla="*/ 1984594 w 9023101"/>
              <a:gd name="connsiteY47" fmla="*/ 5561462 h 5588014"/>
              <a:gd name="connsiteX48" fmla="*/ 860899 w 9023101"/>
              <a:gd name="connsiteY48" fmla="*/ 5562242 h 5588014"/>
              <a:gd name="connsiteX49" fmla="*/ 27909 w 9023101"/>
              <a:gd name="connsiteY49" fmla="*/ 5572663 h 5588014"/>
              <a:gd name="connsiteX50" fmla="*/ 32467 w 9023101"/>
              <a:gd name="connsiteY50" fmla="*/ 146182 h 5588014"/>
              <a:gd name="connsiteX51" fmla="*/ 251299 w 9023101"/>
              <a:gd name="connsiteY51" fmla="*/ 443165 h 5588014"/>
              <a:gd name="connsiteX52" fmla="*/ 1009389 w 9023101"/>
              <a:gd name="connsiteY52" fmla="*/ 677628 h 5588014"/>
              <a:gd name="connsiteX53" fmla="*/ 1642437 w 9023101"/>
              <a:gd name="connsiteY53" fmla="*/ 1349750 h 5588014"/>
              <a:gd name="connsiteX54" fmla="*/ 2158251 w 9023101"/>
              <a:gd name="connsiteY54" fmla="*/ 1967166 h 5588014"/>
              <a:gd name="connsiteX55" fmla="*/ 2455235 w 9023101"/>
              <a:gd name="connsiteY55" fmla="*/ 1506059 h 5588014"/>
              <a:gd name="connsiteX56" fmla="*/ 2608295 w 9023101"/>
              <a:gd name="connsiteY56" fmla="*/ 1168990 h 5588014"/>
              <a:gd name="connsiteX0" fmla="*/ 2608295 w 9022366"/>
              <a:gd name="connsiteY0" fmla="*/ 1168990 h 5588014"/>
              <a:gd name="connsiteX1" fmla="*/ 2580282 w 9022366"/>
              <a:gd name="connsiteY1" fmla="*/ 958982 h 5588014"/>
              <a:gd name="connsiteX2" fmla="*/ 2705328 w 9022366"/>
              <a:gd name="connsiteY2" fmla="*/ 724519 h 5588014"/>
              <a:gd name="connsiteX3" fmla="*/ 3033574 w 9022366"/>
              <a:gd name="connsiteY3" fmla="*/ 380643 h 5588014"/>
              <a:gd name="connsiteX4" fmla="*/ 3518129 w 9022366"/>
              <a:gd name="connsiteY4" fmla="*/ 247781 h 5588014"/>
              <a:gd name="connsiteX5" fmla="*/ 3760405 w 9022366"/>
              <a:gd name="connsiteY5" fmla="*/ 36765 h 5588014"/>
              <a:gd name="connsiteX6" fmla="*/ 4049575 w 9022366"/>
              <a:gd name="connsiteY6" fmla="*/ 52397 h 5588014"/>
              <a:gd name="connsiteX7" fmla="*/ 4260590 w 9022366"/>
              <a:gd name="connsiteY7" fmla="*/ 5505 h 5588014"/>
              <a:gd name="connsiteX8" fmla="*/ 4518498 w 9022366"/>
              <a:gd name="connsiteY8" fmla="*/ 138366 h 5588014"/>
              <a:gd name="connsiteX9" fmla="*/ 4995236 w 9022366"/>
              <a:gd name="connsiteY9" fmla="*/ 52396 h 5588014"/>
              <a:gd name="connsiteX10" fmla="*/ 5323482 w 9022366"/>
              <a:gd name="connsiteY10" fmla="*/ 333750 h 5588014"/>
              <a:gd name="connsiteX11" fmla="*/ 6198805 w 9022366"/>
              <a:gd name="connsiteY11" fmla="*/ 536950 h 5588014"/>
              <a:gd name="connsiteX12" fmla="*/ 6644282 w 9022366"/>
              <a:gd name="connsiteY12" fmla="*/ 138365 h 5588014"/>
              <a:gd name="connsiteX13" fmla="*/ 6792775 w 9022366"/>
              <a:gd name="connsiteY13" fmla="*/ 177442 h 5588014"/>
              <a:gd name="connsiteX14" fmla="*/ 6984252 w 9022366"/>
              <a:gd name="connsiteY14" fmla="*/ 106097 h 5588014"/>
              <a:gd name="connsiteX15" fmla="*/ 7269513 w 9022366"/>
              <a:gd name="connsiteY15" fmla="*/ 341566 h 5588014"/>
              <a:gd name="connsiteX16" fmla="*/ 7363298 w 9022366"/>
              <a:gd name="connsiteY16" fmla="*/ 333751 h 5588014"/>
              <a:gd name="connsiteX17" fmla="*/ 7488344 w 9022366"/>
              <a:gd name="connsiteY17" fmla="*/ 505690 h 5588014"/>
              <a:gd name="connsiteX18" fmla="*/ 7316405 w 9022366"/>
              <a:gd name="connsiteY18" fmla="*/ 724519 h 5588014"/>
              <a:gd name="connsiteX19" fmla="*/ 7480529 w 9022366"/>
              <a:gd name="connsiteY19" fmla="*/ 912090 h 5588014"/>
              <a:gd name="connsiteX20" fmla="*/ 7699359 w 9022366"/>
              <a:gd name="connsiteY20" fmla="*/ 1060582 h 5588014"/>
              <a:gd name="connsiteX21" fmla="*/ 7910375 w 9022366"/>
              <a:gd name="connsiteY21" fmla="*/ 1271597 h 5588014"/>
              <a:gd name="connsiteX22" fmla="*/ 8011974 w 9022366"/>
              <a:gd name="connsiteY22" fmla="*/ 1295043 h 5588014"/>
              <a:gd name="connsiteX23" fmla="*/ 8090129 w 9022366"/>
              <a:gd name="connsiteY23" fmla="*/ 1599843 h 5588014"/>
              <a:gd name="connsiteX24" fmla="*/ 8168282 w 9022366"/>
              <a:gd name="connsiteY24" fmla="*/ 1748336 h 5588014"/>
              <a:gd name="connsiteX25" fmla="*/ 8137021 w 9022366"/>
              <a:gd name="connsiteY25" fmla="*/ 1818673 h 5588014"/>
              <a:gd name="connsiteX26" fmla="*/ 8340221 w 9022366"/>
              <a:gd name="connsiteY26" fmla="*/ 2162551 h 5588014"/>
              <a:gd name="connsiteX27" fmla="*/ 8418375 w 9022366"/>
              <a:gd name="connsiteY27" fmla="*/ 2170368 h 5588014"/>
              <a:gd name="connsiteX28" fmla="*/ 8465266 w 9022366"/>
              <a:gd name="connsiteY28" fmla="*/ 2662735 h 5588014"/>
              <a:gd name="connsiteX29" fmla="*/ 8426190 w 9022366"/>
              <a:gd name="connsiteY29" fmla="*/ 3076951 h 5588014"/>
              <a:gd name="connsiteX30" fmla="*/ 9017248 w 9022366"/>
              <a:gd name="connsiteY30" fmla="*/ 3555331 h 5588014"/>
              <a:gd name="connsiteX31" fmla="*/ 8633924 w 9022366"/>
              <a:gd name="connsiteY31" fmla="*/ 3687644 h 5588014"/>
              <a:gd name="connsiteX32" fmla="*/ 8200326 w 9022366"/>
              <a:gd name="connsiteY32" fmla="*/ 3945410 h 5588014"/>
              <a:gd name="connsiteX33" fmla="*/ 8004629 w 9022366"/>
              <a:gd name="connsiteY33" fmla="*/ 4362268 h 5588014"/>
              <a:gd name="connsiteX34" fmla="*/ 7473183 w 9022366"/>
              <a:gd name="connsiteY34" fmla="*/ 4692859 h 5588014"/>
              <a:gd name="connsiteX35" fmla="*/ 7284207 w 9022366"/>
              <a:gd name="connsiteY35" fmla="*/ 5134428 h 5588014"/>
              <a:gd name="connsiteX36" fmla="*/ 6784648 w 9022366"/>
              <a:gd name="connsiteY36" fmla="*/ 5213832 h 5588014"/>
              <a:gd name="connsiteX37" fmla="*/ 6422170 w 9022366"/>
              <a:gd name="connsiteY37" fmla="*/ 5377174 h 5588014"/>
              <a:gd name="connsiteX38" fmla="*/ 6206310 w 9022366"/>
              <a:gd name="connsiteY38" fmla="*/ 5389679 h 5588014"/>
              <a:gd name="connsiteX39" fmla="*/ 5903541 w 9022366"/>
              <a:gd name="connsiteY39" fmla="*/ 5275418 h 5588014"/>
              <a:gd name="connsiteX40" fmla="*/ 5536375 w 9022366"/>
              <a:gd name="connsiteY40" fmla="*/ 5326999 h 5588014"/>
              <a:gd name="connsiteX41" fmla="*/ 5162800 w 9022366"/>
              <a:gd name="connsiteY41" fmla="*/ 5289329 h 5588014"/>
              <a:gd name="connsiteX42" fmla="*/ 4546165 w 9022366"/>
              <a:gd name="connsiteY42" fmla="*/ 5409998 h 5588014"/>
              <a:gd name="connsiteX43" fmla="*/ 4038478 w 9022366"/>
              <a:gd name="connsiteY43" fmla="*/ 5521446 h 5588014"/>
              <a:gd name="connsiteX44" fmla="*/ 3606600 w 9022366"/>
              <a:gd name="connsiteY44" fmla="*/ 5515194 h 5588014"/>
              <a:gd name="connsiteX45" fmla="*/ 3161155 w 9022366"/>
              <a:gd name="connsiteY45" fmla="*/ 5544750 h 5588014"/>
              <a:gd name="connsiteX46" fmla="*/ 2526357 w 9022366"/>
              <a:gd name="connsiteY46" fmla="*/ 5563805 h 5588014"/>
              <a:gd name="connsiteX47" fmla="*/ 1984594 w 9022366"/>
              <a:gd name="connsiteY47" fmla="*/ 5561462 h 5588014"/>
              <a:gd name="connsiteX48" fmla="*/ 860899 w 9022366"/>
              <a:gd name="connsiteY48" fmla="*/ 5562242 h 5588014"/>
              <a:gd name="connsiteX49" fmla="*/ 27909 w 9022366"/>
              <a:gd name="connsiteY49" fmla="*/ 5572663 h 5588014"/>
              <a:gd name="connsiteX50" fmla="*/ 32467 w 9022366"/>
              <a:gd name="connsiteY50" fmla="*/ 146182 h 5588014"/>
              <a:gd name="connsiteX51" fmla="*/ 251299 w 9022366"/>
              <a:gd name="connsiteY51" fmla="*/ 443165 h 5588014"/>
              <a:gd name="connsiteX52" fmla="*/ 1009389 w 9022366"/>
              <a:gd name="connsiteY52" fmla="*/ 677628 h 5588014"/>
              <a:gd name="connsiteX53" fmla="*/ 1642437 w 9022366"/>
              <a:gd name="connsiteY53" fmla="*/ 1349750 h 5588014"/>
              <a:gd name="connsiteX54" fmla="*/ 2158251 w 9022366"/>
              <a:gd name="connsiteY54" fmla="*/ 1967166 h 5588014"/>
              <a:gd name="connsiteX55" fmla="*/ 2455235 w 9022366"/>
              <a:gd name="connsiteY55" fmla="*/ 1506059 h 5588014"/>
              <a:gd name="connsiteX56" fmla="*/ 2608295 w 9022366"/>
              <a:gd name="connsiteY56" fmla="*/ 1168990 h 5588014"/>
              <a:gd name="connsiteX0" fmla="*/ 2608295 w 9041122"/>
              <a:gd name="connsiteY0" fmla="*/ 1168990 h 5588014"/>
              <a:gd name="connsiteX1" fmla="*/ 2580282 w 9041122"/>
              <a:gd name="connsiteY1" fmla="*/ 958982 h 5588014"/>
              <a:gd name="connsiteX2" fmla="*/ 2705328 w 9041122"/>
              <a:gd name="connsiteY2" fmla="*/ 724519 h 5588014"/>
              <a:gd name="connsiteX3" fmla="*/ 3033574 w 9041122"/>
              <a:gd name="connsiteY3" fmla="*/ 380643 h 5588014"/>
              <a:gd name="connsiteX4" fmla="*/ 3518129 w 9041122"/>
              <a:gd name="connsiteY4" fmla="*/ 247781 h 5588014"/>
              <a:gd name="connsiteX5" fmla="*/ 3760405 w 9041122"/>
              <a:gd name="connsiteY5" fmla="*/ 36765 h 5588014"/>
              <a:gd name="connsiteX6" fmla="*/ 4049575 w 9041122"/>
              <a:gd name="connsiteY6" fmla="*/ 52397 h 5588014"/>
              <a:gd name="connsiteX7" fmla="*/ 4260590 w 9041122"/>
              <a:gd name="connsiteY7" fmla="*/ 5505 h 5588014"/>
              <a:gd name="connsiteX8" fmla="*/ 4518498 w 9041122"/>
              <a:gd name="connsiteY8" fmla="*/ 138366 h 5588014"/>
              <a:gd name="connsiteX9" fmla="*/ 4995236 w 9041122"/>
              <a:gd name="connsiteY9" fmla="*/ 52396 h 5588014"/>
              <a:gd name="connsiteX10" fmla="*/ 5323482 w 9041122"/>
              <a:gd name="connsiteY10" fmla="*/ 333750 h 5588014"/>
              <a:gd name="connsiteX11" fmla="*/ 6198805 w 9041122"/>
              <a:gd name="connsiteY11" fmla="*/ 536950 h 5588014"/>
              <a:gd name="connsiteX12" fmla="*/ 6644282 w 9041122"/>
              <a:gd name="connsiteY12" fmla="*/ 138365 h 5588014"/>
              <a:gd name="connsiteX13" fmla="*/ 6792775 w 9041122"/>
              <a:gd name="connsiteY13" fmla="*/ 177442 h 5588014"/>
              <a:gd name="connsiteX14" fmla="*/ 6984252 w 9041122"/>
              <a:gd name="connsiteY14" fmla="*/ 106097 h 5588014"/>
              <a:gd name="connsiteX15" fmla="*/ 7269513 w 9041122"/>
              <a:gd name="connsiteY15" fmla="*/ 341566 h 5588014"/>
              <a:gd name="connsiteX16" fmla="*/ 7363298 w 9041122"/>
              <a:gd name="connsiteY16" fmla="*/ 333751 h 5588014"/>
              <a:gd name="connsiteX17" fmla="*/ 7488344 w 9041122"/>
              <a:gd name="connsiteY17" fmla="*/ 505690 h 5588014"/>
              <a:gd name="connsiteX18" fmla="*/ 7316405 w 9041122"/>
              <a:gd name="connsiteY18" fmla="*/ 724519 h 5588014"/>
              <a:gd name="connsiteX19" fmla="*/ 7480529 w 9041122"/>
              <a:gd name="connsiteY19" fmla="*/ 912090 h 5588014"/>
              <a:gd name="connsiteX20" fmla="*/ 7699359 w 9041122"/>
              <a:gd name="connsiteY20" fmla="*/ 1060582 h 5588014"/>
              <a:gd name="connsiteX21" fmla="*/ 7910375 w 9041122"/>
              <a:gd name="connsiteY21" fmla="*/ 1271597 h 5588014"/>
              <a:gd name="connsiteX22" fmla="*/ 8011974 w 9041122"/>
              <a:gd name="connsiteY22" fmla="*/ 1295043 h 5588014"/>
              <a:gd name="connsiteX23" fmla="*/ 8090129 w 9041122"/>
              <a:gd name="connsiteY23" fmla="*/ 1599843 h 5588014"/>
              <a:gd name="connsiteX24" fmla="*/ 8168282 w 9041122"/>
              <a:gd name="connsiteY24" fmla="*/ 1748336 h 5588014"/>
              <a:gd name="connsiteX25" fmla="*/ 8137021 w 9041122"/>
              <a:gd name="connsiteY25" fmla="*/ 1818673 h 5588014"/>
              <a:gd name="connsiteX26" fmla="*/ 8340221 w 9041122"/>
              <a:gd name="connsiteY26" fmla="*/ 2162551 h 5588014"/>
              <a:gd name="connsiteX27" fmla="*/ 8418375 w 9041122"/>
              <a:gd name="connsiteY27" fmla="*/ 2170368 h 5588014"/>
              <a:gd name="connsiteX28" fmla="*/ 8465266 w 9041122"/>
              <a:gd name="connsiteY28" fmla="*/ 2662735 h 5588014"/>
              <a:gd name="connsiteX29" fmla="*/ 8426190 w 9041122"/>
              <a:gd name="connsiteY29" fmla="*/ 3076951 h 5588014"/>
              <a:gd name="connsiteX30" fmla="*/ 9017248 w 9041122"/>
              <a:gd name="connsiteY30" fmla="*/ 3555331 h 5588014"/>
              <a:gd name="connsiteX31" fmla="*/ 8633924 w 9041122"/>
              <a:gd name="connsiteY31" fmla="*/ 3687644 h 5588014"/>
              <a:gd name="connsiteX32" fmla="*/ 8200326 w 9041122"/>
              <a:gd name="connsiteY32" fmla="*/ 3945410 h 5588014"/>
              <a:gd name="connsiteX33" fmla="*/ 8004629 w 9041122"/>
              <a:gd name="connsiteY33" fmla="*/ 4362268 h 5588014"/>
              <a:gd name="connsiteX34" fmla="*/ 7473183 w 9041122"/>
              <a:gd name="connsiteY34" fmla="*/ 4692859 h 5588014"/>
              <a:gd name="connsiteX35" fmla="*/ 7284207 w 9041122"/>
              <a:gd name="connsiteY35" fmla="*/ 5134428 h 5588014"/>
              <a:gd name="connsiteX36" fmla="*/ 6784648 w 9041122"/>
              <a:gd name="connsiteY36" fmla="*/ 5213832 h 5588014"/>
              <a:gd name="connsiteX37" fmla="*/ 6422170 w 9041122"/>
              <a:gd name="connsiteY37" fmla="*/ 5377174 h 5588014"/>
              <a:gd name="connsiteX38" fmla="*/ 6206310 w 9041122"/>
              <a:gd name="connsiteY38" fmla="*/ 5389679 h 5588014"/>
              <a:gd name="connsiteX39" fmla="*/ 5903541 w 9041122"/>
              <a:gd name="connsiteY39" fmla="*/ 5275418 h 5588014"/>
              <a:gd name="connsiteX40" fmla="*/ 5536375 w 9041122"/>
              <a:gd name="connsiteY40" fmla="*/ 5326999 h 5588014"/>
              <a:gd name="connsiteX41" fmla="*/ 5162800 w 9041122"/>
              <a:gd name="connsiteY41" fmla="*/ 5289329 h 5588014"/>
              <a:gd name="connsiteX42" fmla="*/ 4546165 w 9041122"/>
              <a:gd name="connsiteY42" fmla="*/ 5409998 h 5588014"/>
              <a:gd name="connsiteX43" fmla="*/ 4038478 w 9041122"/>
              <a:gd name="connsiteY43" fmla="*/ 5521446 h 5588014"/>
              <a:gd name="connsiteX44" fmla="*/ 3606600 w 9041122"/>
              <a:gd name="connsiteY44" fmla="*/ 5515194 h 5588014"/>
              <a:gd name="connsiteX45" fmla="*/ 3161155 w 9041122"/>
              <a:gd name="connsiteY45" fmla="*/ 5544750 h 5588014"/>
              <a:gd name="connsiteX46" fmla="*/ 2526357 w 9041122"/>
              <a:gd name="connsiteY46" fmla="*/ 5563805 h 5588014"/>
              <a:gd name="connsiteX47" fmla="*/ 1984594 w 9041122"/>
              <a:gd name="connsiteY47" fmla="*/ 5561462 h 5588014"/>
              <a:gd name="connsiteX48" fmla="*/ 860899 w 9041122"/>
              <a:gd name="connsiteY48" fmla="*/ 5562242 h 5588014"/>
              <a:gd name="connsiteX49" fmla="*/ 27909 w 9041122"/>
              <a:gd name="connsiteY49" fmla="*/ 5572663 h 5588014"/>
              <a:gd name="connsiteX50" fmla="*/ 32467 w 9041122"/>
              <a:gd name="connsiteY50" fmla="*/ 146182 h 5588014"/>
              <a:gd name="connsiteX51" fmla="*/ 251299 w 9041122"/>
              <a:gd name="connsiteY51" fmla="*/ 443165 h 5588014"/>
              <a:gd name="connsiteX52" fmla="*/ 1009389 w 9041122"/>
              <a:gd name="connsiteY52" fmla="*/ 677628 h 5588014"/>
              <a:gd name="connsiteX53" fmla="*/ 1642437 w 9041122"/>
              <a:gd name="connsiteY53" fmla="*/ 1349750 h 5588014"/>
              <a:gd name="connsiteX54" fmla="*/ 2158251 w 9041122"/>
              <a:gd name="connsiteY54" fmla="*/ 1967166 h 5588014"/>
              <a:gd name="connsiteX55" fmla="*/ 2455235 w 9041122"/>
              <a:gd name="connsiteY55" fmla="*/ 1506059 h 5588014"/>
              <a:gd name="connsiteX56" fmla="*/ 2608295 w 9041122"/>
              <a:gd name="connsiteY56" fmla="*/ 1168990 h 5588014"/>
              <a:gd name="connsiteX0" fmla="*/ 2608295 w 9021314"/>
              <a:gd name="connsiteY0" fmla="*/ 1168990 h 5588014"/>
              <a:gd name="connsiteX1" fmla="*/ 2580282 w 9021314"/>
              <a:gd name="connsiteY1" fmla="*/ 958982 h 5588014"/>
              <a:gd name="connsiteX2" fmla="*/ 2705328 w 9021314"/>
              <a:gd name="connsiteY2" fmla="*/ 724519 h 5588014"/>
              <a:gd name="connsiteX3" fmla="*/ 3033574 w 9021314"/>
              <a:gd name="connsiteY3" fmla="*/ 380643 h 5588014"/>
              <a:gd name="connsiteX4" fmla="*/ 3518129 w 9021314"/>
              <a:gd name="connsiteY4" fmla="*/ 247781 h 5588014"/>
              <a:gd name="connsiteX5" fmla="*/ 3760405 w 9021314"/>
              <a:gd name="connsiteY5" fmla="*/ 36765 h 5588014"/>
              <a:gd name="connsiteX6" fmla="*/ 4049575 w 9021314"/>
              <a:gd name="connsiteY6" fmla="*/ 52397 h 5588014"/>
              <a:gd name="connsiteX7" fmla="*/ 4260590 w 9021314"/>
              <a:gd name="connsiteY7" fmla="*/ 5505 h 5588014"/>
              <a:gd name="connsiteX8" fmla="*/ 4518498 w 9021314"/>
              <a:gd name="connsiteY8" fmla="*/ 138366 h 5588014"/>
              <a:gd name="connsiteX9" fmla="*/ 4995236 w 9021314"/>
              <a:gd name="connsiteY9" fmla="*/ 52396 h 5588014"/>
              <a:gd name="connsiteX10" fmla="*/ 5323482 w 9021314"/>
              <a:gd name="connsiteY10" fmla="*/ 333750 h 5588014"/>
              <a:gd name="connsiteX11" fmla="*/ 6198805 w 9021314"/>
              <a:gd name="connsiteY11" fmla="*/ 536950 h 5588014"/>
              <a:gd name="connsiteX12" fmla="*/ 6644282 w 9021314"/>
              <a:gd name="connsiteY12" fmla="*/ 138365 h 5588014"/>
              <a:gd name="connsiteX13" fmla="*/ 6792775 w 9021314"/>
              <a:gd name="connsiteY13" fmla="*/ 177442 h 5588014"/>
              <a:gd name="connsiteX14" fmla="*/ 6984252 w 9021314"/>
              <a:gd name="connsiteY14" fmla="*/ 106097 h 5588014"/>
              <a:gd name="connsiteX15" fmla="*/ 7269513 w 9021314"/>
              <a:gd name="connsiteY15" fmla="*/ 341566 h 5588014"/>
              <a:gd name="connsiteX16" fmla="*/ 7363298 w 9021314"/>
              <a:gd name="connsiteY16" fmla="*/ 333751 h 5588014"/>
              <a:gd name="connsiteX17" fmla="*/ 7488344 w 9021314"/>
              <a:gd name="connsiteY17" fmla="*/ 505690 h 5588014"/>
              <a:gd name="connsiteX18" fmla="*/ 7316405 w 9021314"/>
              <a:gd name="connsiteY18" fmla="*/ 724519 h 5588014"/>
              <a:gd name="connsiteX19" fmla="*/ 7480529 w 9021314"/>
              <a:gd name="connsiteY19" fmla="*/ 912090 h 5588014"/>
              <a:gd name="connsiteX20" fmla="*/ 7699359 w 9021314"/>
              <a:gd name="connsiteY20" fmla="*/ 1060582 h 5588014"/>
              <a:gd name="connsiteX21" fmla="*/ 7910375 w 9021314"/>
              <a:gd name="connsiteY21" fmla="*/ 1271597 h 5588014"/>
              <a:gd name="connsiteX22" fmla="*/ 8011974 w 9021314"/>
              <a:gd name="connsiteY22" fmla="*/ 1295043 h 5588014"/>
              <a:gd name="connsiteX23" fmla="*/ 8090129 w 9021314"/>
              <a:gd name="connsiteY23" fmla="*/ 1599843 h 5588014"/>
              <a:gd name="connsiteX24" fmla="*/ 8168282 w 9021314"/>
              <a:gd name="connsiteY24" fmla="*/ 1748336 h 5588014"/>
              <a:gd name="connsiteX25" fmla="*/ 8137021 w 9021314"/>
              <a:gd name="connsiteY25" fmla="*/ 1818673 h 5588014"/>
              <a:gd name="connsiteX26" fmla="*/ 8340221 w 9021314"/>
              <a:gd name="connsiteY26" fmla="*/ 2162551 h 5588014"/>
              <a:gd name="connsiteX27" fmla="*/ 8418375 w 9021314"/>
              <a:gd name="connsiteY27" fmla="*/ 2170368 h 5588014"/>
              <a:gd name="connsiteX28" fmla="*/ 8465266 w 9021314"/>
              <a:gd name="connsiteY28" fmla="*/ 2662735 h 5588014"/>
              <a:gd name="connsiteX29" fmla="*/ 8426190 w 9021314"/>
              <a:gd name="connsiteY29" fmla="*/ 3076951 h 5588014"/>
              <a:gd name="connsiteX30" fmla="*/ 9017248 w 9021314"/>
              <a:gd name="connsiteY30" fmla="*/ 3555331 h 5588014"/>
              <a:gd name="connsiteX31" fmla="*/ 8633924 w 9021314"/>
              <a:gd name="connsiteY31" fmla="*/ 3687644 h 5588014"/>
              <a:gd name="connsiteX32" fmla="*/ 8200326 w 9021314"/>
              <a:gd name="connsiteY32" fmla="*/ 3945410 h 5588014"/>
              <a:gd name="connsiteX33" fmla="*/ 8004629 w 9021314"/>
              <a:gd name="connsiteY33" fmla="*/ 4362268 h 5588014"/>
              <a:gd name="connsiteX34" fmla="*/ 7473183 w 9021314"/>
              <a:gd name="connsiteY34" fmla="*/ 4692859 h 5588014"/>
              <a:gd name="connsiteX35" fmla="*/ 7284207 w 9021314"/>
              <a:gd name="connsiteY35" fmla="*/ 5134428 h 5588014"/>
              <a:gd name="connsiteX36" fmla="*/ 6784648 w 9021314"/>
              <a:gd name="connsiteY36" fmla="*/ 5213832 h 5588014"/>
              <a:gd name="connsiteX37" fmla="*/ 6422170 w 9021314"/>
              <a:gd name="connsiteY37" fmla="*/ 5377174 h 5588014"/>
              <a:gd name="connsiteX38" fmla="*/ 6206310 w 9021314"/>
              <a:gd name="connsiteY38" fmla="*/ 5389679 h 5588014"/>
              <a:gd name="connsiteX39" fmla="*/ 5903541 w 9021314"/>
              <a:gd name="connsiteY39" fmla="*/ 5275418 h 5588014"/>
              <a:gd name="connsiteX40" fmla="*/ 5536375 w 9021314"/>
              <a:gd name="connsiteY40" fmla="*/ 5326999 h 5588014"/>
              <a:gd name="connsiteX41" fmla="*/ 5162800 w 9021314"/>
              <a:gd name="connsiteY41" fmla="*/ 5289329 h 5588014"/>
              <a:gd name="connsiteX42" fmla="*/ 4546165 w 9021314"/>
              <a:gd name="connsiteY42" fmla="*/ 5409998 h 5588014"/>
              <a:gd name="connsiteX43" fmla="*/ 4038478 w 9021314"/>
              <a:gd name="connsiteY43" fmla="*/ 5521446 h 5588014"/>
              <a:gd name="connsiteX44" fmla="*/ 3606600 w 9021314"/>
              <a:gd name="connsiteY44" fmla="*/ 5515194 h 5588014"/>
              <a:gd name="connsiteX45" fmla="*/ 3161155 w 9021314"/>
              <a:gd name="connsiteY45" fmla="*/ 5544750 h 5588014"/>
              <a:gd name="connsiteX46" fmla="*/ 2526357 w 9021314"/>
              <a:gd name="connsiteY46" fmla="*/ 5563805 h 5588014"/>
              <a:gd name="connsiteX47" fmla="*/ 1984594 w 9021314"/>
              <a:gd name="connsiteY47" fmla="*/ 5561462 h 5588014"/>
              <a:gd name="connsiteX48" fmla="*/ 860899 w 9021314"/>
              <a:gd name="connsiteY48" fmla="*/ 5562242 h 5588014"/>
              <a:gd name="connsiteX49" fmla="*/ 27909 w 9021314"/>
              <a:gd name="connsiteY49" fmla="*/ 5572663 h 5588014"/>
              <a:gd name="connsiteX50" fmla="*/ 32467 w 9021314"/>
              <a:gd name="connsiteY50" fmla="*/ 146182 h 5588014"/>
              <a:gd name="connsiteX51" fmla="*/ 251299 w 9021314"/>
              <a:gd name="connsiteY51" fmla="*/ 443165 h 5588014"/>
              <a:gd name="connsiteX52" fmla="*/ 1009389 w 9021314"/>
              <a:gd name="connsiteY52" fmla="*/ 677628 h 5588014"/>
              <a:gd name="connsiteX53" fmla="*/ 1642437 w 9021314"/>
              <a:gd name="connsiteY53" fmla="*/ 1349750 h 5588014"/>
              <a:gd name="connsiteX54" fmla="*/ 2158251 w 9021314"/>
              <a:gd name="connsiteY54" fmla="*/ 1967166 h 5588014"/>
              <a:gd name="connsiteX55" fmla="*/ 2455235 w 9021314"/>
              <a:gd name="connsiteY55" fmla="*/ 1506059 h 5588014"/>
              <a:gd name="connsiteX56" fmla="*/ 2608295 w 9021314"/>
              <a:gd name="connsiteY56"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479530 w 9020887"/>
              <a:gd name="connsiteY29" fmla="*/ 3084571 h 5588014"/>
              <a:gd name="connsiteX30" fmla="*/ 9017248 w 9020887"/>
              <a:gd name="connsiteY30" fmla="*/ 3555331 h 5588014"/>
              <a:gd name="connsiteX31" fmla="*/ 8633924 w 9020887"/>
              <a:gd name="connsiteY31" fmla="*/ 3687644 h 5588014"/>
              <a:gd name="connsiteX32" fmla="*/ 8200326 w 9020887"/>
              <a:gd name="connsiteY32" fmla="*/ 3945410 h 5588014"/>
              <a:gd name="connsiteX33" fmla="*/ 8004629 w 9020887"/>
              <a:gd name="connsiteY33" fmla="*/ 4362268 h 5588014"/>
              <a:gd name="connsiteX34" fmla="*/ 7473183 w 9020887"/>
              <a:gd name="connsiteY34" fmla="*/ 4692859 h 5588014"/>
              <a:gd name="connsiteX35" fmla="*/ 7284207 w 9020887"/>
              <a:gd name="connsiteY35" fmla="*/ 5134428 h 5588014"/>
              <a:gd name="connsiteX36" fmla="*/ 6784648 w 9020887"/>
              <a:gd name="connsiteY36" fmla="*/ 5213832 h 5588014"/>
              <a:gd name="connsiteX37" fmla="*/ 6422170 w 9020887"/>
              <a:gd name="connsiteY37" fmla="*/ 5377174 h 5588014"/>
              <a:gd name="connsiteX38" fmla="*/ 6206310 w 9020887"/>
              <a:gd name="connsiteY38" fmla="*/ 5389679 h 5588014"/>
              <a:gd name="connsiteX39" fmla="*/ 5903541 w 9020887"/>
              <a:gd name="connsiteY39" fmla="*/ 5275418 h 5588014"/>
              <a:gd name="connsiteX40" fmla="*/ 5536375 w 9020887"/>
              <a:gd name="connsiteY40" fmla="*/ 5326999 h 5588014"/>
              <a:gd name="connsiteX41" fmla="*/ 5162800 w 9020887"/>
              <a:gd name="connsiteY41" fmla="*/ 5289329 h 5588014"/>
              <a:gd name="connsiteX42" fmla="*/ 4546165 w 9020887"/>
              <a:gd name="connsiteY42" fmla="*/ 5409998 h 5588014"/>
              <a:gd name="connsiteX43" fmla="*/ 4038478 w 9020887"/>
              <a:gd name="connsiteY43" fmla="*/ 5521446 h 5588014"/>
              <a:gd name="connsiteX44" fmla="*/ 3606600 w 9020887"/>
              <a:gd name="connsiteY44" fmla="*/ 5515194 h 5588014"/>
              <a:gd name="connsiteX45" fmla="*/ 3161155 w 9020887"/>
              <a:gd name="connsiteY45" fmla="*/ 5544750 h 5588014"/>
              <a:gd name="connsiteX46" fmla="*/ 2526357 w 9020887"/>
              <a:gd name="connsiteY46" fmla="*/ 5563805 h 5588014"/>
              <a:gd name="connsiteX47" fmla="*/ 1984594 w 9020887"/>
              <a:gd name="connsiteY47" fmla="*/ 5561462 h 5588014"/>
              <a:gd name="connsiteX48" fmla="*/ 860899 w 9020887"/>
              <a:gd name="connsiteY48" fmla="*/ 5562242 h 5588014"/>
              <a:gd name="connsiteX49" fmla="*/ 27909 w 9020887"/>
              <a:gd name="connsiteY49" fmla="*/ 5572663 h 5588014"/>
              <a:gd name="connsiteX50" fmla="*/ 32467 w 9020887"/>
              <a:gd name="connsiteY50" fmla="*/ 146182 h 5588014"/>
              <a:gd name="connsiteX51" fmla="*/ 251299 w 9020887"/>
              <a:gd name="connsiteY51" fmla="*/ 443165 h 5588014"/>
              <a:gd name="connsiteX52" fmla="*/ 1009389 w 9020887"/>
              <a:gd name="connsiteY52" fmla="*/ 677628 h 5588014"/>
              <a:gd name="connsiteX53" fmla="*/ 1642437 w 9020887"/>
              <a:gd name="connsiteY53" fmla="*/ 1349750 h 5588014"/>
              <a:gd name="connsiteX54" fmla="*/ 2158251 w 9020887"/>
              <a:gd name="connsiteY54" fmla="*/ 1967166 h 5588014"/>
              <a:gd name="connsiteX55" fmla="*/ 2455235 w 9020887"/>
              <a:gd name="connsiteY55" fmla="*/ 1506059 h 5588014"/>
              <a:gd name="connsiteX56" fmla="*/ 2608295 w 9020887"/>
              <a:gd name="connsiteY56"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441139 w 9020887"/>
              <a:gd name="connsiteY29" fmla="*/ 284258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524959 w 9020887"/>
              <a:gd name="connsiteY29" fmla="*/ 294545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524959 w 9020887"/>
              <a:gd name="connsiteY29" fmla="*/ 294545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524959 w 9020887"/>
              <a:gd name="connsiteY29" fmla="*/ 294545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178"/>
              <a:gd name="connsiteY0" fmla="*/ 1168990 h 5588014"/>
              <a:gd name="connsiteX1" fmla="*/ 2580282 w 9020178"/>
              <a:gd name="connsiteY1" fmla="*/ 958982 h 5588014"/>
              <a:gd name="connsiteX2" fmla="*/ 2705328 w 9020178"/>
              <a:gd name="connsiteY2" fmla="*/ 724519 h 5588014"/>
              <a:gd name="connsiteX3" fmla="*/ 3033574 w 9020178"/>
              <a:gd name="connsiteY3" fmla="*/ 380643 h 5588014"/>
              <a:gd name="connsiteX4" fmla="*/ 3518129 w 9020178"/>
              <a:gd name="connsiteY4" fmla="*/ 247781 h 5588014"/>
              <a:gd name="connsiteX5" fmla="*/ 3760405 w 9020178"/>
              <a:gd name="connsiteY5" fmla="*/ 36765 h 5588014"/>
              <a:gd name="connsiteX6" fmla="*/ 4049575 w 9020178"/>
              <a:gd name="connsiteY6" fmla="*/ 52397 h 5588014"/>
              <a:gd name="connsiteX7" fmla="*/ 4260590 w 9020178"/>
              <a:gd name="connsiteY7" fmla="*/ 5505 h 5588014"/>
              <a:gd name="connsiteX8" fmla="*/ 4518498 w 9020178"/>
              <a:gd name="connsiteY8" fmla="*/ 138366 h 5588014"/>
              <a:gd name="connsiteX9" fmla="*/ 4995236 w 9020178"/>
              <a:gd name="connsiteY9" fmla="*/ 52396 h 5588014"/>
              <a:gd name="connsiteX10" fmla="*/ 5323482 w 9020178"/>
              <a:gd name="connsiteY10" fmla="*/ 333750 h 5588014"/>
              <a:gd name="connsiteX11" fmla="*/ 6198805 w 9020178"/>
              <a:gd name="connsiteY11" fmla="*/ 536950 h 5588014"/>
              <a:gd name="connsiteX12" fmla="*/ 6644282 w 9020178"/>
              <a:gd name="connsiteY12" fmla="*/ 138365 h 5588014"/>
              <a:gd name="connsiteX13" fmla="*/ 6792775 w 9020178"/>
              <a:gd name="connsiteY13" fmla="*/ 177442 h 5588014"/>
              <a:gd name="connsiteX14" fmla="*/ 6984252 w 9020178"/>
              <a:gd name="connsiteY14" fmla="*/ 106097 h 5588014"/>
              <a:gd name="connsiteX15" fmla="*/ 7269513 w 9020178"/>
              <a:gd name="connsiteY15" fmla="*/ 341566 h 5588014"/>
              <a:gd name="connsiteX16" fmla="*/ 7363298 w 9020178"/>
              <a:gd name="connsiteY16" fmla="*/ 333751 h 5588014"/>
              <a:gd name="connsiteX17" fmla="*/ 7488344 w 9020178"/>
              <a:gd name="connsiteY17" fmla="*/ 505690 h 5588014"/>
              <a:gd name="connsiteX18" fmla="*/ 7316405 w 9020178"/>
              <a:gd name="connsiteY18" fmla="*/ 724519 h 5588014"/>
              <a:gd name="connsiteX19" fmla="*/ 7480529 w 9020178"/>
              <a:gd name="connsiteY19" fmla="*/ 912090 h 5588014"/>
              <a:gd name="connsiteX20" fmla="*/ 7699359 w 9020178"/>
              <a:gd name="connsiteY20" fmla="*/ 1060582 h 5588014"/>
              <a:gd name="connsiteX21" fmla="*/ 7910375 w 9020178"/>
              <a:gd name="connsiteY21" fmla="*/ 1271597 h 5588014"/>
              <a:gd name="connsiteX22" fmla="*/ 8011974 w 9020178"/>
              <a:gd name="connsiteY22" fmla="*/ 1295043 h 5588014"/>
              <a:gd name="connsiteX23" fmla="*/ 8090129 w 9020178"/>
              <a:gd name="connsiteY23" fmla="*/ 1599843 h 5588014"/>
              <a:gd name="connsiteX24" fmla="*/ 8168282 w 9020178"/>
              <a:gd name="connsiteY24" fmla="*/ 1748336 h 5588014"/>
              <a:gd name="connsiteX25" fmla="*/ 8137021 w 9020178"/>
              <a:gd name="connsiteY25" fmla="*/ 1818673 h 5588014"/>
              <a:gd name="connsiteX26" fmla="*/ 8340221 w 9020178"/>
              <a:gd name="connsiteY26" fmla="*/ 2162551 h 5588014"/>
              <a:gd name="connsiteX27" fmla="*/ 8418375 w 9020178"/>
              <a:gd name="connsiteY27" fmla="*/ 2170368 h 5588014"/>
              <a:gd name="connsiteX28" fmla="*/ 8465266 w 9020178"/>
              <a:gd name="connsiteY28" fmla="*/ 2662735 h 5588014"/>
              <a:gd name="connsiteX29" fmla="*/ 8524959 w 9020178"/>
              <a:gd name="connsiteY29" fmla="*/ 2945456 h 5588014"/>
              <a:gd name="connsiteX30" fmla="*/ 8498580 w 9020178"/>
              <a:gd name="connsiteY30" fmla="*/ 3084571 h 5588014"/>
              <a:gd name="connsiteX31" fmla="*/ 9017248 w 9020178"/>
              <a:gd name="connsiteY31" fmla="*/ 3555331 h 5588014"/>
              <a:gd name="connsiteX32" fmla="*/ 8633924 w 9020178"/>
              <a:gd name="connsiteY32" fmla="*/ 3687644 h 5588014"/>
              <a:gd name="connsiteX33" fmla="*/ 8200326 w 9020178"/>
              <a:gd name="connsiteY33" fmla="*/ 3945410 h 5588014"/>
              <a:gd name="connsiteX34" fmla="*/ 8004629 w 9020178"/>
              <a:gd name="connsiteY34" fmla="*/ 4362268 h 5588014"/>
              <a:gd name="connsiteX35" fmla="*/ 7473183 w 9020178"/>
              <a:gd name="connsiteY35" fmla="*/ 4692859 h 5588014"/>
              <a:gd name="connsiteX36" fmla="*/ 7284207 w 9020178"/>
              <a:gd name="connsiteY36" fmla="*/ 5134428 h 5588014"/>
              <a:gd name="connsiteX37" fmla="*/ 6784648 w 9020178"/>
              <a:gd name="connsiteY37" fmla="*/ 5213832 h 5588014"/>
              <a:gd name="connsiteX38" fmla="*/ 6422170 w 9020178"/>
              <a:gd name="connsiteY38" fmla="*/ 5377174 h 5588014"/>
              <a:gd name="connsiteX39" fmla="*/ 6206310 w 9020178"/>
              <a:gd name="connsiteY39" fmla="*/ 5389679 h 5588014"/>
              <a:gd name="connsiteX40" fmla="*/ 5903541 w 9020178"/>
              <a:gd name="connsiteY40" fmla="*/ 5275418 h 5588014"/>
              <a:gd name="connsiteX41" fmla="*/ 5536375 w 9020178"/>
              <a:gd name="connsiteY41" fmla="*/ 5326999 h 5588014"/>
              <a:gd name="connsiteX42" fmla="*/ 5162800 w 9020178"/>
              <a:gd name="connsiteY42" fmla="*/ 5289329 h 5588014"/>
              <a:gd name="connsiteX43" fmla="*/ 4546165 w 9020178"/>
              <a:gd name="connsiteY43" fmla="*/ 5409998 h 5588014"/>
              <a:gd name="connsiteX44" fmla="*/ 4038478 w 9020178"/>
              <a:gd name="connsiteY44" fmla="*/ 5521446 h 5588014"/>
              <a:gd name="connsiteX45" fmla="*/ 3606600 w 9020178"/>
              <a:gd name="connsiteY45" fmla="*/ 5515194 h 5588014"/>
              <a:gd name="connsiteX46" fmla="*/ 3161155 w 9020178"/>
              <a:gd name="connsiteY46" fmla="*/ 5544750 h 5588014"/>
              <a:gd name="connsiteX47" fmla="*/ 2526357 w 9020178"/>
              <a:gd name="connsiteY47" fmla="*/ 5563805 h 5588014"/>
              <a:gd name="connsiteX48" fmla="*/ 1984594 w 9020178"/>
              <a:gd name="connsiteY48" fmla="*/ 5561462 h 5588014"/>
              <a:gd name="connsiteX49" fmla="*/ 860899 w 9020178"/>
              <a:gd name="connsiteY49" fmla="*/ 5562242 h 5588014"/>
              <a:gd name="connsiteX50" fmla="*/ 27909 w 9020178"/>
              <a:gd name="connsiteY50" fmla="*/ 5572663 h 5588014"/>
              <a:gd name="connsiteX51" fmla="*/ 32467 w 9020178"/>
              <a:gd name="connsiteY51" fmla="*/ 146182 h 5588014"/>
              <a:gd name="connsiteX52" fmla="*/ 251299 w 9020178"/>
              <a:gd name="connsiteY52" fmla="*/ 443165 h 5588014"/>
              <a:gd name="connsiteX53" fmla="*/ 1009389 w 9020178"/>
              <a:gd name="connsiteY53" fmla="*/ 677628 h 5588014"/>
              <a:gd name="connsiteX54" fmla="*/ 1642437 w 9020178"/>
              <a:gd name="connsiteY54" fmla="*/ 1349750 h 5588014"/>
              <a:gd name="connsiteX55" fmla="*/ 2158251 w 9020178"/>
              <a:gd name="connsiteY55" fmla="*/ 1967166 h 5588014"/>
              <a:gd name="connsiteX56" fmla="*/ 2455235 w 9020178"/>
              <a:gd name="connsiteY56" fmla="*/ 1506059 h 5588014"/>
              <a:gd name="connsiteX57" fmla="*/ 2608295 w 9020178"/>
              <a:gd name="connsiteY57" fmla="*/ 1168990 h 5588014"/>
              <a:gd name="connsiteX0" fmla="*/ 2608295 w 9020178"/>
              <a:gd name="connsiteY0" fmla="*/ 1168990 h 5588014"/>
              <a:gd name="connsiteX1" fmla="*/ 2580282 w 9020178"/>
              <a:gd name="connsiteY1" fmla="*/ 958982 h 5588014"/>
              <a:gd name="connsiteX2" fmla="*/ 2705328 w 9020178"/>
              <a:gd name="connsiteY2" fmla="*/ 724519 h 5588014"/>
              <a:gd name="connsiteX3" fmla="*/ 3033574 w 9020178"/>
              <a:gd name="connsiteY3" fmla="*/ 380643 h 5588014"/>
              <a:gd name="connsiteX4" fmla="*/ 3518129 w 9020178"/>
              <a:gd name="connsiteY4" fmla="*/ 247781 h 5588014"/>
              <a:gd name="connsiteX5" fmla="*/ 3760405 w 9020178"/>
              <a:gd name="connsiteY5" fmla="*/ 36765 h 5588014"/>
              <a:gd name="connsiteX6" fmla="*/ 4049575 w 9020178"/>
              <a:gd name="connsiteY6" fmla="*/ 52397 h 5588014"/>
              <a:gd name="connsiteX7" fmla="*/ 4260590 w 9020178"/>
              <a:gd name="connsiteY7" fmla="*/ 5505 h 5588014"/>
              <a:gd name="connsiteX8" fmla="*/ 4518498 w 9020178"/>
              <a:gd name="connsiteY8" fmla="*/ 138366 h 5588014"/>
              <a:gd name="connsiteX9" fmla="*/ 4995236 w 9020178"/>
              <a:gd name="connsiteY9" fmla="*/ 52396 h 5588014"/>
              <a:gd name="connsiteX10" fmla="*/ 5323482 w 9020178"/>
              <a:gd name="connsiteY10" fmla="*/ 333750 h 5588014"/>
              <a:gd name="connsiteX11" fmla="*/ 6198805 w 9020178"/>
              <a:gd name="connsiteY11" fmla="*/ 536950 h 5588014"/>
              <a:gd name="connsiteX12" fmla="*/ 6644282 w 9020178"/>
              <a:gd name="connsiteY12" fmla="*/ 138365 h 5588014"/>
              <a:gd name="connsiteX13" fmla="*/ 6792775 w 9020178"/>
              <a:gd name="connsiteY13" fmla="*/ 177442 h 5588014"/>
              <a:gd name="connsiteX14" fmla="*/ 6984252 w 9020178"/>
              <a:gd name="connsiteY14" fmla="*/ 106097 h 5588014"/>
              <a:gd name="connsiteX15" fmla="*/ 7269513 w 9020178"/>
              <a:gd name="connsiteY15" fmla="*/ 341566 h 5588014"/>
              <a:gd name="connsiteX16" fmla="*/ 7363298 w 9020178"/>
              <a:gd name="connsiteY16" fmla="*/ 333751 h 5588014"/>
              <a:gd name="connsiteX17" fmla="*/ 7488344 w 9020178"/>
              <a:gd name="connsiteY17" fmla="*/ 505690 h 5588014"/>
              <a:gd name="connsiteX18" fmla="*/ 7316405 w 9020178"/>
              <a:gd name="connsiteY18" fmla="*/ 724519 h 5588014"/>
              <a:gd name="connsiteX19" fmla="*/ 7480529 w 9020178"/>
              <a:gd name="connsiteY19" fmla="*/ 912090 h 5588014"/>
              <a:gd name="connsiteX20" fmla="*/ 7699359 w 9020178"/>
              <a:gd name="connsiteY20" fmla="*/ 1060582 h 5588014"/>
              <a:gd name="connsiteX21" fmla="*/ 7910375 w 9020178"/>
              <a:gd name="connsiteY21" fmla="*/ 1271597 h 5588014"/>
              <a:gd name="connsiteX22" fmla="*/ 8011974 w 9020178"/>
              <a:gd name="connsiteY22" fmla="*/ 1295043 h 5588014"/>
              <a:gd name="connsiteX23" fmla="*/ 8090129 w 9020178"/>
              <a:gd name="connsiteY23" fmla="*/ 1599843 h 5588014"/>
              <a:gd name="connsiteX24" fmla="*/ 8168282 w 9020178"/>
              <a:gd name="connsiteY24" fmla="*/ 1748336 h 5588014"/>
              <a:gd name="connsiteX25" fmla="*/ 8137021 w 9020178"/>
              <a:gd name="connsiteY25" fmla="*/ 1818673 h 5588014"/>
              <a:gd name="connsiteX26" fmla="*/ 8340221 w 9020178"/>
              <a:gd name="connsiteY26" fmla="*/ 2162551 h 5588014"/>
              <a:gd name="connsiteX27" fmla="*/ 8418375 w 9020178"/>
              <a:gd name="connsiteY27" fmla="*/ 2170368 h 5588014"/>
              <a:gd name="connsiteX28" fmla="*/ 8465266 w 9020178"/>
              <a:gd name="connsiteY28" fmla="*/ 2662735 h 5588014"/>
              <a:gd name="connsiteX29" fmla="*/ 8524959 w 9020178"/>
              <a:gd name="connsiteY29" fmla="*/ 2945456 h 5588014"/>
              <a:gd name="connsiteX30" fmla="*/ 8498580 w 9020178"/>
              <a:gd name="connsiteY30" fmla="*/ 3084571 h 5588014"/>
              <a:gd name="connsiteX31" fmla="*/ 9017248 w 9020178"/>
              <a:gd name="connsiteY31" fmla="*/ 3555331 h 5588014"/>
              <a:gd name="connsiteX32" fmla="*/ 8633924 w 9020178"/>
              <a:gd name="connsiteY32" fmla="*/ 3687644 h 5588014"/>
              <a:gd name="connsiteX33" fmla="*/ 8200326 w 9020178"/>
              <a:gd name="connsiteY33" fmla="*/ 3945410 h 5588014"/>
              <a:gd name="connsiteX34" fmla="*/ 8004629 w 9020178"/>
              <a:gd name="connsiteY34" fmla="*/ 4362268 h 5588014"/>
              <a:gd name="connsiteX35" fmla="*/ 7473183 w 9020178"/>
              <a:gd name="connsiteY35" fmla="*/ 4692859 h 5588014"/>
              <a:gd name="connsiteX36" fmla="*/ 7284207 w 9020178"/>
              <a:gd name="connsiteY36" fmla="*/ 5134428 h 5588014"/>
              <a:gd name="connsiteX37" fmla="*/ 6784648 w 9020178"/>
              <a:gd name="connsiteY37" fmla="*/ 5213832 h 5588014"/>
              <a:gd name="connsiteX38" fmla="*/ 6422170 w 9020178"/>
              <a:gd name="connsiteY38" fmla="*/ 5377174 h 5588014"/>
              <a:gd name="connsiteX39" fmla="*/ 6206310 w 9020178"/>
              <a:gd name="connsiteY39" fmla="*/ 5389679 h 5588014"/>
              <a:gd name="connsiteX40" fmla="*/ 5903541 w 9020178"/>
              <a:gd name="connsiteY40" fmla="*/ 5275418 h 5588014"/>
              <a:gd name="connsiteX41" fmla="*/ 5536375 w 9020178"/>
              <a:gd name="connsiteY41" fmla="*/ 5326999 h 5588014"/>
              <a:gd name="connsiteX42" fmla="*/ 5162800 w 9020178"/>
              <a:gd name="connsiteY42" fmla="*/ 5289329 h 5588014"/>
              <a:gd name="connsiteX43" fmla="*/ 4546165 w 9020178"/>
              <a:gd name="connsiteY43" fmla="*/ 5409998 h 5588014"/>
              <a:gd name="connsiteX44" fmla="*/ 4038478 w 9020178"/>
              <a:gd name="connsiteY44" fmla="*/ 5521446 h 5588014"/>
              <a:gd name="connsiteX45" fmla="*/ 3606600 w 9020178"/>
              <a:gd name="connsiteY45" fmla="*/ 5515194 h 5588014"/>
              <a:gd name="connsiteX46" fmla="*/ 3161155 w 9020178"/>
              <a:gd name="connsiteY46" fmla="*/ 5544750 h 5588014"/>
              <a:gd name="connsiteX47" fmla="*/ 2526357 w 9020178"/>
              <a:gd name="connsiteY47" fmla="*/ 5563805 h 5588014"/>
              <a:gd name="connsiteX48" fmla="*/ 1984594 w 9020178"/>
              <a:gd name="connsiteY48" fmla="*/ 5561462 h 5588014"/>
              <a:gd name="connsiteX49" fmla="*/ 860899 w 9020178"/>
              <a:gd name="connsiteY49" fmla="*/ 5562242 h 5588014"/>
              <a:gd name="connsiteX50" fmla="*/ 27909 w 9020178"/>
              <a:gd name="connsiteY50" fmla="*/ 5572663 h 5588014"/>
              <a:gd name="connsiteX51" fmla="*/ 32467 w 9020178"/>
              <a:gd name="connsiteY51" fmla="*/ 146182 h 5588014"/>
              <a:gd name="connsiteX52" fmla="*/ 251299 w 9020178"/>
              <a:gd name="connsiteY52" fmla="*/ 443165 h 5588014"/>
              <a:gd name="connsiteX53" fmla="*/ 1009389 w 9020178"/>
              <a:gd name="connsiteY53" fmla="*/ 677628 h 5588014"/>
              <a:gd name="connsiteX54" fmla="*/ 1642437 w 9020178"/>
              <a:gd name="connsiteY54" fmla="*/ 1349750 h 5588014"/>
              <a:gd name="connsiteX55" fmla="*/ 2158251 w 9020178"/>
              <a:gd name="connsiteY55" fmla="*/ 1967166 h 5588014"/>
              <a:gd name="connsiteX56" fmla="*/ 2455235 w 9020178"/>
              <a:gd name="connsiteY56" fmla="*/ 1506059 h 5588014"/>
              <a:gd name="connsiteX57" fmla="*/ 2608295 w 9020178"/>
              <a:gd name="connsiteY57" fmla="*/ 1168990 h 5588014"/>
              <a:gd name="connsiteX0" fmla="*/ 2608295 w 9019235"/>
              <a:gd name="connsiteY0" fmla="*/ 1168990 h 5588014"/>
              <a:gd name="connsiteX1" fmla="*/ 2580282 w 9019235"/>
              <a:gd name="connsiteY1" fmla="*/ 958982 h 5588014"/>
              <a:gd name="connsiteX2" fmla="*/ 2705328 w 9019235"/>
              <a:gd name="connsiteY2" fmla="*/ 724519 h 5588014"/>
              <a:gd name="connsiteX3" fmla="*/ 3033574 w 9019235"/>
              <a:gd name="connsiteY3" fmla="*/ 380643 h 5588014"/>
              <a:gd name="connsiteX4" fmla="*/ 3518129 w 9019235"/>
              <a:gd name="connsiteY4" fmla="*/ 247781 h 5588014"/>
              <a:gd name="connsiteX5" fmla="*/ 3760405 w 9019235"/>
              <a:gd name="connsiteY5" fmla="*/ 36765 h 5588014"/>
              <a:gd name="connsiteX6" fmla="*/ 4049575 w 9019235"/>
              <a:gd name="connsiteY6" fmla="*/ 52397 h 5588014"/>
              <a:gd name="connsiteX7" fmla="*/ 4260590 w 9019235"/>
              <a:gd name="connsiteY7" fmla="*/ 5505 h 5588014"/>
              <a:gd name="connsiteX8" fmla="*/ 4518498 w 9019235"/>
              <a:gd name="connsiteY8" fmla="*/ 138366 h 5588014"/>
              <a:gd name="connsiteX9" fmla="*/ 4995236 w 9019235"/>
              <a:gd name="connsiteY9" fmla="*/ 52396 h 5588014"/>
              <a:gd name="connsiteX10" fmla="*/ 5323482 w 9019235"/>
              <a:gd name="connsiteY10" fmla="*/ 333750 h 5588014"/>
              <a:gd name="connsiteX11" fmla="*/ 6198805 w 9019235"/>
              <a:gd name="connsiteY11" fmla="*/ 536950 h 5588014"/>
              <a:gd name="connsiteX12" fmla="*/ 6644282 w 9019235"/>
              <a:gd name="connsiteY12" fmla="*/ 138365 h 5588014"/>
              <a:gd name="connsiteX13" fmla="*/ 6792775 w 9019235"/>
              <a:gd name="connsiteY13" fmla="*/ 177442 h 5588014"/>
              <a:gd name="connsiteX14" fmla="*/ 6984252 w 9019235"/>
              <a:gd name="connsiteY14" fmla="*/ 106097 h 5588014"/>
              <a:gd name="connsiteX15" fmla="*/ 7269513 w 9019235"/>
              <a:gd name="connsiteY15" fmla="*/ 341566 h 5588014"/>
              <a:gd name="connsiteX16" fmla="*/ 7363298 w 9019235"/>
              <a:gd name="connsiteY16" fmla="*/ 333751 h 5588014"/>
              <a:gd name="connsiteX17" fmla="*/ 7488344 w 9019235"/>
              <a:gd name="connsiteY17" fmla="*/ 505690 h 5588014"/>
              <a:gd name="connsiteX18" fmla="*/ 7316405 w 9019235"/>
              <a:gd name="connsiteY18" fmla="*/ 724519 h 5588014"/>
              <a:gd name="connsiteX19" fmla="*/ 7480529 w 9019235"/>
              <a:gd name="connsiteY19" fmla="*/ 912090 h 5588014"/>
              <a:gd name="connsiteX20" fmla="*/ 7699359 w 9019235"/>
              <a:gd name="connsiteY20" fmla="*/ 1060582 h 5588014"/>
              <a:gd name="connsiteX21" fmla="*/ 7910375 w 9019235"/>
              <a:gd name="connsiteY21" fmla="*/ 1271597 h 5588014"/>
              <a:gd name="connsiteX22" fmla="*/ 8011974 w 9019235"/>
              <a:gd name="connsiteY22" fmla="*/ 1295043 h 5588014"/>
              <a:gd name="connsiteX23" fmla="*/ 8090129 w 9019235"/>
              <a:gd name="connsiteY23" fmla="*/ 1599843 h 5588014"/>
              <a:gd name="connsiteX24" fmla="*/ 8168282 w 9019235"/>
              <a:gd name="connsiteY24" fmla="*/ 1748336 h 5588014"/>
              <a:gd name="connsiteX25" fmla="*/ 8137021 w 9019235"/>
              <a:gd name="connsiteY25" fmla="*/ 1818673 h 5588014"/>
              <a:gd name="connsiteX26" fmla="*/ 8340221 w 9019235"/>
              <a:gd name="connsiteY26" fmla="*/ 2162551 h 5588014"/>
              <a:gd name="connsiteX27" fmla="*/ 8418375 w 9019235"/>
              <a:gd name="connsiteY27" fmla="*/ 2170368 h 5588014"/>
              <a:gd name="connsiteX28" fmla="*/ 8465266 w 9019235"/>
              <a:gd name="connsiteY28" fmla="*/ 2662735 h 5588014"/>
              <a:gd name="connsiteX29" fmla="*/ 8524959 w 9019235"/>
              <a:gd name="connsiteY29" fmla="*/ 2945456 h 5588014"/>
              <a:gd name="connsiteX30" fmla="*/ 8498580 w 9019235"/>
              <a:gd name="connsiteY30" fmla="*/ 3084571 h 5588014"/>
              <a:gd name="connsiteX31" fmla="*/ 9017248 w 9019235"/>
              <a:gd name="connsiteY31" fmla="*/ 3555331 h 5588014"/>
              <a:gd name="connsiteX32" fmla="*/ 8633924 w 9019235"/>
              <a:gd name="connsiteY32" fmla="*/ 3687644 h 5588014"/>
              <a:gd name="connsiteX33" fmla="*/ 8200326 w 9019235"/>
              <a:gd name="connsiteY33" fmla="*/ 3945410 h 5588014"/>
              <a:gd name="connsiteX34" fmla="*/ 8004629 w 9019235"/>
              <a:gd name="connsiteY34" fmla="*/ 4362268 h 5588014"/>
              <a:gd name="connsiteX35" fmla="*/ 7473183 w 9019235"/>
              <a:gd name="connsiteY35" fmla="*/ 4692859 h 5588014"/>
              <a:gd name="connsiteX36" fmla="*/ 7284207 w 9019235"/>
              <a:gd name="connsiteY36" fmla="*/ 5134428 h 5588014"/>
              <a:gd name="connsiteX37" fmla="*/ 6784648 w 9019235"/>
              <a:gd name="connsiteY37" fmla="*/ 5213832 h 5588014"/>
              <a:gd name="connsiteX38" fmla="*/ 6422170 w 9019235"/>
              <a:gd name="connsiteY38" fmla="*/ 5377174 h 5588014"/>
              <a:gd name="connsiteX39" fmla="*/ 6206310 w 9019235"/>
              <a:gd name="connsiteY39" fmla="*/ 5389679 h 5588014"/>
              <a:gd name="connsiteX40" fmla="*/ 5903541 w 9019235"/>
              <a:gd name="connsiteY40" fmla="*/ 5275418 h 5588014"/>
              <a:gd name="connsiteX41" fmla="*/ 5536375 w 9019235"/>
              <a:gd name="connsiteY41" fmla="*/ 5326999 h 5588014"/>
              <a:gd name="connsiteX42" fmla="*/ 5162800 w 9019235"/>
              <a:gd name="connsiteY42" fmla="*/ 5289329 h 5588014"/>
              <a:gd name="connsiteX43" fmla="*/ 4546165 w 9019235"/>
              <a:gd name="connsiteY43" fmla="*/ 5409998 h 5588014"/>
              <a:gd name="connsiteX44" fmla="*/ 4038478 w 9019235"/>
              <a:gd name="connsiteY44" fmla="*/ 5521446 h 5588014"/>
              <a:gd name="connsiteX45" fmla="*/ 3606600 w 9019235"/>
              <a:gd name="connsiteY45" fmla="*/ 5515194 h 5588014"/>
              <a:gd name="connsiteX46" fmla="*/ 3161155 w 9019235"/>
              <a:gd name="connsiteY46" fmla="*/ 5544750 h 5588014"/>
              <a:gd name="connsiteX47" fmla="*/ 2526357 w 9019235"/>
              <a:gd name="connsiteY47" fmla="*/ 5563805 h 5588014"/>
              <a:gd name="connsiteX48" fmla="*/ 1984594 w 9019235"/>
              <a:gd name="connsiteY48" fmla="*/ 5561462 h 5588014"/>
              <a:gd name="connsiteX49" fmla="*/ 860899 w 9019235"/>
              <a:gd name="connsiteY49" fmla="*/ 5562242 h 5588014"/>
              <a:gd name="connsiteX50" fmla="*/ 27909 w 9019235"/>
              <a:gd name="connsiteY50" fmla="*/ 5572663 h 5588014"/>
              <a:gd name="connsiteX51" fmla="*/ 32467 w 9019235"/>
              <a:gd name="connsiteY51" fmla="*/ 146182 h 5588014"/>
              <a:gd name="connsiteX52" fmla="*/ 251299 w 9019235"/>
              <a:gd name="connsiteY52" fmla="*/ 443165 h 5588014"/>
              <a:gd name="connsiteX53" fmla="*/ 1009389 w 9019235"/>
              <a:gd name="connsiteY53" fmla="*/ 677628 h 5588014"/>
              <a:gd name="connsiteX54" fmla="*/ 1642437 w 9019235"/>
              <a:gd name="connsiteY54" fmla="*/ 1349750 h 5588014"/>
              <a:gd name="connsiteX55" fmla="*/ 2158251 w 9019235"/>
              <a:gd name="connsiteY55" fmla="*/ 1967166 h 5588014"/>
              <a:gd name="connsiteX56" fmla="*/ 2455235 w 9019235"/>
              <a:gd name="connsiteY56" fmla="*/ 1506059 h 5588014"/>
              <a:gd name="connsiteX57" fmla="*/ 2608295 w 9019235"/>
              <a:gd name="connsiteY57" fmla="*/ 1168990 h 5588014"/>
              <a:gd name="connsiteX0" fmla="*/ 2608295 w 9024322"/>
              <a:gd name="connsiteY0" fmla="*/ 1168990 h 5588014"/>
              <a:gd name="connsiteX1" fmla="*/ 2580282 w 9024322"/>
              <a:gd name="connsiteY1" fmla="*/ 958982 h 5588014"/>
              <a:gd name="connsiteX2" fmla="*/ 2705328 w 9024322"/>
              <a:gd name="connsiteY2" fmla="*/ 724519 h 5588014"/>
              <a:gd name="connsiteX3" fmla="*/ 3033574 w 9024322"/>
              <a:gd name="connsiteY3" fmla="*/ 380643 h 5588014"/>
              <a:gd name="connsiteX4" fmla="*/ 3518129 w 9024322"/>
              <a:gd name="connsiteY4" fmla="*/ 247781 h 5588014"/>
              <a:gd name="connsiteX5" fmla="*/ 3760405 w 9024322"/>
              <a:gd name="connsiteY5" fmla="*/ 36765 h 5588014"/>
              <a:gd name="connsiteX6" fmla="*/ 4049575 w 9024322"/>
              <a:gd name="connsiteY6" fmla="*/ 52397 h 5588014"/>
              <a:gd name="connsiteX7" fmla="*/ 4260590 w 9024322"/>
              <a:gd name="connsiteY7" fmla="*/ 5505 h 5588014"/>
              <a:gd name="connsiteX8" fmla="*/ 4518498 w 9024322"/>
              <a:gd name="connsiteY8" fmla="*/ 138366 h 5588014"/>
              <a:gd name="connsiteX9" fmla="*/ 4995236 w 9024322"/>
              <a:gd name="connsiteY9" fmla="*/ 52396 h 5588014"/>
              <a:gd name="connsiteX10" fmla="*/ 5323482 w 9024322"/>
              <a:gd name="connsiteY10" fmla="*/ 333750 h 5588014"/>
              <a:gd name="connsiteX11" fmla="*/ 6198805 w 9024322"/>
              <a:gd name="connsiteY11" fmla="*/ 536950 h 5588014"/>
              <a:gd name="connsiteX12" fmla="*/ 6644282 w 9024322"/>
              <a:gd name="connsiteY12" fmla="*/ 138365 h 5588014"/>
              <a:gd name="connsiteX13" fmla="*/ 6792775 w 9024322"/>
              <a:gd name="connsiteY13" fmla="*/ 177442 h 5588014"/>
              <a:gd name="connsiteX14" fmla="*/ 6984252 w 9024322"/>
              <a:gd name="connsiteY14" fmla="*/ 106097 h 5588014"/>
              <a:gd name="connsiteX15" fmla="*/ 7269513 w 9024322"/>
              <a:gd name="connsiteY15" fmla="*/ 341566 h 5588014"/>
              <a:gd name="connsiteX16" fmla="*/ 7363298 w 9024322"/>
              <a:gd name="connsiteY16" fmla="*/ 333751 h 5588014"/>
              <a:gd name="connsiteX17" fmla="*/ 7488344 w 9024322"/>
              <a:gd name="connsiteY17" fmla="*/ 505690 h 5588014"/>
              <a:gd name="connsiteX18" fmla="*/ 7316405 w 9024322"/>
              <a:gd name="connsiteY18" fmla="*/ 724519 h 5588014"/>
              <a:gd name="connsiteX19" fmla="*/ 7480529 w 9024322"/>
              <a:gd name="connsiteY19" fmla="*/ 912090 h 5588014"/>
              <a:gd name="connsiteX20" fmla="*/ 7699359 w 9024322"/>
              <a:gd name="connsiteY20" fmla="*/ 1060582 h 5588014"/>
              <a:gd name="connsiteX21" fmla="*/ 7910375 w 9024322"/>
              <a:gd name="connsiteY21" fmla="*/ 1271597 h 5588014"/>
              <a:gd name="connsiteX22" fmla="*/ 8011974 w 9024322"/>
              <a:gd name="connsiteY22" fmla="*/ 1295043 h 5588014"/>
              <a:gd name="connsiteX23" fmla="*/ 8090129 w 9024322"/>
              <a:gd name="connsiteY23" fmla="*/ 1599843 h 5588014"/>
              <a:gd name="connsiteX24" fmla="*/ 8168282 w 9024322"/>
              <a:gd name="connsiteY24" fmla="*/ 1748336 h 5588014"/>
              <a:gd name="connsiteX25" fmla="*/ 8137021 w 9024322"/>
              <a:gd name="connsiteY25" fmla="*/ 1818673 h 5588014"/>
              <a:gd name="connsiteX26" fmla="*/ 8340221 w 9024322"/>
              <a:gd name="connsiteY26" fmla="*/ 2162551 h 5588014"/>
              <a:gd name="connsiteX27" fmla="*/ 8418375 w 9024322"/>
              <a:gd name="connsiteY27" fmla="*/ 2170368 h 5588014"/>
              <a:gd name="connsiteX28" fmla="*/ 8465266 w 9024322"/>
              <a:gd name="connsiteY28" fmla="*/ 2662735 h 5588014"/>
              <a:gd name="connsiteX29" fmla="*/ 8524959 w 9024322"/>
              <a:gd name="connsiteY29" fmla="*/ 2945456 h 5588014"/>
              <a:gd name="connsiteX30" fmla="*/ 8498580 w 9024322"/>
              <a:gd name="connsiteY30" fmla="*/ 3084571 h 5588014"/>
              <a:gd name="connsiteX31" fmla="*/ 9017248 w 9024322"/>
              <a:gd name="connsiteY31" fmla="*/ 3555331 h 5588014"/>
              <a:gd name="connsiteX32" fmla="*/ 8633924 w 9024322"/>
              <a:gd name="connsiteY32" fmla="*/ 3687644 h 5588014"/>
              <a:gd name="connsiteX33" fmla="*/ 8200326 w 9024322"/>
              <a:gd name="connsiteY33" fmla="*/ 3945410 h 5588014"/>
              <a:gd name="connsiteX34" fmla="*/ 8004629 w 9024322"/>
              <a:gd name="connsiteY34" fmla="*/ 4362268 h 5588014"/>
              <a:gd name="connsiteX35" fmla="*/ 7473183 w 9024322"/>
              <a:gd name="connsiteY35" fmla="*/ 4692859 h 5588014"/>
              <a:gd name="connsiteX36" fmla="*/ 7284207 w 9024322"/>
              <a:gd name="connsiteY36" fmla="*/ 5134428 h 5588014"/>
              <a:gd name="connsiteX37" fmla="*/ 6784648 w 9024322"/>
              <a:gd name="connsiteY37" fmla="*/ 5213832 h 5588014"/>
              <a:gd name="connsiteX38" fmla="*/ 6422170 w 9024322"/>
              <a:gd name="connsiteY38" fmla="*/ 5377174 h 5588014"/>
              <a:gd name="connsiteX39" fmla="*/ 6206310 w 9024322"/>
              <a:gd name="connsiteY39" fmla="*/ 5389679 h 5588014"/>
              <a:gd name="connsiteX40" fmla="*/ 5903541 w 9024322"/>
              <a:gd name="connsiteY40" fmla="*/ 5275418 h 5588014"/>
              <a:gd name="connsiteX41" fmla="*/ 5536375 w 9024322"/>
              <a:gd name="connsiteY41" fmla="*/ 5326999 h 5588014"/>
              <a:gd name="connsiteX42" fmla="*/ 5162800 w 9024322"/>
              <a:gd name="connsiteY42" fmla="*/ 5289329 h 5588014"/>
              <a:gd name="connsiteX43" fmla="*/ 4546165 w 9024322"/>
              <a:gd name="connsiteY43" fmla="*/ 5409998 h 5588014"/>
              <a:gd name="connsiteX44" fmla="*/ 4038478 w 9024322"/>
              <a:gd name="connsiteY44" fmla="*/ 5521446 h 5588014"/>
              <a:gd name="connsiteX45" fmla="*/ 3606600 w 9024322"/>
              <a:gd name="connsiteY45" fmla="*/ 5515194 h 5588014"/>
              <a:gd name="connsiteX46" fmla="*/ 3161155 w 9024322"/>
              <a:gd name="connsiteY46" fmla="*/ 5544750 h 5588014"/>
              <a:gd name="connsiteX47" fmla="*/ 2526357 w 9024322"/>
              <a:gd name="connsiteY47" fmla="*/ 5563805 h 5588014"/>
              <a:gd name="connsiteX48" fmla="*/ 1984594 w 9024322"/>
              <a:gd name="connsiteY48" fmla="*/ 5561462 h 5588014"/>
              <a:gd name="connsiteX49" fmla="*/ 860899 w 9024322"/>
              <a:gd name="connsiteY49" fmla="*/ 5562242 h 5588014"/>
              <a:gd name="connsiteX50" fmla="*/ 27909 w 9024322"/>
              <a:gd name="connsiteY50" fmla="*/ 5572663 h 5588014"/>
              <a:gd name="connsiteX51" fmla="*/ 32467 w 9024322"/>
              <a:gd name="connsiteY51" fmla="*/ 146182 h 5588014"/>
              <a:gd name="connsiteX52" fmla="*/ 251299 w 9024322"/>
              <a:gd name="connsiteY52" fmla="*/ 443165 h 5588014"/>
              <a:gd name="connsiteX53" fmla="*/ 1009389 w 9024322"/>
              <a:gd name="connsiteY53" fmla="*/ 677628 h 5588014"/>
              <a:gd name="connsiteX54" fmla="*/ 1642437 w 9024322"/>
              <a:gd name="connsiteY54" fmla="*/ 1349750 h 5588014"/>
              <a:gd name="connsiteX55" fmla="*/ 2158251 w 9024322"/>
              <a:gd name="connsiteY55" fmla="*/ 1967166 h 5588014"/>
              <a:gd name="connsiteX56" fmla="*/ 2455235 w 9024322"/>
              <a:gd name="connsiteY56" fmla="*/ 1506059 h 5588014"/>
              <a:gd name="connsiteX57" fmla="*/ 2608295 w 9024322"/>
              <a:gd name="connsiteY57" fmla="*/ 1168990 h 5588014"/>
              <a:gd name="connsiteX0" fmla="*/ 2608295 w 9020483"/>
              <a:gd name="connsiteY0" fmla="*/ 1168990 h 5588014"/>
              <a:gd name="connsiteX1" fmla="*/ 2580282 w 9020483"/>
              <a:gd name="connsiteY1" fmla="*/ 958982 h 5588014"/>
              <a:gd name="connsiteX2" fmla="*/ 2705328 w 9020483"/>
              <a:gd name="connsiteY2" fmla="*/ 724519 h 5588014"/>
              <a:gd name="connsiteX3" fmla="*/ 3033574 w 9020483"/>
              <a:gd name="connsiteY3" fmla="*/ 380643 h 5588014"/>
              <a:gd name="connsiteX4" fmla="*/ 3518129 w 9020483"/>
              <a:gd name="connsiteY4" fmla="*/ 247781 h 5588014"/>
              <a:gd name="connsiteX5" fmla="*/ 3760405 w 9020483"/>
              <a:gd name="connsiteY5" fmla="*/ 36765 h 5588014"/>
              <a:gd name="connsiteX6" fmla="*/ 4049575 w 9020483"/>
              <a:gd name="connsiteY6" fmla="*/ 52397 h 5588014"/>
              <a:gd name="connsiteX7" fmla="*/ 4260590 w 9020483"/>
              <a:gd name="connsiteY7" fmla="*/ 5505 h 5588014"/>
              <a:gd name="connsiteX8" fmla="*/ 4518498 w 9020483"/>
              <a:gd name="connsiteY8" fmla="*/ 138366 h 5588014"/>
              <a:gd name="connsiteX9" fmla="*/ 4995236 w 9020483"/>
              <a:gd name="connsiteY9" fmla="*/ 52396 h 5588014"/>
              <a:gd name="connsiteX10" fmla="*/ 5323482 w 9020483"/>
              <a:gd name="connsiteY10" fmla="*/ 333750 h 5588014"/>
              <a:gd name="connsiteX11" fmla="*/ 6198805 w 9020483"/>
              <a:gd name="connsiteY11" fmla="*/ 536950 h 5588014"/>
              <a:gd name="connsiteX12" fmla="*/ 6644282 w 9020483"/>
              <a:gd name="connsiteY12" fmla="*/ 138365 h 5588014"/>
              <a:gd name="connsiteX13" fmla="*/ 6792775 w 9020483"/>
              <a:gd name="connsiteY13" fmla="*/ 177442 h 5588014"/>
              <a:gd name="connsiteX14" fmla="*/ 6984252 w 9020483"/>
              <a:gd name="connsiteY14" fmla="*/ 106097 h 5588014"/>
              <a:gd name="connsiteX15" fmla="*/ 7269513 w 9020483"/>
              <a:gd name="connsiteY15" fmla="*/ 341566 h 5588014"/>
              <a:gd name="connsiteX16" fmla="*/ 7363298 w 9020483"/>
              <a:gd name="connsiteY16" fmla="*/ 333751 h 5588014"/>
              <a:gd name="connsiteX17" fmla="*/ 7488344 w 9020483"/>
              <a:gd name="connsiteY17" fmla="*/ 505690 h 5588014"/>
              <a:gd name="connsiteX18" fmla="*/ 7316405 w 9020483"/>
              <a:gd name="connsiteY18" fmla="*/ 724519 h 5588014"/>
              <a:gd name="connsiteX19" fmla="*/ 7480529 w 9020483"/>
              <a:gd name="connsiteY19" fmla="*/ 912090 h 5588014"/>
              <a:gd name="connsiteX20" fmla="*/ 7699359 w 9020483"/>
              <a:gd name="connsiteY20" fmla="*/ 1060582 h 5588014"/>
              <a:gd name="connsiteX21" fmla="*/ 7910375 w 9020483"/>
              <a:gd name="connsiteY21" fmla="*/ 1271597 h 5588014"/>
              <a:gd name="connsiteX22" fmla="*/ 8011974 w 9020483"/>
              <a:gd name="connsiteY22" fmla="*/ 1295043 h 5588014"/>
              <a:gd name="connsiteX23" fmla="*/ 8090129 w 9020483"/>
              <a:gd name="connsiteY23" fmla="*/ 1599843 h 5588014"/>
              <a:gd name="connsiteX24" fmla="*/ 8168282 w 9020483"/>
              <a:gd name="connsiteY24" fmla="*/ 1748336 h 5588014"/>
              <a:gd name="connsiteX25" fmla="*/ 8137021 w 9020483"/>
              <a:gd name="connsiteY25" fmla="*/ 1818673 h 5588014"/>
              <a:gd name="connsiteX26" fmla="*/ 8340221 w 9020483"/>
              <a:gd name="connsiteY26" fmla="*/ 2162551 h 5588014"/>
              <a:gd name="connsiteX27" fmla="*/ 8418375 w 9020483"/>
              <a:gd name="connsiteY27" fmla="*/ 2170368 h 5588014"/>
              <a:gd name="connsiteX28" fmla="*/ 8465266 w 9020483"/>
              <a:gd name="connsiteY28" fmla="*/ 2662735 h 5588014"/>
              <a:gd name="connsiteX29" fmla="*/ 8524959 w 9020483"/>
              <a:gd name="connsiteY29" fmla="*/ 2945456 h 5588014"/>
              <a:gd name="connsiteX30" fmla="*/ 8498580 w 9020483"/>
              <a:gd name="connsiteY30" fmla="*/ 3084571 h 5588014"/>
              <a:gd name="connsiteX31" fmla="*/ 9017248 w 9020483"/>
              <a:gd name="connsiteY31" fmla="*/ 3555331 h 5588014"/>
              <a:gd name="connsiteX32" fmla="*/ 8633924 w 9020483"/>
              <a:gd name="connsiteY32" fmla="*/ 3687644 h 5588014"/>
              <a:gd name="connsiteX33" fmla="*/ 8200326 w 9020483"/>
              <a:gd name="connsiteY33" fmla="*/ 3945410 h 5588014"/>
              <a:gd name="connsiteX34" fmla="*/ 8004629 w 9020483"/>
              <a:gd name="connsiteY34" fmla="*/ 4362268 h 5588014"/>
              <a:gd name="connsiteX35" fmla="*/ 7473183 w 9020483"/>
              <a:gd name="connsiteY35" fmla="*/ 4692859 h 5588014"/>
              <a:gd name="connsiteX36" fmla="*/ 7284207 w 9020483"/>
              <a:gd name="connsiteY36" fmla="*/ 5134428 h 5588014"/>
              <a:gd name="connsiteX37" fmla="*/ 6784648 w 9020483"/>
              <a:gd name="connsiteY37" fmla="*/ 5213832 h 5588014"/>
              <a:gd name="connsiteX38" fmla="*/ 6422170 w 9020483"/>
              <a:gd name="connsiteY38" fmla="*/ 5377174 h 5588014"/>
              <a:gd name="connsiteX39" fmla="*/ 6206310 w 9020483"/>
              <a:gd name="connsiteY39" fmla="*/ 5389679 h 5588014"/>
              <a:gd name="connsiteX40" fmla="*/ 5903541 w 9020483"/>
              <a:gd name="connsiteY40" fmla="*/ 5275418 h 5588014"/>
              <a:gd name="connsiteX41" fmla="*/ 5536375 w 9020483"/>
              <a:gd name="connsiteY41" fmla="*/ 5326999 h 5588014"/>
              <a:gd name="connsiteX42" fmla="*/ 5162800 w 9020483"/>
              <a:gd name="connsiteY42" fmla="*/ 5289329 h 5588014"/>
              <a:gd name="connsiteX43" fmla="*/ 4546165 w 9020483"/>
              <a:gd name="connsiteY43" fmla="*/ 5409998 h 5588014"/>
              <a:gd name="connsiteX44" fmla="*/ 4038478 w 9020483"/>
              <a:gd name="connsiteY44" fmla="*/ 5521446 h 5588014"/>
              <a:gd name="connsiteX45" fmla="*/ 3606600 w 9020483"/>
              <a:gd name="connsiteY45" fmla="*/ 5515194 h 5588014"/>
              <a:gd name="connsiteX46" fmla="*/ 3161155 w 9020483"/>
              <a:gd name="connsiteY46" fmla="*/ 5544750 h 5588014"/>
              <a:gd name="connsiteX47" fmla="*/ 2526357 w 9020483"/>
              <a:gd name="connsiteY47" fmla="*/ 5563805 h 5588014"/>
              <a:gd name="connsiteX48" fmla="*/ 1984594 w 9020483"/>
              <a:gd name="connsiteY48" fmla="*/ 5561462 h 5588014"/>
              <a:gd name="connsiteX49" fmla="*/ 860899 w 9020483"/>
              <a:gd name="connsiteY49" fmla="*/ 5562242 h 5588014"/>
              <a:gd name="connsiteX50" fmla="*/ 27909 w 9020483"/>
              <a:gd name="connsiteY50" fmla="*/ 5572663 h 5588014"/>
              <a:gd name="connsiteX51" fmla="*/ 32467 w 9020483"/>
              <a:gd name="connsiteY51" fmla="*/ 146182 h 5588014"/>
              <a:gd name="connsiteX52" fmla="*/ 251299 w 9020483"/>
              <a:gd name="connsiteY52" fmla="*/ 443165 h 5588014"/>
              <a:gd name="connsiteX53" fmla="*/ 1009389 w 9020483"/>
              <a:gd name="connsiteY53" fmla="*/ 677628 h 5588014"/>
              <a:gd name="connsiteX54" fmla="*/ 1642437 w 9020483"/>
              <a:gd name="connsiteY54" fmla="*/ 1349750 h 5588014"/>
              <a:gd name="connsiteX55" fmla="*/ 2158251 w 9020483"/>
              <a:gd name="connsiteY55" fmla="*/ 1967166 h 5588014"/>
              <a:gd name="connsiteX56" fmla="*/ 2455235 w 9020483"/>
              <a:gd name="connsiteY56" fmla="*/ 1506059 h 5588014"/>
              <a:gd name="connsiteX57" fmla="*/ 2608295 w 9020483"/>
              <a:gd name="connsiteY57" fmla="*/ 1168990 h 558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020483" h="5588014">
                <a:moveTo>
                  <a:pt x="2608295" y="1168990"/>
                </a:moveTo>
                <a:cubicBezTo>
                  <a:pt x="2643465" y="1077810"/>
                  <a:pt x="2562807" y="1033061"/>
                  <a:pt x="2580282" y="958982"/>
                </a:cubicBezTo>
                <a:cubicBezTo>
                  <a:pt x="2597757" y="884904"/>
                  <a:pt x="2632385" y="822211"/>
                  <a:pt x="2705328" y="724519"/>
                </a:cubicBezTo>
                <a:cubicBezTo>
                  <a:pt x="2782721" y="620482"/>
                  <a:pt x="2947605" y="608592"/>
                  <a:pt x="3033574" y="380643"/>
                </a:cubicBezTo>
                <a:cubicBezTo>
                  <a:pt x="3174251" y="301187"/>
                  <a:pt x="3339678" y="273832"/>
                  <a:pt x="3518129" y="247781"/>
                </a:cubicBezTo>
                <a:cubicBezTo>
                  <a:pt x="3723934" y="237360"/>
                  <a:pt x="3554600" y="47186"/>
                  <a:pt x="3760405" y="36765"/>
                </a:cubicBezTo>
                <a:cubicBezTo>
                  <a:pt x="3834651" y="-6219"/>
                  <a:pt x="3966211" y="57607"/>
                  <a:pt x="4049575" y="52397"/>
                </a:cubicBezTo>
                <a:cubicBezTo>
                  <a:pt x="4132939" y="47187"/>
                  <a:pt x="4174621" y="-19244"/>
                  <a:pt x="4260590" y="5505"/>
                </a:cubicBezTo>
                <a:cubicBezTo>
                  <a:pt x="4346559" y="30254"/>
                  <a:pt x="4389544" y="144879"/>
                  <a:pt x="4518498" y="138366"/>
                </a:cubicBezTo>
                <a:cubicBezTo>
                  <a:pt x="4647452" y="131853"/>
                  <a:pt x="4833718" y="294"/>
                  <a:pt x="4995236" y="52396"/>
                </a:cubicBezTo>
                <a:cubicBezTo>
                  <a:pt x="5156754" y="104498"/>
                  <a:pt x="5112467" y="293371"/>
                  <a:pt x="5323482" y="333750"/>
                </a:cubicBezTo>
                <a:cubicBezTo>
                  <a:pt x="5620467" y="292068"/>
                  <a:pt x="5901820" y="578632"/>
                  <a:pt x="6198805" y="536950"/>
                </a:cubicBezTo>
                <a:cubicBezTo>
                  <a:pt x="6349903" y="450981"/>
                  <a:pt x="6493184" y="224334"/>
                  <a:pt x="6644282" y="138365"/>
                </a:cubicBezTo>
                <a:cubicBezTo>
                  <a:pt x="6719831" y="133155"/>
                  <a:pt x="6717226" y="182652"/>
                  <a:pt x="6792775" y="177442"/>
                </a:cubicBezTo>
                <a:lnTo>
                  <a:pt x="6984252" y="106097"/>
                </a:lnTo>
                <a:lnTo>
                  <a:pt x="7269513" y="341566"/>
                </a:lnTo>
                <a:lnTo>
                  <a:pt x="7363298" y="333751"/>
                </a:lnTo>
                <a:lnTo>
                  <a:pt x="7488344" y="505690"/>
                </a:lnTo>
                <a:cubicBezTo>
                  <a:pt x="7502672" y="587752"/>
                  <a:pt x="7420609" y="612499"/>
                  <a:pt x="7316405" y="724519"/>
                </a:cubicBezTo>
                <a:cubicBezTo>
                  <a:pt x="7375020" y="789647"/>
                  <a:pt x="7391955" y="805280"/>
                  <a:pt x="7480529" y="912090"/>
                </a:cubicBezTo>
                <a:cubicBezTo>
                  <a:pt x="7518303" y="1000665"/>
                  <a:pt x="7450570" y="1102264"/>
                  <a:pt x="7699359" y="1060582"/>
                </a:cubicBezTo>
                <a:lnTo>
                  <a:pt x="7910375" y="1271597"/>
                </a:lnTo>
                <a:lnTo>
                  <a:pt x="8011974" y="1295043"/>
                </a:lnTo>
                <a:lnTo>
                  <a:pt x="8090129" y="1599843"/>
                </a:lnTo>
                <a:lnTo>
                  <a:pt x="8168282" y="1748336"/>
                </a:lnTo>
                <a:lnTo>
                  <a:pt x="8137021" y="1818673"/>
                </a:lnTo>
                <a:lnTo>
                  <a:pt x="8340221" y="2162551"/>
                </a:lnTo>
                <a:cubicBezTo>
                  <a:pt x="8387113" y="2221167"/>
                  <a:pt x="8397534" y="2087004"/>
                  <a:pt x="8418375" y="2170368"/>
                </a:cubicBezTo>
                <a:cubicBezTo>
                  <a:pt x="8439216" y="2253732"/>
                  <a:pt x="8447502" y="2533554"/>
                  <a:pt x="8465266" y="2662735"/>
                </a:cubicBezTo>
                <a:cubicBezTo>
                  <a:pt x="8483030" y="2791916"/>
                  <a:pt x="8503532" y="2810380"/>
                  <a:pt x="8524959" y="2945456"/>
                </a:cubicBezTo>
                <a:cubicBezTo>
                  <a:pt x="8477806" y="3065292"/>
                  <a:pt x="8477492" y="2982925"/>
                  <a:pt x="8498580" y="3084571"/>
                </a:cubicBezTo>
                <a:cubicBezTo>
                  <a:pt x="8525116" y="3212476"/>
                  <a:pt x="9067081" y="3534829"/>
                  <a:pt x="9017248" y="3555331"/>
                </a:cubicBezTo>
                <a:cubicBezTo>
                  <a:pt x="8967415" y="3575833"/>
                  <a:pt x="8934035" y="3542875"/>
                  <a:pt x="8633924" y="3687644"/>
                </a:cubicBezTo>
                <a:cubicBezTo>
                  <a:pt x="8467925" y="3728781"/>
                  <a:pt x="8305209" y="3832973"/>
                  <a:pt x="8200326" y="3945410"/>
                </a:cubicBezTo>
                <a:cubicBezTo>
                  <a:pt x="8095444" y="4057847"/>
                  <a:pt x="8125819" y="4237693"/>
                  <a:pt x="8004629" y="4362268"/>
                </a:cubicBezTo>
                <a:cubicBezTo>
                  <a:pt x="7883439" y="4486843"/>
                  <a:pt x="7746200" y="4667641"/>
                  <a:pt x="7473183" y="4692859"/>
                </a:cubicBezTo>
                <a:cubicBezTo>
                  <a:pt x="7384609" y="4760592"/>
                  <a:pt x="7495763" y="4948836"/>
                  <a:pt x="7284207" y="5134428"/>
                </a:cubicBezTo>
                <a:cubicBezTo>
                  <a:pt x="7208658" y="5209977"/>
                  <a:pt x="6928321" y="5173374"/>
                  <a:pt x="6784648" y="5213832"/>
                </a:cubicBezTo>
                <a:cubicBezTo>
                  <a:pt x="6640975" y="5254290"/>
                  <a:pt x="6646576" y="5305194"/>
                  <a:pt x="6422170" y="5377174"/>
                </a:cubicBezTo>
                <a:cubicBezTo>
                  <a:pt x="6197764" y="5449154"/>
                  <a:pt x="6318330" y="5340182"/>
                  <a:pt x="6206310" y="5389679"/>
                </a:cubicBezTo>
                <a:cubicBezTo>
                  <a:pt x="6031767" y="5420940"/>
                  <a:pt x="6342265" y="5369565"/>
                  <a:pt x="5903541" y="5275418"/>
                </a:cubicBezTo>
                <a:cubicBezTo>
                  <a:pt x="5594625" y="5237487"/>
                  <a:pt x="5953425" y="5340439"/>
                  <a:pt x="5536375" y="5326999"/>
                </a:cubicBezTo>
                <a:cubicBezTo>
                  <a:pt x="5348076" y="5306887"/>
                  <a:pt x="5420676" y="5387801"/>
                  <a:pt x="5162800" y="5289329"/>
                </a:cubicBezTo>
                <a:cubicBezTo>
                  <a:pt x="4963508" y="5338826"/>
                  <a:pt x="4791589" y="5336427"/>
                  <a:pt x="4546165" y="5409998"/>
                </a:cubicBezTo>
                <a:cubicBezTo>
                  <a:pt x="4397673" y="5423024"/>
                  <a:pt x="4195072" y="5503913"/>
                  <a:pt x="4038478" y="5521446"/>
                </a:cubicBezTo>
                <a:cubicBezTo>
                  <a:pt x="3881884" y="5538979"/>
                  <a:pt x="3752820" y="5511310"/>
                  <a:pt x="3606600" y="5515194"/>
                </a:cubicBezTo>
                <a:cubicBezTo>
                  <a:pt x="3460380" y="5519078"/>
                  <a:pt x="3633048" y="5579138"/>
                  <a:pt x="3161155" y="5544750"/>
                </a:cubicBezTo>
                <a:cubicBezTo>
                  <a:pt x="3014382" y="5565226"/>
                  <a:pt x="2722450" y="5561020"/>
                  <a:pt x="2526357" y="5563805"/>
                </a:cubicBezTo>
                <a:lnTo>
                  <a:pt x="1984594" y="5561462"/>
                </a:lnTo>
                <a:lnTo>
                  <a:pt x="860899" y="5562242"/>
                </a:lnTo>
                <a:cubicBezTo>
                  <a:pt x="534785" y="5564109"/>
                  <a:pt x="795120" y="5611740"/>
                  <a:pt x="27909" y="5572663"/>
                </a:cubicBezTo>
                <a:cubicBezTo>
                  <a:pt x="18791" y="4634816"/>
                  <a:pt x="-32661" y="1001967"/>
                  <a:pt x="32467" y="146182"/>
                </a:cubicBezTo>
                <a:cubicBezTo>
                  <a:pt x="253903" y="493966"/>
                  <a:pt x="88479" y="354591"/>
                  <a:pt x="251299" y="443165"/>
                </a:cubicBezTo>
                <a:cubicBezTo>
                  <a:pt x="414119" y="531739"/>
                  <a:pt x="815307" y="520018"/>
                  <a:pt x="1009389" y="677628"/>
                </a:cubicBezTo>
                <a:cubicBezTo>
                  <a:pt x="1203471" y="835238"/>
                  <a:pt x="1608570" y="1392735"/>
                  <a:pt x="1642437" y="1349750"/>
                </a:cubicBezTo>
                <a:cubicBezTo>
                  <a:pt x="1676304" y="1306765"/>
                  <a:pt x="2149133" y="2217258"/>
                  <a:pt x="2158251" y="1967166"/>
                </a:cubicBezTo>
                <a:cubicBezTo>
                  <a:pt x="2167369" y="1717074"/>
                  <a:pt x="2476617" y="1741991"/>
                  <a:pt x="2455235" y="1506059"/>
                </a:cubicBezTo>
                <a:lnTo>
                  <a:pt x="2608295" y="1168990"/>
                </a:lnTo>
                <a:close/>
              </a:path>
            </a:pathLst>
          </a:custGeom>
          <a:noFill/>
          <a:ln w="762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572600DE-2E7E-4FC7-8C65-21FE7C446341}"/>
              </a:ext>
            </a:extLst>
          </p:cNvPr>
          <p:cNvGrpSpPr/>
          <p:nvPr/>
        </p:nvGrpSpPr>
        <p:grpSpPr>
          <a:xfrm>
            <a:off x="68632" y="964048"/>
            <a:ext cx="1949224" cy="1191476"/>
            <a:chOff x="-1949224" y="1440955"/>
            <a:chExt cx="1949224" cy="1191476"/>
          </a:xfrm>
        </p:grpSpPr>
        <p:sp>
          <p:nvSpPr>
            <p:cNvPr id="15" name="正方形/長方形 14">
              <a:extLst>
                <a:ext uri="{FF2B5EF4-FFF2-40B4-BE49-F238E27FC236}">
                  <a16:creationId xmlns:a16="http://schemas.microsoft.com/office/drawing/2014/main" id="{9CD699BD-0857-43C4-8080-EC56E62E3574}"/>
                </a:ext>
              </a:extLst>
            </p:cNvPr>
            <p:cNvSpPr/>
            <p:nvPr/>
          </p:nvSpPr>
          <p:spPr>
            <a:xfrm>
              <a:off x="-1949224" y="1440955"/>
              <a:ext cx="1845810" cy="1177808"/>
            </a:xfrm>
            <a:prstGeom prst="rect">
              <a:avLst/>
            </a:prstGeom>
            <a:solidFill>
              <a:schemeClr val="bg1"/>
            </a:solidFill>
            <a:ln w="1905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テキスト ボックス 15">
              <a:extLst>
                <a:ext uri="{FF2B5EF4-FFF2-40B4-BE49-F238E27FC236}">
                  <a16:creationId xmlns:a16="http://schemas.microsoft.com/office/drawing/2014/main" id="{E6B2F2F3-E8ED-4E7E-B0F2-58CCC6AEA90C}"/>
                </a:ext>
              </a:extLst>
            </p:cNvPr>
            <p:cNvSpPr txBox="1"/>
            <p:nvPr/>
          </p:nvSpPr>
          <p:spPr>
            <a:xfrm>
              <a:off x="-1590546" y="1705317"/>
              <a:ext cx="1015662" cy="246221"/>
            </a:xfrm>
            <a:prstGeom prst="rect">
              <a:avLst/>
            </a:prstGeom>
            <a:noFill/>
          </p:spPr>
          <p:txBody>
            <a:bodyPr wrap="square" rtlCol="0">
              <a:spAutoFit/>
            </a:bodyPr>
            <a:lstStyle/>
            <a:p>
              <a:r>
                <a:rPr kumimoji="1" lang="ja-JP" altLang="en-US" sz="1000" b="1" dirty="0"/>
                <a:t>①資源循環林</a:t>
              </a:r>
            </a:p>
          </p:txBody>
        </p:sp>
        <p:sp>
          <p:nvSpPr>
            <p:cNvPr id="17" name="テキスト ボックス 16">
              <a:extLst>
                <a:ext uri="{FF2B5EF4-FFF2-40B4-BE49-F238E27FC236}">
                  <a16:creationId xmlns:a16="http://schemas.microsoft.com/office/drawing/2014/main" id="{8FC34D79-15C6-4E48-BFCF-C4F0451E25D0}"/>
                </a:ext>
              </a:extLst>
            </p:cNvPr>
            <p:cNvSpPr txBox="1"/>
            <p:nvPr/>
          </p:nvSpPr>
          <p:spPr>
            <a:xfrm>
              <a:off x="-1598860" y="1938565"/>
              <a:ext cx="1598860" cy="230832"/>
            </a:xfrm>
            <a:prstGeom prst="rect">
              <a:avLst/>
            </a:prstGeom>
            <a:noFill/>
          </p:spPr>
          <p:txBody>
            <a:bodyPr wrap="square" rtlCol="0">
              <a:spAutoFit/>
            </a:bodyPr>
            <a:lstStyle/>
            <a:p>
              <a:r>
                <a:rPr lang="ja-JP" altLang="en-US" sz="900" b="1" dirty="0"/>
                <a:t>②広葉樹</a:t>
              </a:r>
              <a:r>
                <a:rPr kumimoji="1" lang="ja-JP" altLang="en-US" sz="900" b="1" dirty="0"/>
                <a:t>林への誘導・転換</a:t>
              </a:r>
            </a:p>
          </p:txBody>
        </p:sp>
        <p:sp>
          <p:nvSpPr>
            <p:cNvPr id="18" name="テキスト ボックス 17">
              <a:extLst>
                <a:ext uri="{FF2B5EF4-FFF2-40B4-BE49-F238E27FC236}">
                  <a16:creationId xmlns:a16="http://schemas.microsoft.com/office/drawing/2014/main" id="{299E046E-21B0-494F-BB88-93B2473C1005}"/>
                </a:ext>
              </a:extLst>
            </p:cNvPr>
            <p:cNvSpPr txBox="1"/>
            <p:nvPr/>
          </p:nvSpPr>
          <p:spPr>
            <a:xfrm>
              <a:off x="-1590547" y="2163848"/>
              <a:ext cx="1481916" cy="246221"/>
            </a:xfrm>
            <a:prstGeom prst="rect">
              <a:avLst/>
            </a:prstGeom>
            <a:noFill/>
          </p:spPr>
          <p:txBody>
            <a:bodyPr wrap="square" rtlCol="0">
              <a:spAutoFit/>
            </a:bodyPr>
            <a:lstStyle/>
            <a:p>
              <a:r>
                <a:rPr kumimoji="1" lang="ja-JP" altLang="en-US" sz="1000" b="1" dirty="0"/>
                <a:t>③資源管理</a:t>
              </a:r>
              <a:r>
                <a:rPr lang="ja-JP" altLang="en-US" sz="1000" b="1" dirty="0"/>
                <a:t>林</a:t>
              </a:r>
              <a:endParaRPr kumimoji="1" lang="ja-JP" altLang="en-US" sz="1000" b="1" dirty="0"/>
            </a:p>
          </p:txBody>
        </p:sp>
        <p:sp>
          <p:nvSpPr>
            <p:cNvPr id="19" name="テキスト ボックス 18">
              <a:extLst>
                <a:ext uri="{FF2B5EF4-FFF2-40B4-BE49-F238E27FC236}">
                  <a16:creationId xmlns:a16="http://schemas.microsoft.com/office/drawing/2014/main" id="{104793E6-EF5F-4AA1-B0CA-4B7FD1FE3C76}"/>
                </a:ext>
              </a:extLst>
            </p:cNvPr>
            <p:cNvSpPr txBox="1"/>
            <p:nvPr/>
          </p:nvSpPr>
          <p:spPr>
            <a:xfrm>
              <a:off x="-1593268" y="2386210"/>
              <a:ext cx="1481916" cy="246221"/>
            </a:xfrm>
            <a:prstGeom prst="rect">
              <a:avLst/>
            </a:prstGeom>
            <a:noFill/>
          </p:spPr>
          <p:txBody>
            <a:bodyPr wrap="square" rtlCol="0">
              <a:spAutoFit/>
            </a:bodyPr>
            <a:lstStyle/>
            <a:p>
              <a:r>
                <a:rPr lang="ja-JP" altLang="en-US" sz="1000" b="1" dirty="0"/>
                <a:t>④自然遷移林</a:t>
              </a:r>
              <a:endParaRPr kumimoji="1" lang="ja-JP" altLang="en-US" sz="1000" b="1" dirty="0"/>
            </a:p>
          </p:txBody>
        </p:sp>
        <p:sp>
          <p:nvSpPr>
            <p:cNvPr id="20" name="テキスト ボックス 19">
              <a:extLst>
                <a:ext uri="{FF2B5EF4-FFF2-40B4-BE49-F238E27FC236}">
                  <a16:creationId xmlns:a16="http://schemas.microsoft.com/office/drawing/2014/main" id="{9ED9ACA8-2247-4A9A-A89E-3C1B4CA726A2}"/>
                </a:ext>
              </a:extLst>
            </p:cNvPr>
            <p:cNvSpPr txBox="1"/>
            <p:nvPr/>
          </p:nvSpPr>
          <p:spPr>
            <a:xfrm>
              <a:off x="-1949223" y="1468703"/>
              <a:ext cx="570875" cy="246221"/>
            </a:xfrm>
            <a:prstGeom prst="rect">
              <a:avLst/>
            </a:prstGeom>
            <a:noFill/>
          </p:spPr>
          <p:txBody>
            <a:bodyPr wrap="square" rtlCol="0">
              <a:spAutoFit/>
            </a:bodyPr>
            <a:lstStyle/>
            <a:p>
              <a:r>
                <a:rPr lang="ja-JP" altLang="en-US" sz="1000" b="1" dirty="0"/>
                <a:t>凡 例</a:t>
              </a:r>
              <a:endParaRPr kumimoji="1" lang="ja-JP" altLang="en-US" sz="1000" b="1" dirty="0"/>
            </a:p>
          </p:txBody>
        </p:sp>
        <p:sp>
          <p:nvSpPr>
            <p:cNvPr id="21" name="正方形/長方形 20">
              <a:extLst>
                <a:ext uri="{FF2B5EF4-FFF2-40B4-BE49-F238E27FC236}">
                  <a16:creationId xmlns:a16="http://schemas.microsoft.com/office/drawing/2014/main" id="{67C06BFD-9382-48C4-82A4-04FD0E1F4786}"/>
                </a:ext>
              </a:extLst>
            </p:cNvPr>
            <p:cNvSpPr/>
            <p:nvPr/>
          </p:nvSpPr>
          <p:spPr>
            <a:xfrm>
              <a:off x="-1889947" y="1738012"/>
              <a:ext cx="344963" cy="150921"/>
            </a:xfrm>
            <a:prstGeom prst="rect">
              <a:avLst/>
            </a:prstGeom>
            <a:solidFill>
              <a:srgbClr val="FFC000"/>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正方形/長方形 21">
              <a:extLst>
                <a:ext uri="{FF2B5EF4-FFF2-40B4-BE49-F238E27FC236}">
                  <a16:creationId xmlns:a16="http://schemas.microsoft.com/office/drawing/2014/main" id="{91C4B854-0C56-4E9F-BB76-D28E4435137F}"/>
                </a:ext>
              </a:extLst>
            </p:cNvPr>
            <p:cNvSpPr/>
            <p:nvPr/>
          </p:nvSpPr>
          <p:spPr>
            <a:xfrm>
              <a:off x="-1892669" y="1977497"/>
              <a:ext cx="344963" cy="150921"/>
            </a:xfrm>
            <a:prstGeom prst="rect">
              <a:avLst/>
            </a:prstGeom>
            <a:solidFill>
              <a:schemeClr val="accent2">
                <a:lumMod val="50000"/>
              </a:scheme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正方形/長方形 22">
              <a:extLst>
                <a:ext uri="{FF2B5EF4-FFF2-40B4-BE49-F238E27FC236}">
                  <a16:creationId xmlns:a16="http://schemas.microsoft.com/office/drawing/2014/main" id="{3810F08C-9831-4414-B0CD-AE13CF7AE2AB}"/>
                </a:ext>
              </a:extLst>
            </p:cNvPr>
            <p:cNvSpPr/>
            <p:nvPr/>
          </p:nvSpPr>
          <p:spPr>
            <a:xfrm>
              <a:off x="-1894483" y="2202469"/>
              <a:ext cx="344963" cy="150921"/>
            </a:xfrm>
            <a:prstGeom prst="rect">
              <a:avLst/>
            </a:prstGeom>
            <a:solidFill>
              <a:srgbClr val="5DD848"/>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正方形/長方形 23">
              <a:extLst>
                <a:ext uri="{FF2B5EF4-FFF2-40B4-BE49-F238E27FC236}">
                  <a16:creationId xmlns:a16="http://schemas.microsoft.com/office/drawing/2014/main" id="{16E3900C-310C-4984-8429-65EF2F99A7C4}"/>
                </a:ext>
              </a:extLst>
            </p:cNvPr>
            <p:cNvSpPr/>
            <p:nvPr/>
          </p:nvSpPr>
          <p:spPr>
            <a:xfrm>
              <a:off x="-1889040" y="2427440"/>
              <a:ext cx="344963" cy="150921"/>
            </a:xfrm>
            <a:prstGeom prst="rect">
              <a:avLst/>
            </a:prstGeom>
            <a:solidFill>
              <a:srgbClr val="007E39"/>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27" name="図 26">
            <a:extLst>
              <a:ext uri="{FF2B5EF4-FFF2-40B4-BE49-F238E27FC236}">
                <a16:creationId xmlns:a16="http://schemas.microsoft.com/office/drawing/2014/main" id="{1149C0F8-FE58-4A0F-B0BF-1D40FD8C2BE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00864" y="6521138"/>
            <a:ext cx="2065020" cy="383089"/>
          </a:xfrm>
          <a:prstGeom prst="rect">
            <a:avLst/>
          </a:prstGeom>
        </p:spPr>
      </p:pic>
      <p:sp>
        <p:nvSpPr>
          <p:cNvPr id="28" name="テキスト ボックス 27">
            <a:extLst>
              <a:ext uri="{FF2B5EF4-FFF2-40B4-BE49-F238E27FC236}">
                <a16:creationId xmlns:a16="http://schemas.microsoft.com/office/drawing/2014/main" id="{46B1A110-94F1-43F3-AF5B-89FE8CCDAF4C}"/>
              </a:ext>
            </a:extLst>
          </p:cNvPr>
          <p:cNvSpPr txBox="1"/>
          <p:nvPr/>
        </p:nvSpPr>
        <p:spPr>
          <a:xfrm>
            <a:off x="7408297" y="3745579"/>
            <a:ext cx="1117673" cy="215444"/>
          </a:xfrm>
          <a:prstGeom prst="rect">
            <a:avLst/>
          </a:prstGeom>
          <a:noFill/>
        </p:spPr>
        <p:txBody>
          <a:bodyPr wrap="square" rtlCol="0">
            <a:spAutoFit/>
          </a:bodyPr>
          <a:lstStyle/>
          <a:p>
            <a:r>
              <a:rPr kumimoji="1" lang="ja-JP" altLang="en-US" sz="800" dirty="0"/>
              <a:t>有料道路（車道）</a:t>
            </a:r>
          </a:p>
        </p:txBody>
      </p:sp>
      <p:sp>
        <p:nvSpPr>
          <p:cNvPr id="29" name="スライド番号プレースホルダー 10">
            <a:extLst>
              <a:ext uri="{FF2B5EF4-FFF2-40B4-BE49-F238E27FC236}">
                <a16:creationId xmlns:a16="http://schemas.microsoft.com/office/drawing/2014/main" id="{1FE1CEA9-1EE3-4F34-BAFD-24AE7E4DEFEF}"/>
              </a:ext>
            </a:extLst>
          </p:cNvPr>
          <p:cNvSpPr>
            <a:spLocks noGrp="1"/>
          </p:cNvSpPr>
          <p:nvPr>
            <p:ph type="sldNum" sz="quarter" idx="12"/>
          </p:nvPr>
        </p:nvSpPr>
        <p:spPr>
          <a:xfrm>
            <a:off x="7046644" y="6555218"/>
            <a:ext cx="2228850" cy="365125"/>
          </a:xfrm>
        </p:spPr>
        <p:txBody>
          <a:bodyPr/>
          <a:lstStyle/>
          <a:p>
            <a:fld id="{D2D8002D-B5B0-4BAC-B1F6-782DDCCE6D9C}" type="slidenum">
              <a:rPr kumimoji="1" lang="ja-JP" altLang="en-US" sz="2000" b="1"/>
              <a:t>14</a:t>
            </a:fld>
            <a:endParaRPr kumimoji="1" lang="ja-JP" altLang="en-US" sz="2000" b="1" dirty="0"/>
          </a:p>
        </p:txBody>
      </p:sp>
    </p:spTree>
    <p:extLst>
      <p:ext uri="{BB962C8B-B14F-4D97-AF65-F5344CB8AC3E}">
        <p14:creationId xmlns:p14="http://schemas.microsoft.com/office/powerpoint/2010/main" val="4008081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4D7CBCAD-B97A-4625-AAA2-620246FE8BC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946077"/>
            <a:ext cx="9906000" cy="5580052"/>
          </a:xfrm>
          <a:prstGeom prst="rect">
            <a:avLst/>
          </a:prstGeom>
        </p:spPr>
      </p:pic>
      <p:grpSp>
        <p:nvGrpSpPr>
          <p:cNvPr id="4" name="グループ化 3">
            <a:extLst>
              <a:ext uri="{FF2B5EF4-FFF2-40B4-BE49-F238E27FC236}">
                <a16:creationId xmlns:a16="http://schemas.microsoft.com/office/drawing/2014/main" id="{6A27DE1E-4DB1-4D01-8386-5AF0B47841C9}"/>
              </a:ext>
            </a:extLst>
          </p:cNvPr>
          <p:cNvGrpSpPr/>
          <p:nvPr/>
        </p:nvGrpSpPr>
        <p:grpSpPr>
          <a:xfrm>
            <a:off x="453571" y="34239"/>
            <a:ext cx="8985489" cy="705033"/>
            <a:chOff x="101599" y="245318"/>
            <a:chExt cx="7856064" cy="594834"/>
          </a:xfrm>
        </p:grpSpPr>
        <p:grpSp>
          <p:nvGrpSpPr>
            <p:cNvPr id="5" name="グループ化 4">
              <a:extLst>
                <a:ext uri="{FF2B5EF4-FFF2-40B4-BE49-F238E27FC236}">
                  <a16:creationId xmlns:a16="http://schemas.microsoft.com/office/drawing/2014/main" id="{114281CA-7221-41FE-B4A6-240D13418E98}"/>
                </a:ext>
              </a:extLst>
            </p:cNvPr>
            <p:cNvGrpSpPr/>
            <p:nvPr/>
          </p:nvGrpSpPr>
          <p:grpSpPr>
            <a:xfrm>
              <a:off x="101599" y="245354"/>
              <a:ext cx="7561075" cy="575048"/>
              <a:chOff x="101600" y="245354"/>
              <a:chExt cx="5880310" cy="575048"/>
            </a:xfrm>
          </p:grpSpPr>
          <p:sp>
            <p:nvSpPr>
              <p:cNvPr id="8" name="Rectangle 29">
                <a:extLst>
                  <a:ext uri="{FF2B5EF4-FFF2-40B4-BE49-F238E27FC236}">
                    <a16:creationId xmlns:a16="http://schemas.microsoft.com/office/drawing/2014/main" id="{D7C72C49-0B69-476C-9ECB-EB2042F17159}"/>
                  </a:ext>
                </a:extLst>
              </p:cNvPr>
              <p:cNvSpPr>
                <a:spLocks noChangeArrowheads="1"/>
              </p:cNvSpPr>
              <p:nvPr/>
            </p:nvSpPr>
            <p:spPr bwMode="auto">
              <a:xfrm>
                <a:off x="101600" y="245354"/>
                <a:ext cx="5880309" cy="420268"/>
              </a:xfrm>
              <a:prstGeom prst="rect">
                <a:avLst/>
              </a:prstGeom>
              <a:solidFill>
                <a:srgbClr val="008000"/>
              </a:solidFill>
              <a:ln w="9525">
                <a:solidFill>
                  <a:srgbClr val="008000"/>
                </a:solidFill>
                <a:miter lim="800000"/>
                <a:headEnd/>
                <a:tailEnd/>
              </a:ln>
            </p:spPr>
            <p:txBody>
              <a:bodyPr vert="horz" wrap="square" lIns="53068" tIns="6350" rIns="53068" bIns="6350" numCol="1" anchor="ctr" anchorCtr="0" compatLnSpc="1">
                <a:prstTxWarp prst="textNoShape">
                  <a:avLst/>
                </a:prstTxWarp>
                <a:noAutofit/>
              </a:bodyPr>
              <a:lstStyle/>
              <a:p>
                <a:pPr defTabSz="653156" eaLnBrk="0" fontAlgn="base" hangingPunct="0">
                  <a:spcBef>
                    <a:spcPct val="0"/>
                  </a:spcBef>
                  <a:spcAft>
                    <a:spcPct val="0"/>
                  </a:spcAft>
                </a:pPr>
                <a:r>
                  <a:rPr lang="ja-JP" altLang="en-US" sz="1714" dirty="0">
                    <a:solidFill>
                      <a:schemeClr val="bg1"/>
                    </a:solidFill>
                    <a:latin typeface="Arial" panose="020B0604020202020204" pitchFamily="34" charset="0"/>
                  </a:rPr>
                  <a:t>　</a:t>
                </a:r>
                <a:r>
                  <a:rPr kumimoji="1" lang="ja-JP" altLang="en-US" sz="1714" b="1" dirty="0">
                    <a:solidFill>
                      <a:schemeClr val="bg1"/>
                    </a:solidFill>
                    <a:latin typeface="BIZ UDゴシック" panose="020B0400000000000000" pitchFamily="49" charset="-128"/>
                    <a:ea typeface="BIZ UDゴシック" panose="020B0400000000000000" pitchFamily="49" charset="-128"/>
                  </a:rPr>
                  <a:t>各基軸・個別施策展開のためのゾーニング（森林整備指針に基づく４区分）</a:t>
                </a:r>
                <a:endParaRPr kumimoji="1" lang="en-US" altLang="ja-JP" sz="1714" b="1" dirty="0">
                  <a:solidFill>
                    <a:schemeClr val="bg1"/>
                  </a:solidFill>
                  <a:latin typeface="BIZ UDゴシック" panose="020B0400000000000000" pitchFamily="49" charset="-128"/>
                  <a:ea typeface="BIZ UDゴシック" panose="020B0400000000000000" pitchFamily="49" charset="-128"/>
                </a:endParaRPr>
              </a:p>
            </p:txBody>
          </p:sp>
          <p:sp>
            <p:nvSpPr>
              <p:cNvPr id="9" name="Rectangle 31">
                <a:extLst>
                  <a:ext uri="{FF2B5EF4-FFF2-40B4-BE49-F238E27FC236}">
                    <a16:creationId xmlns:a16="http://schemas.microsoft.com/office/drawing/2014/main" id="{30412766-AB3C-45B5-962F-1C206D88EB36}"/>
                  </a:ext>
                </a:extLst>
              </p:cNvPr>
              <p:cNvSpPr>
                <a:spLocks noChangeArrowheads="1"/>
              </p:cNvSpPr>
              <p:nvPr/>
            </p:nvSpPr>
            <p:spPr bwMode="auto">
              <a:xfrm>
                <a:off x="101601" y="738163"/>
                <a:ext cx="5880309" cy="82239"/>
              </a:xfrm>
              <a:prstGeom prst="rect">
                <a:avLst/>
              </a:prstGeom>
              <a:solidFill>
                <a:srgbClr val="00FF00"/>
              </a:solidFill>
              <a:ln w="9525">
                <a:solidFill>
                  <a:srgbClr val="00FF00"/>
                </a:solidFill>
                <a:miter lim="800000"/>
                <a:headEnd/>
                <a:tailEnd/>
              </a:ln>
            </p:spPr>
            <p:txBody>
              <a:bodyPr vert="horz" wrap="square" lIns="65314" tIns="32657" rIns="65314" bIns="32657" numCol="1" anchor="t" anchorCtr="0" compatLnSpc="1">
                <a:prstTxWarp prst="textNoShape">
                  <a:avLst/>
                </a:prstTxWarp>
              </a:bodyPr>
              <a:lstStyle/>
              <a:p>
                <a:endParaRPr lang="ja-JP" altLang="en-US" sz="1286"/>
              </a:p>
            </p:txBody>
          </p:sp>
        </p:grpSp>
        <p:sp>
          <p:nvSpPr>
            <p:cNvPr id="6" name="Rectangle 30">
              <a:extLst>
                <a:ext uri="{FF2B5EF4-FFF2-40B4-BE49-F238E27FC236}">
                  <a16:creationId xmlns:a16="http://schemas.microsoft.com/office/drawing/2014/main" id="{1C00C69D-686F-449D-A531-BA599AFEA547}"/>
                </a:ext>
              </a:extLst>
            </p:cNvPr>
            <p:cNvSpPr>
              <a:spLocks noChangeArrowheads="1"/>
            </p:cNvSpPr>
            <p:nvPr/>
          </p:nvSpPr>
          <p:spPr bwMode="auto">
            <a:xfrm>
              <a:off x="7524628" y="245318"/>
              <a:ext cx="433035" cy="42733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4500">
                  <a:solidFill>
                    <a:schemeClr val="tx1"/>
                  </a:solidFill>
                  <a:latin typeface="Arial" charset="0"/>
                  <a:ea typeface="ＭＳ Ｐゴシック" charset="-128"/>
                </a:defRPr>
              </a:lvl1pPr>
              <a:lvl2pPr marL="742950" indent="-285750">
                <a:spcBef>
                  <a:spcPct val="20000"/>
                </a:spcBef>
                <a:buChar char="–"/>
                <a:defRPr kumimoji="1" sz="3900">
                  <a:solidFill>
                    <a:schemeClr val="tx1"/>
                  </a:solidFill>
                  <a:latin typeface="Arial" charset="0"/>
                  <a:ea typeface="ＭＳ Ｐゴシック" charset="-128"/>
                </a:defRPr>
              </a:lvl2pPr>
              <a:lvl3pPr marL="1143000" indent="-228600">
                <a:spcBef>
                  <a:spcPct val="20000"/>
                </a:spcBef>
                <a:buChar char="•"/>
                <a:defRPr kumimoji="1" sz="3400">
                  <a:solidFill>
                    <a:schemeClr val="tx1"/>
                  </a:solidFill>
                  <a:latin typeface="Arial" charset="0"/>
                  <a:ea typeface="ＭＳ Ｐゴシック" charset="-128"/>
                </a:defRPr>
              </a:lvl3pPr>
              <a:lvl4pPr marL="1600200" indent="-228600">
                <a:spcBef>
                  <a:spcPct val="20000"/>
                </a:spcBef>
                <a:buChar char="–"/>
                <a:defRPr kumimoji="1" sz="2800">
                  <a:solidFill>
                    <a:schemeClr val="tx1"/>
                  </a:solidFill>
                  <a:latin typeface="Arial" charset="0"/>
                  <a:ea typeface="ＭＳ Ｐゴシック" charset="-128"/>
                </a:defRPr>
              </a:lvl4pPr>
              <a:lvl5pPr marL="2057400" indent="-22860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eaLnBrk="1" hangingPunct="1">
                <a:spcBef>
                  <a:spcPct val="0"/>
                </a:spcBef>
                <a:buFontTx/>
                <a:buNone/>
              </a:pPr>
              <a:endParaRPr lang="ja-JP" altLang="en-US" sz="857" dirty="0">
                <a:solidFill>
                  <a:srgbClr val="000000"/>
                </a:solidFill>
              </a:endParaRPr>
            </a:p>
          </p:txBody>
        </p:sp>
        <p:sp>
          <p:nvSpPr>
            <p:cNvPr id="7" name="Rectangle 32">
              <a:extLst>
                <a:ext uri="{FF2B5EF4-FFF2-40B4-BE49-F238E27FC236}">
                  <a16:creationId xmlns:a16="http://schemas.microsoft.com/office/drawing/2014/main" id="{0DED7AE1-46AF-4D1D-A16B-7A605B2345D7}"/>
                </a:ext>
              </a:extLst>
            </p:cNvPr>
            <p:cNvSpPr>
              <a:spLocks noChangeArrowheads="1"/>
            </p:cNvSpPr>
            <p:nvPr/>
          </p:nvSpPr>
          <p:spPr bwMode="auto">
            <a:xfrm>
              <a:off x="7515103" y="738163"/>
              <a:ext cx="441715" cy="101989"/>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4500">
                  <a:solidFill>
                    <a:schemeClr val="tx1"/>
                  </a:solidFill>
                  <a:latin typeface="Arial" charset="0"/>
                  <a:ea typeface="ＭＳ Ｐゴシック" charset="-128"/>
                </a:defRPr>
              </a:lvl1pPr>
              <a:lvl2pPr marL="742950" indent="-285750">
                <a:spcBef>
                  <a:spcPct val="20000"/>
                </a:spcBef>
                <a:buChar char="–"/>
                <a:defRPr kumimoji="1" sz="3900">
                  <a:solidFill>
                    <a:schemeClr val="tx1"/>
                  </a:solidFill>
                  <a:latin typeface="Arial" charset="0"/>
                  <a:ea typeface="ＭＳ Ｐゴシック" charset="-128"/>
                </a:defRPr>
              </a:lvl2pPr>
              <a:lvl3pPr marL="1143000" indent="-228600">
                <a:spcBef>
                  <a:spcPct val="20000"/>
                </a:spcBef>
                <a:buChar char="•"/>
                <a:defRPr kumimoji="1" sz="3400">
                  <a:solidFill>
                    <a:schemeClr val="tx1"/>
                  </a:solidFill>
                  <a:latin typeface="Arial" charset="0"/>
                  <a:ea typeface="ＭＳ Ｐゴシック" charset="-128"/>
                </a:defRPr>
              </a:lvl3pPr>
              <a:lvl4pPr marL="1600200" indent="-228600">
                <a:spcBef>
                  <a:spcPct val="20000"/>
                </a:spcBef>
                <a:buChar char="–"/>
                <a:defRPr kumimoji="1" sz="2800">
                  <a:solidFill>
                    <a:schemeClr val="tx1"/>
                  </a:solidFill>
                  <a:latin typeface="Arial" charset="0"/>
                  <a:ea typeface="ＭＳ Ｐゴシック" charset="-128"/>
                </a:defRPr>
              </a:lvl4pPr>
              <a:lvl5pPr marL="2057400" indent="-22860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eaLnBrk="1" hangingPunct="1">
                <a:spcBef>
                  <a:spcPct val="0"/>
                </a:spcBef>
                <a:buFontTx/>
                <a:buNone/>
              </a:pPr>
              <a:endParaRPr lang="ja-JP" altLang="en-US" sz="857">
                <a:solidFill>
                  <a:srgbClr val="000000"/>
                </a:solidFill>
              </a:endParaRPr>
            </a:p>
          </p:txBody>
        </p:sp>
      </p:grpSp>
      <p:sp>
        <p:nvSpPr>
          <p:cNvPr id="10" name="テキスト ボックス 9">
            <a:extLst>
              <a:ext uri="{FF2B5EF4-FFF2-40B4-BE49-F238E27FC236}">
                <a16:creationId xmlns:a16="http://schemas.microsoft.com/office/drawing/2014/main" id="{1D61EEDD-2746-4520-9BCA-9C784EA87BAC}"/>
              </a:ext>
            </a:extLst>
          </p:cNvPr>
          <p:cNvSpPr txBox="1"/>
          <p:nvPr/>
        </p:nvSpPr>
        <p:spPr>
          <a:xfrm>
            <a:off x="8486393" y="55099"/>
            <a:ext cx="978542" cy="400110"/>
          </a:xfrm>
          <a:prstGeom prst="rect">
            <a:avLst/>
          </a:prstGeom>
          <a:solidFill>
            <a:schemeClr val="bg1"/>
          </a:solidFill>
        </p:spPr>
        <p:txBody>
          <a:bodyPr wrap="square">
            <a:spAutoFit/>
          </a:bodyPr>
          <a:lstStyle/>
          <a:p>
            <a:pPr algn="ctr"/>
            <a:r>
              <a:rPr lang="en-US" altLang="ja-JP" sz="1000" kern="100" dirty="0">
                <a:latin typeface="BIZ UDゴシック" panose="020B0400000000000000" pitchFamily="49" charset="-128"/>
                <a:ea typeface="BIZ UDゴシック" panose="020B0400000000000000" pitchFamily="49" charset="-128"/>
                <a:cs typeface="Times New Roman"/>
              </a:rPr>
              <a:t>R7.9.26</a:t>
            </a:r>
          </a:p>
          <a:p>
            <a:pPr algn="ctr"/>
            <a:r>
              <a:rPr lang="ja-JP" altLang="en-US" sz="1000" kern="100" dirty="0">
                <a:latin typeface="BIZ UDゴシック" panose="020B0400000000000000" pitchFamily="49" charset="-128"/>
                <a:ea typeface="BIZ UDゴシック" panose="020B0400000000000000" pitchFamily="49" charset="-128"/>
                <a:cs typeface="Times New Roman"/>
              </a:rPr>
              <a:t>みどり推進室</a:t>
            </a:r>
            <a:endParaRPr lang="en-US" altLang="ja-JP" sz="1714" kern="100" dirty="0">
              <a:latin typeface="BIZ UDゴシック" panose="020B0400000000000000" pitchFamily="49" charset="-128"/>
              <a:ea typeface="BIZ UDゴシック" panose="020B0400000000000000" pitchFamily="49" charset="-128"/>
              <a:cs typeface="Times New Roman"/>
            </a:endParaRPr>
          </a:p>
        </p:txBody>
      </p:sp>
      <p:sp>
        <p:nvSpPr>
          <p:cNvPr id="26" name="正方形/長方形 1">
            <a:extLst>
              <a:ext uri="{FF2B5EF4-FFF2-40B4-BE49-F238E27FC236}">
                <a16:creationId xmlns:a16="http://schemas.microsoft.com/office/drawing/2014/main" id="{F822E505-D64A-4679-A578-722014CD2B2E}"/>
              </a:ext>
            </a:extLst>
          </p:cNvPr>
          <p:cNvSpPr/>
          <p:nvPr/>
        </p:nvSpPr>
        <p:spPr>
          <a:xfrm>
            <a:off x="-32470" y="963604"/>
            <a:ext cx="9020483" cy="5588014"/>
          </a:xfrm>
          <a:custGeom>
            <a:avLst/>
            <a:gdLst>
              <a:gd name="connsiteX0" fmla="*/ 0 w 4235280"/>
              <a:gd name="connsiteY0" fmla="*/ 0 h 2974618"/>
              <a:gd name="connsiteX1" fmla="*/ 4235280 w 4235280"/>
              <a:gd name="connsiteY1" fmla="*/ 0 h 2974618"/>
              <a:gd name="connsiteX2" fmla="*/ 4235280 w 4235280"/>
              <a:gd name="connsiteY2" fmla="*/ 2974618 h 2974618"/>
              <a:gd name="connsiteX3" fmla="*/ 0 w 4235280"/>
              <a:gd name="connsiteY3" fmla="*/ 2974618 h 2974618"/>
              <a:gd name="connsiteX4" fmla="*/ 0 w 4235280"/>
              <a:gd name="connsiteY4" fmla="*/ 0 h 2974618"/>
              <a:gd name="connsiteX0" fmla="*/ 0 w 4235280"/>
              <a:gd name="connsiteY0" fmla="*/ 1391139 h 4365757"/>
              <a:gd name="connsiteX1" fmla="*/ 3719465 w 4235280"/>
              <a:gd name="connsiteY1" fmla="*/ 0 h 4365757"/>
              <a:gd name="connsiteX2" fmla="*/ 4235280 w 4235280"/>
              <a:gd name="connsiteY2" fmla="*/ 4365757 h 4365757"/>
              <a:gd name="connsiteX3" fmla="*/ 0 w 4235280"/>
              <a:gd name="connsiteY3" fmla="*/ 4365757 h 4365757"/>
              <a:gd name="connsiteX4" fmla="*/ 0 w 4235280"/>
              <a:gd name="connsiteY4" fmla="*/ 1391139 h 4365757"/>
              <a:gd name="connsiteX0" fmla="*/ 0 w 4235280"/>
              <a:gd name="connsiteY0" fmla="*/ 1391139 h 4365757"/>
              <a:gd name="connsiteX1" fmla="*/ 3719465 w 4235280"/>
              <a:gd name="connsiteY1" fmla="*/ 0 h 4365757"/>
              <a:gd name="connsiteX2" fmla="*/ 3746818 w 4235280"/>
              <a:gd name="connsiteY2" fmla="*/ 235469 h 4365757"/>
              <a:gd name="connsiteX3" fmla="*/ 4235280 w 4235280"/>
              <a:gd name="connsiteY3" fmla="*/ 4365757 h 4365757"/>
              <a:gd name="connsiteX4" fmla="*/ 0 w 4235280"/>
              <a:gd name="connsiteY4" fmla="*/ 4365757 h 4365757"/>
              <a:gd name="connsiteX5" fmla="*/ 0 w 4235280"/>
              <a:gd name="connsiteY5"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235280 w 4235280"/>
              <a:gd name="connsiteY3" fmla="*/ 4365757 h 4365757"/>
              <a:gd name="connsiteX4" fmla="*/ 0 w 4235280"/>
              <a:gd name="connsiteY4" fmla="*/ 4365757 h 4365757"/>
              <a:gd name="connsiteX5" fmla="*/ 0 w 4235280"/>
              <a:gd name="connsiteY5"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20357 w 4235280"/>
              <a:gd name="connsiteY3" fmla="*/ 548085 h 4365757"/>
              <a:gd name="connsiteX4" fmla="*/ 4235280 w 4235280"/>
              <a:gd name="connsiteY4" fmla="*/ 4365757 h 4365757"/>
              <a:gd name="connsiteX5" fmla="*/ 0 w 4235280"/>
              <a:gd name="connsiteY5" fmla="*/ 4365757 h 4365757"/>
              <a:gd name="connsiteX6" fmla="*/ 0 w 4235280"/>
              <a:gd name="connsiteY6"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98511 w 4235280"/>
              <a:gd name="connsiteY3" fmla="*/ 227654 h 4365757"/>
              <a:gd name="connsiteX4" fmla="*/ 4235280 w 4235280"/>
              <a:gd name="connsiteY4" fmla="*/ 4365757 h 4365757"/>
              <a:gd name="connsiteX5" fmla="*/ 0 w 4235280"/>
              <a:gd name="connsiteY5" fmla="*/ 4365757 h 4365757"/>
              <a:gd name="connsiteX6" fmla="*/ 0 w 4235280"/>
              <a:gd name="connsiteY6"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98511 w 4235280"/>
              <a:gd name="connsiteY3" fmla="*/ 227654 h 4365757"/>
              <a:gd name="connsiteX4" fmla="*/ 4106326 w 4235280"/>
              <a:gd name="connsiteY4" fmla="*/ 571531 h 4365757"/>
              <a:gd name="connsiteX5" fmla="*/ 4235280 w 4235280"/>
              <a:gd name="connsiteY5" fmla="*/ 4365757 h 4365757"/>
              <a:gd name="connsiteX6" fmla="*/ 0 w 4235280"/>
              <a:gd name="connsiteY6" fmla="*/ 4365757 h 4365757"/>
              <a:gd name="connsiteX7" fmla="*/ 0 w 4235280"/>
              <a:gd name="connsiteY7"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98511 w 4235280"/>
              <a:gd name="connsiteY3" fmla="*/ 227654 h 4365757"/>
              <a:gd name="connsiteX4" fmla="*/ 4223557 w 4235280"/>
              <a:gd name="connsiteY4" fmla="*/ 399593 h 4365757"/>
              <a:gd name="connsiteX5" fmla="*/ 4235280 w 4235280"/>
              <a:gd name="connsiteY5" fmla="*/ 4365757 h 4365757"/>
              <a:gd name="connsiteX6" fmla="*/ 0 w 4235280"/>
              <a:gd name="connsiteY6" fmla="*/ 4365757 h 4365757"/>
              <a:gd name="connsiteX7" fmla="*/ 0 w 4235280"/>
              <a:gd name="connsiteY7" fmla="*/ 1391139 h 4365757"/>
              <a:gd name="connsiteX0" fmla="*/ 0 w 4548137"/>
              <a:gd name="connsiteY0" fmla="*/ 1391139 h 4365757"/>
              <a:gd name="connsiteX1" fmla="*/ 3719465 w 4548137"/>
              <a:gd name="connsiteY1" fmla="*/ 0 h 4365757"/>
              <a:gd name="connsiteX2" fmla="*/ 4004726 w 4548137"/>
              <a:gd name="connsiteY2" fmla="*/ 235469 h 4365757"/>
              <a:gd name="connsiteX3" fmla="*/ 4098511 w 4548137"/>
              <a:gd name="connsiteY3" fmla="*/ 227654 h 4365757"/>
              <a:gd name="connsiteX4" fmla="*/ 4223557 w 4548137"/>
              <a:gd name="connsiteY4" fmla="*/ 399593 h 4365757"/>
              <a:gd name="connsiteX5" fmla="*/ 4231372 w 4548137"/>
              <a:gd name="connsiteY5" fmla="*/ 680946 h 4365757"/>
              <a:gd name="connsiteX6" fmla="*/ 4235280 w 4548137"/>
              <a:gd name="connsiteY6" fmla="*/ 4365757 h 4365757"/>
              <a:gd name="connsiteX7" fmla="*/ 0 w 4548137"/>
              <a:gd name="connsiteY7" fmla="*/ 4365757 h 4365757"/>
              <a:gd name="connsiteX8" fmla="*/ 0 w 4548137"/>
              <a:gd name="connsiteY8" fmla="*/ 1391139 h 4365757"/>
              <a:gd name="connsiteX0" fmla="*/ 0 w 4550168"/>
              <a:gd name="connsiteY0" fmla="*/ 1391139 h 4365757"/>
              <a:gd name="connsiteX1" fmla="*/ 3719465 w 4550168"/>
              <a:gd name="connsiteY1" fmla="*/ 0 h 4365757"/>
              <a:gd name="connsiteX2" fmla="*/ 4004726 w 4550168"/>
              <a:gd name="connsiteY2" fmla="*/ 235469 h 4365757"/>
              <a:gd name="connsiteX3" fmla="*/ 4098511 w 4550168"/>
              <a:gd name="connsiteY3" fmla="*/ 227654 h 4365757"/>
              <a:gd name="connsiteX4" fmla="*/ 4223557 w 4550168"/>
              <a:gd name="connsiteY4" fmla="*/ 399593 h 4365757"/>
              <a:gd name="connsiteX5" fmla="*/ 4235280 w 4550168"/>
              <a:gd name="connsiteY5" fmla="*/ 4365757 h 4365757"/>
              <a:gd name="connsiteX6" fmla="*/ 0 w 4550168"/>
              <a:gd name="connsiteY6" fmla="*/ 4365757 h 4365757"/>
              <a:gd name="connsiteX7" fmla="*/ 0 w 4550168"/>
              <a:gd name="connsiteY7" fmla="*/ 1391139 h 4365757"/>
              <a:gd name="connsiteX0" fmla="*/ 0 w 4578326"/>
              <a:gd name="connsiteY0" fmla="*/ 1391139 h 4365757"/>
              <a:gd name="connsiteX1" fmla="*/ 3719465 w 4578326"/>
              <a:gd name="connsiteY1" fmla="*/ 0 h 4365757"/>
              <a:gd name="connsiteX2" fmla="*/ 4004726 w 4578326"/>
              <a:gd name="connsiteY2" fmla="*/ 235469 h 4365757"/>
              <a:gd name="connsiteX3" fmla="*/ 4098511 w 4578326"/>
              <a:gd name="connsiteY3" fmla="*/ 227654 h 4365757"/>
              <a:gd name="connsiteX4" fmla="*/ 4223557 w 4578326"/>
              <a:gd name="connsiteY4" fmla="*/ 399593 h 4365757"/>
              <a:gd name="connsiteX5" fmla="*/ 4317341 w 4578326"/>
              <a:gd name="connsiteY5" fmla="*/ 1196762 h 4365757"/>
              <a:gd name="connsiteX6" fmla="*/ 4235280 w 4578326"/>
              <a:gd name="connsiteY6" fmla="*/ 4365757 h 4365757"/>
              <a:gd name="connsiteX7" fmla="*/ 0 w 4578326"/>
              <a:gd name="connsiteY7" fmla="*/ 4365757 h 4365757"/>
              <a:gd name="connsiteX8" fmla="*/ 0 w 4578326"/>
              <a:gd name="connsiteY8" fmla="*/ 1391139 h 4365757"/>
              <a:gd name="connsiteX0" fmla="*/ 0 w 4550517"/>
              <a:gd name="connsiteY0" fmla="*/ 1391139 h 4365757"/>
              <a:gd name="connsiteX1" fmla="*/ 3719465 w 4550517"/>
              <a:gd name="connsiteY1" fmla="*/ 0 h 4365757"/>
              <a:gd name="connsiteX2" fmla="*/ 4004726 w 4550517"/>
              <a:gd name="connsiteY2" fmla="*/ 235469 h 4365757"/>
              <a:gd name="connsiteX3" fmla="*/ 4098511 w 4550517"/>
              <a:gd name="connsiteY3" fmla="*/ 227654 h 4365757"/>
              <a:gd name="connsiteX4" fmla="*/ 4223557 w 4550517"/>
              <a:gd name="connsiteY4" fmla="*/ 399593 h 4365757"/>
              <a:gd name="connsiteX5" fmla="*/ 4215741 w 4550517"/>
              <a:gd name="connsiteY5" fmla="*/ 1290547 h 4365757"/>
              <a:gd name="connsiteX6" fmla="*/ 4235280 w 4550517"/>
              <a:gd name="connsiteY6" fmla="*/ 4365757 h 4365757"/>
              <a:gd name="connsiteX7" fmla="*/ 0 w 4550517"/>
              <a:gd name="connsiteY7" fmla="*/ 4365757 h 4365757"/>
              <a:gd name="connsiteX8" fmla="*/ 0 w 4550517"/>
              <a:gd name="connsiteY8" fmla="*/ 1391139 h 4365757"/>
              <a:gd name="connsiteX0" fmla="*/ 0 w 4730477"/>
              <a:gd name="connsiteY0" fmla="*/ 1391139 h 4365757"/>
              <a:gd name="connsiteX1" fmla="*/ 3719465 w 4730477"/>
              <a:gd name="connsiteY1" fmla="*/ 0 h 4365757"/>
              <a:gd name="connsiteX2" fmla="*/ 4004726 w 4730477"/>
              <a:gd name="connsiteY2" fmla="*/ 235469 h 4365757"/>
              <a:gd name="connsiteX3" fmla="*/ 4098511 w 4730477"/>
              <a:gd name="connsiteY3" fmla="*/ 227654 h 4365757"/>
              <a:gd name="connsiteX4" fmla="*/ 4223557 w 4730477"/>
              <a:gd name="connsiteY4" fmla="*/ 399593 h 4365757"/>
              <a:gd name="connsiteX5" fmla="*/ 4676849 w 4730477"/>
              <a:gd name="connsiteY5" fmla="*/ 1165501 h 4365757"/>
              <a:gd name="connsiteX6" fmla="*/ 4235280 w 4730477"/>
              <a:gd name="connsiteY6" fmla="*/ 4365757 h 4365757"/>
              <a:gd name="connsiteX7" fmla="*/ 0 w 4730477"/>
              <a:gd name="connsiteY7" fmla="*/ 4365757 h 4365757"/>
              <a:gd name="connsiteX8" fmla="*/ 0 w 4730477"/>
              <a:gd name="connsiteY8"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512726 w 4710611"/>
              <a:gd name="connsiteY5" fmla="*/ 626238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051618 w 4710611"/>
              <a:gd name="connsiteY5" fmla="*/ 618422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051618 w 4710611"/>
              <a:gd name="connsiteY5" fmla="*/ 618422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051618 w 4710611"/>
              <a:gd name="connsiteY5" fmla="*/ 618422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06377"/>
              <a:gd name="connsiteY0" fmla="*/ 1391139 h 4365757"/>
              <a:gd name="connsiteX1" fmla="*/ 3719465 w 4706377"/>
              <a:gd name="connsiteY1" fmla="*/ 0 h 4365757"/>
              <a:gd name="connsiteX2" fmla="*/ 4004726 w 4706377"/>
              <a:gd name="connsiteY2" fmla="*/ 235469 h 4365757"/>
              <a:gd name="connsiteX3" fmla="*/ 4098511 w 4706377"/>
              <a:gd name="connsiteY3" fmla="*/ 227654 h 4365757"/>
              <a:gd name="connsiteX4" fmla="*/ 4223557 w 4706377"/>
              <a:gd name="connsiteY4" fmla="*/ 399593 h 4365757"/>
              <a:gd name="connsiteX5" fmla="*/ 4051618 w 4706377"/>
              <a:gd name="connsiteY5" fmla="*/ 618422 h 4365757"/>
              <a:gd name="connsiteX6" fmla="*/ 4575249 w 4706377"/>
              <a:gd name="connsiteY6" fmla="*/ 790362 h 4365757"/>
              <a:gd name="connsiteX7" fmla="*/ 4676849 w 4706377"/>
              <a:gd name="connsiteY7" fmla="*/ 1165501 h 4365757"/>
              <a:gd name="connsiteX8" fmla="*/ 4235280 w 4706377"/>
              <a:gd name="connsiteY8" fmla="*/ 4365757 h 4365757"/>
              <a:gd name="connsiteX9" fmla="*/ 0 w 4706377"/>
              <a:gd name="connsiteY9" fmla="*/ 4365757 h 4365757"/>
              <a:gd name="connsiteX10" fmla="*/ 0 w 4706377"/>
              <a:gd name="connsiteY10" fmla="*/ 1391139 h 4365757"/>
              <a:gd name="connsiteX0" fmla="*/ 0 w 4706377"/>
              <a:gd name="connsiteY0" fmla="*/ 1391139 h 4365757"/>
              <a:gd name="connsiteX1" fmla="*/ 3719465 w 4706377"/>
              <a:gd name="connsiteY1" fmla="*/ 0 h 4365757"/>
              <a:gd name="connsiteX2" fmla="*/ 4004726 w 4706377"/>
              <a:gd name="connsiteY2" fmla="*/ 235469 h 4365757"/>
              <a:gd name="connsiteX3" fmla="*/ 4098511 w 4706377"/>
              <a:gd name="connsiteY3" fmla="*/ 227654 h 4365757"/>
              <a:gd name="connsiteX4" fmla="*/ 4223557 w 4706377"/>
              <a:gd name="connsiteY4" fmla="*/ 399593 h 4365757"/>
              <a:gd name="connsiteX5" fmla="*/ 4051618 w 4706377"/>
              <a:gd name="connsiteY5" fmla="*/ 618422 h 4365757"/>
              <a:gd name="connsiteX6" fmla="*/ 4215742 w 4706377"/>
              <a:gd name="connsiteY6" fmla="*/ 805993 h 4365757"/>
              <a:gd name="connsiteX7" fmla="*/ 4676849 w 4706377"/>
              <a:gd name="connsiteY7" fmla="*/ 1165501 h 4365757"/>
              <a:gd name="connsiteX8" fmla="*/ 4235280 w 4706377"/>
              <a:gd name="connsiteY8" fmla="*/ 4365757 h 4365757"/>
              <a:gd name="connsiteX9" fmla="*/ 0 w 4706377"/>
              <a:gd name="connsiteY9" fmla="*/ 4365757 h 4365757"/>
              <a:gd name="connsiteX10" fmla="*/ 0 w 4706377"/>
              <a:gd name="connsiteY10" fmla="*/ 1391139 h 4365757"/>
              <a:gd name="connsiteX0" fmla="*/ 0 w 4706377"/>
              <a:gd name="connsiteY0" fmla="*/ 1391139 h 4365757"/>
              <a:gd name="connsiteX1" fmla="*/ 3719465 w 4706377"/>
              <a:gd name="connsiteY1" fmla="*/ 0 h 4365757"/>
              <a:gd name="connsiteX2" fmla="*/ 4004726 w 4706377"/>
              <a:gd name="connsiteY2" fmla="*/ 235469 h 4365757"/>
              <a:gd name="connsiteX3" fmla="*/ 4098511 w 4706377"/>
              <a:gd name="connsiteY3" fmla="*/ 227654 h 4365757"/>
              <a:gd name="connsiteX4" fmla="*/ 4223557 w 4706377"/>
              <a:gd name="connsiteY4" fmla="*/ 399593 h 4365757"/>
              <a:gd name="connsiteX5" fmla="*/ 4051618 w 4706377"/>
              <a:gd name="connsiteY5" fmla="*/ 618422 h 4365757"/>
              <a:gd name="connsiteX6" fmla="*/ 4215742 w 4706377"/>
              <a:gd name="connsiteY6" fmla="*/ 805993 h 4365757"/>
              <a:gd name="connsiteX7" fmla="*/ 4676849 w 4706377"/>
              <a:gd name="connsiteY7" fmla="*/ 1165501 h 4365757"/>
              <a:gd name="connsiteX8" fmla="*/ 4235280 w 4706377"/>
              <a:gd name="connsiteY8" fmla="*/ 4365757 h 4365757"/>
              <a:gd name="connsiteX9" fmla="*/ 0 w 4706377"/>
              <a:gd name="connsiteY9" fmla="*/ 4365757 h 4365757"/>
              <a:gd name="connsiteX10" fmla="*/ 0 w 4706377"/>
              <a:gd name="connsiteY10"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606511 w 4704268"/>
              <a:gd name="connsiteY7" fmla="*/ 821623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5157433"/>
              <a:gd name="connsiteY0" fmla="*/ 1391139 h 4365757"/>
              <a:gd name="connsiteX1" fmla="*/ 3719465 w 5157433"/>
              <a:gd name="connsiteY1" fmla="*/ 0 h 4365757"/>
              <a:gd name="connsiteX2" fmla="*/ 4004726 w 5157433"/>
              <a:gd name="connsiteY2" fmla="*/ 235469 h 4365757"/>
              <a:gd name="connsiteX3" fmla="*/ 4098511 w 5157433"/>
              <a:gd name="connsiteY3" fmla="*/ 227654 h 4365757"/>
              <a:gd name="connsiteX4" fmla="*/ 4223557 w 5157433"/>
              <a:gd name="connsiteY4" fmla="*/ 399593 h 4365757"/>
              <a:gd name="connsiteX5" fmla="*/ 4051618 w 5157433"/>
              <a:gd name="connsiteY5" fmla="*/ 618422 h 4365757"/>
              <a:gd name="connsiteX6" fmla="*/ 4215742 w 5157433"/>
              <a:gd name="connsiteY6" fmla="*/ 805993 h 4365757"/>
              <a:gd name="connsiteX7" fmla="*/ 4434572 w 5157433"/>
              <a:gd name="connsiteY7" fmla="*/ 954485 h 4365757"/>
              <a:gd name="connsiteX8" fmla="*/ 5153588 w 5157433"/>
              <a:gd name="connsiteY8" fmla="*/ 2064271 h 4365757"/>
              <a:gd name="connsiteX9" fmla="*/ 4235280 w 5157433"/>
              <a:gd name="connsiteY9" fmla="*/ 4365757 h 4365757"/>
              <a:gd name="connsiteX10" fmla="*/ 0 w 5157433"/>
              <a:gd name="connsiteY10" fmla="*/ 4365757 h 4365757"/>
              <a:gd name="connsiteX11" fmla="*/ 0 w 5157433"/>
              <a:gd name="connsiteY11"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5153588 w 5153588"/>
              <a:gd name="connsiteY8" fmla="*/ 2064271 h 4365757"/>
              <a:gd name="connsiteX9" fmla="*/ 4235280 w 5153588"/>
              <a:gd name="connsiteY9" fmla="*/ 4365757 h 4365757"/>
              <a:gd name="connsiteX10" fmla="*/ 0 w 5153588"/>
              <a:gd name="connsiteY10" fmla="*/ 4365757 h 4365757"/>
              <a:gd name="connsiteX11" fmla="*/ 0 w 5153588"/>
              <a:gd name="connsiteY11"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770634 w 5153588"/>
              <a:gd name="connsiteY8" fmla="*/ 1462485 h 4365757"/>
              <a:gd name="connsiteX9" fmla="*/ 5153588 w 5153588"/>
              <a:gd name="connsiteY9" fmla="*/ 2064271 h 4365757"/>
              <a:gd name="connsiteX10" fmla="*/ 4235280 w 5153588"/>
              <a:gd name="connsiteY10" fmla="*/ 4365757 h 4365757"/>
              <a:gd name="connsiteX11" fmla="*/ 0 w 5153588"/>
              <a:gd name="connsiteY11" fmla="*/ 4365757 h 4365757"/>
              <a:gd name="connsiteX12" fmla="*/ 0 w 5153588"/>
              <a:gd name="connsiteY12"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5153588 w 5153588"/>
              <a:gd name="connsiteY9" fmla="*/ 2064271 h 4365757"/>
              <a:gd name="connsiteX10" fmla="*/ 4235280 w 5153588"/>
              <a:gd name="connsiteY10" fmla="*/ 4365757 h 4365757"/>
              <a:gd name="connsiteX11" fmla="*/ 0 w 5153588"/>
              <a:gd name="connsiteY11" fmla="*/ 4365757 h 4365757"/>
              <a:gd name="connsiteX12" fmla="*/ 0 w 5153588"/>
              <a:gd name="connsiteY12"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919126 w 5153588"/>
              <a:gd name="connsiteY9" fmla="*/ 1657869 h 4365757"/>
              <a:gd name="connsiteX10" fmla="*/ 5153588 w 5153588"/>
              <a:gd name="connsiteY10" fmla="*/ 2064271 h 4365757"/>
              <a:gd name="connsiteX11" fmla="*/ 4235280 w 5153588"/>
              <a:gd name="connsiteY11" fmla="*/ 4365757 h 4365757"/>
              <a:gd name="connsiteX12" fmla="*/ 0 w 5153588"/>
              <a:gd name="connsiteY12" fmla="*/ 4365757 h 4365757"/>
              <a:gd name="connsiteX13" fmla="*/ 0 w 5153588"/>
              <a:gd name="connsiteY13"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5153588 w 5153588"/>
              <a:gd name="connsiteY10" fmla="*/ 2064271 h 4365757"/>
              <a:gd name="connsiteX11" fmla="*/ 4235280 w 5153588"/>
              <a:gd name="connsiteY11" fmla="*/ 4365757 h 4365757"/>
              <a:gd name="connsiteX12" fmla="*/ 0 w 5153588"/>
              <a:gd name="connsiteY12" fmla="*/ 4365757 h 4365757"/>
              <a:gd name="connsiteX13" fmla="*/ 0 w 5153588"/>
              <a:gd name="connsiteY13"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5028542 w 5153588"/>
              <a:gd name="connsiteY10" fmla="*/ 1821992 h 4365757"/>
              <a:gd name="connsiteX11" fmla="*/ 5153588 w 5153588"/>
              <a:gd name="connsiteY11" fmla="*/ 2064271 h 4365757"/>
              <a:gd name="connsiteX12" fmla="*/ 4235280 w 5153588"/>
              <a:gd name="connsiteY12" fmla="*/ 4365757 h 4365757"/>
              <a:gd name="connsiteX13" fmla="*/ 0 w 5153588"/>
              <a:gd name="connsiteY13" fmla="*/ 4365757 h 4365757"/>
              <a:gd name="connsiteX14" fmla="*/ 0 w 5153588"/>
              <a:gd name="connsiteY14"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5153588 w 5153588"/>
              <a:gd name="connsiteY11" fmla="*/ 2064271 h 4365757"/>
              <a:gd name="connsiteX12" fmla="*/ 4235280 w 5153588"/>
              <a:gd name="connsiteY12" fmla="*/ 4365757 h 4365757"/>
              <a:gd name="connsiteX13" fmla="*/ 0 w 5153588"/>
              <a:gd name="connsiteY13" fmla="*/ 4365757 h 4365757"/>
              <a:gd name="connsiteX14" fmla="*/ 0 w 5153588"/>
              <a:gd name="connsiteY14"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5044172 w 5153588"/>
              <a:gd name="connsiteY11" fmla="*/ 1837623 h 4365757"/>
              <a:gd name="connsiteX12" fmla="*/ 5153588 w 5153588"/>
              <a:gd name="connsiteY12" fmla="*/ 2064271 h 4365757"/>
              <a:gd name="connsiteX13" fmla="*/ 4235280 w 5153588"/>
              <a:gd name="connsiteY13" fmla="*/ 4365757 h 4365757"/>
              <a:gd name="connsiteX14" fmla="*/ 0 w 5153588"/>
              <a:gd name="connsiteY14" fmla="*/ 4365757 h 4365757"/>
              <a:gd name="connsiteX15" fmla="*/ 0 w 5153588"/>
              <a:gd name="connsiteY15"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5153588 w 5153588"/>
              <a:gd name="connsiteY12" fmla="*/ 2064271 h 4365757"/>
              <a:gd name="connsiteX13" fmla="*/ 4235280 w 5153588"/>
              <a:gd name="connsiteY13" fmla="*/ 4365757 h 4365757"/>
              <a:gd name="connsiteX14" fmla="*/ 0 w 5153588"/>
              <a:gd name="connsiteY14" fmla="*/ 4365757 h 4365757"/>
              <a:gd name="connsiteX15" fmla="*/ 0 w 5153588"/>
              <a:gd name="connsiteY15"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5075434 w 5153588"/>
              <a:gd name="connsiteY12" fmla="*/ 1923592 h 4365757"/>
              <a:gd name="connsiteX13" fmla="*/ 5153588 w 5153588"/>
              <a:gd name="connsiteY13" fmla="*/ 2064271 h 4365757"/>
              <a:gd name="connsiteX14" fmla="*/ 4235280 w 5153588"/>
              <a:gd name="connsiteY14" fmla="*/ 4365757 h 4365757"/>
              <a:gd name="connsiteX15" fmla="*/ 0 w 5153588"/>
              <a:gd name="connsiteY15" fmla="*/ 4365757 h 4365757"/>
              <a:gd name="connsiteX16" fmla="*/ 0 w 5153588"/>
              <a:gd name="connsiteY16"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153588 w 5153588"/>
              <a:gd name="connsiteY13" fmla="*/ 2064271 h 4365757"/>
              <a:gd name="connsiteX14" fmla="*/ 4235280 w 5153588"/>
              <a:gd name="connsiteY14" fmla="*/ 4365757 h 4365757"/>
              <a:gd name="connsiteX15" fmla="*/ 0 w 5153588"/>
              <a:gd name="connsiteY15" fmla="*/ 4365757 h 4365757"/>
              <a:gd name="connsiteX16" fmla="*/ 0 w 5153588"/>
              <a:gd name="connsiteY16"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083249 w 5153588"/>
              <a:gd name="connsiteY13" fmla="*/ 1954854 h 4365757"/>
              <a:gd name="connsiteX14" fmla="*/ 5153588 w 5153588"/>
              <a:gd name="connsiteY14" fmla="*/ 2064271 h 4365757"/>
              <a:gd name="connsiteX15" fmla="*/ 4235280 w 5153588"/>
              <a:gd name="connsiteY15" fmla="*/ 4365757 h 4365757"/>
              <a:gd name="connsiteX16" fmla="*/ 0 w 5153588"/>
              <a:gd name="connsiteY16" fmla="*/ 4365757 h 4365757"/>
              <a:gd name="connsiteX17" fmla="*/ 0 w 5153588"/>
              <a:gd name="connsiteY17"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075434 w 5153588"/>
              <a:gd name="connsiteY13" fmla="*/ 2056454 h 4365757"/>
              <a:gd name="connsiteX14" fmla="*/ 5153588 w 5153588"/>
              <a:gd name="connsiteY14" fmla="*/ 2064271 h 4365757"/>
              <a:gd name="connsiteX15" fmla="*/ 4235280 w 5153588"/>
              <a:gd name="connsiteY15" fmla="*/ 4365757 h 4365757"/>
              <a:gd name="connsiteX16" fmla="*/ 0 w 5153588"/>
              <a:gd name="connsiteY16" fmla="*/ 4365757 h 4365757"/>
              <a:gd name="connsiteX17" fmla="*/ 0 w 5153588"/>
              <a:gd name="connsiteY17"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075434 w 5153588"/>
              <a:gd name="connsiteY13" fmla="*/ 2056454 h 4365757"/>
              <a:gd name="connsiteX14" fmla="*/ 5153588 w 5153588"/>
              <a:gd name="connsiteY14" fmla="*/ 2064271 h 4365757"/>
              <a:gd name="connsiteX15" fmla="*/ 4235280 w 5153588"/>
              <a:gd name="connsiteY15" fmla="*/ 4365757 h 4365757"/>
              <a:gd name="connsiteX16" fmla="*/ 0 w 5153588"/>
              <a:gd name="connsiteY16" fmla="*/ 4365757 h 4365757"/>
              <a:gd name="connsiteX17" fmla="*/ 0 w 5153588"/>
              <a:gd name="connsiteY17" fmla="*/ 1391139 h 4365757"/>
              <a:gd name="connsiteX0" fmla="*/ 0 w 5207553"/>
              <a:gd name="connsiteY0" fmla="*/ 1391139 h 4365757"/>
              <a:gd name="connsiteX1" fmla="*/ 3719465 w 5207553"/>
              <a:gd name="connsiteY1" fmla="*/ 0 h 4365757"/>
              <a:gd name="connsiteX2" fmla="*/ 4004726 w 5207553"/>
              <a:gd name="connsiteY2" fmla="*/ 235469 h 4365757"/>
              <a:gd name="connsiteX3" fmla="*/ 4098511 w 5207553"/>
              <a:gd name="connsiteY3" fmla="*/ 227654 h 4365757"/>
              <a:gd name="connsiteX4" fmla="*/ 4223557 w 5207553"/>
              <a:gd name="connsiteY4" fmla="*/ 399593 h 4365757"/>
              <a:gd name="connsiteX5" fmla="*/ 4051618 w 5207553"/>
              <a:gd name="connsiteY5" fmla="*/ 618422 h 4365757"/>
              <a:gd name="connsiteX6" fmla="*/ 4215742 w 5207553"/>
              <a:gd name="connsiteY6" fmla="*/ 805993 h 4365757"/>
              <a:gd name="connsiteX7" fmla="*/ 4434572 w 5207553"/>
              <a:gd name="connsiteY7" fmla="*/ 954485 h 4365757"/>
              <a:gd name="connsiteX8" fmla="*/ 4645588 w 5207553"/>
              <a:gd name="connsiteY8" fmla="*/ 1165500 h 4365757"/>
              <a:gd name="connsiteX9" fmla="*/ 4747187 w 5207553"/>
              <a:gd name="connsiteY9" fmla="*/ 1188946 h 4365757"/>
              <a:gd name="connsiteX10" fmla="*/ 4825342 w 5207553"/>
              <a:gd name="connsiteY10" fmla="*/ 1493746 h 4365757"/>
              <a:gd name="connsiteX11" fmla="*/ 4903495 w 5207553"/>
              <a:gd name="connsiteY11" fmla="*/ 1642239 h 4365757"/>
              <a:gd name="connsiteX12" fmla="*/ 4872234 w 5207553"/>
              <a:gd name="connsiteY12" fmla="*/ 1712576 h 4365757"/>
              <a:gd name="connsiteX13" fmla="*/ 5075434 w 5207553"/>
              <a:gd name="connsiteY13" fmla="*/ 2056454 h 4365757"/>
              <a:gd name="connsiteX14" fmla="*/ 5153588 w 5207553"/>
              <a:gd name="connsiteY14" fmla="*/ 2064271 h 4365757"/>
              <a:gd name="connsiteX15" fmla="*/ 4235280 w 5207553"/>
              <a:gd name="connsiteY15" fmla="*/ 4365757 h 4365757"/>
              <a:gd name="connsiteX16" fmla="*/ 0 w 5207553"/>
              <a:gd name="connsiteY16" fmla="*/ 4365757 h 4365757"/>
              <a:gd name="connsiteX17" fmla="*/ 0 w 5207553"/>
              <a:gd name="connsiteY17" fmla="*/ 1391139 h 4365757"/>
              <a:gd name="connsiteX0" fmla="*/ 0 w 5207553"/>
              <a:gd name="connsiteY0" fmla="*/ 1391139 h 4365757"/>
              <a:gd name="connsiteX1" fmla="*/ 3719465 w 5207553"/>
              <a:gd name="connsiteY1" fmla="*/ 0 h 4365757"/>
              <a:gd name="connsiteX2" fmla="*/ 4004726 w 5207553"/>
              <a:gd name="connsiteY2" fmla="*/ 235469 h 4365757"/>
              <a:gd name="connsiteX3" fmla="*/ 4098511 w 5207553"/>
              <a:gd name="connsiteY3" fmla="*/ 227654 h 4365757"/>
              <a:gd name="connsiteX4" fmla="*/ 4223557 w 5207553"/>
              <a:gd name="connsiteY4" fmla="*/ 399593 h 4365757"/>
              <a:gd name="connsiteX5" fmla="*/ 4051618 w 5207553"/>
              <a:gd name="connsiteY5" fmla="*/ 618422 h 4365757"/>
              <a:gd name="connsiteX6" fmla="*/ 4215742 w 5207553"/>
              <a:gd name="connsiteY6" fmla="*/ 805993 h 4365757"/>
              <a:gd name="connsiteX7" fmla="*/ 4434572 w 5207553"/>
              <a:gd name="connsiteY7" fmla="*/ 954485 h 4365757"/>
              <a:gd name="connsiteX8" fmla="*/ 4645588 w 5207553"/>
              <a:gd name="connsiteY8" fmla="*/ 1165500 h 4365757"/>
              <a:gd name="connsiteX9" fmla="*/ 4747187 w 5207553"/>
              <a:gd name="connsiteY9" fmla="*/ 1188946 h 4365757"/>
              <a:gd name="connsiteX10" fmla="*/ 4825342 w 5207553"/>
              <a:gd name="connsiteY10" fmla="*/ 1493746 h 4365757"/>
              <a:gd name="connsiteX11" fmla="*/ 4903495 w 5207553"/>
              <a:gd name="connsiteY11" fmla="*/ 1642239 h 4365757"/>
              <a:gd name="connsiteX12" fmla="*/ 4872234 w 5207553"/>
              <a:gd name="connsiteY12" fmla="*/ 1712576 h 4365757"/>
              <a:gd name="connsiteX13" fmla="*/ 5075434 w 5207553"/>
              <a:gd name="connsiteY13" fmla="*/ 2056454 h 4365757"/>
              <a:gd name="connsiteX14" fmla="*/ 5153588 w 5207553"/>
              <a:gd name="connsiteY14" fmla="*/ 2064271 h 4365757"/>
              <a:gd name="connsiteX15" fmla="*/ 5051988 w 5207553"/>
              <a:gd name="connsiteY15" fmla="*/ 2720762 h 4365757"/>
              <a:gd name="connsiteX16" fmla="*/ 4235280 w 5207553"/>
              <a:gd name="connsiteY16" fmla="*/ 4365757 h 4365757"/>
              <a:gd name="connsiteX17" fmla="*/ 0 w 5207553"/>
              <a:gd name="connsiteY17" fmla="*/ 4365757 h 4365757"/>
              <a:gd name="connsiteX18" fmla="*/ 0 w 5207553"/>
              <a:gd name="connsiteY18" fmla="*/ 1391139 h 4365757"/>
              <a:gd name="connsiteX0" fmla="*/ 0 w 5230591"/>
              <a:gd name="connsiteY0" fmla="*/ 1391139 h 4469083"/>
              <a:gd name="connsiteX1" fmla="*/ 3719465 w 5230591"/>
              <a:gd name="connsiteY1" fmla="*/ 0 h 4469083"/>
              <a:gd name="connsiteX2" fmla="*/ 4004726 w 5230591"/>
              <a:gd name="connsiteY2" fmla="*/ 235469 h 4469083"/>
              <a:gd name="connsiteX3" fmla="*/ 4098511 w 5230591"/>
              <a:gd name="connsiteY3" fmla="*/ 227654 h 4469083"/>
              <a:gd name="connsiteX4" fmla="*/ 4223557 w 5230591"/>
              <a:gd name="connsiteY4" fmla="*/ 399593 h 4469083"/>
              <a:gd name="connsiteX5" fmla="*/ 4051618 w 5230591"/>
              <a:gd name="connsiteY5" fmla="*/ 618422 h 4469083"/>
              <a:gd name="connsiteX6" fmla="*/ 4215742 w 5230591"/>
              <a:gd name="connsiteY6" fmla="*/ 805993 h 4469083"/>
              <a:gd name="connsiteX7" fmla="*/ 4434572 w 5230591"/>
              <a:gd name="connsiteY7" fmla="*/ 954485 h 4469083"/>
              <a:gd name="connsiteX8" fmla="*/ 4645588 w 5230591"/>
              <a:gd name="connsiteY8" fmla="*/ 1165500 h 4469083"/>
              <a:gd name="connsiteX9" fmla="*/ 4747187 w 5230591"/>
              <a:gd name="connsiteY9" fmla="*/ 1188946 h 4469083"/>
              <a:gd name="connsiteX10" fmla="*/ 4825342 w 5230591"/>
              <a:gd name="connsiteY10" fmla="*/ 1493746 h 4469083"/>
              <a:gd name="connsiteX11" fmla="*/ 4903495 w 5230591"/>
              <a:gd name="connsiteY11" fmla="*/ 1642239 h 4469083"/>
              <a:gd name="connsiteX12" fmla="*/ 4872234 w 5230591"/>
              <a:gd name="connsiteY12" fmla="*/ 1712576 h 4469083"/>
              <a:gd name="connsiteX13" fmla="*/ 5075434 w 5230591"/>
              <a:gd name="connsiteY13" fmla="*/ 2056454 h 4469083"/>
              <a:gd name="connsiteX14" fmla="*/ 5153588 w 5230591"/>
              <a:gd name="connsiteY14" fmla="*/ 2064271 h 4469083"/>
              <a:gd name="connsiteX15" fmla="*/ 5161403 w 5230591"/>
              <a:gd name="connsiteY15" fmla="*/ 2970854 h 4469083"/>
              <a:gd name="connsiteX16" fmla="*/ 4235280 w 5230591"/>
              <a:gd name="connsiteY16" fmla="*/ 4365757 h 4469083"/>
              <a:gd name="connsiteX17" fmla="*/ 0 w 5230591"/>
              <a:gd name="connsiteY17" fmla="*/ 4365757 h 4469083"/>
              <a:gd name="connsiteX18" fmla="*/ 0 w 5230591"/>
              <a:gd name="connsiteY18" fmla="*/ 1391139 h 4469083"/>
              <a:gd name="connsiteX0" fmla="*/ 0 w 5255716"/>
              <a:gd name="connsiteY0" fmla="*/ 1391139 h 4469083"/>
              <a:gd name="connsiteX1" fmla="*/ 3719465 w 5255716"/>
              <a:gd name="connsiteY1" fmla="*/ 0 h 4469083"/>
              <a:gd name="connsiteX2" fmla="*/ 4004726 w 5255716"/>
              <a:gd name="connsiteY2" fmla="*/ 235469 h 4469083"/>
              <a:gd name="connsiteX3" fmla="*/ 4098511 w 5255716"/>
              <a:gd name="connsiteY3" fmla="*/ 227654 h 4469083"/>
              <a:gd name="connsiteX4" fmla="*/ 4223557 w 5255716"/>
              <a:gd name="connsiteY4" fmla="*/ 399593 h 4469083"/>
              <a:gd name="connsiteX5" fmla="*/ 4051618 w 5255716"/>
              <a:gd name="connsiteY5" fmla="*/ 618422 h 4469083"/>
              <a:gd name="connsiteX6" fmla="*/ 4215742 w 5255716"/>
              <a:gd name="connsiteY6" fmla="*/ 805993 h 4469083"/>
              <a:gd name="connsiteX7" fmla="*/ 4434572 w 5255716"/>
              <a:gd name="connsiteY7" fmla="*/ 954485 h 4469083"/>
              <a:gd name="connsiteX8" fmla="*/ 4645588 w 5255716"/>
              <a:gd name="connsiteY8" fmla="*/ 1165500 h 4469083"/>
              <a:gd name="connsiteX9" fmla="*/ 4747187 w 5255716"/>
              <a:gd name="connsiteY9" fmla="*/ 1188946 h 4469083"/>
              <a:gd name="connsiteX10" fmla="*/ 4825342 w 5255716"/>
              <a:gd name="connsiteY10" fmla="*/ 1493746 h 4469083"/>
              <a:gd name="connsiteX11" fmla="*/ 4903495 w 5255716"/>
              <a:gd name="connsiteY11" fmla="*/ 1642239 h 4469083"/>
              <a:gd name="connsiteX12" fmla="*/ 4872234 w 5255716"/>
              <a:gd name="connsiteY12" fmla="*/ 1712576 h 4469083"/>
              <a:gd name="connsiteX13" fmla="*/ 5075434 w 5255716"/>
              <a:gd name="connsiteY13" fmla="*/ 2056454 h 4469083"/>
              <a:gd name="connsiteX14" fmla="*/ 5153588 w 5255716"/>
              <a:gd name="connsiteY14" fmla="*/ 2064271 h 4469083"/>
              <a:gd name="connsiteX15" fmla="*/ 5223926 w 5255716"/>
              <a:gd name="connsiteY15" fmla="*/ 2494115 h 4469083"/>
              <a:gd name="connsiteX16" fmla="*/ 5161403 w 5255716"/>
              <a:gd name="connsiteY16" fmla="*/ 2970854 h 4469083"/>
              <a:gd name="connsiteX17" fmla="*/ 4235280 w 5255716"/>
              <a:gd name="connsiteY17" fmla="*/ 4365757 h 4469083"/>
              <a:gd name="connsiteX18" fmla="*/ 0 w 5255716"/>
              <a:gd name="connsiteY18" fmla="*/ 4365757 h 4469083"/>
              <a:gd name="connsiteX19" fmla="*/ 0 w 5255716"/>
              <a:gd name="connsiteY19" fmla="*/ 1391139 h 4469083"/>
              <a:gd name="connsiteX0" fmla="*/ 0 w 5246717"/>
              <a:gd name="connsiteY0" fmla="*/ 1391139 h 4469083"/>
              <a:gd name="connsiteX1" fmla="*/ 3719465 w 5246717"/>
              <a:gd name="connsiteY1" fmla="*/ 0 h 4469083"/>
              <a:gd name="connsiteX2" fmla="*/ 4004726 w 5246717"/>
              <a:gd name="connsiteY2" fmla="*/ 235469 h 4469083"/>
              <a:gd name="connsiteX3" fmla="*/ 4098511 w 5246717"/>
              <a:gd name="connsiteY3" fmla="*/ 227654 h 4469083"/>
              <a:gd name="connsiteX4" fmla="*/ 4223557 w 5246717"/>
              <a:gd name="connsiteY4" fmla="*/ 399593 h 4469083"/>
              <a:gd name="connsiteX5" fmla="*/ 4051618 w 5246717"/>
              <a:gd name="connsiteY5" fmla="*/ 618422 h 4469083"/>
              <a:gd name="connsiteX6" fmla="*/ 4215742 w 5246717"/>
              <a:gd name="connsiteY6" fmla="*/ 805993 h 4469083"/>
              <a:gd name="connsiteX7" fmla="*/ 4434572 w 5246717"/>
              <a:gd name="connsiteY7" fmla="*/ 954485 h 4469083"/>
              <a:gd name="connsiteX8" fmla="*/ 4645588 w 5246717"/>
              <a:gd name="connsiteY8" fmla="*/ 1165500 h 4469083"/>
              <a:gd name="connsiteX9" fmla="*/ 4747187 w 5246717"/>
              <a:gd name="connsiteY9" fmla="*/ 1188946 h 4469083"/>
              <a:gd name="connsiteX10" fmla="*/ 4825342 w 5246717"/>
              <a:gd name="connsiteY10" fmla="*/ 1493746 h 4469083"/>
              <a:gd name="connsiteX11" fmla="*/ 4903495 w 5246717"/>
              <a:gd name="connsiteY11" fmla="*/ 1642239 h 4469083"/>
              <a:gd name="connsiteX12" fmla="*/ 4872234 w 5246717"/>
              <a:gd name="connsiteY12" fmla="*/ 1712576 h 4469083"/>
              <a:gd name="connsiteX13" fmla="*/ 5075434 w 5246717"/>
              <a:gd name="connsiteY13" fmla="*/ 2056454 h 4469083"/>
              <a:gd name="connsiteX14" fmla="*/ 5153588 w 5246717"/>
              <a:gd name="connsiteY14" fmla="*/ 2064271 h 4469083"/>
              <a:gd name="connsiteX15" fmla="*/ 5200479 w 5246717"/>
              <a:gd name="connsiteY15" fmla="*/ 2556638 h 4469083"/>
              <a:gd name="connsiteX16" fmla="*/ 5161403 w 5246717"/>
              <a:gd name="connsiteY16" fmla="*/ 2970854 h 4469083"/>
              <a:gd name="connsiteX17" fmla="*/ 4235280 w 5246717"/>
              <a:gd name="connsiteY17" fmla="*/ 4365757 h 4469083"/>
              <a:gd name="connsiteX18" fmla="*/ 0 w 5246717"/>
              <a:gd name="connsiteY18" fmla="*/ 4365757 h 4469083"/>
              <a:gd name="connsiteX19" fmla="*/ 0 w 5246717"/>
              <a:gd name="connsiteY19" fmla="*/ 1391139 h 4469083"/>
              <a:gd name="connsiteX0" fmla="*/ 0 w 5246717"/>
              <a:gd name="connsiteY0" fmla="*/ 1391139 h 4365757"/>
              <a:gd name="connsiteX1" fmla="*/ 3719465 w 5246717"/>
              <a:gd name="connsiteY1" fmla="*/ 0 h 4365757"/>
              <a:gd name="connsiteX2" fmla="*/ 4004726 w 5246717"/>
              <a:gd name="connsiteY2" fmla="*/ 235469 h 4365757"/>
              <a:gd name="connsiteX3" fmla="*/ 4098511 w 5246717"/>
              <a:gd name="connsiteY3" fmla="*/ 227654 h 4365757"/>
              <a:gd name="connsiteX4" fmla="*/ 4223557 w 5246717"/>
              <a:gd name="connsiteY4" fmla="*/ 399593 h 4365757"/>
              <a:gd name="connsiteX5" fmla="*/ 4051618 w 5246717"/>
              <a:gd name="connsiteY5" fmla="*/ 618422 h 4365757"/>
              <a:gd name="connsiteX6" fmla="*/ 4215742 w 5246717"/>
              <a:gd name="connsiteY6" fmla="*/ 805993 h 4365757"/>
              <a:gd name="connsiteX7" fmla="*/ 4434572 w 5246717"/>
              <a:gd name="connsiteY7" fmla="*/ 954485 h 4365757"/>
              <a:gd name="connsiteX8" fmla="*/ 4645588 w 5246717"/>
              <a:gd name="connsiteY8" fmla="*/ 1165500 h 4365757"/>
              <a:gd name="connsiteX9" fmla="*/ 4747187 w 5246717"/>
              <a:gd name="connsiteY9" fmla="*/ 1188946 h 4365757"/>
              <a:gd name="connsiteX10" fmla="*/ 4825342 w 5246717"/>
              <a:gd name="connsiteY10" fmla="*/ 1493746 h 4365757"/>
              <a:gd name="connsiteX11" fmla="*/ 4903495 w 5246717"/>
              <a:gd name="connsiteY11" fmla="*/ 1642239 h 4365757"/>
              <a:gd name="connsiteX12" fmla="*/ 4872234 w 5246717"/>
              <a:gd name="connsiteY12" fmla="*/ 1712576 h 4365757"/>
              <a:gd name="connsiteX13" fmla="*/ 5075434 w 5246717"/>
              <a:gd name="connsiteY13" fmla="*/ 2056454 h 4365757"/>
              <a:gd name="connsiteX14" fmla="*/ 5153588 w 5246717"/>
              <a:gd name="connsiteY14" fmla="*/ 2064271 h 4365757"/>
              <a:gd name="connsiteX15" fmla="*/ 5200479 w 5246717"/>
              <a:gd name="connsiteY15" fmla="*/ 2556638 h 4365757"/>
              <a:gd name="connsiteX16" fmla="*/ 5161403 w 5246717"/>
              <a:gd name="connsiteY16" fmla="*/ 2970854 h 4365757"/>
              <a:gd name="connsiteX17" fmla="*/ 3594419 w 5246717"/>
              <a:gd name="connsiteY17" fmla="*/ 3302865 h 4365757"/>
              <a:gd name="connsiteX18" fmla="*/ 0 w 5246717"/>
              <a:gd name="connsiteY18" fmla="*/ 4365757 h 4365757"/>
              <a:gd name="connsiteX19" fmla="*/ 0 w 5246717"/>
              <a:gd name="connsiteY19" fmla="*/ 1391139 h 4365757"/>
              <a:gd name="connsiteX0" fmla="*/ 0 w 5221011"/>
              <a:gd name="connsiteY0" fmla="*/ 1391139 h 4365757"/>
              <a:gd name="connsiteX1" fmla="*/ 3719465 w 5221011"/>
              <a:gd name="connsiteY1" fmla="*/ 0 h 4365757"/>
              <a:gd name="connsiteX2" fmla="*/ 4004726 w 5221011"/>
              <a:gd name="connsiteY2" fmla="*/ 235469 h 4365757"/>
              <a:gd name="connsiteX3" fmla="*/ 4098511 w 5221011"/>
              <a:gd name="connsiteY3" fmla="*/ 227654 h 4365757"/>
              <a:gd name="connsiteX4" fmla="*/ 4223557 w 5221011"/>
              <a:gd name="connsiteY4" fmla="*/ 399593 h 4365757"/>
              <a:gd name="connsiteX5" fmla="*/ 4051618 w 5221011"/>
              <a:gd name="connsiteY5" fmla="*/ 618422 h 4365757"/>
              <a:gd name="connsiteX6" fmla="*/ 4215742 w 5221011"/>
              <a:gd name="connsiteY6" fmla="*/ 805993 h 4365757"/>
              <a:gd name="connsiteX7" fmla="*/ 4434572 w 5221011"/>
              <a:gd name="connsiteY7" fmla="*/ 954485 h 4365757"/>
              <a:gd name="connsiteX8" fmla="*/ 4645588 w 5221011"/>
              <a:gd name="connsiteY8" fmla="*/ 1165500 h 4365757"/>
              <a:gd name="connsiteX9" fmla="*/ 4747187 w 5221011"/>
              <a:gd name="connsiteY9" fmla="*/ 1188946 h 4365757"/>
              <a:gd name="connsiteX10" fmla="*/ 4825342 w 5221011"/>
              <a:gd name="connsiteY10" fmla="*/ 1493746 h 4365757"/>
              <a:gd name="connsiteX11" fmla="*/ 4903495 w 5221011"/>
              <a:gd name="connsiteY11" fmla="*/ 1642239 h 4365757"/>
              <a:gd name="connsiteX12" fmla="*/ 4872234 w 5221011"/>
              <a:gd name="connsiteY12" fmla="*/ 1712576 h 4365757"/>
              <a:gd name="connsiteX13" fmla="*/ 5075434 w 5221011"/>
              <a:gd name="connsiteY13" fmla="*/ 2056454 h 4365757"/>
              <a:gd name="connsiteX14" fmla="*/ 5153588 w 5221011"/>
              <a:gd name="connsiteY14" fmla="*/ 2064271 h 4365757"/>
              <a:gd name="connsiteX15" fmla="*/ 5200479 w 5221011"/>
              <a:gd name="connsiteY15" fmla="*/ 2556638 h 4365757"/>
              <a:gd name="connsiteX16" fmla="*/ 5161403 w 5221011"/>
              <a:gd name="connsiteY16" fmla="*/ 2970854 h 4365757"/>
              <a:gd name="connsiteX17" fmla="*/ 4575249 w 5221011"/>
              <a:gd name="connsiteY17" fmla="*/ 3158423 h 4365757"/>
              <a:gd name="connsiteX18" fmla="*/ 3594419 w 5221011"/>
              <a:gd name="connsiteY18" fmla="*/ 3302865 h 4365757"/>
              <a:gd name="connsiteX19" fmla="*/ 0 w 5221011"/>
              <a:gd name="connsiteY19" fmla="*/ 4365757 h 4365757"/>
              <a:gd name="connsiteX20" fmla="*/ 0 w 5221011"/>
              <a:gd name="connsiteY20" fmla="*/ 1391139 h 4365757"/>
              <a:gd name="connsiteX0" fmla="*/ 0 w 5221011"/>
              <a:gd name="connsiteY0" fmla="*/ 1391139 h 4365757"/>
              <a:gd name="connsiteX1" fmla="*/ 3719465 w 5221011"/>
              <a:gd name="connsiteY1" fmla="*/ 0 h 4365757"/>
              <a:gd name="connsiteX2" fmla="*/ 4004726 w 5221011"/>
              <a:gd name="connsiteY2" fmla="*/ 235469 h 4365757"/>
              <a:gd name="connsiteX3" fmla="*/ 4098511 w 5221011"/>
              <a:gd name="connsiteY3" fmla="*/ 227654 h 4365757"/>
              <a:gd name="connsiteX4" fmla="*/ 4223557 w 5221011"/>
              <a:gd name="connsiteY4" fmla="*/ 399593 h 4365757"/>
              <a:gd name="connsiteX5" fmla="*/ 4051618 w 5221011"/>
              <a:gd name="connsiteY5" fmla="*/ 618422 h 4365757"/>
              <a:gd name="connsiteX6" fmla="*/ 4215742 w 5221011"/>
              <a:gd name="connsiteY6" fmla="*/ 805993 h 4365757"/>
              <a:gd name="connsiteX7" fmla="*/ 4434572 w 5221011"/>
              <a:gd name="connsiteY7" fmla="*/ 954485 h 4365757"/>
              <a:gd name="connsiteX8" fmla="*/ 4645588 w 5221011"/>
              <a:gd name="connsiteY8" fmla="*/ 1165500 h 4365757"/>
              <a:gd name="connsiteX9" fmla="*/ 4747187 w 5221011"/>
              <a:gd name="connsiteY9" fmla="*/ 1188946 h 4365757"/>
              <a:gd name="connsiteX10" fmla="*/ 4825342 w 5221011"/>
              <a:gd name="connsiteY10" fmla="*/ 1493746 h 4365757"/>
              <a:gd name="connsiteX11" fmla="*/ 4903495 w 5221011"/>
              <a:gd name="connsiteY11" fmla="*/ 1642239 h 4365757"/>
              <a:gd name="connsiteX12" fmla="*/ 4872234 w 5221011"/>
              <a:gd name="connsiteY12" fmla="*/ 1712576 h 4365757"/>
              <a:gd name="connsiteX13" fmla="*/ 5075434 w 5221011"/>
              <a:gd name="connsiteY13" fmla="*/ 2056454 h 4365757"/>
              <a:gd name="connsiteX14" fmla="*/ 5153588 w 5221011"/>
              <a:gd name="connsiteY14" fmla="*/ 2064271 h 4365757"/>
              <a:gd name="connsiteX15" fmla="*/ 5200479 w 5221011"/>
              <a:gd name="connsiteY15" fmla="*/ 2556638 h 4365757"/>
              <a:gd name="connsiteX16" fmla="*/ 5161403 w 5221011"/>
              <a:gd name="connsiteY16" fmla="*/ 2970854 h 4365757"/>
              <a:gd name="connsiteX17" fmla="*/ 4450203 w 5221011"/>
              <a:gd name="connsiteY17" fmla="*/ 3025562 h 4365757"/>
              <a:gd name="connsiteX18" fmla="*/ 3594419 w 5221011"/>
              <a:gd name="connsiteY18" fmla="*/ 3302865 h 4365757"/>
              <a:gd name="connsiteX19" fmla="*/ 0 w 5221011"/>
              <a:gd name="connsiteY19" fmla="*/ 4365757 h 4365757"/>
              <a:gd name="connsiteX20" fmla="*/ 0 w 5221011"/>
              <a:gd name="connsiteY20" fmla="*/ 1391139 h 4365757"/>
              <a:gd name="connsiteX0" fmla="*/ 0 w 5221011"/>
              <a:gd name="connsiteY0" fmla="*/ 1391139 h 4365757"/>
              <a:gd name="connsiteX1" fmla="*/ 3719465 w 5221011"/>
              <a:gd name="connsiteY1" fmla="*/ 0 h 4365757"/>
              <a:gd name="connsiteX2" fmla="*/ 4004726 w 5221011"/>
              <a:gd name="connsiteY2" fmla="*/ 235469 h 4365757"/>
              <a:gd name="connsiteX3" fmla="*/ 4098511 w 5221011"/>
              <a:gd name="connsiteY3" fmla="*/ 227654 h 4365757"/>
              <a:gd name="connsiteX4" fmla="*/ 4223557 w 5221011"/>
              <a:gd name="connsiteY4" fmla="*/ 399593 h 4365757"/>
              <a:gd name="connsiteX5" fmla="*/ 4051618 w 5221011"/>
              <a:gd name="connsiteY5" fmla="*/ 618422 h 4365757"/>
              <a:gd name="connsiteX6" fmla="*/ 4215742 w 5221011"/>
              <a:gd name="connsiteY6" fmla="*/ 805993 h 4365757"/>
              <a:gd name="connsiteX7" fmla="*/ 4434572 w 5221011"/>
              <a:gd name="connsiteY7" fmla="*/ 954485 h 4365757"/>
              <a:gd name="connsiteX8" fmla="*/ 4645588 w 5221011"/>
              <a:gd name="connsiteY8" fmla="*/ 1165500 h 4365757"/>
              <a:gd name="connsiteX9" fmla="*/ 4747187 w 5221011"/>
              <a:gd name="connsiteY9" fmla="*/ 1188946 h 4365757"/>
              <a:gd name="connsiteX10" fmla="*/ 4825342 w 5221011"/>
              <a:gd name="connsiteY10" fmla="*/ 1493746 h 4365757"/>
              <a:gd name="connsiteX11" fmla="*/ 4903495 w 5221011"/>
              <a:gd name="connsiteY11" fmla="*/ 1642239 h 4365757"/>
              <a:gd name="connsiteX12" fmla="*/ 4872234 w 5221011"/>
              <a:gd name="connsiteY12" fmla="*/ 1712576 h 4365757"/>
              <a:gd name="connsiteX13" fmla="*/ 5075434 w 5221011"/>
              <a:gd name="connsiteY13" fmla="*/ 2056454 h 4365757"/>
              <a:gd name="connsiteX14" fmla="*/ 5153588 w 5221011"/>
              <a:gd name="connsiteY14" fmla="*/ 2064271 h 4365757"/>
              <a:gd name="connsiteX15" fmla="*/ 5200479 w 5221011"/>
              <a:gd name="connsiteY15" fmla="*/ 2556638 h 4365757"/>
              <a:gd name="connsiteX16" fmla="*/ 5161403 w 5221011"/>
              <a:gd name="connsiteY16" fmla="*/ 2970854 h 4365757"/>
              <a:gd name="connsiteX17" fmla="*/ 4450203 w 5221011"/>
              <a:gd name="connsiteY17" fmla="*/ 3025562 h 4365757"/>
              <a:gd name="connsiteX18" fmla="*/ 3594419 w 5221011"/>
              <a:gd name="connsiteY18" fmla="*/ 3302865 h 4365757"/>
              <a:gd name="connsiteX19" fmla="*/ 0 w 5221011"/>
              <a:gd name="connsiteY19" fmla="*/ 4365757 h 4365757"/>
              <a:gd name="connsiteX20" fmla="*/ 0 w 5221011"/>
              <a:gd name="connsiteY20" fmla="*/ 1391139 h 4365757"/>
              <a:gd name="connsiteX0" fmla="*/ 0 w 5236051"/>
              <a:gd name="connsiteY0" fmla="*/ 1391139 h 4365757"/>
              <a:gd name="connsiteX1" fmla="*/ 3719465 w 5236051"/>
              <a:gd name="connsiteY1" fmla="*/ 0 h 4365757"/>
              <a:gd name="connsiteX2" fmla="*/ 4004726 w 5236051"/>
              <a:gd name="connsiteY2" fmla="*/ 235469 h 4365757"/>
              <a:gd name="connsiteX3" fmla="*/ 4098511 w 5236051"/>
              <a:gd name="connsiteY3" fmla="*/ 227654 h 4365757"/>
              <a:gd name="connsiteX4" fmla="*/ 4223557 w 5236051"/>
              <a:gd name="connsiteY4" fmla="*/ 399593 h 4365757"/>
              <a:gd name="connsiteX5" fmla="*/ 4051618 w 5236051"/>
              <a:gd name="connsiteY5" fmla="*/ 618422 h 4365757"/>
              <a:gd name="connsiteX6" fmla="*/ 4215742 w 5236051"/>
              <a:gd name="connsiteY6" fmla="*/ 805993 h 4365757"/>
              <a:gd name="connsiteX7" fmla="*/ 4434572 w 5236051"/>
              <a:gd name="connsiteY7" fmla="*/ 954485 h 4365757"/>
              <a:gd name="connsiteX8" fmla="*/ 4645588 w 5236051"/>
              <a:gd name="connsiteY8" fmla="*/ 1165500 h 4365757"/>
              <a:gd name="connsiteX9" fmla="*/ 4747187 w 5236051"/>
              <a:gd name="connsiteY9" fmla="*/ 1188946 h 4365757"/>
              <a:gd name="connsiteX10" fmla="*/ 4825342 w 5236051"/>
              <a:gd name="connsiteY10" fmla="*/ 1493746 h 4365757"/>
              <a:gd name="connsiteX11" fmla="*/ 4903495 w 5236051"/>
              <a:gd name="connsiteY11" fmla="*/ 1642239 h 4365757"/>
              <a:gd name="connsiteX12" fmla="*/ 4872234 w 5236051"/>
              <a:gd name="connsiteY12" fmla="*/ 1712576 h 4365757"/>
              <a:gd name="connsiteX13" fmla="*/ 5075434 w 5236051"/>
              <a:gd name="connsiteY13" fmla="*/ 2056454 h 4365757"/>
              <a:gd name="connsiteX14" fmla="*/ 5153588 w 5236051"/>
              <a:gd name="connsiteY14" fmla="*/ 2064271 h 4365757"/>
              <a:gd name="connsiteX15" fmla="*/ 5200479 w 5236051"/>
              <a:gd name="connsiteY15" fmla="*/ 2556638 h 4365757"/>
              <a:gd name="connsiteX16" fmla="*/ 5161403 w 5236051"/>
              <a:gd name="connsiteY16" fmla="*/ 2970854 h 4365757"/>
              <a:gd name="connsiteX17" fmla="*/ 4450203 w 5236051"/>
              <a:gd name="connsiteY17" fmla="*/ 3025562 h 4365757"/>
              <a:gd name="connsiteX18" fmla="*/ 3594419 w 5236051"/>
              <a:gd name="connsiteY18" fmla="*/ 3302865 h 4365757"/>
              <a:gd name="connsiteX19" fmla="*/ 0 w 5236051"/>
              <a:gd name="connsiteY19" fmla="*/ 4365757 h 4365757"/>
              <a:gd name="connsiteX20" fmla="*/ 0 w 5236051"/>
              <a:gd name="connsiteY20" fmla="*/ 1391139 h 4365757"/>
              <a:gd name="connsiteX0" fmla="*/ 0 w 5222875"/>
              <a:gd name="connsiteY0" fmla="*/ 1391139 h 4365757"/>
              <a:gd name="connsiteX1" fmla="*/ 3719465 w 5222875"/>
              <a:gd name="connsiteY1" fmla="*/ 0 h 4365757"/>
              <a:gd name="connsiteX2" fmla="*/ 4004726 w 5222875"/>
              <a:gd name="connsiteY2" fmla="*/ 235469 h 4365757"/>
              <a:gd name="connsiteX3" fmla="*/ 4098511 w 5222875"/>
              <a:gd name="connsiteY3" fmla="*/ 227654 h 4365757"/>
              <a:gd name="connsiteX4" fmla="*/ 4223557 w 5222875"/>
              <a:gd name="connsiteY4" fmla="*/ 399593 h 4365757"/>
              <a:gd name="connsiteX5" fmla="*/ 4051618 w 5222875"/>
              <a:gd name="connsiteY5" fmla="*/ 618422 h 4365757"/>
              <a:gd name="connsiteX6" fmla="*/ 4215742 w 5222875"/>
              <a:gd name="connsiteY6" fmla="*/ 805993 h 4365757"/>
              <a:gd name="connsiteX7" fmla="*/ 4434572 w 5222875"/>
              <a:gd name="connsiteY7" fmla="*/ 954485 h 4365757"/>
              <a:gd name="connsiteX8" fmla="*/ 4645588 w 5222875"/>
              <a:gd name="connsiteY8" fmla="*/ 1165500 h 4365757"/>
              <a:gd name="connsiteX9" fmla="*/ 4747187 w 5222875"/>
              <a:gd name="connsiteY9" fmla="*/ 1188946 h 4365757"/>
              <a:gd name="connsiteX10" fmla="*/ 4825342 w 5222875"/>
              <a:gd name="connsiteY10" fmla="*/ 1493746 h 4365757"/>
              <a:gd name="connsiteX11" fmla="*/ 4903495 w 5222875"/>
              <a:gd name="connsiteY11" fmla="*/ 1642239 h 4365757"/>
              <a:gd name="connsiteX12" fmla="*/ 4872234 w 5222875"/>
              <a:gd name="connsiteY12" fmla="*/ 1712576 h 4365757"/>
              <a:gd name="connsiteX13" fmla="*/ 5075434 w 5222875"/>
              <a:gd name="connsiteY13" fmla="*/ 2056454 h 4365757"/>
              <a:gd name="connsiteX14" fmla="*/ 5153588 w 5222875"/>
              <a:gd name="connsiteY14" fmla="*/ 2064271 h 4365757"/>
              <a:gd name="connsiteX15" fmla="*/ 5200479 w 5222875"/>
              <a:gd name="connsiteY15" fmla="*/ 2556638 h 4365757"/>
              <a:gd name="connsiteX16" fmla="*/ 5161403 w 5222875"/>
              <a:gd name="connsiteY16" fmla="*/ 2970854 h 4365757"/>
              <a:gd name="connsiteX17" fmla="*/ 4450203 w 5222875"/>
              <a:gd name="connsiteY17" fmla="*/ 3025562 h 4365757"/>
              <a:gd name="connsiteX18" fmla="*/ 3594419 w 5222875"/>
              <a:gd name="connsiteY18" fmla="*/ 3302865 h 4365757"/>
              <a:gd name="connsiteX19" fmla="*/ 0 w 5222875"/>
              <a:gd name="connsiteY19" fmla="*/ 4365757 h 4365757"/>
              <a:gd name="connsiteX20" fmla="*/ 0 w 5222875"/>
              <a:gd name="connsiteY20" fmla="*/ 1391139 h 4365757"/>
              <a:gd name="connsiteX0" fmla="*/ 0 w 5258656"/>
              <a:gd name="connsiteY0" fmla="*/ 1391139 h 4365757"/>
              <a:gd name="connsiteX1" fmla="*/ 3719465 w 5258656"/>
              <a:gd name="connsiteY1" fmla="*/ 0 h 4365757"/>
              <a:gd name="connsiteX2" fmla="*/ 4004726 w 5258656"/>
              <a:gd name="connsiteY2" fmla="*/ 235469 h 4365757"/>
              <a:gd name="connsiteX3" fmla="*/ 4098511 w 5258656"/>
              <a:gd name="connsiteY3" fmla="*/ 227654 h 4365757"/>
              <a:gd name="connsiteX4" fmla="*/ 4223557 w 5258656"/>
              <a:gd name="connsiteY4" fmla="*/ 399593 h 4365757"/>
              <a:gd name="connsiteX5" fmla="*/ 4051618 w 5258656"/>
              <a:gd name="connsiteY5" fmla="*/ 618422 h 4365757"/>
              <a:gd name="connsiteX6" fmla="*/ 4215742 w 5258656"/>
              <a:gd name="connsiteY6" fmla="*/ 805993 h 4365757"/>
              <a:gd name="connsiteX7" fmla="*/ 4434572 w 5258656"/>
              <a:gd name="connsiteY7" fmla="*/ 954485 h 4365757"/>
              <a:gd name="connsiteX8" fmla="*/ 4645588 w 5258656"/>
              <a:gd name="connsiteY8" fmla="*/ 1165500 h 4365757"/>
              <a:gd name="connsiteX9" fmla="*/ 4747187 w 5258656"/>
              <a:gd name="connsiteY9" fmla="*/ 1188946 h 4365757"/>
              <a:gd name="connsiteX10" fmla="*/ 4825342 w 5258656"/>
              <a:gd name="connsiteY10" fmla="*/ 1493746 h 4365757"/>
              <a:gd name="connsiteX11" fmla="*/ 4903495 w 5258656"/>
              <a:gd name="connsiteY11" fmla="*/ 1642239 h 4365757"/>
              <a:gd name="connsiteX12" fmla="*/ 4872234 w 5258656"/>
              <a:gd name="connsiteY12" fmla="*/ 1712576 h 4365757"/>
              <a:gd name="connsiteX13" fmla="*/ 5075434 w 5258656"/>
              <a:gd name="connsiteY13" fmla="*/ 2056454 h 4365757"/>
              <a:gd name="connsiteX14" fmla="*/ 5153588 w 5258656"/>
              <a:gd name="connsiteY14" fmla="*/ 2064271 h 4365757"/>
              <a:gd name="connsiteX15" fmla="*/ 5200479 w 5258656"/>
              <a:gd name="connsiteY15" fmla="*/ 2556638 h 4365757"/>
              <a:gd name="connsiteX16" fmla="*/ 5161403 w 5258656"/>
              <a:gd name="connsiteY16" fmla="*/ 2970854 h 4365757"/>
              <a:gd name="connsiteX17" fmla="*/ 4450203 w 5258656"/>
              <a:gd name="connsiteY17" fmla="*/ 3025562 h 4365757"/>
              <a:gd name="connsiteX18" fmla="*/ 3594419 w 5258656"/>
              <a:gd name="connsiteY18" fmla="*/ 3302865 h 4365757"/>
              <a:gd name="connsiteX19" fmla="*/ 0 w 5258656"/>
              <a:gd name="connsiteY19" fmla="*/ 4365757 h 4365757"/>
              <a:gd name="connsiteX20" fmla="*/ 0 w 5258656"/>
              <a:gd name="connsiteY20" fmla="*/ 1391139 h 4365757"/>
              <a:gd name="connsiteX0" fmla="*/ 0 w 5915148"/>
              <a:gd name="connsiteY0" fmla="*/ 1062893 h 4365757"/>
              <a:gd name="connsiteX1" fmla="*/ 4375957 w 5915148"/>
              <a:gd name="connsiteY1" fmla="*/ 0 h 4365757"/>
              <a:gd name="connsiteX2" fmla="*/ 4661218 w 5915148"/>
              <a:gd name="connsiteY2" fmla="*/ 235469 h 4365757"/>
              <a:gd name="connsiteX3" fmla="*/ 4755003 w 5915148"/>
              <a:gd name="connsiteY3" fmla="*/ 227654 h 4365757"/>
              <a:gd name="connsiteX4" fmla="*/ 4880049 w 5915148"/>
              <a:gd name="connsiteY4" fmla="*/ 399593 h 4365757"/>
              <a:gd name="connsiteX5" fmla="*/ 4708110 w 5915148"/>
              <a:gd name="connsiteY5" fmla="*/ 618422 h 4365757"/>
              <a:gd name="connsiteX6" fmla="*/ 4872234 w 5915148"/>
              <a:gd name="connsiteY6" fmla="*/ 805993 h 4365757"/>
              <a:gd name="connsiteX7" fmla="*/ 5091064 w 5915148"/>
              <a:gd name="connsiteY7" fmla="*/ 954485 h 4365757"/>
              <a:gd name="connsiteX8" fmla="*/ 5302080 w 5915148"/>
              <a:gd name="connsiteY8" fmla="*/ 1165500 h 4365757"/>
              <a:gd name="connsiteX9" fmla="*/ 5403679 w 5915148"/>
              <a:gd name="connsiteY9" fmla="*/ 1188946 h 4365757"/>
              <a:gd name="connsiteX10" fmla="*/ 5481834 w 5915148"/>
              <a:gd name="connsiteY10" fmla="*/ 1493746 h 4365757"/>
              <a:gd name="connsiteX11" fmla="*/ 5559987 w 5915148"/>
              <a:gd name="connsiteY11" fmla="*/ 1642239 h 4365757"/>
              <a:gd name="connsiteX12" fmla="*/ 5528726 w 5915148"/>
              <a:gd name="connsiteY12" fmla="*/ 1712576 h 4365757"/>
              <a:gd name="connsiteX13" fmla="*/ 5731926 w 5915148"/>
              <a:gd name="connsiteY13" fmla="*/ 2056454 h 4365757"/>
              <a:gd name="connsiteX14" fmla="*/ 5810080 w 5915148"/>
              <a:gd name="connsiteY14" fmla="*/ 2064271 h 4365757"/>
              <a:gd name="connsiteX15" fmla="*/ 5856971 w 5915148"/>
              <a:gd name="connsiteY15" fmla="*/ 2556638 h 4365757"/>
              <a:gd name="connsiteX16" fmla="*/ 5817895 w 5915148"/>
              <a:gd name="connsiteY16" fmla="*/ 2970854 h 4365757"/>
              <a:gd name="connsiteX17" fmla="*/ 5106695 w 5915148"/>
              <a:gd name="connsiteY17" fmla="*/ 3025562 h 4365757"/>
              <a:gd name="connsiteX18" fmla="*/ 4250911 w 5915148"/>
              <a:gd name="connsiteY18" fmla="*/ 3302865 h 4365757"/>
              <a:gd name="connsiteX19" fmla="*/ 656492 w 5915148"/>
              <a:gd name="connsiteY19" fmla="*/ 4365757 h 4365757"/>
              <a:gd name="connsiteX20" fmla="*/ 0 w 5915148"/>
              <a:gd name="connsiteY20" fmla="*/ 1062893 h 4365757"/>
              <a:gd name="connsiteX0" fmla="*/ 153060 w 6068208"/>
              <a:gd name="connsiteY0" fmla="*/ 1062893 h 4378059"/>
              <a:gd name="connsiteX1" fmla="*/ 4529017 w 6068208"/>
              <a:gd name="connsiteY1" fmla="*/ 0 h 4378059"/>
              <a:gd name="connsiteX2" fmla="*/ 4814278 w 6068208"/>
              <a:gd name="connsiteY2" fmla="*/ 235469 h 4378059"/>
              <a:gd name="connsiteX3" fmla="*/ 4908063 w 6068208"/>
              <a:gd name="connsiteY3" fmla="*/ 227654 h 4378059"/>
              <a:gd name="connsiteX4" fmla="*/ 5033109 w 6068208"/>
              <a:gd name="connsiteY4" fmla="*/ 399593 h 4378059"/>
              <a:gd name="connsiteX5" fmla="*/ 4861170 w 6068208"/>
              <a:gd name="connsiteY5" fmla="*/ 618422 h 4378059"/>
              <a:gd name="connsiteX6" fmla="*/ 5025294 w 6068208"/>
              <a:gd name="connsiteY6" fmla="*/ 805993 h 4378059"/>
              <a:gd name="connsiteX7" fmla="*/ 5244124 w 6068208"/>
              <a:gd name="connsiteY7" fmla="*/ 954485 h 4378059"/>
              <a:gd name="connsiteX8" fmla="*/ 5455140 w 6068208"/>
              <a:gd name="connsiteY8" fmla="*/ 1165500 h 4378059"/>
              <a:gd name="connsiteX9" fmla="*/ 5556739 w 6068208"/>
              <a:gd name="connsiteY9" fmla="*/ 1188946 h 4378059"/>
              <a:gd name="connsiteX10" fmla="*/ 5634894 w 6068208"/>
              <a:gd name="connsiteY10" fmla="*/ 1493746 h 4378059"/>
              <a:gd name="connsiteX11" fmla="*/ 5713047 w 6068208"/>
              <a:gd name="connsiteY11" fmla="*/ 1642239 h 4378059"/>
              <a:gd name="connsiteX12" fmla="*/ 5681786 w 6068208"/>
              <a:gd name="connsiteY12" fmla="*/ 1712576 h 4378059"/>
              <a:gd name="connsiteX13" fmla="*/ 5884986 w 6068208"/>
              <a:gd name="connsiteY13" fmla="*/ 2056454 h 4378059"/>
              <a:gd name="connsiteX14" fmla="*/ 5963140 w 6068208"/>
              <a:gd name="connsiteY14" fmla="*/ 2064271 h 4378059"/>
              <a:gd name="connsiteX15" fmla="*/ 6010031 w 6068208"/>
              <a:gd name="connsiteY15" fmla="*/ 2556638 h 4378059"/>
              <a:gd name="connsiteX16" fmla="*/ 5970955 w 6068208"/>
              <a:gd name="connsiteY16" fmla="*/ 2970854 h 4378059"/>
              <a:gd name="connsiteX17" fmla="*/ 5259755 w 6068208"/>
              <a:gd name="connsiteY17" fmla="*/ 3025562 h 4378059"/>
              <a:gd name="connsiteX18" fmla="*/ 4403971 w 6068208"/>
              <a:gd name="connsiteY18" fmla="*/ 3302865 h 4378059"/>
              <a:gd name="connsiteX19" fmla="*/ 809552 w 6068208"/>
              <a:gd name="connsiteY19" fmla="*/ 4365757 h 4378059"/>
              <a:gd name="connsiteX20" fmla="*/ 0 w 6068208"/>
              <a:gd name="connsiteY20" fmla="*/ 1399962 h 4378059"/>
              <a:gd name="connsiteX21" fmla="*/ 153060 w 6068208"/>
              <a:gd name="connsiteY21" fmla="*/ 1062893 h 4378059"/>
              <a:gd name="connsiteX0" fmla="*/ 475177 w 6390325"/>
              <a:gd name="connsiteY0" fmla="*/ 1062893 h 4378938"/>
              <a:gd name="connsiteX1" fmla="*/ 4851134 w 6390325"/>
              <a:gd name="connsiteY1" fmla="*/ 0 h 4378938"/>
              <a:gd name="connsiteX2" fmla="*/ 5136395 w 6390325"/>
              <a:gd name="connsiteY2" fmla="*/ 235469 h 4378938"/>
              <a:gd name="connsiteX3" fmla="*/ 5230180 w 6390325"/>
              <a:gd name="connsiteY3" fmla="*/ 227654 h 4378938"/>
              <a:gd name="connsiteX4" fmla="*/ 5355226 w 6390325"/>
              <a:gd name="connsiteY4" fmla="*/ 399593 h 4378938"/>
              <a:gd name="connsiteX5" fmla="*/ 5183287 w 6390325"/>
              <a:gd name="connsiteY5" fmla="*/ 618422 h 4378938"/>
              <a:gd name="connsiteX6" fmla="*/ 5347411 w 6390325"/>
              <a:gd name="connsiteY6" fmla="*/ 805993 h 4378938"/>
              <a:gd name="connsiteX7" fmla="*/ 5566241 w 6390325"/>
              <a:gd name="connsiteY7" fmla="*/ 954485 h 4378938"/>
              <a:gd name="connsiteX8" fmla="*/ 5777257 w 6390325"/>
              <a:gd name="connsiteY8" fmla="*/ 1165500 h 4378938"/>
              <a:gd name="connsiteX9" fmla="*/ 5878856 w 6390325"/>
              <a:gd name="connsiteY9" fmla="*/ 1188946 h 4378938"/>
              <a:gd name="connsiteX10" fmla="*/ 5957011 w 6390325"/>
              <a:gd name="connsiteY10" fmla="*/ 1493746 h 4378938"/>
              <a:gd name="connsiteX11" fmla="*/ 6035164 w 6390325"/>
              <a:gd name="connsiteY11" fmla="*/ 1642239 h 4378938"/>
              <a:gd name="connsiteX12" fmla="*/ 6003903 w 6390325"/>
              <a:gd name="connsiteY12" fmla="*/ 1712576 h 4378938"/>
              <a:gd name="connsiteX13" fmla="*/ 6207103 w 6390325"/>
              <a:gd name="connsiteY13" fmla="*/ 2056454 h 4378938"/>
              <a:gd name="connsiteX14" fmla="*/ 6285257 w 6390325"/>
              <a:gd name="connsiteY14" fmla="*/ 2064271 h 4378938"/>
              <a:gd name="connsiteX15" fmla="*/ 6332148 w 6390325"/>
              <a:gd name="connsiteY15" fmla="*/ 2556638 h 4378938"/>
              <a:gd name="connsiteX16" fmla="*/ 6293072 w 6390325"/>
              <a:gd name="connsiteY16" fmla="*/ 2970854 h 4378938"/>
              <a:gd name="connsiteX17" fmla="*/ 5581872 w 6390325"/>
              <a:gd name="connsiteY17" fmla="*/ 3025562 h 4378938"/>
              <a:gd name="connsiteX18" fmla="*/ 4726088 w 6390325"/>
              <a:gd name="connsiteY18" fmla="*/ 3302865 h 4378938"/>
              <a:gd name="connsiteX19" fmla="*/ 1131669 w 6390325"/>
              <a:gd name="connsiteY19" fmla="*/ 4365757 h 4378938"/>
              <a:gd name="connsiteX20" fmla="*/ 25133 w 6390325"/>
              <a:gd name="connsiteY20" fmla="*/ 1861069 h 4378938"/>
              <a:gd name="connsiteX21" fmla="*/ 322117 w 6390325"/>
              <a:gd name="connsiteY21" fmla="*/ 1399962 h 4378938"/>
              <a:gd name="connsiteX22" fmla="*/ 475177 w 6390325"/>
              <a:gd name="connsiteY22" fmla="*/ 1062893 h 4378938"/>
              <a:gd name="connsiteX0" fmla="*/ 1362427 w 7277575"/>
              <a:gd name="connsiteY0" fmla="*/ 1062893 h 4369291"/>
              <a:gd name="connsiteX1" fmla="*/ 5738384 w 7277575"/>
              <a:gd name="connsiteY1" fmla="*/ 0 h 4369291"/>
              <a:gd name="connsiteX2" fmla="*/ 6023645 w 7277575"/>
              <a:gd name="connsiteY2" fmla="*/ 235469 h 4369291"/>
              <a:gd name="connsiteX3" fmla="*/ 6117430 w 7277575"/>
              <a:gd name="connsiteY3" fmla="*/ 227654 h 4369291"/>
              <a:gd name="connsiteX4" fmla="*/ 6242476 w 7277575"/>
              <a:gd name="connsiteY4" fmla="*/ 399593 h 4369291"/>
              <a:gd name="connsiteX5" fmla="*/ 6070537 w 7277575"/>
              <a:gd name="connsiteY5" fmla="*/ 618422 h 4369291"/>
              <a:gd name="connsiteX6" fmla="*/ 6234661 w 7277575"/>
              <a:gd name="connsiteY6" fmla="*/ 805993 h 4369291"/>
              <a:gd name="connsiteX7" fmla="*/ 6453491 w 7277575"/>
              <a:gd name="connsiteY7" fmla="*/ 954485 h 4369291"/>
              <a:gd name="connsiteX8" fmla="*/ 6664507 w 7277575"/>
              <a:gd name="connsiteY8" fmla="*/ 1165500 h 4369291"/>
              <a:gd name="connsiteX9" fmla="*/ 6766106 w 7277575"/>
              <a:gd name="connsiteY9" fmla="*/ 1188946 h 4369291"/>
              <a:gd name="connsiteX10" fmla="*/ 6844261 w 7277575"/>
              <a:gd name="connsiteY10" fmla="*/ 1493746 h 4369291"/>
              <a:gd name="connsiteX11" fmla="*/ 6922414 w 7277575"/>
              <a:gd name="connsiteY11" fmla="*/ 1642239 h 4369291"/>
              <a:gd name="connsiteX12" fmla="*/ 6891153 w 7277575"/>
              <a:gd name="connsiteY12" fmla="*/ 1712576 h 4369291"/>
              <a:gd name="connsiteX13" fmla="*/ 7094353 w 7277575"/>
              <a:gd name="connsiteY13" fmla="*/ 2056454 h 4369291"/>
              <a:gd name="connsiteX14" fmla="*/ 7172507 w 7277575"/>
              <a:gd name="connsiteY14" fmla="*/ 2064271 h 4369291"/>
              <a:gd name="connsiteX15" fmla="*/ 7219398 w 7277575"/>
              <a:gd name="connsiteY15" fmla="*/ 2556638 h 4369291"/>
              <a:gd name="connsiteX16" fmla="*/ 7180322 w 7277575"/>
              <a:gd name="connsiteY16" fmla="*/ 2970854 h 4369291"/>
              <a:gd name="connsiteX17" fmla="*/ 6469122 w 7277575"/>
              <a:gd name="connsiteY17" fmla="*/ 3025562 h 4369291"/>
              <a:gd name="connsiteX18" fmla="*/ 5613338 w 7277575"/>
              <a:gd name="connsiteY18" fmla="*/ 3302865 h 4369291"/>
              <a:gd name="connsiteX19" fmla="*/ 2018919 w 7277575"/>
              <a:gd name="connsiteY19" fmla="*/ 4365757 h 4369291"/>
              <a:gd name="connsiteX20" fmla="*/ 21430 w 7277575"/>
              <a:gd name="connsiteY20" fmla="*/ 1626607 h 4369291"/>
              <a:gd name="connsiteX21" fmla="*/ 912383 w 7277575"/>
              <a:gd name="connsiteY21" fmla="*/ 1861069 h 4369291"/>
              <a:gd name="connsiteX22" fmla="*/ 1209367 w 7277575"/>
              <a:gd name="connsiteY22" fmla="*/ 1399962 h 4369291"/>
              <a:gd name="connsiteX23" fmla="*/ 1362427 w 7277575"/>
              <a:gd name="connsiteY23" fmla="*/ 1062893 h 4369291"/>
              <a:gd name="connsiteX0" fmla="*/ 997130 w 6912278"/>
              <a:gd name="connsiteY0" fmla="*/ 1062893 h 4369291"/>
              <a:gd name="connsiteX1" fmla="*/ 5373087 w 6912278"/>
              <a:gd name="connsiteY1" fmla="*/ 0 h 4369291"/>
              <a:gd name="connsiteX2" fmla="*/ 5658348 w 6912278"/>
              <a:gd name="connsiteY2" fmla="*/ 235469 h 4369291"/>
              <a:gd name="connsiteX3" fmla="*/ 5752133 w 6912278"/>
              <a:gd name="connsiteY3" fmla="*/ 227654 h 4369291"/>
              <a:gd name="connsiteX4" fmla="*/ 5877179 w 6912278"/>
              <a:gd name="connsiteY4" fmla="*/ 399593 h 4369291"/>
              <a:gd name="connsiteX5" fmla="*/ 5705240 w 6912278"/>
              <a:gd name="connsiteY5" fmla="*/ 618422 h 4369291"/>
              <a:gd name="connsiteX6" fmla="*/ 5869364 w 6912278"/>
              <a:gd name="connsiteY6" fmla="*/ 805993 h 4369291"/>
              <a:gd name="connsiteX7" fmla="*/ 6088194 w 6912278"/>
              <a:gd name="connsiteY7" fmla="*/ 954485 h 4369291"/>
              <a:gd name="connsiteX8" fmla="*/ 6299210 w 6912278"/>
              <a:gd name="connsiteY8" fmla="*/ 1165500 h 4369291"/>
              <a:gd name="connsiteX9" fmla="*/ 6400809 w 6912278"/>
              <a:gd name="connsiteY9" fmla="*/ 1188946 h 4369291"/>
              <a:gd name="connsiteX10" fmla="*/ 6478964 w 6912278"/>
              <a:gd name="connsiteY10" fmla="*/ 1493746 h 4369291"/>
              <a:gd name="connsiteX11" fmla="*/ 6557117 w 6912278"/>
              <a:gd name="connsiteY11" fmla="*/ 1642239 h 4369291"/>
              <a:gd name="connsiteX12" fmla="*/ 6525856 w 6912278"/>
              <a:gd name="connsiteY12" fmla="*/ 1712576 h 4369291"/>
              <a:gd name="connsiteX13" fmla="*/ 6729056 w 6912278"/>
              <a:gd name="connsiteY13" fmla="*/ 2056454 h 4369291"/>
              <a:gd name="connsiteX14" fmla="*/ 6807210 w 6912278"/>
              <a:gd name="connsiteY14" fmla="*/ 2064271 h 4369291"/>
              <a:gd name="connsiteX15" fmla="*/ 6854101 w 6912278"/>
              <a:gd name="connsiteY15" fmla="*/ 2556638 h 4369291"/>
              <a:gd name="connsiteX16" fmla="*/ 6815025 w 6912278"/>
              <a:gd name="connsiteY16" fmla="*/ 2970854 h 4369291"/>
              <a:gd name="connsiteX17" fmla="*/ 6103825 w 6912278"/>
              <a:gd name="connsiteY17" fmla="*/ 3025562 h 4369291"/>
              <a:gd name="connsiteX18" fmla="*/ 5248041 w 6912278"/>
              <a:gd name="connsiteY18" fmla="*/ 3302865 h 4369291"/>
              <a:gd name="connsiteX19" fmla="*/ 1653622 w 6912278"/>
              <a:gd name="connsiteY19" fmla="*/ 4365757 h 4369291"/>
              <a:gd name="connsiteX20" fmla="*/ 31272 w 6912278"/>
              <a:gd name="connsiteY20" fmla="*/ 1243653 h 4369291"/>
              <a:gd name="connsiteX21" fmla="*/ 547086 w 6912278"/>
              <a:gd name="connsiteY21" fmla="*/ 1861069 h 4369291"/>
              <a:gd name="connsiteX22" fmla="*/ 844070 w 6912278"/>
              <a:gd name="connsiteY22" fmla="*/ 1399962 h 4369291"/>
              <a:gd name="connsiteX23" fmla="*/ 997130 w 6912278"/>
              <a:gd name="connsiteY23" fmla="*/ 1062893 h 4369291"/>
              <a:gd name="connsiteX0" fmla="*/ 1650949 w 7566097"/>
              <a:gd name="connsiteY0" fmla="*/ 1062893 h 4390583"/>
              <a:gd name="connsiteX1" fmla="*/ 6026906 w 7566097"/>
              <a:gd name="connsiteY1" fmla="*/ 0 h 4390583"/>
              <a:gd name="connsiteX2" fmla="*/ 6312167 w 7566097"/>
              <a:gd name="connsiteY2" fmla="*/ 235469 h 4390583"/>
              <a:gd name="connsiteX3" fmla="*/ 6405952 w 7566097"/>
              <a:gd name="connsiteY3" fmla="*/ 227654 h 4390583"/>
              <a:gd name="connsiteX4" fmla="*/ 6530998 w 7566097"/>
              <a:gd name="connsiteY4" fmla="*/ 399593 h 4390583"/>
              <a:gd name="connsiteX5" fmla="*/ 6359059 w 7566097"/>
              <a:gd name="connsiteY5" fmla="*/ 618422 h 4390583"/>
              <a:gd name="connsiteX6" fmla="*/ 6523183 w 7566097"/>
              <a:gd name="connsiteY6" fmla="*/ 805993 h 4390583"/>
              <a:gd name="connsiteX7" fmla="*/ 6742013 w 7566097"/>
              <a:gd name="connsiteY7" fmla="*/ 954485 h 4390583"/>
              <a:gd name="connsiteX8" fmla="*/ 6953029 w 7566097"/>
              <a:gd name="connsiteY8" fmla="*/ 1165500 h 4390583"/>
              <a:gd name="connsiteX9" fmla="*/ 7054628 w 7566097"/>
              <a:gd name="connsiteY9" fmla="*/ 1188946 h 4390583"/>
              <a:gd name="connsiteX10" fmla="*/ 7132783 w 7566097"/>
              <a:gd name="connsiteY10" fmla="*/ 1493746 h 4390583"/>
              <a:gd name="connsiteX11" fmla="*/ 7210936 w 7566097"/>
              <a:gd name="connsiteY11" fmla="*/ 1642239 h 4390583"/>
              <a:gd name="connsiteX12" fmla="*/ 7179675 w 7566097"/>
              <a:gd name="connsiteY12" fmla="*/ 1712576 h 4390583"/>
              <a:gd name="connsiteX13" fmla="*/ 7382875 w 7566097"/>
              <a:gd name="connsiteY13" fmla="*/ 2056454 h 4390583"/>
              <a:gd name="connsiteX14" fmla="*/ 7461029 w 7566097"/>
              <a:gd name="connsiteY14" fmla="*/ 2064271 h 4390583"/>
              <a:gd name="connsiteX15" fmla="*/ 7507920 w 7566097"/>
              <a:gd name="connsiteY15" fmla="*/ 2556638 h 4390583"/>
              <a:gd name="connsiteX16" fmla="*/ 7468844 w 7566097"/>
              <a:gd name="connsiteY16" fmla="*/ 2970854 h 4390583"/>
              <a:gd name="connsiteX17" fmla="*/ 6757644 w 7566097"/>
              <a:gd name="connsiteY17" fmla="*/ 3025562 h 4390583"/>
              <a:gd name="connsiteX18" fmla="*/ 5901860 w 7566097"/>
              <a:gd name="connsiteY18" fmla="*/ 3302865 h 4390583"/>
              <a:gd name="connsiteX19" fmla="*/ 2307441 w 7566097"/>
              <a:gd name="connsiteY19" fmla="*/ 4365757 h 4390583"/>
              <a:gd name="connsiteX20" fmla="*/ 52043 w 7566097"/>
              <a:gd name="connsiteY20" fmla="*/ 571531 h 4390583"/>
              <a:gd name="connsiteX21" fmla="*/ 685091 w 7566097"/>
              <a:gd name="connsiteY21" fmla="*/ 1243653 h 4390583"/>
              <a:gd name="connsiteX22" fmla="*/ 1200905 w 7566097"/>
              <a:gd name="connsiteY22" fmla="*/ 1861069 h 4390583"/>
              <a:gd name="connsiteX23" fmla="*/ 1497889 w 7566097"/>
              <a:gd name="connsiteY23" fmla="*/ 1399962 h 4390583"/>
              <a:gd name="connsiteX24" fmla="*/ 1650949 w 7566097"/>
              <a:gd name="connsiteY24" fmla="*/ 1062893 h 4390583"/>
              <a:gd name="connsiteX0" fmla="*/ 2433910 w 8349058"/>
              <a:gd name="connsiteY0" fmla="*/ 1062893 h 4400108"/>
              <a:gd name="connsiteX1" fmla="*/ 6809867 w 8349058"/>
              <a:gd name="connsiteY1" fmla="*/ 0 h 4400108"/>
              <a:gd name="connsiteX2" fmla="*/ 7095128 w 8349058"/>
              <a:gd name="connsiteY2" fmla="*/ 235469 h 4400108"/>
              <a:gd name="connsiteX3" fmla="*/ 7188913 w 8349058"/>
              <a:gd name="connsiteY3" fmla="*/ 227654 h 4400108"/>
              <a:gd name="connsiteX4" fmla="*/ 7313959 w 8349058"/>
              <a:gd name="connsiteY4" fmla="*/ 399593 h 4400108"/>
              <a:gd name="connsiteX5" fmla="*/ 7142020 w 8349058"/>
              <a:gd name="connsiteY5" fmla="*/ 618422 h 4400108"/>
              <a:gd name="connsiteX6" fmla="*/ 7306144 w 8349058"/>
              <a:gd name="connsiteY6" fmla="*/ 805993 h 4400108"/>
              <a:gd name="connsiteX7" fmla="*/ 7524974 w 8349058"/>
              <a:gd name="connsiteY7" fmla="*/ 954485 h 4400108"/>
              <a:gd name="connsiteX8" fmla="*/ 7735990 w 8349058"/>
              <a:gd name="connsiteY8" fmla="*/ 1165500 h 4400108"/>
              <a:gd name="connsiteX9" fmla="*/ 7837589 w 8349058"/>
              <a:gd name="connsiteY9" fmla="*/ 1188946 h 4400108"/>
              <a:gd name="connsiteX10" fmla="*/ 7915744 w 8349058"/>
              <a:gd name="connsiteY10" fmla="*/ 1493746 h 4400108"/>
              <a:gd name="connsiteX11" fmla="*/ 7993897 w 8349058"/>
              <a:gd name="connsiteY11" fmla="*/ 1642239 h 4400108"/>
              <a:gd name="connsiteX12" fmla="*/ 7962636 w 8349058"/>
              <a:gd name="connsiteY12" fmla="*/ 1712576 h 4400108"/>
              <a:gd name="connsiteX13" fmla="*/ 8165836 w 8349058"/>
              <a:gd name="connsiteY13" fmla="*/ 2056454 h 4400108"/>
              <a:gd name="connsiteX14" fmla="*/ 8243990 w 8349058"/>
              <a:gd name="connsiteY14" fmla="*/ 2064271 h 4400108"/>
              <a:gd name="connsiteX15" fmla="*/ 8290881 w 8349058"/>
              <a:gd name="connsiteY15" fmla="*/ 2556638 h 4400108"/>
              <a:gd name="connsiteX16" fmla="*/ 8251805 w 8349058"/>
              <a:gd name="connsiteY16" fmla="*/ 2970854 h 4400108"/>
              <a:gd name="connsiteX17" fmla="*/ 7540605 w 8349058"/>
              <a:gd name="connsiteY17" fmla="*/ 3025562 h 4400108"/>
              <a:gd name="connsiteX18" fmla="*/ 6684821 w 8349058"/>
              <a:gd name="connsiteY18" fmla="*/ 3302865 h 4400108"/>
              <a:gd name="connsiteX19" fmla="*/ 3090402 w 8349058"/>
              <a:gd name="connsiteY19" fmla="*/ 4365757 h 4400108"/>
              <a:gd name="connsiteX20" fmla="*/ 76913 w 8349058"/>
              <a:gd name="connsiteY20" fmla="*/ 407408 h 4400108"/>
              <a:gd name="connsiteX21" fmla="*/ 835004 w 8349058"/>
              <a:gd name="connsiteY21" fmla="*/ 571531 h 4400108"/>
              <a:gd name="connsiteX22" fmla="*/ 1468052 w 8349058"/>
              <a:gd name="connsiteY22" fmla="*/ 1243653 h 4400108"/>
              <a:gd name="connsiteX23" fmla="*/ 1983866 w 8349058"/>
              <a:gd name="connsiteY23" fmla="*/ 1861069 h 4400108"/>
              <a:gd name="connsiteX24" fmla="*/ 2280850 w 8349058"/>
              <a:gd name="connsiteY24" fmla="*/ 1399962 h 4400108"/>
              <a:gd name="connsiteX25" fmla="*/ 2433910 w 8349058"/>
              <a:gd name="connsiteY25" fmla="*/ 1062893 h 4400108"/>
              <a:gd name="connsiteX0" fmla="*/ 2433910 w 8349058"/>
              <a:gd name="connsiteY0" fmla="*/ 1062893 h 4400108"/>
              <a:gd name="connsiteX1" fmla="*/ 2538759 w 8349058"/>
              <a:gd name="connsiteY1" fmla="*/ 618422 h 4400108"/>
              <a:gd name="connsiteX2" fmla="*/ 6809867 w 8349058"/>
              <a:gd name="connsiteY2" fmla="*/ 0 h 4400108"/>
              <a:gd name="connsiteX3" fmla="*/ 7095128 w 8349058"/>
              <a:gd name="connsiteY3" fmla="*/ 235469 h 4400108"/>
              <a:gd name="connsiteX4" fmla="*/ 7188913 w 8349058"/>
              <a:gd name="connsiteY4" fmla="*/ 227654 h 4400108"/>
              <a:gd name="connsiteX5" fmla="*/ 7313959 w 8349058"/>
              <a:gd name="connsiteY5" fmla="*/ 399593 h 4400108"/>
              <a:gd name="connsiteX6" fmla="*/ 7142020 w 8349058"/>
              <a:gd name="connsiteY6" fmla="*/ 618422 h 4400108"/>
              <a:gd name="connsiteX7" fmla="*/ 7306144 w 8349058"/>
              <a:gd name="connsiteY7" fmla="*/ 805993 h 4400108"/>
              <a:gd name="connsiteX8" fmla="*/ 7524974 w 8349058"/>
              <a:gd name="connsiteY8" fmla="*/ 954485 h 4400108"/>
              <a:gd name="connsiteX9" fmla="*/ 7735990 w 8349058"/>
              <a:gd name="connsiteY9" fmla="*/ 1165500 h 4400108"/>
              <a:gd name="connsiteX10" fmla="*/ 7837589 w 8349058"/>
              <a:gd name="connsiteY10" fmla="*/ 1188946 h 4400108"/>
              <a:gd name="connsiteX11" fmla="*/ 7915744 w 8349058"/>
              <a:gd name="connsiteY11" fmla="*/ 1493746 h 4400108"/>
              <a:gd name="connsiteX12" fmla="*/ 7993897 w 8349058"/>
              <a:gd name="connsiteY12" fmla="*/ 1642239 h 4400108"/>
              <a:gd name="connsiteX13" fmla="*/ 7962636 w 8349058"/>
              <a:gd name="connsiteY13" fmla="*/ 1712576 h 4400108"/>
              <a:gd name="connsiteX14" fmla="*/ 8165836 w 8349058"/>
              <a:gd name="connsiteY14" fmla="*/ 2056454 h 4400108"/>
              <a:gd name="connsiteX15" fmla="*/ 8243990 w 8349058"/>
              <a:gd name="connsiteY15" fmla="*/ 2064271 h 4400108"/>
              <a:gd name="connsiteX16" fmla="*/ 8290881 w 8349058"/>
              <a:gd name="connsiteY16" fmla="*/ 2556638 h 4400108"/>
              <a:gd name="connsiteX17" fmla="*/ 8251805 w 8349058"/>
              <a:gd name="connsiteY17" fmla="*/ 2970854 h 4400108"/>
              <a:gd name="connsiteX18" fmla="*/ 7540605 w 8349058"/>
              <a:gd name="connsiteY18" fmla="*/ 3025562 h 4400108"/>
              <a:gd name="connsiteX19" fmla="*/ 6684821 w 8349058"/>
              <a:gd name="connsiteY19" fmla="*/ 3302865 h 4400108"/>
              <a:gd name="connsiteX20" fmla="*/ 3090402 w 8349058"/>
              <a:gd name="connsiteY20" fmla="*/ 4365757 h 4400108"/>
              <a:gd name="connsiteX21" fmla="*/ 76913 w 8349058"/>
              <a:gd name="connsiteY21" fmla="*/ 407408 h 4400108"/>
              <a:gd name="connsiteX22" fmla="*/ 835004 w 8349058"/>
              <a:gd name="connsiteY22" fmla="*/ 571531 h 4400108"/>
              <a:gd name="connsiteX23" fmla="*/ 1468052 w 8349058"/>
              <a:gd name="connsiteY23" fmla="*/ 1243653 h 4400108"/>
              <a:gd name="connsiteX24" fmla="*/ 1983866 w 8349058"/>
              <a:gd name="connsiteY24" fmla="*/ 1861069 h 4400108"/>
              <a:gd name="connsiteX25" fmla="*/ 2280850 w 8349058"/>
              <a:gd name="connsiteY25" fmla="*/ 1399962 h 4400108"/>
              <a:gd name="connsiteX26" fmla="*/ 2433910 w 8349058"/>
              <a:gd name="connsiteY26" fmla="*/ 1062893 h 4400108"/>
              <a:gd name="connsiteX0" fmla="*/ 2433910 w 8349058"/>
              <a:gd name="connsiteY0" fmla="*/ 1062893 h 4400108"/>
              <a:gd name="connsiteX1" fmla="*/ 2538759 w 8349058"/>
              <a:gd name="connsiteY1" fmla="*/ 618422 h 4400108"/>
              <a:gd name="connsiteX2" fmla="*/ 3382820 w 8349058"/>
              <a:gd name="connsiteY2" fmla="*/ 141684 h 4400108"/>
              <a:gd name="connsiteX3" fmla="*/ 6809867 w 8349058"/>
              <a:gd name="connsiteY3" fmla="*/ 0 h 4400108"/>
              <a:gd name="connsiteX4" fmla="*/ 7095128 w 8349058"/>
              <a:gd name="connsiteY4" fmla="*/ 235469 h 4400108"/>
              <a:gd name="connsiteX5" fmla="*/ 7188913 w 8349058"/>
              <a:gd name="connsiteY5" fmla="*/ 227654 h 4400108"/>
              <a:gd name="connsiteX6" fmla="*/ 7313959 w 8349058"/>
              <a:gd name="connsiteY6" fmla="*/ 399593 h 4400108"/>
              <a:gd name="connsiteX7" fmla="*/ 7142020 w 8349058"/>
              <a:gd name="connsiteY7" fmla="*/ 618422 h 4400108"/>
              <a:gd name="connsiteX8" fmla="*/ 7306144 w 8349058"/>
              <a:gd name="connsiteY8" fmla="*/ 805993 h 4400108"/>
              <a:gd name="connsiteX9" fmla="*/ 7524974 w 8349058"/>
              <a:gd name="connsiteY9" fmla="*/ 954485 h 4400108"/>
              <a:gd name="connsiteX10" fmla="*/ 7735990 w 8349058"/>
              <a:gd name="connsiteY10" fmla="*/ 1165500 h 4400108"/>
              <a:gd name="connsiteX11" fmla="*/ 7837589 w 8349058"/>
              <a:gd name="connsiteY11" fmla="*/ 1188946 h 4400108"/>
              <a:gd name="connsiteX12" fmla="*/ 7915744 w 8349058"/>
              <a:gd name="connsiteY12" fmla="*/ 1493746 h 4400108"/>
              <a:gd name="connsiteX13" fmla="*/ 7993897 w 8349058"/>
              <a:gd name="connsiteY13" fmla="*/ 1642239 h 4400108"/>
              <a:gd name="connsiteX14" fmla="*/ 7962636 w 8349058"/>
              <a:gd name="connsiteY14" fmla="*/ 1712576 h 4400108"/>
              <a:gd name="connsiteX15" fmla="*/ 8165836 w 8349058"/>
              <a:gd name="connsiteY15" fmla="*/ 2056454 h 4400108"/>
              <a:gd name="connsiteX16" fmla="*/ 8243990 w 8349058"/>
              <a:gd name="connsiteY16" fmla="*/ 2064271 h 4400108"/>
              <a:gd name="connsiteX17" fmla="*/ 8290881 w 8349058"/>
              <a:gd name="connsiteY17" fmla="*/ 2556638 h 4400108"/>
              <a:gd name="connsiteX18" fmla="*/ 8251805 w 8349058"/>
              <a:gd name="connsiteY18" fmla="*/ 2970854 h 4400108"/>
              <a:gd name="connsiteX19" fmla="*/ 7540605 w 8349058"/>
              <a:gd name="connsiteY19" fmla="*/ 3025562 h 4400108"/>
              <a:gd name="connsiteX20" fmla="*/ 6684821 w 8349058"/>
              <a:gd name="connsiteY20" fmla="*/ 3302865 h 4400108"/>
              <a:gd name="connsiteX21" fmla="*/ 3090402 w 8349058"/>
              <a:gd name="connsiteY21" fmla="*/ 4365757 h 4400108"/>
              <a:gd name="connsiteX22" fmla="*/ 76913 w 8349058"/>
              <a:gd name="connsiteY22" fmla="*/ 407408 h 4400108"/>
              <a:gd name="connsiteX23" fmla="*/ 835004 w 8349058"/>
              <a:gd name="connsiteY23" fmla="*/ 571531 h 4400108"/>
              <a:gd name="connsiteX24" fmla="*/ 1468052 w 8349058"/>
              <a:gd name="connsiteY24" fmla="*/ 1243653 h 4400108"/>
              <a:gd name="connsiteX25" fmla="*/ 1983866 w 8349058"/>
              <a:gd name="connsiteY25" fmla="*/ 1861069 h 4400108"/>
              <a:gd name="connsiteX26" fmla="*/ 2280850 w 8349058"/>
              <a:gd name="connsiteY26" fmla="*/ 1399962 h 4400108"/>
              <a:gd name="connsiteX27" fmla="*/ 2433910 w 8349058"/>
              <a:gd name="connsiteY27" fmla="*/ 1062893 h 4400108"/>
              <a:gd name="connsiteX0" fmla="*/ 2433910 w 8349058"/>
              <a:gd name="connsiteY0" fmla="*/ 1062893 h 4400108"/>
              <a:gd name="connsiteX1" fmla="*/ 2538759 w 8349058"/>
              <a:gd name="connsiteY1" fmla="*/ 618422 h 4400108"/>
              <a:gd name="connsiteX2" fmla="*/ 2929528 w 8349058"/>
              <a:gd name="connsiteY2" fmla="*/ 266730 h 4400108"/>
              <a:gd name="connsiteX3" fmla="*/ 3382820 w 8349058"/>
              <a:gd name="connsiteY3" fmla="*/ 141684 h 4400108"/>
              <a:gd name="connsiteX4" fmla="*/ 6809867 w 8349058"/>
              <a:gd name="connsiteY4" fmla="*/ 0 h 4400108"/>
              <a:gd name="connsiteX5" fmla="*/ 7095128 w 8349058"/>
              <a:gd name="connsiteY5" fmla="*/ 235469 h 4400108"/>
              <a:gd name="connsiteX6" fmla="*/ 7188913 w 8349058"/>
              <a:gd name="connsiteY6" fmla="*/ 227654 h 4400108"/>
              <a:gd name="connsiteX7" fmla="*/ 7313959 w 8349058"/>
              <a:gd name="connsiteY7" fmla="*/ 399593 h 4400108"/>
              <a:gd name="connsiteX8" fmla="*/ 7142020 w 8349058"/>
              <a:gd name="connsiteY8" fmla="*/ 618422 h 4400108"/>
              <a:gd name="connsiteX9" fmla="*/ 7306144 w 8349058"/>
              <a:gd name="connsiteY9" fmla="*/ 805993 h 4400108"/>
              <a:gd name="connsiteX10" fmla="*/ 7524974 w 8349058"/>
              <a:gd name="connsiteY10" fmla="*/ 954485 h 4400108"/>
              <a:gd name="connsiteX11" fmla="*/ 7735990 w 8349058"/>
              <a:gd name="connsiteY11" fmla="*/ 1165500 h 4400108"/>
              <a:gd name="connsiteX12" fmla="*/ 7837589 w 8349058"/>
              <a:gd name="connsiteY12" fmla="*/ 1188946 h 4400108"/>
              <a:gd name="connsiteX13" fmla="*/ 7915744 w 8349058"/>
              <a:gd name="connsiteY13" fmla="*/ 1493746 h 4400108"/>
              <a:gd name="connsiteX14" fmla="*/ 7993897 w 8349058"/>
              <a:gd name="connsiteY14" fmla="*/ 1642239 h 4400108"/>
              <a:gd name="connsiteX15" fmla="*/ 7962636 w 8349058"/>
              <a:gd name="connsiteY15" fmla="*/ 1712576 h 4400108"/>
              <a:gd name="connsiteX16" fmla="*/ 8165836 w 8349058"/>
              <a:gd name="connsiteY16" fmla="*/ 2056454 h 4400108"/>
              <a:gd name="connsiteX17" fmla="*/ 8243990 w 8349058"/>
              <a:gd name="connsiteY17" fmla="*/ 2064271 h 4400108"/>
              <a:gd name="connsiteX18" fmla="*/ 8290881 w 8349058"/>
              <a:gd name="connsiteY18" fmla="*/ 2556638 h 4400108"/>
              <a:gd name="connsiteX19" fmla="*/ 8251805 w 8349058"/>
              <a:gd name="connsiteY19" fmla="*/ 2970854 h 4400108"/>
              <a:gd name="connsiteX20" fmla="*/ 7540605 w 8349058"/>
              <a:gd name="connsiteY20" fmla="*/ 3025562 h 4400108"/>
              <a:gd name="connsiteX21" fmla="*/ 6684821 w 8349058"/>
              <a:gd name="connsiteY21" fmla="*/ 3302865 h 4400108"/>
              <a:gd name="connsiteX22" fmla="*/ 3090402 w 8349058"/>
              <a:gd name="connsiteY22" fmla="*/ 4365757 h 4400108"/>
              <a:gd name="connsiteX23" fmla="*/ 76913 w 8349058"/>
              <a:gd name="connsiteY23" fmla="*/ 407408 h 4400108"/>
              <a:gd name="connsiteX24" fmla="*/ 835004 w 8349058"/>
              <a:gd name="connsiteY24" fmla="*/ 571531 h 4400108"/>
              <a:gd name="connsiteX25" fmla="*/ 1468052 w 8349058"/>
              <a:gd name="connsiteY25" fmla="*/ 1243653 h 4400108"/>
              <a:gd name="connsiteX26" fmla="*/ 1983866 w 8349058"/>
              <a:gd name="connsiteY26" fmla="*/ 1861069 h 4400108"/>
              <a:gd name="connsiteX27" fmla="*/ 2280850 w 8349058"/>
              <a:gd name="connsiteY27" fmla="*/ 1399962 h 4400108"/>
              <a:gd name="connsiteX28" fmla="*/ 2433910 w 8349058"/>
              <a:gd name="connsiteY28" fmla="*/ 1062893 h 4400108"/>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6809867 w 8349058"/>
              <a:gd name="connsiteY5" fmla="*/ 69332 h 4469440"/>
              <a:gd name="connsiteX6" fmla="*/ 7095128 w 8349058"/>
              <a:gd name="connsiteY6" fmla="*/ 304801 h 4469440"/>
              <a:gd name="connsiteX7" fmla="*/ 7188913 w 8349058"/>
              <a:gd name="connsiteY7" fmla="*/ 296986 h 4469440"/>
              <a:gd name="connsiteX8" fmla="*/ 7313959 w 8349058"/>
              <a:gd name="connsiteY8" fmla="*/ 468925 h 4469440"/>
              <a:gd name="connsiteX9" fmla="*/ 7142020 w 8349058"/>
              <a:gd name="connsiteY9" fmla="*/ 687754 h 4469440"/>
              <a:gd name="connsiteX10" fmla="*/ 7306144 w 8349058"/>
              <a:gd name="connsiteY10" fmla="*/ 875325 h 4469440"/>
              <a:gd name="connsiteX11" fmla="*/ 7524974 w 8349058"/>
              <a:gd name="connsiteY11" fmla="*/ 1023817 h 4469440"/>
              <a:gd name="connsiteX12" fmla="*/ 7735990 w 8349058"/>
              <a:gd name="connsiteY12" fmla="*/ 1234832 h 4469440"/>
              <a:gd name="connsiteX13" fmla="*/ 7837589 w 8349058"/>
              <a:gd name="connsiteY13" fmla="*/ 1258278 h 4469440"/>
              <a:gd name="connsiteX14" fmla="*/ 7915744 w 8349058"/>
              <a:gd name="connsiteY14" fmla="*/ 1563078 h 4469440"/>
              <a:gd name="connsiteX15" fmla="*/ 7993897 w 8349058"/>
              <a:gd name="connsiteY15" fmla="*/ 1711571 h 4469440"/>
              <a:gd name="connsiteX16" fmla="*/ 7962636 w 8349058"/>
              <a:gd name="connsiteY16" fmla="*/ 1781908 h 4469440"/>
              <a:gd name="connsiteX17" fmla="*/ 8165836 w 8349058"/>
              <a:gd name="connsiteY17" fmla="*/ 2125786 h 4469440"/>
              <a:gd name="connsiteX18" fmla="*/ 8243990 w 8349058"/>
              <a:gd name="connsiteY18" fmla="*/ 2133603 h 4469440"/>
              <a:gd name="connsiteX19" fmla="*/ 8290881 w 8349058"/>
              <a:gd name="connsiteY19" fmla="*/ 2625970 h 4469440"/>
              <a:gd name="connsiteX20" fmla="*/ 8251805 w 8349058"/>
              <a:gd name="connsiteY20" fmla="*/ 3040186 h 4469440"/>
              <a:gd name="connsiteX21" fmla="*/ 7540605 w 8349058"/>
              <a:gd name="connsiteY21" fmla="*/ 3094894 h 4469440"/>
              <a:gd name="connsiteX22" fmla="*/ 6684821 w 8349058"/>
              <a:gd name="connsiteY22" fmla="*/ 3372197 h 4469440"/>
              <a:gd name="connsiteX23" fmla="*/ 3090402 w 8349058"/>
              <a:gd name="connsiteY23" fmla="*/ 4435089 h 4469440"/>
              <a:gd name="connsiteX24" fmla="*/ 76913 w 8349058"/>
              <a:gd name="connsiteY24" fmla="*/ 476740 h 4469440"/>
              <a:gd name="connsiteX25" fmla="*/ 835004 w 8349058"/>
              <a:gd name="connsiteY25" fmla="*/ 640863 h 4469440"/>
              <a:gd name="connsiteX26" fmla="*/ 1468052 w 8349058"/>
              <a:gd name="connsiteY26" fmla="*/ 1312985 h 4469440"/>
              <a:gd name="connsiteX27" fmla="*/ 1983866 w 8349058"/>
              <a:gd name="connsiteY27" fmla="*/ 1930401 h 4469440"/>
              <a:gd name="connsiteX28" fmla="*/ 2280850 w 8349058"/>
              <a:gd name="connsiteY28" fmla="*/ 1469294 h 4469440"/>
              <a:gd name="connsiteX29" fmla="*/ 2433910 w 8349058"/>
              <a:gd name="connsiteY29"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809867 w 8349058"/>
              <a:gd name="connsiteY6" fmla="*/ 69332 h 4469440"/>
              <a:gd name="connsiteX7" fmla="*/ 7095128 w 8349058"/>
              <a:gd name="connsiteY7" fmla="*/ 304801 h 4469440"/>
              <a:gd name="connsiteX8" fmla="*/ 7188913 w 8349058"/>
              <a:gd name="connsiteY8" fmla="*/ 296986 h 4469440"/>
              <a:gd name="connsiteX9" fmla="*/ 7313959 w 8349058"/>
              <a:gd name="connsiteY9" fmla="*/ 468925 h 4469440"/>
              <a:gd name="connsiteX10" fmla="*/ 7142020 w 8349058"/>
              <a:gd name="connsiteY10" fmla="*/ 687754 h 4469440"/>
              <a:gd name="connsiteX11" fmla="*/ 7306144 w 8349058"/>
              <a:gd name="connsiteY11" fmla="*/ 875325 h 4469440"/>
              <a:gd name="connsiteX12" fmla="*/ 7524974 w 8349058"/>
              <a:gd name="connsiteY12" fmla="*/ 1023817 h 4469440"/>
              <a:gd name="connsiteX13" fmla="*/ 7735990 w 8349058"/>
              <a:gd name="connsiteY13" fmla="*/ 1234832 h 4469440"/>
              <a:gd name="connsiteX14" fmla="*/ 7837589 w 8349058"/>
              <a:gd name="connsiteY14" fmla="*/ 1258278 h 4469440"/>
              <a:gd name="connsiteX15" fmla="*/ 7915744 w 8349058"/>
              <a:gd name="connsiteY15" fmla="*/ 1563078 h 4469440"/>
              <a:gd name="connsiteX16" fmla="*/ 7993897 w 8349058"/>
              <a:gd name="connsiteY16" fmla="*/ 1711571 h 4469440"/>
              <a:gd name="connsiteX17" fmla="*/ 7962636 w 8349058"/>
              <a:gd name="connsiteY17" fmla="*/ 1781908 h 4469440"/>
              <a:gd name="connsiteX18" fmla="*/ 8165836 w 8349058"/>
              <a:gd name="connsiteY18" fmla="*/ 2125786 h 4469440"/>
              <a:gd name="connsiteX19" fmla="*/ 8243990 w 8349058"/>
              <a:gd name="connsiteY19" fmla="*/ 2133603 h 4469440"/>
              <a:gd name="connsiteX20" fmla="*/ 8290881 w 8349058"/>
              <a:gd name="connsiteY20" fmla="*/ 2625970 h 4469440"/>
              <a:gd name="connsiteX21" fmla="*/ 8251805 w 8349058"/>
              <a:gd name="connsiteY21" fmla="*/ 3040186 h 4469440"/>
              <a:gd name="connsiteX22" fmla="*/ 7540605 w 8349058"/>
              <a:gd name="connsiteY22" fmla="*/ 3094894 h 4469440"/>
              <a:gd name="connsiteX23" fmla="*/ 6684821 w 8349058"/>
              <a:gd name="connsiteY23" fmla="*/ 3372197 h 4469440"/>
              <a:gd name="connsiteX24" fmla="*/ 3090402 w 8349058"/>
              <a:gd name="connsiteY24" fmla="*/ 4435089 h 4469440"/>
              <a:gd name="connsiteX25" fmla="*/ 76913 w 8349058"/>
              <a:gd name="connsiteY25" fmla="*/ 476740 h 4469440"/>
              <a:gd name="connsiteX26" fmla="*/ 835004 w 8349058"/>
              <a:gd name="connsiteY26" fmla="*/ 640863 h 4469440"/>
              <a:gd name="connsiteX27" fmla="*/ 1468052 w 8349058"/>
              <a:gd name="connsiteY27" fmla="*/ 1312985 h 4469440"/>
              <a:gd name="connsiteX28" fmla="*/ 1983866 w 8349058"/>
              <a:gd name="connsiteY28" fmla="*/ 1930401 h 4469440"/>
              <a:gd name="connsiteX29" fmla="*/ 2280850 w 8349058"/>
              <a:gd name="connsiteY29" fmla="*/ 1469294 h 4469440"/>
              <a:gd name="connsiteX30" fmla="*/ 2433910 w 8349058"/>
              <a:gd name="connsiteY30"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024420 w 8349058"/>
              <a:gd name="connsiteY6" fmla="*/ 500185 h 4469440"/>
              <a:gd name="connsiteX7" fmla="*/ 6809867 w 8349058"/>
              <a:gd name="connsiteY7" fmla="*/ 69332 h 4469440"/>
              <a:gd name="connsiteX8" fmla="*/ 7095128 w 8349058"/>
              <a:gd name="connsiteY8" fmla="*/ 304801 h 4469440"/>
              <a:gd name="connsiteX9" fmla="*/ 7188913 w 8349058"/>
              <a:gd name="connsiteY9" fmla="*/ 296986 h 4469440"/>
              <a:gd name="connsiteX10" fmla="*/ 7313959 w 8349058"/>
              <a:gd name="connsiteY10" fmla="*/ 468925 h 4469440"/>
              <a:gd name="connsiteX11" fmla="*/ 7142020 w 8349058"/>
              <a:gd name="connsiteY11" fmla="*/ 687754 h 4469440"/>
              <a:gd name="connsiteX12" fmla="*/ 7306144 w 8349058"/>
              <a:gd name="connsiteY12" fmla="*/ 875325 h 4469440"/>
              <a:gd name="connsiteX13" fmla="*/ 7524974 w 8349058"/>
              <a:gd name="connsiteY13" fmla="*/ 1023817 h 4469440"/>
              <a:gd name="connsiteX14" fmla="*/ 7735990 w 8349058"/>
              <a:gd name="connsiteY14" fmla="*/ 1234832 h 4469440"/>
              <a:gd name="connsiteX15" fmla="*/ 7837589 w 8349058"/>
              <a:gd name="connsiteY15" fmla="*/ 1258278 h 4469440"/>
              <a:gd name="connsiteX16" fmla="*/ 7915744 w 8349058"/>
              <a:gd name="connsiteY16" fmla="*/ 1563078 h 4469440"/>
              <a:gd name="connsiteX17" fmla="*/ 7993897 w 8349058"/>
              <a:gd name="connsiteY17" fmla="*/ 1711571 h 4469440"/>
              <a:gd name="connsiteX18" fmla="*/ 7962636 w 8349058"/>
              <a:gd name="connsiteY18" fmla="*/ 1781908 h 4469440"/>
              <a:gd name="connsiteX19" fmla="*/ 8165836 w 8349058"/>
              <a:gd name="connsiteY19" fmla="*/ 2125786 h 4469440"/>
              <a:gd name="connsiteX20" fmla="*/ 8243990 w 8349058"/>
              <a:gd name="connsiteY20" fmla="*/ 2133603 h 4469440"/>
              <a:gd name="connsiteX21" fmla="*/ 8290881 w 8349058"/>
              <a:gd name="connsiteY21" fmla="*/ 2625970 h 4469440"/>
              <a:gd name="connsiteX22" fmla="*/ 8251805 w 8349058"/>
              <a:gd name="connsiteY22" fmla="*/ 3040186 h 4469440"/>
              <a:gd name="connsiteX23" fmla="*/ 7540605 w 8349058"/>
              <a:gd name="connsiteY23" fmla="*/ 3094894 h 4469440"/>
              <a:gd name="connsiteX24" fmla="*/ 6684821 w 8349058"/>
              <a:gd name="connsiteY24" fmla="*/ 3372197 h 4469440"/>
              <a:gd name="connsiteX25" fmla="*/ 3090402 w 8349058"/>
              <a:gd name="connsiteY25" fmla="*/ 4435089 h 4469440"/>
              <a:gd name="connsiteX26" fmla="*/ 76913 w 8349058"/>
              <a:gd name="connsiteY26" fmla="*/ 476740 h 4469440"/>
              <a:gd name="connsiteX27" fmla="*/ 835004 w 8349058"/>
              <a:gd name="connsiteY27" fmla="*/ 640863 h 4469440"/>
              <a:gd name="connsiteX28" fmla="*/ 1468052 w 8349058"/>
              <a:gd name="connsiteY28" fmla="*/ 1312985 h 4469440"/>
              <a:gd name="connsiteX29" fmla="*/ 1983866 w 8349058"/>
              <a:gd name="connsiteY29" fmla="*/ 1930401 h 4469440"/>
              <a:gd name="connsiteX30" fmla="*/ 2280850 w 8349058"/>
              <a:gd name="connsiteY30" fmla="*/ 1469294 h 4469440"/>
              <a:gd name="connsiteX31" fmla="*/ 2433910 w 8349058"/>
              <a:gd name="connsiteY31"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024420 w 8349058"/>
              <a:gd name="connsiteY6" fmla="*/ 500185 h 4469440"/>
              <a:gd name="connsiteX7" fmla="*/ 6469897 w 8349058"/>
              <a:gd name="connsiteY7" fmla="*/ 101600 h 4469440"/>
              <a:gd name="connsiteX8" fmla="*/ 6809867 w 8349058"/>
              <a:gd name="connsiteY8" fmla="*/ 69332 h 4469440"/>
              <a:gd name="connsiteX9" fmla="*/ 7095128 w 8349058"/>
              <a:gd name="connsiteY9" fmla="*/ 304801 h 4469440"/>
              <a:gd name="connsiteX10" fmla="*/ 7188913 w 8349058"/>
              <a:gd name="connsiteY10" fmla="*/ 296986 h 4469440"/>
              <a:gd name="connsiteX11" fmla="*/ 7313959 w 8349058"/>
              <a:gd name="connsiteY11" fmla="*/ 468925 h 4469440"/>
              <a:gd name="connsiteX12" fmla="*/ 7142020 w 8349058"/>
              <a:gd name="connsiteY12" fmla="*/ 687754 h 4469440"/>
              <a:gd name="connsiteX13" fmla="*/ 7306144 w 8349058"/>
              <a:gd name="connsiteY13" fmla="*/ 875325 h 4469440"/>
              <a:gd name="connsiteX14" fmla="*/ 7524974 w 8349058"/>
              <a:gd name="connsiteY14" fmla="*/ 1023817 h 4469440"/>
              <a:gd name="connsiteX15" fmla="*/ 7735990 w 8349058"/>
              <a:gd name="connsiteY15" fmla="*/ 1234832 h 4469440"/>
              <a:gd name="connsiteX16" fmla="*/ 7837589 w 8349058"/>
              <a:gd name="connsiteY16" fmla="*/ 1258278 h 4469440"/>
              <a:gd name="connsiteX17" fmla="*/ 7915744 w 8349058"/>
              <a:gd name="connsiteY17" fmla="*/ 1563078 h 4469440"/>
              <a:gd name="connsiteX18" fmla="*/ 7993897 w 8349058"/>
              <a:gd name="connsiteY18" fmla="*/ 1711571 h 4469440"/>
              <a:gd name="connsiteX19" fmla="*/ 7962636 w 8349058"/>
              <a:gd name="connsiteY19" fmla="*/ 1781908 h 4469440"/>
              <a:gd name="connsiteX20" fmla="*/ 8165836 w 8349058"/>
              <a:gd name="connsiteY20" fmla="*/ 2125786 h 4469440"/>
              <a:gd name="connsiteX21" fmla="*/ 8243990 w 8349058"/>
              <a:gd name="connsiteY21" fmla="*/ 2133603 h 4469440"/>
              <a:gd name="connsiteX22" fmla="*/ 8290881 w 8349058"/>
              <a:gd name="connsiteY22" fmla="*/ 2625970 h 4469440"/>
              <a:gd name="connsiteX23" fmla="*/ 8251805 w 8349058"/>
              <a:gd name="connsiteY23" fmla="*/ 3040186 h 4469440"/>
              <a:gd name="connsiteX24" fmla="*/ 7540605 w 8349058"/>
              <a:gd name="connsiteY24" fmla="*/ 3094894 h 4469440"/>
              <a:gd name="connsiteX25" fmla="*/ 6684821 w 8349058"/>
              <a:gd name="connsiteY25" fmla="*/ 3372197 h 4469440"/>
              <a:gd name="connsiteX26" fmla="*/ 3090402 w 8349058"/>
              <a:gd name="connsiteY26" fmla="*/ 4435089 h 4469440"/>
              <a:gd name="connsiteX27" fmla="*/ 76913 w 8349058"/>
              <a:gd name="connsiteY27" fmla="*/ 476740 h 4469440"/>
              <a:gd name="connsiteX28" fmla="*/ 835004 w 8349058"/>
              <a:gd name="connsiteY28" fmla="*/ 640863 h 4469440"/>
              <a:gd name="connsiteX29" fmla="*/ 1468052 w 8349058"/>
              <a:gd name="connsiteY29" fmla="*/ 1312985 h 4469440"/>
              <a:gd name="connsiteX30" fmla="*/ 1983866 w 8349058"/>
              <a:gd name="connsiteY30" fmla="*/ 1930401 h 4469440"/>
              <a:gd name="connsiteX31" fmla="*/ 2280850 w 8349058"/>
              <a:gd name="connsiteY31" fmla="*/ 1469294 h 4469440"/>
              <a:gd name="connsiteX32" fmla="*/ 2433910 w 8349058"/>
              <a:gd name="connsiteY32"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024420 w 8349058"/>
              <a:gd name="connsiteY6" fmla="*/ 500185 h 4469440"/>
              <a:gd name="connsiteX7" fmla="*/ 6469897 w 8349058"/>
              <a:gd name="connsiteY7" fmla="*/ 101600 h 4469440"/>
              <a:gd name="connsiteX8" fmla="*/ 6618390 w 8349058"/>
              <a:gd name="connsiteY8" fmla="*/ 140677 h 4469440"/>
              <a:gd name="connsiteX9" fmla="*/ 6809867 w 8349058"/>
              <a:gd name="connsiteY9" fmla="*/ 69332 h 4469440"/>
              <a:gd name="connsiteX10" fmla="*/ 7095128 w 8349058"/>
              <a:gd name="connsiteY10" fmla="*/ 304801 h 4469440"/>
              <a:gd name="connsiteX11" fmla="*/ 7188913 w 8349058"/>
              <a:gd name="connsiteY11" fmla="*/ 296986 h 4469440"/>
              <a:gd name="connsiteX12" fmla="*/ 7313959 w 8349058"/>
              <a:gd name="connsiteY12" fmla="*/ 468925 h 4469440"/>
              <a:gd name="connsiteX13" fmla="*/ 7142020 w 8349058"/>
              <a:gd name="connsiteY13" fmla="*/ 687754 h 4469440"/>
              <a:gd name="connsiteX14" fmla="*/ 7306144 w 8349058"/>
              <a:gd name="connsiteY14" fmla="*/ 875325 h 4469440"/>
              <a:gd name="connsiteX15" fmla="*/ 7524974 w 8349058"/>
              <a:gd name="connsiteY15" fmla="*/ 1023817 h 4469440"/>
              <a:gd name="connsiteX16" fmla="*/ 7735990 w 8349058"/>
              <a:gd name="connsiteY16" fmla="*/ 1234832 h 4469440"/>
              <a:gd name="connsiteX17" fmla="*/ 7837589 w 8349058"/>
              <a:gd name="connsiteY17" fmla="*/ 1258278 h 4469440"/>
              <a:gd name="connsiteX18" fmla="*/ 7915744 w 8349058"/>
              <a:gd name="connsiteY18" fmla="*/ 1563078 h 4469440"/>
              <a:gd name="connsiteX19" fmla="*/ 7993897 w 8349058"/>
              <a:gd name="connsiteY19" fmla="*/ 1711571 h 4469440"/>
              <a:gd name="connsiteX20" fmla="*/ 7962636 w 8349058"/>
              <a:gd name="connsiteY20" fmla="*/ 1781908 h 4469440"/>
              <a:gd name="connsiteX21" fmla="*/ 8165836 w 8349058"/>
              <a:gd name="connsiteY21" fmla="*/ 2125786 h 4469440"/>
              <a:gd name="connsiteX22" fmla="*/ 8243990 w 8349058"/>
              <a:gd name="connsiteY22" fmla="*/ 2133603 h 4469440"/>
              <a:gd name="connsiteX23" fmla="*/ 8290881 w 8349058"/>
              <a:gd name="connsiteY23" fmla="*/ 2625970 h 4469440"/>
              <a:gd name="connsiteX24" fmla="*/ 8251805 w 8349058"/>
              <a:gd name="connsiteY24" fmla="*/ 3040186 h 4469440"/>
              <a:gd name="connsiteX25" fmla="*/ 7540605 w 8349058"/>
              <a:gd name="connsiteY25" fmla="*/ 3094894 h 4469440"/>
              <a:gd name="connsiteX26" fmla="*/ 6684821 w 8349058"/>
              <a:gd name="connsiteY26" fmla="*/ 3372197 h 4469440"/>
              <a:gd name="connsiteX27" fmla="*/ 3090402 w 8349058"/>
              <a:gd name="connsiteY27" fmla="*/ 4435089 h 4469440"/>
              <a:gd name="connsiteX28" fmla="*/ 76913 w 8349058"/>
              <a:gd name="connsiteY28" fmla="*/ 476740 h 4469440"/>
              <a:gd name="connsiteX29" fmla="*/ 835004 w 8349058"/>
              <a:gd name="connsiteY29" fmla="*/ 640863 h 4469440"/>
              <a:gd name="connsiteX30" fmla="*/ 1468052 w 8349058"/>
              <a:gd name="connsiteY30" fmla="*/ 1312985 h 4469440"/>
              <a:gd name="connsiteX31" fmla="*/ 1983866 w 8349058"/>
              <a:gd name="connsiteY31" fmla="*/ 1930401 h 4469440"/>
              <a:gd name="connsiteX32" fmla="*/ 2280850 w 8349058"/>
              <a:gd name="connsiteY32" fmla="*/ 1469294 h 4469440"/>
              <a:gd name="connsiteX33" fmla="*/ 2433910 w 8349058"/>
              <a:gd name="connsiteY33" fmla="*/ 1132225 h 4469440"/>
              <a:gd name="connsiteX0" fmla="*/ 2433910 w 8349058"/>
              <a:gd name="connsiteY0" fmla="*/ 1141246 h 4478461"/>
              <a:gd name="connsiteX1" fmla="*/ 2538759 w 8349058"/>
              <a:gd name="connsiteY1" fmla="*/ 696775 h 4478461"/>
              <a:gd name="connsiteX2" fmla="*/ 2929528 w 8349058"/>
              <a:gd name="connsiteY2" fmla="*/ 345083 h 4478461"/>
              <a:gd name="connsiteX3" fmla="*/ 3382820 w 8349058"/>
              <a:gd name="connsiteY3" fmla="*/ 220037 h 4478461"/>
              <a:gd name="connsiteX4" fmla="*/ 3586020 w 8349058"/>
              <a:gd name="connsiteY4" fmla="*/ 9021 h 4478461"/>
              <a:gd name="connsiteX5" fmla="*/ 4820851 w 8349058"/>
              <a:gd name="connsiteY5" fmla="*/ 24652 h 4478461"/>
              <a:gd name="connsiteX6" fmla="*/ 5149097 w 8349058"/>
              <a:gd name="connsiteY6" fmla="*/ 306006 h 4478461"/>
              <a:gd name="connsiteX7" fmla="*/ 6024420 w 8349058"/>
              <a:gd name="connsiteY7" fmla="*/ 509206 h 4478461"/>
              <a:gd name="connsiteX8" fmla="*/ 6469897 w 8349058"/>
              <a:gd name="connsiteY8" fmla="*/ 110621 h 4478461"/>
              <a:gd name="connsiteX9" fmla="*/ 6618390 w 8349058"/>
              <a:gd name="connsiteY9" fmla="*/ 149698 h 4478461"/>
              <a:gd name="connsiteX10" fmla="*/ 6809867 w 8349058"/>
              <a:gd name="connsiteY10" fmla="*/ 78353 h 4478461"/>
              <a:gd name="connsiteX11" fmla="*/ 7095128 w 8349058"/>
              <a:gd name="connsiteY11" fmla="*/ 313822 h 4478461"/>
              <a:gd name="connsiteX12" fmla="*/ 7188913 w 8349058"/>
              <a:gd name="connsiteY12" fmla="*/ 306007 h 4478461"/>
              <a:gd name="connsiteX13" fmla="*/ 7313959 w 8349058"/>
              <a:gd name="connsiteY13" fmla="*/ 477946 h 4478461"/>
              <a:gd name="connsiteX14" fmla="*/ 7142020 w 8349058"/>
              <a:gd name="connsiteY14" fmla="*/ 696775 h 4478461"/>
              <a:gd name="connsiteX15" fmla="*/ 7306144 w 8349058"/>
              <a:gd name="connsiteY15" fmla="*/ 884346 h 4478461"/>
              <a:gd name="connsiteX16" fmla="*/ 7524974 w 8349058"/>
              <a:gd name="connsiteY16" fmla="*/ 1032838 h 4478461"/>
              <a:gd name="connsiteX17" fmla="*/ 7735990 w 8349058"/>
              <a:gd name="connsiteY17" fmla="*/ 1243853 h 4478461"/>
              <a:gd name="connsiteX18" fmla="*/ 7837589 w 8349058"/>
              <a:gd name="connsiteY18" fmla="*/ 1267299 h 4478461"/>
              <a:gd name="connsiteX19" fmla="*/ 7915744 w 8349058"/>
              <a:gd name="connsiteY19" fmla="*/ 1572099 h 4478461"/>
              <a:gd name="connsiteX20" fmla="*/ 7993897 w 8349058"/>
              <a:gd name="connsiteY20" fmla="*/ 1720592 h 4478461"/>
              <a:gd name="connsiteX21" fmla="*/ 7962636 w 8349058"/>
              <a:gd name="connsiteY21" fmla="*/ 1790929 h 4478461"/>
              <a:gd name="connsiteX22" fmla="*/ 8165836 w 8349058"/>
              <a:gd name="connsiteY22" fmla="*/ 2134807 h 4478461"/>
              <a:gd name="connsiteX23" fmla="*/ 8243990 w 8349058"/>
              <a:gd name="connsiteY23" fmla="*/ 2142624 h 4478461"/>
              <a:gd name="connsiteX24" fmla="*/ 8290881 w 8349058"/>
              <a:gd name="connsiteY24" fmla="*/ 2634991 h 4478461"/>
              <a:gd name="connsiteX25" fmla="*/ 8251805 w 8349058"/>
              <a:gd name="connsiteY25" fmla="*/ 3049207 h 4478461"/>
              <a:gd name="connsiteX26" fmla="*/ 7540605 w 8349058"/>
              <a:gd name="connsiteY26" fmla="*/ 3103915 h 4478461"/>
              <a:gd name="connsiteX27" fmla="*/ 6684821 w 8349058"/>
              <a:gd name="connsiteY27" fmla="*/ 3381218 h 4478461"/>
              <a:gd name="connsiteX28" fmla="*/ 3090402 w 8349058"/>
              <a:gd name="connsiteY28" fmla="*/ 4444110 h 4478461"/>
              <a:gd name="connsiteX29" fmla="*/ 76913 w 8349058"/>
              <a:gd name="connsiteY29" fmla="*/ 485761 h 4478461"/>
              <a:gd name="connsiteX30" fmla="*/ 835004 w 8349058"/>
              <a:gd name="connsiteY30" fmla="*/ 649884 h 4478461"/>
              <a:gd name="connsiteX31" fmla="*/ 1468052 w 8349058"/>
              <a:gd name="connsiteY31" fmla="*/ 1322006 h 4478461"/>
              <a:gd name="connsiteX32" fmla="*/ 1983866 w 8349058"/>
              <a:gd name="connsiteY32" fmla="*/ 1939422 h 4478461"/>
              <a:gd name="connsiteX33" fmla="*/ 2280850 w 8349058"/>
              <a:gd name="connsiteY33" fmla="*/ 1478315 h 4478461"/>
              <a:gd name="connsiteX34" fmla="*/ 2433910 w 8349058"/>
              <a:gd name="connsiteY34" fmla="*/ 1141246 h 4478461"/>
              <a:gd name="connsiteX0" fmla="*/ 2433910 w 8349058"/>
              <a:gd name="connsiteY0" fmla="*/ 1138818 h 4476033"/>
              <a:gd name="connsiteX1" fmla="*/ 2538759 w 8349058"/>
              <a:gd name="connsiteY1" fmla="*/ 694347 h 4476033"/>
              <a:gd name="connsiteX2" fmla="*/ 2929528 w 8349058"/>
              <a:gd name="connsiteY2" fmla="*/ 342655 h 4476033"/>
              <a:gd name="connsiteX3" fmla="*/ 3382820 w 8349058"/>
              <a:gd name="connsiteY3" fmla="*/ 217609 h 4476033"/>
              <a:gd name="connsiteX4" fmla="*/ 3586020 w 8349058"/>
              <a:gd name="connsiteY4" fmla="*/ 6593 h 4476033"/>
              <a:gd name="connsiteX5" fmla="*/ 4344113 w 8349058"/>
              <a:gd name="connsiteY5" fmla="*/ 108194 h 4476033"/>
              <a:gd name="connsiteX6" fmla="*/ 4820851 w 8349058"/>
              <a:gd name="connsiteY6" fmla="*/ 22224 h 4476033"/>
              <a:gd name="connsiteX7" fmla="*/ 5149097 w 8349058"/>
              <a:gd name="connsiteY7" fmla="*/ 303578 h 4476033"/>
              <a:gd name="connsiteX8" fmla="*/ 6024420 w 8349058"/>
              <a:gd name="connsiteY8" fmla="*/ 506778 h 4476033"/>
              <a:gd name="connsiteX9" fmla="*/ 6469897 w 8349058"/>
              <a:gd name="connsiteY9" fmla="*/ 108193 h 4476033"/>
              <a:gd name="connsiteX10" fmla="*/ 6618390 w 8349058"/>
              <a:gd name="connsiteY10" fmla="*/ 147270 h 4476033"/>
              <a:gd name="connsiteX11" fmla="*/ 6809867 w 8349058"/>
              <a:gd name="connsiteY11" fmla="*/ 75925 h 4476033"/>
              <a:gd name="connsiteX12" fmla="*/ 7095128 w 8349058"/>
              <a:gd name="connsiteY12" fmla="*/ 311394 h 4476033"/>
              <a:gd name="connsiteX13" fmla="*/ 7188913 w 8349058"/>
              <a:gd name="connsiteY13" fmla="*/ 303579 h 4476033"/>
              <a:gd name="connsiteX14" fmla="*/ 7313959 w 8349058"/>
              <a:gd name="connsiteY14" fmla="*/ 475518 h 4476033"/>
              <a:gd name="connsiteX15" fmla="*/ 7142020 w 8349058"/>
              <a:gd name="connsiteY15" fmla="*/ 694347 h 4476033"/>
              <a:gd name="connsiteX16" fmla="*/ 7306144 w 8349058"/>
              <a:gd name="connsiteY16" fmla="*/ 881918 h 4476033"/>
              <a:gd name="connsiteX17" fmla="*/ 7524974 w 8349058"/>
              <a:gd name="connsiteY17" fmla="*/ 1030410 h 4476033"/>
              <a:gd name="connsiteX18" fmla="*/ 7735990 w 8349058"/>
              <a:gd name="connsiteY18" fmla="*/ 1241425 h 4476033"/>
              <a:gd name="connsiteX19" fmla="*/ 7837589 w 8349058"/>
              <a:gd name="connsiteY19" fmla="*/ 1264871 h 4476033"/>
              <a:gd name="connsiteX20" fmla="*/ 7915744 w 8349058"/>
              <a:gd name="connsiteY20" fmla="*/ 1569671 h 4476033"/>
              <a:gd name="connsiteX21" fmla="*/ 7993897 w 8349058"/>
              <a:gd name="connsiteY21" fmla="*/ 1718164 h 4476033"/>
              <a:gd name="connsiteX22" fmla="*/ 7962636 w 8349058"/>
              <a:gd name="connsiteY22" fmla="*/ 1788501 h 4476033"/>
              <a:gd name="connsiteX23" fmla="*/ 8165836 w 8349058"/>
              <a:gd name="connsiteY23" fmla="*/ 2132379 h 4476033"/>
              <a:gd name="connsiteX24" fmla="*/ 8243990 w 8349058"/>
              <a:gd name="connsiteY24" fmla="*/ 2140196 h 4476033"/>
              <a:gd name="connsiteX25" fmla="*/ 8290881 w 8349058"/>
              <a:gd name="connsiteY25" fmla="*/ 2632563 h 4476033"/>
              <a:gd name="connsiteX26" fmla="*/ 8251805 w 8349058"/>
              <a:gd name="connsiteY26" fmla="*/ 3046779 h 4476033"/>
              <a:gd name="connsiteX27" fmla="*/ 7540605 w 8349058"/>
              <a:gd name="connsiteY27" fmla="*/ 3101487 h 4476033"/>
              <a:gd name="connsiteX28" fmla="*/ 6684821 w 8349058"/>
              <a:gd name="connsiteY28" fmla="*/ 3378790 h 4476033"/>
              <a:gd name="connsiteX29" fmla="*/ 3090402 w 8349058"/>
              <a:gd name="connsiteY29" fmla="*/ 4441682 h 4476033"/>
              <a:gd name="connsiteX30" fmla="*/ 76913 w 8349058"/>
              <a:gd name="connsiteY30" fmla="*/ 483333 h 4476033"/>
              <a:gd name="connsiteX31" fmla="*/ 835004 w 8349058"/>
              <a:gd name="connsiteY31" fmla="*/ 647456 h 4476033"/>
              <a:gd name="connsiteX32" fmla="*/ 1468052 w 8349058"/>
              <a:gd name="connsiteY32" fmla="*/ 1319578 h 4476033"/>
              <a:gd name="connsiteX33" fmla="*/ 1983866 w 8349058"/>
              <a:gd name="connsiteY33" fmla="*/ 1936994 h 4476033"/>
              <a:gd name="connsiteX34" fmla="*/ 2280850 w 8349058"/>
              <a:gd name="connsiteY34" fmla="*/ 1475887 h 4476033"/>
              <a:gd name="connsiteX35" fmla="*/ 2433910 w 8349058"/>
              <a:gd name="connsiteY35" fmla="*/ 1138818 h 4476033"/>
              <a:gd name="connsiteX0" fmla="*/ 2433910 w 8349058"/>
              <a:gd name="connsiteY0" fmla="*/ 1169412 h 4506627"/>
              <a:gd name="connsiteX1" fmla="*/ 2538759 w 8349058"/>
              <a:gd name="connsiteY1" fmla="*/ 724941 h 4506627"/>
              <a:gd name="connsiteX2" fmla="*/ 2929528 w 8349058"/>
              <a:gd name="connsiteY2" fmla="*/ 373249 h 4506627"/>
              <a:gd name="connsiteX3" fmla="*/ 3382820 w 8349058"/>
              <a:gd name="connsiteY3" fmla="*/ 248203 h 4506627"/>
              <a:gd name="connsiteX4" fmla="*/ 3586020 w 8349058"/>
              <a:gd name="connsiteY4" fmla="*/ 37187 h 4506627"/>
              <a:gd name="connsiteX5" fmla="*/ 4086205 w 8349058"/>
              <a:gd name="connsiteY5" fmla="*/ 5927 h 4506627"/>
              <a:gd name="connsiteX6" fmla="*/ 4344113 w 8349058"/>
              <a:gd name="connsiteY6" fmla="*/ 138788 h 4506627"/>
              <a:gd name="connsiteX7" fmla="*/ 4820851 w 8349058"/>
              <a:gd name="connsiteY7" fmla="*/ 52818 h 4506627"/>
              <a:gd name="connsiteX8" fmla="*/ 5149097 w 8349058"/>
              <a:gd name="connsiteY8" fmla="*/ 334172 h 4506627"/>
              <a:gd name="connsiteX9" fmla="*/ 6024420 w 8349058"/>
              <a:gd name="connsiteY9" fmla="*/ 537372 h 4506627"/>
              <a:gd name="connsiteX10" fmla="*/ 6469897 w 8349058"/>
              <a:gd name="connsiteY10" fmla="*/ 138787 h 4506627"/>
              <a:gd name="connsiteX11" fmla="*/ 6618390 w 8349058"/>
              <a:gd name="connsiteY11" fmla="*/ 177864 h 4506627"/>
              <a:gd name="connsiteX12" fmla="*/ 6809867 w 8349058"/>
              <a:gd name="connsiteY12" fmla="*/ 106519 h 4506627"/>
              <a:gd name="connsiteX13" fmla="*/ 7095128 w 8349058"/>
              <a:gd name="connsiteY13" fmla="*/ 341988 h 4506627"/>
              <a:gd name="connsiteX14" fmla="*/ 7188913 w 8349058"/>
              <a:gd name="connsiteY14" fmla="*/ 334173 h 4506627"/>
              <a:gd name="connsiteX15" fmla="*/ 7313959 w 8349058"/>
              <a:gd name="connsiteY15" fmla="*/ 506112 h 4506627"/>
              <a:gd name="connsiteX16" fmla="*/ 7142020 w 8349058"/>
              <a:gd name="connsiteY16" fmla="*/ 724941 h 4506627"/>
              <a:gd name="connsiteX17" fmla="*/ 7306144 w 8349058"/>
              <a:gd name="connsiteY17" fmla="*/ 912512 h 4506627"/>
              <a:gd name="connsiteX18" fmla="*/ 7524974 w 8349058"/>
              <a:gd name="connsiteY18" fmla="*/ 1061004 h 4506627"/>
              <a:gd name="connsiteX19" fmla="*/ 7735990 w 8349058"/>
              <a:gd name="connsiteY19" fmla="*/ 1272019 h 4506627"/>
              <a:gd name="connsiteX20" fmla="*/ 7837589 w 8349058"/>
              <a:gd name="connsiteY20" fmla="*/ 1295465 h 4506627"/>
              <a:gd name="connsiteX21" fmla="*/ 7915744 w 8349058"/>
              <a:gd name="connsiteY21" fmla="*/ 1600265 h 4506627"/>
              <a:gd name="connsiteX22" fmla="*/ 7993897 w 8349058"/>
              <a:gd name="connsiteY22" fmla="*/ 1748758 h 4506627"/>
              <a:gd name="connsiteX23" fmla="*/ 7962636 w 8349058"/>
              <a:gd name="connsiteY23" fmla="*/ 1819095 h 4506627"/>
              <a:gd name="connsiteX24" fmla="*/ 8165836 w 8349058"/>
              <a:gd name="connsiteY24" fmla="*/ 2162973 h 4506627"/>
              <a:gd name="connsiteX25" fmla="*/ 8243990 w 8349058"/>
              <a:gd name="connsiteY25" fmla="*/ 2170790 h 4506627"/>
              <a:gd name="connsiteX26" fmla="*/ 8290881 w 8349058"/>
              <a:gd name="connsiteY26" fmla="*/ 2663157 h 4506627"/>
              <a:gd name="connsiteX27" fmla="*/ 8251805 w 8349058"/>
              <a:gd name="connsiteY27" fmla="*/ 3077373 h 4506627"/>
              <a:gd name="connsiteX28" fmla="*/ 7540605 w 8349058"/>
              <a:gd name="connsiteY28" fmla="*/ 3132081 h 4506627"/>
              <a:gd name="connsiteX29" fmla="*/ 6684821 w 8349058"/>
              <a:gd name="connsiteY29" fmla="*/ 3409384 h 4506627"/>
              <a:gd name="connsiteX30" fmla="*/ 3090402 w 8349058"/>
              <a:gd name="connsiteY30" fmla="*/ 4472276 h 4506627"/>
              <a:gd name="connsiteX31" fmla="*/ 76913 w 8349058"/>
              <a:gd name="connsiteY31" fmla="*/ 513927 h 4506627"/>
              <a:gd name="connsiteX32" fmla="*/ 835004 w 8349058"/>
              <a:gd name="connsiteY32" fmla="*/ 678050 h 4506627"/>
              <a:gd name="connsiteX33" fmla="*/ 1468052 w 8349058"/>
              <a:gd name="connsiteY33" fmla="*/ 1350172 h 4506627"/>
              <a:gd name="connsiteX34" fmla="*/ 1983866 w 8349058"/>
              <a:gd name="connsiteY34" fmla="*/ 1967588 h 4506627"/>
              <a:gd name="connsiteX35" fmla="*/ 2280850 w 8349058"/>
              <a:gd name="connsiteY35" fmla="*/ 1506481 h 4506627"/>
              <a:gd name="connsiteX36" fmla="*/ 2433910 w 8349058"/>
              <a:gd name="connsiteY36" fmla="*/ 1169412 h 4506627"/>
              <a:gd name="connsiteX0" fmla="*/ 2433910 w 8349058"/>
              <a:gd name="connsiteY0" fmla="*/ 1168990 h 4506205"/>
              <a:gd name="connsiteX1" fmla="*/ 2538759 w 8349058"/>
              <a:gd name="connsiteY1" fmla="*/ 724519 h 4506205"/>
              <a:gd name="connsiteX2" fmla="*/ 2929528 w 8349058"/>
              <a:gd name="connsiteY2" fmla="*/ 372827 h 4506205"/>
              <a:gd name="connsiteX3" fmla="*/ 3382820 w 8349058"/>
              <a:gd name="connsiteY3" fmla="*/ 247781 h 4506205"/>
              <a:gd name="connsiteX4" fmla="*/ 3586020 w 8349058"/>
              <a:gd name="connsiteY4" fmla="*/ 36765 h 4506205"/>
              <a:gd name="connsiteX5" fmla="*/ 3875190 w 8349058"/>
              <a:gd name="connsiteY5" fmla="*/ 52397 h 4506205"/>
              <a:gd name="connsiteX6" fmla="*/ 4086205 w 8349058"/>
              <a:gd name="connsiteY6" fmla="*/ 5505 h 4506205"/>
              <a:gd name="connsiteX7" fmla="*/ 4344113 w 8349058"/>
              <a:gd name="connsiteY7" fmla="*/ 138366 h 4506205"/>
              <a:gd name="connsiteX8" fmla="*/ 4820851 w 8349058"/>
              <a:gd name="connsiteY8" fmla="*/ 52396 h 4506205"/>
              <a:gd name="connsiteX9" fmla="*/ 5149097 w 8349058"/>
              <a:gd name="connsiteY9" fmla="*/ 333750 h 4506205"/>
              <a:gd name="connsiteX10" fmla="*/ 6024420 w 8349058"/>
              <a:gd name="connsiteY10" fmla="*/ 536950 h 4506205"/>
              <a:gd name="connsiteX11" fmla="*/ 6469897 w 8349058"/>
              <a:gd name="connsiteY11" fmla="*/ 138365 h 4506205"/>
              <a:gd name="connsiteX12" fmla="*/ 6618390 w 8349058"/>
              <a:gd name="connsiteY12" fmla="*/ 177442 h 4506205"/>
              <a:gd name="connsiteX13" fmla="*/ 6809867 w 8349058"/>
              <a:gd name="connsiteY13" fmla="*/ 106097 h 4506205"/>
              <a:gd name="connsiteX14" fmla="*/ 7095128 w 8349058"/>
              <a:gd name="connsiteY14" fmla="*/ 341566 h 4506205"/>
              <a:gd name="connsiteX15" fmla="*/ 7188913 w 8349058"/>
              <a:gd name="connsiteY15" fmla="*/ 333751 h 4506205"/>
              <a:gd name="connsiteX16" fmla="*/ 7313959 w 8349058"/>
              <a:gd name="connsiteY16" fmla="*/ 505690 h 4506205"/>
              <a:gd name="connsiteX17" fmla="*/ 7142020 w 8349058"/>
              <a:gd name="connsiteY17" fmla="*/ 724519 h 4506205"/>
              <a:gd name="connsiteX18" fmla="*/ 7306144 w 8349058"/>
              <a:gd name="connsiteY18" fmla="*/ 912090 h 4506205"/>
              <a:gd name="connsiteX19" fmla="*/ 7524974 w 8349058"/>
              <a:gd name="connsiteY19" fmla="*/ 1060582 h 4506205"/>
              <a:gd name="connsiteX20" fmla="*/ 7735990 w 8349058"/>
              <a:gd name="connsiteY20" fmla="*/ 1271597 h 4506205"/>
              <a:gd name="connsiteX21" fmla="*/ 7837589 w 8349058"/>
              <a:gd name="connsiteY21" fmla="*/ 1295043 h 4506205"/>
              <a:gd name="connsiteX22" fmla="*/ 7915744 w 8349058"/>
              <a:gd name="connsiteY22" fmla="*/ 1599843 h 4506205"/>
              <a:gd name="connsiteX23" fmla="*/ 7993897 w 8349058"/>
              <a:gd name="connsiteY23" fmla="*/ 1748336 h 4506205"/>
              <a:gd name="connsiteX24" fmla="*/ 7962636 w 8349058"/>
              <a:gd name="connsiteY24" fmla="*/ 1818673 h 4506205"/>
              <a:gd name="connsiteX25" fmla="*/ 8165836 w 8349058"/>
              <a:gd name="connsiteY25" fmla="*/ 2162551 h 4506205"/>
              <a:gd name="connsiteX26" fmla="*/ 8243990 w 8349058"/>
              <a:gd name="connsiteY26" fmla="*/ 2170368 h 4506205"/>
              <a:gd name="connsiteX27" fmla="*/ 8290881 w 8349058"/>
              <a:gd name="connsiteY27" fmla="*/ 2662735 h 4506205"/>
              <a:gd name="connsiteX28" fmla="*/ 8251805 w 8349058"/>
              <a:gd name="connsiteY28" fmla="*/ 3076951 h 4506205"/>
              <a:gd name="connsiteX29" fmla="*/ 7540605 w 8349058"/>
              <a:gd name="connsiteY29" fmla="*/ 3131659 h 4506205"/>
              <a:gd name="connsiteX30" fmla="*/ 6684821 w 8349058"/>
              <a:gd name="connsiteY30" fmla="*/ 3408962 h 4506205"/>
              <a:gd name="connsiteX31" fmla="*/ 3090402 w 8349058"/>
              <a:gd name="connsiteY31" fmla="*/ 4471854 h 4506205"/>
              <a:gd name="connsiteX32" fmla="*/ 76913 w 8349058"/>
              <a:gd name="connsiteY32" fmla="*/ 513505 h 4506205"/>
              <a:gd name="connsiteX33" fmla="*/ 835004 w 8349058"/>
              <a:gd name="connsiteY33" fmla="*/ 677628 h 4506205"/>
              <a:gd name="connsiteX34" fmla="*/ 1468052 w 8349058"/>
              <a:gd name="connsiteY34" fmla="*/ 1349750 h 4506205"/>
              <a:gd name="connsiteX35" fmla="*/ 1983866 w 8349058"/>
              <a:gd name="connsiteY35" fmla="*/ 1967166 h 4506205"/>
              <a:gd name="connsiteX36" fmla="*/ 2280850 w 8349058"/>
              <a:gd name="connsiteY36" fmla="*/ 1506059 h 4506205"/>
              <a:gd name="connsiteX37" fmla="*/ 2433910 w 8349058"/>
              <a:gd name="connsiteY37" fmla="*/ 1168990 h 4506205"/>
              <a:gd name="connsiteX0" fmla="*/ 2433910 w 8349058"/>
              <a:gd name="connsiteY0" fmla="*/ 1168990 h 4506205"/>
              <a:gd name="connsiteX1" fmla="*/ 2538759 w 8349058"/>
              <a:gd name="connsiteY1" fmla="*/ 724519 h 4506205"/>
              <a:gd name="connsiteX2" fmla="*/ 2929528 w 8349058"/>
              <a:gd name="connsiteY2" fmla="*/ 372827 h 4506205"/>
              <a:gd name="connsiteX3" fmla="*/ 3343744 w 8349058"/>
              <a:gd name="connsiteY3" fmla="*/ 247781 h 4506205"/>
              <a:gd name="connsiteX4" fmla="*/ 3586020 w 8349058"/>
              <a:gd name="connsiteY4" fmla="*/ 36765 h 4506205"/>
              <a:gd name="connsiteX5" fmla="*/ 3875190 w 8349058"/>
              <a:gd name="connsiteY5" fmla="*/ 52397 h 4506205"/>
              <a:gd name="connsiteX6" fmla="*/ 4086205 w 8349058"/>
              <a:gd name="connsiteY6" fmla="*/ 5505 h 4506205"/>
              <a:gd name="connsiteX7" fmla="*/ 4344113 w 8349058"/>
              <a:gd name="connsiteY7" fmla="*/ 138366 h 4506205"/>
              <a:gd name="connsiteX8" fmla="*/ 4820851 w 8349058"/>
              <a:gd name="connsiteY8" fmla="*/ 52396 h 4506205"/>
              <a:gd name="connsiteX9" fmla="*/ 5149097 w 8349058"/>
              <a:gd name="connsiteY9" fmla="*/ 333750 h 4506205"/>
              <a:gd name="connsiteX10" fmla="*/ 6024420 w 8349058"/>
              <a:gd name="connsiteY10" fmla="*/ 536950 h 4506205"/>
              <a:gd name="connsiteX11" fmla="*/ 6469897 w 8349058"/>
              <a:gd name="connsiteY11" fmla="*/ 138365 h 4506205"/>
              <a:gd name="connsiteX12" fmla="*/ 6618390 w 8349058"/>
              <a:gd name="connsiteY12" fmla="*/ 177442 h 4506205"/>
              <a:gd name="connsiteX13" fmla="*/ 6809867 w 8349058"/>
              <a:gd name="connsiteY13" fmla="*/ 106097 h 4506205"/>
              <a:gd name="connsiteX14" fmla="*/ 7095128 w 8349058"/>
              <a:gd name="connsiteY14" fmla="*/ 341566 h 4506205"/>
              <a:gd name="connsiteX15" fmla="*/ 7188913 w 8349058"/>
              <a:gd name="connsiteY15" fmla="*/ 333751 h 4506205"/>
              <a:gd name="connsiteX16" fmla="*/ 7313959 w 8349058"/>
              <a:gd name="connsiteY16" fmla="*/ 505690 h 4506205"/>
              <a:gd name="connsiteX17" fmla="*/ 7142020 w 8349058"/>
              <a:gd name="connsiteY17" fmla="*/ 724519 h 4506205"/>
              <a:gd name="connsiteX18" fmla="*/ 7306144 w 8349058"/>
              <a:gd name="connsiteY18" fmla="*/ 912090 h 4506205"/>
              <a:gd name="connsiteX19" fmla="*/ 7524974 w 8349058"/>
              <a:gd name="connsiteY19" fmla="*/ 1060582 h 4506205"/>
              <a:gd name="connsiteX20" fmla="*/ 7735990 w 8349058"/>
              <a:gd name="connsiteY20" fmla="*/ 1271597 h 4506205"/>
              <a:gd name="connsiteX21" fmla="*/ 7837589 w 8349058"/>
              <a:gd name="connsiteY21" fmla="*/ 1295043 h 4506205"/>
              <a:gd name="connsiteX22" fmla="*/ 7915744 w 8349058"/>
              <a:gd name="connsiteY22" fmla="*/ 1599843 h 4506205"/>
              <a:gd name="connsiteX23" fmla="*/ 7993897 w 8349058"/>
              <a:gd name="connsiteY23" fmla="*/ 1748336 h 4506205"/>
              <a:gd name="connsiteX24" fmla="*/ 7962636 w 8349058"/>
              <a:gd name="connsiteY24" fmla="*/ 1818673 h 4506205"/>
              <a:gd name="connsiteX25" fmla="*/ 8165836 w 8349058"/>
              <a:gd name="connsiteY25" fmla="*/ 2162551 h 4506205"/>
              <a:gd name="connsiteX26" fmla="*/ 8243990 w 8349058"/>
              <a:gd name="connsiteY26" fmla="*/ 2170368 h 4506205"/>
              <a:gd name="connsiteX27" fmla="*/ 8290881 w 8349058"/>
              <a:gd name="connsiteY27" fmla="*/ 2662735 h 4506205"/>
              <a:gd name="connsiteX28" fmla="*/ 8251805 w 8349058"/>
              <a:gd name="connsiteY28" fmla="*/ 3076951 h 4506205"/>
              <a:gd name="connsiteX29" fmla="*/ 7540605 w 8349058"/>
              <a:gd name="connsiteY29" fmla="*/ 3131659 h 4506205"/>
              <a:gd name="connsiteX30" fmla="*/ 6684821 w 8349058"/>
              <a:gd name="connsiteY30" fmla="*/ 3408962 h 4506205"/>
              <a:gd name="connsiteX31" fmla="*/ 3090402 w 8349058"/>
              <a:gd name="connsiteY31" fmla="*/ 4471854 h 4506205"/>
              <a:gd name="connsiteX32" fmla="*/ 76913 w 8349058"/>
              <a:gd name="connsiteY32" fmla="*/ 513505 h 4506205"/>
              <a:gd name="connsiteX33" fmla="*/ 835004 w 8349058"/>
              <a:gd name="connsiteY33" fmla="*/ 677628 h 4506205"/>
              <a:gd name="connsiteX34" fmla="*/ 1468052 w 8349058"/>
              <a:gd name="connsiteY34" fmla="*/ 1349750 h 4506205"/>
              <a:gd name="connsiteX35" fmla="*/ 1983866 w 8349058"/>
              <a:gd name="connsiteY35" fmla="*/ 1967166 h 4506205"/>
              <a:gd name="connsiteX36" fmla="*/ 2280850 w 8349058"/>
              <a:gd name="connsiteY36" fmla="*/ 1506059 h 4506205"/>
              <a:gd name="connsiteX37" fmla="*/ 2433910 w 8349058"/>
              <a:gd name="connsiteY37" fmla="*/ 1168990 h 4506205"/>
              <a:gd name="connsiteX0" fmla="*/ 2433910 w 8349058"/>
              <a:gd name="connsiteY0" fmla="*/ 1168990 h 4506205"/>
              <a:gd name="connsiteX1" fmla="*/ 2405897 w 8349058"/>
              <a:gd name="connsiteY1" fmla="*/ 958982 h 4506205"/>
              <a:gd name="connsiteX2" fmla="*/ 2538759 w 8349058"/>
              <a:gd name="connsiteY2" fmla="*/ 724519 h 4506205"/>
              <a:gd name="connsiteX3" fmla="*/ 2929528 w 8349058"/>
              <a:gd name="connsiteY3" fmla="*/ 372827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433910 w 8349058"/>
              <a:gd name="connsiteY0" fmla="*/ 1168990 h 4506205"/>
              <a:gd name="connsiteX1" fmla="*/ 2405897 w 8349058"/>
              <a:gd name="connsiteY1" fmla="*/ 958982 h 4506205"/>
              <a:gd name="connsiteX2" fmla="*/ 2530943 w 8349058"/>
              <a:gd name="connsiteY2" fmla="*/ 724519 h 4506205"/>
              <a:gd name="connsiteX3" fmla="*/ 2929528 w 8349058"/>
              <a:gd name="connsiteY3" fmla="*/ 372827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433910 w 8349058"/>
              <a:gd name="connsiteY0" fmla="*/ 1168990 h 4506205"/>
              <a:gd name="connsiteX1" fmla="*/ 2405897 w 8349058"/>
              <a:gd name="connsiteY1" fmla="*/ 958982 h 4506205"/>
              <a:gd name="connsiteX2" fmla="*/ 2530943 w 8349058"/>
              <a:gd name="connsiteY2" fmla="*/ 724519 h 4506205"/>
              <a:gd name="connsiteX3" fmla="*/ 2859189 w 8349058"/>
              <a:gd name="connsiteY3" fmla="*/ 380643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433910 w 8349058"/>
              <a:gd name="connsiteY0" fmla="*/ 1168990 h 4506205"/>
              <a:gd name="connsiteX1" fmla="*/ 2405897 w 8349058"/>
              <a:gd name="connsiteY1" fmla="*/ 958982 h 4506205"/>
              <a:gd name="connsiteX2" fmla="*/ 2530943 w 8349058"/>
              <a:gd name="connsiteY2" fmla="*/ 724519 h 4506205"/>
              <a:gd name="connsiteX3" fmla="*/ 2859189 w 8349058"/>
              <a:gd name="connsiteY3" fmla="*/ 380643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398592 w 8313740"/>
              <a:gd name="connsiteY0" fmla="*/ 1168990 h 5687436"/>
              <a:gd name="connsiteX1" fmla="*/ 2370579 w 8313740"/>
              <a:gd name="connsiteY1" fmla="*/ 958982 h 5687436"/>
              <a:gd name="connsiteX2" fmla="*/ 2495625 w 8313740"/>
              <a:gd name="connsiteY2" fmla="*/ 724519 h 5687436"/>
              <a:gd name="connsiteX3" fmla="*/ 2823871 w 8313740"/>
              <a:gd name="connsiteY3" fmla="*/ 380643 h 5687436"/>
              <a:gd name="connsiteX4" fmla="*/ 3308426 w 8313740"/>
              <a:gd name="connsiteY4" fmla="*/ 247781 h 5687436"/>
              <a:gd name="connsiteX5" fmla="*/ 3550702 w 8313740"/>
              <a:gd name="connsiteY5" fmla="*/ 36765 h 5687436"/>
              <a:gd name="connsiteX6" fmla="*/ 3839872 w 8313740"/>
              <a:gd name="connsiteY6" fmla="*/ 52397 h 5687436"/>
              <a:gd name="connsiteX7" fmla="*/ 4050887 w 8313740"/>
              <a:gd name="connsiteY7" fmla="*/ 5505 h 5687436"/>
              <a:gd name="connsiteX8" fmla="*/ 4308795 w 8313740"/>
              <a:gd name="connsiteY8" fmla="*/ 138366 h 5687436"/>
              <a:gd name="connsiteX9" fmla="*/ 4785533 w 8313740"/>
              <a:gd name="connsiteY9" fmla="*/ 52396 h 5687436"/>
              <a:gd name="connsiteX10" fmla="*/ 5113779 w 8313740"/>
              <a:gd name="connsiteY10" fmla="*/ 333750 h 5687436"/>
              <a:gd name="connsiteX11" fmla="*/ 5989102 w 8313740"/>
              <a:gd name="connsiteY11" fmla="*/ 536950 h 5687436"/>
              <a:gd name="connsiteX12" fmla="*/ 6434579 w 8313740"/>
              <a:gd name="connsiteY12" fmla="*/ 138365 h 5687436"/>
              <a:gd name="connsiteX13" fmla="*/ 6583072 w 8313740"/>
              <a:gd name="connsiteY13" fmla="*/ 177442 h 5687436"/>
              <a:gd name="connsiteX14" fmla="*/ 6774549 w 8313740"/>
              <a:gd name="connsiteY14" fmla="*/ 106097 h 5687436"/>
              <a:gd name="connsiteX15" fmla="*/ 7059810 w 8313740"/>
              <a:gd name="connsiteY15" fmla="*/ 341566 h 5687436"/>
              <a:gd name="connsiteX16" fmla="*/ 7153595 w 8313740"/>
              <a:gd name="connsiteY16" fmla="*/ 333751 h 5687436"/>
              <a:gd name="connsiteX17" fmla="*/ 7278641 w 8313740"/>
              <a:gd name="connsiteY17" fmla="*/ 505690 h 5687436"/>
              <a:gd name="connsiteX18" fmla="*/ 7106702 w 8313740"/>
              <a:gd name="connsiteY18" fmla="*/ 724519 h 5687436"/>
              <a:gd name="connsiteX19" fmla="*/ 7270826 w 8313740"/>
              <a:gd name="connsiteY19" fmla="*/ 912090 h 5687436"/>
              <a:gd name="connsiteX20" fmla="*/ 7489656 w 8313740"/>
              <a:gd name="connsiteY20" fmla="*/ 1060582 h 5687436"/>
              <a:gd name="connsiteX21" fmla="*/ 7700672 w 8313740"/>
              <a:gd name="connsiteY21" fmla="*/ 1271597 h 5687436"/>
              <a:gd name="connsiteX22" fmla="*/ 7802271 w 8313740"/>
              <a:gd name="connsiteY22" fmla="*/ 1295043 h 5687436"/>
              <a:gd name="connsiteX23" fmla="*/ 7880426 w 8313740"/>
              <a:gd name="connsiteY23" fmla="*/ 1599843 h 5687436"/>
              <a:gd name="connsiteX24" fmla="*/ 7958579 w 8313740"/>
              <a:gd name="connsiteY24" fmla="*/ 1748336 h 5687436"/>
              <a:gd name="connsiteX25" fmla="*/ 7927318 w 8313740"/>
              <a:gd name="connsiteY25" fmla="*/ 1818673 h 5687436"/>
              <a:gd name="connsiteX26" fmla="*/ 8130518 w 8313740"/>
              <a:gd name="connsiteY26" fmla="*/ 2162551 h 5687436"/>
              <a:gd name="connsiteX27" fmla="*/ 8208672 w 8313740"/>
              <a:gd name="connsiteY27" fmla="*/ 2170368 h 5687436"/>
              <a:gd name="connsiteX28" fmla="*/ 8255563 w 8313740"/>
              <a:gd name="connsiteY28" fmla="*/ 2662735 h 5687436"/>
              <a:gd name="connsiteX29" fmla="*/ 8216487 w 8313740"/>
              <a:gd name="connsiteY29" fmla="*/ 3076951 h 5687436"/>
              <a:gd name="connsiteX30" fmla="*/ 7505287 w 8313740"/>
              <a:gd name="connsiteY30" fmla="*/ 3131659 h 5687436"/>
              <a:gd name="connsiteX31" fmla="*/ 6649503 w 8313740"/>
              <a:gd name="connsiteY31" fmla="*/ 3408962 h 5687436"/>
              <a:gd name="connsiteX32" fmla="*/ 3055084 w 8313740"/>
              <a:gd name="connsiteY32" fmla="*/ 4471854 h 5687436"/>
              <a:gd name="connsiteX33" fmla="*/ 1768795 w 8313740"/>
              <a:gd name="connsiteY33" fmla="*/ 5530982 h 5687436"/>
              <a:gd name="connsiteX34" fmla="*/ 41595 w 8313740"/>
              <a:gd name="connsiteY34" fmla="*/ 513505 h 5687436"/>
              <a:gd name="connsiteX35" fmla="*/ 799686 w 8313740"/>
              <a:gd name="connsiteY35" fmla="*/ 677628 h 5687436"/>
              <a:gd name="connsiteX36" fmla="*/ 1432734 w 8313740"/>
              <a:gd name="connsiteY36" fmla="*/ 1349750 h 5687436"/>
              <a:gd name="connsiteX37" fmla="*/ 1948548 w 8313740"/>
              <a:gd name="connsiteY37" fmla="*/ 1967166 h 5687436"/>
              <a:gd name="connsiteX38" fmla="*/ 2245532 w 8313740"/>
              <a:gd name="connsiteY38" fmla="*/ 1506059 h 5687436"/>
              <a:gd name="connsiteX39" fmla="*/ 2398592 w 8313740"/>
              <a:gd name="connsiteY39" fmla="*/ 1168990 h 5687436"/>
              <a:gd name="connsiteX0" fmla="*/ 2611590 w 8526738"/>
              <a:gd name="connsiteY0" fmla="*/ 1168990 h 5884350"/>
              <a:gd name="connsiteX1" fmla="*/ 2583577 w 8526738"/>
              <a:gd name="connsiteY1" fmla="*/ 958982 h 5884350"/>
              <a:gd name="connsiteX2" fmla="*/ 2708623 w 8526738"/>
              <a:gd name="connsiteY2" fmla="*/ 724519 h 5884350"/>
              <a:gd name="connsiteX3" fmla="*/ 3036869 w 8526738"/>
              <a:gd name="connsiteY3" fmla="*/ 380643 h 5884350"/>
              <a:gd name="connsiteX4" fmla="*/ 3521424 w 8526738"/>
              <a:gd name="connsiteY4" fmla="*/ 247781 h 5884350"/>
              <a:gd name="connsiteX5" fmla="*/ 3763700 w 8526738"/>
              <a:gd name="connsiteY5" fmla="*/ 36765 h 5884350"/>
              <a:gd name="connsiteX6" fmla="*/ 4052870 w 8526738"/>
              <a:gd name="connsiteY6" fmla="*/ 52397 h 5884350"/>
              <a:gd name="connsiteX7" fmla="*/ 4263885 w 8526738"/>
              <a:gd name="connsiteY7" fmla="*/ 5505 h 5884350"/>
              <a:gd name="connsiteX8" fmla="*/ 4521793 w 8526738"/>
              <a:gd name="connsiteY8" fmla="*/ 138366 h 5884350"/>
              <a:gd name="connsiteX9" fmla="*/ 4998531 w 8526738"/>
              <a:gd name="connsiteY9" fmla="*/ 52396 h 5884350"/>
              <a:gd name="connsiteX10" fmla="*/ 5326777 w 8526738"/>
              <a:gd name="connsiteY10" fmla="*/ 333750 h 5884350"/>
              <a:gd name="connsiteX11" fmla="*/ 6202100 w 8526738"/>
              <a:gd name="connsiteY11" fmla="*/ 536950 h 5884350"/>
              <a:gd name="connsiteX12" fmla="*/ 6647577 w 8526738"/>
              <a:gd name="connsiteY12" fmla="*/ 138365 h 5884350"/>
              <a:gd name="connsiteX13" fmla="*/ 6796070 w 8526738"/>
              <a:gd name="connsiteY13" fmla="*/ 177442 h 5884350"/>
              <a:gd name="connsiteX14" fmla="*/ 6987547 w 8526738"/>
              <a:gd name="connsiteY14" fmla="*/ 106097 h 5884350"/>
              <a:gd name="connsiteX15" fmla="*/ 7272808 w 8526738"/>
              <a:gd name="connsiteY15" fmla="*/ 341566 h 5884350"/>
              <a:gd name="connsiteX16" fmla="*/ 7366593 w 8526738"/>
              <a:gd name="connsiteY16" fmla="*/ 333751 h 5884350"/>
              <a:gd name="connsiteX17" fmla="*/ 7491639 w 8526738"/>
              <a:gd name="connsiteY17" fmla="*/ 505690 h 5884350"/>
              <a:gd name="connsiteX18" fmla="*/ 7319700 w 8526738"/>
              <a:gd name="connsiteY18" fmla="*/ 724519 h 5884350"/>
              <a:gd name="connsiteX19" fmla="*/ 7483824 w 8526738"/>
              <a:gd name="connsiteY19" fmla="*/ 912090 h 5884350"/>
              <a:gd name="connsiteX20" fmla="*/ 7702654 w 8526738"/>
              <a:gd name="connsiteY20" fmla="*/ 1060582 h 5884350"/>
              <a:gd name="connsiteX21" fmla="*/ 7913670 w 8526738"/>
              <a:gd name="connsiteY21" fmla="*/ 1271597 h 5884350"/>
              <a:gd name="connsiteX22" fmla="*/ 8015269 w 8526738"/>
              <a:gd name="connsiteY22" fmla="*/ 1295043 h 5884350"/>
              <a:gd name="connsiteX23" fmla="*/ 8093424 w 8526738"/>
              <a:gd name="connsiteY23" fmla="*/ 1599843 h 5884350"/>
              <a:gd name="connsiteX24" fmla="*/ 8171577 w 8526738"/>
              <a:gd name="connsiteY24" fmla="*/ 1748336 h 5884350"/>
              <a:gd name="connsiteX25" fmla="*/ 8140316 w 8526738"/>
              <a:gd name="connsiteY25" fmla="*/ 1818673 h 5884350"/>
              <a:gd name="connsiteX26" fmla="*/ 8343516 w 8526738"/>
              <a:gd name="connsiteY26" fmla="*/ 2162551 h 5884350"/>
              <a:gd name="connsiteX27" fmla="*/ 8421670 w 8526738"/>
              <a:gd name="connsiteY27" fmla="*/ 2170368 h 5884350"/>
              <a:gd name="connsiteX28" fmla="*/ 8468561 w 8526738"/>
              <a:gd name="connsiteY28" fmla="*/ 2662735 h 5884350"/>
              <a:gd name="connsiteX29" fmla="*/ 8429485 w 8526738"/>
              <a:gd name="connsiteY29" fmla="*/ 3076951 h 5884350"/>
              <a:gd name="connsiteX30" fmla="*/ 7718285 w 8526738"/>
              <a:gd name="connsiteY30" fmla="*/ 3131659 h 5884350"/>
              <a:gd name="connsiteX31" fmla="*/ 6862501 w 8526738"/>
              <a:gd name="connsiteY31" fmla="*/ 3408962 h 5884350"/>
              <a:gd name="connsiteX32" fmla="*/ 3268082 w 8526738"/>
              <a:gd name="connsiteY32" fmla="*/ 4471854 h 5884350"/>
              <a:gd name="connsiteX33" fmla="*/ 1981793 w 8526738"/>
              <a:gd name="connsiteY33" fmla="*/ 5530982 h 5884350"/>
              <a:gd name="connsiteX34" fmla="*/ 90470 w 8526738"/>
              <a:gd name="connsiteY34" fmla="*/ 5538796 h 5884350"/>
              <a:gd name="connsiteX35" fmla="*/ 254593 w 8526738"/>
              <a:gd name="connsiteY35" fmla="*/ 513505 h 5884350"/>
              <a:gd name="connsiteX36" fmla="*/ 1012684 w 8526738"/>
              <a:gd name="connsiteY36" fmla="*/ 677628 h 5884350"/>
              <a:gd name="connsiteX37" fmla="*/ 1645732 w 8526738"/>
              <a:gd name="connsiteY37" fmla="*/ 1349750 h 5884350"/>
              <a:gd name="connsiteX38" fmla="*/ 2161546 w 8526738"/>
              <a:gd name="connsiteY38" fmla="*/ 1967166 h 5884350"/>
              <a:gd name="connsiteX39" fmla="*/ 2458530 w 8526738"/>
              <a:gd name="connsiteY39" fmla="*/ 1506059 h 5884350"/>
              <a:gd name="connsiteX40" fmla="*/ 2611590 w 8526738"/>
              <a:gd name="connsiteY40" fmla="*/ 1168990 h 5884350"/>
              <a:gd name="connsiteX0" fmla="*/ 2653975 w 8569123"/>
              <a:gd name="connsiteY0" fmla="*/ 1168990 h 5884350"/>
              <a:gd name="connsiteX1" fmla="*/ 2625962 w 8569123"/>
              <a:gd name="connsiteY1" fmla="*/ 958982 h 5884350"/>
              <a:gd name="connsiteX2" fmla="*/ 2751008 w 8569123"/>
              <a:gd name="connsiteY2" fmla="*/ 724519 h 5884350"/>
              <a:gd name="connsiteX3" fmla="*/ 3079254 w 8569123"/>
              <a:gd name="connsiteY3" fmla="*/ 380643 h 5884350"/>
              <a:gd name="connsiteX4" fmla="*/ 3563809 w 8569123"/>
              <a:gd name="connsiteY4" fmla="*/ 247781 h 5884350"/>
              <a:gd name="connsiteX5" fmla="*/ 3806085 w 8569123"/>
              <a:gd name="connsiteY5" fmla="*/ 36765 h 5884350"/>
              <a:gd name="connsiteX6" fmla="*/ 4095255 w 8569123"/>
              <a:gd name="connsiteY6" fmla="*/ 52397 h 5884350"/>
              <a:gd name="connsiteX7" fmla="*/ 4306270 w 8569123"/>
              <a:gd name="connsiteY7" fmla="*/ 5505 h 5884350"/>
              <a:gd name="connsiteX8" fmla="*/ 4564178 w 8569123"/>
              <a:gd name="connsiteY8" fmla="*/ 138366 h 5884350"/>
              <a:gd name="connsiteX9" fmla="*/ 5040916 w 8569123"/>
              <a:gd name="connsiteY9" fmla="*/ 52396 h 5884350"/>
              <a:gd name="connsiteX10" fmla="*/ 5369162 w 8569123"/>
              <a:gd name="connsiteY10" fmla="*/ 333750 h 5884350"/>
              <a:gd name="connsiteX11" fmla="*/ 6244485 w 8569123"/>
              <a:gd name="connsiteY11" fmla="*/ 536950 h 5884350"/>
              <a:gd name="connsiteX12" fmla="*/ 6689962 w 8569123"/>
              <a:gd name="connsiteY12" fmla="*/ 138365 h 5884350"/>
              <a:gd name="connsiteX13" fmla="*/ 6838455 w 8569123"/>
              <a:gd name="connsiteY13" fmla="*/ 177442 h 5884350"/>
              <a:gd name="connsiteX14" fmla="*/ 7029932 w 8569123"/>
              <a:gd name="connsiteY14" fmla="*/ 106097 h 5884350"/>
              <a:gd name="connsiteX15" fmla="*/ 7315193 w 8569123"/>
              <a:gd name="connsiteY15" fmla="*/ 341566 h 5884350"/>
              <a:gd name="connsiteX16" fmla="*/ 7408978 w 8569123"/>
              <a:gd name="connsiteY16" fmla="*/ 333751 h 5884350"/>
              <a:gd name="connsiteX17" fmla="*/ 7534024 w 8569123"/>
              <a:gd name="connsiteY17" fmla="*/ 505690 h 5884350"/>
              <a:gd name="connsiteX18" fmla="*/ 7362085 w 8569123"/>
              <a:gd name="connsiteY18" fmla="*/ 724519 h 5884350"/>
              <a:gd name="connsiteX19" fmla="*/ 7526209 w 8569123"/>
              <a:gd name="connsiteY19" fmla="*/ 912090 h 5884350"/>
              <a:gd name="connsiteX20" fmla="*/ 7745039 w 8569123"/>
              <a:gd name="connsiteY20" fmla="*/ 1060582 h 5884350"/>
              <a:gd name="connsiteX21" fmla="*/ 7956055 w 8569123"/>
              <a:gd name="connsiteY21" fmla="*/ 1271597 h 5884350"/>
              <a:gd name="connsiteX22" fmla="*/ 8057654 w 8569123"/>
              <a:gd name="connsiteY22" fmla="*/ 1295043 h 5884350"/>
              <a:gd name="connsiteX23" fmla="*/ 8135809 w 8569123"/>
              <a:gd name="connsiteY23" fmla="*/ 1599843 h 5884350"/>
              <a:gd name="connsiteX24" fmla="*/ 8213962 w 8569123"/>
              <a:gd name="connsiteY24" fmla="*/ 1748336 h 5884350"/>
              <a:gd name="connsiteX25" fmla="*/ 8182701 w 8569123"/>
              <a:gd name="connsiteY25" fmla="*/ 1818673 h 5884350"/>
              <a:gd name="connsiteX26" fmla="*/ 8385901 w 8569123"/>
              <a:gd name="connsiteY26" fmla="*/ 2162551 h 5884350"/>
              <a:gd name="connsiteX27" fmla="*/ 8464055 w 8569123"/>
              <a:gd name="connsiteY27" fmla="*/ 2170368 h 5884350"/>
              <a:gd name="connsiteX28" fmla="*/ 8510946 w 8569123"/>
              <a:gd name="connsiteY28" fmla="*/ 2662735 h 5884350"/>
              <a:gd name="connsiteX29" fmla="*/ 8471870 w 8569123"/>
              <a:gd name="connsiteY29" fmla="*/ 3076951 h 5884350"/>
              <a:gd name="connsiteX30" fmla="*/ 7760670 w 8569123"/>
              <a:gd name="connsiteY30" fmla="*/ 3131659 h 5884350"/>
              <a:gd name="connsiteX31" fmla="*/ 6904886 w 8569123"/>
              <a:gd name="connsiteY31" fmla="*/ 3408962 h 5884350"/>
              <a:gd name="connsiteX32" fmla="*/ 3310467 w 8569123"/>
              <a:gd name="connsiteY32" fmla="*/ 4471854 h 5884350"/>
              <a:gd name="connsiteX33" fmla="*/ 2024178 w 8569123"/>
              <a:gd name="connsiteY33" fmla="*/ 5530982 h 5884350"/>
              <a:gd name="connsiteX34" fmla="*/ 132855 w 8569123"/>
              <a:gd name="connsiteY34" fmla="*/ 5538796 h 5884350"/>
              <a:gd name="connsiteX35" fmla="*/ 78147 w 8569123"/>
              <a:gd name="connsiteY35" fmla="*/ 146182 h 5884350"/>
              <a:gd name="connsiteX36" fmla="*/ 1055069 w 8569123"/>
              <a:gd name="connsiteY36" fmla="*/ 677628 h 5884350"/>
              <a:gd name="connsiteX37" fmla="*/ 1688117 w 8569123"/>
              <a:gd name="connsiteY37" fmla="*/ 1349750 h 5884350"/>
              <a:gd name="connsiteX38" fmla="*/ 2203931 w 8569123"/>
              <a:gd name="connsiteY38" fmla="*/ 1967166 h 5884350"/>
              <a:gd name="connsiteX39" fmla="*/ 2500915 w 8569123"/>
              <a:gd name="connsiteY39" fmla="*/ 1506059 h 5884350"/>
              <a:gd name="connsiteX40" fmla="*/ 2653975 w 8569123"/>
              <a:gd name="connsiteY40" fmla="*/ 1168990 h 5884350"/>
              <a:gd name="connsiteX0" fmla="*/ 2653975 w 8569123"/>
              <a:gd name="connsiteY0" fmla="*/ 1168990 h 5884350"/>
              <a:gd name="connsiteX1" fmla="*/ 2625962 w 8569123"/>
              <a:gd name="connsiteY1" fmla="*/ 958982 h 5884350"/>
              <a:gd name="connsiteX2" fmla="*/ 2751008 w 8569123"/>
              <a:gd name="connsiteY2" fmla="*/ 724519 h 5884350"/>
              <a:gd name="connsiteX3" fmla="*/ 3079254 w 8569123"/>
              <a:gd name="connsiteY3" fmla="*/ 380643 h 5884350"/>
              <a:gd name="connsiteX4" fmla="*/ 3563809 w 8569123"/>
              <a:gd name="connsiteY4" fmla="*/ 247781 h 5884350"/>
              <a:gd name="connsiteX5" fmla="*/ 3806085 w 8569123"/>
              <a:gd name="connsiteY5" fmla="*/ 36765 h 5884350"/>
              <a:gd name="connsiteX6" fmla="*/ 4095255 w 8569123"/>
              <a:gd name="connsiteY6" fmla="*/ 52397 h 5884350"/>
              <a:gd name="connsiteX7" fmla="*/ 4306270 w 8569123"/>
              <a:gd name="connsiteY7" fmla="*/ 5505 h 5884350"/>
              <a:gd name="connsiteX8" fmla="*/ 4564178 w 8569123"/>
              <a:gd name="connsiteY8" fmla="*/ 138366 h 5884350"/>
              <a:gd name="connsiteX9" fmla="*/ 5040916 w 8569123"/>
              <a:gd name="connsiteY9" fmla="*/ 52396 h 5884350"/>
              <a:gd name="connsiteX10" fmla="*/ 5369162 w 8569123"/>
              <a:gd name="connsiteY10" fmla="*/ 333750 h 5884350"/>
              <a:gd name="connsiteX11" fmla="*/ 6244485 w 8569123"/>
              <a:gd name="connsiteY11" fmla="*/ 536950 h 5884350"/>
              <a:gd name="connsiteX12" fmla="*/ 6689962 w 8569123"/>
              <a:gd name="connsiteY12" fmla="*/ 138365 h 5884350"/>
              <a:gd name="connsiteX13" fmla="*/ 6838455 w 8569123"/>
              <a:gd name="connsiteY13" fmla="*/ 177442 h 5884350"/>
              <a:gd name="connsiteX14" fmla="*/ 7029932 w 8569123"/>
              <a:gd name="connsiteY14" fmla="*/ 106097 h 5884350"/>
              <a:gd name="connsiteX15" fmla="*/ 7315193 w 8569123"/>
              <a:gd name="connsiteY15" fmla="*/ 341566 h 5884350"/>
              <a:gd name="connsiteX16" fmla="*/ 7408978 w 8569123"/>
              <a:gd name="connsiteY16" fmla="*/ 333751 h 5884350"/>
              <a:gd name="connsiteX17" fmla="*/ 7534024 w 8569123"/>
              <a:gd name="connsiteY17" fmla="*/ 505690 h 5884350"/>
              <a:gd name="connsiteX18" fmla="*/ 7362085 w 8569123"/>
              <a:gd name="connsiteY18" fmla="*/ 724519 h 5884350"/>
              <a:gd name="connsiteX19" fmla="*/ 7526209 w 8569123"/>
              <a:gd name="connsiteY19" fmla="*/ 912090 h 5884350"/>
              <a:gd name="connsiteX20" fmla="*/ 7745039 w 8569123"/>
              <a:gd name="connsiteY20" fmla="*/ 1060582 h 5884350"/>
              <a:gd name="connsiteX21" fmla="*/ 7956055 w 8569123"/>
              <a:gd name="connsiteY21" fmla="*/ 1271597 h 5884350"/>
              <a:gd name="connsiteX22" fmla="*/ 8057654 w 8569123"/>
              <a:gd name="connsiteY22" fmla="*/ 1295043 h 5884350"/>
              <a:gd name="connsiteX23" fmla="*/ 8135809 w 8569123"/>
              <a:gd name="connsiteY23" fmla="*/ 1599843 h 5884350"/>
              <a:gd name="connsiteX24" fmla="*/ 8213962 w 8569123"/>
              <a:gd name="connsiteY24" fmla="*/ 1748336 h 5884350"/>
              <a:gd name="connsiteX25" fmla="*/ 8182701 w 8569123"/>
              <a:gd name="connsiteY25" fmla="*/ 1818673 h 5884350"/>
              <a:gd name="connsiteX26" fmla="*/ 8385901 w 8569123"/>
              <a:gd name="connsiteY26" fmla="*/ 2162551 h 5884350"/>
              <a:gd name="connsiteX27" fmla="*/ 8464055 w 8569123"/>
              <a:gd name="connsiteY27" fmla="*/ 2170368 h 5884350"/>
              <a:gd name="connsiteX28" fmla="*/ 8510946 w 8569123"/>
              <a:gd name="connsiteY28" fmla="*/ 2662735 h 5884350"/>
              <a:gd name="connsiteX29" fmla="*/ 8471870 w 8569123"/>
              <a:gd name="connsiteY29" fmla="*/ 3076951 h 5884350"/>
              <a:gd name="connsiteX30" fmla="*/ 7760670 w 8569123"/>
              <a:gd name="connsiteY30" fmla="*/ 3131659 h 5884350"/>
              <a:gd name="connsiteX31" fmla="*/ 6904886 w 8569123"/>
              <a:gd name="connsiteY31" fmla="*/ 3408962 h 5884350"/>
              <a:gd name="connsiteX32" fmla="*/ 3310467 w 8569123"/>
              <a:gd name="connsiteY32" fmla="*/ 4471854 h 5884350"/>
              <a:gd name="connsiteX33" fmla="*/ 2024178 w 8569123"/>
              <a:gd name="connsiteY33" fmla="*/ 5530982 h 5884350"/>
              <a:gd name="connsiteX34" fmla="*/ 132855 w 8569123"/>
              <a:gd name="connsiteY34" fmla="*/ 5538796 h 5884350"/>
              <a:gd name="connsiteX35" fmla="*/ 78147 w 8569123"/>
              <a:gd name="connsiteY35" fmla="*/ 146182 h 5884350"/>
              <a:gd name="connsiteX36" fmla="*/ 1055069 w 8569123"/>
              <a:gd name="connsiteY36" fmla="*/ 677628 h 5884350"/>
              <a:gd name="connsiteX37" fmla="*/ 1688117 w 8569123"/>
              <a:gd name="connsiteY37" fmla="*/ 1349750 h 5884350"/>
              <a:gd name="connsiteX38" fmla="*/ 2203931 w 8569123"/>
              <a:gd name="connsiteY38" fmla="*/ 1967166 h 5884350"/>
              <a:gd name="connsiteX39" fmla="*/ 2500915 w 8569123"/>
              <a:gd name="connsiteY39" fmla="*/ 1506059 h 5884350"/>
              <a:gd name="connsiteX40" fmla="*/ 2653975 w 8569123"/>
              <a:gd name="connsiteY40" fmla="*/ 1168990 h 5884350"/>
              <a:gd name="connsiteX0" fmla="*/ 2684013 w 8599161"/>
              <a:gd name="connsiteY0" fmla="*/ 1353691 h 6069051"/>
              <a:gd name="connsiteX1" fmla="*/ 2656000 w 8599161"/>
              <a:gd name="connsiteY1" fmla="*/ 1143683 h 6069051"/>
              <a:gd name="connsiteX2" fmla="*/ 2781046 w 8599161"/>
              <a:gd name="connsiteY2" fmla="*/ 909220 h 6069051"/>
              <a:gd name="connsiteX3" fmla="*/ 3109292 w 8599161"/>
              <a:gd name="connsiteY3" fmla="*/ 565344 h 6069051"/>
              <a:gd name="connsiteX4" fmla="*/ 3593847 w 8599161"/>
              <a:gd name="connsiteY4" fmla="*/ 432482 h 6069051"/>
              <a:gd name="connsiteX5" fmla="*/ 3836123 w 8599161"/>
              <a:gd name="connsiteY5" fmla="*/ 221466 h 6069051"/>
              <a:gd name="connsiteX6" fmla="*/ 4125293 w 8599161"/>
              <a:gd name="connsiteY6" fmla="*/ 237098 h 6069051"/>
              <a:gd name="connsiteX7" fmla="*/ 4336308 w 8599161"/>
              <a:gd name="connsiteY7" fmla="*/ 190206 h 6069051"/>
              <a:gd name="connsiteX8" fmla="*/ 4594216 w 8599161"/>
              <a:gd name="connsiteY8" fmla="*/ 323067 h 6069051"/>
              <a:gd name="connsiteX9" fmla="*/ 5070954 w 8599161"/>
              <a:gd name="connsiteY9" fmla="*/ 237097 h 6069051"/>
              <a:gd name="connsiteX10" fmla="*/ 5399200 w 8599161"/>
              <a:gd name="connsiteY10" fmla="*/ 518451 h 6069051"/>
              <a:gd name="connsiteX11" fmla="*/ 6274523 w 8599161"/>
              <a:gd name="connsiteY11" fmla="*/ 721651 h 6069051"/>
              <a:gd name="connsiteX12" fmla="*/ 6720000 w 8599161"/>
              <a:gd name="connsiteY12" fmla="*/ 323066 h 6069051"/>
              <a:gd name="connsiteX13" fmla="*/ 6868493 w 8599161"/>
              <a:gd name="connsiteY13" fmla="*/ 362143 h 6069051"/>
              <a:gd name="connsiteX14" fmla="*/ 7059970 w 8599161"/>
              <a:gd name="connsiteY14" fmla="*/ 290798 h 6069051"/>
              <a:gd name="connsiteX15" fmla="*/ 7345231 w 8599161"/>
              <a:gd name="connsiteY15" fmla="*/ 526267 h 6069051"/>
              <a:gd name="connsiteX16" fmla="*/ 7439016 w 8599161"/>
              <a:gd name="connsiteY16" fmla="*/ 518452 h 6069051"/>
              <a:gd name="connsiteX17" fmla="*/ 7564062 w 8599161"/>
              <a:gd name="connsiteY17" fmla="*/ 690391 h 6069051"/>
              <a:gd name="connsiteX18" fmla="*/ 7392123 w 8599161"/>
              <a:gd name="connsiteY18" fmla="*/ 909220 h 6069051"/>
              <a:gd name="connsiteX19" fmla="*/ 7556247 w 8599161"/>
              <a:gd name="connsiteY19" fmla="*/ 1096791 h 6069051"/>
              <a:gd name="connsiteX20" fmla="*/ 7775077 w 8599161"/>
              <a:gd name="connsiteY20" fmla="*/ 1245283 h 6069051"/>
              <a:gd name="connsiteX21" fmla="*/ 7986093 w 8599161"/>
              <a:gd name="connsiteY21" fmla="*/ 1456298 h 6069051"/>
              <a:gd name="connsiteX22" fmla="*/ 8087692 w 8599161"/>
              <a:gd name="connsiteY22" fmla="*/ 1479744 h 6069051"/>
              <a:gd name="connsiteX23" fmla="*/ 8165847 w 8599161"/>
              <a:gd name="connsiteY23" fmla="*/ 1784544 h 6069051"/>
              <a:gd name="connsiteX24" fmla="*/ 8244000 w 8599161"/>
              <a:gd name="connsiteY24" fmla="*/ 1933037 h 6069051"/>
              <a:gd name="connsiteX25" fmla="*/ 8212739 w 8599161"/>
              <a:gd name="connsiteY25" fmla="*/ 2003374 h 6069051"/>
              <a:gd name="connsiteX26" fmla="*/ 8415939 w 8599161"/>
              <a:gd name="connsiteY26" fmla="*/ 2347252 h 6069051"/>
              <a:gd name="connsiteX27" fmla="*/ 8494093 w 8599161"/>
              <a:gd name="connsiteY27" fmla="*/ 2355069 h 6069051"/>
              <a:gd name="connsiteX28" fmla="*/ 8540984 w 8599161"/>
              <a:gd name="connsiteY28" fmla="*/ 2847436 h 6069051"/>
              <a:gd name="connsiteX29" fmla="*/ 8501908 w 8599161"/>
              <a:gd name="connsiteY29" fmla="*/ 3261652 h 6069051"/>
              <a:gd name="connsiteX30" fmla="*/ 7790708 w 8599161"/>
              <a:gd name="connsiteY30" fmla="*/ 3316360 h 6069051"/>
              <a:gd name="connsiteX31" fmla="*/ 6934924 w 8599161"/>
              <a:gd name="connsiteY31" fmla="*/ 3593663 h 6069051"/>
              <a:gd name="connsiteX32" fmla="*/ 3340505 w 8599161"/>
              <a:gd name="connsiteY32" fmla="*/ 4656555 h 6069051"/>
              <a:gd name="connsiteX33" fmla="*/ 2054216 w 8599161"/>
              <a:gd name="connsiteY33" fmla="*/ 5715683 h 6069051"/>
              <a:gd name="connsiteX34" fmla="*/ 162893 w 8599161"/>
              <a:gd name="connsiteY34" fmla="*/ 5723497 h 6069051"/>
              <a:gd name="connsiteX35" fmla="*/ 108185 w 8599161"/>
              <a:gd name="connsiteY35" fmla="*/ 330883 h 6069051"/>
              <a:gd name="connsiteX36" fmla="*/ 327017 w 8599161"/>
              <a:gd name="connsiteY36" fmla="*/ 627866 h 6069051"/>
              <a:gd name="connsiteX37" fmla="*/ 1085107 w 8599161"/>
              <a:gd name="connsiteY37" fmla="*/ 862329 h 6069051"/>
              <a:gd name="connsiteX38" fmla="*/ 1718155 w 8599161"/>
              <a:gd name="connsiteY38" fmla="*/ 1534451 h 6069051"/>
              <a:gd name="connsiteX39" fmla="*/ 2233969 w 8599161"/>
              <a:gd name="connsiteY39" fmla="*/ 2151867 h 6069051"/>
              <a:gd name="connsiteX40" fmla="*/ 2530953 w 8599161"/>
              <a:gd name="connsiteY40" fmla="*/ 1690760 h 6069051"/>
              <a:gd name="connsiteX41" fmla="*/ 2684013 w 8599161"/>
              <a:gd name="connsiteY41" fmla="*/ 1353691 h 6069051"/>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3340505 w 8599161"/>
              <a:gd name="connsiteY32" fmla="*/ 4471854 h 5884350"/>
              <a:gd name="connsiteX33" fmla="*/ 2054216 w 8599161"/>
              <a:gd name="connsiteY33" fmla="*/ 5530982 h 5884350"/>
              <a:gd name="connsiteX34" fmla="*/ 162893 w 8599161"/>
              <a:gd name="connsiteY34" fmla="*/ 5538796 h 5884350"/>
              <a:gd name="connsiteX35" fmla="*/ 108185 w 8599161"/>
              <a:gd name="connsiteY35" fmla="*/ 146182 h 5884350"/>
              <a:gd name="connsiteX36" fmla="*/ 327017 w 8599161"/>
              <a:gd name="connsiteY36" fmla="*/ 443165 h 5884350"/>
              <a:gd name="connsiteX37" fmla="*/ 1085107 w 8599161"/>
              <a:gd name="connsiteY37" fmla="*/ 677628 h 5884350"/>
              <a:gd name="connsiteX38" fmla="*/ 1718155 w 8599161"/>
              <a:gd name="connsiteY38" fmla="*/ 1349750 h 5884350"/>
              <a:gd name="connsiteX39" fmla="*/ 2233969 w 8599161"/>
              <a:gd name="connsiteY39" fmla="*/ 1967166 h 5884350"/>
              <a:gd name="connsiteX40" fmla="*/ 2530953 w 8599161"/>
              <a:gd name="connsiteY40" fmla="*/ 1506059 h 5884350"/>
              <a:gd name="connsiteX41" fmla="*/ 2684013 w 8599161"/>
              <a:gd name="connsiteY4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3340505 w 8599161"/>
              <a:gd name="connsiteY33" fmla="*/ 4471854 h 5884350"/>
              <a:gd name="connsiteX34" fmla="*/ 2054216 w 8599161"/>
              <a:gd name="connsiteY34" fmla="*/ 5530982 h 5884350"/>
              <a:gd name="connsiteX35" fmla="*/ 162893 w 8599161"/>
              <a:gd name="connsiteY35" fmla="*/ 5538796 h 5884350"/>
              <a:gd name="connsiteX36" fmla="*/ 108185 w 8599161"/>
              <a:gd name="connsiteY36" fmla="*/ 146182 h 5884350"/>
              <a:gd name="connsiteX37" fmla="*/ 327017 w 8599161"/>
              <a:gd name="connsiteY37" fmla="*/ 443165 h 5884350"/>
              <a:gd name="connsiteX38" fmla="*/ 1085107 w 8599161"/>
              <a:gd name="connsiteY38" fmla="*/ 677628 h 5884350"/>
              <a:gd name="connsiteX39" fmla="*/ 1718155 w 8599161"/>
              <a:gd name="connsiteY39" fmla="*/ 1349750 h 5884350"/>
              <a:gd name="connsiteX40" fmla="*/ 2233969 w 8599161"/>
              <a:gd name="connsiteY40" fmla="*/ 1967166 h 5884350"/>
              <a:gd name="connsiteX41" fmla="*/ 2530953 w 8599161"/>
              <a:gd name="connsiteY41" fmla="*/ 1506059 h 5884350"/>
              <a:gd name="connsiteX42" fmla="*/ 2684013 w 8599161"/>
              <a:gd name="connsiteY42"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165109 w 8599161"/>
              <a:gd name="connsiteY33" fmla="*/ 3811596 h 5884350"/>
              <a:gd name="connsiteX34" fmla="*/ 3340505 w 8599161"/>
              <a:gd name="connsiteY34" fmla="*/ 4471854 h 5884350"/>
              <a:gd name="connsiteX35" fmla="*/ 2054216 w 8599161"/>
              <a:gd name="connsiteY35" fmla="*/ 5530982 h 5884350"/>
              <a:gd name="connsiteX36" fmla="*/ 162893 w 8599161"/>
              <a:gd name="connsiteY36" fmla="*/ 5538796 h 5884350"/>
              <a:gd name="connsiteX37" fmla="*/ 108185 w 8599161"/>
              <a:gd name="connsiteY37" fmla="*/ 146182 h 5884350"/>
              <a:gd name="connsiteX38" fmla="*/ 327017 w 8599161"/>
              <a:gd name="connsiteY38" fmla="*/ 443165 h 5884350"/>
              <a:gd name="connsiteX39" fmla="*/ 1085107 w 8599161"/>
              <a:gd name="connsiteY39" fmla="*/ 677628 h 5884350"/>
              <a:gd name="connsiteX40" fmla="*/ 1718155 w 8599161"/>
              <a:gd name="connsiteY40" fmla="*/ 1349750 h 5884350"/>
              <a:gd name="connsiteX41" fmla="*/ 2233969 w 8599161"/>
              <a:gd name="connsiteY41" fmla="*/ 1967166 h 5884350"/>
              <a:gd name="connsiteX42" fmla="*/ 2530953 w 8599161"/>
              <a:gd name="connsiteY42" fmla="*/ 1506059 h 5884350"/>
              <a:gd name="connsiteX43" fmla="*/ 2684013 w 8599161"/>
              <a:gd name="connsiteY43"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3340505 w 8599161"/>
              <a:gd name="connsiteY36" fmla="*/ 4471854 h 5884350"/>
              <a:gd name="connsiteX37" fmla="*/ 2054216 w 8599161"/>
              <a:gd name="connsiteY37" fmla="*/ 5530982 h 5884350"/>
              <a:gd name="connsiteX38" fmla="*/ 162893 w 8599161"/>
              <a:gd name="connsiteY38" fmla="*/ 5538796 h 5884350"/>
              <a:gd name="connsiteX39" fmla="*/ 108185 w 8599161"/>
              <a:gd name="connsiteY39" fmla="*/ 146182 h 5884350"/>
              <a:gd name="connsiteX40" fmla="*/ 327017 w 8599161"/>
              <a:gd name="connsiteY40" fmla="*/ 443165 h 5884350"/>
              <a:gd name="connsiteX41" fmla="*/ 1085107 w 8599161"/>
              <a:gd name="connsiteY41" fmla="*/ 677628 h 5884350"/>
              <a:gd name="connsiteX42" fmla="*/ 1718155 w 8599161"/>
              <a:gd name="connsiteY42" fmla="*/ 1349750 h 5884350"/>
              <a:gd name="connsiteX43" fmla="*/ 2233969 w 8599161"/>
              <a:gd name="connsiteY43" fmla="*/ 1967166 h 5884350"/>
              <a:gd name="connsiteX44" fmla="*/ 2530953 w 8599161"/>
              <a:gd name="connsiteY44" fmla="*/ 1506059 h 5884350"/>
              <a:gd name="connsiteX45" fmla="*/ 2684013 w 8599161"/>
              <a:gd name="connsiteY45"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3340505 w 8599161"/>
              <a:gd name="connsiteY37" fmla="*/ 4471854 h 5884350"/>
              <a:gd name="connsiteX38" fmla="*/ 2054216 w 8599161"/>
              <a:gd name="connsiteY38" fmla="*/ 5530982 h 5884350"/>
              <a:gd name="connsiteX39" fmla="*/ 162893 w 8599161"/>
              <a:gd name="connsiteY39" fmla="*/ 5538796 h 5884350"/>
              <a:gd name="connsiteX40" fmla="*/ 108185 w 8599161"/>
              <a:gd name="connsiteY40" fmla="*/ 146182 h 5884350"/>
              <a:gd name="connsiteX41" fmla="*/ 327017 w 8599161"/>
              <a:gd name="connsiteY41" fmla="*/ 443165 h 5884350"/>
              <a:gd name="connsiteX42" fmla="*/ 1085107 w 8599161"/>
              <a:gd name="connsiteY42" fmla="*/ 677628 h 5884350"/>
              <a:gd name="connsiteX43" fmla="*/ 1718155 w 8599161"/>
              <a:gd name="connsiteY43" fmla="*/ 1349750 h 5884350"/>
              <a:gd name="connsiteX44" fmla="*/ 2233969 w 8599161"/>
              <a:gd name="connsiteY44" fmla="*/ 1967166 h 5884350"/>
              <a:gd name="connsiteX45" fmla="*/ 2530953 w 8599161"/>
              <a:gd name="connsiteY45" fmla="*/ 1506059 h 5884350"/>
              <a:gd name="connsiteX46" fmla="*/ 2684013 w 8599161"/>
              <a:gd name="connsiteY46"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3340505 w 8599161"/>
              <a:gd name="connsiteY38" fmla="*/ 4471854 h 5884350"/>
              <a:gd name="connsiteX39" fmla="*/ 2054216 w 8599161"/>
              <a:gd name="connsiteY39" fmla="*/ 5530982 h 5884350"/>
              <a:gd name="connsiteX40" fmla="*/ 162893 w 8599161"/>
              <a:gd name="connsiteY40" fmla="*/ 5538796 h 5884350"/>
              <a:gd name="connsiteX41" fmla="*/ 108185 w 8599161"/>
              <a:gd name="connsiteY41" fmla="*/ 146182 h 5884350"/>
              <a:gd name="connsiteX42" fmla="*/ 327017 w 8599161"/>
              <a:gd name="connsiteY42" fmla="*/ 443165 h 5884350"/>
              <a:gd name="connsiteX43" fmla="*/ 1085107 w 8599161"/>
              <a:gd name="connsiteY43" fmla="*/ 677628 h 5884350"/>
              <a:gd name="connsiteX44" fmla="*/ 1718155 w 8599161"/>
              <a:gd name="connsiteY44" fmla="*/ 1349750 h 5884350"/>
              <a:gd name="connsiteX45" fmla="*/ 2233969 w 8599161"/>
              <a:gd name="connsiteY45" fmla="*/ 1967166 h 5884350"/>
              <a:gd name="connsiteX46" fmla="*/ 2530953 w 8599161"/>
              <a:gd name="connsiteY46" fmla="*/ 1506059 h 5884350"/>
              <a:gd name="connsiteX47" fmla="*/ 2684013 w 8599161"/>
              <a:gd name="connsiteY47"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4813048 w 8599161"/>
              <a:gd name="connsiteY38" fmla="*/ 4030427 h 5884350"/>
              <a:gd name="connsiteX39" fmla="*/ 3340505 w 8599161"/>
              <a:gd name="connsiteY39" fmla="*/ 4471854 h 5884350"/>
              <a:gd name="connsiteX40" fmla="*/ 2054216 w 8599161"/>
              <a:gd name="connsiteY40" fmla="*/ 5530982 h 5884350"/>
              <a:gd name="connsiteX41" fmla="*/ 162893 w 8599161"/>
              <a:gd name="connsiteY41" fmla="*/ 5538796 h 5884350"/>
              <a:gd name="connsiteX42" fmla="*/ 108185 w 8599161"/>
              <a:gd name="connsiteY42" fmla="*/ 146182 h 5884350"/>
              <a:gd name="connsiteX43" fmla="*/ 327017 w 8599161"/>
              <a:gd name="connsiteY43" fmla="*/ 443165 h 5884350"/>
              <a:gd name="connsiteX44" fmla="*/ 1085107 w 8599161"/>
              <a:gd name="connsiteY44" fmla="*/ 677628 h 5884350"/>
              <a:gd name="connsiteX45" fmla="*/ 1718155 w 8599161"/>
              <a:gd name="connsiteY45" fmla="*/ 1349750 h 5884350"/>
              <a:gd name="connsiteX46" fmla="*/ 2233969 w 8599161"/>
              <a:gd name="connsiteY46" fmla="*/ 1967166 h 5884350"/>
              <a:gd name="connsiteX47" fmla="*/ 2530953 w 8599161"/>
              <a:gd name="connsiteY47" fmla="*/ 1506059 h 5884350"/>
              <a:gd name="connsiteX48" fmla="*/ 2684013 w 8599161"/>
              <a:gd name="connsiteY48"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4813048 w 8599161"/>
              <a:gd name="connsiteY38" fmla="*/ 4030427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258525 w 8599161"/>
              <a:gd name="connsiteY37" fmla="*/ 4382119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375755 w 8599161"/>
              <a:gd name="connsiteY36" fmla="*/ 4452458 h 5884350"/>
              <a:gd name="connsiteX37" fmla="*/ 5258525 w 8599161"/>
              <a:gd name="connsiteY37" fmla="*/ 4382119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2156 w 8599161"/>
              <a:gd name="connsiteY35" fmla="*/ 4389935 h 5884350"/>
              <a:gd name="connsiteX36" fmla="*/ 5375755 w 8599161"/>
              <a:gd name="connsiteY36" fmla="*/ 4452458 h 5884350"/>
              <a:gd name="connsiteX37" fmla="*/ 5258525 w 8599161"/>
              <a:gd name="connsiteY37" fmla="*/ 4382119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821232 w 8599161"/>
              <a:gd name="connsiteY35" fmla="*/ 4194550 h 5884350"/>
              <a:gd name="connsiteX36" fmla="*/ 5782156 w 8599161"/>
              <a:gd name="connsiteY36" fmla="*/ 4389935 h 5884350"/>
              <a:gd name="connsiteX37" fmla="*/ 5375755 w 8599161"/>
              <a:gd name="connsiteY37" fmla="*/ 4452458 h 5884350"/>
              <a:gd name="connsiteX38" fmla="*/ 5258525 w 8599161"/>
              <a:gd name="connsiteY38" fmla="*/ 4382119 h 5884350"/>
              <a:gd name="connsiteX39" fmla="*/ 4945910 w 8599161"/>
              <a:gd name="connsiteY39" fmla="*/ 4460273 h 5884350"/>
              <a:gd name="connsiteX40" fmla="*/ 4359755 w 8599161"/>
              <a:gd name="connsiteY40" fmla="*/ 4593134 h 5884350"/>
              <a:gd name="connsiteX41" fmla="*/ 3340505 w 8599161"/>
              <a:gd name="connsiteY41" fmla="*/ 4471854 h 5884350"/>
              <a:gd name="connsiteX42" fmla="*/ 2054216 w 8599161"/>
              <a:gd name="connsiteY42" fmla="*/ 5530982 h 5884350"/>
              <a:gd name="connsiteX43" fmla="*/ 162893 w 8599161"/>
              <a:gd name="connsiteY43" fmla="*/ 5538796 h 5884350"/>
              <a:gd name="connsiteX44" fmla="*/ 108185 w 8599161"/>
              <a:gd name="connsiteY44" fmla="*/ 146182 h 5884350"/>
              <a:gd name="connsiteX45" fmla="*/ 327017 w 8599161"/>
              <a:gd name="connsiteY45" fmla="*/ 443165 h 5884350"/>
              <a:gd name="connsiteX46" fmla="*/ 1085107 w 8599161"/>
              <a:gd name="connsiteY46" fmla="*/ 677628 h 5884350"/>
              <a:gd name="connsiteX47" fmla="*/ 1718155 w 8599161"/>
              <a:gd name="connsiteY47" fmla="*/ 1349750 h 5884350"/>
              <a:gd name="connsiteX48" fmla="*/ 2233969 w 8599161"/>
              <a:gd name="connsiteY48" fmla="*/ 1967166 h 5884350"/>
              <a:gd name="connsiteX49" fmla="*/ 2530953 w 8599161"/>
              <a:gd name="connsiteY49" fmla="*/ 1506059 h 5884350"/>
              <a:gd name="connsiteX50" fmla="*/ 2684013 w 8599161"/>
              <a:gd name="connsiteY50"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3340505 w 8599161"/>
              <a:gd name="connsiteY42" fmla="*/ 4471854 h 5884350"/>
              <a:gd name="connsiteX43" fmla="*/ 2054216 w 8599161"/>
              <a:gd name="connsiteY43" fmla="*/ 5530982 h 5884350"/>
              <a:gd name="connsiteX44" fmla="*/ 162893 w 8599161"/>
              <a:gd name="connsiteY44" fmla="*/ 5538796 h 5884350"/>
              <a:gd name="connsiteX45" fmla="*/ 108185 w 8599161"/>
              <a:gd name="connsiteY45" fmla="*/ 146182 h 5884350"/>
              <a:gd name="connsiteX46" fmla="*/ 327017 w 8599161"/>
              <a:gd name="connsiteY46" fmla="*/ 443165 h 5884350"/>
              <a:gd name="connsiteX47" fmla="*/ 1085107 w 8599161"/>
              <a:gd name="connsiteY47" fmla="*/ 677628 h 5884350"/>
              <a:gd name="connsiteX48" fmla="*/ 1718155 w 8599161"/>
              <a:gd name="connsiteY48" fmla="*/ 1349750 h 5884350"/>
              <a:gd name="connsiteX49" fmla="*/ 2233969 w 8599161"/>
              <a:gd name="connsiteY49" fmla="*/ 1967166 h 5884350"/>
              <a:gd name="connsiteX50" fmla="*/ 2530953 w 8599161"/>
              <a:gd name="connsiteY50" fmla="*/ 1506059 h 5884350"/>
              <a:gd name="connsiteX51" fmla="*/ 2684013 w 8599161"/>
              <a:gd name="connsiteY5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3340505 w 8599161"/>
              <a:gd name="connsiteY42" fmla="*/ 4471854 h 5884350"/>
              <a:gd name="connsiteX43" fmla="*/ 2054216 w 8599161"/>
              <a:gd name="connsiteY43" fmla="*/ 5530982 h 5884350"/>
              <a:gd name="connsiteX44" fmla="*/ 162893 w 8599161"/>
              <a:gd name="connsiteY44" fmla="*/ 5538796 h 5884350"/>
              <a:gd name="connsiteX45" fmla="*/ 108185 w 8599161"/>
              <a:gd name="connsiteY45" fmla="*/ 146182 h 5884350"/>
              <a:gd name="connsiteX46" fmla="*/ 327017 w 8599161"/>
              <a:gd name="connsiteY46" fmla="*/ 443165 h 5884350"/>
              <a:gd name="connsiteX47" fmla="*/ 1085107 w 8599161"/>
              <a:gd name="connsiteY47" fmla="*/ 677628 h 5884350"/>
              <a:gd name="connsiteX48" fmla="*/ 1718155 w 8599161"/>
              <a:gd name="connsiteY48" fmla="*/ 1349750 h 5884350"/>
              <a:gd name="connsiteX49" fmla="*/ 2233969 w 8599161"/>
              <a:gd name="connsiteY49" fmla="*/ 1967166 h 5884350"/>
              <a:gd name="connsiteX50" fmla="*/ 2530953 w 8599161"/>
              <a:gd name="connsiteY50" fmla="*/ 1506059 h 5884350"/>
              <a:gd name="connsiteX51" fmla="*/ 2684013 w 8599161"/>
              <a:gd name="connsiteY5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3340505 w 8599161"/>
              <a:gd name="connsiteY42" fmla="*/ 4471854 h 5884350"/>
              <a:gd name="connsiteX43" fmla="*/ 2054216 w 8599161"/>
              <a:gd name="connsiteY43" fmla="*/ 5530982 h 5884350"/>
              <a:gd name="connsiteX44" fmla="*/ 162893 w 8599161"/>
              <a:gd name="connsiteY44" fmla="*/ 5538796 h 5884350"/>
              <a:gd name="connsiteX45" fmla="*/ 108185 w 8599161"/>
              <a:gd name="connsiteY45" fmla="*/ 146182 h 5884350"/>
              <a:gd name="connsiteX46" fmla="*/ 327017 w 8599161"/>
              <a:gd name="connsiteY46" fmla="*/ 443165 h 5884350"/>
              <a:gd name="connsiteX47" fmla="*/ 1085107 w 8599161"/>
              <a:gd name="connsiteY47" fmla="*/ 677628 h 5884350"/>
              <a:gd name="connsiteX48" fmla="*/ 1718155 w 8599161"/>
              <a:gd name="connsiteY48" fmla="*/ 1349750 h 5884350"/>
              <a:gd name="connsiteX49" fmla="*/ 2233969 w 8599161"/>
              <a:gd name="connsiteY49" fmla="*/ 1967166 h 5884350"/>
              <a:gd name="connsiteX50" fmla="*/ 2530953 w 8599161"/>
              <a:gd name="connsiteY50" fmla="*/ 1506059 h 5884350"/>
              <a:gd name="connsiteX51" fmla="*/ 2684013 w 8599161"/>
              <a:gd name="connsiteY5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4047140 w 8599161"/>
              <a:gd name="connsiteY42" fmla="*/ 4905750 h 5884350"/>
              <a:gd name="connsiteX43" fmla="*/ 3340505 w 8599161"/>
              <a:gd name="connsiteY43" fmla="*/ 4471854 h 5884350"/>
              <a:gd name="connsiteX44" fmla="*/ 2054216 w 8599161"/>
              <a:gd name="connsiteY44" fmla="*/ 5530982 h 5884350"/>
              <a:gd name="connsiteX45" fmla="*/ 162893 w 8599161"/>
              <a:gd name="connsiteY45" fmla="*/ 5538796 h 5884350"/>
              <a:gd name="connsiteX46" fmla="*/ 108185 w 8599161"/>
              <a:gd name="connsiteY46" fmla="*/ 146182 h 5884350"/>
              <a:gd name="connsiteX47" fmla="*/ 327017 w 8599161"/>
              <a:gd name="connsiteY47" fmla="*/ 443165 h 5884350"/>
              <a:gd name="connsiteX48" fmla="*/ 1085107 w 8599161"/>
              <a:gd name="connsiteY48" fmla="*/ 677628 h 5884350"/>
              <a:gd name="connsiteX49" fmla="*/ 1718155 w 8599161"/>
              <a:gd name="connsiteY49" fmla="*/ 1349750 h 5884350"/>
              <a:gd name="connsiteX50" fmla="*/ 2233969 w 8599161"/>
              <a:gd name="connsiteY50" fmla="*/ 1967166 h 5884350"/>
              <a:gd name="connsiteX51" fmla="*/ 2530953 w 8599161"/>
              <a:gd name="connsiteY51" fmla="*/ 1506059 h 5884350"/>
              <a:gd name="connsiteX52" fmla="*/ 2684013 w 8599161"/>
              <a:gd name="connsiteY52"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4047140 w 8599161"/>
              <a:gd name="connsiteY42" fmla="*/ 4905750 h 5884350"/>
              <a:gd name="connsiteX43" fmla="*/ 3718894 w 8599161"/>
              <a:gd name="connsiteY43" fmla="*/ 4960458 h 5884350"/>
              <a:gd name="connsiteX44" fmla="*/ 3340505 w 8599161"/>
              <a:gd name="connsiteY44" fmla="*/ 4471854 h 5884350"/>
              <a:gd name="connsiteX45" fmla="*/ 2054216 w 8599161"/>
              <a:gd name="connsiteY45" fmla="*/ 5530982 h 5884350"/>
              <a:gd name="connsiteX46" fmla="*/ 162893 w 8599161"/>
              <a:gd name="connsiteY46" fmla="*/ 5538796 h 5884350"/>
              <a:gd name="connsiteX47" fmla="*/ 108185 w 8599161"/>
              <a:gd name="connsiteY47" fmla="*/ 146182 h 5884350"/>
              <a:gd name="connsiteX48" fmla="*/ 327017 w 8599161"/>
              <a:gd name="connsiteY48" fmla="*/ 443165 h 5884350"/>
              <a:gd name="connsiteX49" fmla="*/ 1085107 w 8599161"/>
              <a:gd name="connsiteY49" fmla="*/ 677628 h 5884350"/>
              <a:gd name="connsiteX50" fmla="*/ 1718155 w 8599161"/>
              <a:gd name="connsiteY50" fmla="*/ 1349750 h 5884350"/>
              <a:gd name="connsiteX51" fmla="*/ 2233969 w 8599161"/>
              <a:gd name="connsiteY51" fmla="*/ 1967166 h 5884350"/>
              <a:gd name="connsiteX52" fmla="*/ 2530953 w 8599161"/>
              <a:gd name="connsiteY52" fmla="*/ 1506059 h 5884350"/>
              <a:gd name="connsiteX53" fmla="*/ 2684013 w 8599161"/>
              <a:gd name="connsiteY53"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4047140 w 8599161"/>
              <a:gd name="connsiteY42" fmla="*/ 4905750 h 5884350"/>
              <a:gd name="connsiteX43" fmla="*/ 3718894 w 8599161"/>
              <a:gd name="connsiteY43" fmla="*/ 4960458 h 5884350"/>
              <a:gd name="connsiteX44" fmla="*/ 3340505 w 8599161"/>
              <a:gd name="connsiteY44" fmla="*/ 4471854 h 5884350"/>
              <a:gd name="connsiteX45" fmla="*/ 2054216 w 8599161"/>
              <a:gd name="connsiteY45" fmla="*/ 5530982 h 5884350"/>
              <a:gd name="connsiteX46" fmla="*/ 162893 w 8599161"/>
              <a:gd name="connsiteY46" fmla="*/ 5538796 h 5884350"/>
              <a:gd name="connsiteX47" fmla="*/ 108185 w 8599161"/>
              <a:gd name="connsiteY47" fmla="*/ 146182 h 5884350"/>
              <a:gd name="connsiteX48" fmla="*/ 327017 w 8599161"/>
              <a:gd name="connsiteY48" fmla="*/ 443165 h 5884350"/>
              <a:gd name="connsiteX49" fmla="*/ 1085107 w 8599161"/>
              <a:gd name="connsiteY49" fmla="*/ 677628 h 5884350"/>
              <a:gd name="connsiteX50" fmla="*/ 1718155 w 8599161"/>
              <a:gd name="connsiteY50" fmla="*/ 1349750 h 5884350"/>
              <a:gd name="connsiteX51" fmla="*/ 2233969 w 8599161"/>
              <a:gd name="connsiteY51" fmla="*/ 1967166 h 5884350"/>
              <a:gd name="connsiteX52" fmla="*/ 2530953 w 8599161"/>
              <a:gd name="connsiteY52" fmla="*/ 1506059 h 5884350"/>
              <a:gd name="connsiteX53" fmla="*/ 2684013 w 8599161"/>
              <a:gd name="connsiteY53" fmla="*/ 1168990 h 5884350"/>
              <a:gd name="connsiteX0" fmla="*/ 2684013 w 8599161"/>
              <a:gd name="connsiteY0" fmla="*/ 1168990 h 5931539"/>
              <a:gd name="connsiteX1" fmla="*/ 2656000 w 8599161"/>
              <a:gd name="connsiteY1" fmla="*/ 958982 h 5931539"/>
              <a:gd name="connsiteX2" fmla="*/ 2781046 w 8599161"/>
              <a:gd name="connsiteY2" fmla="*/ 724519 h 5931539"/>
              <a:gd name="connsiteX3" fmla="*/ 3109292 w 8599161"/>
              <a:gd name="connsiteY3" fmla="*/ 380643 h 5931539"/>
              <a:gd name="connsiteX4" fmla="*/ 3593847 w 8599161"/>
              <a:gd name="connsiteY4" fmla="*/ 247781 h 5931539"/>
              <a:gd name="connsiteX5" fmla="*/ 3836123 w 8599161"/>
              <a:gd name="connsiteY5" fmla="*/ 36765 h 5931539"/>
              <a:gd name="connsiteX6" fmla="*/ 4125293 w 8599161"/>
              <a:gd name="connsiteY6" fmla="*/ 52397 h 5931539"/>
              <a:gd name="connsiteX7" fmla="*/ 4336308 w 8599161"/>
              <a:gd name="connsiteY7" fmla="*/ 5505 h 5931539"/>
              <a:gd name="connsiteX8" fmla="*/ 4594216 w 8599161"/>
              <a:gd name="connsiteY8" fmla="*/ 138366 h 5931539"/>
              <a:gd name="connsiteX9" fmla="*/ 5070954 w 8599161"/>
              <a:gd name="connsiteY9" fmla="*/ 52396 h 5931539"/>
              <a:gd name="connsiteX10" fmla="*/ 5399200 w 8599161"/>
              <a:gd name="connsiteY10" fmla="*/ 333750 h 5931539"/>
              <a:gd name="connsiteX11" fmla="*/ 6274523 w 8599161"/>
              <a:gd name="connsiteY11" fmla="*/ 536950 h 5931539"/>
              <a:gd name="connsiteX12" fmla="*/ 6720000 w 8599161"/>
              <a:gd name="connsiteY12" fmla="*/ 138365 h 5931539"/>
              <a:gd name="connsiteX13" fmla="*/ 6868493 w 8599161"/>
              <a:gd name="connsiteY13" fmla="*/ 177442 h 5931539"/>
              <a:gd name="connsiteX14" fmla="*/ 7059970 w 8599161"/>
              <a:gd name="connsiteY14" fmla="*/ 106097 h 5931539"/>
              <a:gd name="connsiteX15" fmla="*/ 7345231 w 8599161"/>
              <a:gd name="connsiteY15" fmla="*/ 341566 h 5931539"/>
              <a:gd name="connsiteX16" fmla="*/ 7439016 w 8599161"/>
              <a:gd name="connsiteY16" fmla="*/ 333751 h 5931539"/>
              <a:gd name="connsiteX17" fmla="*/ 7564062 w 8599161"/>
              <a:gd name="connsiteY17" fmla="*/ 505690 h 5931539"/>
              <a:gd name="connsiteX18" fmla="*/ 7392123 w 8599161"/>
              <a:gd name="connsiteY18" fmla="*/ 724519 h 5931539"/>
              <a:gd name="connsiteX19" fmla="*/ 7556247 w 8599161"/>
              <a:gd name="connsiteY19" fmla="*/ 912090 h 5931539"/>
              <a:gd name="connsiteX20" fmla="*/ 7775077 w 8599161"/>
              <a:gd name="connsiteY20" fmla="*/ 1060582 h 5931539"/>
              <a:gd name="connsiteX21" fmla="*/ 7986093 w 8599161"/>
              <a:gd name="connsiteY21" fmla="*/ 1271597 h 5931539"/>
              <a:gd name="connsiteX22" fmla="*/ 8087692 w 8599161"/>
              <a:gd name="connsiteY22" fmla="*/ 1295043 h 5931539"/>
              <a:gd name="connsiteX23" fmla="*/ 8165847 w 8599161"/>
              <a:gd name="connsiteY23" fmla="*/ 1599843 h 5931539"/>
              <a:gd name="connsiteX24" fmla="*/ 8244000 w 8599161"/>
              <a:gd name="connsiteY24" fmla="*/ 1748336 h 5931539"/>
              <a:gd name="connsiteX25" fmla="*/ 8212739 w 8599161"/>
              <a:gd name="connsiteY25" fmla="*/ 1818673 h 5931539"/>
              <a:gd name="connsiteX26" fmla="*/ 8415939 w 8599161"/>
              <a:gd name="connsiteY26" fmla="*/ 2162551 h 5931539"/>
              <a:gd name="connsiteX27" fmla="*/ 8494093 w 8599161"/>
              <a:gd name="connsiteY27" fmla="*/ 2170368 h 5931539"/>
              <a:gd name="connsiteX28" fmla="*/ 8540984 w 8599161"/>
              <a:gd name="connsiteY28" fmla="*/ 2662735 h 5931539"/>
              <a:gd name="connsiteX29" fmla="*/ 8501908 w 8599161"/>
              <a:gd name="connsiteY29" fmla="*/ 3076951 h 5931539"/>
              <a:gd name="connsiteX30" fmla="*/ 7790708 w 8599161"/>
              <a:gd name="connsiteY30" fmla="*/ 3131659 h 5931539"/>
              <a:gd name="connsiteX31" fmla="*/ 6934924 w 8599161"/>
              <a:gd name="connsiteY31" fmla="*/ 3408962 h 5931539"/>
              <a:gd name="connsiteX32" fmla="*/ 6696555 w 8599161"/>
              <a:gd name="connsiteY32" fmla="*/ 3405196 h 5931539"/>
              <a:gd name="connsiteX33" fmla="*/ 6469909 w 8599161"/>
              <a:gd name="connsiteY33" fmla="*/ 3522427 h 5931539"/>
              <a:gd name="connsiteX34" fmla="*/ 6165109 w 8599161"/>
              <a:gd name="connsiteY34" fmla="*/ 3811596 h 5931539"/>
              <a:gd name="connsiteX35" fmla="*/ 6055694 w 8599161"/>
              <a:gd name="connsiteY35" fmla="*/ 4061688 h 5931539"/>
              <a:gd name="connsiteX36" fmla="*/ 5821232 w 8599161"/>
              <a:gd name="connsiteY36" fmla="*/ 4194550 h 5931539"/>
              <a:gd name="connsiteX37" fmla="*/ 5782156 w 8599161"/>
              <a:gd name="connsiteY37" fmla="*/ 4389935 h 5931539"/>
              <a:gd name="connsiteX38" fmla="*/ 5375755 w 8599161"/>
              <a:gd name="connsiteY38" fmla="*/ 4452458 h 5931539"/>
              <a:gd name="connsiteX39" fmla="*/ 5258525 w 8599161"/>
              <a:gd name="connsiteY39" fmla="*/ 4382119 h 5931539"/>
              <a:gd name="connsiteX40" fmla="*/ 4945910 w 8599161"/>
              <a:gd name="connsiteY40" fmla="*/ 4460273 h 5931539"/>
              <a:gd name="connsiteX41" fmla="*/ 4359755 w 8599161"/>
              <a:gd name="connsiteY41" fmla="*/ 4593134 h 5931539"/>
              <a:gd name="connsiteX42" fmla="*/ 4047140 w 8599161"/>
              <a:gd name="connsiteY42" fmla="*/ 4905750 h 5931539"/>
              <a:gd name="connsiteX43" fmla="*/ 3718894 w 8599161"/>
              <a:gd name="connsiteY43" fmla="*/ 4960458 h 5931539"/>
              <a:gd name="connsiteX44" fmla="*/ 3340505 w 8599161"/>
              <a:gd name="connsiteY44" fmla="*/ 4471854 h 5931539"/>
              <a:gd name="connsiteX45" fmla="*/ 2632555 w 8599161"/>
              <a:gd name="connsiteY45" fmla="*/ 5015165 h 5931539"/>
              <a:gd name="connsiteX46" fmla="*/ 2054216 w 8599161"/>
              <a:gd name="connsiteY46" fmla="*/ 5530982 h 5931539"/>
              <a:gd name="connsiteX47" fmla="*/ 162893 w 8599161"/>
              <a:gd name="connsiteY47" fmla="*/ 5538796 h 5931539"/>
              <a:gd name="connsiteX48" fmla="*/ 108185 w 8599161"/>
              <a:gd name="connsiteY48" fmla="*/ 146182 h 5931539"/>
              <a:gd name="connsiteX49" fmla="*/ 327017 w 8599161"/>
              <a:gd name="connsiteY49" fmla="*/ 443165 h 5931539"/>
              <a:gd name="connsiteX50" fmla="*/ 1085107 w 8599161"/>
              <a:gd name="connsiteY50" fmla="*/ 677628 h 5931539"/>
              <a:gd name="connsiteX51" fmla="*/ 1718155 w 8599161"/>
              <a:gd name="connsiteY51" fmla="*/ 1349750 h 5931539"/>
              <a:gd name="connsiteX52" fmla="*/ 2233969 w 8599161"/>
              <a:gd name="connsiteY52" fmla="*/ 1967166 h 5931539"/>
              <a:gd name="connsiteX53" fmla="*/ 2530953 w 8599161"/>
              <a:gd name="connsiteY53" fmla="*/ 1506059 h 5931539"/>
              <a:gd name="connsiteX54" fmla="*/ 2684013 w 8599161"/>
              <a:gd name="connsiteY54" fmla="*/ 1168990 h 5931539"/>
              <a:gd name="connsiteX0" fmla="*/ 2684013 w 8599161"/>
              <a:gd name="connsiteY0" fmla="*/ 1168990 h 5931539"/>
              <a:gd name="connsiteX1" fmla="*/ 2656000 w 8599161"/>
              <a:gd name="connsiteY1" fmla="*/ 958982 h 5931539"/>
              <a:gd name="connsiteX2" fmla="*/ 2781046 w 8599161"/>
              <a:gd name="connsiteY2" fmla="*/ 724519 h 5931539"/>
              <a:gd name="connsiteX3" fmla="*/ 3109292 w 8599161"/>
              <a:gd name="connsiteY3" fmla="*/ 380643 h 5931539"/>
              <a:gd name="connsiteX4" fmla="*/ 3593847 w 8599161"/>
              <a:gd name="connsiteY4" fmla="*/ 247781 h 5931539"/>
              <a:gd name="connsiteX5" fmla="*/ 3836123 w 8599161"/>
              <a:gd name="connsiteY5" fmla="*/ 36765 h 5931539"/>
              <a:gd name="connsiteX6" fmla="*/ 4125293 w 8599161"/>
              <a:gd name="connsiteY6" fmla="*/ 52397 h 5931539"/>
              <a:gd name="connsiteX7" fmla="*/ 4336308 w 8599161"/>
              <a:gd name="connsiteY7" fmla="*/ 5505 h 5931539"/>
              <a:gd name="connsiteX8" fmla="*/ 4594216 w 8599161"/>
              <a:gd name="connsiteY8" fmla="*/ 138366 h 5931539"/>
              <a:gd name="connsiteX9" fmla="*/ 5070954 w 8599161"/>
              <a:gd name="connsiteY9" fmla="*/ 52396 h 5931539"/>
              <a:gd name="connsiteX10" fmla="*/ 5399200 w 8599161"/>
              <a:gd name="connsiteY10" fmla="*/ 333750 h 5931539"/>
              <a:gd name="connsiteX11" fmla="*/ 6274523 w 8599161"/>
              <a:gd name="connsiteY11" fmla="*/ 536950 h 5931539"/>
              <a:gd name="connsiteX12" fmla="*/ 6720000 w 8599161"/>
              <a:gd name="connsiteY12" fmla="*/ 138365 h 5931539"/>
              <a:gd name="connsiteX13" fmla="*/ 6868493 w 8599161"/>
              <a:gd name="connsiteY13" fmla="*/ 177442 h 5931539"/>
              <a:gd name="connsiteX14" fmla="*/ 7059970 w 8599161"/>
              <a:gd name="connsiteY14" fmla="*/ 106097 h 5931539"/>
              <a:gd name="connsiteX15" fmla="*/ 7345231 w 8599161"/>
              <a:gd name="connsiteY15" fmla="*/ 341566 h 5931539"/>
              <a:gd name="connsiteX16" fmla="*/ 7439016 w 8599161"/>
              <a:gd name="connsiteY16" fmla="*/ 333751 h 5931539"/>
              <a:gd name="connsiteX17" fmla="*/ 7564062 w 8599161"/>
              <a:gd name="connsiteY17" fmla="*/ 505690 h 5931539"/>
              <a:gd name="connsiteX18" fmla="*/ 7392123 w 8599161"/>
              <a:gd name="connsiteY18" fmla="*/ 724519 h 5931539"/>
              <a:gd name="connsiteX19" fmla="*/ 7556247 w 8599161"/>
              <a:gd name="connsiteY19" fmla="*/ 912090 h 5931539"/>
              <a:gd name="connsiteX20" fmla="*/ 7775077 w 8599161"/>
              <a:gd name="connsiteY20" fmla="*/ 1060582 h 5931539"/>
              <a:gd name="connsiteX21" fmla="*/ 7986093 w 8599161"/>
              <a:gd name="connsiteY21" fmla="*/ 1271597 h 5931539"/>
              <a:gd name="connsiteX22" fmla="*/ 8087692 w 8599161"/>
              <a:gd name="connsiteY22" fmla="*/ 1295043 h 5931539"/>
              <a:gd name="connsiteX23" fmla="*/ 8165847 w 8599161"/>
              <a:gd name="connsiteY23" fmla="*/ 1599843 h 5931539"/>
              <a:gd name="connsiteX24" fmla="*/ 8244000 w 8599161"/>
              <a:gd name="connsiteY24" fmla="*/ 1748336 h 5931539"/>
              <a:gd name="connsiteX25" fmla="*/ 8212739 w 8599161"/>
              <a:gd name="connsiteY25" fmla="*/ 1818673 h 5931539"/>
              <a:gd name="connsiteX26" fmla="*/ 8415939 w 8599161"/>
              <a:gd name="connsiteY26" fmla="*/ 2162551 h 5931539"/>
              <a:gd name="connsiteX27" fmla="*/ 8494093 w 8599161"/>
              <a:gd name="connsiteY27" fmla="*/ 2170368 h 5931539"/>
              <a:gd name="connsiteX28" fmla="*/ 8540984 w 8599161"/>
              <a:gd name="connsiteY28" fmla="*/ 2662735 h 5931539"/>
              <a:gd name="connsiteX29" fmla="*/ 8501908 w 8599161"/>
              <a:gd name="connsiteY29" fmla="*/ 3076951 h 5931539"/>
              <a:gd name="connsiteX30" fmla="*/ 7790708 w 8599161"/>
              <a:gd name="connsiteY30" fmla="*/ 3131659 h 5931539"/>
              <a:gd name="connsiteX31" fmla="*/ 6934924 w 8599161"/>
              <a:gd name="connsiteY31" fmla="*/ 3408962 h 5931539"/>
              <a:gd name="connsiteX32" fmla="*/ 6696555 w 8599161"/>
              <a:gd name="connsiteY32" fmla="*/ 3405196 h 5931539"/>
              <a:gd name="connsiteX33" fmla="*/ 6469909 w 8599161"/>
              <a:gd name="connsiteY33" fmla="*/ 3522427 h 5931539"/>
              <a:gd name="connsiteX34" fmla="*/ 6165109 w 8599161"/>
              <a:gd name="connsiteY34" fmla="*/ 3811596 h 5931539"/>
              <a:gd name="connsiteX35" fmla="*/ 6055694 w 8599161"/>
              <a:gd name="connsiteY35" fmla="*/ 4061688 h 5931539"/>
              <a:gd name="connsiteX36" fmla="*/ 5821232 w 8599161"/>
              <a:gd name="connsiteY36" fmla="*/ 4194550 h 5931539"/>
              <a:gd name="connsiteX37" fmla="*/ 5782156 w 8599161"/>
              <a:gd name="connsiteY37" fmla="*/ 4389935 h 5931539"/>
              <a:gd name="connsiteX38" fmla="*/ 5375755 w 8599161"/>
              <a:gd name="connsiteY38" fmla="*/ 4452458 h 5931539"/>
              <a:gd name="connsiteX39" fmla="*/ 5258525 w 8599161"/>
              <a:gd name="connsiteY39" fmla="*/ 4382119 h 5931539"/>
              <a:gd name="connsiteX40" fmla="*/ 4945910 w 8599161"/>
              <a:gd name="connsiteY40" fmla="*/ 4460273 h 5931539"/>
              <a:gd name="connsiteX41" fmla="*/ 4359755 w 8599161"/>
              <a:gd name="connsiteY41" fmla="*/ 4593134 h 5931539"/>
              <a:gd name="connsiteX42" fmla="*/ 4047140 w 8599161"/>
              <a:gd name="connsiteY42" fmla="*/ 4905750 h 5931539"/>
              <a:gd name="connsiteX43" fmla="*/ 3718894 w 8599161"/>
              <a:gd name="connsiteY43" fmla="*/ 4960458 h 5931539"/>
              <a:gd name="connsiteX44" fmla="*/ 3340505 w 8599161"/>
              <a:gd name="connsiteY44" fmla="*/ 4471854 h 5931539"/>
              <a:gd name="connsiteX45" fmla="*/ 2632555 w 8599161"/>
              <a:gd name="connsiteY45" fmla="*/ 5015165 h 5931539"/>
              <a:gd name="connsiteX46" fmla="*/ 2054216 w 8599161"/>
              <a:gd name="connsiteY46" fmla="*/ 5530982 h 5931539"/>
              <a:gd name="connsiteX47" fmla="*/ 162893 w 8599161"/>
              <a:gd name="connsiteY47" fmla="*/ 5538796 h 5931539"/>
              <a:gd name="connsiteX48" fmla="*/ 108185 w 8599161"/>
              <a:gd name="connsiteY48" fmla="*/ 146182 h 5931539"/>
              <a:gd name="connsiteX49" fmla="*/ 327017 w 8599161"/>
              <a:gd name="connsiteY49" fmla="*/ 443165 h 5931539"/>
              <a:gd name="connsiteX50" fmla="*/ 1085107 w 8599161"/>
              <a:gd name="connsiteY50" fmla="*/ 677628 h 5931539"/>
              <a:gd name="connsiteX51" fmla="*/ 1718155 w 8599161"/>
              <a:gd name="connsiteY51" fmla="*/ 1349750 h 5931539"/>
              <a:gd name="connsiteX52" fmla="*/ 2233969 w 8599161"/>
              <a:gd name="connsiteY52" fmla="*/ 1967166 h 5931539"/>
              <a:gd name="connsiteX53" fmla="*/ 2530953 w 8599161"/>
              <a:gd name="connsiteY53" fmla="*/ 1506059 h 5931539"/>
              <a:gd name="connsiteX54" fmla="*/ 2684013 w 8599161"/>
              <a:gd name="connsiteY54" fmla="*/ 1168990 h 5931539"/>
              <a:gd name="connsiteX0" fmla="*/ 2634966 w 8550114"/>
              <a:gd name="connsiteY0" fmla="*/ 1168990 h 5969025"/>
              <a:gd name="connsiteX1" fmla="*/ 2606953 w 8550114"/>
              <a:gd name="connsiteY1" fmla="*/ 958982 h 5969025"/>
              <a:gd name="connsiteX2" fmla="*/ 2731999 w 8550114"/>
              <a:gd name="connsiteY2" fmla="*/ 724519 h 5969025"/>
              <a:gd name="connsiteX3" fmla="*/ 3060245 w 8550114"/>
              <a:gd name="connsiteY3" fmla="*/ 380643 h 5969025"/>
              <a:gd name="connsiteX4" fmla="*/ 3544800 w 8550114"/>
              <a:gd name="connsiteY4" fmla="*/ 247781 h 5969025"/>
              <a:gd name="connsiteX5" fmla="*/ 3787076 w 8550114"/>
              <a:gd name="connsiteY5" fmla="*/ 36765 h 5969025"/>
              <a:gd name="connsiteX6" fmla="*/ 4076246 w 8550114"/>
              <a:gd name="connsiteY6" fmla="*/ 52397 h 5969025"/>
              <a:gd name="connsiteX7" fmla="*/ 4287261 w 8550114"/>
              <a:gd name="connsiteY7" fmla="*/ 5505 h 5969025"/>
              <a:gd name="connsiteX8" fmla="*/ 4545169 w 8550114"/>
              <a:gd name="connsiteY8" fmla="*/ 138366 h 5969025"/>
              <a:gd name="connsiteX9" fmla="*/ 5021907 w 8550114"/>
              <a:gd name="connsiteY9" fmla="*/ 52396 h 5969025"/>
              <a:gd name="connsiteX10" fmla="*/ 5350153 w 8550114"/>
              <a:gd name="connsiteY10" fmla="*/ 333750 h 5969025"/>
              <a:gd name="connsiteX11" fmla="*/ 6225476 w 8550114"/>
              <a:gd name="connsiteY11" fmla="*/ 536950 h 5969025"/>
              <a:gd name="connsiteX12" fmla="*/ 6670953 w 8550114"/>
              <a:gd name="connsiteY12" fmla="*/ 138365 h 5969025"/>
              <a:gd name="connsiteX13" fmla="*/ 6819446 w 8550114"/>
              <a:gd name="connsiteY13" fmla="*/ 177442 h 5969025"/>
              <a:gd name="connsiteX14" fmla="*/ 7010923 w 8550114"/>
              <a:gd name="connsiteY14" fmla="*/ 106097 h 5969025"/>
              <a:gd name="connsiteX15" fmla="*/ 7296184 w 8550114"/>
              <a:gd name="connsiteY15" fmla="*/ 341566 h 5969025"/>
              <a:gd name="connsiteX16" fmla="*/ 7389969 w 8550114"/>
              <a:gd name="connsiteY16" fmla="*/ 333751 h 5969025"/>
              <a:gd name="connsiteX17" fmla="*/ 7515015 w 8550114"/>
              <a:gd name="connsiteY17" fmla="*/ 505690 h 5969025"/>
              <a:gd name="connsiteX18" fmla="*/ 7343076 w 8550114"/>
              <a:gd name="connsiteY18" fmla="*/ 724519 h 5969025"/>
              <a:gd name="connsiteX19" fmla="*/ 7507200 w 8550114"/>
              <a:gd name="connsiteY19" fmla="*/ 912090 h 5969025"/>
              <a:gd name="connsiteX20" fmla="*/ 7726030 w 8550114"/>
              <a:gd name="connsiteY20" fmla="*/ 1060582 h 5969025"/>
              <a:gd name="connsiteX21" fmla="*/ 7937046 w 8550114"/>
              <a:gd name="connsiteY21" fmla="*/ 1271597 h 5969025"/>
              <a:gd name="connsiteX22" fmla="*/ 8038645 w 8550114"/>
              <a:gd name="connsiteY22" fmla="*/ 1295043 h 5969025"/>
              <a:gd name="connsiteX23" fmla="*/ 8116800 w 8550114"/>
              <a:gd name="connsiteY23" fmla="*/ 1599843 h 5969025"/>
              <a:gd name="connsiteX24" fmla="*/ 8194953 w 8550114"/>
              <a:gd name="connsiteY24" fmla="*/ 1748336 h 5969025"/>
              <a:gd name="connsiteX25" fmla="*/ 8163692 w 8550114"/>
              <a:gd name="connsiteY25" fmla="*/ 1818673 h 5969025"/>
              <a:gd name="connsiteX26" fmla="*/ 8366892 w 8550114"/>
              <a:gd name="connsiteY26" fmla="*/ 2162551 h 5969025"/>
              <a:gd name="connsiteX27" fmla="*/ 8445046 w 8550114"/>
              <a:gd name="connsiteY27" fmla="*/ 2170368 h 5969025"/>
              <a:gd name="connsiteX28" fmla="*/ 8491937 w 8550114"/>
              <a:gd name="connsiteY28" fmla="*/ 2662735 h 5969025"/>
              <a:gd name="connsiteX29" fmla="*/ 8452861 w 8550114"/>
              <a:gd name="connsiteY29" fmla="*/ 3076951 h 5969025"/>
              <a:gd name="connsiteX30" fmla="*/ 7741661 w 8550114"/>
              <a:gd name="connsiteY30" fmla="*/ 3131659 h 5969025"/>
              <a:gd name="connsiteX31" fmla="*/ 6885877 w 8550114"/>
              <a:gd name="connsiteY31" fmla="*/ 3408962 h 5969025"/>
              <a:gd name="connsiteX32" fmla="*/ 6647508 w 8550114"/>
              <a:gd name="connsiteY32" fmla="*/ 3405196 h 5969025"/>
              <a:gd name="connsiteX33" fmla="*/ 6420862 w 8550114"/>
              <a:gd name="connsiteY33" fmla="*/ 3522427 h 5969025"/>
              <a:gd name="connsiteX34" fmla="*/ 6116062 w 8550114"/>
              <a:gd name="connsiteY34" fmla="*/ 3811596 h 5969025"/>
              <a:gd name="connsiteX35" fmla="*/ 6006647 w 8550114"/>
              <a:gd name="connsiteY35" fmla="*/ 4061688 h 5969025"/>
              <a:gd name="connsiteX36" fmla="*/ 5772185 w 8550114"/>
              <a:gd name="connsiteY36" fmla="*/ 4194550 h 5969025"/>
              <a:gd name="connsiteX37" fmla="*/ 5733109 w 8550114"/>
              <a:gd name="connsiteY37" fmla="*/ 4389935 h 5969025"/>
              <a:gd name="connsiteX38" fmla="*/ 5326708 w 8550114"/>
              <a:gd name="connsiteY38" fmla="*/ 4452458 h 5969025"/>
              <a:gd name="connsiteX39" fmla="*/ 5209478 w 8550114"/>
              <a:gd name="connsiteY39" fmla="*/ 4382119 h 5969025"/>
              <a:gd name="connsiteX40" fmla="*/ 4896863 w 8550114"/>
              <a:gd name="connsiteY40" fmla="*/ 4460273 h 5969025"/>
              <a:gd name="connsiteX41" fmla="*/ 4310708 w 8550114"/>
              <a:gd name="connsiteY41" fmla="*/ 4593134 h 5969025"/>
              <a:gd name="connsiteX42" fmla="*/ 3998093 w 8550114"/>
              <a:gd name="connsiteY42" fmla="*/ 4905750 h 5969025"/>
              <a:gd name="connsiteX43" fmla="*/ 3669847 w 8550114"/>
              <a:gd name="connsiteY43" fmla="*/ 4960458 h 5969025"/>
              <a:gd name="connsiteX44" fmla="*/ 3291458 w 8550114"/>
              <a:gd name="connsiteY44" fmla="*/ 4471854 h 5969025"/>
              <a:gd name="connsiteX45" fmla="*/ 2583508 w 8550114"/>
              <a:gd name="connsiteY45" fmla="*/ 5015165 h 5969025"/>
              <a:gd name="connsiteX46" fmla="*/ 2005169 w 8550114"/>
              <a:gd name="connsiteY46" fmla="*/ 5530982 h 5969025"/>
              <a:gd name="connsiteX47" fmla="*/ 887570 w 8550114"/>
              <a:gd name="connsiteY47" fmla="*/ 5562242 h 5969025"/>
              <a:gd name="connsiteX48" fmla="*/ 113846 w 8550114"/>
              <a:gd name="connsiteY48" fmla="*/ 5538796 h 5969025"/>
              <a:gd name="connsiteX49" fmla="*/ 59138 w 8550114"/>
              <a:gd name="connsiteY49" fmla="*/ 146182 h 5969025"/>
              <a:gd name="connsiteX50" fmla="*/ 277970 w 8550114"/>
              <a:gd name="connsiteY50" fmla="*/ 443165 h 5969025"/>
              <a:gd name="connsiteX51" fmla="*/ 1036060 w 8550114"/>
              <a:gd name="connsiteY51" fmla="*/ 677628 h 5969025"/>
              <a:gd name="connsiteX52" fmla="*/ 1669108 w 8550114"/>
              <a:gd name="connsiteY52" fmla="*/ 1349750 h 5969025"/>
              <a:gd name="connsiteX53" fmla="*/ 2184922 w 8550114"/>
              <a:gd name="connsiteY53" fmla="*/ 1967166 h 5969025"/>
              <a:gd name="connsiteX54" fmla="*/ 2481906 w 8550114"/>
              <a:gd name="connsiteY54" fmla="*/ 1506059 h 5969025"/>
              <a:gd name="connsiteX55" fmla="*/ 2634966 w 8550114"/>
              <a:gd name="connsiteY55" fmla="*/ 1168990 h 5969025"/>
              <a:gd name="connsiteX0" fmla="*/ 2634966 w 8550114"/>
              <a:gd name="connsiteY0" fmla="*/ 1168990 h 5602986"/>
              <a:gd name="connsiteX1" fmla="*/ 2606953 w 8550114"/>
              <a:gd name="connsiteY1" fmla="*/ 958982 h 5602986"/>
              <a:gd name="connsiteX2" fmla="*/ 2731999 w 8550114"/>
              <a:gd name="connsiteY2" fmla="*/ 724519 h 5602986"/>
              <a:gd name="connsiteX3" fmla="*/ 3060245 w 8550114"/>
              <a:gd name="connsiteY3" fmla="*/ 380643 h 5602986"/>
              <a:gd name="connsiteX4" fmla="*/ 3544800 w 8550114"/>
              <a:gd name="connsiteY4" fmla="*/ 247781 h 5602986"/>
              <a:gd name="connsiteX5" fmla="*/ 3787076 w 8550114"/>
              <a:gd name="connsiteY5" fmla="*/ 36765 h 5602986"/>
              <a:gd name="connsiteX6" fmla="*/ 4076246 w 8550114"/>
              <a:gd name="connsiteY6" fmla="*/ 52397 h 5602986"/>
              <a:gd name="connsiteX7" fmla="*/ 4287261 w 8550114"/>
              <a:gd name="connsiteY7" fmla="*/ 5505 h 5602986"/>
              <a:gd name="connsiteX8" fmla="*/ 4545169 w 8550114"/>
              <a:gd name="connsiteY8" fmla="*/ 138366 h 5602986"/>
              <a:gd name="connsiteX9" fmla="*/ 5021907 w 8550114"/>
              <a:gd name="connsiteY9" fmla="*/ 52396 h 5602986"/>
              <a:gd name="connsiteX10" fmla="*/ 5350153 w 8550114"/>
              <a:gd name="connsiteY10" fmla="*/ 333750 h 5602986"/>
              <a:gd name="connsiteX11" fmla="*/ 6225476 w 8550114"/>
              <a:gd name="connsiteY11" fmla="*/ 536950 h 5602986"/>
              <a:gd name="connsiteX12" fmla="*/ 6670953 w 8550114"/>
              <a:gd name="connsiteY12" fmla="*/ 138365 h 5602986"/>
              <a:gd name="connsiteX13" fmla="*/ 6819446 w 8550114"/>
              <a:gd name="connsiteY13" fmla="*/ 177442 h 5602986"/>
              <a:gd name="connsiteX14" fmla="*/ 7010923 w 8550114"/>
              <a:gd name="connsiteY14" fmla="*/ 106097 h 5602986"/>
              <a:gd name="connsiteX15" fmla="*/ 7296184 w 8550114"/>
              <a:gd name="connsiteY15" fmla="*/ 341566 h 5602986"/>
              <a:gd name="connsiteX16" fmla="*/ 7389969 w 8550114"/>
              <a:gd name="connsiteY16" fmla="*/ 333751 h 5602986"/>
              <a:gd name="connsiteX17" fmla="*/ 7515015 w 8550114"/>
              <a:gd name="connsiteY17" fmla="*/ 505690 h 5602986"/>
              <a:gd name="connsiteX18" fmla="*/ 7343076 w 8550114"/>
              <a:gd name="connsiteY18" fmla="*/ 724519 h 5602986"/>
              <a:gd name="connsiteX19" fmla="*/ 7507200 w 8550114"/>
              <a:gd name="connsiteY19" fmla="*/ 912090 h 5602986"/>
              <a:gd name="connsiteX20" fmla="*/ 7726030 w 8550114"/>
              <a:gd name="connsiteY20" fmla="*/ 1060582 h 5602986"/>
              <a:gd name="connsiteX21" fmla="*/ 7937046 w 8550114"/>
              <a:gd name="connsiteY21" fmla="*/ 1271597 h 5602986"/>
              <a:gd name="connsiteX22" fmla="*/ 8038645 w 8550114"/>
              <a:gd name="connsiteY22" fmla="*/ 1295043 h 5602986"/>
              <a:gd name="connsiteX23" fmla="*/ 8116800 w 8550114"/>
              <a:gd name="connsiteY23" fmla="*/ 1599843 h 5602986"/>
              <a:gd name="connsiteX24" fmla="*/ 8194953 w 8550114"/>
              <a:gd name="connsiteY24" fmla="*/ 1748336 h 5602986"/>
              <a:gd name="connsiteX25" fmla="*/ 8163692 w 8550114"/>
              <a:gd name="connsiteY25" fmla="*/ 1818673 h 5602986"/>
              <a:gd name="connsiteX26" fmla="*/ 8366892 w 8550114"/>
              <a:gd name="connsiteY26" fmla="*/ 2162551 h 5602986"/>
              <a:gd name="connsiteX27" fmla="*/ 8445046 w 8550114"/>
              <a:gd name="connsiteY27" fmla="*/ 2170368 h 5602986"/>
              <a:gd name="connsiteX28" fmla="*/ 8491937 w 8550114"/>
              <a:gd name="connsiteY28" fmla="*/ 2662735 h 5602986"/>
              <a:gd name="connsiteX29" fmla="*/ 8452861 w 8550114"/>
              <a:gd name="connsiteY29" fmla="*/ 3076951 h 5602986"/>
              <a:gd name="connsiteX30" fmla="*/ 7741661 w 8550114"/>
              <a:gd name="connsiteY30" fmla="*/ 3131659 h 5602986"/>
              <a:gd name="connsiteX31" fmla="*/ 6885877 w 8550114"/>
              <a:gd name="connsiteY31" fmla="*/ 3408962 h 5602986"/>
              <a:gd name="connsiteX32" fmla="*/ 6647508 w 8550114"/>
              <a:gd name="connsiteY32" fmla="*/ 3405196 h 5602986"/>
              <a:gd name="connsiteX33" fmla="*/ 6420862 w 8550114"/>
              <a:gd name="connsiteY33" fmla="*/ 3522427 h 5602986"/>
              <a:gd name="connsiteX34" fmla="*/ 6116062 w 8550114"/>
              <a:gd name="connsiteY34" fmla="*/ 3811596 h 5602986"/>
              <a:gd name="connsiteX35" fmla="*/ 6006647 w 8550114"/>
              <a:gd name="connsiteY35" fmla="*/ 4061688 h 5602986"/>
              <a:gd name="connsiteX36" fmla="*/ 5772185 w 8550114"/>
              <a:gd name="connsiteY36" fmla="*/ 4194550 h 5602986"/>
              <a:gd name="connsiteX37" fmla="*/ 5733109 w 8550114"/>
              <a:gd name="connsiteY37" fmla="*/ 4389935 h 5602986"/>
              <a:gd name="connsiteX38" fmla="*/ 5326708 w 8550114"/>
              <a:gd name="connsiteY38" fmla="*/ 4452458 h 5602986"/>
              <a:gd name="connsiteX39" fmla="*/ 5209478 w 8550114"/>
              <a:gd name="connsiteY39" fmla="*/ 4382119 h 5602986"/>
              <a:gd name="connsiteX40" fmla="*/ 4896863 w 8550114"/>
              <a:gd name="connsiteY40" fmla="*/ 4460273 h 5602986"/>
              <a:gd name="connsiteX41" fmla="*/ 4310708 w 8550114"/>
              <a:gd name="connsiteY41" fmla="*/ 4593134 h 5602986"/>
              <a:gd name="connsiteX42" fmla="*/ 3998093 w 8550114"/>
              <a:gd name="connsiteY42" fmla="*/ 4905750 h 5602986"/>
              <a:gd name="connsiteX43" fmla="*/ 3669847 w 8550114"/>
              <a:gd name="connsiteY43" fmla="*/ 4960458 h 5602986"/>
              <a:gd name="connsiteX44" fmla="*/ 3291458 w 8550114"/>
              <a:gd name="connsiteY44" fmla="*/ 4471854 h 5602986"/>
              <a:gd name="connsiteX45" fmla="*/ 2583508 w 8550114"/>
              <a:gd name="connsiteY45" fmla="*/ 5015165 h 5602986"/>
              <a:gd name="connsiteX46" fmla="*/ 2005169 w 8550114"/>
              <a:gd name="connsiteY46" fmla="*/ 5530982 h 5602986"/>
              <a:gd name="connsiteX47" fmla="*/ 887570 w 8550114"/>
              <a:gd name="connsiteY47" fmla="*/ 5562242 h 5602986"/>
              <a:gd name="connsiteX48" fmla="*/ 113846 w 8550114"/>
              <a:gd name="connsiteY48" fmla="*/ 5538796 h 5602986"/>
              <a:gd name="connsiteX49" fmla="*/ 59138 w 8550114"/>
              <a:gd name="connsiteY49" fmla="*/ 146182 h 5602986"/>
              <a:gd name="connsiteX50" fmla="*/ 277970 w 8550114"/>
              <a:gd name="connsiteY50" fmla="*/ 443165 h 5602986"/>
              <a:gd name="connsiteX51" fmla="*/ 1036060 w 8550114"/>
              <a:gd name="connsiteY51" fmla="*/ 677628 h 5602986"/>
              <a:gd name="connsiteX52" fmla="*/ 1669108 w 8550114"/>
              <a:gd name="connsiteY52" fmla="*/ 1349750 h 5602986"/>
              <a:gd name="connsiteX53" fmla="*/ 2184922 w 8550114"/>
              <a:gd name="connsiteY53" fmla="*/ 1967166 h 5602986"/>
              <a:gd name="connsiteX54" fmla="*/ 2481906 w 8550114"/>
              <a:gd name="connsiteY54" fmla="*/ 1506059 h 5602986"/>
              <a:gd name="connsiteX55" fmla="*/ 2634966 w 8550114"/>
              <a:gd name="connsiteY55" fmla="*/ 1168990 h 5602986"/>
              <a:gd name="connsiteX0" fmla="*/ 2596244 w 8511392"/>
              <a:gd name="connsiteY0" fmla="*/ 1168990 h 5602986"/>
              <a:gd name="connsiteX1" fmla="*/ 2568231 w 8511392"/>
              <a:gd name="connsiteY1" fmla="*/ 958982 h 5602986"/>
              <a:gd name="connsiteX2" fmla="*/ 2693277 w 8511392"/>
              <a:gd name="connsiteY2" fmla="*/ 724519 h 5602986"/>
              <a:gd name="connsiteX3" fmla="*/ 3021523 w 8511392"/>
              <a:gd name="connsiteY3" fmla="*/ 380643 h 5602986"/>
              <a:gd name="connsiteX4" fmla="*/ 3506078 w 8511392"/>
              <a:gd name="connsiteY4" fmla="*/ 247781 h 5602986"/>
              <a:gd name="connsiteX5" fmla="*/ 3748354 w 8511392"/>
              <a:gd name="connsiteY5" fmla="*/ 36765 h 5602986"/>
              <a:gd name="connsiteX6" fmla="*/ 4037524 w 8511392"/>
              <a:gd name="connsiteY6" fmla="*/ 52397 h 5602986"/>
              <a:gd name="connsiteX7" fmla="*/ 4248539 w 8511392"/>
              <a:gd name="connsiteY7" fmla="*/ 5505 h 5602986"/>
              <a:gd name="connsiteX8" fmla="*/ 4506447 w 8511392"/>
              <a:gd name="connsiteY8" fmla="*/ 138366 h 5602986"/>
              <a:gd name="connsiteX9" fmla="*/ 4983185 w 8511392"/>
              <a:gd name="connsiteY9" fmla="*/ 52396 h 5602986"/>
              <a:gd name="connsiteX10" fmla="*/ 5311431 w 8511392"/>
              <a:gd name="connsiteY10" fmla="*/ 333750 h 5602986"/>
              <a:gd name="connsiteX11" fmla="*/ 6186754 w 8511392"/>
              <a:gd name="connsiteY11" fmla="*/ 536950 h 5602986"/>
              <a:gd name="connsiteX12" fmla="*/ 6632231 w 8511392"/>
              <a:gd name="connsiteY12" fmla="*/ 138365 h 5602986"/>
              <a:gd name="connsiteX13" fmla="*/ 6780724 w 8511392"/>
              <a:gd name="connsiteY13" fmla="*/ 177442 h 5602986"/>
              <a:gd name="connsiteX14" fmla="*/ 6972201 w 8511392"/>
              <a:gd name="connsiteY14" fmla="*/ 106097 h 5602986"/>
              <a:gd name="connsiteX15" fmla="*/ 7257462 w 8511392"/>
              <a:gd name="connsiteY15" fmla="*/ 341566 h 5602986"/>
              <a:gd name="connsiteX16" fmla="*/ 7351247 w 8511392"/>
              <a:gd name="connsiteY16" fmla="*/ 333751 h 5602986"/>
              <a:gd name="connsiteX17" fmla="*/ 7476293 w 8511392"/>
              <a:gd name="connsiteY17" fmla="*/ 505690 h 5602986"/>
              <a:gd name="connsiteX18" fmla="*/ 7304354 w 8511392"/>
              <a:gd name="connsiteY18" fmla="*/ 724519 h 5602986"/>
              <a:gd name="connsiteX19" fmla="*/ 7468478 w 8511392"/>
              <a:gd name="connsiteY19" fmla="*/ 912090 h 5602986"/>
              <a:gd name="connsiteX20" fmla="*/ 7687308 w 8511392"/>
              <a:gd name="connsiteY20" fmla="*/ 1060582 h 5602986"/>
              <a:gd name="connsiteX21" fmla="*/ 7898324 w 8511392"/>
              <a:gd name="connsiteY21" fmla="*/ 1271597 h 5602986"/>
              <a:gd name="connsiteX22" fmla="*/ 7999923 w 8511392"/>
              <a:gd name="connsiteY22" fmla="*/ 1295043 h 5602986"/>
              <a:gd name="connsiteX23" fmla="*/ 8078078 w 8511392"/>
              <a:gd name="connsiteY23" fmla="*/ 1599843 h 5602986"/>
              <a:gd name="connsiteX24" fmla="*/ 8156231 w 8511392"/>
              <a:gd name="connsiteY24" fmla="*/ 1748336 h 5602986"/>
              <a:gd name="connsiteX25" fmla="*/ 8124970 w 8511392"/>
              <a:gd name="connsiteY25" fmla="*/ 1818673 h 5602986"/>
              <a:gd name="connsiteX26" fmla="*/ 8328170 w 8511392"/>
              <a:gd name="connsiteY26" fmla="*/ 2162551 h 5602986"/>
              <a:gd name="connsiteX27" fmla="*/ 8406324 w 8511392"/>
              <a:gd name="connsiteY27" fmla="*/ 2170368 h 5602986"/>
              <a:gd name="connsiteX28" fmla="*/ 8453215 w 8511392"/>
              <a:gd name="connsiteY28" fmla="*/ 2662735 h 5602986"/>
              <a:gd name="connsiteX29" fmla="*/ 8414139 w 8511392"/>
              <a:gd name="connsiteY29" fmla="*/ 3076951 h 5602986"/>
              <a:gd name="connsiteX30" fmla="*/ 7702939 w 8511392"/>
              <a:gd name="connsiteY30" fmla="*/ 3131659 h 5602986"/>
              <a:gd name="connsiteX31" fmla="*/ 6847155 w 8511392"/>
              <a:gd name="connsiteY31" fmla="*/ 3408962 h 5602986"/>
              <a:gd name="connsiteX32" fmla="*/ 6608786 w 8511392"/>
              <a:gd name="connsiteY32" fmla="*/ 3405196 h 5602986"/>
              <a:gd name="connsiteX33" fmla="*/ 6382140 w 8511392"/>
              <a:gd name="connsiteY33" fmla="*/ 3522427 h 5602986"/>
              <a:gd name="connsiteX34" fmla="*/ 6077340 w 8511392"/>
              <a:gd name="connsiteY34" fmla="*/ 3811596 h 5602986"/>
              <a:gd name="connsiteX35" fmla="*/ 5967925 w 8511392"/>
              <a:gd name="connsiteY35" fmla="*/ 4061688 h 5602986"/>
              <a:gd name="connsiteX36" fmla="*/ 5733463 w 8511392"/>
              <a:gd name="connsiteY36" fmla="*/ 4194550 h 5602986"/>
              <a:gd name="connsiteX37" fmla="*/ 5694387 w 8511392"/>
              <a:gd name="connsiteY37" fmla="*/ 4389935 h 5602986"/>
              <a:gd name="connsiteX38" fmla="*/ 5287986 w 8511392"/>
              <a:gd name="connsiteY38" fmla="*/ 4452458 h 5602986"/>
              <a:gd name="connsiteX39" fmla="*/ 5170756 w 8511392"/>
              <a:gd name="connsiteY39" fmla="*/ 4382119 h 5602986"/>
              <a:gd name="connsiteX40" fmla="*/ 4858141 w 8511392"/>
              <a:gd name="connsiteY40" fmla="*/ 4460273 h 5602986"/>
              <a:gd name="connsiteX41" fmla="*/ 4271986 w 8511392"/>
              <a:gd name="connsiteY41" fmla="*/ 4593134 h 5602986"/>
              <a:gd name="connsiteX42" fmla="*/ 3959371 w 8511392"/>
              <a:gd name="connsiteY42" fmla="*/ 4905750 h 5602986"/>
              <a:gd name="connsiteX43" fmla="*/ 3631125 w 8511392"/>
              <a:gd name="connsiteY43" fmla="*/ 4960458 h 5602986"/>
              <a:gd name="connsiteX44" fmla="*/ 3252736 w 8511392"/>
              <a:gd name="connsiteY44" fmla="*/ 4471854 h 5602986"/>
              <a:gd name="connsiteX45" fmla="*/ 2544786 w 8511392"/>
              <a:gd name="connsiteY45" fmla="*/ 5015165 h 5602986"/>
              <a:gd name="connsiteX46" fmla="*/ 1966447 w 8511392"/>
              <a:gd name="connsiteY46" fmla="*/ 5530982 h 5602986"/>
              <a:gd name="connsiteX47" fmla="*/ 848848 w 8511392"/>
              <a:gd name="connsiteY47" fmla="*/ 5562242 h 5602986"/>
              <a:gd name="connsiteX48" fmla="*/ 75124 w 8511392"/>
              <a:gd name="connsiteY48" fmla="*/ 5538796 h 5602986"/>
              <a:gd name="connsiteX49" fmla="*/ 20416 w 8511392"/>
              <a:gd name="connsiteY49" fmla="*/ 146182 h 5602986"/>
              <a:gd name="connsiteX50" fmla="*/ 239248 w 8511392"/>
              <a:gd name="connsiteY50" fmla="*/ 443165 h 5602986"/>
              <a:gd name="connsiteX51" fmla="*/ 997338 w 8511392"/>
              <a:gd name="connsiteY51" fmla="*/ 677628 h 5602986"/>
              <a:gd name="connsiteX52" fmla="*/ 1630386 w 8511392"/>
              <a:gd name="connsiteY52" fmla="*/ 1349750 h 5602986"/>
              <a:gd name="connsiteX53" fmla="*/ 2146200 w 8511392"/>
              <a:gd name="connsiteY53" fmla="*/ 1967166 h 5602986"/>
              <a:gd name="connsiteX54" fmla="*/ 2443184 w 8511392"/>
              <a:gd name="connsiteY54" fmla="*/ 1506059 h 5602986"/>
              <a:gd name="connsiteX55" fmla="*/ 2596244 w 8511392"/>
              <a:gd name="connsiteY55" fmla="*/ 1168990 h 5602986"/>
              <a:gd name="connsiteX0" fmla="*/ 2608295 w 8523443"/>
              <a:gd name="connsiteY0" fmla="*/ 1168990 h 5601444"/>
              <a:gd name="connsiteX1" fmla="*/ 2580282 w 8523443"/>
              <a:gd name="connsiteY1" fmla="*/ 958982 h 5601444"/>
              <a:gd name="connsiteX2" fmla="*/ 2705328 w 8523443"/>
              <a:gd name="connsiteY2" fmla="*/ 724519 h 5601444"/>
              <a:gd name="connsiteX3" fmla="*/ 3033574 w 8523443"/>
              <a:gd name="connsiteY3" fmla="*/ 380643 h 5601444"/>
              <a:gd name="connsiteX4" fmla="*/ 3518129 w 8523443"/>
              <a:gd name="connsiteY4" fmla="*/ 247781 h 5601444"/>
              <a:gd name="connsiteX5" fmla="*/ 3760405 w 8523443"/>
              <a:gd name="connsiteY5" fmla="*/ 36765 h 5601444"/>
              <a:gd name="connsiteX6" fmla="*/ 4049575 w 8523443"/>
              <a:gd name="connsiteY6" fmla="*/ 52397 h 5601444"/>
              <a:gd name="connsiteX7" fmla="*/ 4260590 w 8523443"/>
              <a:gd name="connsiteY7" fmla="*/ 5505 h 5601444"/>
              <a:gd name="connsiteX8" fmla="*/ 4518498 w 8523443"/>
              <a:gd name="connsiteY8" fmla="*/ 138366 h 5601444"/>
              <a:gd name="connsiteX9" fmla="*/ 4995236 w 8523443"/>
              <a:gd name="connsiteY9" fmla="*/ 52396 h 5601444"/>
              <a:gd name="connsiteX10" fmla="*/ 5323482 w 8523443"/>
              <a:gd name="connsiteY10" fmla="*/ 333750 h 5601444"/>
              <a:gd name="connsiteX11" fmla="*/ 6198805 w 8523443"/>
              <a:gd name="connsiteY11" fmla="*/ 536950 h 5601444"/>
              <a:gd name="connsiteX12" fmla="*/ 6644282 w 8523443"/>
              <a:gd name="connsiteY12" fmla="*/ 138365 h 5601444"/>
              <a:gd name="connsiteX13" fmla="*/ 6792775 w 8523443"/>
              <a:gd name="connsiteY13" fmla="*/ 177442 h 5601444"/>
              <a:gd name="connsiteX14" fmla="*/ 6984252 w 8523443"/>
              <a:gd name="connsiteY14" fmla="*/ 106097 h 5601444"/>
              <a:gd name="connsiteX15" fmla="*/ 7269513 w 8523443"/>
              <a:gd name="connsiteY15" fmla="*/ 341566 h 5601444"/>
              <a:gd name="connsiteX16" fmla="*/ 7363298 w 8523443"/>
              <a:gd name="connsiteY16" fmla="*/ 333751 h 5601444"/>
              <a:gd name="connsiteX17" fmla="*/ 7488344 w 8523443"/>
              <a:gd name="connsiteY17" fmla="*/ 505690 h 5601444"/>
              <a:gd name="connsiteX18" fmla="*/ 7316405 w 8523443"/>
              <a:gd name="connsiteY18" fmla="*/ 724519 h 5601444"/>
              <a:gd name="connsiteX19" fmla="*/ 7480529 w 8523443"/>
              <a:gd name="connsiteY19" fmla="*/ 912090 h 5601444"/>
              <a:gd name="connsiteX20" fmla="*/ 7699359 w 8523443"/>
              <a:gd name="connsiteY20" fmla="*/ 1060582 h 5601444"/>
              <a:gd name="connsiteX21" fmla="*/ 7910375 w 8523443"/>
              <a:gd name="connsiteY21" fmla="*/ 1271597 h 5601444"/>
              <a:gd name="connsiteX22" fmla="*/ 8011974 w 8523443"/>
              <a:gd name="connsiteY22" fmla="*/ 1295043 h 5601444"/>
              <a:gd name="connsiteX23" fmla="*/ 8090129 w 8523443"/>
              <a:gd name="connsiteY23" fmla="*/ 1599843 h 5601444"/>
              <a:gd name="connsiteX24" fmla="*/ 8168282 w 8523443"/>
              <a:gd name="connsiteY24" fmla="*/ 1748336 h 5601444"/>
              <a:gd name="connsiteX25" fmla="*/ 8137021 w 8523443"/>
              <a:gd name="connsiteY25" fmla="*/ 1818673 h 5601444"/>
              <a:gd name="connsiteX26" fmla="*/ 8340221 w 8523443"/>
              <a:gd name="connsiteY26" fmla="*/ 2162551 h 5601444"/>
              <a:gd name="connsiteX27" fmla="*/ 8418375 w 8523443"/>
              <a:gd name="connsiteY27" fmla="*/ 2170368 h 5601444"/>
              <a:gd name="connsiteX28" fmla="*/ 8465266 w 8523443"/>
              <a:gd name="connsiteY28" fmla="*/ 2662735 h 5601444"/>
              <a:gd name="connsiteX29" fmla="*/ 8426190 w 8523443"/>
              <a:gd name="connsiteY29" fmla="*/ 3076951 h 5601444"/>
              <a:gd name="connsiteX30" fmla="*/ 7714990 w 8523443"/>
              <a:gd name="connsiteY30" fmla="*/ 3131659 h 5601444"/>
              <a:gd name="connsiteX31" fmla="*/ 6859206 w 8523443"/>
              <a:gd name="connsiteY31" fmla="*/ 3408962 h 5601444"/>
              <a:gd name="connsiteX32" fmla="*/ 6620837 w 8523443"/>
              <a:gd name="connsiteY32" fmla="*/ 3405196 h 5601444"/>
              <a:gd name="connsiteX33" fmla="*/ 6394191 w 8523443"/>
              <a:gd name="connsiteY33" fmla="*/ 3522427 h 5601444"/>
              <a:gd name="connsiteX34" fmla="*/ 6089391 w 8523443"/>
              <a:gd name="connsiteY34" fmla="*/ 3811596 h 5601444"/>
              <a:gd name="connsiteX35" fmla="*/ 5979976 w 8523443"/>
              <a:gd name="connsiteY35" fmla="*/ 4061688 h 5601444"/>
              <a:gd name="connsiteX36" fmla="*/ 5745514 w 8523443"/>
              <a:gd name="connsiteY36" fmla="*/ 4194550 h 5601444"/>
              <a:gd name="connsiteX37" fmla="*/ 5706438 w 8523443"/>
              <a:gd name="connsiteY37" fmla="*/ 4389935 h 5601444"/>
              <a:gd name="connsiteX38" fmla="*/ 5300037 w 8523443"/>
              <a:gd name="connsiteY38" fmla="*/ 4452458 h 5601444"/>
              <a:gd name="connsiteX39" fmla="*/ 5182807 w 8523443"/>
              <a:gd name="connsiteY39" fmla="*/ 4382119 h 5601444"/>
              <a:gd name="connsiteX40" fmla="*/ 4870192 w 8523443"/>
              <a:gd name="connsiteY40" fmla="*/ 4460273 h 5601444"/>
              <a:gd name="connsiteX41" fmla="*/ 4284037 w 8523443"/>
              <a:gd name="connsiteY41" fmla="*/ 4593134 h 5601444"/>
              <a:gd name="connsiteX42" fmla="*/ 3971422 w 8523443"/>
              <a:gd name="connsiteY42" fmla="*/ 4905750 h 5601444"/>
              <a:gd name="connsiteX43" fmla="*/ 3643176 w 8523443"/>
              <a:gd name="connsiteY43" fmla="*/ 4960458 h 5601444"/>
              <a:gd name="connsiteX44" fmla="*/ 3264787 w 8523443"/>
              <a:gd name="connsiteY44" fmla="*/ 4471854 h 5601444"/>
              <a:gd name="connsiteX45" fmla="*/ 2556837 w 8523443"/>
              <a:gd name="connsiteY45" fmla="*/ 5015165 h 5601444"/>
              <a:gd name="connsiteX46" fmla="*/ 1978498 w 8523443"/>
              <a:gd name="connsiteY46" fmla="*/ 5530982 h 5601444"/>
              <a:gd name="connsiteX47" fmla="*/ 860899 w 8523443"/>
              <a:gd name="connsiteY47" fmla="*/ 5562242 h 5601444"/>
              <a:gd name="connsiteX48" fmla="*/ 27909 w 8523443"/>
              <a:gd name="connsiteY48" fmla="*/ 5572663 h 5601444"/>
              <a:gd name="connsiteX49" fmla="*/ 32467 w 8523443"/>
              <a:gd name="connsiteY49" fmla="*/ 146182 h 5601444"/>
              <a:gd name="connsiteX50" fmla="*/ 251299 w 8523443"/>
              <a:gd name="connsiteY50" fmla="*/ 443165 h 5601444"/>
              <a:gd name="connsiteX51" fmla="*/ 1009389 w 8523443"/>
              <a:gd name="connsiteY51" fmla="*/ 677628 h 5601444"/>
              <a:gd name="connsiteX52" fmla="*/ 1642437 w 8523443"/>
              <a:gd name="connsiteY52" fmla="*/ 1349750 h 5601444"/>
              <a:gd name="connsiteX53" fmla="*/ 2158251 w 8523443"/>
              <a:gd name="connsiteY53" fmla="*/ 1967166 h 5601444"/>
              <a:gd name="connsiteX54" fmla="*/ 2455235 w 8523443"/>
              <a:gd name="connsiteY54" fmla="*/ 1506059 h 5601444"/>
              <a:gd name="connsiteX55" fmla="*/ 2608295 w 8523443"/>
              <a:gd name="connsiteY55" fmla="*/ 1168990 h 5601444"/>
              <a:gd name="connsiteX0" fmla="*/ 2608295 w 9067955"/>
              <a:gd name="connsiteY0" fmla="*/ 1168990 h 5601444"/>
              <a:gd name="connsiteX1" fmla="*/ 2580282 w 9067955"/>
              <a:gd name="connsiteY1" fmla="*/ 958982 h 5601444"/>
              <a:gd name="connsiteX2" fmla="*/ 2705328 w 9067955"/>
              <a:gd name="connsiteY2" fmla="*/ 724519 h 5601444"/>
              <a:gd name="connsiteX3" fmla="*/ 3033574 w 9067955"/>
              <a:gd name="connsiteY3" fmla="*/ 380643 h 5601444"/>
              <a:gd name="connsiteX4" fmla="*/ 3518129 w 9067955"/>
              <a:gd name="connsiteY4" fmla="*/ 247781 h 5601444"/>
              <a:gd name="connsiteX5" fmla="*/ 3760405 w 9067955"/>
              <a:gd name="connsiteY5" fmla="*/ 36765 h 5601444"/>
              <a:gd name="connsiteX6" fmla="*/ 4049575 w 9067955"/>
              <a:gd name="connsiteY6" fmla="*/ 52397 h 5601444"/>
              <a:gd name="connsiteX7" fmla="*/ 4260590 w 9067955"/>
              <a:gd name="connsiteY7" fmla="*/ 5505 h 5601444"/>
              <a:gd name="connsiteX8" fmla="*/ 4518498 w 9067955"/>
              <a:gd name="connsiteY8" fmla="*/ 138366 h 5601444"/>
              <a:gd name="connsiteX9" fmla="*/ 4995236 w 9067955"/>
              <a:gd name="connsiteY9" fmla="*/ 52396 h 5601444"/>
              <a:gd name="connsiteX10" fmla="*/ 5323482 w 9067955"/>
              <a:gd name="connsiteY10" fmla="*/ 333750 h 5601444"/>
              <a:gd name="connsiteX11" fmla="*/ 6198805 w 9067955"/>
              <a:gd name="connsiteY11" fmla="*/ 536950 h 5601444"/>
              <a:gd name="connsiteX12" fmla="*/ 6644282 w 9067955"/>
              <a:gd name="connsiteY12" fmla="*/ 138365 h 5601444"/>
              <a:gd name="connsiteX13" fmla="*/ 6792775 w 9067955"/>
              <a:gd name="connsiteY13" fmla="*/ 177442 h 5601444"/>
              <a:gd name="connsiteX14" fmla="*/ 6984252 w 9067955"/>
              <a:gd name="connsiteY14" fmla="*/ 106097 h 5601444"/>
              <a:gd name="connsiteX15" fmla="*/ 7269513 w 9067955"/>
              <a:gd name="connsiteY15" fmla="*/ 341566 h 5601444"/>
              <a:gd name="connsiteX16" fmla="*/ 7363298 w 9067955"/>
              <a:gd name="connsiteY16" fmla="*/ 333751 h 5601444"/>
              <a:gd name="connsiteX17" fmla="*/ 7488344 w 9067955"/>
              <a:gd name="connsiteY17" fmla="*/ 505690 h 5601444"/>
              <a:gd name="connsiteX18" fmla="*/ 7316405 w 9067955"/>
              <a:gd name="connsiteY18" fmla="*/ 724519 h 5601444"/>
              <a:gd name="connsiteX19" fmla="*/ 7480529 w 9067955"/>
              <a:gd name="connsiteY19" fmla="*/ 912090 h 5601444"/>
              <a:gd name="connsiteX20" fmla="*/ 7699359 w 9067955"/>
              <a:gd name="connsiteY20" fmla="*/ 1060582 h 5601444"/>
              <a:gd name="connsiteX21" fmla="*/ 7910375 w 9067955"/>
              <a:gd name="connsiteY21" fmla="*/ 1271597 h 5601444"/>
              <a:gd name="connsiteX22" fmla="*/ 8011974 w 9067955"/>
              <a:gd name="connsiteY22" fmla="*/ 1295043 h 5601444"/>
              <a:gd name="connsiteX23" fmla="*/ 8090129 w 9067955"/>
              <a:gd name="connsiteY23" fmla="*/ 1599843 h 5601444"/>
              <a:gd name="connsiteX24" fmla="*/ 8168282 w 9067955"/>
              <a:gd name="connsiteY24" fmla="*/ 1748336 h 5601444"/>
              <a:gd name="connsiteX25" fmla="*/ 8137021 w 9067955"/>
              <a:gd name="connsiteY25" fmla="*/ 1818673 h 5601444"/>
              <a:gd name="connsiteX26" fmla="*/ 8340221 w 9067955"/>
              <a:gd name="connsiteY26" fmla="*/ 2162551 h 5601444"/>
              <a:gd name="connsiteX27" fmla="*/ 8418375 w 9067955"/>
              <a:gd name="connsiteY27" fmla="*/ 2170368 h 5601444"/>
              <a:gd name="connsiteX28" fmla="*/ 8465266 w 9067955"/>
              <a:gd name="connsiteY28" fmla="*/ 2662735 h 5601444"/>
              <a:gd name="connsiteX29" fmla="*/ 8426190 w 9067955"/>
              <a:gd name="connsiteY29" fmla="*/ 3076951 h 5601444"/>
              <a:gd name="connsiteX30" fmla="*/ 9013438 w 9067955"/>
              <a:gd name="connsiteY30" fmla="*/ 3570571 h 5601444"/>
              <a:gd name="connsiteX31" fmla="*/ 6859206 w 9067955"/>
              <a:gd name="connsiteY31" fmla="*/ 3408962 h 5601444"/>
              <a:gd name="connsiteX32" fmla="*/ 6620837 w 9067955"/>
              <a:gd name="connsiteY32" fmla="*/ 3405196 h 5601444"/>
              <a:gd name="connsiteX33" fmla="*/ 6394191 w 9067955"/>
              <a:gd name="connsiteY33" fmla="*/ 3522427 h 5601444"/>
              <a:gd name="connsiteX34" fmla="*/ 6089391 w 9067955"/>
              <a:gd name="connsiteY34" fmla="*/ 3811596 h 5601444"/>
              <a:gd name="connsiteX35" fmla="*/ 5979976 w 9067955"/>
              <a:gd name="connsiteY35" fmla="*/ 4061688 h 5601444"/>
              <a:gd name="connsiteX36" fmla="*/ 5745514 w 9067955"/>
              <a:gd name="connsiteY36" fmla="*/ 4194550 h 5601444"/>
              <a:gd name="connsiteX37" fmla="*/ 5706438 w 9067955"/>
              <a:gd name="connsiteY37" fmla="*/ 4389935 h 5601444"/>
              <a:gd name="connsiteX38" fmla="*/ 5300037 w 9067955"/>
              <a:gd name="connsiteY38" fmla="*/ 4452458 h 5601444"/>
              <a:gd name="connsiteX39" fmla="*/ 5182807 w 9067955"/>
              <a:gd name="connsiteY39" fmla="*/ 4382119 h 5601444"/>
              <a:gd name="connsiteX40" fmla="*/ 4870192 w 9067955"/>
              <a:gd name="connsiteY40" fmla="*/ 4460273 h 5601444"/>
              <a:gd name="connsiteX41" fmla="*/ 4284037 w 9067955"/>
              <a:gd name="connsiteY41" fmla="*/ 4593134 h 5601444"/>
              <a:gd name="connsiteX42" fmla="*/ 3971422 w 9067955"/>
              <a:gd name="connsiteY42" fmla="*/ 4905750 h 5601444"/>
              <a:gd name="connsiteX43" fmla="*/ 3643176 w 9067955"/>
              <a:gd name="connsiteY43" fmla="*/ 4960458 h 5601444"/>
              <a:gd name="connsiteX44" fmla="*/ 3264787 w 9067955"/>
              <a:gd name="connsiteY44" fmla="*/ 4471854 h 5601444"/>
              <a:gd name="connsiteX45" fmla="*/ 2556837 w 9067955"/>
              <a:gd name="connsiteY45" fmla="*/ 5015165 h 5601444"/>
              <a:gd name="connsiteX46" fmla="*/ 1978498 w 9067955"/>
              <a:gd name="connsiteY46" fmla="*/ 5530982 h 5601444"/>
              <a:gd name="connsiteX47" fmla="*/ 860899 w 9067955"/>
              <a:gd name="connsiteY47" fmla="*/ 5562242 h 5601444"/>
              <a:gd name="connsiteX48" fmla="*/ 27909 w 9067955"/>
              <a:gd name="connsiteY48" fmla="*/ 5572663 h 5601444"/>
              <a:gd name="connsiteX49" fmla="*/ 32467 w 9067955"/>
              <a:gd name="connsiteY49" fmla="*/ 146182 h 5601444"/>
              <a:gd name="connsiteX50" fmla="*/ 251299 w 9067955"/>
              <a:gd name="connsiteY50" fmla="*/ 443165 h 5601444"/>
              <a:gd name="connsiteX51" fmla="*/ 1009389 w 9067955"/>
              <a:gd name="connsiteY51" fmla="*/ 677628 h 5601444"/>
              <a:gd name="connsiteX52" fmla="*/ 1642437 w 9067955"/>
              <a:gd name="connsiteY52" fmla="*/ 1349750 h 5601444"/>
              <a:gd name="connsiteX53" fmla="*/ 2158251 w 9067955"/>
              <a:gd name="connsiteY53" fmla="*/ 1967166 h 5601444"/>
              <a:gd name="connsiteX54" fmla="*/ 2455235 w 9067955"/>
              <a:gd name="connsiteY54" fmla="*/ 1506059 h 5601444"/>
              <a:gd name="connsiteX55" fmla="*/ 2608295 w 9067955"/>
              <a:gd name="connsiteY55" fmla="*/ 1168990 h 5601444"/>
              <a:gd name="connsiteX0" fmla="*/ 2608295 w 9019130"/>
              <a:gd name="connsiteY0" fmla="*/ 1168990 h 5601444"/>
              <a:gd name="connsiteX1" fmla="*/ 2580282 w 9019130"/>
              <a:gd name="connsiteY1" fmla="*/ 958982 h 5601444"/>
              <a:gd name="connsiteX2" fmla="*/ 2705328 w 9019130"/>
              <a:gd name="connsiteY2" fmla="*/ 724519 h 5601444"/>
              <a:gd name="connsiteX3" fmla="*/ 3033574 w 9019130"/>
              <a:gd name="connsiteY3" fmla="*/ 380643 h 5601444"/>
              <a:gd name="connsiteX4" fmla="*/ 3518129 w 9019130"/>
              <a:gd name="connsiteY4" fmla="*/ 247781 h 5601444"/>
              <a:gd name="connsiteX5" fmla="*/ 3760405 w 9019130"/>
              <a:gd name="connsiteY5" fmla="*/ 36765 h 5601444"/>
              <a:gd name="connsiteX6" fmla="*/ 4049575 w 9019130"/>
              <a:gd name="connsiteY6" fmla="*/ 52397 h 5601444"/>
              <a:gd name="connsiteX7" fmla="*/ 4260590 w 9019130"/>
              <a:gd name="connsiteY7" fmla="*/ 5505 h 5601444"/>
              <a:gd name="connsiteX8" fmla="*/ 4518498 w 9019130"/>
              <a:gd name="connsiteY8" fmla="*/ 138366 h 5601444"/>
              <a:gd name="connsiteX9" fmla="*/ 4995236 w 9019130"/>
              <a:gd name="connsiteY9" fmla="*/ 52396 h 5601444"/>
              <a:gd name="connsiteX10" fmla="*/ 5323482 w 9019130"/>
              <a:gd name="connsiteY10" fmla="*/ 333750 h 5601444"/>
              <a:gd name="connsiteX11" fmla="*/ 6198805 w 9019130"/>
              <a:gd name="connsiteY11" fmla="*/ 536950 h 5601444"/>
              <a:gd name="connsiteX12" fmla="*/ 6644282 w 9019130"/>
              <a:gd name="connsiteY12" fmla="*/ 138365 h 5601444"/>
              <a:gd name="connsiteX13" fmla="*/ 6792775 w 9019130"/>
              <a:gd name="connsiteY13" fmla="*/ 177442 h 5601444"/>
              <a:gd name="connsiteX14" fmla="*/ 6984252 w 9019130"/>
              <a:gd name="connsiteY14" fmla="*/ 106097 h 5601444"/>
              <a:gd name="connsiteX15" fmla="*/ 7269513 w 9019130"/>
              <a:gd name="connsiteY15" fmla="*/ 341566 h 5601444"/>
              <a:gd name="connsiteX16" fmla="*/ 7363298 w 9019130"/>
              <a:gd name="connsiteY16" fmla="*/ 333751 h 5601444"/>
              <a:gd name="connsiteX17" fmla="*/ 7488344 w 9019130"/>
              <a:gd name="connsiteY17" fmla="*/ 505690 h 5601444"/>
              <a:gd name="connsiteX18" fmla="*/ 7316405 w 9019130"/>
              <a:gd name="connsiteY18" fmla="*/ 724519 h 5601444"/>
              <a:gd name="connsiteX19" fmla="*/ 7480529 w 9019130"/>
              <a:gd name="connsiteY19" fmla="*/ 912090 h 5601444"/>
              <a:gd name="connsiteX20" fmla="*/ 7699359 w 9019130"/>
              <a:gd name="connsiteY20" fmla="*/ 1060582 h 5601444"/>
              <a:gd name="connsiteX21" fmla="*/ 7910375 w 9019130"/>
              <a:gd name="connsiteY21" fmla="*/ 1271597 h 5601444"/>
              <a:gd name="connsiteX22" fmla="*/ 8011974 w 9019130"/>
              <a:gd name="connsiteY22" fmla="*/ 1295043 h 5601444"/>
              <a:gd name="connsiteX23" fmla="*/ 8090129 w 9019130"/>
              <a:gd name="connsiteY23" fmla="*/ 1599843 h 5601444"/>
              <a:gd name="connsiteX24" fmla="*/ 8168282 w 9019130"/>
              <a:gd name="connsiteY24" fmla="*/ 1748336 h 5601444"/>
              <a:gd name="connsiteX25" fmla="*/ 8137021 w 9019130"/>
              <a:gd name="connsiteY25" fmla="*/ 1818673 h 5601444"/>
              <a:gd name="connsiteX26" fmla="*/ 8340221 w 9019130"/>
              <a:gd name="connsiteY26" fmla="*/ 2162551 h 5601444"/>
              <a:gd name="connsiteX27" fmla="*/ 8418375 w 9019130"/>
              <a:gd name="connsiteY27" fmla="*/ 2170368 h 5601444"/>
              <a:gd name="connsiteX28" fmla="*/ 8465266 w 9019130"/>
              <a:gd name="connsiteY28" fmla="*/ 2662735 h 5601444"/>
              <a:gd name="connsiteX29" fmla="*/ 8426190 w 9019130"/>
              <a:gd name="connsiteY29" fmla="*/ 3076951 h 5601444"/>
              <a:gd name="connsiteX30" fmla="*/ 9013438 w 9019130"/>
              <a:gd name="connsiteY30" fmla="*/ 3570571 h 5601444"/>
              <a:gd name="connsiteX31" fmla="*/ 8017446 w 9019130"/>
              <a:gd name="connsiteY31" fmla="*/ 3817394 h 5601444"/>
              <a:gd name="connsiteX32" fmla="*/ 6620837 w 9019130"/>
              <a:gd name="connsiteY32" fmla="*/ 3405196 h 5601444"/>
              <a:gd name="connsiteX33" fmla="*/ 6394191 w 9019130"/>
              <a:gd name="connsiteY33" fmla="*/ 3522427 h 5601444"/>
              <a:gd name="connsiteX34" fmla="*/ 6089391 w 9019130"/>
              <a:gd name="connsiteY34" fmla="*/ 3811596 h 5601444"/>
              <a:gd name="connsiteX35" fmla="*/ 5979976 w 9019130"/>
              <a:gd name="connsiteY35" fmla="*/ 4061688 h 5601444"/>
              <a:gd name="connsiteX36" fmla="*/ 5745514 w 9019130"/>
              <a:gd name="connsiteY36" fmla="*/ 4194550 h 5601444"/>
              <a:gd name="connsiteX37" fmla="*/ 5706438 w 9019130"/>
              <a:gd name="connsiteY37" fmla="*/ 4389935 h 5601444"/>
              <a:gd name="connsiteX38" fmla="*/ 5300037 w 9019130"/>
              <a:gd name="connsiteY38" fmla="*/ 4452458 h 5601444"/>
              <a:gd name="connsiteX39" fmla="*/ 5182807 w 9019130"/>
              <a:gd name="connsiteY39" fmla="*/ 4382119 h 5601444"/>
              <a:gd name="connsiteX40" fmla="*/ 4870192 w 9019130"/>
              <a:gd name="connsiteY40" fmla="*/ 4460273 h 5601444"/>
              <a:gd name="connsiteX41" fmla="*/ 4284037 w 9019130"/>
              <a:gd name="connsiteY41" fmla="*/ 4593134 h 5601444"/>
              <a:gd name="connsiteX42" fmla="*/ 3971422 w 9019130"/>
              <a:gd name="connsiteY42" fmla="*/ 4905750 h 5601444"/>
              <a:gd name="connsiteX43" fmla="*/ 3643176 w 9019130"/>
              <a:gd name="connsiteY43" fmla="*/ 4960458 h 5601444"/>
              <a:gd name="connsiteX44" fmla="*/ 3264787 w 9019130"/>
              <a:gd name="connsiteY44" fmla="*/ 4471854 h 5601444"/>
              <a:gd name="connsiteX45" fmla="*/ 2556837 w 9019130"/>
              <a:gd name="connsiteY45" fmla="*/ 5015165 h 5601444"/>
              <a:gd name="connsiteX46" fmla="*/ 1978498 w 9019130"/>
              <a:gd name="connsiteY46" fmla="*/ 5530982 h 5601444"/>
              <a:gd name="connsiteX47" fmla="*/ 860899 w 9019130"/>
              <a:gd name="connsiteY47" fmla="*/ 5562242 h 5601444"/>
              <a:gd name="connsiteX48" fmla="*/ 27909 w 9019130"/>
              <a:gd name="connsiteY48" fmla="*/ 5572663 h 5601444"/>
              <a:gd name="connsiteX49" fmla="*/ 32467 w 9019130"/>
              <a:gd name="connsiteY49" fmla="*/ 146182 h 5601444"/>
              <a:gd name="connsiteX50" fmla="*/ 251299 w 9019130"/>
              <a:gd name="connsiteY50" fmla="*/ 443165 h 5601444"/>
              <a:gd name="connsiteX51" fmla="*/ 1009389 w 9019130"/>
              <a:gd name="connsiteY51" fmla="*/ 677628 h 5601444"/>
              <a:gd name="connsiteX52" fmla="*/ 1642437 w 9019130"/>
              <a:gd name="connsiteY52" fmla="*/ 1349750 h 5601444"/>
              <a:gd name="connsiteX53" fmla="*/ 2158251 w 9019130"/>
              <a:gd name="connsiteY53" fmla="*/ 1967166 h 5601444"/>
              <a:gd name="connsiteX54" fmla="*/ 2455235 w 9019130"/>
              <a:gd name="connsiteY54" fmla="*/ 1506059 h 5601444"/>
              <a:gd name="connsiteX55" fmla="*/ 2608295 w 9019130"/>
              <a:gd name="connsiteY55" fmla="*/ 1168990 h 5601444"/>
              <a:gd name="connsiteX0" fmla="*/ 2608295 w 9019488"/>
              <a:gd name="connsiteY0" fmla="*/ 1168990 h 5601444"/>
              <a:gd name="connsiteX1" fmla="*/ 2580282 w 9019488"/>
              <a:gd name="connsiteY1" fmla="*/ 958982 h 5601444"/>
              <a:gd name="connsiteX2" fmla="*/ 2705328 w 9019488"/>
              <a:gd name="connsiteY2" fmla="*/ 724519 h 5601444"/>
              <a:gd name="connsiteX3" fmla="*/ 3033574 w 9019488"/>
              <a:gd name="connsiteY3" fmla="*/ 380643 h 5601444"/>
              <a:gd name="connsiteX4" fmla="*/ 3518129 w 9019488"/>
              <a:gd name="connsiteY4" fmla="*/ 247781 h 5601444"/>
              <a:gd name="connsiteX5" fmla="*/ 3760405 w 9019488"/>
              <a:gd name="connsiteY5" fmla="*/ 36765 h 5601444"/>
              <a:gd name="connsiteX6" fmla="*/ 4049575 w 9019488"/>
              <a:gd name="connsiteY6" fmla="*/ 52397 h 5601444"/>
              <a:gd name="connsiteX7" fmla="*/ 4260590 w 9019488"/>
              <a:gd name="connsiteY7" fmla="*/ 5505 h 5601444"/>
              <a:gd name="connsiteX8" fmla="*/ 4518498 w 9019488"/>
              <a:gd name="connsiteY8" fmla="*/ 138366 h 5601444"/>
              <a:gd name="connsiteX9" fmla="*/ 4995236 w 9019488"/>
              <a:gd name="connsiteY9" fmla="*/ 52396 h 5601444"/>
              <a:gd name="connsiteX10" fmla="*/ 5323482 w 9019488"/>
              <a:gd name="connsiteY10" fmla="*/ 333750 h 5601444"/>
              <a:gd name="connsiteX11" fmla="*/ 6198805 w 9019488"/>
              <a:gd name="connsiteY11" fmla="*/ 536950 h 5601444"/>
              <a:gd name="connsiteX12" fmla="*/ 6644282 w 9019488"/>
              <a:gd name="connsiteY12" fmla="*/ 138365 h 5601444"/>
              <a:gd name="connsiteX13" fmla="*/ 6792775 w 9019488"/>
              <a:gd name="connsiteY13" fmla="*/ 177442 h 5601444"/>
              <a:gd name="connsiteX14" fmla="*/ 6984252 w 9019488"/>
              <a:gd name="connsiteY14" fmla="*/ 106097 h 5601444"/>
              <a:gd name="connsiteX15" fmla="*/ 7269513 w 9019488"/>
              <a:gd name="connsiteY15" fmla="*/ 341566 h 5601444"/>
              <a:gd name="connsiteX16" fmla="*/ 7363298 w 9019488"/>
              <a:gd name="connsiteY16" fmla="*/ 333751 h 5601444"/>
              <a:gd name="connsiteX17" fmla="*/ 7488344 w 9019488"/>
              <a:gd name="connsiteY17" fmla="*/ 505690 h 5601444"/>
              <a:gd name="connsiteX18" fmla="*/ 7316405 w 9019488"/>
              <a:gd name="connsiteY18" fmla="*/ 724519 h 5601444"/>
              <a:gd name="connsiteX19" fmla="*/ 7480529 w 9019488"/>
              <a:gd name="connsiteY19" fmla="*/ 912090 h 5601444"/>
              <a:gd name="connsiteX20" fmla="*/ 7699359 w 9019488"/>
              <a:gd name="connsiteY20" fmla="*/ 1060582 h 5601444"/>
              <a:gd name="connsiteX21" fmla="*/ 7910375 w 9019488"/>
              <a:gd name="connsiteY21" fmla="*/ 1271597 h 5601444"/>
              <a:gd name="connsiteX22" fmla="*/ 8011974 w 9019488"/>
              <a:gd name="connsiteY22" fmla="*/ 1295043 h 5601444"/>
              <a:gd name="connsiteX23" fmla="*/ 8090129 w 9019488"/>
              <a:gd name="connsiteY23" fmla="*/ 1599843 h 5601444"/>
              <a:gd name="connsiteX24" fmla="*/ 8168282 w 9019488"/>
              <a:gd name="connsiteY24" fmla="*/ 1748336 h 5601444"/>
              <a:gd name="connsiteX25" fmla="*/ 8137021 w 9019488"/>
              <a:gd name="connsiteY25" fmla="*/ 1818673 h 5601444"/>
              <a:gd name="connsiteX26" fmla="*/ 8340221 w 9019488"/>
              <a:gd name="connsiteY26" fmla="*/ 2162551 h 5601444"/>
              <a:gd name="connsiteX27" fmla="*/ 8418375 w 9019488"/>
              <a:gd name="connsiteY27" fmla="*/ 2170368 h 5601444"/>
              <a:gd name="connsiteX28" fmla="*/ 8465266 w 9019488"/>
              <a:gd name="connsiteY28" fmla="*/ 2662735 h 5601444"/>
              <a:gd name="connsiteX29" fmla="*/ 8426190 w 9019488"/>
              <a:gd name="connsiteY29" fmla="*/ 3076951 h 5601444"/>
              <a:gd name="connsiteX30" fmla="*/ 9013438 w 9019488"/>
              <a:gd name="connsiteY30" fmla="*/ 3570571 h 5601444"/>
              <a:gd name="connsiteX31" fmla="*/ 8688788 w 9019488"/>
              <a:gd name="connsiteY31" fmla="*/ 3748604 h 5601444"/>
              <a:gd name="connsiteX32" fmla="*/ 8017446 w 9019488"/>
              <a:gd name="connsiteY32" fmla="*/ 3817394 h 5601444"/>
              <a:gd name="connsiteX33" fmla="*/ 6620837 w 9019488"/>
              <a:gd name="connsiteY33" fmla="*/ 3405196 h 5601444"/>
              <a:gd name="connsiteX34" fmla="*/ 6394191 w 9019488"/>
              <a:gd name="connsiteY34" fmla="*/ 3522427 h 5601444"/>
              <a:gd name="connsiteX35" fmla="*/ 6089391 w 9019488"/>
              <a:gd name="connsiteY35" fmla="*/ 3811596 h 5601444"/>
              <a:gd name="connsiteX36" fmla="*/ 5979976 w 9019488"/>
              <a:gd name="connsiteY36" fmla="*/ 4061688 h 5601444"/>
              <a:gd name="connsiteX37" fmla="*/ 5745514 w 9019488"/>
              <a:gd name="connsiteY37" fmla="*/ 4194550 h 5601444"/>
              <a:gd name="connsiteX38" fmla="*/ 5706438 w 9019488"/>
              <a:gd name="connsiteY38" fmla="*/ 4389935 h 5601444"/>
              <a:gd name="connsiteX39" fmla="*/ 5300037 w 9019488"/>
              <a:gd name="connsiteY39" fmla="*/ 4452458 h 5601444"/>
              <a:gd name="connsiteX40" fmla="*/ 5182807 w 9019488"/>
              <a:gd name="connsiteY40" fmla="*/ 4382119 h 5601444"/>
              <a:gd name="connsiteX41" fmla="*/ 4870192 w 9019488"/>
              <a:gd name="connsiteY41" fmla="*/ 4460273 h 5601444"/>
              <a:gd name="connsiteX42" fmla="*/ 4284037 w 9019488"/>
              <a:gd name="connsiteY42" fmla="*/ 4593134 h 5601444"/>
              <a:gd name="connsiteX43" fmla="*/ 3971422 w 9019488"/>
              <a:gd name="connsiteY43" fmla="*/ 4905750 h 5601444"/>
              <a:gd name="connsiteX44" fmla="*/ 3643176 w 9019488"/>
              <a:gd name="connsiteY44" fmla="*/ 4960458 h 5601444"/>
              <a:gd name="connsiteX45" fmla="*/ 3264787 w 9019488"/>
              <a:gd name="connsiteY45" fmla="*/ 4471854 h 5601444"/>
              <a:gd name="connsiteX46" fmla="*/ 2556837 w 9019488"/>
              <a:gd name="connsiteY46" fmla="*/ 5015165 h 5601444"/>
              <a:gd name="connsiteX47" fmla="*/ 1978498 w 9019488"/>
              <a:gd name="connsiteY47" fmla="*/ 5530982 h 5601444"/>
              <a:gd name="connsiteX48" fmla="*/ 860899 w 9019488"/>
              <a:gd name="connsiteY48" fmla="*/ 5562242 h 5601444"/>
              <a:gd name="connsiteX49" fmla="*/ 27909 w 9019488"/>
              <a:gd name="connsiteY49" fmla="*/ 5572663 h 5601444"/>
              <a:gd name="connsiteX50" fmla="*/ 32467 w 9019488"/>
              <a:gd name="connsiteY50" fmla="*/ 146182 h 5601444"/>
              <a:gd name="connsiteX51" fmla="*/ 251299 w 9019488"/>
              <a:gd name="connsiteY51" fmla="*/ 443165 h 5601444"/>
              <a:gd name="connsiteX52" fmla="*/ 1009389 w 9019488"/>
              <a:gd name="connsiteY52" fmla="*/ 677628 h 5601444"/>
              <a:gd name="connsiteX53" fmla="*/ 1642437 w 9019488"/>
              <a:gd name="connsiteY53" fmla="*/ 1349750 h 5601444"/>
              <a:gd name="connsiteX54" fmla="*/ 2158251 w 9019488"/>
              <a:gd name="connsiteY54" fmla="*/ 1967166 h 5601444"/>
              <a:gd name="connsiteX55" fmla="*/ 2455235 w 9019488"/>
              <a:gd name="connsiteY55" fmla="*/ 1506059 h 5601444"/>
              <a:gd name="connsiteX56" fmla="*/ 2608295 w 9019488"/>
              <a:gd name="connsiteY56" fmla="*/ 1168990 h 5601444"/>
              <a:gd name="connsiteX0" fmla="*/ 2608295 w 9016706"/>
              <a:gd name="connsiteY0" fmla="*/ 1168990 h 5601444"/>
              <a:gd name="connsiteX1" fmla="*/ 2580282 w 9016706"/>
              <a:gd name="connsiteY1" fmla="*/ 958982 h 5601444"/>
              <a:gd name="connsiteX2" fmla="*/ 2705328 w 9016706"/>
              <a:gd name="connsiteY2" fmla="*/ 724519 h 5601444"/>
              <a:gd name="connsiteX3" fmla="*/ 3033574 w 9016706"/>
              <a:gd name="connsiteY3" fmla="*/ 380643 h 5601444"/>
              <a:gd name="connsiteX4" fmla="*/ 3518129 w 9016706"/>
              <a:gd name="connsiteY4" fmla="*/ 247781 h 5601444"/>
              <a:gd name="connsiteX5" fmla="*/ 3760405 w 9016706"/>
              <a:gd name="connsiteY5" fmla="*/ 36765 h 5601444"/>
              <a:gd name="connsiteX6" fmla="*/ 4049575 w 9016706"/>
              <a:gd name="connsiteY6" fmla="*/ 52397 h 5601444"/>
              <a:gd name="connsiteX7" fmla="*/ 4260590 w 9016706"/>
              <a:gd name="connsiteY7" fmla="*/ 5505 h 5601444"/>
              <a:gd name="connsiteX8" fmla="*/ 4518498 w 9016706"/>
              <a:gd name="connsiteY8" fmla="*/ 138366 h 5601444"/>
              <a:gd name="connsiteX9" fmla="*/ 4995236 w 9016706"/>
              <a:gd name="connsiteY9" fmla="*/ 52396 h 5601444"/>
              <a:gd name="connsiteX10" fmla="*/ 5323482 w 9016706"/>
              <a:gd name="connsiteY10" fmla="*/ 333750 h 5601444"/>
              <a:gd name="connsiteX11" fmla="*/ 6198805 w 9016706"/>
              <a:gd name="connsiteY11" fmla="*/ 536950 h 5601444"/>
              <a:gd name="connsiteX12" fmla="*/ 6644282 w 9016706"/>
              <a:gd name="connsiteY12" fmla="*/ 138365 h 5601444"/>
              <a:gd name="connsiteX13" fmla="*/ 6792775 w 9016706"/>
              <a:gd name="connsiteY13" fmla="*/ 177442 h 5601444"/>
              <a:gd name="connsiteX14" fmla="*/ 6984252 w 9016706"/>
              <a:gd name="connsiteY14" fmla="*/ 106097 h 5601444"/>
              <a:gd name="connsiteX15" fmla="*/ 7269513 w 9016706"/>
              <a:gd name="connsiteY15" fmla="*/ 341566 h 5601444"/>
              <a:gd name="connsiteX16" fmla="*/ 7363298 w 9016706"/>
              <a:gd name="connsiteY16" fmla="*/ 333751 h 5601444"/>
              <a:gd name="connsiteX17" fmla="*/ 7488344 w 9016706"/>
              <a:gd name="connsiteY17" fmla="*/ 505690 h 5601444"/>
              <a:gd name="connsiteX18" fmla="*/ 7316405 w 9016706"/>
              <a:gd name="connsiteY18" fmla="*/ 724519 h 5601444"/>
              <a:gd name="connsiteX19" fmla="*/ 7480529 w 9016706"/>
              <a:gd name="connsiteY19" fmla="*/ 912090 h 5601444"/>
              <a:gd name="connsiteX20" fmla="*/ 7699359 w 9016706"/>
              <a:gd name="connsiteY20" fmla="*/ 1060582 h 5601444"/>
              <a:gd name="connsiteX21" fmla="*/ 7910375 w 9016706"/>
              <a:gd name="connsiteY21" fmla="*/ 1271597 h 5601444"/>
              <a:gd name="connsiteX22" fmla="*/ 8011974 w 9016706"/>
              <a:gd name="connsiteY22" fmla="*/ 1295043 h 5601444"/>
              <a:gd name="connsiteX23" fmla="*/ 8090129 w 9016706"/>
              <a:gd name="connsiteY23" fmla="*/ 1599843 h 5601444"/>
              <a:gd name="connsiteX24" fmla="*/ 8168282 w 9016706"/>
              <a:gd name="connsiteY24" fmla="*/ 1748336 h 5601444"/>
              <a:gd name="connsiteX25" fmla="*/ 8137021 w 9016706"/>
              <a:gd name="connsiteY25" fmla="*/ 1818673 h 5601444"/>
              <a:gd name="connsiteX26" fmla="*/ 8340221 w 9016706"/>
              <a:gd name="connsiteY26" fmla="*/ 2162551 h 5601444"/>
              <a:gd name="connsiteX27" fmla="*/ 8418375 w 9016706"/>
              <a:gd name="connsiteY27" fmla="*/ 2170368 h 5601444"/>
              <a:gd name="connsiteX28" fmla="*/ 8465266 w 9016706"/>
              <a:gd name="connsiteY28" fmla="*/ 2662735 h 5601444"/>
              <a:gd name="connsiteX29" fmla="*/ 8426190 w 9016706"/>
              <a:gd name="connsiteY29" fmla="*/ 3076951 h 5601444"/>
              <a:gd name="connsiteX30" fmla="*/ 9013438 w 9016706"/>
              <a:gd name="connsiteY30" fmla="*/ 3570571 h 5601444"/>
              <a:gd name="connsiteX31" fmla="*/ 8633924 w 9016706"/>
              <a:gd name="connsiteY31" fmla="*/ 3687644 h 5601444"/>
              <a:gd name="connsiteX32" fmla="*/ 8017446 w 9016706"/>
              <a:gd name="connsiteY32" fmla="*/ 3817394 h 5601444"/>
              <a:gd name="connsiteX33" fmla="*/ 6620837 w 9016706"/>
              <a:gd name="connsiteY33" fmla="*/ 3405196 h 5601444"/>
              <a:gd name="connsiteX34" fmla="*/ 6394191 w 9016706"/>
              <a:gd name="connsiteY34" fmla="*/ 3522427 h 5601444"/>
              <a:gd name="connsiteX35" fmla="*/ 6089391 w 9016706"/>
              <a:gd name="connsiteY35" fmla="*/ 3811596 h 5601444"/>
              <a:gd name="connsiteX36" fmla="*/ 5979976 w 9016706"/>
              <a:gd name="connsiteY36" fmla="*/ 4061688 h 5601444"/>
              <a:gd name="connsiteX37" fmla="*/ 5745514 w 9016706"/>
              <a:gd name="connsiteY37" fmla="*/ 4194550 h 5601444"/>
              <a:gd name="connsiteX38" fmla="*/ 5706438 w 9016706"/>
              <a:gd name="connsiteY38" fmla="*/ 4389935 h 5601444"/>
              <a:gd name="connsiteX39" fmla="*/ 5300037 w 9016706"/>
              <a:gd name="connsiteY39" fmla="*/ 4452458 h 5601444"/>
              <a:gd name="connsiteX40" fmla="*/ 5182807 w 9016706"/>
              <a:gd name="connsiteY40" fmla="*/ 4382119 h 5601444"/>
              <a:gd name="connsiteX41" fmla="*/ 4870192 w 9016706"/>
              <a:gd name="connsiteY41" fmla="*/ 4460273 h 5601444"/>
              <a:gd name="connsiteX42" fmla="*/ 4284037 w 9016706"/>
              <a:gd name="connsiteY42" fmla="*/ 4593134 h 5601444"/>
              <a:gd name="connsiteX43" fmla="*/ 3971422 w 9016706"/>
              <a:gd name="connsiteY43" fmla="*/ 4905750 h 5601444"/>
              <a:gd name="connsiteX44" fmla="*/ 3643176 w 9016706"/>
              <a:gd name="connsiteY44" fmla="*/ 4960458 h 5601444"/>
              <a:gd name="connsiteX45" fmla="*/ 3264787 w 9016706"/>
              <a:gd name="connsiteY45" fmla="*/ 4471854 h 5601444"/>
              <a:gd name="connsiteX46" fmla="*/ 2556837 w 9016706"/>
              <a:gd name="connsiteY46" fmla="*/ 5015165 h 5601444"/>
              <a:gd name="connsiteX47" fmla="*/ 1978498 w 9016706"/>
              <a:gd name="connsiteY47" fmla="*/ 5530982 h 5601444"/>
              <a:gd name="connsiteX48" fmla="*/ 860899 w 9016706"/>
              <a:gd name="connsiteY48" fmla="*/ 5562242 h 5601444"/>
              <a:gd name="connsiteX49" fmla="*/ 27909 w 9016706"/>
              <a:gd name="connsiteY49" fmla="*/ 5572663 h 5601444"/>
              <a:gd name="connsiteX50" fmla="*/ 32467 w 9016706"/>
              <a:gd name="connsiteY50" fmla="*/ 146182 h 5601444"/>
              <a:gd name="connsiteX51" fmla="*/ 251299 w 9016706"/>
              <a:gd name="connsiteY51" fmla="*/ 443165 h 5601444"/>
              <a:gd name="connsiteX52" fmla="*/ 1009389 w 9016706"/>
              <a:gd name="connsiteY52" fmla="*/ 677628 h 5601444"/>
              <a:gd name="connsiteX53" fmla="*/ 1642437 w 9016706"/>
              <a:gd name="connsiteY53" fmla="*/ 1349750 h 5601444"/>
              <a:gd name="connsiteX54" fmla="*/ 2158251 w 9016706"/>
              <a:gd name="connsiteY54" fmla="*/ 1967166 h 5601444"/>
              <a:gd name="connsiteX55" fmla="*/ 2455235 w 9016706"/>
              <a:gd name="connsiteY55" fmla="*/ 1506059 h 5601444"/>
              <a:gd name="connsiteX56" fmla="*/ 2608295 w 9016706"/>
              <a:gd name="connsiteY56" fmla="*/ 1168990 h 5601444"/>
              <a:gd name="connsiteX0" fmla="*/ 2608295 w 9017010"/>
              <a:gd name="connsiteY0" fmla="*/ 1168990 h 5601444"/>
              <a:gd name="connsiteX1" fmla="*/ 2580282 w 9017010"/>
              <a:gd name="connsiteY1" fmla="*/ 958982 h 5601444"/>
              <a:gd name="connsiteX2" fmla="*/ 2705328 w 9017010"/>
              <a:gd name="connsiteY2" fmla="*/ 724519 h 5601444"/>
              <a:gd name="connsiteX3" fmla="*/ 3033574 w 9017010"/>
              <a:gd name="connsiteY3" fmla="*/ 380643 h 5601444"/>
              <a:gd name="connsiteX4" fmla="*/ 3518129 w 9017010"/>
              <a:gd name="connsiteY4" fmla="*/ 247781 h 5601444"/>
              <a:gd name="connsiteX5" fmla="*/ 3760405 w 9017010"/>
              <a:gd name="connsiteY5" fmla="*/ 36765 h 5601444"/>
              <a:gd name="connsiteX6" fmla="*/ 4049575 w 9017010"/>
              <a:gd name="connsiteY6" fmla="*/ 52397 h 5601444"/>
              <a:gd name="connsiteX7" fmla="*/ 4260590 w 9017010"/>
              <a:gd name="connsiteY7" fmla="*/ 5505 h 5601444"/>
              <a:gd name="connsiteX8" fmla="*/ 4518498 w 9017010"/>
              <a:gd name="connsiteY8" fmla="*/ 138366 h 5601444"/>
              <a:gd name="connsiteX9" fmla="*/ 4995236 w 9017010"/>
              <a:gd name="connsiteY9" fmla="*/ 52396 h 5601444"/>
              <a:gd name="connsiteX10" fmla="*/ 5323482 w 9017010"/>
              <a:gd name="connsiteY10" fmla="*/ 333750 h 5601444"/>
              <a:gd name="connsiteX11" fmla="*/ 6198805 w 9017010"/>
              <a:gd name="connsiteY11" fmla="*/ 536950 h 5601444"/>
              <a:gd name="connsiteX12" fmla="*/ 6644282 w 9017010"/>
              <a:gd name="connsiteY12" fmla="*/ 138365 h 5601444"/>
              <a:gd name="connsiteX13" fmla="*/ 6792775 w 9017010"/>
              <a:gd name="connsiteY13" fmla="*/ 177442 h 5601444"/>
              <a:gd name="connsiteX14" fmla="*/ 6984252 w 9017010"/>
              <a:gd name="connsiteY14" fmla="*/ 106097 h 5601444"/>
              <a:gd name="connsiteX15" fmla="*/ 7269513 w 9017010"/>
              <a:gd name="connsiteY15" fmla="*/ 341566 h 5601444"/>
              <a:gd name="connsiteX16" fmla="*/ 7363298 w 9017010"/>
              <a:gd name="connsiteY16" fmla="*/ 333751 h 5601444"/>
              <a:gd name="connsiteX17" fmla="*/ 7488344 w 9017010"/>
              <a:gd name="connsiteY17" fmla="*/ 505690 h 5601444"/>
              <a:gd name="connsiteX18" fmla="*/ 7316405 w 9017010"/>
              <a:gd name="connsiteY18" fmla="*/ 724519 h 5601444"/>
              <a:gd name="connsiteX19" fmla="*/ 7480529 w 9017010"/>
              <a:gd name="connsiteY19" fmla="*/ 912090 h 5601444"/>
              <a:gd name="connsiteX20" fmla="*/ 7699359 w 9017010"/>
              <a:gd name="connsiteY20" fmla="*/ 1060582 h 5601444"/>
              <a:gd name="connsiteX21" fmla="*/ 7910375 w 9017010"/>
              <a:gd name="connsiteY21" fmla="*/ 1271597 h 5601444"/>
              <a:gd name="connsiteX22" fmla="*/ 8011974 w 9017010"/>
              <a:gd name="connsiteY22" fmla="*/ 1295043 h 5601444"/>
              <a:gd name="connsiteX23" fmla="*/ 8090129 w 9017010"/>
              <a:gd name="connsiteY23" fmla="*/ 1599843 h 5601444"/>
              <a:gd name="connsiteX24" fmla="*/ 8168282 w 9017010"/>
              <a:gd name="connsiteY24" fmla="*/ 1748336 h 5601444"/>
              <a:gd name="connsiteX25" fmla="*/ 8137021 w 9017010"/>
              <a:gd name="connsiteY25" fmla="*/ 1818673 h 5601444"/>
              <a:gd name="connsiteX26" fmla="*/ 8340221 w 9017010"/>
              <a:gd name="connsiteY26" fmla="*/ 2162551 h 5601444"/>
              <a:gd name="connsiteX27" fmla="*/ 8418375 w 9017010"/>
              <a:gd name="connsiteY27" fmla="*/ 2170368 h 5601444"/>
              <a:gd name="connsiteX28" fmla="*/ 8465266 w 9017010"/>
              <a:gd name="connsiteY28" fmla="*/ 2662735 h 5601444"/>
              <a:gd name="connsiteX29" fmla="*/ 8426190 w 9017010"/>
              <a:gd name="connsiteY29" fmla="*/ 3076951 h 5601444"/>
              <a:gd name="connsiteX30" fmla="*/ 9013438 w 9017010"/>
              <a:gd name="connsiteY30" fmla="*/ 3570571 h 5601444"/>
              <a:gd name="connsiteX31" fmla="*/ 8633924 w 9017010"/>
              <a:gd name="connsiteY31" fmla="*/ 3687644 h 5601444"/>
              <a:gd name="connsiteX32" fmla="*/ 8017446 w 9017010"/>
              <a:gd name="connsiteY32" fmla="*/ 3817394 h 5601444"/>
              <a:gd name="connsiteX33" fmla="*/ 6620837 w 9017010"/>
              <a:gd name="connsiteY33" fmla="*/ 3405196 h 5601444"/>
              <a:gd name="connsiteX34" fmla="*/ 6394191 w 9017010"/>
              <a:gd name="connsiteY34" fmla="*/ 3522427 h 5601444"/>
              <a:gd name="connsiteX35" fmla="*/ 6089391 w 9017010"/>
              <a:gd name="connsiteY35" fmla="*/ 3811596 h 5601444"/>
              <a:gd name="connsiteX36" fmla="*/ 5979976 w 9017010"/>
              <a:gd name="connsiteY36" fmla="*/ 4061688 h 5601444"/>
              <a:gd name="connsiteX37" fmla="*/ 5745514 w 9017010"/>
              <a:gd name="connsiteY37" fmla="*/ 4194550 h 5601444"/>
              <a:gd name="connsiteX38" fmla="*/ 5706438 w 9017010"/>
              <a:gd name="connsiteY38" fmla="*/ 4389935 h 5601444"/>
              <a:gd name="connsiteX39" fmla="*/ 5300037 w 9017010"/>
              <a:gd name="connsiteY39" fmla="*/ 4452458 h 5601444"/>
              <a:gd name="connsiteX40" fmla="*/ 5182807 w 9017010"/>
              <a:gd name="connsiteY40" fmla="*/ 4382119 h 5601444"/>
              <a:gd name="connsiteX41" fmla="*/ 4870192 w 9017010"/>
              <a:gd name="connsiteY41" fmla="*/ 4460273 h 5601444"/>
              <a:gd name="connsiteX42" fmla="*/ 4284037 w 9017010"/>
              <a:gd name="connsiteY42" fmla="*/ 4593134 h 5601444"/>
              <a:gd name="connsiteX43" fmla="*/ 3971422 w 9017010"/>
              <a:gd name="connsiteY43" fmla="*/ 4905750 h 5601444"/>
              <a:gd name="connsiteX44" fmla="*/ 3643176 w 9017010"/>
              <a:gd name="connsiteY44" fmla="*/ 4960458 h 5601444"/>
              <a:gd name="connsiteX45" fmla="*/ 3264787 w 9017010"/>
              <a:gd name="connsiteY45" fmla="*/ 4471854 h 5601444"/>
              <a:gd name="connsiteX46" fmla="*/ 2556837 w 9017010"/>
              <a:gd name="connsiteY46" fmla="*/ 5015165 h 5601444"/>
              <a:gd name="connsiteX47" fmla="*/ 1978498 w 9017010"/>
              <a:gd name="connsiteY47" fmla="*/ 5530982 h 5601444"/>
              <a:gd name="connsiteX48" fmla="*/ 860899 w 9017010"/>
              <a:gd name="connsiteY48" fmla="*/ 5562242 h 5601444"/>
              <a:gd name="connsiteX49" fmla="*/ 27909 w 9017010"/>
              <a:gd name="connsiteY49" fmla="*/ 5572663 h 5601444"/>
              <a:gd name="connsiteX50" fmla="*/ 32467 w 9017010"/>
              <a:gd name="connsiteY50" fmla="*/ 146182 h 5601444"/>
              <a:gd name="connsiteX51" fmla="*/ 251299 w 9017010"/>
              <a:gd name="connsiteY51" fmla="*/ 443165 h 5601444"/>
              <a:gd name="connsiteX52" fmla="*/ 1009389 w 9017010"/>
              <a:gd name="connsiteY52" fmla="*/ 677628 h 5601444"/>
              <a:gd name="connsiteX53" fmla="*/ 1642437 w 9017010"/>
              <a:gd name="connsiteY53" fmla="*/ 1349750 h 5601444"/>
              <a:gd name="connsiteX54" fmla="*/ 2158251 w 9017010"/>
              <a:gd name="connsiteY54" fmla="*/ 1967166 h 5601444"/>
              <a:gd name="connsiteX55" fmla="*/ 2455235 w 9017010"/>
              <a:gd name="connsiteY55" fmla="*/ 1506059 h 5601444"/>
              <a:gd name="connsiteX56" fmla="*/ 2608295 w 9017010"/>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017446 w 9019428"/>
              <a:gd name="connsiteY32" fmla="*/ 3817394 h 5601444"/>
              <a:gd name="connsiteX33" fmla="*/ 6620837 w 9019428"/>
              <a:gd name="connsiteY33" fmla="*/ 340519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6620837 w 9019428"/>
              <a:gd name="connsiteY33" fmla="*/ 340519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6620837 w 9019428"/>
              <a:gd name="connsiteY33" fmla="*/ 340519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7968053 w 9019428"/>
              <a:gd name="connsiteY33" fmla="*/ 435007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7968053 w 9019428"/>
              <a:gd name="connsiteY33" fmla="*/ 435007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339071 w 9019428"/>
              <a:gd name="connsiteY34" fmla="*/ 4692859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339071 w 9019428"/>
              <a:gd name="connsiteY34" fmla="*/ 4692859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17592 w 9019428"/>
              <a:gd name="connsiteY36" fmla="*/ 518944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17592 w 9019428"/>
              <a:gd name="connsiteY36" fmla="*/ 518944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61210 w 9019428"/>
              <a:gd name="connsiteY37" fmla="*/ 5328406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61210 w 9019428"/>
              <a:gd name="connsiteY37" fmla="*/ 5328406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61210 w 9019428"/>
              <a:gd name="connsiteY37" fmla="*/ 5328406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79498 w 9019428"/>
              <a:gd name="connsiteY37" fmla="*/ 5358886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597335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597335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06600 w 9019428"/>
              <a:gd name="connsiteY44" fmla="*/ 5515194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06600 w 9019428"/>
              <a:gd name="connsiteY44" fmla="*/ 5515194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42020"/>
              <a:gd name="connsiteX1" fmla="*/ 2580282 w 9019428"/>
              <a:gd name="connsiteY1" fmla="*/ 958982 h 5642020"/>
              <a:gd name="connsiteX2" fmla="*/ 2705328 w 9019428"/>
              <a:gd name="connsiteY2" fmla="*/ 724519 h 5642020"/>
              <a:gd name="connsiteX3" fmla="*/ 3033574 w 9019428"/>
              <a:gd name="connsiteY3" fmla="*/ 380643 h 5642020"/>
              <a:gd name="connsiteX4" fmla="*/ 3518129 w 9019428"/>
              <a:gd name="connsiteY4" fmla="*/ 247781 h 5642020"/>
              <a:gd name="connsiteX5" fmla="*/ 3760405 w 9019428"/>
              <a:gd name="connsiteY5" fmla="*/ 36765 h 5642020"/>
              <a:gd name="connsiteX6" fmla="*/ 4049575 w 9019428"/>
              <a:gd name="connsiteY6" fmla="*/ 52397 h 5642020"/>
              <a:gd name="connsiteX7" fmla="*/ 4260590 w 9019428"/>
              <a:gd name="connsiteY7" fmla="*/ 5505 h 5642020"/>
              <a:gd name="connsiteX8" fmla="*/ 4518498 w 9019428"/>
              <a:gd name="connsiteY8" fmla="*/ 138366 h 5642020"/>
              <a:gd name="connsiteX9" fmla="*/ 4995236 w 9019428"/>
              <a:gd name="connsiteY9" fmla="*/ 52396 h 5642020"/>
              <a:gd name="connsiteX10" fmla="*/ 5323482 w 9019428"/>
              <a:gd name="connsiteY10" fmla="*/ 333750 h 5642020"/>
              <a:gd name="connsiteX11" fmla="*/ 6198805 w 9019428"/>
              <a:gd name="connsiteY11" fmla="*/ 536950 h 5642020"/>
              <a:gd name="connsiteX12" fmla="*/ 6644282 w 9019428"/>
              <a:gd name="connsiteY12" fmla="*/ 138365 h 5642020"/>
              <a:gd name="connsiteX13" fmla="*/ 6792775 w 9019428"/>
              <a:gd name="connsiteY13" fmla="*/ 177442 h 5642020"/>
              <a:gd name="connsiteX14" fmla="*/ 6984252 w 9019428"/>
              <a:gd name="connsiteY14" fmla="*/ 106097 h 5642020"/>
              <a:gd name="connsiteX15" fmla="*/ 7269513 w 9019428"/>
              <a:gd name="connsiteY15" fmla="*/ 341566 h 5642020"/>
              <a:gd name="connsiteX16" fmla="*/ 7363298 w 9019428"/>
              <a:gd name="connsiteY16" fmla="*/ 333751 h 5642020"/>
              <a:gd name="connsiteX17" fmla="*/ 7488344 w 9019428"/>
              <a:gd name="connsiteY17" fmla="*/ 505690 h 5642020"/>
              <a:gd name="connsiteX18" fmla="*/ 7316405 w 9019428"/>
              <a:gd name="connsiteY18" fmla="*/ 724519 h 5642020"/>
              <a:gd name="connsiteX19" fmla="*/ 7480529 w 9019428"/>
              <a:gd name="connsiteY19" fmla="*/ 912090 h 5642020"/>
              <a:gd name="connsiteX20" fmla="*/ 7699359 w 9019428"/>
              <a:gd name="connsiteY20" fmla="*/ 1060582 h 5642020"/>
              <a:gd name="connsiteX21" fmla="*/ 7910375 w 9019428"/>
              <a:gd name="connsiteY21" fmla="*/ 1271597 h 5642020"/>
              <a:gd name="connsiteX22" fmla="*/ 8011974 w 9019428"/>
              <a:gd name="connsiteY22" fmla="*/ 1295043 h 5642020"/>
              <a:gd name="connsiteX23" fmla="*/ 8090129 w 9019428"/>
              <a:gd name="connsiteY23" fmla="*/ 1599843 h 5642020"/>
              <a:gd name="connsiteX24" fmla="*/ 8168282 w 9019428"/>
              <a:gd name="connsiteY24" fmla="*/ 1748336 h 5642020"/>
              <a:gd name="connsiteX25" fmla="*/ 8137021 w 9019428"/>
              <a:gd name="connsiteY25" fmla="*/ 1818673 h 5642020"/>
              <a:gd name="connsiteX26" fmla="*/ 8340221 w 9019428"/>
              <a:gd name="connsiteY26" fmla="*/ 2162551 h 5642020"/>
              <a:gd name="connsiteX27" fmla="*/ 8418375 w 9019428"/>
              <a:gd name="connsiteY27" fmla="*/ 2170368 h 5642020"/>
              <a:gd name="connsiteX28" fmla="*/ 8465266 w 9019428"/>
              <a:gd name="connsiteY28" fmla="*/ 2662735 h 5642020"/>
              <a:gd name="connsiteX29" fmla="*/ 8426190 w 9019428"/>
              <a:gd name="connsiteY29" fmla="*/ 3076951 h 5642020"/>
              <a:gd name="connsiteX30" fmla="*/ 9013438 w 9019428"/>
              <a:gd name="connsiteY30" fmla="*/ 3570571 h 5642020"/>
              <a:gd name="connsiteX31" fmla="*/ 8633924 w 9019428"/>
              <a:gd name="connsiteY31" fmla="*/ 3687644 h 5642020"/>
              <a:gd name="connsiteX32" fmla="*/ 8200326 w 9019428"/>
              <a:gd name="connsiteY32" fmla="*/ 3945410 h 5642020"/>
              <a:gd name="connsiteX33" fmla="*/ 8004629 w 9019428"/>
              <a:gd name="connsiteY33" fmla="*/ 4362268 h 5642020"/>
              <a:gd name="connsiteX34" fmla="*/ 7473183 w 9019428"/>
              <a:gd name="connsiteY34" fmla="*/ 4692859 h 5642020"/>
              <a:gd name="connsiteX35" fmla="*/ 7284207 w 9019428"/>
              <a:gd name="connsiteY35" fmla="*/ 5134428 h 5642020"/>
              <a:gd name="connsiteX36" fmla="*/ 6784648 w 9019428"/>
              <a:gd name="connsiteY36" fmla="*/ 5213832 h 5642020"/>
              <a:gd name="connsiteX37" fmla="*/ 6422170 w 9019428"/>
              <a:gd name="connsiteY37" fmla="*/ 5377174 h 5642020"/>
              <a:gd name="connsiteX38" fmla="*/ 6206310 w 9019428"/>
              <a:gd name="connsiteY38" fmla="*/ 5389679 h 5642020"/>
              <a:gd name="connsiteX39" fmla="*/ 5873061 w 9019428"/>
              <a:gd name="connsiteY39" fmla="*/ 5299802 h 5642020"/>
              <a:gd name="connsiteX40" fmla="*/ 5347399 w 9019428"/>
              <a:gd name="connsiteY40" fmla="*/ 5326999 h 5642020"/>
              <a:gd name="connsiteX41" fmla="*/ 5162800 w 9019428"/>
              <a:gd name="connsiteY41" fmla="*/ 5289329 h 5642020"/>
              <a:gd name="connsiteX42" fmla="*/ 4546165 w 9019428"/>
              <a:gd name="connsiteY42" fmla="*/ 5409998 h 5642020"/>
              <a:gd name="connsiteX43" fmla="*/ 4038478 w 9019428"/>
              <a:gd name="connsiteY43" fmla="*/ 5521446 h 5642020"/>
              <a:gd name="connsiteX44" fmla="*/ 3606600 w 9019428"/>
              <a:gd name="connsiteY44" fmla="*/ 5515194 h 5642020"/>
              <a:gd name="connsiteX45" fmla="*/ 3057523 w 9019428"/>
              <a:gd name="connsiteY45" fmla="*/ 5502078 h 5642020"/>
              <a:gd name="connsiteX46" fmla="*/ 2556837 w 9019428"/>
              <a:gd name="connsiteY46" fmla="*/ 5015165 h 5642020"/>
              <a:gd name="connsiteX47" fmla="*/ 1978498 w 9019428"/>
              <a:gd name="connsiteY47" fmla="*/ 5530982 h 5642020"/>
              <a:gd name="connsiteX48" fmla="*/ 860899 w 9019428"/>
              <a:gd name="connsiteY48" fmla="*/ 5562242 h 5642020"/>
              <a:gd name="connsiteX49" fmla="*/ 27909 w 9019428"/>
              <a:gd name="connsiteY49" fmla="*/ 5572663 h 5642020"/>
              <a:gd name="connsiteX50" fmla="*/ 32467 w 9019428"/>
              <a:gd name="connsiteY50" fmla="*/ 146182 h 5642020"/>
              <a:gd name="connsiteX51" fmla="*/ 251299 w 9019428"/>
              <a:gd name="connsiteY51" fmla="*/ 443165 h 5642020"/>
              <a:gd name="connsiteX52" fmla="*/ 1009389 w 9019428"/>
              <a:gd name="connsiteY52" fmla="*/ 677628 h 5642020"/>
              <a:gd name="connsiteX53" fmla="*/ 1642437 w 9019428"/>
              <a:gd name="connsiteY53" fmla="*/ 1349750 h 5642020"/>
              <a:gd name="connsiteX54" fmla="*/ 2158251 w 9019428"/>
              <a:gd name="connsiteY54" fmla="*/ 1967166 h 5642020"/>
              <a:gd name="connsiteX55" fmla="*/ 2455235 w 9019428"/>
              <a:gd name="connsiteY55" fmla="*/ 1506059 h 5642020"/>
              <a:gd name="connsiteX56" fmla="*/ 2608295 w 9019428"/>
              <a:gd name="connsiteY56" fmla="*/ 1168990 h 5642020"/>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06600 w 9019428"/>
              <a:gd name="connsiteY44" fmla="*/ 5515194 h 5601444"/>
              <a:gd name="connsiteX45" fmla="*/ 3057523 w 9019428"/>
              <a:gd name="connsiteY45" fmla="*/ 5502078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0207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3255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3255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3255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161155 w 9019428"/>
              <a:gd name="connsiteY45" fmla="*/ 5544750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34739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475415 w 9019428"/>
              <a:gd name="connsiteY40" fmla="*/ 5308711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475415 w 9019428"/>
              <a:gd name="connsiteY40" fmla="*/ 5308711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475415 w 9019428"/>
              <a:gd name="connsiteY40" fmla="*/ 5308711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6375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6375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03541 w 9019428"/>
              <a:gd name="connsiteY39" fmla="*/ 5275418 h 5588014"/>
              <a:gd name="connsiteX40" fmla="*/ 5536375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23101"/>
              <a:gd name="connsiteY0" fmla="*/ 1168990 h 5588014"/>
              <a:gd name="connsiteX1" fmla="*/ 2580282 w 9023101"/>
              <a:gd name="connsiteY1" fmla="*/ 958982 h 5588014"/>
              <a:gd name="connsiteX2" fmla="*/ 2705328 w 9023101"/>
              <a:gd name="connsiteY2" fmla="*/ 724519 h 5588014"/>
              <a:gd name="connsiteX3" fmla="*/ 3033574 w 9023101"/>
              <a:gd name="connsiteY3" fmla="*/ 380643 h 5588014"/>
              <a:gd name="connsiteX4" fmla="*/ 3518129 w 9023101"/>
              <a:gd name="connsiteY4" fmla="*/ 247781 h 5588014"/>
              <a:gd name="connsiteX5" fmla="*/ 3760405 w 9023101"/>
              <a:gd name="connsiteY5" fmla="*/ 36765 h 5588014"/>
              <a:gd name="connsiteX6" fmla="*/ 4049575 w 9023101"/>
              <a:gd name="connsiteY6" fmla="*/ 52397 h 5588014"/>
              <a:gd name="connsiteX7" fmla="*/ 4260590 w 9023101"/>
              <a:gd name="connsiteY7" fmla="*/ 5505 h 5588014"/>
              <a:gd name="connsiteX8" fmla="*/ 4518498 w 9023101"/>
              <a:gd name="connsiteY8" fmla="*/ 138366 h 5588014"/>
              <a:gd name="connsiteX9" fmla="*/ 4995236 w 9023101"/>
              <a:gd name="connsiteY9" fmla="*/ 52396 h 5588014"/>
              <a:gd name="connsiteX10" fmla="*/ 5323482 w 9023101"/>
              <a:gd name="connsiteY10" fmla="*/ 333750 h 5588014"/>
              <a:gd name="connsiteX11" fmla="*/ 6198805 w 9023101"/>
              <a:gd name="connsiteY11" fmla="*/ 536950 h 5588014"/>
              <a:gd name="connsiteX12" fmla="*/ 6644282 w 9023101"/>
              <a:gd name="connsiteY12" fmla="*/ 138365 h 5588014"/>
              <a:gd name="connsiteX13" fmla="*/ 6792775 w 9023101"/>
              <a:gd name="connsiteY13" fmla="*/ 177442 h 5588014"/>
              <a:gd name="connsiteX14" fmla="*/ 6984252 w 9023101"/>
              <a:gd name="connsiteY14" fmla="*/ 106097 h 5588014"/>
              <a:gd name="connsiteX15" fmla="*/ 7269513 w 9023101"/>
              <a:gd name="connsiteY15" fmla="*/ 341566 h 5588014"/>
              <a:gd name="connsiteX16" fmla="*/ 7363298 w 9023101"/>
              <a:gd name="connsiteY16" fmla="*/ 333751 h 5588014"/>
              <a:gd name="connsiteX17" fmla="*/ 7488344 w 9023101"/>
              <a:gd name="connsiteY17" fmla="*/ 505690 h 5588014"/>
              <a:gd name="connsiteX18" fmla="*/ 7316405 w 9023101"/>
              <a:gd name="connsiteY18" fmla="*/ 724519 h 5588014"/>
              <a:gd name="connsiteX19" fmla="*/ 7480529 w 9023101"/>
              <a:gd name="connsiteY19" fmla="*/ 912090 h 5588014"/>
              <a:gd name="connsiteX20" fmla="*/ 7699359 w 9023101"/>
              <a:gd name="connsiteY20" fmla="*/ 1060582 h 5588014"/>
              <a:gd name="connsiteX21" fmla="*/ 7910375 w 9023101"/>
              <a:gd name="connsiteY21" fmla="*/ 1271597 h 5588014"/>
              <a:gd name="connsiteX22" fmla="*/ 8011974 w 9023101"/>
              <a:gd name="connsiteY22" fmla="*/ 1295043 h 5588014"/>
              <a:gd name="connsiteX23" fmla="*/ 8090129 w 9023101"/>
              <a:gd name="connsiteY23" fmla="*/ 1599843 h 5588014"/>
              <a:gd name="connsiteX24" fmla="*/ 8168282 w 9023101"/>
              <a:gd name="connsiteY24" fmla="*/ 1748336 h 5588014"/>
              <a:gd name="connsiteX25" fmla="*/ 8137021 w 9023101"/>
              <a:gd name="connsiteY25" fmla="*/ 1818673 h 5588014"/>
              <a:gd name="connsiteX26" fmla="*/ 8340221 w 9023101"/>
              <a:gd name="connsiteY26" fmla="*/ 2162551 h 5588014"/>
              <a:gd name="connsiteX27" fmla="*/ 8418375 w 9023101"/>
              <a:gd name="connsiteY27" fmla="*/ 2170368 h 5588014"/>
              <a:gd name="connsiteX28" fmla="*/ 8465266 w 9023101"/>
              <a:gd name="connsiteY28" fmla="*/ 2662735 h 5588014"/>
              <a:gd name="connsiteX29" fmla="*/ 8426190 w 9023101"/>
              <a:gd name="connsiteY29" fmla="*/ 3076951 h 5588014"/>
              <a:gd name="connsiteX30" fmla="*/ 9017248 w 9023101"/>
              <a:gd name="connsiteY30" fmla="*/ 3555331 h 5588014"/>
              <a:gd name="connsiteX31" fmla="*/ 8633924 w 9023101"/>
              <a:gd name="connsiteY31" fmla="*/ 3687644 h 5588014"/>
              <a:gd name="connsiteX32" fmla="*/ 8200326 w 9023101"/>
              <a:gd name="connsiteY32" fmla="*/ 3945410 h 5588014"/>
              <a:gd name="connsiteX33" fmla="*/ 8004629 w 9023101"/>
              <a:gd name="connsiteY33" fmla="*/ 4362268 h 5588014"/>
              <a:gd name="connsiteX34" fmla="*/ 7473183 w 9023101"/>
              <a:gd name="connsiteY34" fmla="*/ 4692859 h 5588014"/>
              <a:gd name="connsiteX35" fmla="*/ 7284207 w 9023101"/>
              <a:gd name="connsiteY35" fmla="*/ 5134428 h 5588014"/>
              <a:gd name="connsiteX36" fmla="*/ 6784648 w 9023101"/>
              <a:gd name="connsiteY36" fmla="*/ 5213832 h 5588014"/>
              <a:gd name="connsiteX37" fmla="*/ 6422170 w 9023101"/>
              <a:gd name="connsiteY37" fmla="*/ 5377174 h 5588014"/>
              <a:gd name="connsiteX38" fmla="*/ 6206310 w 9023101"/>
              <a:gd name="connsiteY38" fmla="*/ 5389679 h 5588014"/>
              <a:gd name="connsiteX39" fmla="*/ 5903541 w 9023101"/>
              <a:gd name="connsiteY39" fmla="*/ 5275418 h 5588014"/>
              <a:gd name="connsiteX40" fmla="*/ 5536375 w 9023101"/>
              <a:gd name="connsiteY40" fmla="*/ 5326999 h 5588014"/>
              <a:gd name="connsiteX41" fmla="*/ 5162800 w 9023101"/>
              <a:gd name="connsiteY41" fmla="*/ 5289329 h 5588014"/>
              <a:gd name="connsiteX42" fmla="*/ 4546165 w 9023101"/>
              <a:gd name="connsiteY42" fmla="*/ 5409998 h 5588014"/>
              <a:gd name="connsiteX43" fmla="*/ 4038478 w 9023101"/>
              <a:gd name="connsiteY43" fmla="*/ 5521446 h 5588014"/>
              <a:gd name="connsiteX44" fmla="*/ 3606600 w 9023101"/>
              <a:gd name="connsiteY44" fmla="*/ 5515194 h 5588014"/>
              <a:gd name="connsiteX45" fmla="*/ 3161155 w 9023101"/>
              <a:gd name="connsiteY45" fmla="*/ 5544750 h 5588014"/>
              <a:gd name="connsiteX46" fmla="*/ 2526357 w 9023101"/>
              <a:gd name="connsiteY46" fmla="*/ 5563805 h 5588014"/>
              <a:gd name="connsiteX47" fmla="*/ 1984594 w 9023101"/>
              <a:gd name="connsiteY47" fmla="*/ 5561462 h 5588014"/>
              <a:gd name="connsiteX48" fmla="*/ 860899 w 9023101"/>
              <a:gd name="connsiteY48" fmla="*/ 5562242 h 5588014"/>
              <a:gd name="connsiteX49" fmla="*/ 27909 w 9023101"/>
              <a:gd name="connsiteY49" fmla="*/ 5572663 h 5588014"/>
              <a:gd name="connsiteX50" fmla="*/ 32467 w 9023101"/>
              <a:gd name="connsiteY50" fmla="*/ 146182 h 5588014"/>
              <a:gd name="connsiteX51" fmla="*/ 251299 w 9023101"/>
              <a:gd name="connsiteY51" fmla="*/ 443165 h 5588014"/>
              <a:gd name="connsiteX52" fmla="*/ 1009389 w 9023101"/>
              <a:gd name="connsiteY52" fmla="*/ 677628 h 5588014"/>
              <a:gd name="connsiteX53" fmla="*/ 1642437 w 9023101"/>
              <a:gd name="connsiteY53" fmla="*/ 1349750 h 5588014"/>
              <a:gd name="connsiteX54" fmla="*/ 2158251 w 9023101"/>
              <a:gd name="connsiteY54" fmla="*/ 1967166 h 5588014"/>
              <a:gd name="connsiteX55" fmla="*/ 2455235 w 9023101"/>
              <a:gd name="connsiteY55" fmla="*/ 1506059 h 5588014"/>
              <a:gd name="connsiteX56" fmla="*/ 2608295 w 9023101"/>
              <a:gd name="connsiteY56" fmla="*/ 1168990 h 5588014"/>
              <a:gd name="connsiteX0" fmla="*/ 2608295 w 9022366"/>
              <a:gd name="connsiteY0" fmla="*/ 1168990 h 5588014"/>
              <a:gd name="connsiteX1" fmla="*/ 2580282 w 9022366"/>
              <a:gd name="connsiteY1" fmla="*/ 958982 h 5588014"/>
              <a:gd name="connsiteX2" fmla="*/ 2705328 w 9022366"/>
              <a:gd name="connsiteY2" fmla="*/ 724519 h 5588014"/>
              <a:gd name="connsiteX3" fmla="*/ 3033574 w 9022366"/>
              <a:gd name="connsiteY3" fmla="*/ 380643 h 5588014"/>
              <a:gd name="connsiteX4" fmla="*/ 3518129 w 9022366"/>
              <a:gd name="connsiteY4" fmla="*/ 247781 h 5588014"/>
              <a:gd name="connsiteX5" fmla="*/ 3760405 w 9022366"/>
              <a:gd name="connsiteY5" fmla="*/ 36765 h 5588014"/>
              <a:gd name="connsiteX6" fmla="*/ 4049575 w 9022366"/>
              <a:gd name="connsiteY6" fmla="*/ 52397 h 5588014"/>
              <a:gd name="connsiteX7" fmla="*/ 4260590 w 9022366"/>
              <a:gd name="connsiteY7" fmla="*/ 5505 h 5588014"/>
              <a:gd name="connsiteX8" fmla="*/ 4518498 w 9022366"/>
              <a:gd name="connsiteY8" fmla="*/ 138366 h 5588014"/>
              <a:gd name="connsiteX9" fmla="*/ 4995236 w 9022366"/>
              <a:gd name="connsiteY9" fmla="*/ 52396 h 5588014"/>
              <a:gd name="connsiteX10" fmla="*/ 5323482 w 9022366"/>
              <a:gd name="connsiteY10" fmla="*/ 333750 h 5588014"/>
              <a:gd name="connsiteX11" fmla="*/ 6198805 w 9022366"/>
              <a:gd name="connsiteY11" fmla="*/ 536950 h 5588014"/>
              <a:gd name="connsiteX12" fmla="*/ 6644282 w 9022366"/>
              <a:gd name="connsiteY12" fmla="*/ 138365 h 5588014"/>
              <a:gd name="connsiteX13" fmla="*/ 6792775 w 9022366"/>
              <a:gd name="connsiteY13" fmla="*/ 177442 h 5588014"/>
              <a:gd name="connsiteX14" fmla="*/ 6984252 w 9022366"/>
              <a:gd name="connsiteY14" fmla="*/ 106097 h 5588014"/>
              <a:gd name="connsiteX15" fmla="*/ 7269513 w 9022366"/>
              <a:gd name="connsiteY15" fmla="*/ 341566 h 5588014"/>
              <a:gd name="connsiteX16" fmla="*/ 7363298 w 9022366"/>
              <a:gd name="connsiteY16" fmla="*/ 333751 h 5588014"/>
              <a:gd name="connsiteX17" fmla="*/ 7488344 w 9022366"/>
              <a:gd name="connsiteY17" fmla="*/ 505690 h 5588014"/>
              <a:gd name="connsiteX18" fmla="*/ 7316405 w 9022366"/>
              <a:gd name="connsiteY18" fmla="*/ 724519 h 5588014"/>
              <a:gd name="connsiteX19" fmla="*/ 7480529 w 9022366"/>
              <a:gd name="connsiteY19" fmla="*/ 912090 h 5588014"/>
              <a:gd name="connsiteX20" fmla="*/ 7699359 w 9022366"/>
              <a:gd name="connsiteY20" fmla="*/ 1060582 h 5588014"/>
              <a:gd name="connsiteX21" fmla="*/ 7910375 w 9022366"/>
              <a:gd name="connsiteY21" fmla="*/ 1271597 h 5588014"/>
              <a:gd name="connsiteX22" fmla="*/ 8011974 w 9022366"/>
              <a:gd name="connsiteY22" fmla="*/ 1295043 h 5588014"/>
              <a:gd name="connsiteX23" fmla="*/ 8090129 w 9022366"/>
              <a:gd name="connsiteY23" fmla="*/ 1599843 h 5588014"/>
              <a:gd name="connsiteX24" fmla="*/ 8168282 w 9022366"/>
              <a:gd name="connsiteY24" fmla="*/ 1748336 h 5588014"/>
              <a:gd name="connsiteX25" fmla="*/ 8137021 w 9022366"/>
              <a:gd name="connsiteY25" fmla="*/ 1818673 h 5588014"/>
              <a:gd name="connsiteX26" fmla="*/ 8340221 w 9022366"/>
              <a:gd name="connsiteY26" fmla="*/ 2162551 h 5588014"/>
              <a:gd name="connsiteX27" fmla="*/ 8418375 w 9022366"/>
              <a:gd name="connsiteY27" fmla="*/ 2170368 h 5588014"/>
              <a:gd name="connsiteX28" fmla="*/ 8465266 w 9022366"/>
              <a:gd name="connsiteY28" fmla="*/ 2662735 h 5588014"/>
              <a:gd name="connsiteX29" fmla="*/ 8426190 w 9022366"/>
              <a:gd name="connsiteY29" fmla="*/ 3076951 h 5588014"/>
              <a:gd name="connsiteX30" fmla="*/ 9017248 w 9022366"/>
              <a:gd name="connsiteY30" fmla="*/ 3555331 h 5588014"/>
              <a:gd name="connsiteX31" fmla="*/ 8633924 w 9022366"/>
              <a:gd name="connsiteY31" fmla="*/ 3687644 h 5588014"/>
              <a:gd name="connsiteX32" fmla="*/ 8200326 w 9022366"/>
              <a:gd name="connsiteY32" fmla="*/ 3945410 h 5588014"/>
              <a:gd name="connsiteX33" fmla="*/ 8004629 w 9022366"/>
              <a:gd name="connsiteY33" fmla="*/ 4362268 h 5588014"/>
              <a:gd name="connsiteX34" fmla="*/ 7473183 w 9022366"/>
              <a:gd name="connsiteY34" fmla="*/ 4692859 h 5588014"/>
              <a:gd name="connsiteX35" fmla="*/ 7284207 w 9022366"/>
              <a:gd name="connsiteY35" fmla="*/ 5134428 h 5588014"/>
              <a:gd name="connsiteX36" fmla="*/ 6784648 w 9022366"/>
              <a:gd name="connsiteY36" fmla="*/ 5213832 h 5588014"/>
              <a:gd name="connsiteX37" fmla="*/ 6422170 w 9022366"/>
              <a:gd name="connsiteY37" fmla="*/ 5377174 h 5588014"/>
              <a:gd name="connsiteX38" fmla="*/ 6206310 w 9022366"/>
              <a:gd name="connsiteY38" fmla="*/ 5389679 h 5588014"/>
              <a:gd name="connsiteX39" fmla="*/ 5903541 w 9022366"/>
              <a:gd name="connsiteY39" fmla="*/ 5275418 h 5588014"/>
              <a:gd name="connsiteX40" fmla="*/ 5536375 w 9022366"/>
              <a:gd name="connsiteY40" fmla="*/ 5326999 h 5588014"/>
              <a:gd name="connsiteX41" fmla="*/ 5162800 w 9022366"/>
              <a:gd name="connsiteY41" fmla="*/ 5289329 h 5588014"/>
              <a:gd name="connsiteX42" fmla="*/ 4546165 w 9022366"/>
              <a:gd name="connsiteY42" fmla="*/ 5409998 h 5588014"/>
              <a:gd name="connsiteX43" fmla="*/ 4038478 w 9022366"/>
              <a:gd name="connsiteY43" fmla="*/ 5521446 h 5588014"/>
              <a:gd name="connsiteX44" fmla="*/ 3606600 w 9022366"/>
              <a:gd name="connsiteY44" fmla="*/ 5515194 h 5588014"/>
              <a:gd name="connsiteX45" fmla="*/ 3161155 w 9022366"/>
              <a:gd name="connsiteY45" fmla="*/ 5544750 h 5588014"/>
              <a:gd name="connsiteX46" fmla="*/ 2526357 w 9022366"/>
              <a:gd name="connsiteY46" fmla="*/ 5563805 h 5588014"/>
              <a:gd name="connsiteX47" fmla="*/ 1984594 w 9022366"/>
              <a:gd name="connsiteY47" fmla="*/ 5561462 h 5588014"/>
              <a:gd name="connsiteX48" fmla="*/ 860899 w 9022366"/>
              <a:gd name="connsiteY48" fmla="*/ 5562242 h 5588014"/>
              <a:gd name="connsiteX49" fmla="*/ 27909 w 9022366"/>
              <a:gd name="connsiteY49" fmla="*/ 5572663 h 5588014"/>
              <a:gd name="connsiteX50" fmla="*/ 32467 w 9022366"/>
              <a:gd name="connsiteY50" fmla="*/ 146182 h 5588014"/>
              <a:gd name="connsiteX51" fmla="*/ 251299 w 9022366"/>
              <a:gd name="connsiteY51" fmla="*/ 443165 h 5588014"/>
              <a:gd name="connsiteX52" fmla="*/ 1009389 w 9022366"/>
              <a:gd name="connsiteY52" fmla="*/ 677628 h 5588014"/>
              <a:gd name="connsiteX53" fmla="*/ 1642437 w 9022366"/>
              <a:gd name="connsiteY53" fmla="*/ 1349750 h 5588014"/>
              <a:gd name="connsiteX54" fmla="*/ 2158251 w 9022366"/>
              <a:gd name="connsiteY54" fmla="*/ 1967166 h 5588014"/>
              <a:gd name="connsiteX55" fmla="*/ 2455235 w 9022366"/>
              <a:gd name="connsiteY55" fmla="*/ 1506059 h 5588014"/>
              <a:gd name="connsiteX56" fmla="*/ 2608295 w 9022366"/>
              <a:gd name="connsiteY56" fmla="*/ 1168990 h 5588014"/>
              <a:gd name="connsiteX0" fmla="*/ 2608295 w 9041122"/>
              <a:gd name="connsiteY0" fmla="*/ 1168990 h 5588014"/>
              <a:gd name="connsiteX1" fmla="*/ 2580282 w 9041122"/>
              <a:gd name="connsiteY1" fmla="*/ 958982 h 5588014"/>
              <a:gd name="connsiteX2" fmla="*/ 2705328 w 9041122"/>
              <a:gd name="connsiteY2" fmla="*/ 724519 h 5588014"/>
              <a:gd name="connsiteX3" fmla="*/ 3033574 w 9041122"/>
              <a:gd name="connsiteY3" fmla="*/ 380643 h 5588014"/>
              <a:gd name="connsiteX4" fmla="*/ 3518129 w 9041122"/>
              <a:gd name="connsiteY4" fmla="*/ 247781 h 5588014"/>
              <a:gd name="connsiteX5" fmla="*/ 3760405 w 9041122"/>
              <a:gd name="connsiteY5" fmla="*/ 36765 h 5588014"/>
              <a:gd name="connsiteX6" fmla="*/ 4049575 w 9041122"/>
              <a:gd name="connsiteY6" fmla="*/ 52397 h 5588014"/>
              <a:gd name="connsiteX7" fmla="*/ 4260590 w 9041122"/>
              <a:gd name="connsiteY7" fmla="*/ 5505 h 5588014"/>
              <a:gd name="connsiteX8" fmla="*/ 4518498 w 9041122"/>
              <a:gd name="connsiteY8" fmla="*/ 138366 h 5588014"/>
              <a:gd name="connsiteX9" fmla="*/ 4995236 w 9041122"/>
              <a:gd name="connsiteY9" fmla="*/ 52396 h 5588014"/>
              <a:gd name="connsiteX10" fmla="*/ 5323482 w 9041122"/>
              <a:gd name="connsiteY10" fmla="*/ 333750 h 5588014"/>
              <a:gd name="connsiteX11" fmla="*/ 6198805 w 9041122"/>
              <a:gd name="connsiteY11" fmla="*/ 536950 h 5588014"/>
              <a:gd name="connsiteX12" fmla="*/ 6644282 w 9041122"/>
              <a:gd name="connsiteY12" fmla="*/ 138365 h 5588014"/>
              <a:gd name="connsiteX13" fmla="*/ 6792775 w 9041122"/>
              <a:gd name="connsiteY13" fmla="*/ 177442 h 5588014"/>
              <a:gd name="connsiteX14" fmla="*/ 6984252 w 9041122"/>
              <a:gd name="connsiteY14" fmla="*/ 106097 h 5588014"/>
              <a:gd name="connsiteX15" fmla="*/ 7269513 w 9041122"/>
              <a:gd name="connsiteY15" fmla="*/ 341566 h 5588014"/>
              <a:gd name="connsiteX16" fmla="*/ 7363298 w 9041122"/>
              <a:gd name="connsiteY16" fmla="*/ 333751 h 5588014"/>
              <a:gd name="connsiteX17" fmla="*/ 7488344 w 9041122"/>
              <a:gd name="connsiteY17" fmla="*/ 505690 h 5588014"/>
              <a:gd name="connsiteX18" fmla="*/ 7316405 w 9041122"/>
              <a:gd name="connsiteY18" fmla="*/ 724519 h 5588014"/>
              <a:gd name="connsiteX19" fmla="*/ 7480529 w 9041122"/>
              <a:gd name="connsiteY19" fmla="*/ 912090 h 5588014"/>
              <a:gd name="connsiteX20" fmla="*/ 7699359 w 9041122"/>
              <a:gd name="connsiteY20" fmla="*/ 1060582 h 5588014"/>
              <a:gd name="connsiteX21" fmla="*/ 7910375 w 9041122"/>
              <a:gd name="connsiteY21" fmla="*/ 1271597 h 5588014"/>
              <a:gd name="connsiteX22" fmla="*/ 8011974 w 9041122"/>
              <a:gd name="connsiteY22" fmla="*/ 1295043 h 5588014"/>
              <a:gd name="connsiteX23" fmla="*/ 8090129 w 9041122"/>
              <a:gd name="connsiteY23" fmla="*/ 1599843 h 5588014"/>
              <a:gd name="connsiteX24" fmla="*/ 8168282 w 9041122"/>
              <a:gd name="connsiteY24" fmla="*/ 1748336 h 5588014"/>
              <a:gd name="connsiteX25" fmla="*/ 8137021 w 9041122"/>
              <a:gd name="connsiteY25" fmla="*/ 1818673 h 5588014"/>
              <a:gd name="connsiteX26" fmla="*/ 8340221 w 9041122"/>
              <a:gd name="connsiteY26" fmla="*/ 2162551 h 5588014"/>
              <a:gd name="connsiteX27" fmla="*/ 8418375 w 9041122"/>
              <a:gd name="connsiteY27" fmla="*/ 2170368 h 5588014"/>
              <a:gd name="connsiteX28" fmla="*/ 8465266 w 9041122"/>
              <a:gd name="connsiteY28" fmla="*/ 2662735 h 5588014"/>
              <a:gd name="connsiteX29" fmla="*/ 8426190 w 9041122"/>
              <a:gd name="connsiteY29" fmla="*/ 3076951 h 5588014"/>
              <a:gd name="connsiteX30" fmla="*/ 9017248 w 9041122"/>
              <a:gd name="connsiteY30" fmla="*/ 3555331 h 5588014"/>
              <a:gd name="connsiteX31" fmla="*/ 8633924 w 9041122"/>
              <a:gd name="connsiteY31" fmla="*/ 3687644 h 5588014"/>
              <a:gd name="connsiteX32" fmla="*/ 8200326 w 9041122"/>
              <a:gd name="connsiteY32" fmla="*/ 3945410 h 5588014"/>
              <a:gd name="connsiteX33" fmla="*/ 8004629 w 9041122"/>
              <a:gd name="connsiteY33" fmla="*/ 4362268 h 5588014"/>
              <a:gd name="connsiteX34" fmla="*/ 7473183 w 9041122"/>
              <a:gd name="connsiteY34" fmla="*/ 4692859 h 5588014"/>
              <a:gd name="connsiteX35" fmla="*/ 7284207 w 9041122"/>
              <a:gd name="connsiteY35" fmla="*/ 5134428 h 5588014"/>
              <a:gd name="connsiteX36" fmla="*/ 6784648 w 9041122"/>
              <a:gd name="connsiteY36" fmla="*/ 5213832 h 5588014"/>
              <a:gd name="connsiteX37" fmla="*/ 6422170 w 9041122"/>
              <a:gd name="connsiteY37" fmla="*/ 5377174 h 5588014"/>
              <a:gd name="connsiteX38" fmla="*/ 6206310 w 9041122"/>
              <a:gd name="connsiteY38" fmla="*/ 5389679 h 5588014"/>
              <a:gd name="connsiteX39" fmla="*/ 5903541 w 9041122"/>
              <a:gd name="connsiteY39" fmla="*/ 5275418 h 5588014"/>
              <a:gd name="connsiteX40" fmla="*/ 5536375 w 9041122"/>
              <a:gd name="connsiteY40" fmla="*/ 5326999 h 5588014"/>
              <a:gd name="connsiteX41" fmla="*/ 5162800 w 9041122"/>
              <a:gd name="connsiteY41" fmla="*/ 5289329 h 5588014"/>
              <a:gd name="connsiteX42" fmla="*/ 4546165 w 9041122"/>
              <a:gd name="connsiteY42" fmla="*/ 5409998 h 5588014"/>
              <a:gd name="connsiteX43" fmla="*/ 4038478 w 9041122"/>
              <a:gd name="connsiteY43" fmla="*/ 5521446 h 5588014"/>
              <a:gd name="connsiteX44" fmla="*/ 3606600 w 9041122"/>
              <a:gd name="connsiteY44" fmla="*/ 5515194 h 5588014"/>
              <a:gd name="connsiteX45" fmla="*/ 3161155 w 9041122"/>
              <a:gd name="connsiteY45" fmla="*/ 5544750 h 5588014"/>
              <a:gd name="connsiteX46" fmla="*/ 2526357 w 9041122"/>
              <a:gd name="connsiteY46" fmla="*/ 5563805 h 5588014"/>
              <a:gd name="connsiteX47" fmla="*/ 1984594 w 9041122"/>
              <a:gd name="connsiteY47" fmla="*/ 5561462 h 5588014"/>
              <a:gd name="connsiteX48" fmla="*/ 860899 w 9041122"/>
              <a:gd name="connsiteY48" fmla="*/ 5562242 h 5588014"/>
              <a:gd name="connsiteX49" fmla="*/ 27909 w 9041122"/>
              <a:gd name="connsiteY49" fmla="*/ 5572663 h 5588014"/>
              <a:gd name="connsiteX50" fmla="*/ 32467 w 9041122"/>
              <a:gd name="connsiteY50" fmla="*/ 146182 h 5588014"/>
              <a:gd name="connsiteX51" fmla="*/ 251299 w 9041122"/>
              <a:gd name="connsiteY51" fmla="*/ 443165 h 5588014"/>
              <a:gd name="connsiteX52" fmla="*/ 1009389 w 9041122"/>
              <a:gd name="connsiteY52" fmla="*/ 677628 h 5588014"/>
              <a:gd name="connsiteX53" fmla="*/ 1642437 w 9041122"/>
              <a:gd name="connsiteY53" fmla="*/ 1349750 h 5588014"/>
              <a:gd name="connsiteX54" fmla="*/ 2158251 w 9041122"/>
              <a:gd name="connsiteY54" fmla="*/ 1967166 h 5588014"/>
              <a:gd name="connsiteX55" fmla="*/ 2455235 w 9041122"/>
              <a:gd name="connsiteY55" fmla="*/ 1506059 h 5588014"/>
              <a:gd name="connsiteX56" fmla="*/ 2608295 w 9041122"/>
              <a:gd name="connsiteY56" fmla="*/ 1168990 h 5588014"/>
              <a:gd name="connsiteX0" fmla="*/ 2608295 w 9021314"/>
              <a:gd name="connsiteY0" fmla="*/ 1168990 h 5588014"/>
              <a:gd name="connsiteX1" fmla="*/ 2580282 w 9021314"/>
              <a:gd name="connsiteY1" fmla="*/ 958982 h 5588014"/>
              <a:gd name="connsiteX2" fmla="*/ 2705328 w 9021314"/>
              <a:gd name="connsiteY2" fmla="*/ 724519 h 5588014"/>
              <a:gd name="connsiteX3" fmla="*/ 3033574 w 9021314"/>
              <a:gd name="connsiteY3" fmla="*/ 380643 h 5588014"/>
              <a:gd name="connsiteX4" fmla="*/ 3518129 w 9021314"/>
              <a:gd name="connsiteY4" fmla="*/ 247781 h 5588014"/>
              <a:gd name="connsiteX5" fmla="*/ 3760405 w 9021314"/>
              <a:gd name="connsiteY5" fmla="*/ 36765 h 5588014"/>
              <a:gd name="connsiteX6" fmla="*/ 4049575 w 9021314"/>
              <a:gd name="connsiteY6" fmla="*/ 52397 h 5588014"/>
              <a:gd name="connsiteX7" fmla="*/ 4260590 w 9021314"/>
              <a:gd name="connsiteY7" fmla="*/ 5505 h 5588014"/>
              <a:gd name="connsiteX8" fmla="*/ 4518498 w 9021314"/>
              <a:gd name="connsiteY8" fmla="*/ 138366 h 5588014"/>
              <a:gd name="connsiteX9" fmla="*/ 4995236 w 9021314"/>
              <a:gd name="connsiteY9" fmla="*/ 52396 h 5588014"/>
              <a:gd name="connsiteX10" fmla="*/ 5323482 w 9021314"/>
              <a:gd name="connsiteY10" fmla="*/ 333750 h 5588014"/>
              <a:gd name="connsiteX11" fmla="*/ 6198805 w 9021314"/>
              <a:gd name="connsiteY11" fmla="*/ 536950 h 5588014"/>
              <a:gd name="connsiteX12" fmla="*/ 6644282 w 9021314"/>
              <a:gd name="connsiteY12" fmla="*/ 138365 h 5588014"/>
              <a:gd name="connsiteX13" fmla="*/ 6792775 w 9021314"/>
              <a:gd name="connsiteY13" fmla="*/ 177442 h 5588014"/>
              <a:gd name="connsiteX14" fmla="*/ 6984252 w 9021314"/>
              <a:gd name="connsiteY14" fmla="*/ 106097 h 5588014"/>
              <a:gd name="connsiteX15" fmla="*/ 7269513 w 9021314"/>
              <a:gd name="connsiteY15" fmla="*/ 341566 h 5588014"/>
              <a:gd name="connsiteX16" fmla="*/ 7363298 w 9021314"/>
              <a:gd name="connsiteY16" fmla="*/ 333751 h 5588014"/>
              <a:gd name="connsiteX17" fmla="*/ 7488344 w 9021314"/>
              <a:gd name="connsiteY17" fmla="*/ 505690 h 5588014"/>
              <a:gd name="connsiteX18" fmla="*/ 7316405 w 9021314"/>
              <a:gd name="connsiteY18" fmla="*/ 724519 h 5588014"/>
              <a:gd name="connsiteX19" fmla="*/ 7480529 w 9021314"/>
              <a:gd name="connsiteY19" fmla="*/ 912090 h 5588014"/>
              <a:gd name="connsiteX20" fmla="*/ 7699359 w 9021314"/>
              <a:gd name="connsiteY20" fmla="*/ 1060582 h 5588014"/>
              <a:gd name="connsiteX21" fmla="*/ 7910375 w 9021314"/>
              <a:gd name="connsiteY21" fmla="*/ 1271597 h 5588014"/>
              <a:gd name="connsiteX22" fmla="*/ 8011974 w 9021314"/>
              <a:gd name="connsiteY22" fmla="*/ 1295043 h 5588014"/>
              <a:gd name="connsiteX23" fmla="*/ 8090129 w 9021314"/>
              <a:gd name="connsiteY23" fmla="*/ 1599843 h 5588014"/>
              <a:gd name="connsiteX24" fmla="*/ 8168282 w 9021314"/>
              <a:gd name="connsiteY24" fmla="*/ 1748336 h 5588014"/>
              <a:gd name="connsiteX25" fmla="*/ 8137021 w 9021314"/>
              <a:gd name="connsiteY25" fmla="*/ 1818673 h 5588014"/>
              <a:gd name="connsiteX26" fmla="*/ 8340221 w 9021314"/>
              <a:gd name="connsiteY26" fmla="*/ 2162551 h 5588014"/>
              <a:gd name="connsiteX27" fmla="*/ 8418375 w 9021314"/>
              <a:gd name="connsiteY27" fmla="*/ 2170368 h 5588014"/>
              <a:gd name="connsiteX28" fmla="*/ 8465266 w 9021314"/>
              <a:gd name="connsiteY28" fmla="*/ 2662735 h 5588014"/>
              <a:gd name="connsiteX29" fmla="*/ 8426190 w 9021314"/>
              <a:gd name="connsiteY29" fmla="*/ 3076951 h 5588014"/>
              <a:gd name="connsiteX30" fmla="*/ 9017248 w 9021314"/>
              <a:gd name="connsiteY30" fmla="*/ 3555331 h 5588014"/>
              <a:gd name="connsiteX31" fmla="*/ 8633924 w 9021314"/>
              <a:gd name="connsiteY31" fmla="*/ 3687644 h 5588014"/>
              <a:gd name="connsiteX32" fmla="*/ 8200326 w 9021314"/>
              <a:gd name="connsiteY32" fmla="*/ 3945410 h 5588014"/>
              <a:gd name="connsiteX33" fmla="*/ 8004629 w 9021314"/>
              <a:gd name="connsiteY33" fmla="*/ 4362268 h 5588014"/>
              <a:gd name="connsiteX34" fmla="*/ 7473183 w 9021314"/>
              <a:gd name="connsiteY34" fmla="*/ 4692859 h 5588014"/>
              <a:gd name="connsiteX35" fmla="*/ 7284207 w 9021314"/>
              <a:gd name="connsiteY35" fmla="*/ 5134428 h 5588014"/>
              <a:gd name="connsiteX36" fmla="*/ 6784648 w 9021314"/>
              <a:gd name="connsiteY36" fmla="*/ 5213832 h 5588014"/>
              <a:gd name="connsiteX37" fmla="*/ 6422170 w 9021314"/>
              <a:gd name="connsiteY37" fmla="*/ 5377174 h 5588014"/>
              <a:gd name="connsiteX38" fmla="*/ 6206310 w 9021314"/>
              <a:gd name="connsiteY38" fmla="*/ 5389679 h 5588014"/>
              <a:gd name="connsiteX39" fmla="*/ 5903541 w 9021314"/>
              <a:gd name="connsiteY39" fmla="*/ 5275418 h 5588014"/>
              <a:gd name="connsiteX40" fmla="*/ 5536375 w 9021314"/>
              <a:gd name="connsiteY40" fmla="*/ 5326999 h 5588014"/>
              <a:gd name="connsiteX41" fmla="*/ 5162800 w 9021314"/>
              <a:gd name="connsiteY41" fmla="*/ 5289329 h 5588014"/>
              <a:gd name="connsiteX42" fmla="*/ 4546165 w 9021314"/>
              <a:gd name="connsiteY42" fmla="*/ 5409998 h 5588014"/>
              <a:gd name="connsiteX43" fmla="*/ 4038478 w 9021314"/>
              <a:gd name="connsiteY43" fmla="*/ 5521446 h 5588014"/>
              <a:gd name="connsiteX44" fmla="*/ 3606600 w 9021314"/>
              <a:gd name="connsiteY44" fmla="*/ 5515194 h 5588014"/>
              <a:gd name="connsiteX45" fmla="*/ 3161155 w 9021314"/>
              <a:gd name="connsiteY45" fmla="*/ 5544750 h 5588014"/>
              <a:gd name="connsiteX46" fmla="*/ 2526357 w 9021314"/>
              <a:gd name="connsiteY46" fmla="*/ 5563805 h 5588014"/>
              <a:gd name="connsiteX47" fmla="*/ 1984594 w 9021314"/>
              <a:gd name="connsiteY47" fmla="*/ 5561462 h 5588014"/>
              <a:gd name="connsiteX48" fmla="*/ 860899 w 9021314"/>
              <a:gd name="connsiteY48" fmla="*/ 5562242 h 5588014"/>
              <a:gd name="connsiteX49" fmla="*/ 27909 w 9021314"/>
              <a:gd name="connsiteY49" fmla="*/ 5572663 h 5588014"/>
              <a:gd name="connsiteX50" fmla="*/ 32467 w 9021314"/>
              <a:gd name="connsiteY50" fmla="*/ 146182 h 5588014"/>
              <a:gd name="connsiteX51" fmla="*/ 251299 w 9021314"/>
              <a:gd name="connsiteY51" fmla="*/ 443165 h 5588014"/>
              <a:gd name="connsiteX52" fmla="*/ 1009389 w 9021314"/>
              <a:gd name="connsiteY52" fmla="*/ 677628 h 5588014"/>
              <a:gd name="connsiteX53" fmla="*/ 1642437 w 9021314"/>
              <a:gd name="connsiteY53" fmla="*/ 1349750 h 5588014"/>
              <a:gd name="connsiteX54" fmla="*/ 2158251 w 9021314"/>
              <a:gd name="connsiteY54" fmla="*/ 1967166 h 5588014"/>
              <a:gd name="connsiteX55" fmla="*/ 2455235 w 9021314"/>
              <a:gd name="connsiteY55" fmla="*/ 1506059 h 5588014"/>
              <a:gd name="connsiteX56" fmla="*/ 2608295 w 9021314"/>
              <a:gd name="connsiteY56"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479530 w 9020887"/>
              <a:gd name="connsiteY29" fmla="*/ 3084571 h 5588014"/>
              <a:gd name="connsiteX30" fmla="*/ 9017248 w 9020887"/>
              <a:gd name="connsiteY30" fmla="*/ 3555331 h 5588014"/>
              <a:gd name="connsiteX31" fmla="*/ 8633924 w 9020887"/>
              <a:gd name="connsiteY31" fmla="*/ 3687644 h 5588014"/>
              <a:gd name="connsiteX32" fmla="*/ 8200326 w 9020887"/>
              <a:gd name="connsiteY32" fmla="*/ 3945410 h 5588014"/>
              <a:gd name="connsiteX33" fmla="*/ 8004629 w 9020887"/>
              <a:gd name="connsiteY33" fmla="*/ 4362268 h 5588014"/>
              <a:gd name="connsiteX34" fmla="*/ 7473183 w 9020887"/>
              <a:gd name="connsiteY34" fmla="*/ 4692859 h 5588014"/>
              <a:gd name="connsiteX35" fmla="*/ 7284207 w 9020887"/>
              <a:gd name="connsiteY35" fmla="*/ 5134428 h 5588014"/>
              <a:gd name="connsiteX36" fmla="*/ 6784648 w 9020887"/>
              <a:gd name="connsiteY36" fmla="*/ 5213832 h 5588014"/>
              <a:gd name="connsiteX37" fmla="*/ 6422170 w 9020887"/>
              <a:gd name="connsiteY37" fmla="*/ 5377174 h 5588014"/>
              <a:gd name="connsiteX38" fmla="*/ 6206310 w 9020887"/>
              <a:gd name="connsiteY38" fmla="*/ 5389679 h 5588014"/>
              <a:gd name="connsiteX39" fmla="*/ 5903541 w 9020887"/>
              <a:gd name="connsiteY39" fmla="*/ 5275418 h 5588014"/>
              <a:gd name="connsiteX40" fmla="*/ 5536375 w 9020887"/>
              <a:gd name="connsiteY40" fmla="*/ 5326999 h 5588014"/>
              <a:gd name="connsiteX41" fmla="*/ 5162800 w 9020887"/>
              <a:gd name="connsiteY41" fmla="*/ 5289329 h 5588014"/>
              <a:gd name="connsiteX42" fmla="*/ 4546165 w 9020887"/>
              <a:gd name="connsiteY42" fmla="*/ 5409998 h 5588014"/>
              <a:gd name="connsiteX43" fmla="*/ 4038478 w 9020887"/>
              <a:gd name="connsiteY43" fmla="*/ 5521446 h 5588014"/>
              <a:gd name="connsiteX44" fmla="*/ 3606600 w 9020887"/>
              <a:gd name="connsiteY44" fmla="*/ 5515194 h 5588014"/>
              <a:gd name="connsiteX45" fmla="*/ 3161155 w 9020887"/>
              <a:gd name="connsiteY45" fmla="*/ 5544750 h 5588014"/>
              <a:gd name="connsiteX46" fmla="*/ 2526357 w 9020887"/>
              <a:gd name="connsiteY46" fmla="*/ 5563805 h 5588014"/>
              <a:gd name="connsiteX47" fmla="*/ 1984594 w 9020887"/>
              <a:gd name="connsiteY47" fmla="*/ 5561462 h 5588014"/>
              <a:gd name="connsiteX48" fmla="*/ 860899 w 9020887"/>
              <a:gd name="connsiteY48" fmla="*/ 5562242 h 5588014"/>
              <a:gd name="connsiteX49" fmla="*/ 27909 w 9020887"/>
              <a:gd name="connsiteY49" fmla="*/ 5572663 h 5588014"/>
              <a:gd name="connsiteX50" fmla="*/ 32467 w 9020887"/>
              <a:gd name="connsiteY50" fmla="*/ 146182 h 5588014"/>
              <a:gd name="connsiteX51" fmla="*/ 251299 w 9020887"/>
              <a:gd name="connsiteY51" fmla="*/ 443165 h 5588014"/>
              <a:gd name="connsiteX52" fmla="*/ 1009389 w 9020887"/>
              <a:gd name="connsiteY52" fmla="*/ 677628 h 5588014"/>
              <a:gd name="connsiteX53" fmla="*/ 1642437 w 9020887"/>
              <a:gd name="connsiteY53" fmla="*/ 1349750 h 5588014"/>
              <a:gd name="connsiteX54" fmla="*/ 2158251 w 9020887"/>
              <a:gd name="connsiteY54" fmla="*/ 1967166 h 5588014"/>
              <a:gd name="connsiteX55" fmla="*/ 2455235 w 9020887"/>
              <a:gd name="connsiteY55" fmla="*/ 1506059 h 5588014"/>
              <a:gd name="connsiteX56" fmla="*/ 2608295 w 9020887"/>
              <a:gd name="connsiteY56"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441139 w 9020887"/>
              <a:gd name="connsiteY29" fmla="*/ 284258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524959 w 9020887"/>
              <a:gd name="connsiteY29" fmla="*/ 294545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524959 w 9020887"/>
              <a:gd name="connsiteY29" fmla="*/ 294545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524959 w 9020887"/>
              <a:gd name="connsiteY29" fmla="*/ 294545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178"/>
              <a:gd name="connsiteY0" fmla="*/ 1168990 h 5588014"/>
              <a:gd name="connsiteX1" fmla="*/ 2580282 w 9020178"/>
              <a:gd name="connsiteY1" fmla="*/ 958982 h 5588014"/>
              <a:gd name="connsiteX2" fmla="*/ 2705328 w 9020178"/>
              <a:gd name="connsiteY2" fmla="*/ 724519 h 5588014"/>
              <a:gd name="connsiteX3" fmla="*/ 3033574 w 9020178"/>
              <a:gd name="connsiteY3" fmla="*/ 380643 h 5588014"/>
              <a:gd name="connsiteX4" fmla="*/ 3518129 w 9020178"/>
              <a:gd name="connsiteY4" fmla="*/ 247781 h 5588014"/>
              <a:gd name="connsiteX5" fmla="*/ 3760405 w 9020178"/>
              <a:gd name="connsiteY5" fmla="*/ 36765 h 5588014"/>
              <a:gd name="connsiteX6" fmla="*/ 4049575 w 9020178"/>
              <a:gd name="connsiteY6" fmla="*/ 52397 h 5588014"/>
              <a:gd name="connsiteX7" fmla="*/ 4260590 w 9020178"/>
              <a:gd name="connsiteY7" fmla="*/ 5505 h 5588014"/>
              <a:gd name="connsiteX8" fmla="*/ 4518498 w 9020178"/>
              <a:gd name="connsiteY8" fmla="*/ 138366 h 5588014"/>
              <a:gd name="connsiteX9" fmla="*/ 4995236 w 9020178"/>
              <a:gd name="connsiteY9" fmla="*/ 52396 h 5588014"/>
              <a:gd name="connsiteX10" fmla="*/ 5323482 w 9020178"/>
              <a:gd name="connsiteY10" fmla="*/ 333750 h 5588014"/>
              <a:gd name="connsiteX11" fmla="*/ 6198805 w 9020178"/>
              <a:gd name="connsiteY11" fmla="*/ 536950 h 5588014"/>
              <a:gd name="connsiteX12" fmla="*/ 6644282 w 9020178"/>
              <a:gd name="connsiteY12" fmla="*/ 138365 h 5588014"/>
              <a:gd name="connsiteX13" fmla="*/ 6792775 w 9020178"/>
              <a:gd name="connsiteY13" fmla="*/ 177442 h 5588014"/>
              <a:gd name="connsiteX14" fmla="*/ 6984252 w 9020178"/>
              <a:gd name="connsiteY14" fmla="*/ 106097 h 5588014"/>
              <a:gd name="connsiteX15" fmla="*/ 7269513 w 9020178"/>
              <a:gd name="connsiteY15" fmla="*/ 341566 h 5588014"/>
              <a:gd name="connsiteX16" fmla="*/ 7363298 w 9020178"/>
              <a:gd name="connsiteY16" fmla="*/ 333751 h 5588014"/>
              <a:gd name="connsiteX17" fmla="*/ 7488344 w 9020178"/>
              <a:gd name="connsiteY17" fmla="*/ 505690 h 5588014"/>
              <a:gd name="connsiteX18" fmla="*/ 7316405 w 9020178"/>
              <a:gd name="connsiteY18" fmla="*/ 724519 h 5588014"/>
              <a:gd name="connsiteX19" fmla="*/ 7480529 w 9020178"/>
              <a:gd name="connsiteY19" fmla="*/ 912090 h 5588014"/>
              <a:gd name="connsiteX20" fmla="*/ 7699359 w 9020178"/>
              <a:gd name="connsiteY20" fmla="*/ 1060582 h 5588014"/>
              <a:gd name="connsiteX21" fmla="*/ 7910375 w 9020178"/>
              <a:gd name="connsiteY21" fmla="*/ 1271597 h 5588014"/>
              <a:gd name="connsiteX22" fmla="*/ 8011974 w 9020178"/>
              <a:gd name="connsiteY22" fmla="*/ 1295043 h 5588014"/>
              <a:gd name="connsiteX23" fmla="*/ 8090129 w 9020178"/>
              <a:gd name="connsiteY23" fmla="*/ 1599843 h 5588014"/>
              <a:gd name="connsiteX24" fmla="*/ 8168282 w 9020178"/>
              <a:gd name="connsiteY24" fmla="*/ 1748336 h 5588014"/>
              <a:gd name="connsiteX25" fmla="*/ 8137021 w 9020178"/>
              <a:gd name="connsiteY25" fmla="*/ 1818673 h 5588014"/>
              <a:gd name="connsiteX26" fmla="*/ 8340221 w 9020178"/>
              <a:gd name="connsiteY26" fmla="*/ 2162551 h 5588014"/>
              <a:gd name="connsiteX27" fmla="*/ 8418375 w 9020178"/>
              <a:gd name="connsiteY27" fmla="*/ 2170368 h 5588014"/>
              <a:gd name="connsiteX28" fmla="*/ 8465266 w 9020178"/>
              <a:gd name="connsiteY28" fmla="*/ 2662735 h 5588014"/>
              <a:gd name="connsiteX29" fmla="*/ 8524959 w 9020178"/>
              <a:gd name="connsiteY29" fmla="*/ 2945456 h 5588014"/>
              <a:gd name="connsiteX30" fmla="*/ 8498580 w 9020178"/>
              <a:gd name="connsiteY30" fmla="*/ 3084571 h 5588014"/>
              <a:gd name="connsiteX31" fmla="*/ 9017248 w 9020178"/>
              <a:gd name="connsiteY31" fmla="*/ 3555331 h 5588014"/>
              <a:gd name="connsiteX32" fmla="*/ 8633924 w 9020178"/>
              <a:gd name="connsiteY32" fmla="*/ 3687644 h 5588014"/>
              <a:gd name="connsiteX33" fmla="*/ 8200326 w 9020178"/>
              <a:gd name="connsiteY33" fmla="*/ 3945410 h 5588014"/>
              <a:gd name="connsiteX34" fmla="*/ 8004629 w 9020178"/>
              <a:gd name="connsiteY34" fmla="*/ 4362268 h 5588014"/>
              <a:gd name="connsiteX35" fmla="*/ 7473183 w 9020178"/>
              <a:gd name="connsiteY35" fmla="*/ 4692859 h 5588014"/>
              <a:gd name="connsiteX36" fmla="*/ 7284207 w 9020178"/>
              <a:gd name="connsiteY36" fmla="*/ 5134428 h 5588014"/>
              <a:gd name="connsiteX37" fmla="*/ 6784648 w 9020178"/>
              <a:gd name="connsiteY37" fmla="*/ 5213832 h 5588014"/>
              <a:gd name="connsiteX38" fmla="*/ 6422170 w 9020178"/>
              <a:gd name="connsiteY38" fmla="*/ 5377174 h 5588014"/>
              <a:gd name="connsiteX39" fmla="*/ 6206310 w 9020178"/>
              <a:gd name="connsiteY39" fmla="*/ 5389679 h 5588014"/>
              <a:gd name="connsiteX40" fmla="*/ 5903541 w 9020178"/>
              <a:gd name="connsiteY40" fmla="*/ 5275418 h 5588014"/>
              <a:gd name="connsiteX41" fmla="*/ 5536375 w 9020178"/>
              <a:gd name="connsiteY41" fmla="*/ 5326999 h 5588014"/>
              <a:gd name="connsiteX42" fmla="*/ 5162800 w 9020178"/>
              <a:gd name="connsiteY42" fmla="*/ 5289329 h 5588014"/>
              <a:gd name="connsiteX43" fmla="*/ 4546165 w 9020178"/>
              <a:gd name="connsiteY43" fmla="*/ 5409998 h 5588014"/>
              <a:gd name="connsiteX44" fmla="*/ 4038478 w 9020178"/>
              <a:gd name="connsiteY44" fmla="*/ 5521446 h 5588014"/>
              <a:gd name="connsiteX45" fmla="*/ 3606600 w 9020178"/>
              <a:gd name="connsiteY45" fmla="*/ 5515194 h 5588014"/>
              <a:gd name="connsiteX46" fmla="*/ 3161155 w 9020178"/>
              <a:gd name="connsiteY46" fmla="*/ 5544750 h 5588014"/>
              <a:gd name="connsiteX47" fmla="*/ 2526357 w 9020178"/>
              <a:gd name="connsiteY47" fmla="*/ 5563805 h 5588014"/>
              <a:gd name="connsiteX48" fmla="*/ 1984594 w 9020178"/>
              <a:gd name="connsiteY48" fmla="*/ 5561462 h 5588014"/>
              <a:gd name="connsiteX49" fmla="*/ 860899 w 9020178"/>
              <a:gd name="connsiteY49" fmla="*/ 5562242 h 5588014"/>
              <a:gd name="connsiteX50" fmla="*/ 27909 w 9020178"/>
              <a:gd name="connsiteY50" fmla="*/ 5572663 h 5588014"/>
              <a:gd name="connsiteX51" fmla="*/ 32467 w 9020178"/>
              <a:gd name="connsiteY51" fmla="*/ 146182 h 5588014"/>
              <a:gd name="connsiteX52" fmla="*/ 251299 w 9020178"/>
              <a:gd name="connsiteY52" fmla="*/ 443165 h 5588014"/>
              <a:gd name="connsiteX53" fmla="*/ 1009389 w 9020178"/>
              <a:gd name="connsiteY53" fmla="*/ 677628 h 5588014"/>
              <a:gd name="connsiteX54" fmla="*/ 1642437 w 9020178"/>
              <a:gd name="connsiteY54" fmla="*/ 1349750 h 5588014"/>
              <a:gd name="connsiteX55" fmla="*/ 2158251 w 9020178"/>
              <a:gd name="connsiteY55" fmla="*/ 1967166 h 5588014"/>
              <a:gd name="connsiteX56" fmla="*/ 2455235 w 9020178"/>
              <a:gd name="connsiteY56" fmla="*/ 1506059 h 5588014"/>
              <a:gd name="connsiteX57" fmla="*/ 2608295 w 9020178"/>
              <a:gd name="connsiteY57" fmla="*/ 1168990 h 5588014"/>
              <a:gd name="connsiteX0" fmla="*/ 2608295 w 9020178"/>
              <a:gd name="connsiteY0" fmla="*/ 1168990 h 5588014"/>
              <a:gd name="connsiteX1" fmla="*/ 2580282 w 9020178"/>
              <a:gd name="connsiteY1" fmla="*/ 958982 h 5588014"/>
              <a:gd name="connsiteX2" fmla="*/ 2705328 w 9020178"/>
              <a:gd name="connsiteY2" fmla="*/ 724519 h 5588014"/>
              <a:gd name="connsiteX3" fmla="*/ 3033574 w 9020178"/>
              <a:gd name="connsiteY3" fmla="*/ 380643 h 5588014"/>
              <a:gd name="connsiteX4" fmla="*/ 3518129 w 9020178"/>
              <a:gd name="connsiteY4" fmla="*/ 247781 h 5588014"/>
              <a:gd name="connsiteX5" fmla="*/ 3760405 w 9020178"/>
              <a:gd name="connsiteY5" fmla="*/ 36765 h 5588014"/>
              <a:gd name="connsiteX6" fmla="*/ 4049575 w 9020178"/>
              <a:gd name="connsiteY6" fmla="*/ 52397 h 5588014"/>
              <a:gd name="connsiteX7" fmla="*/ 4260590 w 9020178"/>
              <a:gd name="connsiteY7" fmla="*/ 5505 h 5588014"/>
              <a:gd name="connsiteX8" fmla="*/ 4518498 w 9020178"/>
              <a:gd name="connsiteY8" fmla="*/ 138366 h 5588014"/>
              <a:gd name="connsiteX9" fmla="*/ 4995236 w 9020178"/>
              <a:gd name="connsiteY9" fmla="*/ 52396 h 5588014"/>
              <a:gd name="connsiteX10" fmla="*/ 5323482 w 9020178"/>
              <a:gd name="connsiteY10" fmla="*/ 333750 h 5588014"/>
              <a:gd name="connsiteX11" fmla="*/ 6198805 w 9020178"/>
              <a:gd name="connsiteY11" fmla="*/ 536950 h 5588014"/>
              <a:gd name="connsiteX12" fmla="*/ 6644282 w 9020178"/>
              <a:gd name="connsiteY12" fmla="*/ 138365 h 5588014"/>
              <a:gd name="connsiteX13" fmla="*/ 6792775 w 9020178"/>
              <a:gd name="connsiteY13" fmla="*/ 177442 h 5588014"/>
              <a:gd name="connsiteX14" fmla="*/ 6984252 w 9020178"/>
              <a:gd name="connsiteY14" fmla="*/ 106097 h 5588014"/>
              <a:gd name="connsiteX15" fmla="*/ 7269513 w 9020178"/>
              <a:gd name="connsiteY15" fmla="*/ 341566 h 5588014"/>
              <a:gd name="connsiteX16" fmla="*/ 7363298 w 9020178"/>
              <a:gd name="connsiteY16" fmla="*/ 333751 h 5588014"/>
              <a:gd name="connsiteX17" fmla="*/ 7488344 w 9020178"/>
              <a:gd name="connsiteY17" fmla="*/ 505690 h 5588014"/>
              <a:gd name="connsiteX18" fmla="*/ 7316405 w 9020178"/>
              <a:gd name="connsiteY18" fmla="*/ 724519 h 5588014"/>
              <a:gd name="connsiteX19" fmla="*/ 7480529 w 9020178"/>
              <a:gd name="connsiteY19" fmla="*/ 912090 h 5588014"/>
              <a:gd name="connsiteX20" fmla="*/ 7699359 w 9020178"/>
              <a:gd name="connsiteY20" fmla="*/ 1060582 h 5588014"/>
              <a:gd name="connsiteX21" fmla="*/ 7910375 w 9020178"/>
              <a:gd name="connsiteY21" fmla="*/ 1271597 h 5588014"/>
              <a:gd name="connsiteX22" fmla="*/ 8011974 w 9020178"/>
              <a:gd name="connsiteY22" fmla="*/ 1295043 h 5588014"/>
              <a:gd name="connsiteX23" fmla="*/ 8090129 w 9020178"/>
              <a:gd name="connsiteY23" fmla="*/ 1599843 h 5588014"/>
              <a:gd name="connsiteX24" fmla="*/ 8168282 w 9020178"/>
              <a:gd name="connsiteY24" fmla="*/ 1748336 h 5588014"/>
              <a:gd name="connsiteX25" fmla="*/ 8137021 w 9020178"/>
              <a:gd name="connsiteY25" fmla="*/ 1818673 h 5588014"/>
              <a:gd name="connsiteX26" fmla="*/ 8340221 w 9020178"/>
              <a:gd name="connsiteY26" fmla="*/ 2162551 h 5588014"/>
              <a:gd name="connsiteX27" fmla="*/ 8418375 w 9020178"/>
              <a:gd name="connsiteY27" fmla="*/ 2170368 h 5588014"/>
              <a:gd name="connsiteX28" fmla="*/ 8465266 w 9020178"/>
              <a:gd name="connsiteY28" fmla="*/ 2662735 h 5588014"/>
              <a:gd name="connsiteX29" fmla="*/ 8524959 w 9020178"/>
              <a:gd name="connsiteY29" fmla="*/ 2945456 h 5588014"/>
              <a:gd name="connsiteX30" fmla="*/ 8498580 w 9020178"/>
              <a:gd name="connsiteY30" fmla="*/ 3084571 h 5588014"/>
              <a:gd name="connsiteX31" fmla="*/ 9017248 w 9020178"/>
              <a:gd name="connsiteY31" fmla="*/ 3555331 h 5588014"/>
              <a:gd name="connsiteX32" fmla="*/ 8633924 w 9020178"/>
              <a:gd name="connsiteY32" fmla="*/ 3687644 h 5588014"/>
              <a:gd name="connsiteX33" fmla="*/ 8200326 w 9020178"/>
              <a:gd name="connsiteY33" fmla="*/ 3945410 h 5588014"/>
              <a:gd name="connsiteX34" fmla="*/ 8004629 w 9020178"/>
              <a:gd name="connsiteY34" fmla="*/ 4362268 h 5588014"/>
              <a:gd name="connsiteX35" fmla="*/ 7473183 w 9020178"/>
              <a:gd name="connsiteY35" fmla="*/ 4692859 h 5588014"/>
              <a:gd name="connsiteX36" fmla="*/ 7284207 w 9020178"/>
              <a:gd name="connsiteY36" fmla="*/ 5134428 h 5588014"/>
              <a:gd name="connsiteX37" fmla="*/ 6784648 w 9020178"/>
              <a:gd name="connsiteY37" fmla="*/ 5213832 h 5588014"/>
              <a:gd name="connsiteX38" fmla="*/ 6422170 w 9020178"/>
              <a:gd name="connsiteY38" fmla="*/ 5377174 h 5588014"/>
              <a:gd name="connsiteX39" fmla="*/ 6206310 w 9020178"/>
              <a:gd name="connsiteY39" fmla="*/ 5389679 h 5588014"/>
              <a:gd name="connsiteX40" fmla="*/ 5903541 w 9020178"/>
              <a:gd name="connsiteY40" fmla="*/ 5275418 h 5588014"/>
              <a:gd name="connsiteX41" fmla="*/ 5536375 w 9020178"/>
              <a:gd name="connsiteY41" fmla="*/ 5326999 h 5588014"/>
              <a:gd name="connsiteX42" fmla="*/ 5162800 w 9020178"/>
              <a:gd name="connsiteY42" fmla="*/ 5289329 h 5588014"/>
              <a:gd name="connsiteX43" fmla="*/ 4546165 w 9020178"/>
              <a:gd name="connsiteY43" fmla="*/ 5409998 h 5588014"/>
              <a:gd name="connsiteX44" fmla="*/ 4038478 w 9020178"/>
              <a:gd name="connsiteY44" fmla="*/ 5521446 h 5588014"/>
              <a:gd name="connsiteX45" fmla="*/ 3606600 w 9020178"/>
              <a:gd name="connsiteY45" fmla="*/ 5515194 h 5588014"/>
              <a:gd name="connsiteX46" fmla="*/ 3161155 w 9020178"/>
              <a:gd name="connsiteY46" fmla="*/ 5544750 h 5588014"/>
              <a:gd name="connsiteX47" fmla="*/ 2526357 w 9020178"/>
              <a:gd name="connsiteY47" fmla="*/ 5563805 h 5588014"/>
              <a:gd name="connsiteX48" fmla="*/ 1984594 w 9020178"/>
              <a:gd name="connsiteY48" fmla="*/ 5561462 h 5588014"/>
              <a:gd name="connsiteX49" fmla="*/ 860899 w 9020178"/>
              <a:gd name="connsiteY49" fmla="*/ 5562242 h 5588014"/>
              <a:gd name="connsiteX50" fmla="*/ 27909 w 9020178"/>
              <a:gd name="connsiteY50" fmla="*/ 5572663 h 5588014"/>
              <a:gd name="connsiteX51" fmla="*/ 32467 w 9020178"/>
              <a:gd name="connsiteY51" fmla="*/ 146182 h 5588014"/>
              <a:gd name="connsiteX52" fmla="*/ 251299 w 9020178"/>
              <a:gd name="connsiteY52" fmla="*/ 443165 h 5588014"/>
              <a:gd name="connsiteX53" fmla="*/ 1009389 w 9020178"/>
              <a:gd name="connsiteY53" fmla="*/ 677628 h 5588014"/>
              <a:gd name="connsiteX54" fmla="*/ 1642437 w 9020178"/>
              <a:gd name="connsiteY54" fmla="*/ 1349750 h 5588014"/>
              <a:gd name="connsiteX55" fmla="*/ 2158251 w 9020178"/>
              <a:gd name="connsiteY55" fmla="*/ 1967166 h 5588014"/>
              <a:gd name="connsiteX56" fmla="*/ 2455235 w 9020178"/>
              <a:gd name="connsiteY56" fmla="*/ 1506059 h 5588014"/>
              <a:gd name="connsiteX57" fmla="*/ 2608295 w 9020178"/>
              <a:gd name="connsiteY57" fmla="*/ 1168990 h 5588014"/>
              <a:gd name="connsiteX0" fmla="*/ 2608295 w 9019235"/>
              <a:gd name="connsiteY0" fmla="*/ 1168990 h 5588014"/>
              <a:gd name="connsiteX1" fmla="*/ 2580282 w 9019235"/>
              <a:gd name="connsiteY1" fmla="*/ 958982 h 5588014"/>
              <a:gd name="connsiteX2" fmla="*/ 2705328 w 9019235"/>
              <a:gd name="connsiteY2" fmla="*/ 724519 h 5588014"/>
              <a:gd name="connsiteX3" fmla="*/ 3033574 w 9019235"/>
              <a:gd name="connsiteY3" fmla="*/ 380643 h 5588014"/>
              <a:gd name="connsiteX4" fmla="*/ 3518129 w 9019235"/>
              <a:gd name="connsiteY4" fmla="*/ 247781 h 5588014"/>
              <a:gd name="connsiteX5" fmla="*/ 3760405 w 9019235"/>
              <a:gd name="connsiteY5" fmla="*/ 36765 h 5588014"/>
              <a:gd name="connsiteX6" fmla="*/ 4049575 w 9019235"/>
              <a:gd name="connsiteY6" fmla="*/ 52397 h 5588014"/>
              <a:gd name="connsiteX7" fmla="*/ 4260590 w 9019235"/>
              <a:gd name="connsiteY7" fmla="*/ 5505 h 5588014"/>
              <a:gd name="connsiteX8" fmla="*/ 4518498 w 9019235"/>
              <a:gd name="connsiteY8" fmla="*/ 138366 h 5588014"/>
              <a:gd name="connsiteX9" fmla="*/ 4995236 w 9019235"/>
              <a:gd name="connsiteY9" fmla="*/ 52396 h 5588014"/>
              <a:gd name="connsiteX10" fmla="*/ 5323482 w 9019235"/>
              <a:gd name="connsiteY10" fmla="*/ 333750 h 5588014"/>
              <a:gd name="connsiteX11" fmla="*/ 6198805 w 9019235"/>
              <a:gd name="connsiteY11" fmla="*/ 536950 h 5588014"/>
              <a:gd name="connsiteX12" fmla="*/ 6644282 w 9019235"/>
              <a:gd name="connsiteY12" fmla="*/ 138365 h 5588014"/>
              <a:gd name="connsiteX13" fmla="*/ 6792775 w 9019235"/>
              <a:gd name="connsiteY13" fmla="*/ 177442 h 5588014"/>
              <a:gd name="connsiteX14" fmla="*/ 6984252 w 9019235"/>
              <a:gd name="connsiteY14" fmla="*/ 106097 h 5588014"/>
              <a:gd name="connsiteX15" fmla="*/ 7269513 w 9019235"/>
              <a:gd name="connsiteY15" fmla="*/ 341566 h 5588014"/>
              <a:gd name="connsiteX16" fmla="*/ 7363298 w 9019235"/>
              <a:gd name="connsiteY16" fmla="*/ 333751 h 5588014"/>
              <a:gd name="connsiteX17" fmla="*/ 7488344 w 9019235"/>
              <a:gd name="connsiteY17" fmla="*/ 505690 h 5588014"/>
              <a:gd name="connsiteX18" fmla="*/ 7316405 w 9019235"/>
              <a:gd name="connsiteY18" fmla="*/ 724519 h 5588014"/>
              <a:gd name="connsiteX19" fmla="*/ 7480529 w 9019235"/>
              <a:gd name="connsiteY19" fmla="*/ 912090 h 5588014"/>
              <a:gd name="connsiteX20" fmla="*/ 7699359 w 9019235"/>
              <a:gd name="connsiteY20" fmla="*/ 1060582 h 5588014"/>
              <a:gd name="connsiteX21" fmla="*/ 7910375 w 9019235"/>
              <a:gd name="connsiteY21" fmla="*/ 1271597 h 5588014"/>
              <a:gd name="connsiteX22" fmla="*/ 8011974 w 9019235"/>
              <a:gd name="connsiteY22" fmla="*/ 1295043 h 5588014"/>
              <a:gd name="connsiteX23" fmla="*/ 8090129 w 9019235"/>
              <a:gd name="connsiteY23" fmla="*/ 1599843 h 5588014"/>
              <a:gd name="connsiteX24" fmla="*/ 8168282 w 9019235"/>
              <a:gd name="connsiteY24" fmla="*/ 1748336 h 5588014"/>
              <a:gd name="connsiteX25" fmla="*/ 8137021 w 9019235"/>
              <a:gd name="connsiteY25" fmla="*/ 1818673 h 5588014"/>
              <a:gd name="connsiteX26" fmla="*/ 8340221 w 9019235"/>
              <a:gd name="connsiteY26" fmla="*/ 2162551 h 5588014"/>
              <a:gd name="connsiteX27" fmla="*/ 8418375 w 9019235"/>
              <a:gd name="connsiteY27" fmla="*/ 2170368 h 5588014"/>
              <a:gd name="connsiteX28" fmla="*/ 8465266 w 9019235"/>
              <a:gd name="connsiteY28" fmla="*/ 2662735 h 5588014"/>
              <a:gd name="connsiteX29" fmla="*/ 8524959 w 9019235"/>
              <a:gd name="connsiteY29" fmla="*/ 2945456 h 5588014"/>
              <a:gd name="connsiteX30" fmla="*/ 8498580 w 9019235"/>
              <a:gd name="connsiteY30" fmla="*/ 3084571 h 5588014"/>
              <a:gd name="connsiteX31" fmla="*/ 9017248 w 9019235"/>
              <a:gd name="connsiteY31" fmla="*/ 3555331 h 5588014"/>
              <a:gd name="connsiteX32" fmla="*/ 8633924 w 9019235"/>
              <a:gd name="connsiteY32" fmla="*/ 3687644 h 5588014"/>
              <a:gd name="connsiteX33" fmla="*/ 8200326 w 9019235"/>
              <a:gd name="connsiteY33" fmla="*/ 3945410 h 5588014"/>
              <a:gd name="connsiteX34" fmla="*/ 8004629 w 9019235"/>
              <a:gd name="connsiteY34" fmla="*/ 4362268 h 5588014"/>
              <a:gd name="connsiteX35" fmla="*/ 7473183 w 9019235"/>
              <a:gd name="connsiteY35" fmla="*/ 4692859 h 5588014"/>
              <a:gd name="connsiteX36" fmla="*/ 7284207 w 9019235"/>
              <a:gd name="connsiteY36" fmla="*/ 5134428 h 5588014"/>
              <a:gd name="connsiteX37" fmla="*/ 6784648 w 9019235"/>
              <a:gd name="connsiteY37" fmla="*/ 5213832 h 5588014"/>
              <a:gd name="connsiteX38" fmla="*/ 6422170 w 9019235"/>
              <a:gd name="connsiteY38" fmla="*/ 5377174 h 5588014"/>
              <a:gd name="connsiteX39" fmla="*/ 6206310 w 9019235"/>
              <a:gd name="connsiteY39" fmla="*/ 5389679 h 5588014"/>
              <a:gd name="connsiteX40" fmla="*/ 5903541 w 9019235"/>
              <a:gd name="connsiteY40" fmla="*/ 5275418 h 5588014"/>
              <a:gd name="connsiteX41" fmla="*/ 5536375 w 9019235"/>
              <a:gd name="connsiteY41" fmla="*/ 5326999 h 5588014"/>
              <a:gd name="connsiteX42" fmla="*/ 5162800 w 9019235"/>
              <a:gd name="connsiteY42" fmla="*/ 5289329 h 5588014"/>
              <a:gd name="connsiteX43" fmla="*/ 4546165 w 9019235"/>
              <a:gd name="connsiteY43" fmla="*/ 5409998 h 5588014"/>
              <a:gd name="connsiteX44" fmla="*/ 4038478 w 9019235"/>
              <a:gd name="connsiteY44" fmla="*/ 5521446 h 5588014"/>
              <a:gd name="connsiteX45" fmla="*/ 3606600 w 9019235"/>
              <a:gd name="connsiteY45" fmla="*/ 5515194 h 5588014"/>
              <a:gd name="connsiteX46" fmla="*/ 3161155 w 9019235"/>
              <a:gd name="connsiteY46" fmla="*/ 5544750 h 5588014"/>
              <a:gd name="connsiteX47" fmla="*/ 2526357 w 9019235"/>
              <a:gd name="connsiteY47" fmla="*/ 5563805 h 5588014"/>
              <a:gd name="connsiteX48" fmla="*/ 1984594 w 9019235"/>
              <a:gd name="connsiteY48" fmla="*/ 5561462 h 5588014"/>
              <a:gd name="connsiteX49" fmla="*/ 860899 w 9019235"/>
              <a:gd name="connsiteY49" fmla="*/ 5562242 h 5588014"/>
              <a:gd name="connsiteX50" fmla="*/ 27909 w 9019235"/>
              <a:gd name="connsiteY50" fmla="*/ 5572663 h 5588014"/>
              <a:gd name="connsiteX51" fmla="*/ 32467 w 9019235"/>
              <a:gd name="connsiteY51" fmla="*/ 146182 h 5588014"/>
              <a:gd name="connsiteX52" fmla="*/ 251299 w 9019235"/>
              <a:gd name="connsiteY52" fmla="*/ 443165 h 5588014"/>
              <a:gd name="connsiteX53" fmla="*/ 1009389 w 9019235"/>
              <a:gd name="connsiteY53" fmla="*/ 677628 h 5588014"/>
              <a:gd name="connsiteX54" fmla="*/ 1642437 w 9019235"/>
              <a:gd name="connsiteY54" fmla="*/ 1349750 h 5588014"/>
              <a:gd name="connsiteX55" fmla="*/ 2158251 w 9019235"/>
              <a:gd name="connsiteY55" fmla="*/ 1967166 h 5588014"/>
              <a:gd name="connsiteX56" fmla="*/ 2455235 w 9019235"/>
              <a:gd name="connsiteY56" fmla="*/ 1506059 h 5588014"/>
              <a:gd name="connsiteX57" fmla="*/ 2608295 w 9019235"/>
              <a:gd name="connsiteY57" fmla="*/ 1168990 h 5588014"/>
              <a:gd name="connsiteX0" fmla="*/ 2608295 w 9024322"/>
              <a:gd name="connsiteY0" fmla="*/ 1168990 h 5588014"/>
              <a:gd name="connsiteX1" fmla="*/ 2580282 w 9024322"/>
              <a:gd name="connsiteY1" fmla="*/ 958982 h 5588014"/>
              <a:gd name="connsiteX2" fmla="*/ 2705328 w 9024322"/>
              <a:gd name="connsiteY2" fmla="*/ 724519 h 5588014"/>
              <a:gd name="connsiteX3" fmla="*/ 3033574 w 9024322"/>
              <a:gd name="connsiteY3" fmla="*/ 380643 h 5588014"/>
              <a:gd name="connsiteX4" fmla="*/ 3518129 w 9024322"/>
              <a:gd name="connsiteY4" fmla="*/ 247781 h 5588014"/>
              <a:gd name="connsiteX5" fmla="*/ 3760405 w 9024322"/>
              <a:gd name="connsiteY5" fmla="*/ 36765 h 5588014"/>
              <a:gd name="connsiteX6" fmla="*/ 4049575 w 9024322"/>
              <a:gd name="connsiteY6" fmla="*/ 52397 h 5588014"/>
              <a:gd name="connsiteX7" fmla="*/ 4260590 w 9024322"/>
              <a:gd name="connsiteY7" fmla="*/ 5505 h 5588014"/>
              <a:gd name="connsiteX8" fmla="*/ 4518498 w 9024322"/>
              <a:gd name="connsiteY8" fmla="*/ 138366 h 5588014"/>
              <a:gd name="connsiteX9" fmla="*/ 4995236 w 9024322"/>
              <a:gd name="connsiteY9" fmla="*/ 52396 h 5588014"/>
              <a:gd name="connsiteX10" fmla="*/ 5323482 w 9024322"/>
              <a:gd name="connsiteY10" fmla="*/ 333750 h 5588014"/>
              <a:gd name="connsiteX11" fmla="*/ 6198805 w 9024322"/>
              <a:gd name="connsiteY11" fmla="*/ 536950 h 5588014"/>
              <a:gd name="connsiteX12" fmla="*/ 6644282 w 9024322"/>
              <a:gd name="connsiteY12" fmla="*/ 138365 h 5588014"/>
              <a:gd name="connsiteX13" fmla="*/ 6792775 w 9024322"/>
              <a:gd name="connsiteY13" fmla="*/ 177442 h 5588014"/>
              <a:gd name="connsiteX14" fmla="*/ 6984252 w 9024322"/>
              <a:gd name="connsiteY14" fmla="*/ 106097 h 5588014"/>
              <a:gd name="connsiteX15" fmla="*/ 7269513 w 9024322"/>
              <a:gd name="connsiteY15" fmla="*/ 341566 h 5588014"/>
              <a:gd name="connsiteX16" fmla="*/ 7363298 w 9024322"/>
              <a:gd name="connsiteY16" fmla="*/ 333751 h 5588014"/>
              <a:gd name="connsiteX17" fmla="*/ 7488344 w 9024322"/>
              <a:gd name="connsiteY17" fmla="*/ 505690 h 5588014"/>
              <a:gd name="connsiteX18" fmla="*/ 7316405 w 9024322"/>
              <a:gd name="connsiteY18" fmla="*/ 724519 h 5588014"/>
              <a:gd name="connsiteX19" fmla="*/ 7480529 w 9024322"/>
              <a:gd name="connsiteY19" fmla="*/ 912090 h 5588014"/>
              <a:gd name="connsiteX20" fmla="*/ 7699359 w 9024322"/>
              <a:gd name="connsiteY20" fmla="*/ 1060582 h 5588014"/>
              <a:gd name="connsiteX21" fmla="*/ 7910375 w 9024322"/>
              <a:gd name="connsiteY21" fmla="*/ 1271597 h 5588014"/>
              <a:gd name="connsiteX22" fmla="*/ 8011974 w 9024322"/>
              <a:gd name="connsiteY22" fmla="*/ 1295043 h 5588014"/>
              <a:gd name="connsiteX23" fmla="*/ 8090129 w 9024322"/>
              <a:gd name="connsiteY23" fmla="*/ 1599843 h 5588014"/>
              <a:gd name="connsiteX24" fmla="*/ 8168282 w 9024322"/>
              <a:gd name="connsiteY24" fmla="*/ 1748336 h 5588014"/>
              <a:gd name="connsiteX25" fmla="*/ 8137021 w 9024322"/>
              <a:gd name="connsiteY25" fmla="*/ 1818673 h 5588014"/>
              <a:gd name="connsiteX26" fmla="*/ 8340221 w 9024322"/>
              <a:gd name="connsiteY26" fmla="*/ 2162551 h 5588014"/>
              <a:gd name="connsiteX27" fmla="*/ 8418375 w 9024322"/>
              <a:gd name="connsiteY27" fmla="*/ 2170368 h 5588014"/>
              <a:gd name="connsiteX28" fmla="*/ 8465266 w 9024322"/>
              <a:gd name="connsiteY28" fmla="*/ 2662735 h 5588014"/>
              <a:gd name="connsiteX29" fmla="*/ 8524959 w 9024322"/>
              <a:gd name="connsiteY29" fmla="*/ 2945456 h 5588014"/>
              <a:gd name="connsiteX30" fmla="*/ 8498580 w 9024322"/>
              <a:gd name="connsiteY30" fmla="*/ 3084571 h 5588014"/>
              <a:gd name="connsiteX31" fmla="*/ 9017248 w 9024322"/>
              <a:gd name="connsiteY31" fmla="*/ 3555331 h 5588014"/>
              <a:gd name="connsiteX32" fmla="*/ 8633924 w 9024322"/>
              <a:gd name="connsiteY32" fmla="*/ 3687644 h 5588014"/>
              <a:gd name="connsiteX33" fmla="*/ 8200326 w 9024322"/>
              <a:gd name="connsiteY33" fmla="*/ 3945410 h 5588014"/>
              <a:gd name="connsiteX34" fmla="*/ 8004629 w 9024322"/>
              <a:gd name="connsiteY34" fmla="*/ 4362268 h 5588014"/>
              <a:gd name="connsiteX35" fmla="*/ 7473183 w 9024322"/>
              <a:gd name="connsiteY35" fmla="*/ 4692859 h 5588014"/>
              <a:gd name="connsiteX36" fmla="*/ 7284207 w 9024322"/>
              <a:gd name="connsiteY36" fmla="*/ 5134428 h 5588014"/>
              <a:gd name="connsiteX37" fmla="*/ 6784648 w 9024322"/>
              <a:gd name="connsiteY37" fmla="*/ 5213832 h 5588014"/>
              <a:gd name="connsiteX38" fmla="*/ 6422170 w 9024322"/>
              <a:gd name="connsiteY38" fmla="*/ 5377174 h 5588014"/>
              <a:gd name="connsiteX39" fmla="*/ 6206310 w 9024322"/>
              <a:gd name="connsiteY39" fmla="*/ 5389679 h 5588014"/>
              <a:gd name="connsiteX40" fmla="*/ 5903541 w 9024322"/>
              <a:gd name="connsiteY40" fmla="*/ 5275418 h 5588014"/>
              <a:gd name="connsiteX41" fmla="*/ 5536375 w 9024322"/>
              <a:gd name="connsiteY41" fmla="*/ 5326999 h 5588014"/>
              <a:gd name="connsiteX42" fmla="*/ 5162800 w 9024322"/>
              <a:gd name="connsiteY42" fmla="*/ 5289329 h 5588014"/>
              <a:gd name="connsiteX43" fmla="*/ 4546165 w 9024322"/>
              <a:gd name="connsiteY43" fmla="*/ 5409998 h 5588014"/>
              <a:gd name="connsiteX44" fmla="*/ 4038478 w 9024322"/>
              <a:gd name="connsiteY44" fmla="*/ 5521446 h 5588014"/>
              <a:gd name="connsiteX45" fmla="*/ 3606600 w 9024322"/>
              <a:gd name="connsiteY45" fmla="*/ 5515194 h 5588014"/>
              <a:gd name="connsiteX46" fmla="*/ 3161155 w 9024322"/>
              <a:gd name="connsiteY46" fmla="*/ 5544750 h 5588014"/>
              <a:gd name="connsiteX47" fmla="*/ 2526357 w 9024322"/>
              <a:gd name="connsiteY47" fmla="*/ 5563805 h 5588014"/>
              <a:gd name="connsiteX48" fmla="*/ 1984594 w 9024322"/>
              <a:gd name="connsiteY48" fmla="*/ 5561462 h 5588014"/>
              <a:gd name="connsiteX49" fmla="*/ 860899 w 9024322"/>
              <a:gd name="connsiteY49" fmla="*/ 5562242 h 5588014"/>
              <a:gd name="connsiteX50" fmla="*/ 27909 w 9024322"/>
              <a:gd name="connsiteY50" fmla="*/ 5572663 h 5588014"/>
              <a:gd name="connsiteX51" fmla="*/ 32467 w 9024322"/>
              <a:gd name="connsiteY51" fmla="*/ 146182 h 5588014"/>
              <a:gd name="connsiteX52" fmla="*/ 251299 w 9024322"/>
              <a:gd name="connsiteY52" fmla="*/ 443165 h 5588014"/>
              <a:gd name="connsiteX53" fmla="*/ 1009389 w 9024322"/>
              <a:gd name="connsiteY53" fmla="*/ 677628 h 5588014"/>
              <a:gd name="connsiteX54" fmla="*/ 1642437 w 9024322"/>
              <a:gd name="connsiteY54" fmla="*/ 1349750 h 5588014"/>
              <a:gd name="connsiteX55" fmla="*/ 2158251 w 9024322"/>
              <a:gd name="connsiteY55" fmla="*/ 1967166 h 5588014"/>
              <a:gd name="connsiteX56" fmla="*/ 2455235 w 9024322"/>
              <a:gd name="connsiteY56" fmla="*/ 1506059 h 5588014"/>
              <a:gd name="connsiteX57" fmla="*/ 2608295 w 9024322"/>
              <a:gd name="connsiteY57" fmla="*/ 1168990 h 5588014"/>
              <a:gd name="connsiteX0" fmla="*/ 2608295 w 9020483"/>
              <a:gd name="connsiteY0" fmla="*/ 1168990 h 5588014"/>
              <a:gd name="connsiteX1" fmla="*/ 2580282 w 9020483"/>
              <a:gd name="connsiteY1" fmla="*/ 958982 h 5588014"/>
              <a:gd name="connsiteX2" fmla="*/ 2705328 w 9020483"/>
              <a:gd name="connsiteY2" fmla="*/ 724519 h 5588014"/>
              <a:gd name="connsiteX3" fmla="*/ 3033574 w 9020483"/>
              <a:gd name="connsiteY3" fmla="*/ 380643 h 5588014"/>
              <a:gd name="connsiteX4" fmla="*/ 3518129 w 9020483"/>
              <a:gd name="connsiteY4" fmla="*/ 247781 h 5588014"/>
              <a:gd name="connsiteX5" fmla="*/ 3760405 w 9020483"/>
              <a:gd name="connsiteY5" fmla="*/ 36765 h 5588014"/>
              <a:gd name="connsiteX6" fmla="*/ 4049575 w 9020483"/>
              <a:gd name="connsiteY6" fmla="*/ 52397 h 5588014"/>
              <a:gd name="connsiteX7" fmla="*/ 4260590 w 9020483"/>
              <a:gd name="connsiteY7" fmla="*/ 5505 h 5588014"/>
              <a:gd name="connsiteX8" fmla="*/ 4518498 w 9020483"/>
              <a:gd name="connsiteY8" fmla="*/ 138366 h 5588014"/>
              <a:gd name="connsiteX9" fmla="*/ 4995236 w 9020483"/>
              <a:gd name="connsiteY9" fmla="*/ 52396 h 5588014"/>
              <a:gd name="connsiteX10" fmla="*/ 5323482 w 9020483"/>
              <a:gd name="connsiteY10" fmla="*/ 333750 h 5588014"/>
              <a:gd name="connsiteX11" fmla="*/ 6198805 w 9020483"/>
              <a:gd name="connsiteY11" fmla="*/ 536950 h 5588014"/>
              <a:gd name="connsiteX12" fmla="*/ 6644282 w 9020483"/>
              <a:gd name="connsiteY12" fmla="*/ 138365 h 5588014"/>
              <a:gd name="connsiteX13" fmla="*/ 6792775 w 9020483"/>
              <a:gd name="connsiteY13" fmla="*/ 177442 h 5588014"/>
              <a:gd name="connsiteX14" fmla="*/ 6984252 w 9020483"/>
              <a:gd name="connsiteY14" fmla="*/ 106097 h 5588014"/>
              <a:gd name="connsiteX15" fmla="*/ 7269513 w 9020483"/>
              <a:gd name="connsiteY15" fmla="*/ 341566 h 5588014"/>
              <a:gd name="connsiteX16" fmla="*/ 7363298 w 9020483"/>
              <a:gd name="connsiteY16" fmla="*/ 333751 h 5588014"/>
              <a:gd name="connsiteX17" fmla="*/ 7488344 w 9020483"/>
              <a:gd name="connsiteY17" fmla="*/ 505690 h 5588014"/>
              <a:gd name="connsiteX18" fmla="*/ 7316405 w 9020483"/>
              <a:gd name="connsiteY18" fmla="*/ 724519 h 5588014"/>
              <a:gd name="connsiteX19" fmla="*/ 7480529 w 9020483"/>
              <a:gd name="connsiteY19" fmla="*/ 912090 h 5588014"/>
              <a:gd name="connsiteX20" fmla="*/ 7699359 w 9020483"/>
              <a:gd name="connsiteY20" fmla="*/ 1060582 h 5588014"/>
              <a:gd name="connsiteX21" fmla="*/ 7910375 w 9020483"/>
              <a:gd name="connsiteY21" fmla="*/ 1271597 h 5588014"/>
              <a:gd name="connsiteX22" fmla="*/ 8011974 w 9020483"/>
              <a:gd name="connsiteY22" fmla="*/ 1295043 h 5588014"/>
              <a:gd name="connsiteX23" fmla="*/ 8090129 w 9020483"/>
              <a:gd name="connsiteY23" fmla="*/ 1599843 h 5588014"/>
              <a:gd name="connsiteX24" fmla="*/ 8168282 w 9020483"/>
              <a:gd name="connsiteY24" fmla="*/ 1748336 h 5588014"/>
              <a:gd name="connsiteX25" fmla="*/ 8137021 w 9020483"/>
              <a:gd name="connsiteY25" fmla="*/ 1818673 h 5588014"/>
              <a:gd name="connsiteX26" fmla="*/ 8340221 w 9020483"/>
              <a:gd name="connsiteY26" fmla="*/ 2162551 h 5588014"/>
              <a:gd name="connsiteX27" fmla="*/ 8418375 w 9020483"/>
              <a:gd name="connsiteY27" fmla="*/ 2170368 h 5588014"/>
              <a:gd name="connsiteX28" fmla="*/ 8465266 w 9020483"/>
              <a:gd name="connsiteY28" fmla="*/ 2662735 h 5588014"/>
              <a:gd name="connsiteX29" fmla="*/ 8524959 w 9020483"/>
              <a:gd name="connsiteY29" fmla="*/ 2945456 h 5588014"/>
              <a:gd name="connsiteX30" fmla="*/ 8498580 w 9020483"/>
              <a:gd name="connsiteY30" fmla="*/ 3084571 h 5588014"/>
              <a:gd name="connsiteX31" fmla="*/ 9017248 w 9020483"/>
              <a:gd name="connsiteY31" fmla="*/ 3555331 h 5588014"/>
              <a:gd name="connsiteX32" fmla="*/ 8633924 w 9020483"/>
              <a:gd name="connsiteY32" fmla="*/ 3687644 h 5588014"/>
              <a:gd name="connsiteX33" fmla="*/ 8200326 w 9020483"/>
              <a:gd name="connsiteY33" fmla="*/ 3945410 h 5588014"/>
              <a:gd name="connsiteX34" fmla="*/ 8004629 w 9020483"/>
              <a:gd name="connsiteY34" fmla="*/ 4362268 h 5588014"/>
              <a:gd name="connsiteX35" fmla="*/ 7473183 w 9020483"/>
              <a:gd name="connsiteY35" fmla="*/ 4692859 h 5588014"/>
              <a:gd name="connsiteX36" fmla="*/ 7284207 w 9020483"/>
              <a:gd name="connsiteY36" fmla="*/ 5134428 h 5588014"/>
              <a:gd name="connsiteX37" fmla="*/ 6784648 w 9020483"/>
              <a:gd name="connsiteY37" fmla="*/ 5213832 h 5588014"/>
              <a:gd name="connsiteX38" fmla="*/ 6422170 w 9020483"/>
              <a:gd name="connsiteY38" fmla="*/ 5377174 h 5588014"/>
              <a:gd name="connsiteX39" fmla="*/ 6206310 w 9020483"/>
              <a:gd name="connsiteY39" fmla="*/ 5389679 h 5588014"/>
              <a:gd name="connsiteX40" fmla="*/ 5903541 w 9020483"/>
              <a:gd name="connsiteY40" fmla="*/ 5275418 h 5588014"/>
              <a:gd name="connsiteX41" fmla="*/ 5536375 w 9020483"/>
              <a:gd name="connsiteY41" fmla="*/ 5326999 h 5588014"/>
              <a:gd name="connsiteX42" fmla="*/ 5162800 w 9020483"/>
              <a:gd name="connsiteY42" fmla="*/ 5289329 h 5588014"/>
              <a:gd name="connsiteX43" fmla="*/ 4546165 w 9020483"/>
              <a:gd name="connsiteY43" fmla="*/ 5409998 h 5588014"/>
              <a:gd name="connsiteX44" fmla="*/ 4038478 w 9020483"/>
              <a:gd name="connsiteY44" fmla="*/ 5521446 h 5588014"/>
              <a:gd name="connsiteX45" fmla="*/ 3606600 w 9020483"/>
              <a:gd name="connsiteY45" fmla="*/ 5515194 h 5588014"/>
              <a:gd name="connsiteX46" fmla="*/ 3161155 w 9020483"/>
              <a:gd name="connsiteY46" fmla="*/ 5544750 h 5588014"/>
              <a:gd name="connsiteX47" fmla="*/ 2526357 w 9020483"/>
              <a:gd name="connsiteY47" fmla="*/ 5563805 h 5588014"/>
              <a:gd name="connsiteX48" fmla="*/ 1984594 w 9020483"/>
              <a:gd name="connsiteY48" fmla="*/ 5561462 h 5588014"/>
              <a:gd name="connsiteX49" fmla="*/ 860899 w 9020483"/>
              <a:gd name="connsiteY49" fmla="*/ 5562242 h 5588014"/>
              <a:gd name="connsiteX50" fmla="*/ 27909 w 9020483"/>
              <a:gd name="connsiteY50" fmla="*/ 5572663 h 5588014"/>
              <a:gd name="connsiteX51" fmla="*/ 32467 w 9020483"/>
              <a:gd name="connsiteY51" fmla="*/ 146182 h 5588014"/>
              <a:gd name="connsiteX52" fmla="*/ 251299 w 9020483"/>
              <a:gd name="connsiteY52" fmla="*/ 443165 h 5588014"/>
              <a:gd name="connsiteX53" fmla="*/ 1009389 w 9020483"/>
              <a:gd name="connsiteY53" fmla="*/ 677628 h 5588014"/>
              <a:gd name="connsiteX54" fmla="*/ 1642437 w 9020483"/>
              <a:gd name="connsiteY54" fmla="*/ 1349750 h 5588014"/>
              <a:gd name="connsiteX55" fmla="*/ 2158251 w 9020483"/>
              <a:gd name="connsiteY55" fmla="*/ 1967166 h 5588014"/>
              <a:gd name="connsiteX56" fmla="*/ 2455235 w 9020483"/>
              <a:gd name="connsiteY56" fmla="*/ 1506059 h 5588014"/>
              <a:gd name="connsiteX57" fmla="*/ 2608295 w 9020483"/>
              <a:gd name="connsiteY57" fmla="*/ 1168990 h 558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020483" h="5588014">
                <a:moveTo>
                  <a:pt x="2608295" y="1168990"/>
                </a:moveTo>
                <a:cubicBezTo>
                  <a:pt x="2643465" y="1077810"/>
                  <a:pt x="2562807" y="1033061"/>
                  <a:pt x="2580282" y="958982"/>
                </a:cubicBezTo>
                <a:cubicBezTo>
                  <a:pt x="2597757" y="884904"/>
                  <a:pt x="2632385" y="822211"/>
                  <a:pt x="2705328" y="724519"/>
                </a:cubicBezTo>
                <a:cubicBezTo>
                  <a:pt x="2782721" y="620482"/>
                  <a:pt x="2947605" y="608592"/>
                  <a:pt x="3033574" y="380643"/>
                </a:cubicBezTo>
                <a:cubicBezTo>
                  <a:pt x="3174251" y="301187"/>
                  <a:pt x="3339678" y="273832"/>
                  <a:pt x="3518129" y="247781"/>
                </a:cubicBezTo>
                <a:cubicBezTo>
                  <a:pt x="3723934" y="237360"/>
                  <a:pt x="3554600" y="47186"/>
                  <a:pt x="3760405" y="36765"/>
                </a:cubicBezTo>
                <a:cubicBezTo>
                  <a:pt x="3834651" y="-6219"/>
                  <a:pt x="3966211" y="57607"/>
                  <a:pt x="4049575" y="52397"/>
                </a:cubicBezTo>
                <a:cubicBezTo>
                  <a:pt x="4132939" y="47187"/>
                  <a:pt x="4174621" y="-19244"/>
                  <a:pt x="4260590" y="5505"/>
                </a:cubicBezTo>
                <a:cubicBezTo>
                  <a:pt x="4346559" y="30254"/>
                  <a:pt x="4389544" y="144879"/>
                  <a:pt x="4518498" y="138366"/>
                </a:cubicBezTo>
                <a:cubicBezTo>
                  <a:pt x="4647452" y="131853"/>
                  <a:pt x="4833718" y="294"/>
                  <a:pt x="4995236" y="52396"/>
                </a:cubicBezTo>
                <a:cubicBezTo>
                  <a:pt x="5156754" y="104498"/>
                  <a:pt x="5112467" y="293371"/>
                  <a:pt x="5323482" y="333750"/>
                </a:cubicBezTo>
                <a:cubicBezTo>
                  <a:pt x="5620467" y="292068"/>
                  <a:pt x="5901820" y="578632"/>
                  <a:pt x="6198805" y="536950"/>
                </a:cubicBezTo>
                <a:cubicBezTo>
                  <a:pt x="6349903" y="450981"/>
                  <a:pt x="6493184" y="224334"/>
                  <a:pt x="6644282" y="138365"/>
                </a:cubicBezTo>
                <a:cubicBezTo>
                  <a:pt x="6719831" y="133155"/>
                  <a:pt x="6717226" y="182652"/>
                  <a:pt x="6792775" y="177442"/>
                </a:cubicBezTo>
                <a:lnTo>
                  <a:pt x="6984252" y="106097"/>
                </a:lnTo>
                <a:lnTo>
                  <a:pt x="7269513" y="341566"/>
                </a:lnTo>
                <a:lnTo>
                  <a:pt x="7363298" y="333751"/>
                </a:lnTo>
                <a:lnTo>
                  <a:pt x="7488344" y="505690"/>
                </a:lnTo>
                <a:cubicBezTo>
                  <a:pt x="7502672" y="587752"/>
                  <a:pt x="7420609" y="612499"/>
                  <a:pt x="7316405" y="724519"/>
                </a:cubicBezTo>
                <a:cubicBezTo>
                  <a:pt x="7375020" y="789647"/>
                  <a:pt x="7391955" y="805280"/>
                  <a:pt x="7480529" y="912090"/>
                </a:cubicBezTo>
                <a:cubicBezTo>
                  <a:pt x="7518303" y="1000665"/>
                  <a:pt x="7450570" y="1102264"/>
                  <a:pt x="7699359" y="1060582"/>
                </a:cubicBezTo>
                <a:lnTo>
                  <a:pt x="7910375" y="1271597"/>
                </a:lnTo>
                <a:lnTo>
                  <a:pt x="8011974" y="1295043"/>
                </a:lnTo>
                <a:lnTo>
                  <a:pt x="8090129" y="1599843"/>
                </a:lnTo>
                <a:lnTo>
                  <a:pt x="8168282" y="1748336"/>
                </a:lnTo>
                <a:lnTo>
                  <a:pt x="8137021" y="1818673"/>
                </a:lnTo>
                <a:lnTo>
                  <a:pt x="8340221" y="2162551"/>
                </a:lnTo>
                <a:cubicBezTo>
                  <a:pt x="8387113" y="2221167"/>
                  <a:pt x="8397534" y="2087004"/>
                  <a:pt x="8418375" y="2170368"/>
                </a:cubicBezTo>
                <a:cubicBezTo>
                  <a:pt x="8439216" y="2253732"/>
                  <a:pt x="8447502" y="2533554"/>
                  <a:pt x="8465266" y="2662735"/>
                </a:cubicBezTo>
                <a:cubicBezTo>
                  <a:pt x="8483030" y="2791916"/>
                  <a:pt x="8503532" y="2810380"/>
                  <a:pt x="8524959" y="2945456"/>
                </a:cubicBezTo>
                <a:cubicBezTo>
                  <a:pt x="8477806" y="3065292"/>
                  <a:pt x="8477492" y="2982925"/>
                  <a:pt x="8498580" y="3084571"/>
                </a:cubicBezTo>
                <a:cubicBezTo>
                  <a:pt x="8525116" y="3212476"/>
                  <a:pt x="9067081" y="3534829"/>
                  <a:pt x="9017248" y="3555331"/>
                </a:cubicBezTo>
                <a:cubicBezTo>
                  <a:pt x="8967415" y="3575833"/>
                  <a:pt x="8934035" y="3542875"/>
                  <a:pt x="8633924" y="3687644"/>
                </a:cubicBezTo>
                <a:cubicBezTo>
                  <a:pt x="8467925" y="3728781"/>
                  <a:pt x="8305209" y="3832973"/>
                  <a:pt x="8200326" y="3945410"/>
                </a:cubicBezTo>
                <a:cubicBezTo>
                  <a:pt x="8095444" y="4057847"/>
                  <a:pt x="8125819" y="4237693"/>
                  <a:pt x="8004629" y="4362268"/>
                </a:cubicBezTo>
                <a:cubicBezTo>
                  <a:pt x="7883439" y="4486843"/>
                  <a:pt x="7746200" y="4667641"/>
                  <a:pt x="7473183" y="4692859"/>
                </a:cubicBezTo>
                <a:cubicBezTo>
                  <a:pt x="7384609" y="4760592"/>
                  <a:pt x="7495763" y="4948836"/>
                  <a:pt x="7284207" y="5134428"/>
                </a:cubicBezTo>
                <a:cubicBezTo>
                  <a:pt x="7208658" y="5209977"/>
                  <a:pt x="6928321" y="5173374"/>
                  <a:pt x="6784648" y="5213832"/>
                </a:cubicBezTo>
                <a:cubicBezTo>
                  <a:pt x="6640975" y="5254290"/>
                  <a:pt x="6646576" y="5305194"/>
                  <a:pt x="6422170" y="5377174"/>
                </a:cubicBezTo>
                <a:cubicBezTo>
                  <a:pt x="6197764" y="5449154"/>
                  <a:pt x="6318330" y="5340182"/>
                  <a:pt x="6206310" y="5389679"/>
                </a:cubicBezTo>
                <a:cubicBezTo>
                  <a:pt x="6031767" y="5420940"/>
                  <a:pt x="6342265" y="5369565"/>
                  <a:pt x="5903541" y="5275418"/>
                </a:cubicBezTo>
                <a:cubicBezTo>
                  <a:pt x="5594625" y="5237487"/>
                  <a:pt x="5953425" y="5340439"/>
                  <a:pt x="5536375" y="5326999"/>
                </a:cubicBezTo>
                <a:cubicBezTo>
                  <a:pt x="5348076" y="5306887"/>
                  <a:pt x="5420676" y="5387801"/>
                  <a:pt x="5162800" y="5289329"/>
                </a:cubicBezTo>
                <a:cubicBezTo>
                  <a:pt x="4963508" y="5338826"/>
                  <a:pt x="4791589" y="5336427"/>
                  <a:pt x="4546165" y="5409998"/>
                </a:cubicBezTo>
                <a:cubicBezTo>
                  <a:pt x="4397673" y="5423024"/>
                  <a:pt x="4195072" y="5503913"/>
                  <a:pt x="4038478" y="5521446"/>
                </a:cubicBezTo>
                <a:cubicBezTo>
                  <a:pt x="3881884" y="5538979"/>
                  <a:pt x="3752820" y="5511310"/>
                  <a:pt x="3606600" y="5515194"/>
                </a:cubicBezTo>
                <a:cubicBezTo>
                  <a:pt x="3460380" y="5519078"/>
                  <a:pt x="3633048" y="5579138"/>
                  <a:pt x="3161155" y="5544750"/>
                </a:cubicBezTo>
                <a:cubicBezTo>
                  <a:pt x="3014382" y="5565226"/>
                  <a:pt x="2722450" y="5561020"/>
                  <a:pt x="2526357" y="5563805"/>
                </a:cubicBezTo>
                <a:lnTo>
                  <a:pt x="1984594" y="5561462"/>
                </a:lnTo>
                <a:lnTo>
                  <a:pt x="860899" y="5562242"/>
                </a:lnTo>
                <a:cubicBezTo>
                  <a:pt x="534785" y="5564109"/>
                  <a:pt x="795120" y="5611740"/>
                  <a:pt x="27909" y="5572663"/>
                </a:cubicBezTo>
                <a:cubicBezTo>
                  <a:pt x="18791" y="4634816"/>
                  <a:pt x="-32661" y="1001967"/>
                  <a:pt x="32467" y="146182"/>
                </a:cubicBezTo>
                <a:cubicBezTo>
                  <a:pt x="253903" y="493966"/>
                  <a:pt x="88479" y="354591"/>
                  <a:pt x="251299" y="443165"/>
                </a:cubicBezTo>
                <a:cubicBezTo>
                  <a:pt x="414119" y="531739"/>
                  <a:pt x="815307" y="520018"/>
                  <a:pt x="1009389" y="677628"/>
                </a:cubicBezTo>
                <a:cubicBezTo>
                  <a:pt x="1203471" y="835238"/>
                  <a:pt x="1608570" y="1392735"/>
                  <a:pt x="1642437" y="1349750"/>
                </a:cubicBezTo>
                <a:cubicBezTo>
                  <a:pt x="1676304" y="1306765"/>
                  <a:pt x="2149133" y="2217258"/>
                  <a:pt x="2158251" y="1967166"/>
                </a:cubicBezTo>
                <a:cubicBezTo>
                  <a:pt x="2167369" y="1717074"/>
                  <a:pt x="2476617" y="1741991"/>
                  <a:pt x="2455235" y="1506059"/>
                </a:cubicBezTo>
                <a:lnTo>
                  <a:pt x="2608295" y="1168990"/>
                </a:lnTo>
                <a:close/>
              </a:path>
            </a:pathLst>
          </a:custGeom>
          <a:noFill/>
          <a:ln w="762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572600DE-2E7E-4FC7-8C65-21FE7C446341}"/>
              </a:ext>
            </a:extLst>
          </p:cNvPr>
          <p:cNvGrpSpPr/>
          <p:nvPr/>
        </p:nvGrpSpPr>
        <p:grpSpPr>
          <a:xfrm>
            <a:off x="68632" y="964048"/>
            <a:ext cx="1949224" cy="1191476"/>
            <a:chOff x="-1949224" y="1440955"/>
            <a:chExt cx="1949224" cy="1191476"/>
          </a:xfrm>
        </p:grpSpPr>
        <p:sp>
          <p:nvSpPr>
            <p:cNvPr id="15" name="正方形/長方形 14">
              <a:extLst>
                <a:ext uri="{FF2B5EF4-FFF2-40B4-BE49-F238E27FC236}">
                  <a16:creationId xmlns:a16="http://schemas.microsoft.com/office/drawing/2014/main" id="{9CD699BD-0857-43C4-8080-EC56E62E3574}"/>
                </a:ext>
              </a:extLst>
            </p:cNvPr>
            <p:cNvSpPr/>
            <p:nvPr/>
          </p:nvSpPr>
          <p:spPr>
            <a:xfrm>
              <a:off x="-1949224" y="1440955"/>
              <a:ext cx="1845810" cy="1177808"/>
            </a:xfrm>
            <a:prstGeom prst="rect">
              <a:avLst/>
            </a:prstGeom>
            <a:solidFill>
              <a:schemeClr val="bg1"/>
            </a:solidFill>
            <a:ln w="1905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テキスト ボックス 15">
              <a:extLst>
                <a:ext uri="{FF2B5EF4-FFF2-40B4-BE49-F238E27FC236}">
                  <a16:creationId xmlns:a16="http://schemas.microsoft.com/office/drawing/2014/main" id="{E6B2F2F3-E8ED-4E7E-B0F2-58CCC6AEA90C}"/>
                </a:ext>
              </a:extLst>
            </p:cNvPr>
            <p:cNvSpPr txBox="1"/>
            <p:nvPr/>
          </p:nvSpPr>
          <p:spPr>
            <a:xfrm>
              <a:off x="-1590546" y="1705317"/>
              <a:ext cx="1015662" cy="246221"/>
            </a:xfrm>
            <a:prstGeom prst="rect">
              <a:avLst/>
            </a:prstGeom>
            <a:noFill/>
          </p:spPr>
          <p:txBody>
            <a:bodyPr wrap="square" rtlCol="0">
              <a:spAutoFit/>
            </a:bodyPr>
            <a:lstStyle/>
            <a:p>
              <a:r>
                <a:rPr kumimoji="1" lang="ja-JP" altLang="en-US" sz="1000" b="1" dirty="0"/>
                <a:t>①資源循環林</a:t>
              </a:r>
            </a:p>
          </p:txBody>
        </p:sp>
        <p:sp>
          <p:nvSpPr>
            <p:cNvPr id="17" name="テキスト ボックス 16">
              <a:extLst>
                <a:ext uri="{FF2B5EF4-FFF2-40B4-BE49-F238E27FC236}">
                  <a16:creationId xmlns:a16="http://schemas.microsoft.com/office/drawing/2014/main" id="{8FC34D79-15C6-4E48-BFCF-C4F0451E25D0}"/>
                </a:ext>
              </a:extLst>
            </p:cNvPr>
            <p:cNvSpPr txBox="1"/>
            <p:nvPr/>
          </p:nvSpPr>
          <p:spPr>
            <a:xfrm>
              <a:off x="-1598860" y="1938565"/>
              <a:ext cx="1598860" cy="230832"/>
            </a:xfrm>
            <a:prstGeom prst="rect">
              <a:avLst/>
            </a:prstGeom>
            <a:noFill/>
          </p:spPr>
          <p:txBody>
            <a:bodyPr wrap="square" rtlCol="0">
              <a:spAutoFit/>
            </a:bodyPr>
            <a:lstStyle/>
            <a:p>
              <a:r>
                <a:rPr lang="ja-JP" altLang="en-US" sz="900" b="1" dirty="0"/>
                <a:t>②広葉樹</a:t>
              </a:r>
              <a:r>
                <a:rPr kumimoji="1" lang="ja-JP" altLang="en-US" sz="900" b="1" dirty="0"/>
                <a:t>林への誘導・転換</a:t>
              </a:r>
            </a:p>
          </p:txBody>
        </p:sp>
        <p:sp>
          <p:nvSpPr>
            <p:cNvPr id="18" name="テキスト ボックス 17">
              <a:extLst>
                <a:ext uri="{FF2B5EF4-FFF2-40B4-BE49-F238E27FC236}">
                  <a16:creationId xmlns:a16="http://schemas.microsoft.com/office/drawing/2014/main" id="{299E046E-21B0-494F-BB88-93B2473C1005}"/>
                </a:ext>
              </a:extLst>
            </p:cNvPr>
            <p:cNvSpPr txBox="1"/>
            <p:nvPr/>
          </p:nvSpPr>
          <p:spPr>
            <a:xfrm>
              <a:off x="-1590547" y="2163848"/>
              <a:ext cx="1481916" cy="246221"/>
            </a:xfrm>
            <a:prstGeom prst="rect">
              <a:avLst/>
            </a:prstGeom>
            <a:noFill/>
          </p:spPr>
          <p:txBody>
            <a:bodyPr wrap="square" rtlCol="0">
              <a:spAutoFit/>
            </a:bodyPr>
            <a:lstStyle/>
            <a:p>
              <a:r>
                <a:rPr kumimoji="1" lang="ja-JP" altLang="en-US" sz="1000" b="1" dirty="0"/>
                <a:t>③資源管理</a:t>
              </a:r>
              <a:r>
                <a:rPr lang="ja-JP" altLang="en-US" sz="1000" b="1" dirty="0"/>
                <a:t>林</a:t>
              </a:r>
              <a:endParaRPr kumimoji="1" lang="ja-JP" altLang="en-US" sz="1000" b="1" dirty="0"/>
            </a:p>
          </p:txBody>
        </p:sp>
        <p:sp>
          <p:nvSpPr>
            <p:cNvPr id="19" name="テキスト ボックス 18">
              <a:extLst>
                <a:ext uri="{FF2B5EF4-FFF2-40B4-BE49-F238E27FC236}">
                  <a16:creationId xmlns:a16="http://schemas.microsoft.com/office/drawing/2014/main" id="{104793E6-EF5F-4AA1-B0CA-4B7FD1FE3C76}"/>
                </a:ext>
              </a:extLst>
            </p:cNvPr>
            <p:cNvSpPr txBox="1"/>
            <p:nvPr/>
          </p:nvSpPr>
          <p:spPr>
            <a:xfrm>
              <a:off x="-1593268" y="2386210"/>
              <a:ext cx="1481916" cy="246221"/>
            </a:xfrm>
            <a:prstGeom prst="rect">
              <a:avLst/>
            </a:prstGeom>
            <a:noFill/>
          </p:spPr>
          <p:txBody>
            <a:bodyPr wrap="square" rtlCol="0">
              <a:spAutoFit/>
            </a:bodyPr>
            <a:lstStyle/>
            <a:p>
              <a:r>
                <a:rPr lang="ja-JP" altLang="en-US" sz="1000" b="1" dirty="0"/>
                <a:t>④自然遷移林</a:t>
              </a:r>
              <a:endParaRPr kumimoji="1" lang="ja-JP" altLang="en-US" sz="1000" b="1" dirty="0"/>
            </a:p>
          </p:txBody>
        </p:sp>
        <p:sp>
          <p:nvSpPr>
            <p:cNvPr id="20" name="テキスト ボックス 19">
              <a:extLst>
                <a:ext uri="{FF2B5EF4-FFF2-40B4-BE49-F238E27FC236}">
                  <a16:creationId xmlns:a16="http://schemas.microsoft.com/office/drawing/2014/main" id="{9ED9ACA8-2247-4A9A-A89E-3C1B4CA726A2}"/>
                </a:ext>
              </a:extLst>
            </p:cNvPr>
            <p:cNvSpPr txBox="1"/>
            <p:nvPr/>
          </p:nvSpPr>
          <p:spPr>
            <a:xfrm>
              <a:off x="-1949223" y="1468703"/>
              <a:ext cx="570875" cy="246221"/>
            </a:xfrm>
            <a:prstGeom prst="rect">
              <a:avLst/>
            </a:prstGeom>
            <a:noFill/>
          </p:spPr>
          <p:txBody>
            <a:bodyPr wrap="square" rtlCol="0">
              <a:spAutoFit/>
            </a:bodyPr>
            <a:lstStyle/>
            <a:p>
              <a:r>
                <a:rPr lang="ja-JP" altLang="en-US" sz="1000" b="1" dirty="0"/>
                <a:t>凡 例</a:t>
              </a:r>
              <a:endParaRPr kumimoji="1" lang="ja-JP" altLang="en-US" sz="1000" b="1" dirty="0"/>
            </a:p>
          </p:txBody>
        </p:sp>
        <p:sp>
          <p:nvSpPr>
            <p:cNvPr id="21" name="正方形/長方形 20">
              <a:extLst>
                <a:ext uri="{FF2B5EF4-FFF2-40B4-BE49-F238E27FC236}">
                  <a16:creationId xmlns:a16="http://schemas.microsoft.com/office/drawing/2014/main" id="{67C06BFD-9382-48C4-82A4-04FD0E1F4786}"/>
                </a:ext>
              </a:extLst>
            </p:cNvPr>
            <p:cNvSpPr/>
            <p:nvPr/>
          </p:nvSpPr>
          <p:spPr>
            <a:xfrm>
              <a:off x="-1889947" y="1738012"/>
              <a:ext cx="344963" cy="150921"/>
            </a:xfrm>
            <a:prstGeom prst="rect">
              <a:avLst/>
            </a:prstGeom>
            <a:solidFill>
              <a:srgbClr val="FFC000"/>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正方形/長方形 21">
              <a:extLst>
                <a:ext uri="{FF2B5EF4-FFF2-40B4-BE49-F238E27FC236}">
                  <a16:creationId xmlns:a16="http://schemas.microsoft.com/office/drawing/2014/main" id="{91C4B854-0C56-4E9F-BB76-D28E4435137F}"/>
                </a:ext>
              </a:extLst>
            </p:cNvPr>
            <p:cNvSpPr/>
            <p:nvPr/>
          </p:nvSpPr>
          <p:spPr>
            <a:xfrm>
              <a:off x="-1892669" y="1977497"/>
              <a:ext cx="344963" cy="150921"/>
            </a:xfrm>
            <a:prstGeom prst="rect">
              <a:avLst/>
            </a:prstGeom>
            <a:solidFill>
              <a:schemeClr val="accent2">
                <a:lumMod val="50000"/>
              </a:scheme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正方形/長方形 22">
              <a:extLst>
                <a:ext uri="{FF2B5EF4-FFF2-40B4-BE49-F238E27FC236}">
                  <a16:creationId xmlns:a16="http://schemas.microsoft.com/office/drawing/2014/main" id="{3810F08C-9831-4414-B0CD-AE13CF7AE2AB}"/>
                </a:ext>
              </a:extLst>
            </p:cNvPr>
            <p:cNvSpPr/>
            <p:nvPr/>
          </p:nvSpPr>
          <p:spPr>
            <a:xfrm>
              <a:off x="-1894483" y="2202469"/>
              <a:ext cx="344963" cy="150921"/>
            </a:xfrm>
            <a:prstGeom prst="rect">
              <a:avLst/>
            </a:prstGeom>
            <a:solidFill>
              <a:srgbClr val="5DD848"/>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正方形/長方形 23">
              <a:extLst>
                <a:ext uri="{FF2B5EF4-FFF2-40B4-BE49-F238E27FC236}">
                  <a16:creationId xmlns:a16="http://schemas.microsoft.com/office/drawing/2014/main" id="{16E3900C-310C-4984-8429-65EF2F99A7C4}"/>
                </a:ext>
              </a:extLst>
            </p:cNvPr>
            <p:cNvSpPr/>
            <p:nvPr/>
          </p:nvSpPr>
          <p:spPr>
            <a:xfrm>
              <a:off x="-1889040" y="2427440"/>
              <a:ext cx="344963" cy="150921"/>
            </a:xfrm>
            <a:prstGeom prst="rect">
              <a:avLst/>
            </a:prstGeom>
            <a:solidFill>
              <a:srgbClr val="007E39"/>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27" name="図 26">
            <a:extLst>
              <a:ext uri="{FF2B5EF4-FFF2-40B4-BE49-F238E27FC236}">
                <a16:creationId xmlns:a16="http://schemas.microsoft.com/office/drawing/2014/main" id="{1149C0F8-FE58-4A0F-B0BF-1D40FD8C2BE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00864" y="6521138"/>
            <a:ext cx="2065020" cy="383089"/>
          </a:xfrm>
          <a:prstGeom prst="rect">
            <a:avLst/>
          </a:prstGeom>
        </p:spPr>
      </p:pic>
      <p:sp>
        <p:nvSpPr>
          <p:cNvPr id="28" name="テキスト ボックス 27">
            <a:extLst>
              <a:ext uri="{FF2B5EF4-FFF2-40B4-BE49-F238E27FC236}">
                <a16:creationId xmlns:a16="http://schemas.microsoft.com/office/drawing/2014/main" id="{46B1A110-94F1-43F3-AF5B-89FE8CCDAF4C}"/>
              </a:ext>
            </a:extLst>
          </p:cNvPr>
          <p:cNvSpPr txBox="1"/>
          <p:nvPr/>
        </p:nvSpPr>
        <p:spPr>
          <a:xfrm>
            <a:off x="7408297" y="3745579"/>
            <a:ext cx="1117673" cy="215444"/>
          </a:xfrm>
          <a:prstGeom prst="rect">
            <a:avLst/>
          </a:prstGeom>
          <a:noFill/>
        </p:spPr>
        <p:txBody>
          <a:bodyPr wrap="square" rtlCol="0">
            <a:spAutoFit/>
          </a:bodyPr>
          <a:lstStyle/>
          <a:p>
            <a:r>
              <a:rPr kumimoji="1" lang="ja-JP" altLang="en-US" sz="800" dirty="0"/>
              <a:t>有料道路（車道）</a:t>
            </a:r>
          </a:p>
        </p:txBody>
      </p:sp>
      <p:sp>
        <p:nvSpPr>
          <p:cNvPr id="29" name="テキスト ボックス 28">
            <a:extLst>
              <a:ext uri="{FF2B5EF4-FFF2-40B4-BE49-F238E27FC236}">
                <a16:creationId xmlns:a16="http://schemas.microsoft.com/office/drawing/2014/main" id="{7BAE095F-AEEC-412A-A9B9-06FE12ACD6D5}"/>
              </a:ext>
            </a:extLst>
          </p:cNvPr>
          <p:cNvSpPr txBox="1"/>
          <p:nvPr/>
        </p:nvSpPr>
        <p:spPr>
          <a:xfrm>
            <a:off x="331" y="2532206"/>
            <a:ext cx="3021701" cy="4196020"/>
          </a:xfrm>
          <a:prstGeom prst="rect">
            <a:avLst/>
          </a:prstGeom>
          <a:solidFill>
            <a:schemeClr val="bg1"/>
          </a:solidFill>
        </p:spPr>
        <p:txBody>
          <a:bodyPr wrap="square" rtlCol="0">
            <a:spAutoFit/>
          </a:bodyPr>
          <a:lstStyle/>
          <a:p>
            <a:pPr>
              <a:lnSpc>
                <a:spcPts val="1600"/>
              </a:lnSpc>
            </a:pPr>
            <a:r>
              <a:rPr kumimoji="1" lang="en-US" altLang="ja-JP" sz="1400" b="1" dirty="0">
                <a:latin typeface="BIZ UDゴシック" panose="020B0400000000000000" pitchFamily="49" charset="-128"/>
                <a:ea typeface="BIZ UDゴシック" panose="020B0400000000000000" pitchFamily="49" charset="-128"/>
              </a:rPr>
              <a:t>【</a:t>
            </a:r>
            <a:r>
              <a:rPr kumimoji="1" lang="ja-JP" altLang="en-US" sz="1400" b="1" dirty="0">
                <a:latin typeface="BIZ UDゴシック" panose="020B0400000000000000" pitchFamily="49" charset="-128"/>
                <a:ea typeface="BIZ UDゴシック" panose="020B0400000000000000" pitchFamily="49" charset="-128"/>
              </a:rPr>
              <a:t>森林整備指針４区分の現状</a:t>
            </a:r>
            <a:r>
              <a:rPr kumimoji="1" lang="en-US" altLang="ja-JP" sz="1400" b="1" dirty="0">
                <a:latin typeface="BIZ UDゴシック" panose="020B0400000000000000" pitchFamily="49" charset="-128"/>
                <a:ea typeface="BIZ UDゴシック" panose="020B0400000000000000" pitchFamily="49" charset="-128"/>
              </a:rPr>
              <a:t>】</a:t>
            </a:r>
          </a:p>
          <a:p>
            <a:pPr>
              <a:lnSpc>
                <a:spcPts val="1600"/>
              </a:lnSpc>
            </a:pPr>
            <a:endParaRPr kumimoji="1" lang="en-US" altLang="ja-JP" sz="1400" dirty="0"/>
          </a:p>
          <a:p>
            <a:pPr>
              <a:lnSpc>
                <a:spcPts val="1600"/>
              </a:lnSpc>
            </a:pPr>
            <a:r>
              <a:rPr kumimoji="1" lang="ja-JP" altLang="en-US" sz="1400" dirty="0"/>
              <a:t>①</a:t>
            </a:r>
            <a:r>
              <a:rPr kumimoji="1" lang="en-US" altLang="ja-JP" sz="1400" dirty="0"/>
              <a:t>8.3ha</a:t>
            </a:r>
            <a:r>
              <a:rPr kumimoji="1" lang="ja-JP" altLang="en-US" sz="1400" dirty="0"/>
              <a:t>（</a:t>
            </a:r>
            <a:r>
              <a:rPr kumimoji="1" lang="en-US" altLang="ja-JP" sz="1400" dirty="0"/>
              <a:t>5</a:t>
            </a:r>
            <a:r>
              <a:rPr kumimoji="1" lang="ja-JP" altLang="en-US" sz="1400" dirty="0"/>
              <a:t>％）</a:t>
            </a:r>
            <a:r>
              <a:rPr kumimoji="1" lang="en-US" altLang="ja-JP" sz="1400" dirty="0"/>
              <a:t> </a:t>
            </a:r>
            <a:r>
              <a:rPr kumimoji="1" lang="ja-JP" altLang="en-US" sz="1400" dirty="0"/>
              <a:t>⇒  谷筋に分布</a:t>
            </a:r>
            <a:endParaRPr kumimoji="1" lang="en-US" altLang="ja-JP" sz="1400" dirty="0"/>
          </a:p>
          <a:p>
            <a:pPr>
              <a:lnSpc>
                <a:spcPts val="1600"/>
              </a:lnSpc>
            </a:pPr>
            <a:r>
              <a:rPr kumimoji="1" lang="ja-JP" altLang="en-US" sz="1400" dirty="0"/>
              <a:t>②</a:t>
            </a:r>
            <a:r>
              <a:rPr kumimoji="1" lang="en-US" altLang="ja-JP" sz="1400" dirty="0"/>
              <a:t>9.0ha</a:t>
            </a:r>
            <a:r>
              <a:rPr kumimoji="1" lang="ja-JP" altLang="en-US" sz="1400" dirty="0"/>
              <a:t>（</a:t>
            </a:r>
            <a:r>
              <a:rPr kumimoji="1" lang="en-US" altLang="ja-JP" sz="1400" dirty="0"/>
              <a:t>5</a:t>
            </a:r>
            <a:r>
              <a:rPr kumimoji="1" lang="ja-JP" altLang="en-US" sz="1400" dirty="0"/>
              <a:t>％） ⇒区域内に点在  </a:t>
            </a:r>
            <a:endParaRPr kumimoji="1" lang="en-US" altLang="ja-JP" sz="1400" dirty="0"/>
          </a:p>
          <a:p>
            <a:pPr>
              <a:lnSpc>
                <a:spcPts val="1600"/>
              </a:lnSpc>
            </a:pPr>
            <a:r>
              <a:rPr kumimoji="1" lang="ja-JP" altLang="en-US" sz="1400" dirty="0"/>
              <a:t>③</a:t>
            </a:r>
            <a:r>
              <a:rPr kumimoji="1" lang="en-US" altLang="ja-JP" sz="1400" dirty="0"/>
              <a:t>145.5ha</a:t>
            </a:r>
            <a:r>
              <a:rPr kumimoji="1" lang="ja-JP" altLang="en-US" sz="1400" dirty="0"/>
              <a:t>（</a:t>
            </a:r>
            <a:r>
              <a:rPr kumimoji="1" lang="en-US" altLang="ja-JP" sz="1400" dirty="0"/>
              <a:t>82</a:t>
            </a:r>
            <a:r>
              <a:rPr kumimoji="1" lang="ja-JP" altLang="en-US" sz="1400" dirty="0"/>
              <a:t>％）⇒広葉樹が大半  </a:t>
            </a:r>
            <a:endParaRPr kumimoji="1" lang="en-US" altLang="ja-JP" sz="1400" dirty="0"/>
          </a:p>
          <a:p>
            <a:pPr>
              <a:lnSpc>
                <a:spcPts val="1600"/>
              </a:lnSpc>
            </a:pPr>
            <a:r>
              <a:rPr kumimoji="1" lang="ja-JP" altLang="en-US" sz="1400" dirty="0"/>
              <a:t>④</a:t>
            </a:r>
            <a:r>
              <a:rPr kumimoji="1" lang="en-US" altLang="ja-JP" sz="1400" dirty="0"/>
              <a:t>7.5ha</a:t>
            </a:r>
            <a:r>
              <a:rPr kumimoji="1" lang="ja-JP" altLang="en-US" sz="1400" dirty="0"/>
              <a:t>（</a:t>
            </a:r>
            <a:r>
              <a:rPr kumimoji="1" lang="en-US" altLang="ja-JP" sz="1400" dirty="0"/>
              <a:t>4</a:t>
            </a:r>
            <a:r>
              <a:rPr kumimoji="1" lang="ja-JP" altLang="en-US" sz="1400" dirty="0"/>
              <a:t>％） ⇒区域内に点在 </a:t>
            </a:r>
            <a:endParaRPr kumimoji="1" lang="en-US" altLang="ja-JP" sz="1400" dirty="0"/>
          </a:p>
          <a:p>
            <a:pPr>
              <a:lnSpc>
                <a:spcPts val="1600"/>
              </a:lnSpc>
            </a:pPr>
            <a:endParaRPr kumimoji="1" lang="en-US" altLang="ja-JP" sz="1400" dirty="0"/>
          </a:p>
          <a:p>
            <a:pPr>
              <a:lnSpc>
                <a:spcPts val="1600"/>
              </a:lnSpc>
            </a:pPr>
            <a:r>
              <a:rPr kumimoji="1" lang="ja-JP" altLang="en-US" sz="1400" dirty="0"/>
              <a:t>・広葉樹が中心で、人工林比率は　</a:t>
            </a:r>
            <a:endParaRPr kumimoji="1" lang="en-US" altLang="ja-JP" sz="1400" dirty="0"/>
          </a:p>
          <a:p>
            <a:pPr>
              <a:lnSpc>
                <a:spcPts val="1600"/>
              </a:lnSpc>
            </a:pPr>
            <a:r>
              <a:rPr kumimoji="1" lang="ja-JP" altLang="en-US" sz="1400" dirty="0"/>
              <a:t>　低く、まとまりも小さい</a:t>
            </a:r>
            <a:endParaRPr kumimoji="1" lang="en-US" altLang="ja-JP" sz="1400" dirty="0"/>
          </a:p>
          <a:p>
            <a:pPr>
              <a:lnSpc>
                <a:spcPts val="1600"/>
              </a:lnSpc>
            </a:pPr>
            <a:r>
              <a:rPr kumimoji="1" lang="ja-JP" altLang="en-US" sz="1400" dirty="0"/>
              <a:t>・人工林は谷筋を中心に分布</a:t>
            </a:r>
            <a:endParaRPr kumimoji="1" lang="en-US" altLang="ja-JP" sz="1400" dirty="0"/>
          </a:p>
          <a:p>
            <a:pPr>
              <a:lnSpc>
                <a:spcPts val="1600"/>
              </a:lnSpc>
            </a:pPr>
            <a:r>
              <a:rPr kumimoji="1" lang="ja-JP" altLang="en-US" sz="1400" dirty="0"/>
              <a:t>・現状として経営計画も立てられ</a:t>
            </a:r>
            <a:endParaRPr kumimoji="1" lang="en-US" altLang="ja-JP" sz="1400" dirty="0"/>
          </a:p>
          <a:p>
            <a:pPr>
              <a:lnSpc>
                <a:spcPts val="1600"/>
              </a:lnSpc>
            </a:pPr>
            <a:r>
              <a:rPr kumimoji="1" lang="ja-JP" altLang="en-US" sz="1400" dirty="0"/>
              <a:t>　ておらず、全域でスギ・ヒノキ</a:t>
            </a:r>
            <a:endParaRPr kumimoji="1" lang="en-US" altLang="ja-JP" sz="1400" dirty="0"/>
          </a:p>
          <a:p>
            <a:pPr>
              <a:lnSpc>
                <a:spcPts val="1600"/>
              </a:lnSpc>
            </a:pPr>
            <a:r>
              <a:rPr kumimoji="1" lang="ja-JP" altLang="en-US" sz="1400" dirty="0"/>
              <a:t>　の林業経営の見込みは低い</a:t>
            </a:r>
            <a:endParaRPr kumimoji="1" lang="en-US" altLang="ja-JP" sz="1400" dirty="0"/>
          </a:p>
          <a:p>
            <a:pPr>
              <a:lnSpc>
                <a:spcPts val="1600"/>
              </a:lnSpc>
            </a:pPr>
            <a:r>
              <a:rPr kumimoji="1" lang="ja-JP" altLang="en-US" sz="1400" dirty="0"/>
              <a:t>・林道もほとんど整備されておら</a:t>
            </a:r>
            <a:endParaRPr kumimoji="1" lang="en-US" altLang="ja-JP" sz="1400" dirty="0"/>
          </a:p>
          <a:p>
            <a:pPr>
              <a:lnSpc>
                <a:spcPts val="1600"/>
              </a:lnSpc>
            </a:pPr>
            <a:r>
              <a:rPr kumimoji="1" lang="ja-JP" altLang="en-US" sz="1400" dirty="0"/>
              <a:t>　ず、広葉樹利活用を含めた持続</a:t>
            </a:r>
            <a:endParaRPr kumimoji="1" lang="en-US" altLang="ja-JP" sz="1400" dirty="0"/>
          </a:p>
          <a:p>
            <a:pPr>
              <a:lnSpc>
                <a:spcPts val="1600"/>
              </a:lnSpc>
            </a:pPr>
            <a:r>
              <a:rPr kumimoji="1" lang="ja-JP" altLang="en-US" sz="1400" dirty="0"/>
              <a:t>　的な林業経営も想定されていな</a:t>
            </a:r>
            <a:endParaRPr kumimoji="1" lang="en-US" altLang="ja-JP" sz="1400" dirty="0"/>
          </a:p>
          <a:p>
            <a:pPr>
              <a:lnSpc>
                <a:spcPts val="1600"/>
              </a:lnSpc>
            </a:pPr>
            <a:r>
              <a:rPr kumimoji="1" lang="ja-JP" altLang="en-US" sz="1400" dirty="0"/>
              <a:t>　いエリア</a:t>
            </a:r>
            <a:endParaRPr kumimoji="1" lang="en-US" altLang="ja-JP" sz="1400" dirty="0"/>
          </a:p>
          <a:p>
            <a:pPr>
              <a:lnSpc>
                <a:spcPts val="1600"/>
              </a:lnSpc>
            </a:pPr>
            <a:r>
              <a:rPr kumimoji="1" lang="ja-JP" altLang="en-US" sz="1400" dirty="0"/>
              <a:t>・生駒縦走歩道などのハイキング</a:t>
            </a:r>
            <a:endParaRPr kumimoji="1" lang="en-US" altLang="ja-JP" sz="1400" dirty="0"/>
          </a:p>
          <a:p>
            <a:pPr>
              <a:lnSpc>
                <a:spcPts val="1600"/>
              </a:lnSpc>
            </a:pPr>
            <a:r>
              <a:rPr kumimoji="1" lang="ja-JP" altLang="en-US" sz="1400" dirty="0"/>
              <a:t>　コースが複数ある、自然公園管</a:t>
            </a:r>
            <a:endParaRPr kumimoji="1" lang="en-US" altLang="ja-JP" sz="1400" dirty="0"/>
          </a:p>
          <a:p>
            <a:pPr>
              <a:lnSpc>
                <a:spcPts val="1600"/>
              </a:lnSpc>
            </a:pPr>
            <a:r>
              <a:rPr kumimoji="1" lang="ja-JP" altLang="en-US" sz="1400" dirty="0"/>
              <a:t>　理道も存在</a:t>
            </a:r>
            <a:endParaRPr kumimoji="1" lang="en-US" altLang="ja-JP" sz="1400" dirty="0"/>
          </a:p>
        </p:txBody>
      </p:sp>
      <p:sp>
        <p:nvSpPr>
          <p:cNvPr id="30" name="テキスト ボックス 29">
            <a:extLst>
              <a:ext uri="{FF2B5EF4-FFF2-40B4-BE49-F238E27FC236}">
                <a16:creationId xmlns:a16="http://schemas.microsoft.com/office/drawing/2014/main" id="{F10F4CCD-5E6B-448A-A6E1-A17CFB75B45C}"/>
              </a:ext>
            </a:extLst>
          </p:cNvPr>
          <p:cNvSpPr txBox="1"/>
          <p:nvPr/>
        </p:nvSpPr>
        <p:spPr>
          <a:xfrm>
            <a:off x="3113961" y="5913417"/>
            <a:ext cx="5412009" cy="523220"/>
          </a:xfrm>
          <a:prstGeom prst="rect">
            <a:avLst/>
          </a:prstGeom>
          <a:solidFill>
            <a:schemeClr val="bg1"/>
          </a:solidFill>
          <a:ln>
            <a:solidFill>
              <a:schemeClr val="tx1"/>
            </a:solidFill>
          </a:ln>
        </p:spPr>
        <p:txBody>
          <a:bodyPr wrap="square" rtlCol="0">
            <a:spAutoFit/>
          </a:bodyPr>
          <a:lstStyle/>
          <a:p>
            <a:r>
              <a:rPr kumimoji="1" lang="ja-JP" altLang="en-US" sz="1400" b="1" dirty="0"/>
              <a:t>４区分を実際に図上配置すると、③資源管理林の中に他の区分が</a:t>
            </a:r>
            <a:endParaRPr kumimoji="1" lang="en-US" altLang="ja-JP" sz="1400" b="1" dirty="0"/>
          </a:p>
          <a:p>
            <a:r>
              <a:rPr kumimoji="1" lang="ja-JP" altLang="en-US" sz="1400" b="1" dirty="0"/>
              <a:t>点在するような分布になる。</a:t>
            </a:r>
          </a:p>
        </p:txBody>
      </p:sp>
      <p:sp>
        <p:nvSpPr>
          <p:cNvPr id="31" name="テキスト ボックス 30">
            <a:extLst>
              <a:ext uri="{FF2B5EF4-FFF2-40B4-BE49-F238E27FC236}">
                <a16:creationId xmlns:a16="http://schemas.microsoft.com/office/drawing/2014/main" id="{06447F37-1861-4C03-8708-88500CFD4D02}"/>
              </a:ext>
            </a:extLst>
          </p:cNvPr>
          <p:cNvSpPr txBox="1"/>
          <p:nvPr/>
        </p:nvSpPr>
        <p:spPr>
          <a:xfrm>
            <a:off x="7545180" y="3801420"/>
            <a:ext cx="1249928" cy="246221"/>
          </a:xfrm>
          <a:prstGeom prst="rect">
            <a:avLst/>
          </a:prstGeom>
          <a:solidFill>
            <a:schemeClr val="bg1"/>
          </a:solidFill>
          <a:ln>
            <a:solidFill>
              <a:srgbClr val="FF0000"/>
            </a:solidFill>
          </a:ln>
        </p:spPr>
        <p:txBody>
          <a:bodyPr wrap="square" rtlCol="0">
            <a:spAutoFit/>
          </a:bodyPr>
          <a:lstStyle/>
          <a:p>
            <a:r>
              <a:rPr kumimoji="1" lang="ja-JP" altLang="en-US" sz="1000" b="1" dirty="0"/>
              <a:t>有料道路（車道）</a:t>
            </a:r>
          </a:p>
        </p:txBody>
      </p:sp>
      <p:sp>
        <p:nvSpPr>
          <p:cNvPr id="32" name="テキスト ボックス 31">
            <a:extLst>
              <a:ext uri="{FF2B5EF4-FFF2-40B4-BE49-F238E27FC236}">
                <a16:creationId xmlns:a16="http://schemas.microsoft.com/office/drawing/2014/main" id="{5E8A7E17-4400-4F0C-BF28-C0D9C9C013EF}"/>
              </a:ext>
            </a:extLst>
          </p:cNvPr>
          <p:cNvSpPr txBox="1"/>
          <p:nvPr/>
        </p:nvSpPr>
        <p:spPr>
          <a:xfrm>
            <a:off x="7967133" y="5405022"/>
            <a:ext cx="1628306" cy="246221"/>
          </a:xfrm>
          <a:prstGeom prst="rect">
            <a:avLst/>
          </a:prstGeom>
          <a:solidFill>
            <a:schemeClr val="bg1"/>
          </a:solidFill>
          <a:ln>
            <a:solidFill>
              <a:srgbClr val="FF0000"/>
            </a:solidFill>
          </a:ln>
        </p:spPr>
        <p:txBody>
          <a:bodyPr wrap="square" rtlCol="0">
            <a:spAutoFit/>
          </a:bodyPr>
          <a:lstStyle/>
          <a:p>
            <a:r>
              <a:rPr kumimoji="1" lang="ja-JP" altLang="en-US" sz="1000" b="1" dirty="0"/>
              <a:t>自然公園管理道（車道）</a:t>
            </a:r>
          </a:p>
        </p:txBody>
      </p:sp>
      <p:sp>
        <p:nvSpPr>
          <p:cNvPr id="33" name="スライド番号プレースホルダー 10">
            <a:extLst>
              <a:ext uri="{FF2B5EF4-FFF2-40B4-BE49-F238E27FC236}">
                <a16:creationId xmlns:a16="http://schemas.microsoft.com/office/drawing/2014/main" id="{84D68665-942A-4774-B058-00948F3B77EB}"/>
              </a:ext>
            </a:extLst>
          </p:cNvPr>
          <p:cNvSpPr>
            <a:spLocks noGrp="1"/>
          </p:cNvSpPr>
          <p:nvPr>
            <p:ph type="sldNum" sz="quarter" idx="12"/>
          </p:nvPr>
        </p:nvSpPr>
        <p:spPr>
          <a:xfrm>
            <a:off x="7044602" y="6562145"/>
            <a:ext cx="2228850" cy="365125"/>
          </a:xfrm>
        </p:spPr>
        <p:txBody>
          <a:bodyPr/>
          <a:lstStyle/>
          <a:p>
            <a:fld id="{D2D8002D-B5B0-4BAC-B1F6-782DDCCE6D9C}" type="slidenum">
              <a:rPr kumimoji="1" lang="ja-JP" altLang="en-US" sz="2000" b="1"/>
              <a:t>15</a:t>
            </a:fld>
            <a:endParaRPr kumimoji="1" lang="ja-JP" altLang="en-US" sz="2000" b="1" dirty="0"/>
          </a:p>
        </p:txBody>
      </p:sp>
    </p:spTree>
    <p:extLst>
      <p:ext uri="{BB962C8B-B14F-4D97-AF65-F5344CB8AC3E}">
        <p14:creationId xmlns:p14="http://schemas.microsoft.com/office/powerpoint/2010/main" val="3288580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4D7CBCAD-B97A-4625-AAA2-620246FE8BC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946077"/>
            <a:ext cx="9906000" cy="5580052"/>
          </a:xfrm>
          <a:prstGeom prst="rect">
            <a:avLst/>
          </a:prstGeom>
          <a:solidFill>
            <a:schemeClr val="bg1"/>
          </a:solidFill>
        </p:spPr>
      </p:pic>
      <p:grpSp>
        <p:nvGrpSpPr>
          <p:cNvPr id="4" name="グループ化 3">
            <a:extLst>
              <a:ext uri="{FF2B5EF4-FFF2-40B4-BE49-F238E27FC236}">
                <a16:creationId xmlns:a16="http://schemas.microsoft.com/office/drawing/2014/main" id="{6A27DE1E-4DB1-4D01-8386-5AF0B47841C9}"/>
              </a:ext>
            </a:extLst>
          </p:cNvPr>
          <p:cNvGrpSpPr/>
          <p:nvPr/>
        </p:nvGrpSpPr>
        <p:grpSpPr>
          <a:xfrm>
            <a:off x="453571" y="34239"/>
            <a:ext cx="8985489" cy="705033"/>
            <a:chOff x="101599" y="245318"/>
            <a:chExt cx="7856064" cy="594834"/>
          </a:xfrm>
        </p:grpSpPr>
        <p:grpSp>
          <p:nvGrpSpPr>
            <p:cNvPr id="5" name="グループ化 4">
              <a:extLst>
                <a:ext uri="{FF2B5EF4-FFF2-40B4-BE49-F238E27FC236}">
                  <a16:creationId xmlns:a16="http://schemas.microsoft.com/office/drawing/2014/main" id="{114281CA-7221-41FE-B4A6-240D13418E98}"/>
                </a:ext>
              </a:extLst>
            </p:cNvPr>
            <p:cNvGrpSpPr/>
            <p:nvPr/>
          </p:nvGrpSpPr>
          <p:grpSpPr>
            <a:xfrm>
              <a:off x="101599" y="245354"/>
              <a:ext cx="7561075" cy="575048"/>
              <a:chOff x="101600" y="245354"/>
              <a:chExt cx="5880310" cy="575048"/>
            </a:xfrm>
          </p:grpSpPr>
          <p:sp>
            <p:nvSpPr>
              <p:cNvPr id="8" name="Rectangle 29">
                <a:extLst>
                  <a:ext uri="{FF2B5EF4-FFF2-40B4-BE49-F238E27FC236}">
                    <a16:creationId xmlns:a16="http://schemas.microsoft.com/office/drawing/2014/main" id="{D7C72C49-0B69-476C-9ECB-EB2042F17159}"/>
                  </a:ext>
                </a:extLst>
              </p:cNvPr>
              <p:cNvSpPr>
                <a:spLocks noChangeArrowheads="1"/>
              </p:cNvSpPr>
              <p:nvPr/>
            </p:nvSpPr>
            <p:spPr bwMode="auto">
              <a:xfrm>
                <a:off x="101600" y="245354"/>
                <a:ext cx="5880309" cy="420268"/>
              </a:xfrm>
              <a:prstGeom prst="rect">
                <a:avLst/>
              </a:prstGeom>
              <a:solidFill>
                <a:srgbClr val="008000"/>
              </a:solidFill>
              <a:ln w="9525">
                <a:solidFill>
                  <a:srgbClr val="008000"/>
                </a:solidFill>
                <a:miter lim="800000"/>
                <a:headEnd/>
                <a:tailEnd/>
              </a:ln>
            </p:spPr>
            <p:txBody>
              <a:bodyPr vert="horz" wrap="square" lIns="53068" tIns="6350" rIns="53068" bIns="6350" numCol="1" anchor="ctr" anchorCtr="0" compatLnSpc="1">
                <a:prstTxWarp prst="textNoShape">
                  <a:avLst/>
                </a:prstTxWarp>
                <a:noAutofit/>
              </a:bodyPr>
              <a:lstStyle/>
              <a:p>
                <a:pPr defTabSz="653156" eaLnBrk="0" fontAlgn="base" hangingPunct="0">
                  <a:spcBef>
                    <a:spcPct val="0"/>
                  </a:spcBef>
                  <a:spcAft>
                    <a:spcPct val="0"/>
                  </a:spcAft>
                </a:pPr>
                <a:r>
                  <a:rPr lang="ja-JP" altLang="en-US" sz="1714" dirty="0">
                    <a:solidFill>
                      <a:schemeClr val="bg1"/>
                    </a:solidFill>
                    <a:latin typeface="Arial" panose="020B0604020202020204" pitchFamily="34" charset="0"/>
                  </a:rPr>
                  <a:t>　</a:t>
                </a:r>
                <a:r>
                  <a:rPr kumimoji="1" lang="ja-JP" altLang="en-US" sz="1714" b="1" dirty="0">
                    <a:solidFill>
                      <a:schemeClr val="bg1"/>
                    </a:solidFill>
                    <a:latin typeface="BIZ UDゴシック" panose="020B0400000000000000" pitchFamily="49" charset="-128"/>
                    <a:ea typeface="BIZ UDゴシック" panose="020B0400000000000000" pitchFamily="49" charset="-128"/>
                  </a:rPr>
                  <a:t>各基軸・個別施策展開のためのゾーニング（森林整備指針に基づく４区分）</a:t>
                </a:r>
                <a:endParaRPr kumimoji="1" lang="en-US" altLang="ja-JP" sz="1714" b="1" dirty="0">
                  <a:solidFill>
                    <a:schemeClr val="bg1"/>
                  </a:solidFill>
                  <a:latin typeface="BIZ UDゴシック" panose="020B0400000000000000" pitchFamily="49" charset="-128"/>
                  <a:ea typeface="BIZ UDゴシック" panose="020B0400000000000000" pitchFamily="49" charset="-128"/>
                </a:endParaRPr>
              </a:p>
            </p:txBody>
          </p:sp>
          <p:sp>
            <p:nvSpPr>
              <p:cNvPr id="9" name="Rectangle 31">
                <a:extLst>
                  <a:ext uri="{FF2B5EF4-FFF2-40B4-BE49-F238E27FC236}">
                    <a16:creationId xmlns:a16="http://schemas.microsoft.com/office/drawing/2014/main" id="{30412766-AB3C-45B5-962F-1C206D88EB36}"/>
                  </a:ext>
                </a:extLst>
              </p:cNvPr>
              <p:cNvSpPr>
                <a:spLocks noChangeArrowheads="1"/>
              </p:cNvSpPr>
              <p:nvPr/>
            </p:nvSpPr>
            <p:spPr bwMode="auto">
              <a:xfrm>
                <a:off x="101601" y="738163"/>
                <a:ext cx="5880309" cy="82239"/>
              </a:xfrm>
              <a:prstGeom prst="rect">
                <a:avLst/>
              </a:prstGeom>
              <a:solidFill>
                <a:srgbClr val="00FF00"/>
              </a:solidFill>
              <a:ln w="9525">
                <a:solidFill>
                  <a:srgbClr val="00FF00"/>
                </a:solidFill>
                <a:miter lim="800000"/>
                <a:headEnd/>
                <a:tailEnd/>
              </a:ln>
            </p:spPr>
            <p:txBody>
              <a:bodyPr vert="horz" wrap="square" lIns="65314" tIns="32657" rIns="65314" bIns="32657" numCol="1" anchor="t" anchorCtr="0" compatLnSpc="1">
                <a:prstTxWarp prst="textNoShape">
                  <a:avLst/>
                </a:prstTxWarp>
              </a:bodyPr>
              <a:lstStyle/>
              <a:p>
                <a:endParaRPr lang="ja-JP" altLang="en-US" sz="1286"/>
              </a:p>
            </p:txBody>
          </p:sp>
        </p:grpSp>
        <p:sp>
          <p:nvSpPr>
            <p:cNvPr id="6" name="Rectangle 30">
              <a:extLst>
                <a:ext uri="{FF2B5EF4-FFF2-40B4-BE49-F238E27FC236}">
                  <a16:creationId xmlns:a16="http://schemas.microsoft.com/office/drawing/2014/main" id="{1C00C69D-686F-449D-A531-BA599AFEA547}"/>
                </a:ext>
              </a:extLst>
            </p:cNvPr>
            <p:cNvSpPr>
              <a:spLocks noChangeArrowheads="1"/>
            </p:cNvSpPr>
            <p:nvPr/>
          </p:nvSpPr>
          <p:spPr bwMode="auto">
            <a:xfrm>
              <a:off x="7524628" y="245318"/>
              <a:ext cx="433035" cy="42733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4500">
                  <a:solidFill>
                    <a:schemeClr val="tx1"/>
                  </a:solidFill>
                  <a:latin typeface="Arial" charset="0"/>
                  <a:ea typeface="ＭＳ Ｐゴシック" charset="-128"/>
                </a:defRPr>
              </a:lvl1pPr>
              <a:lvl2pPr marL="742950" indent="-285750">
                <a:spcBef>
                  <a:spcPct val="20000"/>
                </a:spcBef>
                <a:buChar char="–"/>
                <a:defRPr kumimoji="1" sz="3900">
                  <a:solidFill>
                    <a:schemeClr val="tx1"/>
                  </a:solidFill>
                  <a:latin typeface="Arial" charset="0"/>
                  <a:ea typeface="ＭＳ Ｐゴシック" charset="-128"/>
                </a:defRPr>
              </a:lvl2pPr>
              <a:lvl3pPr marL="1143000" indent="-228600">
                <a:spcBef>
                  <a:spcPct val="20000"/>
                </a:spcBef>
                <a:buChar char="•"/>
                <a:defRPr kumimoji="1" sz="3400">
                  <a:solidFill>
                    <a:schemeClr val="tx1"/>
                  </a:solidFill>
                  <a:latin typeface="Arial" charset="0"/>
                  <a:ea typeface="ＭＳ Ｐゴシック" charset="-128"/>
                </a:defRPr>
              </a:lvl3pPr>
              <a:lvl4pPr marL="1600200" indent="-228600">
                <a:spcBef>
                  <a:spcPct val="20000"/>
                </a:spcBef>
                <a:buChar char="–"/>
                <a:defRPr kumimoji="1" sz="2800">
                  <a:solidFill>
                    <a:schemeClr val="tx1"/>
                  </a:solidFill>
                  <a:latin typeface="Arial" charset="0"/>
                  <a:ea typeface="ＭＳ Ｐゴシック" charset="-128"/>
                </a:defRPr>
              </a:lvl4pPr>
              <a:lvl5pPr marL="2057400" indent="-22860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eaLnBrk="1" hangingPunct="1">
                <a:spcBef>
                  <a:spcPct val="0"/>
                </a:spcBef>
                <a:buFontTx/>
                <a:buNone/>
              </a:pPr>
              <a:endParaRPr lang="ja-JP" altLang="en-US" sz="857" dirty="0">
                <a:solidFill>
                  <a:srgbClr val="000000"/>
                </a:solidFill>
              </a:endParaRPr>
            </a:p>
          </p:txBody>
        </p:sp>
        <p:sp>
          <p:nvSpPr>
            <p:cNvPr id="7" name="Rectangle 32">
              <a:extLst>
                <a:ext uri="{FF2B5EF4-FFF2-40B4-BE49-F238E27FC236}">
                  <a16:creationId xmlns:a16="http://schemas.microsoft.com/office/drawing/2014/main" id="{0DED7AE1-46AF-4D1D-A16B-7A605B2345D7}"/>
                </a:ext>
              </a:extLst>
            </p:cNvPr>
            <p:cNvSpPr>
              <a:spLocks noChangeArrowheads="1"/>
            </p:cNvSpPr>
            <p:nvPr/>
          </p:nvSpPr>
          <p:spPr bwMode="auto">
            <a:xfrm>
              <a:off x="7515103" y="738163"/>
              <a:ext cx="441715" cy="101989"/>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4500">
                  <a:solidFill>
                    <a:schemeClr val="tx1"/>
                  </a:solidFill>
                  <a:latin typeface="Arial" charset="0"/>
                  <a:ea typeface="ＭＳ Ｐゴシック" charset="-128"/>
                </a:defRPr>
              </a:lvl1pPr>
              <a:lvl2pPr marL="742950" indent="-285750">
                <a:spcBef>
                  <a:spcPct val="20000"/>
                </a:spcBef>
                <a:buChar char="–"/>
                <a:defRPr kumimoji="1" sz="3900">
                  <a:solidFill>
                    <a:schemeClr val="tx1"/>
                  </a:solidFill>
                  <a:latin typeface="Arial" charset="0"/>
                  <a:ea typeface="ＭＳ Ｐゴシック" charset="-128"/>
                </a:defRPr>
              </a:lvl2pPr>
              <a:lvl3pPr marL="1143000" indent="-228600">
                <a:spcBef>
                  <a:spcPct val="20000"/>
                </a:spcBef>
                <a:buChar char="•"/>
                <a:defRPr kumimoji="1" sz="3400">
                  <a:solidFill>
                    <a:schemeClr val="tx1"/>
                  </a:solidFill>
                  <a:latin typeface="Arial" charset="0"/>
                  <a:ea typeface="ＭＳ Ｐゴシック" charset="-128"/>
                </a:defRPr>
              </a:lvl3pPr>
              <a:lvl4pPr marL="1600200" indent="-228600">
                <a:spcBef>
                  <a:spcPct val="20000"/>
                </a:spcBef>
                <a:buChar char="–"/>
                <a:defRPr kumimoji="1" sz="2800">
                  <a:solidFill>
                    <a:schemeClr val="tx1"/>
                  </a:solidFill>
                  <a:latin typeface="Arial" charset="0"/>
                  <a:ea typeface="ＭＳ Ｐゴシック" charset="-128"/>
                </a:defRPr>
              </a:lvl4pPr>
              <a:lvl5pPr marL="2057400" indent="-22860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eaLnBrk="1" hangingPunct="1">
                <a:spcBef>
                  <a:spcPct val="0"/>
                </a:spcBef>
                <a:buFontTx/>
                <a:buNone/>
              </a:pPr>
              <a:endParaRPr lang="ja-JP" altLang="en-US" sz="857">
                <a:solidFill>
                  <a:srgbClr val="000000"/>
                </a:solidFill>
              </a:endParaRPr>
            </a:p>
          </p:txBody>
        </p:sp>
      </p:grpSp>
      <p:sp>
        <p:nvSpPr>
          <p:cNvPr id="10" name="テキスト ボックス 9">
            <a:extLst>
              <a:ext uri="{FF2B5EF4-FFF2-40B4-BE49-F238E27FC236}">
                <a16:creationId xmlns:a16="http://schemas.microsoft.com/office/drawing/2014/main" id="{1D61EEDD-2746-4520-9BCA-9C784EA87BAC}"/>
              </a:ext>
            </a:extLst>
          </p:cNvPr>
          <p:cNvSpPr txBox="1"/>
          <p:nvPr/>
        </p:nvSpPr>
        <p:spPr>
          <a:xfrm>
            <a:off x="8486393" y="55099"/>
            <a:ext cx="978542" cy="400110"/>
          </a:xfrm>
          <a:prstGeom prst="rect">
            <a:avLst/>
          </a:prstGeom>
          <a:solidFill>
            <a:schemeClr val="bg1"/>
          </a:solidFill>
        </p:spPr>
        <p:txBody>
          <a:bodyPr wrap="square">
            <a:spAutoFit/>
          </a:bodyPr>
          <a:lstStyle/>
          <a:p>
            <a:pPr algn="ctr"/>
            <a:r>
              <a:rPr lang="en-US" altLang="ja-JP" sz="1000" kern="100" dirty="0">
                <a:latin typeface="BIZ UDゴシック" panose="020B0400000000000000" pitchFamily="49" charset="-128"/>
                <a:ea typeface="BIZ UDゴシック" panose="020B0400000000000000" pitchFamily="49" charset="-128"/>
                <a:cs typeface="Times New Roman"/>
              </a:rPr>
              <a:t>R7.9.26</a:t>
            </a:r>
          </a:p>
          <a:p>
            <a:pPr algn="ctr"/>
            <a:r>
              <a:rPr lang="ja-JP" altLang="en-US" sz="1000" kern="100" dirty="0">
                <a:latin typeface="BIZ UDゴシック" panose="020B0400000000000000" pitchFamily="49" charset="-128"/>
                <a:ea typeface="BIZ UDゴシック" panose="020B0400000000000000" pitchFamily="49" charset="-128"/>
                <a:cs typeface="Times New Roman"/>
              </a:rPr>
              <a:t>みどり推進室</a:t>
            </a:r>
            <a:endParaRPr lang="en-US" altLang="ja-JP" sz="1714" kern="100" dirty="0">
              <a:latin typeface="BIZ UDゴシック" panose="020B0400000000000000" pitchFamily="49" charset="-128"/>
              <a:ea typeface="BIZ UDゴシック" panose="020B0400000000000000" pitchFamily="49" charset="-128"/>
              <a:cs typeface="Times New Roman"/>
            </a:endParaRPr>
          </a:p>
        </p:txBody>
      </p:sp>
      <p:sp>
        <p:nvSpPr>
          <p:cNvPr id="26" name="正方形/長方形 1">
            <a:extLst>
              <a:ext uri="{FF2B5EF4-FFF2-40B4-BE49-F238E27FC236}">
                <a16:creationId xmlns:a16="http://schemas.microsoft.com/office/drawing/2014/main" id="{F822E505-D64A-4679-A578-722014CD2B2E}"/>
              </a:ext>
            </a:extLst>
          </p:cNvPr>
          <p:cNvSpPr/>
          <p:nvPr/>
        </p:nvSpPr>
        <p:spPr>
          <a:xfrm>
            <a:off x="-32470" y="963604"/>
            <a:ext cx="9020483" cy="5588014"/>
          </a:xfrm>
          <a:custGeom>
            <a:avLst/>
            <a:gdLst>
              <a:gd name="connsiteX0" fmla="*/ 0 w 4235280"/>
              <a:gd name="connsiteY0" fmla="*/ 0 h 2974618"/>
              <a:gd name="connsiteX1" fmla="*/ 4235280 w 4235280"/>
              <a:gd name="connsiteY1" fmla="*/ 0 h 2974618"/>
              <a:gd name="connsiteX2" fmla="*/ 4235280 w 4235280"/>
              <a:gd name="connsiteY2" fmla="*/ 2974618 h 2974618"/>
              <a:gd name="connsiteX3" fmla="*/ 0 w 4235280"/>
              <a:gd name="connsiteY3" fmla="*/ 2974618 h 2974618"/>
              <a:gd name="connsiteX4" fmla="*/ 0 w 4235280"/>
              <a:gd name="connsiteY4" fmla="*/ 0 h 2974618"/>
              <a:gd name="connsiteX0" fmla="*/ 0 w 4235280"/>
              <a:gd name="connsiteY0" fmla="*/ 1391139 h 4365757"/>
              <a:gd name="connsiteX1" fmla="*/ 3719465 w 4235280"/>
              <a:gd name="connsiteY1" fmla="*/ 0 h 4365757"/>
              <a:gd name="connsiteX2" fmla="*/ 4235280 w 4235280"/>
              <a:gd name="connsiteY2" fmla="*/ 4365757 h 4365757"/>
              <a:gd name="connsiteX3" fmla="*/ 0 w 4235280"/>
              <a:gd name="connsiteY3" fmla="*/ 4365757 h 4365757"/>
              <a:gd name="connsiteX4" fmla="*/ 0 w 4235280"/>
              <a:gd name="connsiteY4" fmla="*/ 1391139 h 4365757"/>
              <a:gd name="connsiteX0" fmla="*/ 0 w 4235280"/>
              <a:gd name="connsiteY0" fmla="*/ 1391139 h 4365757"/>
              <a:gd name="connsiteX1" fmla="*/ 3719465 w 4235280"/>
              <a:gd name="connsiteY1" fmla="*/ 0 h 4365757"/>
              <a:gd name="connsiteX2" fmla="*/ 3746818 w 4235280"/>
              <a:gd name="connsiteY2" fmla="*/ 235469 h 4365757"/>
              <a:gd name="connsiteX3" fmla="*/ 4235280 w 4235280"/>
              <a:gd name="connsiteY3" fmla="*/ 4365757 h 4365757"/>
              <a:gd name="connsiteX4" fmla="*/ 0 w 4235280"/>
              <a:gd name="connsiteY4" fmla="*/ 4365757 h 4365757"/>
              <a:gd name="connsiteX5" fmla="*/ 0 w 4235280"/>
              <a:gd name="connsiteY5"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235280 w 4235280"/>
              <a:gd name="connsiteY3" fmla="*/ 4365757 h 4365757"/>
              <a:gd name="connsiteX4" fmla="*/ 0 w 4235280"/>
              <a:gd name="connsiteY4" fmla="*/ 4365757 h 4365757"/>
              <a:gd name="connsiteX5" fmla="*/ 0 w 4235280"/>
              <a:gd name="connsiteY5"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20357 w 4235280"/>
              <a:gd name="connsiteY3" fmla="*/ 548085 h 4365757"/>
              <a:gd name="connsiteX4" fmla="*/ 4235280 w 4235280"/>
              <a:gd name="connsiteY4" fmla="*/ 4365757 h 4365757"/>
              <a:gd name="connsiteX5" fmla="*/ 0 w 4235280"/>
              <a:gd name="connsiteY5" fmla="*/ 4365757 h 4365757"/>
              <a:gd name="connsiteX6" fmla="*/ 0 w 4235280"/>
              <a:gd name="connsiteY6"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98511 w 4235280"/>
              <a:gd name="connsiteY3" fmla="*/ 227654 h 4365757"/>
              <a:gd name="connsiteX4" fmla="*/ 4235280 w 4235280"/>
              <a:gd name="connsiteY4" fmla="*/ 4365757 h 4365757"/>
              <a:gd name="connsiteX5" fmla="*/ 0 w 4235280"/>
              <a:gd name="connsiteY5" fmla="*/ 4365757 h 4365757"/>
              <a:gd name="connsiteX6" fmla="*/ 0 w 4235280"/>
              <a:gd name="connsiteY6"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98511 w 4235280"/>
              <a:gd name="connsiteY3" fmla="*/ 227654 h 4365757"/>
              <a:gd name="connsiteX4" fmla="*/ 4106326 w 4235280"/>
              <a:gd name="connsiteY4" fmla="*/ 571531 h 4365757"/>
              <a:gd name="connsiteX5" fmla="*/ 4235280 w 4235280"/>
              <a:gd name="connsiteY5" fmla="*/ 4365757 h 4365757"/>
              <a:gd name="connsiteX6" fmla="*/ 0 w 4235280"/>
              <a:gd name="connsiteY6" fmla="*/ 4365757 h 4365757"/>
              <a:gd name="connsiteX7" fmla="*/ 0 w 4235280"/>
              <a:gd name="connsiteY7"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98511 w 4235280"/>
              <a:gd name="connsiteY3" fmla="*/ 227654 h 4365757"/>
              <a:gd name="connsiteX4" fmla="*/ 4223557 w 4235280"/>
              <a:gd name="connsiteY4" fmla="*/ 399593 h 4365757"/>
              <a:gd name="connsiteX5" fmla="*/ 4235280 w 4235280"/>
              <a:gd name="connsiteY5" fmla="*/ 4365757 h 4365757"/>
              <a:gd name="connsiteX6" fmla="*/ 0 w 4235280"/>
              <a:gd name="connsiteY6" fmla="*/ 4365757 h 4365757"/>
              <a:gd name="connsiteX7" fmla="*/ 0 w 4235280"/>
              <a:gd name="connsiteY7" fmla="*/ 1391139 h 4365757"/>
              <a:gd name="connsiteX0" fmla="*/ 0 w 4548137"/>
              <a:gd name="connsiteY0" fmla="*/ 1391139 h 4365757"/>
              <a:gd name="connsiteX1" fmla="*/ 3719465 w 4548137"/>
              <a:gd name="connsiteY1" fmla="*/ 0 h 4365757"/>
              <a:gd name="connsiteX2" fmla="*/ 4004726 w 4548137"/>
              <a:gd name="connsiteY2" fmla="*/ 235469 h 4365757"/>
              <a:gd name="connsiteX3" fmla="*/ 4098511 w 4548137"/>
              <a:gd name="connsiteY3" fmla="*/ 227654 h 4365757"/>
              <a:gd name="connsiteX4" fmla="*/ 4223557 w 4548137"/>
              <a:gd name="connsiteY4" fmla="*/ 399593 h 4365757"/>
              <a:gd name="connsiteX5" fmla="*/ 4231372 w 4548137"/>
              <a:gd name="connsiteY5" fmla="*/ 680946 h 4365757"/>
              <a:gd name="connsiteX6" fmla="*/ 4235280 w 4548137"/>
              <a:gd name="connsiteY6" fmla="*/ 4365757 h 4365757"/>
              <a:gd name="connsiteX7" fmla="*/ 0 w 4548137"/>
              <a:gd name="connsiteY7" fmla="*/ 4365757 h 4365757"/>
              <a:gd name="connsiteX8" fmla="*/ 0 w 4548137"/>
              <a:gd name="connsiteY8" fmla="*/ 1391139 h 4365757"/>
              <a:gd name="connsiteX0" fmla="*/ 0 w 4550168"/>
              <a:gd name="connsiteY0" fmla="*/ 1391139 h 4365757"/>
              <a:gd name="connsiteX1" fmla="*/ 3719465 w 4550168"/>
              <a:gd name="connsiteY1" fmla="*/ 0 h 4365757"/>
              <a:gd name="connsiteX2" fmla="*/ 4004726 w 4550168"/>
              <a:gd name="connsiteY2" fmla="*/ 235469 h 4365757"/>
              <a:gd name="connsiteX3" fmla="*/ 4098511 w 4550168"/>
              <a:gd name="connsiteY3" fmla="*/ 227654 h 4365757"/>
              <a:gd name="connsiteX4" fmla="*/ 4223557 w 4550168"/>
              <a:gd name="connsiteY4" fmla="*/ 399593 h 4365757"/>
              <a:gd name="connsiteX5" fmla="*/ 4235280 w 4550168"/>
              <a:gd name="connsiteY5" fmla="*/ 4365757 h 4365757"/>
              <a:gd name="connsiteX6" fmla="*/ 0 w 4550168"/>
              <a:gd name="connsiteY6" fmla="*/ 4365757 h 4365757"/>
              <a:gd name="connsiteX7" fmla="*/ 0 w 4550168"/>
              <a:gd name="connsiteY7" fmla="*/ 1391139 h 4365757"/>
              <a:gd name="connsiteX0" fmla="*/ 0 w 4578326"/>
              <a:gd name="connsiteY0" fmla="*/ 1391139 h 4365757"/>
              <a:gd name="connsiteX1" fmla="*/ 3719465 w 4578326"/>
              <a:gd name="connsiteY1" fmla="*/ 0 h 4365757"/>
              <a:gd name="connsiteX2" fmla="*/ 4004726 w 4578326"/>
              <a:gd name="connsiteY2" fmla="*/ 235469 h 4365757"/>
              <a:gd name="connsiteX3" fmla="*/ 4098511 w 4578326"/>
              <a:gd name="connsiteY3" fmla="*/ 227654 h 4365757"/>
              <a:gd name="connsiteX4" fmla="*/ 4223557 w 4578326"/>
              <a:gd name="connsiteY4" fmla="*/ 399593 h 4365757"/>
              <a:gd name="connsiteX5" fmla="*/ 4317341 w 4578326"/>
              <a:gd name="connsiteY5" fmla="*/ 1196762 h 4365757"/>
              <a:gd name="connsiteX6" fmla="*/ 4235280 w 4578326"/>
              <a:gd name="connsiteY6" fmla="*/ 4365757 h 4365757"/>
              <a:gd name="connsiteX7" fmla="*/ 0 w 4578326"/>
              <a:gd name="connsiteY7" fmla="*/ 4365757 h 4365757"/>
              <a:gd name="connsiteX8" fmla="*/ 0 w 4578326"/>
              <a:gd name="connsiteY8" fmla="*/ 1391139 h 4365757"/>
              <a:gd name="connsiteX0" fmla="*/ 0 w 4550517"/>
              <a:gd name="connsiteY0" fmla="*/ 1391139 h 4365757"/>
              <a:gd name="connsiteX1" fmla="*/ 3719465 w 4550517"/>
              <a:gd name="connsiteY1" fmla="*/ 0 h 4365757"/>
              <a:gd name="connsiteX2" fmla="*/ 4004726 w 4550517"/>
              <a:gd name="connsiteY2" fmla="*/ 235469 h 4365757"/>
              <a:gd name="connsiteX3" fmla="*/ 4098511 w 4550517"/>
              <a:gd name="connsiteY3" fmla="*/ 227654 h 4365757"/>
              <a:gd name="connsiteX4" fmla="*/ 4223557 w 4550517"/>
              <a:gd name="connsiteY4" fmla="*/ 399593 h 4365757"/>
              <a:gd name="connsiteX5" fmla="*/ 4215741 w 4550517"/>
              <a:gd name="connsiteY5" fmla="*/ 1290547 h 4365757"/>
              <a:gd name="connsiteX6" fmla="*/ 4235280 w 4550517"/>
              <a:gd name="connsiteY6" fmla="*/ 4365757 h 4365757"/>
              <a:gd name="connsiteX7" fmla="*/ 0 w 4550517"/>
              <a:gd name="connsiteY7" fmla="*/ 4365757 h 4365757"/>
              <a:gd name="connsiteX8" fmla="*/ 0 w 4550517"/>
              <a:gd name="connsiteY8" fmla="*/ 1391139 h 4365757"/>
              <a:gd name="connsiteX0" fmla="*/ 0 w 4730477"/>
              <a:gd name="connsiteY0" fmla="*/ 1391139 h 4365757"/>
              <a:gd name="connsiteX1" fmla="*/ 3719465 w 4730477"/>
              <a:gd name="connsiteY1" fmla="*/ 0 h 4365757"/>
              <a:gd name="connsiteX2" fmla="*/ 4004726 w 4730477"/>
              <a:gd name="connsiteY2" fmla="*/ 235469 h 4365757"/>
              <a:gd name="connsiteX3" fmla="*/ 4098511 w 4730477"/>
              <a:gd name="connsiteY3" fmla="*/ 227654 h 4365757"/>
              <a:gd name="connsiteX4" fmla="*/ 4223557 w 4730477"/>
              <a:gd name="connsiteY4" fmla="*/ 399593 h 4365757"/>
              <a:gd name="connsiteX5" fmla="*/ 4676849 w 4730477"/>
              <a:gd name="connsiteY5" fmla="*/ 1165501 h 4365757"/>
              <a:gd name="connsiteX6" fmla="*/ 4235280 w 4730477"/>
              <a:gd name="connsiteY6" fmla="*/ 4365757 h 4365757"/>
              <a:gd name="connsiteX7" fmla="*/ 0 w 4730477"/>
              <a:gd name="connsiteY7" fmla="*/ 4365757 h 4365757"/>
              <a:gd name="connsiteX8" fmla="*/ 0 w 4730477"/>
              <a:gd name="connsiteY8"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512726 w 4710611"/>
              <a:gd name="connsiteY5" fmla="*/ 626238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051618 w 4710611"/>
              <a:gd name="connsiteY5" fmla="*/ 618422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051618 w 4710611"/>
              <a:gd name="connsiteY5" fmla="*/ 618422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051618 w 4710611"/>
              <a:gd name="connsiteY5" fmla="*/ 618422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06377"/>
              <a:gd name="connsiteY0" fmla="*/ 1391139 h 4365757"/>
              <a:gd name="connsiteX1" fmla="*/ 3719465 w 4706377"/>
              <a:gd name="connsiteY1" fmla="*/ 0 h 4365757"/>
              <a:gd name="connsiteX2" fmla="*/ 4004726 w 4706377"/>
              <a:gd name="connsiteY2" fmla="*/ 235469 h 4365757"/>
              <a:gd name="connsiteX3" fmla="*/ 4098511 w 4706377"/>
              <a:gd name="connsiteY3" fmla="*/ 227654 h 4365757"/>
              <a:gd name="connsiteX4" fmla="*/ 4223557 w 4706377"/>
              <a:gd name="connsiteY4" fmla="*/ 399593 h 4365757"/>
              <a:gd name="connsiteX5" fmla="*/ 4051618 w 4706377"/>
              <a:gd name="connsiteY5" fmla="*/ 618422 h 4365757"/>
              <a:gd name="connsiteX6" fmla="*/ 4575249 w 4706377"/>
              <a:gd name="connsiteY6" fmla="*/ 790362 h 4365757"/>
              <a:gd name="connsiteX7" fmla="*/ 4676849 w 4706377"/>
              <a:gd name="connsiteY7" fmla="*/ 1165501 h 4365757"/>
              <a:gd name="connsiteX8" fmla="*/ 4235280 w 4706377"/>
              <a:gd name="connsiteY8" fmla="*/ 4365757 h 4365757"/>
              <a:gd name="connsiteX9" fmla="*/ 0 w 4706377"/>
              <a:gd name="connsiteY9" fmla="*/ 4365757 h 4365757"/>
              <a:gd name="connsiteX10" fmla="*/ 0 w 4706377"/>
              <a:gd name="connsiteY10" fmla="*/ 1391139 h 4365757"/>
              <a:gd name="connsiteX0" fmla="*/ 0 w 4706377"/>
              <a:gd name="connsiteY0" fmla="*/ 1391139 h 4365757"/>
              <a:gd name="connsiteX1" fmla="*/ 3719465 w 4706377"/>
              <a:gd name="connsiteY1" fmla="*/ 0 h 4365757"/>
              <a:gd name="connsiteX2" fmla="*/ 4004726 w 4706377"/>
              <a:gd name="connsiteY2" fmla="*/ 235469 h 4365757"/>
              <a:gd name="connsiteX3" fmla="*/ 4098511 w 4706377"/>
              <a:gd name="connsiteY3" fmla="*/ 227654 h 4365757"/>
              <a:gd name="connsiteX4" fmla="*/ 4223557 w 4706377"/>
              <a:gd name="connsiteY4" fmla="*/ 399593 h 4365757"/>
              <a:gd name="connsiteX5" fmla="*/ 4051618 w 4706377"/>
              <a:gd name="connsiteY5" fmla="*/ 618422 h 4365757"/>
              <a:gd name="connsiteX6" fmla="*/ 4215742 w 4706377"/>
              <a:gd name="connsiteY6" fmla="*/ 805993 h 4365757"/>
              <a:gd name="connsiteX7" fmla="*/ 4676849 w 4706377"/>
              <a:gd name="connsiteY7" fmla="*/ 1165501 h 4365757"/>
              <a:gd name="connsiteX8" fmla="*/ 4235280 w 4706377"/>
              <a:gd name="connsiteY8" fmla="*/ 4365757 h 4365757"/>
              <a:gd name="connsiteX9" fmla="*/ 0 w 4706377"/>
              <a:gd name="connsiteY9" fmla="*/ 4365757 h 4365757"/>
              <a:gd name="connsiteX10" fmla="*/ 0 w 4706377"/>
              <a:gd name="connsiteY10" fmla="*/ 1391139 h 4365757"/>
              <a:gd name="connsiteX0" fmla="*/ 0 w 4706377"/>
              <a:gd name="connsiteY0" fmla="*/ 1391139 h 4365757"/>
              <a:gd name="connsiteX1" fmla="*/ 3719465 w 4706377"/>
              <a:gd name="connsiteY1" fmla="*/ 0 h 4365757"/>
              <a:gd name="connsiteX2" fmla="*/ 4004726 w 4706377"/>
              <a:gd name="connsiteY2" fmla="*/ 235469 h 4365757"/>
              <a:gd name="connsiteX3" fmla="*/ 4098511 w 4706377"/>
              <a:gd name="connsiteY3" fmla="*/ 227654 h 4365757"/>
              <a:gd name="connsiteX4" fmla="*/ 4223557 w 4706377"/>
              <a:gd name="connsiteY4" fmla="*/ 399593 h 4365757"/>
              <a:gd name="connsiteX5" fmla="*/ 4051618 w 4706377"/>
              <a:gd name="connsiteY5" fmla="*/ 618422 h 4365757"/>
              <a:gd name="connsiteX6" fmla="*/ 4215742 w 4706377"/>
              <a:gd name="connsiteY6" fmla="*/ 805993 h 4365757"/>
              <a:gd name="connsiteX7" fmla="*/ 4676849 w 4706377"/>
              <a:gd name="connsiteY7" fmla="*/ 1165501 h 4365757"/>
              <a:gd name="connsiteX8" fmla="*/ 4235280 w 4706377"/>
              <a:gd name="connsiteY8" fmla="*/ 4365757 h 4365757"/>
              <a:gd name="connsiteX9" fmla="*/ 0 w 4706377"/>
              <a:gd name="connsiteY9" fmla="*/ 4365757 h 4365757"/>
              <a:gd name="connsiteX10" fmla="*/ 0 w 4706377"/>
              <a:gd name="connsiteY10"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606511 w 4704268"/>
              <a:gd name="connsiteY7" fmla="*/ 821623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5157433"/>
              <a:gd name="connsiteY0" fmla="*/ 1391139 h 4365757"/>
              <a:gd name="connsiteX1" fmla="*/ 3719465 w 5157433"/>
              <a:gd name="connsiteY1" fmla="*/ 0 h 4365757"/>
              <a:gd name="connsiteX2" fmla="*/ 4004726 w 5157433"/>
              <a:gd name="connsiteY2" fmla="*/ 235469 h 4365757"/>
              <a:gd name="connsiteX3" fmla="*/ 4098511 w 5157433"/>
              <a:gd name="connsiteY3" fmla="*/ 227654 h 4365757"/>
              <a:gd name="connsiteX4" fmla="*/ 4223557 w 5157433"/>
              <a:gd name="connsiteY4" fmla="*/ 399593 h 4365757"/>
              <a:gd name="connsiteX5" fmla="*/ 4051618 w 5157433"/>
              <a:gd name="connsiteY5" fmla="*/ 618422 h 4365757"/>
              <a:gd name="connsiteX6" fmla="*/ 4215742 w 5157433"/>
              <a:gd name="connsiteY6" fmla="*/ 805993 h 4365757"/>
              <a:gd name="connsiteX7" fmla="*/ 4434572 w 5157433"/>
              <a:gd name="connsiteY7" fmla="*/ 954485 h 4365757"/>
              <a:gd name="connsiteX8" fmla="*/ 5153588 w 5157433"/>
              <a:gd name="connsiteY8" fmla="*/ 2064271 h 4365757"/>
              <a:gd name="connsiteX9" fmla="*/ 4235280 w 5157433"/>
              <a:gd name="connsiteY9" fmla="*/ 4365757 h 4365757"/>
              <a:gd name="connsiteX10" fmla="*/ 0 w 5157433"/>
              <a:gd name="connsiteY10" fmla="*/ 4365757 h 4365757"/>
              <a:gd name="connsiteX11" fmla="*/ 0 w 5157433"/>
              <a:gd name="connsiteY11"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5153588 w 5153588"/>
              <a:gd name="connsiteY8" fmla="*/ 2064271 h 4365757"/>
              <a:gd name="connsiteX9" fmla="*/ 4235280 w 5153588"/>
              <a:gd name="connsiteY9" fmla="*/ 4365757 h 4365757"/>
              <a:gd name="connsiteX10" fmla="*/ 0 w 5153588"/>
              <a:gd name="connsiteY10" fmla="*/ 4365757 h 4365757"/>
              <a:gd name="connsiteX11" fmla="*/ 0 w 5153588"/>
              <a:gd name="connsiteY11"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770634 w 5153588"/>
              <a:gd name="connsiteY8" fmla="*/ 1462485 h 4365757"/>
              <a:gd name="connsiteX9" fmla="*/ 5153588 w 5153588"/>
              <a:gd name="connsiteY9" fmla="*/ 2064271 h 4365757"/>
              <a:gd name="connsiteX10" fmla="*/ 4235280 w 5153588"/>
              <a:gd name="connsiteY10" fmla="*/ 4365757 h 4365757"/>
              <a:gd name="connsiteX11" fmla="*/ 0 w 5153588"/>
              <a:gd name="connsiteY11" fmla="*/ 4365757 h 4365757"/>
              <a:gd name="connsiteX12" fmla="*/ 0 w 5153588"/>
              <a:gd name="connsiteY12"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5153588 w 5153588"/>
              <a:gd name="connsiteY9" fmla="*/ 2064271 h 4365757"/>
              <a:gd name="connsiteX10" fmla="*/ 4235280 w 5153588"/>
              <a:gd name="connsiteY10" fmla="*/ 4365757 h 4365757"/>
              <a:gd name="connsiteX11" fmla="*/ 0 w 5153588"/>
              <a:gd name="connsiteY11" fmla="*/ 4365757 h 4365757"/>
              <a:gd name="connsiteX12" fmla="*/ 0 w 5153588"/>
              <a:gd name="connsiteY12"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919126 w 5153588"/>
              <a:gd name="connsiteY9" fmla="*/ 1657869 h 4365757"/>
              <a:gd name="connsiteX10" fmla="*/ 5153588 w 5153588"/>
              <a:gd name="connsiteY10" fmla="*/ 2064271 h 4365757"/>
              <a:gd name="connsiteX11" fmla="*/ 4235280 w 5153588"/>
              <a:gd name="connsiteY11" fmla="*/ 4365757 h 4365757"/>
              <a:gd name="connsiteX12" fmla="*/ 0 w 5153588"/>
              <a:gd name="connsiteY12" fmla="*/ 4365757 h 4365757"/>
              <a:gd name="connsiteX13" fmla="*/ 0 w 5153588"/>
              <a:gd name="connsiteY13"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5153588 w 5153588"/>
              <a:gd name="connsiteY10" fmla="*/ 2064271 h 4365757"/>
              <a:gd name="connsiteX11" fmla="*/ 4235280 w 5153588"/>
              <a:gd name="connsiteY11" fmla="*/ 4365757 h 4365757"/>
              <a:gd name="connsiteX12" fmla="*/ 0 w 5153588"/>
              <a:gd name="connsiteY12" fmla="*/ 4365757 h 4365757"/>
              <a:gd name="connsiteX13" fmla="*/ 0 w 5153588"/>
              <a:gd name="connsiteY13"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5028542 w 5153588"/>
              <a:gd name="connsiteY10" fmla="*/ 1821992 h 4365757"/>
              <a:gd name="connsiteX11" fmla="*/ 5153588 w 5153588"/>
              <a:gd name="connsiteY11" fmla="*/ 2064271 h 4365757"/>
              <a:gd name="connsiteX12" fmla="*/ 4235280 w 5153588"/>
              <a:gd name="connsiteY12" fmla="*/ 4365757 h 4365757"/>
              <a:gd name="connsiteX13" fmla="*/ 0 w 5153588"/>
              <a:gd name="connsiteY13" fmla="*/ 4365757 h 4365757"/>
              <a:gd name="connsiteX14" fmla="*/ 0 w 5153588"/>
              <a:gd name="connsiteY14"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5153588 w 5153588"/>
              <a:gd name="connsiteY11" fmla="*/ 2064271 h 4365757"/>
              <a:gd name="connsiteX12" fmla="*/ 4235280 w 5153588"/>
              <a:gd name="connsiteY12" fmla="*/ 4365757 h 4365757"/>
              <a:gd name="connsiteX13" fmla="*/ 0 w 5153588"/>
              <a:gd name="connsiteY13" fmla="*/ 4365757 h 4365757"/>
              <a:gd name="connsiteX14" fmla="*/ 0 w 5153588"/>
              <a:gd name="connsiteY14"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5044172 w 5153588"/>
              <a:gd name="connsiteY11" fmla="*/ 1837623 h 4365757"/>
              <a:gd name="connsiteX12" fmla="*/ 5153588 w 5153588"/>
              <a:gd name="connsiteY12" fmla="*/ 2064271 h 4365757"/>
              <a:gd name="connsiteX13" fmla="*/ 4235280 w 5153588"/>
              <a:gd name="connsiteY13" fmla="*/ 4365757 h 4365757"/>
              <a:gd name="connsiteX14" fmla="*/ 0 w 5153588"/>
              <a:gd name="connsiteY14" fmla="*/ 4365757 h 4365757"/>
              <a:gd name="connsiteX15" fmla="*/ 0 w 5153588"/>
              <a:gd name="connsiteY15"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5153588 w 5153588"/>
              <a:gd name="connsiteY12" fmla="*/ 2064271 h 4365757"/>
              <a:gd name="connsiteX13" fmla="*/ 4235280 w 5153588"/>
              <a:gd name="connsiteY13" fmla="*/ 4365757 h 4365757"/>
              <a:gd name="connsiteX14" fmla="*/ 0 w 5153588"/>
              <a:gd name="connsiteY14" fmla="*/ 4365757 h 4365757"/>
              <a:gd name="connsiteX15" fmla="*/ 0 w 5153588"/>
              <a:gd name="connsiteY15"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5075434 w 5153588"/>
              <a:gd name="connsiteY12" fmla="*/ 1923592 h 4365757"/>
              <a:gd name="connsiteX13" fmla="*/ 5153588 w 5153588"/>
              <a:gd name="connsiteY13" fmla="*/ 2064271 h 4365757"/>
              <a:gd name="connsiteX14" fmla="*/ 4235280 w 5153588"/>
              <a:gd name="connsiteY14" fmla="*/ 4365757 h 4365757"/>
              <a:gd name="connsiteX15" fmla="*/ 0 w 5153588"/>
              <a:gd name="connsiteY15" fmla="*/ 4365757 h 4365757"/>
              <a:gd name="connsiteX16" fmla="*/ 0 w 5153588"/>
              <a:gd name="connsiteY16"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153588 w 5153588"/>
              <a:gd name="connsiteY13" fmla="*/ 2064271 h 4365757"/>
              <a:gd name="connsiteX14" fmla="*/ 4235280 w 5153588"/>
              <a:gd name="connsiteY14" fmla="*/ 4365757 h 4365757"/>
              <a:gd name="connsiteX15" fmla="*/ 0 w 5153588"/>
              <a:gd name="connsiteY15" fmla="*/ 4365757 h 4365757"/>
              <a:gd name="connsiteX16" fmla="*/ 0 w 5153588"/>
              <a:gd name="connsiteY16"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083249 w 5153588"/>
              <a:gd name="connsiteY13" fmla="*/ 1954854 h 4365757"/>
              <a:gd name="connsiteX14" fmla="*/ 5153588 w 5153588"/>
              <a:gd name="connsiteY14" fmla="*/ 2064271 h 4365757"/>
              <a:gd name="connsiteX15" fmla="*/ 4235280 w 5153588"/>
              <a:gd name="connsiteY15" fmla="*/ 4365757 h 4365757"/>
              <a:gd name="connsiteX16" fmla="*/ 0 w 5153588"/>
              <a:gd name="connsiteY16" fmla="*/ 4365757 h 4365757"/>
              <a:gd name="connsiteX17" fmla="*/ 0 w 5153588"/>
              <a:gd name="connsiteY17"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075434 w 5153588"/>
              <a:gd name="connsiteY13" fmla="*/ 2056454 h 4365757"/>
              <a:gd name="connsiteX14" fmla="*/ 5153588 w 5153588"/>
              <a:gd name="connsiteY14" fmla="*/ 2064271 h 4365757"/>
              <a:gd name="connsiteX15" fmla="*/ 4235280 w 5153588"/>
              <a:gd name="connsiteY15" fmla="*/ 4365757 h 4365757"/>
              <a:gd name="connsiteX16" fmla="*/ 0 w 5153588"/>
              <a:gd name="connsiteY16" fmla="*/ 4365757 h 4365757"/>
              <a:gd name="connsiteX17" fmla="*/ 0 w 5153588"/>
              <a:gd name="connsiteY17"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075434 w 5153588"/>
              <a:gd name="connsiteY13" fmla="*/ 2056454 h 4365757"/>
              <a:gd name="connsiteX14" fmla="*/ 5153588 w 5153588"/>
              <a:gd name="connsiteY14" fmla="*/ 2064271 h 4365757"/>
              <a:gd name="connsiteX15" fmla="*/ 4235280 w 5153588"/>
              <a:gd name="connsiteY15" fmla="*/ 4365757 h 4365757"/>
              <a:gd name="connsiteX16" fmla="*/ 0 w 5153588"/>
              <a:gd name="connsiteY16" fmla="*/ 4365757 h 4365757"/>
              <a:gd name="connsiteX17" fmla="*/ 0 w 5153588"/>
              <a:gd name="connsiteY17" fmla="*/ 1391139 h 4365757"/>
              <a:gd name="connsiteX0" fmla="*/ 0 w 5207553"/>
              <a:gd name="connsiteY0" fmla="*/ 1391139 h 4365757"/>
              <a:gd name="connsiteX1" fmla="*/ 3719465 w 5207553"/>
              <a:gd name="connsiteY1" fmla="*/ 0 h 4365757"/>
              <a:gd name="connsiteX2" fmla="*/ 4004726 w 5207553"/>
              <a:gd name="connsiteY2" fmla="*/ 235469 h 4365757"/>
              <a:gd name="connsiteX3" fmla="*/ 4098511 w 5207553"/>
              <a:gd name="connsiteY3" fmla="*/ 227654 h 4365757"/>
              <a:gd name="connsiteX4" fmla="*/ 4223557 w 5207553"/>
              <a:gd name="connsiteY4" fmla="*/ 399593 h 4365757"/>
              <a:gd name="connsiteX5" fmla="*/ 4051618 w 5207553"/>
              <a:gd name="connsiteY5" fmla="*/ 618422 h 4365757"/>
              <a:gd name="connsiteX6" fmla="*/ 4215742 w 5207553"/>
              <a:gd name="connsiteY6" fmla="*/ 805993 h 4365757"/>
              <a:gd name="connsiteX7" fmla="*/ 4434572 w 5207553"/>
              <a:gd name="connsiteY7" fmla="*/ 954485 h 4365757"/>
              <a:gd name="connsiteX8" fmla="*/ 4645588 w 5207553"/>
              <a:gd name="connsiteY8" fmla="*/ 1165500 h 4365757"/>
              <a:gd name="connsiteX9" fmla="*/ 4747187 w 5207553"/>
              <a:gd name="connsiteY9" fmla="*/ 1188946 h 4365757"/>
              <a:gd name="connsiteX10" fmla="*/ 4825342 w 5207553"/>
              <a:gd name="connsiteY10" fmla="*/ 1493746 h 4365757"/>
              <a:gd name="connsiteX11" fmla="*/ 4903495 w 5207553"/>
              <a:gd name="connsiteY11" fmla="*/ 1642239 h 4365757"/>
              <a:gd name="connsiteX12" fmla="*/ 4872234 w 5207553"/>
              <a:gd name="connsiteY12" fmla="*/ 1712576 h 4365757"/>
              <a:gd name="connsiteX13" fmla="*/ 5075434 w 5207553"/>
              <a:gd name="connsiteY13" fmla="*/ 2056454 h 4365757"/>
              <a:gd name="connsiteX14" fmla="*/ 5153588 w 5207553"/>
              <a:gd name="connsiteY14" fmla="*/ 2064271 h 4365757"/>
              <a:gd name="connsiteX15" fmla="*/ 4235280 w 5207553"/>
              <a:gd name="connsiteY15" fmla="*/ 4365757 h 4365757"/>
              <a:gd name="connsiteX16" fmla="*/ 0 w 5207553"/>
              <a:gd name="connsiteY16" fmla="*/ 4365757 h 4365757"/>
              <a:gd name="connsiteX17" fmla="*/ 0 w 5207553"/>
              <a:gd name="connsiteY17" fmla="*/ 1391139 h 4365757"/>
              <a:gd name="connsiteX0" fmla="*/ 0 w 5207553"/>
              <a:gd name="connsiteY0" fmla="*/ 1391139 h 4365757"/>
              <a:gd name="connsiteX1" fmla="*/ 3719465 w 5207553"/>
              <a:gd name="connsiteY1" fmla="*/ 0 h 4365757"/>
              <a:gd name="connsiteX2" fmla="*/ 4004726 w 5207553"/>
              <a:gd name="connsiteY2" fmla="*/ 235469 h 4365757"/>
              <a:gd name="connsiteX3" fmla="*/ 4098511 w 5207553"/>
              <a:gd name="connsiteY3" fmla="*/ 227654 h 4365757"/>
              <a:gd name="connsiteX4" fmla="*/ 4223557 w 5207553"/>
              <a:gd name="connsiteY4" fmla="*/ 399593 h 4365757"/>
              <a:gd name="connsiteX5" fmla="*/ 4051618 w 5207553"/>
              <a:gd name="connsiteY5" fmla="*/ 618422 h 4365757"/>
              <a:gd name="connsiteX6" fmla="*/ 4215742 w 5207553"/>
              <a:gd name="connsiteY6" fmla="*/ 805993 h 4365757"/>
              <a:gd name="connsiteX7" fmla="*/ 4434572 w 5207553"/>
              <a:gd name="connsiteY7" fmla="*/ 954485 h 4365757"/>
              <a:gd name="connsiteX8" fmla="*/ 4645588 w 5207553"/>
              <a:gd name="connsiteY8" fmla="*/ 1165500 h 4365757"/>
              <a:gd name="connsiteX9" fmla="*/ 4747187 w 5207553"/>
              <a:gd name="connsiteY9" fmla="*/ 1188946 h 4365757"/>
              <a:gd name="connsiteX10" fmla="*/ 4825342 w 5207553"/>
              <a:gd name="connsiteY10" fmla="*/ 1493746 h 4365757"/>
              <a:gd name="connsiteX11" fmla="*/ 4903495 w 5207553"/>
              <a:gd name="connsiteY11" fmla="*/ 1642239 h 4365757"/>
              <a:gd name="connsiteX12" fmla="*/ 4872234 w 5207553"/>
              <a:gd name="connsiteY12" fmla="*/ 1712576 h 4365757"/>
              <a:gd name="connsiteX13" fmla="*/ 5075434 w 5207553"/>
              <a:gd name="connsiteY13" fmla="*/ 2056454 h 4365757"/>
              <a:gd name="connsiteX14" fmla="*/ 5153588 w 5207553"/>
              <a:gd name="connsiteY14" fmla="*/ 2064271 h 4365757"/>
              <a:gd name="connsiteX15" fmla="*/ 5051988 w 5207553"/>
              <a:gd name="connsiteY15" fmla="*/ 2720762 h 4365757"/>
              <a:gd name="connsiteX16" fmla="*/ 4235280 w 5207553"/>
              <a:gd name="connsiteY16" fmla="*/ 4365757 h 4365757"/>
              <a:gd name="connsiteX17" fmla="*/ 0 w 5207553"/>
              <a:gd name="connsiteY17" fmla="*/ 4365757 h 4365757"/>
              <a:gd name="connsiteX18" fmla="*/ 0 w 5207553"/>
              <a:gd name="connsiteY18" fmla="*/ 1391139 h 4365757"/>
              <a:gd name="connsiteX0" fmla="*/ 0 w 5230591"/>
              <a:gd name="connsiteY0" fmla="*/ 1391139 h 4469083"/>
              <a:gd name="connsiteX1" fmla="*/ 3719465 w 5230591"/>
              <a:gd name="connsiteY1" fmla="*/ 0 h 4469083"/>
              <a:gd name="connsiteX2" fmla="*/ 4004726 w 5230591"/>
              <a:gd name="connsiteY2" fmla="*/ 235469 h 4469083"/>
              <a:gd name="connsiteX3" fmla="*/ 4098511 w 5230591"/>
              <a:gd name="connsiteY3" fmla="*/ 227654 h 4469083"/>
              <a:gd name="connsiteX4" fmla="*/ 4223557 w 5230591"/>
              <a:gd name="connsiteY4" fmla="*/ 399593 h 4469083"/>
              <a:gd name="connsiteX5" fmla="*/ 4051618 w 5230591"/>
              <a:gd name="connsiteY5" fmla="*/ 618422 h 4469083"/>
              <a:gd name="connsiteX6" fmla="*/ 4215742 w 5230591"/>
              <a:gd name="connsiteY6" fmla="*/ 805993 h 4469083"/>
              <a:gd name="connsiteX7" fmla="*/ 4434572 w 5230591"/>
              <a:gd name="connsiteY7" fmla="*/ 954485 h 4469083"/>
              <a:gd name="connsiteX8" fmla="*/ 4645588 w 5230591"/>
              <a:gd name="connsiteY8" fmla="*/ 1165500 h 4469083"/>
              <a:gd name="connsiteX9" fmla="*/ 4747187 w 5230591"/>
              <a:gd name="connsiteY9" fmla="*/ 1188946 h 4469083"/>
              <a:gd name="connsiteX10" fmla="*/ 4825342 w 5230591"/>
              <a:gd name="connsiteY10" fmla="*/ 1493746 h 4469083"/>
              <a:gd name="connsiteX11" fmla="*/ 4903495 w 5230591"/>
              <a:gd name="connsiteY11" fmla="*/ 1642239 h 4469083"/>
              <a:gd name="connsiteX12" fmla="*/ 4872234 w 5230591"/>
              <a:gd name="connsiteY12" fmla="*/ 1712576 h 4469083"/>
              <a:gd name="connsiteX13" fmla="*/ 5075434 w 5230591"/>
              <a:gd name="connsiteY13" fmla="*/ 2056454 h 4469083"/>
              <a:gd name="connsiteX14" fmla="*/ 5153588 w 5230591"/>
              <a:gd name="connsiteY14" fmla="*/ 2064271 h 4469083"/>
              <a:gd name="connsiteX15" fmla="*/ 5161403 w 5230591"/>
              <a:gd name="connsiteY15" fmla="*/ 2970854 h 4469083"/>
              <a:gd name="connsiteX16" fmla="*/ 4235280 w 5230591"/>
              <a:gd name="connsiteY16" fmla="*/ 4365757 h 4469083"/>
              <a:gd name="connsiteX17" fmla="*/ 0 w 5230591"/>
              <a:gd name="connsiteY17" fmla="*/ 4365757 h 4469083"/>
              <a:gd name="connsiteX18" fmla="*/ 0 w 5230591"/>
              <a:gd name="connsiteY18" fmla="*/ 1391139 h 4469083"/>
              <a:gd name="connsiteX0" fmla="*/ 0 w 5255716"/>
              <a:gd name="connsiteY0" fmla="*/ 1391139 h 4469083"/>
              <a:gd name="connsiteX1" fmla="*/ 3719465 w 5255716"/>
              <a:gd name="connsiteY1" fmla="*/ 0 h 4469083"/>
              <a:gd name="connsiteX2" fmla="*/ 4004726 w 5255716"/>
              <a:gd name="connsiteY2" fmla="*/ 235469 h 4469083"/>
              <a:gd name="connsiteX3" fmla="*/ 4098511 w 5255716"/>
              <a:gd name="connsiteY3" fmla="*/ 227654 h 4469083"/>
              <a:gd name="connsiteX4" fmla="*/ 4223557 w 5255716"/>
              <a:gd name="connsiteY4" fmla="*/ 399593 h 4469083"/>
              <a:gd name="connsiteX5" fmla="*/ 4051618 w 5255716"/>
              <a:gd name="connsiteY5" fmla="*/ 618422 h 4469083"/>
              <a:gd name="connsiteX6" fmla="*/ 4215742 w 5255716"/>
              <a:gd name="connsiteY6" fmla="*/ 805993 h 4469083"/>
              <a:gd name="connsiteX7" fmla="*/ 4434572 w 5255716"/>
              <a:gd name="connsiteY7" fmla="*/ 954485 h 4469083"/>
              <a:gd name="connsiteX8" fmla="*/ 4645588 w 5255716"/>
              <a:gd name="connsiteY8" fmla="*/ 1165500 h 4469083"/>
              <a:gd name="connsiteX9" fmla="*/ 4747187 w 5255716"/>
              <a:gd name="connsiteY9" fmla="*/ 1188946 h 4469083"/>
              <a:gd name="connsiteX10" fmla="*/ 4825342 w 5255716"/>
              <a:gd name="connsiteY10" fmla="*/ 1493746 h 4469083"/>
              <a:gd name="connsiteX11" fmla="*/ 4903495 w 5255716"/>
              <a:gd name="connsiteY11" fmla="*/ 1642239 h 4469083"/>
              <a:gd name="connsiteX12" fmla="*/ 4872234 w 5255716"/>
              <a:gd name="connsiteY12" fmla="*/ 1712576 h 4469083"/>
              <a:gd name="connsiteX13" fmla="*/ 5075434 w 5255716"/>
              <a:gd name="connsiteY13" fmla="*/ 2056454 h 4469083"/>
              <a:gd name="connsiteX14" fmla="*/ 5153588 w 5255716"/>
              <a:gd name="connsiteY14" fmla="*/ 2064271 h 4469083"/>
              <a:gd name="connsiteX15" fmla="*/ 5223926 w 5255716"/>
              <a:gd name="connsiteY15" fmla="*/ 2494115 h 4469083"/>
              <a:gd name="connsiteX16" fmla="*/ 5161403 w 5255716"/>
              <a:gd name="connsiteY16" fmla="*/ 2970854 h 4469083"/>
              <a:gd name="connsiteX17" fmla="*/ 4235280 w 5255716"/>
              <a:gd name="connsiteY17" fmla="*/ 4365757 h 4469083"/>
              <a:gd name="connsiteX18" fmla="*/ 0 w 5255716"/>
              <a:gd name="connsiteY18" fmla="*/ 4365757 h 4469083"/>
              <a:gd name="connsiteX19" fmla="*/ 0 w 5255716"/>
              <a:gd name="connsiteY19" fmla="*/ 1391139 h 4469083"/>
              <a:gd name="connsiteX0" fmla="*/ 0 w 5246717"/>
              <a:gd name="connsiteY0" fmla="*/ 1391139 h 4469083"/>
              <a:gd name="connsiteX1" fmla="*/ 3719465 w 5246717"/>
              <a:gd name="connsiteY1" fmla="*/ 0 h 4469083"/>
              <a:gd name="connsiteX2" fmla="*/ 4004726 w 5246717"/>
              <a:gd name="connsiteY2" fmla="*/ 235469 h 4469083"/>
              <a:gd name="connsiteX3" fmla="*/ 4098511 w 5246717"/>
              <a:gd name="connsiteY3" fmla="*/ 227654 h 4469083"/>
              <a:gd name="connsiteX4" fmla="*/ 4223557 w 5246717"/>
              <a:gd name="connsiteY4" fmla="*/ 399593 h 4469083"/>
              <a:gd name="connsiteX5" fmla="*/ 4051618 w 5246717"/>
              <a:gd name="connsiteY5" fmla="*/ 618422 h 4469083"/>
              <a:gd name="connsiteX6" fmla="*/ 4215742 w 5246717"/>
              <a:gd name="connsiteY6" fmla="*/ 805993 h 4469083"/>
              <a:gd name="connsiteX7" fmla="*/ 4434572 w 5246717"/>
              <a:gd name="connsiteY7" fmla="*/ 954485 h 4469083"/>
              <a:gd name="connsiteX8" fmla="*/ 4645588 w 5246717"/>
              <a:gd name="connsiteY8" fmla="*/ 1165500 h 4469083"/>
              <a:gd name="connsiteX9" fmla="*/ 4747187 w 5246717"/>
              <a:gd name="connsiteY9" fmla="*/ 1188946 h 4469083"/>
              <a:gd name="connsiteX10" fmla="*/ 4825342 w 5246717"/>
              <a:gd name="connsiteY10" fmla="*/ 1493746 h 4469083"/>
              <a:gd name="connsiteX11" fmla="*/ 4903495 w 5246717"/>
              <a:gd name="connsiteY11" fmla="*/ 1642239 h 4469083"/>
              <a:gd name="connsiteX12" fmla="*/ 4872234 w 5246717"/>
              <a:gd name="connsiteY12" fmla="*/ 1712576 h 4469083"/>
              <a:gd name="connsiteX13" fmla="*/ 5075434 w 5246717"/>
              <a:gd name="connsiteY13" fmla="*/ 2056454 h 4469083"/>
              <a:gd name="connsiteX14" fmla="*/ 5153588 w 5246717"/>
              <a:gd name="connsiteY14" fmla="*/ 2064271 h 4469083"/>
              <a:gd name="connsiteX15" fmla="*/ 5200479 w 5246717"/>
              <a:gd name="connsiteY15" fmla="*/ 2556638 h 4469083"/>
              <a:gd name="connsiteX16" fmla="*/ 5161403 w 5246717"/>
              <a:gd name="connsiteY16" fmla="*/ 2970854 h 4469083"/>
              <a:gd name="connsiteX17" fmla="*/ 4235280 w 5246717"/>
              <a:gd name="connsiteY17" fmla="*/ 4365757 h 4469083"/>
              <a:gd name="connsiteX18" fmla="*/ 0 w 5246717"/>
              <a:gd name="connsiteY18" fmla="*/ 4365757 h 4469083"/>
              <a:gd name="connsiteX19" fmla="*/ 0 w 5246717"/>
              <a:gd name="connsiteY19" fmla="*/ 1391139 h 4469083"/>
              <a:gd name="connsiteX0" fmla="*/ 0 w 5246717"/>
              <a:gd name="connsiteY0" fmla="*/ 1391139 h 4365757"/>
              <a:gd name="connsiteX1" fmla="*/ 3719465 w 5246717"/>
              <a:gd name="connsiteY1" fmla="*/ 0 h 4365757"/>
              <a:gd name="connsiteX2" fmla="*/ 4004726 w 5246717"/>
              <a:gd name="connsiteY2" fmla="*/ 235469 h 4365757"/>
              <a:gd name="connsiteX3" fmla="*/ 4098511 w 5246717"/>
              <a:gd name="connsiteY3" fmla="*/ 227654 h 4365757"/>
              <a:gd name="connsiteX4" fmla="*/ 4223557 w 5246717"/>
              <a:gd name="connsiteY4" fmla="*/ 399593 h 4365757"/>
              <a:gd name="connsiteX5" fmla="*/ 4051618 w 5246717"/>
              <a:gd name="connsiteY5" fmla="*/ 618422 h 4365757"/>
              <a:gd name="connsiteX6" fmla="*/ 4215742 w 5246717"/>
              <a:gd name="connsiteY6" fmla="*/ 805993 h 4365757"/>
              <a:gd name="connsiteX7" fmla="*/ 4434572 w 5246717"/>
              <a:gd name="connsiteY7" fmla="*/ 954485 h 4365757"/>
              <a:gd name="connsiteX8" fmla="*/ 4645588 w 5246717"/>
              <a:gd name="connsiteY8" fmla="*/ 1165500 h 4365757"/>
              <a:gd name="connsiteX9" fmla="*/ 4747187 w 5246717"/>
              <a:gd name="connsiteY9" fmla="*/ 1188946 h 4365757"/>
              <a:gd name="connsiteX10" fmla="*/ 4825342 w 5246717"/>
              <a:gd name="connsiteY10" fmla="*/ 1493746 h 4365757"/>
              <a:gd name="connsiteX11" fmla="*/ 4903495 w 5246717"/>
              <a:gd name="connsiteY11" fmla="*/ 1642239 h 4365757"/>
              <a:gd name="connsiteX12" fmla="*/ 4872234 w 5246717"/>
              <a:gd name="connsiteY12" fmla="*/ 1712576 h 4365757"/>
              <a:gd name="connsiteX13" fmla="*/ 5075434 w 5246717"/>
              <a:gd name="connsiteY13" fmla="*/ 2056454 h 4365757"/>
              <a:gd name="connsiteX14" fmla="*/ 5153588 w 5246717"/>
              <a:gd name="connsiteY14" fmla="*/ 2064271 h 4365757"/>
              <a:gd name="connsiteX15" fmla="*/ 5200479 w 5246717"/>
              <a:gd name="connsiteY15" fmla="*/ 2556638 h 4365757"/>
              <a:gd name="connsiteX16" fmla="*/ 5161403 w 5246717"/>
              <a:gd name="connsiteY16" fmla="*/ 2970854 h 4365757"/>
              <a:gd name="connsiteX17" fmla="*/ 3594419 w 5246717"/>
              <a:gd name="connsiteY17" fmla="*/ 3302865 h 4365757"/>
              <a:gd name="connsiteX18" fmla="*/ 0 w 5246717"/>
              <a:gd name="connsiteY18" fmla="*/ 4365757 h 4365757"/>
              <a:gd name="connsiteX19" fmla="*/ 0 w 5246717"/>
              <a:gd name="connsiteY19" fmla="*/ 1391139 h 4365757"/>
              <a:gd name="connsiteX0" fmla="*/ 0 w 5221011"/>
              <a:gd name="connsiteY0" fmla="*/ 1391139 h 4365757"/>
              <a:gd name="connsiteX1" fmla="*/ 3719465 w 5221011"/>
              <a:gd name="connsiteY1" fmla="*/ 0 h 4365757"/>
              <a:gd name="connsiteX2" fmla="*/ 4004726 w 5221011"/>
              <a:gd name="connsiteY2" fmla="*/ 235469 h 4365757"/>
              <a:gd name="connsiteX3" fmla="*/ 4098511 w 5221011"/>
              <a:gd name="connsiteY3" fmla="*/ 227654 h 4365757"/>
              <a:gd name="connsiteX4" fmla="*/ 4223557 w 5221011"/>
              <a:gd name="connsiteY4" fmla="*/ 399593 h 4365757"/>
              <a:gd name="connsiteX5" fmla="*/ 4051618 w 5221011"/>
              <a:gd name="connsiteY5" fmla="*/ 618422 h 4365757"/>
              <a:gd name="connsiteX6" fmla="*/ 4215742 w 5221011"/>
              <a:gd name="connsiteY6" fmla="*/ 805993 h 4365757"/>
              <a:gd name="connsiteX7" fmla="*/ 4434572 w 5221011"/>
              <a:gd name="connsiteY7" fmla="*/ 954485 h 4365757"/>
              <a:gd name="connsiteX8" fmla="*/ 4645588 w 5221011"/>
              <a:gd name="connsiteY8" fmla="*/ 1165500 h 4365757"/>
              <a:gd name="connsiteX9" fmla="*/ 4747187 w 5221011"/>
              <a:gd name="connsiteY9" fmla="*/ 1188946 h 4365757"/>
              <a:gd name="connsiteX10" fmla="*/ 4825342 w 5221011"/>
              <a:gd name="connsiteY10" fmla="*/ 1493746 h 4365757"/>
              <a:gd name="connsiteX11" fmla="*/ 4903495 w 5221011"/>
              <a:gd name="connsiteY11" fmla="*/ 1642239 h 4365757"/>
              <a:gd name="connsiteX12" fmla="*/ 4872234 w 5221011"/>
              <a:gd name="connsiteY12" fmla="*/ 1712576 h 4365757"/>
              <a:gd name="connsiteX13" fmla="*/ 5075434 w 5221011"/>
              <a:gd name="connsiteY13" fmla="*/ 2056454 h 4365757"/>
              <a:gd name="connsiteX14" fmla="*/ 5153588 w 5221011"/>
              <a:gd name="connsiteY14" fmla="*/ 2064271 h 4365757"/>
              <a:gd name="connsiteX15" fmla="*/ 5200479 w 5221011"/>
              <a:gd name="connsiteY15" fmla="*/ 2556638 h 4365757"/>
              <a:gd name="connsiteX16" fmla="*/ 5161403 w 5221011"/>
              <a:gd name="connsiteY16" fmla="*/ 2970854 h 4365757"/>
              <a:gd name="connsiteX17" fmla="*/ 4575249 w 5221011"/>
              <a:gd name="connsiteY17" fmla="*/ 3158423 h 4365757"/>
              <a:gd name="connsiteX18" fmla="*/ 3594419 w 5221011"/>
              <a:gd name="connsiteY18" fmla="*/ 3302865 h 4365757"/>
              <a:gd name="connsiteX19" fmla="*/ 0 w 5221011"/>
              <a:gd name="connsiteY19" fmla="*/ 4365757 h 4365757"/>
              <a:gd name="connsiteX20" fmla="*/ 0 w 5221011"/>
              <a:gd name="connsiteY20" fmla="*/ 1391139 h 4365757"/>
              <a:gd name="connsiteX0" fmla="*/ 0 w 5221011"/>
              <a:gd name="connsiteY0" fmla="*/ 1391139 h 4365757"/>
              <a:gd name="connsiteX1" fmla="*/ 3719465 w 5221011"/>
              <a:gd name="connsiteY1" fmla="*/ 0 h 4365757"/>
              <a:gd name="connsiteX2" fmla="*/ 4004726 w 5221011"/>
              <a:gd name="connsiteY2" fmla="*/ 235469 h 4365757"/>
              <a:gd name="connsiteX3" fmla="*/ 4098511 w 5221011"/>
              <a:gd name="connsiteY3" fmla="*/ 227654 h 4365757"/>
              <a:gd name="connsiteX4" fmla="*/ 4223557 w 5221011"/>
              <a:gd name="connsiteY4" fmla="*/ 399593 h 4365757"/>
              <a:gd name="connsiteX5" fmla="*/ 4051618 w 5221011"/>
              <a:gd name="connsiteY5" fmla="*/ 618422 h 4365757"/>
              <a:gd name="connsiteX6" fmla="*/ 4215742 w 5221011"/>
              <a:gd name="connsiteY6" fmla="*/ 805993 h 4365757"/>
              <a:gd name="connsiteX7" fmla="*/ 4434572 w 5221011"/>
              <a:gd name="connsiteY7" fmla="*/ 954485 h 4365757"/>
              <a:gd name="connsiteX8" fmla="*/ 4645588 w 5221011"/>
              <a:gd name="connsiteY8" fmla="*/ 1165500 h 4365757"/>
              <a:gd name="connsiteX9" fmla="*/ 4747187 w 5221011"/>
              <a:gd name="connsiteY9" fmla="*/ 1188946 h 4365757"/>
              <a:gd name="connsiteX10" fmla="*/ 4825342 w 5221011"/>
              <a:gd name="connsiteY10" fmla="*/ 1493746 h 4365757"/>
              <a:gd name="connsiteX11" fmla="*/ 4903495 w 5221011"/>
              <a:gd name="connsiteY11" fmla="*/ 1642239 h 4365757"/>
              <a:gd name="connsiteX12" fmla="*/ 4872234 w 5221011"/>
              <a:gd name="connsiteY12" fmla="*/ 1712576 h 4365757"/>
              <a:gd name="connsiteX13" fmla="*/ 5075434 w 5221011"/>
              <a:gd name="connsiteY13" fmla="*/ 2056454 h 4365757"/>
              <a:gd name="connsiteX14" fmla="*/ 5153588 w 5221011"/>
              <a:gd name="connsiteY14" fmla="*/ 2064271 h 4365757"/>
              <a:gd name="connsiteX15" fmla="*/ 5200479 w 5221011"/>
              <a:gd name="connsiteY15" fmla="*/ 2556638 h 4365757"/>
              <a:gd name="connsiteX16" fmla="*/ 5161403 w 5221011"/>
              <a:gd name="connsiteY16" fmla="*/ 2970854 h 4365757"/>
              <a:gd name="connsiteX17" fmla="*/ 4450203 w 5221011"/>
              <a:gd name="connsiteY17" fmla="*/ 3025562 h 4365757"/>
              <a:gd name="connsiteX18" fmla="*/ 3594419 w 5221011"/>
              <a:gd name="connsiteY18" fmla="*/ 3302865 h 4365757"/>
              <a:gd name="connsiteX19" fmla="*/ 0 w 5221011"/>
              <a:gd name="connsiteY19" fmla="*/ 4365757 h 4365757"/>
              <a:gd name="connsiteX20" fmla="*/ 0 w 5221011"/>
              <a:gd name="connsiteY20" fmla="*/ 1391139 h 4365757"/>
              <a:gd name="connsiteX0" fmla="*/ 0 w 5221011"/>
              <a:gd name="connsiteY0" fmla="*/ 1391139 h 4365757"/>
              <a:gd name="connsiteX1" fmla="*/ 3719465 w 5221011"/>
              <a:gd name="connsiteY1" fmla="*/ 0 h 4365757"/>
              <a:gd name="connsiteX2" fmla="*/ 4004726 w 5221011"/>
              <a:gd name="connsiteY2" fmla="*/ 235469 h 4365757"/>
              <a:gd name="connsiteX3" fmla="*/ 4098511 w 5221011"/>
              <a:gd name="connsiteY3" fmla="*/ 227654 h 4365757"/>
              <a:gd name="connsiteX4" fmla="*/ 4223557 w 5221011"/>
              <a:gd name="connsiteY4" fmla="*/ 399593 h 4365757"/>
              <a:gd name="connsiteX5" fmla="*/ 4051618 w 5221011"/>
              <a:gd name="connsiteY5" fmla="*/ 618422 h 4365757"/>
              <a:gd name="connsiteX6" fmla="*/ 4215742 w 5221011"/>
              <a:gd name="connsiteY6" fmla="*/ 805993 h 4365757"/>
              <a:gd name="connsiteX7" fmla="*/ 4434572 w 5221011"/>
              <a:gd name="connsiteY7" fmla="*/ 954485 h 4365757"/>
              <a:gd name="connsiteX8" fmla="*/ 4645588 w 5221011"/>
              <a:gd name="connsiteY8" fmla="*/ 1165500 h 4365757"/>
              <a:gd name="connsiteX9" fmla="*/ 4747187 w 5221011"/>
              <a:gd name="connsiteY9" fmla="*/ 1188946 h 4365757"/>
              <a:gd name="connsiteX10" fmla="*/ 4825342 w 5221011"/>
              <a:gd name="connsiteY10" fmla="*/ 1493746 h 4365757"/>
              <a:gd name="connsiteX11" fmla="*/ 4903495 w 5221011"/>
              <a:gd name="connsiteY11" fmla="*/ 1642239 h 4365757"/>
              <a:gd name="connsiteX12" fmla="*/ 4872234 w 5221011"/>
              <a:gd name="connsiteY12" fmla="*/ 1712576 h 4365757"/>
              <a:gd name="connsiteX13" fmla="*/ 5075434 w 5221011"/>
              <a:gd name="connsiteY13" fmla="*/ 2056454 h 4365757"/>
              <a:gd name="connsiteX14" fmla="*/ 5153588 w 5221011"/>
              <a:gd name="connsiteY14" fmla="*/ 2064271 h 4365757"/>
              <a:gd name="connsiteX15" fmla="*/ 5200479 w 5221011"/>
              <a:gd name="connsiteY15" fmla="*/ 2556638 h 4365757"/>
              <a:gd name="connsiteX16" fmla="*/ 5161403 w 5221011"/>
              <a:gd name="connsiteY16" fmla="*/ 2970854 h 4365757"/>
              <a:gd name="connsiteX17" fmla="*/ 4450203 w 5221011"/>
              <a:gd name="connsiteY17" fmla="*/ 3025562 h 4365757"/>
              <a:gd name="connsiteX18" fmla="*/ 3594419 w 5221011"/>
              <a:gd name="connsiteY18" fmla="*/ 3302865 h 4365757"/>
              <a:gd name="connsiteX19" fmla="*/ 0 w 5221011"/>
              <a:gd name="connsiteY19" fmla="*/ 4365757 h 4365757"/>
              <a:gd name="connsiteX20" fmla="*/ 0 w 5221011"/>
              <a:gd name="connsiteY20" fmla="*/ 1391139 h 4365757"/>
              <a:gd name="connsiteX0" fmla="*/ 0 w 5236051"/>
              <a:gd name="connsiteY0" fmla="*/ 1391139 h 4365757"/>
              <a:gd name="connsiteX1" fmla="*/ 3719465 w 5236051"/>
              <a:gd name="connsiteY1" fmla="*/ 0 h 4365757"/>
              <a:gd name="connsiteX2" fmla="*/ 4004726 w 5236051"/>
              <a:gd name="connsiteY2" fmla="*/ 235469 h 4365757"/>
              <a:gd name="connsiteX3" fmla="*/ 4098511 w 5236051"/>
              <a:gd name="connsiteY3" fmla="*/ 227654 h 4365757"/>
              <a:gd name="connsiteX4" fmla="*/ 4223557 w 5236051"/>
              <a:gd name="connsiteY4" fmla="*/ 399593 h 4365757"/>
              <a:gd name="connsiteX5" fmla="*/ 4051618 w 5236051"/>
              <a:gd name="connsiteY5" fmla="*/ 618422 h 4365757"/>
              <a:gd name="connsiteX6" fmla="*/ 4215742 w 5236051"/>
              <a:gd name="connsiteY6" fmla="*/ 805993 h 4365757"/>
              <a:gd name="connsiteX7" fmla="*/ 4434572 w 5236051"/>
              <a:gd name="connsiteY7" fmla="*/ 954485 h 4365757"/>
              <a:gd name="connsiteX8" fmla="*/ 4645588 w 5236051"/>
              <a:gd name="connsiteY8" fmla="*/ 1165500 h 4365757"/>
              <a:gd name="connsiteX9" fmla="*/ 4747187 w 5236051"/>
              <a:gd name="connsiteY9" fmla="*/ 1188946 h 4365757"/>
              <a:gd name="connsiteX10" fmla="*/ 4825342 w 5236051"/>
              <a:gd name="connsiteY10" fmla="*/ 1493746 h 4365757"/>
              <a:gd name="connsiteX11" fmla="*/ 4903495 w 5236051"/>
              <a:gd name="connsiteY11" fmla="*/ 1642239 h 4365757"/>
              <a:gd name="connsiteX12" fmla="*/ 4872234 w 5236051"/>
              <a:gd name="connsiteY12" fmla="*/ 1712576 h 4365757"/>
              <a:gd name="connsiteX13" fmla="*/ 5075434 w 5236051"/>
              <a:gd name="connsiteY13" fmla="*/ 2056454 h 4365757"/>
              <a:gd name="connsiteX14" fmla="*/ 5153588 w 5236051"/>
              <a:gd name="connsiteY14" fmla="*/ 2064271 h 4365757"/>
              <a:gd name="connsiteX15" fmla="*/ 5200479 w 5236051"/>
              <a:gd name="connsiteY15" fmla="*/ 2556638 h 4365757"/>
              <a:gd name="connsiteX16" fmla="*/ 5161403 w 5236051"/>
              <a:gd name="connsiteY16" fmla="*/ 2970854 h 4365757"/>
              <a:gd name="connsiteX17" fmla="*/ 4450203 w 5236051"/>
              <a:gd name="connsiteY17" fmla="*/ 3025562 h 4365757"/>
              <a:gd name="connsiteX18" fmla="*/ 3594419 w 5236051"/>
              <a:gd name="connsiteY18" fmla="*/ 3302865 h 4365757"/>
              <a:gd name="connsiteX19" fmla="*/ 0 w 5236051"/>
              <a:gd name="connsiteY19" fmla="*/ 4365757 h 4365757"/>
              <a:gd name="connsiteX20" fmla="*/ 0 w 5236051"/>
              <a:gd name="connsiteY20" fmla="*/ 1391139 h 4365757"/>
              <a:gd name="connsiteX0" fmla="*/ 0 w 5222875"/>
              <a:gd name="connsiteY0" fmla="*/ 1391139 h 4365757"/>
              <a:gd name="connsiteX1" fmla="*/ 3719465 w 5222875"/>
              <a:gd name="connsiteY1" fmla="*/ 0 h 4365757"/>
              <a:gd name="connsiteX2" fmla="*/ 4004726 w 5222875"/>
              <a:gd name="connsiteY2" fmla="*/ 235469 h 4365757"/>
              <a:gd name="connsiteX3" fmla="*/ 4098511 w 5222875"/>
              <a:gd name="connsiteY3" fmla="*/ 227654 h 4365757"/>
              <a:gd name="connsiteX4" fmla="*/ 4223557 w 5222875"/>
              <a:gd name="connsiteY4" fmla="*/ 399593 h 4365757"/>
              <a:gd name="connsiteX5" fmla="*/ 4051618 w 5222875"/>
              <a:gd name="connsiteY5" fmla="*/ 618422 h 4365757"/>
              <a:gd name="connsiteX6" fmla="*/ 4215742 w 5222875"/>
              <a:gd name="connsiteY6" fmla="*/ 805993 h 4365757"/>
              <a:gd name="connsiteX7" fmla="*/ 4434572 w 5222875"/>
              <a:gd name="connsiteY7" fmla="*/ 954485 h 4365757"/>
              <a:gd name="connsiteX8" fmla="*/ 4645588 w 5222875"/>
              <a:gd name="connsiteY8" fmla="*/ 1165500 h 4365757"/>
              <a:gd name="connsiteX9" fmla="*/ 4747187 w 5222875"/>
              <a:gd name="connsiteY9" fmla="*/ 1188946 h 4365757"/>
              <a:gd name="connsiteX10" fmla="*/ 4825342 w 5222875"/>
              <a:gd name="connsiteY10" fmla="*/ 1493746 h 4365757"/>
              <a:gd name="connsiteX11" fmla="*/ 4903495 w 5222875"/>
              <a:gd name="connsiteY11" fmla="*/ 1642239 h 4365757"/>
              <a:gd name="connsiteX12" fmla="*/ 4872234 w 5222875"/>
              <a:gd name="connsiteY12" fmla="*/ 1712576 h 4365757"/>
              <a:gd name="connsiteX13" fmla="*/ 5075434 w 5222875"/>
              <a:gd name="connsiteY13" fmla="*/ 2056454 h 4365757"/>
              <a:gd name="connsiteX14" fmla="*/ 5153588 w 5222875"/>
              <a:gd name="connsiteY14" fmla="*/ 2064271 h 4365757"/>
              <a:gd name="connsiteX15" fmla="*/ 5200479 w 5222875"/>
              <a:gd name="connsiteY15" fmla="*/ 2556638 h 4365757"/>
              <a:gd name="connsiteX16" fmla="*/ 5161403 w 5222875"/>
              <a:gd name="connsiteY16" fmla="*/ 2970854 h 4365757"/>
              <a:gd name="connsiteX17" fmla="*/ 4450203 w 5222875"/>
              <a:gd name="connsiteY17" fmla="*/ 3025562 h 4365757"/>
              <a:gd name="connsiteX18" fmla="*/ 3594419 w 5222875"/>
              <a:gd name="connsiteY18" fmla="*/ 3302865 h 4365757"/>
              <a:gd name="connsiteX19" fmla="*/ 0 w 5222875"/>
              <a:gd name="connsiteY19" fmla="*/ 4365757 h 4365757"/>
              <a:gd name="connsiteX20" fmla="*/ 0 w 5222875"/>
              <a:gd name="connsiteY20" fmla="*/ 1391139 h 4365757"/>
              <a:gd name="connsiteX0" fmla="*/ 0 w 5258656"/>
              <a:gd name="connsiteY0" fmla="*/ 1391139 h 4365757"/>
              <a:gd name="connsiteX1" fmla="*/ 3719465 w 5258656"/>
              <a:gd name="connsiteY1" fmla="*/ 0 h 4365757"/>
              <a:gd name="connsiteX2" fmla="*/ 4004726 w 5258656"/>
              <a:gd name="connsiteY2" fmla="*/ 235469 h 4365757"/>
              <a:gd name="connsiteX3" fmla="*/ 4098511 w 5258656"/>
              <a:gd name="connsiteY3" fmla="*/ 227654 h 4365757"/>
              <a:gd name="connsiteX4" fmla="*/ 4223557 w 5258656"/>
              <a:gd name="connsiteY4" fmla="*/ 399593 h 4365757"/>
              <a:gd name="connsiteX5" fmla="*/ 4051618 w 5258656"/>
              <a:gd name="connsiteY5" fmla="*/ 618422 h 4365757"/>
              <a:gd name="connsiteX6" fmla="*/ 4215742 w 5258656"/>
              <a:gd name="connsiteY6" fmla="*/ 805993 h 4365757"/>
              <a:gd name="connsiteX7" fmla="*/ 4434572 w 5258656"/>
              <a:gd name="connsiteY7" fmla="*/ 954485 h 4365757"/>
              <a:gd name="connsiteX8" fmla="*/ 4645588 w 5258656"/>
              <a:gd name="connsiteY8" fmla="*/ 1165500 h 4365757"/>
              <a:gd name="connsiteX9" fmla="*/ 4747187 w 5258656"/>
              <a:gd name="connsiteY9" fmla="*/ 1188946 h 4365757"/>
              <a:gd name="connsiteX10" fmla="*/ 4825342 w 5258656"/>
              <a:gd name="connsiteY10" fmla="*/ 1493746 h 4365757"/>
              <a:gd name="connsiteX11" fmla="*/ 4903495 w 5258656"/>
              <a:gd name="connsiteY11" fmla="*/ 1642239 h 4365757"/>
              <a:gd name="connsiteX12" fmla="*/ 4872234 w 5258656"/>
              <a:gd name="connsiteY12" fmla="*/ 1712576 h 4365757"/>
              <a:gd name="connsiteX13" fmla="*/ 5075434 w 5258656"/>
              <a:gd name="connsiteY13" fmla="*/ 2056454 h 4365757"/>
              <a:gd name="connsiteX14" fmla="*/ 5153588 w 5258656"/>
              <a:gd name="connsiteY14" fmla="*/ 2064271 h 4365757"/>
              <a:gd name="connsiteX15" fmla="*/ 5200479 w 5258656"/>
              <a:gd name="connsiteY15" fmla="*/ 2556638 h 4365757"/>
              <a:gd name="connsiteX16" fmla="*/ 5161403 w 5258656"/>
              <a:gd name="connsiteY16" fmla="*/ 2970854 h 4365757"/>
              <a:gd name="connsiteX17" fmla="*/ 4450203 w 5258656"/>
              <a:gd name="connsiteY17" fmla="*/ 3025562 h 4365757"/>
              <a:gd name="connsiteX18" fmla="*/ 3594419 w 5258656"/>
              <a:gd name="connsiteY18" fmla="*/ 3302865 h 4365757"/>
              <a:gd name="connsiteX19" fmla="*/ 0 w 5258656"/>
              <a:gd name="connsiteY19" fmla="*/ 4365757 h 4365757"/>
              <a:gd name="connsiteX20" fmla="*/ 0 w 5258656"/>
              <a:gd name="connsiteY20" fmla="*/ 1391139 h 4365757"/>
              <a:gd name="connsiteX0" fmla="*/ 0 w 5915148"/>
              <a:gd name="connsiteY0" fmla="*/ 1062893 h 4365757"/>
              <a:gd name="connsiteX1" fmla="*/ 4375957 w 5915148"/>
              <a:gd name="connsiteY1" fmla="*/ 0 h 4365757"/>
              <a:gd name="connsiteX2" fmla="*/ 4661218 w 5915148"/>
              <a:gd name="connsiteY2" fmla="*/ 235469 h 4365757"/>
              <a:gd name="connsiteX3" fmla="*/ 4755003 w 5915148"/>
              <a:gd name="connsiteY3" fmla="*/ 227654 h 4365757"/>
              <a:gd name="connsiteX4" fmla="*/ 4880049 w 5915148"/>
              <a:gd name="connsiteY4" fmla="*/ 399593 h 4365757"/>
              <a:gd name="connsiteX5" fmla="*/ 4708110 w 5915148"/>
              <a:gd name="connsiteY5" fmla="*/ 618422 h 4365757"/>
              <a:gd name="connsiteX6" fmla="*/ 4872234 w 5915148"/>
              <a:gd name="connsiteY6" fmla="*/ 805993 h 4365757"/>
              <a:gd name="connsiteX7" fmla="*/ 5091064 w 5915148"/>
              <a:gd name="connsiteY7" fmla="*/ 954485 h 4365757"/>
              <a:gd name="connsiteX8" fmla="*/ 5302080 w 5915148"/>
              <a:gd name="connsiteY8" fmla="*/ 1165500 h 4365757"/>
              <a:gd name="connsiteX9" fmla="*/ 5403679 w 5915148"/>
              <a:gd name="connsiteY9" fmla="*/ 1188946 h 4365757"/>
              <a:gd name="connsiteX10" fmla="*/ 5481834 w 5915148"/>
              <a:gd name="connsiteY10" fmla="*/ 1493746 h 4365757"/>
              <a:gd name="connsiteX11" fmla="*/ 5559987 w 5915148"/>
              <a:gd name="connsiteY11" fmla="*/ 1642239 h 4365757"/>
              <a:gd name="connsiteX12" fmla="*/ 5528726 w 5915148"/>
              <a:gd name="connsiteY12" fmla="*/ 1712576 h 4365757"/>
              <a:gd name="connsiteX13" fmla="*/ 5731926 w 5915148"/>
              <a:gd name="connsiteY13" fmla="*/ 2056454 h 4365757"/>
              <a:gd name="connsiteX14" fmla="*/ 5810080 w 5915148"/>
              <a:gd name="connsiteY14" fmla="*/ 2064271 h 4365757"/>
              <a:gd name="connsiteX15" fmla="*/ 5856971 w 5915148"/>
              <a:gd name="connsiteY15" fmla="*/ 2556638 h 4365757"/>
              <a:gd name="connsiteX16" fmla="*/ 5817895 w 5915148"/>
              <a:gd name="connsiteY16" fmla="*/ 2970854 h 4365757"/>
              <a:gd name="connsiteX17" fmla="*/ 5106695 w 5915148"/>
              <a:gd name="connsiteY17" fmla="*/ 3025562 h 4365757"/>
              <a:gd name="connsiteX18" fmla="*/ 4250911 w 5915148"/>
              <a:gd name="connsiteY18" fmla="*/ 3302865 h 4365757"/>
              <a:gd name="connsiteX19" fmla="*/ 656492 w 5915148"/>
              <a:gd name="connsiteY19" fmla="*/ 4365757 h 4365757"/>
              <a:gd name="connsiteX20" fmla="*/ 0 w 5915148"/>
              <a:gd name="connsiteY20" fmla="*/ 1062893 h 4365757"/>
              <a:gd name="connsiteX0" fmla="*/ 153060 w 6068208"/>
              <a:gd name="connsiteY0" fmla="*/ 1062893 h 4378059"/>
              <a:gd name="connsiteX1" fmla="*/ 4529017 w 6068208"/>
              <a:gd name="connsiteY1" fmla="*/ 0 h 4378059"/>
              <a:gd name="connsiteX2" fmla="*/ 4814278 w 6068208"/>
              <a:gd name="connsiteY2" fmla="*/ 235469 h 4378059"/>
              <a:gd name="connsiteX3" fmla="*/ 4908063 w 6068208"/>
              <a:gd name="connsiteY3" fmla="*/ 227654 h 4378059"/>
              <a:gd name="connsiteX4" fmla="*/ 5033109 w 6068208"/>
              <a:gd name="connsiteY4" fmla="*/ 399593 h 4378059"/>
              <a:gd name="connsiteX5" fmla="*/ 4861170 w 6068208"/>
              <a:gd name="connsiteY5" fmla="*/ 618422 h 4378059"/>
              <a:gd name="connsiteX6" fmla="*/ 5025294 w 6068208"/>
              <a:gd name="connsiteY6" fmla="*/ 805993 h 4378059"/>
              <a:gd name="connsiteX7" fmla="*/ 5244124 w 6068208"/>
              <a:gd name="connsiteY7" fmla="*/ 954485 h 4378059"/>
              <a:gd name="connsiteX8" fmla="*/ 5455140 w 6068208"/>
              <a:gd name="connsiteY8" fmla="*/ 1165500 h 4378059"/>
              <a:gd name="connsiteX9" fmla="*/ 5556739 w 6068208"/>
              <a:gd name="connsiteY9" fmla="*/ 1188946 h 4378059"/>
              <a:gd name="connsiteX10" fmla="*/ 5634894 w 6068208"/>
              <a:gd name="connsiteY10" fmla="*/ 1493746 h 4378059"/>
              <a:gd name="connsiteX11" fmla="*/ 5713047 w 6068208"/>
              <a:gd name="connsiteY11" fmla="*/ 1642239 h 4378059"/>
              <a:gd name="connsiteX12" fmla="*/ 5681786 w 6068208"/>
              <a:gd name="connsiteY12" fmla="*/ 1712576 h 4378059"/>
              <a:gd name="connsiteX13" fmla="*/ 5884986 w 6068208"/>
              <a:gd name="connsiteY13" fmla="*/ 2056454 h 4378059"/>
              <a:gd name="connsiteX14" fmla="*/ 5963140 w 6068208"/>
              <a:gd name="connsiteY14" fmla="*/ 2064271 h 4378059"/>
              <a:gd name="connsiteX15" fmla="*/ 6010031 w 6068208"/>
              <a:gd name="connsiteY15" fmla="*/ 2556638 h 4378059"/>
              <a:gd name="connsiteX16" fmla="*/ 5970955 w 6068208"/>
              <a:gd name="connsiteY16" fmla="*/ 2970854 h 4378059"/>
              <a:gd name="connsiteX17" fmla="*/ 5259755 w 6068208"/>
              <a:gd name="connsiteY17" fmla="*/ 3025562 h 4378059"/>
              <a:gd name="connsiteX18" fmla="*/ 4403971 w 6068208"/>
              <a:gd name="connsiteY18" fmla="*/ 3302865 h 4378059"/>
              <a:gd name="connsiteX19" fmla="*/ 809552 w 6068208"/>
              <a:gd name="connsiteY19" fmla="*/ 4365757 h 4378059"/>
              <a:gd name="connsiteX20" fmla="*/ 0 w 6068208"/>
              <a:gd name="connsiteY20" fmla="*/ 1399962 h 4378059"/>
              <a:gd name="connsiteX21" fmla="*/ 153060 w 6068208"/>
              <a:gd name="connsiteY21" fmla="*/ 1062893 h 4378059"/>
              <a:gd name="connsiteX0" fmla="*/ 475177 w 6390325"/>
              <a:gd name="connsiteY0" fmla="*/ 1062893 h 4378938"/>
              <a:gd name="connsiteX1" fmla="*/ 4851134 w 6390325"/>
              <a:gd name="connsiteY1" fmla="*/ 0 h 4378938"/>
              <a:gd name="connsiteX2" fmla="*/ 5136395 w 6390325"/>
              <a:gd name="connsiteY2" fmla="*/ 235469 h 4378938"/>
              <a:gd name="connsiteX3" fmla="*/ 5230180 w 6390325"/>
              <a:gd name="connsiteY3" fmla="*/ 227654 h 4378938"/>
              <a:gd name="connsiteX4" fmla="*/ 5355226 w 6390325"/>
              <a:gd name="connsiteY4" fmla="*/ 399593 h 4378938"/>
              <a:gd name="connsiteX5" fmla="*/ 5183287 w 6390325"/>
              <a:gd name="connsiteY5" fmla="*/ 618422 h 4378938"/>
              <a:gd name="connsiteX6" fmla="*/ 5347411 w 6390325"/>
              <a:gd name="connsiteY6" fmla="*/ 805993 h 4378938"/>
              <a:gd name="connsiteX7" fmla="*/ 5566241 w 6390325"/>
              <a:gd name="connsiteY7" fmla="*/ 954485 h 4378938"/>
              <a:gd name="connsiteX8" fmla="*/ 5777257 w 6390325"/>
              <a:gd name="connsiteY8" fmla="*/ 1165500 h 4378938"/>
              <a:gd name="connsiteX9" fmla="*/ 5878856 w 6390325"/>
              <a:gd name="connsiteY9" fmla="*/ 1188946 h 4378938"/>
              <a:gd name="connsiteX10" fmla="*/ 5957011 w 6390325"/>
              <a:gd name="connsiteY10" fmla="*/ 1493746 h 4378938"/>
              <a:gd name="connsiteX11" fmla="*/ 6035164 w 6390325"/>
              <a:gd name="connsiteY11" fmla="*/ 1642239 h 4378938"/>
              <a:gd name="connsiteX12" fmla="*/ 6003903 w 6390325"/>
              <a:gd name="connsiteY12" fmla="*/ 1712576 h 4378938"/>
              <a:gd name="connsiteX13" fmla="*/ 6207103 w 6390325"/>
              <a:gd name="connsiteY13" fmla="*/ 2056454 h 4378938"/>
              <a:gd name="connsiteX14" fmla="*/ 6285257 w 6390325"/>
              <a:gd name="connsiteY14" fmla="*/ 2064271 h 4378938"/>
              <a:gd name="connsiteX15" fmla="*/ 6332148 w 6390325"/>
              <a:gd name="connsiteY15" fmla="*/ 2556638 h 4378938"/>
              <a:gd name="connsiteX16" fmla="*/ 6293072 w 6390325"/>
              <a:gd name="connsiteY16" fmla="*/ 2970854 h 4378938"/>
              <a:gd name="connsiteX17" fmla="*/ 5581872 w 6390325"/>
              <a:gd name="connsiteY17" fmla="*/ 3025562 h 4378938"/>
              <a:gd name="connsiteX18" fmla="*/ 4726088 w 6390325"/>
              <a:gd name="connsiteY18" fmla="*/ 3302865 h 4378938"/>
              <a:gd name="connsiteX19" fmla="*/ 1131669 w 6390325"/>
              <a:gd name="connsiteY19" fmla="*/ 4365757 h 4378938"/>
              <a:gd name="connsiteX20" fmla="*/ 25133 w 6390325"/>
              <a:gd name="connsiteY20" fmla="*/ 1861069 h 4378938"/>
              <a:gd name="connsiteX21" fmla="*/ 322117 w 6390325"/>
              <a:gd name="connsiteY21" fmla="*/ 1399962 h 4378938"/>
              <a:gd name="connsiteX22" fmla="*/ 475177 w 6390325"/>
              <a:gd name="connsiteY22" fmla="*/ 1062893 h 4378938"/>
              <a:gd name="connsiteX0" fmla="*/ 1362427 w 7277575"/>
              <a:gd name="connsiteY0" fmla="*/ 1062893 h 4369291"/>
              <a:gd name="connsiteX1" fmla="*/ 5738384 w 7277575"/>
              <a:gd name="connsiteY1" fmla="*/ 0 h 4369291"/>
              <a:gd name="connsiteX2" fmla="*/ 6023645 w 7277575"/>
              <a:gd name="connsiteY2" fmla="*/ 235469 h 4369291"/>
              <a:gd name="connsiteX3" fmla="*/ 6117430 w 7277575"/>
              <a:gd name="connsiteY3" fmla="*/ 227654 h 4369291"/>
              <a:gd name="connsiteX4" fmla="*/ 6242476 w 7277575"/>
              <a:gd name="connsiteY4" fmla="*/ 399593 h 4369291"/>
              <a:gd name="connsiteX5" fmla="*/ 6070537 w 7277575"/>
              <a:gd name="connsiteY5" fmla="*/ 618422 h 4369291"/>
              <a:gd name="connsiteX6" fmla="*/ 6234661 w 7277575"/>
              <a:gd name="connsiteY6" fmla="*/ 805993 h 4369291"/>
              <a:gd name="connsiteX7" fmla="*/ 6453491 w 7277575"/>
              <a:gd name="connsiteY7" fmla="*/ 954485 h 4369291"/>
              <a:gd name="connsiteX8" fmla="*/ 6664507 w 7277575"/>
              <a:gd name="connsiteY8" fmla="*/ 1165500 h 4369291"/>
              <a:gd name="connsiteX9" fmla="*/ 6766106 w 7277575"/>
              <a:gd name="connsiteY9" fmla="*/ 1188946 h 4369291"/>
              <a:gd name="connsiteX10" fmla="*/ 6844261 w 7277575"/>
              <a:gd name="connsiteY10" fmla="*/ 1493746 h 4369291"/>
              <a:gd name="connsiteX11" fmla="*/ 6922414 w 7277575"/>
              <a:gd name="connsiteY11" fmla="*/ 1642239 h 4369291"/>
              <a:gd name="connsiteX12" fmla="*/ 6891153 w 7277575"/>
              <a:gd name="connsiteY12" fmla="*/ 1712576 h 4369291"/>
              <a:gd name="connsiteX13" fmla="*/ 7094353 w 7277575"/>
              <a:gd name="connsiteY13" fmla="*/ 2056454 h 4369291"/>
              <a:gd name="connsiteX14" fmla="*/ 7172507 w 7277575"/>
              <a:gd name="connsiteY14" fmla="*/ 2064271 h 4369291"/>
              <a:gd name="connsiteX15" fmla="*/ 7219398 w 7277575"/>
              <a:gd name="connsiteY15" fmla="*/ 2556638 h 4369291"/>
              <a:gd name="connsiteX16" fmla="*/ 7180322 w 7277575"/>
              <a:gd name="connsiteY16" fmla="*/ 2970854 h 4369291"/>
              <a:gd name="connsiteX17" fmla="*/ 6469122 w 7277575"/>
              <a:gd name="connsiteY17" fmla="*/ 3025562 h 4369291"/>
              <a:gd name="connsiteX18" fmla="*/ 5613338 w 7277575"/>
              <a:gd name="connsiteY18" fmla="*/ 3302865 h 4369291"/>
              <a:gd name="connsiteX19" fmla="*/ 2018919 w 7277575"/>
              <a:gd name="connsiteY19" fmla="*/ 4365757 h 4369291"/>
              <a:gd name="connsiteX20" fmla="*/ 21430 w 7277575"/>
              <a:gd name="connsiteY20" fmla="*/ 1626607 h 4369291"/>
              <a:gd name="connsiteX21" fmla="*/ 912383 w 7277575"/>
              <a:gd name="connsiteY21" fmla="*/ 1861069 h 4369291"/>
              <a:gd name="connsiteX22" fmla="*/ 1209367 w 7277575"/>
              <a:gd name="connsiteY22" fmla="*/ 1399962 h 4369291"/>
              <a:gd name="connsiteX23" fmla="*/ 1362427 w 7277575"/>
              <a:gd name="connsiteY23" fmla="*/ 1062893 h 4369291"/>
              <a:gd name="connsiteX0" fmla="*/ 997130 w 6912278"/>
              <a:gd name="connsiteY0" fmla="*/ 1062893 h 4369291"/>
              <a:gd name="connsiteX1" fmla="*/ 5373087 w 6912278"/>
              <a:gd name="connsiteY1" fmla="*/ 0 h 4369291"/>
              <a:gd name="connsiteX2" fmla="*/ 5658348 w 6912278"/>
              <a:gd name="connsiteY2" fmla="*/ 235469 h 4369291"/>
              <a:gd name="connsiteX3" fmla="*/ 5752133 w 6912278"/>
              <a:gd name="connsiteY3" fmla="*/ 227654 h 4369291"/>
              <a:gd name="connsiteX4" fmla="*/ 5877179 w 6912278"/>
              <a:gd name="connsiteY4" fmla="*/ 399593 h 4369291"/>
              <a:gd name="connsiteX5" fmla="*/ 5705240 w 6912278"/>
              <a:gd name="connsiteY5" fmla="*/ 618422 h 4369291"/>
              <a:gd name="connsiteX6" fmla="*/ 5869364 w 6912278"/>
              <a:gd name="connsiteY6" fmla="*/ 805993 h 4369291"/>
              <a:gd name="connsiteX7" fmla="*/ 6088194 w 6912278"/>
              <a:gd name="connsiteY7" fmla="*/ 954485 h 4369291"/>
              <a:gd name="connsiteX8" fmla="*/ 6299210 w 6912278"/>
              <a:gd name="connsiteY8" fmla="*/ 1165500 h 4369291"/>
              <a:gd name="connsiteX9" fmla="*/ 6400809 w 6912278"/>
              <a:gd name="connsiteY9" fmla="*/ 1188946 h 4369291"/>
              <a:gd name="connsiteX10" fmla="*/ 6478964 w 6912278"/>
              <a:gd name="connsiteY10" fmla="*/ 1493746 h 4369291"/>
              <a:gd name="connsiteX11" fmla="*/ 6557117 w 6912278"/>
              <a:gd name="connsiteY11" fmla="*/ 1642239 h 4369291"/>
              <a:gd name="connsiteX12" fmla="*/ 6525856 w 6912278"/>
              <a:gd name="connsiteY12" fmla="*/ 1712576 h 4369291"/>
              <a:gd name="connsiteX13" fmla="*/ 6729056 w 6912278"/>
              <a:gd name="connsiteY13" fmla="*/ 2056454 h 4369291"/>
              <a:gd name="connsiteX14" fmla="*/ 6807210 w 6912278"/>
              <a:gd name="connsiteY14" fmla="*/ 2064271 h 4369291"/>
              <a:gd name="connsiteX15" fmla="*/ 6854101 w 6912278"/>
              <a:gd name="connsiteY15" fmla="*/ 2556638 h 4369291"/>
              <a:gd name="connsiteX16" fmla="*/ 6815025 w 6912278"/>
              <a:gd name="connsiteY16" fmla="*/ 2970854 h 4369291"/>
              <a:gd name="connsiteX17" fmla="*/ 6103825 w 6912278"/>
              <a:gd name="connsiteY17" fmla="*/ 3025562 h 4369291"/>
              <a:gd name="connsiteX18" fmla="*/ 5248041 w 6912278"/>
              <a:gd name="connsiteY18" fmla="*/ 3302865 h 4369291"/>
              <a:gd name="connsiteX19" fmla="*/ 1653622 w 6912278"/>
              <a:gd name="connsiteY19" fmla="*/ 4365757 h 4369291"/>
              <a:gd name="connsiteX20" fmla="*/ 31272 w 6912278"/>
              <a:gd name="connsiteY20" fmla="*/ 1243653 h 4369291"/>
              <a:gd name="connsiteX21" fmla="*/ 547086 w 6912278"/>
              <a:gd name="connsiteY21" fmla="*/ 1861069 h 4369291"/>
              <a:gd name="connsiteX22" fmla="*/ 844070 w 6912278"/>
              <a:gd name="connsiteY22" fmla="*/ 1399962 h 4369291"/>
              <a:gd name="connsiteX23" fmla="*/ 997130 w 6912278"/>
              <a:gd name="connsiteY23" fmla="*/ 1062893 h 4369291"/>
              <a:gd name="connsiteX0" fmla="*/ 1650949 w 7566097"/>
              <a:gd name="connsiteY0" fmla="*/ 1062893 h 4390583"/>
              <a:gd name="connsiteX1" fmla="*/ 6026906 w 7566097"/>
              <a:gd name="connsiteY1" fmla="*/ 0 h 4390583"/>
              <a:gd name="connsiteX2" fmla="*/ 6312167 w 7566097"/>
              <a:gd name="connsiteY2" fmla="*/ 235469 h 4390583"/>
              <a:gd name="connsiteX3" fmla="*/ 6405952 w 7566097"/>
              <a:gd name="connsiteY3" fmla="*/ 227654 h 4390583"/>
              <a:gd name="connsiteX4" fmla="*/ 6530998 w 7566097"/>
              <a:gd name="connsiteY4" fmla="*/ 399593 h 4390583"/>
              <a:gd name="connsiteX5" fmla="*/ 6359059 w 7566097"/>
              <a:gd name="connsiteY5" fmla="*/ 618422 h 4390583"/>
              <a:gd name="connsiteX6" fmla="*/ 6523183 w 7566097"/>
              <a:gd name="connsiteY6" fmla="*/ 805993 h 4390583"/>
              <a:gd name="connsiteX7" fmla="*/ 6742013 w 7566097"/>
              <a:gd name="connsiteY7" fmla="*/ 954485 h 4390583"/>
              <a:gd name="connsiteX8" fmla="*/ 6953029 w 7566097"/>
              <a:gd name="connsiteY8" fmla="*/ 1165500 h 4390583"/>
              <a:gd name="connsiteX9" fmla="*/ 7054628 w 7566097"/>
              <a:gd name="connsiteY9" fmla="*/ 1188946 h 4390583"/>
              <a:gd name="connsiteX10" fmla="*/ 7132783 w 7566097"/>
              <a:gd name="connsiteY10" fmla="*/ 1493746 h 4390583"/>
              <a:gd name="connsiteX11" fmla="*/ 7210936 w 7566097"/>
              <a:gd name="connsiteY11" fmla="*/ 1642239 h 4390583"/>
              <a:gd name="connsiteX12" fmla="*/ 7179675 w 7566097"/>
              <a:gd name="connsiteY12" fmla="*/ 1712576 h 4390583"/>
              <a:gd name="connsiteX13" fmla="*/ 7382875 w 7566097"/>
              <a:gd name="connsiteY13" fmla="*/ 2056454 h 4390583"/>
              <a:gd name="connsiteX14" fmla="*/ 7461029 w 7566097"/>
              <a:gd name="connsiteY14" fmla="*/ 2064271 h 4390583"/>
              <a:gd name="connsiteX15" fmla="*/ 7507920 w 7566097"/>
              <a:gd name="connsiteY15" fmla="*/ 2556638 h 4390583"/>
              <a:gd name="connsiteX16" fmla="*/ 7468844 w 7566097"/>
              <a:gd name="connsiteY16" fmla="*/ 2970854 h 4390583"/>
              <a:gd name="connsiteX17" fmla="*/ 6757644 w 7566097"/>
              <a:gd name="connsiteY17" fmla="*/ 3025562 h 4390583"/>
              <a:gd name="connsiteX18" fmla="*/ 5901860 w 7566097"/>
              <a:gd name="connsiteY18" fmla="*/ 3302865 h 4390583"/>
              <a:gd name="connsiteX19" fmla="*/ 2307441 w 7566097"/>
              <a:gd name="connsiteY19" fmla="*/ 4365757 h 4390583"/>
              <a:gd name="connsiteX20" fmla="*/ 52043 w 7566097"/>
              <a:gd name="connsiteY20" fmla="*/ 571531 h 4390583"/>
              <a:gd name="connsiteX21" fmla="*/ 685091 w 7566097"/>
              <a:gd name="connsiteY21" fmla="*/ 1243653 h 4390583"/>
              <a:gd name="connsiteX22" fmla="*/ 1200905 w 7566097"/>
              <a:gd name="connsiteY22" fmla="*/ 1861069 h 4390583"/>
              <a:gd name="connsiteX23" fmla="*/ 1497889 w 7566097"/>
              <a:gd name="connsiteY23" fmla="*/ 1399962 h 4390583"/>
              <a:gd name="connsiteX24" fmla="*/ 1650949 w 7566097"/>
              <a:gd name="connsiteY24" fmla="*/ 1062893 h 4390583"/>
              <a:gd name="connsiteX0" fmla="*/ 2433910 w 8349058"/>
              <a:gd name="connsiteY0" fmla="*/ 1062893 h 4400108"/>
              <a:gd name="connsiteX1" fmla="*/ 6809867 w 8349058"/>
              <a:gd name="connsiteY1" fmla="*/ 0 h 4400108"/>
              <a:gd name="connsiteX2" fmla="*/ 7095128 w 8349058"/>
              <a:gd name="connsiteY2" fmla="*/ 235469 h 4400108"/>
              <a:gd name="connsiteX3" fmla="*/ 7188913 w 8349058"/>
              <a:gd name="connsiteY3" fmla="*/ 227654 h 4400108"/>
              <a:gd name="connsiteX4" fmla="*/ 7313959 w 8349058"/>
              <a:gd name="connsiteY4" fmla="*/ 399593 h 4400108"/>
              <a:gd name="connsiteX5" fmla="*/ 7142020 w 8349058"/>
              <a:gd name="connsiteY5" fmla="*/ 618422 h 4400108"/>
              <a:gd name="connsiteX6" fmla="*/ 7306144 w 8349058"/>
              <a:gd name="connsiteY6" fmla="*/ 805993 h 4400108"/>
              <a:gd name="connsiteX7" fmla="*/ 7524974 w 8349058"/>
              <a:gd name="connsiteY7" fmla="*/ 954485 h 4400108"/>
              <a:gd name="connsiteX8" fmla="*/ 7735990 w 8349058"/>
              <a:gd name="connsiteY8" fmla="*/ 1165500 h 4400108"/>
              <a:gd name="connsiteX9" fmla="*/ 7837589 w 8349058"/>
              <a:gd name="connsiteY9" fmla="*/ 1188946 h 4400108"/>
              <a:gd name="connsiteX10" fmla="*/ 7915744 w 8349058"/>
              <a:gd name="connsiteY10" fmla="*/ 1493746 h 4400108"/>
              <a:gd name="connsiteX11" fmla="*/ 7993897 w 8349058"/>
              <a:gd name="connsiteY11" fmla="*/ 1642239 h 4400108"/>
              <a:gd name="connsiteX12" fmla="*/ 7962636 w 8349058"/>
              <a:gd name="connsiteY12" fmla="*/ 1712576 h 4400108"/>
              <a:gd name="connsiteX13" fmla="*/ 8165836 w 8349058"/>
              <a:gd name="connsiteY13" fmla="*/ 2056454 h 4400108"/>
              <a:gd name="connsiteX14" fmla="*/ 8243990 w 8349058"/>
              <a:gd name="connsiteY14" fmla="*/ 2064271 h 4400108"/>
              <a:gd name="connsiteX15" fmla="*/ 8290881 w 8349058"/>
              <a:gd name="connsiteY15" fmla="*/ 2556638 h 4400108"/>
              <a:gd name="connsiteX16" fmla="*/ 8251805 w 8349058"/>
              <a:gd name="connsiteY16" fmla="*/ 2970854 h 4400108"/>
              <a:gd name="connsiteX17" fmla="*/ 7540605 w 8349058"/>
              <a:gd name="connsiteY17" fmla="*/ 3025562 h 4400108"/>
              <a:gd name="connsiteX18" fmla="*/ 6684821 w 8349058"/>
              <a:gd name="connsiteY18" fmla="*/ 3302865 h 4400108"/>
              <a:gd name="connsiteX19" fmla="*/ 3090402 w 8349058"/>
              <a:gd name="connsiteY19" fmla="*/ 4365757 h 4400108"/>
              <a:gd name="connsiteX20" fmla="*/ 76913 w 8349058"/>
              <a:gd name="connsiteY20" fmla="*/ 407408 h 4400108"/>
              <a:gd name="connsiteX21" fmla="*/ 835004 w 8349058"/>
              <a:gd name="connsiteY21" fmla="*/ 571531 h 4400108"/>
              <a:gd name="connsiteX22" fmla="*/ 1468052 w 8349058"/>
              <a:gd name="connsiteY22" fmla="*/ 1243653 h 4400108"/>
              <a:gd name="connsiteX23" fmla="*/ 1983866 w 8349058"/>
              <a:gd name="connsiteY23" fmla="*/ 1861069 h 4400108"/>
              <a:gd name="connsiteX24" fmla="*/ 2280850 w 8349058"/>
              <a:gd name="connsiteY24" fmla="*/ 1399962 h 4400108"/>
              <a:gd name="connsiteX25" fmla="*/ 2433910 w 8349058"/>
              <a:gd name="connsiteY25" fmla="*/ 1062893 h 4400108"/>
              <a:gd name="connsiteX0" fmla="*/ 2433910 w 8349058"/>
              <a:gd name="connsiteY0" fmla="*/ 1062893 h 4400108"/>
              <a:gd name="connsiteX1" fmla="*/ 2538759 w 8349058"/>
              <a:gd name="connsiteY1" fmla="*/ 618422 h 4400108"/>
              <a:gd name="connsiteX2" fmla="*/ 6809867 w 8349058"/>
              <a:gd name="connsiteY2" fmla="*/ 0 h 4400108"/>
              <a:gd name="connsiteX3" fmla="*/ 7095128 w 8349058"/>
              <a:gd name="connsiteY3" fmla="*/ 235469 h 4400108"/>
              <a:gd name="connsiteX4" fmla="*/ 7188913 w 8349058"/>
              <a:gd name="connsiteY4" fmla="*/ 227654 h 4400108"/>
              <a:gd name="connsiteX5" fmla="*/ 7313959 w 8349058"/>
              <a:gd name="connsiteY5" fmla="*/ 399593 h 4400108"/>
              <a:gd name="connsiteX6" fmla="*/ 7142020 w 8349058"/>
              <a:gd name="connsiteY6" fmla="*/ 618422 h 4400108"/>
              <a:gd name="connsiteX7" fmla="*/ 7306144 w 8349058"/>
              <a:gd name="connsiteY7" fmla="*/ 805993 h 4400108"/>
              <a:gd name="connsiteX8" fmla="*/ 7524974 w 8349058"/>
              <a:gd name="connsiteY8" fmla="*/ 954485 h 4400108"/>
              <a:gd name="connsiteX9" fmla="*/ 7735990 w 8349058"/>
              <a:gd name="connsiteY9" fmla="*/ 1165500 h 4400108"/>
              <a:gd name="connsiteX10" fmla="*/ 7837589 w 8349058"/>
              <a:gd name="connsiteY10" fmla="*/ 1188946 h 4400108"/>
              <a:gd name="connsiteX11" fmla="*/ 7915744 w 8349058"/>
              <a:gd name="connsiteY11" fmla="*/ 1493746 h 4400108"/>
              <a:gd name="connsiteX12" fmla="*/ 7993897 w 8349058"/>
              <a:gd name="connsiteY12" fmla="*/ 1642239 h 4400108"/>
              <a:gd name="connsiteX13" fmla="*/ 7962636 w 8349058"/>
              <a:gd name="connsiteY13" fmla="*/ 1712576 h 4400108"/>
              <a:gd name="connsiteX14" fmla="*/ 8165836 w 8349058"/>
              <a:gd name="connsiteY14" fmla="*/ 2056454 h 4400108"/>
              <a:gd name="connsiteX15" fmla="*/ 8243990 w 8349058"/>
              <a:gd name="connsiteY15" fmla="*/ 2064271 h 4400108"/>
              <a:gd name="connsiteX16" fmla="*/ 8290881 w 8349058"/>
              <a:gd name="connsiteY16" fmla="*/ 2556638 h 4400108"/>
              <a:gd name="connsiteX17" fmla="*/ 8251805 w 8349058"/>
              <a:gd name="connsiteY17" fmla="*/ 2970854 h 4400108"/>
              <a:gd name="connsiteX18" fmla="*/ 7540605 w 8349058"/>
              <a:gd name="connsiteY18" fmla="*/ 3025562 h 4400108"/>
              <a:gd name="connsiteX19" fmla="*/ 6684821 w 8349058"/>
              <a:gd name="connsiteY19" fmla="*/ 3302865 h 4400108"/>
              <a:gd name="connsiteX20" fmla="*/ 3090402 w 8349058"/>
              <a:gd name="connsiteY20" fmla="*/ 4365757 h 4400108"/>
              <a:gd name="connsiteX21" fmla="*/ 76913 w 8349058"/>
              <a:gd name="connsiteY21" fmla="*/ 407408 h 4400108"/>
              <a:gd name="connsiteX22" fmla="*/ 835004 w 8349058"/>
              <a:gd name="connsiteY22" fmla="*/ 571531 h 4400108"/>
              <a:gd name="connsiteX23" fmla="*/ 1468052 w 8349058"/>
              <a:gd name="connsiteY23" fmla="*/ 1243653 h 4400108"/>
              <a:gd name="connsiteX24" fmla="*/ 1983866 w 8349058"/>
              <a:gd name="connsiteY24" fmla="*/ 1861069 h 4400108"/>
              <a:gd name="connsiteX25" fmla="*/ 2280850 w 8349058"/>
              <a:gd name="connsiteY25" fmla="*/ 1399962 h 4400108"/>
              <a:gd name="connsiteX26" fmla="*/ 2433910 w 8349058"/>
              <a:gd name="connsiteY26" fmla="*/ 1062893 h 4400108"/>
              <a:gd name="connsiteX0" fmla="*/ 2433910 w 8349058"/>
              <a:gd name="connsiteY0" fmla="*/ 1062893 h 4400108"/>
              <a:gd name="connsiteX1" fmla="*/ 2538759 w 8349058"/>
              <a:gd name="connsiteY1" fmla="*/ 618422 h 4400108"/>
              <a:gd name="connsiteX2" fmla="*/ 3382820 w 8349058"/>
              <a:gd name="connsiteY2" fmla="*/ 141684 h 4400108"/>
              <a:gd name="connsiteX3" fmla="*/ 6809867 w 8349058"/>
              <a:gd name="connsiteY3" fmla="*/ 0 h 4400108"/>
              <a:gd name="connsiteX4" fmla="*/ 7095128 w 8349058"/>
              <a:gd name="connsiteY4" fmla="*/ 235469 h 4400108"/>
              <a:gd name="connsiteX5" fmla="*/ 7188913 w 8349058"/>
              <a:gd name="connsiteY5" fmla="*/ 227654 h 4400108"/>
              <a:gd name="connsiteX6" fmla="*/ 7313959 w 8349058"/>
              <a:gd name="connsiteY6" fmla="*/ 399593 h 4400108"/>
              <a:gd name="connsiteX7" fmla="*/ 7142020 w 8349058"/>
              <a:gd name="connsiteY7" fmla="*/ 618422 h 4400108"/>
              <a:gd name="connsiteX8" fmla="*/ 7306144 w 8349058"/>
              <a:gd name="connsiteY8" fmla="*/ 805993 h 4400108"/>
              <a:gd name="connsiteX9" fmla="*/ 7524974 w 8349058"/>
              <a:gd name="connsiteY9" fmla="*/ 954485 h 4400108"/>
              <a:gd name="connsiteX10" fmla="*/ 7735990 w 8349058"/>
              <a:gd name="connsiteY10" fmla="*/ 1165500 h 4400108"/>
              <a:gd name="connsiteX11" fmla="*/ 7837589 w 8349058"/>
              <a:gd name="connsiteY11" fmla="*/ 1188946 h 4400108"/>
              <a:gd name="connsiteX12" fmla="*/ 7915744 w 8349058"/>
              <a:gd name="connsiteY12" fmla="*/ 1493746 h 4400108"/>
              <a:gd name="connsiteX13" fmla="*/ 7993897 w 8349058"/>
              <a:gd name="connsiteY13" fmla="*/ 1642239 h 4400108"/>
              <a:gd name="connsiteX14" fmla="*/ 7962636 w 8349058"/>
              <a:gd name="connsiteY14" fmla="*/ 1712576 h 4400108"/>
              <a:gd name="connsiteX15" fmla="*/ 8165836 w 8349058"/>
              <a:gd name="connsiteY15" fmla="*/ 2056454 h 4400108"/>
              <a:gd name="connsiteX16" fmla="*/ 8243990 w 8349058"/>
              <a:gd name="connsiteY16" fmla="*/ 2064271 h 4400108"/>
              <a:gd name="connsiteX17" fmla="*/ 8290881 w 8349058"/>
              <a:gd name="connsiteY17" fmla="*/ 2556638 h 4400108"/>
              <a:gd name="connsiteX18" fmla="*/ 8251805 w 8349058"/>
              <a:gd name="connsiteY18" fmla="*/ 2970854 h 4400108"/>
              <a:gd name="connsiteX19" fmla="*/ 7540605 w 8349058"/>
              <a:gd name="connsiteY19" fmla="*/ 3025562 h 4400108"/>
              <a:gd name="connsiteX20" fmla="*/ 6684821 w 8349058"/>
              <a:gd name="connsiteY20" fmla="*/ 3302865 h 4400108"/>
              <a:gd name="connsiteX21" fmla="*/ 3090402 w 8349058"/>
              <a:gd name="connsiteY21" fmla="*/ 4365757 h 4400108"/>
              <a:gd name="connsiteX22" fmla="*/ 76913 w 8349058"/>
              <a:gd name="connsiteY22" fmla="*/ 407408 h 4400108"/>
              <a:gd name="connsiteX23" fmla="*/ 835004 w 8349058"/>
              <a:gd name="connsiteY23" fmla="*/ 571531 h 4400108"/>
              <a:gd name="connsiteX24" fmla="*/ 1468052 w 8349058"/>
              <a:gd name="connsiteY24" fmla="*/ 1243653 h 4400108"/>
              <a:gd name="connsiteX25" fmla="*/ 1983866 w 8349058"/>
              <a:gd name="connsiteY25" fmla="*/ 1861069 h 4400108"/>
              <a:gd name="connsiteX26" fmla="*/ 2280850 w 8349058"/>
              <a:gd name="connsiteY26" fmla="*/ 1399962 h 4400108"/>
              <a:gd name="connsiteX27" fmla="*/ 2433910 w 8349058"/>
              <a:gd name="connsiteY27" fmla="*/ 1062893 h 4400108"/>
              <a:gd name="connsiteX0" fmla="*/ 2433910 w 8349058"/>
              <a:gd name="connsiteY0" fmla="*/ 1062893 h 4400108"/>
              <a:gd name="connsiteX1" fmla="*/ 2538759 w 8349058"/>
              <a:gd name="connsiteY1" fmla="*/ 618422 h 4400108"/>
              <a:gd name="connsiteX2" fmla="*/ 2929528 w 8349058"/>
              <a:gd name="connsiteY2" fmla="*/ 266730 h 4400108"/>
              <a:gd name="connsiteX3" fmla="*/ 3382820 w 8349058"/>
              <a:gd name="connsiteY3" fmla="*/ 141684 h 4400108"/>
              <a:gd name="connsiteX4" fmla="*/ 6809867 w 8349058"/>
              <a:gd name="connsiteY4" fmla="*/ 0 h 4400108"/>
              <a:gd name="connsiteX5" fmla="*/ 7095128 w 8349058"/>
              <a:gd name="connsiteY5" fmla="*/ 235469 h 4400108"/>
              <a:gd name="connsiteX6" fmla="*/ 7188913 w 8349058"/>
              <a:gd name="connsiteY6" fmla="*/ 227654 h 4400108"/>
              <a:gd name="connsiteX7" fmla="*/ 7313959 w 8349058"/>
              <a:gd name="connsiteY7" fmla="*/ 399593 h 4400108"/>
              <a:gd name="connsiteX8" fmla="*/ 7142020 w 8349058"/>
              <a:gd name="connsiteY8" fmla="*/ 618422 h 4400108"/>
              <a:gd name="connsiteX9" fmla="*/ 7306144 w 8349058"/>
              <a:gd name="connsiteY9" fmla="*/ 805993 h 4400108"/>
              <a:gd name="connsiteX10" fmla="*/ 7524974 w 8349058"/>
              <a:gd name="connsiteY10" fmla="*/ 954485 h 4400108"/>
              <a:gd name="connsiteX11" fmla="*/ 7735990 w 8349058"/>
              <a:gd name="connsiteY11" fmla="*/ 1165500 h 4400108"/>
              <a:gd name="connsiteX12" fmla="*/ 7837589 w 8349058"/>
              <a:gd name="connsiteY12" fmla="*/ 1188946 h 4400108"/>
              <a:gd name="connsiteX13" fmla="*/ 7915744 w 8349058"/>
              <a:gd name="connsiteY13" fmla="*/ 1493746 h 4400108"/>
              <a:gd name="connsiteX14" fmla="*/ 7993897 w 8349058"/>
              <a:gd name="connsiteY14" fmla="*/ 1642239 h 4400108"/>
              <a:gd name="connsiteX15" fmla="*/ 7962636 w 8349058"/>
              <a:gd name="connsiteY15" fmla="*/ 1712576 h 4400108"/>
              <a:gd name="connsiteX16" fmla="*/ 8165836 w 8349058"/>
              <a:gd name="connsiteY16" fmla="*/ 2056454 h 4400108"/>
              <a:gd name="connsiteX17" fmla="*/ 8243990 w 8349058"/>
              <a:gd name="connsiteY17" fmla="*/ 2064271 h 4400108"/>
              <a:gd name="connsiteX18" fmla="*/ 8290881 w 8349058"/>
              <a:gd name="connsiteY18" fmla="*/ 2556638 h 4400108"/>
              <a:gd name="connsiteX19" fmla="*/ 8251805 w 8349058"/>
              <a:gd name="connsiteY19" fmla="*/ 2970854 h 4400108"/>
              <a:gd name="connsiteX20" fmla="*/ 7540605 w 8349058"/>
              <a:gd name="connsiteY20" fmla="*/ 3025562 h 4400108"/>
              <a:gd name="connsiteX21" fmla="*/ 6684821 w 8349058"/>
              <a:gd name="connsiteY21" fmla="*/ 3302865 h 4400108"/>
              <a:gd name="connsiteX22" fmla="*/ 3090402 w 8349058"/>
              <a:gd name="connsiteY22" fmla="*/ 4365757 h 4400108"/>
              <a:gd name="connsiteX23" fmla="*/ 76913 w 8349058"/>
              <a:gd name="connsiteY23" fmla="*/ 407408 h 4400108"/>
              <a:gd name="connsiteX24" fmla="*/ 835004 w 8349058"/>
              <a:gd name="connsiteY24" fmla="*/ 571531 h 4400108"/>
              <a:gd name="connsiteX25" fmla="*/ 1468052 w 8349058"/>
              <a:gd name="connsiteY25" fmla="*/ 1243653 h 4400108"/>
              <a:gd name="connsiteX26" fmla="*/ 1983866 w 8349058"/>
              <a:gd name="connsiteY26" fmla="*/ 1861069 h 4400108"/>
              <a:gd name="connsiteX27" fmla="*/ 2280850 w 8349058"/>
              <a:gd name="connsiteY27" fmla="*/ 1399962 h 4400108"/>
              <a:gd name="connsiteX28" fmla="*/ 2433910 w 8349058"/>
              <a:gd name="connsiteY28" fmla="*/ 1062893 h 4400108"/>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6809867 w 8349058"/>
              <a:gd name="connsiteY5" fmla="*/ 69332 h 4469440"/>
              <a:gd name="connsiteX6" fmla="*/ 7095128 w 8349058"/>
              <a:gd name="connsiteY6" fmla="*/ 304801 h 4469440"/>
              <a:gd name="connsiteX7" fmla="*/ 7188913 w 8349058"/>
              <a:gd name="connsiteY7" fmla="*/ 296986 h 4469440"/>
              <a:gd name="connsiteX8" fmla="*/ 7313959 w 8349058"/>
              <a:gd name="connsiteY8" fmla="*/ 468925 h 4469440"/>
              <a:gd name="connsiteX9" fmla="*/ 7142020 w 8349058"/>
              <a:gd name="connsiteY9" fmla="*/ 687754 h 4469440"/>
              <a:gd name="connsiteX10" fmla="*/ 7306144 w 8349058"/>
              <a:gd name="connsiteY10" fmla="*/ 875325 h 4469440"/>
              <a:gd name="connsiteX11" fmla="*/ 7524974 w 8349058"/>
              <a:gd name="connsiteY11" fmla="*/ 1023817 h 4469440"/>
              <a:gd name="connsiteX12" fmla="*/ 7735990 w 8349058"/>
              <a:gd name="connsiteY12" fmla="*/ 1234832 h 4469440"/>
              <a:gd name="connsiteX13" fmla="*/ 7837589 w 8349058"/>
              <a:gd name="connsiteY13" fmla="*/ 1258278 h 4469440"/>
              <a:gd name="connsiteX14" fmla="*/ 7915744 w 8349058"/>
              <a:gd name="connsiteY14" fmla="*/ 1563078 h 4469440"/>
              <a:gd name="connsiteX15" fmla="*/ 7993897 w 8349058"/>
              <a:gd name="connsiteY15" fmla="*/ 1711571 h 4469440"/>
              <a:gd name="connsiteX16" fmla="*/ 7962636 w 8349058"/>
              <a:gd name="connsiteY16" fmla="*/ 1781908 h 4469440"/>
              <a:gd name="connsiteX17" fmla="*/ 8165836 w 8349058"/>
              <a:gd name="connsiteY17" fmla="*/ 2125786 h 4469440"/>
              <a:gd name="connsiteX18" fmla="*/ 8243990 w 8349058"/>
              <a:gd name="connsiteY18" fmla="*/ 2133603 h 4469440"/>
              <a:gd name="connsiteX19" fmla="*/ 8290881 w 8349058"/>
              <a:gd name="connsiteY19" fmla="*/ 2625970 h 4469440"/>
              <a:gd name="connsiteX20" fmla="*/ 8251805 w 8349058"/>
              <a:gd name="connsiteY20" fmla="*/ 3040186 h 4469440"/>
              <a:gd name="connsiteX21" fmla="*/ 7540605 w 8349058"/>
              <a:gd name="connsiteY21" fmla="*/ 3094894 h 4469440"/>
              <a:gd name="connsiteX22" fmla="*/ 6684821 w 8349058"/>
              <a:gd name="connsiteY22" fmla="*/ 3372197 h 4469440"/>
              <a:gd name="connsiteX23" fmla="*/ 3090402 w 8349058"/>
              <a:gd name="connsiteY23" fmla="*/ 4435089 h 4469440"/>
              <a:gd name="connsiteX24" fmla="*/ 76913 w 8349058"/>
              <a:gd name="connsiteY24" fmla="*/ 476740 h 4469440"/>
              <a:gd name="connsiteX25" fmla="*/ 835004 w 8349058"/>
              <a:gd name="connsiteY25" fmla="*/ 640863 h 4469440"/>
              <a:gd name="connsiteX26" fmla="*/ 1468052 w 8349058"/>
              <a:gd name="connsiteY26" fmla="*/ 1312985 h 4469440"/>
              <a:gd name="connsiteX27" fmla="*/ 1983866 w 8349058"/>
              <a:gd name="connsiteY27" fmla="*/ 1930401 h 4469440"/>
              <a:gd name="connsiteX28" fmla="*/ 2280850 w 8349058"/>
              <a:gd name="connsiteY28" fmla="*/ 1469294 h 4469440"/>
              <a:gd name="connsiteX29" fmla="*/ 2433910 w 8349058"/>
              <a:gd name="connsiteY29"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809867 w 8349058"/>
              <a:gd name="connsiteY6" fmla="*/ 69332 h 4469440"/>
              <a:gd name="connsiteX7" fmla="*/ 7095128 w 8349058"/>
              <a:gd name="connsiteY7" fmla="*/ 304801 h 4469440"/>
              <a:gd name="connsiteX8" fmla="*/ 7188913 w 8349058"/>
              <a:gd name="connsiteY8" fmla="*/ 296986 h 4469440"/>
              <a:gd name="connsiteX9" fmla="*/ 7313959 w 8349058"/>
              <a:gd name="connsiteY9" fmla="*/ 468925 h 4469440"/>
              <a:gd name="connsiteX10" fmla="*/ 7142020 w 8349058"/>
              <a:gd name="connsiteY10" fmla="*/ 687754 h 4469440"/>
              <a:gd name="connsiteX11" fmla="*/ 7306144 w 8349058"/>
              <a:gd name="connsiteY11" fmla="*/ 875325 h 4469440"/>
              <a:gd name="connsiteX12" fmla="*/ 7524974 w 8349058"/>
              <a:gd name="connsiteY12" fmla="*/ 1023817 h 4469440"/>
              <a:gd name="connsiteX13" fmla="*/ 7735990 w 8349058"/>
              <a:gd name="connsiteY13" fmla="*/ 1234832 h 4469440"/>
              <a:gd name="connsiteX14" fmla="*/ 7837589 w 8349058"/>
              <a:gd name="connsiteY14" fmla="*/ 1258278 h 4469440"/>
              <a:gd name="connsiteX15" fmla="*/ 7915744 w 8349058"/>
              <a:gd name="connsiteY15" fmla="*/ 1563078 h 4469440"/>
              <a:gd name="connsiteX16" fmla="*/ 7993897 w 8349058"/>
              <a:gd name="connsiteY16" fmla="*/ 1711571 h 4469440"/>
              <a:gd name="connsiteX17" fmla="*/ 7962636 w 8349058"/>
              <a:gd name="connsiteY17" fmla="*/ 1781908 h 4469440"/>
              <a:gd name="connsiteX18" fmla="*/ 8165836 w 8349058"/>
              <a:gd name="connsiteY18" fmla="*/ 2125786 h 4469440"/>
              <a:gd name="connsiteX19" fmla="*/ 8243990 w 8349058"/>
              <a:gd name="connsiteY19" fmla="*/ 2133603 h 4469440"/>
              <a:gd name="connsiteX20" fmla="*/ 8290881 w 8349058"/>
              <a:gd name="connsiteY20" fmla="*/ 2625970 h 4469440"/>
              <a:gd name="connsiteX21" fmla="*/ 8251805 w 8349058"/>
              <a:gd name="connsiteY21" fmla="*/ 3040186 h 4469440"/>
              <a:gd name="connsiteX22" fmla="*/ 7540605 w 8349058"/>
              <a:gd name="connsiteY22" fmla="*/ 3094894 h 4469440"/>
              <a:gd name="connsiteX23" fmla="*/ 6684821 w 8349058"/>
              <a:gd name="connsiteY23" fmla="*/ 3372197 h 4469440"/>
              <a:gd name="connsiteX24" fmla="*/ 3090402 w 8349058"/>
              <a:gd name="connsiteY24" fmla="*/ 4435089 h 4469440"/>
              <a:gd name="connsiteX25" fmla="*/ 76913 w 8349058"/>
              <a:gd name="connsiteY25" fmla="*/ 476740 h 4469440"/>
              <a:gd name="connsiteX26" fmla="*/ 835004 w 8349058"/>
              <a:gd name="connsiteY26" fmla="*/ 640863 h 4469440"/>
              <a:gd name="connsiteX27" fmla="*/ 1468052 w 8349058"/>
              <a:gd name="connsiteY27" fmla="*/ 1312985 h 4469440"/>
              <a:gd name="connsiteX28" fmla="*/ 1983866 w 8349058"/>
              <a:gd name="connsiteY28" fmla="*/ 1930401 h 4469440"/>
              <a:gd name="connsiteX29" fmla="*/ 2280850 w 8349058"/>
              <a:gd name="connsiteY29" fmla="*/ 1469294 h 4469440"/>
              <a:gd name="connsiteX30" fmla="*/ 2433910 w 8349058"/>
              <a:gd name="connsiteY30"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024420 w 8349058"/>
              <a:gd name="connsiteY6" fmla="*/ 500185 h 4469440"/>
              <a:gd name="connsiteX7" fmla="*/ 6809867 w 8349058"/>
              <a:gd name="connsiteY7" fmla="*/ 69332 h 4469440"/>
              <a:gd name="connsiteX8" fmla="*/ 7095128 w 8349058"/>
              <a:gd name="connsiteY8" fmla="*/ 304801 h 4469440"/>
              <a:gd name="connsiteX9" fmla="*/ 7188913 w 8349058"/>
              <a:gd name="connsiteY9" fmla="*/ 296986 h 4469440"/>
              <a:gd name="connsiteX10" fmla="*/ 7313959 w 8349058"/>
              <a:gd name="connsiteY10" fmla="*/ 468925 h 4469440"/>
              <a:gd name="connsiteX11" fmla="*/ 7142020 w 8349058"/>
              <a:gd name="connsiteY11" fmla="*/ 687754 h 4469440"/>
              <a:gd name="connsiteX12" fmla="*/ 7306144 w 8349058"/>
              <a:gd name="connsiteY12" fmla="*/ 875325 h 4469440"/>
              <a:gd name="connsiteX13" fmla="*/ 7524974 w 8349058"/>
              <a:gd name="connsiteY13" fmla="*/ 1023817 h 4469440"/>
              <a:gd name="connsiteX14" fmla="*/ 7735990 w 8349058"/>
              <a:gd name="connsiteY14" fmla="*/ 1234832 h 4469440"/>
              <a:gd name="connsiteX15" fmla="*/ 7837589 w 8349058"/>
              <a:gd name="connsiteY15" fmla="*/ 1258278 h 4469440"/>
              <a:gd name="connsiteX16" fmla="*/ 7915744 w 8349058"/>
              <a:gd name="connsiteY16" fmla="*/ 1563078 h 4469440"/>
              <a:gd name="connsiteX17" fmla="*/ 7993897 w 8349058"/>
              <a:gd name="connsiteY17" fmla="*/ 1711571 h 4469440"/>
              <a:gd name="connsiteX18" fmla="*/ 7962636 w 8349058"/>
              <a:gd name="connsiteY18" fmla="*/ 1781908 h 4469440"/>
              <a:gd name="connsiteX19" fmla="*/ 8165836 w 8349058"/>
              <a:gd name="connsiteY19" fmla="*/ 2125786 h 4469440"/>
              <a:gd name="connsiteX20" fmla="*/ 8243990 w 8349058"/>
              <a:gd name="connsiteY20" fmla="*/ 2133603 h 4469440"/>
              <a:gd name="connsiteX21" fmla="*/ 8290881 w 8349058"/>
              <a:gd name="connsiteY21" fmla="*/ 2625970 h 4469440"/>
              <a:gd name="connsiteX22" fmla="*/ 8251805 w 8349058"/>
              <a:gd name="connsiteY22" fmla="*/ 3040186 h 4469440"/>
              <a:gd name="connsiteX23" fmla="*/ 7540605 w 8349058"/>
              <a:gd name="connsiteY23" fmla="*/ 3094894 h 4469440"/>
              <a:gd name="connsiteX24" fmla="*/ 6684821 w 8349058"/>
              <a:gd name="connsiteY24" fmla="*/ 3372197 h 4469440"/>
              <a:gd name="connsiteX25" fmla="*/ 3090402 w 8349058"/>
              <a:gd name="connsiteY25" fmla="*/ 4435089 h 4469440"/>
              <a:gd name="connsiteX26" fmla="*/ 76913 w 8349058"/>
              <a:gd name="connsiteY26" fmla="*/ 476740 h 4469440"/>
              <a:gd name="connsiteX27" fmla="*/ 835004 w 8349058"/>
              <a:gd name="connsiteY27" fmla="*/ 640863 h 4469440"/>
              <a:gd name="connsiteX28" fmla="*/ 1468052 w 8349058"/>
              <a:gd name="connsiteY28" fmla="*/ 1312985 h 4469440"/>
              <a:gd name="connsiteX29" fmla="*/ 1983866 w 8349058"/>
              <a:gd name="connsiteY29" fmla="*/ 1930401 h 4469440"/>
              <a:gd name="connsiteX30" fmla="*/ 2280850 w 8349058"/>
              <a:gd name="connsiteY30" fmla="*/ 1469294 h 4469440"/>
              <a:gd name="connsiteX31" fmla="*/ 2433910 w 8349058"/>
              <a:gd name="connsiteY31"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024420 w 8349058"/>
              <a:gd name="connsiteY6" fmla="*/ 500185 h 4469440"/>
              <a:gd name="connsiteX7" fmla="*/ 6469897 w 8349058"/>
              <a:gd name="connsiteY7" fmla="*/ 101600 h 4469440"/>
              <a:gd name="connsiteX8" fmla="*/ 6809867 w 8349058"/>
              <a:gd name="connsiteY8" fmla="*/ 69332 h 4469440"/>
              <a:gd name="connsiteX9" fmla="*/ 7095128 w 8349058"/>
              <a:gd name="connsiteY9" fmla="*/ 304801 h 4469440"/>
              <a:gd name="connsiteX10" fmla="*/ 7188913 w 8349058"/>
              <a:gd name="connsiteY10" fmla="*/ 296986 h 4469440"/>
              <a:gd name="connsiteX11" fmla="*/ 7313959 w 8349058"/>
              <a:gd name="connsiteY11" fmla="*/ 468925 h 4469440"/>
              <a:gd name="connsiteX12" fmla="*/ 7142020 w 8349058"/>
              <a:gd name="connsiteY12" fmla="*/ 687754 h 4469440"/>
              <a:gd name="connsiteX13" fmla="*/ 7306144 w 8349058"/>
              <a:gd name="connsiteY13" fmla="*/ 875325 h 4469440"/>
              <a:gd name="connsiteX14" fmla="*/ 7524974 w 8349058"/>
              <a:gd name="connsiteY14" fmla="*/ 1023817 h 4469440"/>
              <a:gd name="connsiteX15" fmla="*/ 7735990 w 8349058"/>
              <a:gd name="connsiteY15" fmla="*/ 1234832 h 4469440"/>
              <a:gd name="connsiteX16" fmla="*/ 7837589 w 8349058"/>
              <a:gd name="connsiteY16" fmla="*/ 1258278 h 4469440"/>
              <a:gd name="connsiteX17" fmla="*/ 7915744 w 8349058"/>
              <a:gd name="connsiteY17" fmla="*/ 1563078 h 4469440"/>
              <a:gd name="connsiteX18" fmla="*/ 7993897 w 8349058"/>
              <a:gd name="connsiteY18" fmla="*/ 1711571 h 4469440"/>
              <a:gd name="connsiteX19" fmla="*/ 7962636 w 8349058"/>
              <a:gd name="connsiteY19" fmla="*/ 1781908 h 4469440"/>
              <a:gd name="connsiteX20" fmla="*/ 8165836 w 8349058"/>
              <a:gd name="connsiteY20" fmla="*/ 2125786 h 4469440"/>
              <a:gd name="connsiteX21" fmla="*/ 8243990 w 8349058"/>
              <a:gd name="connsiteY21" fmla="*/ 2133603 h 4469440"/>
              <a:gd name="connsiteX22" fmla="*/ 8290881 w 8349058"/>
              <a:gd name="connsiteY22" fmla="*/ 2625970 h 4469440"/>
              <a:gd name="connsiteX23" fmla="*/ 8251805 w 8349058"/>
              <a:gd name="connsiteY23" fmla="*/ 3040186 h 4469440"/>
              <a:gd name="connsiteX24" fmla="*/ 7540605 w 8349058"/>
              <a:gd name="connsiteY24" fmla="*/ 3094894 h 4469440"/>
              <a:gd name="connsiteX25" fmla="*/ 6684821 w 8349058"/>
              <a:gd name="connsiteY25" fmla="*/ 3372197 h 4469440"/>
              <a:gd name="connsiteX26" fmla="*/ 3090402 w 8349058"/>
              <a:gd name="connsiteY26" fmla="*/ 4435089 h 4469440"/>
              <a:gd name="connsiteX27" fmla="*/ 76913 w 8349058"/>
              <a:gd name="connsiteY27" fmla="*/ 476740 h 4469440"/>
              <a:gd name="connsiteX28" fmla="*/ 835004 w 8349058"/>
              <a:gd name="connsiteY28" fmla="*/ 640863 h 4469440"/>
              <a:gd name="connsiteX29" fmla="*/ 1468052 w 8349058"/>
              <a:gd name="connsiteY29" fmla="*/ 1312985 h 4469440"/>
              <a:gd name="connsiteX30" fmla="*/ 1983866 w 8349058"/>
              <a:gd name="connsiteY30" fmla="*/ 1930401 h 4469440"/>
              <a:gd name="connsiteX31" fmla="*/ 2280850 w 8349058"/>
              <a:gd name="connsiteY31" fmla="*/ 1469294 h 4469440"/>
              <a:gd name="connsiteX32" fmla="*/ 2433910 w 8349058"/>
              <a:gd name="connsiteY32"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024420 w 8349058"/>
              <a:gd name="connsiteY6" fmla="*/ 500185 h 4469440"/>
              <a:gd name="connsiteX7" fmla="*/ 6469897 w 8349058"/>
              <a:gd name="connsiteY7" fmla="*/ 101600 h 4469440"/>
              <a:gd name="connsiteX8" fmla="*/ 6618390 w 8349058"/>
              <a:gd name="connsiteY8" fmla="*/ 140677 h 4469440"/>
              <a:gd name="connsiteX9" fmla="*/ 6809867 w 8349058"/>
              <a:gd name="connsiteY9" fmla="*/ 69332 h 4469440"/>
              <a:gd name="connsiteX10" fmla="*/ 7095128 w 8349058"/>
              <a:gd name="connsiteY10" fmla="*/ 304801 h 4469440"/>
              <a:gd name="connsiteX11" fmla="*/ 7188913 w 8349058"/>
              <a:gd name="connsiteY11" fmla="*/ 296986 h 4469440"/>
              <a:gd name="connsiteX12" fmla="*/ 7313959 w 8349058"/>
              <a:gd name="connsiteY12" fmla="*/ 468925 h 4469440"/>
              <a:gd name="connsiteX13" fmla="*/ 7142020 w 8349058"/>
              <a:gd name="connsiteY13" fmla="*/ 687754 h 4469440"/>
              <a:gd name="connsiteX14" fmla="*/ 7306144 w 8349058"/>
              <a:gd name="connsiteY14" fmla="*/ 875325 h 4469440"/>
              <a:gd name="connsiteX15" fmla="*/ 7524974 w 8349058"/>
              <a:gd name="connsiteY15" fmla="*/ 1023817 h 4469440"/>
              <a:gd name="connsiteX16" fmla="*/ 7735990 w 8349058"/>
              <a:gd name="connsiteY16" fmla="*/ 1234832 h 4469440"/>
              <a:gd name="connsiteX17" fmla="*/ 7837589 w 8349058"/>
              <a:gd name="connsiteY17" fmla="*/ 1258278 h 4469440"/>
              <a:gd name="connsiteX18" fmla="*/ 7915744 w 8349058"/>
              <a:gd name="connsiteY18" fmla="*/ 1563078 h 4469440"/>
              <a:gd name="connsiteX19" fmla="*/ 7993897 w 8349058"/>
              <a:gd name="connsiteY19" fmla="*/ 1711571 h 4469440"/>
              <a:gd name="connsiteX20" fmla="*/ 7962636 w 8349058"/>
              <a:gd name="connsiteY20" fmla="*/ 1781908 h 4469440"/>
              <a:gd name="connsiteX21" fmla="*/ 8165836 w 8349058"/>
              <a:gd name="connsiteY21" fmla="*/ 2125786 h 4469440"/>
              <a:gd name="connsiteX22" fmla="*/ 8243990 w 8349058"/>
              <a:gd name="connsiteY22" fmla="*/ 2133603 h 4469440"/>
              <a:gd name="connsiteX23" fmla="*/ 8290881 w 8349058"/>
              <a:gd name="connsiteY23" fmla="*/ 2625970 h 4469440"/>
              <a:gd name="connsiteX24" fmla="*/ 8251805 w 8349058"/>
              <a:gd name="connsiteY24" fmla="*/ 3040186 h 4469440"/>
              <a:gd name="connsiteX25" fmla="*/ 7540605 w 8349058"/>
              <a:gd name="connsiteY25" fmla="*/ 3094894 h 4469440"/>
              <a:gd name="connsiteX26" fmla="*/ 6684821 w 8349058"/>
              <a:gd name="connsiteY26" fmla="*/ 3372197 h 4469440"/>
              <a:gd name="connsiteX27" fmla="*/ 3090402 w 8349058"/>
              <a:gd name="connsiteY27" fmla="*/ 4435089 h 4469440"/>
              <a:gd name="connsiteX28" fmla="*/ 76913 w 8349058"/>
              <a:gd name="connsiteY28" fmla="*/ 476740 h 4469440"/>
              <a:gd name="connsiteX29" fmla="*/ 835004 w 8349058"/>
              <a:gd name="connsiteY29" fmla="*/ 640863 h 4469440"/>
              <a:gd name="connsiteX30" fmla="*/ 1468052 w 8349058"/>
              <a:gd name="connsiteY30" fmla="*/ 1312985 h 4469440"/>
              <a:gd name="connsiteX31" fmla="*/ 1983866 w 8349058"/>
              <a:gd name="connsiteY31" fmla="*/ 1930401 h 4469440"/>
              <a:gd name="connsiteX32" fmla="*/ 2280850 w 8349058"/>
              <a:gd name="connsiteY32" fmla="*/ 1469294 h 4469440"/>
              <a:gd name="connsiteX33" fmla="*/ 2433910 w 8349058"/>
              <a:gd name="connsiteY33" fmla="*/ 1132225 h 4469440"/>
              <a:gd name="connsiteX0" fmla="*/ 2433910 w 8349058"/>
              <a:gd name="connsiteY0" fmla="*/ 1141246 h 4478461"/>
              <a:gd name="connsiteX1" fmla="*/ 2538759 w 8349058"/>
              <a:gd name="connsiteY1" fmla="*/ 696775 h 4478461"/>
              <a:gd name="connsiteX2" fmla="*/ 2929528 w 8349058"/>
              <a:gd name="connsiteY2" fmla="*/ 345083 h 4478461"/>
              <a:gd name="connsiteX3" fmla="*/ 3382820 w 8349058"/>
              <a:gd name="connsiteY3" fmla="*/ 220037 h 4478461"/>
              <a:gd name="connsiteX4" fmla="*/ 3586020 w 8349058"/>
              <a:gd name="connsiteY4" fmla="*/ 9021 h 4478461"/>
              <a:gd name="connsiteX5" fmla="*/ 4820851 w 8349058"/>
              <a:gd name="connsiteY5" fmla="*/ 24652 h 4478461"/>
              <a:gd name="connsiteX6" fmla="*/ 5149097 w 8349058"/>
              <a:gd name="connsiteY6" fmla="*/ 306006 h 4478461"/>
              <a:gd name="connsiteX7" fmla="*/ 6024420 w 8349058"/>
              <a:gd name="connsiteY7" fmla="*/ 509206 h 4478461"/>
              <a:gd name="connsiteX8" fmla="*/ 6469897 w 8349058"/>
              <a:gd name="connsiteY8" fmla="*/ 110621 h 4478461"/>
              <a:gd name="connsiteX9" fmla="*/ 6618390 w 8349058"/>
              <a:gd name="connsiteY9" fmla="*/ 149698 h 4478461"/>
              <a:gd name="connsiteX10" fmla="*/ 6809867 w 8349058"/>
              <a:gd name="connsiteY10" fmla="*/ 78353 h 4478461"/>
              <a:gd name="connsiteX11" fmla="*/ 7095128 w 8349058"/>
              <a:gd name="connsiteY11" fmla="*/ 313822 h 4478461"/>
              <a:gd name="connsiteX12" fmla="*/ 7188913 w 8349058"/>
              <a:gd name="connsiteY12" fmla="*/ 306007 h 4478461"/>
              <a:gd name="connsiteX13" fmla="*/ 7313959 w 8349058"/>
              <a:gd name="connsiteY13" fmla="*/ 477946 h 4478461"/>
              <a:gd name="connsiteX14" fmla="*/ 7142020 w 8349058"/>
              <a:gd name="connsiteY14" fmla="*/ 696775 h 4478461"/>
              <a:gd name="connsiteX15" fmla="*/ 7306144 w 8349058"/>
              <a:gd name="connsiteY15" fmla="*/ 884346 h 4478461"/>
              <a:gd name="connsiteX16" fmla="*/ 7524974 w 8349058"/>
              <a:gd name="connsiteY16" fmla="*/ 1032838 h 4478461"/>
              <a:gd name="connsiteX17" fmla="*/ 7735990 w 8349058"/>
              <a:gd name="connsiteY17" fmla="*/ 1243853 h 4478461"/>
              <a:gd name="connsiteX18" fmla="*/ 7837589 w 8349058"/>
              <a:gd name="connsiteY18" fmla="*/ 1267299 h 4478461"/>
              <a:gd name="connsiteX19" fmla="*/ 7915744 w 8349058"/>
              <a:gd name="connsiteY19" fmla="*/ 1572099 h 4478461"/>
              <a:gd name="connsiteX20" fmla="*/ 7993897 w 8349058"/>
              <a:gd name="connsiteY20" fmla="*/ 1720592 h 4478461"/>
              <a:gd name="connsiteX21" fmla="*/ 7962636 w 8349058"/>
              <a:gd name="connsiteY21" fmla="*/ 1790929 h 4478461"/>
              <a:gd name="connsiteX22" fmla="*/ 8165836 w 8349058"/>
              <a:gd name="connsiteY22" fmla="*/ 2134807 h 4478461"/>
              <a:gd name="connsiteX23" fmla="*/ 8243990 w 8349058"/>
              <a:gd name="connsiteY23" fmla="*/ 2142624 h 4478461"/>
              <a:gd name="connsiteX24" fmla="*/ 8290881 w 8349058"/>
              <a:gd name="connsiteY24" fmla="*/ 2634991 h 4478461"/>
              <a:gd name="connsiteX25" fmla="*/ 8251805 w 8349058"/>
              <a:gd name="connsiteY25" fmla="*/ 3049207 h 4478461"/>
              <a:gd name="connsiteX26" fmla="*/ 7540605 w 8349058"/>
              <a:gd name="connsiteY26" fmla="*/ 3103915 h 4478461"/>
              <a:gd name="connsiteX27" fmla="*/ 6684821 w 8349058"/>
              <a:gd name="connsiteY27" fmla="*/ 3381218 h 4478461"/>
              <a:gd name="connsiteX28" fmla="*/ 3090402 w 8349058"/>
              <a:gd name="connsiteY28" fmla="*/ 4444110 h 4478461"/>
              <a:gd name="connsiteX29" fmla="*/ 76913 w 8349058"/>
              <a:gd name="connsiteY29" fmla="*/ 485761 h 4478461"/>
              <a:gd name="connsiteX30" fmla="*/ 835004 w 8349058"/>
              <a:gd name="connsiteY30" fmla="*/ 649884 h 4478461"/>
              <a:gd name="connsiteX31" fmla="*/ 1468052 w 8349058"/>
              <a:gd name="connsiteY31" fmla="*/ 1322006 h 4478461"/>
              <a:gd name="connsiteX32" fmla="*/ 1983866 w 8349058"/>
              <a:gd name="connsiteY32" fmla="*/ 1939422 h 4478461"/>
              <a:gd name="connsiteX33" fmla="*/ 2280850 w 8349058"/>
              <a:gd name="connsiteY33" fmla="*/ 1478315 h 4478461"/>
              <a:gd name="connsiteX34" fmla="*/ 2433910 w 8349058"/>
              <a:gd name="connsiteY34" fmla="*/ 1141246 h 4478461"/>
              <a:gd name="connsiteX0" fmla="*/ 2433910 w 8349058"/>
              <a:gd name="connsiteY0" fmla="*/ 1138818 h 4476033"/>
              <a:gd name="connsiteX1" fmla="*/ 2538759 w 8349058"/>
              <a:gd name="connsiteY1" fmla="*/ 694347 h 4476033"/>
              <a:gd name="connsiteX2" fmla="*/ 2929528 w 8349058"/>
              <a:gd name="connsiteY2" fmla="*/ 342655 h 4476033"/>
              <a:gd name="connsiteX3" fmla="*/ 3382820 w 8349058"/>
              <a:gd name="connsiteY3" fmla="*/ 217609 h 4476033"/>
              <a:gd name="connsiteX4" fmla="*/ 3586020 w 8349058"/>
              <a:gd name="connsiteY4" fmla="*/ 6593 h 4476033"/>
              <a:gd name="connsiteX5" fmla="*/ 4344113 w 8349058"/>
              <a:gd name="connsiteY5" fmla="*/ 108194 h 4476033"/>
              <a:gd name="connsiteX6" fmla="*/ 4820851 w 8349058"/>
              <a:gd name="connsiteY6" fmla="*/ 22224 h 4476033"/>
              <a:gd name="connsiteX7" fmla="*/ 5149097 w 8349058"/>
              <a:gd name="connsiteY7" fmla="*/ 303578 h 4476033"/>
              <a:gd name="connsiteX8" fmla="*/ 6024420 w 8349058"/>
              <a:gd name="connsiteY8" fmla="*/ 506778 h 4476033"/>
              <a:gd name="connsiteX9" fmla="*/ 6469897 w 8349058"/>
              <a:gd name="connsiteY9" fmla="*/ 108193 h 4476033"/>
              <a:gd name="connsiteX10" fmla="*/ 6618390 w 8349058"/>
              <a:gd name="connsiteY10" fmla="*/ 147270 h 4476033"/>
              <a:gd name="connsiteX11" fmla="*/ 6809867 w 8349058"/>
              <a:gd name="connsiteY11" fmla="*/ 75925 h 4476033"/>
              <a:gd name="connsiteX12" fmla="*/ 7095128 w 8349058"/>
              <a:gd name="connsiteY12" fmla="*/ 311394 h 4476033"/>
              <a:gd name="connsiteX13" fmla="*/ 7188913 w 8349058"/>
              <a:gd name="connsiteY13" fmla="*/ 303579 h 4476033"/>
              <a:gd name="connsiteX14" fmla="*/ 7313959 w 8349058"/>
              <a:gd name="connsiteY14" fmla="*/ 475518 h 4476033"/>
              <a:gd name="connsiteX15" fmla="*/ 7142020 w 8349058"/>
              <a:gd name="connsiteY15" fmla="*/ 694347 h 4476033"/>
              <a:gd name="connsiteX16" fmla="*/ 7306144 w 8349058"/>
              <a:gd name="connsiteY16" fmla="*/ 881918 h 4476033"/>
              <a:gd name="connsiteX17" fmla="*/ 7524974 w 8349058"/>
              <a:gd name="connsiteY17" fmla="*/ 1030410 h 4476033"/>
              <a:gd name="connsiteX18" fmla="*/ 7735990 w 8349058"/>
              <a:gd name="connsiteY18" fmla="*/ 1241425 h 4476033"/>
              <a:gd name="connsiteX19" fmla="*/ 7837589 w 8349058"/>
              <a:gd name="connsiteY19" fmla="*/ 1264871 h 4476033"/>
              <a:gd name="connsiteX20" fmla="*/ 7915744 w 8349058"/>
              <a:gd name="connsiteY20" fmla="*/ 1569671 h 4476033"/>
              <a:gd name="connsiteX21" fmla="*/ 7993897 w 8349058"/>
              <a:gd name="connsiteY21" fmla="*/ 1718164 h 4476033"/>
              <a:gd name="connsiteX22" fmla="*/ 7962636 w 8349058"/>
              <a:gd name="connsiteY22" fmla="*/ 1788501 h 4476033"/>
              <a:gd name="connsiteX23" fmla="*/ 8165836 w 8349058"/>
              <a:gd name="connsiteY23" fmla="*/ 2132379 h 4476033"/>
              <a:gd name="connsiteX24" fmla="*/ 8243990 w 8349058"/>
              <a:gd name="connsiteY24" fmla="*/ 2140196 h 4476033"/>
              <a:gd name="connsiteX25" fmla="*/ 8290881 w 8349058"/>
              <a:gd name="connsiteY25" fmla="*/ 2632563 h 4476033"/>
              <a:gd name="connsiteX26" fmla="*/ 8251805 w 8349058"/>
              <a:gd name="connsiteY26" fmla="*/ 3046779 h 4476033"/>
              <a:gd name="connsiteX27" fmla="*/ 7540605 w 8349058"/>
              <a:gd name="connsiteY27" fmla="*/ 3101487 h 4476033"/>
              <a:gd name="connsiteX28" fmla="*/ 6684821 w 8349058"/>
              <a:gd name="connsiteY28" fmla="*/ 3378790 h 4476033"/>
              <a:gd name="connsiteX29" fmla="*/ 3090402 w 8349058"/>
              <a:gd name="connsiteY29" fmla="*/ 4441682 h 4476033"/>
              <a:gd name="connsiteX30" fmla="*/ 76913 w 8349058"/>
              <a:gd name="connsiteY30" fmla="*/ 483333 h 4476033"/>
              <a:gd name="connsiteX31" fmla="*/ 835004 w 8349058"/>
              <a:gd name="connsiteY31" fmla="*/ 647456 h 4476033"/>
              <a:gd name="connsiteX32" fmla="*/ 1468052 w 8349058"/>
              <a:gd name="connsiteY32" fmla="*/ 1319578 h 4476033"/>
              <a:gd name="connsiteX33" fmla="*/ 1983866 w 8349058"/>
              <a:gd name="connsiteY33" fmla="*/ 1936994 h 4476033"/>
              <a:gd name="connsiteX34" fmla="*/ 2280850 w 8349058"/>
              <a:gd name="connsiteY34" fmla="*/ 1475887 h 4476033"/>
              <a:gd name="connsiteX35" fmla="*/ 2433910 w 8349058"/>
              <a:gd name="connsiteY35" fmla="*/ 1138818 h 4476033"/>
              <a:gd name="connsiteX0" fmla="*/ 2433910 w 8349058"/>
              <a:gd name="connsiteY0" fmla="*/ 1169412 h 4506627"/>
              <a:gd name="connsiteX1" fmla="*/ 2538759 w 8349058"/>
              <a:gd name="connsiteY1" fmla="*/ 724941 h 4506627"/>
              <a:gd name="connsiteX2" fmla="*/ 2929528 w 8349058"/>
              <a:gd name="connsiteY2" fmla="*/ 373249 h 4506627"/>
              <a:gd name="connsiteX3" fmla="*/ 3382820 w 8349058"/>
              <a:gd name="connsiteY3" fmla="*/ 248203 h 4506627"/>
              <a:gd name="connsiteX4" fmla="*/ 3586020 w 8349058"/>
              <a:gd name="connsiteY4" fmla="*/ 37187 h 4506627"/>
              <a:gd name="connsiteX5" fmla="*/ 4086205 w 8349058"/>
              <a:gd name="connsiteY5" fmla="*/ 5927 h 4506627"/>
              <a:gd name="connsiteX6" fmla="*/ 4344113 w 8349058"/>
              <a:gd name="connsiteY6" fmla="*/ 138788 h 4506627"/>
              <a:gd name="connsiteX7" fmla="*/ 4820851 w 8349058"/>
              <a:gd name="connsiteY7" fmla="*/ 52818 h 4506627"/>
              <a:gd name="connsiteX8" fmla="*/ 5149097 w 8349058"/>
              <a:gd name="connsiteY8" fmla="*/ 334172 h 4506627"/>
              <a:gd name="connsiteX9" fmla="*/ 6024420 w 8349058"/>
              <a:gd name="connsiteY9" fmla="*/ 537372 h 4506627"/>
              <a:gd name="connsiteX10" fmla="*/ 6469897 w 8349058"/>
              <a:gd name="connsiteY10" fmla="*/ 138787 h 4506627"/>
              <a:gd name="connsiteX11" fmla="*/ 6618390 w 8349058"/>
              <a:gd name="connsiteY11" fmla="*/ 177864 h 4506627"/>
              <a:gd name="connsiteX12" fmla="*/ 6809867 w 8349058"/>
              <a:gd name="connsiteY12" fmla="*/ 106519 h 4506627"/>
              <a:gd name="connsiteX13" fmla="*/ 7095128 w 8349058"/>
              <a:gd name="connsiteY13" fmla="*/ 341988 h 4506627"/>
              <a:gd name="connsiteX14" fmla="*/ 7188913 w 8349058"/>
              <a:gd name="connsiteY14" fmla="*/ 334173 h 4506627"/>
              <a:gd name="connsiteX15" fmla="*/ 7313959 w 8349058"/>
              <a:gd name="connsiteY15" fmla="*/ 506112 h 4506627"/>
              <a:gd name="connsiteX16" fmla="*/ 7142020 w 8349058"/>
              <a:gd name="connsiteY16" fmla="*/ 724941 h 4506627"/>
              <a:gd name="connsiteX17" fmla="*/ 7306144 w 8349058"/>
              <a:gd name="connsiteY17" fmla="*/ 912512 h 4506627"/>
              <a:gd name="connsiteX18" fmla="*/ 7524974 w 8349058"/>
              <a:gd name="connsiteY18" fmla="*/ 1061004 h 4506627"/>
              <a:gd name="connsiteX19" fmla="*/ 7735990 w 8349058"/>
              <a:gd name="connsiteY19" fmla="*/ 1272019 h 4506627"/>
              <a:gd name="connsiteX20" fmla="*/ 7837589 w 8349058"/>
              <a:gd name="connsiteY20" fmla="*/ 1295465 h 4506627"/>
              <a:gd name="connsiteX21" fmla="*/ 7915744 w 8349058"/>
              <a:gd name="connsiteY21" fmla="*/ 1600265 h 4506627"/>
              <a:gd name="connsiteX22" fmla="*/ 7993897 w 8349058"/>
              <a:gd name="connsiteY22" fmla="*/ 1748758 h 4506627"/>
              <a:gd name="connsiteX23" fmla="*/ 7962636 w 8349058"/>
              <a:gd name="connsiteY23" fmla="*/ 1819095 h 4506627"/>
              <a:gd name="connsiteX24" fmla="*/ 8165836 w 8349058"/>
              <a:gd name="connsiteY24" fmla="*/ 2162973 h 4506627"/>
              <a:gd name="connsiteX25" fmla="*/ 8243990 w 8349058"/>
              <a:gd name="connsiteY25" fmla="*/ 2170790 h 4506627"/>
              <a:gd name="connsiteX26" fmla="*/ 8290881 w 8349058"/>
              <a:gd name="connsiteY26" fmla="*/ 2663157 h 4506627"/>
              <a:gd name="connsiteX27" fmla="*/ 8251805 w 8349058"/>
              <a:gd name="connsiteY27" fmla="*/ 3077373 h 4506627"/>
              <a:gd name="connsiteX28" fmla="*/ 7540605 w 8349058"/>
              <a:gd name="connsiteY28" fmla="*/ 3132081 h 4506627"/>
              <a:gd name="connsiteX29" fmla="*/ 6684821 w 8349058"/>
              <a:gd name="connsiteY29" fmla="*/ 3409384 h 4506627"/>
              <a:gd name="connsiteX30" fmla="*/ 3090402 w 8349058"/>
              <a:gd name="connsiteY30" fmla="*/ 4472276 h 4506627"/>
              <a:gd name="connsiteX31" fmla="*/ 76913 w 8349058"/>
              <a:gd name="connsiteY31" fmla="*/ 513927 h 4506627"/>
              <a:gd name="connsiteX32" fmla="*/ 835004 w 8349058"/>
              <a:gd name="connsiteY32" fmla="*/ 678050 h 4506627"/>
              <a:gd name="connsiteX33" fmla="*/ 1468052 w 8349058"/>
              <a:gd name="connsiteY33" fmla="*/ 1350172 h 4506627"/>
              <a:gd name="connsiteX34" fmla="*/ 1983866 w 8349058"/>
              <a:gd name="connsiteY34" fmla="*/ 1967588 h 4506627"/>
              <a:gd name="connsiteX35" fmla="*/ 2280850 w 8349058"/>
              <a:gd name="connsiteY35" fmla="*/ 1506481 h 4506627"/>
              <a:gd name="connsiteX36" fmla="*/ 2433910 w 8349058"/>
              <a:gd name="connsiteY36" fmla="*/ 1169412 h 4506627"/>
              <a:gd name="connsiteX0" fmla="*/ 2433910 w 8349058"/>
              <a:gd name="connsiteY0" fmla="*/ 1168990 h 4506205"/>
              <a:gd name="connsiteX1" fmla="*/ 2538759 w 8349058"/>
              <a:gd name="connsiteY1" fmla="*/ 724519 h 4506205"/>
              <a:gd name="connsiteX2" fmla="*/ 2929528 w 8349058"/>
              <a:gd name="connsiteY2" fmla="*/ 372827 h 4506205"/>
              <a:gd name="connsiteX3" fmla="*/ 3382820 w 8349058"/>
              <a:gd name="connsiteY3" fmla="*/ 247781 h 4506205"/>
              <a:gd name="connsiteX4" fmla="*/ 3586020 w 8349058"/>
              <a:gd name="connsiteY4" fmla="*/ 36765 h 4506205"/>
              <a:gd name="connsiteX5" fmla="*/ 3875190 w 8349058"/>
              <a:gd name="connsiteY5" fmla="*/ 52397 h 4506205"/>
              <a:gd name="connsiteX6" fmla="*/ 4086205 w 8349058"/>
              <a:gd name="connsiteY6" fmla="*/ 5505 h 4506205"/>
              <a:gd name="connsiteX7" fmla="*/ 4344113 w 8349058"/>
              <a:gd name="connsiteY7" fmla="*/ 138366 h 4506205"/>
              <a:gd name="connsiteX8" fmla="*/ 4820851 w 8349058"/>
              <a:gd name="connsiteY8" fmla="*/ 52396 h 4506205"/>
              <a:gd name="connsiteX9" fmla="*/ 5149097 w 8349058"/>
              <a:gd name="connsiteY9" fmla="*/ 333750 h 4506205"/>
              <a:gd name="connsiteX10" fmla="*/ 6024420 w 8349058"/>
              <a:gd name="connsiteY10" fmla="*/ 536950 h 4506205"/>
              <a:gd name="connsiteX11" fmla="*/ 6469897 w 8349058"/>
              <a:gd name="connsiteY11" fmla="*/ 138365 h 4506205"/>
              <a:gd name="connsiteX12" fmla="*/ 6618390 w 8349058"/>
              <a:gd name="connsiteY12" fmla="*/ 177442 h 4506205"/>
              <a:gd name="connsiteX13" fmla="*/ 6809867 w 8349058"/>
              <a:gd name="connsiteY13" fmla="*/ 106097 h 4506205"/>
              <a:gd name="connsiteX14" fmla="*/ 7095128 w 8349058"/>
              <a:gd name="connsiteY14" fmla="*/ 341566 h 4506205"/>
              <a:gd name="connsiteX15" fmla="*/ 7188913 w 8349058"/>
              <a:gd name="connsiteY15" fmla="*/ 333751 h 4506205"/>
              <a:gd name="connsiteX16" fmla="*/ 7313959 w 8349058"/>
              <a:gd name="connsiteY16" fmla="*/ 505690 h 4506205"/>
              <a:gd name="connsiteX17" fmla="*/ 7142020 w 8349058"/>
              <a:gd name="connsiteY17" fmla="*/ 724519 h 4506205"/>
              <a:gd name="connsiteX18" fmla="*/ 7306144 w 8349058"/>
              <a:gd name="connsiteY18" fmla="*/ 912090 h 4506205"/>
              <a:gd name="connsiteX19" fmla="*/ 7524974 w 8349058"/>
              <a:gd name="connsiteY19" fmla="*/ 1060582 h 4506205"/>
              <a:gd name="connsiteX20" fmla="*/ 7735990 w 8349058"/>
              <a:gd name="connsiteY20" fmla="*/ 1271597 h 4506205"/>
              <a:gd name="connsiteX21" fmla="*/ 7837589 w 8349058"/>
              <a:gd name="connsiteY21" fmla="*/ 1295043 h 4506205"/>
              <a:gd name="connsiteX22" fmla="*/ 7915744 w 8349058"/>
              <a:gd name="connsiteY22" fmla="*/ 1599843 h 4506205"/>
              <a:gd name="connsiteX23" fmla="*/ 7993897 w 8349058"/>
              <a:gd name="connsiteY23" fmla="*/ 1748336 h 4506205"/>
              <a:gd name="connsiteX24" fmla="*/ 7962636 w 8349058"/>
              <a:gd name="connsiteY24" fmla="*/ 1818673 h 4506205"/>
              <a:gd name="connsiteX25" fmla="*/ 8165836 w 8349058"/>
              <a:gd name="connsiteY25" fmla="*/ 2162551 h 4506205"/>
              <a:gd name="connsiteX26" fmla="*/ 8243990 w 8349058"/>
              <a:gd name="connsiteY26" fmla="*/ 2170368 h 4506205"/>
              <a:gd name="connsiteX27" fmla="*/ 8290881 w 8349058"/>
              <a:gd name="connsiteY27" fmla="*/ 2662735 h 4506205"/>
              <a:gd name="connsiteX28" fmla="*/ 8251805 w 8349058"/>
              <a:gd name="connsiteY28" fmla="*/ 3076951 h 4506205"/>
              <a:gd name="connsiteX29" fmla="*/ 7540605 w 8349058"/>
              <a:gd name="connsiteY29" fmla="*/ 3131659 h 4506205"/>
              <a:gd name="connsiteX30" fmla="*/ 6684821 w 8349058"/>
              <a:gd name="connsiteY30" fmla="*/ 3408962 h 4506205"/>
              <a:gd name="connsiteX31" fmla="*/ 3090402 w 8349058"/>
              <a:gd name="connsiteY31" fmla="*/ 4471854 h 4506205"/>
              <a:gd name="connsiteX32" fmla="*/ 76913 w 8349058"/>
              <a:gd name="connsiteY32" fmla="*/ 513505 h 4506205"/>
              <a:gd name="connsiteX33" fmla="*/ 835004 w 8349058"/>
              <a:gd name="connsiteY33" fmla="*/ 677628 h 4506205"/>
              <a:gd name="connsiteX34" fmla="*/ 1468052 w 8349058"/>
              <a:gd name="connsiteY34" fmla="*/ 1349750 h 4506205"/>
              <a:gd name="connsiteX35" fmla="*/ 1983866 w 8349058"/>
              <a:gd name="connsiteY35" fmla="*/ 1967166 h 4506205"/>
              <a:gd name="connsiteX36" fmla="*/ 2280850 w 8349058"/>
              <a:gd name="connsiteY36" fmla="*/ 1506059 h 4506205"/>
              <a:gd name="connsiteX37" fmla="*/ 2433910 w 8349058"/>
              <a:gd name="connsiteY37" fmla="*/ 1168990 h 4506205"/>
              <a:gd name="connsiteX0" fmla="*/ 2433910 w 8349058"/>
              <a:gd name="connsiteY0" fmla="*/ 1168990 h 4506205"/>
              <a:gd name="connsiteX1" fmla="*/ 2538759 w 8349058"/>
              <a:gd name="connsiteY1" fmla="*/ 724519 h 4506205"/>
              <a:gd name="connsiteX2" fmla="*/ 2929528 w 8349058"/>
              <a:gd name="connsiteY2" fmla="*/ 372827 h 4506205"/>
              <a:gd name="connsiteX3" fmla="*/ 3343744 w 8349058"/>
              <a:gd name="connsiteY3" fmla="*/ 247781 h 4506205"/>
              <a:gd name="connsiteX4" fmla="*/ 3586020 w 8349058"/>
              <a:gd name="connsiteY4" fmla="*/ 36765 h 4506205"/>
              <a:gd name="connsiteX5" fmla="*/ 3875190 w 8349058"/>
              <a:gd name="connsiteY5" fmla="*/ 52397 h 4506205"/>
              <a:gd name="connsiteX6" fmla="*/ 4086205 w 8349058"/>
              <a:gd name="connsiteY6" fmla="*/ 5505 h 4506205"/>
              <a:gd name="connsiteX7" fmla="*/ 4344113 w 8349058"/>
              <a:gd name="connsiteY7" fmla="*/ 138366 h 4506205"/>
              <a:gd name="connsiteX8" fmla="*/ 4820851 w 8349058"/>
              <a:gd name="connsiteY8" fmla="*/ 52396 h 4506205"/>
              <a:gd name="connsiteX9" fmla="*/ 5149097 w 8349058"/>
              <a:gd name="connsiteY9" fmla="*/ 333750 h 4506205"/>
              <a:gd name="connsiteX10" fmla="*/ 6024420 w 8349058"/>
              <a:gd name="connsiteY10" fmla="*/ 536950 h 4506205"/>
              <a:gd name="connsiteX11" fmla="*/ 6469897 w 8349058"/>
              <a:gd name="connsiteY11" fmla="*/ 138365 h 4506205"/>
              <a:gd name="connsiteX12" fmla="*/ 6618390 w 8349058"/>
              <a:gd name="connsiteY12" fmla="*/ 177442 h 4506205"/>
              <a:gd name="connsiteX13" fmla="*/ 6809867 w 8349058"/>
              <a:gd name="connsiteY13" fmla="*/ 106097 h 4506205"/>
              <a:gd name="connsiteX14" fmla="*/ 7095128 w 8349058"/>
              <a:gd name="connsiteY14" fmla="*/ 341566 h 4506205"/>
              <a:gd name="connsiteX15" fmla="*/ 7188913 w 8349058"/>
              <a:gd name="connsiteY15" fmla="*/ 333751 h 4506205"/>
              <a:gd name="connsiteX16" fmla="*/ 7313959 w 8349058"/>
              <a:gd name="connsiteY16" fmla="*/ 505690 h 4506205"/>
              <a:gd name="connsiteX17" fmla="*/ 7142020 w 8349058"/>
              <a:gd name="connsiteY17" fmla="*/ 724519 h 4506205"/>
              <a:gd name="connsiteX18" fmla="*/ 7306144 w 8349058"/>
              <a:gd name="connsiteY18" fmla="*/ 912090 h 4506205"/>
              <a:gd name="connsiteX19" fmla="*/ 7524974 w 8349058"/>
              <a:gd name="connsiteY19" fmla="*/ 1060582 h 4506205"/>
              <a:gd name="connsiteX20" fmla="*/ 7735990 w 8349058"/>
              <a:gd name="connsiteY20" fmla="*/ 1271597 h 4506205"/>
              <a:gd name="connsiteX21" fmla="*/ 7837589 w 8349058"/>
              <a:gd name="connsiteY21" fmla="*/ 1295043 h 4506205"/>
              <a:gd name="connsiteX22" fmla="*/ 7915744 w 8349058"/>
              <a:gd name="connsiteY22" fmla="*/ 1599843 h 4506205"/>
              <a:gd name="connsiteX23" fmla="*/ 7993897 w 8349058"/>
              <a:gd name="connsiteY23" fmla="*/ 1748336 h 4506205"/>
              <a:gd name="connsiteX24" fmla="*/ 7962636 w 8349058"/>
              <a:gd name="connsiteY24" fmla="*/ 1818673 h 4506205"/>
              <a:gd name="connsiteX25" fmla="*/ 8165836 w 8349058"/>
              <a:gd name="connsiteY25" fmla="*/ 2162551 h 4506205"/>
              <a:gd name="connsiteX26" fmla="*/ 8243990 w 8349058"/>
              <a:gd name="connsiteY26" fmla="*/ 2170368 h 4506205"/>
              <a:gd name="connsiteX27" fmla="*/ 8290881 w 8349058"/>
              <a:gd name="connsiteY27" fmla="*/ 2662735 h 4506205"/>
              <a:gd name="connsiteX28" fmla="*/ 8251805 w 8349058"/>
              <a:gd name="connsiteY28" fmla="*/ 3076951 h 4506205"/>
              <a:gd name="connsiteX29" fmla="*/ 7540605 w 8349058"/>
              <a:gd name="connsiteY29" fmla="*/ 3131659 h 4506205"/>
              <a:gd name="connsiteX30" fmla="*/ 6684821 w 8349058"/>
              <a:gd name="connsiteY30" fmla="*/ 3408962 h 4506205"/>
              <a:gd name="connsiteX31" fmla="*/ 3090402 w 8349058"/>
              <a:gd name="connsiteY31" fmla="*/ 4471854 h 4506205"/>
              <a:gd name="connsiteX32" fmla="*/ 76913 w 8349058"/>
              <a:gd name="connsiteY32" fmla="*/ 513505 h 4506205"/>
              <a:gd name="connsiteX33" fmla="*/ 835004 w 8349058"/>
              <a:gd name="connsiteY33" fmla="*/ 677628 h 4506205"/>
              <a:gd name="connsiteX34" fmla="*/ 1468052 w 8349058"/>
              <a:gd name="connsiteY34" fmla="*/ 1349750 h 4506205"/>
              <a:gd name="connsiteX35" fmla="*/ 1983866 w 8349058"/>
              <a:gd name="connsiteY35" fmla="*/ 1967166 h 4506205"/>
              <a:gd name="connsiteX36" fmla="*/ 2280850 w 8349058"/>
              <a:gd name="connsiteY36" fmla="*/ 1506059 h 4506205"/>
              <a:gd name="connsiteX37" fmla="*/ 2433910 w 8349058"/>
              <a:gd name="connsiteY37" fmla="*/ 1168990 h 4506205"/>
              <a:gd name="connsiteX0" fmla="*/ 2433910 w 8349058"/>
              <a:gd name="connsiteY0" fmla="*/ 1168990 h 4506205"/>
              <a:gd name="connsiteX1" fmla="*/ 2405897 w 8349058"/>
              <a:gd name="connsiteY1" fmla="*/ 958982 h 4506205"/>
              <a:gd name="connsiteX2" fmla="*/ 2538759 w 8349058"/>
              <a:gd name="connsiteY2" fmla="*/ 724519 h 4506205"/>
              <a:gd name="connsiteX3" fmla="*/ 2929528 w 8349058"/>
              <a:gd name="connsiteY3" fmla="*/ 372827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433910 w 8349058"/>
              <a:gd name="connsiteY0" fmla="*/ 1168990 h 4506205"/>
              <a:gd name="connsiteX1" fmla="*/ 2405897 w 8349058"/>
              <a:gd name="connsiteY1" fmla="*/ 958982 h 4506205"/>
              <a:gd name="connsiteX2" fmla="*/ 2530943 w 8349058"/>
              <a:gd name="connsiteY2" fmla="*/ 724519 h 4506205"/>
              <a:gd name="connsiteX3" fmla="*/ 2929528 w 8349058"/>
              <a:gd name="connsiteY3" fmla="*/ 372827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433910 w 8349058"/>
              <a:gd name="connsiteY0" fmla="*/ 1168990 h 4506205"/>
              <a:gd name="connsiteX1" fmla="*/ 2405897 w 8349058"/>
              <a:gd name="connsiteY1" fmla="*/ 958982 h 4506205"/>
              <a:gd name="connsiteX2" fmla="*/ 2530943 w 8349058"/>
              <a:gd name="connsiteY2" fmla="*/ 724519 h 4506205"/>
              <a:gd name="connsiteX3" fmla="*/ 2859189 w 8349058"/>
              <a:gd name="connsiteY3" fmla="*/ 380643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433910 w 8349058"/>
              <a:gd name="connsiteY0" fmla="*/ 1168990 h 4506205"/>
              <a:gd name="connsiteX1" fmla="*/ 2405897 w 8349058"/>
              <a:gd name="connsiteY1" fmla="*/ 958982 h 4506205"/>
              <a:gd name="connsiteX2" fmla="*/ 2530943 w 8349058"/>
              <a:gd name="connsiteY2" fmla="*/ 724519 h 4506205"/>
              <a:gd name="connsiteX3" fmla="*/ 2859189 w 8349058"/>
              <a:gd name="connsiteY3" fmla="*/ 380643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398592 w 8313740"/>
              <a:gd name="connsiteY0" fmla="*/ 1168990 h 5687436"/>
              <a:gd name="connsiteX1" fmla="*/ 2370579 w 8313740"/>
              <a:gd name="connsiteY1" fmla="*/ 958982 h 5687436"/>
              <a:gd name="connsiteX2" fmla="*/ 2495625 w 8313740"/>
              <a:gd name="connsiteY2" fmla="*/ 724519 h 5687436"/>
              <a:gd name="connsiteX3" fmla="*/ 2823871 w 8313740"/>
              <a:gd name="connsiteY3" fmla="*/ 380643 h 5687436"/>
              <a:gd name="connsiteX4" fmla="*/ 3308426 w 8313740"/>
              <a:gd name="connsiteY4" fmla="*/ 247781 h 5687436"/>
              <a:gd name="connsiteX5" fmla="*/ 3550702 w 8313740"/>
              <a:gd name="connsiteY5" fmla="*/ 36765 h 5687436"/>
              <a:gd name="connsiteX6" fmla="*/ 3839872 w 8313740"/>
              <a:gd name="connsiteY6" fmla="*/ 52397 h 5687436"/>
              <a:gd name="connsiteX7" fmla="*/ 4050887 w 8313740"/>
              <a:gd name="connsiteY7" fmla="*/ 5505 h 5687436"/>
              <a:gd name="connsiteX8" fmla="*/ 4308795 w 8313740"/>
              <a:gd name="connsiteY8" fmla="*/ 138366 h 5687436"/>
              <a:gd name="connsiteX9" fmla="*/ 4785533 w 8313740"/>
              <a:gd name="connsiteY9" fmla="*/ 52396 h 5687436"/>
              <a:gd name="connsiteX10" fmla="*/ 5113779 w 8313740"/>
              <a:gd name="connsiteY10" fmla="*/ 333750 h 5687436"/>
              <a:gd name="connsiteX11" fmla="*/ 5989102 w 8313740"/>
              <a:gd name="connsiteY11" fmla="*/ 536950 h 5687436"/>
              <a:gd name="connsiteX12" fmla="*/ 6434579 w 8313740"/>
              <a:gd name="connsiteY12" fmla="*/ 138365 h 5687436"/>
              <a:gd name="connsiteX13" fmla="*/ 6583072 w 8313740"/>
              <a:gd name="connsiteY13" fmla="*/ 177442 h 5687436"/>
              <a:gd name="connsiteX14" fmla="*/ 6774549 w 8313740"/>
              <a:gd name="connsiteY14" fmla="*/ 106097 h 5687436"/>
              <a:gd name="connsiteX15" fmla="*/ 7059810 w 8313740"/>
              <a:gd name="connsiteY15" fmla="*/ 341566 h 5687436"/>
              <a:gd name="connsiteX16" fmla="*/ 7153595 w 8313740"/>
              <a:gd name="connsiteY16" fmla="*/ 333751 h 5687436"/>
              <a:gd name="connsiteX17" fmla="*/ 7278641 w 8313740"/>
              <a:gd name="connsiteY17" fmla="*/ 505690 h 5687436"/>
              <a:gd name="connsiteX18" fmla="*/ 7106702 w 8313740"/>
              <a:gd name="connsiteY18" fmla="*/ 724519 h 5687436"/>
              <a:gd name="connsiteX19" fmla="*/ 7270826 w 8313740"/>
              <a:gd name="connsiteY19" fmla="*/ 912090 h 5687436"/>
              <a:gd name="connsiteX20" fmla="*/ 7489656 w 8313740"/>
              <a:gd name="connsiteY20" fmla="*/ 1060582 h 5687436"/>
              <a:gd name="connsiteX21" fmla="*/ 7700672 w 8313740"/>
              <a:gd name="connsiteY21" fmla="*/ 1271597 h 5687436"/>
              <a:gd name="connsiteX22" fmla="*/ 7802271 w 8313740"/>
              <a:gd name="connsiteY22" fmla="*/ 1295043 h 5687436"/>
              <a:gd name="connsiteX23" fmla="*/ 7880426 w 8313740"/>
              <a:gd name="connsiteY23" fmla="*/ 1599843 h 5687436"/>
              <a:gd name="connsiteX24" fmla="*/ 7958579 w 8313740"/>
              <a:gd name="connsiteY24" fmla="*/ 1748336 h 5687436"/>
              <a:gd name="connsiteX25" fmla="*/ 7927318 w 8313740"/>
              <a:gd name="connsiteY25" fmla="*/ 1818673 h 5687436"/>
              <a:gd name="connsiteX26" fmla="*/ 8130518 w 8313740"/>
              <a:gd name="connsiteY26" fmla="*/ 2162551 h 5687436"/>
              <a:gd name="connsiteX27" fmla="*/ 8208672 w 8313740"/>
              <a:gd name="connsiteY27" fmla="*/ 2170368 h 5687436"/>
              <a:gd name="connsiteX28" fmla="*/ 8255563 w 8313740"/>
              <a:gd name="connsiteY28" fmla="*/ 2662735 h 5687436"/>
              <a:gd name="connsiteX29" fmla="*/ 8216487 w 8313740"/>
              <a:gd name="connsiteY29" fmla="*/ 3076951 h 5687436"/>
              <a:gd name="connsiteX30" fmla="*/ 7505287 w 8313740"/>
              <a:gd name="connsiteY30" fmla="*/ 3131659 h 5687436"/>
              <a:gd name="connsiteX31" fmla="*/ 6649503 w 8313740"/>
              <a:gd name="connsiteY31" fmla="*/ 3408962 h 5687436"/>
              <a:gd name="connsiteX32" fmla="*/ 3055084 w 8313740"/>
              <a:gd name="connsiteY32" fmla="*/ 4471854 h 5687436"/>
              <a:gd name="connsiteX33" fmla="*/ 1768795 w 8313740"/>
              <a:gd name="connsiteY33" fmla="*/ 5530982 h 5687436"/>
              <a:gd name="connsiteX34" fmla="*/ 41595 w 8313740"/>
              <a:gd name="connsiteY34" fmla="*/ 513505 h 5687436"/>
              <a:gd name="connsiteX35" fmla="*/ 799686 w 8313740"/>
              <a:gd name="connsiteY35" fmla="*/ 677628 h 5687436"/>
              <a:gd name="connsiteX36" fmla="*/ 1432734 w 8313740"/>
              <a:gd name="connsiteY36" fmla="*/ 1349750 h 5687436"/>
              <a:gd name="connsiteX37" fmla="*/ 1948548 w 8313740"/>
              <a:gd name="connsiteY37" fmla="*/ 1967166 h 5687436"/>
              <a:gd name="connsiteX38" fmla="*/ 2245532 w 8313740"/>
              <a:gd name="connsiteY38" fmla="*/ 1506059 h 5687436"/>
              <a:gd name="connsiteX39" fmla="*/ 2398592 w 8313740"/>
              <a:gd name="connsiteY39" fmla="*/ 1168990 h 5687436"/>
              <a:gd name="connsiteX0" fmla="*/ 2611590 w 8526738"/>
              <a:gd name="connsiteY0" fmla="*/ 1168990 h 5884350"/>
              <a:gd name="connsiteX1" fmla="*/ 2583577 w 8526738"/>
              <a:gd name="connsiteY1" fmla="*/ 958982 h 5884350"/>
              <a:gd name="connsiteX2" fmla="*/ 2708623 w 8526738"/>
              <a:gd name="connsiteY2" fmla="*/ 724519 h 5884350"/>
              <a:gd name="connsiteX3" fmla="*/ 3036869 w 8526738"/>
              <a:gd name="connsiteY3" fmla="*/ 380643 h 5884350"/>
              <a:gd name="connsiteX4" fmla="*/ 3521424 w 8526738"/>
              <a:gd name="connsiteY4" fmla="*/ 247781 h 5884350"/>
              <a:gd name="connsiteX5" fmla="*/ 3763700 w 8526738"/>
              <a:gd name="connsiteY5" fmla="*/ 36765 h 5884350"/>
              <a:gd name="connsiteX6" fmla="*/ 4052870 w 8526738"/>
              <a:gd name="connsiteY6" fmla="*/ 52397 h 5884350"/>
              <a:gd name="connsiteX7" fmla="*/ 4263885 w 8526738"/>
              <a:gd name="connsiteY7" fmla="*/ 5505 h 5884350"/>
              <a:gd name="connsiteX8" fmla="*/ 4521793 w 8526738"/>
              <a:gd name="connsiteY8" fmla="*/ 138366 h 5884350"/>
              <a:gd name="connsiteX9" fmla="*/ 4998531 w 8526738"/>
              <a:gd name="connsiteY9" fmla="*/ 52396 h 5884350"/>
              <a:gd name="connsiteX10" fmla="*/ 5326777 w 8526738"/>
              <a:gd name="connsiteY10" fmla="*/ 333750 h 5884350"/>
              <a:gd name="connsiteX11" fmla="*/ 6202100 w 8526738"/>
              <a:gd name="connsiteY11" fmla="*/ 536950 h 5884350"/>
              <a:gd name="connsiteX12" fmla="*/ 6647577 w 8526738"/>
              <a:gd name="connsiteY12" fmla="*/ 138365 h 5884350"/>
              <a:gd name="connsiteX13" fmla="*/ 6796070 w 8526738"/>
              <a:gd name="connsiteY13" fmla="*/ 177442 h 5884350"/>
              <a:gd name="connsiteX14" fmla="*/ 6987547 w 8526738"/>
              <a:gd name="connsiteY14" fmla="*/ 106097 h 5884350"/>
              <a:gd name="connsiteX15" fmla="*/ 7272808 w 8526738"/>
              <a:gd name="connsiteY15" fmla="*/ 341566 h 5884350"/>
              <a:gd name="connsiteX16" fmla="*/ 7366593 w 8526738"/>
              <a:gd name="connsiteY16" fmla="*/ 333751 h 5884350"/>
              <a:gd name="connsiteX17" fmla="*/ 7491639 w 8526738"/>
              <a:gd name="connsiteY17" fmla="*/ 505690 h 5884350"/>
              <a:gd name="connsiteX18" fmla="*/ 7319700 w 8526738"/>
              <a:gd name="connsiteY18" fmla="*/ 724519 h 5884350"/>
              <a:gd name="connsiteX19" fmla="*/ 7483824 w 8526738"/>
              <a:gd name="connsiteY19" fmla="*/ 912090 h 5884350"/>
              <a:gd name="connsiteX20" fmla="*/ 7702654 w 8526738"/>
              <a:gd name="connsiteY20" fmla="*/ 1060582 h 5884350"/>
              <a:gd name="connsiteX21" fmla="*/ 7913670 w 8526738"/>
              <a:gd name="connsiteY21" fmla="*/ 1271597 h 5884350"/>
              <a:gd name="connsiteX22" fmla="*/ 8015269 w 8526738"/>
              <a:gd name="connsiteY22" fmla="*/ 1295043 h 5884350"/>
              <a:gd name="connsiteX23" fmla="*/ 8093424 w 8526738"/>
              <a:gd name="connsiteY23" fmla="*/ 1599843 h 5884350"/>
              <a:gd name="connsiteX24" fmla="*/ 8171577 w 8526738"/>
              <a:gd name="connsiteY24" fmla="*/ 1748336 h 5884350"/>
              <a:gd name="connsiteX25" fmla="*/ 8140316 w 8526738"/>
              <a:gd name="connsiteY25" fmla="*/ 1818673 h 5884350"/>
              <a:gd name="connsiteX26" fmla="*/ 8343516 w 8526738"/>
              <a:gd name="connsiteY26" fmla="*/ 2162551 h 5884350"/>
              <a:gd name="connsiteX27" fmla="*/ 8421670 w 8526738"/>
              <a:gd name="connsiteY27" fmla="*/ 2170368 h 5884350"/>
              <a:gd name="connsiteX28" fmla="*/ 8468561 w 8526738"/>
              <a:gd name="connsiteY28" fmla="*/ 2662735 h 5884350"/>
              <a:gd name="connsiteX29" fmla="*/ 8429485 w 8526738"/>
              <a:gd name="connsiteY29" fmla="*/ 3076951 h 5884350"/>
              <a:gd name="connsiteX30" fmla="*/ 7718285 w 8526738"/>
              <a:gd name="connsiteY30" fmla="*/ 3131659 h 5884350"/>
              <a:gd name="connsiteX31" fmla="*/ 6862501 w 8526738"/>
              <a:gd name="connsiteY31" fmla="*/ 3408962 h 5884350"/>
              <a:gd name="connsiteX32" fmla="*/ 3268082 w 8526738"/>
              <a:gd name="connsiteY32" fmla="*/ 4471854 h 5884350"/>
              <a:gd name="connsiteX33" fmla="*/ 1981793 w 8526738"/>
              <a:gd name="connsiteY33" fmla="*/ 5530982 h 5884350"/>
              <a:gd name="connsiteX34" fmla="*/ 90470 w 8526738"/>
              <a:gd name="connsiteY34" fmla="*/ 5538796 h 5884350"/>
              <a:gd name="connsiteX35" fmla="*/ 254593 w 8526738"/>
              <a:gd name="connsiteY35" fmla="*/ 513505 h 5884350"/>
              <a:gd name="connsiteX36" fmla="*/ 1012684 w 8526738"/>
              <a:gd name="connsiteY36" fmla="*/ 677628 h 5884350"/>
              <a:gd name="connsiteX37" fmla="*/ 1645732 w 8526738"/>
              <a:gd name="connsiteY37" fmla="*/ 1349750 h 5884350"/>
              <a:gd name="connsiteX38" fmla="*/ 2161546 w 8526738"/>
              <a:gd name="connsiteY38" fmla="*/ 1967166 h 5884350"/>
              <a:gd name="connsiteX39" fmla="*/ 2458530 w 8526738"/>
              <a:gd name="connsiteY39" fmla="*/ 1506059 h 5884350"/>
              <a:gd name="connsiteX40" fmla="*/ 2611590 w 8526738"/>
              <a:gd name="connsiteY40" fmla="*/ 1168990 h 5884350"/>
              <a:gd name="connsiteX0" fmla="*/ 2653975 w 8569123"/>
              <a:gd name="connsiteY0" fmla="*/ 1168990 h 5884350"/>
              <a:gd name="connsiteX1" fmla="*/ 2625962 w 8569123"/>
              <a:gd name="connsiteY1" fmla="*/ 958982 h 5884350"/>
              <a:gd name="connsiteX2" fmla="*/ 2751008 w 8569123"/>
              <a:gd name="connsiteY2" fmla="*/ 724519 h 5884350"/>
              <a:gd name="connsiteX3" fmla="*/ 3079254 w 8569123"/>
              <a:gd name="connsiteY3" fmla="*/ 380643 h 5884350"/>
              <a:gd name="connsiteX4" fmla="*/ 3563809 w 8569123"/>
              <a:gd name="connsiteY4" fmla="*/ 247781 h 5884350"/>
              <a:gd name="connsiteX5" fmla="*/ 3806085 w 8569123"/>
              <a:gd name="connsiteY5" fmla="*/ 36765 h 5884350"/>
              <a:gd name="connsiteX6" fmla="*/ 4095255 w 8569123"/>
              <a:gd name="connsiteY6" fmla="*/ 52397 h 5884350"/>
              <a:gd name="connsiteX7" fmla="*/ 4306270 w 8569123"/>
              <a:gd name="connsiteY7" fmla="*/ 5505 h 5884350"/>
              <a:gd name="connsiteX8" fmla="*/ 4564178 w 8569123"/>
              <a:gd name="connsiteY8" fmla="*/ 138366 h 5884350"/>
              <a:gd name="connsiteX9" fmla="*/ 5040916 w 8569123"/>
              <a:gd name="connsiteY9" fmla="*/ 52396 h 5884350"/>
              <a:gd name="connsiteX10" fmla="*/ 5369162 w 8569123"/>
              <a:gd name="connsiteY10" fmla="*/ 333750 h 5884350"/>
              <a:gd name="connsiteX11" fmla="*/ 6244485 w 8569123"/>
              <a:gd name="connsiteY11" fmla="*/ 536950 h 5884350"/>
              <a:gd name="connsiteX12" fmla="*/ 6689962 w 8569123"/>
              <a:gd name="connsiteY12" fmla="*/ 138365 h 5884350"/>
              <a:gd name="connsiteX13" fmla="*/ 6838455 w 8569123"/>
              <a:gd name="connsiteY13" fmla="*/ 177442 h 5884350"/>
              <a:gd name="connsiteX14" fmla="*/ 7029932 w 8569123"/>
              <a:gd name="connsiteY14" fmla="*/ 106097 h 5884350"/>
              <a:gd name="connsiteX15" fmla="*/ 7315193 w 8569123"/>
              <a:gd name="connsiteY15" fmla="*/ 341566 h 5884350"/>
              <a:gd name="connsiteX16" fmla="*/ 7408978 w 8569123"/>
              <a:gd name="connsiteY16" fmla="*/ 333751 h 5884350"/>
              <a:gd name="connsiteX17" fmla="*/ 7534024 w 8569123"/>
              <a:gd name="connsiteY17" fmla="*/ 505690 h 5884350"/>
              <a:gd name="connsiteX18" fmla="*/ 7362085 w 8569123"/>
              <a:gd name="connsiteY18" fmla="*/ 724519 h 5884350"/>
              <a:gd name="connsiteX19" fmla="*/ 7526209 w 8569123"/>
              <a:gd name="connsiteY19" fmla="*/ 912090 h 5884350"/>
              <a:gd name="connsiteX20" fmla="*/ 7745039 w 8569123"/>
              <a:gd name="connsiteY20" fmla="*/ 1060582 h 5884350"/>
              <a:gd name="connsiteX21" fmla="*/ 7956055 w 8569123"/>
              <a:gd name="connsiteY21" fmla="*/ 1271597 h 5884350"/>
              <a:gd name="connsiteX22" fmla="*/ 8057654 w 8569123"/>
              <a:gd name="connsiteY22" fmla="*/ 1295043 h 5884350"/>
              <a:gd name="connsiteX23" fmla="*/ 8135809 w 8569123"/>
              <a:gd name="connsiteY23" fmla="*/ 1599843 h 5884350"/>
              <a:gd name="connsiteX24" fmla="*/ 8213962 w 8569123"/>
              <a:gd name="connsiteY24" fmla="*/ 1748336 h 5884350"/>
              <a:gd name="connsiteX25" fmla="*/ 8182701 w 8569123"/>
              <a:gd name="connsiteY25" fmla="*/ 1818673 h 5884350"/>
              <a:gd name="connsiteX26" fmla="*/ 8385901 w 8569123"/>
              <a:gd name="connsiteY26" fmla="*/ 2162551 h 5884350"/>
              <a:gd name="connsiteX27" fmla="*/ 8464055 w 8569123"/>
              <a:gd name="connsiteY27" fmla="*/ 2170368 h 5884350"/>
              <a:gd name="connsiteX28" fmla="*/ 8510946 w 8569123"/>
              <a:gd name="connsiteY28" fmla="*/ 2662735 h 5884350"/>
              <a:gd name="connsiteX29" fmla="*/ 8471870 w 8569123"/>
              <a:gd name="connsiteY29" fmla="*/ 3076951 h 5884350"/>
              <a:gd name="connsiteX30" fmla="*/ 7760670 w 8569123"/>
              <a:gd name="connsiteY30" fmla="*/ 3131659 h 5884350"/>
              <a:gd name="connsiteX31" fmla="*/ 6904886 w 8569123"/>
              <a:gd name="connsiteY31" fmla="*/ 3408962 h 5884350"/>
              <a:gd name="connsiteX32" fmla="*/ 3310467 w 8569123"/>
              <a:gd name="connsiteY32" fmla="*/ 4471854 h 5884350"/>
              <a:gd name="connsiteX33" fmla="*/ 2024178 w 8569123"/>
              <a:gd name="connsiteY33" fmla="*/ 5530982 h 5884350"/>
              <a:gd name="connsiteX34" fmla="*/ 132855 w 8569123"/>
              <a:gd name="connsiteY34" fmla="*/ 5538796 h 5884350"/>
              <a:gd name="connsiteX35" fmla="*/ 78147 w 8569123"/>
              <a:gd name="connsiteY35" fmla="*/ 146182 h 5884350"/>
              <a:gd name="connsiteX36" fmla="*/ 1055069 w 8569123"/>
              <a:gd name="connsiteY36" fmla="*/ 677628 h 5884350"/>
              <a:gd name="connsiteX37" fmla="*/ 1688117 w 8569123"/>
              <a:gd name="connsiteY37" fmla="*/ 1349750 h 5884350"/>
              <a:gd name="connsiteX38" fmla="*/ 2203931 w 8569123"/>
              <a:gd name="connsiteY38" fmla="*/ 1967166 h 5884350"/>
              <a:gd name="connsiteX39" fmla="*/ 2500915 w 8569123"/>
              <a:gd name="connsiteY39" fmla="*/ 1506059 h 5884350"/>
              <a:gd name="connsiteX40" fmla="*/ 2653975 w 8569123"/>
              <a:gd name="connsiteY40" fmla="*/ 1168990 h 5884350"/>
              <a:gd name="connsiteX0" fmla="*/ 2653975 w 8569123"/>
              <a:gd name="connsiteY0" fmla="*/ 1168990 h 5884350"/>
              <a:gd name="connsiteX1" fmla="*/ 2625962 w 8569123"/>
              <a:gd name="connsiteY1" fmla="*/ 958982 h 5884350"/>
              <a:gd name="connsiteX2" fmla="*/ 2751008 w 8569123"/>
              <a:gd name="connsiteY2" fmla="*/ 724519 h 5884350"/>
              <a:gd name="connsiteX3" fmla="*/ 3079254 w 8569123"/>
              <a:gd name="connsiteY3" fmla="*/ 380643 h 5884350"/>
              <a:gd name="connsiteX4" fmla="*/ 3563809 w 8569123"/>
              <a:gd name="connsiteY4" fmla="*/ 247781 h 5884350"/>
              <a:gd name="connsiteX5" fmla="*/ 3806085 w 8569123"/>
              <a:gd name="connsiteY5" fmla="*/ 36765 h 5884350"/>
              <a:gd name="connsiteX6" fmla="*/ 4095255 w 8569123"/>
              <a:gd name="connsiteY6" fmla="*/ 52397 h 5884350"/>
              <a:gd name="connsiteX7" fmla="*/ 4306270 w 8569123"/>
              <a:gd name="connsiteY7" fmla="*/ 5505 h 5884350"/>
              <a:gd name="connsiteX8" fmla="*/ 4564178 w 8569123"/>
              <a:gd name="connsiteY8" fmla="*/ 138366 h 5884350"/>
              <a:gd name="connsiteX9" fmla="*/ 5040916 w 8569123"/>
              <a:gd name="connsiteY9" fmla="*/ 52396 h 5884350"/>
              <a:gd name="connsiteX10" fmla="*/ 5369162 w 8569123"/>
              <a:gd name="connsiteY10" fmla="*/ 333750 h 5884350"/>
              <a:gd name="connsiteX11" fmla="*/ 6244485 w 8569123"/>
              <a:gd name="connsiteY11" fmla="*/ 536950 h 5884350"/>
              <a:gd name="connsiteX12" fmla="*/ 6689962 w 8569123"/>
              <a:gd name="connsiteY12" fmla="*/ 138365 h 5884350"/>
              <a:gd name="connsiteX13" fmla="*/ 6838455 w 8569123"/>
              <a:gd name="connsiteY13" fmla="*/ 177442 h 5884350"/>
              <a:gd name="connsiteX14" fmla="*/ 7029932 w 8569123"/>
              <a:gd name="connsiteY14" fmla="*/ 106097 h 5884350"/>
              <a:gd name="connsiteX15" fmla="*/ 7315193 w 8569123"/>
              <a:gd name="connsiteY15" fmla="*/ 341566 h 5884350"/>
              <a:gd name="connsiteX16" fmla="*/ 7408978 w 8569123"/>
              <a:gd name="connsiteY16" fmla="*/ 333751 h 5884350"/>
              <a:gd name="connsiteX17" fmla="*/ 7534024 w 8569123"/>
              <a:gd name="connsiteY17" fmla="*/ 505690 h 5884350"/>
              <a:gd name="connsiteX18" fmla="*/ 7362085 w 8569123"/>
              <a:gd name="connsiteY18" fmla="*/ 724519 h 5884350"/>
              <a:gd name="connsiteX19" fmla="*/ 7526209 w 8569123"/>
              <a:gd name="connsiteY19" fmla="*/ 912090 h 5884350"/>
              <a:gd name="connsiteX20" fmla="*/ 7745039 w 8569123"/>
              <a:gd name="connsiteY20" fmla="*/ 1060582 h 5884350"/>
              <a:gd name="connsiteX21" fmla="*/ 7956055 w 8569123"/>
              <a:gd name="connsiteY21" fmla="*/ 1271597 h 5884350"/>
              <a:gd name="connsiteX22" fmla="*/ 8057654 w 8569123"/>
              <a:gd name="connsiteY22" fmla="*/ 1295043 h 5884350"/>
              <a:gd name="connsiteX23" fmla="*/ 8135809 w 8569123"/>
              <a:gd name="connsiteY23" fmla="*/ 1599843 h 5884350"/>
              <a:gd name="connsiteX24" fmla="*/ 8213962 w 8569123"/>
              <a:gd name="connsiteY24" fmla="*/ 1748336 h 5884350"/>
              <a:gd name="connsiteX25" fmla="*/ 8182701 w 8569123"/>
              <a:gd name="connsiteY25" fmla="*/ 1818673 h 5884350"/>
              <a:gd name="connsiteX26" fmla="*/ 8385901 w 8569123"/>
              <a:gd name="connsiteY26" fmla="*/ 2162551 h 5884350"/>
              <a:gd name="connsiteX27" fmla="*/ 8464055 w 8569123"/>
              <a:gd name="connsiteY27" fmla="*/ 2170368 h 5884350"/>
              <a:gd name="connsiteX28" fmla="*/ 8510946 w 8569123"/>
              <a:gd name="connsiteY28" fmla="*/ 2662735 h 5884350"/>
              <a:gd name="connsiteX29" fmla="*/ 8471870 w 8569123"/>
              <a:gd name="connsiteY29" fmla="*/ 3076951 h 5884350"/>
              <a:gd name="connsiteX30" fmla="*/ 7760670 w 8569123"/>
              <a:gd name="connsiteY30" fmla="*/ 3131659 h 5884350"/>
              <a:gd name="connsiteX31" fmla="*/ 6904886 w 8569123"/>
              <a:gd name="connsiteY31" fmla="*/ 3408962 h 5884350"/>
              <a:gd name="connsiteX32" fmla="*/ 3310467 w 8569123"/>
              <a:gd name="connsiteY32" fmla="*/ 4471854 h 5884350"/>
              <a:gd name="connsiteX33" fmla="*/ 2024178 w 8569123"/>
              <a:gd name="connsiteY33" fmla="*/ 5530982 h 5884350"/>
              <a:gd name="connsiteX34" fmla="*/ 132855 w 8569123"/>
              <a:gd name="connsiteY34" fmla="*/ 5538796 h 5884350"/>
              <a:gd name="connsiteX35" fmla="*/ 78147 w 8569123"/>
              <a:gd name="connsiteY35" fmla="*/ 146182 h 5884350"/>
              <a:gd name="connsiteX36" fmla="*/ 1055069 w 8569123"/>
              <a:gd name="connsiteY36" fmla="*/ 677628 h 5884350"/>
              <a:gd name="connsiteX37" fmla="*/ 1688117 w 8569123"/>
              <a:gd name="connsiteY37" fmla="*/ 1349750 h 5884350"/>
              <a:gd name="connsiteX38" fmla="*/ 2203931 w 8569123"/>
              <a:gd name="connsiteY38" fmla="*/ 1967166 h 5884350"/>
              <a:gd name="connsiteX39" fmla="*/ 2500915 w 8569123"/>
              <a:gd name="connsiteY39" fmla="*/ 1506059 h 5884350"/>
              <a:gd name="connsiteX40" fmla="*/ 2653975 w 8569123"/>
              <a:gd name="connsiteY40" fmla="*/ 1168990 h 5884350"/>
              <a:gd name="connsiteX0" fmla="*/ 2684013 w 8599161"/>
              <a:gd name="connsiteY0" fmla="*/ 1353691 h 6069051"/>
              <a:gd name="connsiteX1" fmla="*/ 2656000 w 8599161"/>
              <a:gd name="connsiteY1" fmla="*/ 1143683 h 6069051"/>
              <a:gd name="connsiteX2" fmla="*/ 2781046 w 8599161"/>
              <a:gd name="connsiteY2" fmla="*/ 909220 h 6069051"/>
              <a:gd name="connsiteX3" fmla="*/ 3109292 w 8599161"/>
              <a:gd name="connsiteY3" fmla="*/ 565344 h 6069051"/>
              <a:gd name="connsiteX4" fmla="*/ 3593847 w 8599161"/>
              <a:gd name="connsiteY4" fmla="*/ 432482 h 6069051"/>
              <a:gd name="connsiteX5" fmla="*/ 3836123 w 8599161"/>
              <a:gd name="connsiteY5" fmla="*/ 221466 h 6069051"/>
              <a:gd name="connsiteX6" fmla="*/ 4125293 w 8599161"/>
              <a:gd name="connsiteY6" fmla="*/ 237098 h 6069051"/>
              <a:gd name="connsiteX7" fmla="*/ 4336308 w 8599161"/>
              <a:gd name="connsiteY7" fmla="*/ 190206 h 6069051"/>
              <a:gd name="connsiteX8" fmla="*/ 4594216 w 8599161"/>
              <a:gd name="connsiteY8" fmla="*/ 323067 h 6069051"/>
              <a:gd name="connsiteX9" fmla="*/ 5070954 w 8599161"/>
              <a:gd name="connsiteY9" fmla="*/ 237097 h 6069051"/>
              <a:gd name="connsiteX10" fmla="*/ 5399200 w 8599161"/>
              <a:gd name="connsiteY10" fmla="*/ 518451 h 6069051"/>
              <a:gd name="connsiteX11" fmla="*/ 6274523 w 8599161"/>
              <a:gd name="connsiteY11" fmla="*/ 721651 h 6069051"/>
              <a:gd name="connsiteX12" fmla="*/ 6720000 w 8599161"/>
              <a:gd name="connsiteY12" fmla="*/ 323066 h 6069051"/>
              <a:gd name="connsiteX13" fmla="*/ 6868493 w 8599161"/>
              <a:gd name="connsiteY13" fmla="*/ 362143 h 6069051"/>
              <a:gd name="connsiteX14" fmla="*/ 7059970 w 8599161"/>
              <a:gd name="connsiteY14" fmla="*/ 290798 h 6069051"/>
              <a:gd name="connsiteX15" fmla="*/ 7345231 w 8599161"/>
              <a:gd name="connsiteY15" fmla="*/ 526267 h 6069051"/>
              <a:gd name="connsiteX16" fmla="*/ 7439016 w 8599161"/>
              <a:gd name="connsiteY16" fmla="*/ 518452 h 6069051"/>
              <a:gd name="connsiteX17" fmla="*/ 7564062 w 8599161"/>
              <a:gd name="connsiteY17" fmla="*/ 690391 h 6069051"/>
              <a:gd name="connsiteX18" fmla="*/ 7392123 w 8599161"/>
              <a:gd name="connsiteY18" fmla="*/ 909220 h 6069051"/>
              <a:gd name="connsiteX19" fmla="*/ 7556247 w 8599161"/>
              <a:gd name="connsiteY19" fmla="*/ 1096791 h 6069051"/>
              <a:gd name="connsiteX20" fmla="*/ 7775077 w 8599161"/>
              <a:gd name="connsiteY20" fmla="*/ 1245283 h 6069051"/>
              <a:gd name="connsiteX21" fmla="*/ 7986093 w 8599161"/>
              <a:gd name="connsiteY21" fmla="*/ 1456298 h 6069051"/>
              <a:gd name="connsiteX22" fmla="*/ 8087692 w 8599161"/>
              <a:gd name="connsiteY22" fmla="*/ 1479744 h 6069051"/>
              <a:gd name="connsiteX23" fmla="*/ 8165847 w 8599161"/>
              <a:gd name="connsiteY23" fmla="*/ 1784544 h 6069051"/>
              <a:gd name="connsiteX24" fmla="*/ 8244000 w 8599161"/>
              <a:gd name="connsiteY24" fmla="*/ 1933037 h 6069051"/>
              <a:gd name="connsiteX25" fmla="*/ 8212739 w 8599161"/>
              <a:gd name="connsiteY25" fmla="*/ 2003374 h 6069051"/>
              <a:gd name="connsiteX26" fmla="*/ 8415939 w 8599161"/>
              <a:gd name="connsiteY26" fmla="*/ 2347252 h 6069051"/>
              <a:gd name="connsiteX27" fmla="*/ 8494093 w 8599161"/>
              <a:gd name="connsiteY27" fmla="*/ 2355069 h 6069051"/>
              <a:gd name="connsiteX28" fmla="*/ 8540984 w 8599161"/>
              <a:gd name="connsiteY28" fmla="*/ 2847436 h 6069051"/>
              <a:gd name="connsiteX29" fmla="*/ 8501908 w 8599161"/>
              <a:gd name="connsiteY29" fmla="*/ 3261652 h 6069051"/>
              <a:gd name="connsiteX30" fmla="*/ 7790708 w 8599161"/>
              <a:gd name="connsiteY30" fmla="*/ 3316360 h 6069051"/>
              <a:gd name="connsiteX31" fmla="*/ 6934924 w 8599161"/>
              <a:gd name="connsiteY31" fmla="*/ 3593663 h 6069051"/>
              <a:gd name="connsiteX32" fmla="*/ 3340505 w 8599161"/>
              <a:gd name="connsiteY32" fmla="*/ 4656555 h 6069051"/>
              <a:gd name="connsiteX33" fmla="*/ 2054216 w 8599161"/>
              <a:gd name="connsiteY33" fmla="*/ 5715683 h 6069051"/>
              <a:gd name="connsiteX34" fmla="*/ 162893 w 8599161"/>
              <a:gd name="connsiteY34" fmla="*/ 5723497 h 6069051"/>
              <a:gd name="connsiteX35" fmla="*/ 108185 w 8599161"/>
              <a:gd name="connsiteY35" fmla="*/ 330883 h 6069051"/>
              <a:gd name="connsiteX36" fmla="*/ 327017 w 8599161"/>
              <a:gd name="connsiteY36" fmla="*/ 627866 h 6069051"/>
              <a:gd name="connsiteX37" fmla="*/ 1085107 w 8599161"/>
              <a:gd name="connsiteY37" fmla="*/ 862329 h 6069051"/>
              <a:gd name="connsiteX38" fmla="*/ 1718155 w 8599161"/>
              <a:gd name="connsiteY38" fmla="*/ 1534451 h 6069051"/>
              <a:gd name="connsiteX39" fmla="*/ 2233969 w 8599161"/>
              <a:gd name="connsiteY39" fmla="*/ 2151867 h 6069051"/>
              <a:gd name="connsiteX40" fmla="*/ 2530953 w 8599161"/>
              <a:gd name="connsiteY40" fmla="*/ 1690760 h 6069051"/>
              <a:gd name="connsiteX41" fmla="*/ 2684013 w 8599161"/>
              <a:gd name="connsiteY41" fmla="*/ 1353691 h 6069051"/>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3340505 w 8599161"/>
              <a:gd name="connsiteY32" fmla="*/ 4471854 h 5884350"/>
              <a:gd name="connsiteX33" fmla="*/ 2054216 w 8599161"/>
              <a:gd name="connsiteY33" fmla="*/ 5530982 h 5884350"/>
              <a:gd name="connsiteX34" fmla="*/ 162893 w 8599161"/>
              <a:gd name="connsiteY34" fmla="*/ 5538796 h 5884350"/>
              <a:gd name="connsiteX35" fmla="*/ 108185 w 8599161"/>
              <a:gd name="connsiteY35" fmla="*/ 146182 h 5884350"/>
              <a:gd name="connsiteX36" fmla="*/ 327017 w 8599161"/>
              <a:gd name="connsiteY36" fmla="*/ 443165 h 5884350"/>
              <a:gd name="connsiteX37" fmla="*/ 1085107 w 8599161"/>
              <a:gd name="connsiteY37" fmla="*/ 677628 h 5884350"/>
              <a:gd name="connsiteX38" fmla="*/ 1718155 w 8599161"/>
              <a:gd name="connsiteY38" fmla="*/ 1349750 h 5884350"/>
              <a:gd name="connsiteX39" fmla="*/ 2233969 w 8599161"/>
              <a:gd name="connsiteY39" fmla="*/ 1967166 h 5884350"/>
              <a:gd name="connsiteX40" fmla="*/ 2530953 w 8599161"/>
              <a:gd name="connsiteY40" fmla="*/ 1506059 h 5884350"/>
              <a:gd name="connsiteX41" fmla="*/ 2684013 w 8599161"/>
              <a:gd name="connsiteY4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3340505 w 8599161"/>
              <a:gd name="connsiteY33" fmla="*/ 4471854 h 5884350"/>
              <a:gd name="connsiteX34" fmla="*/ 2054216 w 8599161"/>
              <a:gd name="connsiteY34" fmla="*/ 5530982 h 5884350"/>
              <a:gd name="connsiteX35" fmla="*/ 162893 w 8599161"/>
              <a:gd name="connsiteY35" fmla="*/ 5538796 h 5884350"/>
              <a:gd name="connsiteX36" fmla="*/ 108185 w 8599161"/>
              <a:gd name="connsiteY36" fmla="*/ 146182 h 5884350"/>
              <a:gd name="connsiteX37" fmla="*/ 327017 w 8599161"/>
              <a:gd name="connsiteY37" fmla="*/ 443165 h 5884350"/>
              <a:gd name="connsiteX38" fmla="*/ 1085107 w 8599161"/>
              <a:gd name="connsiteY38" fmla="*/ 677628 h 5884350"/>
              <a:gd name="connsiteX39" fmla="*/ 1718155 w 8599161"/>
              <a:gd name="connsiteY39" fmla="*/ 1349750 h 5884350"/>
              <a:gd name="connsiteX40" fmla="*/ 2233969 w 8599161"/>
              <a:gd name="connsiteY40" fmla="*/ 1967166 h 5884350"/>
              <a:gd name="connsiteX41" fmla="*/ 2530953 w 8599161"/>
              <a:gd name="connsiteY41" fmla="*/ 1506059 h 5884350"/>
              <a:gd name="connsiteX42" fmla="*/ 2684013 w 8599161"/>
              <a:gd name="connsiteY42"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165109 w 8599161"/>
              <a:gd name="connsiteY33" fmla="*/ 3811596 h 5884350"/>
              <a:gd name="connsiteX34" fmla="*/ 3340505 w 8599161"/>
              <a:gd name="connsiteY34" fmla="*/ 4471854 h 5884350"/>
              <a:gd name="connsiteX35" fmla="*/ 2054216 w 8599161"/>
              <a:gd name="connsiteY35" fmla="*/ 5530982 h 5884350"/>
              <a:gd name="connsiteX36" fmla="*/ 162893 w 8599161"/>
              <a:gd name="connsiteY36" fmla="*/ 5538796 h 5884350"/>
              <a:gd name="connsiteX37" fmla="*/ 108185 w 8599161"/>
              <a:gd name="connsiteY37" fmla="*/ 146182 h 5884350"/>
              <a:gd name="connsiteX38" fmla="*/ 327017 w 8599161"/>
              <a:gd name="connsiteY38" fmla="*/ 443165 h 5884350"/>
              <a:gd name="connsiteX39" fmla="*/ 1085107 w 8599161"/>
              <a:gd name="connsiteY39" fmla="*/ 677628 h 5884350"/>
              <a:gd name="connsiteX40" fmla="*/ 1718155 w 8599161"/>
              <a:gd name="connsiteY40" fmla="*/ 1349750 h 5884350"/>
              <a:gd name="connsiteX41" fmla="*/ 2233969 w 8599161"/>
              <a:gd name="connsiteY41" fmla="*/ 1967166 h 5884350"/>
              <a:gd name="connsiteX42" fmla="*/ 2530953 w 8599161"/>
              <a:gd name="connsiteY42" fmla="*/ 1506059 h 5884350"/>
              <a:gd name="connsiteX43" fmla="*/ 2684013 w 8599161"/>
              <a:gd name="connsiteY43"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3340505 w 8599161"/>
              <a:gd name="connsiteY36" fmla="*/ 4471854 h 5884350"/>
              <a:gd name="connsiteX37" fmla="*/ 2054216 w 8599161"/>
              <a:gd name="connsiteY37" fmla="*/ 5530982 h 5884350"/>
              <a:gd name="connsiteX38" fmla="*/ 162893 w 8599161"/>
              <a:gd name="connsiteY38" fmla="*/ 5538796 h 5884350"/>
              <a:gd name="connsiteX39" fmla="*/ 108185 w 8599161"/>
              <a:gd name="connsiteY39" fmla="*/ 146182 h 5884350"/>
              <a:gd name="connsiteX40" fmla="*/ 327017 w 8599161"/>
              <a:gd name="connsiteY40" fmla="*/ 443165 h 5884350"/>
              <a:gd name="connsiteX41" fmla="*/ 1085107 w 8599161"/>
              <a:gd name="connsiteY41" fmla="*/ 677628 h 5884350"/>
              <a:gd name="connsiteX42" fmla="*/ 1718155 w 8599161"/>
              <a:gd name="connsiteY42" fmla="*/ 1349750 h 5884350"/>
              <a:gd name="connsiteX43" fmla="*/ 2233969 w 8599161"/>
              <a:gd name="connsiteY43" fmla="*/ 1967166 h 5884350"/>
              <a:gd name="connsiteX44" fmla="*/ 2530953 w 8599161"/>
              <a:gd name="connsiteY44" fmla="*/ 1506059 h 5884350"/>
              <a:gd name="connsiteX45" fmla="*/ 2684013 w 8599161"/>
              <a:gd name="connsiteY45"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3340505 w 8599161"/>
              <a:gd name="connsiteY37" fmla="*/ 4471854 h 5884350"/>
              <a:gd name="connsiteX38" fmla="*/ 2054216 w 8599161"/>
              <a:gd name="connsiteY38" fmla="*/ 5530982 h 5884350"/>
              <a:gd name="connsiteX39" fmla="*/ 162893 w 8599161"/>
              <a:gd name="connsiteY39" fmla="*/ 5538796 h 5884350"/>
              <a:gd name="connsiteX40" fmla="*/ 108185 w 8599161"/>
              <a:gd name="connsiteY40" fmla="*/ 146182 h 5884350"/>
              <a:gd name="connsiteX41" fmla="*/ 327017 w 8599161"/>
              <a:gd name="connsiteY41" fmla="*/ 443165 h 5884350"/>
              <a:gd name="connsiteX42" fmla="*/ 1085107 w 8599161"/>
              <a:gd name="connsiteY42" fmla="*/ 677628 h 5884350"/>
              <a:gd name="connsiteX43" fmla="*/ 1718155 w 8599161"/>
              <a:gd name="connsiteY43" fmla="*/ 1349750 h 5884350"/>
              <a:gd name="connsiteX44" fmla="*/ 2233969 w 8599161"/>
              <a:gd name="connsiteY44" fmla="*/ 1967166 h 5884350"/>
              <a:gd name="connsiteX45" fmla="*/ 2530953 w 8599161"/>
              <a:gd name="connsiteY45" fmla="*/ 1506059 h 5884350"/>
              <a:gd name="connsiteX46" fmla="*/ 2684013 w 8599161"/>
              <a:gd name="connsiteY46"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3340505 w 8599161"/>
              <a:gd name="connsiteY38" fmla="*/ 4471854 h 5884350"/>
              <a:gd name="connsiteX39" fmla="*/ 2054216 w 8599161"/>
              <a:gd name="connsiteY39" fmla="*/ 5530982 h 5884350"/>
              <a:gd name="connsiteX40" fmla="*/ 162893 w 8599161"/>
              <a:gd name="connsiteY40" fmla="*/ 5538796 h 5884350"/>
              <a:gd name="connsiteX41" fmla="*/ 108185 w 8599161"/>
              <a:gd name="connsiteY41" fmla="*/ 146182 h 5884350"/>
              <a:gd name="connsiteX42" fmla="*/ 327017 w 8599161"/>
              <a:gd name="connsiteY42" fmla="*/ 443165 h 5884350"/>
              <a:gd name="connsiteX43" fmla="*/ 1085107 w 8599161"/>
              <a:gd name="connsiteY43" fmla="*/ 677628 h 5884350"/>
              <a:gd name="connsiteX44" fmla="*/ 1718155 w 8599161"/>
              <a:gd name="connsiteY44" fmla="*/ 1349750 h 5884350"/>
              <a:gd name="connsiteX45" fmla="*/ 2233969 w 8599161"/>
              <a:gd name="connsiteY45" fmla="*/ 1967166 h 5884350"/>
              <a:gd name="connsiteX46" fmla="*/ 2530953 w 8599161"/>
              <a:gd name="connsiteY46" fmla="*/ 1506059 h 5884350"/>
              <a:gd name="connsiteX47" fmla="*/ 2684013 w 8599161"/>
              <a:gd name="connsiteY47"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4813048 w 8599161"/>
              <a:gd name="connsiteY38" fmla="*/ 4030427 h 5884350"/>
              <a:gd name="connsiteX39" fmla="*/ 3340505 w 8599161"/>
              <a:gd name="connsiteY39" fmla="*/ 4471854 h 5884350"/>
              <a:gd name="connsiteX40" fmla="*/ 2054216 w 8599161"/>
              <a:gd name="connsiteY40" fmla="*/ 5530982 h 5884350"/>
              <a:gd name="connsiteX41" fmla="*/ 162893 w 8599161"/>
              <a:gd name="connsiteY41" fmla="*/ 5538796 h 5884350"/>
              <a:gd name="connsiteX42" fmla="*/ 108185 w 8599161"/>
              <a:gd name="connsiteY42" fmla="*/ 146182 h 5884350"/>
              <a:gd name="connsiteX43" fmla="*/ 327017 w 8599161"/>
              <a:gd name="connsiteY43" fmla="*/ 443165 h 5884350"/>
              <a:gd name="connsiteX44" fmla="*/ 1085107 w 8599161"/>
              <a:gd name="connsiteY44" fmla="*/ 677628 h 5884350"/>
              <a:gd name="connsiteX45" fmla="*/ 1718155 w 8599161"/>
              <a:gd name="connsiteY45" fmla="*/ 1349750 h 5884350"/>
              <a:gd name="connsiteX46" fmla="*/ 2233969 w 8599161"/>
              <a:gd name="connsiteY46" fmla="*/ 1967166 h 5884350"/>
              <a:gd name="connsiteX47" fmla="*/ 2530953 w 8599161"/>
              <a:gd name="connsiteY47" fmla="*/ 1506059 h 5884350"/>
              <a:gd name="connsiteX48" fmla="*/ 2684013 w 8599161"/>
              <a:gd name="connsiteY48"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4813048 w 8599161"/>
              <a:gd name="connsiteY38" fmla="*/ 4030427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258525 w 8599161"/>
              <a:gd name="connsiteY37" fmla="*/ 4382119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375755 w 8599161"/>
              <a:gd name="connsiteY36" fmla="*/ 4452458 h 5884350"/>
              <a:gd name="connsiteX37" fmla="*/ 5258525 w 8599161"/>
              <a:gd name="connsiteY37" fmla="*/ 4382119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2156 w 8599161"/>
              <a:gd name="connsiteY35" fmla="*/ 4389935 h 5884350"/>
              <a:gd name="connsiteX36" fmla="*/ 5375755 w 8599161"/>
              <a:gd name="connsiteY36" fmla="*/ 4452458 h 5884350"/>
              <a:gd name="connsiteX37" fmla="*/ 5258525 w 8599161"/>
              <a:gd name="connsiteY37" fmla="*/ 4382119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821232 w 8599161"/>
              <a:gd name="connsiteY35" fmla="*/ 4194550 h 5884350"/>
              <a:gd name="connsiteX36" fmla="*/ 5782156 w 8599161"/>
              <a:gd name="connsiteY36" fmla="*/ 4389935 h 5884350"/>
              <a:gd name="connsiteX37" fmla="*/ 5375755 w 8599161"/>
              <a:gd name="connsiteY37" fmla="*/ 4452458 h 5884350"/>
              <a:gd name="connsiteX38" fmla="*/ 5258525 w 8599161"/>
              <a:gd name="connsiteY38" fmla="*/ 4382119 h 5884350"/>
              <a:gd name="connsiteX39" fmla="*/ 4945910 w 8599161"/>
              <a:gd name="connsiteY39" fmla="*/ 4460273 h 5884350"/>
              <a:gd name="connsiteX40" fmla="*/ 4359755 w 8599161"/>
              <a:gd name="connsiteY40" fmla="*/ 4593134 h 5884350"/>
              <a:gd name="connsiteX41" fmla="*/ 3340505 w 8599161"/>
              <a:gd name="connsiteY41" fmla="*/ 4471854 h 5884350"/>
              <a:gd name="connsiteX42" fmla="*/ 2054216 w 8599161"/>
              <a:gd name="connsiteY42" fmla="*/ 5530982 h 5884350"/>
              <a:gd name="connsiteX43" fmla="*/ 162893 w 8599161"/>
              <a:gd name="connsiteY43" fmla="*/ 5538796 h 5884350"/>
              <a:gd name="connsiteX44" fmla="*/ 108185 w 8599161"/>
              <a:gd name="connsiteY44" fmla="*/ 146182 h 5884350"/>
              <a:gd name="connsiteX45" fmla="*/ 327017 w 8599161"/>
              <a:gd name="connsiteY45" fmla="*/ 443165 h 5884350"/>
              <a:gd name="connsiteX46" fmla="*/ 1085107 w 8599161"/>
              <a:gd name="connsiteY46" fmla="*/ 677628 h 5884350"/>
              <a:gd name="connsiteX47" fmla="*/ 1718155 w 8599161"/>
              <a:gd name="connsiteY47" fmla="*/ 1349750 h 5884350"/>
              <a:gd name="connsiteX48" fmla="*/ 2233969 w 8599161"/>
              <a:gd name="connsiteY48" fmla="*/ 1967166 h 5884350"/>
              <a:gd name="connsiteX49" fmla="*/ 2530953 w 8599161"/>
              <a:gd name="connsiteY49" fmla="*/ 1506059 h 5884350"/>
              <a:gd name="connsiteX50" fmla="*/ 2684013 w 8599161"/>
              <a:gd name="connsiteY50"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3340505 w 8599161"/>
              <a:gd name="connsiteY42" fmla="*/ 4471854 h 5884350"/>
              <a:gd name="connsiteX43" fmla="*/ 2054216 w 8599161"/>
              <a:gd name="connsiteY43" fmla="*/ 5530982 h 5884350"/>
              <a:gd name="connsiteX44" fmla="*/ 162893 w 8599161"/>
              <a:gd name="connsiteY44" fmla="*/ 5538796 h 5884350"/>
              <a:gd name="connsiteX45" fmla="*/ 108185 w 8599161"/>
              <a:gd name="connsiteY45" fmla="*/ 146182 h 5884350"/>
              <a:gd name="connsiteX46" fmla="*/ 327017 w 8599161"/>
              <a:gd name="connsiteY46" fmla="*/ 443165 h 5884350"/>
              <a:gd name="connsiteX47" fmla="*/ 1085107 w 8599161"/>
              <a:gd name="connsiteY47" fmla="*/ 677628 h 5884350"/>
              <a:gd name="connsiteX48" fmla="*/ 1718155 w 8599161"/>
              <a:gd name="connsiteY48" fmla="*/ 1349750 h 5884350"/>
              <a:gd name="connsiteX49" fmla="*/ 2233969 w 8599161"/>
              <a:gd name="connsiteY49" fmla="*/ 1967166 h 5884350"/>
              <a:gd name="connsiteX50" fmla="*/ 2530953 w 8599161"/>
              <a:gd name="connsiteY50" fmla="*/ 1506059 h 5884350"/>
              <a:gd name="connsiteX51" fmla="*/ 2684013 w 8599161"/>
              <a:gd name="connsiteY5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3340505 w 8599161"/>
              <a:gd name="connsiteY42" fmla="*/ 4471854 h 5884350"/>
              <a:gd name="connsiteX43" fmla="*/ 2054216 w 8599161"/>
              <a:gd name="connsiteY43" fmla="*/ 5530982 h 5884350"/>
              <a:gd name="connsiteX44" fmla="*/ 162893 w 8599161"/>
              <a:gd name="connsiteY44" fmla="*/ 5538796 h 5884350"/>
              <a:gd name="connsiteX45" fmla="*/ 108185 w 8599161"/>
              <a:gd name="connsiteY45" fmla="*/ 146182 h 5884350"/>
              <a:gd name="connsiteX46" fmla="*/ 327017 w 8599161"/>
              <a:gd name="connsiteY46" fmla="*/ 443165 h 5884350"/>
              <a:gd name="connsiteX47" fmla="*/ 1085107 w 8599161"/>
              <a:gd name="connsiteY47" fmla="*/ 677628 h 5884350"/>
              <a:gd name="connsiteX48" fmla="*/ 1718155 w 8599161"/>
              <a:gd name="connsiteY48" fmla="*/ 1349750 h 5884350"/>
              <a:gd name="connsiteX49" fmla="*/ 2233969 w 8599161"/>
              <a:gd name="connsiteY49" fmla="*/ 1967166 h 5884350"/>
              <a:gd name="connsiteX50" fmla="*/ 2530953 w 8599161"/>
              <a:gd name="connsiteY50" fmla="*/ 1506059 h 5884350"/>
              <a:gd name="connsiteX51" fmla="*/ 2684013 w 8599161"/>
              <a:gd name="connsiteY5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3340505 w 8599161"/>
              <a:gd name="connsiteY42" fmla="*/ 4471854 h 5884350"/>
              <a:gd name="connsiteX43" fmla="*/ 2054216 w 8599161"/>
              <a:gd name="connsiteY43" fmla="*/ 5530982 h 5884350"/>
              <a:gd name="connsiteX44" fmla="*/ 162893 w 8599161"/>
              <a:gd name="connsiteY44" fmla="*/ 5538796 h 5884350"/>
              <a:gd name="connsiteX45" fmla="*/ 108185 w 8599161"/>
              <a:gd name="connsiteY45" fmla="*/ 146182 h 5884350"/>
              <a:gd name="connsiteX46" fmla="*/ 327017 w 8599161"/>
              <a:gd name="connsiteY46" fmla="*/ 443165 h 5884350"/>
              <a:gd name="connsiteX47" fmla="*/ 1085107 w 8599161"/>
              <a:gd name="connsiteY47" fmla="*/ 677628 h 5884350"/>
              <a:gd name="connsiteX48" fmla="*/ 1718155 w 8599161"/>
              <a:gd name="connsiteY48" fmla="*/ 1349750 h 5884350"/>
              <a:gd name="connsiteX49" fmla="*/ 2233969 w 8599161"/>
              <a:gd name="connsiteY49" fmla="*/ 1967166 h 5884350"/>
              <a:gd name="connsiteX50" fmla="*/ 2530953 w 8599161"/>
              <a:gd name="connsiteY50" fmla="*/ 1506059 h 5884350"/>
              <a:gd name="connsiteX51" fmla="*/ 2684013 w 8599161"/>
              <a:gd name="connsiteY5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4047140 w 8599161"/>
              <a:gd name="connsiteY42" fmla="*/ 4905750 h 5884350"/>
              <a:gd name="connsiteX43" fmla="*/ 3340505 w 8599161"/>
              <a:gd name="connsiteY43" fmla="*/ 4471854 h 5884350"/>
              <a:gd name="connsiteX44" fmla="*/ 2054216 w 8599161"/>
              <a:gd name="connsiteY44" fmla="*/ 5530982 h 5884350"/>
              <a:gd name="connsiteX45" fmla="*/ 162893 w 8599161"/>
              <a:gd name="connsiteY45" fmla="*/ 5538796 h 5884350"/>
              <a:gd name="connsiteX46" fmla="*/ 108185 w 8599161"/>
              <a:gd name="connsiteY46" fmla="*/ 146182 h 5884350"/>
              <a:gd name="connsiteX47" fmla="*/ 327017 w 8599161"/>
              <a:gd name="connsiteY47" fmla="*/ 443165 h 5884350"/>
              <a:gd name="connsiteX48" fmla="*/ 1085107 w 8599161"/>
              <a:gd name="connsiteY48" fmla="*/ 677628 h 5884350"/>
              <a:gd name="connsiteX49" fmla="*/ 1718155 w 8599161"/>
              <a:gd name="connsiteY49" fmla="*/ 1349750 h 5884350"/>
              <a:gd name="connsiteX50" fmla="*/ 2233969 w 8599161"/>
              <a:gd name="connsiteY50" fmla="*/ 1967166 h 5884350"/>
              <a:gd name="connsiteX51" fmla="*/ 2530953 w 8599161"/>
              <a:gd name="connsiteY51" fmla="*/ 1506059 h 5884350"/>
              <a:gd name="connsiteX52" fmla="*/ 2684013 w 8599161"/>
              <a:gd name="connsiteY52"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4047140 w 8599161"/>
              <a:gd name="connsiteY42" fmla="*/ 4905750 h 5884350"/>
              <a:gd name="connsiteX43" fmla="*/ 3718894 w 8599161"/>
              <a:gd name="connsiteY43" fmla="*/ 4960458 h 5884350"/>
              <a:gd name="connsiteX44" fmla="*/ 3340505 w 8599161"/>
              <a:gd name="connsiteY44" fmla="*/ 4471854 h 5884350"/>
              <a:gd name="connsiteX45" fmla="*/ 2054216 w 8599161"/>
              <a:gd name="connsiteY45" fmla="*/ 5530982 h 5884350"/>
              <a:gd name="connsiteX46" fmla="*/ 162893 w 8599161"/>
              <a:gd name="connsiteY46" fmla="*/ 5538796 h 5884350"/>
              <a:gd name="connsiteX47" fmla="*/ 108185 w 8599161"/>
              <a:gd name="connsiteY47" fmla="*/ 146182 h 5884350"/>
              <a:gd name="connsiteX48" fmla="*/ 327017 w 8599161"/>
              <a:gd name="connsiteY48" fmla="*/ 443165 h 5884350"/>
              <a:gd name="connsiteX49" fmla="*/ 1085107 w 8599161"/>
              <a:gd name="connsiteY49" fmla="*/ 677628 h 5884350"/>
              <a:gd name="connsiteX50" fmla="*/ 1718155 w 8599161"/>
              <a:gd name="connsiteY50" fmla="*/ 1349750 h 5884350"/>
              <a:gd name="connsiteX51" fmla="*/ 2233969 w 8599161"/>
              <a:gd name="connsiteY51" fmla="*/ 1967166 h 5884350"/>
              <a:gd name="connsiteX52" fmla="*/ 2530953 w 8599161"/>
              <a:gd name="connsiteY52" fmla="*/ 1506059 h 5884350"/>
              <a:gd name="connsiteX53" fmla="*/ 2684013 w 8599161"/>
              <a:gd name="connsiteY53"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4047140 w 8599161"/>
              <a:gd name="connsiteY42" fmla="*/ 4905750 h 5884350"/>
              <a:gd name="connsiteX43" fmla="*/ 3718894 w 8599161"/>
              <a:gd name="connsiteY43" fmla="*/ 4960458 h 5884350"/>
              <a:gd name="connsiteX44" fmla="*/ 3340505 w 8599161"/>
              <a:gd name="connsiteY44" fmla="*/ 4471854 h 5884350"/>
              <a:gd name="connsiteX45" fmla="*/ 2054216 w 8599161"/>
              <a:gd name="connsiteY45" fmla="*/ 5530982 h 5884350"/>
              <a:gd name="connsiteX46" fmla="*/ 162893 w 8599161"/>
              <a:gd name="connsiteY46" fmla="*/ 5538796 h 5884350"/>
              <a:gd name="connsiteX47" fmla="*/ 108185 w 8599161"/>
              <a:gd name="connsiteY47" fmla="*/ 146182 h 5884350"/>
              <a:gd name="connsiteX48" fmla="*/ 327017 w 8599161"/>
              <a:gd name="connsiteY48" fmla="*/ 443165 h 5884350"/>
              <a:gd name="connsiteX49" fmla="*/ 1085107 w 8599161"/>
              <a:gd name="connsiteY49" fmla="*/ 677628 h 5884350"/>
              <a:gd name="connsiteX50" fmla="*/ 1718155 w 8599161"/>
              <a:gd name="connsiteY50" fmla="*/ 1349750 h 5884350"/>
              <a:gd name="connsiteX51" fmla="*/ 2233969 w 8599161"/>
              <a:gd name="connsiteY51" fmla="*/ 1967166 h 5884350"/>
              <a:gd name="connsiteX52" fmla="*/ 2530953 w 8599161"/>
              <a:gd name="connsiteY52" fmla="*/ 1506059 h 5884350"/>
              <a:gd name="connsiteX53" fmla="*/ 2684013 w 8599161"/>
              <a:gd name="connsiteY53" fmla="*/ 1168990 h 5884350"/>
              <a:gd name="connsiteX0" fmla="*/ 2684013 w 8599161"/>
              <a:gd name="connsiteY0" fmla="*/ 1168990 h 5931539"/>
              <a:gd name="connsiteX1" fmla="*/ 2656000 w 8599161"/>
              <a:gd name="connsiteY1" fmla="*/ 958982 h 5931539"/>
              <a:gd name="connsiteX2" fmla="*/ 2781046 w 8599161"/>
              <a:gd name="connsiteY2" fmla="*/ 724519 h 5931539"/>
              <a:gd name="connsiteX3" fmla="*/ 3109292 w 8599161"/>
              <a:gd name="connsiteY3" fmla="*/ 380643 h 5931539"/>
              <a:gd name="connsiteX4" fmla="*/ 3593847 w 8599161"/>
              <a:gd name="connsiteY4" fmla="*/ 247781 h 5931539"/>
              <a:gd name="connsiteX5" fmla="*/ 3836123 w 8599161"/>
              <a:gd name="connsiteY5" fmla="*/ 36765 h 5931539"/>
              <a:gd name="connsiteX6" fmla="*/ 4125293 w 8599161"/>
              <a:gd name="connsiteY6" fmla="*/ 52397 h 5931539"/>
              <a:gd name="connsiteX7" fmla="*/ 4336308 w 8599161"/>
              <a:gd name="connsiteY7" fmla="*/ 5505 h 5931539"/>
              <a:gd name="connsiteX8" fmla="*/ 4594216 w 8599161"/>
              <a:gd name="connsiteY8" fmla="*/ 138366 h 5931539"/>
              <a:gd name="connsiteX9" fmla="*/ 5070954 w 8599161"/>
              <a:gd name="connsiteY9" fmla="*/ 52396 h 5931539"/>
              <a:gd name="connsiteX10" fmla="*/ 5399200 w 8599161"/>
              <a:gd name="connsiteY10" fmla="*/ 333750 h 5931539"/>
              <a:gd name="connsiteX11" fmla="*/ 6274523 w 8599161"/>
              <a:gd name="connsiteY11" fmla="*/ 536950 h 5931539"/>
              <a:gd name="connsiteX12" fmla="*/ 6720000 w 8599161"/>
              <a:gd name="connsiteY12" fmla="*/ 138365 h 5931539"/>
              <a:gd name="connsiteX13" fmla="*/ 6868493 w 8599161"/>
              <a:gd name="connsiteY13" fmla="*/ 177442 h 5931539"/>
              <a:gd name="connsiteX14" fmla="*/ 7059970 w 8599161"/>
              <a:gd name="connsiteY14" fmla="*/ 106097 h 5931539"/>
              <a:gd name="connsiteX15" fmla="*/ 7345231 w 8599161"/>
              <a:gd name="connsiteY15" fmla="*/ 341566 h 5931539"/>
              <a:gd name="connsiteX16" fmla="*/ 7439016 w 8599161"/>
              <a:gd name="connsiteY16" fmla="*/ 333751 h 5931539"/>
              <a:gd name="connsiteX17" fmla="*/ 7564062 w 8599161"/>
              <a:gd name="connsiteY17" fmla="*/ 505690 h 5931539"/>
              <a:gd name="connsiteX18" fmla="*/ 7392123 w 8599161"/>
              <a:gd name="connsiteY18" fmla="*/ 724519 h 5931539"/>
              <a:gd name="connsiteX19" fmla="*/ 7556247 w 8599161"/>
              <a:gd name="connsiteY19" fmla="*/ 912090 h 5931539"/>
              <a:gd name="connsiteX20" fmla="*/ 7775077 w 8599161"/>
              <a:gd name="connsiteY20" fmla="*/ 1060582 h 5931539"/>
              <a:gd name="connsiteX21" fmla="*/ 7986093 w 8599161"/>
              <a:gd name="connsiteY21" fmla="*/ 1271597 h 5931539"/>
              <a:gd name="connsiteX22" fmla="*/ 8087692 w 8599161"/>
              <a:gd name="connsiteY22" fmla="*/ 1295043 h 5931539"/>
              <a:gd name="connsiteX23" fmla="*/ 8165847 w 8599161"/>
              <a:gd name="connsiteY23" fmla="*/ 1599843 h 5931539"/>
              <a:gd name="connsiteX24" fmla="*/ 8244000 w 8599161"/>
              <a:gd name="connsiteY24" fmla="*/ 1748336 h 5931539"/>
              <a:gd name="connsiteX25" fmla="*/ 8212739 w 8599161"/>
              <a:gd name="connsiteY25" fmla="*/ 1818673 h 5931539"/>
              <a:gd name="connsiteX26" fmla="*/ 8415939 w 8599161"/>
              <a:gd name="connsiteY26" fmla="*/ 2162551 h 5931539"/>
              <a:gd name="connsiteX27" fmla="*/ 8494093 w 8599161"/>
              <a:gd name="connsiteY27" fmla="*/ 2170368 h 5931539"/>
              <a:gd name="connsiteX28" fmla="*/ 8540984 w 8599161"/>
              <a:gd name="connsiteY28" fmla="*/ 2662735 h 5931539"/>
              <a:gd name="connsiteX29" fmla="*/ 8501908 w 8599161"/>
              <a:gd name="connsiteY29" fmla="*/ 3076951 h 5931539"/>
              <a:gd name="connsiteX30" fmla="*/ 7790708 w 8599161"/>
              <a:gd name="connsiteY30" fmla="*/ 3131659 h 5931539"/>
              <a:gd name="connsiteX31" fmla="*/ 6934924 w 8599161"/>
              <a:gd name="connsiteY31" fmla="*/ 3408962 h 5931539"/>
              <a:gd name="connsiteX32" fmla="*/ 6696555 w 8599161"/>
              <a:gd name="connsiteY32" fmla="*/ 3405196 h 5931539"/>
              <a:gd name="connsiteX33" fmla="*/ 6469909 w 8599161"/>
              <a:gd name="connsiteY33" fmla="*/ 3522427 h 5931539"/>
              <a:gd name="connsiteX34" fmla="*/ 6165109 w 8599161"/>
              <a:gd name="connsiteY34" fmla="*/ 3811596 h 5931539"/>
              <a:gd name="connsiteX35" fmla="*/ 6055694 w 8599161"/>
              <a:gd name="connsiteY35" fmla="*/ 4061688 h 5931539"/>
              <a:gd name="connsiteX36" fmla="*/ 5821232 w 8599161"/>
              <a:gd name="connsiteY36" fmla="*/ 4194550 h 5931539"/>
              <a:gd name="connsiteX37" fmla="*/ 5782156 w 8599161"/>
              <a:gd name="connsiteY37" fmla="*/ 4389935 h 5931539"/>
              <a:gd name="connsiteX38" fmla="*/ 5375755 w 8599161"/>
              <a:gd name="connsiteY38" fmla="*/ 4452458 h 5931539"/>
              <a:gd name="connsiteX39" fmla="*/ 5258525 w 8599161"/>
              <a:gd name="connsiteY39" fmla="*/ 4382119 h 5931539"/>
              <a:gd name="connsiteX40" fmla="*/ 4945910 w 8599161"/>
              <a:gd name="connsiteY40" fmla="*/ 4460273 h 5931539"/>
              <a:gd name="connsiteX41" fmla="*/ 4359755 w 8599161"/>
              <a:gd name="connsiteY41" fmla="*/ 4593134 h 5931539"/>
              <a:gd name="connsiteX42" fmla="*/ 4047140 w 8599161"/>
              <a:gd name="connsiteY42" fmla="*/ 4905750 h 5931539"/>
              <a:gd name="connsiteX43" fmla="*/ 3718894 w 8599161"/>
              <a:gd name="connsiteY43" fmla="*/ 4960458 h 5931539"/>
              <a:gd name="connsiteX44" fmla="*/ 3340505 w 8599161"/>
              <a:gd name="connsiteY44" fmla="*/ 4471854 h 5931539"/>
              <a:gd name="connsiteX45" fmla="*/ 2632555 w 8599161"/>
              <a:gd name="connsiteY45" fmla="*/ 5015165 h 5931539"/>
              <a:gd name="connsiteX46" fmla="*/ 2054216 w 8599161"/>
              <a:gd name="connsiteY46" fmla="*/ 5530982 h 5931539"/>
              <a:gd name="connsiteX47" fmla="*/ 162893 w 8599161"/>
              <a:gd name="connsiteY47" fmla="*/ 5538796 h 5931539"/>
              <a:gd name="connsiteX48" fmla="*/ 108185 w 8599161"/>
              <a:gd name="connsiteY48" fmla="*/ 146182 h 5931539"/>
              <a:gd name="connsiteX49" fmla="*/ 327017 w 8599161"/>
              <a:gd name="connsiteY49" fmla="*/ 443165 h 5931539"/>
              <a:gd name="connsiteX50" fmla="*/ 1085107 w 8599161"/>
              <a:gd name="connsiteY50" fmla="*/ 677628 h 5931539"/>
              <a:gd name="connsiteX51" fmla="*/ 1718155 w 8599161"/>
              <a:gd name="connsiteY51" fmla="*/ 1349750 h 5931539"/>
              <a:gd name="connsiteX52" fmla="*/ 2233969 w 8599161"/>
              <a:gd name="connsiteY52" fmla="*/ 1967166 h 5931539"/>
              <a:gd name="connsiteX53" fmla="*/ 2530953 w 8599161"/>
              <a:gd name="connsiteY53" fmla="*/ 1506059 h 5931539"/>
              <a:gd name="connsiteX54" fmla="*/ 2684013 w 8599161"/>
              <a:gd name="connsiteY54" fmla="*/ 1168990 h 5931539"/>
              <a:gd name="connsiteX0" fmla="*/ 2684013 w 8599161"/>
              <a:gd name="connsiteY0" fmla="*/ 1168990 h 5931539"/>
              <a:gd name="connsiteX1" fmla="*/ 2656000 w 8599161"/>
              <a:gd name="connsiteY1" fmla="*/ 958982 h 5931539"/>
              <a:gd name="connsiteX2" fmla="*/ 2781046 w 8599161"/>
              <a:gd name="connsiteY2" fmla="*/ 724519 h 5931539"/>
              <a:gd name="connsiteX3" fmla="*/ 3109292 w 8599161"/>
              <a:gd name="connsiteY3" fmla="*/ 380643 h 5931539"/>
              <a:gd name="connsiteX4" fmla="*/ 3593847 w 8599161"/>
              <a:gd name="connsiteY4" fmla="*/ 247781 h 5931539"/>
              <a:gd name="connsiteX5" fmla="*/ 3836123 w 8599161"/>
              <a:gd name="connsiteY5" fmla="*/ 36765 h 5931539"/>
              <a:gd name="connsiteX6" fmla="*/ 4125293 w 8599161"/>
              <a:gd name="connsiteY6" fmla="*/ 52397 h 5931539"/>
              <a:gd name="connsiteX7" fmla="*/ 4336308 w 8599161"/>
              <a:gd name="connsiteY7" fmla="*/ 5505 h 5931539"/>
              <a:gd name="connsiteX8" fmla="*/ 4594216 w 8599161"/>
              <a:gd name="connsiteY8" fmla="*/ 138366 h 5931539"/>
              <a:gd name="connsiteX9" fmla="*/ 5070954 w 8599161"/>
              <a:gd name="connsiteY9" fmla="*/ 52396 h 5931539"/>
              <a:gd name="connsiteX10" fmla="*/ 5399200 w 8599161"/>
              <a:gd name="connsiteY10" fmla="*/ 333750 h 5931539"/>
              <a:gd name="connsiteX11" fmla="*/ 6274523 w 8599161"/>
              <a:gd name="connsiteY11" fmla="*/ 536950 h 5931539"/>
              <a:gd name="connsiteX12" fmla="*/ 6720000 w 8599161"/>
              <a:gd name="connsiteY12" fmla="*/ 138365 h 5931539"/>
              <a:gd name="connsiteX13" fmla="*/ 6868493 w 8599161"/>
              <a:gd name="connsiteY13" fmla="*/ 177442 h 5931539"/>
              <a:gd name="connsiteX14" fmla="*/ 7059970 w 8599161"/>
              <a:gd name="connsiteY14" fmla="*/ 106097 h 5931539"/>
              <a:gd name="connsiteX15" fmla="*/ 7345231 w 8599161"/>
              <a:gd name="connsiteY15" fmla="*/ 341566 h 5931539"/>
              <a:gd name="connsiteX16" fmla="*/ 7439016 w 8599161"/>
              <a:gd name="connsiteY16" fmla="*/ 333751 h 5931539"/>
              <a:gd name="connsiteX17" fmla="*/ 7564062 w 8599161"/>
              <a:gd name="connsiteY17" fmla="*/ 505690 h 5931539"/>
              <a:gd name="connsiteX18" fmla="*/ 7392123 w 8599161"/>
              <a:gd name="connsiteY18" fmla="*/ 724519 h 5931539"/>
              <a:gd name="connsiteX19" fmla="*/ 7556247 w 8599161"/>
              <a:gd name="connsiteY19" fmla="*/ 912090 h 5931539"/>
              <a:gd name="connsiteX20" fmla="*/ 7775077 w 8599161"/>
              <a:gd name="connsiteY20" fmla="*/ 1060582 h 5931539"/>
              <a:gd name="connsiteX21" fmla="*/ 7986093 w 8599161"/>
              <a:gd name="connsiteY21" fmla="*/ 1271597 h 5931539"/>
              <a:gd name="connsiteX22" fmla="*/ 8087692 w 8599161"/>
              <a:gd name="connsiteY22" fmla="*/ 1295043 h 5931539"/>
              <a:gd name="connsiteX23" fmla="*/ 8165847 w 8599161"/>
              <a:gd name="connsiteY23" fmla="*/ 1599843 h 5931539"/>
              <a:gd name="connsiteX24" fmla="*/ 8244000 w 8599161"/>
              <a:gd name="connsiteY24" fmla="*/ 1748336 h 5931539"/>
              <a:gd name="connsiteX25" fmla="*/ 8212739 w 8599161"/>
              <a:gd name="connsiteY25" fmla="*/ 1818673 h 5931539"/>
              <a:gd name="connsiteX26" fmla="*/ 8415939 w 8599161"/>
              <a:gd name="connsiteY26" fmla="*/ 2162551 h 5931539"/>
              <a:gd name="connsiteX27" fmla="*/ 8494093 w 8599161"/>
              <a:gd name="connsiteY27" fmla="*/ 2170368 h 5931539"/>
              <a:gd name="connsiteX28" fmla="*/ 8540984 w 8599161"/>
              <a:gd name="connsiteY28" fmla="*/ 2662735 h 5931539"/>
              <a:gd name="connsiteX29" fmla="*/ 8501908 w 8599161"/>
              <a:gd name="connsiteY29" fmla="*/ 3076951 h 5931539"/>
              <a:gd name="connsiteX30" fmla="*/ 7790708 w 8599161"/>
              <a:gd name="connsiteY30" fmla="*/ 3131659 h 5931539"/>
              <a:gd name="connsiteX31" fmla="*/ 6934924 w 8599161"/>
              <a:gd name="connsiteY31" fmla="*/ 3408962 h 5931539"/>
              <a:gd name="connsiteX32" fmla="*/ 6696555 w 8599161"/>
              <a:gd name="connsiteY32" fmla="*/ 3405196 h 5931539"/>
              <a:gd name="connsiteX33" fmla="*/ 6469909 w 8599161"/>
              <a:gd name="connsiteY33" fmla="*/ 3522427 h 5931539"/>
              <a:gd name="connsiteX34" fmla="*/ 6165109 w 8599161"/>
              <a:gd name="connsiteY34" fmla="*/ 3811596 h 5931539"/>
              <a:gd name="connsiteX35" fmla="*/ 6055694 w 8599161"/>
              <a:gd name="connsiteY35" fmla="*/ 4061688 h 5931539"/>
              <a:gd name="connsiteX36" fmla="*/ 5821232 w 8599161"/>
              <a:gd name="connsiteY36" fmla="*/ 4194550 h 5931539"/>
              <a:gd name="connsiteX37" fmla="*/ 5782156 w 8599161"/>
              <a:gd name="connsiteY37" fmla="*/ 4389935 h 5931539"/>
              <a:gd name="connsiteX38" fmla="*/ 5375755 w 8599161"/>
              <a:gd name="connsiteY38" fmla="*/ 4452458 h 5931539"/>
              <a:gd name="connsiteX39" fmla="*/ 5258525 w 8599161"/>
              <a:gd name="connsiteY39" fmla="*/ 4382119 h 5931539"/>
              <a:gd name="connsiteX40" fmla="*/ 4945910 w 8599161"/>
              <a:gd name="connsiteY40" fmla="*/ 4460273 h 5931539"/>
              <a:gd name="connsiteX41" fmla="*/ 4359755 w 8599161"/>
              <a:gd name="connsiteY41" fmla="*/ 4593134 h 5931539"/>
              <a:gd name="connsiteX42" fmla="*/ 4047140 w 8599161"/>
              <a:gd name="connsiteY42" fmla="*/ 4905750 h 5931539"/>
              <a:gd name="connsiteX43" fmla="*/ 3718894 w 8599161"/>
              <a:gd name="connsiteY43" fmla="*/ 4960458 h 5931539"/>
              <a:gd name="connsiteX44" fmla="*/ 3340505 w 8599161"/>
              <a:gd name="connsiteY44" fmla="*/ 4471854 h 5931539"/>
              <a:gd name="connsiteX45" fmla="*/ 2632555 w 8599161"/>
              <a:gd name="connsiteY45" fmla="*/ 5015165 h 5931539"/>
              <a:gd name="connsiteX46" fmla="*/ 2054216 w 8599161"/>
              <a:gd name="connsiteY46" fmla="*/ 5530982 h 5931539"/>
              <a:gd name="connsiteX47" fmla="*/ 162893 w 8599161"/>
              <a:gd name="connsiteY47" fmla="*/ 5538796 h 5931539"/>
              <a:gd name="connsiteX48" fmla="*/ 108185 w 8599161"/>
              <a:gd name="connsiteY48" fmla="*/ 146182 h 5931539"/>
              <a:gd name="connsiteX49" fmla="*/ 327017 w 8599161"/>
              <a:gd name="connsiteY49" fmla="*/ 443165 h 5931539"/>
              <a:gd name="connsiteX50" fmla="*/ 1085107 w 8599161"/>
              <a:gd name="connsiteY50" fmla="*/ 677628 h 5931539"/>
              <a:gd name="connsiteX51" fmla="*/ 1718155 w 8599161"/>
              <a:gd name="connsiteY51" fmla="*/ 1349750 h 5931539"/>
              <a:gd name="connsiteX52" fmla="*/ 2233969 w 8599161"/>
              <a:gd name="connsiteY52" fmla="*/ 1967166 h 5931539"/>
              <a:gd name="connsiteX53" fmla="*/ 2530953 w 8599161"/>
              <a:gd name="connsiteY53" fmla="*/ 1506059 h 5931539"/>
              <a:gd name="connsiteX54" fmla="*/ 2684013 w 8599161"/>
              <a:gd name="connsiteY54" fmla="*/ 1168990 h 5931539"/>
              <a:gd name="connsiteX0" fmla="*/ 2634966 w 8550114"/>
              <a:gd name="connsiteY0" fmla="*/ 1168990 h 5969025"/>
              <a:gd name="connsiteX1" fmla="*/ 2606953 w 8550114"/>
              <a:gd name="connsiteY1" fmla="*/ 958982 h 5969025"/>
              <a:gd name="connsiteX2" fmla="*/ 2731999 w 8550114"/>
              <a:gd name="connsiteY2" fmla="*/ 724519 h 5969025"/>
              <a:gd name="connsiteX3" fmla="*/ 3060245 w 8550114"/>
              <a:gd name="connsiteY3" fmla="*/ 380643 h 5969025"/>
              <a:gd name="connsiteX4" fmla="*/ 3544800 w 8550114"/>
              <a:gd name="connsiteY4" fmla="*/ 247781 h 5969025"/>
              <a:gd name="connsiteX5" fmla="*/ 3787076 w 8550114"/>
              <a:gd name="connsiteY5" fmla="*/ 36765 h 5969025"/>
              <a:gd name="connsiteX6" fmla="*/ 4076246 w 8550114"/>
              <a:gd name="connsiteY6" fmla="*/ 52397 h 5969025"/>
              <a:gd name="connsiteX7" fmla="*/ 4287261 w 8550114"/>
              <a:gd name="connsiteY7" fmla="*/ 5505 h 5969025"/>
              <a:gd name="connsiteX8" fmla="*/ 4545169 w 8550114"/>
              <a:gd name="connsiteY8" fmla="*/ 138366 h 5969025"/>
              <a:gd name="connsiteX9" fmla="*/ 5021907 w 8550114"/>
              <a:gd name="connsiteY9" fmla="*/ 52396 h 5969025"/>
              <a:gd name="connsiteX10" fmla="*/ 5350153 w 8550114"/>
              <a:gd name="connsiteY10" fmla="*/ 333750 h 5969025"/>
              <a:gd name="connsiteX11" fmla="*/ 6225476 w 8550114"/>
              <a:gd name="connsiteY11" fmla="*/ 536950 h 5969025"/>
              <a:gd name="connsiteX12" fmla="*/ 6670953 w 8550114"/>
              <a:gd name="connsiteY12" fmla="*/ 138365 h 5969025"/>
              <a:gd name="connsiteX13" fmla="*/ 6819446 w 8550114"/>
              <a:gd name="connsiteY13" fmla="*/ 177442 h 5969025"/>
              <a:gd name="connsiteX14" fmla="*/ 7010923 w 8550114"/>
              <a:gd name="connsiteY14" fmla="*/ 106097 h 5969025"/>
              <a:gd name="connsiteX15" fmla="*/ 7296184 w 8550114"/>
              <a:gd name="connsiteY15" fmla="*/ 341566 h 5969025"/>
              <a:gd name="connsiteX16" fmla="*/ 7389969 w 8550114"/>
              <a:gd name="connsiteY16" fmla="*/ 333751 h 5969025"/>
              <a:gd name="connsiteX17" fmla="*/ 7515015 w 8550114"/>
              <a:gd name="connsiteY17" fmla="*/ 505690 h 5969025"/>
              <a:gd name="connsiteX18" fmla="*/ 7343076 w 8550114"/>
              <a:gd name="connsiteY18" fmla="*/ 724519 h 5969025"/>
              <a:gd name="connsiteX19" fmla="*/ 7507200 w 8550114"/>
              <a:gd name="connsiteY19" fmla="*/ 912090 h 5969025"/>
              <a:gd name="connsiteX20" fmla="*/ 7726030 w 8550114"/>
              <a:gd name="connsiteY20" fmla="*/ 1060582 h 5969025"/>
              <a:gd name="connsiteX21" fmla="*/ 7937046 w 8550114"/>
              <a:gd name="connsiteY21" fmla="*/ 1271597 h 5969025"/>
              <a:gd name="connsiteX22" fmla="*/ 8038645 w 8550114"/>
              <a:gd name="connsiteY22" fmla="*/ 1295043 h 5969025"/>
              <a:gd name="connsiteX23" fmla="*/ 8116800 w 8550114"/>
              <a:gd name="connsiteY23" fmla="*/ 1599843 h 5969025"/>
              <a:gd name="connsiteX24" fmla="*/ 8194953 w 8550114"/>
              <a:gd name="connsiteY24" fmla="*/ 1748336 h 5969025"/>
              <a:gd name="connsiteX25" fmla="*/ 8163692 w 8550114"/>
              <a:gd name="connsiteY25" fmla="*/ 1818673 h 5969025"/>
              <a:gd name="connsiteX26" fmla="*/ 8366892 w 8550114"/>
              <a:gd name="connsiteY26" fmla="*/ 2162551 h 5969025"/>
              <a:gd name="connsiteX27" fmla="*/ 8445046 w 8550114"/>
              <a:gd name="connsiteY27" fmla="*/ 2170368 h 5969025"/>
              <a:gd name="connsiteX28" fmla="*/ 8491937 w 8550114"/>
              <a:gd name="connsiteY28" fmla="*/ 2662735 h 5969025"/>
              <a:gd name="connsiteX29" fmla="*/ 8452861 w 8550114"/>
              <a:gd name="connsiteY29" fmla="*/ 3076951 h 5969025"/>
              <a:gd name="connsiteX30" fmla="*/ 7741661 w 8550114"/>
              <a:gd name="connsiteY30" fmla="*/ 3131659 h 5969025"/>
              <a:gd name="connsiteX31" fmla="*/ 6885877 w 8550114"/>
              <a:gd name="connsiteY31" fmla="*/ 3408962 h 5969025"/>
              <a:gd name="connsiteX32" fmla="*/ 6647508 w 8550114"/>
              <a:gd name="connsiteY32" fmla="*/ 3405196 h 5969025"/>
              <a:gd name="connsiteX33" fmla="*/ 6420862 w 8550114"/>
              <a:gd name="connsiteY33" fmla="*/ 3522427 h 5969025"/>
              <a:gd name="connsiteX34" fmla="*/ 6116062 w 8550114"/>
              <a:gd name="connsiteY34" fmla="*/ 3811596 h 5969025"/>
              <a:gd name="connsiteX35" fmla="*/ 6006647 w 8550114"/>
              <a:gd name="connsiteY35" fmla="*/ 4061688 h 5969025"/>
              <a:gd name="connsiteX36" fmla="*/ 5772185 w 8550114"/>
              <a:gd name="connsiteY36" fmla="*/ 4194550 h 5969025"/>
              <a:gd name="connsiteX37" fmla="*/ 5733109 w 8550114"/>
              <a:gd name="connsiteY37" fmla="*/ 4389935 h 5969025"/>
              <a:gd name="connsiteX38" fmla="*/ 5326708 w 8550114"/>
              <a:gd name="connsiteY38" fmla="*/ 4452458 h 5969025"/>
              <a:gd name="connsiteX39" fmla="*/ 5209478 w 8550114"/>
              <a:gd name="connsiteY39" fmla="*/ 4382119 h 5969025"/>
              <a:gd name="connsiteX40" fmla="*/ 4896863 w 8550114"/>
              <a:gd name="connsiteY40" fmla="*/ 4460273 h 5969025"/>
              <a:gd name="connsiteX41" fmla="*/ 4310708 w 8550114"/>
              <a:gd name="connsiteY41" fmla="*/ 4593134 h 5969025"/>
              <a:gd name="connsiteX42" fmla="*/ 3998093 w 8550114"/>
              <a:gd name="connsiteY42" fmla="*/ 4905750 h 5969025"/>
              <a:gd name="connsiteX43" fmla="*/ 3669847 w 8550114"/>
              <a:gd name="connsiteY43" fmla="*/ 4960458 h 5969025"/>
              <a:gd name="connsiteX44" fmla="*/ 3291458 w 8550114"/>
              <a:gd name="connsiteY44" fmla="*/ 4471854 h 5969025"/>
              <a:gd name="connsiteX45" fmla="*/ 2583508 w 8550114"/>
              <a:gd name="connsiteY45" fmla="*/ 5015165 h 5969025"/>
              <a:gd name="connsiteX46" fmla="*/ 2005169 w 8550114"/>
              <a:gd name="connsiteY46" fmla="*/ 5530982 h 5969025"/>
              <a:gd name="connsiteX47" fmla="*/ 887570 w 8550114"/>
              <a:gd name="connsiteY47" fmla="*/ 5562242 h 5969025"/>
              <a:gd name="connsiteX48" fmla="*/ 113846 w 8550114"/>
              <a:gd name="connsiteY48" fmla="*/ 5538796 h 5969025"/>
              <a:gd name="connsiteX49" fmla="*/ 59138 w 8550114"/>
              <a:gd name="connsiteY49" fmla="*/ 146182 h 5969025"/>
              <a:gd name="connsiteX50" fmla="*/ 277970 w 8550114"/>
              <a:gd name="connsiteY50" fmla="*/ 443165 h 5969025"/>
              <a:gd name="connsiteX51" fmla="*/ 1036060 w 8550114"/>
              <a:gd name="connsiteY51" fmla="*/ 677628 h 5969025"/>
              <a:gd name="connsiteX52" fmla="*/ 1669108 w 8550114"/>
              <a:gd name="connsiteY52" fmla="*/ 1349750 h 5969025"/>
              <a:gd name="connsiteX53" fmla="*/ 2184922 w 8550114"/>
              <a:gd name="connsiteY53" fmla="*/ 1967166 h 5969025"/>
              <a:gd name="connsiteX54" fmla="*/ 2481906 w 8550114"/>
              <a:gd name="connsiteY54" fmla="*/ 1506059 h 5969025"/>
              <a:gd name="connsiteX55" fmla="*/ 2634966 w 8550114"/>
              <a:gd name="connsiteY55" fmla="*/ 1168990 h 5969025"/>
              <a:gd name="connsiteX0" fmla="*/ 2634966 w 8550114"/>
              <a:gd name="connsiteY0" fmla="*/ 1168990 h 5602986"/>
              <a:gd name="connsiteX1" fmla="*/ 2606953 w 8550114"/>
              <a:gd name="connsiteY1" fmla="*/ 958982 h 5602986"/>
              <a:gd name="connsiteX2" fmla="*/ 2731999 w 8550114"/>
              <a:gd name="connsiteY2" fmla="*/ 724519 h 5602986"/>
              <a:gd name="connsiteX3" fmla="*/ 3060245 w 8550114"/>
              <a:gd name="connsiteY3" fmla="*/ 380643 h 5602986"/>
              <a:gd name="connsiteX4" fmla="*/ 3544800 w 8550114"/>
              <a:gd name="connsiteY4" fmla="*/ 247781 h 5602986"/>
              <a:gd name="connsiteX5" fmla="*/ 3787076 w 8550114"/>
              <a:gd name="connsiteY5" fmla="*/ 36765 h 5602986"/>
              <a:gd name="connsiteX6" fmla="*/ 4076246 w 8550114"/>
              <a:gd name="connsiteY6" fmla="*/ 52397 h 5602986"/>
              <a:gd name="connsiteX7" fmla="*/ 4287261 w 8550114"/>
              <a:gd name="connsiteY7" fmla="*/ 5505 h 5602986"/>
              <a:gd name="connsiteX8" fmla="*/ 4545169 w 8550114"/>
              <a:gd name="connsiteY8" fmla="*/ 138366 h 5602986"/>
              <a:gd name="connsiteX9" fmla="*/ 5021907 w 8550114"/>
              <a:gd name="connsiteY9" fmla="*/ 52396 h 5602986"/>
              <a:gd name="connsiteX10" fmla="*/ 5350153 w 8550114"/>
              <a:gd name="connsiteY10" fmla="*/ 333750 h 5602986"/>
              <a:gd name="connsiteX11" fmla="*/ 6225476 w 8550114"/>
              <a:gd name="connsiteY11" fmla="*/ 536950 h 5602986"/>
              <a:gd name="connsiteX12" fmla="*/ 6670953 w 8550114"/>
              <a:gd name="connsiteY12" fmla="*/ 138365 h 5602986"/>
              <a:gd name="connsiteX13" fmla="*/ 6819446 w 8550114"/>
              <a:gd name="connsiteY13" fmla="*/ 177442 h 5602986"/>
              <a:gd name="connsiteX14" fmla="*/ 7010923 w 8550114"/>
              <a:gd name="connsiteY14" fmla="*/ 106097 h 5602986"/>
              <a:gd name="connsiteX15" fmla="*/ 7296184 w 8550114"/>
              <a:gd name="connsiteY15" fmla="*/ 341566 h 5602986"/>
              <a:gd name="connsiteX16" fmla="*/ 7389969 w 8550114"/>
              <a:gd name="connsiteY16" fmla="*/ 333751 h 5602986"/>
              <a:gd name="connsiteX17" fmla="*/ 7515015 w 8550114"/>
              <a:gd name="connsiteY17" fmla="*/ 505690 h 5602986"/>
              <a:gd name="connsiteX18" fmla="*/ 7343076 w 8550114"/>
              <a:gd name="connsiteY18" fmla="*/ 724519 h 5602986"/>
              <a:gd name="connsiteX19" fmla="*/ 7507200 w 8550114"/>
              <a:gd name="connsiteY19" fmla="*/ 912090 h 5602986"/>
              <a:gd name="connsiteX20" fmla="*/ 7726030 w 8550114"/>
              <a:gd name="connsiteY20" fmla="*/ 1060582 h 5602986"/>
              <a:gd name="connsiteX21" fmla="*/ 7937046 w 8550114"/>
              <a:gd name="connsiteY21" fmla="*/ 1271597 h 5602986"/>
              <a:gd name="connsiteX22" fmla="*/ 8038645 w 8550114"/>
              <a:gd name="connsiteY22" fmla="*/ 1295043 h 5602986"/>
              <a:gd name="connsiteX23" fmla="*/ 8116800 w 8550114"/>
              <a:gd name="connsiteY23" fmla="*/ 1599843 h 5602986"/>
              <a:gd name="connsiteX24" fmla="*/ 8194953 w 8550114"/>
              <a:gd name="connsiteY24" fmla="*/ 1748336 h 5602986"/>
              <a:gd name="connsiteX25" fmla="*/ 8163692 w 8550114"/>
              <a:gd name="connsiteY25" fmla="*/ 1818673 h 5602986"/>
              <a:gd name="connsiteX26" fmla="*/ 8366892 w 8550114"/>
              <a:gd name="connsiteY26" fmla="*/ 2162551 h 5602986"/>
              <a:gd name="connsiteX27" fmla="*/ 8445046 w 8550114"/>
              <a:gd name="connsiteY27" fmla="*/ 2170368 h 5602986"/>
              <a:gd name="connsiteX28" fmla="*/ 8491937 w 8550114"/>
              <a:gd name="connsiteY28" fmla="*/ 2662735 h 5602986"/>
              <a:gd name="connsiteX29" fmla="*/ 8452861 w 8550114"/>
              <a:gd name="connsiteY29" fmla="*/ 3076951 h 5602986"/>
              <a:gd name="connsiteX30" fmla="*/ 7741661 w 8550114"/>
              <a:gd name="connsiteY30" fmla="*/ 3131659 h 5602986"/>
              <a:gd name="connsiteX31" fmla="*/ 6885877 w 8550114"/>
              <a:gd name="connsiteY31" fmla="*/ 3408962 h 5602986"/>
              <a:gd name="connsiteX32" fmla="*/ 6647508 w 8550114"/>
              <a:gd name="connsiteY32" fmla="*/ 3405196 h 5602986"/>
              <a:gd name="connsiteX33" fmla="*/ 6420862 w 8550114"/>
              <a:gd name="connsiteY33" fmla="*/ 3522427 h 5602986"/>
              <a:gd name="connsiteX34" fmla="*/ 6116062 w 8550114"/>
              <a:gd name="connsiteY34" fmla="*/ 3811596 h 5602986"/>
              <a:gd name="connsiteX35" fmla="*/ 6006647 w 8550114"/>
              <a:gd name="connsiteY35" fmla="*/ 4061688 h 5602986"/>
              <a:gd name="connsiteX36" fmla="*/ 5772185 w 8550114"/>
              <a:gd name="connsiteY36" fmla="*/ 4194550 h 5602986"/>
              <a:gd name="connsiteX37" fmla="*/ 5733109 w 8550114"/>
              <a:gd name="connsiteY37" fmla="*/ 4389935 h 5602986"/>
              <a:gd name="connsiteX38" fmla="*/ 5326708 w 8550114"/>
              <a:gd name="connsiteY38" fmla="*/ 4452458 h 5602986"/>
              <a:gd name="connsiteX39" fmla="*/ 5209478 w 8550114"/>
              <a:gd name="connsiteY39" fmla="*/ 4382119 h 5602986"/>
              <a:gd name="connsiteX40" fmla="*/ 4896863 w 8550114"/>
              <a:gd name="connsiteY40" fmla="*/ 4460273 h 5602986"/>
              <a:gd name="connsiteX41" fmla="*/ 4310708 w 8550114"/>
              <a:gd name="connsiteY41" fmla="*/ 4593134 h 5602986"/>
              <a:gd name="connsiteX42" fmla="*/ 3998093 w 8550114"/>
              <a:gd name="connsiteY42" fmla="*/ 4905750 h 5602986"/>
              <a:gd name="connsiteX43" fmla="*/ 3669847 w 8550114"/>
              <a:gd name="connsiteY43" fmla="*/ 4960458 h 5602986"/>
              <a:gd name="connsiteX44" fmla="*/ 3291458 w 8550114"/>
              <a:gd name="connsiteY44" fmla="*/ 4471854 h 5602986"/>
              <a:gd name="connsiteX45" fmla="*/ 2583508 w 8550114"/>
              <a:gd name="connsiteY45" fmla="*/ 5015165 h 5602986"/>
              <a:gd name="connsiteX46" fmla="*/ 2005169 w 8550114"/>
              <a:gd name="connsiteY46" fmla="*/ 5530982 h 5602986"/>
              <a:gd name="connsiteX47" fmla="*/ 887570 w 8550114"/>
              <a:gd name="connsiteY47" fmla="*/ 5562242 h 5602986"/>
              <a:gd name="connsiteX48" fmla="*/ 113846 w 8550114"/>
              <a:gd name="connsiteY48" fmla="*/ 5538796 h 5602986"/>
              <a:gd name="connsiteX49" fmla="*/ 59138 w 8550114"/>
              <a:gd name="connsiteY49" fmla="*/ 146182 h 5602986"/>
              <a:gd name="connsiteX50" fmla="*/ 277970 w 8550114"/>
              <a:gd name="connsiteY50" fmla="*/ 443165 h 5602986"/>
              <a:gd name="connsiteX51" fmla="*/ 1036060 w 8550114"/>
              <a:gd name="connsiteY51" fmla="*/ 677628 h 5602986"/>
              <a:gd name="connsiteX52" fmla="*/ 1669108 w 8550114"/>
              <a:gd name="connsiteY52" fmla="*/ 1349750 h 5602986"/>
              <a:gd name="connsiteX53" fmla="*/ 2184922 w 8550114"/>
              <a:gd name="connsiteY53" fmla="*/ 1967166 h 5602986"/>
              <a:gd name="connsiteX54" fmla="*/ 2481906 w 8550114"/>
              <a:gd name="connsiteY54" fmla="*/ 1506059 h 5602986"/>
              <a:gd name="connsiteX55" fmla="*/ 2634966 w 8550114"/>
              <a:gd name="connsiteY55" fmla="*/ 1168990 h 5602986"/>
              <a:gd name="connsiteX0" fmla="*/ 2596244 w 8511392"/>
              <a:gd name="connsiteY0" fmla="*/ 1168990 h 5602986"/>
              <a:gd name="connsiteX1" fmla="*/ 2568231 w 8511392"/>
              <a:gd name="connsiteY1" fmla="*/ 958982 h 5602986"/>
              <a:gd name="connsiteX2" fmla="*/ 2693277 w 8511392"/>
              <a:gd name="connsiteY2" fmla="*/ 724519 h 5602986"/>
              <a:gd name="connsiteX3" fmla="*/ 3021523 w 8511392"/>
              <a:gd name="connsiteY3" fmla="*/ 380643 h 5602986"/>
              <a:gd name="connsiteX4" fmla="*/ 3506078 w 8511392"/>
              <a:gd name="connsiteY4" fmla="*/ 247781 h 5602986"/>
              <a:gd name="connsiteX5" fmla="*/ 3748354 w 8511392"/>
              <a:gd name="connsiteY5" fmla="*/ 36765 h 5602986"/>
              <a:gd name="connsiteX6" fmla="*/ 4037524 w 8511392"/>
              <a:gd name="connsiteY6" fmla="*/ 52397 h 5602986"/>
              <a:gd name="connsiteX7" fmla="*/ 4248539 w 8511392"/>
              <a:gd name="connsiteY7" fmla="*/ 5505 h 5602986"/>
              <a:gd name="connsiteX8" fmla="*/ 4506447 w 8511392"/>
              <a:gd name="connsiteY8" fmla="*/ 138366 h 5602986"/>
              <a:gd name="connsiteX9" fmla="*/ 4983185 w 8511392"/>
              <a:gd name="connsiteY9" fmla="*/ 52396 h 5602986"/>
              <a:gd name="connsiteX10" fmla="*/ 5311431 w 8511392"/>
              <a:gd name="connsiteY10" fmla="*/ 333750 h 5602986"/>
              <a:gd name="connsiteX11" fmla="*/ 6186754 w 8511392"/>
              <a:gd name="connsiteY11" fmla="*/ 536950 h 5602986"/>
              <a:gd name="connsiteX12" fmla="*/ 6632231 w 8511392"/>
              <a:gd name="connsiteY12" fmla="*/ 138365 h 5602986"/>
              <a:gd name="connsiteX13" fmla="*/ 6780724 w 8511392"/>
              <a:gd name="connsiteY13" fmla="*/ 177442 h 5602986"/>
              <a:gd name="connsiteX14" fmla="*/ 6972201 w 8511392"/>
              <a:gd name="connsiteY14" fmla="*/ 106097 h 5602986"/>
              <a:gd name="connsiteX15" fmla="*/ 7257462 w 8511392"/>
              <a:gd name="connsiteY15" fmla="*/ 341566 h 5602986"/>
              <a:gd name="connsiteX16" fmla="*/ 7351247 w 8511392"/>
              <a:gd name="connsiteY16" fmla="*/ 333751 h 5602986"/>
              <a:gd name="connsiteX17" fmla="*/ 7476293 w 8511392"/>
              <a:gd name="connsiteY17" fmla="*/ 505690 h 5602986"/>
              <a:gd name="connsiteX18" fmla="*/ 7304354 w 8511392"/>
              <a:gd name="connsiteY18" fmla="*/ 724519 h 5602986"/>
              <a:gd name="connsiteX19" fmla="*/ 7468478 w 8511392"/>
              <a:gd name="connsiteY19" fmla="*/ 912090 h 5602986"/>
              <a:gd name="connsiteX20" fmla="*/ 7687308 w 8511392"/>
              <a:gd name="connsiteY20" fmla="*/ 1060582 h 5602986"/>
              <a:gd name="connsiteX21" fmla="*/ 7898324 w 8511392"/>
              <a:gd name="connsiteY21" fmla="*/ 1271597 h 5602986"/>
              <a:gd name="connsiteX22" fmla="*/ 7999923 w 8511392"/>
              <a:gd name="connsiteY22" fmla="*/ 1295043 h 5602986"/>
              <a:gd name="connsiteX23" fmla="*/ 8078078 w 8511392"/>
              <a:gd name="connsiteY23" fmla="*/ 1599843 h 5602986"/>
              <a:gd name="connsiteX24" fmla="*/ 8156231 w 8511392"/>
              <a:gd name="connsiteY24" fmla="*/ 1748336 h 5602986"/>
              <a:gd name="connsiteX25" fmla="*/ 8124970 w 8511392"/>
              <a:gd name="connsiteY25" fmla="*/ 1818673 h 5602986"/>
              <a:gd name="connsiteX26" fmla="*/ 8328170 w 8511392"/>
              <a:gd name="connsiteY26" fmla="*/ 2162551 h 5602986"/>
              <a:gd name="connsiteX27" fmla="*/ 8406324 w 8511392"/>
              <a:gd name="connsiteY27" fmla="*/ 2170368 h 5602986"/>
              <a:gd name="connsiteX28" fmla="*/ 8453215 w 8511392"/>
              <a:gd name="connsiteY28" fmla="*/ 2662735 h 5602986"/>
              <a:gd name="connsiteX29" fmla="*/ 8414139 w 8511392"/>
              <a:gd name="connsiteY29" fmla="*/ 3076951 h 5602986"/>
              <a:gd name="connsiteX30" fmla="*/ 7702939 w 8511392"/>
              <a:gd name="connsiteY30" fmla="*/ 3131659 h 5602986"/>
              <a:gd name="connsiteX31" fmla="*/ 6847155 w 8511392"/>
              <a:gd name="connsiteY31" fmla="*/ 3408962 h 5602986"/>
              <a:gd name="connsiteX32" fmla="*/ 6608786 w 8511392"/>
              <a:gd name="connsiteY32" fmla="*/ 3405196 h 5602986"/>
              <a:gd name="connsiteX33" fmla="*/ 6382140 w 8511392"/>
              <a:gd name="connsiteY33" fmla="*/ 3522427 h 5602986"/>
              <a:gd name="connsiteX34" fmla="*/ 6077340 w 8511392"/>
              <a:gd name="connsiteY34" fmla="*/ 3811596 h 5602986"/>
              <a:gd name="connsiteX35" fmla="*/ 5967925 w 8511392"/>
              <a:gd name="connsiteY35" fmla="*/ 4061688 h 5602986"/>
              <a:gd name="connsiteX36" fmla="*/ 5733463 w 8511392"/>
              <a:gd name="connsiteY36" fmla="*/ 4194550 h 5602986"/>
              <a:gd name="connsiteX37" fmla="*/ 5694387 w 8511392"/>
              <a:gd name="connsiteY37" fmla="*/ 4389935 h 5602986"/>
              <a:gd name="connsiteX38" fmla="*/ 5287986 w 8511392"/>
              <a:gd name="connsiteY38" fmla="*/ 4452458 h 5602986"/>
              <a:gd name="connsiteX39" fmla="*/ 5170756 w 8511392"/>
              <a:gd name="connsiteY39" fmla="*/ 4382119 h 5602986"/>
              <a:gd name="connsiteX40" fmla="*/ 4858141 w 8511392"/>
              <a:gd name="connsiteY40" fmla="*/ 4460273 h 5602986"/>
              <a:gd name="connsiteX41" fmla="*/ 4271986 w 8511392"/>
              <a:gd name="connsiteY41" fmla="*/ 4593134 h 5602986"/>
              <a:gd name="connsiteX42" fmla="*/ 3959371 w 8511392"/>
              <a:gd name="connsiteY42" fmla="*/ 4905750 h 5602986"/>
              <a:gd name="connsiteX43" fmla="*/ 3631125 w 8511392"/>
              <a:gd name="connsiteY43" fmla="*/ 4960458 h 5602986"/>
              <a:gd name="connsiteX44" fmla="*/ 3252736 w 8511392"/>
              <a:gd name="connsiteY44" fmla="*/ 4471854 h 5602986"/>
              <a:gd name="connsiteX45" fmla="*/ 2544786 w 8511392"/>
              <a:gd name="connsiteY45" fmla="*/ 5015165 h 5602986"/>
              <a:gd name="connsiteX46" fmla="*/ 1966447 w 8511392"/>
              <a:gd name="connsiteY46" fmla="*/ 5530982 h 5602986"/>
              <a:gd name="connsiteX47" fmla="*/ 848848 w 8511392"/>
              <a:gd name="connsiteY47" fmla="*/ 5562242 h 5602986"/>
              <a:gd name="connsiteX48" fmla="*/ 75124 w 8511392"/>
              <a:gd name="connsiteY48" fmla="*/ 5538796 h 5602986"/>
              <a:gd name="connsiteX49" fmla="*/ 20416 w 8511392"/>
              <a:gd name="connsiteY49" fmla="*/ 146182 h 5602986"/>
              <a:gd name="connsiteX50" fmla="*/ 239248 w 8511392"/>
              <a:gd name="connsiteY50" fmla="*/ 443165 h 5602986"/>
              <a:gd name="connsiteX51" fmla="*/ 997338 w 8511392"/>
              <a:gd name="connsiteY51" fmla="*/ 677628 h 5602986"/>
              <a:gd name="connsiteX52" fmla="*/ 1630386 w 8511392"/>
              <a:gd name="connsiteY52" fmla="*/ 1349750 h 5602986"/>
              <a:gd name="connsiteX53" fmla="*/ 2146200 w 8511392"/>
              <a:gd name="connsiteY53" fmla="*/ 1967166 h 5602986"/>
              <a:gd name="connsiteX54" fmla="*/ 2443184 w 8511392"/>
              <a:gd name="connsiteY54" fmla="*/ 1506059 h 5602986"/>
              <a:gd name="connsiteX55" fmla="*/ 2596244 w 8511392"/>
              <a:gd name="connsiteY55" fmla="*/ 1168990 h 5602986"/>
              <a:gd name="connsiteX0" fmla="*/ 2608295 w 8523443"/>
              <a:gd name="connsiteY0" fmla="*/ 1168990 h 5601444"/>
              <a:gd name="connsiteX1" fmla="*/ 2580282 w 8523443"/>
              <a:gd name="connsiteY1" fmla="*/ 958982 h 5601444"/>
              <a:gd name="connsiteX2" fmla="*/ 2705328 w 8523443"/>
              <a:gd name="connsiteY2" fmla="*/ 724519 h 5601444"/>
              <a:gd name="connsiteX3" fmla="*/ 3033574 w 8523443"/>
              <a:gd name="connsiteY3" fmla="*/ 380643 h 5601444"/>
              <a:gd name="connsiteX4" fmla="*/ 3518129 w 8523443"/>
              <a:gd name="connsiteY4" fmla="*/ 247781 h 5601444"/>
              <a:gd name="connsiteX5" fmla="*/ 3760405 w 8523443"/>
              <a:gd name="connsiteY5" fmla="*/ 36765 h 5601444"/>
              <a:gd name="connsiteX6" fmla="*/ 4049575 w 8523443"/>
              <a:gd name="connsiteY6" fmla="*/ 52397 h 5601444"/>
              <a:gd name="connsiteX7" fmla="*/ 4260590 w 8523443"/>
              <a:gd name="connsiteY7" fmla="*/ 5505 h 5601444"/>
              <a:gd name="connsiteX8" fmla="*/ 4518498 w 8523443"/>
              <a:gd name="connsiteY8" fmla="*/ 138366 h 5601444"/>
              <a:gd name="connsiteX9" fmla="*/ 4995236 w 8523443"/>
              <a:gd name="connsiteY9" fmla="*/ 52396 h 5601444"/>
              <a:gd name="connsiteX10" fmla="*/ 5323482 w 8523443"/>
              <a:gd name="connsiteY10" fmla="*/ 333750 h 5601444"/>
              <a:gd name="connsiteX11" fmla="*/ 6198805 w 8523443"/>
              <a:gd name="connsiteY11" fmla="*/ 536950 h 5601444"/>
              <a:gd name="connsiteX12" fmla="*/ 6644282 w 8523443"/>
              <a:gd name="connsiteY12" fmla="*/ 138365 h 5601444"/>
              <a:gd name="connsiteX13" fmla="*/ 6792775 w 8523443"/>
              <a:gd name="connsiteY13" fmla="*/ 177442 h 5601444"/>
              <a:gd name="connsiteX14" fmla="*/ 6984252 w 8523443"/>
              <a:gd name="connsiteY14" fmla="*/ 106097 h 5601444"/>
              <a:gd name="connsiteX15" fmla="*/ 7269513 w 8523443"/>
              <a:gd name="connsiteY15" fmla="*/ 341566 h 5601444"/>
              <a:gd name="connsiteX16" fmla="*/ 7363298 w 8523443"/>
              <a:gd name="connsiteY16" fmla="*/ 333751 h 5601444"/>
              <a:gd name="connsiteX17" fmla="*/ 7488344 w 8523443"/>
              <a:gd name="connsiteY17" fmla="*/ 505690 h 5601444"/>
              <a:gd name="connsiteX18" fmla="*/ 7316405 w 8523443"/>
              <a:gd name="connsiteY18" fmla="*/ 724519 h 5601444"/>
              <a:gd name="connsiteX19" fmla="*/ 7480529 w 8523443"/>
              <a:gd name="connsiteY19" fmla="*/ 912090 h 5601444"/>
              <a:gd name="connsiteX20" fmla="*/ 7699359 w 8523443"/>
              <a:gd name="connsiteY20" fmla="*/ 1060582 h 5601444"/>
              <a:gd name="connsiteX21" fmla="*/ 7910375 w 8523443"/>
              <a:gd name="connsiteY21" fmla="*/ 1271597 h 5601444"/>
              <a:gd name="connsiteX22" fmla="*/ 8011974 w 8523443"/>
              <a:gd name="connsiteY22" fmla="*/ 1295043 h 5601444"/>
              <a:gd name="connsiteX23" fmla="*/ 8090129 w 8523443"/>
              <a:gd name="connsiteY23" fmla="*/ 1599843 h 5601444"/>
              <a:gd name="connsiteX24" fmla="*/ 8168282 w 8523443"/>
              <a:gd name="connsiteY24" fmla="*/ 1748336 h 5601444"/>
              <a:gd name="connsiteX25" fmla="*/ 8137021 w 8523443"/>
              <a:gd name="connsiteY25" fmla="*/ 1818673 h 5601444"/>
              <a:gd name="connsiteX26" fmla="*/ 8340221 w 8523443"/>
              <a:gd name="connsiteY26" fmla="*/ 2162551 h 5601444"/>
              <a:gd name="connsiteX27" fmla="*/ 8418375 w 8523443"/>
              <a:gd name="connsiteY27" fmla="*/ 2170368 h 5601444"/>
              <a:gd name="connsiteX28" fmla="*/ 8465266 w 8523443"/>
              <a:gd name="connsiteY28" fmla="*/ 2662735 h 5601444"/>
              <a:gd name="connsiteX29" fmla="*/ 8426190 w 8523443"/>
              <a:gd name="connsiteY29" fmla="*/ 3076951 h 5601444"/>
              <a:gd name="connsiteX30" fmla="*/ 7714990 w 8523443"/>
              <a:gd name="connsiteY30" fmla="*/ 3131659 h 5601444"/>
              <a:gd name="connsiteX31" fmla="*/ 6859206 w 8523443"/>
              <a:gd name="connsiteY31" fmla="*/ 3408962 h 5601444"/>
              <a:gd name="connsiteX32" fmla="*/ 6620837 w 8523443"/>
              <a:gd name="connsiteY32" fmla="*/ 3405196 h 5601444"/>
              <a:gd name="connsiteX33" fmla="*/ 6394191 w 8523443"/>
              <a:gd name="connsiteY33" fmla="*/ 3522427 h 5601444"/>
              <a:gd name="connsiteX34" fmla="*/ 6089391 w 8523443"/>
              <a:gd name="connsiteY34" fmla="*/ 3811596 h 5601444"/>
              <a:gd name="connsiteX35" fmla="*/ 5979976 w 8523443"/>
              <a:gd name="connsiteY35" fmla="*/ 4061688 h 5601444"/>
              <a:gd name="connsiteX36" fmla="*/ 5745514 w 8523443"/>
              <a:gd name="connsiteY36" fmla="*/ 4194550 h 5601444"/>
              <a:gd name="connsiteX37" fmla="*/ 5706438 w 8523443"/>
              <a:gd name="connsiteY37" fmla="*/ 4389935 h 5601444"/>
              <a:gd name="connsiteX38" fmla="*/ 5300037 w 8523443"/>
              <a:gd name="connsiteY38" fmla="*/ 4452458 h 5601444"/>
              <a:gd name="connsiteX39" fmla="*/ 5182807 w 8523443"/>
              <a:gd name="connsiteY39" fmla="*/ 4382119 h 5601444"/>
              <a:gd name="connsiteX40" fmla="*/ 4870192 w 8523443"/>
              <a:gd name="connsiteY40" fmla="*/ 4460273 h 5601444"/>
              <a:gd name="connsiteX41" fmla="*/ 4284037 w 8523443"/>
              <a:gd name="connsiteY41" fmla="*/ 4593134 h 5601444"/>
              <a:gd name="connsiteX42" fmla="*/ 3971422 w 8523443"/>
              <a:gd name="connsiteY42" fmla="*/ 4905750 h 5601444"/>
              <a:gd name="connsiteX43" fmla="*/ 3643176 w 8523443"/>
              <a:gd name="connsiteY43" fmla="*/ 4960458 h 5601444"/>
              <a:gd name="connsiteX44" fmla="*/ 3264787 w 8523443"/>
              <a:gd name="connsiteY44" fmla="*/ 4471854 h 5601444"/>
              <a:gd name="connsiteX45" fmla="*/ 2556837 w 8523443"/>
              <a:gd name="connsiteY45" fmla="*/ 5015165 h 5601444"/>
              <a:gd name="connsiteX46" fmla="*/ 1978498 w 8523443"/>
              <a:gd name="connsiteY46" fmla="*/ 5530982 h 5601444"/>
              <a:gd name="connsiteX47" fmla="*/ 860899 w 8523443"/>
              <a:gd name="connsiteY47" fmla="*/ 5562242 h 5601444"/>
              <a:gd name="connsiteX48" fmla="*/ 27909 w 8523443"/>
              <a:gd name="connsiteY48" fmla="*/ 5572663 h 5601444"/>
              <a:gd name="connsiteX49" fmla="*/ 32467 w 8523443"/>
              <a:gd name="connsiteY49" fmla="*/ 146182 h 5601444"/>
              <a:gd name="connsiteX50" fmla="*/ 251299 w 8523443"/>
              <a:gd name="connsiteY50" fmla="*/ 443165 h 5601444"/>
              <a:gd name="connsiteX51" fmla="*/ 1009389 w 8523443"/>
              <a:gd name="connsiteY51" fmla="*/ 677628 h 5601444"/>
              <a:gd name="connsiteX52" fmla="*/ 1642437 w 8523443"/>
              <a:gd name="connsiteY52" fmla="*/ 1349750 h 5601444"/>
              <a:gd name="connsiteX53" fmla="*/ 2158251 w 8523443"/>
              <a:gd name="connsiteY53" fmla="*/ 1967166 h 5601444"/>
              <a:gd name="connsiteX54" fmla="*/ 2455235 w 8523443"/>
              <a:gd name="connsiteY54" fmla="*/ 1506059 h 5601444"/>
              <a:gd name="connsiteX55" fmla="*/ 2608295 w 8523443"/>
              <a:gd name="connsiteY55" fmla="*/ 1168990 h 5601444"/>
              <a:gd name="connsiteX0" fmla="*/ 2608295 w 9067955"/>
              <a:gd name="connsiteY0" fmla="*/ 1168990 h 5601444"/>
              <a:gd name="connsiteX1" fmla="*/ 2580282 w 9067955"/>
              <a:gd name="connsiteY1" fmla="*/ 958982 h 5601444"/>
              <a:gd name="connsiteX2" fmla="*/ 2705328 w 9067955"/>
              <a:gd name="connsiteY2" fmla="*/ 724519 h 5601444"/>
              <a:gd name="connsiteX3" fmla="*/ 3033574 w 9067955"/>
              <a:gd name="connsiteY3" fmla="*/ 380643 h 5601444"/>
              <a:gd name="connsiteX4" fmla="*/ 3518129 w 9067955"/>
              <a:gd name="connsiteY4" fmla="*/ 247781 h 5601444"/>
              <a:gd name="connsiteX5" fmla="*/ 3760405 w 9067955"/>
              <a:gd name="connsiteY5" fmla="*/ 36765 h 5601444"/>
              <a:gd name="connsiteX6" fmla="*/ 4049575 w 9067955"/>
              <a:gd name="connsiteY6" fmla="*/ 52397 h 5601444"/>
              <a:gd name="connsiteX7" fmla="*/ 4260590 w 9067955"/>
              <a:gd name="connsiteY7" fmla="*/ 5505 h 5601444"/>
              <a:gd name="connsiteX8" fmla="*/ 4518498 w 9067955"/>
              <a:gd name="connsiteY8" fmla="*/ 138366 h 5601444"/>
              <a:gd name="connsiteX9" fmla="*/ 4995236 w 9067955"/>
              <a:gd name="connsiteY9" fmla="*/ 52396 h 5601444"/>
              <a:gd name="connsiteX10" fmla="*/ 5323482 w 9067955"/>
              <a:gd name="connsiteY10" fmla="*/ 333750 h 5601444"/>
              <a:gd name="connsiteX11" fmla="*/ 6198805 w 9067955"/>
              <a:gd name="connsiteY11" fmla="*/ 536950 h 5601444"/>
              <a:gd name="connsiteX12" fmla="*/ 6644282 w 9067955"/>
              <a:gd name="connsiteY12" fmla="*/ 138365 h 5601444"/>
              <a:gd name="connsiteX13" fmla="*/ 6792775 w 9067955"/>
              <a:gd name="connsiteY13" fmla="*/ 177442 h 5601444"/>
              <a:gd name="connsiteX14" fmla="*/ 6984252 w 9067955"/>
              <a:gd name="connsiteY14" fmla="*/ 106097 h 5601444"/>
              <a:gd name="connsiteX15" fmla="*/ 7269513 w 9067955"/>
              <a:gd name="connsiteY15" fmla="*/ 341566 h 5601444"/>
              <a:gd name="connsiteX16" fmla="*/ 7363298 w 9067955"/>
              <a:gd name="connsiteY16" fmla="*/ 333751 h 5601444"/>
              <a:gd name="connsiteX17" fmla="*/ 7488344 w 9067955"/>
              <a:gd name="connsiteY17" fmla="*/ 505690 h 5601444"/>
              <a:gd name="connsiteX18" fmla="*/ 7316405 w 9067955"/>
              <a:gd name="connsiteY18" fmla="*/ 724519 h 5601444"/>
              <a:gd name="connsiteX19" fmla="*/ 7480529 w 9067955"/>
              <a:gd name="connsiteY19" fmla="*/ 912090 h 5601444"/>
              <a:gd name="connsiteX20" fmla="*/ 7699359 w 9067955"/>
              <a:gd name="connsiteY20" fmla="*/ 1060582 h 5601444"/>
              <a:gd name="connsiteX21" fmla="*/ 7910375 w 9067955"/>
              <a:gd name="connsiteY21" fmla="*/ 1271597 h 5601444"/>
              <a:gd name="connsiteX22" fmla="*/ 8011974 w 9067955"/>
              <a:gd name="connsiteY22" fmla="*/ 1295043 h 5601444"/>
              <a:gd name="connsiteX23" fmla="*/ 8090129 w 9067955"/>
              <a:gd name="connsiteY23" fmla="*/ 1599843 h 5601444"/>
              <a:gd name="connsiteX24" fmla="*/ 8168282 w 9067955"/>
              <a:gd name="connsiteY24" fmla="*/ 1748336 h 5601444"/>
              <a:gd name="connsiteX25" fmla="*/ 8137021 w 9067955"/>
              <a:gd name="connsiteY25" fmla="*/ 1818673 h 5601444"/>
              <a:gd name="connsiteX26" fmla="*/ 8340221 w 9067955"/>
              <a:gd name="connsiteY26" fmla="*/ 2162551 h 5601444"/>
              <a:gd name="connsiteX27" fmla="*/ 8418375 w 9067955"/>
              <a:gd name="connsiteY27" fmla="*/ 2170368 h 5601444"/>
              <a:gd name="connsiteX28" fmla="*/ 8465266 w 9067955"/>
              <a:gd name="connsiteY28" fmla="*/ 2662735 h 5601444"/>
              <a:gd name="connsiteX29" fmla="*/ 8426190 w 9067955"/>
              <a:gd name="connsiteY29" fmla="*/ 3076951 h 5601444"/>
              <a:gd name="connsiteX30" fmla="*/ 9013438 w 9067955"/>
              <a:gd name="connsiteY30" fmla="*/ 3570571 h 5601444"/>
              <a:gd name="connsiteX31" fmla="*/ 6859206 w 9067955"/>
              <a:gd name="connsiteY31" fmla="*/ 3408962 h 5601444"/>
              <a:gd name="connsiteX32" fmla="*/ 6620837 w 9067955"/>
              <a:gd name="connsiteY32" fmla="*/ 3405196 h 5601444"/>
              <a:gd name="connsiteX33" fmla="*/ 6394191 w 9067955"/>
              <a:gd name="connsiteY33" fmla="*/ 3522427 h 5601444"/>
              <a:gd name="connsiteX34" fmla="*/ 6089391 w 9067955"/>
              <a:gd name="connsiteY34" fmla="*/ 3811596 h 5601444"/>
              <a:gd name="connsiteX35" fmla="*/ 5979976 w 9067955"/>
              <a:gd name="connsiteY35" fmla="*/ 4061688 h 5601444"/>
              <a:gd name="connsiteX36" fmla="*/ 5745514 w 9067955"/>
              <a:gd name="connsiteY36" fmla="*/ 4194550 h 5601444"/>
              <a:gd name="connsiteX37" fmla="*/ 5706438 w 9067955"/>
              <a:gd name="connsiteY37" fmla="*/ 4389935 h 5601444"/>
              <a:gd name="connsiteX38" fmla="*/ 5300037 w 9067955"/>
              <a:gd name="connsiteY38" fmla="*/ 4452458 h 5601444"/>
              <a:gd name="connsiteX39" fmla="*/ 5182807 w 9067955"/>
              <a:gd name="connsiteY39" fmla="*/ 4382119 h 5601444"/>
              <a:gd name="connsiteX40" fmla="*/ 4870192 w 9067955"/>
              <a:gd name="connsiteY40" fmla="*/ 4460273 h 5601444"/>
              <a:gd name="connsiteX41" fmla="*/ 4284037 w 9067955"/>
              <a:gd name="connsiteY41" fmla="*/ 4593134 h 5601444"/>
              <a:gd name="connsiteX42" fmla="*/ 3971422 w 9067955"/>
              <a:gd name="connsiteY42" fmla="*/ 4905750 h 5601444"/>
              <a:gd name="connsiteX43" fmla="*/ 3643176 w 9067955"/>
              <a:gd name="connsiteY43" fmla="*/ 4960458 h 5601444"/>
              <a:gd name="connsiteX44" fmla="*/ 3264787 w 9067955"/>
              <a:gd name="connsiteY44" fmla="*/ 4471854 h 5601444"/>
              <a:gd name="connsiteX45" fmla="*/ 2556837 w 9067955"/>
              <a:gd name="connsiteY45" fmla="*/ 5015165 h 5601444"/>
              <a:gd name="connsiteX46" fmla="*/ 1978498 w 9067955"/>
              <a:gd name="connsiteY46" fmla="*/ 5530982 h 5601444"/>
              <a:gd name="connsiteX47" fmla="*/ 860899 w 9067955"/>
              <a:gd name="connsiteY47" fmla="*/ 5562242 h 5601444"/>
              <a:gd name="connsiteX48" fmla="*/ 27909 w 9067955"/>
              <a:gd name="connsiteY48" fmla="*/ 5572663 h 5601444"/>
              <a:gd name="connsiteX49" fmla="*/ 32467 w 9067955"/>
              <a:gd name="connsiteY49" fmla="*/ 146182 h 5601444"/>
              <a:gd name="connsiteX50" fmla="*/ 251299 w 9067955"/>
              <a:gd name="connsiteY50" fmla="*/ 443165 h 5601444"/>
              <a:gd name="connsiteX51" fmla="*/ 1009389 w 9067955"/>
              <a:gd name="connsiteY51" fmla="*/ 677628 h 5601444"/>
              <a:gd name="connsiteX52" fmla="*/ 1642437 w 9067955"/>
              <a:gd name="connsiteY52" fmla="*/ 1349750 h 5601444"/>
              <a:gd name="connsiteX53" fmla="*/ 2158251 w 9067955"/>
              <a:gd name="connsiteY53" fmla="*/ 1967166 h 5601444"/>
              <a:gd name="connsiteX54" fmla="*/ 2455235 w 9067955"/>
              <a:gd name="connsiteY54" fmla="*/ 1506059 h 5601444"/>
              <a:gd name="connsiteX55" fmla="*/ 2608295 w 9067955"/>
              <a:gd name="connsiteY55" fmla="*/ 1168990 h 5601444"/>
              <a:gd name="connsiteX0" fmla="*/ 2608295 w 9019130"/>
              <a:gd name="connsiteY0" fmla="*/ 1168990 h 5601444"/>
              <a:gd name="connsiteX1" fmla="*/ 2580282 w 9019130"/>
              <a:gd name="connsiteY1" fmla="*/ 958982 h 5601444"/>
              <a:gd name="connsiteX2" fmla="*/ 2705328 w 9019130"/>
              <a:gd name="connsiteY2" fmla="*/ 724519 h 5601444"/>
              <a:gd name="connsiteX3" fmla="*/ 3033574 w 9019130"/>
              <a:gd name="connsiteY3" fmla="*/ 380643 h 5601444"/>
              <a:gd name="connsiteX4" fmla="*/ 3518129 w 9019130"/>
              <a:gd name="connsiteY4" fmla="*/ 247781 h 5601444"/>
              <a:gd name="connsiteX5" fmla="*/ 3760405 w 9019130"/>
              <a:gd name="connsiteY5" fmla="*/ 36765 h 5601444"/>
              <a:gd name="connsiteX6" fmla="*/ 4049575 w 9019130"/>
              <a:gd name="connsiteY6" fmla="*/ 52397 h 5601444"/>
              <a:gd name="connsiteX7" fmla="*/ 4260590 w 9019130"/>
              <a:gd name="connsiteY7" fmla="*/ 5505 h 5601444"/>
              <a:gd name="connsiteX8" fmla="*/ 4518498 w 9019130"/>
              <a:gd name="connsiteY8" fmla="*/ 138366 h 5601444"/>
              <a:gd name="connsiteX9" fmla="*/ 4995236 w 9019130"/>
              <a:gd name="connsiteY9" fmla="*/ 52396 h 5601444"/>
              <a:gd name="connsiteX10" fmla="*/ 5323482 w 9019130"/>
              <a:gd name="connsiteY10" fmla="*/ 333750 h 5601444"/>
              <a:gd name="connsiteX11" fmla="*/ 6198805 w 9019130"/>
              <a:gd name="connsiteY11" fmla="*/ 536950 h 5601444"/>
              <a:gd name="connsiteX12" fmla="*/ 6644282 w 9019130"/>
              <a:gd name="connsiteY12" fmla="*/ 138365 h 5601444"/>
              <a:gd name="connsiteX13" fmla="*/ 6792775 w 9019130"/>
              <a:gd name="connsiteY13" fmla="*/ 177442 h 5601444"/>
              <a:gd name="connsiteX14" fmla="*/ 6984252 w 9019130"/>
              <a:gd name="connsiteY14" fmla="*/ 106097 h 5601444"/>
              <a:gd name="connsiteX15" fmla="*/ 7269513 w 9019130"/>
              <a:gd name="connsiteY15" fmla="*/ 341566 h 5601444"/>
              <a:gd name="connsiteX16" fmla="*/ 7363298 w 9019130"/>
              <a:gd name="connsiteY16" fmla="*/ 333751 h 5601444"/>
              <a:gd name="connsiteX17" fmla="*/ 7488344 w 9019130"/>
              <a:gd name="connsiteY17" fmla="*/ 505690 h 5601444"/>
              <a:gd name="connsiteX18" fmla="*/ 7316405 w 9019130"/>
              <a:gd name="connsiteY18" fmla="*/ 724519 h 5601444"/>
              <a:gd name="connsiteX19" fmla="*/ 7480529 w 9019130"/>
              <a:gd name="connsiteY19" fmla="*/ 912090 h 5601444"/>
              <a:gd name="connsiteX20" fmla="*/ 7699359 w 9019130"/>
              <a:gd name="connsiteY20" fmla="*/ 1060582 h 5601444"/>
              <a:gd name="connsiteX21" fmla="*/ 7910375 w 9019130"/>
              <a:gd name="connsiteY21" fmla="*/ 1271597 h 5601444"/>
              <a:gd name="connsiteX22" fmla="*/ 8011974 w 9019130"/>
              <a:gd name="connsiteY22" fmla="*/ 1295043 h 5601444"/>
              <a:gd name="connsiteX23" fmla="*/ 8090129 w 9019130"/>
              <a:gd name="connsiteY23" fmla="*/ 1599843 h 5601444"/>
              <a:gd name="connsiteX24" fmla="*/ 8168282 w 9019130"/>
              <a:gd name="connsiteY24" fmla="*/ 1748336 h 5601444"/>
              <a:gd name="connsiteX25" fmla="*/ 8137021 w 9019130"/>
              <a:gd name="connsiteY25" fmla="*/ 1818673 h 5601444"/>
              <a:gd name="connsiteX26" fmla="*/ 8340221 w 9019130"/>
              <a:gd name="connsiteY26" fmla="*/ 2162551 h 5601444"/>
              <a:gd name="connsiteX27" fmla="*/ 8418375 w 9019130"/>
              <a:gd name="connsiteY27" fmla="*/ 2170368 h 5601444"/>
              <a:gd name="connsiteX28" fmla="*/ 8465266 w 9019130"/>
              <a:gd name="connsiteY28" fmla="*/ 2662735 h 5601444"/>
              <a:gd name="connsiteX29" fmla="*/ 8426190 w 9019130"/>
              <a:gd name="connsiteY29" fmla="*/ 3076951 h 5601444"/>
              <a:gd name="connsiteX30" fmla="*/ 9013438 w 9019130"/>
              <a:gd name="connsiteY30" fmla="*/ 3570571 h 5601444"/>
              <a:gd name="connsiteX31" fmla="*/ 8017446 w 9019130"/>
              <a:gd name="connsiteY31" fmla="*/ 3817394 h 5601444"/>
              <a:gd name="connsiteX32" fmla="*/ 6620837 w 9019130"/>
              <a:gd name="connsiteY32" fmla="*/ 3405196 h 5601444"/>
              <a:gd name="connsiteX33" fmla="*/ 6394191 w 9019130"/>
              <a:gd name="connsiteY33" fmla="*/ 3522427 h 5601444"/>
              <a:gd name="connsiteX34" fmla="*/ 6089391 w 9019130"/>
              <a:gd name="connsiteY34" fmla="*/ 3811596 h 5601444"/>
              <a:gd name="connsiteX35" fmla="*/ 5979976 w 9019130"/>
              <a:gd name="connsiteY35" fmla="*/ 4061688 h 5601444"/>
              <a:gd name="connsiteX36" fmla="*/ 5745514 w 9019130"/>
              <a:gd name="connsiteY36" fmla="*/ 4194550 h 5601444"/>
              <a:gd name="connsiteX37" fmla="*/ 5706438 w 9019130"/>
              <a:gd name="connsiteY37" fmla="*/ 4389935 h 5601444"/>
              <a:gd name="connsiteX38" fmla="*/ 5300037 w 9019130"/>
              <a:gd name="connsiteY38" fmla="*/ 4452458 h 5601444"/>
              <a:gd name="connsiteX39" fmla="*/ 5182807 w 9019130"/>
              <a:gd name="connsiteY39" fmla="*/ 4382119 h 5601444"/>
              <a:gd name="connsiteX40" fmla="*/ 4870192 w 9019130"/>
              <a:gd name="connsiteY40" fmla="*/ 4460273 h 5601444"/>
              <a:gd name="connsiteX41" fmla="*/ 4284037 w 9019130"/>
              <a:gd name="connsiteY41" fmla="*/ 4593134 h 5601444"/>
              <a:gd name="connsiteX42" fmla="*/ 3971422 w 9019130"/>
              <a:gd name="connsiteY42" fmla="*/ 4905750 h 5601444"/>
              <a:gd name="connsiteX43" fmla="*/ 3643176 w 9019130"/>
              <a:gd name="connsiteY43" fmla="*/ 4960458 h 5601444"/>
              <a:gd name="connsiteX44" fmla="*/ 3264787 w 9019130"/>
              <a:gd name="connsiteY44" fmla="*/ 4471854 h 5601444"/>
              <a:gd name="connsiteX45" fmla="*/ 2556837 w 9019130"/>
              <a:gd name="connsiteY45" fmla="*/ 5015165 h 5601444"/>
              <a:gd name="connsiteX46" fmla="*/ 1978498 w 9019130"/>
              <a:gd name="connsiteY46" fmla="*/ 5530982 h 5601444"/>
              <a:gd name="connsiteX47" fmla="*/ 860899 w 9019130"/>
              <a:gd name="connsiteY47" fmla="*/ 5562242 h 5601444"/>
              <a:gd name="connsiteX48" fmla="*/ 27909 w 9019130"/>
              <a:gd name="connsiteY48" fmla="*/ 5572663 h 5601444"/>
              <a:gd name="connsiteX49" fmla="*/ 32467 w 9019130"/>
              <a:gd name="connsiteY49" fmla="*/ 146182 h 5601444"/>
              <a:gd name="connsiteX50" fmla="*/ 251299 w 9019130"/>
              <a:gd name="connsiteY50" fmla="*/ 443165 h 5601444"/>
              <a:gd name="connsiteX51" fmla="*/ 1009389 w 9019130"/>
              <a:gd name="connsiteY51" fmla="*/ 677628 h 5601444"/>
              <a:gd name="connsiteX52" fmla="*/ 1642437 w 9019130"/>
              <a:gd name="connsiteY52" fmla="*/ 1349750 h 5601444"/>
              <a:gd name="connsiteX53" fmla="*/ 2158251 w 9019130"/>
              <a:gd name="connsiteY53" fmla="*/ 1967166 h 5601444"/>
              <a:gd name="connsiteX54" fmla="*/ 2455235 w 9019130"/>
              <a:gd name="connsiteY54" fmla="*/ 1506059 h 5601444"/>
              <a:gd name="connsiteX55" fmla="*/ 2608295 w 9019130"/>
              <a:gd name="connsiteY55" fmla="*/ 1168990 h 5601444"/>
              <a:gd name="connsiteX0" fmla="*/ 2608295 w 9019488"/>
              <a:gd name="connsiteY0" fmla="*/ 1168990 h 5601444"/>
              <a:gd name="connsiteX1" fmla="*/ 2580282 w 9019488"/>
              <a:gd name="connsiteY1" fmla="*/ 958982 h 5601444"/>
              <a:gd name="connsiteX2" fmla="*/ 2705328 w 9019488"/>
              <a:gd name="connsiteY2" fmla="*/ 724519 h 5601444"/>
              <a:gd name="connsiteX3" fmla="*/ 3033574 w 9019488"/>
              <a:gd name="connsiteY3" fmla="*/ 380643 h 5601444"/>
              <a:gd name="connsiteX4" fmla="*/ 3518129 w 9019488"/>
              <a:gd name="connsiteY4" fmla="*/ 247781 h 5601444"/>
              <a:gd name="connsiteX5" fmla="*/ 3760405 w 9019488"/>
              <a:gd name="connsiteY5" fmla="*/ 36765 h 5601444"/>
              <a:gd name="connsiteX6" fmla="*/ 4049575 w 9019488"/>
              <a:gd name="connsiteY6" fmla="*/ 52397 h 5601444"/>
              <a:gd name="connsiteX7" fmla="*/ 4260590 w 9019488"/>
              <a:gd name="connsiteY7" fmla="*/ 5505 h 5601444"/>
              <a:gd name="connsiteX8" fmla="*/ 4518498 w 9019488"/>
              <a:gd name="connsiteY8" fmla="*/ 138366 h 5601444"/>
              <a:gd name="connsiteX9" fmla="*/ 4995236 w 9019488"/>
              <a:gd name="connsiteY9" fmla="*/ 52396 h 5601444"/>
              <a:gd name="connsiteX10" fmla="*/ 5323482 w 9019488"/>
              <a:gd name="connsiteY10" fmla="*/ 333750 h 5601444"/>
              <a:gd name="connsiteX11" fmla="*/ 6198805 w 9019488"/>
              <a:gd name="connsiteY11" fmla="*/ 536950 h 5601444"/>
              <a:gd name="connsiteX12" fmla="*/ 6644282 w 9019488"/>
              <a:gd name="connsiteY12" fmla="*/ 138365 h 5601444"/>
              <a:gd name="connsiteX13" fmla="*/ 6792775 w 9019488"/>
              <a:gd name="connsiteY13" fmla="*/ 177442 h 5601444"/>
              <a:gd name="connsiteX14" fmla="*/ 6984252 w 9019488"/>
              <a:gd name="connsiteY14" fmla="*/ 106097 h 5601444"/>
              <a:gd name="connsiteX15" fmla="*/ 7269513 w 9019488"/>
              <a:gd name="connsiteY15" fmla="*/ 341566 h 5601444"/>
              <a:gd name="connsiteX16" fmla="*/ 7363298 w 9019488"/>
              <a:gd name="connsiteY16" fmla="*/ 333751 h 5601444"/>
              <a:gd name="connsiteX17" fmla="*/ 7488344 w 9019488"/>
              <a:gd name="connsiteY17" fmla="*/ 505690 h 5601444"/>
              <a:gd name="connsiteX18" fmla="*/ 7316405 w 9019488"/>
              <a:gd name="connsiteY18" fmla="*/ 724519 h 5601444"/>
              <a:gd name="connsiteX19" fmla="*/ 7480529 w 9019488"/>
              <a:gd name="connsiteY19" fmla="*/ 912090 h 5601444"/>
              <a:gd name="connsiteX20" fmla="*/ 7699359 w 9019488"/>
              <a:gd name="connsiteY20" fmla="*/ 1060582 h 5601444"/>
              <a:gd name="connsiteX21" fmla="*/ 7910375 w 9019488"/>
              <a:gd name="connsiteY21" fmla="*/ 1271597 h 5601444"/>
              <a:gd name="connsiteX22" fmla="*/ 8011974 w 9019488"/>
              <a:gd name="connsiteY22" fmla="*/ 1295043 h 5601444"/>
              <a:gd name="connsiteX23" fmla="*/ 8090129 w 9019488"/>
              <a:gd name="connsiteY23" fmla="*/ 1599843 h 5601444"/>
              <a:gd name="connsiteX24" fmla="*/ 8168282 w 9019488"/>
              <a:gd name="connsiteY24" fmla="*/ 1748336 h 5601444"/>
              <a:gd name="connsiteX25" fmla="*/ 8137021 w 9019488"/>
              <a:gd name="connsiteY25" fmla="*/ 1818673 h 5601444"/>
              <a:gd name="connsiteX26" fmla="*/ 8340221 w 9019488"/>
              <a:gd name="connsiteY26" fmla="*/ 2162551 h 5601444"/>
              <a:gd name="connsiteX27" fmla="*/ 8418375 w 9019488"/>
              <a:gd name="connsiteY27" fmla="*/ 2170368 h 5601444"/>
              <a:gd name="connsiteX28" fmla="*/ 8465266 w 9019488"/>
              <a:gd name="connsiteY28" fmla="*/ 2662735 h 5601444"/>
              <a:gd name="connsiteX29" fmla="*/ 8426190 w 9019488"/>
              <a:gd name="connsiteY29" fmla="*/ 3076951 h 5601444"/>
              <a:gd name="connsiteX30" fmla="*/ 9013438 w 9019488"/>
              <a:gd name="connsiteY30" fmla="*/ 3570571 h 5601444"/>
              <a:gd name="connsiteX31" fmla="*/ 8688788 w 9019488"/>
              <a:gd name="connsiteY31" fmla="*/ 3748604 h 5601444"/>
              <a:gd name="connsiteX32" fmla="*/ 8017446 w 9019488"/>
              <a:gd name="connsiteY32" fmla="*/ 3817394 h 5601444"/>
              <a:gd name="connsiteX33" fmla="*/ 6620837 w 9019488"/>
              <a:gd name="connsiteY33" fmla="*/ 3405196 h 5601444"/>
              <a:gd name="connsiteX34" fmla="*/ 6394191 w 9019488"/>
              <a:gd name="connsiteY34" fmla="*/ 3522427 h 5601444"/>
              <a:gd name="connsiteX35" fmla="*/ 6089391 w 9019488"/>
              <a:gd name="connsiteY35" fmla="*/ 3811596 h 5601444"/>
              <a:gd name="connsiteX36" fmla="*/ 5979976 w 9019488"/>
              <a:gd name="connsiteY36" fmla="*/ 4061688 h 5601444"/>
              <a:gd name="connsiteX37" fmla="*/ 5745514 w 9019488"/>
              <a:gd name="connsiteY37" fmla="*/ 4194550 h 5601444"/>
              <a:gd name="connsiteX38" fmla="*/ 5706438 w 9019488"/>
              <a:gd name="connsiteY38" fmla="*/ 4389935 h 5601444"/>
              <a:gd name="connsiteX39" fmla="*/ 5300037 w 9019488"/>
              <a:gd name="connsiteY39" fmla="*/ 4452458 h 5601444"/>
              <a:gd name="connsiteX40" fmla="*/ 5182807 w 9019488"/>
              <a:gd name="connsiteY40" fmla="*/ 4382119 h 5601444"/>
              <a:gd name="connsiteX41" fmla="*/ 4870192 w 9019488"/>
              <a:gd name="connsiteY41" fmla="*/ 4460273 h 5601444"/>
              <a:gd name="connsiteX42" fmla="*/ 4284037 w 9019488"/>
              <a:gd name="connsiteY42" fmla="*/ 4593134 h 5601444"/>
              <a:gd name="connsiteX43" fmla="*/ 3971422 w 9019488"/>
              <a:gd name="connsiteY43" fmla="*/ 4905750 h 5601444"/>
              <a:gd name="connsiteX44" fmla="*/ 3643176 w 9019488"/>
              <a:gd name="connsiteY44" fmla="*/ 4960458 h 5601444"/>
              <a:gd name="connsiteX45" fmla="*/ 3264787 w 9019488"/>
              <a:gd name="connsiteY45" fmla="*/ 4471854 h 5601444"/>
              <a:gd name="connsiteX46" fmla="*/ 2556837 w 9019488"/>
              <a:gd name="connsiteY46" fmla="*/ 5015165 h 5601444"/>
              <a:gd name="connsiteX47" fmla="*/ 1978498 w 9019488"/>
              <a:gd name="connsiteY47" fmla="*/ 5530982 h 5601444"/>
              <a:gd name="connsiteX48" fmla="*/ 860899 w 9019488"/>
              <a:gd name="connsiteY48" fmla="*/ 5562242 h 5601444"/>
              <a:gd name="connsiteX49" fmla="*/ 27909 w 9019488"/>
              <a:gd name="connsiteY49" fmla="*/ 5572663 h 5601444"/>
              <a:gd name="connsiteX50" fmla="*/ 32467 w 9019488"/>
              <a:gd name="connsiteY50" fmla="*/ 146182 h 5601444"/>
              <a:gd name="connsiteX51" fmla="*/ 251299 w 9019488"/>
              <a:gd name="connsiteY51" fmla="*/ 443165 h 5601444"/>
              <a:gd name="connsiteX52" fmla="*/ 1009389 w 9019488"/>
              <a:gd name="connsiteY52" fmla="*/ 677628 h 5601444"/>
              <a:gd name="connsiteX53" fmla="*/ 1642437 w 9019488"/>
              <a:gd name="connsiteY53" fmla="*/ 1349750 h 5601444"/>
              <a:gd name="connsiteX54" fmla="*/ 2158251 w 9019488"/>
              <a:gd name="connsiteY54" fmla="*/ 1967166 h 5601444"/>
              <a:gd name="connsiteX55" fmla="*/ 2455235 w 9019488"/>
              <a:gd name="connsiteY55" fmla="*/ 1506059 h 5601444"/>
              <a:gd name="connsiteX56" fmla="*/ 2608295 w 9019488"/>
              <a:gd name="connsiteY56" fmla="*/ 1168990 h 5601444"/>
              <a:gd name="connsiteX0" fmla="*/ 2608295 w 9016706"/>
              <a:gd name="connsiteY0" fmla="*/ 1168990 h 5601444"/>
              <a:gd name="connsiteX1" fmla="*/ 2580282 w 9016706"/>
              <a:gd name="connsiteY1" fmla="*/ 958982 h 5601444"/>
              <a:gd name="connsiteX2" fmla="*/ 2705328 w 9016706"/>
              <a:gd name="connsiteY2" fmla="*/ 724519 h 5601444"/>
              <a:gd name="connsiteX3" fmla="*/ 3033574 w 9016706"/>
              <a:gd name="connsiteY3" fmla="*/ 380643 h 5601444"/>
              <a:gd name="connsiteX4" fmla="*/ 3518129 w 9016706"/>
              <a:gd name="connsiteY4" fmla="*/ 247781 h 5601444"/>
              <a:gd name="connsiteX5" fmla="*/ 3760405 w 9016706"/>
              <a:gd name="connsiteY5" fmla="*/ 36765 h 5601444"/>
              <a:gd name="connsiteX6" fmla="*/ 4049575 w 9016706"/>
              <a:gd name="connsiteY6" fmla="*/ 52397 h 5601444"/>
              <a:gd name="connsiteX7" fmla="*/ 4260590 w 9016706"/>
              <a:gd name="connsiteY7" fmla="*/ 5505 h 5601444"/>
              <a:gd name="connsiteX8" fmla="*/ 4518498 w 9016706"/>
              <a:gd name="connsiteY8" fmla="*/ 138366 h 5601444"/>
              <a:gd name="connsiteX9" fmla="*/ 4995236 w 9016706"/>
              <a:gd name="connsiteY9" fmla="*/ 52396 h 5601444"/>
              <a:gd name="connsiteX10" fmla="*/ 5323482 w 9016706"/>
              <a:gd name="connsiteY10" fmla="*/ 333750 h 5601444"/>
              <a:gd name="connsiteX11" fmla="*/ 6198805 w 9016706"/>
              <a:gd name="connsiteY11" fmla="*/ 536950 h 5601444"/>
              <a:gd name="connsiteX12" fmla="*/ 6644282 w 9016706"/>
              <a:gd name="connsiteY12" fmla="*/ 138365 h 5601444"/>
              <a:gd name="connsiteX13" fmla="*/ 6792775 w 9016706"/>
              <a:gd name="connsiteY13" fmla="*/ 177442 h 5601444"/>
              <a:gd name="connsiteX14" fmla="*/ 6984252 w 9016706"/>
              <a:gd name="connsiteY14" fmla="*/ 106097 h 5601444"/>
              <a:gd name="connsiteX15" fmla="*/ 7269513 w 9016706"/>
              <a:gd name="connsiteY15" fmla="*/ 341566 h 5601444"/>
              <a:gd name="connsiteX16" fmla="*/ 7363298 w 9016706"/>
              <a:gd name="connsiteY16" fmla="*/ 333751 h 5601444"/>
              <a:gd name="connsiteX17" fmla="*/ 7488344 w 9016706"/>
              <a:gd name="connsiteY17" fmla="*/ 505690 h 5601444"/>
              <a:gd name="connsiteX18" fmla="*/ 7316405 w 9016706"/>
              <a:gd name="connsiteY18" fmla="*/ 724519 h 5601444"/>
              <a:gd name="connsiteX19" fmla="*/ 7480529 w 9016706"/>
              <a:gd name="connsiteY19" fmla="*/ 912090 h 5601444"/>
              <a:gd name="connsiteX20" fmla="*/ 7699359 w 9016706"/>
              <a:gd name="connsiteY20" fmla="*/ 1060582 h 5601444"/>
              <a:gd name="connsiteX21" fmla="*/ 7910375 w 9016706"/>
              <a:gd name="connsiteY21" fmla="*/ 1271597 h 5601444"/>
              <a:gd name="connsiteX22" fmla="*/ 8011974 w 9016706"/>
              <a:gd name="connsiteY22" fmla="*/ 1295043 h 5601444"/>
              <a:gd name="connsiteX23" fmla="*/ 8090129 w 9016706"/>
              <a:gd name="connsiteY23" fmla="*/ 1599843 h 5601444"/>
              <a:gd name="connsiteX24" fmla="*/ 8168282 w 9016706"/>
              <a:gd name="connsiteY24" fmla="*/ 1748336 h 5601444"/>
              <a:gd name="connsiteX25" fmla="*/ 8137021 w 9016706"/>
              <a:gd name="connsiteY25" fmla="*/ 1818673 h 5601444"/>
              <a:gd name="connsiteX26" fmla="*/ 8340221 w 9016706"/>
              <a:gd name="connsiteY26" fmla="*/ 2162551 h 5601444"/>
              <a:gd name="connsiteX27" fmla="*/ 8418375 w 9016706"/>
              <a:gd name="connsiteY27" fmla="*/ 2170368 h 5601444"/>
              <a:gd name="connsiteX28" fmla="*/ 8465266 w 9016706"/>
              <a:gd name="connsiteY28" fmla="*/ 2662735 h 5601444"/>
              <a:gd name="connsiteX29" fmla="*/ 8426190 w 9016706"/>
              <a:gd name="connsiteY29" fmla="*/ 3076951 h 5601444"/>
              <a:gd name="connsiteX30" fmla="*/ 9013438 w 9016706"/>
              <a:gd name="connsiteY30" fmla="*/ 3570571 h 5601444"/>
              <a:gd name="connsiteX31" fmla="*/ 8633924 w 9016706"/>
              <a:gd name="connsiteY31" fmla="*/ 3687644 h 5601444"/>
              <a:gd name="connsiteX32" fmla="*/ 8017446 w 9016706"/>
              <a:gd name="connsiteY32" fmla="*/ 3817394 h 5601444"/>
              <a:gd name="connsiteX33" fmla="*/ 6620837 w 9016706"/>
              <a:gd name="connsiteY33" fmla="*/ 3405196 h 5601444"/>
              <a:gd name="connsiteX34" fmla="*/ 6394191 w 9016706"/>
              <a:gd name="connsiteY34" fmla="*/ 3522427 h 5601444"/>
              <a:gd name="connsiteX35" fmla="*/ 6089391 w 9016706"/>
              <a:gd name="connsiteY35" fmla="*/ 3811596 h 5601444"/>
              <a:gd name="connsiteX36" fmla="*/ 5979976 w 9016706"/>
              <a:gd name="connsiteY36" fmla="*/ 4061688 h 5601444"/>
              <a:gd name="connsiteX37" fmla="*/ 5745514 w 9016706"/>
              <a:gd name="connsiteY37" fmla="*/ 4194550 h 5601444"/>
              <a:gd name="connsiteX38" fmla="*/ 5706438 w 9016706"/>
              <a:gd name="connsiteY38" fmla="*/ 4389935 h 5601444"/>
              <a:gd name="connsiteX39" fmla="*/ 5300037 w 9016706"/>
              <a:gd name="connsiteY39" fmla="*/ 4452458 h 5601444"/>
              <a:gd name="connsiteX40" fmla="*/ 5182807 w 9016706"/>
              <a:gd name="connsiteY40" fmla="*/ 4382119 h 5601444"/>
              <a:gd name="connsiteX41" fmla="*/ 4870192 w 9016706"/>
              <a:gd name="connsiteY41" fmla="*/ 4460273 h 5601444"/>
              <a:gd name="connsiteX42" fmla="*/ 4284037 w 9016706"/>
              <a:gd name="connsiteY42" fmla="*/ 4593134 h 5601444"/>
              <a:gd name="connsiteX43" fmla="*/ 3971422 w 9016706"/>
              <a:gd name="connsiteY43" fmla="*/ 4905750 h 5601444"/>
              <a:gd name="connsiteX44" fmla="*/ 3643176 w 9016706"/>
              <a:gd name="connsiteY44" fmla="*/ 4960458 h 5601444"/>
              <a:gd name="connsiteX45" fmla="*/ 3264787 w 9016706"/>
              <a:gd name="connsiteY45" fmla="*/ 4471854 h 5601444"/>
              <a:gd name="connsiteX46" fmla="*/ 2556837 w 9016706"/>
              <a:gd name="connsiteY46" fmla="*/ 5015165 h 5601444"/>
              <a:gd name="connsiteX47" fmla="*/ 1978498 w 9016706"/>
              <a:gd name="connsiteY47" fmla="*/ 5530982 h 5601444"/>
              <a:gd name="connsiteX48" fmla="*/ 860899 w 9016706"/>
              <a:gd name="connsiteY48" fmla="*/ 5562242 h 5601444"/>
              <a:gd name="connsiteX49" fmla="*/ 27909 w 9016706"/>
              <a:gd name="connsiteY49" fmla="*/ 5572663 h 5601444"/>
              <a:gd name="connsiteX50" fmla="*/ 32467 w 9016706"/>
              <a:gd name="connsiteY50" fmla="*/ 146182 h 5601444"/>
              <a:gd name="connsiteX51" fmla="*/ 251299 w 9016706"/>
              <a:gd name="connsiteY51" fmla="*/ 443165 h 5601444"/>
              <a:gd name="connsiteX52" fmla="*/ 1009389 w 9016706"/>
              <a:gd name="connsiteY52" fmla="*/ 677628 h 5601444"/>
              <a:gd name="connsiteX53" fmla="*/ 1642437 w 9016706"/>
              <a:gd name="connsiteY53" fmla="*/ 1349750 h 5601444"/>
              <a:gd name="connsiteX54" fmla="*/ 2158251 w 9016706"/>
              <a:gd name="connsiteY54" fmla="*/ 1967166 h 5601444"/>
              <a:gd name="connsiteX55" fmla="*/ 2455235 w 9016706"/>
              <a:gd name="connsiteY55" fmla="*/ 1506059 h 5601444"/>
              <a:gd name="connsiteX56" fmla="*/ 2608295 w 9016706"/>
              <a:gd name="connsiteY56" fmla="*/ 1168990 h 5601444"/>
              <a:gd name="connsiteX0" fmla="*/ 2608295 w 9017010"/>
              <a:gd name="connsiteY0" fmla="*/ 1168990 h 5601444"/>
              <a:gd name="connsiteX1" fmla="*/ 2580282 w 9017010"/>
              <a:gd name="connsiteY1" fmla="*/ 958982 h 5601444"/>
              <a:gd name="connsiteX2" fmla="*/ 2705328 w 9017010"/>
              <a:gd name="connsiteY2" fmla="*/ 724519 h 5601444"/>
              <a:gd name="connsiteX3" fmla="*/ 3033574 w 9017010"/>
              <a:gd name="connsiteY3" fmla="*/ 380643 h 5601444"/>
              <a:gd name="connsiteX4" fmla="*/ 3518129 w 9017010"/>
              <a:gd name="connsiteY4" fmla="*/ 247781 h 5601444"/>
              <a:gd name="connsiteX5" fmla="*/ 3760405 w 9017010"/>
              <a:gd name="connsiteY5" fmla="*/ 36765 h 5601444"/>
              <a:gd name="connsiteX6" fmla="*/ 4049575 w 9017010"/>
              <a:gd name="connsiteY6" fmla="*/ 52397 h 5601444"/>
              <a:gd name="connsiteX7" fmla="*/ 4260590 w 9017010"/>
              <a:gd name="connsiteY7" fmla="*/ 5505 h 5601444"/>
              <a:gd name="connsiteX8" fmla="*/ 4518498 w 9017010"/>
              <a:gd name="connsiteY8" fmla="*/ 138366 h 5601444"/>
              <a:gd name="connsiteX9" fmla="*/ 4995236 w 9017010"/>
              <a:gd name="connsiteY9" fmla="*/ 52396 h 5601444"/>
              <a:gd name="connsiteX10" fmla="*/ 5323482 w 9017010"/>
              <a:gd name="connsiteY10" fmla="*/ 333750 h 5601444"/>
              <a:gd name="connsiteX11" fmla="*/ 6198805 w 9017010"/>
              <a:gd name="connsiteY11" fmla="*/ 536950 h 5601444"/>
              <a:gd name="connsiteX12" fmla="*/ 6644282 w 9017010"/>
              <a:gd name="connsiteY12" fmla="*/ 138365 h 5601444"/>
              <a:gd name="connsiteX13" fmla="*/ 6792775 w 9017010"/>
              <a:gd name="connsiteY13" fmla="*/ 177442 h 5601444"/>
              <a:gd name="connsiteX14" fmla="*/ 6984252 w 9017010"/>
              <a:gd name="connsiteY14" fmla="*/ 106097 h 5601444"/>
              <a:gd name="connsiteX15" fmla="*/ 7269513 w 9017010"/>
              <a:gd name="connsiteY15" fmla="*/ 341566 h 5601444"/>
              <a:gd name="connsiteX16" fmla="*/ 7363298 w 9017010"/>
              <a:gd name="connsiteY16" fmla="*/ 333751 h 5601444"/>
              <a:gd name="connsiteX17" fmla="*/ 7488344 w 9017010"/>
              <a:gd name="connsiteY17" fmla="*/ 505690 h 5601444"/>
              <a:gd name="connsiteX18" fmla="*/ 7316405 w 9017010"/>
              <a:gd name="connsiteY18" fmla="*/ 724519 h 5601444"/>
              <a:gd name="connsiteX19" fmla="*/ 7480529 w 9017010"/>
              <a:gd name="connsiteY19" fmla="*/ 912090 h 5601444"/>
              <a:gd name="connsiteX20" fmla="*/ 7699359 w 9017010"/>
              <a:gd name="connsiteY20" fmla="*/ 1060582 h 5601444"/>
              <a:gd name="connsiteX21" fmla="*/ 7910375 w 9017010"/>
              <a:gd name="connsiteY21" fmla="*/ 1271597 h 5601444"/>
              <a:gd name="connsiteX22" fmla="*/ 8011974 w 9017010"/>
              <a:gd name="connsiteY22" fmla="*/ 1295043 h 5601444"/>
              <a:gd name="connsiteX23" fmla="*/ 8090129 w 9017010"/>
              <a:gd name="connsiteY23" fmla="*/ 1599843 h 5601444"/>
              <a:gd name="connsiteX24" fmla="*/ 8168282 w 9017010"/>
              <a:gd name="connsiteY24" fmla="*/ 1748336 h 5601444"/>
              <a:gd name="connsiteX25" fmla="*/ 8137021 w 9017010"/>
              <a:gd name="connsiteY25" fmla="*/ 1818673 h 5601444"/>
              <a:gd name="connsiteX26" fmla="*/ 8340221 w 9017010"/>
              <a:gd name="connsiteY26" fmla="*/ 2162551 h 5601444"/>
              <a:gd name="connsiteX27" fmla="*/ 8418375 w 9017010"/>
              <a:gd name="connsiteY27" fmla="*/ 2170368 h 5601444"/>
              <a:gd name="connsiteX28" fmla="*/ 8465266 w 9017010"/>
              <a:gd name="connsiteY28" fmla="*/ 2662735 h 5601444"/>
              <a:gd name="connsiteX29" fmla="*/ 8426190 w 9017010"/>
              <a:gd name="connsiteY29" fmla="*/ 3076951 h 5601444"/>
              <a:gd name="connsiteX30" fmla="*/ 9013438 w 9017010"/>
              <a:gd name="connsiteY30" fmla="*/ 3570571 h 5601444"/>
              <a:gd name="connsiteX31" fmla="*/ 8633924 w 9017010"/>
              <a:gd name="connsiteY31" fmla="*/ 3687644 h 5601444"/>
              <a:gd name="connsiteX32" fmla="*/ 8017446 w 9017010"/>
              <a:gd name="connsiteY32" fmla="*/ 3817394 h 5601444"/>
              <a:gd name="connsiteX33" fmla="*/ 6620837 w 9017010"/>
              <a:gd name="connsiteY33" fmla="*/ 3405196 h 5601444"/>
              <a:gd name="connsiteX34" fmla="*/ 6394191 w 9017010"/>
              <a:gd name="connsiteY34" fmla="*/ 3522427 h 5601444"/>
              <a:gd name="connsiteX35" fmla="*/ 6089391 w 9017010"/>
              <a:gd name="connsiteY35" fmla="*/ 3811596 h 5601444"/>
              <a:gd name="connsiteX36" fmla="*/ 5979976 w 9017010"/>
              <a:gd name="connsiteY36" fmla="*/ 4061688 h 5601444"/>
              <a:gd name="connsiteX37" fmla="*/ 5745514 w 9017010"/>
              <a:gd name="connsiteY37" fmla="*/ 4194550 h 5601444"/>
              <a:gd name="connsiteX38" fmla="*/ 5706438 w 9017010"/>
              <a:gd name="connsiteY38" fmla="*/ 4389935 h 5601444"/>
              <a:gd name="connsiteX39" fmla="*/ 5300037 w 9017010"/>
              <a:gd name="connsiteY39" fmla="*/ 4452458 h 5601444"/>
              <a:gd name="connsiteX40" fmla="*/ 5182807 w 9017010"/>
              <a:gd name="connsiteY40" fmla="*/ 4382119 h 5601444"/>
              <a:gd name="connsiteX41" fmla="*/ 4870192 w 9017010"/>
              <a:gd name="connsiteY41" fmla="*/ 4460273 h 5601444"/>
              <a:gd name="connsiteX42" fmla="*/ 4284037 w 9017010"/>
              <a:gd name="connsiteY42" fmla="*/ 4593134 h 5601444"/>
              <a:gd name="connsiteX43" fmla="*/ 3971422 w 9017010"/>
              <a:gd name="connsiteY43" fmla="*/ 4905750 h 5601444"/>
              <a:gd name="connsiteX44" fmla="*/ 3643176 w 9017010"/>
              <a:gd name="connsiteY44" fmla="*/ 4960458 h 5601444"/>
              <a:gd name="connsiteX45" fmla="*/ 3264787 w 9017010"/>
              <a:gd name="connsiteY45" fmla="*/ 4471854 h 5601444"/>
              <a:gd name="connsiteX46" fmla="*/ 2556837 w 9017010"/>
              <a:gd name="connsiteY46" fmla="*/ 5015165 h 5601444"/>
              <a:gd name="connsiteX47" fmla="*/ 1978498 w 9017010"/>
              <a:gd name="connsiteY47" fmla="*/ 5530982 h 5601444"/>
              <a:gd name="connsiteX48" fmla="*/ 860899 w 9017010"/>
              <a:gd name="connsiteY48" fmla="*/ 5562242 h 5601444"/>
              <a:gd name="connsiteX49" fmla="*/ 27909 w 9017010"/>
              <a:gd name="connsiteY49" fmla="*/ 5572663 h 5601444"/>
              <a:gd name="connsiteX50" fmla="*/ 32467 w 9017010"/>
              <a:gd name="connsiteY50" fmla="*/ 146182 h 5601444"/>
              <a:gd name="connsiteX51" fmla="*/ 251299 w 9017010"/>
              <a:gd name="connsiteY51" fmla="*/ 443165 h 5601444"/>
              <a:gd name="connsiteX52" fmla="*/ 1009389 w 9017010"/>
              <a:gd name="connsiteY52" fmla="*/ 677628 h 5601444"/>
              <a:gd name="connsiteX53" fmla="*/ 1642437 w 9017010"/>
              <a:gd name="connsiteY53" fmla="*/ 1349750 h 5601444"/>
              <a:gd name="connsiteX54" fmla="*/ 2158251 w 9017010"/>
              <a:gd name="connsiteY54" fmla="*/ 1967166 h 5601444"/>
              <a:gd name="connsiteX55" fmla="*/ 2455235 w 9017010"/>
              <a:gd name="connsiteY55" fmla="*/ 1506059 h 5601444"/>
              <a:gd name="connsiteX56" fmla="*/ 2608295 w 9017010"/>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017446 w 9019428"/>
              <a:gd name="connsiteY32" fmla="*/ 3817394 h 5601444"/>
              <a:gd name="connsiteX33" fmla="*/ 6620837 w 9019428"/>
              <a:gd name="connsiteY33" fmla="*/ 340519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6620837 w 9019428"/>
              <a:gd name="connsiteY33" fmla="*/ 340519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6620837 w 9019428"/>
              <a:gd name="connsiteY33" fmla="*/ 340519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7968053 w 9019428"/>
              <a:gd name="connsiteY33" fmla="*/ 435007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7968053 w 9019428"/>
              <a:gd name="connsiteY33" fmla="*/ 435007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339071 w 9019428"/>
              <a:gd name="connsiteY34" fmla="*/ 4692859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339071 w 9019428"/>
              <a:gd name="connsiteY34" fmla="*/ 4692859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17592 w 9019428"/>
              <a:gd name="connsiteY36" fmla="*/ 518944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17592 w 9019428"/>
              <a:gd name="connsiteY36" fmla="*/ 518944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61210 w 9019428"/>
              <a:gd name="connsiteY37" fmla="*/ 5328406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61210 w 9019428"/>
              <a:gd name="connsiteY37" fmla="*/ 5328406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61210 w 9019428"/>
              <a:gd name="connsiteY37" fmla="*/ 5328406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79498 w 9019428"/>
              <a:gd name="connsiteY37" fmla="*/ 5358886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597335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597335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06600 w 9019428"/>
              <a:gd name="connsiteY44" fmla="*/ 5515194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06600 w 9019428"/>
              <a:gd name="connsiteY44" fmla="*/ 5515194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42020"/>
              <a:gd name="connsiteX1" fmla="*/ 2580282 w 9019428"/>
              <a:gd name="connsiteY1" fmla="*/ 958982 h 5642020"/>
              <a:gd name="connsiteX2" fmla="*/ 2705328 w 9019428"/>
              <a:gd name="connsiteY2" fmla="*/ 724519 h 5642020"/>
              <a:gd name="connsiteX3" fmla="*/ 3033574 w 9019428"/>
              <a:gd name="connsiteY3" fmla="*/ 380643 h 5642020"/>
              <a:gd name="connsiteX4" fmla="*/ 3518129 w 9019428"/>
              <a:gd name="connsiteY4" fmla="*/ 247781 h 5642020"/>
              <a:gd name="connsiteX5" fmla="*/ 3760405 w 9019428"/>
              <a:gd name="connsiteY5" fmla="*/ 36765 h 5642020"/>
              <a:gd name="connsiteX6" fmla="*/ 4049575 w 9019428"/>
              <a:gd name="connsiteY6" fmla="*/ 52397 h 5642020"/>
              <a:gd name="connsiteX7" fmla="*/ 4260590 w 9019428"/>
              <a:gd name="connsiteY7" fmla="*/ 5505 h 5642020"/>
              <a:gd name="connsiteX8" fmla="*/ 4518498 w 9019428"/>
              <a:gd name="connsiteY8" fmla="*/ 138366 h 5642020"/>
              <a:gd name="connsiteX9" fmla="*/ 4995236 w 9019428"/>
              <a:gd name="connsiteY9" fmla="*/ 52396 h 5642020"/>
              <a:gd name="connsiteX10" fmla="*/ 5323482 w 9019428"/>
              <a:gd name="connsiteY10" fmla="*/ 333750 h 5642020"/>
              <a:gd name="connsiteX11" fmla="*/ 6198805 w 9019428"/>
              <a:gd name="connsiteY11" fmla="*/ 536950 h 5642020"/>
              <a:gd name="connsiteX12" fmla="*/ 6644282 w 9019428"/>
              <a:gd name="connsiteY12" fmla="*/ 138365 h 5642020"/>
              <a:gd name="connsiteX13" fmla="*/ 6792775 w 9019428"/>
              <a:gd name="connsiteY13" fmla="*/ 177442 h 5642020"/>
              <a:gd name="connsiteX14" fmla="*/ 6984252 w 9019428"/>
              <a:gd name="connsiteY14" fmla="*/ 106097 h 5642020"/>
              <a:gd name="connsiteX15" fmla="*/ 7269513 w 9019428"/>
              <a:gd name="connsiteY15" fmla="*/ 341566 h 5642020"/>
              <a:gd name="connsiteX16" fmla="*/ 7363298 w 9019428"/>
              <a:gd name="connsiteY16" fmla="*/ 333751 h 5642020"/>
              <a:gd name="connsiteX17" fmla="*/ 7488344 w 9019428"/>
              <a:gd name="connsiteY17" fmla="*/ 505690 h 5642020"/>
              <a:gd name="connsiteX18" fmla="*/ 7316405 w 9019428"/>
              <a:gd name="connsiteY18" fmla="*/ 724519 h 5642020"/>
              <a:gd name="connsiteX19" fmla="*/ 7480529 w 9019428"/>
              <a:gd name="connsiteY19" fmla="*/ 912090 h 5642020"/>
              <a:gd name="connsiteX20" fmla="*/ 7699359 w 9019428"/>
              <a:gd name="connsiteY20" fmla="*/ 1060582 h 5642020"/>
              <a:gd name="connsiteX21" fmla="*/ 7910375 w 9019428"/>
              <a:gd name="connsiteY21" fmla="*/ 1271597 h 5642020"/>
              <a:gd name="connsiteX22" fmla="*/ 8011974 w 9019428"/>
              <a:gd name="connsiteY22" fmla="*/ 1295043 h 5642020"/>
              <a:gd name="connsiteX23" fmla="*/ 8090129 w 9019428"/>
              <a:gd name="connsiteY23" fmla="*/ 1599843 h 5642020"/>
              <a:gd name="connsiteX24" fmla="*/ 8168282 w 9019428"/>
              <a:gd name="connsiteY24" fmla="*/ 1748336 h 5642020"/>
              <a:gd name="connsiteX25" fmla="*/ 8137021 w 9019428"/>
              <a:gd name="connsiteY25" fmla="*/ 1818673 h 5642020"/>
              <a:gd name="connsiteX26" fmla="*/ 8340221 w 9019428"/>
              <a:gd name="connsiteY26" fmla="*/ 2162551 h 5642020"/>
              <a:gd name="connsiteX27" fmla="*/ 8418375 w 9019428"/>
              <a:gd name="connsiteY27" fmla="*/ 2170368 h 5642020"/>
              <a:gd name="connsiteX28" fmla="*/ 8465266 w 9019428"/>
              <a:gd name="connsiteY28" fmla="*/ 2662735 h 5642020"/>
              <a:gd name="connsiteX29" fmla="*/ 8426190 w 9019428"/>
              <a:gd name="connsiteY29" fmla="*/ 3076951 h 5642020"/>
              <a:gd name="connsiteX30" fmla="*/ 9013438 w 9019428"/>
              <a:gd name="connsiteY30" fmla="*/ 3570571 h 5642020"/>
              <a:gd name="connsiteX31" fmla="*/ 8633924 w 9019428"/>
              <a:gd name="connsiteY31" fmla="*/ 3687644 h 5642020"/>
              <a:gd name="connsiteX32" fmla="*/ 8200326 w 9019428"/>
              <a:gd name="connsiteY32" fmla="*/ 3945410 h 5642020"/>
              <a:gd name="connsiteX33" fmla="*/ 8004629 w 9019428"/>
              <a:gd name="connsiteY33" fmla="*/ 4362268 h 5642020"/>
              <a:gd name="connsiteX34" fmla="*/ 7473183 w 9019428"/>
              <a:gd name="connsiteY34" fmla="*/ 4692859 h 5642020"/>
              <a:gd name="connsiteX35" fmla="*/ 7284207 w 9019428"/>
              <a:gd name="connsiteY35" fmla="*/ 5134428 h 5642020"/>
              <a:gd name="connsiteX36" fmla="*/ 6784648 w 9019428"/>
              <a:gd name="connsiteY36" fmla="*/ 5213832 h 5642020"/>
              <a:gd name="connsiteX37" fmla="*/ 6422170 w 9019428"/>
              <a:gd name="connsiteY37" fmla="*/ 5377174 h 5642020"/>
              <a:gd name="connsiteX38" fmla="*/ 6206310 w 9019428"/>
              <a:gd name="connsiteY38" fmla="*/ 5389679 h 5642020"/>
              <a:gd name="connsiteX39" fmla="*/ 5873061 w 9019428"/>
              <a:gd name="connsiteY39" fmla="*/ 5299802 h 5642020"/>
              <a:gd name="connsiteX40" fmla="*/ 5347399 w 9019428"/>
              <a:gd name="connsiteY40" fmla="*/ 5326999 h 5642020"/>
              <a:gd name="connsiteX41" fmla="*/ 5162800 w 9019428"/>
              <a:gd name="connsiteY41" fmla="*/ 5289329 h 5642020"/>
              <a:gd name="connsiteX42" fmla="*/ 4546165 w 9019428"/>
              <a:gd name="connsiteY42" fmla="*/ 5409998 h 5642020"/>
              <a:gd name="connsiteX43" fmla="*/ 4038478 w 9019428"/>
              <a:gd name="connsiteY43" fmla="*/ 5521446 h 5642020"/>
              <a:gd name="connsiteX44" fmla="*/ 3606600 w 9019428"/>
              <a:gd name="connsiteY44" fmla="*/ 5515194 h 5642020"/>
              <a:gd name="connsiteX45" fmla="*/ 3057523 w 9019428"/>
              <a:gd name="connsiteY45" fmla="*/ 5502078 h 5642020"/>
              <a:gd name="connsiteX46" fmla="*/ 2556837 w 9019428"/>
              <a:gd name="connsiteY46" fmla="*/ 5015165 h 5642020"/>
              <a:gd name="connsiteX47" fmla="*/ 1978498 w 9019428"/>
              <a:gd name="connsiteY47" fmla="*/ 5530982 h 5642020"/>
              <a:gd name="connsiteX48" fmla="*/ 860899 w 9019428"/>
              <a:gd name="connsiteY48" fmla="*/ 5562242 h 5642020"/>
              <a:gd name="connsiteX49" fmla="*/ 27909 w 9019428"/>
              <a:gd name="connsiteY49" fmla="*/ 5572663 h 5642020"/>
              <a:gd name="connsiteX50" fmla="*/ 32467 w 9019428"/>
              <a:gd name="connsiteY50" fmla="*/ 146182 h 5642020"/>
              <a:gd name="connsiteX51" fmla="*/ 251299 w 9019428"/>
              <a:gd name="connsiteY51" fmla="*/ 443165 h 5642020"/>
              <a:gd name="connsiteX52" fmla="*/ 1009389 w 9019428"/>
              <a:gd name="connsiteY52" fmla="*/ 677628 h 5642020"/>
              <a:gd name="connsiteX53" fmla="*/ 1642437 w 9019428"/>
              <a:gd name="connsiteY53" fmla="*/ 1349750 h 5642020"/>
              <a:gd name="connsiteX54" fmla="*/ 2158251 w 9019428"/>
              <a:gd name="connsiteY54" fmla="*/ 1967166 h 5642020"/>
              <a:gd name="connsiteX55" fmla="*/ 2455235 w 9019428"/>
              <a:gd name="connsiteY55" fmla="*/ 1506059 h 5642020"/>
              <a:gd name="connsiteX56" fmla="*/ 2608295 w 9019428"/>
              <a:gd name="connsiteY56" fmla="*/ 1168990 h 5642020"/>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06600 w 9019428"/>
              <a:gd name="connsiteY44" fmla="*/ 5515194 h 5601444"/>
              <a:gd name="connsiteX45" fmla="*/ 3057523 w 9019428"/>
              <a:gd name="connsiteY45" fmla="*/ 5502078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0207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3255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3255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3255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161155 w 9019428"/>
              <a:gd name="connsiteY45" fmla="*/ 5544750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34739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475415 w 9019428"/>
              <a:gd name="connsiteY40" fmla="*/ 5308711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475415 w 9019428"/>
              <a:gd name="connsiteY40" fmla="*/ 5308711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475415 w 9019428"/>
              <a:gd name="connsiteY40" fmla="*/ 5308711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6375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6375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03541 w 9019428"/>
              <a:gd name="connsiteY39" fmla="*/ 5275418 h 5588014"/>
              <a:gd name="connsiteX40" fmla="*/ 5536375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23101"/>
              <a:gd name="connsiteY0" fmla="*/ 1168990 h 5588014"/>
              <a:gd name="connsiteX1" fmla="*/ 2580282 w 9023101"/>
              <a:gd name="connsiteY1" fmla="*/ 958982 h 5588014"/>
              <a:gd name="connsiteX2" fmla="*/ 2705328 w 9023101"/>
              <a:gd name="connsiteY2" fmla="*/ 724519 h 5588014"/>
              <a:gd name="connsiteX3" fmla="*/ 3033574 w 9023101"/>
              <a:gd name="connsiteY3" fmla="*/ 380643 h 5588014"/>
              <a:gd name="connsiteX4" fmla="*/ 3518129 w 9023101"/>
              <a:gd name="connsiteY4" fmla="*/ 247781 h 5588014"/>
              <a:gd name="connsiteX5" fmla="*/ 3760405 w 9023101"/>
              <a:gd name="connsiteY5" fmla="*/ 36765 h 5588014"/>
              <a:gd name="connsiteX6" fmla="*/ 4049575 w 9023101"/>
              <a:gd name="connsiteY6" fmla="*/ 52397 h 5588014"/>
              <a:gd name="connsiteX7" fmla="*/ 4260590 w 9023101"/>
              <a:gd name="connsiteY7" fmla="*/ 5505 h 5588014"/>
              <a:gd name="connsiteX8" fmla="*/ 4518498 w 9023101"/>
              <a:gd name="connsiteY8" fmla="*/ 138366 h 5588014"/>
              <a:gd name="connsiteX9" fmla="*/ 4995236 w 9023101"/>
              <a:gd name="connsiteY9" fmla="*/ 52396 h 5588014"/>
              <a:gd name="connsiteX10" fmla="*/ 5323482 w 9023101"/>
              <a:gd name="connsiteY10" fmla="*/ 333750 h 5588014"/>
              <a:gd name="connsiteX11" fmla="*/ 6198805 w 9023101"/>
              <a:gd name="connsiteY11" fmla="*/ 536950 h 5588014"/>
              <a:gd name="connsiteX12" fmla="*/ 6644282 w 9023101"/>
              <a:gd name="connsiteY12" fmla="*/ 138365 h 5588014"/>
              <a:gd name="connsiteX13" fmla="*/ 6792775 w 9023101"/>
              <a:gd name="connsiteY13" fmla="*/ 177442 h 5588014"/>
              <a:gd name="connsiteX14" fmla="*/ 6984252 w 9023101"/>
              <a:gd name="connsiteY14" fmla="*/ 106097 h 5588014"/>
              <a:gd name="connsiteX15" fmla="*/ 7269513 w 9023101"/>
              <a:gd name="connsiteY15" fmla="*/ 341566 h 5588014"/>
              <a:gd name="connsiteX16" fmla="*/ 7363298 w 9023101"/>
              <a:gd name="connsiteY16" fmla="*/ 333751 h 5588014"/>
              <a:gd name="connsiteX17" fmla="*/ 7488344 w 9023101"/>
              <a:gd name="connsiteY17" fmla="*/ 505690 h 5588014"/>
              <a:gd name="connsiteX18" fmla="*/ 7316405 w 9023101"/>
              <a:gd name="connsiteY18" fmla="*/ 724519 h 5588014"/>
              <a:gd name="connsiteX19" fmla="*/ 7480529 w 9023101"/>
              <a:gd name="connsiteY19" fmla="*/ 912090 h 5588014"/>
              <a:gd name="connsiteX20" fmla="*/ 7699359 w 9023101"/>
              <a:gd name="connsiteY20" fmla="*/ 1060582 h 5588014"/>
              <a:gd name="connsiteX21" fmla="*/ 7910375 w 9023101"/>
              <a:gd name="connsiteY21" fmla="*/ 1271597 h 5588014"/>
              <a:gd name="connsiteX22" fmla="*/ 8011974 w 9023101"/>
              <a:gd name="connsiteY22" fmla="*/ 1295043 h 5588014"/>
              <a:gd name="connsiteX23" fmla="*/ 8090129 w 9023101"/>
              <a:gd name="connsiteY23" fmla="*/ 1599843 h 5588014"/>
              <a:gd name="connsiteX24" fmla="*/ 8168282 w 9023101"/>
              <a:gd name="connsiteY24" fmla="*/ 1748336 h 5588014"/>
              <a:gd name="connsiteX25" fmla="*/ 8137021 w 9023101"/>
              <a:gd name="connsiteY25" fmla="*/ 1818673 h 5588014"/>
              <a:gd name="connsiteX26" fmla="*/ 8340221 w 9023101"/>
              <a:gd name="connsiteY26" fmla="*/ 2162551 h 5588014"/>
              <a:gd name="connsiteX27" fmla="*/ 8418375 w 9023101"/>
              <a:gd name="connsiteY27" fmla="*/ 2170368 h 5588014"/>
              <a:gd name="connsiteX28" fmla="*/ 8465266 w 9023101"/>
              <a:gd name="connsiteY28" fmla="*/ 2662735 h 5588014"/>
              <a:gd name="connsiteX29" fmla="*/ 8426190 w 9023101"/>
              <a:gd name="connsiteY29" fmla="*/ 3076951 h 5588014"/>
              <a:gd name="connsiteX30" fmla="*/ 9017248 w 9023101"/>
              <a:gd name="connsiteY30" fmla="*/ 3555331 h 5588014"/>
              <a:gd name="connsiteX31" fmla="*/ 8633924 w 9023101"/>
              <a:gd name="connsiteY31" fmla="*/ 3687644 h 5588014"/>
              <a:gd name="connsiteX32" fmla="*/ 8200326 w 9023101"/>
              <a:gd name="connsiteY32" fmla="*/ 3945410 h 5588014"/>
              <a:gd name="connsiteX33" fmla="*/ 8004629 w 9023101"/>
              <a:gd name="connsiteY33" fmla="*/ 4362268 h 5588014"/>
              <a:gd name="connsiteX34" fmla="*/ 7473183 w 9023101"/>
              <a:gd name="connsiteY34" fmla="*/ 4692859 h 5588014"/>
              <a:gd name="connsiteX35" fmla="*/ 7284207 w 9023101"/>
              <a:gd name="connsiteY35" fmla="*/ 5134428 h 5588014"/>
              <a:gd name="connsiteX36" fmla="*/ 6784648 w 9023101"/>
              <a:gd name="connsiteY36" fmla="*/ 5213832 h 5588014"/>
              <a:gd name="connsiteX37" fmla="*/ 6422170 w 9023101"/>
              <a:gd name="connsiteY37" fmla="*/ 5377174 h 5588014"/>
              <a:gd name="connsiteX38" fmla="*/ 6206310 w 9023101"/>
              <a:gd name="connsiteY38" fmla="*/ 5389679 h 5588014"/>
              <a:gd name="connsiteX39" fmla="*/ 5903541 w 9023101"/>
              <a:gd name="connsiteY39" fmla="*/ 5275418 h 5588014"/>
              <a:gd name="connsiteX40" fmla="*/ 5536375 w 9023101"/>
              <a:gd name="connsiteY40" fmla="*/ 5326999 h 5588014"/>
              <a:gd name="connsiteX41" fmla="*/ 5162800 w 9023101"/>
              <a:gd name="connsiteY41" fmla="*/ 5289329 h 5588014"/>
              <a:gd name="connsiteX42" fmla="*/ 4546165 w 9023101"/>
              <a:gd name="connsiteY42" fmla="*/ 5409998 h 5588014"/>
              <a:gd name="connsiteX43" fmla="*/ 4038478 w 9023101"/>
              <a:gd name="connsiteY43" fmla="*/ 5521446 h 5588014"/>
              <a:gd name="connsiteX44" fmla="*/ 3606600 w 9023101"/>
              <a:gd name="connsiteY44" fmla="*/ 5515194 h 5588014"/>
              <a:gd name="connsiteX45" fmla="*/ 3161155 w 9023101"/>
              <a:gd name="connsiteY45" fmla="*/ 5544750 h 5588014"/>
              <a:gd name="connsiteX46" fmla="*/ 2526357 w 9023101"/>
              <a:gd name="connsiteY46" fmla="*/ 5563805 h 5588014"/>
              <a:gd name="connsiteX47" fmla="*/ 1984594 w 9023101"/>
              <a:gd name="connsiteY47" fmla="*/ 5561462 h 5588014"/>
              <a:gd name="connsiteX48" fmla="*/ 860899 w 9023101"/>
              <a:gd name="connsiteY48" fmla="*/ 5562242 h 5588014"/>
              <a:gd name="connsiteX49" fmla="*/ 27909 w 9023101"/>
              <a:gd name="connsiteY49" fmla="*/ 5572663 h 5588014"/>
              <a:gd name="connsiteX50" fmla="*/ 32467 w 9023101"/>
              <a:gd name="connsiteY50" fmla="*/ 146182 h 5588014"/>
              <a:gd name="connsiteX51" fmla="*/ 251299 w 9023101"/>
              <a:gd name="connsiteY51" fmla="*/ 443165 h 5588014"/>
              <a:gd name="connsiteX52" fmla="*/ 1009389 w 9023101"/>
              <a:gd name="connsiteY52" fmla="*/ 677628 h 5588014"/>
              <a:gd name="connsiteX53" fmla="*/ 1642437 w 9023101"/>
              <a:gd name="connsiteY53" fmla="*/ 1349750 h 5588014"/>
              <a:gd name="connsiteX54" fmla="*/ 2158251 w 9023101"/>
              <a:gd name="connsiteY54" fmla="*/ 1967166 h 5588014"/>
              <a:gd name="connsiteX55" fmla="*/ 2455235 w 9023101"/>
              <a:gd name="connsiteY55" fmla="*/ 1506059 h 5588014"/>
              <a:gd name="connsiteX56" fmla="*/ 2608295 w 9023101"/>
              <a:gd name="connsiteY56" fmla="*/ 1168990 h 5588014"/>
              <a:gd name="connsiteX0" fmla="*/ 2608295 w 9022366"/>
              <a:gd name="connsiteY0" fmla="*/ 1168990 h 5588014"/>
              <a:gd name="connsiteX1" fmla="*/ 2580282 w 9022366"/>
              <a:gd name="connsiteY1" fmla="*/ 958982 h 5588014"/>
              <a:gd name="connsiteX2" fmla="*/ 2705328 w 9022366"/>
              <a:gd name="connsiteY2" fmla="*/ 724519 h 5588014"/>
              <a:gd name="connsiteX3" fmla="*/ 3033574 w 9022366"/>
              <a:gd name="connsiteY3" fmla="*/ 380643 h 5588014"/>
              <a:gd name="connsiteX4" fmla="*/ 3518129 w 9022366"/>
              <a:gd name="connsiteY4" fmla="*/ 247781 h 5588014"/>
              <a:gd name="connsiteX5" fmla="*/ 3760405 w 9022366"/>
              <a:gd name="connsiteY5" fmla="*/ 36765 h 5588014"/>
              <a:gd name="connsiteX6" fmla="*/ 4049575 w 9022366"/>
              <a:gd name="connsiteY6" fmla="*/ 52397 h 5588014"/>
              <a:gd name="connsiteX7" fmla="*/ 4260590 w 9022366"/>
              <a:gd name="connsiteY7" fmla="*/ 5505 h 5588014"/>
              <a:gd name="connsiteX8" fmla="*/ 4518498 w 9022366"/>
              <a:gd name="connsiteY8" fmla="*/ 138366 h 5588014"/>
              <a:gd name="connsiteX9" fmla="*/ 4995236 w 9022366"/>
              <a:gd name="connsiteY9" fmla="*/ 52396 h 5588014"/>
              <a:gd name="connsiteX10" fmla="*/ 5323482 w 9022366"/>
              <a:gd name="connsiteY10" fmla="*/ 333750 h 5588014"/>
              <a:gd name="connsiteX11" fmla="*/ 6198805 w 9022366"/>
              <a:gd name="connsiteY11" fmla="*/ 536950 h 5588014"/>
              <a:gd name="connsiteX12" fmla="*/ 6644282 w 9022366"/>
              <a:gd name="connsiteY12" fmla="*/ 138365 h 5588014"/>
              <a:gd name="connsiteX13" fmla="*/ 6792775 w 9022366"/>
              <a:gd name="connsiteY13" fmla="*/ 177442 h 5588014"/>
              <a:gd name="connsiteX14" fmla="*/ 6984252 w 9022366"/>
              <a:gd name="connsiteY14" fmla="*/ 106097 h 5588014"/>
              <a:gd name="connsiteX15" fmla="*/ 7269513 w 9022366"/>
              <a:gd name="connsiteY15" fmla="*/ 341566 h 5588014"/>
              <a:gd name="connsiteX16" fmla="*/ 7363298 w 9022366"/>
              <a:gd name="connsiteY16" fmla="*/ 333751 h 5588014"/>
              <a:gd name="connsiteX17" fmla="*/ 7488344 w 9022366"/>
              <a:gd name="connsiteY17" fmla="*/ 505690 h 5588014"/>
              <a:gd name="connsiteX18" fmla="*/ 7316405 w 9022366"/>
              <a:gd name="connsiteY18" fmla="*/ 724519 h 5588014"/>
              <a:gd name="connsiteX19" fmla="*/ 7480529 w 9022366"/>
              <a:gd name="connsiteY19" fmla="*/ 912090 h 5588014"/>
              <a:gd name="connsiteX20" fmla="*/ 7699359 w 9022366"/>
              <a:gd name="connsiteY20" fmla="*/ 1060582 h 5588014"/>
              <a:gd name="connsiteX21" fmla="*/ 7910375 w 9022366"/>
              <a:gd name="connsiteY21" fmla="*/ 1271597 h 5588014"/>
              <a:gd name="connsiteX22" fmla="*/ 8011974 w 9022366"/>
              <a:gd name="connsiteY22" fmla="*/ 1295043 h 5588014"/>
              <a:gd name="connsiteX23" fmla="*/ 8090129 w 9022366"/>
              <a:gd name="connsiteY23" fmla="*/ 1599843 h 5588014"/>
              <a:gd name="connsiteX24" fmla="*/ 8168282 w 9022366"/>
              <a:gd name="connsiteY24" fmla="*/ 1748336 h 5588014"/>
              <a:gd name="connsiteX25" fmla="*/ 8137021 w 9022366"/>
              <a:gd name="connsiteY25" fmla="*/ 1818673 h 5588014"/>
              <a:gd name="connsiteX26" fmla="*/ 8340221 w 9022366"/>
              <a:gd name="connsiteY26" fmla="*/ 2162551 h 5588014"/>
              <a:gd name="connsiteX27" fmla="*/ 8418375 w 9022366"/>
              <a:gd name="connsiteY27" fmla="*/ 2170368 h 5588014"/>
              <a:gd name="connsiteX28" fmla="*/ 8465266 w 9022366"/>
              <a:gd name="connsiteY28" fmla="*/ 2662735 h 5588014"/>
              <a:gd name="connsiteX29" fmla="*/ 8426190 w 9022366"/>
              <a:gd name="connsiteY29" fmla="*/ 3076951 h 5588014"/>
              <a:gd name="connsiteX30" fmla="*/ 9017248 w 9022366"/>
              <a:gd name="connsiteY30" fmla="*/ 3555331 h 5588014"/>
              <a:gd name="connsiteX31" fmla="*/ 8633924 w 9022366"/>
              <a:gd name="connsiteY31" fmla="*/ 3687644 h 5588014"/>
              <a:gd name="connsiteX32" fmla="*/ 8200326 w 9022366"/>
              <a:gd name="connsiteY32" fmla="*/ 3945410 h 5588014"/>
              <a:gd name="connsiteX33" fmla="*/ 8004629 w 9022366"/>
              <a:gd name="connsiteY33" fmla="*/ 4362268 h 5588014"/>
              <a:gd name="connsiteX34" fmla="*/ 7473183 w 9022366"/>
              <a:gd name="connsiteY34" fmla="*/ 4692859 h 5588014"/>
              <a:gd name="connsiteX35" fmla="*/ 7284207 w 9022366"/>
              <a:gd name="connsiteY35" fmla="*/ 5134428 h 5588014"/>
              <a:gd name="connsiteX36" fmla="*/ 6784648 w 9022366"/>
              <a:gd name="connsiteY36" fmla="*/ 5213832 h 5588014"/>
              <a:gd name="connsiteX37" fmla="*/ 6422170 w 9022366"/>
              <a:gd name="connsiteY37" fmla="*/ 5377174 h 5588014"/>
              <a:gd name="connsiteX38" fmla="*/ 6206310 w 9022366"/>
              <a:gd name="connsiteY38" fmla="*/ 5389679 h 5588014"/>
              <a:gd name="connsiteX39" fmla="*/ 5903541 w 9022366"/>
              <a:gd name="connsiteY39" fmla="*/ 5275418 h 5588014"/>
              <a:gd name="connsiteX40" fmla="*/ 5536375 w 9022366"/>
              <a:gd name="connsiteY40" fmla="*/ 5326999 h 5588014"/>
              <a:gd name="connsiteX41" fmla="*/ 5162800 w 9022366"/>
              <a:gd name="connsiteY41" fmla="*/ 5289329 h 5588014"/>
              <a:gd name="connsiteX42" fmla="*/ 4546165 w 9022366"/>
              <a:gd name="connsiteY42" fmla="*/ 5409998 h 5588014"/>
              <a:gd name="connsiteX43" fmla="*/ 4038478 w 9022366"/>
              <a:gd name="connsiteY43" fmla="*/ 5521446 h 5588014"/>
              <a:gd name="connsiteX44" fmla="*/ 3606600 w 9022366"/>
              <a:gd name="connsiteY44" fmla="*/ 5515194 h 5588014"/>
              <a:gd name="connsiteX45" fmla="*/ 3161155 w 9022366"/>
              <a:gd name="connsiteY45" fmla="*/ 5544750 h 5588014"/>
              <a:gd name="connsiteX46" fmla="*/ 2526357 w 9022366"/>
              <a:gd name="connsiteY46" fmla="*/ 5563805 h 5588014"/>
              <a:gd name="connsiteX47" fmla="*/ 1984594 w 9022366"/>
              <a:gd name="connsiteY47" fmla="*/ 5561462 h 5588014"/>
              <a:gd name="connsiteX48" fmla="*/ 860899 w 9022366"/>
              <a:gd name="connsiteY48" fmla="*/ 5562242 h 5588014"/>
              <a:gd name="connsiteX49" fmla="*/ 27909 w 9022366"/>
              <a:gd name="connsiteY49" fmla="*/ 5572663 h 5588014"/>
              <a:gd name="connsiteX50" fmla="*/ 32467 w 9022366"/>
              <a:gd name="connsiteY50" fmla="*/ 146182 h 5588014"/>
              <a:gd name="connsiteX51" fmla="*/ 251299 w 9022366"/>
              <a:gd name="connsiteY51" fmla="*/ 443165 h 5588014"/>
              <a:gd name="connsiteX52" fmla="*/ 1009389 w 9022366"/>
              <a:gd name="connsiteY52" fmla="*/ 677628 h 5588014"/>
              <a:gd name="connsiteX53" fmla="*/ 1642437 w 9022366"/>
              <a:gd name="connsiteY53" fmla="*/ 1349750 h 5588014"/>
              <a:gd name="connsiteX54" fmla="*/ 2158251 w 9022366"/>
              <a:gd name="connsiteY54" fmla="*/ 1967166 h 5588014"/>
              <a:gd name="connsiteX55" fmla="*/ 2455235 w 9022366"/>
              <a:gd name="connsiteY55" fmla="*/ 1506059 h 5588014"/>
              <a:gd name="connsiteX56" fmla="*/ 2608295 w 9022366"/>
              <a:gd name="connsiteY56" fmla="*/ 1168990 h 5588014"/>
              <a:gd name="connsiteX0" fmla="*/ 2608295 w 9041122"/>
              <a:gd name="connsiteY0" fmla="*/ 1168990 h 5588014"/>
              <a:gd name="connsiteX1" fmla="*/ 2580282 w 9041122"/>
              <a:gd name="connsiteY1" fmla="*/ 958982 h 5588014"/>
              <a:gd name="connsiteX2" fmla="*/ 2705328 w 9041122"/>
              <a:gd name="connsiteY2" fmla="*/ 724519 h 5588014"/>
              <a:gd name="connsiteX3" fmla="*/ 3033574 w 9041122"/>
              <a:gd name="connsiteY3" fmla="*/ 380643 h 5588014"/>
              <a:gd name="connsiteX4" fmla="*/ 3518129 w 9041122"/>
              <a:gd name="connsiteY4" fmla="*/ 247781 h 5588014"/>
              <a:gd name="connsiteX5" fmla="*/ 3760405 w 9041122"/>
              <a:gd name="connsiteY5" fmla="*/ 36765 h 5588014"/>
              <a:gd name="connsiteX6" fmla="*/ 4049575 w 9041122"/>
              <a:gd name="connsiteY6" fmla="*/ 52397 h 5588014"/>
              <a:gd name="connsiteX7" fmla="*/ 4260590 w 9041122"/>
              <a:gd name="connsiteY7" fmla="*/ 5505 h 5588014"/>
              <a:gd name="connsiteX8" fmla="*/ 4518498 w 9041122"/>
              <a:gd name="connsiteY8" fmla="*/ 138366 h 5588014"/>
              <a:gd name="connsiteX9" fmla="*/ 4995236 w 9041122"/>
              <a:gd name="connsiteY9" fmla="*/ 52396 h 5588014"/>
              <a:gd name="connsiteX10" fmla="*/ 5323482 w 9041122"/>
              <a:gd name="connsiteY10" fmla="*/ 333750 h 5588014"/>
              <a:gd name="connsiteX11" fmla="*/ 6198805 w 9041122"/>
              <a:gd name="connsiteY11" fmla="*/ 536950 h 5588014"/>
              <a:gd name="connsiteX12" fmla="*/ 6644282 w 9041122"/>
              <a:gd name="connsiteY12" fmla="*/ 138365 h 5588014"/>
              <a:gd name="connsiteX13" fmla="*/ 6792775 w 9041122"/>
              <a:gd name="connsiteY13" fmla="*/ 177442 h 5588014"/>
              <a:gd name="connsiteX14" fmla="*/ 6984252 w 9041122"/>
              <a:gd name="connsiteY14" fmla="*/ 106097 h 5588014"/>
              <a:gd name="connsiteX15" fmla="*/ 7269513 w 9041122"/>
              <a:gd name="connsiteY15" fmla="*/ 341566 h 5588014"/>
              <a:gd name="connsiteX16" fmla="*/ 7363298 w 9041122"/>
              <a:gd name="connsiteY16" fmla="*/ 333751 h 5588014"/>
              <a:gd name="connsiteX17" fmla="*/ 7488344 w 9041122"/>
              <a:gd name="connsiteY17" fmla="*/ 505690 h 5588014"/>
              <a:gd name="connsiteX18" fmla="*/ 7316405 w 9041122"/>
              <a:gd name="connsiteY18" fmla="*/ 724519 h 5588014"/>
              <a:gd name="connsiteX19" fmla="*/ 7480529 w 9041122"/>
              <a:gd name="connsiteY19" fmla="*/ 912090 h 5588014"/>
              <a:gd name="connsiteX20" fmla="*/ 7699359 w 9041122"/>
              <a:gd name="connsiteY20" fmla="*/ 1060582 h 5588014"/>
              <a:gd name="connsiteX21" fmla="*/ 7910375 w 9041122"/>
              <a:gd name="connsiteY21" fmla="*/ 1271597 h 5588014"/>
              <a:gd name="connsiteX22" fmla="*/ 8011974 w 9041122"/>
              <a:gd name="connsiteY22" fmla="*/ 1295043 h 5588014"/>
              <a:gd name="connsiteX23" fmla="*/ 8090129 w 9041122"/>
              <a:gd name="connsiteY23" fmla="*/ 1599843 h 5588014"/>
              <a:gd name="connsiteX24" fmla="*/ 8168282 w 9041122"/>
              <a:gd name="connsiteY24" fmla="*/ 1748336 h 5588014"/>
              <a:gd name="connsiteX25" fmla="*/ 8137021 w 9041122"/>
              <a:gd name="connsiteY25" fmla="*/ 1818673 h 5588014"/>
              <a:gd name="connsiteX26" fmla="*/ 8340221 w 9041122"/>
              <a:gd name="connsiteY26" fmla="*/ 2162551 h 5588014"/>
              <a:gd name="connsiteX27" fmla="*/ 8418375 w 9041122"/>
              <a:gd name="connsiteY27" fmla="*/ 2170368 h 5588014"/>
              <a:gd name="connsiteX28" fmla="*/ 8465266 w 9041122"/>
              <a:gd name="connsiteY28" fmla="*/ 2662735 h 5588014"/>
              <a:gd name="connsiteX29" fmla="*/ 8426190 w 9041122"/>
              <a:gd name="connsiteY29" fmla="*/ 3076951 h 5588014"/>
              <a:gd name="connsiteX30" fmla="*/ 9017248 w 9041122"/>
              <a:gd name="connsiteY30" fmla="*/ 3555331 h 5588014"/>
              <a:gd name="connsiteX31" fmla="*/ 8633924 w 9041122"/>
              <a:gd name="connsiteY31" fmla="*/ 3687644 h 5588014"/>
              <a:gd name="connsiteX32" fmla="*/ 8200326 w 9041122"/>
              <a:gd name="connsiteY32" fmla="*/ 3945410 h 5588014"/>
              <a:gd name="connsiteX33" fmla="*/ 8004629 w 9041122"/>
              <a:gd name="connsiteY33" fmla="*/ 4362268 h 5588014"/>
              <a:gd name="connsiteX34" fmla="*/ 7473183 w 9041122"/>
              <a:gd name="connsiteY34" fmla="*/ 4692859 h 5588014"/>
              <a:gd name="connsiteX35" fmla="*/ 7284207 w 9041122"/>
              <a:gd name="connsiteY35" fmla="*/ 5134428 h 5588014"/>
              <a:gd name="connsiteX36" fmla="*/ 6784648 w 9041122"/>
              <a:gd name="connsiteY36" fmla="*/ 5213832 h 5588014"/>
              <a:gd name="connsiteX37" fmla="*/ 6422170 w 9041122"/>
              <a:gd name="connsiteY37" fmla="*/ 5377174 h 5588014"/>
              <a:gd name="connsiteX38" fmla="*/ 6206310 w 9041122"/>
              <a:gd name="connsiteY38" fmla="*/ 5389679 h 5588014"/>
              <a:gd name="connsiteX39" fmla="*/ 5903541 w 9041122"/>
              <a:gd name="connsiteY39" fmla="*/ 5275418 h 5588014"/>
              <a:gd name="connsiteX40" fmla="*/ 5536375 w 9041122"/>
              <a:gd name="connsiteY40" fmla="*/ 5326999 h 5588014"/>
              <a:gd name="connsiteX41" fmla="*/ 5162800 w 9041122"/>
              <a:gd name="connsiteY41" fmla="*/ 5289329 h 5588014"/>
              <a:gd name="connsiteX42" fmla="*/ 4546165 w 9041122"/>
              <a:gd name="connsiteY42" fmla="*/ 5409998 h 5588014"/>
              <a:gd name="connsiteX43" fmla="*/ 4038478 w 9041122"/>
              <a:gd name="connsiteY43" fmla="*/ 5521446 h 5588014"/>
              <a:gd name="connsiteX44" fmla="*/ 3606600 w 9041122"/>
              <a:gd name="connsiteY44" fmla="*/ 5515194 h 5588014"/>
              <a:gd name="connsiteX45" fmla="*/ 3161155 w 9041122"/>
              <a:gd name="connsiteY45" fmla="*/ 5544750 h 5588014"/>
              <a:gd name="connsiteX46" fmla="*/ 2526357 w 9041122"/>
              <a:gd name="connsiteY46" fmla="*/ 5563805 h 5588014"/>
              <a:gd name="connsiteX47" fmla="*/ 1984594 w 9041122"/>
              <a:gd name="connsiteY47" fmla="*/ 5561462 h 5588014"/>
              <a:gd name="connsiteX48" fmla="*/ 860899 w 9041122"/>
              <a:gd name="connsiteY48" fmla="*/ 5562242 h 5588014"/>
              <a:gd name="connsiteX49" fmla="*/ 27909 w 9041122"/>
              <a:gd name="connsiteY49" fmla="*/ 5572663 h 5588014"/>
              <a:gd name="connsiteX50" fmla="*/ 32467 w 9041122"/>
              <a:gd name="connsiteY50" fmla="*/ 146182 h 5588014"/>
              <a:gd name="connsiteX51" fmla="*/ 251299 w 9041122"/>
              <a:gd name="connsiteY51" fmla="*/ 443165 h 5588014"/>
              <a:gd name="connsiteX52" fmla="*/ 1009389 w 9041122"/>
              <a:gd name="connsiteY52" fmla="*/ 677628 h 5588014"/>
              <a:gd name="connsiteX53" fmla="*/ 1642437 w 9041122"/>
              <a:gd name="connsiteY53" fmla="*/ 1349750 h 5588014"/>
              <a:gd name="connsiteX54" fmla="*/ 2158251 w 9041122"/>
              <a:gd name="connsiteY54" fmla="*/ 1967166 h 5588014"/>
              <a:gd name="connsiteX55" fmla="*/ 2455235 w 9041122"/>
              <a:gd name="connsiteY55" fmla="*/ 1506059 h 5588014"/>
              <a:gd name="connsiteX56" fmla="*/ 2608295 w 9041122"/>
              <a:gd name="connsiteY56" fmla="*/ 1168990 h 5588014"/>
              <a:gd name="connsiteX0" fmla="*/ 2608295 w 9021314"/>
              <a:gd name="connsiteY0" fmla="*/ 1168990 h 5588014"/>
              <a:gd name="connsiteX1" fmla="*/ 2580282 w 9021314"/>
              <a:gd name="connsiteY1" fmla="*/ 958982 h 5588014"/>
              <a:gd name="connsiteX2" fmla="*/ 2705328 w 9021314"/>
              <a:gd name="connsiteY2" fmla="*/ 724519 h 5588014"/>
              <a:gd name="connsiteX3" fmla="*/ 3033574 w 9021314"/>
              <a:gd name="connsiteY3" fmla="*/ 380643 h 5588014"/>
              <a:gd name="connsiteX4" fmla="*/ 3518129 w 9021314"/>
              <a:gd name="connsiteY4" fmla="*/ 247781 h 5588014"/>
              <a:gd name="connsiteX5" fmla="*/ 3760405 w 9021314"/>
              <a:gd name="connsiteY5" fmla="*/ 36765 h 5588014"/>
              <a:gd name="connsiteX6" fmla="*/ 4049575 w 9021314"/>
              <a:gd name="connsiteY6" fmla="*/ 52397 h 5588014"/>
              <a:gd name="connsiteX7" fmla="*/ 4260590 w 9021314"/>
              <a:gd name="connsiteY7" fmla="*/ 5505 h 5588014"/>
              <a:gd name="connsiteX8" fmla="*/ 4518498 w 9021314"/>
              <a:gd name="connsiteY8" fmla="*/ 138366 h 5588014"/>
              <a:gd name="connsiteX9" fmla="*/ 4995236 w 9021314"/>
              <a:gd name="connsiteY9" fmla="*/ 52396 h 5588014"/>
              <a:gd name="connsiteX10" fmla="*/ 5323482 w 9021314"/>
              <a:gd name="connsiteY10" fmla="*/ 333750 h 5588014"/>
              <a:gd name="connsiteX11" fmla="*/ 6198805 w 9021314"/>
              <a:gd name="connsiteY11" fmla="*/ 536950 h 5588014"/>
              <a:gd name="connsiteX12" fmla="*/ 6644282 w 9021314"/>
              <a:gd name="connsiteY12" fmla="*/ 138365 h 5588014"/>
              <a:gd name="connsiteX13" fmla="*/ 6792775 w 9021314"/>
              <a:gd name="connsiteY13" fmla="*/ 177442 h 5588014"/>
              <a:gd name="connsiteX14" fmla="*/ 6984252 w 9021314"/>
              <a:gd name="connsiteY14" fmla="*/ 106097 h 5588014"/>
              <a:gd name="connsiteX15" fmla="*/ 7269513 w 9021314"/>
              <a:gd name="connsiteY15" fmla="*/ 341566 h 5588014"/>
              <a:gd name="connsiteX16" fmla="*/ 7363298 w 9021314"/>
              <a:gd name="connsiteY16" fmla="*/ 333751 h 5588014"/>
              <a:gd name="connsiteX17" fmla="*/ 7488344 w 9021314"/>
              <a:gd name="connsiteY17" fmla="*/ 505690 h 5588014"/>
              <a:gd name="connsiteX18" fmla="*/ 7316405 w 9021314"/>
              <a:gd name="connsiteY18" fmla="*/ 724519 h 5588014"/>
              <a:gd name="connsiteX19" fmla="*/ 7480529 w 9021314"/>
              <a:gd name="connsiteY19" fmla="*/ 912090 h 5588014"/>
              <a:gd name="connsiteX20" fmla="*/ 7699359 w 9021314"/>
              <a:gd name="connsiteY20" fmla="*/ 1060582 h 5588014"/>
              <a:gd name="connsiteX21" fmla="*/ 7910375 w 9021314"/>
              <a:gd name="connsiteY21" fmla="*/ 1271597 h 5588014"/>
              <a:gd name="connsiteX22" fmla="*/ 8011974 w 9021314"/>
              <a:gd name="connsiteY22" fmla="*/ 1295043 h 5588014"/>
              <a:gd name="connsiteX23" fmla="*/ 8090129 w 9021314"/>
              <a:gd name="connsiteY23" fmla="*/ 1599843 h 5588014"/>
              <a:gd name="connsiteX24" fmla="*/ 8168282 w 9021314"/>
              <a:gd name="connsiteY24" fmla="*/ 1748336 h 5588014"/>
              <a:gd name="connsiteX25" fmla="*/ 8137021 w 9021314"/>
              <a:gd name="connsiteY25" fmla="*/ 1818673 h 5588014"/>
              <a:gd name="connsiteX26" fmla="*/ 8340221 w 9021314"/>
              <a:gd name="connsiteY26" fmla="*/ 2162551 h 5588014"/>
              <a:gd name="connsiteX27" fmla="*/ 8418375 w 9021314"/>
              <a:gd name="connsiteY27" fmla="*/ 2170368 h 5588014"/>
              <a:gd name="connsiteX28" fmla="*/ 8465266 w 9021314"/>
              <a:gd name="connsiteY28" fmla="*/ 2662735 h 5588014"/>
              <a:gd name="connsiteX29" fmla="*/ 8426190 w 9021314"/>
              <a:gd name="connsiteY29" fmla="*/ 3076951 h 5588014"/>
              <a:gd name="connsiteX30" fmla="*/ 9017248 w 9021314"/>
              <a:gd name="connsiteY30" fmla="*/ 3555331 h 5588014"/>
              <a:gd name="connsiteX31" fmla="*/ 8633924 w 9021314"/>
              <a:gd name="connsiteY31" fmla="*/ 3687644 h 5588014"/>
              <a:gd name="connsiteX32" fmla="*/ 8200326 w 9021314"/>
              <a:gd name="connsiteY32" fmla="*/ 3945410 h 5588014"/>
              <a:gd name="connsiteX33" fmla="*/ 8004629 w 9021314"/>
              <a:gd name="connsiteY33" fmla="*/ 4362268 h 5588014"/>
              <a:gd name="connsiteX34" fmla="*/ 7473183 w 9021314"/>
              <a:gd name="connsiteY34" fmla="*/ 4692859 h 5588014"/>
              <a:gd name="connsiteX35" fmla="*/ 7284207 w 9021314"/>
              <a:gd name="connsiteY35" fmla="*/ 5134428 h 5588014"/>
              <a:gd name="connsiteX36" fmla="*/ 6784648 w 9021314"/>
              <a:gd name="connsiteY36" fmla="*/ 5213832 h 5588014"/>
              <a:gd name="connsiteX37" fmla="*/ 6422170 w 9021314"/>
              <a:gd name="connsiteY37" fmla="*/ 5377174 h 5588014"/>
              <a:gd name="connsiteX38" fmla="*/ 6206310 w 9021314"/>
              <a:gd name="connsiteY38" fmla="*/ 5389679 h 5588014"/>
              <a:gd name="connsiteX39" fmla="*/ 5903541 w 9021314"/>
              <a:gd name="connsiteY39" fmla="*/ 5275418 h 5588014"/>
              <a:gd name="connsiteX40" fmla="*/ 5536375 w 9021314"/>
              <a:gd name="connsiteY40" fmla="*/ 5326999 h 5588014"/>
              <a:gd name="connsiteX41" fmla="*/ 5162800 w 9021314"/>
              <a:gd name="connsiteY41" fmla="*/ 5289329 h 5588014"/>
              <a:gd name="connsiteX42" fmla="*/ 4546165 w 9021314"/>
              <a:gd name="connsiteY42" fmla="*/ 5409998 h 5588014"/>
              <a:gd name="connsiteX43" fmla="*/ 4038478 w 9021314"/>
              <a:gd name="connsiteY43" fmla="*/ 5521446 h 5588014"/>
              <a:gd name="connsiteX44" fmla="*/ 3606600 w 9021314"/>
              <a:gd name="connsiteY44" fmla="*/ 5515194 h 5588014"/>
              <a:gd name="connsiteX45" fmla="*/ 3161155 w 9021314"/>
              <a:gd name="connsiteY45" fmla="*/ 5544750 h 5588014"/>
              <a:gd name="connsiteX46" fmla="*/ 2526357 w 9021314"/>
              <a:gd name="connsiteY46" fmla="*/ 5563805 h 5588014"/>
              <a:gd name="connsiteX47" fmla="*/ 1984594 w 9021314"/>
              <a:gd name="connsiteY47" fmla="*/ 5561462 h 5588014"/>
              <a:gd name="connsiteX48" fmla="*/ 860899 w 9021314"/>
              <a:gd name="connsiteY48" fmla="*/ 5562242 h 5588014"/>
              <a:gd name="connsiteX49" fmla="*/ 27909 w 9021314"/>
              <a:gd name="connsiteY49" fmla="*/ 5572663 h 5588014"/>
              <a:gd name="connsiteX50" fmla="*/ 32467 w 9021314"/>
              <a:gd name="connsiteY50" fmla="*/ 146182 h 5588014"/>
              <a:gd name="connsiteX51" fmla="*/ 251299 w 9021314"/>
              <a:gd name="connsiteY51" fmla="*/ 443165 h 5588014"/>
              <a:gd name="connsiteX52" fmla="*/ 1009389 w 9021314"/>
              <a:gd name="connsiteY52" fmla="*/ 677628 h 5588014"/>
              <a:gd name="connsiteX53" fmla="*/ 1642437 w 9021314"/>
              <a:gd name="connsiteY53" fmla="*/ 1349750 h 5588014"/>
              <a:gd name="connsiteX54" fmla="*/ 2158251 w 9021314"/>
              <a:gd name="connsiteY54" fmla="*/ 1967166 h 5588014"/>
              <a:gd name="connsiteX55" fmla="*/ 2455235 w 9021314"/>
              <a:gd name="connsiteY55" fmla="*/ 1506059 h 5588014"/>
              <a:gd name="connsiteX56" fmla="*/ 2608295 w 9021314"/>
              <a:gd name="connsiteY56"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479530 w 9020887"/>
              <a:gd name="connsiteY29" fmla="*/ 3084571 h 5588014"/>
              <a:gd name="connsiteX30" fmla="*/ 9017248 w 9020887"/>
              <a:gd name="connsiteY30" fmla="*/ 3555331 h 5588014"/>
              <a:gd name="connsiteX31" fmla="*/ 8633924 w 9020887"/>
              <a:gd name="connsiteY31" fmla="*/ 3687644 h 5588014"/>
              <a:gd name="connsiteX32" fmla="*/ 8200326 w 9020887"/>
              <a:gd name="connsiteY32" fmla="*/ 3945410 h 5588014"/>
              <a:gd name="connsiteX33" fmla="*/ 8004629 w 9020887"/>
              <a:gd name="connsiteY33" fmla="*/ 4362268 h 5588014"/>
              <a:gd name="connsiteX34" fmla="*/ 7473183 w 9020887"/>
              <a:gd name="connsiteY34" fmla="*/ 4692859 h 5588014"/>
              <a:gd name="connsiteX35" fmla="*/ 7284207 w 9020887"/>
              <a:gd name="connsiteY35" fmla="*/ 5134428 h 5588014"/>
              <a:gd name="connsiteX36" fmla="*/ 6784648 w 9020887"/>
              <a:gd name="connsiteY36" fmla="*/ 5213832 h 5588014"/>
              <a:gd name="connsiteX37" fmla="*/ 6422170 w 9020887"/>
              <a:gd name="connsiteY37" fmla="*/ 5377174 h 5588014"/>
              <a:gd name="connsiteX38" fmla="*/ 6206310 w 9020887"/>
              <a:gd name="connsiteY38" fmla="*/ 5389679 h 5588014"/>
              <a:gd name="connsiteX39" fmla="*/ 5903541 w 9020887"/>
              <a:gd name="connsiteY39" fmla="*/ 5275418 h 5588014"/>
              <a:gd name="connsiteX40" fmla="*/ 5536375 w 9020887"/>
              <a:gd name="connsiteY40" fmla="*/ 5326999 h 5588014"/>
              <a:gd name="connsiteX41" fmla="*/ 5162800 w 9020887"/>
              <a:gd name="connsiteY41" fmla="*/ 5289329 h 5588014"/>
              <a:gd name="connsiteX42" fmla="*/ 4546165 w 9020887"/>
              <a:gd name="connsiteY42" fmla="*/ 5409998 h 5588014"/>
              <a:gd name="connsiteX43" fmla="*/ 4038478 w 9020887"/>
              <a:gd name="connsiteY43" fmla="*/ 5521446 h 5588014"/>
              <a:gd name="connsiteX44" fmla="*/ 3606600 w 9020887"/>
              <a:gd name="connsiteY44" fmla="*/ 5515194 h 5588014"/>
              <a:gd name="connsiteX45" fmla="*/ 3161155 w 9020887"/>
              <a:gd name="connsiteY45" fmla="*/ 5544750 h 5588014"/>
              <a:gd name="connsiteX46" fmla="*/ 2526357 w 9020887"/>
              <a:gd name="connsiteY46" fmla="*/ 5563805 h 5588014"/>
              <a:gd name="connsiteX47" fmla="*/ 1984594 w 9020887"/>
              <a:gd name="connsiteY47" fmla="*/ 5561462 h 5588014"/>
              <a:gd name="connsiteX48" fmla="*/ 860899 w 9020887"/>
              <a:gd name="connsiteY48" fmla="*/ 5562242 h 5588014"/>
              <a:gd name="connsiteX49" fmla="*/ 27909 w 9020887"/>
              <a:gd name="connsiteY49" fmla="*/ 5572663 h 5588014"/>
              <a:gd name="connsiteX50" fmla="*/ 32467 w 9020887"/>
              <a:gd name="connsiteY50" fmla="*/ 146182 h 5588014"/>
              <a:gd name="connsiteX51" fmla="*/ 251299 w 9020887"/>
              <a:gd name="connsiteY51" fmla="*/ 443165 h 5588014"/>
              <a:gd name="connsiteX52" fmla="*/ 1009389 w 9020887"/>
              <a:gd name="connsiteY52" fmla="*/ 677628 h 5588014"/>
              <a:gd name="connsiteX53" fmla="*/ 1642437 w 9020887"/>
              <a:gd name="connsiteY53" fmla="*/ 1349750 h 5588014"/>
              <a:gd name="connsiteX54" fmla="*/ 2158251 w 9020887"/>
              <a:gd name="connsiteY54" fmla="*/ 1967166 h 5588014"/>
              <a:gd name="connsiteX55" fmla="*/ 2455235 w 9020887"/>
              <a:gd name="connsiteY55" fmla="*/ 1506059 h 5588014"/>
              <a:gd name="connsiteX56" fmla="*/ 2608295 w 9020887"/>
              <a:gd name="connsiteY56"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441139 w 9020887"/>
              <a:gd name="connsiteY29" fmla="*/ 284258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524959 w 9020887"/>
              <a:gd name="connsiteY29" fmla="*/ 294545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524959 w 9020887"/>
              <a:gd name="connsiteY29" fmla="*/ 294545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524959 w 9020887"/>
              <a:gd name="connsiteY29" fmla="*/ 294545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178"/>
              <a:gd name="connsiteY0" fmla="*/ 1168990 h 5588014"/>
              <a:gd name="connsiteX1" fmla="*/ 2580282 w 9020178"/>
              <a:gd name="connsiteY1" fmla="*/ 958982 h 5588014"/>
              <a:gd name="connsiteX2" fmla="*/ 2705328 w 9020178"/>
              <a:gd name="connsiteY2" fmla="*/ 724519 h 5588014"/>
              <a:gd name="connsiteX3" fmla="*/ 3033574 w 9020178"/>
              <a:gd name="connsiteY3" fmla="*/ 380643 h 5588014"/>
              <a:gd name="connsiteX4" fmla="*/ 3518129 w 9020178"/>
              <a:gd name="connsiteY4" fmla="*/ 247781 h 5588014"/>
              <a:gd name="connsiteX5" fmla="*/ 3760405 w 9020178"/>
              <a:gd name="connsiteY5" fmla="*/ 36765 h 5588014"/>
              <a:gd name="connsiteX6" fmla="*/ 4049575 w 9020178"/>
              <a:gd name="connsiteY6" fmla="*/ 52397 h 5588014"/>
              <a:gd name="connsiteX7" fmla="*/ 4260590 w 9020178"/>
              <a:gd name="connsiteY7" fmla="*/ 5505 h 5588014"/>
              <a:gd name="connsiteX8" fmla="*/ 4518498 w 9020178"/>
              <a:gd name="connsiteY8" fmla="*/ 138366 h 5588014"/>
              <a:gd name="connsiteX9" fmla="*/ 4995236 w 9020178"/>
              <a:gd name="connsiteY9" fmla="*/ 52396 h 5588014"/>
              <a:gd name="connsiteX10" fmla="*/ 5323482 w 9020178"/>
              <a:gd name="connsiteY10" fmla="*/ 333750 h 5588014"/>
              <a:gd name="connsiteX11" fmla="*/ 6198805 w 9020178"/>
              <a:gd name="connsiteY11" fmla="*/ 536950 h 5588014"/>
              <a:gd name="connsiteX12" fmla="*/ 6644282 w 9020178"/>
              <a:gd name="connsiteY12" fmla="*/ 138365 h 5588014"/>
              <a:gd name="connsiteX13" fmla="*/ 6792775 w 9020178"/>
              <a:gd name="connsiteY13" fmla="*/ 177442 h 5588014"/>
              <a:gd name="connsiteX14" fmla="*/ 6984252 w 9020178"/>
              <a:gd name="connsiteY14" fmla="*/ 106097 h 5588014"/>
              <a:gd name="connsiteX15" fmla="*/ 7269513 w 9020178"/>
              <a:gd name="connsiteY15" fmla="*/ 341566 h 5588014"/>
              <a:gd name="connsiteX16" fmla="*/ 7363298 w 9020178"/>
              <a:gd name="connsiteY16" fmla="*/ 333751 h 5588014"/>
              <a:gd name="connsiteX17" fmla="*/ 7488344 w 9020178"/>
              <a:gd name="connsiteY17" fmla="*/ 505690 h 5588014"/>
              <a:gd name="connsiteX18" fmla="*/ 7316405 w 9020178"/>
              <a:gd name="connsiteY18" fmla="*/ 724519 h 5588014"/>
              <a:gd name="connsiteX19" fmla="*/ 7480529 w 9020178"/>
              <a:gd name="connsiteY19" fmla="*/ 912090 h 5588014"/>
              <a:gd name="connsiteX20" fmla="*/ 7699359 w 9020178"/>
              <a:gd name="connsiteY20" fmla="*/ 1060582 h 5588014"/>
              <a:gd name="connsiteX21" fmla="*/ 7910375 w 9020178"/>
              <a:gd name="connsiteY21" fmla="*/ 1271597 h 5588014"/>
              <a:gd name="connsiteX22" fmla="*/ 8011974 w 9020178"/>
              <a:gd name="connsiteY22" fmla="*/ 1295043 h 5588014"/>
              <a:gd name="connsiteX23" fmla="*/ 8090129 w 9020178"/>
              <a:gd name="connsiteY23" fmla="*/ 1599843 h 5588014"/>
              <a:gd name="connsiteX24" fmla="*/ 8168282 w 9020178"/>
              <a:gd name="connsiteY24" fmla="*/ 1748336 h 5588014"/>
              <a:gd name="connsiteX25" fmla="*/ 8137021 w 9020178"/>
              <a:gd name="connsiteY25" fmla="*/ 1818673 h 5588014"/>
              <a:gd name="connsiteX26" fmla="*/ 8340221 w 9020178"/>
              <a:gd name="connsiteY26" fmla="*/ 2162551 h 5588014"/>
              <a:gd name="connsiteX27" fmla="*/ 8418375 w 9020178"/>
              <a:gd name="connsiteY27" fmla="*/ 2170368 h 5588014"/>
              <a:gd name="connsiteX28" fmla="*/ 8465266 w 9020178"/>
              <a:gd name="connsiteY28" fmla="*/ 2662735 h 5588014"/>
              <a:gd name="connsiteX29" fmla="*/ 8524959 w 9020178"/>
              <a:gd name="connsiteY29" fmla="*/ 2945456 h 5588014"/>
              <a:gd name="connsiteX30" fmla="*/ 8498580 w 9020178"/>
              <a:gd name="connsiteY30" fmla="*/ 3084571 h 5588014"/>
              <a:gd name="connsiteX31" fmla="*/ 9017248 w 9020178"/>
              <a:gd name="connsiteY31" fmla="*/ 3555331 h 5588014"/>
              <a:gd name="connsiteX32" fmla="*/ 8633924 w 9020178"/>
              <a:gd name="connsiteY32" fmla="*/ 3687644 h 5588014"/>
              <a:gd name="connsiteX33" fmla="*/ 8200326 w 9020178"/>
              <a:gd name="connsiteY33" fmla="*/ 3945410 h 5588014"/>
              <a:gd name="connsiteX34" fmla="*/ 8004629 w 9020178"/>
              <a:gd name="connsiteY34" fmla="*/ 4362268 h 5588014"/>
              <a:gd name="connsiteX35" fmla="*/ 7473183 w 9020178"/>
              <a:gd name="connsiteY35" fmla="*/ 4692859 h 5588014"/>
              <a:gd name="connsiteX36" fmla="*/ 7284207 w 9020178"/>
              <a:gd name="connsiteY36" fmla="*/ 5134428 h 5588014"/>
              <a:gd name="connsiteX37" fmla="*/ 6784648 w 9020178"/>
              <a:gd name="connsiteY37" fmla="*/ 5213832 h 5588014"/>
              <a:gd name="connsiteX38" fmla="*/ 6422170 w 9020178"/>
              <a:gd name="connsiteY38" fmla="*/ 5377174 h 5588014"/>
              <a:gd name="connsiteX39" fmla="*/ 6206310 w 9020178"/>
              <a:gd name="connsiteY39" fmla="*/ 5389679 h 5588014"/>
              <a:gd name="connsiteX40" fmla="*/ 5903541 w 9020178"/>
              <a:gd name="connsiteY40" fmla="*/ 5275418 h 5588014"/>
              <a:gd name="connsiteX41" fmla="*/ 5536375 w 9020178"/>
              <a:gd name="connsiteY41" fmla="*/ 5326999 h 5588014"/>
              <a:gd name="connsiteX42" fmla="*/ 5162800 w 9020178"/>
              <a:gd name="connsiteY42" fmla="*/ 5289329 h 5588014"/>
              <a:gd name="connsiteX43" fmla="*/ 4546165 w 9020178"/>
              <a:gd name="connsiteY43" fmla="*/ 5409998 h 5588014"/>
              <a:gd name="connsiteX44" fmla="*/ 4038478 w 9020178"/>
              <a:gd name="connsiteY44" fmla="*/ 5521446 h 5588014"/>
              <a:gd name="connsiteX45" fmla="*/ 3606600 w 9020178"/>
              <a:gd name="connsiteY45" fmla="*/ 5515194 h 5588014"/>
              <a:gd name="connsiteX46" fmla="*/ 3161155 w 9020178"/>
              <a:gd name="connsiteY46" fmla="*/ 5544750 h 5588014"/>
              <a:gd name="connsiteX47" fmla="*/ 2526357 w 9020178"/>
              <a:gd name="connsiteY47" fmla="*/ 5563805 h 5588014"/>
              <a:gd name="connsiteX48" fmla="*/ 1984594 w 9020178"/>
              <a:gd name="connsiteY48" fmla="*/ 5561462 h 5588014"/>
              <a:gd name="connsiteX49" fmla="*/ 860899 w 9020178"/>
              <a:gd name="connsiteY49" fmla="*/ 5562242 h 5588014"/>
              <a:gd name="connsiteX50" fmla="*/ 27909 w 9020178"/>
              <a:gd name="connsiteY50" fmla="*/ 5572663 h 5588014"/>
              <a:gd name="connsiteX51" fmla="*/ 32467 w 9020178"/>
              <a:gd name="connsiteY51" fmla="*/ 146182 h 5588014"/>
              <a:gd name="connsiteX52" fmla="*/ 251299 w 9020178"/>
              <a:gd name="connsiteY52" fmla="*/ 443165 h 5588014"/>
              <a:gd name="connsiteX53" fmla="*/ 1009389 w 9020178"/>
              <a:gd name="connsiteY53" fmla="*/ 677628 h 5588014"/>
              <a:gd name="connsiteX54" fmla="*/ 1642437 w 9020178"/>
              <a:gd name="connsiteY54" fmla="*/ 1349750 h 5588014"/>
              <a:gd name="connsiteX55" fmla="*/ 2158251 w 9020178"/>
              <a:gd name="connsiteY55" fmla="*/ 1967166 h 5588014"/>
              <a:gd name="connsiteX56" fmla="*/ 2455235 w 9020178"/>
              <a:gd name="connsiteY56" fmla="*/ 1506059 h 5588014"/>
              <a:gd name="connsiteX57" fmla="*/ 2608295 w 9020178"/>
              <a:gd name="connsiteY57" fmla="*/ 1168990 h 5588014"/>
              <a:gd name="connsiteX0" fmla="*/ 2608295 w 9020178"/>
              <a:gd name="connsiteY0" fmla="*/ 1168990 h 5588014"/>
              <a:gd name="connsiteX1" fmla="*/ 2580282 w 9020178"/>
              <a:gd name="connsiteY1" fmla="*/ 958982 h 5588014"/>
              <a:gd name="connsiteX2" fmla="*/ 2705328 w 9020178"/>
              <a:gd name="connsiteY2" fmla="*/ 724519 h 5588014"/>
              <a:gd name="connsiteX3" fmla="*/ 3033574 w 9020178"/>
              <a:gd name="connsiteY3" fmla="*/ 380643 h 5588014"/>
              <a:gd name="connsiteX4" fmla="*/ 3518129 w 9020178"/>
              <a:gd name="connsiteY4" fmla="*/ 247781 h 5588014"/>
              <a:gd name="connsiteX5" fmla="*/ 3760405 w 9020178"/>
              <a:gd name="connsiteY5" fmla="*/ 36765 h 5588014"/>
              <a:gd name="connsiteX6" fmla="*/ 4049575 w 9020178"/>
              <a:gd name="connsiteY6" fmla="*/ 52397 h 5588014"/>
              <a:gd name="connsiteX7" fmla="*/ 4260590 w 9020178"/>
              <a:gd name="connsiteY7" fmla="*/ 5505 h 5588014"/>
              <a:gd name="connsiteX8" fmla="*/ 4518498 w 9020178"/>
              <a:gd name="connsiteY8" fmla="*/ 138366 h 5588014"/>
              <a:gd name="connsiteX9" fmla="*/ 4995236 w 9020178"/>
              <a:gd name="connsiteY9" fmla="*/ 52396 h 5588014"/>
              <a:gd name="connsiteX10" fmla="*/ 5323482 w 9020178"/>
              <a:gd name="connsiteY10" fmla="*/ 333750 h 5588014"/>
              <a:gd name="connsiteX11" fmla="*/ 6198805 w 9020178"/>
              <a:gd name="connsiteY11" fmla="*/ 536950 h 5588014"/>
              <a:gd name="connsiteX12" fmla="*/ 6644282 w 9020178"/>
              <a:gd name="connsiteY12" fmla="*/ 138365 h 5588014"/>
              <a:gd name="connsiteX13" fmla="*/ 6792775 w 9020178"/>
              <a:gd name="connsiteY13" fmla="*/ 177442 h 5588014"/>
              <a:gd name="connsiteX14" fmla="*/ 6984252 w 9020178"/>
              <a:gd name="connsiteY14" fmla="*/ 106097 h 5588014"/>
              <a:gd name="connsiteX15" fmla="*/ 7269513 w 9020178"/>
              <a:gd name="connsiteY15" fmla="*/ 341566 h 5588014"/>
              <a:gd name="connsiteX16" fmla="*/ 7363298 w 9020178"/>
              <a:gd name="connsiteY16" fmla="*/ 333751 h 5588014"/>
              <a:gd name="connsiteX17" fmla="*/ 7488344 w 9020178"/>
              <a:gd name="connsiteY17" fmla="*/ 505690 h 5588014"/>
              <a:gd name="connsiteX18" fmla="*/ 7316405 w 9020178"/>
              <a:gd name="connsiteY18" fmla="*/ 724519 h 5588014"/>
              <a:gd name="connsiteX19" fmla="*/ 7480529 w 9020178"/>
              <a:gd name="connsiteY19" fmla="*/ 912090 h 5588014"/>
              <a:gd name="connsiteX20" fmla="*/ 7699359 w 9020178"/>
              <a:gd name="connsiteY20" fmla="*/ 1060582 h 5588014"/>
              <a:gd name="connsiteX21" fmla="*/ 7910375 w 9020178"/>
              <a:gd name="connsiteY21" fmla="*/ 1271597 h 5588014"/>
              <a:gd name="connsiteX22" fmla="*/ 8011974 w 9020178"/>
              <a:gd name="connsiteY22" fmla="*/ 1295043 h 5588014"/>
              <a:gd name="connsiteX23" fmla="*/ 8090129 w 9020178"/>
              <a:gd name="connsiteY23" fmla="*/ 1599843 h 5588014"/>
              <a:gd name="connsiteX24" fmla="*/ 8168282 w 9020178"/>
              <a:gd name="connsiteY24" fmla="*/ 1748336 h 5588014"/>
              <a:gd name="connsiteX25" fmla="*/ 8137021 w 9020178"/>
              <a:gd name="connsiteY25" fmla="*/ 1818673 h 5588014"/>
              <a:gd name="connsiteX26" fmla="*/ 8340221 w 9020178"/>
              <a:gd name="connsiteY26" fmla="*/ 2162551 h 5588014"/>
              <a:gd name="connsiteX27" fmla="*/ 8418375 w 9020178"/>
              <a:gd name="connsiteY27" fmla="*/ 2170368 h 5588014"/>
              <a:gd name="connsiteX28" fmla="*/ 8465266 w 9020178"/>
              <a:gd name="connsiteY28" fmla="*/ 2662735 h 5588014"/>
              <a:gd name="connsiteX29" fmla="*/ 8524959 w 9020178"/>
              <a:gd name="connsiteY29" fmla="*/ 2945456 h 5588014"/>
              <a:gd name="connsiteX30" fmla="*/ 8498580 w 9020178"/>
              <a:gd name="connsiteY30" fmla="*/ 3084571 h 5588014"/>
              <a:gd name="connsiteX31" fmla="*/ 9017248 w 9020178"/>
              <a:gd name="connsiteY31" fmla="*/ 3555331 h 5588014"/>
              <a:gd name="connsiteX32" fmla="*/ 8633924 w 9020178"/>
              <a:gd name="connsiteY32" fmla="*/ 3687644 h 5588014"/>
              <a:gd name="connsiteX33" fmla="*/ 8200326 w 9020178"/>
              <a:gd name="connsiteY33" fmla="*/ 3945410 h 5588014"/>
              <a:gd name="connsiteX34" fmla="*/ 8004629 w 9020178"/>
              <a:gd name="connsiteY34" fmla="*/ 4362268 h 5588014"/>
              <a:gd name="connsiteX35" fmla="*/ 7473183 w 9020178"/>
              <a:gd name="connsiteY35" fmla="*/ 4692859 h 5588014"/>
              <a:gd name="connsiteX36" fmla="*/ 7284207 w 9020178"/>
              <a:gd name="connsiteY36" fmla="*/ 5134428 h 5588014"/>
              <a:gd name="connsiteX37" fmla="*/ 6784648 w 9020178"/>
              <a:gd name="connsiteY37" fmla="*/ 5213832 h 5588014"/>
              <a:gd name="connsiteX38" fmla="*/ 6422170 w 9020178"/>
              <a:gd name="connsiteY38" fmla="*/ 5377174 h 5588014"/>
              <a:gd name="connsiteX39" fmla="*/ 6206310 w 9020178"/>
              <a:gd name="connsiteY39" fmla="*/ 5389679 h 5588014"/>
              <a:gd name="connsiteX40" fmla="*/ 5903541 w 9020178"/>
              <a:gd name="connsiteY40" fmla="*/ 5275418 h 5588014"/>
              <a:gd name="connsiteX41" fmla="*/ 5536375 w 9020178"/>
              <a:gd name="connsiteY41" fmla="*/ 5326999 h 5588014"/>
              <a:gd name="connsiteX42" fmla="*/ 5162800 w 9020178"/>
              <a:gd name="connsiteY42" fmla="*/ 5289329 h 5588014"/>
              <a:gd name="connsiteX43" fmla="*/ 4546165 w 9020178"/>
              <a:gd name="connsiteY43" fmla="*/ 5409998 h 5588014"/>
              <a:gd name="connsiteX44" fmla="*/ 4038478 w 9020178"/>
              <a:gd name="connsiteY44" fmla="*/ 5521446 h 5588014"/>
              <a:gd name="connsiteX45" fmla="*/ 3606600 w 9020178"/>
              <a:gd name="connsiteY45" fmla="*/ 5515194 h 5588014"/>
              <a:gd name="connsiteX46" fmla="*/ 3161155 w 9020178"/>
              <a:gd name="connsiteY46" fmla="*/ 5544750 h 5588014"/>
              <a:gd name="connsiteX47" fmla="*/ 2526357 w 9020178"/>
              <a:gd name="connsiteY47" fmla="*/ 5563805 h 5588014"/>
              <a:gd name="connsiteX48" fmla="*/ 1984594 w 9020178"/>
              <a:gd name="connsiteY48" fmla="*/ 5561462 h 5588014"/>
              <a:gd name="connsiteX49" fmla="*/ 860899 w 9020178"/>
              <a:gd name="connsiteY49" fmla="*/ 5562242 h 5588014"/>
              <a:gd name="connsiteX50" fmla="*/ 27909 w 9020178"/>
              <a:gd name="connsiteY50" fmla="*/ 5572663 h 5588014"/>
              <a:gd name="connsiteX51" fmla="*/ 32467 w 9020178"/>
              <a:gd name="connsiteY51" fmla="*/ 146182 h 5588014"/>
              <a:gd name="connsiteX52" fmla="*/ 251299 w 9020178"/>
              <a:gd name="connsiteY52" fmla="*/ 443165 h 5588014"/>
              <a:gd name="connsiteX53" fmla="*/ 1009389 w 9020178"/>
              <a:gd name="connsiteY53" fmla="*/ 677628 h 5588014"/>
              <a:gd name="connsiteX54" fmla="*/ 1642437 w 9020178"/>
              <a:gd name="connsiteY54" fmla="*/ 1349750 h 5588014"/>
              <a:gd name="connsiteX55" fmla="*/ 2158251 w 9020178"/>
              <a:gd name="connsiteY55" fmla="*/ 1967166 h 5588014"/>
              <a:gd name="connsiteX56" fmla="*/ 2455235 w 9020178"/>
              <a:gd name="connsiteY56" fmla="*/ 1506059 h 5588014"/>
              <a:gd name="connsiteX57" fmla="*/ 2608295 w 9020178"/>
              <a:gd name="connsiteY57" fmla="*/ 1168990 h 5588014"/>
              <a:gd name="connsiteX0" fmla="*/ 2608295 w 9019235"/>
              <a:gd name="connsiteY0" fmla="*/ 1168990 h 5588014"/>
              <a:gd name="connsiteX1" fmla="*/ 2580282 w 9019235"/>
              <a:gd name="connsiteY1" fmla="*/ 958982 h 5588014"/>
              <a:gd name="connsiteX2" fmla="*/ 2705328 w 9019235"/>
              <a:gd name="connsiteY2" fmla="*/ 724519 h 5588014"/>
              <a:gd name="connsiteX3" fmla="*/ 3033574 w 9019235"/>
              <a:gd name="connsiteY3" fmla="*/ 380643 h 5588014"/>
              <a:gd name="connsiteX4" fmla="*/ 3518129 w 9019235"/>
              <a:gd name="connsiteY4" fmla="*/ 247781 h 5588014"/>
              <a:gd name="connsiteX5" fmla="*/ 3760405 w 9019235"/>
              <a:gd name="connsiteY5" fmla="*/ 36765 h 5588014"/>
              <a:gd name="connsiteX6" fmla="*/ 4049575 w 9019235"/>
              <a:gd name="connsiteY6" fmla="*/ 52397 h 5588014"/>
              <a:gd name="connsiteX7" fmla="*/ 4260590 w 9019235"/>
              <a:gd name="connsiteY7" fmla="*/ 5505 h 5588014"/>
              <a:gd name="connsiteX8" fmla="*/ 4518498 w 9019235"/>
              <a:gd name="connsiteY8" fmla="*/ 138366 h 5588014"/>
              <a:gd name="connsiteX9" fmla="*/ 4995236 w 9019235"/>
              <a:gd name="connsiteY9" fmla="*/ 52396 h 5588014"/>
              <a:gd name="connsiteX10" fmla="*/ 5323482 w 9019235"/>
              <a:gd name="connsiteY10" fmla="*/ 333750 h 5588014"/>
              <a:gd name="connsiteX11" fmla="*/ 6198805 w 9019235"/>
              <a:gd name="connsiteY11" fmla="*/ 536950 h 5588014"/>
              <a:gd name="connsiteX12" fmla="*/ 6644282 w 9019235"/>
              <a:gd name="connsiteY12" fmla="*/ 138365 h 5588014"/>
              <a:gd name="connsiteX13" fmla="*/ 6792775 w 9019235"/>
              <a:gd name="connsiteY13" fmla="*/ 177442 h 5588014"/>
              <a:gd name="connsiteX14" fmla="*/ 6984252 w 9019235"/>
              <a:gd name="connsiteY14" fmla="*/ 106097 h 5588014"/>
              <a:gd name="connsiteX15" fmla="*/ 7269513 w 9019235"/>
              <a:gd name="connsiteY15" fmla="*/ 341566 h 5588014"/>
              <a:gd name="connsiteX16" fmla="*/ 7363298 w 9019235"/>
              <a:gd name="connsiteY16" fmla="*/ 333751 h 5588014"/>
              <a:gd name="connsiteX17" fmla="*/ 7488344 w 9019235"/>
              <a:gd name="connsiteY17" fmla="*/ 505690 h 5588014"/>
              <a:gd name="connsiteX18" fmla="*/ 7316405 w 9019235"/>
              <a:gd name="connsiteY18" fmla="*/ 724519 h 5588014"/>
              <a:gd name="connsiteX19" fmla="*/ 7480529 w 9019235"/>
              <a:gd name="connsiteY19" fmla="*/ 912090 h 5588014"/>
              <a:gd name="connsiteX20" fmla="*/ 7699359 w 9019235"/>
              <a:gd name="connsiteY20" fmla="*/ 1060582 h 5588014"/>
              <a:gd name="connsiteX21" fmla="*/ 7910375 w 9019235"/>
              <a:gd name="connsiteY21" fmla="*/ 1271597 h 5588014"/>
              <a:gd name="connsiteX22" fmla="*/ 8011974 w 9019235"/>
              <a:gd name="connsiteY22" fmla="*/ 1295043 h 5588014"/>
              <a:gd name="connsiteX23" fmla="*/ 8090129 w 9019235"/>
              <a:gd name="connsiteY23" fmla="*/ 1599843 h 5588014"/>
              <a:gd name="connsiteX24" fmla="*/ 8168282 w 9019235"/>
              <a:gd name="connsiteY24" fmla="*/ 1748336 h 5588014"/>
              <a:gd name="connsiteX25" fmla="*/ 8137021 w 9019235"/>
              <a:gd name="connsiteY25" fmla="*/ 1818673 h 5588014"/>
              <a:gd name="connsiteX26" fmla="*/ 8340221 w 9019235"/>
              <a:gd name="connsiteY26" fmla="*/ 2162551 h 5588014"/>
              <a:gd name="connsiteX27" fmla="*/ 8418375 w 9019235"/>
              <a:gd name="connsiteY27" fmla="*/ 2170368 h 5588014"/>
              <a:gd name="connsiteX28" fmla="*/ 8465266 w 9019235"/>
              <a:gd name="connsiteY28" fmla="*/ 2662735 h 5588014"/>
              <a:gd name="connsiteX29" fmla="*/ 8524959 w 9019235"/>
              <a:gd name="connsiteY29" fmla="*/ 2945456 h 5588014"/>
              <a:gd name="connsiteX30" fmla="*/ 8498580 w 9019235"/>
              <a:gd name="connsiteY30" fmla="*/ 3084571 h 5588014"/>
              <a:gd name="connsiteX31" fmla="*/ 9017248 w 9019235"/>
              <a:gd name="connsiteY31" fmla="*/ 3555331 h 5588014"/>
              <a:gd name="connsiteX32" fmla="*/ 8633924 w 9019235"/>
              <a:gd name="connsiteY32" fmla="*/ 3687644 h 5588014"/>
              <a:gd name="connsiteX33" fmla="*/ 8200326 w 9019235"/>
              <a:gd name="connsiteY33" fmla="*/ 3945410 h 5588014"/>
              <a:gd name="connsiteX34" fmla="*/ 8004629 w 9019235"/>
              <a:gd name="connsiteY34" fmla="*/ 4362268 h 5588014"/>
              <a:gd name="connsiteX35" fmla="*/ 7473183 w 9019235"/>
              <a:gd name="connsiteY35" fmla="*/ 4692859 h 5588014"/>
              <a:gd name="connsiteX36" fmla="*/ 7284207 w 9019235"/>
              <a:gd name="connsiteY36" fmla="*/ 5134428 h 5588014"/>
              <a:gd name="connsiteX37" fmla="*/ 6784648 w 9019235"/>
              <a:gd name="connsiteY37" fmla="*/ 5213832 h 5588014"/>
              <a:gd name="connsiteX38" fmla="*/ 6422170 w 9019235"/>
              <a:gd name="connsiteY38" fmla="*/ 5377174 h 5588014"/>
              <a:gd name="connsiteX39" fmla="*/ 6206310 w 9019235"/>
              <a:gd name="connsiteY39" fmla="*/ 5389679 h 5588014"/>
              <a:gd name="connsiteX40" fmla="*/ 5903541 w 9019235"/>
              <a:gd name="connsiteY40" fmla="*/ 5275418 h 5588014"/>
              <a:gd name="connsiteX41" fmla="*/ 5536375 w 9019235"/>
              <a:gd name="connsiteY41" fmla="*/ 5326999 h 5588014"/>
              <a:gd name="connsiteX42" fmla="*/ 5162800 w 9019235"/>
              <a:gd name="connsiteY42" fmla="*/ 5289329 h 5588014"/>
              <a:gd name="connsiteX43" fmla="*/ 4546165 w 9019235"/>
              <a:gd name="connsiteY43" fmla="*/ 5409998 h 5588014"/>
              <a:gd name="connsiteX44" fmla="*/ 4038478 w 9019235"/>
              <a:gd name="connsiteY44" fmla="*/ 5521446 h 5588014"/>
              <a:gd name="connsiteX45" fmla="*/ 3606600 w 9019235"/>
              <a:gd name="connsiteY45" fmla="*/ 5515194 h 5588014"/>
              <a:gd name="connsiteX46" fmla="*/ 3161155 w 9019235"/>
              <a:gd name="connsiteY46" fmla="*/ 5544750 h 5588014"/>
              <a:gd name="connsiteX47" fmla="*/ 2526357 w 9019235"/>
              <a:gd name="connsiteY47" fmla="*/ 5563805 h 5588014"/>
              <a:gd name="connsiteX48" fmla="*/ 1984594 w 9019235"/>
              <a:gd name="connsiteY48" fmla="*/ 5561462 h 5588014"/>
              <a:gd name="connsiteX49" fmla="*/ 860899 w 9019235"/>
              <a:gd name="connsiteY49" fmla="*/ 5562242 h 5588014"/>
              <a:gd name="connsiteX50" fmla="*/ 27909 w 9019235"/>
              <a:gd name="connsiteY50" fmla="*/ 5572663 h 5588014"/>
              <a:gd name="connsiteX51" fmla="*/ 32467 w 9019235"/>
              <a:gd name="connsiteY51" fmla="*/ 146182 h 5588014"/>
              <a:gd name="connsiteX52" fmla="*/ 251299 w 9019235"/>
              <a:gd name="connsiteY52" fmla="*/ 443165 h 5588014"/>
              <a:gd name="connsiteX53" fmla="*/ 1009389 w 9019235"/>
              <a:gd name="connsiteY53" fmla="*/ 677628 h 5588014"/>
              <a:gd name="connsiteX54" fmla="*/ 1642437 w 9019235"/>
              <a:gd name="connsiteY54" fmla="*/ 1349750 h 5588014"/>
              <a:gd name="connsiteX55" fmla="*/ 2158251 w 9019235"/>
              <a:gd name="connsiteY55" fmla="*/ 1967166 h 5588014"/>
              <a:gd name="connsiteX56" fmla="*/ 2455235 w 9019235"/>
              <a:gd name="connsiteY56" fmla="*/ 1506059 h 5588014"/>
              <a:gd name="connsiteX57" fmla="*/ 2608295 w 9019235"/>
              <a:gd name="connsiteY57" fmla="*/ 1168990 h 5588014"/>
              <a:gd name="connsiteX0" fmla="*/ 2608295 w 9024322"/>
              <a:gd name="connsiteY0" fmla="*/ 1168990 h 5588014"/>
              <a:gd name="connsiteX1" fmla="*/ 2580282 w 9024322"/>
              <a:gd name="connsiteY1" fmla="*/ 958982 h 5588014"/>
              <a:gd name="connsiteX2" fmla="*/ 2705328 w 9024322"/>
              <a:gd name="connsiteY2" fmla="*/ 724519 h 5588014"/>
              <a:gd name="connsiteX3" fmla="*/ 3033574 w 9024322"/>
              <a:gd name="connsiteY3" fmla="*/ 380643 h 5588014"/>
              <a:gd name="connsiteX4" fmla="*/ 3518129 w 9024322"/>
              <a:gd name="connsiteY4" fmla="*/ 247781 h 5588014"/>
              <a:gd name="connsiteX5" fmla="*/ 3760405 w 9024322"/>
              <a:gd name="connsiteY5" fmla="*/ 36765 h 5588014"/>
              <a:gd name="connsiteX6" fmla="*/ 4049575 w 9024322"/>
              <a:gd name="connsiteY6" fmla="*/ 52397 h 5588014"/>
              <a:gd name="connsiteX7" fmla="*/ 4260590 w 9024322"/>
              <a:gd name="connsiteY7" fmla="*/ 5505 h 5588014"/>
              <a:gd name="connsiteX8" fmla="*/ 4518498 w 9024322"/>
              <a:gd name="connsiteY8" fmla="*/ 138366 h 5588014"/>
              <a:gd name="connsiteX9" fmla="*/ 4995236 w 9024322"/>
              <a:gd name="connsiteY9" fmla="*/ 52396 h 5588014"/>
              <a:gd name="connsiteX10" fmla="*/ 5323482 w 9024322"/>
              <a:gd name="connsiteY10" fmla="*/ 333750 h 5588014"/>
              <a:gd name="connsiteX11" fmla="*/ 6198805 w 9024322"/>
              <a:gd name="connsiteY11" fmla="*/ 536950 h 5588014"/>
              <a:gd name="connsiteX12" fmla="*/ 6644282 w 9024322"/>
              <a:gd name="connsiteY12" fmla="*/ 138365 h 5588014"/>
              <a:gd name="connsiteX13" fmla="*/ 6792775 w 9024322"/>
              <a:gd name="connsiteY13" fmla="*/ 177442 h 5588014"/>
              <a:gd name="connsiteX14" fmla="*/ 6984252 w 9024322"/>
              <a:gd name="connsiteY14" fmla="*/ 106097 h 5588014"/>
              <a:gd name="connsiteX15" fmla="*/ 7269513 w 9024322"/>
              <a:gd name="connsiteY15" fmla="*/ 341566 h 5588014"/>
              <a:gd name="connsiteX16" fmla="*/ 7363298 w 9024322"/>
              <a:gd name="connsiteY16" fmla="*/ 333751 h 5588014"/>
              <a:gd name="connsiteX17" fmla="*/ 7488344 w 9024322"/>
              <a:gd name="connsiteY17" fmla="*/ 505690 h 5588014"/>
              <a:gd name="connsiteX18" fmla="*/ 7316405 w 9024322"/>
              <a:gd name="connsiteY18" fmla="*/ 724519 h 5588014"/>
              <a:gd name="connsiteX19" fmla="*/ 7480529 w 9024322"/>
              <a:gd name="connsiteY19" fmla="*/ 912090 h 5588014"/>
              <a:gd name="connsiteX20" fmla="*/ 7699359 w 9024322"/>
              <a:gd name="connsiteY20" fmla="*/ 1060582 h 5588014"/>
              <a:gd name="connsiteX21" fmla="*/ 7910375 w 9024322"/>
              <a:gd name="connsiteY21" fmla="*/ 1271597 h 5588014"/>
              <a:gd name="connsiteX22" fmla="*/ 8011974 w 9024322"/>
              <a:gd name="connsiteY22" fmla="*/ 1295043 h 5588014"/>
              <a:gd name="connsiteX23" fmla="*/ 8090129 w 9024322"/>
              <a:gd name="connsiteY23" fmla="*/ 1599843 h 5588014"/>
              <a:gd name="connsiteX24" fmla="*/ 8168282 w 9024322"/>
              <a:gd name="connsiteY24" fmla="*/ 1748336 h 5588014"/>
              <a:gd name="connsiteX25" fmla="*/ 8137021 w 9024322"/>
              <a:gd name="connsiteY25" fmla="*/ 1818673 h 5588014"/>
              <a:gd name="connsiteX26" fmla="*/ 8340221 w 9024322"/>
              <a:gd name="connsiteY26" fmla="*/ 2162551 h 5588014"/>
              <a:gd name="connsiteX27" fmla="*/ 8418375 w 9024322"/>
              <a:gd name="connsiteY27" fmla="*/ 2170368 h 5588014"/>
              <a:gd name="connsiteX28" fmla="*/ 8465266 w 9024322"/>
              <a:gd name="connsiteY28" fmla="*/ 2662735 h 5588014"/>
              <a:gd name="connsiteX29" fmla="*/ 8524959 w 9024322"/>
              <a:gd name="connsiteY29" fmla="*/ 2945456 h 5588014"/>
              <a:gd name="connsiteX30" fmla="*/ 8498580 w 9024322"/>
              <a:gd name="connsiteY30" fmla="*/ 3084571 h 5588014"/>
              <a:gd name="connsiteX31" fmla="*/ 9017248 w 9024322"/>
              <a:gd name="connsiteY31" fmla="*/ 3555331 h 5588014"/>
              <a:gd name="connsiteX32" fmla="*/ 8633924 w 9024322"/>
              <a:gd name="connsiteY32" fmla="*/ 3687644 h 5588014"/>
              <a:gd name="connsiteX33" fmla="*/ 8200326 w 9024322"/>
              <a:gd name="connsiteY33" fmla="*/ 3945410 h 5588014"/>
              <a:gd name="connsiteX34" fmla="*/ 8004629 w 9024322"/>
              <a:gd name="connsiteY34" fmla="*/ 4362268 h 5588014"/>
              <a:gd name="connsiteX35" fmla="*/ 7473183 w 9024322"/>
              <a:gd name="connsiteY35" fmla="*/ 4692859 h 5588014"/>
              <a:gd name="connsiteX36" fmla="*/ 7284207 w 9024322"/>
              <a:gd name="connsiteY36" fmla="*/ 5134428 h 5588014"/>
              <a:gd name="connsiteX37" fmla="*/ 6784648 w 9024322"/>
              <a:gd name="connsiteY37" fmla="*/ 5213832 h 5588014"/>
              <a:gd name="connsiteX38" fmla="*/ 6422170 w 9024322"/>
              <a:gd name="connsiteY38" fmla="*/ 5377174 h 5588014"/>
              <a:gd name="connsiteX39" fmla="*/ 6206310 w 9024322"/>
              <a:gd name="connsiteY39" fmla="*/ 5389679 h 5588014"/>
              <a:gd name="connsiteX40" fmla="*/ 5903541 w 9024322"/>
              <a:gd name="connsiteY40" fmla="*/ 5275418 h 5588014"/>
              <a:gd name="connsiteX41" fmla="*/ 5536375 w 9024322"/>
              <a:gd name="connsiteY41" fmla="*/ 5326999 h 5588014"/>
              <a:gd name="connsiteX42" fmla="*/ 5162800 w 9024322"/>
              <a:gd name="connsiteY42" fmla="*/ 5289329 h 5588014"/>
              <a:gd name="connsiteX43" fmla="*/ 4546165 w 9024322"/>
              <a:gd name="connsiteY43" fmla="*/ 5409998 h 5588014"/>
              <a:gd name="connsiteX44" fmla="*/ 4038478 w 9024322"/>
              <a:gd name="connsiteY44" fmla="*/ 5521446 h 5588014"/>
              <a:gd name="connsiteX45" fmla="*/ 3606600 w 9024322"/>
              <a:gd name="connsiteY45" fmla="*/ 5515194 h 5588014"/>
              <a:gd name="connsiteX46" fmla="*/ 3161155 w 9024322"/>
              <a:gd name="connsiteY46" fmla="*/ 5544750 h 5588014"/>
              <a:gd name="connsiteX47" fmla="*/ 2526357 w 9024322"/>
              <a:gd name="connsiteY47" fmla="*/ 5563805 h 5588014"/>
              <a:gd name="connsiteX48" fmla="*/ 1984594 w 9024322"/>
              <a:gd name="connsiteY48" fmla="*/ 5561462 h 5588014"/>
              <a:gd name="connsiteX49" fmla="*/ 860899 w 9024322"/>
              <a:gd name="connsiteY49" fmla="*/ 5562242 h 5588014"/>
              <a:gd name="connsiteX50" fmla="*/ 27909 w 9024322"/>
              <a:gd name="connsiteY50" fmla="*/ 5572663 h 5588014"/>
              <a:gd name="connsiteX51" fmla="*/ 32467 w 9024322"/>
              <a:gd name="connsiteY51" fmla="*/ 146182 h 5588014"/>
              <a:gd name="connsiteX52" fmla="*/ 251299 w 9024322"/>
              <a:gd name="connsiteY52" fmla="*/ 443165 h 5588014"/>
              <a:gd name="connsiteX53" fmla="*/ 1009389 w 9024322"/>
              <a:gd name="connsiteY53" fmla="*/ 677628 h 5588014"/>
              <a:gd name="connsiteX54" fmla="*/ 1642437 w 9024322"/>
              <a:gd name="connsiteY54" fmla="*/ 1349750 h 5588014"/>
              <a:gd name="connsiteX55" fmla="*/ 2158251 w 9024322"/>
              <a:gd name="connsiteY55" fmla="*/ 1967166 h 5588014"/>
              <a:gd name="connsiteX56" fmla="*/ 2455235 w 9024322"/>
              <a:gd name="connsiteY56" fmla="*/ 1506059 h 5588014"/>
              <a:gd name="connsiteX57" fmla="*/ 2608295 w 9024322"/>
              <a:gd name="connsiteY57" fmla="*/ 1168990 h 5588014"/>
              <a:gd name="connsiteX0" fmla="*/ 2608295 w 9020483"/>
              <a:gd name="connsiteY0" fmla="*/ 1168990 h 5588014"/>
              <a:gd name="connsiteX1" fmla="*/ 2580282 w 9020483"/>
              <a:gd name="connsiteY1" fmla="*/ 958982 h 5588014"/>
              <a:gd name="connsiteX2" fmla="*/ 2705328 w 9020483"/>
              <a:gd name="connsiteY2" fmla="*/ 724519 h 5588014"/>
              <a:gd name="connsiteX3" fmla="*/ 3033574 w 9020483"/>
              <a:gd name="connsiteY3" fmla="*/ 380643 h 5588014"/>
              <a:gd name="connsiteX4" fmla="*/ 3518129 w 9020483"/>
              <a:gd name="connsiteY4" fmla="*/ 247781 h 5588014"/>
              <a:gd name="connsiteX5" fmla="*/ 3760405 w 9020483"/>
              <a:gd name="connsiteY5" fmla="*/ 36765 h 5588014"/>
              <a:gd name="connsiteX6" fmla="*/ 4049575 w 9020483"/>
              <a:gd name="connsiteY6" fmla="*/ 52397 h 5588014"/>
              <a:gd name="connsiteX7" fmla="*/ 4260590 w 9020483"/>
              <a:gd name="connsiteY7" fmla="*/ 5505 h 5588014"/>
              <a:gd name="connsiteX8" fmla="*/ 4518498 w 9020483"/>
              <a:gd name="connsiteY8" fmla="*/ 138366 h 5588014"/>
              <a:gd name="connsiteX9" fmla="*/ 4995236 w 9020483"/>
              <a:gd name="connsiteY9" fmla="*/ 52396 h 5588014"/>
              <a:gd name="connsiteX10" fmla="*/ 5323482 w 9020483"/>
              <a:gd name="connsiteY10" fmla="*/ 333750 h 5588014"/>
              <a:gd name="connsiteX11" fmla="*/ 6198805 w 9020483"/>
              <a:gd name="connsiteY11" fmla="*/ 536950 h 5588014"/>
              <a:gd name="connsiteX12" fmla="*/ 6644282 w 9020483"/>
              <a:gd name="connsiteY12" fmla="*/ 138365 h 5588014"/>
              <a:gd name="connsiteX13" fmla="*/ 6792775 w 9020483"/>
              <a:gd name="connsiteY13" fmla="*/ 177442 h 5588014"/>
              <a:gd name="connsiteX14" fmla="*/ 6984252 w 9020483"/>
              <a:gd name="connsiteY14" fmla="*/ 106097 h 5588014"/>
              <a:gd name="connsiteX15" fmla="*/ 7269513 w 9020483"/>
              <a:gd name="connsiteY15" fmla="*/ 341566 h 5588014"/>
              <a:gd name="connsiteX16" fmla="*/ 7363298 w 9020483"/>
              <a:gd name="connsiteY16" fmla="*/ 333751 h 5588014"/>
              <a:gd name="connsiteX17" fmla="*/ 7488344 w 9020483"/>
              <a:gd name="connsiteY17" fmla="*/ 505690 h 5588014"/>
              <a:gd name="connsiteX18" fmla="*/ 7316405 w 9020483"/>
              <a:gd name="connsiteY18" fmla="*/ 724519 h 5588014"/>
              <a:gd name="connsiteX19" fmla="*/ 7480529 w 9020483"/>
              <a:gd name="connsiteY19" fmla="*/ 912090 h 5588014"/>
              <a:gd name="connsiteX20" fmla="*/ 7699359 w 9020483"/>
              <a:gd name="connsiteY20" fmla="*/ 1060582 h 5588014"/>
              <a:gd name="connsiteX21" fmla="*/ 7910375 w 9020483"/>
              <a:gd name="connsiteY21" fmla="*/ 1271597 h 5588014"/>
              <a:gd name="connsiteX22" fmla="*/ 8011974 w 9020483"/>
              <a:gd name="connsiteY22" fmla="*/ 1295043 h 5588014"/>
              <a:gd name="connsiteX23" fmla="*/ 8090129 w 9020483"/>
              <a:gd name="connsiteY23" fmla="*/ 1599843 h 5588014"/>
              <a:gd name="connsiteX24" fmla="*/ 8168282 w 9020483"/>
              <a:gd name="connsiteY24" fmla="*/ 1748336 h 5588014"/>
              <a:gd name="connsiteX25" fmla="*/ 8137021 w 9020483"/>
              <a:gd name="connsiteY25" fmla="*/ 1818673 h 5588014"/>
              <a:gd name="connsiteX26" fmla="*/ 8340221 w 9020483"/>
              <a:gd name="connsiteY26" fmla="*/ 2162551 h 5588014"/>
              <a:gd name="connsiteX27" fmla="*/ 8418375 w 9020483"/>
              <a:gd name="connsiteY27" fmla="*/ 2170368 h 5588014"/>
              <a:gd name="connsiteX28" fmla="*/ 8465266 w 9020483"/>
              <a:gd name="connsiteY28" fmla="*/ 2662735 h 5588014"/>
              <a:gd name="connsiteX29" fmla="*/ 8524959 w 9020483"/>
              <a:gd name="connsiteY29" fmla="*/ 2945456 h 5588014"/>
              <a:gd name="connsiteX30" fmla="*/ 8498580 w 9020483"/>
              <a:gd name="connsiteY30" fmla="*/ 3084571 h 5588014"/>
              <a:gd name="connsiteX31" fmla="*/ 9017248 w 9020483"/>
              <a:gd name="connsiteY31" fmla="*/ 3555331 h 5588014"/>
              <a:gd name="connsiteX32" fmla="*/ 8633924 w 9020483"/>
              <a:gd name="connsiteY32" fmla="*/ 3687644 h 5588014"/>
              <a:gd name="connsiteX33" fmla="*/ 8200326 w 9020483"/>
              <a:gd name="connsiteY33" fmla="*/ 3945410 h 5588014"/>
              <a:gd name="connsiteX34" fmla="*/ 8004629 w 9020483"/>
              <a:gd name="connsiteY34" fmla="*/ 4362268 h 5588014"/>
              <a:gd name="connsiteX35" fmla="*/ 7473183 w 9020483"/>
              <a:gd name="connsiteY35" fmla="*/ 4692859 h 5588014"/>
              <a:gd name="connsiteX36" fmla="*/ 7284207 w 9020483"/>
              <a:gd name="connsiteY36" fmla="*/ 5134428 h 5588014"/>
              <a:gd name="connsiteX37" fmla="*/ 6784648 w 9020483"/>
              <a:gd name="connsiteY37" fmla="*/ 5213832 h 5588014"/>
              <a:gd name="connsiteX38" fmla="*/ 6422170 w 9020483"/>
              <a:gd name="connsiteY38" fmla="*/ 5377174 h 5588014"/>
              <a:gd name="connsiteX39" fmla="*/ 6206310 w 9020483"/>
              <a:gd name="connsiteY39" fmla="*/ 5389679 h 5588014"/>
              <a:gd name="connsiteX40" fmla="*/ 5903541 w 9020483"/>
              <a:gd name="connsiteY40" fmla="*/ 5275418 h 5588014"/>
              <a:gd name="connsiteX41" fmla="*/ 5536375 w 9020483"/>
              <a:gd name="connsiteY41" fmla="*/ 5326999 h 5588014"/>
              <a:gd name="connsiteX42" fmla="*/ 5162800 w 9020483"/>
              <a:gd name="connsiteY42" fmla="*/ 5289329 h 5588014"/>
              <a:gd name="connsiteX43" fmla="*/ 4546165 w 9020483"/>
              <a:gd name="connsiteY43" fmla="*/ 5409998 h 5588014"/>
              <a:gd name="connsiteX44" fmla="*/ 4038478 w 9020483"/>
              <a:gd name="connsiteY44" fmla="*/ 5521446 h 5588014"/>
              <a:gd name="connsiteX45" fmla="*/ 3606600 w 9020483"/>
              <a:gd name="connsiteY45" fmla="*/ 5515194 h 5588014"/>
              <a:gd name="connsiteX46" fmla="*/ 3161155 w 9020483"/>
              <a:gd name="connsiteY46" fmla="*/ 5544750 h 5588014"/>
              <a:gd name="connsiteX47" fmla="*/ 2526357 w 9020483"/>
              <a:gd name="connsiteY47" fmla="*/ 5563805 h 5588014"/>
              <a:gd name="connsiteX48" fmla="*/ 1984594 w 9020483"/>
              <a:gd name="connsiteY48" fmla="*/ 5561462 h 5588014"/>
              <a:gd name="connsiteX49" fmla="*/ 860899 w 9020483"/>
              <a:gd name="connsiteY49" fmla="*/ 5562242 h 5588014"/>
              <a:gd name="connsiteX50" fmla="*/ 27909 w 9020483"/>
              <a:gd name="connsiteY50" fmla="*/ 5572663 h 5588014"/>
              <a:gd name="connsiteX51" fmla="*/ 32467 w 9020483"/>
              <a:gd name="connsiteY51" fmla="*/ 146182 h 5588014"/>
              <a:gd name="connsiteX52" fmla="*/ 251299 w 9020483"/>
              <a:gd name="connsiteY52" fmla="*/ 443165 h 5588014"/>
              <a:gd name="connsiteX53" fmla="*/ 1009389 w 9020483"/>
              <a:gd name="connsiteY53" fmla="*/ 677628 h 5588014"/>
              <a:gd name="connsiteX54" fmla="*/ 1642437 w 9020483"/>
              <a:gd name="connsiteY54" fmla="*/ 1349750 h 5588014"/>
              <a:gd name="connsiteX55" fmla="*/ 2158251 w 9020483"/>
              <a:gd name="connsiteY55" fmla="*/ 1967166 h 5588014"/>
              <a:gd name="connsiteX56" fmla="*/ 2455235 w 9020483"/>
              <a:gd name="connsiteY56" fmla="*/ 1506059 h 5588014"/>
              <a:gd name="connsiteX57" fmla="*/ 2608295 w 9020483"/>
              <a:gd name="connsiteY57" fmla="*/ 1168990 h 558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020483" h="5588014">
                <a:moveTo>
                  <a:pt x="2608295" y="1168990"/>
                </a:moveTo>
                <a:cubicBezTo>
                  <a:pt x="2643465" y="1077810"/>
                  <a:pt x="2562807" y="1033061"/>
                  <a:pt x="2580282" y="958982"/>
                </a:cubicBezTo>
                <a:cubicBezTo>
                  <a:pt x="2597757" y="884904"/>
                  <a:pt x="2632385" y="822211"/>
                  <a:pt x="2705328" y="724519"/>
                </a:cubicBezTo>
                <a:cubicBezTo>
                  <a:pt x="2782721" y="620482"/>
                  <a:pt x="2947605" y="608592"/>
                  <a:pt x="3033574" y="380643"/>
                </a:cubicBezTo>
                <a:cubicBezTo>
                  <a:pt x="3174251" y="301187"/>
                  <a:pt x="3339678" y="273832"/>
                  <a:pt x="3518129" y="247781"/>
                </a:cubicBezTo>
                <a:cubicBezTo>
                  <a:pt x="3723934" y="237360"/>
                  <a:pt x="3554600" y="47186"/>
                  <a:pt x="3760405" y="36765"/>
                </a:cubicBezTo>
                <a:cubicBezTo>
                  <a:pt x="3834651" y="-6219"/>
                  <a:pt x="3966211" y="57607"/>
                  <a:pt x="4049575" y="52397"/>
                </a:cubicBezTo>
                <a:cubicBezTo>
                  <a:pt x="4132939" y="47187"/>
                  <a:pt x="4174621" y="-19244"/>
                  <a:pt x="4260590" y="5505"/>
                </a:cubicBezTo>
                <a:cubicBezTo>
                  <a:pt x="4346559" y="30254"/>
                  <a:pt x="4389544" y="144879"/>
                  <a:pt x="4518498" y="138366"/>
                </a:cubicBezTo>
                <a:cubicBezTo>
                  <a:pt x="4647452" y="131853"/>
                  <a:pt x="4833718" y="294"/>
                  <a:pt x="4995236" y="52396"/>
                </a:cubicBezTo>
                <a:cubicBezTo>
                  <a:pt x="5156754" y="104498"/>
                  <a:pt x="5112467" y="293371"/>
                  <a:pt x="5323482" y="333750"/>
                </a:cubicBezTo>
                <a:cubicBezTo>
                  <a:pt x="5620467" y="292068"/>
                  <a:pt x="5901820" y="578632"/>
                  <a:pt x="6198805" y="536950"/>
                </a:cubicBezTo>
                <a:cubicBezTo>
                  <a:pt x="6349903" y="450981"/>
                  <a:pt x="6493184" y="224334"/>
                  <a:pt x="6644282" y="138365"/>
                </a:cubicBezTo>
                <a:cubicBezTo>
                  <a:pt x="6719831" y="133155"/>
                  <a:pt x="6717226" y="182652"/>
                  <a:pt x="6792775" y="177442"/>
                </a:cubicBezTo>
                <a:lnTo>
                  <a:pt x="6984252" y="106097"/>
                </a:lnTo>
                <a:lnTo>
                  <a:pt x="7269513" y="341566"/>
                </a:lnTo>
                <a:lnTo>
                  <a:pt x="7363298" y="333751"/>
                </a:lnTo>
                <a:lnTo>
                  <a:pt x="7488344" y="505690"/>
                </a:lnTo>
                <a:cubicBezTo>
                  <a:pt x="7502672" y="587752"/>
                  <a:pt x="7420609" y="612499"/>
                  <a:pt x="7316405" y="724519"/>
                </a:cubicBezTo>
                <a:cubicBezTo>
                  <a:pt x="7375020" y="789647"/>
                  <a:pt x="7391955" y="805280"/>
                  <a:pt x="7480529" y="912090"/>
                </a:cubicBezTo>
                <a:cubicBezTo>
                  <a:pt x="7518303" y="1000665"/>
                  <a:pt x="7450570" y="1102264"/>
                  <a:pt x="7699359" y="1060582"/>
                </a:cubicBezTo>
                <a:lnTo>
                  <a:pt x="7910375" y="1271597"/>
                </a:lnTo>
                <a:lnTo>
                  <a:pt x="8011974" y="1295043"/>
                </a:lnTo>
                <a:lnTo>
                  <a:pt x="8090129" y="1599843"/>
                </a:lnTo>
                <a:lnTo>
                  <a:pt x="8168282" y="1748336"/>
                </a:lnTo>
                <a:lnTo>
                  <a:pt x="8137021" y="1818673"/>
                </a:lnTo>
                <a:lnTo>
                  <a:pt x="8340221" y="2162551"/>
                </a:lnTo>
                <a:cubicBezTo>
                  <a:pt x="8387113" y="2221167"/>
                  <a:pt x="8397534" y="2087004"/>
                  <a:pt x="8418375" y="2170368"/>
                </a:cubicBezTo>
                <a:cubicBezTo>
                  <a:pt x="8439216" y="2253732"/>
                  <a:pt x="8447502" y="2533554"/>
                  <a:pt x="8465266" y="2662735"/>
                </a:cubicBezTo>
                <a:cubicBezTo>
                  <a:pt x="8483030" y="2791916"/>
                  <a:pt x="8503532" y="2810380"/>
                  <a:pt x="8524959" y="2945456"/>
                </a:cubicBezTo>
                <a:cubicBezTo>
                  <a:pt x="8477806" y="3065292"/>
                  <a:pt x="8477492" y="2982925"/>
                  <a:pt x="8498580" y="3084571"/>
                </a:cubicBezTo>
                <a:cubicBezTo>
                  <a:pt x="8525116" y="3212476"/>
                  <a:pt x="9067081" y="3534829"/>
                  <a:pt x="9017248" y="3555331"/>
                </a:cubicBezTo>
                <a:cubicBezTo>
                  <a:pt x="8967415" y="3575833"/>
                  <a:pt x="8934035" y="3542875"/>
                  <a:pt x="8633924" y="3687644"/>
                </a:cubicBezTo>
                <a:cubicBezTo>
                  <a:pt x="8467925" y="3728781"/>
                  <a:pt x="8305209" y="3832973"/>
                  <a:pt x="8200326" y="3945410"/>
                </a:cubicBezTo>
                <a:cubicBezTo>
                  <a:pt x="8095444" y="4057847"/>
                  <a:pt x="8125819" y="4237693"/>
                  <a:pt x="8004629" y="4362268"/>
                </a:cubicBezTo>
                <a:cubicBezTo>
                  <a:pt x="7883439" y="4486843"/>
                  <a:pt x="7746200" y="4667641"/>
                  <a:pt x="7473183" y="4692859"/>
                </a:cubicBezTo>
                <a:cubicBezTo>
                  <a:pt x="7384609" y="4760592"/>
                  <a:pt x="7495763" y="4948836"/>
                  <a:pt x="7284207" y="5134428"/>
                </a:cubicBezTo>
                <a:cubicBezTo>
                  <a:pt x="7208658" y="5209977"/>
                  <a:pt x="6928321" y="5173374"/>
                  <a:pt x="6784648" y="5213832"/>
                </a:cubicBezTo>
                <a:cubicBezTo>
                  <a:pt x="6640975" y="5254290"/>
                  <a:pt x="6646576" y="5305194"/>
                  <a:pt x="6422170" y="5377174"/>
                </a:cubicBezTo>
                <a:cubicBezTo>
                  <a:pt x="6197764" y="5449154"/>
                  <a:pt x="6318330" y="5340182"/>
                  <a:pt x="6206310" y="5389679"/>
                </a:cubicBezTo>
                <a:cubicBezTo>
                  <a:pt x="6031767" y="5420940"/>
                  <a:pt x="6342265" y="5369565"/>
                  <a:pt x="5903541" y="5275418"/>
                </a:cubicBezTo>
                <a:cubicBezTo>
                  <a:pt x="5594625" y="5237487"/>
                  <a:pt x="5953425" y="5340439"/>
                  <a:pt x="5536375" y="5326999"/>
                </a:cubicBezTo>
                <a:cubicBezTo>
                  <a:pt x="5348076" y="5306887"/>
                  <a:pt x="5420676" y="5387801"/>
                  <a:pt x="5162800" y="5289329"/>
                </a:cubicBezTo>
                <a:cubicBezTo>
                  <a:pt x="4963508" y="5338826"/>
                  <a:pt x="4791589" y="5336427"/>
                  <a:pt x="4546165" y="5409998"/>
                </a:cubicBezTo>
                <a:cubicBezTo>
                  <a:pt x="4397673" y="5423024"/>
                  <a:pt x="4195072" y="5503913"/>
                  <a:pt x="4038478" y="5521446"/>
                </a:cubicBezTo>
                <a:cubicBezTo>
                  <a:pt x="3881884" y="5538979"/>
                  <a:pt x="3752820" y="5511310"/>
                  <a:pt x="3606600" y="5515194"/>
                </a:cubicBezTo>
                <a:cubicBezTo>
                  <a:pt x="3460380" y="5519078"/>
                  <a:pt x="3633048" y="5579138"/>
                  <a:pt x="3161155" y="5544750"/>
                </a:cubicBezTo>
                <a:cubicBezTo>
                  <a:pt x="3014382" y="5565226"/>
                  <a:pt x="2722450" y="5561020"/>
                  <a:pt x="2526357" y="5563805"/>
                </a:cubicBezTo>
                <a:lnTo>
                  <a:pt x="1984594" y="5561462"/>
                </a:lnTo>
                <a:lnTo>
                  <a:pt x="860899" y="5562242"/>
                </a:lnTo>
                <a:cubicBezTo>
                  <a:pt x="534785" y="5564109"/>
                  <a:pt x="795120" y="5611740"/>
                  <a:pt x="27909" y="5572663"/>
                </a:cubicBezTo>
                <a:cubicBezTo>
                  <a:pt x="18791" y="4634816"/>
                  <a:pt x="-32661" y="1001967"/>
                  <a:pt x="32467" y="146182"/>
                </a:cubicBezTo>
                <a:cubicBezTo>
                  <a:pt x="253903" y="493966"/>
                  <a:pt x="88479" y="354591"/>
                  <a:pt x="251299" y="443165"/>
                </a:cubicBezTo>
                <a:cubicBezTo>
                  <a:pt x="414119" y="531739"/>
                  <a:pt x="815307" y="520018"/>
                  <a:pt x="1009389" y="677628"/>
                </a:cubicBezTo>
                <a:cubicBezTo>
                  <a:pt x="1203471" y="835238"/>
                  <a:pt x="1608570" y="1392735"/>
                  <a:pt x="1642437" y="1349750"/>
                </a:cubicBezTo>
                <a:cubicBezTo>
                  <a:pt x="1676304" y="1306765"/>
                  <a:pt x="2149133" y="2217258"/>
                  <a:pt x="2158251" y="1967166"/>
                </a:cubicBezTo>
                <a:cubicBezTo>
                  <a:pt x="2167369" y="1717074"/>
                  <a:pt x="2476617" y="1741991"/>
                  <a:pt x="2455235" y="1506059"/>
                </a:cubicBezTo>
                <a:lnTo>
                  <a:pt x="2608295" y="1168990"/>
                </a:lnTo>
                <a:close/>
              </a:path>
            </a:pathLst>
          </a:custGeom>
          <a:noFill/>
          <a:ln w="762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572600DE-2E7E-4FC7-8C65-21FE7C446341}"/>
              </a:ext>
            </a:extLst>
          </p:cNvPr>
          <p:cNvGrpSpPr/>
          <p:nvPr/>
        </p:nvGrpSpPr>
        <p:grpSpPr>
          <a:xfrm>
            <a:off x="68632" y="964048"/>
            <a:ext cx="1949224" cy="1191476"/>
            <a:chOff x="-1949224" y="1440955"/>
            <a:chExt cx="1949224" cy="1191476"/>
          </a:xfrm>
        </p:grpSpPr>
        <p:sp>
          <p:nvSpPr>
            <p:cNvPr id="15" name="正方形/長方形 14">
              <a:extLst>
                <a:ext uri="{FF2B5EF4-FFF2-40B4-BE49-F238E27FC236}">
                  <a16:creationId xmlns:a16="http://schemas.microsoft.com/office/drawing/2014/main" id="{9CD699BD-0857-43C4-8080-EC56E62E3574}"/>
                </a:ext>
              </a:extLst>
            </p:cNvPr>
            <p:cNvSpPr/>
            <p:nvPr/>
          </p:nvSpPr>
          <p:spPr>
            <a:xfrm>
              <a:off x="-1949224" y="1440955"/>
              <a:ext cx="1845810" cy="1177808"/>
            </a:xfrm>
            <a:prstGeom prst="rect">
              <a:avLst/>
            </a:prstGeom>
            <a:solidFill>
              <a:schemeClr val="bg1"/>
            </a:solidFill>
            <a:ln w="1905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テキスト ボックス 15">
              <a:extLst>
                <a:ext uri="{FF2B5EF4-FFF2-40B4-BE49-F238E27FC236}">
                  <a16:creationId xmlns:a16="http://schemas.microsoft.com/office/drawing/2014/main" id="{E6B2F2F3-E8ED-4E7E-B0F2-58CCC6AEA90C}"/>
                </a:ext>
              </a:extLst>
            </p:cNvPr>
            <p:cNvSpPr txBox="1"/>
            <p:nvPr/>
          </p:nvSpPr>
          <p:spPr>
            <a:xfrm>
              <a:off x="-1590546" y="1705317"/>
              <a:ext cx="1015662" cy="246221"/>
            </a:xfrm>
            <a:prstGeom prst="rect">
              <a:avLst/>
            </a:prstGeom>
            <a:noFill/>
          </p:spPr>
          <p:txBody>
            <a:bodyPr wrap="square" rtlCol="0">
              <a:spAutoFit/>
            </a:bodyPr>
            <a:lstStyle/>
            <a:p>
              <a:r>
                <a:rPr kumimoji="1" lang="ja-JP" altLang="en-US" sz="1000" b="1" dirty="0"/>
                <a:t>①資源循環林</a:t>
              </a:r>
            </a:p>
          </p:txBody>
        </p:sp>
        <p:sp>
          <p:nvSpPr>
            <p:cNvPr id="17" name="テキスト ボックス 16">
              <a:extLst>
                <a:ext uri="{FF2B5EF4-FFF2-40B4-BE49-F238E27FC236}">
                  <a16:creationId xmlns:a16="http://schemas.microsoft.com/office/drawing/2014/main" id="{8FC34D79-15C6-4E48-BFCF-C4F0451E25D0}"/>
                </a:ext>
              </a:extLst>
            </p:cNvPr>
            <p:cNvSpPr txBox="1"/>
            <p:nvPr/>
          </p:nvSpPr>
          <p:spPr>
            <a:xfrm>
              <a:off x="-1598860" y="1938565"/>
              <a:ext cx="1598860" cy="230832"/>
            </a:xfrm>
            <a:prstGeom prst="rect">
              <a:avLst/>
            </a:prstGeom>
            <a:noFill/>
          </p:spPr>
          <p:txBody>
            <a:bodyPr wrap="square" rtlCol="0">
              <a:spAutoFit/>
            </a:bodyPr>
            <a:lstStyle/>
            <a:p>
              <a:r>
                <a:rPr lang="ja-JP" altLang="en-US" sz="900" b="1" dirty="0"/>
                <a:t>②広葉樹</a:t>
              </a:r>
              <a:r>
                <a:rPr kumimoji="1" lang="ja-JP" altLang="en-US" sz="900" b="1" dirty="0"/>
                <a:t>林への誘導・転換</a:t>
              </a:r>
            </a:p>
          </p:txBody>
        </p:sp>
        <p:sp>
          <p:nvSpPr>
            <p:cNvPr id="18" name="テキスト ボックス 17">
              <a:extLst>
                <a:ext uri="{FF2B5EF4-FFF2-40B4-BE49-F238E27FC236}">
                  <a16:creationId xmlns:a16="http://schemas.microsoft.com/office/drawing/2014/main" id="{299E046E-21B0-494F-BB88-93B2473C1005}"/>
                </a:ext>
              </a:extLst>
            </p:cNvPr>
            <p:cNvSpPr txBox="1"/>
            <p:nvPr/>
          </p:nvSpPr>
          <p:spPr>
            <a:xfrm>
              <a:off x="-1590547" y="2163848"/>
              <a:ext cx="1481916" cy="246221"/>
            </a:xfrm>
            <a:prstGeom prst="rect">
              <a:avLst/>
            </a:prstGeom>
            <a:noFill/>
          </p:spPr>
          <p:txBody>
            <a:bodyPr wrap="square" rtlCol="0">
              <a:spAutoFit/>
            </a:bodyPr>
            <a:lstStyle/>
            <a:p>
              <a:r>
                <a:rPr kumimoji="1" lang="ja-JP" altLang="en-US" sz="1000" b="1" dirty="0"/>
                <a:t>③資源管理</a:t>
              </a:r>
              <a:r>
                <a:rPr lang="ja-JP" altLang="en-US" sz="1000" b="1" dirty="0"/>
                <a:t>林</a:t>
              </a:r>
              <a:endParaRPr kumimoji="1" lang="ja-JP" altLang="en-US" sz="1000" b="1" dirty="0"/>
            </a:p>
          </p:txBody>
        </p:sp>
        <p:sp>
          <p:nvSpPr>
            <p:cNvPr id="19" name="テキスト ボックス 18">
              <a:extLst>
                <a:ext uri="{FF2B5EF4-FFF2-40B4-BE49-F238E27FC236}">
                  <a16:creationId xmlns:a16="http://schemas.microsoft.com/office/drawing/2014/main" id="{104793E6-EF5F-4AA1-B0CA-4B7FD1FE3C76}"/>
                </a:ext>
              </a:extLst>
            </p:cNvPr>
            <p:cNvSpPr txBox="1"/>
            <p:nvPr/>
          </p:nvSpPr>
          <p:spPr>
            <a:xfrm>
              <a:off x="-1593268" y="2386210"/>
              <a:ext cx="1481916" cy="246221"/>
            </a:xfrm>
            <a:prstGeom prst="rect">
              <a:avLst/>
            </a:prstGeom>
            <a:noFill/>
          </p:spPr>
          <p:txBody>
            <a:bodyPr wrap="square" rtlCol="0">
              <a:spAutoFit/>
            </a:bodyPr>
            <a:lstStyle/>
            <a:p>
              <a:r>
                <a:rPr lang="ja-JP" altLang="en-US" sz="1000" b="1" dirty="0"/>
                <a:t>④自然遷移林</a:t>
              </a:r>
              <a:endParaRPr kumimoji="1" lang="ja-JP" altLang="en-US" sz="1000" b="1" dirty="0"/>
            </a:p>
          </p:txBody>
        </p:sp>
        <p:sp>
          <p:nvSpPr>
            <p:cNvPr id="20" name="テキスト ボックス 19">
              <a:extLst>
                <a:ext uri="{FF2B5EF4-FFF2-40B4-BE49-F238E27FC236}">
                  <a16:creationId xmlns:a16="http://schemas.microsoft.com/office/drawing/2014/main" id="{9ED9ACA8-2247-4A9A-A89E-3C1B4CA726A2}"/>
                </a:ext>
              </a:extLst>
            </p:cNvPr>
            <p:cNvSpPr txBox="1"/>
            <p:nvPr/>
          </p:nvSpPr>
          <p:spPr>
            <a:xfrm>
              <a:off x="-1949223" y="1468703"/>
              <a:ext cx="570875" cy="246221"/>
            </a:xfrm>
            <a:prstGeom prst="rect">
              <a:avLst/>
            </a:prstGeom>
            <a:noFill/>
          </p:spPr>
          <p:txBody>
            <a:bodyPr wrap="square" rtlCol="0">
              <a:spAutoFit/>
            </a:bodyPr>
            <a:lstStyle/>
            <a:p>
              <a:r>
                <a:rPr lang="ja-JP" altLang="en-US" sz="1000" b="1" dirty="0"/>
                <a:t>凡 例</a:t>
              </a:r>
              <a:endParaRPr kumimoji="1" lang="ja-JP" altLang="en-US" sz="1000" b="1" dirty="0"/>
            </a:p>
          </p:txBody>
        </p:sp>
        <p:sp>
          <p:nvSpPr>
            <p:cNvPr id="21" name="正方形/長方形 20">
              <a:extLst>
                <a:ext uri="{FF2B5EF4-FFF2-40B4-BE49-F238E27FC236}">
                  <a16:creationId xmlns:a16="http://schemas.microsoft.com/office/drawing/2014/main" id="{67C06BFD-9382-48C4-82A4-04FD0E1F4786}"/>
                </a:ext>
              </a:extLst>
            </p:cNvPr>
            <p:cNvSpPr/>
            <p:nvPr/>
          </p:nvSpPr>
          <p:spPr>
            <a:xfrm>
              <a:off x="-1889947" y="1738012"/>
              <a:ext cx="344963" cy="150921"/>
            </a:xfrm>
            <a:prstGeom prst="rect">
              <a:avLst/>
            </a:prstGeom>
            <a:solidFill>
              <a:srgbClr val="FFC000"/>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正方形/長方形 21">
              <a:extLst>
                <a:ext uri="{FF2B5EF4-FFF2-40B4-BE49-F238E27FC236}">
                  <a16:creationId xmlns:a16="http://schemas.microsoft.com/office/drawing/2014/main" id="{91C4B854-0C56-4E9F-BB76-D28E4435137F}"/>
                </a:ext>
              </a:extLst>
            </p:cNvPr>
            <p:cNvSpPr/>
            <p:nvPr/>
          </p:nvSpPr>
          <p:spPr>
            <a:xfrm>
              <a:off x="-1892669" y="1977497"/>
              <a:ext cx="344963" cy="150921"/>
            </a:xfrm>
            <a:prstGeom prst="rect">
              <a:avLst/>
            </a:prstGeom>
            <a:solidFill>
              <a:schemeClr val="accent2">
                <a:lumMod val="50000"/>
              </a:scheme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正方形/長方形 22">
              <a:extLst>
                <a:ext uri="{FF2B5EF4-FFF2-40B4-BE49-F238E27FC236}">
                  <a16:creationId xmlns:a16="http://schemas.microsoft.com/office/drawing/2014/main" id="{3810F08C-9831-4414-B0CD-AE13CF7AE2AB}"/>
                </a:ext>
              </a:extLst>
            </p:cNvPr>
            <p:cNvSpPr/>
            <p:nvPr/>
          </p:nvSpPr>
          <p:spPr>
            <a:xfrm>
              <a:off x="-1894483" y="2202469"/>
              <a:ext cx="344963" cy="150921"/>
            </a:xfrm>
            <a:prstGeom prst="rect">
              <a:avLst/>
            </a:prstGeom>
            <a:solidFill>
              <a:srgbClr val="5DD848"/>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正方形/長方形 23">
              <a:extLst>
                <a:ext uri="{FF2B5EF4-FFF2-40B4-BE49-F238E27FC236}">
                  <a16:creationId xmlns:a16="http://schemas.microsoft.com/office/drawing/2014/main" id="{16E3900C-310C-4984-8429-65EF2F99A7C4}"/>
                </a:ext>
              </a:extLst>
            </p:cNvPr>
            <p:cNvSpPr/>
            <p:nvPr/>
          </p:nvSpPr>
          <p:spPr>
            <a:xfrm>
              <a:off x="-1889040" y="2427440"/>
              <a:ext cx="344963" cy="150921"/>
            </a:xfrm>
            <a:prstGeom prst="rect">
              <a:avLst/>
            </a:prstGeom>
            <a:solidFill>
              <a:srgbClr val="007E39"/>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pic>
        <p:nvPicPr>
          <p:cNvPr id="27" name="図 26">
            <a:extLst>
              <a:ext uri="{FF2B5EF4-FFF2-40B4-BE49-F238E27FC236}">
                <a16:creationId xmlns:a16="http://schemas.microsoft.com/office/drawing/2014/main" id="{1149C0F8-FE58-4A0F-B0BF-1D40FD8C2BE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00864" y="6521138"/>
            <a:ext cx="2065020" cy="383089"/>
          </a:xfrm>
          <a:prstGeom prst="rect">
            <a:avLst/>
          </a:prstGeom>
        </p:spPr>
      </p:pic>
      <p:sp>
        <p:nvSpPr>
          <p:cNvPr id="28" name="テキスト ボックス 27">
            <a:extLst>
              <a:ext uri="{FF2B5EF4-FFF2-40B4-BE49-F238E27FC236}">
                <a16:creationId xmlns:a16="http://schemas.microsoft.com/office/drawing/2014/main" id="{46B1A110-94F1-43F3-AF5B-89FE8CCDAF4C}"/>
              </a:ext>
            </a:extLst>
          </p:cNvPr>
          <p:cNvSpPr txBox="1"/>
          <p:nvPr/>
        </p:nvSpPr>
        <p:spPr>
          <a:xfrm>
            <a:off x="7408297" y="3745579"/>
            <a:ext cx="1117673" cy="215444"/>
          </a:xfrm>
          <a:prstGeom prst="rect">
            <a:avLst/>
          </a:prstGeom>
          <a:noFill/>
        </p:spPr>
        <p:txBody>
          <a:bodyPr wrap="square" rtlCol="0">
            <a:spAutoFit/>
          </a:bodyPr>
          <a:lstStyle/>
          <a:p>
            <a:r>
              <a:rPr kumimoji="1" lang="ja-JP" altLang="en-US" sz="800" dirty="0"/>
              <a:t>有料道路（車道）</a:t>
            </a:r>
          </a:p>
        </p:txBody>
      </p:sp>
      <p:sp>
        <p:nvSpPr>
          <p:cNvPr id="30" name="テキスト ボックス 29">
            <a:extLst>
              <a:ext uri="{FF2B5EF4-FFF2-40B4-BE49-F238E27FC236}">
                <a16:creationId xmlns:a16="http://schemas.microsoft.com/office/drawing/2014/main" id="{F10F4CCD-5E6B-448A-A6E1-A17CFB75B45C}"/>
              </a:ext>
            </a:extLst>
          </p:cNvPr>
          <p:cNvSpPr txBox="1"/>
          <p:nvPr/>
        </p:nvSpPr>
        <p:spPr>
          <a:xfrm>
            <a:off x="2084539" y="5913417"/>
            <a:ext cx="6037161" cy="523220"/>
          </a:xfrm>
          <a:prstGeom prst="rect">
            <a:avLst/>
          </a:prstGeom>
          <a:solidFill>
            <a:schemeClr val="bg1"/>
          </a:solidFill>
          <a:ln>
            <a:solidFill>
              <a:schemeClr val="tx1"/>
            </a:solidFill>
          </a:ln>
        </p:spPr>
        <p:txBody>
          <a:bodyPr wrap="square" rtlCol="0">
            <a:spAutoFit/>
          </a:bodyPr>
          <a:lstStyle/>
          <a:p>
            <a:r>
              <a:rPr kumimoji="1" lang="ja-JP" altLang="en-US" sz="1400" b="1" dirty="0"/>
              <a:t>林道・公道から</a:t>
            </a:r>
            <a:r>
              <a:rPr kumimoji="1" lang="en-US" altLang="ja-JP" sz="1400" b="1" dirty="0"/>
              <a:t>300</a:t>
            </a:r>
            <a:r>
              <a:rPr kumimoji="1" lang="ja-JP" altLang="en-US" sz="1400" b="1" dirty="0"/>
              <a:t>ｍ以内、又は１ｈａ以上の森林を①資源循環林に整理すると、①の資源循環林が全て②広葉樹への誘導・転換林となる</a:t>
            </a:r>
          </a:p>
        </p:txBody>
      </p:sp>
      <p:sp>
        <p:nvSpPr>
          <p:cNvPr id="31" name="テキスト ボックス 30">
            <a:extLst>
              <a:ext uri="{FF2B5EF4-FFF2-40B4-BE49-F238E27FC236}">
                <a16:creationId xmlns:a16="http://schemas.microsoft.com/office/drawing/2014/main" id="{06447F37-1861-4C03-8708-88500CFD4D02}"/>
              </a:ext>
            </a:extLst>
          </p:cNvPr>
          <p:cNvSpPr txBox="1"/>
          <p:nvPr/>
        </p:nvSpPr>
        <p:spPr>
          <a:xfrm>
            <a:off x="7545180" y="3801420"/>
            <a:ext cx="1249928" cy="246221"/>
          </a:xfrm>
          <a:prstGeom prst="rect">
            <a:avLst/>
          </a:prstGeom>
          <a:solidFill>
            <a:schemeClr val="bg1"/>
          </a:solidFill>
          <a:ln>
            <a:solidFill>
              <a:srgbClr val="FF0000"/>
            </a:solidFill>
          </a:ln>
        </p:spPr>
        <p:txBody>
          <a:bodyPr wrap="square" rtlCol="0">
            <a:spAutoFit/>
          </a:bodyPr>
          <a:lstStyle/>
          <a:p>
            <a:r>
              <a:rPr kumimoji="1" lang="ja-JP" altLang="en-US" sz="1000" b="1" dirty="0"/>
              <a:t>有料道路（車道）</a:t>
            </a:r>
          </a:p>
        </p:txBody>
      </p:sp>
      <p:sp>
        <p:nvSpPr>
          <p:cNvPr id="32" name="テキスト ボックス 31">
            <a:extLst>
              <a:ext uri="{FF2B5EF4-FFF2-40B4-BE49-F238E27FC236}">
                <a16:creationId xmlns:a16="http://schemas.microsoft.com/office/drawing/2014/main" id="{5E8A7E17-4400-4F0C-BF28-C0D9C9C013EF}"/>
              </a:ext>
            </a:extLst>
          </p:cNvPr>
          <p:cNvSpPr txBox="1"/>
          <p:nvPr/>
        </p:nvSpPr>
        <p:spPr>
          <a:xfrm>
            <a:off x="7962311" y="5370130"/>
            <a:ext cx="1628306" cy="246221"/>
          </a:xfrm>
          <a:prstGeom prst="rect">
            <a:avLst/>
          </a:prstGeom>
          <a:solidFill>
            <a:schemeClr val="bg1"/>
          </a:solidFill>
          <a:ln>
            <a:solidFill>
              <a:srgbClr val="FF0000"/>
            </a:solidFill>
          </a:ln>
        </p:spPr>
        <p:txBody>
          <a:bodyPr wrap="square" rtlCol="0">
            <a:spAutoFit/>
          </a:bodyPr>
          <a:lstStyle/>
          <a:p>
            <a:r>
              <a:rPr kumimoji="1" lang="ja-JP" altLang="en-US" sz="1000" b="1" dirty="0"/>
              <a:t>自然公園管理道（車道）</a:t>
            </a:r>
          </a:p>
        </p:txBody>
      </p:sp>
      <p:sp>
        <p:nvSpPr>
          <p:cNvPr id="33" name="スライド番号プレースホルダー 10">
            <a:extLst>
              <a:ext uri="{FF2B5EF4-FFF2-40B4-BE49-F238E27FC236}">
                <a16:creationId xmlns:a16="http://schemas.microsoft.com/office/drawing/2014/main" id="{84D68665-942A-4774-B058-00948F3B77EB}"/>
              </a:ext>
            </a:extLst>
          </p:cNvPr>
          <p:cNvSpPr>
            <a:spLocks noGrp="1"/>
          </p:cNvSpPr>
          <p:nvPr>
            <p:ph type="sldNum" sz="quarter" idx="12"/>
          </p:nvPr>
        </p:nvSpPr>
        <p:spPr>
          <a:xfrm>
            <a:off x="7044602" y="6562145"/>
            <a:ext cx="2228850" cy="365125"/>
          </a:xfrm>
        </p:spPr>
        <p:txBody>
          <a:bodyPr/>
          <a:lstStyle/>
          <a:p>
            <a:fld id="{D2D8002D-B5B0-4BAC-B1F6-782DDCCE6D9C}" type="slidenum">
              <a:rPr kumimoji="1" lang="ja-JP" altLang="en-US" sz="2000" b="1"/>
              <a:t>16</a:t>
            </a:fld>
            <a:endParaRPr kumimoji="1" lang="ja-JP" altLang="en-US" sz="2000" b="1" dirty="0"/>
          </a:p>
        </p:txBody>
      </p:sp>
      <p:sp>
        <p:nvSpPr>
          <p:cNvPr id="35" name="正方形/長方形 34">
            <a:extLst>
              <a:ext uri="{FF2B5EF4-FFF2-40B4-BE49-F238E27FC236}">
                <a16:creationId xmlns:a16="http://schemas.microsoft.com/office/drawing/2014/main" id="{5F9A5E5E-CD01-4FF1-96B7-2E88EED987E4}"/>
              </a:ext>
            </a:extLst>
          </p:cNvPr>
          <p:cNvSpPr/>
          <p:nvPr/>
        </p:nvSpPr>
        <p:spPr>
          <a:xfrm flipH="1">
            <a:off x="4814706" y="2135844"/>
            <a:ext cx="43212" cy="8334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正方形/長方形 35">
            <a:extLst>
              <a:ext uri="{FF2B5EF4-FFF2-40B4-BE49-F238E27FC236}">
                <a16:creationId xmlns:a16="http://schemas.microsoft.com/office/drawing/2014/main" id="{FF89608A-52A8-4FC7-B70A-2A7786957451}"/>
              </a:ext>
            </a:extLst>
          </p:cNvPr>
          <p:cNvSpPr/>
          <p:nvPr/>
        </p:nvSpPr>
        <p:spPr>
          <a:xfrm flipH="1">
            <a:off x="4853026" y="2104369"/>
            <a:ext cx="48925" cy="15001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正方形/長方形 36">
            <a:extLst>
              <a:ext uri="{FF2B5EF4-FFF2-40B4-BE49-F238E27FC236}">
                <a16:creationId xmlns:a16="http://schemas.microsoft.com/office/drawing/2014/main" id="{EA828E66-A661-4909-B79A-50FFF793734B}"/>
              </a:ext>
            </a:extLst>
          </p:cNvPr>
          <p:cNvSpPr/>
          <p:nvPr/>
        </p:nvSpPr>
        <p:spPr>
          <a:xfrm flipH="1">
            <a:off x="4901951" y="2104372"/>
            <a:ext cx="48925" cy="7357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正方形/長方形 37">
            <a:extLst>
              <a:ext uri="{FF2B5EF4-FFF2-40B4-BE49-F238E27FC236}">
                <a16:creationId xmlns:a16="http://schemas.microsoft.com/office/drawing/2014/main" id="{AF3888B7-E9E7-46A3-BCF8-4D6EBD133D55}"/>
              </a:ext>
            </a:extLst>
          </p:cNvPr>
          <p:cNvSpPr/>
          <p:nvPr/>
        </p:nvSpPr>
        <p:spPr>
          <a:xfrm flipH="1">
            <a:off x="4945984" y="2107590"/>
            <a:ext cx="48925" cy="3655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正方形/長方形 38">
            <a:extLst>
              <a:ext uri="{FF2B5EF4-FFF2-40B4-BE49-F238E27FC236}">
                <a16:creationId xmlns:a16="http://schemas.microsoft.com/office/drawing/2014/main" id="{B9FDDE39-5807-418E-B020-6F479EFE9D38}"/>
              </a:ext>
            </a:extLst>
          </p:cNvPr>
          <p:cNvSpPr/>
          <p:nvPr/>
        </p:nvSpPr>
        <p:spPr>
          <a:xfrm flipH="1">
            <a:off x="4980806" y="2068624"/>
            <a:ext cx="48925" cy="3655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正方形/長方形 39">
            <a:extLst>
              <a:ext uri="{FF2B5EF4-FFF2-40B4-BE49-F238E27FC236}">
                <a16:creationId xmlns:a16="http://schemas.microsoft.com/office/drawing/2014/main" id="{24E3AC9A-B097-43FE-B50F-C41515DC848B}"/>
              </a:ext>
            </a:extLst>
          </p:cNvPr>
          <p:cNvSpPr/>
          <p:nvPr/>
        </p:nvSpPr>
        <p:spPr>
          <a:xfrm flipH="1">
            <a:off x="5165445" y="2254384"/>
            <a:ext cx="48925" cy="380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正方形/長方形 40">
            <a:extLst>
              <a:ext uri="{FF2B5EF4-FFF2-40B4-BE49-F238E27FC236}">
                <a16:creationId xmlns:a16="http://schemas.microsoft.com/office/drawing/2014/main" id="{911DB943-2751-4EA3-9CF3-A39F41657951}"/>
              </a:ext>
            </a:extLst>
          </p:cNvPr>
          <p:cNvSpPr/>
          <p:nvPr/>
        </p:nvSpPr>
        <p:spPr>
          <a:xfrm flipH="1">
            <a:off x="5165444" y="2360165"/>
            <a:ext cx="48925" cy="380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正方形/長方形 41">
            <a:extLst>
              <a:ext uri="{FF2B5EF4-FFF2-40B4-BE49-F238E27FC236}">
                <a16:creationId xmlns:a16="http://schemas.microsoft.com/office/drawing/2014/main" id="{3970B51D-8DBC-4E7F-8A39-A84D1560AF9E}"/>
              </a:ext>
            </a:extLst>
          </p:cNvPr>
          <p:cNvSpPr/>
          <p:nvPr/>
        </p:nvSpPr>
        <p:spPr>
          <a:xfrm flipH="1">
            <a:off x="5192446" y="2509899"/>
            <a:ext cx="48925" cy="380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正方形/長方形 42">
            <a:extLst>
              <a:ext uri="{FF2B5EF4-FFF2-40B4-BE49-F238E27FC236}">
                <a16:creationId xmlns:a16="http://schemas.microsoft.com/office/drawing/2014/main" id="{B2ABF36A-BB1C-46E8-AE97-D39CAB847FAB}"/>
              </a:ext>
            </a:extLst>
          </p:cNvPr>
          <p:cNvSpPr/>
          <p:nvPr/>
        </p:nvSpPr>
        <p:spPr>
          <a:xfrm flipH="1">
            <a:off x="5421046" y="2658097"/>
            <a:ext cx="48925" cy="380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正方形/長方形 43">
            <a:extLst>
              <a:ext uri="{FF2B5EF4-FFF2-40B4-BE49-F238E27FC236}">
                <a16:creationId xmlns:a16="http://schemas.microsoft.com/office/drawing/2014/main" id="{16BAA0B9-C71F-41E0-91D7-2032DE83DBD8}"/>
              </a:ext>
            </a:extLst>
          </p:cNvPr>
          <p:cNvSpPr/>
          <p:nvPr/>
        </p:nvSpPr>
        <p:spPr>
          <a:xfrm flipH="1">
            <a:off x="5238831" y="2698639"/>
            <a:ext cx="48925" cy="1439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正方形/長方形 44">
            <a:extLst>
              <a:ext uri="{FF2B5EF4-FFF2-40B4-BE49-F238E27FC236}">
                <a16:creationId xmlns:a16="http://schemas.microsoft.com/office/drawing/2014/main" id="{B3E16C4F-0D6B-4EF4-9D2E-0ABF45769A4D}"/>
              </a:ext>
            </a:extLst>
          </p:cNvPr>
          <p:cNvSpPr/>
          <p:nvPr/>
        </p:nvSpPr>
        <p:spPr>
          <a:xfrm flipH="1">
            <a:off x="5241365" y="2880532"/>
            <a:ext cx="75784"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 name="正方形/長方形 45">
            <a:extLst>
              <a:ext uri="{FF2B5EF4-FFF2-40B4-BE49-F238E27FC236}">
                <a16:creationId xmlns:a16="http://schemas.microsoft.com/office/drawing/2014/main" id="{5CE74884-12BE-4C11-8C2C-522A8514CB1A}"/>
              </a:ext>
            </a:extLst>
          </p:cNvPr>
          <p:cNvSpPr/>
          <p:nvPr/>
        </p:nvSpPr>
        <p:spPr>
          <a:xfrm flipH="1">
            <a:off x="3928168" y="2880532"/>
            <a:ext cx="154603"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正方形/長方形 46">
            <a:extLst>
              <a:ext uri="{FF2B5EF4-FFF2-40B4-BE49-F238E27FC236}">
                <a16:creationId xmlns:a16="http://schemas.microsoft.com/office/drawing/2014/main" id="{9535DF9E-DC14-40A2-8A44-B3CB5790F816}"/>
              </a:ext>
            </a:extLst>
          </p:cNvPr>
          <p:cNvSpPr/>
          <p:nvPr/>
        </p:nvSpPr>
        <p:spPr>
          <a:xfrm flipH="1">
            <a:off x="5762989" y="2141608"/>
            <a:ext cx="75755"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 name="正方形/長方形 47">
            <a:extLst>
              <a:ext uri="{FF2B5EF4-FFF2-40B4-BE49-F238E27FC236}">
                <a16:creationId xmlns:a16="http://schemas.microsoft.com/office/drawing/2014/main" id="{DE0EB5AC-2091-4989-952F-3493687A9C23}"/>
              </a:ext>
            </a:extLst>
          </p:cNvPr>
          <p:cNvSpPr/>
          <p:nvPr/>
        </p:nvSpPr>
        <p:spPr>
          <a:xfrm flipH="1">
            <a:off x="5762975" y="2177396"/>
            <a:ext cx="186446"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 name="正方形/長方形 48">
            <a:extLst>
              <a:ext uri="{FF2B5EF4-FFF2-40B4-BE49-F238E27FC236}">
                <a16:creationId xmlns:a16="http://schemas.microsoft.com/office/drawing/2014/main" id="{38A24064-80C6-4DED-B8D7-5E2A0BAE6FA5}"/>
              </a:ext>
            </a:extLst>
          </p:cNvPr>
          <p:cNvSpPr/>
          <p:nvPr/>
        </p:nvSpPr>
        <p:spPr>
          <a:xfrm flipH="1">
            <a:off x="5914083" y="2213918"/>
            <a:ext cx="75755"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 name="正方形/長方形 49">
            <a:extLst>
              <a:ext uri="{FF2B5EF4-FFF2-40B4-BE49-F238E27FC236}">
                <a16:creationId xmlns:a16="http://schemas.microsoft.com/office/drawing/2014/main" id="{FE1BFBE9-6831-4FBD-9E15-803A84F27811}"/>
              </a:ext>
            </a:extLst>
          </p:cNvPr>
          <p:cNvSpPr/>
          <p:nvPr/>
        </p:nvSpPr>
        <p:spPr>
          <a:xfrm flipH="1">
            <a:off x="5916406" y="2248262"/>
            <a:ext cx="75755"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 name="正方形/長方形 50">
            <a:extLst>
              <a:ext uri="{FF2B5EF4-FFF2-40B4-BE49-F238E27FC236}">
                <a16:creationId xmlns:a16="http://schemas.microsoft.com/office/drawing/2014/main" id="{3392B854-2F99-43FC-B04C-5E7C0C01D279}"/>
              </a:ext>
            </a:extLst>
          </p:cNvPr>
          <p:cNvSpPr/>
          <p:nvPr/>
        </p:nvSpPr>
        <p:spPr>
          <a:xfrm flipH="1">
            <a:off x="5949421" y="2286590"/>
            <a:ext cx="75755"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 name="正方形/長方形 51">
            <a:extLst>
              <a:ext uri="{FF2B5EF4-FFF2-40B4-BE49-F238E27FC236}">
                <a16:creationId xmlns:a16="http://schemas.microsoft.com/office/drawing/2014/main" id="{CF08E6F6-CA0C-45C5-AA8D-2372C13E475A}"/>
              </a:ext>
            </a:extLst>
          </p:cNvPr>
          <p:cNvSpPr/>
          <p:nvPr/>
        </p:nvSpPr>
        <p:spPr>
          <a:xfrm flipH="1">
            <a:off x="5949421" y="2328192"/>
            <a:ext cx="75755"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 name="正方形/長方形 52">
            <a:extLst>
              <a:ext uri="{FF2B5EF4-FFF2-40B4-BE49-F238E27FC236}">
                <a16:creationId xmlns:a16="http://schemas.microsoft.com/office/drawing/2014/main" id="{2B1CBEA0-F9E8-4741-B68A-355F4853FC06}"/>
              </a:ext>
            </a:extLst>
          </p:cNvPr>
          <p:cNvSpPr/>
          <p:nvPr/>
        </p:nvSpPr>
        <p:spPr>
          <a:xfrm flipH="1">
            <a:off x="5951956" y="2358722"/>
            <a:ext cx="117388"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 name="正方形/長方形 53">
            <a:extLst>
              <a:ext uri="{FF2B5EF4-FFF2-40B4-BE49-F238E27FC236}">
                <a16:creationId xmlns:a16="http://schemas.microsoft.com/office/drawing/2014/main" id="{5BE52D8E-85DE-4333-8D16-43BACCBE172A}"/>
              </a:ext>
            </a:extLst>
          </p:cNvPr>
          <p:cNvSpPr/>
          <p:nvPr/>
        </p:nvSpPr>
        <p:spPr>
          <a:xfrm flipH="1">
            <a:off x="5982223" y="2396873"/>
            <a:ext cx="49355" cy="7988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 name="正方形/長方形 54">
            <a:extLst>
              <a:ext uri="{FF2B5EF4-FFF2-40B4-BE49-F238E27FC236}">
                <a16:creationId xmlns:a16="http://schemas.microsoft.com/office/drawing/2014/main" id="{600964BC-1BAD-4AB4-8EBE-F54413DF996A}"/>
              </a:ext>
            </a:extLst>
          </p:cNvPr>
          <p:cNvSpPr/>
          <p:nvPr/>
        </p:nvSpPr>
        <p:spPr>
          <a:xfrm flipH="1">
            <a:off x="6208446" y="2511517"/>
            <a:ext cx="48925" cy="380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 name="正方形/長方形 55">
            <a:extLst>
              <a:ext uri="{FF2B5EF4-FFF2-40B4-BE49-F238E27FC236}">
                <a16:creationId xmlns:a16="http://schemas.microsoft.com/office/drawing/2014/main" id="{2E88C992-ED77-4E83-B16B-B08B9D552569}"/>
              </a:ext>
            </a:extLst>
          </p:cNvPr>
          <p:cNvSpPr/>
          <p:nvPr/>
        </p:nvSpPr>
        <p:spPr>
          <a:xfrm flipH="1">
            <a:off x="6284761" y="2547919"/>
            <a:ext cx="48925" cy="380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正方形/長方形 56">
            <a:extLst>
              <a:ext uri="{FF2B5EF4-FFF2-40B4-BE49-F238E27FC236}">
                <a16:creationId xmlns:a16="http://schemas.microsoft.com/office/drawing/2014/main" id="{8BD5C164-FFB0-4B67-8C40-58D60CFE52C9}"/>
              </a:ext>
            </a:extLst>
          </p:cNvPr>
          <p:cNvSpPr/>
          <p:nvPr/>
        </p:nvSpPr>
        <p:spPr>
          <a:xfrm flipH="1">
            <a:off x="6475244" y="2586711"/>
            <a:ext cx="145307" cy="7185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 name="正方形/長方形 57">
            <a:extLst>
              <a:ext uri="{FF2B5EF4-FFF2-40B4-BE49-F238E27FC236}">
                <a16:creationId xmlns:a16="http://schemas.microsoft.com/office/drawing/2014/main" id="{4CAF1ABB-9F6E-4BF3-A420-4DDE82B5CFD3}"/>
              </a:ext>
            </a:extLst>
          </p:cNvPr>
          <p:cNvSpPr/>
          <p:nvPr/>
        </p:nvSpPr>
        <p:spPr>
          <a:xfrm flipH="1">
            <a:off x="6503163" y="2658097"/>
            <a:ext cx="117388"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 name="正方形/長方形 58">
            <a:extLst>
              <a:ext uri="{FF2B5EF4-FFF2-40B4-BE49-F238E27FC236}">
                <a16:creationId xmlns:a16="http://schemas.microsoft.com/office/drawing/2014/main" id="{E6BA6BB6-7546-4703-93F6-3F7B2B8CB2F4}"/>
              </a:ext>
            </a:extLst>
          </p:cNvPr>
          <p:cNvSpPr/>
          <p:nvPr/>
        </p:nvSpPr>
        <p:spPr>
          <a:xfrm flipH="1">
            <a:off x="6547891" y="2698216"/>
            <a:ext cx="77223" cy="380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 name="正方形/長方形 59">
            <a:extLst>
              <a:ext uri="{FF2B5EF4-FFF2-40B4-BE49-F238E27FC236}">
                <a16:creationId xmlns:a16="http://schemas.microsoft.com/office/drawing/2014/main" id="{385B6ECB-0054-4994-92BD-AD69F592BD9A}"/>
              </a:ext>
            </a:extLst>
          </p:cNvPr>
          <p:cNvSpPr/>
          <p:nvPr/>
        </p:nvSpPr>
        <p:spPr>
          <a:xfrm flipH="1">
            <a:off x="5089170" y="3362208"/>
            <a:ext cx="77223" cy="380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1" name="正方形/長方形 60">
            <a:extLst>
              <a:ext uri="{FF2B5EF4-FFF2-40B4-BE49-F238E27FC236}">
                <a16:creationId xmlns:a16="http://schemas.microsoft.com/office/drawing/2014/main" id="{CC6A9A9F-74CB-4993-8906-7B108CA858C6}"/>
              </a:ext>
            </a:extLst>
          </p:cNvPr>
          <p:cNvSpPr/>
          <p:nvPr/>
        </p:nvSpPr>
        <p:spPr>
          <a:xfrm flipH="1">
            <a:off x="5086633" y="3435049"/>
            <a:ext cx="51150" cy="380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2" name="正方形/長方形 61">
            <a:extLst>
              <a:ext uri="{FF2B5EF4-FFF2-40B4-BE49-F238E27FC236}">
                <a16:creationId xmlns:a16="http://schemas.microsoft.com/office/drawing/2014/main" id="{F5A5E72D-0445-4F1F-94C3-B0410E2D9CE8}"/>
              </a:ext>
            </a:extLst>
          </p:cNvPr>
          <p:cNvSpPr/>
          <p:nvPr/>
        </p:nvSpPr>
        <p:spPr>
          <a:xfrm flipH="1">
            <a:off x="4749800" y="1406943"/>
            <a:ext cx="43212" cy="11685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正方形/長方形 62">
            <a:extLst>
              <a:ext uri="{FF2B5EF4-FFF2-40B4-BE49-F238E27FC236}">
                <a16:creationId xmlns:a16="http://schemas.microsoft.com/office/drawing/2014/main" id="{3B7496C8-71D8-474B-9BD9-5E71F6F837DF}"/>
              </a:ext>
            </a:extLst>
          </p:cNvPr>
          <p:cNvSpPr/>
          <p:nvPr/>
        </p:nvSpPr>
        <p:spPr>
          <a:xfrm flipH="1">
            <a:off x="3148758" y="3988359"/>
            <a:ext cx="114406"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正方形/長方形 63">
            <a:extLst>
              <a:ext uri="{FF2B5EF4-FFF2-40B4-BE49-F238E27FC236}">
                <a16:creationId xmlns:a16="http://schemas.microsoft.com/office/drawing/2014/main" id="{21D1B194-1B1A-4E0B-AA54-9E7D25E71B8D}"/>
              </a:ext>
            </a:extLst>
          </p:cNvPr>
          <p:cNvSpPr/>
          <p:nvPr/>
        </p:nvSpPr>
        <p:spPr>
          <a:xfrm flipH="1">
            <a:off x="3148758" y="4019206"/>
            <a:ext cx="114406"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正方形/長方形 64">
            <a:extLst>
              <a:ext uri="{FF2B5EF4-FFF2-40B4-BE49-F238E27FC236}">
                <a16:creationId xmlns:a16="http://schemas.microsoft.com/office/drawing/2014/main" id="{CD83B3A4-B7FF-43D3-98EE-D01C34BE48EA}"/>
              </a:ext>
            </a:extLst>
          </p:cNvPr>
          <p:cNvSpPr/>
          <p:nvPr/>
        </p:nvSpPr>
        <p:spPr>
          <a:xfrm flipH="1">
            <a:off x="3099177" y="4061412"/>
            <a:ext cx="88616"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 name="正方形/長方形 65">
            <a:extLst>
              <a:ext uri="{FF2B5EF4-FFF2-40B4-BE49-F238E27FC236}">
                <a16:creationId xmlns:a16="http://schemas.microsoft.com/office/drawing/2014/main" id="{867C9341-1550-4E19-AA3E-DF4B3EFAF4BB}"/>
              </a:ext>
            </a:extLst>
          </p:cNvPr>
          <p:cNvSpPr/>
          <p:nvPr/>
        </p:nvSpPr>
        <p:spPr>
          <a:xfrm flipH="1">
            <a:off x="3219049" y="4058872"/>
            <a:ext cx="88616"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 name="正方形/長方形 66">
            <a:extLst>
              <a:ext uri="{FF2B5EF4-FFF2-40B4-BE49-F238E27FC236}">
                <a16:creationId xmlns:a16="http://schemas.microsoft.com/office/drawing/2014/main" id="{B497DA15-D422-467D-A536-CC03CD717526}"/>
              </a:ext>
            </a:extLst>
          </p:cNvPr>
          <p:cNvSpPr/>
          <p:nvPr/>
        </p:nvSpPr>
        <p:spPr>
          <a:xfrm flipH="1">
            <a:off x="3146025" y="4100385"/>
            <a:ext cx="88616"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8" name="正方形/長方形 67">
            <a:extLst>
              <a:ext uri="{FF2B5EF4-FFF2-40B4-BE49-F238E27FC236}">
                <a16:creationId xmlns:a16="http://schemas.microsoft.com/office/drawing/2014/main" id="{2A684D75-83EF-414E-B58F-7ED5EDF34821}"/>
              </a:ext>
            </a:extLst>
          </p:cNvPr>
          <p:cNvSpPr/>
          <p:nvPr/>
        </p:nvSpPr>
        <p:spPr>
          <a:xfrm flipH="1">
            <a:off x="3888940" y="3770991"/>
            <a:ext cx="115422"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 name="正方形/長方形 68">
            <a:extLst>
              <a:ext uri="{FF2B5EF4-FFF2-40B4-BE49-F238E27FC236}">
                <a16:creationId xmlns:a16="http://schemas.microsoft.com/office/drawing/2014/main" id="{CE61458F-3CEA-41AD-A471-CB1652C4A67F}"/>
              </a:ext>
            </a:extLst>
          </p:cNvPr>
          <p:cNvSpPr/>
          <p:nvPr/>
        </p:nvSpPr>
        <p:spPr>
          <a:xfrm flipH="1">
            <a:off x="3814993" y="3803423"/>
            <a:ext cx="152655"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0" name="正方形/長方形 69">
            <a:extLst>
              <a:ext uri="{FF2B5EF4-FFF2-40B4-BE49-F238E27FC236}">
                <a16:creationId xmlns:a16="http://schemas.microsoft.com/office/drawing/2014/main" id="{289C76E6-DC51-4EB4-880C-CF9BD53C095B}"/>
              </a:ext>
            </a:extLst>
          </p:cNvPr>
          <p:cNvSpPr/>
          <p:nvPr/>
        </p:nvSpPr>
        <p:spPr>
          <a:xfrm flipH="1">
            <a:off x="3779270" y="3842232"/>
            <a:ext cx="152655"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 name="正方形/長方形 70">
            <a:extLst>
              <a:ext uri="{FF2B5EF4-FFF2-40B4-BE49-F238E27FC236}">
                <a16:creationId xmlns:a16="http://schemas.microsoft.com/office/drawing/2014/main" id="{C54FFCD6-25B0-4438-93F9-F71AAAB386DF}"/>
              </a:ext>
            </a:extLst>
          </p:cNvPr>
          <p:cNvSpPr/>
          <p:nvPr/>
        </p:nvSpPr>
        <p:spPr>
          <a:xfrm flipH="1">
            <a:off x="4001988" y="3731082"/>
            <a:ext cx="41504"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2" name="正方形/長方形 71">
            <a:extLst>
              <a:ext uri="{FF2B5EF4-FFF2-40B4-BE49-F238E27FC236}">
                <a16:creationId xmlns:a16="http://schemas.microsoft.com/office/drawing/2014/main" id="{FADAE73B-9A51-43D2-BAD6-971AC1D0658B}"/>
              </a:ext>
            </a:extLst>
          </p:cNvPr>
          <p:cNvSpPr/>
          <p:nvPr/>
        </p:nvSpPr>
        <p:spPr>
          <a:xfrm flipH="1">
            <a:off x="4680294" y="4098557"/>
            <a:ext cx="77223" cy="3878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 name="正方形/長方形 72">
            <a:extLst>
              <a:ext uri="{FF2B5EF4-FFF2-40B4-BE49-F238E27FC236}">
                <a16:creationId xmlns:a16="http://schemas.microsoft.com/office/drawing/2014/main" id="{725EA220-D997-4A8D-A1CB-7B89E8C18504}"/>
              </a:ext>
            </a:extLst>
          </p:cNvPr>
          <p:cNvSpPr/>
          <p:nvPr/>
        </p:nvSpPr>
        <p:spPr>
          <a:xfrm flipH="1">
            <a:off x="4672571" y="4136952"/>
            <a:ext cx="117974" cy="384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4" name="正方形/長方形 73">
            <a:extLst>
              <a:ext uri="{FF2B5EF4-FFF2-40B4-BE49-F238E27FC236}">
                <a16:creationId xmlns:a16="http://schemas.microsoft.com/office/drawing/2014/main" id="{057B6259-2FD9-4617-A386-4312A89642F0}"/>
              </a:ext>
            </a:extLst>
          </p:cNvPr>
          <p:cNvSpPr/>
          <p:nvPr/>
        </p:nvSpPr>
        <p:spPr>
          <a:xfrm flipH="1">
            <a:off x="4712426" y="4172115"/>
            <a:ext cx="41291" cy="384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 name="正方形/長方形 74">
            <a:extLst>
              <a:ext uri="{FF2B5EF4-FFF2-40B4-BE49-F238E27FC236}">
                <a16:creationId xmlns:a16="http://schemas.microsoft.com/office/drawing/2014/main" id="{A02ACA64-26CB-4D1C-BFD5-483339FF9C4E}"/>
              </a:ext>
            </a:extLst>
          </p:cNvPr>
          <p:cNvSpPr/>
          <p:nvPr/>
        </p:nvSpPr>
        <p:spPr>
          <a:xfrm flipH="1">
            <a:off x="5274806" y="4246744"/>
            <a:ext cx="117974" cy="384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6" name="正方形/長方形 75">
            <a:extLst>
              <a:ext uri="{FF2B5EF4-FFF2-40B4-BE49-F238E27FC236}">
                <a16:creationId xmlns:a16="http://schemas.microsoft.com/office/drawing/2014/main" id="{28A9FB23-A0AD-49F6-90AB-569272FA3C3E}"/>
              </a:ext>
            </a:extLst>
          </p:cNvPr>
          <p:cNvSpPr/>
          <p:nvPr/>
        </p:nvSpPr>
        <p:spPr>
          <a:xfrm flipH="1">
            <a:off x="5352000" y="4214477"/>
            <a:ext cx="78156" cy="384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7" name="正方形/長方形 76">
            <a:extLst>
              <a:ext uri="{FF2B5EF4-FFF2-40B4-BE49-F238E27FC236}">
                <a16:creationId xmlns:a16="http://schemas.microsoft.com/office/drawing/2014/main" id="{402C9946-5923-4577-B4BF-6FB55A046C1C}"/>
              </a:ext>
            </a:extLst>
          </p:cNvPr>
          <p:cNvSpPr/>
          <p:nvPr/>
        </p:nvSpPr>
        <p:spPr>
          <a:xfrm flipH="1">
            <a:off x="5391082" y="4177318"/>
            <a:ext cx="44549" cy="384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8" name="正方形/長方形 77">
            <a:extLst>
              <a:ext uri="{FF2B5EF4-FFF2-40B4-BE49-F238E27FC236}">
                <a16:creationId xmlns:a16="http://schemas.microsoft.com/office/drawing/2014/main" id="{E54860B6-A91D-4C88-8488-6E03CFD249EF}"/>
              </a:ext>
            </a:extLst>
          </p:cNvPr>
          <p:cNvSpPr/>
          <p:nvPr/>
        </p:nvSpPr>
        <p:spPr>
          <a:xfrm flipH="1">
            <a:off x="5352000" y="4281888"/>
            <a:ext cx="44549" cy="384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9" name="正方形/長方形 78">
            <a:extLst>
              <a:ext uri="{FF2B5EF4-FFF2-40B4-BE49-F238E27FC236}">
                <a16:creationId xmlns:a16="http://schemas.microsoft.com/office/drawing/2014/main" id="{4770D631-6ED5-483B-BD69-29FBEE2D2BA0}"/>
              </a:ext>
            </a:extLst>
          </p:cNvPr>
          <p:cNvSpPr/>
          <p:nvPr/>
        </p:nvSpPr>
        <p:spPr>
          <a:xfrm flipH="1">
            <a:off x="5425422" y="3988075"/>
            <a:ext cx="44549" cy="7219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0" name="正方形/長方形 79">
            <a:extLst>
              <a:ext uri="{FF2B5EF4-FFF2-40B4-BE49-F238E27FC236}">
                <a16:creationId xmlns:a16="http://schemas.microsoft.com/office/drawing/2014/main" id="{4EB2FF86-77F1-45A5-B1C9-27E6867A196B}"/>
              </a:ext>
            </a:extLst>
          </p:cNvPr>
          <p:cNvSpPr/>
          <p:nvPr/>
        </p:nvSpPr>
        <p:spPr>
          <a:xfrm flipH="1">
            <a:off x="5460883" y="3951980"/>
            <a:ext cx="44549" cy="4981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1" name="正方形/長方形 80">
            <a:extLst>
              <a:ext uri="{FF2B5EF4-FFF2-40B4-BE49-F238E27FC236}">
                <a16:creationId xmlns:a16="http://schemas.microsoft.com/office/drawing/2014/main" id="{FC30293B-3A8A-4798-A552-3D58264334A2}"/>
              </a:ext>
            </a:extLst>
          </p:cNvPr>
          <p:cNvSpPr/>
          <p:nvPr/>
        </p:nvSpPr>
        <p:spPr>
          <a:xfrm flipH="1">
            <a:off x="5539623" y="3840048"/>
            <a:ext cx="44549" cy="7669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2" name="正方形/長方形 81">
            <a:extLst>
              <a:ext uri="{FF2B5EF4-FFF2-40B4-BE49-F238E27FC236}">
                <a16:creationId xmlns:a16="http://schemas.microsoft.com/office/drawing/2014/main" id="{79A66926-73C8-4C2C-BCA9-AA0EFA0BFEFA}"/>
              </a:ext>
            </a:extLst>
          </p:cNvPr>
          <p:cNvSpPr/>
          <p:nvPr/>
        </p:nvSpPr>
        <p:spPr>
          <a:xfrm flipH="1">
            <a:off x="5653242" y="3688457"/>
            <a:ext cx="44549" cy="4448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3" name="正方形/長方形 82">
            <a:extLst>
              <a:ext uri="{FF2B5EF4-FFF2-40B4-BE49-F238E27FC236}">
                <a16:creationId xmlns:a16="http://schemas.microsoft.com/office/drawing/2014/main" id="{0C67FCCC-CBEA-4EA0-B7C4-BF9B4F886B42}"/>
              </a:ext>
            </a:extLst>
          </p:cNvPr>
          <p:cNvSpPr/>
          <p:nvPr/>
        </p:nvSpPr>
        <p:spPr>
          <a:xfrm flipH="1">
            <a:off x="5679880" y="3617573"/>
            <a:ext cx="44549" cy="4448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4" name="正方形/長方形 83">
            <a:extLst>
              <a:ext uri="{FF2B5EF4-FFF2-40B4-BE49-F238E27FC236}">
                <a16:creationId xmlns:a16="http://schemas.microsoft.com/office/drawing/2014/main" id="{9CCBC251-50AE-45F8-BCD5-FF8E507658B4}"/>
              </a:ext>
            </a:extLst>
          </p:cNvPr>
          <p:cNvSpPr/>
          <p:nvPr/>
        </p:nvSpPr>
        <p:spPr>
          <a:xfrm flipH="1">
            <a:off x="6168977" y="3548511"/>
            <a:ext cx="44549" cy="10963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5" name="正方形/長方形 84">
            <a:extLst>
              <a:ext uri="{FF2B5EF4-FFF2-40B4-BE49-F238E27FC236}">
                <a16:creationId xmlns:a16="http://schemas.microsoft.com/office/drawing/2014/main" id="{A9985892-AF82-488F-BF9C-00945550199C}"/>
              </a:ext>
            </a:extLst>
          </p:cNvPr>
          <p:cNvSpPr/>
          <p:nvPr/>
        </p:nvSpPr>
        <p:spPr>
          <a:xfrm flipH="1">
            <a:off x="6211939" y="3506577"/>
            <a:ext cx="72615" cy="4604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6" name="正方形/長方形 85">
            <a:extLst>
              <a:ext uri="{FF2B5EF4-FFF2-40B4-BE49-F238E27FC236}">
                <a16:creationId xmlns:a16="http://schemas.microsoft.com/office/drawing/2014/main" id="{6417F13A-B277-42D4-AFDC-617055F85048}"/>
              </a:ext>
            </a:extLst>
          </p:cNvPr>
          <p:cNvSpPr/>
          <p:nvPr/>
        </p:nvSpPr>
        <p:spPr>
          <a:xfrm flipH="1">
            <a:off x="6380590" y="3465987"/>
            <a:ext cx="58092" cy="4604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7" name="正方形/長方形 86">
            <a:extLst>
              <a:ext uri="{FF2B5EF4-FFF2-40B4-BE49-F238E27FC236}">
                <a16:creationId xmlns:a16="http://schemas.microsoft.com/office/drawing/2014/main" id="{AD8C5FDF-068B-4CBF-9D20-BF696CECD57E}"/>
              </a:ext>
            </a:extLst>
          </p:cNvPr>
          <p:cNvSpPr/>
          <p:nvPr/>
        </p:nvSpPr>
        <p:spPr>
          <a:xfrm flipH="1">
            <a:off x="6203862" y="3612163"/>
            <a:ext cx="58092" cy="4604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8" name="正方形/長方形 87">
            <a:extLst>
              <a:ext uri="{FF2B5EF4-FFF2-40B4-BE49-F238E27FC236}">
                <a16:creationId xmlns:a16="http://schemas.microsoft.com/office/drawing/2014/main" id="{426B6F29-5277-4838-96E8-B1950F5DC87C}"/>
              </a:ext>
            </a:extLst>
          </p:cNvPr>
          <p:cNvSpPr/>
          <p:nvPr/>
        </p:nvSpPr>
        <p:spPr>
          <a:xfrm flipH="1">
            <a:off x="6805448" y="1914610"/>
            <a:ext cx="123511"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9" name="正方形/長方形 88">
            <a:extLst>
              <a:ext uri="{FF2B5EF4-FFF2-40B4-BE49-F238E27FC236}">
                <a16:creationId xmlns:a16="http://schemas.microsoft.com/office/drawing/2014/main" id="{453C99D7-62C9-4A27-BB3C-9359180192C0}"/>
              </a:ext>
            </a:extLst>
          </p:cNvPr>
          <p:cNvSpPr/>
          <p:nvPr/>
        </p:nvSpPr>
        <p:spPr>
          <a:xfrm flipH="1">
            <a:off x="6841640" y="1879569"/>
            <a:ext cx="117335"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0" name="正方形/長方形 89">
            <a:extLst>
              <a:ext uri="{FF2B5EF4-FFF2-40B4-BE49-F238E27FC236}">
                <a16:creationId xmlns:a16="http://schemas.microsoft.com/office/drawing/2014/main" id="{C3A7D27F-55C1-45F0-8391-5A42E69A4CD3}"/>
              </a:ext>
            </a:extLst>
          </p:cNvPr>
          <p:cNvSpPr/>
          <p:nvPr/>
        </p:nvSpPr>
        <p:spPr>
          <a:xfrm flipH="1">
            <a:off x="7031902" y="1879569"/>
            <a:ext cx="117335"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1" name="正方形/長方形 90">
            <a:extLst>
              <a:ext uri="{FF2B5EF4-FFF2-40B4-BE49-F238E27FC236}">
                <a16:creationId xmlns:a16="http://schemas.microsoft.com/office/drawing/2014/main" id="{975AF5E3-30F6-4B92-97C3-33F1891BDD38}"/>
              </a:ext>
            </a:extLst>
          </p:cNvPr>
          <p:cNvSpPr/>
          <p:nvPr/>
        </p:nvSpPr>
        <p:spPr>
          <a:xfrm flipH="1">
            <a:off x="6914570" y="2321614"/>
            <a:ext cx="84481"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2" name="正方形/長方形 91">
            <a:extLst>
              <a:ext uri="{FF2B5EF4-FFF2-40B4-BE49-F238E27FC236}">
                <a16:creationId xmlns:a16="http://schemas.microsoft.com/office/drawing/2014/main" id="{73355C02-C8E4-4565-A69F-A85066AF8672}"/>
              </a:ext>
            </a:extLst>
          </p:cNvPr>
          <p:cNvSpPr/>
          <p:nvPr/>
        </p:nvSpPr>
        <p:spPr>
          <a:xfrm flipH="1">
            <a:off x="6920966" y="2363864"/>
            <a:ext cx="120271"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3" name="正方形/長方形 92">
            <a:extLst>
              <a:ext uri="{FF2B5EF4-FFF2-40B4-BE49-F238E27FC236}">
                <a16:creationId xmlns:a16="http://schemas.microsoft.com/office/drawing/2014/main" id="{AF819A2E-89F7-4C52-ABF0-5255E84E3F77}"/>
              </a:ext>
            </a:extLst>
          </p:cNvPr>
          <p:cNvSpPr/>
          <p:nvPr/>
        </p:nvSpPr>
        <p:spPr>
          <a:xfrm flipH="1">
            <a:off x="6953436" y="2399879"/>
            <a:ext cx="120271"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 name="正方形/長方形 93">
            <a:extLst>
              <a:ext uri="{FF2B5EF4-FFF2-40B4-BE49-F238E27FC236}">
                <a16:creationId xmlns:a16="http://schemas.microsoft.com/office/drawing/2014/main" id="{0DAFEEBA-5716-4B45-BEA3-FE5FBA04BFA2}"/>
              </a:ext>
            </a:extLst>
          </p:cNvPr>
          <p:cNvSpPr/>
          <p:nvPr/>
        </p:nvSpPr>
        <p:spPr>
          <a:xfrm flipH="1">
            <a:off x="6992525" y="2437896"/>
            <a:ext cx="97988"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5" name="正方形/長方形 94">
            <a:extLst>
              <a:ext uri="{FF2B5EF4-FFF2-40B4-BE49-F238E27FC236}">
                <a16:creationId xmlns:a16="http://schemas.microsoft.com/office/drawing/2014/main" id="{59F6215A-5533-4279-8A24-16542234ADC8}"/>
              </a:ext>
            </a:extLst>
          </p:cNvPr>
          <p:cNvSpPr/>
          <p:nvPr/>
        </p:nvSpPr>
        <p:spPr>
          <a:xfrm flipH="1">
            <a:off x="7146688" y="2547815"/>
            <a:ext cx="182656"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6" name="正方形/長方形 95">
            <a:extLst>
              <a:ext uri="{FF2B5EF4-FFF2-40B4-BE49-F238E27FC236}">
                <a16:creationId xmlns:a16="http://schemas.microsoft.com/office/drawing/2014/main" id="{1FAF0D5E-E52A-4E2A-AE7B-A033394ED18D}"/>
              </a:ext>
            </a:extLst>
          </p:cNvPr>
          <p:cNvSpPr/>
          <p:nvPr/>
        </p:nvSpPr>
        <p:spPr>
          <a:xfrm flipH="1">
            <a:off x="7177057" y="2769457"/>
            <a:ext cx="81987"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7" name="正方形/長方形 96">
            <a:extLst>
              <a:ext uri="{FF2B5EF4-FFF2-40B4-BE49-F238E27FC236}">
                <a16:creationId xmlns:a16="http://schemas.microsoft.com/office/drawing/2014/main" id="{1FD2A0AE-14B5-4510-B324-61778BE969AD}"/>
              </a:ext>
            </a:extLst>
          </p:cNvPr>
          <p:cNvSpPr/>
          <p:nvPr/>
        </p:nvSpPr>
        <p:spPr>
          <a:xfrm flipH="1">
            <a:off x="7177053" y="2805014"/>
            <a:ext cx="121341"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8" name="正方形/長方形 97">
            <a:extLst>
              <a:ext uri="{FF2B5EF4-FFF2-40B4-BE49-F238E27FC236}">
                <a16:creationId xmlns:a16="http://schemas.microsoft.com/office/drawing/2014/main" id="{DDF89A42-EA94-4BC5-A38D-E2F2B4FBBAD1}"/>
              </a:ext>
            </a:extLst>
          </p:cNvPr>
          <p:cNvSpPr/>
          <p:nvPr/>
        </p:nvSpPr>
        <p:spPr>
          <a:xfrm flipH="1">
            <a:off x="7177057" y="2841029"/>
            <a:ext cx="84939"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9" name="正方形/長方形 98">
            <a:extLst>
              <a:ext uri="{FF2B5EF4-FFF2-40B4-BE49-F238E27FC236}">
                <a16:creationId xmlns:a16="http://schemas.microsoft.com/office/drawing/2014/main" id="{99DB088D-4C6B-4708-BE9E-5FD0F67EAE4B}"/>
              </a:ext>
            </a:extLst>
          </p:cNvPr>
          <p:cNvSpPr/>
          <p:nvPr/>
        </p:nvSpPr>
        <p:spPr>
          <a:xfrm flipH="1">
            <a:off x="7185922" y="2881613"/>
            <a:ext cx="84939"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0" name="正方形/長方形 99">
            <a:extLst>
              <a:ext uri="{FF2B5EF4-FFF2-40B4-BE49-F238E27FC236}">
                <a16:creationId xmlns:a16="http://schemas.microsoft.com/office/drawing/2014/main" id="{DBDFEF89-34BE-44CC-922D-AC57E551D736}"/>
              </a:ext>
            </a:extLst>
          </p:cNvPr>
          <p:cNvSpPr/>
          <p:nvPr/>
        </p:nvSpPr>
        <p:spPr>
          <a:xfrm flipH="1">
            <a:off x="7880692" y="2688382"/>
            <a:ext cx="58450" cy="8182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1" name="正方形/長方形 100">
            <a:extLst>
              <a:ext uri="{FF2B5EF4-FFF2-40B4-BE49-F238E27FC236}">
                <a16:creationId xmlns:a16="http://schemas.microsoft.com/office/drawing/2014/main" id="{3B373CE0-96D1-431F-97A5-6D73803BDDCE}"/>
              </a:ext>
            </a:extLst>
          </p:cNvPr>
          <p:cNvSpPr/>
          <p:nvPr/>
        </p:nvSpPr>
        <p:spPr>
          <a:xfrm flipH="1">
            <a:off x="7932823" y="2797583"/>
            <a:ext cx="69651" cy="4991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2" name="正方形/長方形 101">
            <a:extLst>
              <a:ext uri="{FF2B5EF4-FFF2-40B4-BE49-F238E27FC236}">
                <a16:creationId xmlns:a16="http://schemas.microsoft.com/office/drawing/2014/main" id="{07A67D7A-A285-4EAD-8C04-EC0704BB4D1B}"/>
              </a:ext>
            </a:extLst>
          </p:cNvPr>
          <p:cNvSpPr/>
          <p:nvPr/>
        </p:nvSpPr>
        <p:spPr>
          <a:xfrm flipH="1">
            <a:off x="8002474" y="2846300"/>
            <a:ext cx="69651" cy="7441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3" name="正方形/長方形 102">
            <a:extLst>
              <a:ext uri="{FF2B5EF4-FFF2-40B4-BE49-F238E27FC236}">
                <a16:creationId xmlns:a16="http://schemas.microsoft.com/office/drawing/2014/main" id="{75E874BB-3A41-4672-92CC-B68483E96571}"/>
              </a:ext>
            </a:extLst>
          </p:cNvPr>
          <p:cNvSpPr/>
          <p:nvPr/>
        </p:nvSpPr>
        <p:spPr>
          <a:xfrm flipH="1">
            <a:off x="8037295" y="2907494"/>
            <a:ext cx="84405" cy="16627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4" name="正方形/長方形 103">
            <a:extLst>
              <a:ext uri="{FF2B5EF4-FFF2-40B4-BE49-F238E27FC236}">
                <a16:creationId xmlns:a16="http://schemas.microsoft.com/office/drawing/2014/main" id="{DE2C059B-4566-44E0-9AF1-3985D52F40DE}"/>
              </a:ext>
            </a:extLst>
          </p:cNvPr>
          <p:cNvSpPr/>
          <p:nvPr/>
        </p:nvSpPr>
        <p:spPr>
          <a:xfrm flipH="1">
            <a:off x="8111967" y="3018490"/>
            <a:ext cx="84405" cy="16627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5" name="正方形/長方形 104">
            <a:extLst>
              <a:ext uri="{FF2B5EF4-FFF2-40B4-BE49-F238E27FC236}">
                <a16:creationId xmlns:a16="http://schemas.microsoft.com/office/drawing/2014/main" id="{E30C5EC9-4A82-4A27-B844-B10091D6A4ED}"/>
              </a:ext>
            </a:extLst>
          </p:cNvPr>
          <p:cNvSpPr/>
          <p:nvPr/>
        </p:nvSpPr>
        <p:spPr>
          <a:xfrm flipH="1">
            <a:off x="8196376" y="3138987"/>
            <a:ext cx="37544" cy="3383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6" name="正方形/長方形 105">
            <a:extLst>
              <a:ext uri="{FF2B5EF4-FFF2-40B4-BE49-F238E27FC236}">
                <a16:creationId xmlns:a16="http://schemas.microsoft.com/office/drawing/2014/main" id="{246D0891-6341-4B94-A399-9257D8AC29A2}"/>
              </a:ext>
            </a:extLst>
          </p:cNvPr>
          <p:cNvSpPr/>
          <p:nvPr/>
        </p:nvSpPr>
        <p:spPr>
          <a:xfrm flipH="1">
            <a:off x="7848423" y="3425249"/>
            <a:ext cx="52331" cy="9512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7" name="正方形/長方形 106">
            <a:extLst>
              <a:ext uri="{FF2B5EF4-FFF2-40B4-BE49-F238E27FC236}">
                <a16:creationId xmlns:a16="http://schemas.microsoft.com/office/drawing/2014/main" id="{4BF9707F-9D3F-4038-9B8D-E3A78632F554}"/>
              </a:ext>
            </a:extLst>
          </p:cNvPr>
          <p:cNvSpPr/>
          <p:nvPr/>
        </p:nvSpPr>
        <p:spPr>
          <a:xfrm flipH="1">
            <a:off x="7883767" y="3498077"/>
            <a:ext cx="52331" cy="4878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8" name="正方形/長方形 107">
            <a:extLst>
              <a:ext uri="{FF2B5EF4-FFF2-40B4-BE49-F238E27FC236}">
                <a16:creationId xmlns:a16="http://schemas.microsoft.com/office/drawing/2014/main" id="{C53D56E6-4FA6-4BAB-8B51-5A17C1234907}"/>
              </a:ext>
            </a:extLst>
          </p:cNvPr>
          <p:cNvSpPr/>
          <p:nvPr/>
        </p:nvSpPr>
        <p:spPr>
          <a:xfrm flipH="1">
            <a:off x="7932823" y="3504564"/>
            <a:ext cx="52331" cy="7609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9" name="正方形/長方形 108">
            <a:extLst>
              <a:ext uri="{FF2B5EF4-FFF2-40B4-BE49-F238E27FC236}">
                <a16:creationId xmlns:a16="http://schemas.microsoft.com/office/drawing/2014/main" id="{1A32ACD7-1574-4B95-90A0-2D0B96B47FD0}"/>
              </a:ext>
            </a:extLst>
          </p:cNvPr>
          <p:cNvSpPr/>
          <p:nvPr/>
        </p:nvSpPr>
        <p:spPr>
          <a:xfrm flipH="1">
            <a:off x="7985154" y="3504564"/>
            <a:ext cx="52331" cy="7609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0" name="正方形/長方形 109">
            <a:extLst>
              <a:ext uri="{FF2B5EF4-FFF2-40B4-BE49-F238E27FC236}">
                <a16:creationId xmlns:a16="http://schemas.microsoft.com/office/drawing/2014/main" id="{31FC665D-982D-4184-AC35-7FC33542B81E}"/>
              </a:ext>
            </a:extLst>
          </p:cNvPr>
          <p:cNvSpPr/>
          <p:nvPr/>
        </p:nvSpPr>
        <p:spPr>
          <a:xfrm flipH="1">
            <a:off x="8034210" y="3544100"/>
            <a:ext cx="52331" cy="7609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1" name="正方形/長方形 110">
            <a:extLst>
              <a:ext uri="{FF2B5EF4-FFF2-40B4-BE49-F238E27FC236}">
                <a16:creationId xmlns:a16="http://schemas.microsoft.com/office/drawing/2014/main" id="{7EE5AFE4-50DD-46BB-91CF-957A68DB8DB7}"/>
              </a:ext>
            </a:extLst>
          </p:cNvPr>
          <p:cNvSpPr/>
          <p:nvPr/>
        </p:nvSpPr>
        <p:spPr>
          <a:xfrm flipH="1">
            <a:off x="7967133" y="3475660"/>
            <a:ext cx="52331" cy="3383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2" name="正方形/長方形 111">
            <a:extLst>
              <a:ext uri="{FF2B5EF4-FFF2-40B4-BE49-F238E27FC236}">
                <a16:creationId xmlns:a16="http://schemas.microsoft.com/office/drawing/2014/main" id="{F5748E0B-5D2A-4906-BF03-2962BD84CFBD}"/>
              </a:ext>
            </a:extLst>
          </p:cNvPr>
          <p:cNvSpPr/>
          <p:nvPr/>
        </p:nvSpPr>
        <p:spPr>
          <a:xfrm flipH="1">
            <a:off x="8002465" y="3583514"/>
            <a:ext cx="110333" cy="3383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3" name="正方形/長方形 112">
            <a:extLst>
              <a:ext uri="{FF2B5EF4-FFF2-40B4-BE49-F238E27FC236}">
                <a16:creationId xmlns:a16="http://schemas.microsoft.com/office/drawing/2014/main" id="{7F2909C0-A10C-4557-AB35-71D887E9323B}"/>
              </a:ext>
            </a:extLst>
          </p:cNvPr>
          <p:cNvSpPr/>
          <p:nvPr/>
        </p:nvSpPr>
        <p:spPr>
          <a:xfrm flipH="1">
            <a:off x="4901951" y="4468694"/>
            <a:ext cx="155186" cy="7797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4" name="正方形/長方形 113">
            <a:extLst>
              <a:ext uri="{FF2B5EF4-FFF2-40B4-BE49-F238E27FC236}">
                <a16:creationId xmlns:a16="http://schemas.microsoft.com/office/drawing/2014/main" id="{C9EC25FD-EC9C-43E7-B79D-0CB0EE68CD12}"/>
              </a:ext>
            </a:extLst>
          </p:cNvPr>
          <p:cNvSpPr/>
          <p:nvPr/>
        </p:nvSpPr>
        <p:spPr>
          <a:xfrm flipH="1">
            <a:off x="4976859" y="4432937"/>
            <a:ext cx="44549" cy="384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5" name="正方形/長方形 114">
            <a:extLst>
              <a:ext uri="{FF2B5EF4-FFF2-40B4-BE49-F238E27FC236}">
                <a16:creationId xmlns:a16="http://schemas.microsoft.com/office/drawing/2014/main" id="{2B920B65-D35A-462A-8EED-2A12C54DC662}"/>
              </a:ext>
            </a:extLst>
          </p:cNvPr>
          <p:cNvSpPr/>
          <p:nvPr/>
        </p:nvSpPr>
        <p:spPr>
          <a:xfrm flipH="1">
            <a:off x="5043233" y="4511484"/>
            <a:ext cx="44549" cy="384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6" name="正方形/長方形 115">
            <a:extLst>
              <a:ext uri="{FF2B5EF4-FFF2-40B4-BE49-F238E27FC236}">
                <a16:creationId xmlns:a16="http://schemas.microsoft.com/office/drawing/2014/main" id="{42AC3A03-5C39-4435-8C2B-D1FCAAD7DE44}"/>
              </a:ext>
            </a:extLst>
          </p:cNvPr>
          <p:cNvSpPr/>
          <p:nvPr/>
        </p:nvSpPr>
        <p:spPr>
          <a:xfrm flipH="1">
            <a:off x="4867331" y="4545133"/>
            <a:ext cx="44549" cy="384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7" name="正方形/長方形 116">
            <a:extLst>
              <a:ext uri="{FF2B5EF4-FFF2-40B4-BE49-F238E27FC236}">
                <a16:creationId xmlns:a16="http://schemas.microsoft.com/office/drawing/2014/main" id="{51D5F7AF-F416-4E07-84BA-80AC17A89176}"/>
              </a:ext>
            </a:extLst>
          </p:cNvPr>
          <p:cNvSpPr/>
          <p:nvPr/>
        </p:nvSpPr>
        <p:spPr>
          <a:xfrm flipH="1">
            <a:off x="4380169" y="4654019"/>
            <a:ext cx="107078" cy="7766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8" name="正方形/長方形 117">
            <a:extLst>
              <a:ext uri="{FF2B5EF4-FFF2-40B4-BE49-F238E27FC236}">
                <a16:creationId xmlns:a16="http://schemas.microsoft.com/office/drawing/2014/main" id="{F715EB11-F6F0-41F0-8B00-E57E2242351C}"/>
              </a:ext>
            </a:extLst>
          </p:cNvPr>
          <p:cNvSpPr/>
          <p:nvPr/>
        </p:nvSpPr>
        <p:spPr>
          <a:xfrm flipH="1">
            <a:off x="4487255" y="4654023"/>
            <a:ext cx="42607" cy="345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9" name="正方形/長方形 118">
            <a:extLst>
              <a:ext uri="{FF2B5EF4-FFF2-40B4-BE49-F238E27FC236}">
                <a16:creationId xmlns:a16="http://schemas.microsoft.com/office/drawing/2014/main" id="{354FB211-4C70-4DFA-82B1-1AD1D5F36B14}"/>
              </a:ext>
            </a:extLst>
          </p:cNvPr>
          <p:cNvSpPr/>
          <p:nvPr/>
        </p:nvSpPr>
        <p:spPr>
          <a:xfrm flipH="1">
            <a:off x="4643115" y="4769901"/>
            <a:ext cx="42607" cy="345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0" name="正方形/長方形 119">
            <a:extLst>
              <a:ext uri="{FF2B5EF4-FFF2-40B4-BE49-F238E27FC236}">
                <a16:creationId xmlns:a16="http://schemas.microsoft.com/office/drawing/2014/main" id="{37BD3A18-E3EB-4DE3-937A-A2253980521E}"/>
              </a:ext>
            </a:extLst>
          </p:cNvPr>
          <p:cNvSpPr/>
          <p:nvPr/>
        </p:nvSpPr>
        <p:spPr>
          <a:xfrm flipH="1">
            <a:off x="4679999" y="4730418"/>
            <a:ext cx="75620" cy="345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1" name="正方形/長方形 120">
            <a:extLst>
              <a:ext uri="{FF2B5EF4-FFF2-40B4-BE49-F238E27FC236}">
                <a16:creationId xmlns:a16="http://schemas.microsoft.com/office/drawing/2014/main" id="{AC3E81CB-1462-470D-A41D-5AD9186C70E5}"/>
              </a:ext>
            </a:extLst>
          </p:cNvPr>
          <p:cNvSpPr/>
          <p:nvPr/>
        </p:nvSpPr>
        <p:spPr>
          <a:xfrm flipH="1">
            <a:off x="4642185" y="4804692"/>
            <a:ext cx="115699" cy="345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2" name="正方形/長方形 121">
            <a:extLst>
              <a:ext uri="{FF2B5EF4-FFF2-40B4-BE49-F238E27FC236}">
                <a16:creationId xmlns:a16="http://schemas.microsoft.com/office/drawing/2014/main" id="{5EBD324B-DF8E-4813-B1DC-26C99A5415E6}"/>
              </a:ext>
            </a:extLst>
          </p:cNvPr>
          <p:cNvSpPr/>
          <p:nvPr/>
        </p:nvSpPr>
        <p:spPr>
          <a:xfrm flipH="1">
            <a:off x="4603213" y="4844092"/>
            <a:ext cx="45123" cy="345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3" name="正方形/長方形 122">
            <a:extLst>
              <a:ext uri="{FF2B5EF4-FFF2-40B4-BE49-F238E27FC236}">
                <a16:creationId xmlns:a16="http://schemas.microsoft.com/office/drawing/2014/main" id="{F3A05C0B-ACA7-44BD-8BBC-2C1DA25C54A6}"/>
              </a:ext>
            </a:extLst>
          </p:cNvPr>
          <p:cNvSpPr/>
          <p:nvPr/>
        </p:nvSpPr>
        <p:spPr>
          <a:xfrm flipH="1">
            <a:off x="4757517" y="4838336"/>
            <a:ext cx="45123" cy="345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4" name="正方形/長方形 123">
            <a:extLst>
              <a:ext uri="{FF2B5EF4-FFF2-40B4-BE49-F238E27FC236}">
                <a16:creationId xmlns:a16="http://schemas.microsoft.com/office/drawing/2014/main" id="{736228A2-EF11-4FF6-B5EA-400ADA7563DB}"/>
              </a:ext>
            </a:extLst>
          </p:cNvPr>
          <p:cNvSpPr/>
          <p:nvPr/>
        </p:nvSpPr>
        <p:spPr>
          <a:xfrm flipH="1">
            <a:off x="4492963" y="4916146"/>
            <a:ext cx="45123" cy="345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5" name="正方形/長方形 124">
            <a:extLst>
              <a:ext uri="{FF2B5EF4-FFF2-40B4-BE49-F238E27FC236}">
                <a16:creationId xmlns:a16="http://schemas.microsoft.com/office/drawing/2014/main" id="{1BA1B708-FC3B-47C9-A3AC-EDD2757FC899}"/>
              </a:ext>
            </a:extLst>
          </p:cNvPr>
          <p:cNvSpPr/>
          <p:nvPr/>
        </p:nvSpPr>
        <p:spPr>
          <a:xfrm flipH="1">
            <a:off x="5278030" y="4769901"/>
            <a:ext cx="45123" cy="345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6" name="正方形/長方形 125">
            <a:extLst>
              <a:ext uri="{FF2B5EF4-FFF2-40B4-BE49-F238E27FC236}">
                <a16:creationId xmlns:a16="http://schemas.microsoft.com/office/drawing/2014/main" id="{A6932642-FCF4-4F01-945C-8FB939D53B62}"/>
              </a:ext>
            </a:extLst>
          </p:cNvPr>
          <p:cNvSpPr/>
          <p:nvPr/>
        </p:nvSpPr>
        <p:spPr>
          <a:xfrm flipH="1">
            <a:off x="5238824" y="4727749"/>
            <a:ext cx="185118" cy="3660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7" name="正方形/長方形 126">
            <a:extLst>
              <a:ext uri="{FF2B5EF4-FFF2-40B4-BE49-F238E27FC236}">
                <a16:creationId xmlns:a16="http://schemas.microsoft.com/office/drawing/2014/main" id="{D887BD46-A783-4CEC-87C3-BA3270092B6A}"/>
              </a:ext>
            </a:extLst>
          </p:cNvPr>
          <p:cNvSpPr/>
          <p:nvPr/>
        </p:nvSpPr>
        <p:spPr>
          <a:xfrm flipH="1">
            <a:off x="5200226" y="4697157"/>
            <a:ext cx="196225" cy="345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8" name="正方形/長方形 127">
            <a:extLst>
              <a:ext uri="{FF2B5EF4-FFF2-40B4-BE49-F238E27FC236}">
                <a16:creationId xmlns:a16="http://schemas.microsoft.com/office/drawing/2014/main" id="{2675D126-F457-4A04-B1B5-67B60D337F5C}"/>
              </a:ext>
            </a:extLst>
          </p:cNvPr>
          <p:cNvSpPr/>
          <p:nvPr/>
        </p:nvSpPr>
        <p:spPr>
          <a:xfrm flipH="1">
            <a:off x="5238825" y="4653861"/>
            <a:ext cx="153886" cy="4184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9" name="正方形/長方形 128">
            <a:extLst>
              <a:ext uri="{FF2B5EF4-FFF2-40B4-BE49-F238E27FC236}">
                <a16:creationId xmlns:a16="http://schemas.microsoft.com/office/drawing/2014/main" id="{488936DB-D14F-4BDE-96AC-D3898BD0CBE3}"/>
              </a:ext>
            </a:extLst>
          </p:cNvPr>
          <p:cNvSpPr/>
          <p:nvPr/>
        </p:nvSpPr>
        <p:spPr>
          <a:xfrm flipH="1">
            <a:off x="5275061" y="4624280"/>
            <a:ext cx="113244" cy="2845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0" name="正方形/長方形 129">
            <a:extLst>
              <a:ext uri="{FF2B5EF4-FFF2-40B4-BE49-F238E27FC236}">
                <a16:creationId xmlns:a16="http://schemas.microsoft.com/office/drawing/2014/main" id="{F89D0767-488D-4420-AD8D-81AC9886BE89}"/>
              </a:ext>
            </a:extLst>
          </p:cNvPr>
          <p:cNvSpPr/>
          <p:nvPr/>
        </p:nvSpPr>
        <p:spPr>
          <a:xfrm flipH="1">
            <a:off x="5314736" y="4507875"/>
            <a:ext cx="339328" cy="3556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1" name="正方形/長方形 130">
            <a:extLst>
              <a:ext uri="{FF2B5EF4-FFF2-40B4-BE49-F238E27FC236}">
                <a16:creationId xmlns:a16="http://schemas.microsoft.com/office/drawing/2014/main" id="{6A10460F-2D4A-4C55-820D-4143AD1022F1}"/>
              </a:ext>
            </a:extLst>
          </p:cNvPr>
          <p:cNvSpPr/>
          <p:nvPr/>
        </p:nvSpPr>
        <p:spPr>
          <a:xfrm flipH="1">
            <a:off x="5315768" y="4541185"/>
            <a:ext cx="44549" cy="789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2" name="正方形/長方形 131">
            <a:extLst>
              <a:ext uri="{FF2B5EF4-FFF2-40B4-BE49-F238E27FC236}">
                <a16:creationId xmlns:a16="http://schemas.microsoft.com/office/drawing/2014/main" id="{90E6C406-FB3A-481A-AF3C-42279343CF7A}"/>
              </a:ext>
            </a:extLst>
          </p:cNvPr>
          <p:cNvSpPr/>
          <p:nvPr/>
        </p:nvSpPr>
        <p:spPr>
          <a:xfrm flipH="1">
            <a:off x="5496030" y="4434571"/>
            <a:ext cx="380047" cy="3556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3" name="正方形/長方形 132">
            <a:extLst>
              <a:ext uri="{FF2B5EF4-FFF2-40B4-BE49-F238E27FC236}">
                <a16:creationId xmlns:a16="http://schemas.microsoft.com/office/drawing/2014/main" id="{238CC558-29C3-48A8-B87E-2B5D57B998E3}"/>
              </a:ext>
            </a:extLst>
          </p:cNvPr>
          <p:cNvSpPr/>
          <p:nvPr/>
        </p:nvSpPr>
        <p:spPr>
          <a:xfrm flipH="1">
            <a:off x="5797916" y="4472504"/>
            <a:ext cx="190023" cy="3556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4" name="正方形/長方形 133">
            <a:extLst>
              <a:ext uri="{FF2B5EF4-FFF2-40B4-BE49-F238E27FC236}">
                <a16:creationId xmlns:a16="http://schemas.microsoft.com/office/drawing/2014/main" id="{73832BF4-5069-408C-9E9C-E01EBD1599DE}"/>
              </a:ext>
            </a:extLst>
          </p:cNvPr>
          <p:cNvSpPr/>
          <p:nvPr/>
        </p:nvSpPr>
        <p:spPr>
          <a:xfrm flipH="1">
            <a:off x="5835153" y="4507478"/>
            <a:ext cx="190023" cy="3699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5" name="正方形/長方形 134">
            <a:extLst>
              <a:ext uri="{FF2B5EF4-FFF2-40B4-BE49-F238E27FC236}">
                <a16:creationId xmlns:a16="http://schemas.microsoft.com/office/drawing/2014/main" id="{1616D583-D03B-42E6-85E6-1D157474AF81}"/>
              </a:ext>
            </a:extLst>
          </p:cNvPr>
          <p:cNvSpPr/>
          <p:nvPr/>
        </p:nvSpPr>
        <p:spPr>
          <a:xfrm flipH="1">
            <a:off x="5874048" y="4538717"/>
            <a:ext cx="41957" cy="4291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6" name="正方形/長方形 135">
            <a:extLst>
              <a:ext uri="{FF2B5EF4-FFF2-40B4-BE49-F238E27FC236}">
                <a16:creationId xmlns:a16="http://schemas.microsoft.com/office/drawing/2014/main" id="{ED34EBD3-BB3E-44E3-8BB9-651AA5049F60}"/>
              </a:ext>
            </a:extLst>
          </p:cNvPr>
          <p:cNvSpPr/>
          <p:nvPr/>
        </p:nvSpPr>
        <p:spPr>
          <a:xfrm flipH="1">
            <a:off x="5576739" y="4464639"/>
            <a:ext cx="113284" cy="4291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 name="正方形/長方形 136">
            <a:extLst>
              <a:ext uri="{FF2B5EF4-FFF2-40B4-BE49-F238E27FC236}">
                <a16:creationId xmlns:a16="http://schemas.microsoft.com/office/drawing/2014/main" id="{7C46FD47-6EBB-462C-A9E1-A9A06D12F5CE}"/>
              </a:ext>
            </a:extLst>
          </p:cNvPr>
          <p:cNvSpPr/>
          <p:nvPr/>
        </p:nvSpPr>
        <p:spPr>
          <a:xfrm flipH="1">
            <a:off x="5611887" y="4538268"/>
            <a:ext cx="43048" cy="4291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8" name="正方形/長方形 137">
            <a:extLst>
              <a:ext uri="{FF2B5EF4-FFF2-40B4-BE49-F238E27FC236}">
                <a16:creationId xmlns:a16="http://schemas.microsoft.com/office/drawing/2014/main" id="{544FAFE4-BE10-461F-A93E-896D6C5D3F65}"/>
              </a:ext>
            </a:extLst>
          </p:cNvPr>
          <p:cNvSpPr/>
          <p:nvPr/>
        </p:nvSpPr>
        <p:spPr>
          <a:xfrm flipH="1">
            <a:off x="5237819" y="5203361"/>
            <a:ext cx="78244" cy="4291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0" name="正方形/長方形 139">
            <a:extLst>
              <a:ext uri="{FF2B5EF4-FFF2-40B4-BE49-F238E27FC236}">
                <a16:creationId xmlns:a16="http://schemas.microsoft.com/office/drawing/2014/main" id="{537858F4-83F9-407B-9449-DE989FD4676E}"/>
              </a:ext>
            </a:extLst>
          </p:cNvPr>
          <p:cNvSpPr/>
          <p:nvPr/>
        </p:nvSpPr>
        <p:spPr>
          <a:xfrm flipH="1">
            <a:off x="3700652" y="5210701"/>
            <a:ext cx="1089892" cy="4571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1" name="正方形/長方形 140">
            <a:extLst>
              <a:ext uri="{FF2B5EF4-FFF2-40B4-BE49-F238E27FC236}">
                <a16:creationId xmlns:a16="http://schemas.microsoft.com/office/drawing/2014/main" id="{FCCD6634-DFEA-4989-9F2B-EA1AF9156A6A}"/>
              </a:ext>
            </a:extLst>
          </p:cNvPr>
          <p:cNvSpPr/>
          <p:nvPr/>
        </p:nvSpPr>
        <p:spPr>
          <a:xfrm flipH="1">
            <a:off x="3993645" y="5251092"/>
            <a:ext cx="570735" cy="3383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2" name="正方形/長方形 141">
            <a:extLst>
              <a:ext uri="{FF2B5EF4-FFF2-40B4-BE49-F238E27FC236}">
                <a16:creationId xmlns:a16="http://schemas.microsoft.com/office/drawing/2014/main" id="{497C2343-FC02-4066-86A6-0FE545FBEBED}"/>
              </a:ext>
            </a:extLst>
          </p:cNvPr>
          <p:cNvSpPr/>
          <p:nvPr/>
        </p:nvSpPr>
        <p:spPr>
          <a:xfrm flipH="1">
            <a:off x="3967060" y="5281139"/>
            <a:ext cx="416637" cy="3755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3" name="正方形/長方形 142">
            <a:extLst>
              <a:ext uri="{FF2B5EF4-FFF2-40B4-BE49-F238E27FC236}">
                <a16:creationId xmlns:a16="http://schemas.microsoft.com/office/drawing/2014/main" id="{B408414D-CECE-49F1-B558-2903E77217B0}"/>
              </a:ext>
            </a:extLst>
          </p:cNvPr>
          <p:cNvSpPr/>
          <p:nvPr/>
        </p:nvSpPr>
        <p:spPr>
          <a:xfrm flipH="1">
            <a:off x="4606393" y="5255170"/>
            <a:ext cx="185261" cy="3755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4" name="正方形/長方形 143">
            <a:extLst>
              <a:ext uri="{FF2B5EF4-FFF2-40B4-BE49-F238E27FC236}">
                <a16:creationId xmlns:a16="http://schemas.microsoft.com/office/drawing/2014/main" id="{85EEC216-12F5-4155-A17F-3D61AEB3B1C1}"/>
              </a:ext>
            </a:extLst>
          </p:cNvPr>
          <p:cNvSpPr/>
          <p:nvPr/>
        </p:nvSpPr>
        <p:spPr>
          <a:xfrm flipH="1">
            <a:off x="4637373" y="5288395"/>
            <a:ext cx="154730" cy="3417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5" name="正方形/長方形 144">
            <a:extLst>
              <a:ext uri="{FF2B5EF4-FFF2-40B4-BE49-F238E27FC236}">
                <a16:creationId xmlns:a16="http://schemas.microsoft.com/office/drawing/2014/main" id="{FB9CB794-CCB2-46EB-8D3E-2EAAABF36B72}"/>
              </a:ext>
            </a:extLst>
          </p:cNvPr>
          <p:cNvSpPr/>
          <p:nvPr/>
        </p:nvSpPr>
        <p:spPr>
          <a:xfrm flipH="1">
            <a:off x="4680007" y="5322839"/>
            <a:ext cx="44872" cy="3417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6" name="正方形/長方形 145">
            <a:extLst>
              <a:ext uri="{FF2B5EF4-FFF2-40B4-BE49-F238E27FC236}">
                <a16:creationId xmlns:a16="http://schemas.microsoft.com/office/drawing/2014/main" id="{2C4BDD35-C346-4B74-A026-29456B49345F}"/>
              </a:ext>
            </a:extLst>
          </p:cNvPr>
          <p:cNvSpPr/>
          <p:nvPr/>
        </p:nvSpPr>
        <p:spPr>
          <a:xfrm flipH="1">
            <a:off x="4417956" y="5283674"/>
            <a:ext cx="111157" cy="3755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7" name="正方形/長方形 146">
            <a:extLst>
              <a:ext uri="{FF2B5EF4-FFF2-40B4-BE49-F238E27FC236}">
                <a16:creationId xmlns:a16="http://schemas.microsoft.com/office/drawing/2014/main" id="{400557DA-3ACF-4E6A-AF15-9842FCC61B2B}"/>
              </a:ext>
            </a:extLst>
          </p:cNvPr>
          <p:cNvSpPr/>
          <p:nvPr/>
        </p:nvSpPr>
        <p:spPr>
          <a:xfrm flipH="1">
            <a:off x="4454961" y="5319977"/>
            <a:ext cx="80033" cy="4018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8" name="正方形/長方形 147">
            <a:extLst>
              <a:ext uri="{FF2B5EF4-FFF2-40B4-BE49-F238E27FC236}">
                <a16:creationId xmlns:a16="http://schemas.microsoft.com/office/drawing/2014/main" id="{7331104F-6BBA-4783-8E01-1F74D49A7ABE}"/>
              </a:ext>
            </a:extLst>
          </p:cNvPr>
          <p:cNvSpPr/>
          <p:nvPr/>
        </p:nvSpPr>
        <p:spPr>
          <a:xfrm flipH="1">
            <a:off x="4483954" y="5352369"/>
            <a:ext cx="47558" cy="8229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9" name="正方形/長方形 148">
            <a:extLst>
              <a:ext uri="{FF2B5EF4-FFF2-40B4-BE49-F238E27FC236}">
                <a16:creationId xmlns:a16="http://schemas.microsoft.com/office/drawing/2014/main" id="{8A14DBD2-A9AA-4FA5-A70D-3AAE8BC89BBD}"/>
              </a:ext>
            </a:extLst>
          </p:cNvPr>
          <p:cNvSpPr/>
          <p:nvPr/>
        </p:nvSpPr>
        <p:spPr>
          <a:xfrm flipH="1">
            <a:off x="3702457" y="5246957"/>
            <a:ext cx="234752" cy="3755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0" name="正方形/長方形 149">
            <a:extLst>
              <a:ext uri="{FF2B5EF4-FFF2-40B4-BE49-F238E27FC236}">
                <a16:creationId xmlns:a16="http://schemas.microsoft.com/office/drawing/2014/main" id="{C1A8A32B-9EA9-4A56-9829-08D91A6EA3EC}"/>
              </a:ext>
            </a:extLst>
          </p:cNvPr>
          <p:cNvSpPr/>
          <p:nvPr/>
        </p:nvSpPr>
        <p:spPr>
          <a:xfrm flipH="1">
            <a:off x="3702461" y="5281139"/>
            <a:ext cx="119724" cy="3755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1" name="正方形/長方形 150">
            <a:extLst>
              <a:ext uri="{FF2B5EF4-FFF2-40B4-BE49-F238E27FC236}">
                <a16:creationId xmlns:a16="http://schemas.microsoft.com/office/drawing/2014/main" id="{0086F075-AF96-4DA1-8771-2D7F4DFBB289}"/>
              </a:ext>
            </a:extLst>
          </p:cNvPr>
          <p:cNvSpPr/>
          <p:nvPr/>
        </p:nvSpPr>
        <p:spPr>
          <a:xfrm flipH="1">
            <a:off x="3558484" y="5655255"/>
            <a:ext cx="234752" cy="6773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2" name="正方形/長方形 151">
            <a:extLst>
              <a:ext uri="{FF2B5EF4-FFF2-40B4-BE49-F238E27FC236}">
                <a16:creationId xmlns:a16="http://schemas.microsoft.com/office/drawing/2014/main" id="{10299967-D30A-402D-A026-CC6AEB90D43B}"/>
              </a:ext>
            </a:extLst>
          </p:cNvPr>
          <p:cNvSpPr/>
          <p:nvPr/>
        </p:nvSpPr>
        <p:spPr>
          <a:xfrm flipH="1">
            <a:off x="3594089" y="5716458"/>
            <a:ext cx="192497" cy="6384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3" name="正方形/長方形 152">
            <a:extLst>
              <a:ext uri="{FF2B5EF4-FFF2-40B4-BE49-F238E27FC236}">
                <a16:creationId xmlns:a16="http://schemas.microsoft.com/office/drawing/2014/main" id="{0BF72A0D-F573-4C8B-A5D3-49DCD7950794}"/>
              </a:ext>
            </a:extLst>
          </p:cNvPr>
          <p:cNvSpPr/>
          <p:nvPr/>
        </p:nvSpPr>
        <p:spPr>
          <a:xfrm flipH="1">
            <a:off x="3593332" y="5772386"/>
            <a:ext cx="75837" cy="6384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4" name="正方形/長方形 153">
            <a:extLst>
              <a:ext uri="{FF2B5EF4-FFF2-40B4-BE49-F238E27FC236}">
                <a16:creationId xmlns:a16="http://schemas.microsoft.com/office/drawing/2014/main" id="{6182B889-261F-4072-8348-1DE4FC68F707}"/>
              </a:ext>
            </a:extLst>
          </p:cNvPr>
          <p:cNvSpPr/>
          <p:nvPr/>
        </p:nvSpPr>
        <p:spPr>
          <a:xfrm flipH="1">
            <a:off x="3781141" y="5687161"/>
            <a:ext cx="43164" cy="393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5" name="正方形/長方形 154">
            <a:extLst>
              <a:ext uri="{FF2B5EF4-FFF2-40B4-BE49-F238E27FC236}">
                <a16:creationId xmlns:a16="http://schemas.microsoft.com/office/drawing/2014/main" id="{71A6983F-9E1F-46ED-95AD-F5DFA6685E74}"/>
              </a:ext>
            </a:extLst>
          </p:cNvPr>
          <p:cNvSpPr/>
          <p:nvPr/>
        </p:nvSpPr>
        <p:spPr>
          <a:xfrm flipH="1">
            <a:off x="3661602" y="5773352"/>
            <a:ext cx="84463" cy="2942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6" name="正方形/長方形 155">
            <a:extLst>
              <a:ext uri="{FF2B5EF4-FFF2-40B4-BE49-F238E27FC236}">
                <a16:creationId xmlns:a16="http://schemas.microsoft.com/office/drawing/2014/main" id="{247E54B9-67EB-4FD4-BB9B-9EA6E11335C1}"/>
              </a:ext>
            </a:extLst>
          </p:cNvPr>
          <p:cNvSpPr/>
          <p:nvPr/>
        </p:nvSpPr>
        <p:spPr>
          <a:xfrm flipH="1">
            <a:off x="5576748" y="5874620"/>
            <a:ext cx="36104" cy="3556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7" name="正方形/長方形 156">
            <a:extLst>
              <a:ext uri="{FF2B5EF4-FFF2-40B4-BE49-F238E27FC236}">
                <a16:creationId xmlns:a16="http://schemas.microsoft.com/office/drawing/2014/main" id="{3D841D0B-C9D5-4353-B145-7BA5374F80C9}"/>
              </a:ext>
            </a:extLst>
          </p:cNvPr>
          <p:cNvSpPr/>
          <p:nvPr/>
        </p:nvSpPr>
        <p:spPr>
          <a:xfrm flipH="1">
            <a:off x="5576737" y="5837436"/>
            <a:ext cx="78654" cy="3770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8" name="正方形/長方形 157">
            <a:extLst>
              <a:ext uri="{FF2B5EF4-FFF2-40B4-BE49-F238E27FC236}">
                <a16:creationId xmlns:a16="http://schemas.microsoft.com/office/drawing/2014/main" id="{ACF7DD40-0E95-452F-A2BC-CFB2FB8A261A}"/>
              </a:ext>
            </a:extLst>
          </p:cNvPr>
          <p:cNvSpPr/>
          <p:nvPr/>
        </p:nvSpPr>
        <p:spPr>
          <a:xfrm flipH="1">
            <a:off x="5613910" y="5800314"/>
            <a:ext cx="119381" cy="3556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9" name="正方形/長方形 158">
            <a:extLst>
              <a:ext uri="{FF2B5EF4-FFF2-40B4-BE49-F238E27FC236}">
                <a16:creationId xmlns:a16="http://schemas.microsoft.com/office/drawing/2014/main" id="{FFA142FB-9A82-44D3-B15B-9A39CBE438F6}"/>
              </a:ext>
            </a:extLst>
          </p:cNvPr>
          <p:cNvSpPr/>
          <p:nvPr/>
        </p:nvSpPr>
        <p:spPr>
          <a:xfrm flipH="1" flipV="1">
            <a:off x="5610908" y="5731788"/>
            <a:ext cx="161164" cy="718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0" name="正方形/長方形 159">
            <a:extLst>
              <a:ext uri="{FF2B5EF4-FFF2-40B4-BE49-F238E27FC236}">
                <a16:creationId xmlns:a16="http://schemas.microsoft.com/office/drawing/2014/main" id="{56A34B6A-84E0-442B-9701-1BB219D8AE61}"/>
              </a:ext>
            </a:extLst>
          </p:cNvPr>
          <p:cNvSpPr/>
          <p:nvPr/>
        </p:nvSpPr>
        <p:spPr>
          <a:xfrm flipH="1">
            <a:off x="5767019" y="5763359"/>
            <a:ext cx="35814" cy="3556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1" name="正方形/長方形 160">
            <a:extLst>
              <a:ext uri="{FF2B5EF4-FFF2-40B4-BE49-F238E27FC236}">
                <a16:creationId xmlns:a16="http://schemas.microsoft.com/office/drawing/2014/main" id="{CBD12830-CD29-4B6C-81F1-6DD805A513EC}"/>
              </a:ext>
            </a:extLst>
          </p:cNvPr>
          <p:cNvSpPr/>
          <p:nvPr/>
        </p:nvSpPr>
        <p:spPr>
          <a:xfrm flipH="1">
            <a:off x="5651009" y="5692503"/>
            <a:ext cx="149226" cy="4381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2" name="正方形/長方形 161">
            <a:extLst>
              <a:ext uri="{FF2B5EF4-FFF2-40B4-BE49-F238E27FC236}">
                <a16:creationId xmlns:a16="http://schemas.microsoft.com/office/drawing/2014/main" id="{EF749723-CC94-476A-85EC-6334D74FEDFA}"/>
              </a:ext>
            </a:extLst>
          </p:cNvPr>
          <p:cNvSpPr/>
          <p:nvPr/>
        </p:nvSpPr>
        <p:spPr>
          <a:xfrm flipH="1">
            <a:off x="5724822" y="5651456"/>
            <a:ext cx="149226" cy="4381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3" name="正方形/長方形 162">
            <a:extLst>
              <a:ext uri="{FF2B5EF4-FFF2-40B4-BE49-F238E27FC236}">
                <a16:creationId xmlns:a16="http://schemas.microsoft.com/office/drawing/2014/main" id="{A0E6AC3E-0871-4674-94F4-C3054F4BE2EA}"/>
              </a:ext>
            </a:extLst>
          </p:cNvPr>
          <p:cNvSpPr/>
          <p:nvPr/>
        </p:nvSpPr>
        <p:spPr>
          <a:xfrm flipH="1">
            <a:off x="5764859" y="5614917"/>
            <a:ext cx="113412"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4" name="正方形/長方形 163">
            <a:extLst>
              <a:ext uri="{FF2B5EF4-FFF2-40B4-BE49-F238E27FC236}">
                <a16:creationId xmlns:a16="http://schemas.microsoft.com/office/drawing/2014/main" id="{44A44D24-ED09-45C2-82FF-B9B231CDE9EF}"/>
              </a:ext>
            </a:extLst>
          </p:cNvPr>
          <p:cNvSpPr/>
          <p:nvPr/>
        </p:nvSpPr>
        <p:spPr>
          <a:xfrm flipH="1">
            <a:off x="5797332" y="5572853"/>
            <a:ext cx="86193"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5" name="正方形/長方形 164">
            <a:extLst>
              <a:ext uri="{FF2B5EF4-FFF2-40B4-BE49-F238E27FC236}">
                <a16:creationId xmlns:a16="http://schemas.microsoft.com/office/drawing/2014/main" id="{DB171B4F-6EE5-4354-848E-5948EB4FBEFA}"/>
              </a:ext>
            </a:extLst>
          </p:cNvPr>
          <p:cNvSpPr/>
          <p:nvPr/>
        </p:nvSpPr>
        <p:spPr>
          <a:xfrm flipH="1">
            <a:off x="5797333" y="5530789"/>
            <a:ext cx="80159"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6" name="正方形/長方形 165">
            <a:extLst>
              <a:ext uri="{FF2B5EF4-FFF2-40B4-BE49-F238E27FC236}">
                <a16:creationId xmlns:a16="http://schemas.microsoft.com/office/drawing/2014/main" id="{4045E5A9-08E7-49F5-9754-E5460FC92E34}"/>
              </a:ext>
            </a:extLst>
          </p:cNvPr>
          <p:cNvSpPr/>
          <p:nvPr/>
        </p:nvSpPr>
        <p:spPr>
          <a:xfrm flipH="1">
            <a:off x="5795074" y="5501189"/>
            <a:ext cx="71342"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7" name="正方形/長方形 166">
            <a:extLst>
              <a:ext uri="{FF2B5EF4-FFF2-40B4-BE49-F238E27FC236}">
                <a16:creationId xmlns:a16="http://schemas.microsoft.com/office/drawing/2014/main" id="{7877843C-2D1E-4DEA-AD5A-D74F999AFE52}"/>
              </a:ext>
            </a:extLst>
          </p:cNvPr>
          <p:cNvSpPr/>
          <p:nvPr/>
        </p:nvSpPr>
        <p:spPr>
          <a:xfrm flipH="1">
            <a:off x="5872554" y="5431935"/>
            <a:ext cx="153874"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8" name="正方形/長方形 167">
            <a:extLst>
              <a:ext uri="{FF2B5EF4-FFF2-40B4-BE49-F238E27FC236}">
                <a16:creationId xmlns:a16="http://schemas.microsoft.com/office/drawing/2014/main" id="{32846DE5-DB85-423A-BB09-EA2939C4FFD6}"/>
              </a:ext>
            </a:extLst>
          </p:cNvPr>
          <p:cNvSpPr/>
          <p:nvPr/>
        </p:nvSpPr>
        <p:spPr>
          <a:xfrm flipH="1">
            <a:off x="5905286" y="5396179"/>
            <a:ext cx="153874"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9" name="正方形/長方形 168">
            <a:extLst>
              <a:ext uri="{FF2B5EF4-FFF2-40B4-BE49-F238E27FC236}">
                <a16:creationId xmlns:a16="http://schemas.microsoft.com/office/drawing/2014/main" id="{C6FCBF9E-9A61-40D3-B65C-18343673881E}"/>
              </a:ext>
            </a:extLst>
          </p:cNvPr>
          <p:cNvSpPr/>
          <p:nvPr/>
        </p:nvSpPr>
        <p:spPr>
          <a:xfrm flipH="1">
            <a:off x="5949429" y="5357723"/>
            <a:ext cx="3693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0" name="正方形/長方形 169">
            <a:extLst>
              <a:ext uri="{FF2B5EF4-FFF2-40B4-BE49-F238E27FC236}">
                <a16:creationId xmlns:a16="http://schemas.microsoft.com/office/drawing/2014/main" id="{20A5F9B3-A821-448B-A12A-F9DD35EDC433}"/>
              </a:ext>
            </a:extLst>
          </p:cNvPr>
          <p:cNvSpPr/>
          <p:nvPr/>
        </p:nvSpPr>
        <p:spPr>
          <a:xfrm flipH="1">
            <a:off x="5877153" y="5465012"/>
            <a:ext cx="3693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1" name="正方形/長方形 170">
            <a:extLst>
              <a:ext uri="{FF2B5EF4-FFF2-40B4-BE49-F238E27FC236}">
                <a16:creationId xmlns:a16="http://schemas.microsoft.com/office/drawing/2014/main" id="{6A3EA139-2969-4C3D-A34F-65EC5FD24D71}"/>
              </a:ext>
            </a:extLst>
          </p:cNvPr>
          <p:cNvSpPr/>
          <p:nvPr/>
        </p:nvSpPr>
        <p:spPr>
          <a:xfrm flipH="1">
            <a:off x="6025166" y="5357723"/>
            <a:ext cx="73121"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2" name="正方形/長方形 171">
            <a:extLst>
              <a:ext uri="{FF2B5EF4-FFF2-40B4-BE49-F238E27FC236}">
                <a16:creationId xmlns:a16="http://schemas.microsoft.com/office/drawing/2014/main" id="{AAA3D01A-0C9B-4E3D-9642-DC4B8F391495}"/>
              </a:ext>
            </a:extLst>
          </p:cNvPr>
          <p:cNvSpPr/>
          <p:nvPr/>
        </p:nvSpPr>
        <p:spPr>
          <a:xfrm flipH="1">
            <a:off x="6053564" y="5391993"/>
            <a:ext cx="4591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3" name="正方形/長方形 172">
            <a:extLst>
              <a:ext uri="{FF2B5EF4-FFF2-40B4-BE49-F238E27FC236}">
                <a16:creationId xmlns:a16="http://schemas.microsoft.com/office/drawing/2014/main" id="{33C2CE57-86E2-4D1E-AFAF-64114A14A98A}"/>
              </a:ext>
            </a:extLst>
          </p:cNvPr>
          <p:cNvSpPr/>
          <p:nvPr/>
        </p:nvSpPr>
        <p:spPr>
          <a:xfrm flipH="1">
            <a:off x="7329344" y="4326730"/>
            <a:ext cx="4591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4" name="正方形/長方形 173">
            <a:extLst>
              <a:ext uri="{FF2B5EF4-FFF2-40B4-BE49-F238E27FC236}">
                <a16:creationId xmlns:a16="http://schemas.microsoft.com/office/drawing/2014/main" id="{472FF97F-0568-488D-9751-EF93FC31851D}"/>
              </a:ext>
            </a:extLst>
          </p:cNvPr>
          <p:cNvSpPr/>
          <p:nvPr/>
        </p:nvSpPr>
        <p:spPr>
          <a:xfrm flipH="1">
            <a:off x="7140012" y="4136535"/>
            <a:ext cx="4591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5" name="正方形/長方形 174">
            <a:extLst>
              <a:ext uri="{FF2B5EF4-FFF2-40B4-BE49-F238E27FC236}">
                <a16:creationId xmlns:a16="http://schemas.microsoft.com/office/drawing/2014/main" id="{7B489842-69D9-4484-A91B-24EEA09EDA13}"/>
              </a:ext>
            </a:extLst>
          </p:cNvPr>
          <p:cNvSpPr/>
          <p:nvPr/>
        </p:nvSpPr>
        <p:spPr>
          <a:xfrm flipH="1">
            <a:off x="7067151" y="4172115"/>
            <a:ext cx="4591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6" name="正方形/長方形 175">
            <a:extLst>
              <a:ext uri="{FF2B5EF4-FFF2-40B4-BE49-F238E27FC236}">
                <a16:creationId xmlns:a16="http://schemas.microsoft.com/office/drawing/2014/main" id="{B47B5C9B-3B08-4CAD-BB16-E43D5499DDE1}"/>
              </a:ext>
            </a:extLst>
          </p:cNvPr>
          <p:cNvSpPr/>
          <p:nvPr/>
        </p:nvSpPr>
        <p:spPr>
          <a:xfrm flipH="1">
            <a:off x="6471947" y="4099924"/>
            <a:ext cx="15288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7" name="正方形/長方形 176">
            <a:extLst>
              <a:ext uri="{FF2B5EF4-FFF2-40B4-BE49-F238E27FC236}">
                <a16:creationId xmlns:a16="http://schemas.microsoft.com/office/drawing/2014/main" id="{2113F897-A0BA-48AE-BCF0-960022E100E8}"/>
              </a:ext>
            </a:extLst>
          </p:cNvPr>
          <p:cNvSpPr/>
          <p:nvPr/>
        </p:nvSpPr>
        <p:spPr>
          <a:xfrm flipH="1" flipV="1">
            <a:off x="6586500" y="4138495"/>
            <a:ext cx="185773" cy="4038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8" name="正方形/長方形 177">
            <a:extLst>
              <a:ext uri="{FF2B5EF4-FFF2-40B4-BE49-F238E27FC236}">
                <a16:creationId xmlns:a16="http://schemas.microsoft.com/office/drawing/2014/main" id="{6F4CB922-659B-4B33-B5E1-7432B0E336F5}"/>
              </a:ext>
            </a:extLst>
          </p:cNvPr>
          <p:cNvSpPr/>
          <p:nvPr/>
        </p:nvSpPr>
        <p:spPr>
          <a:xfrm flipH="1" flipV="1">
            <a:off x="6512781" y="4066120"/>
            <a:ext cx="73295" cy="4038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9" name="正方形/長方形 178">
            <a:extLst>
              <a:ext uri="{FF2B5EF4-FFF2-40B4-BE49-F238E27FC236}">
                <a16:creationId xmlns:a16="http://schemas.microsoft.com/office/drawing/2014/main" id="{523B6C71-10C9-4F1C-8312-509365D09009}"/>
              </a:ext>
            </a:extLst>
          </p:cNvPr>
          <p:cNvSpPr/>
          <p:nvPr/>
        </p:nvSpPr>
        <p:spPr>
          <a:xfrm flipH="1">
            <a:off x="6700628" y="3215263"/>
            <a:ext cx="108632" cy="3775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0" name="正方形/長方形 179">
            <a:extLst>
              <a:ext uri="{FF2B5EF4-FFF2-40B4-BE49-F238E27FC236}">
                <a16:creationId xmlns:a16="http://schemas.microsoft.com/office/drawing/2014/main" id="{4079E7EE-FE00-4036-9582-83D3D926DEC5}"/>
              </a:ext>
            </a:extLst>
          </p:cNvPr>
          <p:cNvSpPr/>
          <p:nvPr/>
        </p:nvSpPr>
        <p:spPr>
          <a:xfrm flipH="1">
            <a:off x="6806411" y="3247737"/>
            <a:ext cx="117323" cy="404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1" name="正方形/長方形 180">
            <a:extLst>
              <a:ext uri="{FF2B5EF4-FFF2-40B4-BE49-F238E27FC236}">
                <a16:creationId xmlns:a16="http://schemas.microsoft.com/office/drawing/2014/main" id="{EB5C14DB-D7E8-4FF4-AEAC-3F792840A78E}"/>
              </a:ext>
            </a:extLst>
          </p:cNvPr>
          <p:cNvSpPr/>
          <p:nvPr/>
        </p:nvSpPr>
        <p:spPr>
          <a:xfrm flipH="1">
            <a:off x="6838382" y="3288278"/>
            <a:ext cx="83299" cy="404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2" name="正方形/長方形 181">
            <a:extLst>
              <a:ext uri="{FF2B5EF4-FFF2-40B4-BE49-F238E27FC236}">
                <a16:creationId xmlns:a16="http://schemas.microsoft.com/office/drawing/2014/main" id="{3968DAB1-C174-4C2D-B5A7-F382093B5634}"/>
              </a:ext>
            </a:extLst>
          </p:cNvPr>
          <p:cNvSpPr/>
          <p:nvPr/>
        </p:nvSpPr>
        <p:spPr>
          <a:xfrm flipH="1">
            <a:off x="6620545" y="3323260"/>
            <a:ext cx="122159" cy="404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3" name="正方形/長方形 182">
            <a:extLst>
              <a:ext uri="{FF2B5EF4-FFF2-40B4-BE49-F238E27FC236}">
                <a16:creationId xmlns:a16="http://schemas.microsoft.com/office/drawing/2014/main" id="{913769D0-D208-4247-ADB9-777ADE6EE105}"/>
              </a:ext>
            </a:extLst>
          </p:cNvPr>
          <p:cNvSpPr/>
          <p:nvPr/>
        </p:nvSpPr>
        <p:spPr>
          <a:xfrm flipH="1">
            <a:off x="6588043" y="3364853"/>
            <a:ext cx="149034" cy="404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4" name="正方形/長方形 183">
            <a:extLst>
              <a:ext uri="{FF2B5EF4-FFF2-40B4-BE49-F238E27FC236}">
                <a16:creationId xmlns:a16="http://schemas.microsoft.com/office/drawing/2014/main" id="{046468E5-59F0-4985-9EFE-45D56AAA8411}"/>
              </a:ext>
            </a:extLst>
          </p:cNvPr>
          <p:cNvSpPr/>
          <p:nvPr/>
        </p:nvSpPr>
        <p:spPr>
          <a:xfrm flipH="1">
            <a:off x="6586076" y="3398115"/>
            <a:ext cx="379704" cy="9617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5" name="正方形/長方形 184">
            <a:extLst>
              <a:ext uri="{FF2B5EF4-FFF2-40B4-BE49-F238E27FC236}">
                <a16:creationId xmlns:a16="http://schemas.microsoft.com/office/drawing/2014/main" id="{061AF641-3AE9-4C2F-A8DD-A6DB25863F7C}"/>
              </a:ext>
            </a:extLst>
          </p:cNvPr>
          <p:cNvSpPr/>
          <p:nvPr/>
        </p:nvSpPr>
        <p:spPr>
          <a:xfrm flipH="1">
            <a:off x="6586052" y="3491835"/>
            <a:ext cx="360842" cy="1282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6" name="正方形/長方形 185">
            <a:extLst>
              <a:ext uri="{FF2B5EF4-FFF2-40B4-BE49-F238E27FC236}">
                <a16:creationId xmlns:a16="http://schemas.microsoft.com/office/drawing/2014/main" id="{5234A85E-B94B-405F-8D74-DD13BFADF13C}"/>
              </a:ext>
            </a:extLst>
          </p:cNvPr>
          <p:cNvSpPr/>
          <p:nvPr/>
        </p:nvSpPr>
        <p:spPr>
          <a:xfrm flipH="1">
            <a:off x="6623415" y="3500155"/>
            <a:ext cx="108632" cy="3775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7" name="正方形/長方形 186">
            <a:extLst>
              <a:ext uri="{FF2B5EF4-FFF2-40B4-BE49-F238E27FC236}">
                <a16:creationId xmlns:a16="http://schemas.microsoft.com/office/drawing/2014/main" id="{B9816E2E-21F2-407F-85A4-DCDE8E499666}"/>
              </a:ext>
            </a:extLst>
          </p:cNvPr>
          <p:cNvSpPr/>
          <p:nvPr/>
        </p:nvSpPr>
        <p:spPr>
          <a:xfrm flipH="1">
            <a:off x="6772379" y="3504854"/>
            <a:ext cx="301327" cy="4571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8" name="正方形/長方形 187">
            <a:extLst>
              <a:ext uri="{FF2B5EF4-FFF2-40B4-BE49-F238E27FC236}">
                <a16:creationId xmlns:a16="http://schemas.microsoft.com/office/drawing/2014/main" id="{5E91F454-45E1-43EF-8B52-C2501F3A14BF}"/>
              </a:ext>
            </a:extLst>
          </p:cNvPr>
          <p:cNvSpPr/>
          <p:nvPr/>
        </p:nvSpPr>
        <p:spPr>
          <a:xfrm flipH="1">
            <a:off x="6942075" y="3436132"/>
            <a:ext cx="89825" cy="7384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9" name="正方形/長方形 188">
            <a:extLst>
              <a:ext uri="{FF2B5EF4-FFF2-40B4-BE49-F238E27FC236}">
                <a16:creationId xmlns:a16="http://schemas.microsoft.com/office/drawing/2014/main" id="{5B8FE926-2CE7-48AA-8814-39907F047D01}"/>
              </a:ext>
            </a:extLst>
          </p:cNvPr>
          <p:cNvSpPr/>
          <p:nvPr/>
        </p:nvSpPr>
        <p:spPr>
          <a:xfrm flipH="1">
            <a:off x="6696856" y="3291512"/>
            <a:ext cx="43569" cy="3223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0" name="正方形/長方形 189">
            <a:extLst>
              <a:ext uri="{FF2B5EF4-FFF2-40B4-BE49-F238E27FC236}">
                <a16:creationId xmlns:a16="http://schemas.microsoft.com/office/drawing/2014/main" id="{D9403DDB-A104-4888-8FFF-2043E3BB8306}"/>
              </a:ext>
            </a:extLst>
          </p:cNvPr>
          <p:cNvSpPr/>
          <p:nvPr/>
        </p:nvSpPr>
        <p:spPr>
          <a:xfrm flipH="1">
            <a:off x="6547891" y="3434516"/>
            <a:ext cx="43569" cy="4211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1" name="正方形/長方形 190">
            <a:extLst>
              <a:ext uri="{FF2B5EF4-FFF2-40B4-BE49-F238E27FC236}">
                <a16:creationId xmlns:a16="http://schemas.microsoft.com/office/drawing/2014/main" id="{E0575CB9-3B7E-4D24-A0FF-524A2D12758B}"/>
              </a:ext>
            </a:extLst>
          </p:cNvPr>
          <p:cNvSpPr/>
          <p:nvPr/>
        </p:nvSpPr>
        <p:spPr>
          <a:xfrm flipH="1">
            <a:off x="6662625" y="3529941"/>
            <a:ext cx="40083" cy="576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2" name="正方形/長方形 191">
            <a:extLst>
              <a:ext uri="{FF2B5EF4-FFF2-40B4-BE49-F238E27FC236}">
                <a16:creationId xmlns:a16="http://schemas.microsoft.com/office/drawing/2014/main" id="{B11B9484-7DC4-4BE5-9EAA-91BE6FC21334}"/>
              </a:ext>
            </a:extLst>
          </p:cNvPr>
          <p:cNvSpPr/>
          <p:nvPr/>
        </p:nvSpPr>
        <p:spPr>
          <a:xfrm flipH="1">
            <a:off x="6806418" y="3548005"/>
            <a:ext cx="156661" cy="387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3" name="正方形/長方形 192">
            <a:extLst>
              <a:ext uri="{FF2B5EF4-FFF2-40B4-BE49-F238E27FC236}">
                <a16:creationId xmlns:a16="http://schemas.microsoft.com/office/drawing/2014/main" id="{5E7A8A80-6311-47FA-AD26-F7391C5CD85A}"/>
              </a:ext>
            </a:extLst>
          </p:cNvPr>
          <p:cNvSpPr/>
          <p:nvPr/>
        </p:nvSpPr>
        <p:spPr>
          <a:xfrm flipH="1">
            <a:off x="6921791" y="3655668"/>
            <a:ext cx="147766" cy="387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4" name="正方形/長方形 193">
            <a:extLst>
              <a:ext uri="{FF2B5EF4-FFF2-40B4-BE49-F238E27FC236}">
                <a16:creationId xmlns:a16="http://schemas.microsoft.com/office/drawing/2014/main" id="{C80ED635-A844-4819-9C67-95AEC2A3A6D0}"/>
              </a:ext>
            </a:extLst>
          </p:cNvPr>
          <p:cNvSpPr/>
          <p:nvPr/>
        </p:nvSpPr>
        <p:spPr>
          <a:xfrm flipH="1">
            <a:off x="6847094" y="3693811"/>
            <a:ext cx="42852" cy="387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5" name="正方形/長方形 194">
            <a:extLst>
              <a:ext uri="{FF2B5EF4-FFF2-40B4-BE49-F238E27FC236}">
                <a16:creationId xmlns:a16="http://schemas.microsoft.com/office/drawing/2014/main" id="{0EC66D1B-2DF8-4B77-AE00-7613E837D723}"/>
              </a:ext>
            </a:extLst>
          </p:cNvPr>
          <p:cNvSpPr/>
          <p:nvPr/>
        </p:nvSpPr>
        <p:spPr>
          <a:xfrm flipH="1">
            <a:off x="6998385" y="3691339"/>
            <a:ext cx="42852" cy="387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6" name="正方形/長方形 195">
            <a:extLst>
              <a:ext uri="{FF2B5EF4-FFF2-40B4-BE49-F238E27FC236}">
                <a16:creationId xmlns:a16="http://schemas.microsoft.com/office/drawing/2014/main" id="{2FC1336C-B95F-4623-846E-943282477209}"/>
              </a:ext>
            </a:extLst>
          </p:cNvPr>
          <p:cNvSpPr/>
          <p:nvPr/>
        </p:nvSpPr>
        <p:spPr>
          <a:xfrm flipH="1">
            <a:off x="6919988" y="3583514"/>
            <a:ext cx="42852" cy="387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7" name="正方形/長方形 196">
            <a:extLst>
              <a:ext uri="{FF2B5EF4-FFF2-40B4-BE49-F238E27FC236}">
                <a16:creationId xmlns:a16="http://schemas.microsoft.com/office/drawing/2014/main" id="{B37E4820-30BE-4488-84E7-23B42F734BC0}"/>
              </a:ext>
            </a:extLst>
          </p:cNvPr>
          <p:cNvSpPr/>
          <p:nvPr/>
        </p:nvSpPr>
        <p:spPr>
          <a:xfrm flipH="1">
            <a:off x="7103531" y="3435409"/>
            <a:ext cx="151673" cy="7914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8" name="正方形/長方形 197">
            <a:extLst>
              <a:ext uri="{FF2B5EF4-FFF2-40B4-BE49-F238E27FC236}">
                <a16:creationId xmlns:a16="http://schemas.microsoft.com/office/drawing/2014/main" id="{DB21D319-42D2-41F8-BB42-9EAD5B136BA7}"/>
              </a:ext>
            </a:extLst>
          </p:cNvPr>
          <p:cNvSpPr/>
          <p:nvPr/>
        </p:nvSpPr>
        <p:spPr>
          <a:xfrm flipH="1">
            <a:off x="7101220" y="3512935"/>
            <a:ext cx="82512" cy="3561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9" name="正方形/長方形 198">
            <a:extLst>
              <a:ext uri="{FF2B5EF4-FFF2-40B4-BE49-F238E27FC236}">
                <a16:creationId xmlns:a16="http://schemas.microsoft.com/office/drawing/2014/main" id="{F6BFBF6E-B025-4C8D-81A4-2310ECAA770F}"/>
              </a:ext>
            </a:extLst>
          </p:cNvPr>
          <p:cNvSpPr/>
          <p:nvPr/>
        </p:nvSpPr>
        <p:spPr>
          <a:xfrm flipH="1">
            <a:off x="7218056" y="3398180"/>
            <a:ext cx="41256" cy="3561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0" name="正方形/長方形 199">
            <a:extLst>
              <a:ext uri="{FF2B5EF4-FFF2-40B4-BE49-F238E27FC236}">
                <a16:creationId xmlns:a16="http://schemas.microsoft.com/office/drawing/2014/main" id="{1BD06D3C-C846-4D6A-BA39-2497A3924791}"/>
              </a:ext>
            </a:extLst>
          </p:cNvPr>
          <p:cNvSpPr/>
          <p:nvPr/>
        </p:nvSpPr>
        <p:spPr>
          <a:xfrm flipH="1">
            <a:off x="6999183" y="3400312"/>
            <a:ext cx="41256" cy="3561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1" name="正方形/長方形 200">
            <a:extLst>
              <a:ext uri="{FF2B5EF4-FFF2-40B4-BE49-F238E27FC236}">
                <a16:creationId xmlns:a16="http://schemas.microsoft.com/office/drawing/2014/main" id="{92653476-CC46-4F5D-8FD1-542A8DAC7578}"/>
              </a:ext>
            </a:extLst>
          </p:cNvPr>
          <p:cNvSpPr/>
          <p:nvPr/>
        </p:nvSpPr>
        <p:spPr>
          <a:xfrm flipH="1">
            <a:off x="6621671" y="3534673"/>
            <a:ext cx="107327" cy="1122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2" name="正方形/長方形 201">
            <a:extLst>
              <a:ext uri="{FF2B5EF4-FFF2-40B4-BE49-F238E27FC236}">
                <a16:creationId xmlns:a16="http://schemas.microsoft.com/office/drawing/2014/main" id="{643B21B8-0677-4F87-A492-F87F505EEEE6}"/>
              </a:ext>
            </a:extLst>
          </p:cNvPr>
          <p:cNvSpPr/>
          <p:nvPr/>
        </p:nvSpPr>
        <p:spPr>
          <a:xfrm flipH="1">
            <a:off x="6547890" y="5685788"/>
            <a:ext cx="257557" cy="4571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3" name="正方形/長方形 202">
            <a:extLst>
              <a:ext uri="{FF2B5EF4-FFF2-40B4-BE49-F238E27FC236}">
                <a16:creationId xmlns:a16="http://schemas.microsoft.com/office/drawing/2014/main" id="{360F246B-AFAA-4E83-BB07-6D9A8F3B513A}"/>
              </a:ext>
            </a:extLst>
          </p:cNvPr>
          <p:cNvSpPr/>
          <p:nvPr/>
        </p:nvSpPr>
        <p:spPr>
          <a:xfrm flipH="1">
            <a:off x="6769318" y="5649384"/>
            <a:ext cx="151647" cy="4571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4" name="正方形/長方形 203">
            <a:extLst>
              <a:ext uri="{FF2B5EF4-FFF2-40B4-BE49-F238E27FC236}">
                <a16:creationId xmlns:a16="http://schemas.microsoft.com/office/drawing/2014/main" id="{5ACFC5DC-A951-43A1-99CB-D9F70F05EEC6}"/>
              </a:ext>
            </a:extLst>
          </p:cNvPr>
          <p:cNvSpPr/>
          <p:nvPr/>
        </p:nvSpPr>
        <p:spPr>
          <a:xfrm flipH="1">
            <a:off x="6583210" y="5727722"/>
            <a:ext cx="75398"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5" name="正方形/長方形 204">
            <a:extLst>
              <a:ext uri="{FF2B5EF4-FFF2-40B4-BE49-F238E27FC236}">
                <a16:creationId xmlns:a16="http://schemas.microsoft.com/office/drawing/2014/main" id="{6C2F0ABD-2595-4539-AB7D-D92F508882F1}"/>
              </a:ext>
            </a:extLst>
          </p:cNvPr>
          <p:cNvSpPr/>
          <p:nvPr/>
        </p:nvSpPr>
        <p:spPr>
          <a:xfrm flipH="1">
            <a:off x="6583214" y="5643724"/>
            <a:ext cx="46016"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6" name="正方形/長方形 205">
            <a:extLst>
              <a:ext uri="{FF2B5EF4-FFF2-40B4-BE49-F238E27FC236}">
                <a16:creationId xmlns:a16="http://schemas.microsoft.com/office/drawing/2014/main" id="{AA258823-E3D3-4AB2-BDC8-5A9D07C23966}"/>
              </a:ext>
            </a:extLst>
          </p:cNvPr>
          <p:cNvSpPr/>
          <p:nvPr/>
        </p:nvSpPr>
        <p:spPr>
          <a:xfrm flipH="1">
            <a:off x="6583123" y="5603968"/>
            <a:ext cx="46016"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7" name="正方形/長方形 206">
            <a:extLst>
              <a:ext uri="{FF2B5EF4-FFF2-40B4-BE49-F238E27FC236}">
                <a16:creationId xmlns:a16="http://schemas.microsoft.com/office/drawing/2014/main" id="{B86F7F46-0541-445F-90C1-4818429B11E5}"/>
              </a:ext>
            </a:extLst>
          </p:cNvPr>
          <p:cNvSpPr/>
          <p:nvPr/>
        </p:nvSpPr>
        <p:spPr>
          <a:xfrm flipH="1">
            <a:off x="6545444" y="5542283"/>
            <a:ext cx="45096"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8" name="正方形/長方形 207">
            <a:extLst>
              <a:ext uri="{FF2B5EF4-FFF2-40B4-BE49-F238E27FC236}">
                <a16:creationId xmlns:a16="http://schemas.microsoft.com/office/drawing/2014/main" id="{E58BE3D3-DE4C-4C47-B587-1B6BD1071FD4}"/>
              </a:ext>
            </a:extLst>
          </p:cNvPr>
          <p:cNvSpPr/>
          <p:nvPr/>
        </p:nvSpPr>
        <p:spPr>
          <a:xfrm flipH="1">
            <a:off x="6582794" y="5569002"/>
            <a:ext cx="81173"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9" name="正方形/長方形 208">
            <a:extLst>
              <a:ext uri="{FF2B5EF4-FFF2-40B4-BE49-F238E27FC236}">
                <a16:creationId xmlns:a16="http://schemas.microsoft.com/office/drawing/2014/main" id="{FEF2DE1A-96BB-4B72-910C-C4F044A706D3}"/>
              </a:ext>
            </a:extLst>
          </p:cNvPr>
          <p:cNvSpPr/>
          <p:nvPr/>
        </p:nvSpPr>
        <p:spPr>
          <a:xfrm flipH="1">
            <a:off x="6587297" y="5530632"/>
            <a:ext cx="120948"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0" name="正方形/長方形 209">
            <a:extLst>
              <a:ext uri="{FF2B5EF4-FFF2-40B4-BE49-F238E27FC236}">
                <a16:creationId xmlns:a16="http://schemas.microsoft.com/office/drawing/2014/main" id="{C7CB5ECB-0AC3-45BF-81A9-74F2001619E8}"/>
              </a:ext>
            </a:extLst>
          </p:cNvPr>
          <p:cNvSpPr/>
          <p:nvPr/>
        </p:nvSpPr>
        <p:spPr>
          <a:xfrm flipH="1">
            <a:off x="6585106" y="5506268"/>
            <a:ext cx="120948"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1" name="正方形/長方形 210">
            <a:extLst>
              <a:ext uri="{FF2B5EF4-FFF2-40B4-BE49-F238E27FC236}">
                <a16:creationId xmlns:a16="http://schemas.microsoft.com/office/drawing/2014/main" id="{1CF02207-19D7-4D7B-9E3A-2D4E848F653D}"/>
              </a:ext>
            </a:extLst>
          </p:cNvPr>
          <p:cNvSpPr/>
          <p:nvPr/>
        </p:nvSpPr>
        <p:spPr>
          <a:xfrm flipH="1">
            <a:off x="6658612" y="5467677"/>
            <a:ext cx="78205"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2" name="正方形/長方形 211">
            <a:extLst>
              <a:ext uri="{FF2B5EF4-FFF2-40B4-BE49-F238E27FC236}">
                <a16:creationId xmlns:a16="http://schemas.microsoft.com/office/drawing/2014/main" id="{AE56C9B6-ED57-49EF-B2DB-609E69366E26}"/>
              </a:ext>
            </a:extLst>
          </p:cNvPr>
          <p:cNvSpPr/>
          <p:nvPr/>
        </p:nvSpPr>
        <p:spPr>
          <a:xfrm flipH="1">
            <a:off x="6697713" y="5431478"/>
            <a:ext cx="82886"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3" name="正方形/長方形 212">
            <a:extLst>
              <a:ext uri="{FF2B5EF4-FFF2-40B4-BE49-F238E27FC236}">
                <a16:creationId xmlns:a16="http://schemas.microsoft.com/office/drawing/2014/main" id="{B59095C7-068F-4839-ADA1-200009A39D7D}"/>
              </a:ext>
            </a:extLst>
          </p:cNvPr>
          <p:cNvSpPr/>
          <p:nvPr/>
        </p:nvSpPr>
        <p:spPr>
          <a:xfrm flipH="1">
            <a:off x="6695359" y="5394492"/>
            <a:ext cx="198098"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4" name="正方形/長方形 213">
            <a:extLst>
              <a:ext uri="{FF2B5EF4-FFF2-40B4-BE49-F238E27FC236}">
                <a16:creationId xmlns:a16="http://schemas.microsoft.com/office/drawing/2014/main" id="{CB9F26EF-2384-4CAB-BE48-3A41FA7F3F01}"/>
              </a:ext>
            </a:extLst>
          </p:cNvPr>
          <p:cNvSpPr/>
          <p:nvPr/>
        </p:nvSpPr>
        <p:spPr>
          <a:xfrm flipH="1">
            <a:off x="6730861" y="5357723"/>
            <a:ext cx="198098"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5" name="正方形/長方形 214">
            <a:extLst>
              <a:ext uri="{FF2B5EF4-FFF2-40B4-BE49-F238E27FC236}">
                <a16:creationId xmlns:a16="http://schemas.microsoft.com/office/drawing/2014/main" id="{D970ABFB-9FBE-4A85-A88F-71B0FB69627A}"/>
              </a:ext>
            </a:extLst>
          </p:cNvPr>
          <p:cNvSpPr/>
          <p:nvPr/>
        </p:nvSpPr>
        <p:spPr>
          <a:xfrm flipH="1">
            <a:off x="6775930" y="5319178"/>
            <a:ext cx="182250"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6" name="正方形/長方形 215">
            <a:extLst>
              <a:ext uri="{FF2B5EF4-FFF2-40B4-BE49-F238E27FC236}">
                <a16:creationId xmlns:a16="http://schemas.microsoft.com/office/drawing/2014/main" id="{394DFD63-7C96-48CD-8653-C967E4498913}"/>
              </a:ext>
            </a:extLst>
          </p:cNvPr>
          <p:cNvSpPr/>
          <p:nvPr/>
        </p:nvSpPr>
        <p:spPr>
          <a:xfrm flipH="1">
            <a:off x="6806149" y="5285392"/>
            <a:ext cx="114818"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7" name="正方形/長方形 216">
            <a:extLst>
              <a:ext uri="{FF2B5EF4-FFF2-40B4-BE49-F238E27FC236}">
                <a16:creationId xmlns:a16="http://schemas.microsoft.com/office/drawing/2014/main" id="{3F5B823A-D46E-4E99-9B38-FFB51108419E}"/>
              </a:ext>
            </a:extLst>
          </p:cNvPr>
          <p:cNvSpPr/>
          <p:nvPr/>
        </p:nvSpPr>
        <p:spPr>
          <a:xfrm flipH="1">
            <a:off x="6807617" y="5243977"/>
            <a:ext cx="45927"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8" name="正方形/長方形 217">
            <a:extLst>
              <a:ext uri="{FF2B5EF4-FFF2-40B4-BE49-F238E27FC236}">
                <a16:creationId xmlns:a16="http://schemas.microsoft.com/office/drawing/2014/main" id="{352A084E-DE38-4BEC-93FF-0CD7474B390A}"/>
              </a:ext>
            </a:extLst>
          </p:cNvPr>
          <p:cNvSpPr/>
          <p:nvPr/>
        </p:nvSpPr>
        <p:spPr>
          <a:xfrm flipH="1">
            <a:off x="7138374" y="5357649"/>
            <a:ext cx="45927" cy="7392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9" name="正方形/長方形 218">
            <a:extLst>
              <a:ext uri="{FF2B5EF4-FFF2-40B4-BE49-F238E27FC236}">
                <a16:creationId xmlns:a16="http://schemas.microsoft.com/office/drawing/2014/main" id="{66591BC3-2B15-4604-90AF-9371CAC15DB1}"/>
              </a:ext>
            </a:extLst>
          </p:cNvPr>
          <p:cNvSpPr/>
          <p:nvPr/>
        </p:nvSpPr>
        <p:spPr>
          <a:xfrm flipH="1">
            <a:off x="7554346" y="5319362"/>
            <a:ext cx="45927" cy="7392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0" name="正方形/長方形 219">
            <a:extLst>
              <a:ext uri="{FF2B5EF4-FFF2-40B4-BE49-F238E27FC236}">
                <a16:creationId xmlns:a16="http://schemas.microsoft.com/office/drawing/2014/main" id="{AF6296B3-7A62-483E-B882-785E5DA90A94}"/>
              </a:ext>
            </a:extLst>
          </p:cNvPr>
          <p:cNvSpPr/>
          <p:nvPr/>
        </p:nvSpPr>
        <p:spPr>
          <a:xfrm flipH="1">
            <a:off x="7665206" y="5392599"/>
            <a:ext cx="45927" cy="15133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1" name="正方形/長方形 220">
            <a:extLst>
              <a:ext uri="{FF2B5EF4-FFF2-40B4-BE49-F238E27FC236}">
                <a16:creationId xmlns:a16="http://schemas.microsoft.com/office/drawing/2014/main" id="{10328A10-A16A-4166-B73D-D941736B0A6C}"/>
              </a:ext>
            </a:extLst>
          </p:cNvPr>
          <p:cNvSpPr/>
          <p:nvPr/>
        </p:nvSpPr>
        <p:spPr>
          <a:xfrm flipH="1">
            <a:off x="7554346" y="5505194"/>
            <a:ext cx="45927" cy="7869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2" name="正方形/長方形 221">
            <a:extLst>
              <a:ext uri="{FF2B5EF4-FFF2-40B4-BE49-F238E27FC236}">
                <a16:creationId xmlns:a16="http://schemas.microsoft.com/office/drawing/2014/main" id="{434C2245-5E2D-45F5-9C5D-11678CC01DE9}"/>
              </a:ext>
            </a:extLst>
          </p:cNvPr>
          <p:cNvSpPr/>
          <p:nvPr/>
        </p:nvSpPr>
        <p:spPr>
          <a:xfrm flipH="1">
            <a:off x="7517572" y="5542288"/>
            <a:ext cx="45927" cy="5115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3" name="正方形/長方形 222">
            <a:extLst>
              <a:ext uri="{FF2B5EF4-FFF2-40B4-BE49-F238E27FC236}">
                <a16:creationId xmlns:a16="http://schemas.microsoft.com/office/drawing/2014/main" id="{8FCABF8C-5792-49DF-BD61-78B450961AF2}"/>
              </a:ext>
            </a:extLst>
          </p:cNvPr>
          <p:cNvSpPr/>
          <p:nvPr/>
        </p:nvSpPr>
        <p:spPr>
          <a:xfrm flipH="1">
            <a:off x="7369708" y="5505934"/>
            <a:ext cx="45927" cy="5115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4" name="正方形/長方形 223">
            <a:extLst>
              <a:ext uri="{FF2B5EF4-FFF2-40B4-BE49-F238E27FC236}">
                <a16:creationId xmlns:a16="http://schemas.microsoft.com/office/drawing/2014/main" id="{03E3F8CD-EA7F-4E35-96F5-54992CDFC754}"/>
              </a:ext>
            </a:extLst>
          </p:cNvPr>
          <p:cNvSpPr/>
          <p:nvPr/>
        </p:nvSpPr>
        <p:spPr>
          <a:xfrm flipH="1">
            <a:off x="7593007" y="5281169"/>
            <a:ext cx="45927" cy="5115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5" name="正方形/長方形 224">
            <a:extLst>
              <a:ext uri="{FF2B5EF4-FFF2-40B4-BE49-F238E27FC236}">
                <a16:creationId xmlns:a16="http://schemas.microsoft.com/office/drawing/2014/main" id="{63A32826-C668-436B-8F6B-6E5425062E73}"/>
              </a:ext>
            </a:extLst>
          </p:cNvPr>
          <p:cNvSpPr/>
          <p:nvPr/>
        </p:nvSpPr>
        <p:spPr>
          <a:xfrm flipH="1">
            <a:off x="7816063" y="4951977"/>
            <a:ext cx="45927" cy="7416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6" name="正方形/長方形 225">
            <a:extLst>
              <a:ext uri="{FF2B5EF4-FFF2-40B4-BE49-F238E27FC236}">
                <a16:creationId xmlns:a16="http://schemas.microsoft.com/office/drawing/2014/main" id="{BB9B8FFA-69B8-4B82-B9A4-4C3A7AEFFD11}"/>
              </a:ext>
            </a:extLst>
          </p:cNvPr>
          <p:cNvSpPr/>
          <p:nvPr/>
        </p:nvSpPr>
        <p:spPr>
          <a:xfrm flipH="1">
            <a:off x="7705090" y="5431478"/>
            <a:ext cx="106533" cy="7863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7" name="正方形/長方形 226">
            <a:extLst>
              <a:ext uri="{FF2B5EF4-FFF2-40B4-BE49-F238E27FC236}">
                <a16:creationId xmlns:a16="http://schemas.microsoft.com/office/drawing/2014/main" id="{409772FC-249C-430E-BB09-A7192BA8E23D}"/>
              </a:ext>
            </a:extLst>
          </p:cNvPr>
          <p:cNvSpPr/>
          <p:nvPr/>
        </p:nvSpPr>
        <p:spPr>
          <a:xfrm flipH="1">
            <a:off x="7595579" y="5542676"/>
            <a:ext cx="58815" cy="3073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8" name="正方形/長方形 227">
            <a:extLst>
              <a:ext uri="{FF2B5EF4-FFF2-40B4-BE49-F238E27FC236}">
                <a16:creationId xmlns:a16="http://schemas.microsoft.com/office/drawing/2014/main" id="{F57CD71E-B05D-43F4-B7CF-684FCE1C2897}"/>
              </a:ext>
            </a:extLst>
          </p:cNvPr>
          <p:cNvSpPr/>
          <p:nvPr/>
        </p:nvSpPr>
        <p:spPr>
          <a:xfrm flipH="1">
            <a:off x="7071899" y="5793852"/>
            <a:ext cx="119686" cy="8099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9" name="正方形/長方形 228">
            <a:extLst>
              <a:ext uri="{FF2B5EF4-FFF2-40B4-BE49-F238E27FC236}">
                <a16:creationId xmlns:a16="http://schemas.microsoft.com/office/drawing/2014/main" id="{B779A7AC-424A-4B70-B892-F61D02D95A8D}"/>
              </a:ext>
            </a:extLst>
          </p:cNvPr>
          <p:cNvSpPr/>
          <p:nvPr/>
        </p:nvSpPr>
        <p:spPr>
          <a:xfrm flipH="1">
            <a:off x="7107607" y="5764879"/>
            <a:ext cx="45927" cy="304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0" name="正方形/長方形 229">
            <a:extLst>
              <a:ext uri="{FF2B5EF4-FFF2-40B4-BE49-F238E27FC236}">
                <a16:creationId xmlns:a16="http://schemas.microsoft.com/office/drawing/2014/main" id="{E72DE8ED-25F5-4E87-9F61-1A84CE4F76D7}"/>
              </a:ext>
            </a:extLst>
          </p:cNvPr>
          <p:cNvSpPr/>
          <p:nvPr/>
        </p:nvSpPr>
        <p:spPr>
          <a:xfrm flipH="1" flipV="1">
            <a:off x="6289559" y="4175604"/>
            <a:ext cx="255884" cy="5103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1" name="正方形/長方形 230">
            <a:extLst>
              <a:ext uri="{FF2B5EF4-FFF2-40B4-BE49-F238E27FC236}">
                <a16:creationId xmlns:a16="http://schemas.microsoft.com/office/drawing/2014/main" id="{2DE2BBF4-75F0-4F7A-B68F-9BDF8CE8614A}"/>
              </a:ext>
            </a:extLst>
          </p:cNvPr>
          <p:cNvSpPr/>
          <p:nvPr/>
        </p:nvSpPr>
        <p:spPr>
          <a:xfrm flipH="1" flipV="1">
            <a:off x="6434555" y="4214705"/>
            <a:ext cx="557970" cy="4571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2" name="正方形/長方形 231">
            <a:extLst>
              <a:ext uri="{FF2B5EF4-FFF2-40B4-BE49-F238E27FC236}">
                <a16:creationId xmlns:a16="http://schemas.microsoft.com/office/drawing/2014/main" id="{7DE9070C-8D1F-4998-B359-E4E3E1581E8D}"/>
              </a:ext>
            </a:extLst>
          </p:cNvPr>
          <p:cNvSpPr/>
          <p:nvPr/>
        </p:nvSpPr>
        <p:spPr>
          <a:xfrm flipH="1" flipV="1">
            <a:off x="6437703" y="4250116"/>
            <a:ext cx="592282" cy="3475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3" name="正方形/長方形 232">
            <a:extLst>
              <a:ext uri="{FF2B5EF4-FFF2-40B4-BE49-F238E27FC236}">
                <a16:creationId xmlns:a16="http://schemas.microsoft.com/office/drawing/2014/main" id="{ACF655F5-1A85-4CFB-930E-D5C0A1C55B5C}"/>
              </a:ext>
            </a:extLst>
          </p:cNvPr>
          <p:cNvSpPr/>
          <p:nvPr/>
        </p:nvSpPr>
        <p:spPr>
          <a:xfrm flipH="1" flipV="1">
            <a:off x="6503697" y="4287363"/>
            <a:ext cx="82099" cy="3475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4" name="正方形/長方形 233">
            <a:extLst>
              <a:ext uri="{FF2B5EF4-FFF2-40B4-BE49-F238E27FC236}">
                <a16:creationId xmlns:a16="http://schemas.microsoft.com/office/drawing/2014/main" id="{24296CE5-C5DA-4A34-87E0-8E9A08C92E0B}"/>
              </a:ext>
            </a:extLst>
          </p:cNvPr>
          <p:cNvSpPr/>
          <p:nvPr/>
        </p:nvSpPr>
        <p:spPr>
          <a:xfrm flipH="1" flipV="1">
            <a:off x="6623425" y="4432023"/>
            <a:ext cx="82099" cy="4012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5" name="正方形/長方形 234">
            <a:extLst>
              <a:ext uri="{FF2B5EF4-FFF2-40B4-BE49-F238E27FC236}">
                <a16:creationId xmlns:a16="http://schemas.microsoft.com/office/drawing/2014/main" id="{2F24809C-A446-4BAE-B5DE-C08213765F97}"/>
              </a:ext>
            </a:extLst>
          </p:cNvPr>
          <p:cNvSpPr/>
          <p:nvPr/>
        </p:nvSpPr>
        <p:spPr>
          <a:xfrm flipH="1" flipV="1">
            <a:off x="6661364" y="4470520"/>
            <a:ext cx="82099" cy="383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6" name="正方形/長方形 235">
            <a:extLst>
              <a:ext uri="{FF2B5EF4-FFF2-40B4-BE49-F238E27FC236}">
                <a16:creationId xmlns:a16="http://schemas.microsoft.com/office/drawing/2014/main" id="{B71C0F92-76A7-482F-9C8F-D802DE892E0D}"/>
              </a:ext>
            </a:extLst>
          </p:cNvPr>
          <p:cNvSpPr/>
          <p:nvPr/>
        </p:nvSpPr>
        <p:spPr>
          <a:xfrm flipH="1" flipV="1">
            <a:off x="6729655" y="4280365"/>
            <a:ext cx="232767" cy="3946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7" name="正方形/長方形 236">
            <a:extLst>
              <a:ext uri="{FF2B5EF4-FFF2-40B4-BE49-F238E27FC236}">
                <a16:creationId xmlns:a16="http://schemas.microsoft.com/office/drawing/2014/main" id="{7C2CD3CA-7714-435D-A63C-1FA61CAA9CCE}"/>
              </a:ext>
            </a:extLst>
          </p:cNvPr>
          <p:cNvSpPr/>
          <p:nvPr/>
        </p:nvSpPr>
        <p:spPr>
          <a:xfrm flipH="1" flipV="1">
            <a:off x="6887297" y="4353222"/>
            <a:ext cx="335854" cy="3946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8" name="正方形/長方形 237">
            <a:extLst>
              <a:ext uri="{FF2B5EF4-FFF2-40B4-BE49-F238E27FC236}">
                <a16:creationId xmlns:a16="http://schemas.microsoft.com/office/drawing/2014/main" id="{DA2A942D-E109-4E6D-AA6A-2E961D6D3BEB}"/>
              </a:ext>
            </a:extLst>
          </p:cNvPr>
          <p:cNvSpPr/>
          <p:nvPr/>
        </p:nvSpPr>
        <p:spPr>
          <a:xfrm flipH="1" flipV="1">
            <a:off x="6920963" y="4388516"/>
            <a:ext cx="341032" cy="4571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9" name="正方形/長方形 238">
            <a:extLst>
              <a:ext uri="{FF2B5EF4-FFF2-40B4-BE49-F238E27FC236}">
                <a16:creationId xmlns:a16="http://schemas.microsoft.com/office/drawing/2014/main" id="{CC09B854-970F-4278-88AB-71B184E4E2AF}"/>
              </a:ext>
            </a:extLst>
          </p:cNvPr>
          <p:cNvSpPr/>
          <p:nvPr/>
        </p:nvSpPr>
        <p:spPr>
          <a:xfrm flipH="1" flipV="1">
            <a:off x="6920966" y="4421516"/>
            <a:ext cx="262765" cy="4887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0" name="正方形/長方形 239">
            <a:extLst>
              <a:ext uri="{FF2B5EF4-FFF2-40B4-BE49-F238E27FC236}">
                <a16:creationId xmlns:a16="http://schemas.microsoft.com/office/drawing/2014/main" id="{9B8A209E-8B5D-43CA-88B0-6094346AF066}"/>
              </a:ext>
            </a:extLst>
          </p:cNvPr>
          <p:cNvSpPr/>
          <p:nvPr/>
        </p:nvSpPr>
        <p:spPr>
          <a:xfrm flipH="1" flipV="1">
            <a:off x="6920967" y="4461807"/>
            <a:ext cx="187820" cy="4953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1" name="正方形/長方形 240">
            <a:extLst>
              <a:ext uri="{FF2B5EF4-FFF2-40B4-BE49-F238E27FC236}">
                <a16:creationId xmlns:a16="http://schemas.microsoft.com/office/drawing/2014/main" id="{9CE02834-53D6-4469-9EA3-8B7C518664AE}"/>
              </a:ext>
            </a:extLst>
          </p:cNvPr>
          <p:cNvSpPr/>
          <p:nvPr/>
        </p:nvSpPr>
        <p:spPr>
          <a:xfrm flipH="1" flipV="1">
            <a:off x="6920975" y="4494446"/>
            <a:ext cx="43199" cy="8683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2" name="正方形/長方形 241">
            <a:extLst>
              <a:ext uri="{FF2B5EF4-FFF2-40B4-BE49-F238E27FC236}">
                <a16:creationId xmlns:a16="http://schemas.microsoft.com/office/drawing/2014/main" id="{CD8C6BD9-04E0-46E3-8D8B-58136304548B}"/>
              </a:ext>
            </a:extLst>
          </p:cNvPr>
          <p:cNvSpPr/>
          <p:nvPr/>
        </p:nvSpPr>
        <p:spPr>
          <a:xfrm flipH="1" flipV="1">
            <a:off x="6848033" y="4582136"/>
            <a:ext cx="40175" cy="7901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3" name="正方形/長方形 242">
            <a:extLst>
              <a:ext uri="{FF2B5EF4-FFF2-40B4-BE49-F238E27FC236}">
                <a16:creationId xmlns:a16="http://schemas.microsoft.com/office/drawing/2014/main" id="{38054834-44A0-46E3-A646-A42DC3A8AC60}"/>
              </a:ext>
            </a:extLst>
          </p:cNvPr>
          <p:cNvSpPr/>
          <p:nvPr/>
        </p:nvSpPr>
        <p:spPr>
          <a:xfrm flipH="1" flipV="1">
            <a:off x="6887749" y="4545845"/>
            <a:ext cx="40175" cy="3792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4" name="正方形/長方形 243">
            <a:extLst>
              <a:ext uri="{FF2B5EF4-FFF2-40B4-BE49-F238E27FC236}">
                <a16:creationId xmlns:a16="http://schemas.microsoft.com/office/drawing/2014/main" id="{7D34726A-0879-4074-8E32-356BCF9D42C3}"/>
              </a:ext>
            </a:extLst>
          </p:cNvPr>
          <p:cNvSpPr/>
          <p:nvPr/>
        </p:nvSpPr>
        <p:spPr>
          <a:xfrm flipH="1" flipV="1">
            <a:off x="6888159" y="4321288"/>
            <a:ext cx="40175" cy="3792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 name="正方形/長方形 244">
            <a:extLst>
              <a:ext uri="{FF2B5EF4-FFF2-40B4-BE49-F238E27FC236}">
                <a16:creationId xmlns:a16="http://schemas.microsoft.com/office/drawing/2014/main" id="{FA4868B2-1D32-4F93-8FA0-B19B177A82F2}"/>
              </a:ext>
            </a:extLst>
          </p:cNvPr>
          <p:cNvSpPr/>
          <p:nvPr/>
        </p:nvSpPr>
        <p:spPr>
          <a:xfrm flipH="1" flipV="1">
            <a:off x="7034729" y="4284952"/>
            <a:ext cx="40175" cy="3792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6" name="正方形/長方形 245">
            <a:extLst>
              <a:ext uri="{FF2B5EF4-FFF2-40B4-BE49-F238E27FC236}">
                <a16:creationId xmlns:a16="http://schemas.microsoft.com/office/drawing/2014/main" id="{636F3573-B482-4250-8FF0-4E262E60B22D}"/>
              </a:ext>
            </a:extLst>
          </p:cNvPr>
          <p:cNvSpPr/>
          <p:nvPr/>
        </p:nvSpPr>
        <p:spPr>
          <a:xfrm flipH="1" flipV="1">
            <a:off x="6994865" y="4320261"/>
            <a:ext cx="152612" cy="3792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7" name="正方形/長方形 246">
            <a:extLst>
              <a:ext uri="{FF2B5EF4-FFF2-40B4-BE49-F238E27FC236}">
                <a16:creationId xmlns:a16="http://schemas.microsoft.com/office/drawing/2014/main" id="{3B4843F0-24A9-4AA6-8955-3E4FE3A02964}"/>
              </a:ext>
            </a:extLst>
          </p:cNvPr>
          <p:cNvSpPr/>
          <p:nvPr/>
        </p:nvSpPr>
        <p:spPr>
          <a:xfrm flipH="1">
            <a:off x="7027796" y="3764150"/>
            <a:ext cx="4591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8" name="正方形/長方形 247">
            <a:extLst>
              <a:ext uri="{FF2B5EF4-FFF2-40B4-BE49-F238E27FC236}">
                <a16:creationId xmlns:a16="http://schemas.microsoft.com/office/drawing/2014/main" id="{CE8EB965-6F9D-47B8-8463-F5C974C48DBD}"/>
              </a:ext>
            </a:extLst>
          </p:cNvPr>
          <p:cNvSpPr/>
          <p:nvPr/>
        </p:nvSpPr>
        <p:spPr>
          <a:xfrm flipH="1">
            <a:off x="7073706" y="3806213"/>
            <a:ext cx="4591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9" name="正方形/長方形 248">
            <a:extLst>
              <a:ext uri="{FF2B5EF4-FFF2-40B4-BE49-F238E27FC236}">
                <a16:creationId xmlns:a16="http://schemas.microsoft.com/office/drawing/2014/main" id="{93717AB4-8E3C-4FA7-A630-BB52EE41F03D}"/>
              </a:ext>
            </a:extLst>
          </p:cNvPr>
          <p:cNvSpPr/>
          <p:nvPr/>
        </p:nvSpPr>
        <p:spPr>
          <a:xfrm flipH="1">
            <a:off x="6172888" y="4286639"/>
            <a:ext cx="4591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0" name="正方形/長方形 249">
            <a:extLst>
              <a:ext uri="{FF2B5EF4-FFF2-40B4-BE49-F238E27FC236}">
                <a16:creationId xmlns:a16="http://schemas.microsoft.com/office/drawing/2014/main" id="{3479BED0-9749-4A96-9871-969FF132D532}"/>
              </a:ext>
            </a:extLst>
          </p:cNvPr>
          <p:cNvSpPr/>
          <p:nvPr/>
        </p:nvSpPr>
        <p:spPr>
          <a:xfrm flipH="1">
            <a:off x="6199859" y="4318826"/>
            <a:ext cx="89699" cy="4815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1" name="正方形/長方形 250">
            <a:extLst>
              <a:ext uri="{FF2B5EF4-FFF2-40B4-BE49-F238E27FC236}">
                <a16:creationId xmlns:a16="http://schemas.microsoft.com/office/drawing/2014/main" id="{0A051C65-DC31-420F-819F-74AACAC44AC7}"/>
              </a:ext>
            </a:extLst>
          </p:cNvPr>
          <p:cNvSpPr/>
          <p:nvPr/>
        </p:nvSpPr>
        <p:spPr>
          <a:xfrm flipH="1">
            <a:off x="6285329" y="4283191"/>
            <a:ext cx="89699" cy="4815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2" name="正方形/長方形 251">
            <a:extLst>
              <a:ext uri="{FF2B5EF4-FFF2-40B4-BE49-F238E27FC236}">
                <a16:creationId xmlns:a16="http://schemas.microsoft.com/office/drawing/2014/main" id="{C14D799D-E94D-4C91-B996-2EF35099A883}"/>
              </a:ext>
            </a:extLst>
          </p:cNvPr>
          <p:cNvSpPr/>
          <p:nvPr/>
        </p:nvSpPr>
        <p:spPr>
          <a:xfrm flipH="1" flipV="1">
            <a:off x="6695776" y="4619942"/>
            <a:ext cx="41870" cy="383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3" name="正方形/長方形 252">
            <a:extLst>
              <a:ext uri="{FF2B5EF4-FFF2-40B4-BE49-F238E27FC236}">
                <a16:creationId xmlns:a16="http://schemas.microsoft.com/office/drawing/2014/main" id="{EDE0CB03-5A67-4590-9C73-0E4341ACEB45}"/>
              </a:ext>
            </a:extLst>
          </p:cNvPr>
          <p:cNvSpPr/>
          <p:nvPr/>
        </p:nvSpPr>
        <p:spPr>
          <a:xfrm flipH="1" flipV="1">
            <a:off x="6809645" y="4619971"/>
            <a:ext cx="41870" cy="383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4" name="正方形/長方形 253">
            <a:extLst>
              <a:ext uri="{FF2B5EF4-FFF2-40B4-BE49-F238E27FC236}">
                <a16:creationId xmlns:a16="http://schemas.microsoft.com/office/drawing/2014/main" id="{53C82E59-0B4C-45CF-94BB-566531565F73}"/>
              </a:ext>
            </a:extLst>
          </p:cNvPr>
          <p:cNvSpPr/>
          <p:nvPr/>
        </p:nvSpPr>
        <p:spPr>
          <a:xfrm flipH="1" flipV="1">
            <a:off x="6661364" y="4688133"/>
            <a:ext cx="82099" cy="4012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5" name="正方形/長方形 254">
            <a:extLst>
              <a:ext uri="{FF2B5EF4-FFF2-40B4-BE49-F238E27FC236}">
                <a16:creationId xmlns:a16="http://schemas.microsoft.com/office/drawing/2014/main" id="{BF8AA96E-A28A-41A1-B207-08B6F03E7985}"/>
              </a:ext>
            </a:extLst>
          </p:cNvPr>
          <p:cNvSpPr/>
          <p:nvPr/>
        </p:nvSpPr>
        <p:spPr>
          <a:xfrm flipH="1" flipV="1">
            <a:off x="6659578" y="4727335"/>
            <a:ext cx="82099" cy="4012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6" name="正方形/長方形 255">
            <a:extLst>
              <a:ext uri="{FF2B5EF4-FFF2-40B4-BE49-F238E27FC236}">
                <a16:creationId xmlns:a16="http://schemas.microsoft.com/office/drawing/2014/main" id="{5356BC6F-E50E-4399-A613-F1BCA153E21C}"/>
              </a:ext>
            </a:extLst>
          </p:cNvPr>
          <p:cNvSpPr/>
          <p:nvPr/>
        </p:nvSpPr>
        <p:spPr>
          <a:xfrm flipH="1" flipV="1">
            <a:off x="6173928" y="5206831"/>
            <a:ext cx="185260" cy="4571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7" name="正方形/長方形 256">
            <a:extLst>
              <a:ext uri="{FF2B5EF4-FFF2-40B4-BE49-F238E27FC236}">
                <a16:creationId xmlns:a16="http://schemas.microsoft.com/office/drawing/2014/main" id="{524307CB-1130-4D0B-A045-F8AE7ECD9A00}"/>
              </a:ext>
            </a:extLst>
          </p:cNvPr>
          <p:cNvSpPr/>
          <p:nvPr/>
        </p:nvSpPr>
        <p:spPr>
          <a:xfrm flipH="1" flipV="1">
            <a:off x="6208445" y="5173448"/>
            <a:ext cx="200283" cy="3566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8" name="正方形/長方形 257">
            <a:extLst>
              <a:ext uri="{FF2B5EF4-FFF2-40B4-BE49-F238E27FC236}">
                <a16:creationId xmlns:a16="http://schemas.microsoft.com/office/drawing/2014/main" id="{5F168917-7BEE-4044-A256-A4EF4DB12264}"/>
              </a:ext>
            </a:extLst>
          </p:cNvPr>
          <p:cNvSpPr/>
          <p:nvPr/>
        </p:nvSpPr>
        <p:spPr>
          <a:xfrm flipH="1" flipV="1">
            <a:off x="6244708" y="5138553"/>
            <a:ext cx="200283" cy="3566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9" name="正方形/長方形 258">
            <a:extLst>
              <a:ext uri="{FF2B5EF4-FFF2-40B4-BE49-F238E27FC236}">
                <a16:creationId xmlns:a16="http://schemas.microsoft.com/office/drawing/2014/main" id="{11C47505-541B-4293-9CBF-C021DEBAD64F}"/>
              </a:ext>
            </a:extLst>
          </p:cNvPr>
          <p:cNvSpPr/>
          <p:nvPr/>
        </p:nvSpPr>
        <p:spPr>
          <a:xfrm flipH="1" flipV="1">
            <a:off x="6244705" y="5102509"/>
            <a:ext cx="229649" cy="3566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0" name="正方形/長方形 259">
            <a:extLst>
              <a:ext uri="{FF2B5EF4-FFF2-40B4-BE49-F238E27FC236}">
                <a16:creationId xmlns:a16="http://schemas.microsoft.com/office/drawing/2014/main" id="{4154F849-A048-4DB7-B1C5-E6A04F75C34B}"/>
              </a:ext>
            </a:extLst>
          </p:cNvPr>
          <p:cNvSpPr/>
          <p:nvPr/>
        </p:nvSpPr>
        <p:spPr>
          <a:xfrm flipH="1" flipV="1">
            <a:off x="6251177" y="5067139"/>
            <a:ext cx="229649" cy="3566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1" name="正方形/長方形 260">
            <a:extLst>
              <a:ext uri="{FF2B5EF4-FFF2-40B4-BE49-F238E27FC236}">
                <a16:creationId xmlns:a16="http://schemas.microsoft.com/office/drawing/2014/main" id="{AB96D36A-88BD-4B18-B94C-009DE10FBC68}"/>
              </a:ext>
            </a:extLst>
          </p:cNvPr>
          <p:cNvSpPr/>
          <p:nvPr/>
        </p:nvSpPr>
        <p:spPr>
          <a:xfrm flipH="1" flipV="1">
            <a:off x="6250941" y="5025114"/>
            <a:ext cx="300840"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2" name="正方形/長方形 261">
            <a:extLst>
              <a:ext uri="{FF2B5EF4-FFF2-40B4-BE49-F238E27FC236}">
                <a16:creationId xmlns:a16="http://schemas.microsoft.com/office/drawing/2014/main" id="{2D2841B3-9CBC-4E7E-9A3E-E57030526CFD}"/>
              </a:ext>
            </a:extLst>
          </p:cNvPr>
          <p:cNvSpPr/>
          <p:nvPr/>
        </p:nvSpPr>
        <p:spPr>
          <a:xfrm flipH="1" flipV="1">
            <a:off x="6321527" y="4985967"/>
            <a:ext cx="300840"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3" name="正方形/長方形 262">
            <a:extLst>
              <a:ext uri="{FF2B5EF4-FFF2-40B4-BE49-F238E27FC236}">
                <a16:creationId xmlns:a16="http://schemas.microsoft.com/office/drawing/2014/main" id="{4073FDFB-36C9-4C45-BC6D-5A3BA997BF21}"/>
              </a:ext>
            </a:extLst>
          </p:cNvPr>
          <p:cNvSpPr/>
          <p:nvPr/>
        </p:nvSpPr>
        <p:spPr>
          <a:xfrm flipH="1" flipV="1">
            <a:off x="6362362" y="4950596"/>
            <a:ext cx="261731"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4" name="正方形/長方形 263">
            <a:extLst>
              <a:ext uri="{FF2B5EF4-FFF2-40B4-BE49-F238E27FC236}">
                <a16:creationId xmlns:a16="http://schemas.microsoft.com/office/drawing/2014/main" id="{B2A369FD-F7C2-48EC-96CB-E039AEBD1B86}"/>
              </a:ext>
            </a:extLst>
          </p:cNvPr>
          <p:cNvSpPr/>
          <p:nvPr/>
        </p:nvSpPr>
        <p:spPr>
          <a:xfrm flipH="1" flipV="1">
            <a:off x="6394834" y="4912191"/>
            <a:ext cx="228282"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5" name="正方形/長方形 264">
            <a:extLst>
              <a:ext uri="{FF2B5EF4-FFF2-40B4-BE49-F238E27FC236}">
                <a16:creationId xmlns:a16="http://schemas.microsoft.com/office/drawing/2014/main" id="{03F24016-7FA5-4162-8FA1-DB4F55F1BE5D}"/>
              </a:ext>
            </a:extLst>
          </p:cNvPr>
          <p:cNvSpPr/>
          <p:nvPr/>
        </p:nvSpPr>
        <p:spPr>
          <a:xfrm flipH="1" flipV="1">
            <a:off x="6510528" y="4875502"/>
            <a:ext cx="72212"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6" name="正方形/長方形 265">
            <a:extLst>
              <a:ext uri="{FF2B5EF4-FFF2-40B4-BE49-F238E27FC236}">
                <a16:creationId xmlns:a16="http://schemas.microsoft.com/office/drawing/2014/main" id="{6619BCEC-8764-406E-BCB6-175D92B524C5}"/>
              </a:ext>
            </a:extLst>
          </p:cNvPr>
          <p:cNvSpPr/>
          <p:nvPr/>
        </p:nvSpPr>
        <p:spPr>
          <a:xfrm flipH="1" flipV="1">
            <a:off x="6584403" y="4838358"/>
            <a:ext cx="148757"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7" name="正方形/長方形 266">
            <a:extLst>
              <a:ext uri="{FF2B5EF4-FFF2-40B4-BE49-F238E27FC236}">
                <a16:creationId xmlns:a16="http://schemas.microsoft.com/office/drawing/2014/main" id="{392E6029-2033-4262-B8AC-6FD120065272}"/>
              </a:ext>
            </a:extLst>
          </p:cNvPr>
          <p:cNvSpPr/>
          <p:nvPr/>
        </p:nvSpPr>
        <p:spPr>
          <a:xfrm flipH="1" flipV="1">
            <a:off x="6616878" y="4880227"/>
            <a:ext cx="84703"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8" name="正方形/長方形 267">
            <a:extLst>
              <a:ext uri="{FF2B5EF4-FFF2-40B4-BE49-F238E27FC236}">
                <a16:creationId xmlns:a16="http://schemas.microsoft.com/office/drawing/2014/main" id="{7B30A8BE-8B0C-4D86-94A2-54D7B541428A}"/>
              </a:ext>
            </a:extLst>
          </p:cNvPr>
          <p:cNvSpPr/>
          <p:nvPr/>
        </p:nvSpPr>
        <p:spPr>
          <a:xfrm flipH="1" flipV="1">
            <a:off x="6619778" y="4800512"/>
            <a:ext cx="84703"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9" name="正方形/長方形 268">
            <a:extLst>
              <a:ext uri="{FF2B5EF4-FFF2-40B4-BE49-F238E27FC236}">
                <a16:creationId xmlns:a16="http://schemas.microsoft.com/office/drawing/2014/main" id="{780806F8-59A8-4CDF-B612-79E14405A101}"/>
              </a:ext>
            </a:extLst>
          </p:cNvPr>
          <p:cNvSpPr/>
          <p:nvPr/>
        </p:nvSpPr>
        <p:spPr>
          <a:xfrm flipH="1" flipV="1">
            <a:off x="6619787" y="4767989"/>
            <a:ext cx="40662"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0" name="正方形/長方形 269">
            <a:extLst>
              <a:ext uri="{FF2B5EF4-FFF2-40B4-BE49-F238E27FC236}">
                <a16:creationId xmlns:a16="http://schemas.microsoft.com/office/drawing/2014/main" id="{A34A4102-B6A2-4450-A2CD-DCA2B6FC546F}"/>
              </a:ext>
            </a:extLst>
          </p:cNvPr>
          <p:cNvSpPr/>
          <p:nvPr/>
        </p:nvSpPr>
        <p:spPr>
          <a:xfrm flipH="1" flipV="1">
            <a:off x="6356224" y="4874089"/>
            <a:ext cx="40662"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1" name="正方形/長方形 270">
            <a:extLst>
              <a:ext uri="{FF2B5EF4-FFF2-40B4-BE49-F238E27FC236}">
                <a16:creationId xmlns:a16="http://schemas.microsoft.com/office/drawing/2014/main" id="{0DB75AE9-83BF-4DFB-8B76-850A03837B98}"/>
              </a:ext>
            </a:extLst>
          </p:cNvPr>
          <p:cNvSpPr/>
          <p:nvPr/>
        </p:nvSpPr>
        <p:spPr>
          <a:xfrm flipH="1" flipV="1">
            <a:off x="6134893" y="5247144"/>
            <a:ext cx="40662"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2" name="正方形/長方形 271">
            <a:extLst>
              <a:ext uri="{FF2B5EF4-FFF2-40B4-BE49-F238E27FC236}">
                <a16:creationId xmlns:a16="http://schemas.microsoft.com/office/drawing/2014/main" id="{62F2CFB9-3073-4164-99E5-2264285EA145}"/>
              </a:ext>
            </a:extLst>
          </p:cNvPr>
          <p:cNvSpPr/>
          <p:nvPr/>
        </p:nvSpPr>
        <p:spPr>
          <a:xfrm flipH="1" flipV="1">
            <a:off x="6100433" y="5282997"/>
            <a:ext cx="71972"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3" name="正方形/長方形 272">
            <a:extLst>
              <a:ext uri="{FF2B5EF4-FFF2-40B4-BE49-F238E27FC236}">
                <a16:creationId xmlns:a16="http://schemas.microsoft.com/office/drawing/2014/main" id="{183CB2DB-33E2-42FC-BB6E-AE269CC610C2}"/>
              </a:ext>
            </a:extLst>
          </p:cNvPr>
          <p:cNvSpPr/>
          <p:nvPr/>
        </p:nvSpPr>
        <p:spPr>
          <a:xfrm flipH="1" flipV="1">
            <a:off x="6066246" y="5316485"/>
            <a:ext cx="105799"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4" name="正方形/長方形 273">
            <a:extLst>
              <a:ext uri="{FF2B5EF4-FFF2-40B4-BE49-F238E27FC236}">
                <a16:creationId xmlns:a16="http://schemas.microsoft.com/office/drawing/2014/main" id="{2FF3EF09-A6D6-4C2A-9196-BDD75EF026FF}"/>
              </a:ext>
            </a:extLst>
          </p:cNvPr>
          <p:cNvSpPr/>
          <p:nvPr/>
        </p:nvSpPr>
        <p:spPr>
          <a:xfrm flipH="1" flipV="1">
            <a:off x="6131184" y="5353332"/>
            <a:ext cx="46552"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4" name="四角形: 角を丸くする 293">
            <a:extLst>
              <a:ext uri="{FF2B5EF4-FFF2-40B4-BE49-F238E27FC236}">
                <a16:creationId xmlns:a16="http://schemas.microsoft.com/office/drawing/2014/main" id="{52F62481-F081-4C27-8426-1E853C1ECA12}"/>
              </a:ext>
            </a:extLst>
          </p:cNvPr>
          <p:cNvSpPr/>
          <p:nvPr/>
        </p:nvSpPr>
        <p:spPr>
          <a:xfrm>
            <a:off x="27905" y="2176089"/>
            <a:ext cx="1953286" cy="424783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3355D639-E89D-4C58-8BC9-441011E6A7EB}"/>
              </a:ext>
            </a:extLst>
          </p:cNvPr>
          <p:cNvGrpSpPr/>
          <p:nvPr/>
        </p:nvGrpSpPr>
        <p:grpSpPr>
          <a:xfrm>
            <a:off x="123373" y="2306731"/>
            <a:ext cx="1766308" cy="1571664"/>
            <a:chOff x="-4124586" y="1922178"/>
            <a:chExt cx="3243828" cy="2339962"/>
          </a:xfrm>
          <a:noFill/>
        </p:grpSpPr>
        <p:pic>
          <p:nvPicPr>
            <p:cNvPr id="275" name="図 274">
              <a:extLst>
                <a:ext uri="{FF2B5EF4-FFF2-40B4-BE49-F238E27FC236}">
                  <a16:creationId xmlns:a16="http://schemas.microsoft.com/office/drawing/2014/main" id="{E9A40BC0-33AF-41A2-B398-9D4817B0F74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124586" y="1922178"/>
              <a:ext cx="3243828" cy="2153637"/>
            </a:xfrm>
            <a:prstGeom prst="rect">
              <a:avLst/>
            </a:prstGeom>
            <a:grpFill/>
          </p:spPr>
        </p:pic>
        <p:sp>
          <p:nvSpPr>
            <p:cNvPr id="284" name="矢印: 右 283">
              <a:extLst>
                <a:ext uri="{FF2B5EF4-FFF2-40B4-BE49-F238E27FC236}">
                  <a16:creationId xmlns:a16="http://schemas.microsoft.com/office/drawing/2014/main" id="{FE976FA3-BF52-4854-8F87-C3799857CE10}"/>
                </a:ext>
              </a:extLst>
            </p:cNvPr>
            <p:cNvSpPr/>
            <p:nvPr/>
          </p:nvSpPr>
          <p:spPr>
            <a:xfrm rot="5400000">
              <a:off x="-2277981" y="3756435"/>
              <a:ext cx="149065" cy="862346"/>
            </a:xfrm>
            <a:prstGeom prst="rightArrow">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9" name="四角形: 角を丸くする 288">
              <a:extLst>
                <a:ext uri="{FF2B5EF4-FFF2-40B4-BE49-F238E27FC236}">
                  <a16:creationId xmlns:a16="http://schemas.microsoft.com/office/drawing/2014/main" id="{839FB7D9-75D0-4725-92FE-D88A9AD8886A}"/>
                </a:ext>
              </a:extLst>
            </p:cNvPr>
            <p:cNvSpPr/>
            <p:nvPr/>
          </p:nvSpPr>
          <p:spPr>
            <a:xfrm>
              <a:off x="-2249174" y="2795381"/>
              <a:ext cx="1138067" cy="540417"/>
            </a:xfrm>
            <a:prstGeom prst="roundRect">
              <a:avLst/>
            </a:prstGeom>
            <a:grpFill/>
            <a:ln w="41275">
              <a:solidFill>
                <a:srgbClr val="80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0" name="四角形: 角を丸くする 289">
              <a:extLst>
                <a:ext uri="{FF2B5EF4-FFF2-40B4-BE49-F238E27FC236}">
                  <a16:creationId xmlns:a16="http://schemas.microsoft.com/office/drawing/2014/main" id="{207335CB-E798-42D8-83A1-A7CD500C2717}"/>
                </a:ext>
              </a:extLst>
            </p:cNvPr>
            <p:cNvSpPr/>
            <p:nvPr/>
          </p:nvSpPr>
          <p:spPr>
            <a:xfrm>
              <a:off x="-2252882" y="3337110"/>
              <a:ext cx="1123353" cy="540417"/>
            </a:xfrm>
            <a:prstGeom prst="roundRect">
              <a:avLst/>
            </a:prstGeom>
            <a:grpFill/>
            <a:ln w="41275">
              <a:solidFill>
                <a:srgbClr val="00642D"/>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1" name="四角形: 角を丸くする 290">
              <a:extLst>
                <a:ext uri="{FF2B5EF4-FFF2-40B4-BE49-F238E27FC236}">
                  <a16:creationId xmlns:a16="http://schemas.microsoft.com/office/drawing/2014/main" id="{9E431C3B-12CF-43E5-A171-F1874102F323}"/>
                </a:ext>
              </a:extLst>
            </p:cNvPr>
            <p:cNvSpPr/>
            <p:nvPr/>
          </p:nvSpPr>
          <p:spPr>
            <a:xfrm>
              <a:off x="-3464331" y="2784078"/>
              <a:ext cx="1165581" cy="523550"/>
            </a:xfrm>
            <a:prstGeom prst="roundRect">
              <a:avLst/>
            </a:prstGeom>
            <a:grpFill/>
            <a:ln w="41275">
              <a:solidFill>
                <a:srgbClr val="FFC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2" name="四角形: 角を丸くする 291">
              <a:extLst>
                <a:ext uri="{FF2B5EF4-FFF2-40B4-BE49-F238E27FC236}">
                  <a16:creationId xmlns:a16="http://schemas.microsoft.com/office/drawing/2014/main" id="{D3B6A6EB-198A-42F9-AAC4-95FA910FB819}"/>
                </a:ext>
              </a:extLst>
            </p:cNvPr>
            <p:cNvSpPr/>
            <p:nvPr/>
          </p:nvSpPr>
          <p:spPr>
            <a:xfrm>
              <a:off x="-3455668" y="3345942"/>
              <a:ext cx="1163655" cy="538558"/>
            </a:xfrm>
            <a:prstGeom prst="roundRect">
              <a:avLst/>
            </a:prstGeom>
            <a:grpFill/>
            <a:ln w="41275">
              <a:solidFill>
                <a:srgbClr val="5DD848"/>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76" name="四角形: 角を丸くする 275">
            <a:extLst>
              <a:ext uri="{FF2B5EF4-FFF2-40B4-BE49-F238E27FC236}">
                <a16:creationId xmlns:a16="http://schemas.microsoft.com/office/drawing/2014/main" id="{A285E25A-08C3-4912-B8D6-887EBA72532E}"/>
              </a:ext>
            </a:extLst>
          </p:cNvPr>
          <p:cNvSpPr/>
          <p:nvPr/>
        </p:nvSpPr>
        <p:spPr>
          <a:xfrm>
            <a:off x="136762" y="4214215"/>
            <a:ext cx="1714051" cy="110227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kumimoji="1" lang="ja-JP" altLang="en-US" sz="1200" dirty="0">
              <a:solidFill>
                <a:schemeClr val="tx1"/>
              </a:solidFill>
              <a:latin typeface="HGP創英角ｺﾞｼｯｸUB" panose="020B0900000000000000" pitchFamily="50" charset="-128"/>
              <a:ea typeface="HGP創英角ｺﾞｼｯｸUB" panose="020B0900000000000000" pitchFamily="50" charset="-128"/>
            </a:endParaRPr>
          </a:p>
        </p:txBody>
      </p:sp>
      <p:cxnSp>
        <p:nvCxnSpPr>
          <p:cNvPr id="278" name="直線コネクタ 277">
            <a:extLst>
              <a:ext uri="{FF2B5EF4-FFF2-40B4-BE49-F238E27FC236}">
                <a16:creationId xmlns:a16="http://schemas.microsoft.com/office/drawing/2014/main" id="{5ECA7AFA-C63B-47D0-8A7A-9ECADDEA5F4B}"/>
              </a:ext>
            </a:extLst>
          </p:cNvPr>
          <p:cNvCxnSpPr>
            <a:cxnSpLocks/>
            <a:stCxn id="276" idx="2"/>
            <a:endCxn id="276" idx="0"/>
          </p:cNvCxnSpPr>
          <p:nvPr/>
        </p:nvCxnSpPr>
        <p:spPr>
          <a:xfrm flipV="1">
            <a:off x="993788" y="4214215"/>
            <a:ext cx="0" cy="110227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79" name="テキスト ボックス 278">
            <a:extLst>
              <a:ext uri="{FF2B5EF4-FFF2-40B4-BE49-F238E27FC236}">
                <a16:creationId xmlns:a16="http://schemas.microsoft.com/office/drawing/2014/main" id="{5DCDA925-AFFD-4D05-9FEF-53F96889B35A}"/>
              </a:ext>
            </a:extLst>
          </p:cNvPr>
          <p:cNvSpPr txBox="1"/>
          <p:nvPr/>
        </p:nvSpPr>
        <p:spPr>
          <a:xfrm>
            <a:off x="521877" y="3891116"/>
            <a:ext cx="1114731" cy="307777"/>
          </a:xfrm>
          <a:prstGeom prst="rect">
            <a:avLst/>
          </a:prstGeom>
          <a:solidFill>
            <a:schemeClr val="bg1"/>
          </a:solidFill>
        </p:spPr>
        <p:txBody>
          <a:bodyPr wrap="square" rtlCol="0">
            <a:spAutoFit/>
          </a:bodyPr>
          <a:lstStyle/>
          <a:p>
            <a:pPr algn="ctr"/>
            <a:r>
              <a:rPr kumimoji="1" lang="ja-JP" altLang="en-US" sz="1400" dirty="0">
                <a:latin typeface="HGP創英角ｺﾞｼｯｸUB" panose="020B0900000000000000" pitchFamily="50" charset="-128"/>
                <a:ea typeface="HGP創英角ｺﾞｼｯｸUB" panose="020B0900000000000000" pitchFamily="50" charset="-128"/>
              </a:rPr>
              <a:t>社会的条件</a:t>
            </a:r>
          </a:p>
        </p:txBody>
      </p:sp>
      <p:sp>
        <p:nvSpPr>
          <p:cNvPr id="280" name="テキスト ボックス 279">
            <a:extLst>
              <a:ext uri="{FF2B5EF4-FFF2-40B4-BE49-F238E27FC236}">
                <a16:creationId xmlns:a16="http://schemas.microsoft.com/office/drawing/2014/main" id="{14A0F26B-C31A-4863-9BA0-2E60E2987535}"/>
              </a:ext>
            </a:extLst>
          </p:cNvPr>
          <p:cNvSpPr txBox="1"/>
          <p:nvPr/>
        </p:nvSpPr>
        <p:spPr>
          <a:xfrm>
            <a:off x="109473" y="4265866"/>
            <a:ext cx="957286" cy="1082348"/>
          </a:xfrm>
          <a:prstGeom prst="rect">
            <a:avLst/>
          </a:prstGeom>
          <a:noFill/>
        </p:spPr>
        <p:txBody>
          <a:bodyPr wrap="square">
            <a:spAutoFit/>
          </a:bodyPr>
          <a:lstStyle/>
          <a:p>
            <a:pPr algn="ctr"/>
            <a:r>
              <a:rPr kumimoji="1" lang="ja-JP" altLang="en-US" sz="1200" dirty="0">
                <a:solidFill>
                  <a:schemeClr val="tx1"/>
                </a:solidFill>
                <a:latin typeface="HGP創英角ｺﾞｼｯｸUB" panose="020B0900000000000000" pitchFamily="50" charset="-128"/>
                <a:ea typeface="HGP創英角ｺﾞｼｯｸUB" panose="020B0900000000000000" pitchFamily="50" charset="-128"/>
              </a:rPr>
              <a:t>路網からの</a:t>
            </a:r>
            <a:endParaRPr kumimoji="1" lang="en-US" altLang="ja-JP" sz="1200" dirty="0">
              <a:solidFill>
                <a:schemeClr val="tx1"/>
              </a:solidFill>
              <a:latin typeface="HGP創英角ｺﾞｼｯｸUB" panose="020B0900000000000000" pitchFamily="50" charset="-128"/>
              <a:ea typeface="HGP創英角ｺﾞｼｯｸUB" panose="020B0900000000000000" pitchFamily="50" charset="-128"/>
            </a:endParaRPr>
          </a:p>
          <a:p>
            <a:pPr algn="ctr">
              <a:lnSpc>
                <a:spcPts val="1700"/>
              </a:lnSpc>
            </a:pPr>
            <a:r>
              <a:rPr kumimoji="1" lang="ja-JP" altLang="en-US" sz="1200" dirty="0">
                <a:solidFill>
                  <a:schemeClr val="tx1"/>
                </a:solidFill>
                <a:latin typeface="HGP創英角ｺﾞｼｯｸUB" panose="020B0900000000000000" pitchFamily="50" charset="-128"/>
                <a:ea typeface="HGP創英角ｺﾞｼｯｸUB" panose="020B0900000000000000" pitchFamily="50" charset="-128"/>
              </a:rPr>
              <a:t>距離</a:t>
            </a:r>
            <a:endParaRPr kumimoji="1" lang="en-US" altLang="ja-JP" sz="1200" dirty="0">
              <a:solidFill>
                <a:schemeClr val="tx1"/>
              </a:solidFill>
              <a:latin typeface="HGP創英角ｺﾞｼｯｸUB" panose="020B0900000000000000" pitchFamily="50" charset="-128"/>
              <a:ea typeface="HGP創英角ｺﾞｼｯｸUB" panose="020B0900000000000000" pitchFamily="50" charset="-128"/>
            </a:endParaRPr>
          </a:p>
          <a:p>
            <a:pPr algn="ctr">
              <a:lnSpc>
                <a:spcPts val="1700"/>
              </a:lnSpc>
            </a:pPr>
            <a:r>
              <a:rPr kumimoji="1" lang="ja-JP" altLang="en-US" sz="1200" dirty="0">
                <a:latin typeface="HGP創英角ｺﾞｼｯｸUB" panose="020B0900000000000000" pitchFamily="50" charset="-128"/>
                <a:ea typeface="HGP創英角ｺﾞｼｯｸUB" panose="020B0900000000000000" pitchFamily="50" charset="-128"/>
              </a:rPr>
              <a:t>林道・公道</a:t>
            </a:r>
            <a:endParaRPr kumimoji="1" lang="en-US" altLang="ja-JP" sz="1200" dirty="0">
              <a:latin typeface="HGP創英角ｺﾞｼｯｸUB" panose="020B0900000000000000" pitchFamily="50" charset="-128"/>
              <a:ea typeface="HGP創英角ｺﾞｼｯｸUB" panose="020B0900000000000000" pitchFamily="50" charset="-128"/>
            </a:endParaRPr>
          </a:p>
          <a:p>
            <a:pPr algn="ctr"/>
            <a:r>
              <a:rPr kumimoji="1" lang="ja-JP" altLang="en-US" sz="1200" dirty="0">
                <a:solidFill>
                  <a:schemeClr val="tx1"/>
                </a:solidFill>
                <a:latin typeface="HGP創英角ｺﾞｼｯｸUB" panose="020B0900000000000000" pitchFamily="50" charset="-128"/>
                <a:ea typeface="HGP創英角ｺﾞｼｯｸUB" panose="020B0900000000000000" pitchFamily="50" charset="-128"/>
              </a:rPr>
              <a:t>から</a:t>
            </a:r>
            <a:r>
              <a:rPr kumimoji="1" lang="en-US" altLang="ja-JP" sz="1200" dirty="0">
                <a:solidFill>
                  <a:schemeClr val="tx1"/>
                </a:solidFill>
                <a:latin typeface="HGP創英角ｺﾞｼｯｸUB" panose="020B0900000000000000" pitchFamily="50" charset="-128"/>
                <a:ea typeface="HGP創英角ｺﾞｼｯｸUB" panose="020B0900000000000000" pitchFamily="50" charset="-128"/>
              </a:rPr>
              <a:t>300</a:t>
            </a:r>
            <a:r>
              <a:rPr kumimoji="1" lang="ja-JP" altLang="en-US" sz="1200" dirty="0">
                <a:solidFill>
                  <a:schemeClr val="tx1"/>
                </a:solidFill>
                <a:latin typeface="HGP創英角ｺﾞｼｯｸUB" panose="020B0900000000000000" pitchFamily="50" charset="-128"/>
                <a:ea typeface="HGP創英角ｺﾞｼｯｸUB" panose="020B0900000000000000" pitchFamily="50" charset="-128"/>
              </a:rPr>
              <a:t>ｍ以内</a:t>
            </a:r>
          </a:p>
        </p:txBody>
      </p:sp>
      <p:sp>
        <p:nvSpPr>
          <p:cNvPr id="283" name="テキスト ボックス 282">
            <a:extLst>
              <a:ext uri="{FF2B5EF4-FFF2-40B4-BE49-F238E27FC236}">
                <a16:creationId xmlns:a16="http://schemas.microsoft.com/office/drawing/2014/main" id="{E68CF7E0-C74B-4170-BC5B-FE40DE30EC75}"/>
              </a:ext>
            </a:extLst>
          </p:cNvPr>
          <p:cNvSpPr txBox="1"/>
          <p:nvPr/>
        </p:nvSpPr>
        <p:spPr>
          <a:xfrm>
            <a:off x="750536" y="4268011"/>
            <a:ext cx="1322712" cy="830997"/>
          </a:xfrm>
          <a:prstGeom prst="rect">
            <a:avLst/>
          </a:prstGeom>
          <a:noFill/>
        </p:spPr>
        <p:txBody>
          <a:bodyPr wrap="square">
            <a:spAutoFit/>
          </a:bodyPr>
          <a:lstStyle/>
          <a:p>
            <a:pPr algn="ctr"/>
            <a:r>
              <a:rPr kumimoji="1" lang="ja-JP" altLang="en-US" sz="1200" dirty="0">
                <a:solidFill>
                  <a:schemeClr val="tx1"/>
                </a:solidFill>
                <a:latin typeface="HGP創英角ｺﾞｼｯｸUB" panose="020B0900000000000000" pitchFamily="50" charset="-128"/>
                <a:ea typeface="HGP創英角ｺﾞｼｯｸUB" panose="020B0900000000000000" pitchFamily="50" charset="-128"/>
              </a:rPr>
              <a:t>人工林の</a:t>
            </a:r>
            <a:endParaRPr kumimoji="1" lang="en-US" altLang="ja-JP" sz="1200" dirty="0">
              <a:solidFill>
                <a:schemeClr val="tx1"/>
              </a:solidFill>
              <a:latin typeface="HGP創英角ｺﾞｼｯｸUB" panose="020B0900000000000000" pitchFamily="50" charset="-128"/>
              <a:ea typeface="HGP創英角ｺﾞｼｯｸUB" panose="020B0900000000000000" pitchFamily="50" charset="-128"/>
            </a:endParaRPr>
          </a:p>
          <a:p>
            <a:pPr algn="ctr"/>
            <a:r>
              <a:rPr kumimoji="1" lang="ja-JP" altLang="en-US" sz="1200" dirty="0">
                <a:solidFill>
                  <a:schemeClr val="tx1"/>
                </a:solidFill>
                <a:latin typeface="HGP創英角ｺﾞｼｯｸUB" panose="020B0900000000000000" pitchFamily="50" charset="-128"/>
                <a:ea typeface="HGP創英角ｺﾞｼｯｸUB" panose="020B0900000000000000" pitchFamily="50" charset="-128"/>
              </a:rPr>
              <a:t>まとまり</a:t>
            </a:r>
            <a:endParaRPr kumimoji="1" lang="en-US" altLang="ja-JP" sz="1200" dirty="0">
              <a:solidFill>
                <a:schemeClr val="tx1"/>
              </a:solidFill>
              <a:latin typeface="HGP創英角ｺﾞｼｯｸUB" panose="020B0900000000000000" pitchFamily="50" charset="-128"/>
              <a:ea typeface="HGP創英角ｺﾞｼｯｸUB" panose="020B0900000000000000" pitchFamily="50" charset="-128"/>
            </a:endParaRPr>
          </a:p>
          <a:p>
            <a:pPr algn="ctr"/>
            <a:endParaRPr kumimoji="1" lang="en-US" altLang="ja-JP" sz="1200" dirty="0">
              <a:latin typeface="HGP創英角ｺﾞｼｯｸUB" panose="020B0900000000000000" pitchFamily="50" charset="-128"/>
              <a:ea typeface="HGP創英角ｺﾞｼｯｸUB" panose="020B0900000000000000" pitchFamily="50" charset="-128"/>
            </a:endParaRPr>
          </a:p>
          <a:p>
            <a:pPr algn="ctr"/>
            <a:r>
              <a:rPr kumimoji="1" lang="ja-JP" altLang="en-US" sz="1200" dirty="0">
                <a:latin typeface="HGP創英角ｺﾞｼｯｸUB" panose="020B0900000000000000" pitchFamily="50" charset="-128"/>
                <a:ea typeface="HGP創英角ｺﾞｼｯｸUB" panose="020B0900000000000000" pitchFamily="50" charset="-128"/>
              </a:rPr>
              <a:t>１ｈａ以上</a:t>
            </a:r>
            <a:endParaRPr kumimoji="1" lang="ja-JP" altLang="en-US" sz="1200"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285" name="テキスト ボックス 284">
            <a:extLst>
              <a:ext uri="{FF2B5EF4-FFF2-40B4-BE49-F238E27FC236}">
                <a16:creationId xmlns:a16="http://schemas.microsoft.com/office/drawing/2014/main" id="{E3690FB6-BF9B-4340-B285-C00627EFE117}"/>
              </a:ext>
            </a:extLst>
          </p:cNvPr>
          <p:cNvSpPr txBox="1"/>
          <p:nvPr/>
        </p:nvSpPr>
        <p:spPr>
          <a:xfrm>
            <a:off x="98823" y="5592137"/>
            <a:ext cx="1828066" cy="566527"/>
          </a:xfrm>
          <a:prstGeom prst="rect">
            <a:avLst/>
          </a:prstGeom>
          <a:solidFill>
            <a:srgbClr val="FFFF00"/>
          </a:solidFill>
        </p:spPr>
        <p:txBody>
          <a:bodyPr wrap="square" lIns="0" tIns="0" rIns="0" bIns="0" rtlCol="0">
            <a:noAutofit/>
          </a:bodyPr>
          <a:lstStyle/>
          <a:p>
            <a:pPr algn="ctr"/>
            <a:r>
              <a:rPr lang="ja-JP" altLang="en-US" sz="1600" dirty="0">
                <a:latin typeface="HGS創英角ｺﾞｼｯｸUB" panose="020B0900000000000000" pitchFamily="50" charset="-128"/>
                <a:ea typeface="HGS創英角ｺﾞｼｯｸUB" panose="020B0900000000000000" pitchFamily="50" charset="-128"/>
              </a:rPr>
              <a:t>地区ごとに</a:t>
            </a:r>
            <a:endParaRPr lang="en-US" altLang="ja-JP" sz="1600" dirty="0">
              <a:latin typeface="HGS創英角ｺﾞｼｯｸUB" panose="020B0900000000000000" pitchFamily="50" charset="-128"/>
              <a:ea typeface="HGS創英角ｺﾞｼｯｸUB" panose="020B0900000000000000" pitchFamily="50" charset="-128"/>
            </a:endParaRPr>
          </a:p>
          <a:p>
            <a:pPr algn="ctr"/>
            <a:r>
              <a:rPr lang="ja-JP" altLang="en-US" sz="1600" dirty="0">
                <a:latin typeface="HGS創英角ｺﾞｼｯｸUB" panose="020B0900000000000000" pitchFamily="50" charset="-128"/>
                <a:ea typeface="HGS創英角ｺﾞｼｯｸUB" panose="020B0900000000000000" pitchFamily="50" charset="-128"/>
              </a:rPr>
              <a:t>森林区分を整理</a:t>
            </a:r>
          </a:p>
        </p:txBody>
      </p:sp>
      <p:sp>
        <p:nvSpPr>
          <p:cNvPr id="288" name="矢印: 右 287">
            <a:extLst>
              <a:ext uri="{FF2B5EF4-FFF2-40B4-BE49-F238E27FC236}">
                <a16:creationId xmlns:a16="http://schemas.microsoft.com/office/drawing/2014/main" id="{EF2615B7-78F6-4DCC-A103-E04ED40893CF}"/>
              </a:ext>
            </a:extLst>
          </p:cNvPr>
          <p:cNvSpPr/>
          <p:nvPr/>
        </p:nvSpPr>
        <p:spPr>
          <a:xfrm rot="5400000">
            <a:off x="992226" y="5026711"/>
            <a:ext cx="149065" cy="862346"/>
          </a:xfrm>
          <a:prstGeom prst="rightArrow">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8" name="直線コネクタ 297">
            <a:extLst>
              <a:ext uri="{FF2B5EF4-FFF2-40B4-BE49-F238E27FC236}">
                <a16:creationId xmlns:a16="http://schemas.microsoft.com/office/drawing/2014/main" id="{0CD56FB1-25FD-4A61-B392-E0530FD829A2}"/>
              </a:ext>
            </a:extLst>
          </p:cNvPr>
          <p:cNvCxnSpPr>
            <a:cxnSpLocks/>
          </p:cNvCxnSpPr>
          <p:nvPr/>
        </p:nvCxnSpPr>
        <p:spPr>
          <a:xfrm>
            <a:off x="149608" y="4704165"/>
            <a:ext cx="1677212" cy="1025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直線コネクタ 302">
            <a:extLst>
              <a:ext uri="{FF2B5EF4-FFF2-40B4-BE49-F238E27FC236}">
                <a16:creationId xmlns:a16="http://schemas.microsoft.com/office/drawing/2014/main" id="{9F94317A-304C-4956-ADB9-F71C803C9DAB}"/>
              </a:ext>
            </a:extLst>
          </p:cNvPr>
          <p:cNvCxnSpPr>
            <a:cxnSpLocks/>
          </p:cNvCxnSpPr>
          <p:nvPr/>
        </p:nvCxnSpPr>
        <p:spPr>
          <a:xfrm>
            <a:off x="6110020" y="3065928"/>
            <a:ext cx="1187149" cy="537"/>
          </a:xfrm>
          <a:prstGeom prst="line">
            <a:avLst/>
          </a:prstGeom>
          <a:ln w="3492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04" name="テキスト ボックス 303">
            <a:extLst>
              <a:ext uri="{FF2B5EF4-FFF2-40B4-BE49-F238E27FC236}">
                <a16:creationId xmlns:a16="http://schemas.microsoft.com/office/drawing/2014/main" id="{62CF9765-5709-4E24-B67A-CB2DEF629839}"/>
              </a:ext>
            </a:extLst>
          </p:cNvPr>
          <p:cNvSpPr txBox="1"/>
          <p:nvPr/>
        </p:nvSpPr>
        <p:spPr>
          <a:xfrm>
            <a:off x="6266176" y="2809626"/>
            <a:ext cx="585339" cy="276999"/>
          </a:xfrm>
          <a:prstGeom prst="rect">
            <a:avLst/>
          </a:prstGeom>
          <a:noFill/>
          <a:ln>
            <a:noFill/>
          </a:ln>
        </p:spPr>
        <p:txBody>
          <a:bodyPr wrap="square" rtlCol="0">
            <a:spAutoFit/>
          </a:bodyPr>
          <a:lstStyle/>
          <a:p>
            <a:r>
              <a:rPr kumimoji="1" lang="en-US" altLang="ja-JP" sz="1200" b="1" dirty="0"/>
              <a:t>300</a:t>
            </a:r>
            <a:r>
              <a:rPr kumimoji="1" lang="ja-JP" altLang="en-US" sz="1200" b="1" dirty="0"/>
              <a:t>ｍ</a:t>
            </a:r>
          </a:p>
        </p:txBody>
      </p:sp>
      <p:cxnSp>
        <p:nvCxnSpPr>
          <p:cNvPr id="305" name="直線コネクタ 304">
            <a:extLst>
              <a:ext uri="{FF2B5EF4-FFF2-40B4-BE49-F238E27FC236}">
                <a16:creationId xmlns:a16="http://schemas.microsoft.com/office/drawing/2014/main" id="{4EBF08DD-8608-492D-97F9-19AD4BD7F3A4}"/>
              </a:ext>
            </a:extLst>
          </p:cNvPr>
          <p:cNvCxnSpPr>
            <a:cxnSpLocks/>
          </p:cNvCxnSpPr>
          <p:nvPr/>
        </p:nvCxnSpPr>
        <p:spPr>
          <a:xfrm>
            <a:off x="8905793" y="3384109"/>
            <a:ext cx="391736" cy="0"/>
          </a:xfrm>
          <a:prstGeom prst="line">
            <a:avLst/>
          </a:prstGeom>
          <a:ln w="3492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07" name="直線コネクタ 306">
            <a:extLst>
              <a:ext uri="{FF2B5EF4-FFF2-40B4-BE49-F238E27FC236}">
                <a16:creationId xmlns:a16="http://schemas.microsoft.com/office/drawing/2014/main" id="{012F914D-2017-4C7A-B873-6F5F8B96CE86}"/>
              </a:ext>
            </a:extLst>
          </p:cNvPr>
          <p:cNvCxnSpPr>
            <a:cxnSpLocks/>
          </p:cNvCxnSpPr>
          <p:nvPr/>
        </p:nvCxnSpPr>
        <p:spPr>
          <a:xfrm>
            <a:off x="8905793" y="3014536"/>
            <a:ext cx="391736" cy="0"/>
          </a:xfrm>
          <a:prstGeom prst="line">
            <a:avLst/>
          </a:prstGeom>
          <a:ln w="3492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08" name="直線コネクタ 307">
            <a:extLst>
              <a:ext uri="{FF2B5EF4-FFF2-40B4-BE49-F238E27FC236}">
                <a16:creationId xmlns:a16="http://schemas.microsoft.com/office/drawing/2014/main" id="{08E938E0-791B-4A25-85D7-B774BDF28E87}"/>
              </a:ext>
            </a:extLst>
          </p:cNvPr>
          <p:cNvCxnSpPr>
            <a:cxnSpLocks/>
          </p:cNvCxnSpPr>
          <p:nvPr/>
        </p:nvCxnSpPr>
        <p:spPr>
          <a:xfrm rot="5400000">
            <a:off x="9089773" y="3199617"/>
            <a:ext cx="391736" cy="0"/>
          </a:xfrm>
          <a:prstGeom prst="line">
            <a:avLst/>
          </a:prstGeom>
          <a:ln w="3492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09" name="直線コネクタ 308">
            <a:extLst>
              <a:ext uri="{FF2B5EF4-FFF2-40B4-BE49-F238E27FC236}">
                <a16:creationId xmlns:a16="http://schemas.microsoft.com/office/drawing/2014/main" id="{2B9A08EE-F265-4F6A-B2A5-F1320BA3A864}"/>
              </a:ext>
            </a:extLst>
          </p:cNvPr>
          <p:cNvCxnSpPr>
            <a:cxnSpLocks/>
          </p:cNvCxnSpPr>
          <p:nvPr/>
        </p:nvCxnSpPr>
        <p:spPr>
          <a:xfrm rot="5400000">
            <a:off x="8718187" y="3196777"/>
            <a:ext cx="391736" cy="0"/>
          </a:xfrm>
          <a:prstGeom prst="line">
            <a:avLst/>
          </a:prstGeom>
          <a:ln w="34925">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310" name="テキスト ボックス 309">
            <a:extLst>
              <a:ext uri="{FF2B5EF4-FFF2-40B4-BE49-F238E27FC236}">
                <a16:creationId xmlns:a16="http://schemas.microsoft.com/office/drawing/2014/main" id="{C3519EAE-88C3-4477-8213-BA99FE38201E}"/>
              </a:ext>
            </a:extLst>
          </p:cNvPr>
          <p:cNvSpPr txBox="1"/>
          <p:nvPr/>
        </p:nvSpPr>
        <p:spPr>
          <a:xfrm>
            <a:off x="8888403" y="3070976"/>
            <a:ext cx="439220" cy="276999"/>
          </a:xfrm>
          <a:prstGeom prst="rect">
            <a:avLst/>
          </a:prstGeom>
          <a:noFill/>
          <a:ln>
            <a:noFill/>
          </a:ln>
        </p:spPr>
        <p:txBody>
          <a:bodyPr wrap="square" rtlCol="0">
            <a:spAutoFit/>
          </a:bodyPr>
          <a:lstStyle/>
          <a:p>
            <a:r>
              <a:rPr kumimoji="1" lang="en-US" altLang="ja-JP" sz="1200" b="1" dirty="0"/>
              <a:t>1ha</a:t>
            </a:r>
            <a:endParaRPr kumimoji="1" lang="ja-JP" altLang="en-US" sz="1200" b="1" dirty="0"/>
          </a:p>
        </p:txBody>
      </p:sp>
      <p:sp>
        <p:nvSpPr>
          <p:cNvPr id="2" name="フリーフォーム: 図形 1">
            <a:extLst>
              <a:ext uri="{FF2B5EF4-FFF2-40B4-BE49-F238E27FC236}">
                <a16:creationId xmlns:a16="http://schemas.microsoft.com/office/drawing/2014/main" id="{B96176A9-B588-4B8E-9B8D-BBA0981059FA}"/>
              </a:ext>
            </a:extLst>
          </p:cNvPr>
          <p:cNvSpPr/>
          <p:nvPr/>
        </p:nvSpPr>
        <p:spPr>
          <a:xfrm>
            <a:off x="7165586" y="1948961"/>
            <a:ext cx="939455" cy="3403895"/>
          </a:xfrm>
          <a:custGeom>
            <a:avLst/>
            <a:gdLst>
              <a:gd name="connsiteX0" fmla="*/ 567814 w 731937"/>
              <a:gd name="connsiteY0" fmla="*/ 0 h 3205268"/>
              <a:gd name="connsiteX1" fmla="*/ 630337 w 731937"/>
              <a:gd name="connsiteY1" fmla="*/ 85969 h 3205268"/>
              <a:gd name="connsiteX2" fmla="*/ 638153 w 731937"/>
              <a:gd name="connsiteY2" fmla="*/ 187569 h 3205268"/>
              <a:gd name="connsiteX3" fmla="*/ 661599 w 731937"/>
              <a:gd name="connsiteY3" fmla="*/ 320430 h 3205268"/>
              <a:gd name="connsiteX4" fmla="*/ 677230 w 731937"/>
              <a:gd name="connsiteY4" fmla="*/ 406400 h 3205268"/>
              <a:gd name="connsiteX5" fmla="*/ 661599 w 731937"/>
              <a:gd name="connsiteY5" fmla="*/ 437661 h 3205268"/>
              <a:gd name="connsiteX6" fmla="*/ 614707 w 731937"/>
              <a:gd name="connsiteY6" fmla="*/ 453292 h 3205268"/>
              <a:gd name="connsiteX7" fmla="*/ 575630 w 731937"/>
              <a:gd name="connsiteY7" fmla="*/ 461107 h 3205268"/>
              <a:gd name="connsiteX8" fmla="*/ 333353 w 731937"/>
              <a:gd name="connsiteY8" fmla="*/ 484553 h 3205268"/>
              <a:gd name="connsiteX9" fmla="*/ 302091 w 731937"/>
              <a:gd name="connsiteY9" fmla="*/ 625230 h 3205268"/>
              <a:gd name="connsiteX10" fmla="*/ 231753 w 731937"/>
              <a:gd name="connsiteY10" fmla="*/ 679938 h 3205268"/>
              <a:gd name="connsiteX11" fmla="*/ 216122 w 731937"/>
              <a:gd name="connsiteY11" fmla="*/ 726830 h 3205268"/>
              <a:gd name="connsiteX12" fmla="*/ 208307 w 731937"/>
              <a:gd name="connsiteY12" fmla="*/ 898769 h 3205268"/>
              <a:gd name="connsiteX13" fmla="*/ 44183 w 731937"/>
              <a:gd name="connsiteY13" fmla="*/ 875323 h 3205268"/>
              <a:gd name="connsiteX14" fmla="*/ 12922 w 731937"/>
              <a:gd name="connsiteY14" fmla="*/ 867507 h 3205268"/>
              <a:gd name="connsiteX15" fmla="*/ 20737 w 731937"/>
              <a:gd name="connsiteY15" fmla="*/ 984738 h 3205268"/>
              <a:gd name="connsiteX16" fmla="*/ 75445 w 731937"/>
              <a:gd name="connsiteY16" fmla="*/ 1031630 h 3205268"/>
              <a:gd name="connsiteX17" fmla="*/ 153599 w 731937"/>
              <a:gd name="connsiteY17" fmla="*/ 1109784 h 3205268"/>
              <a:gd name="connsiteX18" fmla="*/ 177045 w 731937"/>
              <a:gd name="connsiteY18" fmla="*/ 1133230 h 3205268"/>
              <a:gd name="connsiteX19" fmla="*/ 184860 w 731937"/>
              <a:gd name="connsiteY19" fmla="*/ 1172307 h 3205268"/>
              <a:gd name="connsiteX20" fmla="*/ 192676 w 731937"/>
              <a:gd name="connsiteY20" fmla="*/ 1359876 h 3205268"/>
              <a:gd name="connsiteX21" fmla="*/ 169230 w 731937"/>
              <a:gd name="connsiteY21" fmla="*/ 1383323 h 3205268"/>
              <a:gd name="connsiteX22" fmla="*/ 44183 w 731937"/>
              <a:gd name="connsiteY22" fmla="*/ 1398953 h 3205268"/>
              <a:gd name="connsiteX23" fmla="*/ 51999 w 731937"/>
              <a:gd name="connsiteY23" fmla="*/ 1852246 h 3205268"/>
              <a:gd name="connsiteX24" fmla="*/ 122337 w 731937"/>
              <a:gd name="connsiteY24" fmla="*/ 1899138 h 3205268"/>
              <a:gd name="connsiteX25" fmla="*/ 145783 w 731937"/>
              <a:gd name="connsiteY25" fmla="*/ 1946030 h 3205268"/>
              <a:gd name="connsiteX26" fmla="*/ 169230 w 731937"/>
              <a:gd name="connsiteY26" fmla="*/ 2149230 h 3205268"/>
              <a:gd name="connsiteX27" fmla="*/ 208307 w 731937"/>
              <a:gd name="connsiteY27" fmla="*/ 2211753 h 3205268"/>
              <a:gd name="connsiteX28" fmla="*/ 239568 w 731937"/>
              <a:gd name="connsiteY28" fmla="*/ 2274276 h 3205268"/>
              <a:gd name="connsiteX29" fmla="*/ 270830 w 731937"/>
              <a:gd name="connsiteY29" fmla="*/ 2360246 h 3205268"/>
              <a:gd name="connsiteX30" fmla="*/ 309907 w 731937"/>
              <a:gd name="connsiteY30" fmla="*/ 2414953 h 3205268"/>
              <a:gd name="connsiteX31" fmla="*/ 317722 w 731937"/>
              <a:gd name="connsiteY31" fmla="*/ 2438400 h 3205268"/>
              <a:gd name="connsiteX32" fmla="*/ 286460 w 731937"/>
              <a:gd name="connsiteY32" fmla="*/ 2618153 h 3205268"/>
              <a:gd name="connsiteX33" fmla="*/ 278645 w 731937"/>
              <a:gd name="connsiteY33" fmla="*/ 2704123 h 3205268"/>
              <a:gd name="connsiteX34" fmla="*/ 278645 w 731937"/>
              <a:gd name="connsiteY34" fmla="*/ 2868246 h 3205268"/>
              <a:gd name="connsiteX35" fmla="*/ 458399 w 731937"/>
              <a:gd name="connsiteY35" fmla="*/ 2907323 h 3205268"/>
              <a:gd name="connsiteX36" fmla="*/ 481845 w 731937"/>
              <a:gd name="connsiteY36" fmla="*/ 2915138 h 3205268"/>
              <a:gd name="connsiteX37" fmla="*/ 520922 w 731937"/>
              <a:gd name="connsiteY37" fmla="*/ 2969846 h 3205268"/>
              <a:gd name="connsiteX38" fmla="*/ 614707 w 731937"/>
              <a:gd name="connsiteY38" fmla="*/ 3118338 h 3205268"/>
              <a:gd name="connsiteX39" fmla="*/ 638153 w 731937"/>
              <a:gd name="connsiteY39" fmla="*/ 3188676 h 3205268"/>
              <a:gd name="connsiteX40" fmla="*/ 731937 w 731937"/>
              <a:gd name="connsiteY40" fmla="*/ 3204307 h 3205268"/>
              <a:gd name="connsiteX0" fmla="*/ 567814 w 865287"/>
              <a:gd name="connsiteY0" fmla="*/ 0 h 3193852"/>
              <a:gd name="connsiteX1" fmla="*/ 630337 w 865287"/>
              <a:gd name="connsiteY1" fmla="*/ 85969 h 3193852"/>
              <a:gd name="connsiteX2" fmla="*/ 638153 w 865287"/>
              <a:gd name="connsiteY2" fmla="*/ 187569 h 3193852"/>
              <a:gd name="connsiteX3" fmla="*/ 661599 w 865287"/>
              <a:gd name="connsiteY3" fmla="*/ 320430 h 3193852"/>
              <a:gd name="connsiteX4" fmla="*/ 677230 w 865287"/>
              <a:gd name="connsiteY4" fmla="*/ 406400 h 3193852"/>
              <a:gd name="connsiteX5" fmla="*/ 661599 w 865287"/>
              <a:gd name="connsiteY5" fmla="*/ 437661 h 3193852"/>
              <a:gd name="connsiteX6" fmla="*/ 614707 w 865287"/>
              <a:gd name="connsiteY6" fmla="*/ 453292 h 3193852"/>
              <a:gd name="connsiteX7" fmla="*/ 575630 w 865287"/>
              <a:gd name="connsiteY7" fmla="*/ 461107 h 3193852"/>
              <a:gd name="connsiteX8" fmla="*/ 333353 w 865287"/>
              <a:gd name="connsiteY8" fmla="*/ 484553 h 3193852"/>
              <a:gd name="connsiteX9" fmla="*/ 302091 w 865287"/>
              <a:gd name="connsiteY9" fmla="*/ 625230 h 3193852"/>
              <a:gd name="connsiteX10" fmla="*/ 231753 w 865287"/>
              <a:gd name="connsiteY10" fmla="*/ 679938 h 3193852"/>
              <a:gd name="connsiteX11" fmla="*/ 216122 w 865287"/>
              <a:gd name="connsiteY11" fmla="*/ 726830 h 3193852"/>
              <a:gd name="connsiteX12" fmla="*/ 208307 w 865287"/>
              <a:gd name="connsiteY12" fmla="*/ 898769 h 3193852"/>
              <a:gd name="connsiteX13" fmla="*/ 44183 w 865287"/>
              <a:gd name="connsiteY13" fmla="*/ 875323 h 3193852"/>
              <a:gd name="connsiteX14" fmla="*/ 12922 w 865287"/>
              <a:gd name="connsiteY14" fmla="*/ 867507 h 3193852"/>
              <a:gd name="connsiteX15" fmla="*/ 20737 w 865287"/>
              <a:gd name="connsiteY15" fmla="*/ 984738 h 3193852"/>
              <a:gd name="connsiteX16" fmla="*/ 75445 w 865287"/>
              <a:gd name="connsiteY16" fmla="*/ 1031630 h 3193852"/>
              <a:gd name="connsiteX17" fmla="*/ 153599 w 865287"/>
              <a:gd name="connsiteY17" fmla="*/ 1109784 h 3193852"/>
              <a:gd name="connsiteX18" fmla="*/ 177045 w 865287"/>
              <a:gd name="connsiteY18" fmla="*/ 1133230 h 3193852"/>
              <a:gd name="connsiteX19" fmla="*/ 184860 w 865287"/>
              <a:gd name="connsiteY19" fmla="*/ 1172307 h 3193852"/>
              <a:gd name="connsiteX20" fmla="*/ 192676 w 865287"/>
              <a:gd name="connsiteY20" fmla="*/ 1359876 h 3193852"/>
              <a:gd name="connsiteX21" fmla="*/ 169230 w 865287"/>
              <a:gd name="connsiteY21" fmla="*/ 1383323 h 3193852"/>
              <a:gd name="connsiteX22" fmla="*/ 44183 w 865287"/>
              <a:gd name="connsiteY22" fmla="*/ 1398953 h 3193852"/>
              <a:gd name="connsiteX23" fmla="*/ 51999 w 865287"/>
              <a:gd name="connsiteY23" fmla="*/ 1852246 h 3193852"/>
              <a:gd name="connsiteX24" fmla="*/ 122337 w 865287"/>
              <a:gd name="connsiteY24" fmla="*/ 1899138 h 3193852"/>
              <a:gd name="connsiteX25" fmla="*/ 145783 w 865287"/>
              <a:gd name="connsiteY25" fmla="*/ 1946030 h 3193852"/>
              <a:gd name="connsiteX26" fmla="*/ 169230 w 865287"/>
              <a:gd name="connsiteY26" fmla="*/ 2149230 h 3193852"/>
              <a:gd name="connsiteX27" fmla="*/ 208307 w 865287"/>
              <a:gd name="connsiteY27" fmla="*/ 2211753 h 3193852"/>
              <a:gd name="connsiteX28" fmla="*/ 239568 w 865287"/>
              <a:gd name="connsiteY28" fmla="*/ 2274276 h 3193852"/>
              <a:gd name="connsiteX29" fmla="*/ 270830 w 865287"/>
              <a:gd name="connsiteY29" fmla="*/ 2360246 h 3193852"/>
              <a:gd name="connsiteX30" fmla="*/ 309907 w 865287"/>
              <a:gd name="connsiteY30" fmla="*/ 2414953 h 3193852"/>
              <a:gd name="connsiteX31" fmla="*/ 317722 w 865287"/>
              <a:gd name="connsiteY31" fmla="*/ 2438400 h 3193852"/>
              <a:gd name="connsiteX32" fmla="*/ 286460 w 865287"/>
              <a:gd name="connsiteY32" fmla="*/ 2618153 h 3193852"/>
              <a:gd name="connsiteX33" fmla="*/ 278645 w 865287"/>
              <a:gd name="connsiteY33" fmla="*/ 2704123 h 3193852"/>
              <a:gd name="connsiteX34" fmla="*/ 278645 w 865287"/>
              <a:gd name="connsiteY34" fmla="*/ 2868246 h 3193852"/>
              <a:gd name="connsiteX35" fmla="*/ 458399 w 865287"/>
              <a:gd name="connsiteY35" fmla="*/ 2907323 h 3193852"/>
              <a:gd name="connsiteX36" fmla="*/ 481845 w 865287"/>
              <a:gd name="connsiteY36" fmla="*/ 2915138 h 3193852"/>
              <a:gd name="connsiteX37" fmla="*/ 520922 w 865287"/>
              <a:gd name="connsiteY37" fmla="*/ 2969846 h 3193852"/>
              <a:gd name="connsiteX38" fmla="*/ 614707 w 865287"/>
              <a:gd name="connsiteY38" fmla="*/ 3118338 h 3193852"/>
              <a:gd name="connsiteX39" fmla="*/ 638153 w 865287"/>
              <a:gd name="connsiteY39" fmla="*/ 3188676 h 3193852"/>
              <a:gd name="connsiteX40" fmla="*/ 865287 w 865287"/>
              <a:gd name="connsiteY40" fmla="*/ 3153507 h 3193852"/>
              <a:gd name="connsiteX0" fmla="*/ 567814 w 865287"/>
              <a:gd name="connsiteY0" fmla="*/ 0 h 3187995"/>
              <a:gd name="connsiteX1" fmla="*/ 630337 w 865287"/>
              <a:gd name="connsiteY1" fmla="*/ 85969 h 3187995"/>
              <a:gd name="connsiteX2" fmla="*/ 638153 w 865287"/>
              <a:gd name="connsiteY2" fmla="*/ 187569 h 3187995"/>
              <a:gd name="connsiteX3" fmla="*/ 661599 w 865287"/>
              <a:gd name="connsiteY3" fmla="*/ 320430 h 3187995"/>
              <a:gd name="connsiteX4" fmla="*/ 677230 w 865287"/>
              <a:gd name="connsiteY4" fmla="*/ 406400 h 3187995"/>
              <a:gd name="connsiteX5" fmla="*/ 661599 w 865287"/>
              <a:gd name="connsiteY5" fmla="*/ 437661 h 3187995"/>
              <a:gd name="connsiteX6" fmla="*/ 614707 w 865287"/>
              <a:gd name="connsiteY6" fmla="*/ 453292 h 3187995"/>
              <a:gd name="connsiteX7" fmla="*/ 575630 w 865287"/>
              <a:gd name="connsiteY7" fmla="*/ 461107 h 3187995"/>
              <a:gd name="connsiteX8" fmla="*/ 333353 w 865287"/>
              <a:gd name="connsiteY8" fmla="*/ 484553 h 3187995"/>
              <a:gd name="connsiteX9" fmla="*/ 302091 w 865287"/>
              <a:gd name="connsiteY9" fmla="*/ 625230 h 3187995"/>
              <a:gd name="connsiteX10" fmla="*/ 231753 w 865287"/>
              <a:gd name="connsiteY10" fmla="*/ 679938 h 3187995"/>
              <a:gd name="connsiteX11" fmla="*/ 216122 w 865287"/>
              <a:gd name="connsiteY11" fmla="*/ 726830 h 3187995"/>
              <a:gd name="connsiteX12" fmla="*/ 208307 w 865287"/>
              <a:gd name="connsiteY12" fmla="*/ 898769 h 3187995"/>
              <a:gd name="connsiteX13" fmla="*/ 44183 w 865287"/>
              <a:gd name="connsiteY13" fmla="*/ 875323 h 3187995"/>
              <a:gd name="connsiteX14" fmla="*/ 12922 w 865287"/>
              <a:gd name="connsiteY14" fmla="*/ 867507 h 3187995"/>
              <a:gd name="connsiteX15" fmla="*/ 20737 w 865287"/>
              <a:gd name="connsiteY15" fmla="*/ 984738 h 3187995"/>
              <a:gd name="connsiteX16" fmla="*/ 75445 w 865287"/>
              <a:gd name="connsiteY16" fmla="*/ 1031630 h 3187995"/>
              <a:gd name="connsiteX17" fmla="*/ 153599 w 865287"/>
              <a:gd name="connsiteY17" fmla="*/ 1109784 h 3187995"/>
              <a:gd name="connsiteX18" fmla="*/ 177045 w 865287"/>
              <a:gd name="connsiteY18" fmla="*/ 1133230 h 3187995"/>
              <a:gd name="connsiteX19" fmla="*/ 184860 w 865287"/>
              <a:gd name="connsiteY19" fmla="*/ 1172307 h 3187995"/>
              <a:gd name="connsiteX20" fmla="*/ 192676 w 865287"/>
              <a:gd name="connsiteY20" fmla="*/ 1359876 h 3187995"/>
              <a:gd name="connsiteX21" fmla="*/ 169230 w 865287"/>
              <a:gd name="connsiteY21" fmla="*/ 1383323 h 3187995"/>
              <a:gd name="connsiteX22" fmla="*/ 44183 w 865287"/>
              <a:gd name="connsiteY22" fmla="*/ 1398953 h 3187995"/>
              <a:gd name="connsiteX23" fmla="*/ 51999 w 865287"/>
              <a:gd name="connsiteY23" fmla="*/ 1852246 h 3187995"/>
              <a:gd name="connsiteX24" fmla="*/ 122337 w 865287"/>
              <a:gd name="connsiteY24" fmla="*/ 1899138 h 3187995"/>
              <a:gd name="connsiteX25" fmla="*/ 145783 w 865287"/>
              <a:gd name="connsiteY25" fmla="*/ 1946030 h 3187995"/>
              <a:gd name="connsiteX26" fmla="*/ 169230 w 865287"/>
              <a:gd name="connsiteY26" fmla="*/ 2149230 h 3187995"/>
              <a:gd name="connsiteX27" fmla="*/ 208307 w 865287"/>
              <a:gd name="connsiteY27" fmla="*/ 2211753 h 3187995"/>
              <a:gd name="connsiteX28" fmla="*/ 239568 w 865287"/>
              <a:gd name="connsiteY28" fmla="*/ 2274276 h 3187995"/>
              <a:gd name="connsiteX29" fmla="*/ 270830 w 865287"/>
              <a:gd name="connsiteY29" fmla="*/ 2360246 h 3187995"/>
              <a:gd name="connsiteX30" fmla="*/ 309907 w 865287"/>
              <a:gd name="connsiteY30" fmla="*/ 2414953 h 3187995"/>
              <a:gd name="connsiteX31" fmla="*/ 317722 w 865287"/>
              <a:gd name="connsiteY31" fmla="*/ 2438400 h 3187995"/>
              <a:gd name="connsiteX32" fmla="*/ 286460 w 865287"/>
              <a:gd name="connsiteY32" fmla="*/ 2618153 h 3187995"/>
              <a:gd name="connsiteX33" fmla="*/ 278645 w 865287"/>
              <a:gd name="connsiteY33" fmla="*/ 2704123 h 3187995"/>
              <a:gd name="connsiteX34" fmla="*/ 278645 w 865287"/>
              <a:gd name="connsiteY34" fmla="*/ 2868246 h 3187995"/>
              <a:gd name="connsiteX35" fmla="*/ 458399 w 865287"/>
              <a:gd name="connsiteY35" fmla="*/ 2907323 h 3187995"/>
              <a:gd name="connsiteX36" fmla="*/ 481845 w 865287"/>
              <a:gd name="connsiteY36" fmla="*/ 2915138 h 3187995"/>
              <a:gd name="connsiteX37" fmla="*/ 520922 w 865287"/>
              <a:gd name="connsiteY37" fmla="*/ 2969846 h 3187995"/>
              <a:gd name="connsiteX38" fmla="*/ 614707 w 865287"/>
              <a:gd name="connsiteY38" fmla="*/ 3118338 h 3187995"/>
              <a:gd name="connsiteX39" fmla="*/ 657203 w 865287"/>
              <a:gd name="connsiteY39" fmla="*/ 3182326 h 3187995"/>
              <a:gd name="connsiteX40" fmla="*/ 865287 w 865287"/>
              <a:gd name="connsiteY40" fmla="*/ 3153507 h 3187995"/>
              <a:gd name="connsiteX0" fmla="*/ 567814 w 865287"/>
              <a:gd name="connsiteY0" fmla="*/ 0 h 3187995"/>
              <a:gd name="connsiteX1" fmla="*/ 630337 w 865287"/>
              <a:gd name="connsiteY1" fmla="*/ 85969 h 3187995"/>
              <a:gd name="connsiteX2" fmla="*/ 638153 w 865287"/>
              <a:gd name="connsiteY2" fmla="*/ 187569 h 3187995"/>
              <a:gd name="connsiteX3" fmla="*/ 661599 w 865287"/>
              <a:gd name="connsiteY3" fmla="*/ 320430 h 3187995"/>
              <a:gd name="connsiteX4" fmla="*/ 677230 w 865287"/>
              <a:gd name="connsiteY4" fmla="*/ 406400 h 3187995"/>
              <a:gd name="connsiteX5" fmla="*/ 661599 w 865287"/>
              <a:gd name="connsiteY5" fmla="*/ 437661 h 3187995"/>
              <a:gd name="connsiteX6" fmla="*/ 614707 w 865287"/>
              <a:gd name="connsiteY6" fmla="*/ 453292 h 3187995"/>
              <a:gd name="connsiteX7" fmla="*/ 575630 w 865287"/>
              <a:gd name="connsiteY7" fmla="*/ 461107 h 3187995"/>
              <a:gd name="connsiteX8" fmla="*/ 333353 w 865287"/>
              <a:gd name="connsiteY8" fmla="*/ 484553 h 3187995"/>
              <a:gd name="connsiteX9" fmla="*/ 302091 w 865287"/>
              <a:gd name="connsiteY9" fmla="*/ 625230 h 3187995"/>
              <a:gd name="connsiteX10" fmla="*/ 231753 w 865287"/>
              <a:gd name="connsiteY10" fmla="*/ 679938 h 3187995"/>
              <a:gd name="connsiteX11" fmla="*/ 216122 w 865287"/>
              <a:gd name="connsiteY11" fmla="*/ 726830 h 3187995"/>
              <a:gd name="connsiteX12" fmla="*/ 208307 w 865287"/>
              <a:gd name="connsiteY12" fmla="*/ 898769 h 3187995"/>
              <a:gd name="connsiteX13" fmla="*/ 44183 w 865287"/>
              <a:gd name="connsiteY13" fmla="*/ 875323 h 3187995"/>
              <a:gd name="connsiteX14" fmla="*/ 12922 w 865287"/>
              <a:gd name="connsiteY14" fmla="*/ 867507 h 3187995"/>
              <a:gd name="connsiteX15" fmla="*/ 20737 w 865287"/>
              <a:gd name="connsiteY15" fmla="*/ 984738 h 3187995"/>
              <a:gd name="connsiteX16" fmla="*/ 75445 w 865287"/>
              <a:gd name="connsiteY16" fmla="*/ 1031630 h 3187995"/>
              <a:gd name="connsiteX17" fmla="*/ 153599 w 865287"/>
              <a:gd name="connsiteY17" fmla="*/ 1109784 h 3187995"/>
              <a:gd name="connsiteX18" fmla="*/ 177045 w 865287"/>
              <a:gd name="connsiteY18" fmla="*/ 1133230 h 3187995"/>
              <a:gd name="connsiteX19" fmla="*/ 184860 w 865287"/>
              <a:gd name="connsiteY19" fmla="*/ 1172307 h 3187995"/>
              <a:gd name="connsiteX20" fmla="*/ 192676 w 865287"/>
              <a:gd name="connsiteY20" fmla="*/ 1359876 h 3187995"/>
              <a:gd name="connsiteX21" fmla="*/ 169230 w 865287"/>
              <a:gd name="connsiteY21" fmla="*/ 1383323 h 3187995"/>
              <a:gd name="connsiteX22" fmla="*/ 44183 w 865287"/>
              <a:gd name="connsiteY22" fmla="*/ 1398953 h 3187995"/>
              <a:gd name="connsiteX23" fmla="*/ 51999 w 865287"/>
              <a:gd name="connsiteY23" fmla="*/ 1852246 h 3187995"/>
              <a:gd name="connsiteX24" fmla="*/ 122337 w 865287"/>
              <a:gd name="connsiteY24" fmla="*/ 1899138 h 3187995"/>
              <a:gd name="connsiteX25" fmla="*/ 145783 w 865287"/>
              <a:gd name="connsiteY25" fmla="*/ 1946030 h 3187995"/>
              <a:gd name="connsiteX26" fmla="*/ 169230 w 865287"/>
              <a:gd name="connsiteY26" fmla="*/ 2149230 h 3187995"/>
              <a:gd name="connsiteX27" fmla="*/ 208307 w 865287"/>
              <a:gd name="connsiteY27" fmla="*/ 2211753 h 3187995"/>
              <a:gd name="connsiteX28" fmla="*/ 239568 w 865287"/>
              <a:gd name="connsiteY28" fmla="*/ 2274276 h 3187995"/>
              <a:gd name="connsiteX29" fmla="*/ 270830 w 865287"/>
              <a:gd name="connsiteY29" fmla="*/ 2360246 h 3187995"/>
              <a:gd name="connsiteX30" fmla="*/ 309907 w 865287"/>
              <a:gd name="connsiteY30" fmla="*/ 2414953 h 3187995"/>
              <a:gd name="connsiteX31" fmla="*/ 317722 w 865287"/>
              <a:gd name="connsiteY31" fmla="*/ 2438400 h 3187995"/>
              <a:gd name="connsiteX32" fmla="*/ 286460 w 865287"/>
              <a:gd name="connsiteY32" fmla="*/ 2618153 h 3187995"/>
              <a:gd name="connsiteX33" fmla="*/ 278645 w 865287"/>
              <a:gd name="connsiteY33" fmla="*/ 2704123 h 3187995"/>
              <a:gd name="connsiteX34" fmla="*/ 278645 w 865287"/>
              <a:gd name="connsiteY34" fmla="*/ 2868246 h 3187995"/>
              <a:gd name="connsiteX35" fmla="*/ 458399 w 865287"/>
              <a:gd name="connsiteY35" fmla="*/ 2907323 h 3187995"/>
              <a:gd name="connsiteX36" fmla="*/ 481845 w 865287"/>
              <a:gd name="connsiteY36" fmla="*/ 2915138 h 3187995"/>
              <a:gd name="connsiteX37" fmla="*/ 520922 w 865287"/>
              <a:gd name="connsiteY37" fmla="*/ 2969846 h 3187995"/>
              <a:gd name="connsiteX38" fmla="*/ 579782 w 865287"/>
              <a:gd name="connsiteY38" fmla="*/ 3077063 h 3187995"/>
              <a:gd name="connsiteX39" fmla="*/ 657203 w 865287"/>
              <a:gd name="connsiteY39" fmla="*/ 3182326 h 3187995"/>
              <a:gd name="connsiteX40" fmla="*/ 865287 w 865287"/>
              <a:gd name="connsiteY40" fmla="*/ 3153507 h 3187995"/>
              <a:gd name="connsiteX0" fmla="*/ 567814 w 865287"/>
              <a:gd name="connsiteY0" fmla="*/ 0 h 3187995"/>
              <a:gd name="connsiteX1" fmla="*/ 630337 w 865287"/>
              <a:gd name="connsiteY1" fmla="*/ 85969 h 3187995"/>
              <a:gd name="connsiteX2" fmla="*/ 638153 w 865287"/>
              <a:gd name="connsiteY2" fmla="*/ 187569 h 3187995"/>
              <a:gd name="connsiteX3" fmla="*/ 661599 w 865287"/>
              <a:gd name="connsiteY3" fmla="*/ 320430 h 3187995"/>
              <a:gd name="connsiteX4" fmla="*/ 677230 w 865287"/>
              <a:gd name="connsiteY4" fmla="*/ 406400 h 3187995"/>
              <a:gd name="connsiteX5" fmla="*/ 661599 w 865287"/>
              <a:gd name="connsiteY5" fmla="*/ 437661 h 3187995"/>
              <a:gd name="connsiteX6" fmla="*/ 614707 w 865287"/>
              <a:gd name="connsiteY6" fmla="*/ 453292 h 3187995"/>
              <a:gd name="connsiteX7" fmla="*/ 575630 w 865287"/>
              <a:gd name="connsiteY7" fmla="*/ 461107 h 3187995"/>
              <a:gd name="connsiteX8" fmla="*/ 333353 w 865287"/>
              <a:gd name="connsiteY8" fmla="*/ 484553 h 3187995"/>
              <a:gd name="connsiteX9" fmla="*/ 302091 w 865287"/>
              <a:gd name="connsiteY9" fmla="*/ 625230 h 3187995"/>
              <a:gd name="connsiteX10" fmla="*/ 231753 w 865287"/>
              <a:gd name="connsiteY10" fmla="*/ 679938 h 3187995"/>
              <a:gd name="connsiteX11" fmla="*/ 216122 w 865287"/>
              <a:gd name="connsiteY11" fmla="*/ 726830 h 3187995"/>
              <a:gd name="connsiteX12" fmla="*/ 208307 w 865287"/>
              <a:gd name="connsiteY12" fmla="*/ 898769 h 3187995"/>
              <a:gd name="connsiteX13" fmla="*/ 44183 w 865287"/>
              <a:gd name="connsiteY13" fmla="*/ 875323 h 3187995"/>
              <a:gd name="connsiteX14" fmla="*/ 12922 w 865287"/>
              <a:gd name="connsiteY14" fmla="*/ 867507 h 3187995"/>
              <a:gd name="connsiteX15" fmla="*/ 20737 w 865287"/>
              <a:gd name="connsiteY15" fmla="*/ 984738 h 3187995"/>
              <a:gd name="connsiteX16" fmla="*/ 75445 w 865287"/>
              <a:gd name="connsiteY16" fmla="*/ 1031630 h 3187995"/>
              <a:gd name="connsiteX17" fmla="*/ 153599 w 865287"/>
              <a:gd name="connsiteY17" fmla="*/ 1109784 h 3187995"/>
              <a:gd name="connsiteX18" fmla="*/ 177045 w 865287"/>
              <a:gd name="connsiteY18" fmla="*/ 1133230 h 3187995"/>
              <a:gd name="connsiteX19" fmla="*/ 184860 w 865287"/>
              <a:gd name="connsiteY19" fmla="*/ 1172307 h 3187995"/>
              <a:gd name="connsiteX20" fmla="*/ 192676 w 865287"/>
              <a:gd name="connsiteY20" fmla="*/ 1359876 h 3187995"/>
              <a:gd name="connsiteX21" fmla="*/ 169230 w 865287"/>
              <a:gd name="connsiteY21" fmla="*/ 1383323 h 3187995"/>
              <a:gd name="connsiteX22" fmla="*/ 44183 w 865287"/>
              <a:gd name="connsiteY22" fmla="*/ 1398953 h 3187995"/>
              <a:gd name="connsiteX23" fmla="*/ 51999 w 865287"/>
              <a:gd name="connsiteY23" fmla="*/ 1852246 h 3187995"/>
              <a:gd name="connsiteX24" fmla="*/ 122337 w 865287"/>
              <a:gd name="connsiteY24" fmla="*/ 1899138 h 3187995"/>
              <a:gd name="connsiteX25" fmla="*/ 145783 w 865287"/>
              <a:gd name="connsiteY25" fmla="*/ 1946030 h 3187995"/>
              <a:gd name="connsiteX26" fmla="*/ 169230 w 865287"/>
              <a:gd name="connsiteY26" fmla="*/ 2149230 h 3187995"/>
              <a:gd name="connsiteX27" fmla="*/ 208307 w 865287"/>
              <a:gd name="connsiteY27" fmla="*/ 2211753 h 3187995"/>
              <a:gd name="connsiteX28" fmla="*/ 239568 w 865287"/>
              <a:gd name="connsiteY28" fmla="*/ 2274276 h 3187995"/>
              <a:gd name="connsiteX29" fmla="*/ 270830 w 865287"/>
              <a:gd name="connsiteY29" fmla="*/ 2360246 h 3187995"/>
              <a:gd name="connsiteX30" fmla="*/ 309907 w 865287"/>
              <a:gd name="connsiteY30" fmla="*/ 2414953 h 3187995"/>
              <a:gd name="connsiteX31" fmla="*/ 317722 w 865287"/>
              <a:gd name="connsiteY31" fmla="*/ 2438400 h 3187995"/>
              <a:gd name="connsiteX32" fmla="*/ 286460 w 865287"/>
              <a:gd name="connsiteY32" fmla="*/ 2618153 h 3187995"/>
              <a:gd name="connsiteX33" fmla="*/ 278645 w 865287"/>
              <a:gd name="connsiteY33" fmla="*/ 2704123 h 3187995"/>
              <a:gd name="connsiteX34" fmla="*/ 278645 w 865287"/>
              <a:gd name="connsiteY34" fmla="*/ 2868246 h 3187995"/>
              <a:gd name="connsiteX35" fmla="*/ 458399 w 865287"/>
              <a:gd name="connsiteY35" fmla="*/ 2907323 h 3187995"/>
              <a:gd name="connsiteX36" fmla="*/ 481845 w 865287"/>
              <a:gd name="connsiteY36" fmla="*/ 2915138 h 3187995"/>
              <a:gd name="connsiteX37" fmla="*/ 520922 w 865287"/>
              <a:gd name="connsiteY37" fmla="*/ 2969846 h 3187995"/>
              <a:gd name="connsiteX38" fmla="*/ 579782 w 865287"/>
              <a:gd name="connsiteY38" fmla="*/ 3077063 h 3187995"/>
              <a:gd name="connsiteX39" fmla="*/ 657203 w 865287"/>
              <a:gd name="connsiteY39" fmla="*/ 3182326 h 3187995"/>
              <a:gd name="connsiteX40" fmla="*/ 865287 w 865287"/>
              <a:gd name="connsiteY40" fmla="*/ 3153507 h 3187995"/>
              <a:gd name="connsiteX0" fmla="*/ 567814 w 865287"/>
              <a:gd name="connsiteY0" fmla="*/ 0 h 3187995"/>
              <a:gd name="connsiteX1" fmla="*/ 630337 w 865287"/>
              <a:gd name="connsiteY1" fmla="*/ 85969 h 3187995"/>
              <a:gd name="connsiteX2" fmla="*/ 638153 w 865287"/>
              <a:gd name="connsiteY2" fmla="*/ 187569 h 3187995"/>
              <a:gd name="connsiteX3" fmla="*/ 661599 w 865287"/>
              <a:gd name="connsiteY3" fmla="*/ 320430 h 3187995"/>
              <a:gd name="connsiteX4" fmla="*/ 677230 w 865287"/>
              <a:gd name="connsiteY4" fmla="*/ 406400 h 3187995"/>
              <a:gd name="connsiteX5" fmla="*/ 661599 w 865287"/>
              <a:gd name="connsiteY5" fmla="*/ 437661 h 3187995"/>
              <a:gd name="connsiteX6" fmla="*/ 614707 w 865287"/>
              <a:gd name="connsiteY6" fmla="*/ 453292 h 3187995"/>
              <a:gd name="connsiteX7" fmla="*/ 575630 w 865287"/>
              <a:gd name="connsiteY7" fmla="*/ 461107 h 3187995"/>
              <a:gd name="connsiteX8" fmla="*/ 333353 w 865287"/>
              <a:gd name="connsiteY8" fmla="*/ 484553 h 3187995"/>
              <a:gd name="connsiteX9" fmla="*/ 302091 w 865287"/>
              <a:gd name="connsiteY9" fmla="*/ 625230 h 3187995"/>
              <a:gd name="connsiteX10" fmla="*/ 231753 w 865287"/>
              <a:gd name="connsiteY10" fmla="*/ 679938 h 3187995"/>
              <a:gd name="connsiteX11" fmla="*/ 216122 w 865287"/>
              <a:gd name="connsiteY11" fmla="*/ 726830 h 3187995"/>
              <a:gd name="connsiteX12" fmla="*/ 208307 w 865287"/>
              <a:gd name="connsiteY12" fmla="*/ 898769 h 3187995"/>
              <a:gd name="connsiteX13" fmla="*/ 44183 w 865287"/>
              <a:gd name="connsiteY13" fmla="*/ 875323 h 3187995"/>
              <a:gd name="connsiteX14" fmla="*/ 12922 w 865287"/>
              <a:gd name="connsiteY14" fmla="*/ 867507 h 3187995"/>
              <a:gd name="connsiteX15" fmla="*/ 20737 w 865287"/>
              <a:gd name="connsiteY15" fmla="*/ 984738 h 3187995"/>
              <a:gd name="connsiteX16" fmla="*/ 75445 w 865287"/>
              <a:gd name="connsiteY16" fmla="*/ 1031630 h 3187995"/>
              <a:gd name="connsiteX17" fmla="*/ 153599 w 865287"/>
              <a:gd name="connsiteY17" fmla="*/ 1109784 h 3187995"/>
              <a:gd name="connsiteX18" fmla="*/ 177045 w 865287"/>
              <a:gd name="connsiteY18" fmla="*/ 1133230 h 3187995"/>
              <a:gd name="connsiteX19" fmla="*/ 184860 w 865287"/>
              <a:gd name="connsiteY19" fmla="*/ 1172307 h 3187995"/>
              <a:gd name="connsiteX20" fmla="*/ 192676 w 865287"/>
              <a:gd name="connsiteY20" fmla="*/ 1359876 h 3187995"/>
              <a:gd name="connsiteX21" fmla="*/ 169230 w 865287"/>
              <a:gd name="connsiteY21" fmla="*/ 1383323 h 3187995"/>
              <a:gd name="connsiteX22" fmla="*/ 44183 w 865287"/>
              <a:gd name="connsiteY22" fmla="*/ 1398953 h 3187995"/>
              <a:gd name="connsiteX23" fmla="*/ 51999 w 865287"/>
              <a:gd name="connsiteY23" fmla="*/ 1852246 h 3187995"/>
              <a:gd name="connsiteX24" fmla="*/ 122337 w 865287"/>
              <a:gd name="connsiteY24" fmla="*/ 1899138 h 3187995"/>
              <a:gd name="connsiteX25" fmla="*/ 145783 w 865287"/>
              <a:gd name="connsiteY25" fmla="*/ 1946030 h 3187995"/>
              <a:gd name="connsiteX26" fmla="*/ 169230 w 865287"/>
              <a:gd name="connsiteY26" fmla="*/ 2149230 h 3187995"/>
              <a:gd name="connsiteX27" fmla="*/ 208307 w 865287"/>
              <a:gd name="connsiteY27" fmla="*/ 2211753 h 3187995"/>
              <a:gd name="connsiteX28" fmla="*/ 239568 w 865287"/>
              <a:gd name="connsiteY28" fmla="*/ 2274276 h 3187995"/>
              <a:gd name="connsiteX29" fmla="*/ 270830 w 865287"/>
              <a:gd name="connsiteY29" fmla="*/ 2360246 h 3187995"/>
              <a:gd name="connsiteX30" fmla="*/ 309907 w 865287"/>
              <a:gd name="connsiteY30" fmla="*/ 2414953 h 3187995"/>
              <a:gd name="connsiteX31" fmla="*/ 317722 w 865287"/>
              <a:gd name="connsiteY31" fmla="*/ 2438400 h 3187995"/>
              <a:gd name="connsiteX32" fmla="*/ 286460 w 865287"/>
              <a:gd name="connsiteY32" fmla="*/ 2618153 h 3187995"/>
              <a:gd name="connsiteX33" fmla="*/ 278645 w 865287"/>
              <a:gd name="connsiteY33" fmla="*/ 2704123 h 3187995"/>
              <a:gd name="connsiteX34" fmla="*/ 278645 w 865287"/>
              <a:gd name="connsiteY34" fmla="*/ 2868246 h 3187995"/>
              <a:gd name="connsiteX35" fmla="*/ 458399 w 865287"/>
              <a:gd name="connsiteY35" fmla="*/ 2907323 h 3187995"/>
              <a:gd name="connsiteX36" fmla="*/ 481845 w 865287"/>
              <a:gd name="connsiteY36" fmla="*/ 2915138 h 3187995"/>
              <a:gd name="connsiteX37" fmla="*/ 581247 w 865287"/>
              <a:gd name="connsiteY37" fmla="*/ 2928571 h 3187995"/>
              <a:gd name="connsiteX38" fmla="*/ 579782 w 865287"/>
              <a:gd name="connsiteY38" fmla="*/ 3077063 h 3187995"/>
              <a:gd name="connsiteX39" fmla="*/ 657203 w 865287"/>
              <a:gd name="connsiteY39" fmla="*/ 3182326 h 3187995"/>
              <a:gd name="connsiteX40" fmla="*/ 865287 w 865287"/>
              <a:gd name="connsiteY40" fmla="*/ 3153507 h 3187995"/>
              <a:gd name="connsiteX0" fmla="*/ 567814 w 865287"/>
              <a:gd name="connsiteY0" fmla="*/ 0 h 3187995"/>
              <a:gd name="connsiteX1" fmla="*/ 630337 w 865287"/>
              <a:gd name="connsiteY1" fmla="*/ 85969 h 3187995"/>
              <a:gd name="connsiteX2" fmla="*/ 638153 w 865287"/>
              <a:gd name="connsiteY2" fmla="*/ 187569 h 3187995"/>
              <a:gd name="connsiteX3" fmla="*/ 661599 w 865287"/>
              <a:gd name="connsiteY3" fmla="*/ 320430 h 3187995"/>
              <a:gd name="connsiteX4" fmla="*/ 677230 w 865287"/>
              <a:gd name="connsiteY4" fmla="*/ 406400 h 3187995"/>
              <a:gd name="connsiteX5" fmla="*/ 661599 w 865287"/>
              <a:gd name="connsiteY5" fmla="*/ 437661 h 3187995"/>
              <a:gd name="connsiteX6" fmla="*/ 614707 w 865287"/>
              <a:gd name="connsiteY6" fmla="*/ 453292 h 3187995"/>
              <a:gd name="connsiteX7" fmla="*/ 575630 w 865287"/>
              <a:gd name="connsiteY7" fmla="*/ 461107 h 3187995"/>
              <a:gd name="connsiteX8" fmla="*/ 333353 w 865287"/>
              <a:gd name="connsiteY8" fmla="*/ 484553 h 3187995"/>
              <a:gd name="connsiteX9" fmla="*/ 302091 w 865287"/>
              <a:gd name="connsiteY9" fmla="*/ 625230 h 3187995"/>
              <a:gd name="connsiteX10" fmla="*/ 231753 w 865287"/>
              <a:gd name="connsiteY10" fmla="*/ 679938 h 3187995"/>
              <a:gd name="connsiteX11" fmla="*/ 216122 w 865287"/>
              <a:gd name="connsiteY11" fmla="*/ 726830 h 3187995"/>
              <a:gd name="connsiteX12" fmla="*/ 208307 w 865287"/>
              <a:gd name="connsiteY12" fmla="*/ 898769 h 3187995"/>
              <a:gd name="connsiteX13" fmla="*/ 44183 w 865287"/>
              <a:gd name="connsiteY13" fmla="*/ 875323 h 3187995"/>
              <a:gd name="connsiteX14" fmla="*/ 12922 w 865287"/>
              <a:gd name="connsiteY14" fmla="*/ 867507 h 3187995"/>
              <a:gd name="connsiteX15" fmla="*/ 20737 w 865287"/>
              <a:gd name="connsiteY15" fmla="*/ 984738 h 3187995"/>
              <a:gd name="connsiteX16" fmla="*/ 75445 w 865287"/>
              <a:gd name="connsiteY16" fmla="*/ 1031630 h 3187995"/>
              <a:gd name="connsiteX17" fmla="*/ 153599 w 865287"/>
              <a:gd name="connsiteY17" fmla="*/ 1109784 h 3187995"/>
              <a:gd name="connsiteX18" fmla="*/ 177045 w 865287"/>
              <a:gd name="connsiteY18" fmla="*/ 1133230 h 3187995"/>
              <a:gd name="connsiteX19" fmla="*/ 184860 w 865287"/>
              <a:gd name="connsiteY19" fmla="*/ 1172307 h 3187995"/>
              <a:gd name="connsiteX20" fmla="*/ 192676 w 865287"/>
              <a:gd name="connsiteY20" fmla="*/ 1359876 h 3187995"/>
              <a:gd name="connsiteX21" fmla="*/ 169230 w 865287"/>
              <a:gd name="connsiteY21" fmla="*/ 1383323 h 3187995"/>
              <a:gd name="connsiteX22" fmla="*/ 44183 w 865287"/>
              <a:gd name="connsiteY22" fmla="*/ 1398953 h 3187995"/>
              <a:gd name="connsiteX23" fmla="*/ 51999 w 865287"/>
              <a:gd name="connsiteY23" fmla="*/ 1852246 h 3187995"/>
              <a:gd name="connsiteX24" fmla="*/ 122337 w 865287"/>
              <a:gd name="connsiteY24" fmla="*/ 1899138 h 3187995"/>
              <a:gd name="connsiteX25" fmla="*/ 145783 w 865287"/>
              <a:gd name="connsiteY25" fmla="*/ 1946030 h 3187995"/>
              <a:gd name="connsiteX26" fmla="*/ 169230 w 865287"/>
              <a:gd name="connsiteY26" fmla="*/ 2149230 h 3187995"/>
              <a:gd name="connsiteX27" fmla="*/ 208307 w 865287"/>
              <a:gd name="connsiteY27" fmla="*/ 2211753 h 3187995"/>
              <a:gd name="connsiteX28" fmla="*/ 239568 w 865287"/>
              <a:gd name="connsiteY28" fmla="*/ 2274276 h 3187995"/>
              <a:gd name="connsiteX29" fmla="*/ 270830 w 865287"/>
              <a:gd name="connsiteY29" fmla="*/ 2360246 h 3187995"/>
              <a:gd name="connsiteX30" fmla="*/ 309907 w 865287"/>
              <a:gd name="connsiteY30" fmla="*/ 2414953 h 3187995"/>
              <a:gd name="connsiteX31" fmla="*/ 317722 w 865287"/>
              <a:gd name="connsiteY31" fmla="*/ 2438400 h 3187995"/>
              <a:gd name="connsiteX32" fmla="*/ 286460 w 865287"/>
              <a:gd name="connsiteY32" fmla="*/ 2618153 h 3187995"/>
              <a:gd name="connsiteX33" fmla="*/ 278645 w 865287"/>
              <a:gd name="connsiteY33" fmla="*/ 2704123 h 3187995"/>
              <a:gd name="connsiteX34" fmla="*/ 278645 w 865287"/>
              <a:gd name="connsiteY34" fmla="*/ 2868246 h 3187995"/>
              <a:gd name="connsiteX35" fmla="*/ 458399 w 865287"/>
              <a:gd name="connsiteY35" fmla="*/ 2907323 h 3187995"/>
              <a:gd name="connsiteX36" fmla="*/ 510420 w 865287"/>
              <a:gd name="connsiteY36" fmla="*/ 2911963 h 3187995"/>
              <a:gd name="connsiteX37" fmla="*/ 581247 w 865287"/>
              <a:gd name="connsiteY37" fmla="*/ 2928571 h 3187995"/>
              <a:gd name="connsiteX38" fmla="*/ 579782 w 865287"/>
              <a:gd name="connsiteY38" fmla="*/ 3077063 h 3187995"/>
              <a:gd name="connsiteX39" fmla="*/ 657203 w 865287"/>
              <a:gd name="connsiteY39" fmla="*/ 3182326 h 3187995"/>
              <a:gd name="connsiteX40" fmla="*/ 865287 w 865287"/>
              <a:gd name="connsiteY40" fmla="*/ 3153507 h 3187995"/>
              <a:gd name="connsiteX0" fmla="*/ 567814 w 865287"/>
              <a:gd name="connsiteY0" fmla="*/ 0 h 3187995"/>
              <a:gd name="connsiteX1" fmla="*/ 630337 w 865287"/>
              <a:gd name="connsiteY1" fmla="*/ 85969 h 3187995"/>
              <a:gd name="connsiteX2" fmla="*/ 638153 w 865287"/>
              <a:gd name="connsiteY2" fmla="*/ 187569 h 3187995"/>
              <a:gd name="connsiteX3" fmla="*/ 661599 w 865287"/>
              <a:gd name="connsiteY3" fmla="*/ 320430 h 3187995"/>
              <a:gd name="connsiteX4" fmla="*/ 677230 w 865287"/>
              <a:gd name="connsiteY4" fmla="*/ 406400 h 3187995"/>
              <a:gd name="connsiteX5" fmla="*/ 661599 w 865287"/>
              <a:gd name="connsiteY5" fmla="*/ 437661 h 3187995"/>
              <a:gd name="connsiteX6" fmla="*/ 614707 w 865287"/>
              <a:gd name="connsiteY6" fmla="*/ 453292 h 3187995"/>
              <a:gd name="connsiteX7" fmla="*/ 575630 w 865287"/>
              <a:gd name="connsiteY7" fmla="*/ 461107 h 3187995"/>
              <a:gd name="connsiteX8" fmla="*/ 333353 w 865287"/>
              <a:gd name="connsiteY8" fmla="*/ 484553 h 3187995"/>
              <a:gd name="connsiteX9" fmla="*/ 302091 w 865287"/>
              <a:gd name="connsiteY9" fmla="*/ 625230 h 3187995"/>
              <a:gd name="connsiteX10" fmla="*/ 231753 w 865287"/>
              <a:gd name="connsiteY10" fmla="*/ 679938 h 3187995"/>
              <a:gd name="connsiteX11" fmla="*/ 216122 w 865287"/>
              <a:gd name="connsiteY11" fmla="*/ 726830 h 3187995"/>
              <a:gd name="connsiteX12" fmla="*/ 208307 w 865287"/>
              <a:gd name="connsiteY12" fmla="*/ 898769 h 3187995"/>
              <a:gd name="connsiteX13" fmla="*/ 44183 w 865287"/>
              <a:gd name="connsiteY13" fmla="*/ 875323 h 3187995"/>
              <a:gd name="connsiteX14" fmla="*/ 12922 w 865287"/>
              <a:gd name="connsiteY14" fmla="*/ 867507 h 3187995"/>
              <a:gd name="connsiteX15" fmla="*/ 20737 w 865287"/>
              <a:gd name="connsiteY15" fmla="*/ 984738 h 3187995"/>
              <a:gd name="connsiteX16" fmla="*/ 75445 w 865287"/>
              <a:gd name="connsiteY16" fmla="*/ 1031630 h 3187995"/>
              <a:gd name="connsiteX17" fmla="*/ 153599 w 865287"/>
              <a:gd name="connsiteY17" fmla="*/ 1109784 h 3187995"/>
              <a:gd name="connsiteX18" fmla="*/ 177045 w 865287"/>
              <a:gd name="connsiteY18" fmla="*/ 1133230 h 3187995"/>
              <a:gd name="connsiteX19" fmla="*/ 184860 w 865287"/>
              <a:gd name="connsiteY19" fmla="*/ 1172307 h 3187995"/>
              <a:gd name="connsiteX20" fmla="*/ 192676 w 865287"/>
              <a:gd name="connsiteY20" fmla="*/ 1359876 h 3187995"/>
              <a:gd name="connsiteX21" fmla="*/ 169230 w 865287"/>
              <a:gd name="connsiteY21" fmla="*/ 1383323 h 3187995"/>
              <a:gd name="connsiteX22" fmla="*/ 44183 w 865287"/>
              <a:gd name="connsiteY22" fmla="*/ 1398953 h 3187995"/>
              <a:gd name="connsiteX23" fmla="*/ 51999 w 865287"/>
              <a:gd name="connsiteY23" fmla="*/ 1852246 h 3187995"/>
              <a:gd name="connsiteX24" fmla="*/ 122337 w 865287"/>
              <a:gd name="connsiteY24" fmla="*/ 1899138 h 3187995"/>
              <a:gd name="connsiteX25" fmla="*/ 145783 w 865287"/>
              <a:gd name="connsiteY25" fmla="*/ 1946030 h 3187995"/>
              <a:gd name="connsiteX26" fmla="*/ 169230 w 865287"/>
              <a:gd name="connsiteY26" fmla="*/ 2149230 h 3187995"/>
              <a:gd name="connsiteX27" fmla="*/ 208307 w 865287"/>
              <a:gd name="connsiteY27" fmla="*/ 2211753 h 3187995"/>
              <a:gd name="connsiteX28" fmla="*/ 239568 w 865287"/>
              <a:gd name="connsiteY28" fmla="*/ 2274276 h 3187995"/>
              <a:gd name="connsiteX29" fmla="*/ 270830 w 865287"/>
              <a:gd name="connsiteY29" fmla="*/ 2360246 h 3187995"/>
              <a:gd name="connsiteX30" fmla="*/ 309907 w 865287"/>
              <a:gd name="connsiteY30" fmla="*/ 2414953 h 3187995"/>
              <a:gd name="connsiteX31" fmla="*/ 317722 w 865287"/>
              <a:gd name="connsiteY31" fmla="*/ 2438400 h 3187995"/>
              <a:gd name="connsiteX32" fmla="*/ 286460 w 865287"/>
              <a:gd name="connsiteY32" fmla="*/ 2618153 h 3187995"/>
              <a:gd name="connsiteX33" fmla="*/ 278645 w 865287"/>
              <a:gd name="connsiteY33" fmla="*/ 2704123 h 3187995"/>
              <a:gd name="connsiteX34" fmla="*/ 278645 w 865287"/>
              <a:gd name="connsiteY34" fmla="*/ 2868246 h 3187995"/>
              <a:gd name="connsiteX35" fmla="*/ 439349 w 865287"/>
              <a:gd name="connsiteY35" fmla="*/ 2910498 h 3187995"/>
              <a:gd name="connsiteX36" fmla="*/ 510420 w 865287"/>
              <a:gd name="connsiteY36" fmla="*/ 2911963 h 3187995"/>
              <a:gd name="connsiteX37" fmla="*/ 581247 w 865287"/>
              <a:gd name="connsiteY37" fmla="*/ 2928571 h 3187995"/>
              <a:gd name="connsiteX38" fmla="*/ 579782 w 865287"/>
              <a:gd name="connsiteY38" fmla="*/ 3077063 h 3187995"/>
              <a:gd name="connsiteX39" fmla="*/ 657203 w 865287"/>
              <a:gd name="connsiteY39" fmla="*/ 3182326 h 3187995"/>
              <a:gd name="connsiteX40" fmla="*/ 865287 w 865287"/>
              <a:gd name="connsiteY40" fmla="*/ 3153507 h 3187995"/>
              <a:gd name="connsiteX0" fmla="*/ 567814 w 865287"/>
              <a:gd name="connsiteY0" fmla="*/ 0 h 3187995"/>
              <a:gd name="connsiteX1" fmla="*/ 630337 w 865287"/>
              <a:gd name="connsiteY1" fmla="*/ 85969 h 3187995"/>
              <a:gd name="connsiteX2" fmla="*/ 638153 w 865287"/>
              <a:gd name="connsiteY2" fmla="*/ 187569 h 3187995"/>
              <a:gd name="connsiteX3" fmla="*/ 661599 w 865287"/>
              <a:gd name="connsiteY3" fmla="*/ 320430 h 3187995"/>
              <a:gd name="connsiteX4" fmla="*/ 677230 w 865287"/>
              <a:gd name="connsiteY4" fmla="*/ 406400 h 3187995"/>
              <a:gd name="connsiteX5" fmla="*/ 661599 w 865287"/>
              <a:gd name="connsiteY5" fmla="*/ 437661 h 3187995"/>
              <a:gd name="connsiteX6" fmla="*/ 614707 w 865287"/>
              <a:gd name="connsiteY6" fmla="*/ 453292 h 3187995"/>
              <a:gd name="connsiteX7" fmla="*/ 575630 w 865287"/>
              <a:gd name="connsiteY7" fmla="*/ 461107 h 3187995"/>
              <a:gd name="connsiteX8" fmla="*/ 333353 w 865287"/>
              <a:gd name="connsiteY8" fmla="*/ 484553 h 3187995"/>
              <a:gd name="connsiteX9" fmla="*/ 302091 w 865287"/>
              <a:gd name="connsiteY9" fmla="*/ 625230 h 3187995"/>
              <a:gd name="connsiteX10" fmla="*/ 231753 w 865287"/>
              <a:gd name="connsiteY10" fmla="*/ 679938 h 3187995"/>
              <a:gd name="connsiteX11" fmla="*/ 216122 w 865287"/>
              <a:gd name="connsiteY11" fmla="*/ 726830 h 3187995"/>
              <a:gd name="connsiteX12" fmla="*/ 208307 w 865287"/>
              <a:gd name="connsiteY12" fmla="*/ 898769 h 3187995"/>
              <a:gd name="connsiteX13" fmla="*/ 44183 w 865287"/>
              <a:gd name="connsiteY13" fmla="*/ 875323 h 3187995"/>
              <a:gd name="connsiteX14" fmla="*/ 12922 w 865287"/>
              <a:gd name="connsiteY14" fmla="*/ 867507 h 3187995"/>
              <a:gd name="connsiteX15" fmla="*/ 20737 w 865287"/>
              <a:gd name="connsiteY15" fmla="*/ 984738 h 3187995"/>
              <a:gd name="connsiteX16" fmla="*/ 75445 w 865287"/>
              <a:gd name="connsiteY16" fmla="*/ 1031630 h 3187995"/>
              <a:gd name="connsiteX17" fmla="*/ 153599 w 865287"/>
              <a:gd name="connsiteY17" fmla="*/ 1109784 h 3187995"/>
              <a:gd name="connsiteX18" fmla="*/ 177045 w 865287"/>
              <a:gd name="connsiteY18" fmla="*/ 1133230 h 3187995"/>
              <a:gd name="connsiteX19" fmla="*/ 184860 w 865287"/>
              <a:gd name="connsiteY19" fmla="*/ 1172307 h 3187995"/>
              <a:gd name="connsiteX20" fmla="*/ 192676 w 865287"/>
              <a:gd name="connsiteY20" fmla="*/ 1359876 h 3187995"/>
              <a:gd name="connsiteX21" fmla="*/ 169230 w 865287"/>
              <a:gd name="connsiteY21" fmla="*/ 1383323 h 3187995"/>
              <a:gd name="connsiteX22" fmla="*/ 44183 w 865287"/>
              <a:gd name="connsiteY22" fmla="*/ 1398953 h 3187995"/>
              <a:gd name="connsiteX23" fmla="*/ 51999 w 865287"/>
              <a:gd name="connsiteY23" fmla="*/ 1852246 h 3187995"/>
              <a:gd name="connsiteX24" fmla="*/ 122337 w 865287"/>
              <a:gd name="connsiteY24" fmla="*/ 1899138 h 3187995"/>
              <a:gd name="connsiteX25" fmla="*/ 145783 w 865287"/>
              <a:gd name="connsiteY25" fmla="*/ 1946030 h 3187995"/>
              <a:gd name="connsiteX26" fmla="*/ 169230 w 865287"/>
              <a:gd name="connsiteY26" fmla="*/ 2149230 h 3187995"/>
              <a:gd name="connsiteX27" fmla="*/ 208307 w 865287"/>
              <a:gd name="connsiteY27" fmla="*/ 2211753 h 3187995"/>
              <a:gd name="connsiteX28" fmla="*/ 239568 w 865287"/>
              <a:gd name="connsiteY28" fmla="*/ 2274276 h 3187995"/>
              <a:gd name="connsiteX29" fmla="*/ 270830 w 865287"/>
              <a:gd name="connsiteY29" fmla="*/ 2360246 h 3187995"/>
              <a:gd name="connsiteX30" fmla="*/ 309907 w 865287"/>
              <a:gd name="connsiteY30" fmla="*/ 2414953 h 3187995"/>
              <a:gd name="connsiteX31" fmla="*/ 317722 w 865287"/>
              <a:gd name="connsiteY31" fmla="*/ 2438400 h 3187995"/>
              <a:gd name="connsiteX32" fmla="*/ 286460 w 865287"/>
              <a:gd name="connsiteY32" fmla="*/ 2618153 h 3187995"/>
              <a:gd name="connsiteX33" fmla="*/ 278645 w 865287"/>
              <a:gd name="connsiteY33" fmla="*/ 2704123 h 3187995"/>
              <a:gd name="connsiteX34" fmla="*/ 278645 w 865287"/>
              <a:gd name="connsiteY34" fmla="*/ 2868246 h 3187995"/>
              <a:gd name="connsiteX35" fmla="*/ 439349 w 865287"/>
              <a:gd name="connsiteY35" fmla="*/ 2910498 h 3187995"/>
              <a:gd name="connsiteX36" fmla="*/ 510420 w 865287"/>
              <a:gd name="connsiteY36" fmla="*/ 2911963 h 3187995"/>
              <a:gd name="connsiteX37" fmla="*/ 581247 w 865287"/>
              <a:gd name="connsiteY37" fmla="*/ 2928571 h 3187995"/>
              <a:gd name="connsiteX38" fmla="*/ 579782 w 865287"/>
              <a:gd name="connsiteY38" fmla="*/ 3077063 h 3187995"/>
              <a:gd name="connsiteX39" fmla="*/ 657203 w 865287"/>
              <a:gd name="connsiteY39" fmla="*/ 3182326 h 3187995"/>
              <a:gd name="connsiteX40" fmla="*/ 865287 w 865287"/>
              <a:gd name="connsiteY40" fmla="*/ 3153507 h 3187995"/>
              <a:gd name="connsiteX0" fmla="*/ 567814 w 865287"/>
              <a:gd name="connsiteY0" fmla="*/ 0 h 3187995"/>
              <a:gd name="connsiteX1" fmla="*/ 630337 w 865287"/>
              <a:gd name="connsiteY1" fmla="*/ 85969 h 3187995"/>
              <a:gd name="connsiteX2" fmla="*/ 638153 w 865287"/>
              <a:gd name="connsiteY2" fmla="*/ 187569 h 3187995"/>
              <a:gd name="connsiteX3" fmla="*/ 661599 w 865287"/>
              <a:gd name="connsiteY3" fmla="*/ 320430 h 3187995"/>
              <a:gd name="connsiteX4" fmla="*/ 677230 w 865287"/>
              <a:gd name="connsiteY4" fmla="*/ 406400 h 3187995"/>
              <a:gd name="connsiteX5" fmla="*/ 661599 w 865287"/>
              <a:gd name="connsiteY5" fmla="*/ 437661 h 3187995"/>
              <a:gd name="connsiteX6" fmla="*/ 614707 w 865287"/>
              <a:gd name="connsiteY6" fmla="*/ 453292 h 3187995"/>
              <a:gd name="connsiteX7" fmla="*/ 575630 w 865287"/>
              <a:gd name="connsiteY7" fmla="*/ 461107 h 3187995"/>
              <a:gd name="connsiteX8" fmla="*/ 333353 w 865287"/>
              <a:gd name="connsiteY8" fmla="*/ 484553 h 3187995"/>
              <a:gd name="connsiteX9" fmla="*/ 302091 w 865287"/>
              <a:gd name="connsiteY9" fmla="*/ 625230 h 3187995"/>
              <a:gd name="connsiteX10" fmla="*/ 231753 w 865287"/>
              <a:gd name="connsiteY10" fmla="*/ 679938 h 3187995"/>
              <a:gd name="connsiteX11" fmla="*/ 216122 w 865287"/>
              <a:gd name="connsiteY11" fmla="*/ 726830 h 3187995"/>
              <a:gd name="connsiteX12" fmla="*/ 208307 w 865287"/>
              <a:gd name="connsiteY12" fmla="*/ 898769 h 3187995"/>
              <a:gd name="connsiteX13" fmla="*/ 44183 w 865287"/>
              <a:gd name="connsiteY13" fmla="*/ 875323 h 3187995"/>
              <a:gd name="connsiteX14" fmla="*/ 12922 w 865287"/>
              <a:gd name="connsiteY14" fmla="*/ 867507 h 3187995"/>
              <a:gd name="connsiteX15" fmla="*/ 20737 w 865287"/>
              <a:gd name="connsiteY15" fmla="*/ 984738 h 3187995"/>
              <a:gd name="connsiteX16" fmla="*/ 75445 w 865287"/>
              <a:gd name="connsiteY16" fmla="*/ 1031630 h 3187995"/>
              <a:gd name="connsiteX17" fmla="*/ 153599 w 865287"/>
              <a:gd name="connsiteY17" fmla="*/ 1109784 h 3187995"/>
              <a:gd name="connsiteX18" fmla="*/ 177045 w 865287"/>
              <a:gd name="connsiteY18" fmla="*/ 1133230 h 3187995"/>
              <a:gd name="connsiteX19" fmla="*/ 184860 w 865287"/>
              <a:gd name="connsiteY19" fmla="*/ 1172307 h 3187995"/>
              <a:gd name="connsiteX20" fmla="*/ 192676 w 865287"/>
              <a:gd name="connsiteY20" fmla="*/ 1359876 h 3187995"/>
              <a:gd name="connsiteX21" fmla="*/ 169230 w 865287"/>
              <a:gd name="connsiteY21" fmla="*/ 1383323 h 3187995"/>
              <a:gd name="connsiteX22" fmla="*/ 44183 w 865287"/>
              <a:gd name="connsiteY22" fmla="*/ 1398953 h 3187995"/>
              <a:gd name="connsiteX23" fmla="*/ 51999 w 865287"/>
              <a:gd name="connsiteY23" fmla="*/ 1852246 h 3187995"/>
              <a:gd name="connsiteX24" fmla="*/ 122337 w 865287"/>
              <a:gd name="connsiteY24" fmla="*/ 1899138 h 3187995"/>
              <a:gd name="connsiteX25" fmla="*/ 145783 w 865287"/>
              <a:gd name="connsiteY25" fmla="*/ 1946030 h 3187995"/>
              <a:gd name="connsiteX26" fmla="*/ 169230 w 865287"/>
              <a:gd name="connsiteY26" fmla="*/ 2149230 h 3187995"/>
              <a:gd name="connsiteX27" fmla="*/ 208307 w 865287"/>
              <a:gd name="connsiteY27" fmla="*/ 2211753 h 3187995"/>
              <a:gd name="connsiteX28" fmla="*/ 239568 w 865287"/>
              <a:gd name="connsiteY28" fmla="*/ 2274276 h 3187995"/>
              <a:gd name="connsiteX29" fmla="*/ 270830 w 865287"/>
              <a:gd name="connsiteY29" fmla="*/ 2360246 h 3187995"/>
              <a:gd name="connsiteX30" fmla="*/ 309907 w 865287"/>
              <a:gd name="connsiteY30" fmla="*/ 2414953 h 3187995"/>
              <a:gd name="connsiteX31" fmla="*/ 317722 w 865287"/>
              <a:gd name="connsiteY31" fmla="*/ 2438400 h 3187995"/>
              <a:gd name="connsiteX32" fmla="*/ 286460 w 865287"/>
              <a:gd name="connsiteY32" fmla="*/ 2618153 h 3187995"/>
              <a:gd name="connsiteX33" fmla="*/ 278645 w 865287"/>
              <a:gd name="connsiteY33" fmla="*/ 2704123 h 3187995"/>
              <a:gd name="connsiteX34" fmla="*/ 304045 w 865287"/>
              <a:gd name="connsiteY34" fmla="*/ 2868246 h 3187995"/>
              <a:gd name="connsiteX35" fmla="*/ 439349 w 865287"/>
              <a:gd name="connsiteY35" fmla="*/ 2910498 h 3187995"/>
              <a:gd name="connsiteX36" fmla="*/ 510420 w 865287"/>
              <a:gd name="connsiteY36" fmla="*/ 2911963 h 3187995"/>
              <a:gd name="connsiteX37" fmla="*/ 581247 w 865287"/>
              <a:gd name="connsiteY37" fmla="*/ 2928571 h 3187995"/>
              <a:gd name="connsiteX38" fmla="*/ 579782 w 865287"/>
              <a:gd name="connsiteY38" fmla="*/ 3077063 h 3187995"/>
              <a:gd name="connsiteX39" fmla="*/ 657203 w 865287"/>
              <a:gd name="connsiteY39" fmla="*/ 3182326 h 3187995"/>
              <a:gd name="connsiteX40" fmla="*/ 865287 w 865287"/>
              <a:gd name="connsiteY40" fmla="*/ 3153507 h 3187995"/>
              <a:gd name="connsiteX0" fmla="*/ 567814 w 865287"/>
              <a:gd name="connsiteY0" fmla="*/ 0 h 3187995"/>
              <a:gd name="connsiteX1" fmla="*/ 630337 w 865287"/>
              <a:gd name="connsiteY1" fmla="*/ 85969 h 3187995"/>
              <a:gd name="connsiteX2" fmla="*/ 638153 w 865287"/>
              <a:gd name="connsiteY2" fmla="*/ 187569 h 3187995"/>
              <a:gd name="connsiteX3" fmla="*/ 661599 w 865287"/>
              <a:gd name="connsiteY3" fmla="*/ 320430 h 3187995"/>
              <a:gd name="connsiteX4" fmla="*/ 677230 w 865287"/>
              <a:gd name="connsiteY4" fmla="*/ 406400 h 3187995"/>
              <a:gd name="connsiteX5" fmla="*/ 661599 w 865287"/>
              <a:gd name="connsiteY5" fmla="*/ 437661 h 3187995"/>
              <a:gd name="connsiteX6" fmla="*/ 614707 w 865287"/>
              <a:gd name="connsiteY6" fmla="*/ 453292 h 3187995"/>
              <a:gd name="connsiteX7" fmla="*/ 575630 w 865287"/>
              <a:gd name="connsiteY7" fmla="*/ 461107 h 3187995"/>
              <a:gd name="connsiteX8" fmla="*/ 333353 w 865287"/>
              <a:gd name="connsiteY8" fmla="*/ 484553 h 3187995"/>
              <a:gd name="connsiteX9" fmla="*/ 302091 w 865287"/>
              <a:gd name="connsiteY9" fmla="*/ 625230 h 3187995"/>
              <a:gd name="connsiteX10" fmla="*/ 231753 w 865287"/>
              <a:gd name="connsiteY10" fmla="*/ 679938 h 3187995"/>
              <a:gd name="connsiteX11" fmla="*/ 216122 w 865287"/>
              <a:gd name="connsiteY11" fmla="*/ 726830 h 3187995"/>
              <a:gd name="connsiteX12" fmla="*/ 208307 w 865287"/>
              <a:gd name="connsiteY12" fmla="*/ 898769 h 3187995"/>
              <a:gd name="connsiteX13" fmla="*/ 44183 w 865287"/>
              <a:gd name="connsiteY13" fmla="*/ 875323 h 3187995"/>
              <a:gd name="connsiteX14" fmla="*/ 12922 w 865287"/>
              <a:gd name="connsiteY14" fmla="*/ 867507 h 3187995"/>
              <a:gd name="connsiteX15" fmla="*/ 20737 w 865287"/>
              <a:gd name="connsiteY15" fmla="*/ 984738 h 3187995"/>
              <a:gd name="connsiteX16" fmla="*/ 75445 w 865287"/>
              <a:gd name="connsiteY16" fmla="*/ 1031630 h 3187995"/>
              <a:gd name="connsiteX17" fmla="*/ 153599 w 865287"/>
              <a:gd name="connsiteY17" fmla="*/ 1109784 h 3187995"/>
              <a:gd name="connsiteX18" fmla="*/ 177045 w 865287"/>
              <a:gd name="connsiteY18" fmla="*/ 1133230 h 3187995"/>
              <a:gd name="connsiteX19" fmla="*/ 184860 w 865287"/>
              <a:gd name="connsiteY19" fmla="*/ 1172307 h 3187995"/>
              <a:gd name="connsiteX20" fmla="*/ 192676 w 865287"/>
              <a:gd name="connsiteY20" fmla="*/ 1359876 h 3187995"/>
              <a:gd name="connsiteX21" fmla="*/ 169230 w 865287"/>
              <a:gd name="connsiteY21" fmla="*/ 1383323 h 3187995"/>
              <a:gd name="connsiteX22" fmla="*/ 44183 w 865287"/>
              <a:gd name="connsiteY22" fmla="*/ 1398953 h 3187995"/>
              <a:gd name="connsiteX23" fmla="*/ 51999 w 865287"/>
              <a:gd name="connsiteY23" fmla="*/ 1852246 h 3187995"/>
              <a:gd name="connsiteX24" fmla="*/ 122337 w 865287"/>
              <a:gd name="connsiteY24" fmla="*/ 1899138 h 3187995"/>
              <a:gd name="connsiteX25" fmla="*/ 145783 w 865287"/>
              <a:gd name="connsiteY25" fmla="*/ 1946030 h 3187995"/>
              <a:gd name="connsiteX26" fmla="*/ 169230 w 865287"/>
              <a:gd name="connsiteY26" fmla="*/ 2149230 h 3187995"/>
              <a:gd name="connsiteX27" fmla="*/ 208307 w 865287"/>
              <a:gd name="connsiteY27" fmla="*/ 2211753 h 3187995"/>
              <a:gd name="connsiteX28" fmla="*/ 239568 w 865287"/>
              <a:gd name="connsiteY28" fmla="*/ 2274276 h 3187995"/>
              <a:gd name="connsiteX29" fmla="*/ 270830 w 865287"/>
              <a:gd name="connsiteY29" fmla="*/ 2360246 h 3187995"/>
              <a:gd name="connsiteX30" fmla="*/ 309907 w 865287"/>
              <a:gd name="connsiteY30" fmla="*/ 2414953 h 3187995"/>
              <a:gd name="connsiteX31" fmla="*/ 317722 w 865287"/>
              <a:gd name="connsiteY31" fmla="*/ 2438400 h 3187995"/>
              <a:gd name="connsiteX32" fmla="*/ 286460 w 865287"/>
              <a:gd name="connsiteY32" fmla="*/ 2618153 h 3187995"/>
              <a:gd name="connsiteX33" fmla="*/ 288170 w 865287"/>
              <a:gd name="connsiteY33" fmla="*/ 2704123 h 3187995"/>
              <a:gd name="connsiteX34" fmla="*/ 304045 w 865287"/>
              <a:gd name="connsiteY34" fmla="*/ 2868246 h 3187995"/>
              <a:gd name="connsiteX35" fmla="*/ 439349 w 865287"/>
              <a:gd name="connsiteY35" fmla="*/ 2910498 h 3187995"/>
              <a:gd name="connsiteX36" fmla="*/ 510420 w 865287"/>
              <a:gd name="connsiteY36" fmla="*/ 2911963 h 3187995"/>
              <a:gd name="connsiteX37" fmla="*/ 581247 w 865287"/>
              <a:gd name="connsiteY37" fmla="*/ 2928571 h 3187995"/>
              <a:gd name="connsiteX38" fmla="*/ 579782 w 865287"/>
              <a:gd name="connsiteY38" fmla="*/ 3077063 h 3187995"/>
              <a:gd name="connsiteX39" fmla="*/ 657203 w 865287"/>
              <a:gd name="connsiteY39" fmla="*/ 3182326 h 3187995"/>
              <a:gd name="connsiteX40" fmla="*/ 865287 w 865287"/>
              <a:gd name="connsiteY40" fmla="*/ 3153507 h 3187995"/>
              <a:gd name="connsiteX0" fmla="*/ 567814 w 865287"/>
              <a:gd name="connsiteY0" fmla="*/ 0 h 3187995"/>
              <a:gd name="connsiteX1" fmla="*/ 630337 w 865287"/>
              <a:gd name="connsiteY1" fmla="*/ 85969 h 3187995"/>
              <a:gd name="connsiteX2" fmla="*/ 638153 w 865287"/>
              <a:gd name="connsiteY2" fmla="*/ 187569 h 3187995"/>
              <a:gd name="connsiteX3" fmla="*/ 661599 w 865287"/>
              <a:gd name="connsiteY3" fmla="*/ 320430 h 3187995"/>
              <a:gd name="connsiteX4" fmla="*/ 677230 w 865287"/>
              <a:gd name="connsiteY4" fmla="*/ 406400 h 3187995"/>
              <a:gd name="connsiteX5" fmla="*/ 661599 w 865287"/>
              <a:gd name="connsiteY5" fmla="*/ 437661 h 3187995"/>
              <a:gd name="connsiteX6" fmla="*/ 614707 w 865287"/>
              <a:gd name="connsiteY6" fmla="*/ 453292 h 3187995"/>
              <a:gd name="connsiteX7" fmla="*/ 575630 w 865287"/>
              <a:gd name="connsiteY7" fmla="*/ 461107 h 3187995"/>
              <a:gd name="connsiteX8" fmla="*/ 333353 w 865287"/>
              <a:gd name="connsiteY8" fmla="*/ 484553 h 3187995"/>
              <a:gd name="connsiteX9" fmla="*/ 302091 w 865287"/>
              <a:gd name="connsiteY9" fmla="*/ 625230 h 3187995"/>
              <a:gd name="connsiteX10" fmla="*/ 231753 w 865287"/>
              <a:gd name="connsiteY10" fmla="*/ 679938 h 3187995"/>
              <a:gd name="connsiteX11" fmla="*/ 216122 w 865287"/>
              <a:gd name="connsiteY11" fmla="*/ 726830 h 3187995"/>
              <a:gd name="connsiteX12" fmla="*/ 208307 w 865287"/>
              <a:gd name="connsiteY12" fmla="*/ 898769 h 3187995"/>
              <a:gd name="connsiteX13" fmla="*/ 44183 w 865287"/>
              <a:gd name="connsiteY13" fmla="*/ 875323 h 3187995"/>
              <a:gd name="connsiteX14" fmla="*/ 12922 w 865287"/>
              <a:gd name="connsiteY14" fmla="*/ 867507 h 3187995"/>
              <a:gd name="connsiteX15" fmla="*/ 20737 w 865287"/>
              <a:gd name="connsiteY15" fmla="*/ 984738 h 3187995"/>
              <a:gd name="connsiteX16" fmla="*/ 75445 w 865287"/>
              <a:gd name="connsiteY16" fmla="*/ 1031630 h 3187995"/>
              <a:gd name="connsiteX17" fmla="*/ 153599 w 865287"/>
              <a:gd name="connsiteY17" fmla="*/ 1109784 h 3187995"/>
              <a:gd name="connsiteX18" fmla="*/ 177045 w 865287"/>
              <a:gd name="connsiteY18" fmla="*/ 1133230 h 3187995"/>
              <a:gd name="connsiteX19" fmla="*/ 184860 w 865287"/>
              <a:gd name="connsiteY19" fmla="*/ 1172307 h 3187995"/>
              <a:gd name="connsiteX20" fmla="*/ 192676 w 865287"/>
              <a:gd name="connsiteY20" fmla="*/ 1359876 h 3187995"/>
              <a:gd name="connsiteX21" fmla="*/ 169230 w 865287"/>
              <a:gd name="connsiteY21" fmla="*/ 1383323 h 3187995"/>
              <a:gd name="connsiteX22" fmla="*/ 44183 w 865287"/>
              <a:gd name="connsiteY22" fmla="*/ 1398953 h 3187995"/>
              <a:gd name="connsiteX23" fmla="*/ 51999 w 865287"/>
              <a:gd name="connsiteY23" fmla="*/ 1852246 h 3187995"/>
              <a:gd name="connsiteX24" fmla="*/ 122337 w 865287"/>
              <a:gd name="connsiteY24" fmla="*/ 1899138 h 3187995"/>
              <a:gd name="connsiteX25" fmla="*/ 145783 w 865287"/>
              <a:gd name="connsiteY25" fmla="*/ 1946030 h 3187995"/>
              <a:gd name="connsiteX26" fmla="*/ 169230 w 865287"/>
              <a:gd name="connsiteY26" fmla="*/ 2149230 h 3187995"/>
              <a:gd name="connsiteX27" fmla="*/ 208307 w 865287"/>
              <a:gd name="connsiteY27" fmla="*/ 2211753 h 3187995"/>
              <a:gd name="connsiteX28" fmla="*/ 239568 w 865287"/>
              <a:gd name="connsiteY28" fmla="*/ 2274276 h 3187995"/>
              <a:gd name="connsiteX29" fmla="*/ 270830 w 865287"/>
              <a:gd name="connsiteY29" fmla="*/ 2360246 h 3187995"/>
              <a:gd name="connsiteX30" fmla="*/ 309907 w 865287"/>
              <a:gd name="connsiteY30" fmla="*/ 2414953 h 3187995"/>
              <a:gd name="connsiteX31" fmla="*/ 317722 w 865287"/>
              <a:gd name="connsiteY31" fmla="*/ 2438400 h 3187995"/>
              <a:gd name="connsiteX32" fmla="*/ 286460 w 865287"/>
              <a:gd name="connsiteY32" fmla="*/ 2618153 h 3187995"/>
              <a:gd name="connsiteX33" fmla="*/ 288170 w 865287"/>
              <a:gd name="connsiteY33" fmla="*/ 2704123 h 3187995"/>
              <a:gd name="connsiteX34" fmla="*/ 304045 w 865287"/>
              <a:gd name="connsiteY34" fmla="*/ 2868246 h 3187995"/>
              <a:gd name="connsiteX35" fmla="*/ 439349 w 865287"/>
              <a:gd name="connsiteY35" fmla="*/ 2910498 h 3187995"/>
              <a:gd name="connsiteX36" fmla="*/ 510420 w 865287"/>
              <a:gd name="connsiteY36" fmla="*/ 2911963 h 3187995"/>
              <a:gd name="connsiteX37" fmla="*/ 581247 w 865287"/>
              <a:gd name="connsiteY37" fmla="*/ 2928571 h 3187995"/>
              <a:gd name="connsiteX38" fmla="*/ 579782 w 865287"/>
              <a:gd name="connsiteY38" fmla="*/ 3077063 h 3187995"/>
              <a:gd name="connsiteX39" fmla="*/ 657203 w 865287"/>
              <a:gd name="connsiteY39" fmla="*/ 3182326 h 3187995"/>
              <a:gd name="connsiteX40" fmla="*/ 865287 w 865287"/>
              <a:gd name="connsiteY40" fmla="*/ 3153507 h 3187995"/>
              <a:gd name="connsiteX0" fmla="*/ 567814 w 865287"/>
              <a:gd name="connsiteY0" fmla="*/ 0 h 3187995"/>
              <a:gd name="connsiteX1" fmla="*/ 630337 w 865287"/>
              <a:gd name="connsiteY1" fmla="*/ 85969 h 3187995"/>
              <a:gd name="connsiteX2" fmla="*/ 638153 w 865287"/>
              <a:gd name="connsiteY2" fmla="*/ 187569 h 3187995"/>
              <a:gd name="connsiteX3" fmla="*/ 661599 w 865287"/>
              <a:gd name="connsiteY3" fmla="*/ 320430 h 3187995"/>
              <a:gd name="connsiteX4" fmla="*/ 677230 w 865287"/>
              <a:gd name="connsiteY4" fmla="*/ 406400 h 3187995"/>
              <a:gd name="connsiteX5" fmla="*/ 661599 w 865287"/>
              <a:gd name="connsiteY5" fmla="*/ 437661 h 3187995"/>
              <a:gd name="connsiteX6" fmla="*/ 614707 w 865287"/>
              <a:gd name="connsiteY6" fmla="*/ 453292 h 3187995"/>
              <a:gd name="connsiteX7" fmla="*/ 575630 w 865287"/>
              <a:gd name="connsiteY7" fmla="*/ 461107 h 3187995"/>
              <a:gd name="connsiteX8" fmla="*/ 333353 w 865287"/>
              <a:gd name="connsiteY8" fmla="*/ 484553 h 3187995"/>
              <a:gd name="connsiteX9" fmla="*/ 302091 w 865287"/>
              <a:gd name="connsiteY9" fmla="*/ 625230 h 3187995"/>
              <a:gd name="connsiteX10" fmla="*/ 231753 w 865287"/>
              <a:gd name="connsiteY10" fmla="*/ 679938 h 3187995"/>
              <a:gd name="connsiteX11" fmla="*/ 216122 w 865287"/>
              <a:gd name="connsiteY11" fmla="*/ 726830 h 3187995"/>
              <a:gd name="connsiteX12" fmla="*/ 208307 w 865287"/>
              <a:gd name="connsiteY12" fmla="*/ 898769 h 3187995"/>
              <a:gd name="connsiteX13" fmla="*/ 44183 w 865287"/>
              <a:gd name="connsiteY13" fmla="*/ 875323 h 3187995"/>
              <a:gd name="connsiteX14" fmla="*/ 12922 w 865287"/>
              <a:gd name="connsiteY14" fmla="*/ 867507 h 3187995"/>
              <a:gd name="connsiteX15" fmla="*/ 20737 w 865287"/>
              <a:gd name="connsiteY15" fmla="*/ 984738 h 3187995"/>
              <a:gd name="connsiteX16" fmla="*/ 75445 w 865287"/>
              <a:gd name="connsiteY16" fmla="*/ 1031630 h 3187995"/>
              <a:gd name="connsiteX17" fmla="*/ 153599 w 865287"/>
              <a:gd name="connsiteY17" fmla="*/ 1109784 h 3187995"/>
              <a:gd name="connsiteX18" fmla="*/ 177045 w 865287"/>
              <a:gd name="connsiteY18" fmla="*/ 1133230 h 3187995"/>
              <a:gd name="connsiteX19" fmla="*/ 184860 w 865287"/>
              <a:gd name="connsiteY19" fmla="*/ 1172307 h 3187995"/>
              <a:gd name="connsiteX20" fmla="*/ 192676 w 865287"/>
              <a:gd name="connsiteY20" fmla="*/ 1359876 h 3187995"/>
              <a:gd name="connsiteX21" fmla="*/ 169230 w 865287"/>
              <a:gd name="connsiteY21" fmla="*/ 1383323 h 3187995"/>
              <a:gd name="connsiteX22" fmla="*/ 44183 w 865287"/>
              <a:gd name="connsiteY22" fmla="*/ 1398953 h 3187995"/>
              <a:gd name="connsiteX23" fmla="*/ 51999 w 865287"/>
              <a:gd name="connsiteY23" fmla="*/ 1852246 h 3187995"/>
              <a:gd name="connsiteX24" fmla="*/ 122337 w 865287"/>
              <a:gd name="connsiteY24" fmla="*/ 1899138 h 3187995"/>
              <a:gd name="connsiteX25" fmla="*/ 145783 w 865287"/>
              <a:gd name="connsiteY25" fmla="*/ 1946030 h 3187995"/>
              <a:gd name="connsiteX26" fmla="*/ 169230 w 865287"/>
              <a:gd name="connsiteY26" fmla="*/ 2149230 h 3187995"/>
              <a:gd name="connsiteX27" fmla="*/ 208307 w 865287"/>
              <a:gd name="connsiteY27" fmla="*/ 2211753 h 3187995"/>
              <a:gd name="connsiteX28" fmla="*/ 239568 w 865287"/>
              <a:gd name="connsiteY28" fmla="*/ 2274276 h 3187995"/>
              <a:gd name="connsiteX29" fmla="*/ 270830 w 865287"/>
              <a:gd name="connsiteY29" fmla="*/ 2360246 h 3187995"/>
              <a:gd name="connsiteX30" fmla="*/ 309907 w 865287"/>
              <a:gd name="connsiteY30" fmla="*/ 2414953 h 3187995"/>
              <a:gd name="connsiteX31" fmla="*/ 317722 w 865287"/>
              <a:gd name="connsiteY31" fmla="*/ 2438400 h 3187995"/>
              <a:gd name="connsiteX32" fmla="*/ 286460 w 865287"/>
              <a:gd name="connsiteY32" fmla="*/ 2599103 h 3187995"/>
              <a:gd name="connsiteX33" fmla="*/ 288170 w 865287"/>
              <a:gd name="connsiteY33" fmla="*/ 2704123 h 3187995"/>
              <a:gd name="connsiteX34" fmla="*/ 304045 w 865287"/>
              <a:gd name="connsiteY34" fmla="*/ 2868246 h 3187995"/>
              <a:gd name="connsiteX35" fmla="*/ 439349 w 865287"/>
              <a:gd name="connsiteY35" fmla="*/ 2910498 h 3187995"/>
              <a:gd name="connsiteX36" fmla="*/ 510420 w 865287"/>
              <a:gd name="connsiteY36" fmla="*/ 2911963 h 3187995"/>
              <a:gd name="connsiteX37" fmla="*/ 581247 w 865287"/>
              <a:gd name="connsiteY37" fmla="*/ 2928571 h 3187995"/>
              <a:gd name="connsiteX38" fmla="*/ 579782 w 865287"/>
              <a:gd name="connsiteY38" fmla="*/ 3077063 h 3187995"/>
              <a:gd name="connsiteX39" fmla="*/ 657203 w 865287"/>
              <a:gd name="connsiteY39" fmla="*/ 3182326 h 3187995"/>
              <a:gd name="connsiteX40" fmla="*/ 865287 w 865287"/>
              <a:gd name="connsiteY40" fmla="*/ 3153507 h 3187995"/>
              <a:gd name="connsiteX0" fmla="*/ 634756 w 932229"/>
              <a:gd name="connsiteY0" fmla="*/ 0 h 3187995"/>
              <a:gd name="connsiteX1" fmla="*/ 697279 w 932229"/>
              <a:gd name="connsiteY1" fmla="*/ 85969 h 3187995"/>
              <a:gd name="connsiteX2" fmla="*/ 705095 w 932229"/>
              <a:gd name="connsiteY2" fmla="*/ 187569 h 3187995"/>
              <a:gd name="connsiteX3" fmla="*/ 728541 w 932229"/>
              <a:gd name="connsiteY3" fmla="*/ 320430 h 3187995"/>
              <a:gd name="connsiteX4" fmla="*/ 744172 w 932229"/>
              <a:gd name="connsiteY4" fmla="*/ 406400 h 3187995"/>
              <a:gd name="connsiteX5" fmla="*/ 728541 w 932229"/>
              <a:gd name="connsiteY5" fmla="*/ 437661 h 3187995"/>
              <a:gd name="connsiteX6" fmla="*/ 681649 w 932229"/>
              <a:gd name="connsiteY6" fmla="*/ 453292 h 3187995"/>
              <a:gd name="connsiteX7" fmla="*/ 642572 w 932229"/>
              <a:gd name="connsiteY7" fmla="*/ 461107 h 3187995"/>
              <a:gd name="connsiteX8" fmla="*/ 400295 w 932229"/>
              <a:gd name="connsiteY8" fmla="*/ 484553 h 3187995"/>
              <a:gd name="connsiteX9" fmla="*/ 369033 w 932229"/>
              <a:gd name="connsiteY9" fmla="*/ 625230 h 3187995"/>
              <a:gd name="connsiteX10" fmla="*/ 298695 w 932229"/>
              <a:gd name="connsiteY10" fmla="*/ 679938 h 3187995"/>
              <a:gd name="connsiteX11" fmla="*/ 283064 w 932229"/>
              <a:gd name="connsiteY11" fmla="*/ 726830 h 3187995"/>
              <a:gd name="connsiteX12" fmla="*/ 275249 w 932229"/>
              <a:gd name="connsiteY12" fmla="*/ 898769 h 3187995"/>
              <a:gd name="connsiteX13" fmla="*/ 111125 w 932229"/>
              <a:gd name="connsiteY13" fmla="*/ 875323 h 3187995"/>
              <a:gd name="connsiteX14" fmla="*/ 79864 w 932229"/>
              <a:gd name="connsiteY14" fmla="*/ 867507 h 3187995"/>
              <a:gd name="connsiteX15" fmla="*/ 87679 w 932229"/>
              <a:gd name="connsiteY15" fmla="*/ 984738 h 3187995"/>
              <a:gd name="connsiteX16" fmla="*/ 142387 w 932229"/>
              <a:gd name="connsiteY16" fmla="*/ 1031630 h 3187995"/>
              <a:gd name="connsiteX17" fmla="*/ 220541 w 932229"/>
              <a:gd name="connsiteY17" fmla="*/ 1109784 h 3187995"/>
              <a:gd name="connsiteX18" fmla="*/ 243987 w 932229"/>
              <a:gd name="connsiteY18" fmla="*/ 1133230 h 3187995"/>
              <a:gd name="connsiteX19" fmla="*/ 251802 w 932229"/>
              <a:gd name="connsiteY19" fmla="*/ 1172307 h 3187995"/>
              <a:gd name="connsiteX20" fmla="*/ 259618 w 932229"/>
              <a:gd name="connsiteY20" fmla="*/ 1359876 h 3187995"/>
              <a:gd name="connsiteX21" fmla="*/ 236172 w 932229"/>
              <a:gd name="connsiteY21" fmla="*/ 1383323 h 3187995"/>
              <a:gd name="connsiteX22" fmla="*/ 0 w 932229"/>
              <a:gd name="connsiteY22" fmla="*/ 1433878 h 3187995"/>
              <a:gd name="connsiteX23" fmla="*/ 118941 w 932229"/>
              <a:gd name="connsiteY23" fmla="*/ 1852246 h 3187995"/>
              <a:gd name="connsiteX24" fmla="*/ 189279 w 932229"/>
              <a:gd name="connsiteY24" fmla="*/ 1899138 h 3187995"/>
              <a:gd name="connsiteX25" fmla="*/ 212725 w 932229"/>
              <a:gd name="connsiteY25" fmla="*/ 1946030 h 3187995"/>
              <a:gd name="connsiteX26" fmla="*/ 236172 w 932229"/>
              <a:gd name="connsiteY26" fmla="*/ 2149230 h 3187995"/>
              <a:gd name="connsiteX27" fmla="*/ 275249 w 932229"/>
              <a:gd name="connsiteY27" fmla="*/ 2211753 h 3187995"/>
              <a:gd name="connsiteX28" fmla="*/ 306510 w 932229"/>
              <a:gd name="connsiteY28" fmla="*/ 2274276 h 3187995"/>
              <a:gd name="connsiteX29" fmla="*/ 337772 w 932229"/>
              <a:gd name="connsiteY29" fmla="*/ 2360246 h 3187995"/>
              <a:gd name="connsiteX30" fmla="*/ 376849 w 932229"/>
              <a:gd name="connsiteY30" fmla="*/ 2414953 h 3187995"/>
              <a:gd name="connsiteX31" fmla="*/ 384664 w 932229"/>
              <a:gd name="connsiteY31" fmla="*/ 2438400 h 3187995"/>
              <a:gd name="connsiteX32" fmla="*/ 353402 w 932229"/>
              <a:gd name="connsiteY32" fmla="*/ 2599103 h 3187995"/>
              <a:gd name="connsiteX33" fmla="*/ 355112 w 932229"/>
              <a:gd name="connsiteY33" fmla="*/ 2704123 h 3187995"/>
              <a:gd name="connsiteX34" fmla="*/ 370987 w 932229"/>
              <a:gd name="connsiteY34" fmla="*/ 2868246 h 3187995"/>
              <a:gd name="connsiteX35" fmla="*/ 506291 w 932229"/>
              <a:gd name="connsiteY35" fmla="*/ 2910498 h 3187995"/>
              <a:gd name="connsiteX36" fmla="*/ 577362 w 932229"/>
              <a:gd name="connsiteY36" fmla="*/ 2911963 h 3187995"/>
              <a:gd name="connsiteX37" fmla="*/ 648189 w 932229"/>
              <a:gd name="connsiteY37" fmla="*/ 2928571 h 3187995"/>
              <a:gd name="connsiteX38" fmla="*/ 646724 w 932229"/>
              <a:gd name="connsiteY38" fmla="*/ 3077063 h 3187995"/>
              <a:gd name="connsiteX39" fmla="*/ 724145 w 932229"/>
              <a:gd name="connsiteY39" fmla="*/ 3182326 h 3187995"/>
              <a:gd name="connsiteX40" fmla="*/ 932229 w 932229"/>
              <a:gd name="connsiteY40" fmla="*/ 3153507 h 3187995"/>
              <a:gd name="connsiteX0" fmla="*/ 634756 w 932229"/>
              <a:gd name="connsiteY0" fmla="*/ 0 h 3187995"/>
              <a:gd name="connsiteX1" fmla="*/ 697279 w 932229"/>
              <a:gd name="connsiteY1" fmla="*/ 85969 h 3187995"/>
              <a:gd name="connsiteX2" fmla="*/ 705095 w 932229"/>
              <a:gd name="connsiteY2" fmla="*/ 187569 h 3187995"/>
              <a:gd name="connsiteX3" fmla="*/ 728541 w 932229"/>
              <a:gd name="connsiteY3" fmla="*/ 320430 h 3187995"/>
              <a:gd name="connsiteX4" fmla="*/ 744172 w 932229"/>
              <a:gd name="connsiteY4" fmla="*/ 406400 h 3187995"/>
              <a:gd name="connsiteX5" fmla="*/ 728541 w 932229"/>
              <a:gd name="connsiteY5" fmla="*/ 437661 h 3187995"/>
              <a:gd name="connsiteX6" fmla="*/ 681649 w 932229"/>
              <a:gd name="connsiteY6" fmla="*/ 453292 h 3187995"/>
              <a:gd name="connsiteX7" fmla="*/ 642572 w 932229"/>
              <a:gd name="connsiteY7" fmla="*/ 461107 h 3187995"/>
              <a:gd name="connsiteX8" fmla="*/ 400295 w 932229"/>
              <a:gd name="connsiteY8" fmla="*/ 484553 h 3187995"/>
              <a:gd name="connsiteX9" fmla="*/ 369033 w 932229"/>
              <a:gd name="connsiteY9" fmla="*/ 625230 h 3187995"/>
              <a:gd name="connsiteX10" fmla="*/ 298695 w 932229"/>
              <a:gd name="connsiteY10" fmla="*/ 679938 h 3187995"/>
              <a:gd name="connsiteX11" fmla="*/ 283064 w 932229"/>
              <a:gd name="connsiteY11" fmla="*/ 726830 h 3187995"/>
              <a:gd name="connsiteX12" fmla="*/ 275249 w 932229"/>
              <a:gd name="connsiteY12" fmla="*/ 898769 h 3187995"/>
              <a:gd name="connsiteX13" fmla="*/ 111125 w 932229"/>
              <a:gd name="connsiteY13" fmla="*/ 875323 h 3187995"/>
              <a:gd name="connsiteX14" fmla="*/ 79864 w 932229"/>
              <a:gd name="connsiteY14" fmla="*/ 867507 h 3187995"/>
              <a:gd name="connsiteX15" fmla="*/ 87679 w 932229"/>
              <a:gd name="connsiteY15" fmla="*/ 984738 h 3187995"/>
              <a:gd name="connsiteX16" fmla="*/ 142387 w 932229"/>
              <a:gd name="connsiteY16" fmla="*/ 1031630 h 3187995"/>
              <a:gd name="connsiteX17" fmla="*/ 220541 w 932229"/>
              <a:gd name="connsiteY17" fmla="*/ 1109784 h 3187995"/>
              <a:gd name="connsiteX18" fmla="*/ 243987 w 932229"/>
              <a:gd name="connsiteY18" fmla="*/ 1133230 h 3187995"/>
              <a:gd name="connsiteX19" fmla="*/ 251802 w 932229"/>
              <a:gd name="connsiteY19" fmla="*/ 1172307 h 3187995"/>
              <a:gd name="connsiteX20" fmla="*/ 259618 w 932229"/>
              <a:gd name="connsiteY20" fmla="*/ 1359876 h 3187995"/>
              <a:gd name="connsiteX21" fmla="*/ 236172 w 932229"/>
              <a:gd name="connsiteY21" fmla="*/ 1383323 h 3187995"/>
              <a:gd name="connsiteX22" fmla="*/ 0 w 932229"/>
              <a:gd name="connsiteY22" fmla="*/ 1433878 h 3187995"/>
              <a:gd name="connsiteX23" fmla="*/ 118941 w 932229"/>
              <a:gd name="connsiteY23" fmla="*/ 1852246 h 3187995"/>
              <a:gd name="connsiteX24" fmla="*/ 189279 w 932229"/>
              <a:gd name="connsiteY24" fmla="*/ 1899138 h 3187995"/>
              <a:gd name="connsiteX25" fmla="*/ 212725 w 932229"/>
              <a:gd name="connsiteY25" fmla="*/ 1946030 h 3187995"/>
              <a:gd name="connsiteX26" fmla="*/ 236172 w 932229"/>
              <a:gd name="connsiteY26" fmla="*/ 2149230 h 3187995"/>
              <a:gd name="connsiteX27" fmla="*/ 275249 w 932229"/>
              <a:gd name="connsiteY27" fmla="*/ 2211753 h 3187995"/>
              <a:gd name="connsiteX28" fmla="*/ 306510 w 932229"/>
              <a:gd name="connsiteY28" fmla="*/ 2274276 h 3187995"/>
              <a:gd name="connsiteX29" fmla="*/ 337772 w 932229"/>
              <a:gd name="connsiteY29" fmla="*/ 2360246 h 3187995"/>
              <a:gd name="connsiteX30" fmla="*/ 376849 w 932229"/>
              <a:gd name="connsiteY30" fmla="*/ 2414953 h 3187995"/>
              <a:gd name="connsiteX31" fmla="*/ 384664 w 932229"/>
              <a:gd name="connsiteY31" fmla="*/ 2438400 h 3187995"/>
              <a:gd name="connsiteX32" fmla="*/ 353402 w 932229"/>
              <a:gd name="connsiteY32" fmla="*/ 2599103 h 3187995"/>
              <a:gd name="connsiteX33" fmla="*/ 355112 w 932229"/>
              <a:gd name="connsiteY33" fmla="*/ 2704123 h 3187995"/>
              <a:gd name="connsiteX34" fmla="*/ 370987 w 932229"/>
              <a:gd name="connsiteY34" fmla="*/ 2868246 h 3187995"/>
              <a:gd name="connsiteX35" fmla="*/ 506291 w 932229"/>
              <a:gd name="connsiteY35" fmla="*/ 2910498 h 3187995"/>
              <a:gd name="connsiteX36" fmla="*/ 577362 w 932229"/>
              <a:gd name="connsiteY36" fmla="*/ 2911963 h 3187995"/>
              <a:gd name="connsiteX37" fmla="*/ 648189 w 932229"/>
              <a:gd name="connsiteY37" fmla="*/ 2928571 h 3187995"/>
              <a:gd name="connsiteX38" fmla="*/ 646724 w 932229"/>
              <a:gd name="connsiteY38" fmla="*/ 3077063 h 3187995"/>
              <a:gd name="connsiteX39" fmla="*/ 724145 w 932229"/>
              <a:gd name="connsiteY39" fmla="*/ 3182326 h 3187995"/>
              <a:gd name="connsiteX40" fmla="*/ 932229 w 932229"/>
              <a:gd name="connsiteY40" fmla="*/ 3153507 h 3187995"/>
              <a:gd name="connsiteX0" fmla="*/ 640031 w 937504"/>
              <a:gd name="connsiteY0" fmla="*/ 0 h 3187995"/>
              <a:gd name="connsiteX1" fmla="*/ 702554 w 937504"/>
              <a:gd name="connsiteY1" fmla="*/ 85969 h 3187995"/>
              <a:gd name="connsiteX2" fmla="*/ 710370 w 937504"/>
              <a:gd name="connsiteY2" fmla="*/ 187569 h 3187995"/>
              <a:gd name="connsiteX3" fmla="*/ 733816 w 937504"/>
              <a:gd name="connsiteY3" fmla="*/ 320430 h 3187995"/>
              <a:gd name="connsiteX4" fmla="*/ 749447 w 937504"/>
              <a:gd name="connsiteY4" fmla="*/ 406400 h 3187995"/>
              <a:gd name="connsiteX5" fmla="*/ 733816 w 937504"/>
              <a:gd name="connsiteY5" fmla="*/ 437661 h 3187995"/>
              <a:gd name="connsiteX6" fmla="*/ 686924 w 937504"/>
              <a:gd name="connsiteY6" fmla="*/ 453292 h 3187995"/>
              <a:gd name="connsiteX7" fmla="*/ 647847 w 937504"/>
              <a:gd name="connsiteY7" fmla="*/ 461107 h 3187995"/>
              <a:gd name="connsiteX8" fmla="*/ 405570 w 937504"/>
              <a:gd name="connsiteY8" fmla="*/ 484553 h 3187995"/>
              <a:gd name="connsiteX9" fmla="*/ 374308 w 937504"/>
              <a:gd name="connsiteY9" fmla="*/ 625230 h 3187995"/>
              <a:gd name="connsiteX10" fmla="*/ 303970 w 937504"/>
              <a:gd name="connsiteY10" fmla="*/ 679938 h 3187995"/>
              <a:gd name="connsiteX11" fmla="*/ 288339 w 937504"/>
              <a:gd name="connsiteY11" fmla="*/ 726830 h 3187995"/>
              <a:gd name="connsiteX12" fmla="*/ 280524 w 937504"/>
              <a:gd name="connsiteY12" fmla="*/ 898769 h 3187995"/>
              <a:gd name="connsiteX13" fmla="*/ 116400 w 937504"/>
              <a:gd name="connsiteY13" fmla="*/ 875323 h 3187995"/>
              <a:gd name="connsiteX14" fmla="*/ 85139 w 937504"/>
              <a:gd name="connsiteY14" fmla="*/ 867507 h 3187995"/>
              <a:gd name="connsiteX15" fmla="*/ 92954 w 937504"/>
              <a:gd name="connsiteY15" fmla="*/ 984738 h 3187995"/>
              <a:gd name="connsiteX16" fmla="*/ 147662 w 937504"/>
              <a:gd name="connsiteY16" fmla="*/ 1031630 h 3187995"/>
              <a:gd name="connsiteX17" fmla="*/ 225816 w 937504"/>
              <a:gd name="connsiteY17" fmla="*/ 1109784 h 3187995"/>
              <a:gd name="connsiteX18" fmla="*/ 249262 w 937504"/>
              <a:gd name="connsiteY18" fmla="*/ 1133230 h 3187995"/>
              <a:gd name="connsiteX19" fmla="*/ 257077 w 937504"/>
              <a:gd name="connsiteY19" fmla="*/ 1172307 h 3187995"/>
              <a:gd name="connsiteX20" fmla="*/ 264893 w 937504"/>
              <a:gd name="connsiteY20" fmla="*/ 1359876 h 3187995"/>
              <a:gd name="connsiteX21" fmla="*/ 241447 w 937504"/>
              <a:gd name="connsiteY21" fmla="*/ 1383323 h 3187995"/>
              <a:gd name="connsiteX22" fmla="*/ 5275 w 937504"/>
              <a:gd name="connsiteY22" fmla="*/ 1433878 h 3187995"/>
              <a:gd name="connsiteX23" fmla="*/ 80987 w 937504"/>
              <a:gd name="connsiteY23" fmla="*/ 1721339 h 3187995"/>
              <a:gd name="connsiteX24" fmla="*/ 124216 w 937504"/>
              <a:gd name="connsiteY24" fmla="*/ 1852246 h 3187995"/>
              <a:gd name="connsiteX25" fmla="*/ 194554 w 937504"/>
              <a:gd name="connsiteY25" fmla="*/ 1899138 h 3187995"/>
              <a:gd name="connsiteX26" fmla="*/ 218000 w 937504"/>
              <a:gd name="connsiteY26" fmla="*/ 1946030 h 3187995"/>
              <a:gd name="connsiteX27" fmla="*/ 241447 w 937504"/>
              <a:gd name="connsiteY27" fmla="*/ 2149230 h 3187995"/>
              <a:gd name="connsiteX28" fmla="*/ 280524 w 937504"/>
              <a:gd name="connsiteY28" fmla="*/ 2211753 h 3187995"/>
              <a:gd name="connsiteX29" fmla="*/ 311785 w 937504"/>
              <a:gd name="connsiteY29" fmla="*/ 2274276 h 3187995"/>
              <a:gd name="connsiteX30" fmla="*/ 343047 w 937504"/>
              <a:gd name="connsiteY30" fmla="*/ 2360246 h 3187995"/>
              <a:gd name="connsiteX31" fmla="*/ 382124 w 937504"/>
              <a:gd name="connsiteY31" fmla="*/ 2414953 h 3187995"/>
              <a:gd name="connsiteX32" fmla="*/ 389939 w 937504"/>
              <a:gd name="connsiteY32" fmla="*/ 2438400 h 3187995"/>
              <a:gd name="connsiteX33" fmla="*/ 358677 w 937504"/>
              <a:gd name="connsiteY33" fmla="*/ 2599103 h 3187995"/>
              <a:gd name="connsiteX34" fmla="*/ 360387 w 937504"/>
              <a:gd name="connsiteY34" fmla="*/ 2704123 h 3187995"/>
              <a:gd name="connsiteX35" fmla="*/ 376262 w 937504"/>
              <a:gd name="connsiteY35" fmla="*/ 2868246 h 3187995"/>
              <a:gd name="connsiteX36" fmla="*/ 511566 w 937504"/>
              <a:gd name="connsiteY36" fmla="*/ 2910498 h 3187995"/>
              <a:gd name="connsiteX37" fmla="*/ 582637 w 937504"/>
              <a:gd name="connsiteY37" fmla="*/ 2911963 h 3187995"/>
              <a:gd name="connsiteX38" fmla="*/ 653464 w 937504"/>
              <a:gd name="connsiteY38" fmla="*/ 2928571 h 3187995"/>
              <a:gd name="connsiteX39" fmla="*/ 651999 w 937504"/>
              <a:gd name="connsiteY39" fmla="*/ 3077063 h 3187995"/>
              <a:gd name="connsiteX40" fmla="*/ 729420 w 937504"/>
              <a:gd name="connsiteY40" fmla="*/ 3182326 h 3187995"/>
              <a:gd name="connsiteX41" fmla="*/ 937504 w 937504"/>
              <a:gd name="connsiteY41" fmla="*/ 3153507 h 3187995"/>
              <a:gd name="connsiteX0" fmla="*/ 641745 w 939218"/>
              <a:gd name="connsiteY0" fmla="*/ 0 h 3187995"/>
              <a:gd name="connsiteX1" fmla="*/ 704268 w 939218"/>
              <a:gd name="connsiteY1" fmla="*/ 85969 h 3187995"/>
              <a:gd name="connsiteX2" fmla="*/ 712084 w 939218"/>
              <a:gd name="connsiteY2" fmla="*/ 187569 h 3187995"/>
              <a:gd name="connsiteX3" fmla="*/ 735530 w 939218"/>
              <a:gd name="connsiteY3" fmla="*/ 320430 h 3187995"/>
              <a:gd name="connsiteX4" fmla="*/ 751161 w 939218"/>
              <a:gd name="connsiteY4" fmla="*/ 406400 h 3187995"/>
              <a:gd name="connsiteX5" fmla="*/ 735530 w 939218"/>
              <a:gd name="connsiteY5" fmla="*/ 437661 h 3187995"/>
              <a:gd name="connsiteX6" fmla="*/ 688638 w 939218"/>
              <a:gd name="connsiteY6" fmla="*/ 453292 h 3187995"/>
              <a:gd name="connsiteX7" fmla="*/ 649561 w 939218"/>
              <a:gd name="connsiteY7" fmla="*/ 461107 h 3187995"/>
              <a:gd name="connsiteX8" fmla="*/ 407284 w 939218"/>
              <a:gd name="connsiteY8" fmla="*/ 484553 h 3187995"/>
              <a:gd name="connsiteX9" fmla="*/ 376022 w 939218"/>
              <a:gd name="connsiteY9" fmla="*/ 625230 h 3187995"/>
              <a:gd name="connsiteX10" fmla="*/ 305684 w 939218"/>
              <a:gd name="connsiteY10" fmla="*/ 679938 h 3187995"/>
              <a:gd name="connsiteX11" fmla="*/ 290053 w 939218"/>
              <a:gd name="connsiteY11" fmla="*/ 726830 h 3187995"/>
              <a:gd name="connsiteX12" fmla="*/ 282238 w 939218"/>
              <a:gd name="connsiteY12" fmla="*/ 898769 h 3187995"/>
              <a:gd name="connsiteX13" fmla="*/ 118114 w 939218"/>
              <a:gd name="connsiteY13" fmla="*/ 875323 h 3187995"/>
              <a:gd name="connsiteX14" fmla="*/ 86853 w 939218"/>
              <a:gd name="connsiteY14" fmla="*/ 867507 h 3187995"/>
              <a:gd name="connsiteX15" fmla="*/ 94668 w 939218"/>
              <a:gd name="connsiteY15" fmla="*/ 984738 h 3187995"/>
              <a:gd name="connsiteX16" fmla="*/ 149376 w 939218"/>
              <a:gd name="connsiteY16" fmla="*/ 1031630 h 3187995"/>
              <a:gd name="connsiteX17" fmla="*/ 227530 w 939218"/>
              <a:gd name="connsiteY17" fmla="*/ 1109784 h 3187995"/>
              <a:gd name="connsiteX18" fmla="*/ 250976 w 939218"/>
              <a:gd name="connsiteY18" fmla="*/ 1133230 h 3187995"/>
              <a:gd name="connsiteX19" fmla="*/ 258791 w 939218"/>
              <a:gd name="connsiteY19" fmla="*/ 1172307 h 3187995"/>
              <a:gd name="connsiteX20" fmla="*/ 266607 w 939218"/>
              <a:gd name="connsiteY20" fmla="*/ 1359876 h 3187995"/>
              <a:gd name="connsiteX21" fmla="*/ 243161 w 939218"/>
              <a:gd name="connsiteY21" fmla="*/ 1383323 h 3187995"/>
              <a:gd name="connsiteX22" fmla="*/ 6989 w 939218"/>
              <a:gd name="connsiteY22" fmla="*/ 1433878 h 3187995"/>
              <a:gd name="connsiteX23" fmla="*/ 57301 w 939218"/>
              <a:gd name="connsiteY23" fmla="*/ 1749914 h 3187995"/>
              <a:gd name="connsiteX24" fmla="*/ 125930 w 939218"/>
              <a:gd name="connsiteY24" fmla="*/ 1852246 h 3187995"/>
              <a:gd name="connsiteX25" fmla="*/ 196268 w 939218"/>
              <a:gd name="connsiteY25" fmla="*/ 1899138 h 3187995"/>
              <a:gd name="connsiteX26" fmla="*/ 219714 w 939218"/>
              <a:gd name="connsiteY26" fmla="*/ 1946030 h 3187995"/>
              <a:gd name="connsiteX27" fmla="*/ 243161 w 939218"/>
              <a:gd name="connsiteY27" fmla="*/ 2149230 h 3187995"/>
              <a:gd name="connsiteX28" fmla="*/ 282238 w 939218"/>
              <a:gd name="connsiteY28" fmla="*/ 2211753 h 3187995"/>
              <a:gd name="connsiteX29" fmla="*/ 313499 w 939218"/>
              <a:gd name="connsiteY29" fmla="*/ 2274276 h 3187995"/>
              <a:gd name="connsiteX30" fmla="*/ 344761 w 939218"/>
              <a:gd name="connsiteY30" fmla="*/ 2360246 h 3187995"/>
              <a:gd name="connsiteX31" fmla="*/ 383838 w 939218"/>
              <a:gd name="connsiteY31" fmla="*/ 2414953 h 3187995"/>
              <a:gd name="connsiteX32" fmla="*/ 391653 w 939218"/>
              <a:gd name="connsiteY32" fmla="*/ 2438400 h 3187995"/>
              <a:gd name="connsiteX33" fmla="*/ 360391 w 939218"/>
              <a:gd name="connsiteY33" fmla="*/ 2599103 h 3187995"/>
              <a:gd name="connsiteX34" fmla="*/ 362101 w 939218"/>
              <a:gd name="connsiteY34" fmla="*/ 2704123 h 3187995"/>
              <a:gd name="connsiteX35" fmla="*/ 377976 w 939218"/>
              <a:gd name="connsiteY35" fmla="*/ 2868246 h 3187995"/>
              <a:gd name="connsiteX36" fmla="*/ 513280 w 939218"/>
              <a:gd name="connsiteY36" fmla="*/ 2910498 h 3187995"/>
              <a:gd name="connsiteX37" fmla="*/ 584351 w 939218"/>
              <a:gd name="connsiteY37" fmla="*/ 2911963 h 3187995"/>
              <a:gd name="connsiteX38" fmla="*/ 655178 w 939218"/>
              <a:gd name="connsiteY38" fmla="*/ 2928571 h 3187995"/>
              <a:gd name="connsiteX39" fmla="*/ 653713 w 939218"/>
              <a:gd name="connsiteY39" fmla="*/ 3077063 h 3187995"/>
              <a:gd name="connsiteX40" fmla="*/ 731134 w 939218"/>
              <a:gd name="connsiteY40" fmla="*/ 3182326 h 3187995"/>
              <a:gd name="connsiteX41" fmla="*/ 939218 w 939218"/>
              <a:gd name="connsiteY41" fmla="*/ 3153507 h 3187995"/>
              <a:gd name="connsiteX0" fmla="*/ 641745 w 939218"/>
              <a:gd name="connsiteY0" fmla="*/ 0 h 3187995"/>
              <a:gd name="connsiteX1" fmla="*/ 704268 w 939218"/>
              <a:gd name="connsiteY1" fmla="*/ 85969 h 3187995"/>
              <a:gd name="connsiteX2" fmla="*/ 712084 w 939218"/>
              <a:gd name="connsiteY2" fmla="*/ 187569 h 3187995"/>
              <a:gd name="connsiteX3" fmla="*/ 735530 w 939218"/>
              <a:gd name="connsiteY3" fmla="*/ 320430 h 3187995"/>
              <a:gd name="connsiteX4" fmla="*/ 751161 w 939218"/>
              <a:gd name="connsiteY4" fmla="*/ 406400 h 3187995"/>
              <a:gd name="connsiteX5" fmla="*/ 735530 w 939218"/>
              <a:gd name="connsiteY5" fmla="*/ 437661 h 3187995"/>
              <a:gd name="connsiteX6" fmla="*/ 688638 w 939218"/>
              <a:gd name="connsiteY6" fmla="*/ 453292 h 3187995"/>
              <a:gd name="connsiteX7" fmla="*/ 649561 w 939218"/>
              <a:gd name="connsiteY7" fmla="*/ 461107 h 3187995"/>
              <a:gd name="connsiteX8" fmla="*/ 407284 w 939218"/>
              <a:gd name="connsiteY8" fmla="*/ 484553 h 3187995"/>
              <a:gd name="connsiteX9" fmla="*/ 376022 w 939218"/>
              <a:gd name="connsiteY9" fmla="*/ 625230 h 3187995"/>
              <a:gd name="connsiteX10" fmla="*/ 305684 w 939218"/>
              <a:gd name="connsiteY10" fmla="*/ 679938 h 3187995"/>
              <a:gd name="connsiteX11" fmla="*/ 290053 w 939218"/>
              <a:gd name="connsiteY11" fmla="*/ 726830 h 3187995"/>
              <a:gd name="connsiteX12" fmla="*/ 282238 w 939218"/>
              <a:gd name="connsiteY12" fmla="*/ 898769 h 3187995"/>
              <a:gd name="connsiteX13" fmla="*/ 118114 w 939218"/>
              <a:gd name="connsiteY13" fmla="*/ 875323 h 3187995"/>
              <a:gd name="connsiteX14" fmla="*/ 86853 w 939218"/>
              <a:gd name="connsiteY14" fmla="*/ 867507 h 3187995"/>
              <a:gd name="connsiteX15" fmla="*/ 94668 w 939218"/>
              <a:gd name="connsiteY15" fmla="*/ 984738 h 3187995"/>
              <a:gd name="connsiteX16" fmla="*/ 149376 w 939218"/>
              <a:gd name="connsiteY16" fmla="*/ 1031630 h 3187995"/>
              <a:gd name="connsiteX17" fmla="*/ 227530 w 939218"/>
              <a:gd name="connsiteY17" fmla="*/ 1109784 h 3187995"/>
              <a:gd name="connsiteX18" fmla="*/ 250976 w 939218"/>
              <a:gd name="connsiteY18" fmla="*/ 1133230 h 3187995"/>
              <a:gd name="connsiteX19" fmla="*/ 258791 w 939218"/>
              <a:gd name="connsiteY19" fmla="*/ 1172307 h 3187995"/>
              <a:gd name="connsiteX20" fmla="*/ 266607 w 939218"/>
              <a:gd name="connsiteY20" fmla="*/ 1359876 h 3187995"/>
              <a:gd name="connsiteX21" fmla="*/ 176486 w 939218"/>
              <a:gd name="connsiteY21" fmla="*/ 1342048 h 3187995"/>
              <a:gd name="connsiteX22" fmla="*/ 6989 w 939218"/>
              <a:gd name="connsiteY22" fmla="*/ 1433878 h 3187995"/>
              <a:gd name="connsiteX23" fmla="*/ 57301 w 939218"/>
              <a:gd name="connsiteY23" fmla="*/ 1749914 h 3187995"/>
              <a:gd name="connsiteX24" fmla="*/ 125930 w 939218"/>
              <a:gd name="connsiteY24" fmla="*/ 1852246 h 3187995"/>
              <a:gd name="connsiteX25" fmla="*/ 196268 w 939218"/>
              <a:gd name="connsiteY25" fmla="*/ 1899138 h 3187995"/>
              <a:gd name="connsiteX26" fmla="*/ 219714 w 939218"/>
              <a:gd name="connsiteY26" fmla="*/ 1946030 h 3187995"/>
              <a:gd name="connsiteX27" fmla="*/ 243161 w 939218"/>
              <a:gd name="connsiteY27" fmla="*/ 2149230 h 3187995"/>
              <a:gd name="connsiteX28" fmla="*/ 282238 w 939218"/>
              <a:gd name="connsiteY28" fmla="*/ 2211753 h 3187995"/>
              <a:gd name="connsiteX29" fmla="*/ 313499 w 939218"/>
              <a:gd name="connsiteY29" fmla="*/ 2274276 h 3187995"/>
              <a:gd name="connsiteX30" fmla="*/ 344761 w 939218"/>
              <a:gd name="connsiteY30" fmla="*/ 2360246 h 3187995"/>
              <a:gd name="connsiteX31" fmla="*/ 383838 w 939218"/>
              <a:gd name="connsiteY31" fmla="*/ 2414953 h 3187995"/>
              <a:gd name="connsiteX32" fmla="*/ 391653 w 939218"/>
              <a:gd name="connsiteY32" fmla="*/ 2438400 h 3187995"/>
              <a:gd name="connsiteX33" fmla="*/ 360391 w 939218"/>
              <a:gd name="connsiteY33" fmla="*/ 2599103 h 3187995"/>
              <a:gd name="connsiteX34" fmla="*/ 362101 w 939218"/>
              <a:gd name="connsiteY34" fmla="*/ 2704123 h 3187995"/>
              <a:gd name="connsiteX35" fmla="*/ 377976 w 939218"/>
              <a:gd name="connsiteY35" fmla="*/ 2868246 h 3187995"/>
              <a:gd name="connsiteX36" fmla="*/ 513280 w 939218"/>
              <a:gd name="connsiteY36" fmla="*/ 2910498 h 3187995"/>
              <a:gd name="connsiteX37" fmla="*/ 584351 w 939218"/>
              <a:gd name="connsiteY37" fmla="*/ 2911963 h 3187995"/>
              <a:gd name="connsiteX38" fmla="*/ 655178 w 939218"/>
              <a:gd name="connsiteY38" fmla="*/ 2928571 h 3187995"/>
              <a:gd name="connsiteX39" fmla="*/ 653713 w 939218"/>
              <a:gd name="connsiteY39" fmla="*/ 3077063 h 3187995"/>
              <a:gd name="connsiteX40" fmla="*/ 731134 w 939218"/>
              <a:gd name="connsiteY40" fmla="*/ 3182326 h 3187995"/>
              <a:gd name="connsiteX41" fmla="*/ 939218 w 939218"/>
              <a:gd name="connsiteY41" fmla="*/ 3153507 h 3187995"/>
              <a:gd name="connsiteX0" fmla="*/ 641745 w 939218"/>
              <a:gd name="connsiteY0" fmla="*/ 0 h 3187995"/>
              <a:gd name="connsiteX1" fmla="*/ 704268 w 939218"/>
              <a:gd name="connsiteY1" fmla="*/ 85969 h 3187995"/>
              <a:gd name="connsiteX2" fmla="*/ 712084 w 939218"/>
              <a:gd name="connsiteY2" fmla="*/ 187569 h 3187995"/>
              <a:gd name="connsiteX3" fmla="*/ 735530 w 939218"/>
              <a:gd name="connsiteY3" fmla="*/ 320430 h 3187995"/>
              <a:gd name="connsiteX4" fmla="*/ 751161 w 939218"/>
              <a:gd name="connsiteY4" fmla="*/ 406400 h 3187995"/>
              <a:gd name="connsiteX5" fmla="*/ 735530 w 939218"/>
              <a:gd name="connsiteY5" fmla="*/ 437661 h 3187995"/>
              <a:gd name="connsiteX6" fmla="*/ 688638 w 939218"/>
              <a:gd name="connsiteY6" fmla="*/ 453292 h 3187995"/>
              <a:gd name="connsiteX7" fmla="*/ 649561 w 939218"/>
              <a:gd name="connsiteY7" fmla="*/ 461107 h 3187995"/>
              <a:gd name="connsiteX8" fmla="*/ 407284 w 939218"/>
              <a:gd name="connsiteY8" fmla="*/ 484553 h 3187995"/>
              <a:gd name="connsiteX9" fmla="*/ 376022 w 939218"/>
              <a:gd name="connsiteY9" fmla="*/ 625230 h 3187995"/>
              <a:gd name="connsiteX10" fmla="*/ 305684 w 939218"/>
              <a:gd name="connsiteY10" fmla="*/ 679938 h 3187995"/>
              <a:gd name="connsiteX11" fmla="*/ 290053 w 939218"/>
              <a:gd name="connsiteY11" fmla="*/ 726830 h 3187995"/>
              <a:gd name="connsiteX12" fmla="*/ 282238 w 939218"/>
              <a:gd name="connsiteY12" fmla="*/ 898769 h 3187995"/>
              <a:gd name="connsiteX13" fmla="*/ 118114 w 939218"/>
              <a:gd name="connsiteY13" fmla="*/ 875323 h 3187995"/>
              <a:gd name="connsiteX14" fmla="*/ 86853 w 939218"/>
              <a:gd name="connsiteY14" fmla="*/ 867507 h 3187995"/>
              <a:gd name="connsiteX15" fmla="*/ 94668 w 939218"/>
              <a:gd name="connsiteY15" fmla="*/ 984738 h 3187995"/>
              <a:gd name="connsiteX16" fmla="*/ 149376 w 939218"/>
              <a:gd name="connsiteY16" fmla="*/ 1031630 h 3187995"/>
              <a:gd name="connsiteX17" fmla="*/ 227530 w 939218"/>
              <a:gd name="connsiteY17" fmla="*/ 1109784 h 3187995"/>
              <a:gd name="connsiteX18" fmla="*/ 250976 w 939218"/>
              <a:gd name="connsiteY18" fmla="*/ 1133230 h 3187995"/>
              <a:gd name="connsiteX19" fmla="*/ 258791 w 939218"/>
              <a:gd name="connsiteY19" fmla="*/ 1172307 h 3187995"/>
              <a:gd name="connsiteX20" fmla="*/ 238032 w 939218"/>
              <a:gd name="connsiteY20" fmla="*/ 1283676 h 3187995"/>
              <a:gd name="connsiteX21" fmla="*/ 176486 w 939218"/>
              <a:gd name="connsiteY21" fmla="*/ 1342048 h 3187995"/>
              <a:gd name="connsiteX22" fmla="*/ 6989 w 939218"/>
              <a:gd name="connsiteY22" fmla="*/ 1433878 h 3187995"/>
              <a:gd name="connsiteX23" fmla="*/ 57301 w 939218"/>
              <a:gd name="connsiteY23" fmla="*/ 1749914 h 3187995"/>
              <a:gd name="connsiteX24" fmla="*/ 125930 w 939218"/>
              <a:gd name="connsiteY24" fmla="*/ 1852246 h 3187995"/>
              <a:gd name="connsiteX25" fmla="*/ 196268 w 939218"/>
              <a:gd name="connsiteY25" fmla="*/ 1899138 h 3187995"/>
              <a:gd name="connsiteX26" fmla="*/ 219714 w 939218"/>
              <a:gd name="connsiteY26" fmla="*/ 1946030 h 3187995"/>
              <a:gd name="connsiteX27" fmla="*/ 243161 w 939218"/>
              <a:gd name="connsiteY27" fmla="*/ 2149230 h 3187995"/>
              <a:gd name="connsiteX28" fmla="*/ 282238 w 939218"/>
              <a:gd name="connsiteY28" fmla="*/ 2211753 h 3187995"/>
              <a:gd name="connsiteX29" fmla="*/ 313499 w 939218"/>
              <a:gd name="connsiteY29" fmla="*/ 2274276 h 3187995"/>
              <a:gd name="connsiteX30" fmla="*/ 344761 w 939218"/>
              <a:gd name="connsiteY30" fmla="*/ 2360246 h 3187995"/>
              <a:gd name="connsiteX31" fmla="*/ 383838 w 939218"/>
              <a:gd name="connsiteY31" fmla="*/ 2414953 h 3187995"/>
              <a:gd name="connsiteX32" fmla="*/ 391653 w 939218"/>
              <a:gd name="connsiteY32" fmla="*/ 2438400 h 3187995"/>
              <a:gd name="connsiteX33" fmla="*/ 360391 w 939218"/>
              <a:gd name="connsiteY33" fmla="*/ 2599103 h 3187995"/>
              <a:gd name="connsiteX34" fmla="*/ 362101 w 939218"/>
              <a:gd name="connsiteY34" fmla="*/ 2704123 h 3187995"/>
              <a:gd name="connsiteX35" fmla="*/ 377976 w 939218"/>
              <a:gd name="connsiteY35" fmla="*/ 2868246 h 3187995"/>
              <a:gd name="connsiteX36" fmla="*/ 513280 w 939218"/>
              <a:gd name="connsiteY36" fmla="*/ 2910498 h 3187995"/>
              <a:gd name="connsiteX37" fmla="*/ 584351 w 939218"/>
              <a:gd name="connsiteY37" fmla="*/ 2911963 h 3187995"/>
              <a:gd name="connsiteX38" fmla="*/ 655178 w 939218"/>
              <a:gd name="connsiteY38" fmla="*/ 2928571 h 3187995"/>
              <a:gd name="connsiteX39" fmla="*/ 653713 w 939218"/>
              <a:gd name="connsiteY39" fmla="*/ 3077063 h 3187995"/>
              <a:gd name="connsiteX40" fmla="*/ 731134 w 939218"/>
              <a:gd name="connsiteY40" fmla="*/ 3182326 h 3187995"/>
              <a:gd name="connsiteX41" fmla="*/ 939218 w 939218"/>
              <a:gd name="connsiteY41" fmla="*/ 3153507 h 3187995"/>
              <a:gd name="connsiteX0" fmla="*/ 641745 w 939218"/>
              <a:gd name="connsiteY0" fmla="*/ 0 h 3187995"/>
              <a:gd name="connsiteX1" fmla="*/ 704268 w 939218"/>
              <a:gd name="connsiteY1" fmla="*/ 85969 h 3187995"/>
              <a:gd name="connsiteX2" fmla="*/ 712084 w 939218"/>
              <a:gd name="connsiteY2" fmla="*/ 187569 h 3187995"/>
              <a:gd name="connsiteX3" fmla="*/ 735530 w 939218"/>
              <a:gd name="connsiteY3" fmla="*/ 320430 h 3187995"/>
              <a:gd name="connsiteX4" fmla="*/ 751161 w 939218"/>
              <a:gd name="connsiteY4" fmla="*/ 406400 h 3187995"/>
              <a:gd name="connsiteX5" fmla="*/ 735530 w 939218"/>
              <a:gd name="connsiteY5" fmla="*/ 437661 h 3187995"/>
              <a:gd name="connsiteX6" fmla="*/ 688638 w 939218"/>
              <a:gd name="connsiteY6" fmla="*/ 453292 h 3187995"/>
              <a:gd name="connsiteX7" fmla="*/ 649561 w 939218"/>
              <a:gd name="connsiteY7" fmla="*/ 461107 h 3187995"/>
              <a:gd name="connsiteX8" fmla="*/ 407284 w 939218"/>
              <a:gd name="connsiteY8" fmla="*/ 484553 h 3187995"/>
              <a:gd name="connsiteX9" fmla="*/ 376022 w 939218"/>
              <a:gd name="connsiteY9" fmla="*/ 625230 h 3187995"/>
              <a:gd name="connsiteX10" fmla="*/ 305684 w 939218"/>
              <a:gd name="connsiteY10" fmla="*/ 679938 h 3187995"/>
              <a:gd name="connsiteX11" fmla="*/ 290053 w 939218"/>
              <a:gd name="connsiteY11" fmla="*/ 726830 h 3187995"/>
              <a:gd name="connsiteX12" fmla="*/ 282238 w 939218"/>
              <a:gd name="connsiteY12" fmla="*/ 898769 h 3187995"/>
              <a:gd name="connsiteX13" fmla="*/ 118114 w 939218"/>
              <a:gd name="connsiteY13" fmla="*/ 875323 h 3187995"/>
              <a:gd name="connsiteX14" fmla="*/ 86853 w 939218"/>
              <a:gd name="connsiteY14" fmla="*/ 867507 h 3187995"/>
              <a:gd name="connsiteX15" fmla="*/ 94668 w 939218"/>
              <a:gd name="connsiteY15" fmla="*/ 984738 h 3187995"/>
              <a:gd name="connsiteX16" fmla="*/ 149376 w 939218"/>
              <a:gd name="connsiteY16" fmla="*/ 1031630 h 3187995"/>
              <a:gd name="connsiteX17" fmla="*/ 227530 w 939218"/>
              <a:gd name="connsiteY17" fmla="*/ 1109784 h 3187995"/>
              <a:gd name="connsiteX18" fmla="*/ 250976 w 939218"/>
              <a:gd name="connsiteY18" fmla="*/ 1133230 h 3187995"/>
              <a:gd name="connsiteX19" fmla="*/ 258791 w 939218"/>
              <a:gd name="connsiteY19" fmla="*/ 1172307 h 3187995"/>
              <a:gd name="connsiteX20" fmla="*/ 238032 w 939218"/>
              <a:gd name="connsiteY20" fmla="*/ 1283676 h 3187995"/>
              <a:gd name="connsiteX21" fmla="*/ 176486 w 939218"/>
              <a:gd name="connsiteY21" fmla="*/ 1342048 h 3187995"/>
              <a:gd name="connsiteX22" fmla="*/ 6989 w 939218"/>
              <a:gd name="connsiteY22" fmla="*/ 1433878 h 3187995"/>
              <a:gd name="connsiteX23" fmla="*/ 57301 w 939218"/>
              <a:gd name="connsiteY23" fmla="*/ 1749914 h 3187995"/>
              <a:gd name="connsiteX24" fmla="*/ 125930 w 939218"/>
              <a:gd name="connsiteY24" fmla="*/ 1852246 h 3187995"/>
              <a:gd name="connsiteX25" fmla="*/ 196268 w 939218"/>
              <a:gd name="connsiteY25" fmla="*/ 1899138 h 3187995"/>
              <a:gd name="connsiteX26" fmla="*/ 219714 w 939218"/>
              <a:gd name="connsiteY26" fmla="*/ 1946030 h 3187995"/>
              <a:gd name="connsiteX27" fmla="*/ 243161 w 939218"/>
              <a:gd name="connsiteY27" fmla="*/ 2149230 h 3187995"/>
              <a:gd name="connsiteX28" fmla="*/ 282238 w 939218"/>
              <a:gd name="connsiteY28" fmla="*/ 2211753 h 3187995"/>
              <a:gd name="connsiteX29" fmla="*/ 313499 w 939218"/>
              <a:gd name="connsiteY29" fmla="*/ 2274276 h 3187995"/>
              <a:gd name="connsiteX30" fmla="*/ 344761 w 939218"/>
              <a:gd name="connsiteY30" fmla="*/ 2360246 h 3187995"/>
              <a:gd name="connsiteX31" fmla="*/ 383838 w 939218"/>
              <a:gd name="connsiteY31" fmla="*/ 2414953 h 3187995"/>
              <a:gd name="connsiteX32" fmla="*/ 391653 w 939218"/>
              <a:gd name="connsiteY32" fmla="*/ 2438400 h 3187995"/>
              <a:gd name="connsiteX33" fmla="*/ 360391 w 939218"/>
              <a:gd name="connsiteY33" fmla="*/ 2599103 h 3187995"/>
              <a:gd name="connsiteX34" fmla="*/ 362101 w 939218"/>
              <a:gd name="connsiteY34" fmla="*/ 2704123 h 3187995"/>
              <a:gd name="connsiteX35" fmla="*/ 377976 w 939218"/>
              <a:gd name="connsiteY35" fmla="*/ 2868246 h 3187995"/>
              <a:gd name="connsiteX36" fmla="*/ 513280 w 939218"/>
              <a:gd name="connsiteY36" fmla="*/ 2910498 h 3187995"/>
              <a:gd name="connsiteX37" fmla="*/ 584351 w 939218"/>
              <a:gd name="connsiteY37" fmla="*/ 2911963 h 3187995"/>
              <a:gd name="connsiteX38" fmla="*/ 655178 w 939218"/>
              <a:gd name="connsiteY38" fmla="*/ 2928571 h 3187995"/>
              <a:gd name="connsiteX39" fmla="*/ 653713 w 939218"/>
              <a:gd name="connsiteY39" fmla="*/ 3077063 h 3187995"/>
              <a:gd name="connsiteX40" fmla="*/ 731134 w 939218"/>
              <a:gd name="connsiteY40" fmla="*/ 3182326 h 3187995"/>
              <a:gd name="connsiteX41" fmla="*/ 939218 w 939218"/>
              <a:gd name="connsiteY41" fmla="*/ 3153507 h 3187995"/>
              <a:gd name="connsiteX0" fmla="*/ 641745 w 939218"/>
              <a:gd name="connsiteY0" fmla="*/ 0 h 3187995"/>
              <a:gd name="connsiteX1" fmla="*/ 704268 w 939218"/>
              <a:gd name="connsiteY1" fmla="*/ 85969 h 3187995"/>
              <a:gd name="connsiteX2" fmla="*/ 712084 w 939218"/>
              <a:gd name="connsiteY2" fmla="*/ 187569 h 3187995"/>
              <a:gd name="connsiteX3" fmla="*/ 735530 w 939218"/>
              <a:gd name="connsiteY3" fmla="*/ 320430 h 3187995"/>
              <a:gd name="connsiteX4" fmla="*/ 751161 w 939218"/>
              <a:gd name="connsiteY4" fmla="*/ 406400 h 3187995"/>
              <a:gd name="connsiteX5" fmla="*/ 735530 w 939218"/>
              <a:gd name="connsiteY5" fmla="*/ 437661 h 3187995"/>
              <a:gd name="connsiteX6" fmla="*/ 688638 w 939218"/>
              <a:gd name="connsiteY6" fmla="*/ 453292 h 3187995"/>
              <a:gd name="connsiteX7" fmla="*/ 649561 w 939218"/>
              <a:gd name="connsiteY7" fmla="*/ 461107 h 3187995"/>
              <a:gd name="connsiteX8" fmla="*/ 407284 w 939218"/>
              <a:gd name="connsiteY8" fmla="*/ 484553 h 3187995"/>
              <a:gd name="connsiteX9" fmla="*/ 376022 w 939218"/>
              <a:gd name="connsiteY9" fmla="*/ 625230 h 3187995"/>
              <a:gd name="connsiteX10" fmla="*/ 305684 w 939218"/>
              <a:gd name="connsiteY10" fmla="*/ 679938 h 3187995"/>
              <a:gd name="connsiteX11" fmla="*/ 290053 w 939218"/>
              <a:gd name="connsiteY11" fmla="*/ 726830 h 3187995"/>
              <a:gd name="connsiteX12" fmla="*/ 282238 w 939218"/>
              <a:gd name="connsiteY12" fmla="*/ 898769 h 3187995"/>
              <a:gd name="connsiteX13" fmla="*/ 118114 w 939218"/>
              <a:gd name="connsiteY13" fmla="*/ 875323 h 3187995"/>
              <a:gd name="connsiteX14" fmla="*/ 86853 w 939218"/>
              <a:gd name="connsiteY14" fmla="*/ 867507 h 3187995"/>
              <a:gd name="connsiteX15" fmla="*/ 94668 w 939218"/>
              <a:gd name="connsiteY15" fmla="*/ 984738 h 3187995"/>
              <a:gd name="connsiteX16" fmla="*/ 149376 w 939218"/>
              <a:gd name="connsiteY16" fmla="*/ 1031630 h 3187995"/>
              <a:gd name="connsiteX17" fmla="*/ 227530 w 939218"/>
              <a:gd name="connsiteY17" fmla="*/ 1109784 h 3187995"/>
              <a:gd name="connsiteX18" fmla="*/ 250976 w 939218"/>
              <a:gd name="connsiteY18" fmla="*/ 1133230 h 3187995"/>
              <a:gd name="connsiteX19" fmla="*/ 258791 w 939218"/>
              <a:gd name="connsiteY19" fmla="*/ 1172307 h 3187995"/>
              <a:gd name="connsiteX20" fmla="*/ 238032 w 939218"/>
              <a:gd name="connsiteY20" fmla="*/ 1283676 h 3187995"/>
              <a:gd name="connsiteX21" fmla="*/ 176486 w 939218"/>
              <a:gd name="connsiteY21" fmla="*/ 1342048 h 3187995"/>
              <a:gd name="connsiteX22" fmla="*/ 6989 w 939218"/>
              <a:gd name="connsiteY22" fmla="*/ 1433878 h 3187995"/>
              <a:gd name="connsiteX23" fmla="*/ 57301 w 939218"/>
              <a:gd name="connsiteY23" fmla="*/ 1749914 h 3187995"/>
              <a:gd name="connsiteX24" fmla="*/ 125930 w 939218"/>
              <a:gd name="connsiteY24" fmla="*/ 1852246 h 3187995"/>
              <a:gd name="connsiteX25" fmla="*/ 196268 w 939218"/>
              <a:gd name="connsiteY25" fmla="*/ 1899138 h 3187995"/>
              <a:gd name="connsiteX26" fmla="*/ 219714 w 939218"/>
              <a:gd name="connsiteY26" fmla="*/ 1946030 h 3187995"/>
              <a:gd name="connsiteX27" fmla="*/ 243161 w 939218"/>
              <a:gd name="connsiteY27" fmla="*/ 2149230 h 3187995"/>
              <a:gd name="connsiteX28" fmla="*/ 282238 w 939218"/>
              <a:gd name="connsiteY28" fmla="*/ 2211753 h 3187995"/>
              <a:gd name="connsiteX29" fmla="*/ 313499 w 939218"/>
              <a:gd name="connsiteY29" fmla="*/ 2274276 h 3187995"/>
              <a:gd name="connsiteX30" fmla="*/ 344761 w 939218"/>
              <a:gd name="connsiteY30" fmla="*/ 2360246 h 3187995"/>
              <a:gd name="connsiteX31" fmla="*/ 383838 w 939218"/>
              <a:gd name="connsiteY31" fmla="*/ 2414953 h 3187995"/>
              <a:gd name="connsiteX32" fmla="*/ 391653 w 939218"/>
              <a:gd name="connsiteY32" fmla="*/ 2438400 h 3187995"/>
              <a:gd name="connsiteX33" fmla="*/ 360391 w 939218"/>
              <a:gd name="connsiteY33" fmla="*/ 2599103 h 3187995"/>
              <a:gd name="connsiteX34" fmla="*/ 362101 w 939218"/>
              <a:gd name="connsiteY34" fmla="*/ 2704123 h 3187995"/>
              <a:gd name="connsiteX35" fmla="*/ 377976 w 939218"/>
              <a:gd name="connsiteY35" fmla="*/ 2868246 h 3187995"/>
              <a:gd name="connsiteX36" fmla="*/ 513280 w 939218"/>
              <a:gd name="connsiteY36" fmla="*/ 2910498 h 3187995"/>
              <a:gd name="connsiteX37" fmla="*/ 584351 w 939218"/>
              <a:gd name="connsiteY37" fmla="*/ 2911963 h 3187995"/>
              <a:gd name="connsiteX38" fmla="*/ 655178 w 939218"/>
              <a:gd name="connsiteY38" fmla="*/ 2928571 h 3187995"/>
              <a:gd name="connsiteX39" fmla="*/ 653713 w 939218"/>
              <a:gd name="connsiteY39" fmla="*/ 3077063 h 3187995"/>
              <a:gd name="connsiteX40" fmla="*/ 731134 w 939218"/>
              <a:gd name="connsiteY40" fmla="*/ 3182326 h 3187995"/>
              <a:gd name="connsiteX41" fmla="*/ 939218 w 939218"/>
              <a:gd name="connsiteY41" fmla="*/ 3153507 h 3187995"/>
              <a:gd name="connsiteX0" fmla="*/ 641745 w 939218"/>
              <a:gd name="connsiteY0" fmla="*/ 0 h 3187995"/>
              <a:gd name="connsiteX1" fmla="*/ 704268 w 939218"/>
              <a:gd name="connsiteY1" fmla="*/ 85969 h 3187995"/>
              <a:gd name="connsiteX2" fmla="*/ 712084 w 939218"/>
              <a:gd name="connsiteY2" fmla="*/ 187569 h 3187995"/>
              <a:gd name="connsiteX3" fmla="*/ 735530 w 939218"/>
              <a:gd name="connsiteY3" fmla="*/ 320430 h 3187995"/>
              <a:gd name="connsiteX4" fmla="*/ 751161 w 939218"/>
              <a:gd name="connsiteY4" fmla="*/ 406400 h 3187995"/>
              <a:gd name="connsiteX5" fmla="*/ 735530 w 939218"/>
              <a:gd name="connsiteY5" fmla="*/ 437661 h 3187995"/>
              <a:gd name="connsiteX6" fmla="*/ 688638 w 939218"/>
              <a:gd name="connsiteY6" fmla="*/ 453292 h 3187995"/>
              <a:gd name="connsiteX7" fmla="*/ 649561 w 939218"/>
              <a:gd name="connsiteY7" fmla="*/ 461107 h 3187995"/>
              <a:gd name="connsiteX8" fmla="*/ 407284 w 939218"/>
              <a:gd name="connsiteY8" fmla="*/ 484553 h 3187995"/>
              <a:gd name="connsiteX9" fmla="*/ 376022 w 939218"/>
              <a:gd name="connsiteY9" fmla="*/ 625230 h 3187995"/>
              <a:gd name="connsiteX10" fmla="*/ 305684 w 939218"/>
              <a:gd name="connsiteY10" fmla="*/ 679938 h 3187995"/>
              <a:gd name="connsiteX11" fmla="*/ 290053 w 939218"/>
              <a:gd name="connsiteY11" fmla="*/ 726830 h 3187995"/>
              <a:gd name="connsiteX12" fmla="*/ 282238 w 939218"/>
              <a:gd name="connsiteY12" fmla="*/ 898769 h 3187995"/>
              <a:gd name="connsiteX13" fmla="*/ 118114 w 939218"/>
              <a:gd name="connsiteY13" fmla="*/ 875323 h 3187995"/>
              <a:gd name="connsiteX14" fmla="*/ 86853 w 939218"/>
              <a:gd name="connsiteY14" fmla="*/ 867507 h 3187995"/>
              <a:gd name="connsiteX15" fmla="*/ 94668 w 939218"/>
              <a:gd name="connsiteY15" fmla="*/ 984738 h 3187995"/>
              <a:gd name="connsiteX16" fmla="*/ 149376 w 939218"/>
              <a:gd name="connsiteY16" fmla="*/ 1031630 h 3187995"/>
              <a:gd name="connsiteX17" fmla="*/ 227530 w 939218"/>
              <a:gd name="connsiteY17" fmla="*/ 1109784 h 3187995"/>
              <a:gd name="connsiteX18" fmla="*/ 250976 w 939218"/>
              <a:gd name="connsiteY18" fmla="*/ 1133230 h 3187995"/>
              <a:gd name="connsiteX19" fmla="*/ 258791 w 939218"/>
              <a:gd name="connsiteY19" fmla="*/ 1172307 h 3187995"/>
              <a:gd name="connsiteX20" fmla="*/ 238032 w 939218"/>
              <a:gd name="connsiteY20" fmla="*/ 1283676 h 3187995"/>
              <a:gd name="connsiteX21" fmla="*/ 176486 w 939218"/>
              <a:gd name="connsiteY21" fmla="*/ 1342048 h 3187995"/>
              <a:gd name="connsiteX22" fmla="*/ 6989 w 939218"/>
              <a:gd name="connsiteY22" fmla="*/ 1433878 h 3187995"/>
              <a:gd name="connsiteX23" fmla="*/ 57301 w 939218"/>
              <a:gd name="connsiteY23" fmla="*/ 1749914 h 3187995"/>
              <a:gd name="connsiteX24" fmla="*/ 125930 w 939218"/>
              <a:gd name="connsiteY24" fmla="*/ 1852246 h 3187995"/>
              <a:gd name="connsiteX25" fmla="*/ 196268 w 939218"/>
              <a:gd name="connsiteY25" fmla="*/ 1899138 h 3187995"/>
              <a:gd name="connsiteX26" fmla="*/ 219714 w 939218"/>
              <a:gd name="connsiteY26" fmla="*/ 1946030 h 3187995"/>
              <a:gd name="connsiteX27" fmla="*/ 243161 w 939218"/>
              <a:gd name="connsiteY27" fmla="*/ 2149230 h 3187995"/>
              <a:gd name="connsiteX28" fmla="*/ 282238 w 939218"/>
              <a:gd name="connsiteY28" fmla="*/ 2211753 h 3187995"/>
              <a:gd name="connsiteX29" fmla="*/ 313499 w 939218"/>
              <a:gd name="connsiteY29" fmla="*/ 2274276 h 3187995"/>
              <a:gd name="connsiteX30" fmla="*/ 344761 w 939218"/>
              <a:gd name="connsiteY30" fmla="*/ 2360246 h 3187995"/>
              <a:gd name="connsiteX31" fmla="*/ 383838 w 939218"/>
              <a:gd name="connsiteY31" fmla="*/ 2414953 h 3187995"/>
              <a:gd name="connsiteX32" fmla="*/ 391653 w 939218"/>
              <a:gd name="connsiteY32" fmla="*/ 2438400 h 3187995"/>
              <a:gd name="connsiteX33" fmla="*/ 360391 w 939218"/>
              <a:gd name="connsiteY33" fmla="*/ 2599103 h 3187995"/>
              <a:gd name="connsiteX34" fmla="*/ 362101 w 939218"/>
              <a:gd name="connsiteY34" fmla="*/ 2704123 h 3187995"/>
              <a:gd name="connsiteX35" fmla="*/ 377976 w 939218"/>
              <a:gd name="connsiteY35" fmla="*/ 2868246 h 3187995"/>
              <a:gd name="connsiteX36" fmla="*/ 513280 w 939218"/>
              <a:gd name="connsiteY36" fmla="*/ 2910498 h 3187995"/>
              <a:gd name="connsiteX37" fmla="*/ 584351 w 939218"/>
              <a:gd name="connsiteY37" fmla="*/ 2911963 h 3187995"/>
              <a:gd name="connsiteX38" fmla="*/ 655178 w 939218"/>
              <a:gd name="connsiteY38" fmla="*/ 2928571 h 3187995"/>
              <a:gd name="connsiteX39" fmla="*/ 653713 w 939218"/>
              <a:gd name="connsiteY39" fmla="*/ 3077063 h 3187995"/>
              <a:gd name="connsiteX40" fmla="*/ 731134 w 939218"/>
              <a:gd name="connsiteY40" fmla="*/ 3182326 h 3187995"/>
              <a:gd name="connsiteX41" fmla="*/ 939218 w 939218"/>
              <a:gd name="connsiteY41" fmla="*/ 3153507 h 3187995"/>
              <a:gd name="connsiteX0" fmla="*/ 641745 w 939218"/>
              <a:gd name="connsiteY0" fmla="*/ 0 h 3187995"/>
              <a:gd name="connsiteX1" fmla="*/ 704268 w 939218"/>
              <a:gd name="connsiteY1" fmla="*/ 85969 h 3187995"/>
              <a:gd name="connsiteX2" fmla="*/ 712084 w 939218"/>
              <a:gd name="connsiteY2" fmla="*/ 187569 h 3187995"/>
              <a:gd name="connsiteX3" fmla="*/ 735530 w 939218"/>
              <a:gd name="connsiteY3" fmla="*/ 320430 h 3187995"/>
              <a:gd name="connsiteX4" fmla="*/ 751161 w 939218"/>
              <a:gd name="connsiteY4" fmla="*/ 406400 h 3187995"/>
              <a:gd name="connsiteX5" fmla="*/ 735530 w 939218"/>
              <a:gd name="connsiteY5" fmla="*/ 437661 h 3187995"/>
              <a:gd name="connsiteX6" fmla="*/ 688638 w 939218"/>
              <a:gd name="connsiteY6" fmla="*/ 453292 h 3187995"/>
              <a:gd name="connsiteX7" fmla="*/ 649561 w 939218"/>
              <a:gd name="connsiteY7" fmla="*/ 461107 h 3187995"/>
              <a:gd name="connsiteX8" fmla="*/ 407284 w 939218"/>
              <a:gd name="connsiteY8" fmla="*/ 484553 h 3187995"/>
              <a:gd name="connsiteX9" fmla="*/ 376022 w 939218"/>
              <a:gd name="connsiteY9" fmla="*/ 625230 h 3187995"/>
              <a:gd name="connsiteX10" fmla="*/ 305684 w 939218"/>
              <a:gd name="connsiteY10" fmla="*/ 679938 h 3187995"/>
              <a:gd name="connsiteX11" fmla="*/ 290053 w 939218"/>
              <a:gd name="connsiteY11" fmla="*/ 726830 h 3187995"/>
              <a:gd name="connsiteX12" fmla="*/ 282238 w 939218"/>
              <a:gd name="connsiteY12" fmla="*/ 898769 h 3187995"/>
              <a:gd name="connsiteX13" fmla="*/ 118114 w 939218"/>
              <a:gd name="connsiteY13" fmla="*/ 875323 h 3187995"/>
              <a:gd name="connsiteX14" fmla="*/ 86853 w 939218"/>
              <a:gd name="connsiteY14" fmla="*/ 867507 h 3187995"/>
              <a:gd name="connsiteX15" fmla="*/ 94668 w 939218"/>
              <a:gd name="connsiteY15" fmla="*/ 984738 h 3187995"/>
              <a:gd name="connsiteX16" fmla="*/ 149376 w 939218"/>
              <a:gd name="connsiteY16" fmla="*/ 1031630 h 3187995"/>
              <a:gd name="connsiteX17" fmla="*/ 227530 w 939218"/>
              <a:gd name="connsiteY17" fmla="*/ 1109784 h 3187995"/>
              <a:gd name="connsiteX18" fmla="*/ 250976 w 939218"/>
              <a:gd name="connsiteY18" fmla="*/ 1133230 h 3187995"/>
              <a:gd name="connsiteX19" fmla="*/ 258791 w 939218"/>
              <a:gd name="connsiteY19" fmla="*/ 1172307 h 3187995"/>
              <a:gd name="connsiteX20" fmla="*/ 238032 w 939218"/>
              <a:gd name="connsiteY20" fmla="*/ 1283676 h 3187995"/>
              <a:gd name="connsiteX21" fmla="*/ 154261 w 939218"/>
              <a:gd name="connsiteY21" fmla="*/ 1335698 h 3187995"/>
              <a:gd name="connsiteX22" fmla="*/ 6989 w 939218"/>
              <a:gd name="connsiteY22" fmla="*/ 1433878 h 3187995"/>
              <a:gd name="connsiteX23" fmla="*/ 57301 w 939218"/>
              <a:gd name="connsiteY23" fmla="*/ 1749914 h 3187995"/>
              <a:gd name="connsiteX24" fmla="*/ 125930 w 939218"/>
              <a:gd name="connsiteY24" fmla="*/ 1852246 h 3187995"/>
              <a:gd name="connsiteX25" fmla="*/ 196268 w 939218"/>
              <a:gd name="connsiteY25" fmla="*/ 1899138 h 3187995"/>
              <a:gd name="connsiteX26" fmla="*/ 219714 w 939218"/>
              <a:gd name="connsiteY26" fmla="*/ 1946030 h 3187995"/>
              <a:gd name="connsiteX27" fmla="*/ 243161 w 939218"/>
              <a:gd name="connsiteY27" fmla="*/ 2149230 h 3187995"/>
              <a:gd name="connsiteX28" fmla="*/ 282238 w 939218"/>
              <a:gd name="connsiteY28" fmla="*/ 2211753 h 3187995"/>
              <a:gd name="connsiteX29" fmla="*/ 313499 w 939218"/>
              <a:gd name="connsiteY29" fmla="*/ 2274276 h 3187995"/>
              <a:gd name="connsiteX30" fmla="*/ 344761 w 939218"/>
              <a:gd name="connsiteY30" fmla="*/ 2360246 h 3187995"/>
              <a:gd name="connsiteX31" fmla="*/ 383838 w 939218"/>
              <a:gd name="connsiteY31" fmla="*/ 2414953 h 3187995"/>
              <a:gd name="connsiteX32" fmla="*/ 391653 w 939218"/>
              <a:gd name="connsiteY32" fmla="*/ 2438400 h 3187995"/>
              <a:gd name="connsiteX33" fmla="*/ 360391 w 939218"/>
              <a:gd name="connsiteY33" fmla="*/ 2599103 h 3187995"/>
              <a:gd name="connsiteX34" fmla="*/ 362101 w 939218"/>
              <a:gd name="connsiteY34" fmla="*/ 2704123 h 3187995"/>
              <a:gd name="connsiteX35" fmla="*/ 377976 w 939218"/>
              <a:gd name="connsiteY35" fmla="*/ 2868246 h 3187995"/>
              <a:gd name="connsiteX36" fmla="*/ 513280 w 939218"/>
              <a:gd name="connsiteY36" fmla="*/ 2910498 h 3187995"/>
              <a:gd name="connsiteX37" fmla="*/ 584351 w 939218"/>
              <a:gd name="connsiteY37" fmla="*/ 2911963 h 3187995"/>
              <a:gd name="connsiteX38" fmla="*/ 655178 w 939218"/>
              <a:gd name="connsiteY38" fmla="*/ 2928571 h 3187995"/>
              <a:gd name="connsiteX39" fmla="*/ 653713 w 939218"/>
              <a:gd name="connsiteY39" fmla="*/ 3077063 h 3187995"/>
              <a:gd name="connsiteX40" fmla="*/ 731134 w 939218"/>
              <a:gd name="connsiteY40" fmla="*/ 3182326 h 3187995"/>
              <a:gd name="connsiteX41" fmla="*/ 939218 w 939218"/>
              <a:gd name="connsiteY41" fmla="*/ 3153507 h 3187995"/>
              <a:gd name="connsiteX0" fmla="*/ 645575 w 943048"/>
              <a:gd name="connsiteY0" fmla="*/ 0 h 3187995"/>
              <a:gd name="connsiteX1" fmla="*/ 708098 w 943048"/>
              <a:gd name="connsiteY1" fmla="*/ 85969 h 3187995"/>
              <a:gd name="connsiteX2" fmla="*/ 715914 w 943048"/>
              <a:gd name="connsiteY2" fmla="*/ 187569 h 3187995"/>
              <a:gd name="connsiteX3" fmla="*/ 739360 w 943048"/>
              <a:gd name="connsiteY3" fmla="*/ 320430 h 3187995"/>
              <a:gd name="connsiteX4" fmla="*/ 754991 w 943048"/>
              <a:gd name="connsiteY4" fmla="*/ 406400 h 3187995"/>
              <a:gd name="connsiteX5" fmla="*/ 739360 w 943048"/>
              <a:gd name="connsiteY5" fmla="*/ 437661 h 3187995"/>
              <a:gd name="connsiteX6" fmla="*/ 692468 w 943048"/>
              <a:gd name="connsiteY6" fmla="*/ 453292 h 3187995"/>
              <a:gd name="connsiteX7" fmla="*/ 653391 w 943048"/>
              <a:gd name="connsiteY7" fmla="*/ 461107 h 3187995"/>
              <a:gd name="connsiteX8" fmla="*/ 411114 w 943048"/>
              <a:gd name="connsiteY8" fmla="*/ 484553 h 3187995"/>
              <a:gd name="connsiteX9" fmla="*/ 379852 w 943048"/>
              <a:gd name="connsiteY9" fmla="*/ 625230 h 3187995"/>
              <a:gd name="connsiteX10" fmla="*/ 309514 w 943048"/>
              <a:gd name="connsiteY10" fmla="*/ 679938 h 3187995"/>
              <a:gd name="connsiteX11" fmla="*/ 293883 w 943048"/>
              <a:gd name="connsiteY11" fmla="*/ 726830 h 3187995"/>
              <a:gd name="connsiteX12" fmla="*/ 286068 w 943048"/>
              <a:gd name="connsiteY12" fmla="*/ 898769 h 3187995"/>
              <a:gd name="connsiteX13" fmla="*/ 121944 w 943048"/>
              <a:gd name="connsiteY13" fmla="*/ 875323 h 3187995"/>
              <a:gd name="connsiteX14" fmla="*/ 90683 w 943048"/>
              <a:gd name="connsiteY14" fmla="*/ 867507 h 3187995"/>
              <a:gd name="connsiteX15" fmla="*/ 98498 w 943048"/>
              <a:gd name="connsiteY15" fmla="*/ 984738 h 3187995"/>
              <a:gd name="connsiteX16" fmla="*/ 153206 w 943048"/>
              <a:gd name="connsiteY16" fmla="*/ 1031630 h 3187995"/>
              <a:gd name="connsiteX17" fmla="*/ 231360 w 943048"/>
              <a:gd name="connsiteY17" fmla="*/ 1109784 h 3187995"/>
              <a:gd name="connsiteX18" fmla="*/ 254806 w 943048"/>
              <a:gd name="connsiteY18" fmla="*/ 1133230 h 3187995"/>
              <a:gd name="connsiteX19" fmla="*/ 262621 w 943048"/>
              <a:gd name="connsiteY19" fmla="*/ 1172307 h 3187995"/>
              <a:gd name="connsiteX20" fmla="*/ 241862 w 943048"/>
              <a:gd name="connsiteY20" fmla="*/ 1283676 h 3187995"/>
              <a:gd name="connsiteX21" fmla="*/ 158091 w 943048"/>
              <a:gd name="connsiteY21" fmla="*/ 1335698 h 3187995"/>
              <a:gd name="connsiteX22" fmla="*/ 10819 w 943048"/>
              <a:gd name="connsiteY22" fmla="*/ 1433878 h 3187995"/>
              <a:gd name="connsiteX23" fmla="*/ 16681 w 943048"/>
              <a:gd name="connsiteY23" fmla="*/ 1591164 h 3187995"/>
              <a:gd name="connsiteX24" fmla="*/ 61131 w 943048"/>
              <a:gd name="connsiteY24" fmla="*/ 1749914 h 3187995"/>
              <a:gd name="connsiteX25" fmla="*/ 129760 w 943048"/>
              <a:gd name="connsiteY25" fmla="*/ 1852246 h 3187995"/>
              <a:gd name="connsiteX26" fmla="*/ 200098 w 943048"/>
              <a:gd name="connsiteY26" fmla="*/ 1899138 h 3187995"/>
              <a:gd name="connsiteX27" fmla="*/ 223544 w 943048"/>
              <a:gd name="connsiteY27" fmla="*/ 1946030 h 3187995"/>
              <a:gd name="connsiteX28" fmla="*/ 246991 w 943048"/>
              <a:gd name="connsiteY28" fmla="*/ 2149230 h 3187995"/>
              <a:gd name="connsiteX29" fmla="*/ 286068 w 943048"/>
              <a:gd name="connsiteY29" fmla="*/ 2211753 h 3187995"/>
              <a:gd name="connsiteX30" fmla="*/ 317329 w 943048"/>
              <a:gd name="connsiteY30" fmla="*/ 2274276 h 3187995"/>
              <a:gd name="connsiteX31" fmla="*/ 348591 w 943048"/>
              <a:gd name="connsiteY31" fmla="*/ 2360246 h 3187995"/>
              <a:gd name="connsiteX32" fmla="*/ 387668 w 943048"/>
              <a:gd name="connsiteY32" fmla="*/ 2414953 h 3187995"/>
              <a:gd name="connsiteX33" fmla="*/ 395483 w 943048"/>
              <a:gd name="connsiteY33" fmla="*/ 2438400 h 3187995"/>
              <a:gd name="connsiteX34" fmla="*/ 364221 w 943048"/>
              <a:gd name="connsiteY34" fmla="*/ 2599103 h 3187995"/>
              <a:gd name="connsiteX35" fmla="*/ 365931 w 943048"/>
              <a:gd name="connsiteY35" fmla="*/ 2704123 h 3187995"/>
              <a:gd name="connsiteX36" fmla="*/ 381806 w 943048"/>
              <a:gd name="connsiteY36" fmla="*/ 2868246 h 3187995"/>
              <a:gd name="connsiteX37" fmla="*/ 517110 w 943048"/>
              <a:gd name="connsiteY37" fmla="*/ 2910498 h 3187995"/>
              <a:gd name="connsiteX38" fmla="*/ 588181 w 943048"/>
              <a:gd name="connsiteY38" fmla="*/ 2911963 h 3187995"/>
              <a:gd name="connsiteX39" fmla="*/ 659008 w 943048"/>
              <a:gd name="connsiteY39" fmla="*/ 2928571 h 3187995"/>
              <a:gd name="connsiteX40" fmla="*/ 657543 w 943048"/>
              <a:gd name="connsiteY40" fmla="*/ 3077063 h 3187995"/>
              <a:gd name="connsiteX41" fmla="*/ 734964 w 943048"/>
              <a:gd name="connsiteY41" fmla="*/ 3182326 h 3187995"/>
              <a:gd name="connsiteX42" fmla="*/ 943048 w 943048"/>
              <a:gd name="connsiteY42" fmla="*/ 3153507 h 3187995"/>
              <a:gd name="connsiteX0" fmla="*/ 641049 w 938522"/>
              <a:gd name="connsiteY0" fmla="*/ 0 h 3187995"/>
              <a:gd name="connsiteX1" fmla="*/ 703572 w 938522"/>
              <a:gd name="connsiteY1" fmla="*/ 85969 h 3187995"/>
              <a:gd name="connsiteX2" fmla="*/ 711388 w 938522"/>
              <a:gd name="connsiteY2" fmla="*/ 187569 h 3187995"/>
              <a:gd name="connsiteX3" fmla="*/ 734834 w 938522"/>
              <a:gd name="connsiteY3" fmla="*/ 320430 h 3187995"/>
              <a:gd name="connsiteX4" fmla="*/ 750465 w 938522"/>
              <a:gd name="connsiteY4" fmla="*/ 406400 h 3187995"/>
              <a:gd name="connsiteX5" fmla="*/ 734834 w 938522"/>
              <a:gd name="connsiteY5" fmla="*/ 437661 h 3187995"/>
              <a:gd name="connsiteX6" fmla="*/ 687942 w 938522"/>
              <a:gd name="connsiteY6" fmla="*/ 453292 h 3187995"/>
              <a:gd name="connsiteX7" fmla="*/ 648865 w 938522"/>
              <a:gd name="connsiteY7" fmla="*/ 461107 h 3187995"/>
              <a:gd name="connsiteX8" fmla="*/ 406588 w 938522"/>
              <a:gd name="connsiteY8" fmla="*/ 484553 h 3187995"/>
              <a:gd name="connsiteX9" fmla="*/ 375326 w 938522"/>
              <a:gd name="connsiteY9" fmla="*/ 625230 h 3187995"/>
              <a:gd name="connsiteX10" fmla="*/ 304988 w 938522"/>
              <a:gd name="connsiteY10" fmla="*/ 679938 h 3187995"/>
              <a:gd name="connsiteX11" fmla="*/ 289357 w 938522"/>
              <a:gd name="connsiteY11" fmla="*/ 726830 h 3187995"/>
              <a:gd name="connsiteX12" fmla="*/ 281542 w 938522"/>
              <a:gd name="connsiteY12" fmla="*/ 898769 h 3187995"/>
              <a:gd name="connsiteX13" fmla="*/ 117418 w 938522"/>
              <a:gd name="connsiteY13" fmla="*/ 875323 h 3187995"/>
              <a:gd name="connsiteX14" fmla="*/ 86157 w 938522"/>
              <a:gd name="connsiteY14" fmla="*/ 867507 h 3187995"/>
              <a:gd name="connsiteX15" fmla="*/ 93972 w 938522"/>
              <a:gd name="connsiteY15" fmla="*/ 984738 h 3187995"/>
              <a:gd name="connsiteX16" fmla="*/ 148680 w 938522"/>
              <a:gd name="connsiteY16" fmla="*/ 1031630 h 3187995"/>
              <a:gd name="connsiteX17" fmla="*/ 226834 w 938522"/>
              <a:gd name="connsiteY17" fmla="*/ 1109784 h 3187995"/>
              <a:gd name="connsiteX18" fmla="*/ 250280 w 938522"/>
              <a:gd name="connsiteY18" fmla="*/ 1133230 h 3187995"/>
              <a:gd name="connsiteX19" fmla="*/ 258095 w 938522"/>
              <a:gd name="connsiteY19" fmla="*/ 1172307 h 3187995"/>
              <a:gd name="connsiteX20" fmla="*/ 237336 w 938522"/>
              <a:gd name="connsiteY20" fmla="*/ 1283676 h 3187995"/>
              <a:gd name="connsiteX21" fmla="*/ 153565 w 938522"/>
              <a:gd name="connsiteY21" fmla="*/ 1335698 h 3187995"/>
              <a:gd name="connsiteX22" fmla="*/ 6293 w 938522"/>
              <a:gd name="connsiteY22" fmla="*/ 1433878 h 3187995"/>
              <a:gd name="connsiteX23" fmla="*/ 40730 w 938522"/>
              <a:gd name="connsiteY23" fmla="*/ 1587989 h 3187995"/>
              <a:gd name="connsiteX24" fmla="*/ 56605 w 938522"/>
              <a:gd name="connsiteY24" fmla="*/ 1749914 h 3187995"/>
              <a:gd name="connsiteX25" fmla="*/ 125234 w 938522"/>
              <a:gd name="connsiteY25" fmla="*/ 1852246 h 3187995"/>
              <a:gd name="connsiteX26" fmla="*/ 195572 w 938522"/>
              <a:gd name="connsiteY26" fmla="*/ 1899138 h 3187995"/>
              <a:gd name="connsiteX27" fmla="*/ 219018 w 938522"/>
              <a:gd name="connsiteY27" fmla="*/ 1946030 h 3187995"/>
              <a:gd name="connsiteX28" fmla="*/ 242465 w 938522"/>
              <a:gd name="connsiteY28" fmla="*/ 2149230 h 3187995"/>
              <a:gd name="connsiteX29" fmla="*/ 281542 w 938522"/>
              <a:gd name="connsiteY29" fmla="*/ 2211753 h 3187995"/>
              <a:gd name="connsiteX30" fmla="*/ 312803 w 938522"/>
              <a:gd name="connsiteY30" fmla="*/ 2274276 h 3187995"/>
              <a:gd name="connsiteX31" fmla="*/ 344065 w 938522"/>
              <a:gd name="connsiteY31" fmla="*/ 2360246 h 3187995"/>
              <a:gd name="connsiteX32" fmla="*/ 383142 w 938522"/>
              <a:gd name="connsiteY32" fmla="*/ 2414953 h 3187995"/>
              <a:gd name="connsiteX33" fmla="*/ 390957 w 938522"/>
              <a:gd name="connsiteY33" fmla="*/ 2438400 h 3187995"/>
              <a:gd name="connsiteX34" fmla="*/ 359695 w 938522"/>
              <a:gd name="connsiteY34" fmla="*/ 2599103 h 3187995"/>
              <a:gd name="connsiteX35" fmla="*/ 361405 w 938522"/>
              <a:gd name="connsiteY35" fmla="*/ 2704123 h 3187995"/>
              <a:gd name="connsiteX36" fmla="*/ 377280 w 938522"/>
              <a:gd name="connsiteY36" fmla="*/ 2868246 h 3187995"/>
              <a:gd name="connsiteX37" fmla="*/ 512584 w 938522"/>
              <a:gd name="connsiteY37" fmla="*/ 2910498 h 3187995"/>
              <a:gd name="connsiteX38" fmla="*/ 583655 w 938522"/>
              <a:gd name="connsiteY38" fmla="*/ 2911963 h 3187995"/>
              <a:gd name="connsiteX39" fmla="*/ 654482 w 938522"/>
              <a:gd name="connsiteY39" fmla="*/ 2928571 h 3187995"/>
              <a:gd name="connsiteX40" fmla="*/ 653017 w 938522"/>
              <a:gd name="connsiteY40" fmla="*/ 3077063 h 3187995"/>
              <a:gd name="connsiteX41" fmla="*/ 730438 w 938522"/>
              <a:gd name="connsiteY41" fmla="*/ 3182326 h 3187995"/>
              <a:gd name="connsiteX42" fmla="*/ 938522 w 938522"/>
              <a:gd name="connsiteY42" fmla="*/ 3153507 h 3187995"/>
              <a:gd name="connsiteX0" fmla="*/ 641982 w 939455"/>
              <a:gd name="connsiteY0" fmla="*/ 0 h 3187995"/>
              <a:gd name="connsiteX1" fmla="*/ 704505 w 939455"/>
              <a:gd name="connsiteY1" fmla="*/ 85969 h 3187995"/>
              <a:gd name="connsiteX2" fmla="*/ 712321 w 939455"/>
              <a:gd name="connsiteY2" fmla="*/ 187569 h 3187995"/>
              <a:gd name="connsiteX3" fmla="*/ 735767 w 939455"/>
              <a:gd name="connsiteY3" fmla="*/ 320430 h 3187995"/>
              <a:gd name="connsiteX4" fmla="*/ 751398 w 939455"/>
              <a:gd name="connsiteY4" fmla="*/ 406400 h 3187995"/>
              <a:gd name="connsiteX5" fmla="*/ 735767 w 939455"/>
              <a:gd name="connsiteY5" fmla="*/ 437661 h 3187995"/>
              <a:gd name="connsiteX6" fmla="*/ 688875 w 939455"/>
              <a:gd name="connsiteY6" fmla="*/ 453292 h 3187995"/>
              <a:gd name="connsiteX7" fmla="*/ 649798 w 939455"/>
              <a:gd name="connsiteY7" fmla="*/ 461107 h 3187995"/>
              <a:gd name="connsiteX8" fmla="*/ 407521 w 939455"/>
              <a:gd name="connsiteY8" fmla="*/ 484553 h 3187995"/>
              <a:gd name="connsiteX9" fmla="*/ 376259 w 939455"/>
              <a:gd name="connsiteY9" fmla="*/ 625230 h 3187995"/>
              <a:gd name="connsiteX10" fmla="*/ 305921 w 939455"/>
              <a:gd name="connsiteY10" fmla="*/ 679938 h 3187995"/>
              <a:gd name="connsiteX11" fmla="*/ 290290 w 939455"/>
              <a:gd name="connsiteY11" fmla="*/ 726830 h 3187995"/>
              <a:gd name="connsiteX12" fmla="*/ 282475 w 939455"/>
              <a:gd name="connsiteY12" fmla="*/ 898769 h 3187995"/>
              <a:gd name="connsiteX13" fmla="*/ 118351 w 939455"/>
              <a:gd name="connsiteY13" fmla="*/ 875323 h 3187995"/>
              <a:gd name="connsiteX14" fmla="*/ 87090 w 939455"/>
              <a:gd name="connsiteY14" fmla="*/ 867507 h 3187995"/>
              <a:gd name="connsiteX15" fmla="*/ 94905 w 939455"/>
              <a:gd name="connsiteY15" fmla="*/ 984738 h 3187995"/>
              <a:gd name="connsiteX16" fmla="*/ 149613 w 939455"/>
              <a:gd name="connsiteY16" fmla="*/ 1031630 h 3187995"/>
              <a:gd name="connsiteX17" fmla="*/ 227767 w 939455"/>
              <a:gd name="connsiteY17" fmla="*/ 1109784 h 3187995"/>
              <a:gd name="connsiteX18" fmla="*/ 251213 w 939455"/>
              <a:gd name="connsiteY18" fmla="*/ 1133230 h 3187995"/>
              <a:gd name="connsiteX19" fmla="*/ 259028 w 939455"/>
              <a:gd name="connsiteY19" fmla="*/ 1172307 h 3187995"/>
              <a:gd name="connsiteX20" fmla="*/ 238269 w 939455"/>
              <a:gd name="connsiteY20" fmla="*/ 1283676 h 3187995"/>
              <a:gd name="connsiteX21" fmla="*/ 154498 w 939455"/>
              <a:gd name="connsiteY21" fmla="*/ 1335698 h 3187995"/>
              <a:gd name="connsiteX22" fmla="*/ 7226 w 939455"/>
              <a:gd name="connsiteY22" fmla="*/ 1433878 h 3187995"/>
              <a:gd name="connsiteX23" fmla="*/ 41663 w 939455"/>
              <a:gd name="connsiteY23" fmla="*/ 1587989 h 3187995"/>
              <a:gd name="connsiteX24" fmla="*/ 57538 w 939455"/>
              <a:gd name="connsiteY24" fmla="*/ 1749914 h 3187995"/>
              <a:gd name="connsiteX25" fmla="*/ 126167 w 939455"/>
              <a:gd name="connsiteY25" fmla="*/ 1852246 h 3187995"/>
              <a:gd name="connsiteX26" fmla="*/ 196505 w 939455"/>
              <a:gd name="connsiteY26" fmla="*/ 1899138 h 3187995"/>
              <a:gd name="connsiteX27" fmla="*/ 219951 w 939455"/>
              <a:gd name="connsiteY27" fmla="*/ 1946030 h 3187995"/>
              <a:gd name="connsiteX28" fmla="*/ 243398 w 939455"/>
              <a:gd name="connsiteY28" fmla="*/ 2149230 h 3187995"/>
              <a:gd name="connsiteX29" fmla="*/ 282475 w 939455"/>
              <a:gd name="connsiteY29" fmla="*/ 2211753 h 3187995"/>
              <a:gd name="connsiteX30" fmla="*/ 313736 w 939455"/>
              <a:gd name="connsiteY30" fmla="*/ 2274276 h 3187995"/>
              <a:gd name="connsiteX31" fmla="*/ 344998 w 939455"/>
              <a:gd name="connsiteY31" fmla="*/ 2360246 h 3187995"/>
              <a:gd name="connsiteX32" fmla="*/ 384075 w 939455"/>
              <a:gd name="connsiteY32" fmla="*/ 2414953 h 3187995"/>
              <a:gd name="connsiteX33" fmla="*/ 391890 w 939455"/>
              <a:gd name="connsiteY33" fmla="*/ 2438400 h 3187995"/>
              <a:gd name="connsiteX34" fmla="*/ 360628 w 939455"/>
              <a:gd name="connsiteY34" fmla="*/ 2599103 h 3187995"/>
              <a:gd name="connsiteX35" fmla="*/ 362338 w 939455"/>
              <a:gd name="connsiteY35" fmla="*/ 2704123 h 3187995"/>
              <a:gd name="connsiteX36" fmla="*/ 378213 w 939455"/>
              <a:gd name="connsiteY36" fmla="*/ 2868246 h 3187995"/>
              <a:gd name="connsiteX37" fmla="*/ 513517 w 939455"/>
              <a:gd name="connsiteY37" fmla="*/ 2910498 h 3187995"/>
              <a:gd name="connsiteX38" fmla="*/ 584588 w 939455"/>
              <a:gd name="connsiteY38" fmla="*/ 2911963 h 3187995"/>
              <a:gd name="connsiteX39" fmla="*/ 655415 w 939455"/>
              <a:gd name="connsiteY39" fmla="*/ 2928571 h 3187995"/>
              <a:gd name="connsiteX40" fmla="*/ 653950 w 939455"/>
              <a:gd name="connsiteY40" fmla="*/ 3077063 h 3187995"/>
              <a:gd name="connsiteX41" fmla="*/ 731371 w 939455"/>
              <a:gd name="connsiteY41" fmla="*/ 3182326 h 3187995"/>
              <a:gd name="connsiteX42" fmla="*/ 939455 w 939455"/>
              <a:gd name="connsiteY42" fmla="*/ 3153507 h 3187995"/>
              <a:gd name="connsiteX0" fmla="*/ 641982 w 939455"/>
              <a:gd name="connsiteY0" fmla="*/ 0 h 3187995"/>
              <a:gd name="connsiteX1" fmla="*/ 704505 w 939455"/>
              <a:gd name="connsiteY1" fmla="*/ 85969 h 3187995"/>
              <a:gd name="connsiteX2" fmla="*/ 712321 w 939455"/>
              <a:gd name="connsiteY2" fmla="*/ 187569 h 3187995"/>
              <a:gd name="connsiteX3" fmla="*/ 735767 w 939455"/>
              <a:gd name="connsiteY3" fmla="*/ 320430 h 3187995"/>
              <a:gd name="connsiteX4" fmla="*/ 751398 w 939455"/>
              <a:gd name="connsiteY4" fmla="*/ 406400 h 3187995"/>
              <a:gd name="connsiteX5" fmla="*/ 735767 w 939455"/>
              <a:gd name="connsiteY5" fmla="*/ 437661 h 3187995"/>
              <a:gd name="connsiteX6" fmla="*/ 688875 w 939455"/>
              <a:gd name="connsiteY6" fmla="*/ 453292 h 3187995"/>
              <a:gd name="connsiteX7" fmla="*/ 649798 w 939455"/>
              <a:gd name="connsiteY7" fmla="*/ 461107 h 3187995"/>
              <a:gd name="connsiteX8" fmla="*/ 407521 w 939455"/>
              <a:gd name="connsiteY8" fmla="*/ 484553 h 3187995"/>
              <a:gd name="connsiteX9" fmla="*/ 376259 w 939455"/>
              <a:gd name="connsiteY9" fmla="*/ 625230 h 3187995"/>
              <a:gd name="connsiteX10" fmla="*/ 280521 w 939455"/>
              <a:gd name="connsiteY10" fmla="*/ 664063 h 3187995"/>
              <a:gd name="connsiteX11" fmla="*/ 290290 w 939455"/>
              <a:gd name="connsiteY11" fmla="*/ 726830 h 3187995"/>
              <a:gd name="connsiteX12" fmla="*/ 282475 w 939455"/>
              <a:gd name="connsiteY12" fmla="*/ 898769 h 3187995"/>
              <a:gd name="connsiteX13" fmla="*/ 118351 w 939455"/>
              <a:gd name="connsiteY13" fmla="*/ 875323 h 3187995"/>
              <a:gd name="connsiteX14" fmla="*/ 87090 w 939455"/>
              <a:gd name="connsiteY14" fmla="*/ 867507 h 3187995"/>
              <a:gd name="connsiteX15" fmla="*/ 94905 w 939455"/>
              <a:gd name="connsiteY15" fmla="*/ 984738 h 3187995"/>
              <a:gd name="connsiteX16" fmla="*/ 149613 w 939455"/>
              <a:gd name="connsiteY16" fmla="*/ 1031630 h 3187995"/>
              <a:gd name="connsiteX17" fmla="*/ 227767 w 939455"/>
              <a:gd name="connsiteY17" fmla="*/ 1109784 h 3187995"/>
              <a:gd name="connsiteX18" fmla="*/ 251213 w 939455"/>
              <a:gd name="connsiteY18" fmla="*/ 1133230 h 3187995"/>
              <a:gd name="connsiteX19" fmla="*/ 259028 w 939455"/>
              <a:gd name="connsiteY19" fmla="*/ 1172307 h 3187995"/>
              <a:gd name="connsiteX20" fmla="*/ 238269 w 939455"/>
              <a:gd name="connsiteY20" fmla="*/ 1283676 h 3187995"/>
              <a:gd name="connsiteX21" fmla="*/ 154498 w 939455"/>
              <a:gd name="connsiteY21" fmla="*/ 1335698 h 3187995"/>
              <a:gd name="connsiteX22" fmla="*/ 7226 w 939455"/>
              <a:gd name="connsiteY22" fmla="*/ 1433878 h 3187995"/>
              <a:gd name="connsiteX23" fmla="*/ 41663 w 939455"/>
              <a:gd name="connsiteY23" fmla="*/ 1587989 h 3187995"/>
              <a:gd name="connsiteX24" fmla="*/ 57538 w 939455"/>
              <a:gd name="connsiteY24" fmla="*/ 1749914 h 3187995"/>
              <a:gd name="connsiteX25" fmla="*/ 126167 w 939455"/>
              <a:gd name="connsiteY25" fmla="*/ 1852246 h 3187995"/>
              <a:gd name="connsiteX26" fmla="*/ 196505 w 939455"/>
              <a:gd name="connsiteY26" fmla="*/ 1899138 h 3187995"/>
              <a:gd name="connsiteX27" fmla="*/ 219951 w 939455"/>
              <a:gd name="connsiteY27" fmla="*/ 1946030 h 3187995"/>
              <a:gd name="connsiteX28" fmla="*/ 243398 w 939455"/>
              <a:gd name="connsiteY28" fmla="*/ 2149230 h 3187995"/>
              <a:gd name="connsiteX29" fmla="*/ 282475 w 939455"/>
              <a:gd name="connsiteY29" fmla="*/ 2211753 h 3187995"/>
              <a:gd name="connsiteX30" fmla="*/ 313736 w 939455"/>
              <a:gd name="connsiteY30" fmla="*/ 2274276 h 3187995"/>
              <a:gd name="connsiteX31" fmla="*/ 344998 w 939455"/>
              <a:gd name="connsiteY31" fmla="*/ 2360246 h 3187995"/>
              <a:gd name="connsiteX32" fmla="*/ 384075 w 939455"/>
              <a:gd name="connsiteY32" fmla="*/ 2414953 h 3187995"/>
              <a:gd name="connsiteX33" fmla="*/ 391890 w 939455"/>
              <a:gd name="connsiteY33" fmla="*/ 2438400 h 3187995"/>
              <a:gd name="connsiteX34" fmla="*/ 360628 w 939455"/>
              <a:gd name="connsiteY34" fmla="*/ 2599103 h 3187995"/>
              <a:gd name="connsiteX35" fmla="*/ 362338 w 939455"/>
              <a:gd name="connsiteY35" fmla="*/ 2704123 h 3187995"/>
              <a:gd name="connsiteX36" fmla="*/ 378213 w 939455"/>
              <a:gd name="connsiteY36" fmla="*/ 2868246 h 3187995"/>
              <a:gd name="connsiteX37" fmla="*/ 513517 w 939455"/>
              <a:gd name="connsiteY37" fmla="*/ 2910498 h 3187995"/>
              <a:gd name="connsiteX38" fmla="*/ 584588 w 939455"/>
              <a:gd name="connsiteY38" fmla="*/ 2911963 h 3187995"/>
              <a:gd name="connsiteX39" fmla="*/ 655415 w 939455"/>
              <a:gd name="connsiteY39" fmla="*/ 2928571 h 3187995"/>
              <a:gd name="connsiteX40" fmla="*/ 653950 w 939455"/>
              <a:gd name="connsiteY40" fmla="*/ 3077063 h 3187995"/>
              <a:gd name="connsiteX41" fmla="*/ 731371 w 939455"/>
              <a:gd name="connsiteY41" fmla="*/ 3182326 h 3187995"/>
              <a:gd name="connsiteX42" fmla="*/ 939455 w 939455"/>
              <a:gd name="connsiteY42" fmla="*/ 3153507 h 3187995"/>
              <a:gd name="connsiteX0" fmla="*/ 641982 w 939455"/>
              <a:gd name="connsiteY0" fmla="*/ 0 h 3187995"/>
              <a:gd name="connsiteX1" fmla="*/ 704505 w 939455"/>
              <a:gd name="connsiteY1" fmla="*/ 85969 h 3187995"/>
              <a:gd name="connsiteX2" fmla="*/ 712321 w 939455"/>
              <a:gd name="connsiteY2" fmla="*/ 187569 h 3187995"/>
              <a:gd name="connsiteX3" fmla="*/ 735767 w 939455"/>
              <a:gd name="connsiteY3" fmla="*/ 320430 h 3187995"/>
              <a:gd name="connsiteX4" fmla="*/ 751398 w 939455"/>
              <a:gd name="connsiteY4" fmla="*/ 406400 h 3187995"/>
              <a:gd name="connsiteX5" fmla="*/ 735767 w 939455"/>
              <a:gd name="connsiteY5" fmla="*/ 437661 h 3187995"/>
              <a:gd name="connsiteX6" fmla="*/ 688875 w 939455"/>
              <a:gd name="connsiteY6" fmla="*/ 453292 h 3187995"/>
              <a:gd name="connsiteX7" fmla="*/ 649798 w 939455"/>
              <a:gd name="connsiteY7" fmla="*/ 461107 h 3187995"/>
              <a:gd name="connsiteX8" fmla="*/ 407521 w 939455"/>
              <a:gd name="connsiteY8" fmla="*/ 484553 h 3187995"/>
              <a:gd name="connsiteX9" fmla="*/ 376259 w 939455"/>
              <a:gd name="connsiteY9" fmla="*/ 625230 h 3187995"/>
              <a:gd name="connsiteX10" fmla="*/ 280521 w 939455"/>
              <a:gd name="connsiteY10" fmla="*/ 664063 h 3187995"/>
              <a:gd name="connsiteX11" fmla="*/ 271240 w 939455"/>
              <a:gd name="connsiteY11" fmla="*/ 733180 h 3187995"/>
              <a:gd name="connsiteX12" fmla="*/ 282475 w 939455"/>
              <a:gd name="connsiteY12" fmla="*/ 898769 h 3187995"/>
              <a:gd name="connsiteX13" fmla="*/ 118351 w 939455"/>
              <a:gd name="connsiteY13" fmla="*/ 875323 h 3187995"/>
              <a:gd name="connsiteX14" fmla="*/ 87090 w 939455"/>
              <a:gd name="connsiteY14" fmla="*/ 867507 h 3187995"/>
              <a:gd name="connsiteX15" fmla="*/ 94905 w 939455"/>
              <a:gd name="connsiteY15" fmla="*/ 984738 h 3187995"/>
              <a:gd name="connsiteX16" fmla="*/ 149613 w 939455"/>
              <a:gd name="connsiteY16" fmla="*/ 1031630 h 3187995"/>
              <a:gd name="connsiteX17" fmla="*/ 227767 w 939455"/>
              <a:gd name="connsiteY17" fmla="*/ 1109784 h 3187995"/>
              <a:gd name="connsiteX18" fmla="*/ 251213 w 939455"/>
              <a:gd name="connsiteY18" fmla="*/ 1133230 h 3187995"/>
              <a:gd name="connsiteX19" fmla="*/ 259028 w 939455"/>
              <a:gd name="connsiteY19" fmla="*/ 1172307 h 3187995"/>
              <a:gd name="connsiteX20" fmla="*/ 238269 w 939455"/>
              <a:gd name="connsiteY20" fmla="*/ 1283676 h 3187995"/>
              <a:gd name="connsiteX21" fmla="*/ 154498 w 939455"/>
              <a:gd name="connsiteY21" fmla="*/ 1335698 h 3187995"/>
              <a:gd name="connsiteX22" fmla="*/ 7226 w 939455"/>
              <a:gd name="connsiteY22" fmla="*/ 1433878 h 3187995"/>
              <a:gd name="connsiteX23" fmla="*/ 41663 w 939455"/>
              <a:gd name="connsiteY23" fmla="*/ 1587989 h 3187995"/>
              <a:gd name="connsiteX24" fmla="*/ 57538 w 939455"/>
              <a:gd name="connsiteY24" fmla="*/ 1749914 h 3187995"/>
              <a:gd name="connsiteX25" fmla="*/ 126167 w 939455"/>
              <a:gd name="connsiteY25" fmla="*/ 1852246 h 3187995"/>
              <a:gd name="connsiteX26" fmla="*/ 196505 w 939455"/>
              <a:gd name="connsiteY26" fmla="*/ 1899138 h 3187995"/>
              <a:gd name="connsiteX27" fmla="*/ 219951 w 939455"/>
              <a:gd name="connsiteY27" fmla="*/ 1946030 h 3187995"/>
              <a:gd name="connsiteX28" fmla="*/ 243398 w 939455"/>
              <a:gd name="connsiteY28" fmla="*/ 2149230 h 3187995"/>
              <a:gd name="connsiteX29" fmla="*/ 282475 w 939455"/>
              <a:gd name="connsiteY29" fmla="*/ 2211753 h 3187995"/>
              <a:gd name="connsiteX30" fmla="*/ 313736 w 939455"/>
              <a:gd name="connsiteY30" fmla="*/ 2274276 h 3187995"/>
              <a:gd name="connsiteX31" fmla="*/ 344998 w 939455"/>
              <a:gd name="connsiteY31" fmla="*/ 2360246 h 3187995"/>
              <a:gd name="connsiteX32" fmla="*/ 384075 w 939455"/>
              <a:gd name="connsiteY32" fmla="*/ 2414953 h 3187995"/>
              <a:gd name="connsiteX33" fmla="*/ 391890 w 939455"/>
              <a:gd name="connsiteY33" fmla="*/ 2438400 h 3187995"/>
              <a:gd name="connsiteX34" fmla="*/ 360628 w 939455"/>
              <a:gd name="connsiteY34" fmla="*/ 2599103 h 3187995"/>
              <a:gd name="connsiteX35" fmla="*/ 362338 w 939455"/>
              <a:gd name="connsiteY35" fmla="*/ 2704123 h 3187995"/>
              <a:gd name="connsiteX36" fmla="*/ 378213 w 939455"/>
              <a:gd name="connsiteY36" fmla="*/ 2868246 h 3187995"/>
              <a:gd name="connsiteX37" fmla="*/ 513517 w 939455"/>
              <a:gd name="connsiteY37" fmla="*/ 2910498 h 3187995"/>
              <a:gd name="connsiteX38" fmla="*/ 584588 w 939455"/>
              <a:gd name="connsiteY38" fmla="*/ 2911963 h 3187995"/>
              <a:gd name="connsiteX39" fmla="*/ 655415 w 939455"/>
              <a:gd name="connsiteY39" fmla="*/ 2928571 h 3187995"/>
              <a:gd name="connsiteX40" fmla="*/ 653950 w 939455"/>
              <a:gd name="connsiteY40" fmla="*/ 3077063 h 3187995"/>
              <a:gd name="connsiteX41" fmla="*/ 731371 w 939455"/>
              <a:gd name="connsiteY41" fmla="*/ 3182326 h 3187995"/>
              <a:gd name="connsiteX42" fmla="*/ 939455 w 939455"/>
              <a:gd name="connsiteY42" fmla="*/ 3153507 h 3187995"/>
              <a:gd name="connsiteX0" fmla="*/ 641982 w 939455"/>
              <a:gd name="connsiteY0" fmla="*/ 0 h 3187995"/>
              <a:gd name="connsiteX1" fmla="*/ 704505 w 939455"/>
              <a:gd name="connsiteY1" fmla="*/ 85969 h 3187995"/>
              <a:gd name="connsiteX2" fmla="*/ 712321 w 939455"/>
              <a:gd name="connsiteY2" fmla="*/ 187569 h 3187995"/>
              <a:gd name="connsiteX3" fmla="*/ 735767 w 939455"/>
              <a:gd name="connsiteY3" fmla="*/ 320430 h 3187995"/>
              <a:gd name="connsiteX4" fmla="*/ 751398 w 939455"/>
              <a:gd name="connsiteY4" fmla="*/ 406400 h 3187995"/>
              <a:gd name="connsiteX5" fmla="*/ 735767 w 939455"/>
              <a:gd name="connsiteY5" fmla="*/ 437661 h 3187995"/>
              <a:gd name="connsiteX6" fmla="*/ 688875 w 939455"/>
              <a:gd name="connsiteY6" fmla="*/ 453292 h 3187995"/>
              <a:gd name="connsiteX7" fmla="*/ 649798 w 939455"/>
              <a:gd name="connsiteY7" fmla="*/ 461107 h 3187995"/>
              <a:gd name="connsiteX8" fmla="*/ 407521 w 939455"/>
              <a:gd name="connsiteY8" fmla="*/ 484553 h 3187995"/>
              <a:gd name="connsiteX9" fmla="*/ 376259 w 939455"/>
              <a:gd name="connsiteY9" fmla="*/ 625230 h 3187995"/>
              <a:gd name="connsiteX10" fmla="*/ 280521 w 939455"/>
              <a:gd name="connsiteY10" fmla="*/ 664063 h 3187995"/>
              <a:gd name="connsiteX11" fmla="*/ 271240 w 939455"/>
              <a:gd name="connsiteY11" fmla="*/ 733180 h 3187995"/>
              <a:gd name="connsiteX12" fmla="*/ 250725 w 939455"/>
              <a:gd name="connsiteY12" fmla="*/ 803519 h 3187995"/>
              <a:gd name="connsiteX13" fmla="*/ 118351 w 939455"/>
              <a:gd name="connsiteY13" fmla="*/ 875323 h 3187995"/>
              <a:gd name="connsiteX14" fmla="*/ 87090 w 939455"/>
              <a:gd name="connsiteY14" fmla="*/ 867507 h 3187995"/>
              <a:gd name="connsiteX15" fmla="*/ 94905 w 939455"/>
              <a:gd name="connsiteY15" fmla="*/ 984738 h 3187995"/>
              <a:gd name="connsiteX16" fmla="*/ 149613 w 939455"/>
              <a:gd name="connsiteY16" fmla="*/ 1031630 h 3187995"/>
              <a:gd name="connsiteX17" fmla="*/ 227767 w 939455"/>
              <a:gd name="connsiteY17" fmla="*/ 1109784 h 3187995"/>
              <a:gd name="connsiteX18" fmla="*/ 251213 w 939455"/>
              <a:gd name="connsiteY18" fmla="*/ 1133230 h 3187995"/>
              <a:gd name="connsiteX19" fmla="*/ 259028 w 939455"/>
              <a:gd name="connsiteY19" fmla="*/ 1172307 h 3187995"/>
              <a:gd name="connsiteX20" fmla="*/ 238269 w 939455"/>
              <a:gd name="connsiteY20" fmla="*/ 1283676 h 3187995"/>
              <a:gd name="connsiteX21" fmla="*/ 154498 w 939455"/>
              <a:gd name="connsiteY21" fmla="*/ 1335698 h 3187995"/>
              <a:gd name="connsiteX22" fmla="*/ 7226 w 939455"/>
              <a:gd name="connsiteY22" fmla="*/ 1433878 h 3187995"/>
              <a:gd name="connsiteX23" fmla="*/ 41663 w 939455"/>
              <a:gd name="connsiteY23" fmla="*/ 1587989 h 3187995"/>
              <a:gd name="connsiteX24" fmla="*/ 57538 w 939455"/>
              <a:gd name="connsiteY24" fmla="*/ 1749914 h 3187995"/>
              <a:gd name="connsiteX25" fmla="*/ 126167 w 939455"/>
              <a:gd name="connsiteY25" fmla="*/ 1852246 h 3187995"/>
              <a:gd name="connsiteX26" fmla="*/ 196505 w 939455"/>
              <a:gd name="connsiteY26" fmla="*/ 1899138 h 3187995"/>
              <a:gd name="connsiteX27" fmla="*/ 219951 w 939455"/>
              <a:gd name="connsiteY27" fmla="*/ 1946030 h 3187995"/>
              <a:gd name="connsiteX28" fmla="*/ 243398 w 939455"/>
              <a:gd name="connsiteY28" fmla="*/ 2149230 h 3187995"/>
              <a:gd name="connsiteX29" fmla="*/ 282475 w 939455"/>
              <a:gd name="connsiteY29" fmla="*/ 2211753 h 3187995"/>
              <a:gd name="connsiteX30" fmla="*/ 313736 w 939455"/>
              <a:gd name="connsiteY30" fmla="*/ 2274276 h 3187995"/>
              <a:gd name="connsiteX31" fmla="*/ 344998 w 939455"/>
              <a:gd name="connsiteY31" fmla="*/ 2360246 h 3187995"/>
              <a:gd name="connsiteX32" fmla="*/ 384075 w 939455"/>
              <a:gd name="connsiteY32" fmla="*/ 2414953 h 3187995"/>
              <a:gd name="connsiteX33" fmla="*/ 391890 w 939455"/>
              <a:gd name="connsiteY33" fmla="*/ 2438400 h 3187995"/>
              <a:gd name="connsiteX34" fmla="*/ 360628 w 939455"/>
              <a:gd name="connsiteY34" fmla="*/ 2599103 h 3187995"/>
              <a:gd name="connsiteX35" fmla="*/ 362338 w 939455"/>
              <a:gd name="connsiteY35" fmla="*/ 2704123 h 3187995"/>
              <a:gd name="connsiteX36" fmla="*/ 378213 w 939455"/>
              <a:gd name="connsiteY36" fmla="*/ 2868246 h 3187995"/>
              <a:gd name="connsiteX37" fmla="*/ 513517 w 939455"/>
              <a:gd name="connsiteY37" fmla="*/ 2910498 h 3187995"/>
              <a:gd name="connsiteX38" fmla="*/ 584588 w 939455"/>
              <a:gd name="connsiteY38" fmla="*/ 2911963 h 3187995"/>
              <a:gd name="connsiteX39" fmla="*/ 655415 w 939455"/>
              <a:gd name="connsiteY39" fmla="*/ 2928571 h 3187995"/>
              <a:gd name="connsiteX40" fmla="*/ 653950 w 939455"/>
              <a:gd name="connsiteY40" fmla="*/ 3077063 h 3187995"/>
              <a:gd name="connsiteX41" fmla="*/ 731371 w 939455"/>
              <a:gd name="connsiteY41" fmla="*/ 3182326 h 3187995"/>
              <a:gd name="connsiteX42" fmla="*/ 939455 w 939455"/>
              <a:gd name="connsiteY42" fmla="*/ 3153507 h 3187995"/>
              <a:gd name="connsiteX0" fmla="*/ 641982 w 939455"/>
              <a:gd name="connsiteY0" fmla="*/ 0 h 3187995"/>
              <a:gd name="connsiteX1" fmla="*/ 704505 w 939455"/>
              <a:gd name="connsiteY1" fmla="*/ 85969 h 3187995"/>
              <a:gd name="connsiteX2" fmla="*/ 712321 w 939455"/>
              <a:gd name="connsiteY2" fmla="*/ 187569 h 3187995"/>
              <a:gd name="connsiteX3" fmla="*/ 735767 w 939455"/>
              <a:gd name="connsiteY3" fmla="*/ 320430 h 3187995"/>
              <a:gd name="connsiteX4" fmla="*/ 751398 w 939455"/>
              <a:gd name="connsiteY4" fmla="*/ 406400 h 3187995"/>
              <a:gd name="connsiteX5" fmla="*/ 735767 w 939455"/>
              <a:gd name="connsiteY5" fmla="*/ 437661 h 3187995"/>
              <a:gd name="connsiteX6" fmla="*/ 688875 w 939455"/>
              <a:gd name="connsiteY6" fmla="*/ 453292 h 3187995"/>
              <a:gd name="connsiteX7" fmla="*/ 649798 w 939455"/>
              <a:gd name="connsiteY7" fmla="*/ 461107 h 3187995"/>
              <a:gd name="connsiteX8" fmla="*/ 407521 w 939455"/>
              <a:gd name="connsiteY8" fmla="*/ 484553 h 3187995"/>
              <a:gd name="connsiteX9" fmla="*/ 376259 w 939455"/>
              <a:gd name="connsiteY9" fmla="*/ 625230 h 3187995"/>
              <a:gd name="connsiteX10" fmla="*/ 280521 w 939455"/>
              <a:gd name="connsiteY10" fmla="*/ 664063 h 3187995"/>
              <a:gd name="connsiteX11" fmla="*/ 271240 w 939455"/>
              <a:gd name="connsiteY11" fmla="*/ 733180 h 3187995"/>
              <a:gd name="connsiteX12" fmla="*/ 285650 w 939455"/>
              <a:gd name="connsiteY12" fmla="*/ 841619 h 3187995"/>
              <a:gd name="connsiteX13" fmla="*/ 118351 w 939455"/>
              <a:gd name="connsiteY13" fmla="*/ 875323 h 3187995"/>
              <a:gd name="connsiteX14" fmla="*/ 87090 w 939455"/>
              <a:gd name="connsiteY14" fmla="*/ 867507 h 3187995"/>
              <a:gd name="connsiteX15" fmla="*/ 94905 w 939455"/>
              <a:gd name="connsiteY15" fmla="*/ 984738 h 3187995"/>
              <a:gd name="connsiteX16" fmla="*/ 149613 w 939455"/>
              <a:gd name="connsiteY16" fmla="*/ 1031630 h 3187995"/>
              <a:gd name="connsiteX17" fmla="*/ 227767 w 939455"/>
              <a:gd name="connsiteY17" fmla="*/ 1109784 h 3187995"/>
              <a:gd name="connsiteX18" fmla="*/ 251213 w 939455"/>
              <a:gd name="connsiteY18" fmla="*/ 1133230 h 3187995"/>
              <a:gd name="connsiteX19" fmla="*/ 259028 w 939455"/>
              <a:gd name="connsiteY19" fmla="*/ 1172307 h 3187995"/>
              <a:gd name="connsiteX20" fmla="*/ 238269 w 939455"/>
              <a:gd name="connsiteY20" fmla="*/ 1283676 h 3187995"/>
              <a:gd name="connsiteX21" fmla="*/ 154498 w 939455"/>
              <a:gd name="connsiteY21" fmla="*/ 1335698 h 3187995"/>
              <a:gd name="connsiteX22" fmla="*/ 7226 w 939455"/>
              <a:gd name="connsiteY22" fmla="*/ 1433878 h 3187995"/>
              <a:gd name="connsiteX23" fmla="*/ 41663 w 939455"/>
              <a:gd name="connsiteY23" fmla="*/ 1587989 h 3187995"/>
              <a:gd name="connsiteX24" fmla="*/ 57538 w 939455"/>
              <a:gd name="connsiteY24" fmla="*/ 1749914 h 3187995"/>
              <a:gd name="connsiteX25" fmla="*/ 126167 w 939455"/>
              <a:gd name="connsiteY25" fmla="*/ 1852246 h 3187995"/>
              <a:gd name="connsiteX26" fmla="*/ 196505 w 939455"/>
              <a:gd name="connsiteY26" fmla="*/ 1899138 h 3187995"/>
              <a:gd name="connsiteX27" fmla="*/ 219951 w 939455"/>
              <a:gd name="connsiteY27" fmla="*/ 1946030 h 3187995"/>
              <a:gd name="connsiteX28" fmla="*/ 243398 w 939455"/>
              <a:gd name="connsiteY28" fmla="*/ 2149230 h 3187995"/>
              <a:gd name="connsiteX29" fmla="*/ 282475 w 939455"/>
              <a:gd name="connsiteY29" fmla="*/ 2211753 h 3187995"/>
              <a:gd name="connsiteX30" fmla="*/ 313736 w 939455"/>
              <a:gd name="connsiteY30" fmla="*/ 2274276 h 3187995"/>
              <a:gd name="connsiteX31" fmla="*/ 344998 w 939455"/>
              <a:gd name="connsiteY31" fmla="*/ 2360246 h 3187995"/>
              <a:gd name="connsiteX32" fmla="*/ 384075 w 939455"/>
              <a:gd name="connsiteY32" fmla="*/ 2414953 h 3187995"/>
              <a:gd name="connsiteX33" fmla="*/ 391890 w 939455"/>
              <a:gd name="connsiteY33" fmla="*/ 2438400 h 3187995"/>
              <a:gd name="connsiteX34" fmla="*/ 360628 w 939455"/>
              <a:gd name="connsiteY34" fmla="*/ 2599103 h 3187995"/>
              <a:gd name="connsiteX35" fmla="*/ 362338 w 939455"/>
              <a:gd name="connsiteY35" fmla="*/ 2704123 h 3187995"/>
              <a:gd name="connsiteX36" fmla="*/ 378213 w 939455"/>
              <a:gd name="connsiteY36" fmla="*/ 2868246 h 3187995"/>
              <a:gd name="connsiteX37" fmla="*/ 513517 w 939455"/>
              <a:gd name="connsiteY37" fmla="*/ 2910498 h 3187995"/>
              <a:gd name="connsiteX38" fmla="*/ 584588 w 939455"/>
              <a:gd name="connsiteY38" fmla="*/ 2911963 h 3187995"/>
              <a:gd name="connsiteX39" fmla="*/ 655415 w 939455"/>
              <a:gd name="connsiteY39" fmla="*/ 2928571 h 3187995"/>
              <a:gd name="connsiteX40" fmla="*/ 653950 w 939455"/>
              <a:gd name="connsiteY40" fmla="*/ 3077063 h 3187995"/>
              <a:gd name="connsiteX41" fmla="*/ 731371 w 939455"/>
              <a:gd name="connsiteY41" fmla="*/ 3182326 h 3187995"/>
              <a:gd name="connsiteX42" fmla="*/ 939455 w 939455"/>
              <a:gd name="connsiteY42" fmla="*/ 3153507 h 3187995"/>
              <a:gd name="connsiteX0" fmla="*/ 641982 w 939455"/>
              <a:gd name="connsiteY0" fmla="*/ 0 h 3187995"/>
              <a:gd name="connsiteX1" fmla="*/ 704505 w 939455"/>
              <a:gd name="connsiteY1" fmla="*/ 85969 h 3187995"/>
              <a:gd name="connsiteX2" fmla="*/ 712321 w 939455"/>
              <a:gd name="connsiteY2" fmla="*/ 187569 h 3187995"/>
              <a:gd name="connsiteX3" fmla="*/ 735767 w 939455"/>
              <a:gd name="connsiteY3" fmla="*/ 320430 h 3187995"/>
              <a:gd name="connsiteX4" fmla="*/ 751398 w 939455"/>
              <a:gd name="connsiteY4" fmla="*/ 406400 h 3187995"/>
              <a:gd name="connsiteX5" fmla="*/ 735767 w 939455"/>
              <a:gd name="connsiteY5" fmla="*/ 437661 h 3187995"/>
              <a:gd name="connsiteX6" fmla="*/ 688875 w 939455"/>
              <a:gd name="connsiteY6" fmla="*/ 453292 h 3187995"/>
              <a:gd name="connsiteX7" fmla="*/ 649798 w 939455"/>
              <a:gd name="connsiteY7" fmla="*/ 461107 h 3187995"/>
              <a:gd name="connsiteX8" fmla="*/ 407521 w 939455"/>
              <a:gd name="connsiteY8" fmla="*/ 484553 h 3187995"/>
              <a:gd name="connsiteX9" fmla="*/ 376259 w 939455"/>
              <a:gd name="connsiteY9" fmla="*/ 625230 h 3187995"/>
              <a:gd name="connsiteX10" fmla="*/ 280521 w 939455"/>
              <a:gd name="connsiteY10" fmla="*/ 664063 h 3187995"/>
              <a:gd name="connsiteX11" fmla="*/ 271240 w 939455"/>
              <a:gd name="connsiteY11" fmla="*/ 733180 h 3187995"/>
              <a:gd name="connsiteX12" fmla="*/ 285650 w 939455"/>
              <a:gd name="connsiteY12" fmla="*/ 841619 h 3187995"/>
              <a:gd name="connsiteX13" fmla="*/ 118351 w 939455"/>
              <a:gd name="connsiteY13" fmla="*/ 875323 h 3187995"/>
              <a:gd name="connsiteX14" fmla="*/ 87090 w 939455"/>
              <a:gd name="connsiteY14" fmla="*/ 867507 h 3187995"/>
              <a:gd name="connsiteX15" fmla="*/ 94905 w 939455"/>
              <a:gd name="connsiteY15" fmla="*/ 984738 h 3187995"/>
              <a:gd name="connsiteX16" fmla="*/ 149613 w 939455"/>
              <a:gd name="connsiteY16" fmla="*/ 1031630 h 3187995"/>
              <a:gd name="connsiteX17" fmla="*/ 227767 w 939455"/>
              <a:gd name="connsiteY17" fmla="*/ 1109784 h 3187995"/>
              <a:gd name="connsiteX18" fmla="*/ 251213 w 939455"/>
              <a:gd name="connsiteY18" fmla="*/ 1133230 h 3187995"/>
              <a:gd name="connsiteX19" fmla="*/ 259028 w 939455"/>
              <a:gd name="connsiteY19" fmla="*/ 1172307 h 3187995"/>
              <a:gd name="connsiteX20" fmla="*/ 238269 w 939455"/>
              <a:gd name="connsiteY20" fmla="*/ 1283676 h 3187995"/>
              <a:gd name="connsiteX21" fmla="*/ 154498 w 939455"/>
              <a:gd name="connsiteY21" fmla="*/ 1335698 h 3187995"/>
              <a:gd name="connsiteX22" fmla="*/ 7226 w 939455"/>
              <a:gd name="connsiteY22" fmla="*/ 1433878 h 3187995"/>
              <a:gd name="connsiteX23" fmla="*/ 41663 w 939455"/>
              <a:gd name="connsiteY23" fmla="*/ 1587989 h 3187995"/>
              <a:gd name="connsiteX24" fmla="*/ 57538 w 939455"/>
              <a:gd name="connsiteY24" fmla="*/ 1749914 h 3187995"/>
              <a:gd name="connsiteX25" fmla="*/ 126167 w 939455"/>
              <a:gd name="connsiteY25" fmla="*/ 1852246 h 3187995"/>
              <a:gd name="connsiteX26" fmla="*/ 196505 w 939455"/>
              <a:gd name="connsiteY26" fmla="*/ 1899138 h 3187995"/>
              <a:gd name="connsiteX27" fmla="*/ 219951 w 939455"/>
              <a:gd name="connsiteY27" fmla="*/ 1946030 h 3187995"/>
              <a:gd name="connsiteX28" fmla="*/ 243398 w 939455"/>
              <a:gd name="connsiteY28" fmla="*/ 2149230 h 3187995"/>
              <a:gd name="connsiteX29" fmla="*/ 282475 w 939455"/>
              <a:gd name="connsiteY29" fmla="*/ 2211753 h 3187995"/>
              <a:gd name="connsiteX30" fmla="*/ 313736 w 939455"/>
              <a:gd name="connsiteY30" fmla="*/ 2274276 h 3187995"/>
              <a:gd name="connsiteX31" fmla="*/ 344998 w 939455"/>
              <a:gd name="connsiteY31" fmla="*/ 2360246 h 3187995"/>
              <a:gd name="connsiteX32" fmla="*/ 384075 w 939455"/>
              <a:gd name="connsiteY32" fmla="*/ 2414953 h 3187995"/>
              <a:gd name="connsiteX33" fmla="*/ 391890 w 939455"/>
              <a:gd name="connsiteY33" fmla="*/ 2438400 h 3187995"/>
              <a:gd name="connsiteX34" fmla="*/ 360628 w 939455"/>
              <a:gd name="connsiteY34" fmla="*/ 2599103 h 3187995"/>
              <a:gd name="connsiteX35" fmla="*/ 362338 w 939455"/>
              <a:gd name="connsiteY35" fmla="*/ 2704123 h 3187995"/>
              <a:gd name="connsiteX36" fmla="*/ 378213 w 939455"/>
              <a:gd name="connsiteY36" fmla="*/ 2868246 h 3187995"/>
              <a:gd name="connsiteX37" fmla="*/ 513517 w 939455"/>
              <a:gd name="connsiteY37" fmla="*/ 2910498 h 3187995"/>
              <a:gd name="connsiteX38" fmla="*/ 584588 w 939455"/>
              <a:gd name="connsiteY38" fmla="*/ 2911963 h 3187995"/>
              <a:gd name="connsiteX39" fmla="*/ 655415 w 939455"/>
              <a:gd name="connsiteY39" fmla="*/ 2928571 h 3187995"/>
              <a:gd name="connsiteX40" fmla="*/ 653950 w 939455"/>
              <a:gd name="connsiteY40" fmla="*/ 3077063 h 3187995"/>
              <a:gd name="connsiteX41" fmla="*/ 731371 w 939455"/>
              <a:gd name="connsiteY41" fmla="*/ 3182326 h 3187995"/>
              <a:gd name="connsiteX42" fmla="*/ 939455 w 939455"/>
              <a:gd name="connsiteY42" fmla="*/ 3153507 h 3187995"/>
              <a:gd name="connsiteX0" fmla="*/ 641982 w 939455"/>
              <a:gd name="connsiteY0" fmla="*/ 0 h 3187995"/>
              <a:gd name="connsiteX1" fmla="*/ 704505 w 939455"/>
              <a:gd name="connsiteY1" fmla="*/ 85969 h 3187995"/>
              <a:gd name="connsiteX2" fmla="*/ 712321 w 939455"/>
              <a:gd name="connsiteY2" fmla="*/ 187569 h 3187995"/>
              <a:gd name="connsiteX3" fmla="*/ 735767 w 939455"/>
              <a:gd name="connsiteY3" fmla="*/ 320430 h 3187995"/>
              <a:gd name="connsiteX4" fmla="*/ 751398 w 939455"/>
              <a:gd name="connsiteY4" fmla="*/ 406400 h 3187995"/>
              <a:gd name="connsiteX5" fmla="*/ 735767 w 939455"/>
              <a:gd name="connsiteY5" fmla="*/ 437661 h 3187995"/>
              <a:gd name="connsiteX6" fmla="*/ 688875 w 939455"/>
              <a:gd name="connsiteY6" fmla="*/ 453292 h 3187995"/>
              <a:gd name="connsiteX7" fmla="*/ 649798 w 939455"/>
              <a:gd name="connsiteY7" fmla="*/ 461107 h 3187995"/>
              <a:gd name="connsiteX8" fmla="*/ 407521 w 939455"/>
              <a:gd name="connsiteY8" fmla="*/ 484553 h 3187995"/>
              <a:gd name="connsiteX9" fmla="*/ 376259 w 939455"/>
              <a:gd name="connsiteY9" fmla="*/ 625230 h 3187995"/>
              <a:gd name="connsiteX10" fmla="*/ 280521 w 939455"/>
              <a:gd name="connsiteY10" fmla="*/ 664063 h 3187995"/>
              <a:gd name="connsiteX11" fmla="*/ 271240 w 939455"/>
              <a:gd name="connsiteY11" fmla="*/ 733180 h 3187995"/>
              <a:gd name="connsiteX12" fmla="*/ 285650 w 939455"/>
              <a:gd name="connsiteY12" fmla="*/ 841619 h 3187995"/>
              <a:gd name="connsiteX13" fmla="*/ 146926 w 939455"/>
              <a:gd name="connsiteY13" fmla="*/ 881673 h 3187995"/>
              <a:gd name="connsiteX14" fmla="*/ 87090 w 939455"/>
              <a:gd name="connsiteY14" fmla="*/ 867507 h 3187995"/>
              <a:gd name="connsiteX15" fmla="*/ 94905 w 939455"/>
              <a:gd name="connsiteY15" fmla="*/ 984738 h 3187995"/>
              <a:gd name="connsiteX16" fmla="*/ 149613 w 939455"/>
              <a:gd name="connsiteY16" fmla="*/ 1031630 h 3187995"/>
              <a:gd name="connsiteX17" fmla="*/ 227767 w 939455"/>
              <a:gd name="connsiteY17" fmla="*/ 1109784 h 3187995"/>
              <a:gd name="connsiteX18" fmla="*/ 251213 w 939455"/>
              <a:gd name="connsiteY18" fmla="*/ 1133230 h 3187995"/>
              <a:gd name="connsiteX19" fmla="*/ 259028 w 939455"/>
              <a:gd name="connsiteY19" fmla="*/ 1172307 h 3187995"/>
              <a:gd name="connsiteX20" fmla="*/ 238269 w 939455"/>
              <a:gd name="connsiteY20" fmla="*/ 1283676 h 3187995"/>
              <a:gd name="connsiteX21" fmla="*/ 154498 w 939455"/>
              <a:gd name="connsiteY21" fmla="*/ 1335698 h 3187995"/>
              <a:gd name="connsiteX22" fmla="*/ 7226 w 939455"/>
              <a:gd name="connsiteY22" fmla="*/ 1433878 h 3187995"/>
              <a:gd name="connsiteX23" fmla="*/ 41663 w 939455"/>
              <a:gd name="connsiteY23" fmla="*/ 1587989 h 3187995"/>
              <a:gd name="connsiteX24" fmla="*/ 57538 w 939455"/>
              <a:gd name="connsiteY24" fmla="*/ 1749914 h 3187995"/>
              <a:gd name="connsiteX25" fmla="*/ 126167 w 939455"/>
              <a:gd name="connsiteY25" fmla="*/ 1852246 h 3187995"/>
              <a:gd name="connsiteX26" fmla="*/ 196505 w 939455"/>
              <a:gd name="connsiteY26" fmla="*/ 1899138 h 3187995"/>
              <a:gd name="connsiteX27" fmla="*/ 219951 w 939455"/>
              <a:gd name="connsiteY27" fmla="*/ 1946030 h 3187995"/>
              <a:gd name="connsiteX28" fmla="*/ 243398 w 939455"/>
              <a:gd name="connsiteY28" fmla="*/ 2149230 h 3187995"/>
              <a:gd name="connsiteX29" fmla="*/ 282475 w 939455"/>
              <a:gd name="connsiteY29" fmla="*/ 2211753 h 3187995"/>
              <a:gd name="connsiteX30" fmla="*/ 313736 w 939455"/>
              <a:gd name="connsiteY30" fmla="*/ 2274276 h 3187995"/>
              <a:gd name="connsiteX31" fmla="*/ 344998 w 939455"/>
              <a:gd name="connsiteY31" fmla="*/ 2360246 h 3187995"/>
              <a:gd name="connsiteX32" fmla="*/ 384075 w 939455"/>
              <a:gd name="connsiteY32" fmla="*/ 2414953 h 3187995"/>
              <a:gd name="connsiteX33" fmla="*/ 391890 w 939455"/>
              <a:gd name="connsiteY33" fmla="*/ 2438400 h 3187995"/>
              <a:gd name="connsiteX34" fmla="*/ 360628 w 939455"/>
              <a:gd name="connsiteY34" fmla="*/ 2599103 h 3187995"/>
              <a:gd name="connsiteX35" fmla="*/ 362338 w 939455"/>
              <a:gd name="connsiteY35" fmla="*/ 2704123 h 3187995"/>
              <a:gd name="connsiteX36" fmla="*/ 378213 w 939455"/>
              <a:gd name="connsiteY36" fmla="*/ 2868246 h 3187995"/>
              <a:gd name="connsiteX37" fmla="*/ 513517 w 939455"/>
              <a:gd name="connsiteY37" fmla="*/ 2910498 h 3187995"/>
              <a:gd name="connsiteX38" fmla="*/ 584588 w 939455"/>
              <a:gd name="connsiteY38" fmla="*/ 2911963 h 3187995"/>
              <a:gd name="connsiteX39" fmla="*/ 655415 w 939455"/>
              <a:gd name="connsiteY39" fmla="*/ 2928571 h 3187995"/>
              <a:gd name="connsiteX40" fmla="*/ 653950 w 939455"/>
              <a:gd name="connsiteY40" fmla="*/ 3077063 h 3187995"/>
              <a:gd name="connsiteX41" fmla="*/ 731371 w 939455"/>
              <a:gd name="connsiteY41" fmla="*/ 3182326 h 3187995"/>
              <a:gd name="connsiteX42" fmla="*/ 939455 w 939455"/>
              <a:gd name="connsiteY42" fmla="*/ 3153507 h 3187995"/>
              <a:gd name="connsiteX0" fmla="*/ 641982 w 939455"/>
              <a:gd name="connsiteY0" fmla="*/ 0 h 3187995"/>
              <a:gd name="connsiteX1" fmla="*/ 704505 w 939455"/>
              <a:gd name="connsiteY1" fmla="*/ 85969 h 3187995"/>
              <a:gd name="connsiteX2" fmla="*/ 712321 w 939455"/>
              <a:gd name="connsiteY2" fmla="*/ 187569 h 3187995"/>
              <a:gd name="connsiteX3" fmla="*/ 735767 w 939455"/>
              <a:gd name="connsiteY3" fmla="*/ 320430 h 3187995"/>
              <a:gd name="connsiteX4" fmla="*/ 751398 w 939455"/>
              <a:gd name="connsiteY4" fmla="*/ 406400 h 3187995"/>
              <a:gd name="connsiteX5" fmla="*/ 735767 w 939455"/>
              <a:gd name="connsiteY5" fmla="*/ 437661 h 3187995"/>
              <a:gd name="connsiteX6" fmla="*/ 688875 w 939455"/>
              <a:gd name="connsiteY6" fmla="*/ 453292 h 3187995"/>
              <a:gd name="connsiteX7" fmla="*/ 649798 w 939455"/>
              <a:gd name="connsiteY7" fmla="*/ 461107 h 3187995"/>
              <a:gd name="connsiteX8" fmla="*/ 407521 w 939455"/>
              <a:gd name="connsiteY8" fmla="*/ 484553 h 3187995"/>
              <a:gd name="connsiteX9" fmla="*/ 376259 w 939455"/>
              <a:gd name="connsiteY9" fmla="*/ 625230 h 3187995"/>
              <a:gd name="connsiteX10" fmla="*/ 280521 w 939455"/>
              <a:gd name="connsiteY10" fmla="*/ 664063 h 3187995"/>
              <a:gd name="connsiteX11" fmla="*/ 271240 w 939455"/>
              <a:gd name="connsiteY11" fmla="*/ 733180 h 3187995"/>
              <a:gd name="connsiteX12" fmla="*/ 285650 w 939455"/>
              <a:gd name="connsiteY12" fmla="*/ 841619 h 3187995"/>
              <a:gd name="connsiteX13" fmla="*/ 146926 w 939455"/>
              <a:gd name="connsiteY13" fmla="*/ 881673 h 3187995"/>
              <a:gd name="connsiteX14" fmla="*/ 87090 w 939455"/>
              <a:gd name="connsiteY14" fmla="*/ 867507 h 3187995"/>
              <a:gd name="connsiteX15" fmla="*/ 94905 w 939455"/>
              <a:gd name="connsiteY15" fmla="*/ 984738 h 3187995"/>
              <a:gd name="connsiteX16" fmla="*/ 149613 w 939455"/>
              <a:gd name="connsiteY16" fmla="*/ 1031630 h 3187995"/>
              <a:gd name="connsiteX17" fmla="*/ 227767 w 939455"/>
              <a:gd name="connsiteY17" fmla="*/ 1109784 h 3187995"/>
              <a:gd name="connsiteX18" fmla="*/ 251213 w 939455"/>
              <a:gd name="connsiteY18" fmla="*/ 1133230 h 3187995"/>
              <a:gd name="connsiteX19" fmla="*/ 230453 w 939455"/>
              <a:gd name="connsiteY19" fmla="*/ 1165957 h 3187995"/>
              <a:gd name="connsiteX20" fmla="*/ 238269 w 939455"/>
              <a:gd name="connsiteY20" fmla="*/ 1283676 h 3187995"/>
              <a:gd name="connsiteX21" fmla="*/ 154498 w 939455"/>
              <a:gd name="connsiteY21" fmla="*/ 1335698 h 3187995"/>
              <a:gd name="connsiteX22" fmla="*/ 7226 w 939455"/>
              <a:gd name="connsiteY22" fmla="*/ 1433878 h 3187995"/>
              <a:gd name="connsiteX23" fmla="*/ 41663 w 939455"/>
              <a:gd name="connsiteY23" fmla="*/ 1587989 h 3187995"/>
              <a:gd name="connsiteX24" fmla="*/ 57538 w 939455"/>
              <a:gd name="connsiteY24" fmla="*/ 1749914 h 3187995"/>
              <a:gd name="connsiteX25" fmla="*/ 126167 w 939455"/>
              <a:gd name="connsiteY25" fmla="*/ 1852246 h 3187995"/>
              <a:gd name="connsiteX26" fmla="*/ 196505 w 939455"/>
              <a:gd name="connsiteY26" fmla="*/ 1899138 h 3187995"/>
              <a:gd name="connsiteX27" fmla="*/ 219951 w 939455"/>
              <a:gd name="connsiteY27" fmla="*/ 1946030 h 3187995"/>
              <a:gd name="connsiteX28" fmla="*/ 243398 w 939455"/>
              <a:gd name="connsiteY28" fmla="*/ 2149230 h 3187995"/>
              <a:gd name="connsiteX29" fmla="*/ 282475 w 939455"/>
              <a:gd name="connsiteY29" fmla="*/ 2211753 h 3187995"/>
              <a:gd name="connsiteX30" fmla="*/ 313736 w 939455"/>
              <a:gd name="connsiteY30" fmla="*/ 2274276 h 3187995"/>
              <a:gd name="connsiteX31" fmla="*/ 344998 w 939455"/>
              <a:gd name="connsiteY31" fmla="*/ 2360246 h 3187995"/>
              <a:gd name="connsiteX32" fmla="*/ 384075 w 939455"/>
              <a:gd name="connsiteY32" fmla="*/ 2414953 h 3187995"/>
              <a:gd name="connsiteX33" fmla="*/ 391890 w 939455"/>
              <a:gd name="connsiteY33" fmla="*/ 2438400 h 3187995"/>
              <a:gd name="connsiteX34" fmla="*/ 360628 w 939455"/>
              <a:gd name="connsiteY34" fmla="*/ 2599103 h 3187995"/>
              <a:gd name="connsiteX35" fmla="*/ 362338 w 939455"/>
              <a:gd name="connsiteY35" fmla="*/ 2704123 h 3187995"/>
              <a:gd name="connsiteX36" fmla="*/ 378213 w 939455"/>
              <a:gd name="connsiteY36" fmla="*/ 2868246 h 3187995"/>
              <a:gd name="connsiteX37" fmla="*/ 513517 w 939455"/>
              <a:gd name="connsiteY37" fmla="*/ 2910498 h 3187995"/>
              <a:gd name="connsiteX38" fmla="*/ 584588 w 939455"/>
              <a:gd name="connsiteY38" fmla="*/ 2911963 h 3187995"/>
              <a:gd name="connsiteX39" fmla="*/ 655415 w 939455"/>
              <a:gd name="connsiteY39" fmla="*/ 2928571 h 3187995"/>
              <a:gd name="connsiteX40" fmla="*/ 653950 w 939455"/>
              <a:gd name="connsiteY40" fmla="*/ 3077063 h 3187995"/>
              <a:gd name="connsiteX41" fmla="*/ 731371 w 939455"/>
              <a:gd name="connsiteY41" fmla="*/ 3182326 h 3187995"/>
              <a:gd name="connsiteX42" fmla="*/ 939455 w 939455"/>
              <a:gd name="connsiteY42" fmla="*/ 3153507 h 3187995"/>
              <a:gd name="connsiteX0" fmla="*/ 641982 w 939455"/>
              <a:gd name="connsiteY0" fmla="*/ 0 h 3187995"/>
              <a:gd name="connsiteX1" fmla="*/ 704505 w 939455"/>
              <a:gd name="connsiteY1" fmla="*/ 85969 h 3187995"/>
              <a:gd name="connsiteX2" fmla="*/ 712321 w 939455"/>
              <a:gd name="connsiteY2" fmla="*/ 187569 h 3187995"/>
              <a:gd name="connsiteX3" fmla="*/ 735767 w 939455"/>
              <a:gd name="connsiteY3" fmla="*/ 320430 h 3187995"/>
              <a:gd name="connsiteX4" fmla="*/ 751398 w 939455"/>
              <a:gd name="connsiteY4" fmla="*/ 406400 h 3187995"/>
              <a:gd name="connsiteX5" fmla="*/ 735767 w 939455"/>
              <a:gd name="connsiteY5" fmla="*/ 437661 h 3187995"/>
              <a:gd name="connsiteX6" fmla="*/ 688875 w 939455"/>
              <a:gd name="connsiteY6" fmla="*/ 453292 h 3187995"/>
              <a:gd name="connsiteX7" fmla="*/ 649798 w 939455"/>
              <a:gd name="connsiteY7" fmla="*/ 461107 h 3187995"/>
              <a:gd name="connsiteX8" fmla="*/ 407521 w 939455"/>
              <a:gd name="connsiteY8" fmla="*/ 484553 h 3187995"/>
              <a:gd name="connsiteX9" fmla="*/ 376259 w 939455"/>
              <a:gd name="connsiteY9" fmla="*/ 625230 h 3187995"/>
              <a:gd name="connsiteX10" fmla="*/ 280521 w 939455"/>
              <a:gd name="connsiteY10" fmla="*/ 664063 h 3187995"/>
              <a:gd name="connsiteX11" fmla="*/ 271240 w 939455"/>
              <a:gd name="connsiteY11" fmla="*/ 733180 h 3187995"/>
              <a:gd name="connsiteX12" fmla="*/ 285650 w 939455"/>
              <a:gd name="connsiteY12" fmla="*/ 841619 h 3187995"/>
              <a:gd name="connsiteX13" fmla="*/ 146926 w 939455"/>
              <a:gd name="connsiteY13" fmla="*/ 881673 h 3187995"/>
              <a:gd name="connsiteX14" fmla="*/ 87090 w 939455"/>
              <a:gd name="connsiteY14" fmla="*/ 867507 h 3187995"/>
              <a:gd name="connsiteX15" fmla="*/ 94905 w 939455"/>
              <a:gd name="connsiteY15" fmla="*/ 984738 h 3187995"/>
              <a:gd name="connsiteX16" fmla="*/ 149613 w 939455"/>
              <a:gd name="connsiteY16" fmla="*/ 1031630 h 3187995"/>
              <a:gd name="connsiteX17" fmla="*/ 227767 w 939455"/>
              <a:gd name="connsiteY17" fmla="*/ 1109784 h 3187995"/>
              <a:gd name="connsiteX18" fmla="*/ 251213 w 939455"/>
              <a:gd name="connsiteY18" fmla="*/ 1133230 h 3187995"/>
              <a:gd name="connsiteX19" fmla="*/ 230453 w 939455"/>
              <a:gd name="connsiteY19" fmla="*/ 1165957 h 3187995"/>
              <a:gd name="connsiteX20" fmla="*/ 228744 w 939455"/>
              <a:gd name="connsiteY20" fmla="*/ 1286851 h 3187995"/>
              <a:gd name="connsiteX21" fmla="*/ 154498 w 939455"/>
              <a:gd name="connsiteY21" fmla="*/ 1335698 h 3187995"/>
              <a:gd name="connsiteX22" fmla="*/ 7226 w 939455"/>
              <a:gd name="connsiteY22" fmla="*/ 1433878 h 3187995"/>
              <a:gd name="connsiteX23" fmla="*/ 41663 w 939455"/>
              <a:gd name="connsiteY23" fmla="*/ 1587989 h 3187995"/>
              <a:gd name="connsiteX24" fmla="*/ 57538 w 939455"/>
              <a:gd name="connsiteY24" fmla="*/ 1749914 h 3187995"/>
              <a:gd name="connsiteX25" fmla="*/ 126167 w 939455"/>
              <a:gd name="connsiteY25" fmla="*/ 1852246 h 3187995"/>
              <a:gd name="connsiteX26" fmla="*/ 196505 w 939455"/>
              <a:gd name="connsiteY26" fmla="*/ 1899138 h 3187995"/>
              <a:gd name="connsiteX27" fmla="*/ 219951 w 939455"/>
              <a:gd name="connsiteY27" fmla="*/ 1946030 h 3187995"/>
              <a:gd name="connsiteX28" fmla="*/ 243398 w 939455"/>
              <a:gd name="connsiteY28" fmla="*/ 2149230 h 3187995"/>
              <a:gd name="connsiteX29" fmla="*/ 282475 w 939455"/>
              <a:gd name="connsiteY29" fmla="*/ 2211753 h 3187995"/>
              <a:gd name="connsiteX30" fmla="*/ 313736 w 939455"/>
              <a:gd name="connsiteY30" fmla="*/ 2274276 h 3187995"/>
              <a:gd name="connsiteX31" fmla="*/ 344998 w 939455"/>
              <a:gd name="connsiteY31" fmla="*/ 2360246 h 3187995"/>
              <a:gd name="connsiteX32" fmla="*/ 384075 w 939455"/>
              <a:gd name="connsiteY32" fmla="*/ 2414953 h 3187995"/>
              <a:gd name="connsiteX33" fmla="*/ 391890 w 939455"/>
              <a:gd name="connsiteY33" fmla="*/ 2438400 h 3187995"/>
              <a:gd name="connsiteX34" fmla="*/ 360628 w 939455"/>
              <a:gd name="connsiteY34" fmla="*/ 2599103 h 3187995"/>
              <a:gd name="connsiteX35" fmla="*/ 362338 w 939455"/>
              <a:gd name="connsiteY35" fmla="*/ 2704123 h 3187995"/>
              <a:gd name="connsiteX36" fmla="*/ 378213 w 939455"/>
              <a:gd name="connsiteY36" fmla="*/ 2868246 h 3187995"/>
              <a:gd name="connsiteX37" fmla="*/ 513517 w 939455"/>
              <a:gd name="connsiteY37" fmla="*/ 2910498 h 3187995"/>
              <a:gd name="connsiteX38" fmla="*/ 584588 w 939455"/>
              <a:gd name="connsiteY38" fmla="*/ 2911963 h 3187995"/>
              <a:gd name="connsiteX39" fmla="*/ 655415 w 939455"/>
              <a:gd name="connsiteY39" fmla="*/ 2928571 h 3187995"/>
              <a:gd name="connsiteX40" fmla="*/ 653950 w 939455"/>
              <a:gd name="connsiteY40" fmla="*/ 3077063 h 3187995"/>
              <a:gd name="connsiteX41" fmla="*/ 731371 w 939455"/>
              <a:gd name="connsiteY41" fmla="*/ 3182326 h 3187995"/>
              <a:gd name="connsiteX42" fmla="*/ 939455 w 939455"/>
              <a:gd name="connsiteY42" fmla="*/ 3153507 h 3187995"/>
              <a:gd name="connsiteX0" fmla="*/ 641982 w 939455"/>
              <a:gd name="connsiteY0" fmla="*/ 0 h 3187995"/>
              <a:gd name="connsiteX1" fmla="*/ 704505 w 939455"/>
              <a:gd name="connsiteY1" fmla="*/ 85969 h 3187995"/>
              <a:gd name="connsiteX2" fmla="*/ 712321 w 939455"/>
              <a:gd name="connsiteY2" fmla="*/ 187569 h 3187995"/>
              <a:gd name="connsiteX3" fmla="*/ 735767 w 939455"/>
              <a:gd name="connsiteY3" fmla="*/ 320430 h 3187995"/>
              <a:gd name="connsiteX4" fmla="*/ 751398 w 939455"/>
              <a:gd name="connsiteY4" fmla="*/ 406400 h 3187995"/>
              <a:gd name="connsiteX5" fmla="*/ 735767 w 939455"/>
              <a:gd name="connsiteY5" fmla="*/ 437661 h 3187995"/>
              <a:gd name="connsiteX6" fmla="*/ 688875 w 939455"/>
              <a:gd name="connsiteY6" fmla="*/ 453292 h 3187995"/>
              <a:gd name="connsiteX7" fmla="*/ 649798 w 939455"/>
              <a:gd name="connsiteY7" fmla="*/ 461107 h 3187995"/>
              <a:gd name="connsiteX8" fmla="*/ 407521 w 939455"/>
              <a:gd name="connsiteY8" fmla="*/ 484553 h 3187995"/>
              <a:gd name="connsiteX9" fmla="*/ 376259 w 939455"/>
              <a:gd name="connsiteY9" fmla="*/ 625230 h 3187995"/>
              <a:gd name="connsiteX10" fmla="*/ 280521 w 939455"/>
              <a:gd name="connsiteY10" fmla="*/ 664063 h 3187995"/>
              <a:gd name="connsiteX11" fmla="*/ 271240 w 939455"/>
              <a:gd name="connsiteY11" fmla="*/ 733180 h 3187995"/>
              <a:gd name="connsiteX12" fmla="*/ 285650 w 939455"/>
              <a:gd name="connsiteY12" fmla="*/ 841619 h 3187995"/>
              <a:gd name="connsiteX13" fmla="*/ 146926 w 939455"/>
              <a:gd name="connsiteY13" fmla="*/ 881673 h 3187995"/>
              <a:gd name="connsiteX14" fmla="*/ 87090 w 939455"/>
              <a:gd name="connsiteY14" fmla="*/ 867507 h 3187995"/>
              <a:gd name="connsiteX15" fmla="*/ 94905 w 939455"/>
              <a:gd name="connsiteY15" fmla="*/ 984738 h 3187995"/>
              <a:gd name="connsiteX16" fmla="*/ 149613 w 939455"/>
              <a:gd name="connsiteY16" fmla="*/ 1031630 h 3187995"/>
              <a:gd name="connsiteX17" fmla="*/ 227767 w 939455"/>
              <a:gd name="connsiteY17" fmla="*/ 1109784 h 3187995"/>
              <a:gd name="connsiteX18" fmla="*/ 219463 w 939455"/>
              <a:gd name="connsiteY18" fmla="*/ 1133230 h 3187995"/>
              <a:gd name="connsiteX19" fmla="*/ 230453 w 939455"/>
              <a:gd name="connsiteY19" fmla="*/ 1165957 h 3187995"/>
              <a:gd name="connsiteX20" fmla="*/ 228744 w 939455"/>
              <a:gd name="connsiteY20" fmla="*/ 1286851 h 3187995"/>
              <a:gd name="connsiteX21" fmla="*/ 154498 w 939455"/>
              <a:gd name="connsiteY21" fmla="*/ 1335698 h 3187995"/>
              <a:gd name="connsiteX22" fmla="*/ 7226 w 939455"/>
              <a:gd name="connsiteY22" fmla="*/ 1433878 h 3187995"/>
              <a:gd name="connsiteX23" fmla="*/ 41663 w 939455"/>
              <a:gd name="connsiteY23" fmla="*/ 1587989 h 3187995"/>
              <a:gd name="connsiteX24" fmla="*/ 57538 w 939455"/>
              <a:gd name="connsiteY24" fmla="*/ 1749914 h 3187995"/>
              <a:gd name="connsiteX25" fmla="*/ 126167 w 939455"/>
              <a:gd name="connsiteY25" fmla="*/ 1852246 h 3187995"/>
              <a:gd name="connsiteX26" fmla="*/ 196505 w 939455"/>
              <a:gd name="connsiteY26" fmla="*/ 1899138 h 3187995"/>
              <a:gd name="connsiteX27" fmla="*/ 219951 w 939455"/>
              <a:gd name="connsiteY27" fmla="*/ 1946030 h 3187995"/>
              <a:gd name="connsiteX28" fmla="*/ 243398 w 939455"/>
              <a:gd name="connsiteY28" fmla="*/ 2149230 h 3187995"/>
              <a:gd name="connsiteX29" fmla="*/ 282475 w 939455"/>
              <a:gd name="connsiteY29" fmla="*/ 2211753 h 3187995"/>
              <a:gd name="connsiteX30" fmla="*/ 313736 w 939455"/>
              <a:gd name="connsiteY30" fmla="*/ 2274276 h 3187995"/>
              <a:gd name="connsiteX31" fmla="*/ 344998 w 939455"/>
              <a:gd name="connsiteY31" fmla="*/ 2360246 h 3187995"/>
              <a:gd name="connsiteX32" fmla="*/ 384075 w 939455"/>
              <a:gd name="connsiteY32" fmla="*/ 2414953 h 3187995"/>
              <a:gd name="connsiteX33" fmla="*/ 391890 w 939455"/>
              <a:gd name="connsiteY33" fmla="*/ 2438400 h 3187995"/>
              <a:gd name="connsiteX34" fmla="*/ 360628 w 939455"/>
              <a:gd name="connsiteY34" fmla="*/ 2599103 h 3187995"/>
              <a:gd name="connsiteX35" fmla="*/ 362338 w 939455"/>
              <a:gd name="connsiteY35" fmla="*/ 2704123 h 3187995"/>
              <a:gd name="connsiteX36" fmla="*/ 378213 w 939455"/>
              <a:gd name="connsiteY36" fmla="*/ 2868246 h 3187995"/>
              <a:gd name="connsiteX37" fmla="*/ 513517 w 939455"/>
              <a:gd name="connsiteY37" fmla="*/ 2910498 h 3187995"/>
              <a:gd name="connsiteX38" fmla="*/ 584588 w 939455"/>
              <a:gd name="connsiteY38" fmla="*/ 2911963 h 3187995"/>
              <a:gd name="connsiteX39" fmla="*/ 655415 w 939455"/>
              <a:gd name="connsiteY39" fmla="*/ 2928571 h 3187995"/>
              <a:gd name="connsiteX40" fmla="*/ 653950 w 939455"/>
              <a:gd name="connsiteY40" fmla="*/ 3077063 h 3187995"/>
              <a:gd name="connsiteX41" fmla="*/ 731371 w 939455"/>
              <a:gd name="connsiteY41" fmla="*/ 3182326 h 3187995"/>
              <a:gd name="connsiteX42" fmla="*/ 939455 w 939455"/>
              <a:gd name="connsiteY42" fmla="*/ 3153507 h 3187995"/>
              <a:gd name="connsiteX0" fmla="*/ 641982 w 939455"/>
              <a:gd name="connsiteY0" fmla="*/ 0 h 3187995"/>
              <a:gd name="connsiteX1" fmla="*/ 704505 w 939455"/>
              <a:gd name="connsiteY1" fmla="*/ 85969 h 3187995"/>
              <a:gd name="connsiteX2" fmla="*/ 712321 w 939455"/>
              <a:gd name="connsiteY2" fmla="*/ 187569 h 3187995"/>
              <a:gd name="connsiteX3" fmla="*/ 735767 w 939455"/>
              <a:gd name="connsiteY3" fmla="*/ 320430 h 3187995"/>
              <a:gd name="connsiteX4" fmla="*/ 751398 w 939455"/>
              <a:gd name="connsiteY4" fmla="*/ 406400 h 3187995"/>
              <a:gd name="connsiteX5" fmla="*/ 735767 w 939455"/>
              <a:gd name="connsiteY5" fmla="*/ 437661 h 3187995"/>
              <a:gd name="connsiteX6" fmla="*/ 688875 w 939455"/>
              <a:gd name="connsiteY6" fmla="*/ 453292 h 3187995"/>
              <a:gd name="connsiteX7" fmla="*/ 649798 w 939455"/>
              <a:gd name="connsiteY7" fmla="*/ 461107 h 3187995"/>
              <a:gd name="connsiteX8" fmla="*/ 407521 w 939455"/>
              <a:gd name="connsiteY8" fmla="*/ 484553 h 3187995"/>
              <a:gd name="connsiteX9" fmla="*/ 376259 w 939455"/>
              <a:gd name="connsiteY9" fmla="*/ 625230 h 3187995"/>
              <a:gd name="connsiteX10" fmla="*/ 280521 w 939455"/>
              <a:gd name="connsiteY10" fmla="*/ 664063 h 3187995"/>
              <a:gd name="connsiteX11" fmla="*/ 271240 w 939455"/>
              <a:gd name="connsiteY11" fmla="*/ 733180 h 3187995"/>
              <a:gd name="connsiteX12" fmla="*/ 285650 w 939455"/>
              <a:gd name="connsiteY12" fmla="*/ 841619 h 3187995"/>
              <a:gd name="connsiteX13" fmla="*/ 146926 w 939455"/>
              <a:gd name="connsiteY13" fmla="*/ 881673 h 3187995"/>
              <a:gd name="connsiteX14" fmla="*/ 87090 w 939455"/>
              <a:gd name="connsiteY14" fmla="*/ 867507 h 3187995"/>
              <a:gd name="connsiteX15" fmla="*/ 94905 w 939455"/>
              <a:gd name="connsiteY15" fmla="*/ 984738 h 3187995"/>
              <a:gd name="connsiteX16" fmla="*/ 149613 w 939455"/>
              <a:gd name="connsiteY16" fmla="*/ 1031630 h 3187995"/>
              <a:gd name="connsiteX17" fmla="*/ 227767 w 939455"/>
              <a:gd name="connsiteY17" fmla="*/ 1109784 h 3187995"/>
              <a:gd name="connsiteX18" fmla="*/ 178188 w 939455"/>
              <a:gd name="connsiteY18" fmla="*/ 1126880 h 3187995"/>
              <a:gd name="connsiteX19" fmla="*/ 230453 w 939455"/>
              <a:gd name="connsiteY19" fmla="*/ 1165957 h 3187995"/>
              <a:gd name="connsiteX20" fmla="*/ 228744 w 939455"/>
              <a:gd name="connsiteY20" fmla="*/ 1286851 h 3187995"/>
              <a:gd name="connsiteX21" fmla="*/ 154498 w 939455"/>
              <a:gd name="connsiteY21" fmla="*/ 1335698 h 3187995"/>
              <a:gd name="connsiteX22" fmla="*/ 7226 w 939455"/>
              <a:gd name="connsiteY22" fmla="*/ 1433878 h 3187995"/>
              <a:gd name="connsiteX23" fmla="*/ 41663 w 939455"/>
              <a:gd name="connsiteY23" fmla="*/ 1587989 h 3187995"/>
              <a:gd name="connsiteX24" fmla="*/ 57538 w 939455"/>
              <a:gd name="connsiteY24" fmla="*/ 1749914 h 3187995"/>
              <a:gd name="connsiteX25" fmla="*/ 126167 w 939455"/>
              <a:gd name="connsiteY25" fmla="*/ 1852246 h 3187995"/>
              <a:gd name="connsiteX26" fmla="*/ 196505 w 939455"/>
              <a:gd name="connsiteY26" fmla="*/ 1899138 h 3187995"/>
              <a:gd name="connsiteX27" fmla="*/ 219951 w 939455"/>
              <a:gd name="connsiteY27" fmla="*/ 1946030 h 3187995"/>
              <a:gd name="connsiteX28" fmla="*/ 243398 w 939455"/>
              <a:gd name="connsiteY28" fmla="*/ 2149230 h 3187995"/>
              <a:gd name="connsiteX29" fmla="*/ 282475 w 939455"/>
              <a:gd name="connsiteY29" fmla="*/ 2211753 h 3187995"/>
              <a:gd name="connsiteX30" fmla="*/ 313736 w 939455"/>
              <a:gd name="connsiteY30" fmla="*/ 2274276 h 3187995"/>
              <a:gd name="connsiteX31" fmla="*/ 344998 w 939455"/>
              <a:gd name="connsiteY31" fmla="*/ 2360246 h 3187995"/>
              <a:gd name="connsiteX32" fmla="*/ 384075 w 939455"/>
              <a:gd name="connsiteY32" fmla="*/ 2414953 h 3187995"/>
              <a:gd name="connsiteX33" fmla="*/ 391890 w 939455"/>
              <a:gd name="connsiteY33" fmla="*/ 2438400 h 3187995"/>
              <a:gd name="connsiteX34" fmla="*/ 360628 w 939455"/>
              <a:gd name="connsiteY34" fmla="*/ 2599103 h 3187995"/>
              <a:gd name="connsiteX35" fmla="*/ 362338 w 939455"/>
              <a:gd name="connsiteY35" fmla="*/ 2704123 h 3187995"/>
              <a:gd name="connsiteX36" fmla="*/ 378213 w 939455"/>
              <a:gd name="connsiteY36" fmla="*/ 2868246 h 3187995"/>
              <a:gd name="connsiteX37" fmla="*/ 513517 w 939455"/>
              <a:gd name="connsiteY37" fmla="*/ 2910498 h 3187995"/>
              <a:gd name="connsiteX38" fmla="*/ 584588 w 939455"/>
              <a:gd name="connsiteY38" fmla="*/ 2911963 h 3187995"/>
              <a:gd name="connsiteX39" fmla="*/ 655415 w 939455"/>
              <a:gd name="connsiteY39" fmla="*/ 2928571 h 3187995"/>
              <a:gd name="connsiteX40" fmla="*/ 653950 w 939455"/>
              <a:gd name="connsiteY40" fmla="*/ 3077063 h 3187995"/>
              <a:gd name="connsiteX41" fmla="*/ 731371 w 939455"/>
              <a:gd name="connsiteY41" fmla="*/ 3182326 h 3187995"/>
              <a:gd name="connsiteX42" fmla="*/ 939455 w 939455"/>
              <a:gd name="connsiteY42" fmla="*/ 3153507 h 3187995"/>
              <a:gd name="connsiteX0" fmla="*/ 641982 w 939455"/>
              <a:gd name="connsiteY0" fmla="*/ 0 h 3187995"/>
              <a:gd name="connsiteX1" fmla="*/ 704505 w 939455"/>
              <a:gd name="connsiteY1" fmla="*/ 85969 h 3187995"/>
              <a:gd name="connsiteX2" fmla="*/ 712321 w 939455"/>
              <a:gd name="connsiteY2" fmla="*/ 187569 h 3187995"/>
              <a:gd name="connsiteX3" fmla="*/ 735767 w 939455"/>
              <a:gd name="connsiteY3" fmla="*/ 320430 h 3187995"/>
              <a:gd name="connsiteX4" fmla="*/ 751398 w 939455"/>
              <a:gd name="connsiteY4" fmla="*/ 406400 h 3187995"/>
              <a:gd name="connsiteX5" fmla="*/ 735767 w 939455"/>
              <a:gd name="connsiteY5" fmla="*/ 437661 h 3187995"/>
              <a:gd name="connsiteX6" fmla="*/ 688875 w 939455"/>
              <a:gd name="connsiteY6" fmla="*/ 453292 h 3187995"/>
              <a:gd name="connsiteX7" fmla="*/ 649798 w 939455"/>
              <a:gd name="connsiteY7" fmla="*/ 461107 h 3187995"/>
              <a:gd name="connsiteX8" fmla="*/ 407521 w 939455"/>
              <a:gd name="connsiteY8" fmla="*/ 484553 h 3187995"/>
              <a:gd name="connsiteX9" fmla="*/ 376259 w 939455"/>
              <a:gd name="connsiteY9" fmla="*/ 625230 h 3187995"/>
              <a:gd name="connsiteX10" fmla="*/ 280521 w 939455"/>
              <a:gd name="connsiteY10" fmla="*/ 664063 h 3187995"/>
              <a:gd name="connsiteX11" fmla="*/ 271240 w 939455"/>
              <a:gd name="connsiteY11" fmla="*/ 733180 h 3187995"/>
              <a:gd name="connsiteX12" fmla="*/ 285650 w 939455"/>
              <a:gd name="connsiteY12" fmla="*/ 841619 h 3187995"/>
              <a:gd name="connsiteX13" fmla="*/ 146926 w 939455"/>
              <a:gd name="connsiteY13" fmla="*/ 881673 h 3187995"/>
              <a:gd name="connsiteX14" fmla="*/ 87090 w 939455"/>
              <a:gd name="connsiteY14" fmla="*/ 867507 h 3187995"/>
              <a:gd name="connsiteX15" fmla="*/ 94905 w 939455"/>
              <a:gd name="connsiteY15" fmla="*/ 984738 h 3187995"/>
              <a:gd name="connsiteX16" fmla="*/ 117863 w 939455"/>
              <a:gd name="connsiteY16" fmla="*/ 1050680 h 3187995"/>
              <a:gd name="connsiteX17" fmla="*/ 227767 w 939455"/>
              <a:gd name="connsiteY17" fmla="*/ 1109784 h 3187995"/>
              <a:gd name="connsiteX18" fmla="*/ 178188 w 939455"/>
              <a:gd name="connsiteY18" fmla="*/ 1126880 h 3187995"/>
              <a:gd name="connsiteX19" fmla="*/ 230453 w 939455"/>
              <a:gd name="connsiteY19" fmla="*/ 1165957 h 3187995"/>
              <a:gd name="connsiteX20" fmla="*/ 228744 w 939455"/>
              <a:gd name="connsiteY20" fmla="*/ 1286851 h 3187995"/>
              <a:gd name="connsiteX21" fmla="*/ 154498 w 939455"/>
              <a:gd name="connsiteY21" fmla="*/ 1335698 h 3187995"/>
              <a:gd name="connsiteX22" fmla="*/ 7226 w 939455"/>
              <a:gd name="connsiteY22" fmla="*/ 1433878 h 3187995"/>
              <a:gd name="connsiteX23" fmla="*/ 41663 w 939455"/>
              <a:gd name="connsiteY23" fmla="*/ 1587989 h 3187995"/>
              <a:gd name="connsiteX24" fmla="*/ 57538 w 939455"/>
              <a:gd name="connsiteY24" fmla="*/ 1749914 h 3187995"/>
              <a:gd name="connsiteX25" fmla="*/ 126167 w 939455"/>
              <a:gd name="connsiteY25" fmla="*/ 1852246 h 3187995"/>
              <a:gd name="connsiteX26" fmla="*/ 196505 w 939455"/>
              <a:gd name="connsiteY26" fmla="*/ 1899138 h 3187995"/>
              <a:gd name="connsiteX27" fmla="*/ 219951 w 939455"/>
              <a:gd name="connsiteY27" fmla="*/ 1946030 h 3187995"/>
              <a:gd name="connsiteX28" fmla="*/ 243398 w 939455"/>
              <a:gd name="connsiteY28" fmla="*/ 2149230 h 3187995"/>
              <a:gd name="connsiteX29" fmla="*/ 282475 w 939455"/>
              <a:gd name="connsiteY29" fmla="*/ 2211753 h 3187995"/>
              <a:gd name="connsiteX30" fmla="*/ 313736 w 939455"/>
              <a:gd name="connsiteY30" fmla="*/ 2274276 h 3187995"/>
              <a:gd name="connsiteX31" fmla="*/ 344998 w 939455"/>
              <a:gd name="connsiteY31" fmla="*/ 2360246 h 3187995"/>
              <a:gd name="connsiteX32" fmla="*/ 384075 w 939455"/>
              <a:gd name="connsiteY32" fmla="*/ 2414953 h 3187995"/>
              <a:gd name="connsiteX33" fmla="*/ 391890 w 939455"/>
              <a:gd name="connsiteY33" fmla="*/ 2438400 h 3187995"/>
              <a:gd name="connsiteX34" fmla="*/ 360628 w 939455"/>
              <a:gd name="connsiteY34" fmla="*/ 2599103 h 3187995"/>
              <a:gd name="connsiteX35" fmla="*/ 362338 w 939455"/>
              <a:gd name="connsiteY35" fmla="*/ 2704123 h 3187995"/>
              <a:gd name="connsiteX36" fmla="*/ 378213 w 939455"/>
              <a:gd name="connsiteY36" fmla="*/ 2868246 h 3187995"/>
              <a:gd name="connsiteX37" fmla="*/ 513517 w 939455"/>
              <a:gd name="connsiteY37" fmla="*/ 2910498 h 3187995"/>
              <a:gd name="connsiteX38" fmla="*/ 584588 w 939455"/>
              <a:gd name="connsiteY38" fmla="*/ 2911963 h 3187995"/>
              <a:gd name="connsiteX39" fmla="*/ 655415 w 939455"/>
              <a:gd name="connsiteY39" fmla="*/ 2928571 h 3187995"/>
              <a:gd name="connsiteX40" fmla="*/ 653950 w 939455"/>
              <a:gd name="connsiteY40" fmla="*/ 3077063 h 3187995"/>
              <a:gd name="connsiteX41" fmla="*/ 731371 w 939455"/>
              <a:gd name="connsiteY41" fmla="*/ 3182326 h 3187995"/>
              <a:gd name="connsiteX42" fmla="*/ 939455 w 939455"/>
              <a:gd name="connsiteY42" fmla="*/ 3153507 h 3187995"/>
              <a:gd name="connsiteX0" fmla="*/ 641982 w 939455"/>
              <a:gd name="connsiteY0" fmla="*/ 0 h 3187995"/>
              <a:gd name="connsiteX1" fmla="*/ 704505 w 939455"/>
              <a:gd name="connsiteY1" fmla="*/ 85969 h 3187995"/>
              <a:gd name="connsiteX2" fmla="*/ 712321 w 939455"/>
              <a:gd name="connsiteY2" fmla="*/ 187569 h 3187995"/>
              <a:gd name="connsiteX3" fmla="*/ 735767 w 939455"/>
              <a:gd name="connsiteY3" fmla="*/ 320430 h 3187995"/>
              <a:gd name="connsiteX4" fmla="*/ 751398 w 939455"/>
              <a:gd name="connsiteY4" fmla="*/ 406400 h 3187995"/>
              <a:gd name="connsiteX5" fmla="*/ 735767 w 939455"/>
              <a:gd name="connsiteY5" fmla="*/ 437661 h 3187995"/>
              <a:gd name="connsiteX6" fmla="*/ 688875 w 939455"/>
              <a:gd name="connsiteY6" fmla="*/ 453292 h 3187995"/>
              <a:gd name="connsiteX7" fmla="*/ 649798 w 939455"/>
              <a:gd name="connsiteY7" fmla="*/ 461107 h 3187995"/>
              <a:gd name="connsiteX8" fmla="*/ 407521 w 939455"/>
              <a:gd name="connsiteY8" fmla="*/ 484553 h 3187995"/>
              <a:gd name="connsiteX9" fmla="*/ 376259 w 939455"/>
              <a:gd name="connsiteY9" fmla="*/ 625230 h 3187995"/>
              <a:gd name="connsiteX10" fmla="*/ 280521 w 939455"/>
              <a:gd name="connsiteY10" fmla="*/ 664063 h 3187995"/>
              <a:gd name="connsiteX11" fmla="*/ 271240 w 939455"/>
              <a:gd name="connsiteY11" fmla="*/ 733180 h 3187995"/>
              <a:gd name="connsiteX12" fmla="*/ 285650 w 939455"/>
              <a:gd name="connsiteY12" fmla="*/ 841619 h 3187995"/>
              <a:gd name="connsiteX13" fmla="*/ 146926 w 939455"/>
              <a:gd name="connsiteY13" fmla="*/ 881673 h 3187995"/>
              <a:gd name="connsiteX14" fmla="*/ 87090 w 939455"/>
              <a:gd name="connsiteY14" fmla="*/ 867507 h 3187995"/>
              <a:gd name="connsiteX15" fmla="*/ 94905 w 939455"/>
              <a:gd name="connsiteY15" fmla="*/ 984738 h 3187995"/>
              <a:gd name="connsiteX16" fmla="*/ 117863 w 939455"/>
              <a:gd name="connsiteY16" fmla="*/ 1050680 h 3187995"/>
              <a:gd name="connsiteX17" fmla="*/ 178188 w 939455"/>
              <a:gd name="connsiteY17" fmla="*/ 1126880 h 3187995"/>
              <a:gd name="connsiteX18" fmla="*/ 230453 w 939455"/>
              <a:gd name="connsiteY18" fmla="*/ 1165957 h 3187995"/>
              <a:gd name="connsiteX19" fmla="*/ 228744 w 939455"/>
              <a:gd name="connsiteY19" fmla="*/ 1286851 h 3187995"/>
              <a:gd name="connsiteX20" fmla="*/ 154498 w 939455"/>
              <a:gd name="connsiteY20" fmla="*/ 1335698 h 3187995"/>
              <a:gd name="connsiteX21" fmla="*/ 7226 w 939455"/>
              <a:gd name="connsiteY21" fmla="*/ 1433878 h 3187995"/>
              <a:gd name="connsiteX22" fmla="*/ 41663 w 939455"/>
              <a:gd name="connsiteY22" fmla="*/ 1587989 h 3187995"/>
              <a:gd name="connsiteX23" fmla="*/ 57538 w 939455"/>
              <a:gd name="connsiteY23" fmla="*/ 1749914 h 3187995"/>
              <a:gd name="connsiteX24" fmla="*/ 126167 w 939455"/>
              <a:gd name="connsiteY24" fmla="*/ 1852246 h 3187995"/>
              <a:gd name="connsiteX25" fmla="*/ 196505 w 939455"/>
              <a:gd name="connsiteY25" fmla="*/ 1899138 h 3187995"/>
              <a:gd name="connsiteX26" fmla="*/ 219951 w 939455"/>
              <a:gd name="connsiteY26" fmla="*/ 1946030 h 3187995"/>
              <a:gd name="connsiteX27" fmla="*/ 243398 w 939455"/>
              <a:gd name="connsiteY27" fmla="*/ 2149230 h 3187995"/>
              <a:gd name="connsiteX28" fmla="*/ 282475 w 939455"/>
              <a:gd name="connsiteY28" fmla="*/ 2211753 h 3187995"/>
              <a:gd name="connsiteX29" fmla="*/ 313736 w 939455"/>
              <a:gd name="connsiteY29" fmla="*/ 2274276 h 3187995"/>
              <a:gd name="connsiteX30" fmla="*/ 344998 w 939455"/>
              <a:gd name="connsiteY30" fmla="*/ 2360246 h 3187995"/>
              <a:gd name="connsiteX31" fmla="*/ 384075 w 939455"/>
              <a:gd name="connsiteY31" fmla="*/ 2414953 h 3187995"/>
              <a:gd name="connsiteX32" fmla="*/ 391890 w 939455"/>
              <a:gd name="connsiteY32" fmla="*/ 2438400 h 3187995"/>
              <a:gd name="connsiteX33" fmla="*/ 360628 w 939455"/>
              <a:gd name="connsiteY33" fmla="*/ 2599103 h 3187995"/>
              <a:gd name="connsiteX34" fmla="*/ 362338 w 939455"/>
              <a:gd name="connsiteY34" fmla="*/ 2704123 h 3187995"/>
              <a:gd name="connsiteX35" fmla="*/ 378213 w 939455"/>
              <a:gd name="connsiteY35" fmla="*/ 2868246 h 3187995"/>
              <a:gd name="connsiteX36" fmla="*/ 513517 w 939455"/>
              <a:gd name="connsiteY36" fmla="*/ 2910498 h 3187995"/>
              <a:gd name="connsiteX37" fmla="*/ 584588 w 939455"/>
              <a:gd name="connsiteY37" fmla="*/ 2911963 h 3187995"/>
              <a:gd name="connsiteX38" fmla="*/ 655415 w 939455"/>
              <a:gd name="connsiteY38" fmla="*/ 2928571 h 3187995"/>
              <a:gd name="connsiteX39" fmla="*/ 653950 w 939455"/>
              <a:gd name="connsiteY39" fmla="*/ 3077063 h 3187995"/>
              <a:gd name="connsiteX40" fmla="*/ 731371 w 939455"/>
              <a:gd name="connsiteY40" fmla="*/ 3182326 h 3187995"/>
              <a:gd name="connsiteX41" fmla="*/ 939455 w 939455"/>
              <a:gd name="connsiteY41" fmla="*/ 3153507 h 3187995"/>
              <a:gd name="connsiteX0" fmla="*/ 641982 w 939455"/>
              <a:gd name="connsiteY0" fmla="*/ 0 h 3187995"/>
              <a:gd name="connsiteX1" fmla="*/ 704505 w 939455"/>
              <a:gd name="connsiteY1" fmla="*/ 85969 h 3187995"/>
              <a:gd name="connsiteX2" fmla="*/ 712321 w 939455"/>
              <a:gd name="connsiteY2" fmla="*/ 187569 h 3187995"/>
              <a:gd name="connsiteX3" fmla="*/ 735767 w 939455"/>
              <a:gd name="connsiteY3" fmla="*/ 320430 h 3187995"/>
              <a:gd name="connsiteX4" fmla="*/ 751398 w 939455"/>
              <a:gd name="connsiteY4" fmla="*/ 406400 h 3187995"/>
              <a:gd name="connsiteX5" fmla="*/ 735767 w 939455"/>
              <a:gd name="connsiteY5" fmla="*/ 437661 h 3187995"/>
              <a:gd name="connsiteX6" fmla="*/ 688875 w 939455"/>
              <a:gd name="connsiteY6" fmla="*/ 453292 h 3187995"/>
              <a:gd name="connsiteX7" fmla="*/ 649798 w 939455"/>
              <a:gd name="connsiteY7" fmla="*/ 461107 h 3187995"/>
              <a:gd name="connsiteX8" fmla="*/ 407521 w 939455"/>
              <a:gd name="connsiteY8" fmla="*/ 484553 h 3187995"/>
              <a:gd name="connsiteX9" fmla="*/ 376259 w 939455"/>
              <a:gd name="connsiteY9" fmla="*/ 625230 h 3187995"/>
              <a:gd name="connsiteX10" fmla="*/ 280521 w 939455"/>
              <a:gd name="connsiteY10" fmla="*/ 664063 h 3187995"/>
              <a:gd name="connsiteX11" fmla="*/ 271240 w 939455"/>
              <a:gd name="connsiteY11" fmla="*/ 733180 h 3187995"/>
              <a:gd name="connsiteX12" fmla="*/ 285650 w 939455"/>
              <a:gd name="connsiteY12" fmla="*/ 841619 h 3187995"/>
              <a:gd name="connsiteX13" fmla="*/ 146926 w 939455"/>
              <a:gd name="connsiteY13" fmla="*/ 881673 h 3187995"/>
              <a:gd name="connsiteX14" fmla="*/ 87090 w 939455"/>
              <a:gd name="connsiteY14" fmla="*/ 867507 h 3187995"/>
              <a:gd name="connsiteX15" fmla="*/ 94905 w 939455"/>
              <a:gd name="connsiteY15" fmla="*/ 984738 h 3187995"/>
              <a:gd name="connsiteX16" fmla="*/ 117863 w 939455"/>
              <a:gd name="connsiteY16" fmla="*/ 1050680 h 3187995"/>
              <a:gd name="connsiteX17" fmla="*/ 190888 w 939455"/>
              <a:gd name="connsiteY17" fmla="*/ 1120530 h 3187995"/>
              <a:gd name="connsiteX18" fmla="*/ 230453 w 939455"/>
              <a:gd name="connsiteY18" fmla="*/ 1165957 h 3187995"/>
              <a:gd name="connsiteX19" fmla="*/ 228744 w 939455"/>
              <a:gd name="connsiteY19" fmla="*/ 1286851 h 3187995"/>
              <a:gd name="connsiteX20" fmla="*/ 154498 w 939455"/>
              <a:gd name="connsiteY20" fmla="*/ 1335698 h 3187995"/>
              <a:gd name="connsiteX21" fmla="*/ 7226 w 939455"/>
              <a:gd name="connsiteY21" fmla="*/ 1433878 h 3187995"/>
              <a:gd name="connsiteX22" fmla="*/ 41663 w 939455"/>
              <a:gd name="connsiteY22" fmla="*/ 1587989 h 3187995"/>
              <a:gd name="connsiteX23" fmla="*/ 57538 w 939455"/>
              <a:gd name="connsiteY23" fmla="*/ 1749914 h 3187995"/>
              <a:gd name="connsiteX24" fmla="*/ 126167 w 939455"/>
              <a:gd name="connsiteY24" fmla="*/ 1852246 h 3187995"/>
              <a:gd name="connsiteX25" fmla="*/ 196505 w 939455"/>
              <a:gd name="connsiteY25" fmla="*/ 1899138 h 3187995"/>
              <a:gd name="connsiteX26" fmla="*/ 219951 w 939455"/>
              <a:gd name="connsiteY26" fmla="*/ 1946030 h 3187995"/>
              <a:gd name="connsiteX27" fmla="*/ 243398 w 939455"/>
              <a:gd name="connsiteY27" fmla="*/ 2149230 h 3187995"/>
              <a:gd name="connsiteX28" fmla="*/ 282475 w 939455"/>
              <a:gd name="connsiteY28" fmla="*/ 2211753 h 3187995"/>
              <a:gd name="connsiteX29" fmla="*/ 313736 w 939455"/>
              <a:gd name="connsiteY29" fmla="*/ 2274276 h 3187995"/>
              <a:gd name="connsiteX30" fmla="*/ 344998 w 939455"/>
              <a:gd name="connsiteY30" fmla="*/ 2360246 h 3187995"/>
              <a:gd name="connsiteX31" fmla="*/ 384075 w 939455"/>
              <a:gd name="connsiteY31" fmla="*/ 2414953 h 3187995"/>
              <a:gd name="connsiteX32" fmla="*/ 391890 w 939455"/>
              <a:gd name="connsiteY32" fmla="*/ 2438400 h 3187995"/>
              <a:gd name="connsiteX33" fmla="*/ 360628 w 939455"/>
              <a:gd name="connsiteY33" fmla="*/ 2599103 h 3187995"/>
              <a:gd name="connsiteX34" fmla="*/ 362338 w 939455"/>
              <a:gd name="connsiteY34" fmla="*/ 2704123 h 3187995"/>
              <a:gd name="connsiteX35" fmla="*/ 378213 w 939455"/>
              <a:gd name="connsiteY35" fmla="*/ 2868246 h 3187995"/>
              <a:gd name="connsiteX36" fmla="*/ 513517 w 939455"/>
              <a:gd name="connsiteY36" fmla="*/ 2910498 h 3187995"/>
              <a:gd name="connsiteX37" fmla="*/ 584588 w 939455"/>
              <a:gd name="connsiteY37" fmla="*/ 2911963 h 3187995"/>
              <a:gd name="connsiteX38" fmla="*/ 655415 w 939455"/>
              <a:gd name="connsiteY38" fmla="*/ 2928571 h 3187995"/>
              <a:gd name="connsiteX39" fmla="*/ 653950 w 939455"/>
              <a:gd name="connsiteY39" fmla="*/ 3077063 h 3187995"/>
              <a:gd name="connsiteX40" fmla="*/ 731371 w 939455"/>
              <a:gd name="connsiteY40" fmla="*/ 3182326 h 3187995"/>
              <a:gd name="connsiteX41" fmla="*/ 939455 w 939455"/>
              <a:gd name="connsiteY41" fmla="*/ 3153507 h 3187995"/>
              <a:gd name="connsiteX0" fmla="*/ 641982 w 939455"/>
              <a:gd name="connsiteY0" fmla="*/ 0 h 3187995"/>
              <a:gd name="connsiteX1" fmla="*/ 704505 w 939455"/>
              <a:gd name="connsiteY1" fmla="*/ 85969 h 3187995"/>
              <a:gd name="connsiteX2" fmla="*/ 712321 w 939455"/>
              <a:gd name="connsiteY2" fmla="*/ 187569 h 3187995"/>
              <a:gd name="connsiteX3" fmla="*/ 735767 w 939455"/>
              <a:gd name="connsiteY3" fmla="*/ 320430 h 3187995"/>
              <a:gd name="connsiteX4" fmla="*/ 751398 w 939455"/>
              <a:gd name="connsiteY4" fmla="*/ 406400 h 3187995"/>
              <a:gd name="connsiteX5" fmla="*/ 735767 w 939455"/>
              <a:gd name="connsiteY5" fmla="*/ 437661 h 3187995"/>
              <a:gd name="connsiteX6" fmla="*/ 688875 w 939455"/>
              <a:gd name="connsiteY6" fmla="*/ 453292 h 3187995"/>
              <a:gd name="connsiteX7" fmla="*/ 649798 w 939455"/>
              <a:gd name="connsiteY7" fmla="*/ 461107 h 3187995"/>
              <a:gd name="connsiteX8" fmla="*/ 407521 w 939455"/>
              <a:gd name="connsiteY8" fmla="*/ 484553 h 3187995"/>
              <a:gd name="connsiteX9" fmla="*/ 376259 w 939455"/>
              <a:gd name="connsiteY9" fmla="*/ 625230 h 3187995"/>
              <a:gd name="connsiteX10" fmla="*/ 280521 w 939455"/>
              <a:gd name="connsiteY10" fmla="*/ 664063 h 3187995"/>
              <a:gd name="connsiteX11" fmla="*/ 271240 w 939455"/>
              <a:gd name="connsiteY11" fmla="*/ 733180 h 3187995"/>
              <a:gd name="connsiteX12" fmla="*/ 285650 w 939455"/>
              <a:gd name="connsiteY12" fmla="*/ 841619 h 3187995"/>
              <a:gd name="connsiteX13" fmla="*/ 153276 w 939455"/>
              <a:gd name="connsiteY13" fmla="*/ 878498 h 3187995"/>
              <a:gd name="connsiteX14" fmla="*/ 87090 w 939455"/>
              <a:gd name="connsiteY14" fmla="*/ 867507 h 3187995"/>
              <a:gd name="connsiteX15" fmla="*/ 94905 w 939455"/>
              <a:gd name="connsiteY15" fmla="*/ 984738 h 3187995"/>
              <a:gd name="connsiteX16" fmla="*/ 117863 w 939455"/>
              <a:gd name="connsiteY16" fmla="*/ 1050680 h 3187995"/>
              <a:gd name="connsiteX17" fmla="*/ 190888 w 939455"/>
              <a:gd name="connsiteY17" fmla="*/ 1120530 h 3187995"/>
              <a:gd name="connsiteX18" fmla="*/ 230453 w 939455"/>
              <a:gd name="connsiteY18" fmla="*/ 1165957 h 3187995"/>
              <a:gd name="connsiteX19" fmla="*/ 228744 w 939455"/>
              <a:gd name="connsiteY19" fmla="*/ 1286851 h 3187995"/>
              <a:gd name="connsiteX20" fmla="*/ 154498 w 939455"/>
              <a:gd name="connsiteY20" fmla="*/ 1335698 h 3187995"/>
              <a:gd name="connsiteX21" fmla="*/ 7226 w 939455"/>
              <a:gd name="connsiteY21" fmla="*/ 1433878 h 3187995"/>
              <a:gd name="connsiteX22" fmla="*/ 41663 w 939455"/>
              <a:gd name="connsiteY22" fmla="*/ 1587989 h 3187995"/>
              <a:gd name="connsiteX23" fmla="*/ 57538 w 939455"/>
              <a:gd name="connsiteY23" fmla="*/ 1749914 h 3187995"/>
              <a:gd name="connsiteX24" fmla="*/ 126167 w 939455"/>
              <a:gd name="connsiteY24" fmla="*/ 1852246 h 3187995"/>
              <a:gd name="connsiteX25" fmla="*/ 196505 w 939455"/>
              <a:gd name="connsiteY25" fmla="*/ 1899138 h 3187995"/>
              <a:gd name="connsiteX26" fmla="*/ 219951 w 939455"/>
              <a:gd name="connsiteY26" fmla="*/ 1946030 h 3187995"/>
              <a:gd name="connsiteX27" fmla="*/ 243398 w 939455"/>
              <a:gd name="connsiteY27" fmla="*/ 2149230 h 3187995"/>
              <a:gd name="connsiteX28" fmla="*/ 282475 w 939455"/>
              <a:gd name="connsiteY28" fmla="*/ 2211753 h 3187995"/>
              <a:gd name="connsiteX29" fmla="*/ 313736 w 939455"/>
              <a:gd name="connsiteY29" fmla="*/ 2274276 h 3187995"/>
              <a:gd name="connsiteX30" fmla="*/ 344998 w 939455"/>
              <a:gd name="connsiteY30" fmla="*/ 2360246 h 3187995"/>
              <a:gd name="connsiteX31" fmla="*/ 384075 w 939455"/>
              <a:gd name="connsiteY31" fmla="*/ 2414953 h 3187995"/>
              <a:gd name="connsiteX32" fmla="*/ 391890 w 939455"/>
              <a:gd name="connsiteY32" fmla="*/ 2438400 h 3187995"/>
              <a:gd name="connsiteX33" fmla="*/ 360628 w 939455"/>
              <a:gd name="connsiteY33" fmla="*/ 2599103 h 3187995"/>
              <a:gd name="connsiteX34" fmla="*/ 362338 w 939455"/>
              <a:gd name="connsiteY34" fmla="*/ 2704123 h 3187995"/>
              <a:gd name="connsiteX35" fmla="*/ 378213 w 939455"/>
              <a:gd name="connsiteY35" fmla="*/ 2868246 h 3187995"/>
              <a:gd name="connsiteX36" fmla="*/ 513517 w 939455"/>
              <a:gd name="connsiteY36" fmla="*/ 2910498 h 3187995"/>
              <a:gd name="connsiteX37" fmla="*/ 584588 w 939455"/>
              <a:gd name="connsiteY37" fmla="*/ 2911963 h 3187995"/>
              <a:gd name="connsiteX38" fmla="*/ 655415 w 939455"/>
              <a:gd name="connsiteY38" fmla="*/ 2928571 h 3187995"/>
              <a:gd name="connsiteX39" fmla="*/ 653950 w 939455"/>
              <a:gd name="connsiteY39" fmla="*/ 3077063 h 3187995"/>
              <a:gd name="connsiteX40" fmla="*/ 731371 w 939455"/>
              <a:gd name="connsiteY40" fmla="*/ 3182326 h 3187995"/>
              <a:gd name="connsiteX41" fmla="*/ 939455 w 939455"/>
              <a:gd name="connsiteY41" fmla="*/ 3153507 h 3187995"/>
              <a:gd name="connsiteX0" fmla="*/ 641982 w 939455"/>
              <a:gd name="connsiteY0" fmla="*/ 0 h 3187995"/>
              <a:gd name="connsiteX1" fmla="*/ 704505 w 939455"/>
              <a:gd name="connsiteY1" fmla="*/ 85969 h 3187995"/>
              <a:gd name="connsiteX2" fmla="*/ 712321 w 939455"/>
              <a:gd name="connsiteY2" fmla="*/ 187569 h 3187995"/>
              <a:gd name="connsiteX3" fmla="*/ 735767 w 939455"/>
              <a:gd name="connsiteY3" fmla="*/ 320430 h 3187995"/>
              <a:gd name="connsiteX4" fmla="*/ 751398 w 939455"/>
              <a:gd name="connsiteY4" fmla="*/ 406400 h 3187995"/>
              <a:gd name="connsiteX5" fmla="*/ 735767 w 939455"/>
              <a:gd name="connsiteY5" fmla="*/ 437661 h 3187995"/>
              <a:gd name="connsiteX6" fmla="*/ 688875 w 939455"/>
              <a:gd name="connsiteY6" fmla="*/ 453292 h 3187995"/>
              <a:gd name="connsiteX7" fmla="*/ 529148 w 939455"/>
              <a:gd name="connsiteY7" fmla="*/ 410307 h 3187995"/>
              <a:gd name="connsiteX8" fmla="*/ 407521 w 939455"/>
              <a:gd name="connsiteY8" fmla="*/ 484553 h 3187995"/>
              <a:gd name="connsiteX9" fmla="*/ 376259 w 939455"/>
              <a:gd name="connsiteY9" fmla="*/ 625230 h 3187995"/>
              <a:gd name="connsiteX10" fmla="*/ 280521 w 939455"/>
              <a:gd name="connsiteY10" fmla="*/ 664063 h 3187995"/>
              <a:gd name="connsiteX11" fmla="*/ 271240 w 939455"/>
              <a:gd name="connsiteY11" fmla="*/ 733180 h 3187995"/>
              <a:gd name="connsiteX12" fmla="*/ 285650 w 939455"/>
              <a:gd name="connsiteY12" fmla="*/ 841619 h 3187995"/>
              <a:gd name="connsiteX13" fmla="*/ 153276 w 939455"/>
              <a:gd name="connsiteY13" fmla="*/ 878498 h 3187995"/>
              <a:gd name="connsiteX14" fmla="*/ 87090 w 939455"/>
              <a:gd name="connsiteY14" fmla="*/ 867507 h 3187995"/>
              <a:gd name="connsiteX15" fmla="*/ 94905 w 939455"/>
              <a:gd name="connsiteY15" fmla="*/ 984738 h 3187995"/>
              <a:gd name="connsiteX16" fmla="*/ 117863 w 939455"/>
              <a:gd name="connsiteY16" fmla="*/ 1050680 h 3187995"/>
              <a:gd name="connsiteX17" fmla="*/ 190888 w 939455"/>
              <a:gd name="connsiteY17" fmla="*/ 1120530 h 3187995"/>
              <a:gd name="connsiteX18" fmla="*/ 230453 w 939455"/>
              <a:gd name="connsiteY18" fmla="*/ 1165957 h 3187995"/>
              <a:gd name="connsiteX19" fmla="*/ 228744 w 939455"/>
              <a:gd name="connsiteY19" fmla="*/ 1286851 h 3187995"/>
              <a:gd name="connsiteX20" fmla="*/ 154498 w 939455"/>
              <a:gd name="connsiteY20" fmla="*/ 1335698 h 3187995"/>
              <a:gd name="connsiteX21" fmla="*/ 7226 w 939455"/>
              <a:gd name="connsiteY21" fmla="*/ 1433878 h 3187995"/>
              <a:gd name="connsiteX22" fmla="*/ 41663 w 939455"/>
              <a:gd name="connsiteY22" fmla="*/ 1587989 h 3187995"/>
              <a:gd name="connsiteX23" fmla="*/ 57538 w 939455"/>
              <a:gd name="connsiteY23" fmla="*/ 1749914 h 3187995"/>
              <a:gd name="connsiteX24" fmla="*/ 126167 w 939455"/>
              <a:gd name="connsiteY24" fmla="*/ 1852246 h 3187995"/>
              <a:gd name="connsiteX25" fmla="*/ 196505 w 939455"/>
              <a:gd name="connsiteY25" fmla="*/ 1899138 h 3187995"/>
              <a:gd name="connsiteX26" fmla="*/ 219951 w 939455"/>
              <a:gd name="connsiteY26" fmla="*/ 1946030 h 3187995"/>
              <a:gd name="connsiteX27" fmla="*/ 243398 w 939455"/>
              <a:gd name="connsiteY27" fmla="*/ 2149230 h 3187995"/>
              <a:gd name="connsiteX28" fmla="*/ 282475 w 939455"/>
              <a:gd name="connsiteY28" fmla="*/ 2211753 h 3187995"/>
              <a:gd name="connsiteX29" fmla="*/ 313736 w 939455"/>
              <a:gd name="connsiteY29" fmla="*/ 2274276 h 3187995"/>
              <a:gd name="connsiteX30" fmla="*/ 344998 w 939455"/>
              <a:gd name="connsiteY30" fmla="*/ 2360246 h 3187995"/>
              <a:gd name="connsiteX31" fmla="*/ 384075 w 939455"/>
              <a:gd name="connsiteY31" fmla="*/ 2414953 h 3187995"/>
              <a:gd name="connsiteX32" fmla="*/ 391890 w 939455"/>
              <a:gd name="connsiteY32" fmla="*/ 2438400 h 3187995"/>
              <a:gd name="connsiteX33" fmla="*/ 360628 w 939455"/>
              <a:gd name="connsiteY33" fmla="*/ 2599103 h 3187995"/>
              <a:gd name="connsiteX34" fmla="*/ 362338 w 939455"/>
              <a:gd name="connsiteY34" fmla="*/ 2704123 h 3187995"/>
              <a:gd name="connsiteX35" fmla="*/ 378213 w 939455"/>
              <a:gd name="connsiteY35" fmla="*/ 2868246 h 3187995"/>
              <a:gd name="connsiteX36" fmla="*/ 513517 w 939455"/>
              <a:gd name="connsiteY36" fmla="*/ 2910498 h 3187995"/>
              <a:gd name="connsiteX37" fmla="*/ 584588 w 939455"/>
              <a:gd name="connsiteY37" fmla="*/ 2911963 h 3187995"/>
              <a:gd name="connsiteX38" fmla="*/ 655415 w 939455"/>
              <a:gd name="connsiteY38" fmla="*/ 2928571 h 3187995"/>
              <a:gd name="connsiteX39" fmla="*/ 653950 w 939455"/>
              <a:gd name="connsiteY39" fmla="*/ 3077063 h 3187995"/>
              <a:gd name="connsiteX40" fmla="*/ 731371 w 939455"/>
              <a:gd name="connsiteY40" fmla="*/ 3182326 h 3187995"/>
              <a:gd name="connsiteX41" fmla="*/ 939455 w 939455"/>
              <a:gd name="connsiteY41" fmla="*/ 3153507 h 3187995"/>
              <a:gd name="connsiteX0" fmla="*/ 641982 w 939455"/>
              <a:gd name="connsiteY0" fmla="*/ 0 h 3187995"/>
              <a:gd name="connsiteX1" fmla="*/ 704505 w 939455"/>
              <a:gd name="connsiteY1" fmla="*/ 85969 h 3187995"/>
              <a:gd name="connsiteX2" fmla="*/ 712321 w 939455"/>
              <a:gd name="connsiteY2" fmla="*/ 187569 h 3187995"/>
              <a:gd name="connsiteX3" fmla="*/ 735767 w 939455"/>
              <a:gd name="connsiteY3" fmla="*/ 320430 h 3187995"/>
              <a:gd name="connsiteX4" fmla="*/ 751398 w 939455"/>
              <a:gd name="connsiteY4" fmla="*/ 406400 h 3187995"/>
              <a:gd name="connsiteX5" fmla="*/ 735767 w 939455"/>
              <a:gd name="connsiteY5" fmla="*/ 437661 h 3187995"/>
              <a:gd name="connsiteX6" fmla="*/ 688875 w 939455"/>
              <a:gd name="connsiteY6" fmla="*/ 453292 h 3187995"/>
              <a:gd name="connsiteX7" fmla="*/ 529148 w 939455"/>
              <a:gd name="connsiteY7" fmla="*/ 410307 h 3187995"/>
              <a:gd name="connsiteX8" fmla="*/ 407521 w 939455"/>
              <a:gd name="connsiteY8" fmla="*/ 484553 h 3187995"/>
              <a:gd name="connsiteX9" fmla="*/ 376259 w 939455"/>
              <a:gd name="connsiteY9" fmla="*/ 625230 h 3187995"/>
              <a:gd name="connsiteX10" fmla="*/ 280521 w 939455"/>
              <a:gd name="connsiteY10" fmla="*/ 664063 h 3187995"/>
              <a:gd name="connsiteX11" fmla="*/ 271240 w 939455"/>
              <a:gd name="connsiteY11" fmla="*/ 733180 h 3187995"/>
              <a:gd name="connsiteX12" fmla="*/ 285650 w 939455"/>
              <a:gd name="connsiteY12" fmla="*/ 841619 h 3187995"/>
              <a:gd name="connsiteX13" fmla="*/ 153276 w 939455"/>
              <a:gd name="connsiteY13" fmla="*/ 878498 h 3187995"/>
              <a:gd name="connsiteX14" fmla="*/ 87090 w 939455"/>
              <a:gd name="connsiteY14" fmla="*/ 867507 h 3187995"/>
              <a:gd name="connsiteX15" fmla="*/ 94905 w 939455"/>
              <a:gd name="connsiteY15" fmla="*/ 984738 h 3187995"/>
              <a:gd name="connsiteX16" fmla="*/ 117863 w 939455"/>
              <a:gd name="connsiteY16" fmla="*/ 1050680 h 3187995"/>
              <a:gd name="connsiteX17" fmla="*/ 190888 w 939455"/>
              <a:gd name="connsiteY17" fmla="*/ 1120530 h 3187995"/>
              <a:gd name="connsiteX18" fmla="*/ 230453 w 939455"/>
              <a:gd name="connsiteY18" fmla="*/ 1165957 h 3187995"/>
              <a:gd name="connsiteX19" fmla="*/ 228744 w 939455"/>
              <a:gd name="connsiteY19" fmla="*/ 1286851 h 3187995"/>
              <a:gd name="connsiteX20" fmla="*/ 154498 w 939455"/>
              <a:gd name="connsiteY20" fmla="*/ 1335698 h 3187995"/>
              <a:gd name="connsiteX21" fmla="*/ 7226 w 939455"/>
              <a:gd name="connsiteY21" fmla="*/ 1433878 h 3187995"/>
              <a:gd name="connsiteX22" fmla="*/ 41663 w 939455"/>
              <a:gd name="connsiteY22" fmla="*/ 1587989 h 3187995"/>
              <a:gd name="connsiteX23" fmla="*/ 57538 w 939455"/>
              <a:gd name="connsiteY23" fmla="*/ 1749914 h 3187995"/>
              <a:gd name="connsiteX24" fmla="*/ 126167 w 939455"/>
              <a:gd name="connsiteY24" fmla="*/ 1852246 h 3187995"/>
              <a:gd name="connsiteX25" fmla="*/ 196505 w 939455"/>
              <a:gd name="connsiteY25" fmla="*/ 1899138 h 3187995"/>
              <a:gd name="connsiteX26" fmla="*/ 219951 w 939455"/>
              <a:gd name="connsiteY26" fmla="*/ 1946030 h 3187995"/>
              <a:gd name="connsiteX27" fmla="*/ 243398 w 939455"/>
              <a:gd name="connsiteY27" fmla="*/ 2149230 h 3187995"/>
              <a:gd name="connsiteX28" fmla="*/ 282475 w 939455"/>
              <a:gd name="connsiteY28" fmla="*/ 2211753 h 3187995"/>
              <a:gd name="connsiteX29" fmla="*/ 313736 w 939455"/>
              <a:gd name="connsiteY29" fmla="*/ 2274276 h 3187995"/>
              <a:gd name="connsiteX30" fmla="*/ 344998 w 939455"/>
              <a:gd name="connsiteY30" fmla="*/ 2360246 h 3187995"/>
              <a:gd name="connsiteX31" fmla="*/ 384075 w 939455"/>
              <a:gd name="connsiteY31" fmla="*/ 2414953 h 3187995"/>
              <a:gd name="connsiteX32" fmla="*/ 391890 w 939455"/>
              <a:gd name="connsiteY32" fmla="*/ 2438400 h 3187995"/>
              <a:gd name="connsiteX33" fmla="*/ 360628 w 939455"/>
              <a:gd name="connsiteY33" fmla="*/ 2599103 h 3187995"/>
              <a:gd name="connsiteX34" fmla="*/ 362338 w 939455"/>
              <a:gd name="connsiteY34" fmla="*/ 2704123 h 3187995"/>
              <a:gd name="connsiteX35" fmla="*/ 378213 w 939455"/>
              <a:gd name="connsiteY35" fmla="*/ 2868246 h 3187995"/>
              <a:gd name="connsiteX36" fmla="*/ 513517 w 939455"/>
              <a:gd name="connsiteY36" fmla="*/ 2910498 h 3187995"/>
              <a:gd name="connsiteX37" fmla="*/ 584588 w 939455"/>
              <a:gd name="connsiteY37" fmla="*/ 2911963 h 3187995"/>
              <a:gd name="connsiteX38" fmla="*/ 655415 w 939455"/>
              <a:gd name="connsiteY38" fmla="*/ 2928571 h 3187995"/>
              <a:gd name="connsiteX39" fmla="*/ 653950 w 939455"/>
              <a:gd name="connsiteY39" fmla="*/ 3077063 h 3187995"/>
              <a:gd name="connsiteX40" fmla="*/ 731371 w 939455"/>
              <a:gd name="connsiteY40" fmla="*/ 3182326 h 3187995"/>
              <a:gd name="connsiteX41" fmla="*/ 939455 w 939455"/>
              <a:gd name="connsiteY41" fmla="*/ 3153507 h 3187995"/>
              <a:gd name="connsiteX0" fmla="*/ 641982 w 939455"/>
              <a:gd name="connsiteY0" fmla="*/ 0 h 3187995"/>
              <a:gd name="connsiteX1" fmla="*/ 704505 w 939455"/>
              <a:gd name="connsiteY1" fmla="*/ 85969 h 3187995"/>
              <a:gd name="connsiteX2" fmla="*/ 712321 w 939455"/>
              <a:gd name="connsiteY2" fmla="*/ 187569 h 3187995"/>
              <a:gd name="connsiteX3" fmla="*/ 735767 w 939455"/>
              <a:gd name="connsiteY3" fmla="*/ 320430 h 3187995"/>
              <a:gd name="connsiteX4" fmla="*/ 751398 w 939455"/>
              <a:gd name="connsiteY4" fmla="*/ 406400 h 3187995"/>
              <a:gd name="connsiteX5" fmla="*/ 735767 w 939455"/>
              <a:gd name="connsiteY5" fmla="*/ 437661 h 3187995"/>
              <a:gd name="connsiteX6" fmla="*/ 688875 w 939455"/>
              <a:gd name="connsiteY6" fmla="*/ 453292 h 3187995"/>
              <a:gd name="connsiteX7" fmla="*/ 529148 w 939455"/>
              <a:gd name="connsiteY7" fmla="*/ 410307 h 3187995"/>
              <a:gd name="connsiteX8" fmla="*/ 407521 w 939455"/>
              <a:gd name="connsiteY8" fmla="*/ 484553 h 3187995"/>
              <a:gd name="connsiteX9" fmla="*/ 376259 w 939455"/>
              <a:gd name="connsiteY9" fmla="*/ 625230 h 3187995"/>
              <a:gd name="connsiteX10" fmla="*/ 280521 w 939455"/>
              <a:gd name="connsiteY10" fmla="*/ 664063 h 3187995"/>
              <a:gd name="connsiteX11" fmla="*/ 271240 w 939455"/>
              <a:gd name="connsiteY11" fmla="*/ 733180 h 3187995"/>
              <a:gd name="connsiteX12" fmla="*/ 285650 w 939455"/>
              <a:gd name="connsiteY12" fmla="*/ 841619 h 3187995"/>
              <a:gd name="connsiteX13" fmla="*/ 153276 w 939455"/>
              <a:gd name="connsiteY13" fmla="*/ 878498 h 3187995"/>
              <a:gd name="connsiteX14" fmla="*/ 87090 w 939455"/>
              <a:gd name="connsiteY14" fmla="*/ 867507 h 3187995"/>
              <a:gd name="connsiteX15" fmla="*/ 94905 w 939455"/>
              <a:gd name="connsiteY15" fmla="*/ 984738 h 3187995"/>
              <a:gd name="connsiteX16" fmla="*/ 117863 w 939455"/>
              <a:gd name="connsiteY16" fmla="*/ 1050680 h 3187995"/>
              <a:gd name="connsiteX17" fmla="*/ 190888 w 939455"/>
              <a:gd name="connsiteY17" fmla="*/ 1120530 h 3187995"/>
              <a:gd name="connsiteX18" fmla="*/ 230453 w 939455"/>
              <a:gd name="connsiteY18" fmla="*/ 1165957 h 3187995"/>
              <a:gd name="connsiteX19" fmla="*/ 228744 w 939455"/>
              <a:gd name="connsiteY19" fmla="*/ 1286851 h 3187995"/>
              <a:gd name="connsiteX20" fmla="*/ 154498 w 939455"/>
              <a:gd name="connsiteY20" fmla="*/ 1335698 h 3187995"/>
              <a:gd name="connsiteX21" fmla="*/ 7226 w 939455"/>
              <a:gd name="connsiteY21" fmla="*/ 1433878 h 3187995"/>
              <a:gd name="connsiteX22" fmla="*/ 41663 w 939455"/>
              <a:gd name="connsiteY22" fmla="*/ 1587989 h 3187995"/>
              <a:gd name="connsiteX23" fmla="*/ 57538 w 939455"/>
              <a:gd name="connsiteY23" fmla="*/ 1749914 h 3187995"/>
              <a:gd name="connsiteX24" fmla="*/ 126167 w 939455"/>
              <a:gd name="connsiteY24" fmla="*/ 1852246 h 3187995"/>
              <a:gd name="connsiteX25" fmla="*/ 196505 w 939455"/>
              <a:gd name="connsiteY25" fmla="*/ 1899138 h 3187995"/>
              <a:gd name="connsiteX26" fmla="*/ 219951 w 939455"/>
              <a:gd name="connsiteY26" fmla="*/ 1946030 h 3187995"/>
              <a:gd name="connsiteX27" fmla="*/ 243398 w 939455"/>
              <a:gd name="connsiteY27" fmla="*/ 2149230 h 3187995"/>
              <a:gd name="connsiteX28" fmla="*/ 282475 w 939455"/>
              <a:gd name="connsiteY28" fmla="*/ 2211753 h 3187995"/>
              <a:gd name="connsiteX29" fmla="*/ 313736 w 939455"/>
              <a:gd name="connsiteY29" fmla="*/ 2274276 h 3187995"/>
              <a:gd name="connsiteX30" fmla="*/ 344998 w 939455"/>
              <a:gd name="connsiteY30" fmla="*/ 2360246 h 3187995"/>
              <a:gd name="connsiteX31" fmla="*/ 384075 w 939455"/>
              <a:gd name="connsiteY31" fmla="*/ 2414953 h 3187995"/>
              <a:gd name="connsiteX32" fmla="*/ 391890 w 939455"/>
              <a:gd name="connsiteY32" fmla="*/ 2438400 h 3187995"/>
              <a:gd name="connsiteX33" fmla="*/ 360628 w 939455"/>
              <a:gd name="connsiteY33" fmla="*/ 2599103 h 3187995"/>
              <a:gd name="connsiteX34" fmla="*/ 362338 w 939455"/>
              <a:gd name="connsiteY34" fmla="*/ 2704123 h 3187995"/>
              <a:gd name="connsiteX35" fmla="*/ 378213 w 939455"/>
              <a:gd name="connsiteY35" fmla="*/ 2868246 h 3187995"/>
              <a:gd name="connsiteX36" fmla="*/ 513517 w 939455"/>
              <a:gd name="connsiteY36" fmla="*/ 2910498 h 3187995"/>
              <a:gd name="connsiteX37" fmla="*/ 584588 w 939455"/>
              <a:gd name="connsiteY37" fmla="*/ 2911963 h 3187995"/>
              <a:gd name="connsiteX38" fmla="*/ 655415 w 939455"/>
              <a:gd name="connsiteY38" fmla="*/ 2928571 h 3187995"/>
              <a:gd name="connsiteX39" fmla="*/ 653950 w 939455"/>
              <a:gd name="connsiteY39" fmla="*/ 3077063 h 3187995"/>
              <a:gd name="connsiteX40" fmla="*/ 731371 w 939455"/>
              <a:gd name="connsiteY40" fmla="*/ 3182326 h 3187995"/>
              <a:gd name="connsiteX41" fmla="*/ 939455 w 939455"/>
              <a:gd name="connsiteY41" fmla="*/ 3153507 h 3187995"/>
              <a:gd name="connsiteX0" fmla="*/ 641982 w 939455"/>
              <a:gd name="connsiteY0" fmla="*/ 0 h 3187995"/>
              <a:gd name="connsiteX1" fmla="*/ 704505 w 939455"/>
              <a:gd name="connsiteY1" fmla="*/ 85969 h 3187995"/>
              <a:gd name="connsiteX2" fmla="*/ 712321 w 939455"/>
              <a:gd name="connsiteY2" fmla="*/ 187569 h 3187995"/>
              <a:gd name="connsiteX3" fmla="*/ 735767 w 939455"/>
              <a:gd name="connsiteY3" fmla="*/ 320430 h 3187995"/>
              <a:gd name="connsiteX4" fmla="*/ 751398 w 939455"/>
              <a:gd name="connsiteY4" fmla="*/ 406400 h 3187995"/>
              <a:gd name="connsiteX5" fmla="*/ 735767 w 939455"/>
              <a:gd name="connsiteY5" fmla="*/ 437661 h 3187995"/>
              <a:gd name="connsiteX6" fmla="*/ 688875 w 939455"/>
              <a:gd name="connsiteY6" fmla="*/ 453292 h 3187995"/>
              <a:gd name="connsiteX7" fmla="*/ 529148 w 939455"/>
              <a:gd name="connsiteY7" fmla="*/ 410307 h 3187995"/>
              <a:gd name="connsiteX8" fmla="*/ 407521 w 939455"/>
              <a:gd name="connsiteY8" fmla="*/ 484553 h 3187995"/>
              <a:gd name="connsiteX9" fmla="*/ 376259 w 939455"/>
              <a:gd name="connsiteY9" fmla="*/ 625230 h 3187995"/>
              <a:gd name="connsiteX10" fmla="*/ 280521 w 939455"/>
              <a:gd name="connsiteY10" fmla="*/ 664063 h 3187995"/>
              <a:gd name="connsiteX11" fmla="*/ 271240 w 939455"/>
              <a:gd name="connsiteY11" fmla="*/ 733180 h 3187995"/>
              <a:gd name="connsiteX12" fmla="*/ 285650 w 939455"/>
              <a:gd name="connsiteY12" fmla="*/ 841619 h 3187995"/>
              <a:gd name="connsiteX13" fmla="*/ 153276 w 939455"/>
              <a:gd name="connsiteY13" fmla="*/ 878498 h 3187995"/>
              <a:gd name="connsiteX14" fmla="*/ 87090 w 939455"/>
              <a:gd name="connsiteY14" fmla="*/ 867507 h 3187995"/>
              <a:gd name="connsiteX15" fmla="*/ 94905 w 939455"/>
              <a:gd name="connsiteY15" fmla="*/ 984738 h 3187995"/>
              <a:gd name="connsiteX16" fmla="*/ 117863 w 939455"/>
              <a:gd name="connsiteY16" fmla="*/ 1050680 h 3187995"/>
              <a:gd name="connsiteX17" fmla="*/ 190888 w 939455"/>
              <a:gd name="connsiteY17" fmla="*/ 1120530 h 3187995"/>
              <a:gd name="connsiteX18" fmla="*/ 230453 w 939455"/>
              <a:gd name="connsiteY18" fmla="*/ 1165957 h 3187995"/>
              <a:gd name="connsiteX19" fmla="*/ 228744 w 939455"/>
              <a:gd name="connsiteY19" fmla="*/ 1286851 h 3187995"/>
              <a:gd name="connsiteX20" fmla="*/ 154498 w 939455"/>
              <a:gd name="connsiteY20" fmla="*/ 1335698 h 3187995"/>
              <a:gd name="connsiteX21" fmla="*/ 7226 w 939455"/>
              <a:gd name="connsiteY21" fmla="*/ 1433878 h 3187995"/>
              <a:gd name="connsiteX22" fmla="*/ 41663 w 939455"/>
              <a:gd name="connsiteY22" fmla="*/ 1587989 h 3187995"/>
              <a:gd name="connsiteX23" fmla="*/ 57538 w 939455"/>
              <a:gd name="connsiteY23" fmla="*/ 1749914 h 3187995"/>
              <a:gd name="connsiteX24" fmla="*/ 126167 w 939455"/>
              <a:gd name="connsiteY24" fmla="*/ 1852246 h 3187995"/>
              <a:gd name="connsiteX25" fmla="*/ 196505 w 939455"/>
              <a:gd name="connsiteY25" fmla="*/ 1899138 h 3187995"/>
              <a:gd name="connsiteX26" fmla="*/ 219951 w 939455"/>
              <a:gd name="connsiteY26" fmla="*/ 1946030 h 3187995"/>
              <a:gd name="connsiteX27" fmla="*/ 243398 w 939455"/>
              <a:gd name="connsiteY27" fmla="*/ 2149230 h 3187995"/>
              <a:gd name="connsiteX28" fmla="*/ 282475 w 939455"/>
              <a:gd name="connsiteY28" fmla="*/ 2211753 h 3187995"/>
              <a:gd name="connsiteX29" fmla="*/ 313736 w 939455"/>
              <a:gd name="connsiteY29" fmla="*/ 2274276 h 3187995"/>
              <a:gd name="connsiteX30" fmla="*/ 344998 w 939455"/>
              <a:gd name="connsiteY30" fmla="*/ 2360246 h 3187995"/>
              <a:gd name="connsiteX31" fmla="*/ 384075 w 939455"/>
              <a:gd name="connsiteY31" fmla="*/ 2414953 h 3187995"/>
              <a:gd name="connsiteX32" fmla="*/ 391890 w 939455"/>
              <a:gd name="connsiteY32" fmla="*/ 2438400 h 3187995"/>
              <a:gd name="connsiteX33" fmla="*/ 360628 w 939455"/>
              <a:gd name="connsiteY33" fmla="*/ 2599103 h 3187995"/>
              <a:gd name="connsiteX34" fmla="*/ 362338 w 939455"/>
              <a:gd name="connsiteY34" fmla="*/ 2704123 h 3187995"/>
              <a:gd name="connsiteX35" fmla="*/ 378213 w 939455"/>
              <a:gd name="connsiteY35" fmla="*/ 2868246 h 3187995"/>
              <a:gd name="connsiteX36" fmla="*/ 513517 w 939455"/>
              <a:gd name="connsiteY36" fmla="*/ 2910498 h 3187995"/>
              <a:gd name="connsiteX37" fmla="*/ 584588 w 939455"/>
              <a:gd name="connsiteY37" fmla="*/ 2911963 h 3187995"/>
              <a:gd name="connsiteX38" fmla="*/ 655415 w 939455"/>
              <a:gd name="connsiteY38" fmla="*/ 2928571 h 3187995"/>
              <a:gd name="connsiteX39" fmla="*/ 653950 w 939455"/>
              <a:gd name="connsiteY39" fmla="*/ 3077063 h 3187995"/>
              <a:gd name="connsiteX40" fmla="*/ 731371 w 939455"/>
              <a:gd name="connsiteY40" fmla="*/ 3182326 h 3187995"/>
              <a:gd name="connsiteX41" fmla="*/ 939455 w 939455"/>
              <a:gd name="connsiteY41" fmla="*/ 3153507 h 3187995"/>
              <a:gd name="connsiteX0" fmla="*/ 549907 w 939455"/>
              <a:gd name="connsiteY0" fmla="*/ 0 h 3314995"/>
              <a:gd name="connsiteX1" fmla="*/ 704505 w 939455"/>
              <a:gd name="connsiteY1" fmla="*/ 212969 h 3314995"/>
              <a:gd name="connsiteX2" fmla="*/ 712321 w 939455"/>
              <a:gd name="connsiteY2" fmla="*/ 314569 h 3314995"/>
              <a:gd name="connsiteX3" fmla="*/ 735767 w 939455"/>
              <a:gd name="connsiteY3" fmla="*/ 447430 h 3314995"/>
              <a:gd name="connsiteX4" fmla="*/ 751398 w 939455"/>
              <a:gd name="connsiteY4" fmla="*/ 533400 h 3314995"/>
              <a:gd name="connsiteX5" fmla="*/ 735767 w 939455"/>
              <a:gd name="connsiteY5" fmla="*/ 564661 h 3314995"/>
              <a:gd name="connsiteX6" fmla="*/ 688875 w 939455"/>
              <a:gd name="connsiteY6" fmla="*/ 580292 h 3314995"/>
              <a:gd name="connsiteX7" fmla="*/ 529148 w 939455"/>
              <a:gd name="connsiteY7" fmla="*/ 537307 h 3314995"/>
              <a:gd name="connsiteX8" fmla="*/ 407521 w 939455"/>
              <a:gd name="connsiteY8" fmla="*/ 611553 h 3314995"/>
              <a:gd name="connsiteX9" fmla="*/ 376259 w 939455"/>
              <a:gd name="connsiteY9" fmla="*/ 752230 h 3314995"/>
              <a:gd name="connsiteX10" fmla="*/ 280521 w 939455"/>
              <a:gd name="connsiteY10" fmla="*/ 791063 h 3314995"/>
              <a:gd name="connsiteX11" fmla="*/ 271240 w 939455"/>
              <a:gd name="connsiteY11" fmla="*/ 860180 h 3314995"/>
              <a:gd name="connsiteX12" fmla="*/ 285650 w 939455"/>
              <a:gd name="connsiteY12" fmla="*/ 968619 h 3314995"/>
              <a:gd name="connsiteX13" fmla="*/ 153276 w 939455"/>
              <a:gd name="connsiteY13" fmla="*/ 1005498 h 3314995"/>
              <a:gd name="connsiteX14" fmla="*/ 87090 w 939455"/>
              <a:gd name="connsiteY14" fmla="*/ 994507 h 3314995"/>
              <a:gd name="connsiteX15" fmla="*/ 94905 w 939455"/>
              <a:gd name="connsiteY15" fmla="*/ 1111738 h 3314995"/>
              <a:gd name="connsiteX16" fmla="*/ 117863 w 939455"/>
              <a:gd name="connsiteY16" fmla="*/ 1177680 h 3314995"/>
              <a:gd name="connsiteX17" fmla="*/ 190888 w 939455"/>
              <a:gd name="connsiteY17" fmla="*/ 1247530 h 3314995"/>
              <a:gd name="connsiteX18" fmla="*/ 230453 w 939455"/>
              <a:gd name="connsiteY18" fmla="*/ 1292957 h 3314995"/>
              <a:gd name="connsiteX19" fmla="*/ 228744 w 939455"/>
              <a:gd name="connsiteY19" fmla="*/ 1413851 h 3314995"/>
              <a:gd name="connsiteX20" fmla="*/ 154498 w 939455"/>
              <a:gd name="connsiteY20" fmla="*/ 1462698 h 3314995"/>
              <a:gd name="connsiteX21" fmla="*/ 7226 w 939455"/>
              <a:gd name="connsiteY21" fmla="*/ 1560878 h 3314995"/>
              <a:gd name="connsiteX22" fmla="*/ 41663 w 939455"/>
              <a:gd name="connsiteY22" fmla="*/ 1714989 h 3314995"/>
              <a:gd name="connsiteX23" fmla="*/ 57538 w 939455"/>
              <a:gd name="connsiteY23" fmla="*/ 1876914 h 3314995"/>
              <a:gd name="connsiteX24" fmla="*/ 126167 w 939455"/>
              <a:gd name="connsiteY24" fmla="*/ 1979246 h 3314995"/>
              <a:gd name="connsiteX25" fmla="*/ 196505 w 939455"/>
              <a:gd name="connsiteY25" fmla="*/ 2026138 h 3314995"/>
              <a:gd name="connsiteX26" fmla="*/ 219951 w 939455"/>
              <a:gd name="connsiteY26" fmla="*/ 2073030 h 3314995"/>
              <a:gd name="connsiteX27" fmla="*/ 243398 w 939455"/>
              <a:gd name="connsiteY27" fmla="*/ 2276230 h 3314995"/>
              <a:gd name="connsiteX28" fmla="*/ 282475 w 939455"/>
              <a:gd name="connsiteY28" fmla="*/ 2338753 h 3314995"/>
              <a:gd name="connsiteX29" fmla="*/ 313736 w 939455"/>
              <a:gd name="connsiteY29" fmla="*/ 2401276 h 3314995"/>
              <a:gd name="connsiteX30" fmla="*/ 344998 w 939455"/>
              <a:gd name="connsiteY30" fmla="*/ 2487246 h 3314995"/>
              <a:gd name="connsiteX31" fmla="*/ 384075 w 939455"/>
              <a:gd name="connsiteY31" fmla="*/ 2541953 h 3314995"/>
              <a:gd name="connsiteX32" fmla="*/ 391890 w 939455"/>
              <a:gd name="connsiteY32" fmla="*/ 2565400 h 3314995"/>
              <a:gd name="connsiteX33" fmla="*/ 360628 w 939455"/>
              <a:gd name="connsiteY33" fmla="*/ 2726103 h 3314995"/>
              <a:gd name="connsiteX34" fmla="*/ 362338 w 939455"/>
              <a:gd name="connsiteY34" fmla="*/ 2831123 h 3314995"/>
              <a:gd name="connsiteX35" fmla="*/ 378213 w 939455"/>
              <a:gd name="connsiteY35" fmla="*/ 2995246 h 3314995"/>
              <a:gd name="connsiteX36" fmla="*/ 513517 w 939455"/>
              <a:gd name="connsiteY36" fmla="*/ 3037498 h 3314995"/>
              <a:gd name="connsiteX37" fmla="*/ 584588 w 939455"/>
              <a:gd name="connsiteY37" fmla="*/ 3038963 h 3314995"/>
              <a:gd name="connsiteX38" fmla="*/ 655415 w 939455"/>
              <a:gd name="connsiteY38" fmla="*/ 3055571 h 3314995"/>
              <a:gd name="connsiteX39" fmla="*/ 653950 w 939455"/>
              <a:gd name="connsiteY39" fmla="*/ 3204063 h 3314995"/>
              <a:gd name="connsiteX40" fmla="*/ 731371 w 939455"/>
              <a:gd name="connsiteY40" fmla="*/ 3309326 h 3314995"/>
              <a:gd name="connsiteX41" fmla="*/ 939455 w 939455"/>
              <a:gd name="connsiteY41" fmla="*/ 3280507 h 3314995"/>
              <a:gd name="connsiteX0" fmla="*/ 549907 w 939455"/>
              <a:gd name="connsiteY0" fmla="*/ 9036 h 3324031"/>
              <a:gd name="connsiteX1" fmla="*/ 543314 w 939455"/>
              <a:gd name="connsiteY1" fmla="*/ 0 h 3324031"/>
              <a:gd name="connsiteX2" fmla="*/ 704505 w 939455"/>
              <a:gd name="connsiteY2" fmla="*/ 222005 h 3324031"/>
              <a:gd name="connsiteX3" fmla="*/ 712321 w 939455"/>
              <a:gd name="connsiteY3" fmla="*/ 323605 h 3324031"/>
              <a:gd name="connsiteX4" fmla="*/ 735767 w 939455"/>
              <a:gd name="connsiteY4" fmla="*/ 456466 h 3324031"/>
              <a:gd name="connsiteX5" fmla="*/ 751398 w 939455"/>
              <a:gd name="connsiteY5" fmla="*/ 542436 h 3324031"/>
              <a:gd name="connsiteX6" fmla="*/ 735767 w 939455"/>
              <a:gd name="connsiteY6" fmla="*/ 573697 h 3324031"/>
              <a:gd name="connsiteX7" fmla="*/ 688875 w 939455"/>
              <a:gd name="connsiteY7" fmla="*/ 589328 h 3324031"/>
              <a:gd name="connsiteX8" fmla="*/ 529148 w 939455"/>
              <a:gd name="connsiteY8" fmla="*/ 546343 h 3324031"/>
              <a:gd name="connsiteX9" fmla="*/ 407521 w 939455"/>
              <a:gd name="connsiteY9" fmla="*/ 620589 h 3324031"/>
              <a:gd name="connsiteX10" fmla="*/ 376259 w 939455"/>
              <a:gd name="connsiteY10" fmla="*/ 761266 h 3324031"/>
              <a:gd name="connsiteX11" fmla="*/ 280521 w 939455"/>
              <a:gd name="connsiteY11" fmla="*/ 800099 h 3324031"/>
              <a:gd name="connsiteX12" fmla="*/ 271240 w 939455"/>
              <a:gd name="connsiteY12" fmla="*/ 869216 h 3324031"/>
              <a:gd name="connsiteX13" fmla="*/ 285650 w 939455"/>
              <a:gd name="connsiteY13" fmla="*/ 977655 h 3324031"/>
              <a:gd name="connsiteX14" fmla="*/ 153276 w 939455"/>
              <a:gd name="connsiteY14" fmla="*/ 1014534 h 3324031"/>
              <a:gd name="connsiteX15" fmla="*/ 87090 w 939455"/>
              <a:gd name="connsiteY15" fmla="*/ 1003543 h 3324031"/>
              <a:gd name="connsiteX16" fmla="*/ 94905 w 939455"/>
              <a:gd name="connsiteY16" fmla="*/ 1120774 h 3324031"/>
              <a:gd name="connsiteX17" fmla="*/ 117863 w 939455"/>
              <a:gd name="connsiteY17" fmla="*/ 1186716 h 3324031"/>
              <a:gd name="connsiteX18" fmla="*/ 190888 w 939455"/>
              <a:gd name="connsiteY18" fmla="*/ 1256566 h 3324031"/>
              <a:gd name="connsiteX19" fmla="*/ 230453 w 939455"/>
              <a:gd name="connsiteY19" fmla="*/ 1301993 h 3324031"/>
              <a:gd name="connsiteX20" fmla="*/ 228744 w 939455"/>
              <a:gd name="connsiteY20" fmla="*/ 1422887 h 3324031"/>
              <a:gd name="connsiteX21" fmla="*/ 154498 w 939455"/>
              <a:gd name="connsiteY21" fmla="*/ 1471734 h 3324031"/>
              <a:gd name="connsiteX22" fmla="*/ 7226 w 939455"/>
              <a:gd name="connsiteY22" fmla="*/ 1569914 h 3324031"/>
              <a:gd name="connsiteX23" fmla="*/ 41663 w 939455"/>
              <a:gd name="connsiteY23" fmla="*/ 1724025 h 3324031"/>
              <a:gd name="connsiteX24" fmla="*/ 57538 w 939455"/>
              <a:gd name="connsiteY24" fmla="*/ 1885950 h 3324031"/>
              <a:gd name="connsiteX25" fmla="*/ 126167 w 939455"/>
              <a:gd name="connsiteY25" fmla="*/ 1988282 h 3324031"/>
              <a:gd name="connsiteX26" fmla="*/ 196505 w 939455"/>
              <a:gd name="connsiteY26" fmla="*/ 2035174 h 3324031"/>
              <a:gd name="connsiteX27" fmla="*/ 219951 w 939455"/>
              <a:gd name="connsiteY27" fmla="*/ 2082066 h 3324031"/>
              <a:gd name="connsiteX28" fmla="*/ 243398 w 939455"/>
              <a:gd name="connsiteY28" fmla="*/ 2285266 h 3324031"/>
              <a:gd name="connsiteX29" fmla="*/ 282475 w 939455"/>
              <a:gd name="connsiteY29" fmla="*/ 2347789 h 3324031"/>
              <a:gd name="connsiteX30" fmla="*/ 313736 w 939455"/>
              <a:gd name="connsiteY30" fmla="*/ 2410312 h 3324031"/>
              <a:gd name="connsiteX31" fmla="*/ 344998 w 939455"/>
              <a:gd name="connsiteY31" fmla="*/ 2496282 h 3324031"/>
              <a:gd name="connsiteX32" fmla="*/ 384075 w 939455"/>
              <a:gd name="connsiteY32" fmla="*/ 2550989 h 3324031"/>
              <a:gd name="connsiteX33" fmla="*/ 391890 w 939455"/>
              <a:gd name="connsiteY33" fmla="*/ 2574436 h 3324031"/>
              <a:gd name="connsiteX34" fmla="*/ 360628 w 939455"/>
              <a:gd name="connsiteY34" fmla="*/ 2735139 h 3324031"/>
              <a:gd name="connsiteX35" fmla="*/ 362338 w 939455"/>
              <a:gd name="connsiteY35" fmla="*/ 2840159 h 3324031"/>
              <a:gd name="connsiteX36" fmla="*/ 378213 w 939455"/>
              <a:gd name="connsiteY36" fmla="*/ 3004282 h 3324031"/>
              <a:gd name="connsiteX37" fmla="*/ 513517 w 939455"/>
              <a:gd name="connsiteY37" fmla="*/ 3046534 h 3324031"/>
              <a:gd name="connsiteX38" fmla="*/ 584588 w 939455"/>
              <a:gd name="connsiteY38" fmla="*/ 3047999 h 3324031"/>
              <a:gd name="connsiteX39" fmla="*/ 655415 w 939455"/>
              <a:gd name="connsiteY39" fmla="*/ 3064607 h 3324031"/>
              <a:gd name="connsiteX40" fmla="*/ 653950 w 939455"/>
              <a:gd name="connsiteY40" fmla="*/ 3213099 h 3324031"/>
              <a:gd name="connsiteX41" fmla="*/ 731371 w 939455"/>
              <a:gd name="connsiteY41" fmla="*/ 3318362 h 3324031"/>
              <a:gd name="connsiteX42" fmla="*/ 939455 w 939455"/>
              <a:gd name="connsiteY42" fmla="*/ 3289543 h 3324031"/>
              <a:gd name="connsiteX0" fmla="*/ 549907 w 939455"/>
              <a:gd name="connsiteY0" fmla="*/ 50311 h 3365306"/>
              <a:gd name="connsiteX1" fmla="*/ 568714 w 939455"/>
              <a:gd name="connsiteY1" fmla="*/ 0 h 3365306"/>
              <a:gd name="connsiteX2" fmla="*/ 704505 w 939455"/>
              <a:gd name="connsiteY2" fmla="*/ 263280 h 3365306"/>
              <a:gd name="connsiteX3" fmla="*/ 712321 w 939455"/>
              <a:gd name="connsiteY3" fmla="*/ 364880 h 3365306"/>
              <a:gd name="connsiteX4" fmla="*/ 735767 w 939455"/>
              <a:gd name="connsiteY4" fmla="*/ 497741 h 3365306"/>
              <a:gd name="connsiteX5" fmla="*/ 751398 w 939455"/>
              <a:gd name="connsiteY5" fmla="*/ 583711 h 3365306"/>
              <a:gd name="connsiteX6" fmla="*/ 735767 w 939455"/>
              <a:gd name="connsiteY6" fmla="*/ 614972 h 3365306"/>
              <a:gd name="connsiteX7" fmla="*/ 688875 w 939455"/>
              <a:gd name="connsiteY7" fmla="*/ 630603 h 3365306"/>
              <a:gd name="connsiteX8" fmla="*/ 529148 w 939455"/>
              <a:gd name="connsiteY8" fmla="*/ 587618 h 3365306"/>
              <a:gd name="connsiteX9" fmla="*/ 407521 w 939455"/>
              <a:gd name="connsiteY9" fmla="*/ 661864 h 3365306"/>
              <a:gd name="connsiteX10" fmla="*/ 376259 w 939455"/>
              <a:gd name="connsiteY10" fmla="*/ 802541 h 3365306"/>
              <a:gd name="connsiteX11" fmla="*/ 280521 w 939455"/>
              <a:gd name="connsiteY11" fmla="*/ 841374 h 3365306"/>
              <a:gd name="connsiteX12" fmla="*/ 271240 w 939455"/>
              <a:gd name="connsiteY12" fmla="*/ 910491 h 3365306"/>
              <a:gd name="connsiteX13" fmla="*/ 285650 w 939455"/>
              <a:gd name="connsiteY13" fmla="*/ 1018930 h 3365306"/>
              <a:gd name="connsiteX14" fmla="*/ 153276 w 939455"/>
              <a:gd name="connsiteY14" fmla="*/ 1055809 h 3365306"/>
              <a:gd name="connsiteX15" fmla="*/ 87090 w 939455"/>
              <a:gd name="connsiteY15" fmla="*/ 1044818 h 3365306"/>
              <a:gd name="connsiteX16" fmla="*/ 94905 w 939455"/>
              <a:gd name="connsiteY16" fmla="*/ 1162049 h 3365306"/>
              <a:gd name="connsiteX17" fmla="*/ 117863 w 939455"/>
              <a:gd name="connsiteY17" fmla="*/ 1227991 h 3365306"/>
              <a:gd name="connsiteX18" fmla="*/ 190888 w 939455"/>
              <a:gd name="connsiteY18" fmla="*/ 1297841 h 3365306"/>
              <a:gd name="connsiteX19" fmla="*/ 230453 w 939455"/>
              <a:gd name="connsiteY19" fmla="*/ 1343268 h 3365306"/>
              <a:gd name="connsiteX20" fmla="*/ 228744 w 939455"/>
              <a:gd name="connsiteY20" fmla="*/ 1464162 h 3365306"/>
              <a:gd name="connsiteX21" fmla="*/ 154498 w 939455"/>
              <a:gd name="connsiteY21" fmla="*/ 1513009 h 3365306"/>
              <a:gd name="connsiteX22" fmla="*/ 7226 w 939455"/>
              <a:gd name="connsiteY22" fmla="*/ 1611189 h 3365306"/>
              <a:gd name="connsiteX23" fmla="*/ 41663 w 939455"/>
              <a:gd name="connsiteY23" fmla="*/ 1765300 h 3365306"/>
              <a:gd name="connsiteX24" fmla="*/ 57538 w 939455"/>
              <a:gd name="connsiteY24" fmla="*/ 1927225 h 3365306"/>
              <a:gd name="connsiteX25" fmla="*/ 126167 w 939455"/>
              <a:gd name="connsiteY25" fmla="*/ 2029557 h 3365306"/>
              <a:gd name="connsiteX26" fmla="*/ 196505 w 939455"/>
              <a:gd name="connsiteY26" fmla="*/ 2076449 h 3365306"/>
              <a:gd name="connsiteX27" fmla="*/ 219951 w 939455"/>
              <a:gd name="connsiteY27" fmla="*/ 2123341 h 3365306"/>
              <a:gd name="connsiteX28" fmla="*/ 243398 w 939455"/>
              <a:gd name="connsiteY28" fmla="*/ 2326541 h 3365306"/>
              <a:gd name="connsiteX29" fmla="*/ 282475 w 939455"/>
              <a:gd name="connsiteY29" fmla="*/ 2389064 h 3365306"/>
              <a:gd name="connsiteX30" fmla="*/ 313736 w 939455"/>
              <a:gd name="connsiteY30" fmla="*/ 2451587 h 3365306"/>
              <a:gd name="connsiteX31" fmla="*/ 344998 w 939455"/>
              <a:gd name="connsiteY31" fmla="*/ 2537557 h 3365306"/>
              <a:gd name="connsiteX32" fmla="*/ 384075 w 939455"/>
              <a:gd name="connsiteY32" fmla="*/ 2592264 h 3365306"/>
              <a:gd name="connsiteX33" fmla="*/ 391890 w 939455"/>
              <a:gd name="connsiteY33" fmla="*/ 2615711 h 3365306"/>
              <a:gd name="connsiteX34" fmla="*/ 360628 w 939455"/>
              <a:gd name="connsiteY34" fmla="*/ 2776414 h 3365306"/>
              <a:gd name="connsiteX35" fmla="*/ 362338 w 939455"/>
              <a:gd name="connsiteY35" fmla="*/ 2881434 h 3365306"/>
              <a:gd name="connsiteX36" fmla="*/ 378213 w 939455"/>
              <a:gd name="connsiteY36" fmla="*/ 3045557 h 3365306"/>
              <a:gd name="connsiteX37" fmla="*/ 513517 w 939455"/>
              <a:gd name="connsiteY37" fmla="*/ 3087809 h 3365306"/>
              <a:gd name="connsiteX38" fmla="*/ 584588 w 939455"/>
              <a:gd name="connsiteY38" fmla="*/ 3089274 h 3365306"/>
              <a:gd name="connsiteX39" fmla="*/ 655415 w 939455"/>
              <a:gd name="connsiteY39" fmla="*/ 3105882 h 3365306"/>
              <a:gd name="connsiteX40" fmla="*/ 653950 w 939455"/>
              <a:gd name="connsiteY40" fmla="*/ 3254374 h 3365306"/>
              <a:gd name="connsiteX41" fmla="*/ 731371 w 939455"/>
              <a:gd name="connsiteY41" fmla="*/ 3359637 h 3365306"/>
              <a:gd name="connsiteX42" fmla="*/ 939455 w 939455"/>
              <a:gd name="connsiteY42" fmla="*/ 3330818 h 3365306"/>
              <a:gd name="connsiteX0" fmla="*/ 549907 w 939455"/>
              <a:gd name="connsiteY0" fmla="*/ 50311 h 3365306"/>
              <a:gd name="connsiteX1" fmla="*/ 568714 w 939455"/>
              <a:gd name="connsiteY1" fmla="*/ 0 h 3365306"/>
              <a:gd name="connsiteX2" fmla="*/ 704505 w 939455"/>
              <a:gd name="connsiteY2" fmla="*/ 263280 h 3365306"/>
              <a:gd name="connsiteX3" fmla="*/ 712321 w 939455"/>
              <a:gd name="connsiteY3" fmla="*/ 364880 h 3365306"/>
              <a:gd name="connsiteX4" fmla="*/ 735767 w 939455"/>
              <a:gd name="connsiteY4" fmla="*/ 497741 h 3365306"/>
              <a:gd name="connsiteX5" fmla="*/ 751398 w 939455"/>
              <a:gd name="connsiteY5" fmla="*/ 583711 h 3365306"/>
              <a:gd name="connsiteX6" fmla="*/ 735767 w 939455"/>
              <a:gd name="connsiteY6" fmla="*/ 614972 h 3365306"/>
              <a:gd name="connsiteX7" fmla="*/ 688875 w 939455"/>
              <a:gd name="connsiteY7" fmla="*/ 630603 h 3365306"/>
              <a:gd name="connsiteX8" fmla="*/ 529148 w 939455"/>
              <a:gd name="connsiteY8" fmla="*/ 587618 h 3365306"/>
              <a:gd name="connsiteX9" fmla="*/ 407521 w 939455"/>
              <a:gd name="connsiteY9" fmla="*/ 661864 h 3365306"/>
              <a:gd name="connsiteX10" fmla="*/ 376259 w 939455"/>
              <a:gd name="connsiteY10" fmla="*/ 802541 h 3365306"/>
              <a:gd name="connsiteX11" fmla="*/ 280521 w 939455"/>
              <a:gd name="connsiteY11" fmla="*/ 841374 h 3365306"/>
              <a:gd name="connsiteX12" fmla="*/ 271240 w 939455"/>
              <a:gd name="connsiteY12" fmla="*/ 910491 h 3365306"/>
              <a:gd name="connsiteX13" fmla="*/ 285650 w 939455"/>
              <a:gd name="connsiteY13" fmla="*/ 1018930 h 3365306"/>
              <a:gd name="connsiteX14" fmla="*/ 153276 w 939455"/>
              <a:gd name="connsiteY14" fmla="*/ 1055809 h 3365306"/>
              <a:gd name="connsiteX15" fmla="*/ 87090 w 939455"/>
              <a:gd name="connsiteY15" fmla="*/ 1044818 h 3365306"/>
              <a:gd name="connsiteX16" fmla="*/ 94905 w 939455"/>
              <a:gd name="connsiteY16" fmla="*/ 1162049 h 3365306"/>
              <a:gd name="connsiteX17" fmla="*/ 117863 w 939455"/>
              <a:gd name="connsiteY17" fmla="*/ 1227991 h 3365306"/>
              <a:gd name="connsiteX18" fmla="*/ 190888 w 939455"/>
              <a:gd name="connsiteY18" fmla="*/ 1297841 h 3365306"/>
              <a:gd name="connsiteX19" fmla="*/ 230453 w 939455"/>
              <a:gd name="connsiteY19" fmla="*/ 1343268 h 3365306"/>
              <a:gd name="connsiteX20" fmla="*/ 228744 w 939455"/>
              <a:gd name="connsiteY20" fmla="*/ 1464162 h 3365306"/>
              <a:gd name="connsiteX21" fmla="*/ 154498 w 939455"/>
              <a:gd name="connsiteY21" fmla="*/ 1513009 h 3365306"/>
              <a:gd name="connsiteX22" fmla="*/ 7226 w 939455"/>
              <a:gd name="connsiteY22" fmla="*/ 1611189 h 3365306"/>
              <a:gd name="connsiteX23" fmla="*/ 41663 w 939455"/>
              <a:gd name="connsiteY23" fmla="*/ 1765300 h 3365306"/>
              <a:gd name="connsiteX24" fmla="*/ 57538 w 939455"/>
              <a:gd name="connsiteY24" fmla="*/ 1927225 h 3365306"/>
              <a:gd name="connsiteX25" fmla="*/ 126167 w 939455"/>
              <a:gd name="connsiteY25" fmla="*/ 2029557 h 3365306"/>
              <a:gd name="connsiteX26" fmla="*/ 196505 w 939455"/>
              <a:gd name="connsiteY26" fmla="*/ 2076449 h 3365306"/>
              <a:gd name="connsiteX27" fmla="*/ 219951 w 939455"/>
              <a:gd name="connsiteY27" fmla="*/ 2123341 h 3365306"/>
              <a:gd name="connsiteX28" fmla="*/ 243398 w 939455"/>
              <a:gd name="connsiteY28" fmla="*/ 2326541 h 3365306"/>
              <a:gd name="connsiteX29" fmla="*/ 282475 w 939455"/>
              <a:gd name="connsiteY29" fmla="*/ 2389064 h 3365306"/>
              <a:gd name="connsiteX30" fmla="*/ 313736 w 939455"/>
              <a:gd name="connsiteY30" fmla="*/ 2451587 h 3365306"/>
              <a:gd name="connsiteX31" fmla="*/ 344998 w 939455"/>
              <a:gd name="connsiteY31" fmla="*/ 2537557 h 3365306"/>
              <a:gd name="connsiteX32" fmla="*/ 384075 w 939455"/>
              <a:gd name="connsiteY32" fmla="*/ 2592264 h 3365306"/>
              <a:gd name="connsiteX33" fmla="*/ 391890 w 939455"/>
              <a:gd name="connsiteY33" fmla="*/ 2615711 h 3365306"/>
              <a:gd name="connsiteX34" fmla="*/ 360628 w 939455"/>
              <a:gd name="connsiteY34" fmla="*/ 2776414 h 3365306"/>
              <a:gd name="connsiteX35" fmla="*/ 362338 w 939455"/>
              <a:gd name="connsiteY35" fmla="*/ 2881434 h 3365306"/>
              <a:gd name="connsiteX36" fmla="*/ 378213 w 939455"/>
              <a:gd name="connsiteY36" fmla="*/ 3045557 h 3365306"/>
              <a:gd name="connsiteX37" fmla="*/ 513517 w 939455"/>
              <a:gd name="connsiteY37" fmla="*/ 3087809 h 3365306"/>
              <a:gd name="connsiteX38" fmla="*/ 584588 w 939455"/>
              <a:gd name="connsiteY38" fmla="*/ 3089274 h 3365306"/>
              <a:gd name="connsiteX39" fmla="*/ 655415 w 939455"/>
              <a:gd name="connsiteY39" fmla="*/ 3105882 h 3365306"/>
              <a:gd name="connsiteX40" fmla="*/ 653950 w 939455"/>
              <a:gd name="connsiteY40" fmla="*/ 3254374 h 3365306"/>
              <a:gd name="connsiteX41" fmla="*/ 731371 w 939455"/>
              <a:gd name="connsiteY41" fmla="*/ 3359637 h 3365306"/>
              <a:gd name="connsiteX42" fmla="*/ 939455 w 939455"/>
              <a:gd name="connsiteY42" fmla="*/ 3330818 h 3365306"/>
              <a:gd name="connsiteX0" fmla="*/ 549907 w 939455"/>
              <a:gd name="connsiteY0" fmla="*/ 0 h 3314995"/>
              <a:gd name="connsiteX1" fmla="*/ 594114 w 939455"/>
              <a:gd name="connsiteY1" fmla="*/ 51289 h 3314995"/>
              <a:gd name="connsiteX2" fmla="*/ 704505 w 939455"/>
              <a:gd name="connsiteY2" fmla="*/ 212969 h 3314995"/>
              <a:gd name="connsiteX3" fmla="*/ 712321 w 939455"/>
              <a:gd name="connsiteY3" fmla="*/ 314569 h 3314995"/>
              <a:gd name="connsiteX4" fmla="*/ 735767 w 939455"/>
              <a:gd name="connsiteY4" fmla="*/ 447430 h 3314995"/>
              <a:gd name="connsiteX5" fmla="*/ 751398 w 939455"/>
              <a:gd name="connsiteY5" fmla="*/ 533400 h 3314995"/>
              <a:gd name="connsiteX6" fmla="*/ 735767 w 939455"/>
              <a:gd name="connsiteY6" fmla="*/ 564661 h 3314995"/>
              <a:gd name="connsiteX7" fmla="*/ 688875 w 939455"/>
              <a:gd name="connsiteY7" fmla="*/ 580292 h 3314995"/>
              <a:gd name="connsiteX8" fmla="*/ 529148 w 939455"/>
              <a:gd name="connsiteY8" fmla="*/ 537307 h 3314995"/>
              <a:gd name="connsiteX9" fmla="*/ 407521 w 939455"/>
              <a:gd name="connsiteY9" fmla="*/ 611553 h 3314995"/>
              <a:gd name="connsiteX10" fmla="*/ 376259 w 939455"/>
              <a:gd name="connsiteY10" fmla="*/ 752230 h 3314995"/>
              <a:gd name="connsiteX11" fmla="*/ 280521 w 939455"/>
              <a:gd name="connsiteY11" fmla="*/ 791063 h 3314995"/>
              <a:gd name="connsiteX12" fmla="*/ 271240 w 939455"/>
              <a:gd name="connsiteY12" fmla="*/ 860180 h 3314995"/>
              <a:gd name="connsiteX13" fmla="*/ 285650 w 939455"/>
              <a:gd name="connsiteY13" fmla="*/ 968619 h 3314995"/>
              <a:gd name="connsiteX14" fmla="*/ 153276 w 939455"/>
              <a:gd name="connsiteY14" fmla="*/ 1005498 h 3314995"/>
              <a:gd name="connsiteX15" fmla="*/ 87090 w 939455"/>
              <a:gd name="connsiteY15" fmla="*/ 994507 h 3314995"/>
              <a:gd name="connsiteX16" fmla="*/ 94905 w 939455"/>
              <a:gd name="connsiteY16" fmla="*/ 1111738 h 3314995"/>
              <a:gd name="connsiteX17" fmla="*/ 117863 w 939455"/>
              <a:gd name="connsiteY17" fmla="*/ 1177680 h 3314995"/>
              <a:gd name="connsiteX18" fmla="*/ 190888 w 939455"/>
              <a:gd name="connsiteY18" fmla="*/ 1247530 h 3314995"/>
              <a:gd name="connsiteX19" fmla="*/ 230453 w 939455"/>
              <a:gd name="connsiteY19" fmla="*/ 1292957 h 3314995"/>
              <a:gd name="connsiteX20" fmla="*/ 228744 w 939455"/>
              <a:gd name="connsiteY20" fmla="*/ 1413851 h 3314995"/>
              <a:gd name="connsiteX21" fmla="*/ 154498 w 939455"/>
              <a:gd name="connsiteY21" fmla="*/ 1462698 h 3314995"/>
              <a:gd name="connsiteX22" fmla="*/ 7226 w 939455"/>
              <a:gd name="connsiteY22" fmla="*/ 1560878 h 3314995"/>
              <a:gd name="connsiteX23" fmla="*/ 41663 w 939455"/>
              <a:gd name="connsiteY23" fmla="*/ 1714989 h 3314995"/>
              <a:gd name="connsiteX24" fmla="*/ 57538 w 939455"/>
              <a:gd name="connsiteY24" fmla="*/ 1876914 h 3314995"/>
              <a:gd name="connsiteX25" fmla="*/ 126167 w 939455"/>
              <a:gd name="connsiteY25" fmla="*/ 1979246 h 3314995"/>
              <a:gd name="connsiteX26" fmla="*/ 196505 w 939455"/>
              <a:gd name="connsiteY26" fmla="*/ 2026138 h 3314995"/>
              <a:gd name="connsiteX27" fmla="*/ 219951 w 939455"/>
              <a:gd name="connsiteY27" fmla="*/ 2073030 h 3314995"/>
              <a:gd name="connsiteX28" fmla="*/ 243398 w 939455"/>
              <a:gd name="connsiteY28" fmla="*/ 2276230 h 3314995"/>
              <a:gd name="connsiteX29" fmla="*/ 282475 w 939455"/>
              <a:gd name="connsiteY29" fmla="*/ 2338753 h 3314995"/>
              <a:gd name="connsiteX30" fmla="*/ 313736 w 939455"/>
              <a:gd name="connsiteY30" fmla="*/ 2401276 h 3314995"/>
              <a:gd name="connsiteX31" fmla="*/ 344998 w 939455"/>
              <a:gd name="connsiteY31" fmla="*/ 2487246 h 3314995"/>
              <a:gd name="connsiteX32" fmla="*/ 384075 w 939455"/>
              <a:gd name="connsiteY32" fmla="*/ 2541953 h 3314995"/>
              <a:gd name="connsiteX33" fmla="*/ 391890 w 939455"/>
              <a:gd name="connsiteY33" fmla="*/ 2565400 h 3314995"/>
              <a:gd name="connsiteX34" fmla="*/ 360628 w 939455"/>
              <a:gd name="connsiteY34" fmla="*/ 2726103 h 3314995"/>
              <a:gd name="connsiteX35" fmla="*/ 362338 w 939455"/>
              <a:gd name="connsiteY35" fmla="*/ 2831123 h 3314995"/>
              <a:gd name="connsiteX36" fmla="*/ 378213 w 939455"/>
              <a:gd name="connsiteY36" fmla="*/ 2995246 h 3314995"/>
              <a:gd name="connsiteX37" fmla="*/ 513517 w 939455"/>
              <a:gd name="connsiteY37" fmla="*/ 3037498 h 3314995"/>
              <a:gd name="connsiteX38" fmla="*/ 584588 w 939455"/>
              <a:gd name="connsiteY38" fmla="*/ 3038963 h 3314995"/>
              <a:gd name="connsiteX39" fmla="*/ 655415 w 939455"/>
              <a:gd name="connsiteY39" fmla="*/ 3055571 h 3314995"/>
              <a:gd name="connsiteX40" fmla="*/ 653950 w 939455"/>
              <a:gd name="connsiteY40" fmla="*/ 3204063 h 3314995"/>
              <a:gd name="connsiteX41" fmla="*/ 731371 w 939455"/>
              <a:gd name="connsiteY41" fmla="*/ 3309326 h 3314995"/>
              <a:gd name="connsiteX42" fmla="*/ 939455 w 939455"/>
              <a:gd name="connsiteY42" fmla="*/ 3280507 h 3314995"/>
              <a:gd name="connsiteX0" fmla="*/ 581657 w 939455"/>
              <a:gd name="connsiteY0" fmla="*/ 0 h 3403895"/>
              <a:gd name="connsiteX1" fmla="*/ 594114 w 939455"/>
              <a:gd name="connsiteY1" fmla="*/ 140189 h 3403895"/>
              <a:gd name="connsiteX2" fmla="*/ 704505 w 939455"/>
              <a:gd name="connsiteY2" fmla="*/ 301869 h 3403895"/>
              <a:gd name="connsiteX3" fmla="*/ 712321 w 939455"/>
              <a:gd name="connsiteY3" fmla="*/ 403469 h 3403895"/>
              <a:gd name="connsiteX4" fmla="*/ 735767 w 939455"/>
              <a:gd name="connsiteY4" fmla="*/ 536330 h 3403895"/>
              <a:gd name="connsiteX5" fmla="*/ 751398 w 939455"/>
              <a:gd name="connsiteY5" fmla="*/ 622300 h 3403895"/>
              <a:gd name="connsiteX6" fmla="*/ 735767 w 939455"/>
              <a:gd name="connsiteY6" fmla="*/ 653561 h 3403895"/>
              <a:gd name="connsiteX7" fmla="*/ 688875 w 939455"/>
              <a:gd name="connsiteY7" fmla="*/ 669192 h 3403895"/>
              <a:gd name="connsiteX8" fmla="*/ 529148 w 939455"/>
              <a:gd name="connsiteY8" fmla="*/ 626207 h 3403895"/>
              <a:gd name="connsiteX9" fmla="*/ 407521 w 939455"/>
              <a:gd name="connsiteY9" fmla="*/ 700453 h 3403895"/>
              <a:gd name="connsiteX10" fmla="*/ 376259 w 939455"/>
              <a:gd name="connsiteY10" fmla="*/ 841130 h 3403895"/>
              <a:gd name="connsiteX11" fmla="*/ 280521 w 939455"/>
              <a:gd name="connsiteY11" fmla="*/ 879963 h 3403895"/>
              <a:gd name="connsiteX12" fmla="*/ 271240 w 939455"/>
              <a:gd name="connsiteY12" fmla="*/ 949080 h 3403895"/>
              <a:gd name="connsiteX13" fmla="*/ 285650 w 939455"/>
              <a:gd name="connsiteY13" fmla="*/ 1057519 h 3403895"/>
              <a:gd name="connsiteX14" fmla="*/ 153276 w 939455"/>
              <a:gd name="connsiteY14" fmla="*/ 1094398 h 3403895"/>
              <a:gd name="connsiteX15" fmla="*/ 87090 w 939455"/>
              <a:gd name="connsiteY15" fmla="*/ 1083407 h 3403895"/>
              <a:gd name="connsiteX16" fmla="*/ 94905 w 939455"/>
              <a:gd name="connsiteY16" fmla="*/ 1200638 h 3403895"/>
              <a:gd name="connsiteX17" fmla="*/ 117863 w 939455"/>
              <a:gd name="connsiteY17" fmla="*/ 1266580 h 3403895"/>
              <a:gd name="connsiteX18" fmla="*/ 190888 w 939455"/>
              <a:gd name="connsiteY18" fmla="*/ 1336430 h 3403895"/>
              <a:gd name="connsiteX19" fmla="*/ 230453 w 939455"/>
              <a:gd name="connsiteY19" fmla="*/ 1381857 h 3403895"/>
              <a:gd name="connsiteX20" fmla="*/ 228744 w 939455"/>
              <a:gd name="connsiteY20" fmla="*/ 1502751 h 3403895"/>
              <a:gd name="connsiteX21" fmla="*/ 154498 w 939455"/>
              <a:gd name="connsiteY21" fmla="*/ 1551598 h 3403895"/>
              <a:gd name="connsiteX22" fmla="*/ 7226 w 939455"/>
              <a:gd name="connsiteY22" fmla="*/ 1649778 h 3403895"/>
              <a:gd name="connsiteX23" fmla="*/ 41663 w 939455"/>
              <a:gd name="connsiteY23" fmla="*/ 1803889 h 3403895"/>
              <a:gd name="connsiteX24" fmla="*/ 57538 w 939455"/>
              <a:gd name="connsiteY24" fmla="*/ 1965814 h 3403895"/>
              <a:gd name="connsiteX25" fmla="*/ 126167 w 939455"/>
              <a:gd name="connsiteY25" fmla="*/ 2068146 h 3403895"/>
              <a:gd name="connsiteX26" fmla="*/ 196505 w 939455"/>
              <a:gd name="connsiteY26" fmla="*/ 2115038 h 3403895"/>
              <a:gd name="connsiteX27" fmla="*/ 219951 w 939455"/>
              <a:gd name="connsiteY27" fmla="*/ 2161930 h 3403895"/>
              <a:gd name="connsiteX28" fmla="*/ 243398 w 939455"/>
              <a:gd name="connsiteY28" fmla="*/ 2365130 h 3403895"/>
              <a:gd name="connsiteX29" fmla="*/ 282475 w 939455"/>
              <a:gd name="connsiteY29" fmla="*/ 2427653 h 3403895"/>
              <a:gd name="connsiteX30" fmla="*/ 313736 w 939455"/>
              <a:gd name="connsiteY30" fmla="*/ 2490176 h 3403895"/>
              <a:gd name="connsiteX31" fmla="*/ 344998 w 939455"/>
              <a:gd name="connsiteY31" fmla="*/ 2576146 h 3403895"/>
              <a:gd name="connsiteX32" fmla="*/ 384075 w 939455"/>
              <a:gd name="connsiteY32" fmla="*/ 2630853 h 3403895"/>
              <a:gd name="connsiteX33" fmla="*/ 391890 w 939455"/>
              <a:gd name="connsiteY33" fmla="*/ 2654300 h 3403895"/>
              <a:gd name="connsiteX34" fmla="*/ 360628 w 939455"/>
              <a:gd name="connsiteY34" fmla="*/ 2815003 h 3403895"/>
              <a:gd name="connsiteX35" fmla="*/ 362338 w 939455"/>
              <a:gd name="connsiteY35" fmla="*/ 2920023 h 3403895"/>
              <a:gd name="connsiteX36" fmla="*/ 378213 w 939455"/>
              <a:gd name="connsiteY36" fmla="*/ 3084146 h 3403895"/>
              <a:gd name="connsiteX37" fmla="*/ 513517 w 939455"/>
              <a:gd name="connsiteY37" fmla="*/ 3126398 h 3403895"/>
              <a:gd name="connsiteX38" fmla="*/ 584588 w 939455"/>
              <a:gd name="connsiteY38" fmla="*/ 3127863 h 3403895"/>
              <a:gd name="connsiteX39" fmla="*/ 655415 w 939455"/>
              <a:gd name="connsiteY39" fmla="*/ 3144471 h 3403895"/>
              <a:gd name="connsiteX40" fmla="*/ 653950 w 939455"/>
              <a:gd name="connsiteY40" fmla="*/ 3292963 h 3403895"/>
              <a:gd name="connsiteX41" fmla="*/ 731371 w 939455"/>
              <a:gd name="connsiteY41" fmla="*/ 3398226 h 3403895"/>
              <a:gd name="connsiteX42" fmla="*/ 939455 w 939455"/>
              <a:gd name="connsiteY42" fmla="*/ 3369407 h 3403895"/>
              <a:gd name="connsiteX0" fmla="*/ 581657 w 939455"/>
              <a:gd name="connsiteY0" fmla="*/ 0 h 3403895"/>
              <a:gd name="connsiteX1" fmla="*/ 594114 w 939455"/>
              <a:gd name="connsiteY1" fmla="*/ 140189 h 3403895"/>
              <a:gd name="connsiteX2" fmla="*/ 704505 w 939455"/>
              <a:gd name="connsiteY2" fmla="*/ 301869 h 3403895"/>
              <a:gd name="connsiteX3" fmla="*/ 712321 w 939455"/>
              <a:gd name="connsiteY3" fmla="*/ 403469 h 3403895"/>
              <a:gd name="connsiteX4" fmla="*/ 735767 w 939455"/>
              <a:gd name="connsiteY4" fmla="*/ 536330 h 3403895"/>
              <a:gd name="connsiteX5" fmla="*/ 751398 w 939455"/>
              <a:gd name="connsiteY5" fmla="*/ 622300 h 3403895"/>
              <a:gd name="connsiteX6" fmla="*/ 735767 w 939455"/>
              <a:gd name="connsiteY6" fmla="*/ 653561 h 3403895"/>
              <a:gd name="connsiteX7" fmla="*/ 688875 w 939455"/>
              <a:gd name="connsiteY7" fmla="*/ 669192 h 3403895"/>
              <a:gd name="connsiteX8" fmla="*/ 529148 w 939455"/>
              <a:gd name="connsiteY8" fmla="*/ 626207 h 3403895"/>
              <a:gd name="connsiteX9" fmla="*/ 407521 w 939455"/>
              <a:gd name="connsiteY9" fmla="*/ 700453 h 3403895"/>
              <a:gd name="connsiteX10" fmla="*/ 376259 w 939455"/>
              <a:gd name="connsiteY10" fmla="*/ 841130 h 3403895"/>
              <a:gd name="connsiteX11" fmla="*/ 280521 w 939455"/>
              <a:gd name="connsiteY11" fmla="*/ 879963 h 3403895"/>
              <a:gd name="connsiteX12" fmla="*/ 271240 w 939455"/>
              <a:gd name="connsiteY12" fmla="*/ 949080 h 3403895"/>
              <a:gd name="connsiteX13" fmla="*/ 285650 w 939455"/>
              <a:gd name="connsiteY13" fmla="*/ 1057519 h 3403895"/>
              <a:gd name="connsiteX14" fmla="*/ 153276 w 939455"/>
              <a:gd name="connsiteY14" fmla="*/ 1094398 h 3403895"/>
              <a:gd name="connsiteX15" fmla="*/ 87090 w 939455"/>
              <a:gd name="connsiteY15" fmla="*/ 1083407 h 3403895"/>
              <a:gd name="connsiteX16" fmla="*/ 94905 w 939455"/>
              <a:gd name="connsiteY16" fmla="*/ 1200638 h 3403895"/>
              <a:gd name="connsiteX17" fmla="*/ 117863 w 939455"/>
              <a:gd name="connsiteY17" fmla="*/ 1266580 h 3403895"/>
              <a:gd name="connsiteX18" fmla="*/ 190888 w 939455"/>
              <a:gd name="connsiteY18" fmla="*/ 1336430 h 3403895"/>
              <a:gd name="connsiteX19" fmla="*/ 230453 w 939455"/>
              <a:gd name="connsiteY19" fmla="*/ 1381857 h 3403895"/>
              <a:gd name="connsiteX20" fmla="*/ 228744 w 939455"/>
              <a:gd name="connsiteY20" fmla="*/ 1502751 h 3403895"/>
              <a:gd name="connsiteX21" fmla="*/ 154498 w 939455"/>
              <a:gd name="connsiteY21" fmla="*/ 1551598 h 3403895"/>
              <a:gd name="connsiteX22" fmla="*/ 7226 w 939455"/>
              <a:gd name="connsiteY22" fmla="*/ 1649778 h 3403895"/>
              <a:gd name="connsiteX23" fmla="*/ 41663 w 939455"/>
              <a:gd name="connsiteY23" fmla="*/ 1803889 h 3403895"/>
              <a:gd name="connsiteX24" fmla="*/ 57538 w 939455"/>
              <a:gd name="connsiteY24" fmla="*/ 1965814 h 3403895"/>
              <a:gd name="connsiteX25" fmla="*/ 126167 w 939455"/>
              <a:gd name="connsiteY25" fmla="*/ 2068146 h 3403895"/>
              <a:gd name="connsiteX26" fmla="*/ 196505 w 939455"/>
              <a:gd name="connsiteY26" fmla="*/ 2115038 h 3403895"/>
              <a:gd name="connsiteX27" fmla="*/ 219951 w 939455"/>
              <a:gd name="connsiteY27" fmla="*/ 2161930 h 3403895"/>
              <a:gd name="connsiteX28" fmla="*/ 243398 w 939455"/>
              <a:gd name="connsiteY28" fmla="*/ 2365130 h 3403895"/>
              <a:gd name="connsiteX29" fmla="*/ 282475 w 939455"/>
              <a:gd name="connsiteY29" fmla="*/ 2427653 h 3403895"/>
              <a:gd name="connsiteX30" fmla="*/ 313736 w 939455"/>
              <a:gd name="connsiteY30" fmla="*/ 2490176 h 3403895"/>
              <a:gd name="connsiteX31" fmla="*/ 344998 w 939455"/>
              <a:gd name="connsiteY31" fmla="*/ 2576146 h 3403895"/>
              <a:gd name="connsiteX32" fmla="*/ 384075 w 939455"/>
              <a:gd name="connsiteY32" fmla="*/ 2630853 h 3403895"/>
              <a:gd name="connsiteX33" fmla="*/ 391890 w 939455"/>
              <a:gd name="connsiteY33" fmla="*/ 2654300 h 3403895"/>
              <a:gd name="connsiteX34" fmla="*/ 360628 w 939455"/>
              <a:gd name="connsiteY34" fmla="*/ 2815003 h 3403895"/>
              <a:gd name="connsiteX35" fmla="*/ 362338 w 939455"/>
              <a:gd name="connsiteY35" fmla="*/ 2920023 h 3403895"/>
              <a:gd name="connsiteX36" fmla="*/ 378213 w 939455"/>
              <a:gd name="connsiteY36" fmla="*/ 3084146 h 3403895"/>
              <a:gd name="connsiteX37" fmla="*/ 513517 w 939455"/>
              <a:gd name="connsiteY37" fmla="*/ 3126398 h 3403895"/>
              <a:gd name="connsiteX38" fmla="*/ 584588 w 939455"/>
              <a:gd name="connsiteY38" fmla="*/ 3127863 h 3403895"/>
              <a:gd name="connsiteX39" fmla="*/ 655415 w 939455"/>
              <a:gd name="connsiteY39" fmla="*/ 3144471 h 3403895"/>
              <a:gd name="connsiteX40" fmla="*/ 653950 w 939455"/>
              <a:gd name="connsiteY40" fmla="*/ 3292963 h 3403895"/>
              <a:gd name="connsiteX41" fmla="*/ 731371 w 939455"/>
              <a:gd name="connsiteY41" fmla="*/ 3398226 h 3403895"/>
              <a:gd name="connsiteX42" fmla="*/ 939455 w 939455"/>
              <a:gd name="connsiteY42" fmla="*/ 3369407 h 3403895"/>
              <a:gd name="connsiteX0" fmla="*/ 581657 w 939455"/>
              <a:gd name="connsiteY0" fmla="*/ 0 h 3403895"/>
              <a:gd name="connsiteX1" fmla="*/ 552839 w 939455"/>
              <a:gd name="connsiteY1" fmla="*/ 140189 h 3403895"/>
              <a:gd name="connsiteX2" fmla="*/ 704505 w 939455"/>
              <a:gd name="connsiteY2" fmla="*/ 301869 h 3403895"/>
              <a:gd name="connsiteX3" fmla="*/ 712321 w 939455"/>
              <a:gd name="connsiteY3" fmla="*/ 403469 h 3403895"/>
              <a:gd name="connsiteX4" fmla="*/ 735767 w 939455"/>
              <a:gd name="connsiteY4" fmla="*/ 536330 h 3403895"/>
              <a:gd name="connsiteX5" fmla="*/ 751398 w 939455"/>
              <a:gd name="connsiteY5" fmla="*/ 622300 h 3403895"/>
              <a:gd name="connsiteX6" fmla="*/ 735767 w 939455"/>
              <a:gd name="connsiteY6" fmla="*/ 653561 h 3403895"/>
              <a:gd name="connsiteX7" fmla="*/ 688875 w 939455"/>
              <a:gd name="connsiteY7" fmla="*/ 669192 h 3403895"/>
              <a:gd name="connsiteX8" fmla="*/ 529148 w 939455"/>
              <a:gd name="connsiteY8" fmla="*/ 626207 h 3403895"/>
              <a:gd name="connsiteX9" fmla="*/ 407521 w 939455"/>
              <a:gd name="connsiteY9" fmla="*/ 700453 h 3403895"/>
              <a:gd name="connsiteX10" fmla="*/ 376259 w 939455"/>
              <a:gd name="connsiteY10" fmla="*/ 841130 h 3403895"/>
              <a:gd name="connsiteX11" fmla="*/ 280521 w 939455"/>
              <a:gd name="connsiteY11" fmla="*/ 879963 h 3403895"/>
              <a:gd name="connsiteX12" fmla="*/ 271240 w 939455"/>
              <a:gd name="connsiteY12" fmla="*/ 949080 h 3403895"/>
              <a:gd name="connsiteX13" fmla="*/ 285650 w 939455"/>
              <a:gd name="connsiteY13" fmla="*/ 1057519 h 3403895"/>
              <a:gd name="connsiteX14" fmla="*/ 153276 w 939455"/>
              <a:gd name="connsiteY14" fmla="*/ 1094398 h 3403895"/>
              <a:gd name="connsiteX15" fmla="*/ 87090 w 939455"/>
              <a:gd name="connsiteY15" fmla="*/ 1083407 h 3403895"/>
              <a:gd name="connsiteX16" fmla="*/ 94905 w 939455"/>
              <a:gd name="connsiteY16" fmla="*/ 1200638 h 3403895"/>
              <a:gd name="connsiteX17" fmla="*/ 117863 w 939455"/>
              <a:gd name="connsiteY17" fmla="*/ 1266580 h 3403895"/>
              <a:gd name="connsiteX18" fmla="*/ 190888 w 939455"/>
              <a:gd name="connsiteY18" fmla="*/ 1336430 h 3403895"/>
              <a:gd name="connsiteX19" fmla="*/ 230453 w 939455"/>
              <a:gd name="connsiteY19" fmla="*/ 1381857 h 3403895"/>
              <a:gd name="connsiteX20" fmla="*/ 228744 w 939455"/>
              <a:gd name="connsiteY20" fmla="*/ 1502751 h 3403895"/>
              <a:gd name="connsiteX21" fmla="*/ 154498 w 939455"/>
              <a:gd name="connsiteY21" fmla="*/ 1551598 h 3403895"/>
              <a:gd name="connsiteX22" fmla="*/ 7226 w 939455"/>
              <a:gd name="connsiteY22" fmla="*/ 1649778 h 3403895"/>
              <a:gd name="connsiteX23" fmla="*/ 41663 w 939455"/>
              <a:gd name="connsiteY23" fmla="*/ 1803889 h 3403895"/>
              <a:gd name="connsiteX24" fmla="*/ 57538 w 939455"/>
              <a:gd name="connsiteY24" fmla="*/ 1965814 h 3403895"/>
              <a:gd name="connsiteX25" fmla="*/ 126167 w 939455"/>
              <a:gd name="connsiteY25" fmla="*/ 2068146 h 3403895"/>
              <a:gd name="connsiteX26" fmla="*/ 196505 w 939455"/>
              <a:gd name="connsiteY26" fmla="*/ 2115038 h 3403895"/>
              <a:gd name="connsiteX27" fmla="*/ 219951 w 939455"/>
              <a:gd name="connsiteY27" fmla="*/ 2161930 h 3403895"/>
              <a:gd name="connsiteX28" fmla="*/ 243398 w 939455"/>
              <a:gd name="connsiteY28" fmla="*/ 2365130 h 3403895"/>
              <a:gd name="connsiteX29" fmla="*/ 282475 w 939455"/>
              <a:gd name="connsiteY29" fmla="*/ 2427653 h 3403895"/>
              <a:gd name="connsiteX30" fmla="*/ 313736 w 939455"/>
              <a:gd name="connsiteY30" fmla="*/ 2490176 h 3403895"/>
              <a:gd name="connsiteX31" fmla="*/ 344998 w 939455"/>
              <a:gd name="connsiteY31" fmla="*/ 2576146 h 3403895"/>
              <a:gd name="connsiteX32" fmla="*/ 384075 w 939455"/>
              <a:gd name="connsiteY32" fmla="*/ 2630853 h 3403895"/>
              <a:gd name="connsiteX33" fmla="*/ 391890 w 939455"/>
              <a:gd name="connsiteY33" fmla="*/ 2654300 h 3403895"/>
              <a:gd name="connsiteX34" fmla="*/ 360628 w 939455"/>
              <a:gd name="connsiteY34" fmla="*/ 2815003 h 3403895"/>
              <a:gd name="connsiteX35" fmla="*/ 362338 w 939455"/>
              <a:gd name="connsiteY35" fmla="*/ 2920023 h 3403895"/>
              <a:gd name="connsiteX36" fmla="*/ 378213 w 939455"/>
              <a:gd name="connsiteY36" fmla="*/ 3084146 h 3403895"/>
              <a:gd name="connsiteX37" fmla="*/ 513517 w 939455"/>
              <a:gd name="connsiteY37" fmla="*/ 3126398 h 3403895"/>
              <a:gd name="connsiteX38" fmla="*/ 584588 w 939455"/>
              <a:gd name="connsiteY38" fmla="*/ 3127863 h 3403895"/>
              <a:gd name="connsiteX39" fmla="*/ 655415 w 939455"/>
              <a:gd name="connsiteY39" fmla="*/ 3144471 h 3403895"/>
              <a:gd name="connsiteX40" fmla="*/ 653950 w 939455"/>
              <a:gd name="connsiteY40" fmla="*/ 3292963 h 3403895"/>
              <a:gd name="connsiteX41" fmla="*/ 731371 w 939455"/>
              <a:gd name="connsiteY41" fmla="*/ 3398226 h 3403895"/>
              <a:gd name="connsiteX42" fmla="*/ 939455 w 939455"/>
              <a:gd name="connsiteY42" fmla="*/ 3369407 h 3403895"/>
              <a:gd name="connsiteX0" fmla="*/ 581657 w 939455"/>
              <a:gd name="connsiteY0" fmla="*/ 0 h 3403895"/>
              <a:gd name="connsiteX1" fmla="*/ 552839 w 939455"/>
              <a:gd name="connsiteY1" fmla="*/ 140189 h 3403895"/>
              <a:gd name="connsiteX2" fmla="*/ 704505 w 939455"/>
              <a:gd name="connsiteY2" fmla="*/ 301869 h 3403895"/>
              <a:gd name="connsiteX3" fmla="*/ 712321 w 939455"/>
              <a:gd name="connsiteY3" fmla="*/ 403469 h 3403895"/>
              <a:gd name="connsiteX4" fmla="*/ 735767 w 939455"/>
              <a:gd name="connsiteY4" fmla="*/ 536330 h 3403895"/>
              <a:gd name="connsiteX5" fmla="*/ 751398 w 939455"/>
              <a:gd name="connsiteY5" fmla="*/ 622300 h 3403895"/>
              <a:gd name="connsiteX6" fmla="*/ 735767 w 939455"/>
              <a:gd name="connsiteY6" fmla="*/ 653561 h 3403895"/>
              <a:gd name="connsiteX7" fmla="*/ 688875 w 939455"/>
              <a:gd name="connsiteY7" fmla="*/ 669192 h 3403895"/>
              <a:gd name="connsiteX8" fmla="*/ 529148 w 939455"/>
              <a:gd name="connsiteY8" fmla="*/ 626207 h 3403895"/>
              <a:gd name="connsiteX9" fmla="*/ 407521 w 939455"/>
              <a:gd name="connsiteY9" fmla="*/ 700453 h 3403895"/>
              <a:gd name="connsiteX10" fmla="*/ 376259 w 939455"/>
              <a:gd name="connsiteY10" fmla="*/ 841130 h 3403895"/>
              <a:gd name="connsiteX11" fmla="*/ 280521 w 939455"/>
              <a:gd name="connsiteY11" fmla="*/ 879963 h 3403895"/>
              <a:gd name="connsiteX12" fmla="*/ 271240 w 939455"/>
              <a:gd name="connsiteY12" fmla="*/ 949080 h 3403895"/>
              <a:gd name="connsiteX13" fmla="*/ 285650 w 939455"/>
              <a:gd name="connsiteY13" fmla="*/ 1057519 h 3403895"/>
              <a:gd name="connsiteX14" fmla="*/ 153276 w 939455"/>
              <a:gd name="connsiteY14" fmla="*/ 1094398 h 3403895"/>
              <a:gd name="connsiteX15" fmla="*/ 87090 w 939455"/>
              <a:gd name="connsiteY15" fmla="*/ 1083407 h 3403895"/>
              <a:gd name="connsiteX16" fmla="*/ 94905 w 939455"/>
              <a:gd name="connsiteY16" fmla="*/ 1200638 h 3403895"/>
              <a:gd name="connsiteX17" fmla="*/ 117863 w 939455"/>
              <a:gd name="connsiteY17" fmla="*/ 1266580 h 3403895"/>
              <a:gd name="connsiteX18" fmla="*/ 190888 w 939455"/>
              <a:gd name="connsiteY18" fmla="*/ 1336430 h 3403895"/>
              <a:gd name="connsiteX19" fmla="*/ 230453 w 939455"/>
              <a:gd name="connsiteY19" fmla="*/ 1381857 h 3403895"/>
              <a:gd name="connsiteX20" fmla="*/ 228744 w 939455"/>
              <a:gd name="connsiteY20" fmla="*/ 1502751 h 3403895"/>
              <a:gd name="connsiteX21" fmla="*/ 154498 w 939455"/>
              <a:gd name="connsiteY21" fmla="*/ 1551598 h 3403895"/>
              <a:gd name="connsiteX22" fmla="*/ 7226 w 939455"/>
              <a:gd name="connsiteY22" fmla="*/ 1649778 h 3403895"/>
              <a:gd name="connsiteX23" fmla="*/ 41663 w 939455"/>
              <a:gd name="connsiteY23" fmla="*/ 1803889 h 3403895"/>
              <a:gd name="connsiteX24" fmla="*/ 57538 w 939455"/>
              <a:gd name="connsiteY24" fmla="*/ 1965814 h 3403895"/>
              <a:gd name="connsiteX25" fmla="*/ 126167 w 939455"/>
              <a:gd name="connsiteY25" fmla="*/ 2068146 h 3403895"/>
              <a:gd name="connsiteX26" fmla="*/ 196505 w 939455"/>
              <a:gd name="connsiteY26" fmla="*/ 2115038 h 3403895"/>
              <a:gd name="connsiteX27" fmla="*/ 219951 w 939455"/>
              <a:gd name="connsiteY27" fmla="*/ 2161930 h 3403895"/>
              <a:gd name="connsiteX28" fmla="*/ 243398 w 939455"/>
              <a:gd name="connsiteY28" fmla="*/ 2365130 h 3403895"/>
              <a:gd name="connsiteX29" fmla="*/ 282475 w 939455"/>
              <a:gd name="connsiteY29" fmla="*/ 2427653 h 3403895"/>
              <a:gd name="connsiteX30" fmla="*/ 313736 w 939455"/>
              <a:gd name="connsiteY30" fmla="*/ 2490176 h 3403895"/>
              <a:gd name="connsiteX31" fmla="*/ 344998 w 939455"/>
              <a:gd name="connsiteY31" fmla="*/ 2576146 h 3403895"/>
              <a:gd name="connsiteX32" fmla="*/ 384075 w 939455"/>
              <a:gd name="connsiteY32" fmla="*/ 2630853 h 3403895"/>
              <a:gd name="connsiteX33" fmla="*/ 391890 w 939455"/>
              <a:gd name="connsiteY33" fmla="*/ 2654300 h 3403895"/>
              <a:gd name="connsiteX34" fmla="*/ 360628 w 939455"/>
              <a:gd name="connsiteY34" fmla="*/ 2815003 h 3403895"/>
              <a:gd name="connsiteX35" fmla="*/ 362338 w 939455"/>
              <a:gd name="connsiteY35" fmla="*/ 2920023 h 3403895"/>
              <a:gd name="connsiteX36" fmla="*/ 378213 w 939455"/>
              <a:gd name="connsiteY36" fmla="*/ 3084146 h 3403895"/>
              <a:gd name="connsiteX37" fmla="*/ 513517 w 939455"/>
              <a:gd name="connsiteY37" fmla="*/ 3126398 h 3403895"/>
              <a:gd name="connsiteX38" fmla="*/ 584588 w 939455"/>
              <a:gd name="connsiteY38" fmla="*/ 3127863 h 3403895"/>
              <a:gd name="connsiteX39" fmla="*/ 655415 w 939455"/>
              <a:gd name="connsiteY39" fmla="*/ 3144471 h 3403895"/>
              <a:gd name="connsiteX40" fmla="*/ 653950 w 939455"/>
              <a:gd name="connsiteY40" fmla="*/ 3292963 h 3403895"/>
              <a:gd name="connsiteX41" fmla="*/ 731371 w 939455"/>
              <a:gd name="connsiteY41" fmla="*/ 3398226 h 3403895"/>
              <a:gd name="connsiteX42" fmla="*/ 939455 w 939455"/>
              <a:gd name="connsiteY42" fmla="*/ 3369407 h 3403895"/>
              <a:gd name="connsiteX0" fmla="*/ 581657 w 939455"/>
              <a:gd name="connsiteY0" fmla="*/ 0 h 3403895"/>
              <a:gd name="connsiteX1" fmla="*/ 552839 w 939455"/>
              <a:gd name="connsiteY1" fmla="*/ 140189 h 3403895"/>
              <a:gd name="connsiteX2" fmla="*/ 634655 w 939455"/>
              <a:gd name="connsiteY2" fmla="*/ 305044 h 3403895"/>
              <a:gd name="connsiteX3" fmla="*/ 712321 w 939455"/>
              <a:gd name="connsiteY3" fmla="*/ 403469 h 3403895"/>
              <a:gd name="connsiteX4" fmla="*/ 735767 w 939455"/>
              <a:gd name="connsiteY4" fmla="*/ 536330 h 3403895"/>
              <a:gd name="connsiteX5" fmla="*/ 751398 w 939455"/>
              <a:gd name="connsiteY5" fmla="*/ 622300 h 3403895"/>
              <a:gd name="connsiteX6" fmla="*/ 735767 w 939455"/>
              <a:gd name="connsiteY6" fmla="*/ 653561 h 3403895"/>
              <a:gd name="connsiteX7" fmla="*/ 688875 w 939455"/>
              <a:gd name="connsiteY7" fmla="*/ 669192 h 3403895"/>
              <a:gd name="connsiteX8" fmla="*/ 529148 w 939455"/>
              <a:gd name="connsiteY8" fmla="*/ 626207 h 3403895"/>
              <a:gd name="connsiteX9" fmla="*/ 407521 w 939455"/>
              <a:gd name="connsiteY9" fmla="*/ 700453 h 3403895"/>
              <a:gd name="connsiteX10" fmla="*/ 376259 w 939455"/>
              <a:gd name="connsiteY10" fmla="*/ 841130 h 3403895"/>
              <a:gd name="connsiteX11" fmla="*/ 280521 w 939455"/>
              <a:gd name="connsiteY11" fmla="*/ 879963 h 3403895"/>
              <a:gd name="connsiteX12" fmla="*/ 271240 w 939455"/>
              <a:gd name="connsiteY12" fmla="*/ 949080 h 3403895"/>
              <a:gd name="connsiteX13" fmla="*/ 285650 w 939455"/>
              <a:gd name="connsiteY13" fmla="*/ 1057519 h 3403895"/>
              <a:gd name="connsiteX14" fmla="*/ 153276 w 939455"/>
              <a:gd name="connsiteY14" fmla="*/ 1094398 h 3403895"/>
              <a:gd name="connsiteX15" fmla="*/ 87090 w 939455"/>
              <a:gd name="connsiteY15" fmla="*/ 1083407 h 3403895"/>
              <a:gd name="connsiteX16" fmla="*/ 94905 w 939455"/>
              <a:gd name="connsiteY16" fmla="*/ 1200638 h 3403895"/>
              <a:gd name="connsiteX17" fmla="*/ 117863 w 939455"/>
              <a:gd name="connsiteY17" fmla="*/ 1266580 h 3403895"/>
              <a:gd name="connsiteX18" fmla="*/ 190888 w 939455"/>
              <a:gd name="connsiteY18" fmla="*/ 1336430 h 3403895"/>
              <a:gd name="connsiteX19" fmla="*/ 230453 w 939455"/>
              <a:gd name="connsiteY19" fmla="*/ 1381857 h 3403895"/>
              <a:gd name="connsiteX20" fmla="*/ 228744 w 939455"/>
              <a:gd name="connsiteY20" fmla="*/ 1502751 h 3403895"/>
              <a:gd name="connsiteX21" fmla="*/ 154498 w 939455"/>
              <a:gd name="connsiteY21" fmla="*/ 1551598 h 3403895"/>
              <a:gd name="connsiteX22" fmla="*/ 7226 w 939455"/>
              <a:gd name="connsiteY22" fmla="*/ 1649778 h 3403895"/>
              <a:gd name="connsiteX23" fmla="*/ 41663 w 939455"/>
              <a:gd name="connsiteY23" fmla="*/ 1803889 h 3403895"/>
              <a:gd name="connsiteX24" fmla="*/ 57538 w 939455"/>
              <a:gd name="connsiteY24" fmla="*/ 1965814 h 3403895"/>
              <a:gd name="connsiteX25" fmla="*/ 126167 w 939455"/>
              <a:gd name="connsiteY25" fmla="*/ 2068146 h 3403895"/>
              <a:gd name="connsiteX26" fmla="*/ 196505 w 939455"/>
              <a:gd name="connsiteY26" fmla="*/ 2115038 h 3403895"/>
              <a:gd name="connsiteX27" fmla="*/ 219951 w 939455"/>
              <a:gd name="connsiteY27" fmla="*/ 2161930 h 3403895"/>
              <a:gd name="connsiteX28" fmla="*/ 243398 w 939455"/>
              <a:gd name="connsiteY28" fmla="*/ 2365130 h 3403895"/>
              <a:gd name="connsiteX29" fmla="*/ 282475 w 939455"/>
              <a:gd name="connsiteY29" fmla="*/ 2427653 h 3403895"/>
              <a:gd name="connsiteX30" fmla="*/ 313736 w 939455"/>
              <a:gd name="connsiteY30" fmla="*/ 2490176 h 3403895"/>
              <a:gd name="connsiteX31" fmla="*/ 344998 w 939455"/>
              <a:gd name="connsiteY31" fmla="*/ 2576146 h 3403895"/>
              <a:gd name="connsiteX32" fmla="*/ 384075 w 939455"/>
              <a:gd name="connsiteY32" fmla="*/ 2630853 h 3403895"/>
              <a:gd name="connsiteX33" fmla="*/ 391890 w 939455"/>
              <a:gd name="connsiteY33" fmla="*/ 2654300 h 3403895"/>
              <a:gd name="connsiteX34" fmla="*/ 360628 w 939455"/>
              <a:gd name="connsiteY34" fmla="*/ 2815003 h 3403895"/>
              <a:gd name="connsiteX35" fmla="*/ 362338 w 939455"/>
              <a:gd name="connsiteY35" fmla="*/ 2920023 h 3403895"/>
              <a:gd name="connsiteX36" fmla="*/ 378213 w 939455"/>
              <a:gd name="connsiteY36" fmla="*/ 3084146 h 3403895"/>
              <a:gd name="connsiteX37" fmla="*/ 513517 w 939455"/>
              <a:gd name="connsiteY37" fmla="*/ 3126398 h 3403895"/>
              <a:gd name="connsiteX38" fmla="*/ 584588 w 939455"/>
              <a:gd name="connsiteY38" fmla="*/ 3127863 h 3403895"/>
              <a:gd name="connsiteX39" fmla="*/ 655415 w 939455"/>
              <a:gd name="connsiteY39" fmla="*/ 3144471 h 3403895"/>
              <a:gd name="connsiteX40" fmla="*/ 653950 w 939455"/>
              <a:gd name="connsiteY40" fmla="*/ 3292963 h 3403895"/>
              <a:gd name="connsiteX41" fmla="*/ 731371 w 939455"/>
              <a:gd name="connsiteY41" fmla="*/ 3398226 h 3403895"/>
              <a:gd name="connsiteX42" fmla="*/ 939455 w 939455"/>
              <a:gd name="connsiteY42" fmla="*/ 3369407 h 3403895"/>
              <a:gd name="connsiteX0" fmla="*/ 581657 w 939455"/>
              <a:gd name="connsiteY0" fmla="*/ 0 h 3403895"/>
              <a:gd name="connsiteX1" fmla="*/ 552839 w 939455"/>
              <a:gd name="connsiteY1" fmla="*/ 140189 h 3403895"/>
              <a:gd name="connsiteX2" fmla="*/ 634655 w 939455"/>
              <a:gd name="connsiteY2" fmla="*/ 305044 h 3403895"/>
              <a:gd name="connsiteX3" fmla="*/ 712321 w 939455"/>
              <a:gd name="connsiteY3" fmla="*/ 403469 h 3403895"/>
              <a:gd name="connsiteX4" fmla="*/ 735767 w 939455"/>
              <a:gd name="connsiteY4" fmla="*/ 536330 h 3403895"/>
              <a:gd name="connsiteX5" fmla="*/ 751398 w 939455"/>
              <a:gd name="connsiteY5" fmla="*/ 622300 h 3403895"/>
              <a:gd name="connsiteX6" fmla="*/ 735767 w 939455"/>
              <a:gd name="connsiteY6" fmla="*/ 653561 h 3403895"/>
              <a:gd name="connsiteX7" fmla="*/ 688875 w 939455"/>
              <a:gd name="connsiteY7" fmla="*/ 669192 h 3403895"/>
              <a:gd name="connsiteX8" fmla="*/ 529148 w 939455"/>
              <a:gd name="connsiteY8" fmla="*/ 626207 h 3403895"/>
              <a:gd name="connsiteX9" fmla="*/ 407521 w 939455"/>
              <a:gd name="connsiteY9" fmla="*/ 700453 h 3403895"/>
              <a:gd name="connsiteX10" fmla="*/ 376259 w 939455"/>
              <a:gd name="connsiteY10" fmla="*/ 841130 h 3403895"/>
              <a:gd name="connsiteX11" fmla="*/ 280521 w 939455"/>
              <a:gd name="connsiteY11" fmla="*/ 879963 h 3403895"/>
              <a:gd name="connsiteX12" fmla="*/ 271240 w 939455"/>
              <a:gd name="connsiteY12" fmla="*/ 949080 h 3403895"/>
              <a:gd name="connsiteX13" fmla="*/ 285650 w 939455"/>
              <a:gd name="connsiteY13" fmla="*/ 1057519 h 3403895"/>
              <a:gd name="connsiteX14" fmla="*/ 153276 w 939455"/>
              <a:gd name="connsiteY14" fmla="*/ 1094398 h 3403895"/>
              <a:gd name="connsiteX15" fmla="*/ 87090 w 939455"/>
              <a:gd name="connsiteY15" fmla="*/ 1083407 h 3403895"/>
              <a:gd name="connsiteX16" fmla="*/ 94905 w 939455"/>
              <a:gd name="connsiteY16" fmla="*/ 1200638 h 3403895"/>
              <a:gd name="connsiteX17" fmla="*/ 117863 w 939455"/>
              <a:gd name="connsiteY17" fmla="*/ 1266580 h 3403895"/>
              <a:gd name="connsiteX18" fmla="*/ 190888 w 939455"/>
              <a:gd name="connsiteY18" fmla="*/ 1336430 h 3403895"/>
              <a:gd name="connsiteX19" fmla="*/ 230453 w 939455"/>
              <a:gd name="connsiteY19" fmla="*/ 1381857 h 3403895"/>
              <a:gd name="connsiteX20" fmla="*/ 228744 w 939455"/>
              <a:gd name="connsiteY20" fmla="*/ 1502751 h 3403895"/>
              <a:gd name="connsiteX21" fmla="*/ 154498 w 939455"/>
              <a:gd name="connsiteY21" fmla="*/ 1551598 h 3403895"/>
              <a:gd name="connsiteX22" fmla="*/ 7226 w 939455"/>
              <a:gd name="connsiteY22" fmla="*/ 1649778 h 3403895"/>
              <a:gd name="connsiteX23" fmla="*/ 41663 w 939455"/>
              <a:gd name="connsiteY23" fmla="*/ 1803889 h 3403895"/>
              <a:gd name="connsiteX24" fmla="*/ 57538 w 939455"/>
              <a:gd name="connsiteY24" fmla="*/ 1965814 h 3403895"/>
              <a:gd name="connsiteX25" fmla="*/ 126167 w 939455"/>
              <a:gd name="connsiteY25" fmla="*/ 2068146 h 3403895"/>
              <a:gd name="connsiteX26" fmla="*/ 196505 w 939455"/>
              <a:gd name="connsiteY26" fmla="*/ 2115038 h 3403895"/>
              <a:gd name="connsiteX27" fmla="*/ 219951 w 939455"/>
              <a:gd name="connsiteY27" fmla="*/ 2161930 h 3403895"/>
              <a:gd name="connsiteX28" fmla="*/ 243398 w 939455"/>
              <a:gd name="connsiteY28" fmla="*/ 2365130 h 3403895"/>
              <a:gd name="connsiteX29" fmla="*/ 282475 w 939455"/>
              <a:gd name="connsiteY29" fmla="*/ 2427653 h 3403895"/>
              <a:gd name="connsiteX30" fmla="*/ 313736 w 939455"/>
              <a:gd name="connsiteY30" fmla="*/ 2490176 h 3403895"/>
              <a:gd name="connsiteX31" fmla="*/ 344998 w 939455"/>
              <a:gd name="connsiteY31" fmla="*/ 2576146 h 3403895"/>
              <a:gd name="connsiteX32" fmla="*/ 384075 w 939455"/>
              <a:gd name="connsiteY32" fmla="*/ 2630853 h 3403895"/>
              <a:gd name="connsiteX33" fmla="*/ 391890 w 939455"/>
              <a:gd name="connsiteY33" fmla="*/ 2654300 h 3403895"/>
              <a:gd name="connsiteX34" fmla="*/ 360628 w 939455"/>
              <a:gd name="connsiteY34" fmla="*/ 2815003 h 3403895"/>
              <a:gd name="connsiteX35" fmla="*/ 362338 w 939455"/>
              <a:gd name="connsiteY35" fmla="*/ 2920023 h 3403895"/>
              <a:gd name="connsiteX36" fmla="*/ 378213 w 939455"/>
              <a:gd name="connsiteY36" fmla="*/ 3084146 h 3403895"/>
              <a:gd name="connsiteX37" fmla="*/ 513517 w 939455"/>
              <a:gd name="connsiteY37" fmla="*/ 3126398 h 3403895"/>
              <a:gd name="connsiteX38" fmla="*/ 584588 w 939455"/>
              <a:gd name="connsiteY38" fmla="*/ 3127863 h 3403895"/>
              <a:gd name="connsiteX39" fmla="*/ 655415 w 939455"/>
              <a:gd name="connsiteY39" fmla="*/ 3144471 h 3403895"/>
              <a:gd name="connsiteX40" fmla="*/ 653950 w 939455"/>
              <a:gd name="connsiteY40" fmla="*/ 3292963 h 3403895"/>
              <a:gd name="connsiteX41" fmla="*/ 731371 w 939455"/>
              <a:gd name="connsiteY41" fmla="*/ 3398226 h 3403895"/>
              <a:gd name="connsiteX42" fmla="*/ 939455 w 939455"/>
              <a:gd name="connsiteY42" fmla="*/ 3369407 h 3403895"/>
              <a:gd name="connsiteX0" fmla="*/ 581657 w 939455"/>
              <a:gd name="connsiteY0" fmla="*/ 0 h 3403895"/>
              <a:gd name="connsiteX1" fmla="*/ 552839 w 939455"/>
              <a:gd name="connsiteY1" fmla="*/ 140189 h 3403895"/>
              <a:gd name="connsiteX2" fmla="*/ 634655 w 939455"/>
              <a:gd name="connsiteY2" fmla="*/ 305044 h 3403895"/>
              <a:gd name="connsiteX3" fmla="*/ 651996 w 939455"/>
              <a:gd name="connsiteY3" fmla="*/ 428869 h 3403895"/>
              <a:gd name="connsiteX4" fmla="*/ 735767 w 939455"/>
              <a:gd name="connsiteY4" fmla="*/ 536330 h 3403895"/>
              <a:gd name="connsiteX5" fmla="*/ 751398 w 939455"/>
              <a:gd name="connsiteY5" fmla="*/ 622300 h 3403895"/>
              <a:gd name="connsiteX6" fmla="*/ 735767 w 939455"/>
              <a:gd name="connsiteY6" fmla="*/ 653561 h 3403895"/>
              <a:gd name="connsiteX7" fmla="*/ 688875 w 939455"/>
              <a:gd name="connsiteY7" fmla="*/ 669192 h 3403895"/>
              <a:gd name="connsiteX8" fmla="*/ 529148 w 939455"/>
              <a:gd name="connsiteY8" fmla="*/ 626207 h 3403895"/>
              <a:gd name="connsiteX9" fmla="*/ 407521 w 939455"/>
              <a:gd name="connsiteY9" fmla="*/ 700453 h 3403895"/>
              <a:gd name="connsiteX10" fmla="*/ 376259 w 939455"/>
              <a:gd name="connsiteY10" fmla="*/ 841130 h 3403895"/>
              <a:gd name="connsiteX11" fmla="*/ 280521 w 939455"/>
              <a:gd name="connsiteY11" fmla="*/ 879963 h 3403895"/>
              <a:gd name="connsiteX12" fmla="*/ 271240 w 939455"/>
              <a:gd name="connsiteY12" fmla="*/ 949080 h 3403895"/>
              <a:gd name="connsiteX13" fmla="*/ 285650 w 939455"/>
              <a:gd name="connsiteY13" fmla="*/ 1057519 h 3403895"/>
              <a:gd name="connsiteX14" fmla="*/ 153276 w 939455"/>
              <a:gd name="connsiteY14" fmla="*/ 1094398 h 3403895"/>
              <a:gd name="connsiteX15" fmla="*/ 87090 w 939455"/>
              <a:gd name="connsiteY15" fmla="*/ 1083407 h 3403895"/>
              <a:gd name="connsiteX16" fmla="*/ 94905 w 939455"/>
              <a:gd name="connsiteY16" fmla="*/ 1200638 h 3403895"/>
              <a:gd name="connsiteX17" fmla="*/ 117863 w 939455"/>
              <a:gd name="connsiteY17" fmla="*/ 1266580 h 3403895"/>
              <a:gd name="connsiteX18" fmla="*/ 190888 w 939455"/>
              <a:gd name="connsiteY18" fmla="*/ 1336430 h 3403895"/>
              <a:gd name="connsiteX19" fmla="*/ 230453 w 939455"/>
              <a:gd name="connsiteY19" fmla="*/ 1381857 h 3403895"/>
              <a:gd name="connsiteX20" fmla="*/ 228744 w 939455"/>
              <a:gd name="connsiteY20" fmla="*/ 1502751 h 3403895"/>
              <a:gd name="connsiteX21" fmla="*/ 154498 w 939455"/>
              <a:gd name="connsiteY21" fmla="*/ 1551598 h 3403895"/>
              <a:gd name="connsiteX22" fmla="*/ 7226 w 939455"/>
              <a:gd name="connsiteY22" fmla="*/ 1649778 h 3403895"/>
              <a:gd name="connsiteX23" fmla="*/ 41663 w 939455"/>
              <a:gd name="connsiteY23" fmla="*/ 1803889 h 3403895"/>
              <a:gd name="connsiteX24" fmla="*/ 57538 w 939455"/>
              <a:gd name="connsiteY24" fmla="*/ 1965814 h 3403895"/>
              <a:gd name="connsiteX25" fmla="*/ 126167 w 939455"/>
              <a:gd name="connsiteY25" fmla="*/ 2068146 h 3403895"/>
              <a:gd name="connsiteX26" fmla="*/ 196505 w 939455"/>
              <a:gd name="connsiteY26" fmla="*/ 2115038 h 3403895"/>
              <a:gd name="connsiteX27" fmla="*/ 219951 w 939455"/>
              <a:gd name="connsiteY27" fmla="*/ 2161930 h 3403895"/>
              <a:gd name="connsiteX28" fmla="*/ 243398 w 939455"/>
              <a:gd name="connsiteY28" fmla="*/ 2365130 h 3403895"/>
              <a:gd name="connsiteX29" fmla="*/ 282475 w 939455"/>
              <a:gd name="connsiteY29" fmla="*/ 2427653 h 3403895"/>
              <a:gd name="connsiteX30" fmla="*/ 313736 w 939455"/>
              <a:gd name="connsiteY30" fmla="*/ 2490176 h 3403895"/>
              <a:gd name="connsiteX31" fmla="*/ 344998 w 939455"/>
              <a:gd name="connsiteY31" fmla="*/ 2576146 h 3403895"/>
              <a:gd name="connsiteX32" fmla="*/ 384075 w 939455"/>
              <a:gd name="connsiteY32" fmla="*/ 2630853 h 3403895"/>
              <a:gd name="connsiteX33" fmla="*/ 391890 w 939455"/>
              <a:gd name="connsiteY33" fmla="*/ 2654300 h 3403895"/>
              <a:gd name="connsiteX34" fmla="*/ 360628 w 939455"/>
              <a:gd name="connsiteY34" fmla="*/ 2815003 h 3403895"/>
              <a:gd name="connsiteX35" fmla="*/ 362338 w 939455"/>
              <a:gd name="connsiteY35" fmla="*/ 2920023 h 3403895"/>
              <a:gd name="connsiteX36" fmla="*/ 378213 w 939455"/>
              <a:gd name="connsiteY36" fmla="*/ 3084146 h 3403895"/>
              <a:gd name="connsiteX37" fmla="*/ 513517 w 939455"/>
              <a:gd name="connsiteY37" fmla="*/ 3126398 h 3403895"/>
              <a:gd name="connsiteX38" fmla="*/ 584588 w 939455"/>
              <a:gd name="connsiteY38" fmla="*/ 3127863 h 3403895"/>
              <a:gd name="connsiteX39" fmla="*/ 655415 w 939455"/>
              <a:gd name="connsiteY39" fmla="*/ 3144471 h 3403895"/>
              <a:gd name="connsiteX40" fmla="*/ 653950 w 939455"/>
              <a:gd name="connsiteY40" fmla="*/ 3292963 h 3403895"/>
              <a:gd name="connsiteX41" fmla="*/ 731371 w 939455"/>
              <a:gd name="connsiteY41" fmla="*/ 3398226 h 3403895"/>
              <a:gd name="connsiteX42" fmla="*/ 939455 w 939455"/>
              <a:gd name="connsiteY42" fmla="*/ 3369407 h 3403895"/>
              <a:gd name="connsiteX0" fmla="*/ 581657 w 939455"/>
              <a:gd name="connsiteY0" fmla="*/ 0 h 3403895"/>
              <a:gd name="connsiteX1" fmla="*/ 552839 w 939455"/>
              <a:gd name="connsiteY1" fmla="*/ 140189 h 3403895"/>
              <a:gd name="connsiteX2" fmla="*/ 634655 w 939455"/>
              <a:gd name="connsiteY2" fmla="*/ 305044 h 3403895"/>
              <a:gd name="connsiteX3" fmla="*/ 651996 w 939455"/>
              <a:gd name="connsiteY3" fmla="*/ 428869 h 3403895"/>
              <a:gd name="connsiteX4" fmla="*/ 735767 w 939455"/>
              <a:gd name="connsiteY4" fmla="*/ 536330 h 3403895"/>
              <a:gd name="connsiteX5" fmla="*/ 751398 w 939455"/>
              <a:gd name="connsiteY5" fmla="*/ 622300 h 3403895"/>
              <a:gd name="connsiteX6" fmla="*/ 735767 w 939455"/>
              <a:gd name="connsiteY6" fmla="*/ 653561 h 3403895"/>
              <a:gd name="connsiteX7" fmla="*/ 688875 w 939455"/>
              <a:gd name="connsiteY7" fmla="*/ 669192 h 3403895"/>
              <a:gd name="connsiteX8" fmla="*/ 529148 w 939455"/>
              <a:gd name="connsiteY8" fmla="*/ 626207 h 3403895"/>
              <a:gd name="connsiteX9" fmla="*/ 407521 w 939455"/>
              <a:gd name="connsiteY9" fmla="*/ 700453 h 3403895"/>
              <a:gd name="connsiteX10" fmla="*/ 376259 w 939455"/>
              <a:gd name="connsiteY10" fmla="*/ 841130 h 3403895"/>
              <a:gd name="connsiteX11" fmla="*/ 280521 w 939455"/>
              <a:gd name="connsiteY11" fmla="*/ 879963 h 3403895"/>
              <a:gd name="connsiteX12" fmla="*/ 271240 w 939455"/>
              <a:gd name="connsiteY12" fmla="*/ 949080 h 3403895"/>
              <a:gd name="connsiteX13" fmla="*/ 285650 w 939455"/>
              <a:gd name="connsiteY13" fmla="*/ 1057519 h 3403895"/>
              <a:gd name="connsiteX14" fmla="*/ 153276 w 939455"/>
              <a:gd name="connsiteY14" fmla="*/ 1094398 h 3403895"/>
              <a:gd name="connsiteX15" fmla="*/ 87090 w 939455"/>
              <a:gd name="connsiteY15" fmla="*/ 1083407 h 3403895"/>
              <a:gd name="connsiteX16" fmla="*/ 94905 w 939455"/>
              <a:gd name="connsiteY16" fmla="*/ 1200638 h 3403895"/>
              <a:gd name="connsiteX17" fmla="*/ 117863 w 939455"/>
              <a:gd name="connsiteY17" fmla="*/ 1266580 h 3403895"/>
              <a:gd name="connsiteX18" fmla="*/ 190888 w 939455"/>
              <a:gd name="connsiteY18" fmla="*/ 1336430 h 3403895"/>
              <a:gd name="connsiteX19" fmla="*/ 230453 w 939455"/>
              <a:gd name="connsiteY19" fmla="*/ 1381857 h 3403895"/>
              <a:gd name="connsiteX20" fmla="*/ 228744 w 939455"/>
              <a:gd name="connsiteY20" fmla="*/ 1502751 h 3403895"/>
              <a:gd name="connsiteX21" fmla="*/ 154498 w 939455"/>
              <a:gd name="connsiteY21" fmla="*/ 1551598 h 3403895"/>
              <a:gd name="connsiteX22" fmla="*/ 7226 w 939455"/>
              <a:gd name="connsiteY22" fmla="*/ 1649778 h 3403895"/>
              <a:gd name="connsiteX23" fmla="*/ 41663 w 939455"/>
              <a:gd name="connsiteY23" fmla="*/ 1803889 h 3403895"/>
              <a:gd name="connsiteX24" fmla="*/ 57538 w 939455"/>
              <a:gd name="connsiteY24" fmla="*/ 1965814 h 3403895"/>
              <a:gd name="connsiteX25" fmla="*/ 126167 w 939455"/>
              <a:gd name="connsiteY25" fmla="*/ 2068146 h 3403895"/>
              <a:gd name="connsiteX26" fmla="*/ 196505 w 939455"/>
              <a:gd name="connsiteY26" fmla="*/ 2115038 h 3403895"/>
              <a:gd name="connsiteX27" fmla="*/ 219951 w 939455"/>
              <a:gd name="connsiteY27" fmla="*/ 2161930 h 3403895"/>
              <a:gd name="connsiteX28" fmla="*/ 243398 w 939455"/>
              <a:gd name="connsiteY28" fmla="*/ 2365130 h 3403895"/>
              <a:gd name="connsiteX29" fmla="*/ 282475 w 939455"/>
              <a:gd name="connsiteY29" fmla="*/ 2427653 h 3403895"/>
              <a:gd name="connsiteX30" fmla="*/ 313736 w 939455"/>
              <a:gd name="connsiteY30" fmla="*/ 2490176 h 3403895"/>
              <a:gd name="connsiteX31" fmla="*/ 344998 w 939455"/>
              <a:gd name="connsiteY31" fmla="*/ 2576146 h 3403895"/>
              <a:gd name="connsiteX32" fmla="*/ 384075 w 939455"/>
              <a:gd name="connsiteY32" fmla="*/ 2630853 h 3403895"/>
              <a:gd name="connsiteX33" fmla="*/ 391890 w 939455"/>
              <a:gd name="connsiteY33" fmla="*/ 2654300 h 3403895"/>
              <a:gd name="connsiteX34" fmla="*/ 360628 w 939455"/>
              <a:gd name="connsiteY34" fmla="*/ 2815003 h 3403895"/>
              <a:gd name="connsiteX35" fmla="*/ 362338 w 939455"/>
              <a:gd name="connsiteY35" fmla="*/ 2920023 h 3403895"/>
              <a:gd name="connsiteX36" fmla="*/ 378213 w 939455"/>
              <a:gd name="connsiteY36" fmla="*/ 3084146 h 3403895"/>
              <a:gd name="connsiteX37" fmla="*/ 513517 w 939455"/>
              <a:gd name="connsiteY37" fmla="*/ 3126398 h 3403895"/>
              <a:gd name="connsiteX38" fmla="*/ 584588 w 939455"/>
              <a:gd name="connsiteY38" fmla="*/ 3127863 h 3403895"/>
              <a:gd name="connsiteX39" fmla="*/ 655415 w 939455"/>
              <a:gd name="connsiteY39" fmla="*/ 3144471 h 3403895"/>
              <a:gd name="connsiteX40" fmla="*/ 653950 w 939455"/>
              <a:gd name="connsiteY40" fmla="*/ 3292963 h 3403895"/>
              <a:gd name="connsiteX41" fmla="*/ 731371 w 939455"/>
              <a:gd name="connsiteY41" fmla="*/ 3398226 h 3403895"/>
              <a:gd name="connsiteX42" fmla="*/ 939455 w 939455"/>
              <a:gd name="connsiteY42" fmla="*/ 3369407 h 3403895"/>
              <a:gd name="connsiteX0" fmla="*/ 581657 w 939455"/>
              <a:gd name="connsiteY0" fmla="*/ 0 h 3403895"/>
              <a:gd name="connsiteX1" fmla="*/ 552839 w 939455"/>
              <a:gd name="connsiteY1" fmla="*/ 140189 h 3403895"/>
              <a:gd name="connsiteX2" fmla="*/ 634655 w 939455"/>
              <a:gd name="connsiteY2" fmla="*/ 305044 h 3403895"/>
              <a:gd name="connsiteX3" fmla="*/ 651996 w 939455"/>
              <a:gd name="connsiteY3" fmla="*/ 428869 h 3403895"/>
              <a:gd name="connsiteX4" fmla="*/ 735767 w 939455"/>
              <a:gd name="connsiteY4" fmla="*/ 536330 h 3403895"/>
              <a:gd name="connsiteX5" fmla="*/ 751398 w 939455"/>
              <a:gd name="connsiteY5" fmla="*/ 622300 h 3403895"/>
              <a:gd name="connsiteX6" fmla="*/ 735767 w 939455"/>
              <a:gd name="connsiteY6" fmla="*/ 653561 h 3403895"/>
              <a:gd name="connsiteX7" fmla="*/ 688875 w 939455"/>
              <a:gd name="connsiteY7" fmla="*/ 669192 h 3403895"/>
              <a:gd name="connsiteX8" fmla="*/ 529148 w 939455"/>
              <a:gd name="connsiteY8" fmla="*/ 626207 h 3403895"/>
              <a:gd name="connsiteX9" fmla="*/ 407521 w 939455"/>
              <a:gd name="connsiteY9" fmla="*/ 700453 h 3403895"/>
              <a:gd name="connsiteX10" fmla="*/ 376259 w 939455"/>
              <a:gd name="connsiteY10" fmla="*/ 841130 h 3403895"/>
              <a:gd name="connsiteX11" fmla="*/ 280521 w 939455"/>
              <a:gd name="connsiteY11" fmla="*/ 879963 h 3403895"/>
              <a:gd name="connsiteX12" fmla="*/ 271240 w 939455"/>
              <a:gd name="connsiteY12" fmla="*/ 949080 h 3403895"/>
              <a:gd name="connsiteX13" fmla="*/ 285650 w 939455"/>
              <a:gd name="connsiteY13" fmla="*/ 1057519 h 3403895"/>
              <a:gd name="connsiteX14" fmla="*/ 153276 w 939455"/>
              <a:gd name="connsiteY14" fmla="*/ 1094398 h 3403895"/>
              <a:gd name="connsiteX15" fmla="*/ 87090 w 939455"/>
              <a:gd name="connsiteY15" fmla="*/ 1083407 h 3403895"/>
              <a:gd name="connsiteX16" fmla="*/ 94905 w 939455"/>
              <a:gd name="connsiteY16" fmla="*/ 1200638 h 3403895"/>
              <a:gd name="connsiteX17" fmla="*/ 117863 w 939455"/>
              <a:gd name="connsiteY17" fmla="*/ 1266580 h 3403895"/>
              <a:gd name="connsiteX18" fmla="*/ 190888 w 939455"/>
              <a:gd name="connsiteY18" fmla="*/ 1336430 h 3403895"/>
              <a:gd name="connsiteX19" fmla="*/ 230453 w 939455"/>
              <a:gd name="connsiteY19" fmla="*/ 1381857 h 3403895"/>
              <a:gd name="connsiteX20" fmla="*/ 228744 w 939455"/>
              <a:gd name="connsiteY20" fmla="*/ 1502751 h 3403895"/>
              <a:gd name="connsiteX21" fmla="*/ 154498 w 939455"/>
              <a:gd name="connsiteY21" fmla="*/ 1551598 h 3403895"/>
              <a:gd name="connsiteX22" fmla="*/ 7226 w 939455"/>
              <a:gd name="connsiteY22" fmla="*/ 1649778 h 3403895"/>
              <a:gd name="connsiteX23" fmla="*/ 41663 w 939455"/>
              <a:gd name="connsiteY23" fmla="*/ 1803889 h 3403895"/>
              <a:gd name="connsiteX24" fmla="*/ 57538 w 939455"/>
              <a:gd name="connsiteY24" fmla="*/ 1965814 h 3403895"/>
              <a:gd name="connsiteX25" fmla="*/ 126167 w 939455"/>
              <a:gd name="connsiteY25" fmla="*/ 2068146 h 3403895"/>
              <a:gd name="connsiteX26" fmla="*/ 196505 w 939455"/>
              <a:gd name="connsiteY26" fmla="*/ 2115038 h 3403895"/>
              <a:gd name="connsiteX27" fmla="*/ 219951 w 939455"/>
              <a:gd name="connsiteY27" fmla="*/ 2161930 h 3403895"/>
              <a:gd name="connsiteX28" fmla="*/ 243398 w 939455"/>
              <a:gd name="connsiteY28" fmla="*/ 2365130 h 3403895"/>
              <a:gd name="connsiteX29" fmla="*/ 282475 w 939455"/>
              <a:gd name="connsiteY29" fmla="*/ 2427653 h 3403895"/>
              <a:gd name="connsiteX30" fmla="*/ 313736 w 939455"/>
              <a:gd name="connsiteY30" fmla="*/ 2490176 h 3403895"/>
              <a:gd name="connsiteX31" fmla="*/ 344998 w 939455"/>
              <a:gd name="connsiteY31" fmla="*/ 2576146 h 3403895"/>
              <a:gd name="connsiteX32" fmla="*/ 384075 w 939455"/>
              <a:gd name="connsiteY32" fmla="*/ 2630853 h 3403895"/>
              <a:gd name="connsiteX33" fmla="*/ 391890 w 939455"/>
              <a:gd name="connsiteY33" fmla="*/ 2654300 h 3403895"/>
              <a:gd name="connsiteX34" fmla="*/ 360628 w 939455"/>
              <a:gd name="connsiteY34" fmla="*/ 2815003 h 3403895"/>
              <a:gd name="connsiteX35" fmla="*/ 362338 w 939455"/>
              <a:gd name="connsiteY35" fmla="*/ 2920023 h 3403895"/>
              <a:gd name="connsiteX36" fmla="*/ 378213 w 939455"/>
              <a:gd name="connsiteY36" fmla="*/ 3084146 h 3403895"/>
              <a:gd name="connsiteX37" fmla="*/ 513517 w 939455"/>
              <a:gd name="connsiteY37" fmla="*/ 3126398 h 3403895"/>
              <a:gd name="connsiteX38" fmla="*/ 584588 w 939455"/>
              <a:gd name="connsiteY38" fmla="*/ 3127863 h 3403895"/>
              <a:gd name="connsiteX39" fmla="*/ 655415 w 939455"/>
              <a:gd name="connsiteY39" fmla="*/ 3144471 h 3403895"/>
              <a:gd name="connsiteX40" fmla="*/ 653950 w 939455"/>
              <a:gd name="connsiteY40" fmla="*/ 3292963 h 3403895"/>
              <a:gd name="connsiteX41" fmla="*/ 731371 w 939455"/>
              <a:gd name="connsiteY41" fmla="*/ 3398226 h 3403895"/>
              <a:gd name="connsiteX42" fmla="*/ 939455 w 939455"/>
              <a:gd name="connsiteY42" fmla="*/ 3369407 h 3403895"/>
              <a:gd name="connsiteX0" fmla="*/ 581657 w 939455"/>
              <a:gd name="connsiteY0" fmla="*/ 0 h 3403895"/>
              <a:gd name="connsiteX1" fmla="*/ 552839 w 939455"/>
              <a:gd name="connsiteY1" fmla="*/ 140189 h 3403895"/>
              <a:gd name="connsiteX2" fmla="*/ 634655 w 939455"/>
              <a:gd name="connsiteY2" fmla="*/ 305044 h 3403895"/>
              <a:gd name="connsiteX3" fmla="*/ 651996 w 939455"/>
              <a:gd name="connsiteY3" fmla="*/ 428869 h 3403895"/>
              <a:gd name="connsiteX4" fmla="*/ 707192 w 939455"/>
              <a:gd name="connsiteY4" fmla="*/ 558555 h 3403895"/>
              <a:gd name="connsiteX5" fmla="*/ 751398 w 939455"/>
              <a:gd name="connsiteY5" fmla="*/ 622300 h 3403895"/>
              <a:gd name="connsiteX6" fmla="*/ 735767 w 939455"/>
              <a:gd name="connsiteY6" fmla="*/ 653561 h 3403895"/>
              <a:gd name="connsiteX7" fmla="*/ 688875 w 939455"/>
              <a:gd name="connsiteY7" fmla="*/ 669192 h 3403895"/>
              <a:gd name="connsiteX8" fmla="*/ 529148 w 939455"/>
              <a:gd name="connsiteY8" fmla="*/ 626207 h 3403895"/>
              <a:gd name="connsiteX9" fmla="*/ 407521 w 939455"/>
              <a:gd name="connsiteY9" fmla="*/ 700453 h 3403895"/>
              <a:gd name="connsiteX10" fmla="*/ 376259 w 939455"/>
              <a:gd name="connsiteY10" fmla="*/ 841130 h 3403895"/>
              <a:gd name="connsiteX11" fmla="*/ 280521 w 939455"/>
              <a:gd name="connsiteY11" fmla="*/ 879963 h 3403895"/>
              <a:gd name="connsiteX12" fmla="*/ 271240 w 939455"/>
              <a:gd name="connsiteY12" fmla="*/ 949080 h 3403895"/>
              <a:gd name="connsiteX13" fmla="*/ 285650 w 939455"/>
              <a:gd name="connsiteY13" fmla="*/ 1057519 h 3403895"/>
              <a:gd name="connsiteX14" fmla="*/ 153276 w 939455"/>
              <a:gd name="connsiteY14" fmla="*/ 1094398 h 3403895"/>
              <a:gd name="connsiteX15" fmla="*/ 87090 w 939455"/>
              <a:gd name="connsiteY15" fmla="*/ 1083407 h 3403895"/>
              <a:gd name="connsiteX16" fmla="*/ 94905 w 939455"/>
              <a:gd name="connsiteY16" fmla="*/ 1200638 h 3403895"/>
              <a:gd name="connsiteX17" fmla="*/ 117863 w 939455"/>
              <a:gd name="connsiteY17" fmla="*/ 1266580 h 3403895"/>
              <a:gd name="connsiteX18" fmla="*/ 190888 w 939455"/>
              <a:gd name="connsiteY18" fmla="*/ 1336430 h 3403895"/>
              <a:gd name="connsiteX19" fmla="*/ 230453 w 939455"/>
              <a:gd name="connsiteY19" fmla="*/ 1381857 h 3403895"/>
              <a:gd name="connsiteX20" fmla="*/ 228744 w 939455"/>
              <a:gd name="connsiteY20" fmla="*/ 1502751 h 3403895"/>
              <a:gd name="connsiteX21" fmla="*/ 154498 w 939455"/>
              <a:gd name="connsiteY21" fmla="*/ 1551598 h 3403895"/>
              <a:gd name="connsiteX22" fmla="*/ 7226 w 939455"/>
              <a:gd name="connsiteY22" fmla="*/ 1649778 h 3403895"/>
              <a:gd name="connsiteX23" fmla="*/ 41663 w 939455"/>
              <a:gd name="connsiteY23" fmla="*/ 1803889 h 3403895"/>
              <a:gd name="connsiteX24" fmla="*/ 57538 w 939455"/>
              <a:gd name="connsiteY24" fmla="*/ 1965814 h 3403895"/>
              <a:gd name="connsiteX25" fmla="*/ 126167 w 939455"/>
              <a:gd name="connsiteY25" fmla="*/ 2068146 h 3403895"/>
              <a:gd name="connsiteX26" fmla="*/ 196505 w 939455"/>
              <a:gd name="connsiteY26" fmla="*/ 2115038 h 3403895"/>
              <a:gd name="connsiteX27" fmla="*/ 219951 w 939455"/>
              <a:gd name="connsiteY27" fmla="*/ 2161930 h 3403895"/>
              <a:gd name="connsiteX28" fmla="*/ 243398 w 939455"/>
              <a:gd name="connsiteY28" fmla="*/ 2365130 h 3403895"/>
              <a:gd name="connsiteX29" fmla="*/ 282475 w 939455"/>
              <a:gd name="connsiteY29" fmla="*/ 2427653 h 3403895"/>
              <a:gd name="connsiteX30" fmla="*/ 313736 w 939455"/>
              <a:gd name="connsiteY30" fmla="*/ 2490176 h 3403895"/>
              <a:gd name="connsiteX31" fmla="*/ 344998 w 939455"/>
              <a:gd name="connsiteY31" fmla="*/ 2576146 h 3403895"/>
              <a:gd name="connsiteX32" fmla="*/ 384075 w 939455"/>
              <a:gd name="connsiteY32" fmla="*/ 2630853 h 3403895"/>
              <a:gd name="connsiteX33" fmla="*/ 391890 w 939455"/>
              <a:gd name="connsiteY33" fmla="*/ 2654300 h 3403895"/>
              <a:gd name="connsiteX34" fmla="*/ 360628 w 939455"/>
              <a:gd name="connsiteY34" fmla="*/ 2815003 h 3403895"/>
              <a:gd name="connsiteX35" fmla="*/ 362338 w 939455"/>
              <a:gd name="connsiteY35" fmla="*/ 2920023 h 3403895"/>
              <a:gd name="connsiteX36" fmla="*/ 378213 w 939455"/>
              <a:gd name="connsiteY36" fmla="*/ 3084146 h 3403895"/>
              <a:gd name="connsiteX37" fmla="*/ 513517 w 939455"/>
              <a:gd name="connsiteY37" fmla="*/ 3126398 h 3403895"/>
              <a:gd name="connsiteX38" fmla="*/ 584588 w 939455"/>
              <a:gd name="connsiteY38" fmla="*/ 3127863 h 3403895"/>
              <a:gd name="connsiteX39" fmla="*/ 655415 w 939455"/>
              <a:gd name="connsiteY39" fmla="*/ 3144471 h 3403895"/>
              <a:gd name="connsiteX40" fmla="*/ 653950 w 939455"/>
              <a:gd name="connsiteY40" fmla="*/ 3292963 h 3403895"/>
              <a:gd name="connsiteX41" fmla="*/ 731371 w 939455"/>
              <a:gd name="connsiteY41" fmla="*/ 3398226 h 3403895"/>
              <a:gd name="connsiteX42" fmla="*/ 939455 w 939455"/>
              <a:gd name="connsiteY42" fmla="*/ 3369407 h 3403895"/>
              <a:gd name="connsiteX0" fmla="*/ 581657 w 939455"/>
              <a:gd name="connsiteY0" fmla="*/ 0 h 3403895"/>
              <a:gd name="connsiteX1" fmla="*/ 552839 w 939455"/>
              <a:gd name="connsiteY1" fmla="*/ 140189 h 3403895"/>
              <a:gd name="connsiteX2" fmla="*/ 634655 w 939455"/>
              <a:gd name="connsiteY2" fmla="*/ 305044 h 3403895"/>
              <a:gd name="connsiteX3" fmla="*/ 651996 w 939455"/>
              <a:gd name="connsiteY3" fmla="*/ 428869 h 3403895"/>
              <a:gd name="connsiteX4" fmla="*/ 707192 w 939455"/>
              <a:gd name="connsiteY4" fmla="*/ 558555 h 3403895"/>
              <a:gd name="connsiteX5" fmla="*/ 687898 w 939455"/>
              <a:gd name="connsiteY5" fmla="*/ 612775 h 3403895"/>
              <a:gd name="connsiteX6" fmla="*/ 735767 w 939455"/>
              <a:gd name="connsiteY6" fmla="*/ 653561 h 3403895"/>
              <a:gd name="connsiteX7" fmla="*/ 688875 w 939455"/>
              <a:gd name="connsiteY7" fmla="*/ 669192 h 3403895"/>
              <a:gd name="connsiteX8" fmla="*/ 529148 w 939455"/>
              <a:gd name="connsiteY8" fmla="*/ 626207 h 3403895"/>
              <a:gd name="connsiteX9" fmla="*/ 407521 w 939455"/>
              <a:gd name="connsiteY9" fmla="*/ 700453 h 3403895"/>
              <a:gd name="connsiteX10" fmla="*/ 376259 w 939455"/>
              <a:gd name="connsiteY10" fmla="*/ 841130 h 3403895"/>
              <a:gd name="connsiteX11" fmla="*/ 280521 w 939455"/>
              <a:gd name="connsiteY11" fmla="*/ 879963 h 3403895"/>
              <a:gd name="connsiteX12" fmla="*/ 271240 w 939455"/>
              <a:gd name="connsiteY12" fmla="*/ 949080 h 3403895"/>
              <a:gd name="connsiteX13" fmla="*/ 285650 w 939455"/>
              <a:gd name="connsiteY13" fmla="*/ 1057519 h 3403895"/>
              <a:gd name="connsiteX14" fmla="*/ 153276 w 939455"/>
              <a:gd name="connsiteY14" fmla="*/ 1094398 h 3403895"/>
              <a:gd name="connsiteX15" fmla="*/ 87090 w 939455"/>
              <a:gd name="connsiteY15" fmla="*/ 1083407 h 3403895"/>
              <a:gd name="connsiteX16" fmla="*/ 94905 w 939455"/>
              <a:gd name="connsiteY16" fmla="*/ 1200638 h 3403895"/>
              <a:gd name="connsiteX17" fmla="*/ 117863 w 939455"/>
              <a:gd name="connsiteY17" fmla="*/ 1266580 h 3403895"/>
              <a:gd name="connsiteX18" fmla="*/ 190888 w 939455"/>
              <a:gd name="connsiteY18" fmla="*/ 1336430 h 3403895"/>
              <a:gd name="connsiteX19" fmla="*/ 230453 w 939455"/>
              <a:gd name="connsiteY19" fmla="*/ 1381857 h 3403895"/>
              <a:gd name="connsiteX20" fmla="*/ 228744 w 939455"/>
              <a:gd name="connsiteY20" fmla="*/ 1502751 h 3403895"/>
              <a:gd name="connsiteX21" fmla="*/ 154498 w 939455"/>
              <a:gd name="connsiteY21" fmla="*/ 1551598 h 3403895"/>
              <a:gd name="connsiteX22" fmla="*/ 7226 w 939455"/>
              <a:gd name="connsiteY22" fmla="*/ 1649778 h 3403895"/>
              <a:gd name="connsiteX23" fmla="*/ 41663 w 939455"/>
              <a:gd name="connsiteY23" fmla="*/ 1803889 h 3403895"/>
              <a:gd name="connsiteX24" fmla="*/ 57538 w 939455"/>
              <a:gd name="connsiteY24" fmla="*/ 1965814 h 3403895"/>
              <a:gd name="connsiteX25" fmla="*/ 126167 w 939455"/>
              <a:gd name="connsiteY25" fmla="*/ 2068146 h 3403895"/>
              <a:gd name="connsiteX26" fmla="*/ 196505 w 939455"/>
              <a:gd name="connsiteY26" fmla="*/ 2115038 h 3403895"/>
              <a:gd name="connsiteX27" fmla="*/ 219951 w 939455"/>
              <a:gd name="connsiteY27" fmla="*/ 2161930 h 3403895"/>
              <a:gd name="connsiteX28" fmla="*/ 243398 w 939455"/>
              <a:gd name="connsiteY28" fmla="*/ 2365130 h 3403895"/>
              <a:gd name="connsiteX29" fmla="*/ 282475 w 939455"/>
              <a:gd name="connsiteY29" fmla="*/ 2427653 h 3403895"/>
              <a:gd name="connsiteX30" fmla="*/ 313736 w 939455"/>
              <a:gd name="connsiteY30" fmla="*/ 2490176 h 3403895"/>
              <a:gd name="connsiteX31" fmla="*/ 344998 w 939455"/>
              <a:gd name="connsiteY31" fmla="*/ 2576146 h 3403895"/>
              <a:gd name="connsiteX32" fmla="*/ 384075 w 939455"/>
              <a:gd name="connsiteY32" fmla="*/ 2630853 h 3403895"/>
              <a:gd name="connsiteX33" fmla="*/ 391890 w 939455"/>
              <a:gd name="connsiteY33" fmla="*/ 2654300 h 3403895"/>
              <a:gd name="connsiteX34" fmla="*/ 360628 w 939455"/>
              <a:gd name="connsiteY34" fmla="*/ 2815003 h 3403895"/>
              <a:gd name="connsiteX35" fmla="*/ 362338 w 939455"/>
              <a:gd name="connsiteY35" fmla="*/ 2920023 h 3403895"/>
              <a:gd name="connsiteX36" fmla="*/ 378213 w 939455"/>
              <a:gd name="connsiteY36" fmla="*/ 3084146 h 3403895"/>
              <a:gd name="connsiteX37" fmla="*/ 513517 w 939455"/>
              <a:gd name="connsiteY37" fmla="*/ 3126398 h 3403895"/>
              <a:gd name="connsiteX38" fmla="*/ 584588 w 939455"/>
              <a:gd name="connsiteY38" fmla="*/ 3127863 h 3403895"/>
              <a:gd name="connsiteX39" fmla="*/ 655415 w 939455"/>
              <a:gd name="connsiteY39" fmla="*/ 3144471 h 3403895"/>
              <a:gd name="connsiteX40" fmla="*/ 653950 w 939455"/>
              <a:gd name="connsiteY40" fmla="*/ 3292963 h 3403895"/>
              <a:gd name="connsiteX41" fmla="*/ 731371 w 939455"/>
              <a:gd name="connsiteY41" fmla="*/ 3398226 h 3403895"/>
              <a:gd name="connsiteX42" fmla="*/ 939455 w 939455"/>
              <a:gd name="connsiteY42" fmla="*/ 3369407 h 3403895"/>
              <a:gd name="connsiteX0" fmla="*/ 581657 w 939455"/>
              <a:gd name="connsiteY0" fmla="*/ 0 h 3403895"/>
              <a:gd name="connsiteX1" fmla="*/ 552839 w 939455"/>
              <a:gd name="connsiteY1" fmla="*/ 140189 h 3403895"/>
              <a:gd name="connsiteX2" fmla="*/ 634655 w 939455"/>
              <a:gd name="connsiteY2" fmla="*/ 305044 h 3403895"/>
              <a:gd name="connsiteX3" fmla="*/ 651996 w 939455"/>
              <a:gd name="connsiteY3" fmla="*/ 428869 h 3403895"/>
              <a:gd name="connsiteX4" fmla="*/ 707192 w 939455"/>
              <a:gd name="connsiteY4" fmla="*/ 558555 h 3403895"/>
              <a:gd name="connsiteX5" fmla="*/ 687898 w 939455"/>
              <a:gd name="connsiteY5" fmla="*/ 612775 h 3403895"/>
              <a:gd name="connsiteX6" fmla="*/ 688875 w 939455"/>
              <a:gd name="connsiteY6" fmla="*/ 669192 h 3403895"/>
              <a:gd name="connsiteX7" fmla="*/ 529148 w 939455"/>
              <a:gd name="connsiteY7" fmla="*/ 626207 h 3403895"/>
              <a:gd name="connsiteX8" fmla="*/ 407521 w 939455"/>
              <a:gd name="connsiteY8" fmla="*/ 700453 h 3403895"/>
              <a:gd name="connsiteX9" fmla="*/ 376259 w 939455"/>
              <a:gd name="connsiteY9" fmla="*/ 841130 h 3403895"/>
              <a:gd name="connsiteX10" fmla="*/ 280521 w 939455"/>
              <a:gd name="connsiteY10" fmla="*/ 879963 h 3403895"/>
              <a:gd name="connsiteX11" fmla="*/ 271240 w 939455"/>
              <a:gd name="connsiteY11" fmla="*/ 949080 h 3403895"/>
              <a:gd name="connsiteX12" fmla="*/ 285650 w 939455"/>
              <a:gd name="connsiteY12" fmla="*/ 1057519 h 3403895"/>
              <a:gd name="connsiteX13" fmla="*/ 153276 w 939455"/>
              <a:gd name="connsiteY13" fmla="*/ 1094398 h 3403895"/>
              <a:gd name="connsiteX14" fmla="*/ 87090 w 939455"/>
              <a:gd name="connsiteY14" fmla="*/ 1083407 h 3403895"/>
              <a:gd name="connsiteX15" fmla="*/ 94905 w 939455"/>
              <a:gd name="connsiteY15" fmla="*/ 1200638 h 3403895"/>
              <a:gd name="connsiteX16" fmla="*/ 117863 w 939455"/>
              <a:gd name="connsiteY16" fmla="*/ 1266580 h 3403895"/>
              <a:gd name="connsiteX17" fmla="*/ 190888 w 939455"/>
              <a:gd name="connsiteY17" fmla="*/ 1336430 h 3403895"/>
              <a:gd name="connsiteX18" fmla="*/ 230453 w 939455"/>
              <a:gd name="connsiteY18" fmla="*/ 1381857 h 3403895"/>
              <a:gd name="connsiteX19" fmla="*/ 228744 w 939455"/>
              <a:gd name="connsiteY19" fmla="*/ 1502751 h 3403895"/>
              <a:gd name="connsiteX20" fmla="*/ 154498 w 939455"/>
              <a:gd name="connsiteY20" fmla="*/ 1551598 h 3403895"/>
              <a:gd name="connsiteX21" fmla="*/ 7226 w 939455"/>
              <a:gd name="connsiteY21" fmla="*/ 1649778 h 3403895"/>
              <a:gd name="connsiteX22" fmla="*/ 41663 w 939455"/>
              <a:gd name="connsiteY22" fmla="*/ 1803889 h 3403895"/>
              <a:gd name="connsiteX23" fmla="*/ 57538 w 939455"/>
              <a:gd name="connsiteY23" fmla="*/ 1965814 h 3403895"/>
              <a:gd name="connsiteX24" fmla="*/ 126167 w 939455"/>
              <a:gd name="connsiteY24" fmla="*/ 2068146 h 3403895"/>
              <a:gd name="connsiteX25" fmla="*/ 196505 w 939455"/>
              <a:gd name="connsiteY25" fmla="*/ 2115038 h 3403895"/>
              <a:gd name="connsiteX26" fmla="*/ 219951 w 939455"/>
              <a:gd name="connsiteY26" fmla="*/ 2161930 h 3403895"/>
              <a:gd name="connsiteX27" fmla="*/ 243398 w 939455"/>
              <a:gd name="connsiteY27" fmla="*/ 2365130 h 3403895"/>
              <a:gd name="connsiteX28" fmla="*/ 282475 w 939455"/>
              <a:gd name="connsiteY28" fmla="*/ 2427653 h 3403895"/>
              <a:gd name="connsiteX29" fmla="*/ 313736 w 939455"/>
              <a:gd name="connsiteY29" fmla="*/ 2490176 h 3403895"/>
              <a:gd name="connsiteX30" fmla="*/ 344998 w 939455"/>
              <a:gd name="connsiteY30" fmla="*/ 2576146 h 3403895"/>
              <a:gd name="connsiteX31" fmla="*/ 384075 w 939455"/>
              <a:gd name="connsiteY31" fmla="*/ 2630853 h 3403895"/>
              <a:gd name="connsiteX32" fmla="*/ 391890 w 939455"/>
              <a:gd name="connsiteY32" fmla="*/ 2654300 h 3403895"/>
              <a:gd name="connsiteX33" fmla="*/ 360628 w 939455"/>
              <a:gd name="connsiteY33" fmla="*/ 2815003 h 3403895"/>
              <a:gd name="connsiteX34" fmla="*/ 362338 w 939455"/>
              <a:gd name="connsiteY34" fmla="*/ 2920023 h 3403895"/>
              <a:gd name="connsiteX35" fmla="*/ 378213 w 939455"/>
              <a:gd name="connsiteY35" fmla="*/ 3084146 h 3403895"/>
              <a:gd name="connsiteX36" fmla="*/ 513517 w 939455"/>
              <a:gd name="connsiteY36" fmla="*/ 3126398 h 3403895"/>
              <a:gd name="connsiteX37" fmla="*/ 584588 w 939455"/>
              <a:gd name="connsiteY37" fmla="*/ 3127863 h 3403895"/>
              <a:gd name="connsiteX38" fmla="*/ 655415 w 939455"/>
              <a:gd name="connsiteY38" fmla="*/ 3144471 h 3403895"/>
              <a:gd name="connsiteX39" fmla="*/ 653950 w 939455"/>
              <a:gd name="connsiteY39" fmla="*/ 3292963 h 3403895"/>
              <a:gd name="connsiteX40" fmla="*/ 731371 w 939455"/>
              <a:gd name="connsiteY40" fmla="*/ 3398226 h 3403895"/>
              <a:gd name="connsiteX41" fmla="*/ 939455 w 939455"/>
              <a:gd name="connsiteY41" fmla="*/ 3369407 h 3403895"/>
              <a:gd name="connsiteX0" fmla="*/ 581657 w 939455"/>
              <a:gd name="connsiteY0" fmla="*/ 0 h 3403895"/>
              <a:gd name="connsiteX1" fmla="*/ 552839 w 939455"/>
              <a:gd name="connsiteY1" fmla="*/ 140189 h 3403895"/>
              <a:gd name="connsiteX2" fmla="*/ 634655 w 939455"/>
              <a:gd name="connsiteY2" fmla="*/ 305044 h 3403895"/>
              <a:gd name="connsiteX3" fmla="*/ 651996 w 939455"/>
              <a:gd name="connsiteY3" fmla="*/ 428869 h 3403895"/>
              <a:gd name="connsiteX4" fmla="*/ 707192 w 939455"/>
              <a:gd name="connsiteY4" fmla="*/ 558555 h 3403895"/>
              <a:gd name="connsiteX5" fmla="*/ 687898 w 939455"/>
              <a:gd name="connsiteY5" fmla="*/ 612775 h 3403895"/>
              <a:gd name="connsiteX6" fmla="*/ 622200 w 939455"/>
              <a:gd name="connsiteY6" fmla="*/ 643792 h 3403895"/>
              <a:gd name="connsiteX7" fmla="*/ 529148 w 939455"/>
              <a:gd name="connsiteY7" fmla="*/ 626207 h 3403895"/>
              <a:gd name="connsiteX8" fmla="*/ 407521 w 939455"/>
              <a:gd name="connsiteY8" fmla="*/ 700453 h 3403895"/>
              <a:gd name="connsiteX9" fmla="*/ 376259 w 939455"/>
              <a:gd name="connsiteY9" fmla="*/ 841130 h 3403895"/>
              <a:gd name="connsiteX10" fmla="*/ 280521 w 939455"/>
              <a:gd name="connsiteY10" fmla="*/ 879963 h 3403895"/>
              <a:gd name="connsiteX11" fmla="*/ 271240 w 939455"/>
              <a:gd name="connsiteY11" fmla="*/ 949080 h 3403895"/>
              <a:gd name="connsiteX12" fmla="*/ 285650 w 939455"/>
              <a:gd name="connsiteY12" fmla="*/ 1057519 h 3403895"/>
              <a:gd name="connsiteX13" fmla="*/ 153276 w 939455"/>
              <a:gd name="connsiteY13" fmla="*/ 1094398 h 3403895"/>
              <a:gd name="connsiteX14" fmla="*/ 87090 w 939455"/>
              <a:gd name="connsiteY14" fmla="*/ 1083407 h 3403895"/>
              <a:gd name="connsiteX15" fmla="*/ 94905 w 939455"/>
              <a:gd name="connsiteY15" fmla="*/ 1200638 h 3403895"/>
              <a:gd name="connsiteX16" fmla="*/ 117863 w 939455"/>
              <a:gd name="connsiteY16" fmla="*/ 1266580 h 3403895"/>
              <a:gd name="connsiteX17" fmla="*/ 190888 w 939455"/>
              <a:gd name="connsiteY17" fmla="*/ 1336430 h 3403895"/>
              <a:gd name="connsiteX18" fmla="*/ 230453 w 939455"/>
              <a:gd name="connsiteY18" fmla="*/ 1381857 h 3403895"/>
              <a:gd name="connsiteX19" fmla="*/ 228744 w 939455"/>
              <a:gd name="connsiteY19" fmla="*/ 1502751 h 3403895"/>
              <a:gd name="connsiteX20" fmla="*/ 154498 w 939455"/>
              <a:gd name="connsiteY20" fmla="*/ 1551598 h 3403895"/>
              <a:gd name="connsiteX21" fmla="*/ 7226 w 939455"/>
              <a:gd name="connsiteY21" fmla="*/ 1649778 h 3403895"/>
              <a:gd name="connsiteX22" fmla="*/ 41663 w 939455"/>
              <a:gd name="connsiteY22" fmla="*/ 1803889 h 3403895"/>
              <a:gd name="connsiteX23" fmla="*/ 57538 w 939455"/>
              <a:gd name="connsiteY23" fmla="*/ 1965814 h 3403895"/>
              <a:gd name="connsiteX24" fmla="*/ 126167 w 939455"/>
              <a:gd name="connsiteY24" fmla="*/ 2068146 h 3403895"/>
              <a:gd name="connsiteX25" fmla="*/ 196505 w 939455"/>
              <a:gd name="connsiteY25" fmla="*/ 2115038 h 3403895"/>
              <a:gd name="connsiteX26" fmla="*/ 219951 w 939455"/>
              <a:gd name="connsiteY26" fmla="*/ 2161930 h 3403895"/>
              <a:gd name="connsiteX27" fmla="*/ 243398 w 939455"/>
              <a:gd name="connsiteY27" fmla="*/ 2365130 h 3403895"/>
              <a:gd name="connsiteX28" fmla="*/ 282475 w 939455"/>
              <a:gd name="connsiteY28" fmla="*/ 2427653 h 3403895"/>
              <a:gd name="connsiteX29" fmla="*/ 313736 w 939455"/>
              <a:gd name="connsiteY29" fmla="*/ 2490176 h 3403895"/>
              <a:gd name="connsiteX30" fmla="*/ 344998 w 939455"/>
              <a:gd name="connsiteY30" fmla="*/ 2576146 h 3403895"/>
              <a:gd name="connsiteX31" fmla="*/ 384075 w 939455"/>
              <a:gd name="connsiteY31" fmla="*/ 2630853 h 3403895"/>
              <a:gd name="connsiteX32" fmla="*/ 391890 w 939455"/>
              <a:gd name="connsiteY32" fmla="*/ 2654300 h 3403895"/>
              <a:gd name="connsiteX33" fmla="*/ 360628 w 939455"/>
              <a:gd name="connsiteY33" fmla="*/ 2815003 h 3403895"/>
              <a:gd name="connsiteX34" fmla="*/ 362338 w 939455"/>
              <a:gd name="connsiteY34" fmla="*/ 2920023 h 3403895"/>
              <a:gd name="connsiteX35" fmla="*/ 378213 w 939455"/>
              <a:gd name="connsiteY35" fmla="*/ 3084146 h 3403895"/>
              <a:gd name="connsiteX36" fmla="*/ 513517 w 939455"/>
              <a:gd name="connsiteY36" fmla="*/ 3126398 h 3403895"/>
              <a:gd name="connsiteX37" fmla="*/ 584588 w 939455"/>
              <a:gd name="connsiteY37" fmla="*/ 3127863 h 3403895"/>
              <a:gd name="connsiteX38" fmla="*/ 655415 w 939455"/>
              <a:gd name="connsiteY38" fmla="*/ 3144471 h 3403895"/>
              <a:gd name="connsiteX39" fmla="*/ 653950 w 939455"/>
              <a:gd name="connsiteY39" fmla="*/ 3292963 h 3403895"/>
              <a:gd name="connsiteX40" fmla="*/ 731371 w 939455"/>
              <a:gd name="connsiteY40" fmla="*/ 3398226 h 3403895"/>
              <a:gd name="connsiteX41" fmla="*/ 939455 w 939455"/>
              <a:gd name="connsiteY41" fmla="*/ 3369407 h 3403895"/>
              <a:gd name="connsiteX0" fmla="*/ 581657 w 939455"/>
              <a:gd name="connsiteY0" fmla="*/ 0 h 3403895"/>
              <a:gd name="connsiteX1" fmla="*/ 552839 w 939455"/>
              <a:gd name="connsiteY1" fmla="*/ 140189 h 3403895"/>
              <a:gd name="connsiteX2" fmla="*/ 634655 w 939455"/>
              <a:gd name="connsiteY2" fmla="*/ 305044 h 3403895"/>
              <a:gd name="connsiteX3" fmla="*/ 651996 w 939455"/>
              <a:gd name="connsiteY3" fmla="*/ 428869 h 3403895"/>
              <a:gd name="connsiteX4" fmla="*/ 707192 w 939455"/>
              <a:gd name="connsiteY4" fmla="*/ 558555 h 3403895"/>
              <a:gd name="connsiteX5" fmla="*/ 687898 w 939455"/>
              <a:gd name="connsiteY5" fmla="*/ 612775 h 3403895"/>
              <a:gd name="connsiteX6" fmla="*/ 622200 w 939455"/>
              <a:gd name="connsiteY6" fmla="*/ 643792 h 3403895"/>
              <a:gd name="connsiteX7" fmla="*/ 529148 w 939455"/>
              <a:gd name="connsiteY7" fmla="*/ 626207 h 3403895"/>
              <a:gd name="connsiteX8" fmla="*/ 407521 w 939455"/>
              <a:gd name="connsiteY8" fmla="*/ 700453 h 3403895"/>
              <a:gd name="connsiteX9" fmla="*/ 376259 w 939455"/>
              <a:gd name="connsiteY9" fmla="*/ 841130 h 3403895"/>
              <a:gd name="connsiteX10" fmla="*/ 280521 w 939455"/>
              <a:gd name="connsiteY10" fmla="*/ 879963 h 3403895"/>
              <a:gd name="connsiteX11" fmla="*/ 271240 w 939455"/>
              <a:gd name="connsiteY11" fmla="*/ 949080 h 3403895"/>
              <a:gd name="connsiteX12" fmla="*/ 285650 w 939455"/>
              <a:gd name="connsiteY12" fmla="*/ 1057519 h 3403895"/>
              <a:gd name="connsiteX13" fmla="*/ 153276 w 939455"/>
              <a:gd name="connsiteY13" fmla="*/ 1094398 h 3403895"/>
              <a:gd name="connsiteX14" fmla="*/ 87090 w 939455"/>
              <a:gd name="connsiteY14" fmla="*/ 1083407 h 3403895"/>
              <a:gd name="connsiteX15" fmla="*/ 94905 w 939455"/>
              <a:gd name="connsiteY15" fmla="*/ 1200638 h 3403895"/>
              <a:gd name="connsiteX16" fmla="*/ 117863 w 939455"/>
              <a:gd name="connsiteY16" fmla="*/ 1266580 h 3403895"/>
              <a:gd name="connsiteX17" fmla="*/ 190888 w 939455"/>
              <a:gd name="connsiteY17" fmla="*/ 1336430 h 3403895"/>
              <a:gd name="connsiteX18" fmla="*/ 230453 w 939455"/>
              <a:gd name="connsiteY18" fmla="*/ 1381857 h 3403895"/>
              <a:gd name="connsiteX19" fmla="*/ 228744 w 939455"/>
              <a:gd name="connsiteY19" fmla="*/ 1502751 h 3403895"/>
              <a:gd name="connsiteX20" fmla="*/ 154498 w 939455"/>
              <a:gd name="connsiteY20" fmla="*/ 1551598 h 3403895"/>
              <a:gd name="connsiteX21" fmla="*/ 7226 w 939455"/>
              <a:gd name="connsiteY21" fmla="*/ 1649778 h 3403895"/>
              <a:gd name="connsiteX22" fmla="*/ 41663 w 939455"/>
              <a:gd name="connsiteY22" fmla="*/ 1803889 h 3403895"/>
              <a:gd name="connsiteX23" fmla="*/ 57538 w 939455"/>
              <a:gd name="connsiteY23" fmla="*/ 1965814 h 3403895"/>
              <a:gd name="connsiteX24" fmla="*/ 126167 w 939455"/>
              <a:gd name="connsiteY24" fmla="*/ 2068146 h 3403895"/>
              <a:gd name="connsiteX25" fmla="*/ 196505 w 939455"/>
              <a:gd name="connsiteY25" fmla="*/ 2115038 h 3403895"/>
              <a:gd name="connsiteX26" fmla="*/ 219951 w 939455"/>
              <a:gd name="connsiteY26" fmla="*/ 2161930 h 3403895"/>
              <a:gd name="connsiteX27" fmla="*/ 243398 w 939455"/>
              <a:gd name="connsiteY27" fmla="*/ 2365130 h 3403895"/>
              <a:gd name="connsiteX28" fmla="*/ 282475 w 939455"/>
              <a:gd name="connsiteY28" fmla="*/ 2427653 h 3403895"/>
              <a:gd name="connsiteX29" fmla="*/ 313736 w 939455"/>
              <a:gd name="connsiteY29" fmla="*/ 2490176 h 3403895"/>
              <a:gd name="connsiteX30" fmla="*/ 344998 w 939455"/>
              <a:gd name="connsiteY30" fmla="*/ 2576146 h 3403895"/>
              <a:gd name="connsiteX31" fmla="*/ 384075 w 939455"/>
              <a:gd name="connsiteY31" fmla="*/ 2630853 h 3403895"/>
              <a:gd name="connsiteX32" fmla="*/ 391890 w 939455"/>
              <a:gd name="connsiteY32" fmla="*/ 2654300 h 3403895"/>
              <a:gd name="connsiteX33" fmla="*/ 360628 w 939455"/>
              <a:gd name="connsiteY33" fmla="*/ 2815003 h 3403895"/>
              <a:gd name="connsiteX34" fmla="*/ 362338 w 939455"/>
              <a:gd name="connsiteY34" fmla="*/ 2920023 h 3403895"/>
              <a:gd name="connsiteX35" fmla="*/ 378213 w 939455"/>
              <a:gd name="connsiteY35" fmla="*/ 3084146 h 3403895"/>
              <a:gd name="connsiteX36" fmla="*/ 513517 w 939455"/>
              <a:gd name="connsiteY36" fmla="*/ 3126398 h 3403895"/>
              <a:gd name="connsiteX37" fmla="*/ 584588 w 939455"/>
              <a:gd name="connsiteY37" fmla="*/ 3127863 h 3403895"/>
              <a:gd name="connsiteX38" fmla="*/ 655415 w 939455"/>
              <a:gd name="connsiteY38" fmla="*/ 3144471 h 3403895"/>
              <a:gd name="connsiteX39" fmla="*/ 653950 w 939455"/>
              <a:gd name="connsiteY39" fmla="*/ 3292963 h 3403895"/>
              <a:gd name="connsiteX40" fmla="*/ 731371 w 939455"/>
              <a:gd name="connsiteY40" fmla="*/ 3398226 h 3403895"/>
              <a:gd name="connsiteX41" fmla="*/ 939455 w 939455"/>
              <a:gd name="connsiteY41" fmla="*/ 3369407 h 3403895"/>
              <a:gd name="connsiteX0" fmla="*/ 581657 w 939455"/>
              <a:gd name="connsiteY0" fmla="*/ 0 h 3403895"/>
              <a:gd name="connsiteX1" fmla="*/ 552839 w 939455"/>
              <a:gd name="connsiteY1" fmla="*/ 140189 h 3403895"/>
              <a:gd name="connsiteX2" fmla="*/ 634655 w 939455"/>
              <a:gd name="connsiteY2" fmla="*/ 305044 h 3403895"/>
              <a:gd name="connsiteX3" fmla="*/ 651996 w 939455"/>
              <a:gd name="connsiteY3" fmla="*/ 428869 h 3403895"/>
              <a:gd name="connsiteX4" fmla="*/ 707192 w 939455"/>
              <a:gd name="connsiteY4" fmla="*/ 558555 h 3403895"/>
              <a:gd name="connsiteX5" fmla="*/ 687898 w 939455"/>
              <a:gd name="connsiteY5" fmla="*/ 612775 h 3403895"/>
              <a:gd name="connsiteX6" fmla="*/ 622200 w 939455"/>
              <a:gd name="connsiteY6" fmla="*/ 643792 h 3403895"/>
              <a:gd name="connsiteX7" fmla="*/ 529148 w 939455"/>
              <a:gd name="connsiteY7" fmla="*/ 626207 h 3403895"/>
              <a:gd name="connsiteX8" fmla="*/ 407521 w 939455"/>
              <a:gd name="connsiteY8" fmla="*/ 700453 h 3403895"/>
              <a:gd name="connsiteX9" fmla="*/ 376259 w 939455"/>
              <a:gd name="connsiteY9" fmla="*/ 841130 h 3403895"/>
              <a:gd name="connsiteX10" fmla="*/ 280521 w 939455"/>
              <a:gd name="connsiteY10" fmla="*/ 879963 h 3403895"/>
              <a:gd name="connsiteX11" fmla="*/ 271240 w 939455"/>
              <a:gd name="connsiteY11" fmla="*/ 949080 h 3403895"/>
              <a:gd name="connsiteX12" fmla="*/ 285650 w 939455"/>
              <a:gd name="connsiteY12" fmla="*/ 1057519 h 3403895"/>
              <a:gd name="connsiteX13" fmla="*/ 153276 w 939455"/>
              <a:gd name="connsiteY13" fmla="*/ 1094398 h 3403895"/>
              <a:gd name="connsiteX14" fmla="*/ 87090 w 939455"/>
              <a:gd name="connsiteY14" fmla="*/ 1083407 h 3403895"/>
              <a:gd name="connsiteX15" fmla="*/ 94905 w 939455"/>
              <a:gd name="connsiteY15" fmla="*/ 1200638 h 3403895"/>
              <a:gd name="connsiteX16" fmla="*/ 117863 w 939455"/>
              <a:gd name="connsiteY16" fmla="*/ 1266580 h 3403895"/>
              <a:gd name="connsiteX17" fmla="*/ 190888 w 939455"/>
              <a:gd name="connsiteY17" fmla="*/ 1336430 h 3403895"/>
              <a:gd name="connsiteX18" fmla="*/ 230453 w 939455"/>
              <a:gd name="connsiteY18" fmla="*/ 1381857 h 3403895"/>
              <a:gd name="connsiteX19" fmla="*/ 228744 w 939455"/>
              <a:gd name="connsiteY19" fmla="*/ 1502751 h 3403895"/>
              <a:gd name="connsiteX20" fmla="*/ 154498 w 939455"/>
              <a:gd name="connsiteY20" fmla="*/ 1551598 h 3403895"/>
              <a:gd name="connsiteX21" fmla="*/ 7226 w 939455"/>
              <a:gd name="connsiteY21" fmla="*/ 1649778 h 3403895"/>
              <a:gd name="connsiteX22" fmla="*/ 41663 w 939455"/>
              <a:gd name="connsiteY22" fmla="*/ 1803889 h 3403895"/>
              <a:gd name="connsiteX23" fmla="*/ 57538 w 939455"/>
              <a:gd name="connsiteY23" fmla="*/ 1965814 h 3403895"/>
              <a:gd name="connsiteX24" fmla="*/ 126167 w 939455"/>
              <a:gd name="connsiteY24" fmla="*/ 2068146 h 3403895"/>
              <a:gd name="connsiteX25" fmla="*/ 196505 w 939455"/>
              <a:gd name="connsiteY25" fmla="*/ 2115038 h 3403895"/>
              <a:gd name="connsiteX26" fmla="*/ 219951 w 939455"/>
              <a:gd name="connsiteY26" fmla="*/ 2161930 h 3403895"/>
              <a:gd name="connsiteX27" fmla="*/ 243398 w 939455"/>
              <a:gd name="connsiteY27" fmla="*/ 2365130 h 3403895"/>
              <a:gd name="connsiteX28" fmla="*/ 282475 w 939455"/>
              <a:gd name="connsiteY28" fmla="*/ 2427653 h 3403895"/>
              <a:gd name="connsiteX29" fmla="*/ 313736 w 939455"/>
              <a:gd name="connsiteY29" fmla="*/ 2490176 h 3403895"/>
              <a:gd name="connsiteX30" fmla="*/ 344998 w 939455"/>
              <a:gd name="connsiteY30" fmla="*/ 2576146 h 3403895"/>
              <a:gd name="connsiteX31" fmla="*/ 384075 w 939455"/>
              <a:gd name="connsiteY31" fmla="*/ 2630853 h 3403895"/>
              <a:gd name="connsiteX32" fmla="*/ 391890 w 939455"/>
              <a:gd name="connsiteY32" fmla="*/ 2654300 h 3403895"/>
              <a:gd name="connsiteX33" fmla="*/ 360628 w 939455"/>
              <a:gd name="connsiteY33" fmla="*/ 2815003 h 3403895"/>
              <a:gd name="connsiteX34" fmla="*/ 362338 w 939455"/>
              <a:gd name="connsiteY34" fmla="*/ 2920023 h 3403895"/>
              <a:gd name="connsiteX35" fmla="*/ 378213 w 939455"/>
              <a:gd name="connsiteY35" fmla="*/ 3084146 h 3403895"/>
              <a:gd name="connsiteX36" fmla="*/ 513517 w 939455"/>
              <a:gd name="connsiteY36" fmla="*/ 3126398 h 3403895"/>
              <a:gd name="connsiteX37" fmla="*/ 584588 w 939455"/>
              <a:gd name="connsiteY37" fmla="*/ 3127863 h 3403895"/>
              <a:gd name="connsiteX38" fmla="*/ 655415 w 939455"/>
              <a:gd name="connsiteY38" fmla="*/ 3144471 h 3403895"/>
              <a:gd name="connsiteX39" fmla="*/ 653950 w 939455"/>
              <a:gd name="connsiteY39" fmla="*/ 3292963 h 3403895"/>
              <a:gd name="connsiteX40" fmla="*/ 731371 w 939455"/>
              <a:gd name="connsiteY40" fmla="*/ 3398226 h 3403895"/>
              <a:gd name="connsiteX41" fmla="*/ 939455 w 939455"/>
              <a:gd name="connsiteY41" fmla="*/ 3369407 h 3403895"/>
              <a:gd name="connsiteX0" fmla="*/ 581657 w 939455"/>
              <a:gd name="connsiteY0" fmla="*/ 0 h 3403895"/>
              <a:gd name="connsiteX1" fmla="*/ 552839 w 939455"/>
              <a:gd name="connsiteY1" fmla="*/ 140189 h 3403895"/>
              <a:gd name="connsiteX2" fmla="*/ 634655 w 939455"/>
              <a:gd name="connsiteY2" fmla="*/ 305044 h 3403895"/>
              <a:gd name="connsiteX3" fmla="*/ 651996 w 939455"/>
              <a:gd name="connsiteY3" fmla="*/ 428869 h 3403895"/>
              <a:gd name="connsiteX4" fmla="*/ 707192 w 939455"/>
              <a:gd name="connsiteY4" fmla="*/ 558555 h 3403895"/>
              <a:gd name="connsiteX5" fmla="*/ 687898 w 939455"/>
              <a:gd name="connsiteY5" fmla="*/ 612775 h 3403895"/>
              <a:gd name="connsiteX6" fmla="*/ 622200 w 939455"/>
              <a:gd name="connsiteY6" fmla="*/ 643792 h 3403895"/>
              <a:gd name="connsiteX7" fmla="*/ 529148 w 939455"/>
              <a:gd name="connsiteY7" fmla="*/ 626207 h 3403895"/>
              <a:gd name="connsiteX8" fmla="*/ 407521 w 939455"/>
              <a:gd name="connsiteY8" fmla="*/ 700453 h 3403895"/>
              <a:gd name="connsiteX9" fmla="*/ 376259 w 939455"/>
              <a:gd name="connsiteY9" fmla="*/ 841130 h 3403895"/>
              <a:gd name="connsiteX10" fmla="*/ 280521 w 939455"/>
              <a:gd name="connsiteY10" fmla="*/ 879963 h 3403895"/>
              <a:gd name="connsiteX11" fmla="*/ 271240 w 939455"/>
              <a:gd name="connsiteY11" fmla="*/ 949080 h 3403895"/>
              <a:gd name="connsiteX12" fmla="*/ 285650 w 939455"/>
              <a:gd name="connsiteY12" fmla="*/ 1057519 h 3403895"/>
              <a:gd name="connsiteX13" fmla="*/ 153276 w 939455"/>
              <a:gd name="connsiteY13" fmla="*/ 1094398 h 3403895"/>
              <a:gd name="connsiteX14" fmla="*/ 87090 w 939455"/>
              <a:gd name="connsiteY14" fmla="*/ 1083407 h 3403895"/>
              <a:gd name="connsiteX15" fmla="*/ 94905 w 939455"/>
              <a:gd name="connsiteY15" fmla="*/ 1200638 h 3403895"/>
              <a:gd name="connsiteX16" fmla="*/ 117863 w 939455"/>
              <a:gd name="connsiteY16" fmla="*/ 1266580 h 3403895"/>
              <a:gd name="connsiteX17" fmla="*/ 190888 w 939455"/>
              <a:gd name="connsiteY17" fmla="*/ 1336430 h 3403895"/>
              <a:gd name="connsiteX18" fmla="*/ 230453 w 939455"/>
              <a:gd name="connsiteY18" fmla="*/ 1381857 h 3403895"/>
              <a:gd name="connsiteX19" fmla="*/ 228744 w 939455"/>
              <a:gd name="connsiteY19" fmla="*/ 1502751 h 3403895"/>
              <a:gd name="connsiteX20" fmla="*/ 154498 w 939455"/>
              <a:gd name="connsiteY20" fmla="*/ 1551598 h 3403895"/>
              <a:gd name="connsiteX21" fmla="*/ 7226 w 939455"/>
              <a:gd name="connsiteY21" fmla="*/ 1649778 h 3403895"/>
              <a:gd name="connsiteX22" fmla="*/ 41663 w 939455"/>
              <a:gd name="connsiteY22" fmla="*/ 1803889 h 3403895"/>
              <a:gd name="connsiteX23" fmla="*/ 57538 w 939455"/>
              <a:gd name="connsiteY23" fmla="*/ 1965814 h 3403895"/>
              <a:gd name="connsiteX24" fmla="*/ 126167 w 939455"/>
              <a:gd name="connsiteY24" fmla="*/ 2068146 h 3403895"/>
              <a:gd name="connsiteX25" fmla="*/ 196505 w 939455"/>
              <a:gd name="connsiteY25" fmla="*/ 2115038 h 3403895"/>
              <a:gd name="connsiteX26" fmla="*/ 219951 w 939455"/>
              <a:gd name="connsiteY26" fmla="*/ 2161930 h 3403895"/>
              <a:gd name="connsiteX27" fmla="*/ 243398 w 939455"/>
              <a:gd name="connsiteY27" fmla="*/ 2365130 h 3403895"/>
              <a:gd name="connsiteX28" fmla="*/ 282475 w 939455"/>
              <a:gd name="connsiteY28" fmla="*/ 2427653 h 3403895"/>
              <a:gd name="connsiteX29" fmla="*/ 313736 w 939455"/>
              <a:gd name="connsiteY29" fmla="*/ 2490176 h 3403895"/>
              <a:gd name="connsiteX30" fmla="*/ 344998 w 939455"/>
              <a:gd name="connsiteY30" fmla="*/ 2576146 h 3403895"/>
              <a:gd name="connsiteX31" fmla="*/ 384075 w 939455"/>
              <a:gd name="connsiteY31" fmla="*/ 2630853 h 3403895"/>
              <a:gd name="connsiteX32" fmla="*/ 391890 w 939455"/>
              <a:gd name="connsiteY32" fmla="*/ 2654300 h 3403895"/>
              <a:gd name="connsiteX33" fmla="*/ 360628 w 939455"/>
              <a:gd name="connsiteY33" fmla="*/ 2815003 h 3403895"/>
              <a:gd name="connsiteX34" fmla="*/ 362338 w 939455"/>
              <a:gd name="connsiteY34" fmla="*/ 2920023 h 3403895"/>
              <a:gd name="connsiteX35" fmla="*/ 378213 w 939455"/>
              <a:gd name="connsiteY35" fmla="*/ 3084146 h 3403895"/>
              <a:gd name="connsiteX36" fmla="*/ 513517 w 939455"/>
              <a:gd name="connsiteY36" fmla="*/ 3126398 h 3403895"/>
              <a:gd name="connsiteX37" fmla="*/ 584588 w 939455"/>
              <a:gd name="connsiteY37" fmla="*/ 3127863 h 3403895"/>
              <a:gd name="connsiteX38" fmla="*/ 655415 w 939455"/>
              <a:gd name="connsiteY38" fmla="*/ 3144471 h 3403895"/>
              <a:gd name="connsiteX39" fmla="*/ 653950 w 939455"/>
              <a:gd name="connsiteY39" fmla="*/ 3292963 h 3403895"/>
              <a:gd name="connsiteX40" fmla="*/ 731371 w 939455"/>
              <a:gd name="connsiteY40" fmla="*/ 3398226 h 3403895"/>
              <a:gd name="connsiteX41" fmla="*/ 939455 w 939455"/>
              <a:gd name="connsiteY41" fmla="*/ 3369407 h 3403895"/>
              <a:gd name="connsiteX0" fmla="*/ 581657 w 939455"/>
              <a:gd name="connsiteY0" fmla="*/ 0 h 3403895"/>
              <a:gd name="connsiteX1" fmla="*/ 552839 w 939455"/>
              <a:gd name="connsiteY1" fmla="*/ 140189 h 3403895"/>
              <a:gd name="connsiteX2" fmla="*/ 634655 w 939455"/>
              <a:gd name="connsiteY2" fmla="*/ 305044 h 3403895"/>
              <a:gd name="connsiteX3" fmla="*/ 651996 w 939455"/>
              <a:gd name="connsiteY3" fmla="*/ 428869 h 3403895"/>
              <a:gd name="connsiteX4" fmla="*/ 707192 w 939455"/>
              <a:gd name="connsiteY4" fmla="*/ 558555 h 3403895"/>
              <a:gd name="connsiteX5" fmla="*/ 687898 w 939455"/>
              <a:gd name="connsiteY5" fmla="*/ 612775 h 3403895"/>
              <a:gd name="connsiteX6" fmla="*/ 622200 w 939455"/>
              <a:gd name="connsiteY6" fmla="*/ 643792 h 3403895"/>
              <a:gd name="connsiteX7" fmla="*/ 529148 w 939455"/>
              <a:gd name="connsiteY7" fmla="*/ 626207 h 3403895"/>
              <a:gd name="connsiteX8" fmla="*/ 454414 w 939455"/>
              <a:gd name="connsiteY8" fmla="*/ 638664 h 3403895"/>
              <a:gd name="connsiteX9" fmla="*/ 407521 w 939455"/>
              <a:gd name="connsiteY9" fmla="*/ 700453 h 3403895"/>
              <a:gd name="connsiteX10" fmla="*/ 376259 w 939455"/>
              <a:gd name="connsiteY10" fmla="*/ 841130 h 3403895"/>
              <a:gd name="connsiteX11" fmla="*/ 280521 w 939455"/>
              <a:gd name="connsiteY11" fmla="*/ 879963 h 3403895"/>
              <a:gd name="connsiteX12" fmla="*/ 271240 w 939455"/>
              <a:gd name="connsiteY12" fmla="*/ 949080 h 3403895"/>
              <a:gd name="connsiteX13" fmla="*/ 285650 w 939455"/>
              <a:gd name="connsiteY13" fmla="*/ 1057519 h 3403895"/>
              <a:gd name="connsiteX14" fmla="*/ 153276 w 939455"/>
              <a:gd name="connsiteY14" fmla="*/ 1094398 h 3403895"/>
              <a:gd name="connsiteX15" fmla="*/ 87090 w 939455"/>
              <a:gd name="connsiteY15" fmla="*/ 1083407 h 3403895"/>
              <a:gd name="connsiteX16" fmla="*/ 94905 w 939455"/>
              <a:gd name="connsiteY16" fmla="*/ 1200638 h 3403895"/>
              <a:gd name="connsiteX17" fmla="*/ 117863 w 939455"/>
              <a:gd name="connsiteY17" fmla="*/ 1266580 h 3403895"/>
              <a:gd name="connsiteX18" fmla="*/ 190888 w 939455"/>
              <a:gd name="connsiteY18" fmla="*/ 1336430 h 3403895"/>
              <a:gd name="connsiteX19" fmla="*/ 230453 w 939455"/>
              <a:gd name="connsiteY19" fmla="*/ 1381857 h 3403895"/>
              <a:gd name="connsiteX20" fmla="*/ 228744 w 939455"/>
              <a:gd name="connsiteY20" fmla="*/ 1502751 h 3403895"/>
              <a:gd name="connsiteX21" fmla="*/ 154498 w 939455"/>
              <a:gd name="connsiteY21" fmla="*/ 1551598 h 3403895"/>
              <a:gd name="connsiteX22" fmla="*/ 7226 w 939455"/>
              <a:gd name="connsiteY22" fmla="*/ 1649778 h 3403895"/>
              <a:gd name="connsiteX23" fmla="*/ 41663 w 939455"/>
              <a:gd name="connsiteY23" fmla="*/ 1803889 h 3403895"/>
              <a:gd name="connsiteX24" fmla="*/ 57538 w 939455"/>
              <a:gd name="connsiteY24" fmla="*/ 1965814 h 3403895"/>
              <a:gd name="connsiteX25" fmla="*/ 126167 w 939455"/>
              <a:gd name="connsiteY25" fmla="*/ 2068146 h 3403895"/>
              <a:gd name="connsiteX26" fmla="*/ 196505 w 939455"/>
              <a:gd name="connsiteY26" fmla="*/ 2115038 h 3403895"/>
              <a:gd name="connsiteX27" fmla="*/ 219951 w 939455"/>
              <a:gd name="connsiteY27" fmla="*/ 2161930 h 3403895"/>
              <a:gd name="connsiteX28" fmla="*/ 243398 w 939455"/>
              <a:gd name="connsiteY28" fmla="*/ 2365130 h 3403895"/>
              <a:gd name="connsiteX29" fmla="*/ 282475 w 939455"/>
              <a:gd name="connsiteY29" fmla="*/ 2427653 h 3403895"/>
              <a:gd name="connsiteX30" fmla="*/ 313736 w 939455"/>
              <a:gd name="connsiteY30" fmla="*/ 2490176 h 3403895"/>
              <a:gd name="connsiteX31" fmla="*/ 344998 w 939455"/>
              <a:gd name="connsiteY31" fmla="*/ 2576146 h 3403895"/>
              <a:gd name="connsiteX32" fmla="*/ 384075 w 939455"/>
              <a:gd name="connsiteY32" fmla="*/ 2630853 h 3403895"/>
              <a:gd name="connsiteX33" fmla="*/ 391890 w 939455"/>
              <a:gd name="connsiteY33" fmla="*/ 2654300 h 3403895"/>
              <a:gd name="connsiteX34" fmla="*/ 360628 w 939455"/>
              <a:gd name="connsiteY34" fmla="*/ 2815003 h 3403895"/>
              <a:gd name="connsiteX35" fmla="*/ 362338 w 939455"/>
              <a:gd name="connsiteY35" fmla="*/ 2920023 h 3403895"/>
              <a:gd name="connsiteX36" fmla="*/ 378213 w 939455"/>
              <a:gd name="connsiteY36" fmla="*/ 3084146 h 3403895"/>
              <a:gd name="connsiteX37" fmla="*/ 513517 w 939455"/>
              <a:gd name="connsiteY37" fmla="*/ 3126398 h 3403895"/>
              <a:gd name="connsiteX38" fmla="*/ 584588 w 939455"/>
              <a:gd name="connsiteY38" fmla="*/ 3127863 h 3403895"/>
              <a:gd name="connsiteX39" fmla="*/ 655415 w 939455"/>
              <a:gd name="connsiteY39" fmla="*/ 3144471 h 3403895"/>
              <a:gd name="connsiteX40" fmla="*/ 653950 w 939455"/>
              <a:gd name="connsiteY40" fmla="*/ 3292963 h 3403895"/>
              <a:gd name="connsiteX41" fmla="*/ 731371 w 939455"/>
              <a:gd name="connsiteY41" fmla="*/ 3398226 h 3403895"/>
              <a:gd name="connsiteX42" fmla="*/ 939455 w 939455"/>
              <a:gd name="connsiteY42" fmla="*/ 3369407 h 3403895"/>
              <a:gd name="connsiteX0" fmla="*/ 581657 w 939455"/>
              <a:gd name="connsiteY0" fmla="*/ 0 h 3403895"/>
              <a:gd name="connsiteX1" fmla="*/ 552839 w 939455"/>
              <a:gd name="connsiteY1" fmla="*/ 140189 h 3403895"/>
              <a:gd name="connsiteX2" fmla="*/ 634655 w 939455"/>
              <a:gd name="connsiteY2" fmla="*/ 305044 h 3403895"/>
              <a:gd name="connsiteX3" fmla="*/ 651996 w 939455"/>
              <a:gd name="connsiteY3" fmla="*/ 428869 h 3403895"/>
              <a:gd name="connsiteX4" fmla="*/ 707192 w 939455"/>
              <a:gd name="connsiteY4" fmla="*/ 558555 h 3403895"/>
              <a:gd name="connsiteX5" fmla="*/ 687898 w 939455"/>
              <a:gd name="connsiteY5" fmla="*/ 612775 h 3403895"/>
              <a:gd name="connsiteX6" fmla="*/ 622200 w 939455"/>
              <a:gd name="connsiteY6" fmla="*/ 656492 h 3403895"/>
              <a:gd name="connsiteX7" fmla="*/ 529148 w 939455"/>
              <a:gd name="connsiteY7" fmla="*/ 626207 h 3403895"/>
              <a:gd name="connsiteX8" fmla="*/ 454414 w 939455"/>
              <a:gd name="connsiteY8" fmla="*/ 638664 h 3403895"/>
              <a:gd name="connsiteX9" fmla="*/ 407521 w 939455"/>
              <a:gd name="connsiteY9" fmla="*/ 700453 h 3403895"/>
              <a:gd name="connsiteX10" fmla="*/ 376259 w 939455"/>
              <a:gd name="connsiteY10" fmla="*/ 841130 h 3403895"/>
              <a:gd name="connsiteX11" fmla="*/ 280521 w 939455"/>
              <a:gd name="connsiteY11" fmla="*/ 879963 h 3403895"/>
              <a:gd name="connsiteX12" fmla="*/ 271240 w 939455"/>
              <a:gd name="connsiteY12" fmla="*/ 949080 h 3403895"/>
              <a:gd name="connsiteX13" fmla="*/ 285650 w 939455"/>
              <a:gd name="connsiteY13" fmla="*/ 1057519 h 3403895"/>
              <a:gd name="connsiteX14" fmla="*/ 153276 w 939455"/>
              <a:gd name="connsiteY14" fmla="*/ 1094398 h 3403895"/>
              <a:gd name="connsiteX15" fmla="*/ 87090 w 939455"/>
              <a:gd name="connsiteY15" fmla="*/ 1083407 h 3403895"/>
              <a:gd name="connsiteX16" fmla="*/ 94905 w 939455"/>
              <a:gd name="connsiteY16" fmla="*/ 1200638 h 3403895"/>
              <a:gd name="connsiteX17" fmla="*/ 117863 w 939455"/>
              <a:gd name="connsiteY17" fmla="*/ 1266580 h 3403895"/>
              <a:gd name="connsiteX18" fmla="*/ 190888 w 939455"/>
              <a:gd name="connsiteY18" fmla="*/ 1336430 h 3403895"/>
              <a:gd name="connsiteX19" fmla="*/ 230453 w 939455"/>
              <a:gd name="connsiteY19" fmla="*/ 1381857 h 3403895"/>
              <a:gd name="connsiteX20" fmla="*/ 228744 w 939455"/>
              <a:gd name="connsiteY20" fmla="*/ 1502751 h 3403895"/>
              <a:gd name="connsiteX21" fmla="*/ 154498 w 939455"/>
              <a:gd name="connsiteY21" fmla="*/ 1551598 h 3403895"/>
              <a:gd name="connsiteX22" fmla="*/ 7226 w 939455"/>
              <a:gd name="connsiteY22" fmla="*/ 1649778 h 3403895"/>
              <a:gd name="connsiteX23" fmla="*/ 41663 w 939455"/>
              <a:gd name="connsiteY23" fmla="*/ 1803889 h 3403895"/>
              <a:gd name="connsiteX24" fmla="*/ 57538 w 939455"/>
              <a:gd name="connsiteY24" fmla="*/ 1965814 h 3403895"/>
              <a:gd name="connsiteX25" fmla="*/ 126167 w 939455"/>
              <a:gd name="connsiteY25" fmla="*/ 2068146 h 3403895"/>
              <a:gd name="connsiteX26" fmla="*/ 196505 w 939455"/>
              <a:gd name="connsiteY26" fmla="*/ 2115038 h 3403895"/>
              <a:gd name="connsiteX27" fmla="*/ 219951 w 939455"/>
              <a:gd name="connsiteY27" fmla="*/ 2161930 h 3403895"/>
              <a:gd name="connsiteX28" fmla="*/ 243398 w 939455"/>
              <a:gd name="connsiteY28" fmla="*/ 2365130 h 3403895"/>
              <a:gd name="connsiteX29" fmla="*/ 282475 w 939455"/>
              <a:gd name="connsiteY29" fmla="*/ 2427653 h 3403895"/>
              <a:gd name="connsiteX30" fmla="*/ 313736 w 939455"/>
              <a:gd name="connsiteY30" fmla="*/ 2490176 h 3403895"/>
              <a:gd name="connsiteX31" fmla="*/ 344998 w 939455"/>
              <a:gd name="connsiteY31" fmla="*/ 2576146 h 3403895"/>
              <a:gd name="connsiteX32" fmla="*/ 384075 w 939455"/>
              <a:gd name="connsiteY32" fmla="*/ 2630853 h 3403895"/>
              <a:gd name="connsiteX33" fmla="*/ 391890 w 939455"/>
              <a:gd name="connsiteY33" fmla="*/ 2654300 h 3403895"/>
              <a:gd name="connsiteX34" fmla="*/ 360628 w 939455"/>
              <a:gd name="connsiteY34" fmla="*/ 2815003 h 3403895"/>
              <a:gd name="connsiteX35" fmla="*/ 362338 w 939455"/>
              <a:gd name="connsiteY35" fmla="*/ 2920023 h 3403895"/>
              <a:gd name="connsiteX36" fmla="*/ 378213 w 939455"/>
              <a:gd name="connsiteY36" fmla="*/ 3084146 h 3403895"/>
              <a:gd name="connsiteX37" fmla="*/ 513517 w 939455"/>
              <a:gd name="connsiteY37" fmla="*/ 3126398 h 3403895"/>
              <a:gd name="connsiteX38" fmla="*/ 584588 w 939455"/>
              <a:gd name="connsiteY38" fmla="*/ 3127863 h 3403895"/>
              <a:gd name="connsiteX39" fmla="*/ 655415 w 939455"/>
              <a:gd name="connsiteY39" fmla="*/ 3144471 h 3403895"/>
              <a:gd name="connsiteX40" fmla="*/ 653950 w 939455"/>
              <a:gd name="connsiteY40" fmla="*/ 3292963 h 3403895"/>
              <a:gd name="connsiteX41" fmla="*/ 731371 w 939455"/>
              <a:gd name="connsiteY41" fmla="*/ 3398226 h 3403895"/>
              <a:gd name="connsiteX42" fmla="*/ 939455 w 939455"/>
              <a:gd name="connsiteY42" fmla="*/ 3369407 h 3403895"/>
              <a:gd name="connsiteX0" fmla="*/ 581657 w 939455"/>
              <a:gd name="connsiteY0" fmla="*/ 0 h 3403895"/>
              <a:gd name="connsiteX1" fmla="*/ 552839 w 939455"/>
              <a:gd name="connsiteY1" fmla="*/ 140189 h 3403895"/>
              <a:gd name="connsiteX2" fmla="*/ 634655 w 939455"/>
              <a:gd name="connsiteY2" fmla="*/ 305044 h 3403895"/>
              <a:gd name="connsiteX3" fmla="*/ 651996 w 939455"/>
              <a:gd name="connsiteY3" fmla="*/ 428869 h 3403895"/>
              <a:gd name="connsiteX4" fmla="*/ 707192 w 939455"/>
              <a:gd name="connsiteY4" fmla="*/ 558555 h 3403895"/>
              <a:gd name="connsiteX5" fmla="*/ 687898 w 939455"/>
              <a:gd name="connsiteY5" fmla="*/ 612775 h 3403895"/>
              <a:gd name="connsiteX6" fmla="*/ 622200 w 939455"/>
              <a:gd name="connsiteY6" fmla="*/ 656492 h 3403895"/>
              <a:gd name="connsiteX7" fmla="*/ 529148 w 939455"/>
              <a:gd name="connsiteY7" fmla="*/ 626207 h 3403895"/>
              <a:gd name="connsiteX8" fmla="*/ 454414 w 939455"/>
              <a:gd name="connsiteY8" fmla="*/ 638664 h 3403895"/>
              <a:gd name="connsiteX9" fmla="*/ 407521 w 939455"/>
              <a:gd name="connsiteY9" fmla="*/ 700453 h 3403895"/>
              <a:gd name="connsiteX10" fmla="*/ 376259 w 939455"/>
              <a:gd name="connsiteY10" fmla="*/ 841130 h 3403895"/>
              <a:gd name="connsiteX11" fmla="*/ 280521 w 939455"/>
              <a:gd name="connsiteY11" fmla="*/ 879963 h 3403895"/>
              <a:gd name="connsiteX12" fmla="*/ 271240 w 939455"/>
              <a:gd name="connsiteY12" fmla="*/ 949080 h 3403895"/>
              <a:gd name="connsiteX13" fmla="*/ 285650 w 939455"/>
              <a:gd name="connsiteY13" fmla="*/ 1057519 h 3403895"/>
              <a:gd name="connsiteX14" fmla="*/ 153276 w 939455"/>
              <a:gd name="connsiteY14" fmla="*/ 1094398 h 3403895"/>
              <a:gd name="connsiteX15" fmla="*/ 87090 w 939455"/>
              <a:gd name="connsiteY15" fmla="*/ 1083407 h 3403895"/>
              <a:gd name="connsiteX16" fmla="*/ 94905 w 939455"/>
              <a:gd name="connsiteY16" fmla="*/ 1200638 h 3403895"/>
              <a:gd name="connsiteX17" fmla="*/ 117863 w 939455"/>
              <a:gd name="connsiteY17" fmla="*/ 1266580 h 3403895"/>
              <a:gd name="connsiteX18" fmla="*/ 190888 w 939455"/>
              <a:gd name="connsiteY18" fmla="*/ 1336430 h 3403895"/>
              <a:gd name="connsiteX19" fmla="*/ 230453 w 939455"/>
              <a:gd name="connsiteY19" fmla="*/ 1381857 h 3403895"/>
              <a:gd name="connsiteX20" fmla="*/ 228744 w 939455"/>
              <a:gd name="connsiteY20" fmla="*/ 1502751 h 3403895"/>
              <a:gd name="connsiteX21" fmla="*/ 154498 w 939455"/>
              <a:gd name="connsiteY21" fmla="*/ 1551598 h 3403895"/>
              <a:gd name="connsiteX22" fmla="*/ 7226 w 939455"/>
              <a:gd name="connsiteY22" fmla="*/ 1649778 h 3403895"/>
              <a:gd name="connsiteX23" fmla="*/ 41663 w 939455"/>
              <a:gd name="connsiteY23" fmla="*/ 1803889 h 3403895"/>
              <a:gd name="connsiteX24" fmla="*/ 57538 w 939455"/>
              <a:gd name="connsiteY24" fmla="*/ 1965814 h 3403895"/>
              <a:gd name="connsiteX25" fmla="*/ 126167 w 939455"/>
              <a:gd name="connsiteY25" fmla="*/ 2068146 h 3403895"/>
              <a:gd name="connsiteX26" fmla="*/ 155230 w 939455"/>
              <a:gd name="connsiteY26" fmla="*/ 2169013 h 3403895"/>
              <a:gd name="connsiteX27" fmla="*/ 219951 w 939455"/>
              <a:gd name="connsiteY27" fmla="*/ 2161930 h 3403895"/>
              <a:gd name="connsiteX28" fmla="*/ 243398 w 939455"/>
              <a:gd name="connsiteY28" fmla="*/ 2365130 h 3403895"/>
              <a:gd name="connsiteX29" fmla="*/ 282475 w 939455"/>
              <a:gd name="connsiteY29" fmla="*/ 2427653 h 3403895"/>
              <a:gd name="connsiteX30" fmla="*/ 313736 w 939455"/>
              <a:gd name="connsiteY30" fmla="*/ 2490176 h 3403895"/>
              <a:gd name="connsiteX31" fmla="*/ 344998 w 939455"/>
              <a:gd name="connsiteY31" fmla="*/ 2576146 h 3403895"/>
              <a:gd name="connsiteX32" fmla="*/ 384075 w 939455"/>
              <a:gd name="connsiteY32" fmla="*/ 2630853 h 3403895"/>
              <a:gd name="connsiteX33" fmla="*/ 391890 w 939455"/>
              <a:gd name="connsiteY33" fmla="*/ 2654300 h 3403895"/>
              <a:gd name="connsiteX34" fmla="*/ 360628 w 939455"/>
              <a:gd name="connsiteY34" fmla="*/ 2815003 h 3403895"/>
              <a:gd name="connsiteX35" fmla="*/ 362338 w 939455"/>
              <a:gd name="connsiteY35" fmla="*/ 2920023 h 3403895"/>
              <a:gd name="connsiteX36" fmla="*/ 378213 w 939455"/>
              <a:gd name="connsiteY36" fmla="*/ 3084146 h 3403895"/>
              <a:gd name="connsiteX37" fmla="*/ 513517 w 939455"/>
              <a:gd name="connsiteY37" fmla="*/ 3126398 h 3403895"/>
              <a:gd name="connsiteX38" fmla="*/ 584588 w 939455"/>
              <a:gd name="connsiteY38" fmla="*/ 3127863 h 3403895"/>
              <a:gd name="connsiteX39" fmla="*/ 655415 w 939455"/>
              <a:gd name="connsiteY39" fmla="*/ 3144471 h 3403895"/>
              <a:gd name="connsiteX40" fmla="*/ 653950 w 939455"/>
              <a:gd name="connsiteY40" fmla="*/ 3292963 h 3403895"/>
              <a:gd name="connsiteX41" fmla="*/ 731371 w 939455"/>
              <a:gd name="connsiteY41" fmla="*/ 3398226 h 3403895"/>
              <a:gd name="connsiteX42" fmla="*/ 939455 w 939455"/>
              <a:gd name="connsiteY42" fmla="*/ 3369407 h 3403895"/>
              <a:gd name="connsiteX0" fmla="*/ 581657 w 939455"/>
              <a:gd name="connsiteY0" fmla="*/ 0 h 3403895"/>
              <a:gd name="connsiteX1" fmla="*/ 552839 w 939455"/>
              <a:gd name="connsiteY1" fmla="*/ 140189 h 3403895"/>
              <a:gd name="connsiteX2" fmla="*/ 634655 w 939455"/>
              <a:gd name="connsiteY2" fmla="*/ 305044 h 3403895"/>
              <a:gd name="connsiteX3" fmla="*/ 651996 w 939455"/>
              <a:gd name="connsiteY3" fmla="*/ 428869 h 3403895"/>
              <a:gd name="connsiteX4" fmla="*/ 707192 w 939455"/>
              <a:gd name="connsiteY4" fmla="*/ 558555 h 3403895"/>
              <a:gd name="connsiteX5" fmla="*/ 687898 w 939455"/>
              <a:gd name="connsiteY5" fmla="*/ 612775 h 3403895"/>
              <a:gd name="connsiteX6" fmla="*/ 622200 w 939455"/>
              <a:gd name="connsiteY6" fmla="*/ 656492 h 3403895"/>
              <a:gd name="connsiteX7" fmla="*/ 529148 w 939455"/>
              <a:gd name="connsiteY7" fmla="*/ 626207 h 3403895"/>
              <a:gd name="connsiteX8" fmla="*/ 454414 w 939455"/>
              <a:gd name="connsiteY8" fmla="*/ 638664 h 3403895"/>
              <a:gd name="connsiteX9" fmla="*/ 407521 w 939455"/>
              <a:gd name="connsiteY9" fmla="*/ 700453 h 3403895"/>
              <a:gd name="connsiteX10" fmla="*/ 376259 w 939455"/>
              <a:gd name="connsiteY10" fmla="*/ 841130 h 3403895"/>
              <a:gd name="connsiteX11" fmla="*/ 280521 w 939455"/>
              <a:gd name="connsiteY11" fmla="*/ 879963 h 3403895"/>
              <a:gd name="connsiteX12" fmla="*/ 271240 w 939455"/>
              <a:gd name="connsiteY12" fmla="*/ 949080 h 3403895"/>
              <a:gd name="connsiteX13" fmla="*/ 285650 w 939455"/>
              <a:gd name="connsiteY13" fmla="*/ 1057519 h 3403895"/>
              <a:gd name="connsiteX14" fmla="*/ 153276 w 939455"/>
              <a:gd name="connsiteY14" fmla="*/ 1094398 h 3403895"/>
              <a:gd name="connsiteX15" fmla="*/ 87090 w 939455"/>
              <a:gd name="connsiteY15" fmla="*/ 1083407 h 3403895"/>
              <a:gd name="connsiteX16" fmla="*/ 94905 w 939455"/>
              <a:gd name="connsiteY16" fmla="*/ 1200638 h 3403895"/>
              <a:gd name="connsiteX17" fmla="*/ 117863 w 939455"/>
              <a:gd name="connsiteY17" fmla="*/ 1266580 h 3403895"/>
              <a:gd name="connsiteX18" fmla="*/ 190888 w 939455"/>
              <a:gd name="connsiteY18" fmla="*/ 1336430 h 3403895"/>
              <a:gd name="connsiteX19" fmla="*/ 230453 w 939455"/>
              <a:gd name="connsiteY19" fmla="*/ 1381857 h 3403895"/>
              <a:gd name="connsiteX20" fmla="*/ 228744 w 939455"/>
              <a:gd name="connsiteY20" fmla="*/ 1502751 h 3403895"/>
              <a:gd name="connsiteX21" fmla="*/ 154498 w 939455"/>
              <a:gd name="connsiteY21" fmla="*/ 1551598 h 3403895"/>
              <a:gd name="connsiteX22" fmla="*/ 7226 w 939455"/>
              <a:gd name="connsiteY22" fmla="*/ 1649778 h 3403895"/>
              <a:gd name="connsiteX23" fmla="*/ 41663 w 939455"/>
              <a:gd name="connsiteY23" fmla="*/ 1803889 h 3403895"/>
              <a:gd name="connsiteX24" fmla="*/ 57538 w 939455"/>
              <a:gd name="connsiteY24" fmla="*/ 1965814 h 3403895"/>
              <a:gd name="connsiteX25" fmla="*/ 126167 w 939455"/>
              <a:gd name="connsiteY25" fmla="*/ 2068146 h 3403895"/>
              <a:gd name="connsiteX26" fmla="*/ 155230 w 939455"/>
              <a:gd name="connsiteY26" fmla="*/ 2169013 h 3403895"/>
              <a:gd name="connsiteX27" fmla="*/ 153276 w 939455"/>
              <a:gd name="connsiteY27" fmla="*/ 2263530 h 3403895"/>
              <a:gd name="connsiteX28" fmla="*/ 243398 w 939455"/>
              <a:gd name="connsiteY28" fmla="*/ 2365130 h 3403895"/>
              <a:gd name="connsiteX29" fmla="*/ 282475 w 939455"/>
              <a:gd name="connsiteY29" fmla="*/ 2427653 h 3403895"/>
              <a:gd name="connsiteX30" fmla="*/ 313736 w 939455"/>
              <a:gd name="connsiteY30" fmla="*/ 2490176 h 3403895"/>
              <a:gd name="connsiteX31" fmla="*/ 344998 w 939455"/>
              <a:gd name="connsiteY31" fmla="*/ 2576146 h 3403895"/>
              <a:gd name="connsiteX32" fmla="*/ 384075 w 939455"/>
              <a:gd name="connsiteY32" fmla="*/ 2630853 h 3403895"/>
              <a:gd name="connsiteX33" fmla="*/ 391890 w 939455"/>
              <a:gd name="connsiteY33" fmla="*/ 2654300 h 3403895"/>
              <a:gd name="connsiteX34" fmla="*/ 360628 w 939455"/>
              <a:gd name="connsiteY34" fmla="*/ 2815003 h 3403895"/>
              <a:gd name="connsiteX35" fmla="*/ 362338 w 939455"/>
              <a:gd name="connsiteY35" fmla="*/ 2920023 h 3403895"/>
              <a:gd name="connsiteX36" fmla="*/ 378213 w 939455"/>
              <a:gd name="connsiteY36" fmla="*/ 3084146 h 3403895"/>
              <a:gd name="connsiteX37" fmla="*/ 513517 w 939455"/>
              <a:gd name="connsiteY37" fmla="*/ 3126398 h 3403895"/>
              <a:gd name="connsiteX38" fmla="*/ 584588 w 939455"/>
              <a:gd name="connsiteY38" fmla="*/ 3127863 h 3403895"/>
              <a:gd name="connsiteX39" fmla="*/ 655415 w 939455"/>
              <a:gd name="connsiteY39" fmla="*/ 3144471 h 3403895"/>
              <a:gd name="connsiteX40" fmla="*/ 653950 w 939455"/>
              <a:gd name="connsiteY40" fmla="*/ 3292963 h 3403895"/>
              <a:gd name="connsiteX41" fmla="*/ 731371 w 939455"/>
              <a:gd name="connsiteY41" fmla="*/ 3398226 h 3403895"/>
              <a:gd name="connsiteX42" fmla="*/ 939455 w 939455"/>
              <a:gd name="connsiteY42" fmla="*/ 3369407 h 3403895"/>
              <a:gd name="connsiteX0" fmla="*/ 581657 w 939455"/>
              <a:gd name="connsiteY0" fmla="*/ 0 h 3403895"/>
              <a:gd name="connsiteX1" fmla="*/ 552839 w 939455"/>
              <a:gd name="connsiteY1" fmla="*/ 140189 h 3403895"/>
              <a:gd name="connsiteX2" fmla="*/ 634655 w 939455"/>
              <a:gd name="connsiteY2" fmla="*/ 305044 h 3403895"/>
              <a:gd name="connsiteX3" fmla="*/ 651996 w 939455"/>
              <a:gd name="connsiteY3" fmla="*/ 428869 h 3403895"/>
              <a:gd name="connsiteX4" fmla="*/ 707192 w 939455"/>
              <a:gd name="connsiteY4" fmla="*/ 558555 h 3403895"/>
              <a:gd name="connsiteX5" fmla="*/ 687898 w 939455"/>
              <a:gd name="connsiteY5" fmla="*/ 612775 h 3403895"/>
              <a:gd name="connsiteX6" fmla="*/ 622200 w 939455"/>
              <a:gd name="connsiteY6" fmla="*/ 656492 h 3403895"/>
              <a:gd name="connsiteX7" fmla="*/ 529148 w 939455"/>
              <a:gd name="connsiteY7" fmla="*/ 626207 h 3403895"/>
              <a:gd name="connsiteX8" fmla="*/ 454414 w 939455"/>
              <a:gd name="connsiteY8" fmla="*/ 638664 h 3403895"/>
              <a:gd name="connsiteX9" fmla="*/ 407521 w 939455"/>
              <a:gd name="connsiteY9" fmla="*/ 700453 h 3403895"/>
              <a:gd name="connsiteX10" fmla="*/ 376259 w 939455"/>
              <a:gd name="connsiteY10" fmla="*/ 841130 h 3403895"/>
              <a:gd name="connsiteX11" fmla="*/ 280521 w 939455"/>
              <a:gd name="connsiteY11" fmla="*/ 879963 h 3403895"/>
              <a:gd name="connsiteX12" fmla="*/ 271240 w 939455"/>
              <a:gd name="connsiteY12" fmla="*/ 949080 h 3403895"/>
              <a:gd name="connsiteX13" fmla="*/ 285650 w 939455"/>
              <a:gd name="connsiteY13" fmla="*/ 1057519 h 3403895"/>
              <a:gd name="connsiteX14" fmla="*/ 153276 w 939455"/>
              <a:gd name="connsiteY14" fmla="*/ 1094398 h 3403895"/>
              <a:gd name="connsiteX15" fmla="*/ 87090 w 939455"/>
              <a:gd name="connsiteY15" fmla="*/ 1083407 h 3403895"/>
              <a:gd name="connsiteX16" fmla="*/ 94905 w 939455"/>
              <a:gd name="connsiteY16" fmla="*/ 1200638 h 3403895"/>
              <a:gd name="connsiteX17" fmla="*/ 117863 w 939455"/>
              <a:gd name="connsiteY17" fmla="*/ 1266580 h 3403895"/>
              <a:gd name="connsiteX18" fmla="*/ 190888 w 939455"/>
              <a:gd name="connsiteY18" fmla="*/ 1336430 h 3403895"/>
              <a:gd name="connsiteX19" fmla="*/ 230453 w 939455"/>
              <a:gd name="connsiteY19" fmla="*/ 1381857 h 3403895"/>
              <a:gd name="connsiteX20" fmla="*/ 228744 w 939455"/>
              <a:gd name="connsiteY20" fmla="*/ 1502751 h 3403895"/>
              <a:gd name="connsiteX21" fmla="*/ 154498 w 939455"/>
              <a:gd name="connsiteY21" fmla="*/ 1551598 h 3403895"/>
              <a:gd name="connsiteX22" fmla="*/ 7226 w 939455"/>
              <a:gd name="connsiteY22" fmla="*/ 1649778 h 3403895"/>
              <a:gd name="connsiteX23" fmla="*/ 41663 w 939455"/>
              <a:gd name="connsiteY23" fmla="*/ 1803889 h 3403895"/>
              <a:gd name="connsiteX24" fmla="*/ 57538 w 939455"/>
              <a:gd name="connsiteY24" fmla="*/ 1965814 h 3403895"/>
              <a:gd name="connsiteX25" fmla="*/ 126167 w 939455"/>
              <a:gd name="connsiteY25" fmla="*/ 2068146 h 3403895"/>
              <a:gd name="connsiteX26" fmla="*/ 155230 w 939455"/>
              <a:gd name="connsiteY26" fmla="*/ 2169013 h 3403895"/>
              <a:gd name="connsiteX27" fmla="*/ 153276 w 939455"/>
              <a:gd name="connsiteY27" fmla="*/ 2263530 h 3403895"/>
              <a:gd name="connsiteX28" fmla="*/ 243398 w 939455"/>
              <a:gd name="connsiteY28" fmla="*/ 2365130 h 3403895"/>
              <a:gd name="connsiteX29" fmla="*/ 282475 w 939455"/>
              <a:gd name="connsiteY29" fmla="*/ 2427653 h 3403895"/>
              <a:gd name="connsiteX30" fmla="*/ 313736 w 939455"/>
              <a:gd name="connsiteY30" fmla="*/ 2490176 h 3403895"/>
              <a:gd name="connsiteX31" fmla="*/ 344998 w 939455"/>
              <a:gd name="connsiteY31" fmla="*/ 2576146 h 3403895"/>
              <a:gd name="connsiteX32" fmla="*/ 384075 w 939455"/>
              <a:gd name="connsiteY32" fmla="*/ 2630853 h 3403895"/>
              <a:gd name="connsiteX33" fmla="*/ 391890 w 939455"/>
              <a:gd name="connsiteY33" fmla="*/ 2654300 h 3403895"/>
              <a:gd name="connsiteX34" fmla="*/ 360628 w 939455"/>
              <a:gd name="connsiteY34" fmla="*/ 2815003 h 3403895"/>
              <a:gd name="connsiteX35" fmla="*/ 362338 w 939455"/>
              <a:gd name="connsiteY35" fmla="*/ 2920023 h 3403895"/>
              <a:gd name="connsiteX36" fmla="*/ 378213 w 939455"/>
              <a:gd name="connsiteY36" fmla="*/ 3084146 h 3403895"/>
              <a:gd name="connsiteX37" fmla="*/ 513517 w 939455"/>
              <a:gd name="connsiteY37" fmla="*/ 3126398 h 3403895"/>
              <a:gd name="connsiteX38" fmla="*/ 584588 w 939455"/>
              <a:gd name="connsiteY38" fmla="*/ 3127863 h 3403895"/>
              <a:gd name="connsiteX39" fmla="*/ 655415 w 939455"/>
              <a:gd name="connsiteY39" fmla="*/ 3144471 h 3403895"/>
              <a:gd name="connsiteX40" fmla="*/ 653950 w 939455"/>
              <a:gd name="connsiteY40" fmla="*/ 3292963 h 3403895"/>
              <a:gd name="connsiteX41" fmla="*/ 731371 w 939455"/>
              <a:gd name="connsiteY41" fmla="*/ 3398226 h 3403895"/>
              <a:gd name="connsiteX42" fmla="*/ 939455 w 939455"/>
              <a:gd name="connsiteY42" fmla="*/ 3369407 h 3403895"/>
              <a:gd name="connsiteX0" fmla="*/ 581657 w 939455"/>
              <a:gd name="connsiteY0" fmla="*/ 0 h 3403895"/>
              <a:gd name="connsiteX1" fmla="*/ 552839 w 939455"/>
              <a:gd name="connsiteY1" fmla="*/ 140189 h 3403895"/>
              <a:gd name="connsiteX2" fmla="*/ 634655 w 939455"/>
              <a:gd name="connsiteY2" fmla="*/ 305044 h 3403895"/>
              <a:gd name="connsiteX3" fmla="*/ 651996 w 939455"/>
              <a:gd name="connsiteY3" fmla="*/ 428869 h 3403895"/>
              <a:gd name="connsiteX4" fmla="*/ 707192 w 939455"/>
              <a:gd name="connsiteY4" fmla="*/ 558555 h 3403895"/>
              <a:gd name="connsiteX5" fmla="*/ 687898 w 939455"/>
              <a:gd name="connsiteY5" fmla="*/ 612775 h 3403895"/>
              <a:gd name="connsiteX6" fmla="*/ 622200 w 939455"/>
              <a:gd name="connsiteY6" fmla="*/ 656492 h 3403895"/>
              <a:gd name="connsiteX7" fmla="*/ 529148 w 939455"/>
              <a:gd name="connsiteY7" fmla="*/ 626207 h 3403895"/>
              <a:gd name="connsiteX8" fmla="*/ 454414 w 939455"/>
              <a:gd name="connsiteY8" fmla="*/ 638664 h 3403895"/>
              <a:gd name="connsiteX9" fmla="*/ 407521 w 939455"/>
              <a:gd name="connsiteY9" fmla="*/ 700453 h 3403895"/>
              <a:gd name="connsiteX10" fmla="*/ 376259 w 939455"/>
              <a:gd name="connsiteY10" fmla="*/ 841130 h 3403895"/>
              <a:gd name="connsiteX11" fmla="*/ 280521 w 939455"/>
              <a:gd name="connsiteY11" fmla="*/ 879963 h 3403895"/>
              <a:gd name="connsiteX12" fmla="*/ 271240 w 939455"/>
              <a:gd name="connsiteY12" fmla="*/ 949080 h 3403895"/>
              <a:gd name="connsiteX13" fmla="*/ 285650 w 939455"/>
              <a:gd name="connsiteY13" fmla="*/ 1057519 h 3403895"/>
              <a:gd name="connsiteX14" fmla="*/ 153276 w 939455"/>
              <a:gd name="connsiteY14" fmla="*/ 1094398 h 3403895"/>
              <a:gd name="connsiteX15" fmla="*/ 87090 w 939455"/>
              <a:gd name="connsiteY15" fmla="*/ 1083407 h 3403895"/>
              <a:gd name="connsiteX16" fmla="*/ 94905 w 939455"/>
              <a:gd name="connsiteY16" fmla="*/ 1200638 h 3403895"/>
              <a:gd name="connsiteX17" fmla="*/ 117863 w 939455"/>
              <a:gd name="connsiteY17" fmla="*/ 1266580 h 3403895"/>
              <a:gd name="connsiteX18" fmla="*/ 190888 w 939455"/>
              <a:gd name="connsiteY18" fmla="*/ 1336430 h 3403895"/>
              <a:gd name="connsiteX19" fmla="*/ 230453 w 939455"/>
              <a:gd name="connsiteY19" fmla="*/ 1381857 h 3403895"/>
              <a:gd name="connsiteX20" fmla="*/ 228744 w 939455"/>
              <a:gd name="connsiteY20" fmla="*/ 1502751 h 3403895"/>
              <a:gd name="connsiteX21" fmla="*/ 154498 w 939455"/>
              <a:gd name="connsiteY21" fmla="*/ 1551598 h 3403895"/>
              <a:gd name="connsiteX22" fmla="*/ 7226 w 939455"/>
              <a:gd name="connsiteY22" fmla="*/ 1649778 h 3403895"/>
              <a:gd name="connsiteX23" fmla="*/ 41663 w 939455"/>
              <a:gd name="connsiteY23" fmla="*/ 1803889 h 3403895"/>
              <a:gd name="connsiteX24" fmla="*/ 57538 w 939455"/>
              <a:gd name="connsiteY24" fmla="*/ 1965814 h 3403895"/>
              <a:gd name="connsiteX25" fmla="*/ 126167 w 939455"/>
              <a:gd name="connsiteY25" fmla="*/ 2068146 h 3403895"/>
              <a:gd name="connsiteX26" fmla="*/ 155230 w 939455"/>
              <a:gd name="connsiteY26" fmla="*/ 2169013 h 3403895"/>
              <a:gd name="connsiteX27" fmla="*/ 153276 w 939455"/>
              <a:gd name="connsiteY27" fmla="*/ 2263530 h 3403895"/>
              <a:gd name="connsiteX28" fmla="*/ 243398 w 939455"/>
              <a:gd name="connsiteY28" fmla="*/ 2365130 h 3403895"/>
              <a:gd name="connsiteX29" fmla="*/ 282475 w 939455"/>
              <a:gd name="connsiteY29" fmla="*/ 2427653 h 3403895"/>
              <a:gd name="connsiteX30" fmla="*/ 313736 w 939455"/>
              <a:gd name="connsiteY30" fmla="*/ 2490176 h 3403895"/>
              <a:gd name="connsiteX31" fmla="*/ 344998 w 939455"/>
              <a:gd name="connsiteY31" fmla="*/ 2576146 h 3403895"/>
              <a:gd name="connsiteX32" fmla="*/ 384075 w 939455"/>
              <a:gd name="connsiteY32" fmla="*/ 2630853 h 3403895"/>
              <a:gd name="connsiteX33" fmla="*/ 414115 w 939455"/>
              <a:gd name="connsiteY33" fmla="*/ 2673350 h 3403895"/>
              <a:gd name="connsiteX34" fmla="*/ 360628 w 939455"/>
              <a:gd name="connsiteY34" fmla="*/ 2815003 h 3403895"/>
              <a:gd name="connsiteX35" fmla="*/ 362338 w 939455"/>
              <a:gd name="connsiteY35" fmla="*/ 2920023 h 3403895"/>
              <a:gd name="connsiteX36" fmla="*/ 378213 w 939455"/>
              <a:gd name="connsiteY36" fmla="*/ 3084146 h 3403895"/>
              <a:gd name="connsiteX37" fmla="*/ 513517 w 939455"/>
              <a:gd name="connsiteY37" fmla="*/ 3126398 h 3403895"/>
              <a:gd name="connsiteX38" fmla="*/ 584588 w 939455"/>
              <a:gd name="connsiteY38" fmla="*/ 3127863 h 3403895"/>
              <a:gd name="connsiteX39" fmla="*/ 655415 w 939455"/>
              <a:gd name="connsiteY39" fmla="*/ 3144471 h 3403895"/>
              <a:gd name="connsiteX40" fmla="*/ 653950 w 939455"/>
              <a:gd name="connsiteY40" fmla="*/ 3292963 h 3403895"/>
              <a:gd name="connsiteX41" fmla="*/ 731371 w 939455"/>
              <a:gd name="connsiteY41" fmla="*/ 3398226 h 3403895"/>
              <a:gd name="connsiteX42" fmla="*/ 939455 w 939455"/>
              <a:gd name="connsiteY42" fmla="*/ 3369407 h 3403895"/>
              <a:gd name="connsiteX0" fmla="*/ 581657 w 939455"/>
              <a:gd name="connsiteY0" fmla="*/ 0 h 3403895"/>
              <a:gd name="connsiteX1" fmla="*/ 552839 w 939455"/>
              <a:gd name="connsiteY1" fmla="*/ 140189 h 3403895"/>
              <a:gd name="connsiteX2" fmla="*/ 634655 w 939455"/>
              <a:gd name="connsiteY2" fmla="*/ 305044 h 3403895"/>
              <a:gd name="connsiteX3" fmla="*/ 651996 w 939455"/>
              <a:gd name="connsiteY3" fmla="*/ 428869 h 3403895"/>
              <a:gd name="connsiteX4" fmla="*/ 707192 w 939455"/>
              <a:gd name="connsiteY4" fmla="*/ 558555 h 3403895"/>
              <a:gd name="connsiteX5" fmla="*/ 687898 w 939455"/>
              <a:gd name="connsiteY5" fmla="*/ 612775 h 3403895"/>
              <a:gd name="connsiteX6" fmla="*/ 529148 w 939455"/>
              <a:gd name="connsiteY6" fmla="*/ 626207 h 3403895"/>
              <a:gd name="connsiteX7" fmla="*/ 454414 w 939455"/>
              <a:gd name="connsiteY7" fmla="*/ 638664 h 3403895"/>
              <a:gd name="connsiteX8" fmla="*/ 407521 w 939455"/>
              <a:gd name="connsiteY8" fmla="*/ 700453 h 3403895"/>
              <a:gd name="connsiteX9" fmla="*/ 376259 w 939455"/>
              <a:gd name="connsiteY9" fmla="*/ 841130 h 3403895"/>
              <a:gd name="connsiteX10" fmla="*/ 280521 w 939455"/>
              <a:gd name="connsiteY10" fmla="*/ 879963 h 3403895"/>
              <a:gd name="connsiteX11" fmla="*/ 271240 w 939455"/>
              <a:gd name="connsiteY11" fmla="*/ 949080 h 3403895"/>
              <a:gd name="connsiteX12" fmla="*/ 285650 w 939455"/>
              <a:gd name="connsiteY12" fmla="*/ 1057519 h 3403895"/>
              <a:gd name="connsiteX13" fmla="*/ 153276 w 939455"/>
              <a:gd name="connsiteY13" fmla="*/ 1094398 h 3403895"/>
              <a:gd name="connsiteX14" fmla="*/ 87090 w 939455"/>
              <a:gd name="connsiteY14" fmla="*/ 1083407 h 3403895"/>
              <a:gd name="connsiteX15" fmla="*/ 94905 w 939455"/>
              <a:gd name="connsiteY15" fmla="*/ 1200638 h 3403895"/>
              <a:gd name="connsiteX16" fmla="*/ 117863 w 939455"/>
              <a:gd name="connsiteY16" fmla="*/ 1266580 h 3403895"/>
              <a:gd name="connsiteX17" fmla="*/ 190888 w 939455"/>
              <a:gd name="connsiteY17" fmla="*/ 1336430 h 3403895"/>
              <a:gd name="connsiteX18" fmla="*/ 230453 w 939455"/>
              <a:gd name="connsiteY18" fmla="*/ 1381857 h 3403895"/>
              <a:gd name="connsiteX19" fmla="*/ 228744 w 939455"/>
              <a:gd name="connsiteY19" fmla="*/ 1502751 h 3403895"/>
              <a:gd name="connsiteX20" fmla="*/ 154498 w 939455"/>
              <a:gd name="connsiteY20" fmla="*/ 1551598 h 3403895"/>
              <a:gd name="connsiteX21" fmla="*/ 7226 w 939455"/>
              <a:gd name="connsiteY21" fmla="*/ 1649778 h 3403895"/>
              <a:gd name="connsiteX22" fmla="*/ 41663 w 939455"/>
              <a:gd name="connsiteY22" fmla="*/ 1803889 h 3403895"/>
              <a:gd name="connsiteX23" fmla="*/ 57538 w 939455"/>
              <a:gd name="connsiteY23" fmla="*/ 1965814 h 3403895"/>
              <a:gd name="connsiteX24" fmla="*/ 126167 w 939455"/>
              <a:gd name="connsiteY24" fmla="*/ 2068146 h 3403895"/>
              <a:gd name="connsiteX25" fmla="*/ 155230 w 939455"/>
              <a:gd name="connsiteY25" fmla="*/ 2169013 h 3403895"/>
              <a:gd name="connsiteX26" fmla="*/ 153276 w 939455"/>
              <a:gd name="connsiteY26" fmla="*/ 2263530 h 3403895"/>
              <a:gd name="connsiteX27" fmla="*/ 243398 w 939455"/>
              <a:gd name="connsiteY27" fmla="*/ 2365130 h 3403895"/>
              <a:gd name="connsiteX28" fmla="*/ 282475 w 939455"/>
              <a:gd name="connsiteY28" fmla="*/ 2427653 h 3403895"/>
              <a:gd name="connsiteX29" fmla="*/ 313736 w 939455"/>
              <a:gd name="connsiteY29" fmla="*/ 2490176 h 3403895"/>
              <a:gd name="connsiteX30" fmla="*/ 344998 w 939455"/>
              <a:gd name="connsiteY30" fmla="*/ 2576146 h 3403895"/>
              <a:gd name="connsiteX31" fmla="*/ 384075 w 939455"/>
              <a:gd name="connsiteY31" fmla="*/ 2630853 h 3403895"/>
              <a:gd name="connsiteX32" fmla="*/ 414115 w 939455"/>
              <a:gd name="connsiteY32" fmla="*/ 2673350 h 3403895"/>
              <a:gd name="connsiteX33" fmla="*/ 360628 w 939455"/>
              <a:gd name="connsiteY33" fmla="*/ 2815003 h 3403895"/>
              <a:gd name="connsiteX34" fmla="*/ 362338 w 939455"/>
              <a:gd name="connsiteY34" fmla="*/ 2920023 h 3403895"/>
              <a:gd name="connsiteX35" fmla="*/ 378213 w 939455"/>
              <a:gd name="connsiteY35" fmla="*/ 3084146 h 3403895"/>
              <a:gd name="connsiteX36" fmla="*/ 513517 w 939455"/>
              <a:gd name="connsiteY36" fmla="*/ 3126398 h 3403895"/>
              <a:gd name="connsiteX37" fmla="*/ 584588 w 939455"/>
              <a:gd name="connsiteY37" fmla="*/ 3127863 h 3403895"/>
              <a:gd name="connsiteX38" fmla="*/ 655415 w 939455"/>
              <a:gd name="connsiteY38" fmla="*/ 3144471 h 3403895"/>
              <a:gd name="connsiteX39" fmla="*/ 653950 w 939455"/>
              <a:gd name="connsiteY39" fmla="*/ 3292963 h 3403895"/>
              <a:gd name="connsiteX40" fmla="*/ 731371 w 939455"/>
              <a:gd name="connsiteY40" fmla="*/ 3398226 h 3403895"/>
              <a:gd name="connsiteX41" fmla="*/ 939455 w 939455"/>
              <a:gd name="connsiteY41" fmla="*/ 3369407 h 3403895"/>
              <a:gd name="connsiteX0" fmla="*/ 581657 w 939455"/>
              <a:gd name="connsiteY0" fmla="*/ 0 h 3403895"/>
              <a:gd name="connsiteX1" fmla="*/ 552839 w 939455"/>
              <a:gd name="connsiteY1" fmla="*/ 140189 h 3403895"/>
              <a:gd name="connsiteX2" fmla="*/ 634655 w 939455"/>
              <a:gd name="connsiteY2" fmla="*/ 305044 h 3403895"/>
              <a:gd name="connsiteX3" fmla="*/ 651996 w 939455"/>
              <a:gd name="connsiteY3" fmla="*/ 428869 h 3403895"/>
              <a:gd name="connsiteX4" fmla="*/ 707192 w 939455"/>
              <a:gd name="connsiteY4" fmla="*/ 558555 h 3403895"/>
              <a:gd name="connsiteX5" fmla="*/ 687898 w 939455"/>
              <a:gd name="connsiteY5" fmla="*/ 612775 h 3403895"/>
              <a:gd name="connsiteX6" fmla="*/ 616339 w 939455"/>
              <a:gd name="connsiteY6" fmla="*/ 657714 h 3403895"/>
              <a:gd name="connsiteX7" fmla="*/ 529148 w 939455"/>
              <a:gd name="connsiteY7" fmla="*/ 626207 h 3403895"/>
              <a:gd name="connsiteX8" fmla="*/ 454414 w 939455"/>
              <a:gd name="connsiteY8" fmla="*/ 638664 h 3403895"/>
              <a:gd name="connsiteX9" fmla="*/ 407521 w 939455"/>
              <a:gd name="connsiteY9" fmla="*/ 700453 h 3403895"/>
              <a:gd name="connsiteX10" fmla="*/ 376259 w 939455"/>
              <a:gd name="connsiteY10" fmla="*/ 841130 h 3403895"/>
              <a:gd name="connsiteX11" fmla="*/ 280521 w 939455"/>
              <a:gd name="connsiteY11" fmla="*/ 879963 h 3403895"/>
              <a:gd name="connsiteX12" fmla="*/ 271240 w 939455"/>
              <a:gd name="connsiteY12" fmla="*/ 949080 h 3403895"/>
              <a:gd name="connsiteX13" fmla="*/ 285650 w 939455"/>
              <a:gd name="connsiteY13" fmla="*/ 1057519 h 3403895"/>
              <a:gd name="connsiteX14" fmla="*/ 153276 w 939455"/>
              <a:gd name="connsiteY14" fmla="*/ 1094398 h 3403895"/>
              <a:gd name="connsiteX15" fmla="*/ 87090 w 939455"/>
              <a:gd name="connsiteY15" fmla="*/ 1083407 h 3403895"/>
              <a:gd name="connsiteX16" fmla="*/ 94905 w 939455"/>
              <a:gd name="connsiteY16" fmla="*/ 1200638 h 3403895"/>
              <a:gd name="connsiteX17" fmla="*/ 117863 w 939455"/>
              <a:gd name="connsiteY17" fmla="*/ 1266580 h 3403895"/>
              <a:gd name="connsiteX18" fmla="*/ 190888 w 939455"/>
              <a:gd name="connsiteY18" fmla="*/ 1336430 h 3403895"/>
              <a:gd name="connsiteX19" fmla="*/ 230453 w 939455"/>
              <a:gd name="connsiteY19" fmla="*/ 1381857 h 3403895"/>
              <a:gd name="connsiteX20" fmla="*/ 228744 w 939455"/>
              <a:gd name="connsiteY20" fmla="*/ 1502751 h 3403895"/>
              <a:gd name="connsiteX21" fmla="*/ 154498 w 939455"/>
              <a:gd name="connsiteY21" fmla="*/ 1551598 h 3403895"/>
              <a:gd name="connsiteX22" fmla="*/ 7226 w 939455"/>
              <a:gd name="connsiteY22" fmla="*/ 1649778 h 3403895"/>
              <a:gd name="connsiteX23" fmla="*/ 41663 w 939455"/>
              <a:gd name="connsiteY23" fmla="*/ 1803889 h 3403895"/>
              <a:gd name="connsiteX24" fmla="*/ 57538 w 939455"/>
              <a:gd name="connsiteY24" fmla="*/ 1965814 h 3403895"/>
              <a:gd name="connsiteX25" fmla="*/ 126167 w 939455"/>
              <a:gd name="connsiteY25" fmla="*/ 2068146 h 3403895"/>
              <a:gd name="connsiteX26" fmla="*/ 155230 w 939455"/>
              <a:gd name="connsiteY26" fmla="*/ 2169013 h 3403895"/>
              <a:gd name="connsiteX27" fmla="*/ 153276 w 939455"/>
              <a:gd name="connsiteY27" fmla="*/ 2263530 h 3403895"/>
              <a:gd name="connsiteX28" fmla="*/ 243398 w 939455"/>
              <a:gd name="connsiteY28" fmla="*/ 2365130 h 3403895"/>
              <a:gd name="connsiteX29" fmla="*/ 282475 w 939455"/>
              <a:gd name="connsiteY29" fmla="*/ 2427653 h 3403895"/>
              <a:gd name="connsiteX30" fmla="*/ 313736 w 939455"/>
              <a:gd name="connsiteY30" fmla="*/ 2490176 h 3403895"/>
              <a:gd name="connsiteX31" fmla="*/ 344998 w 939455"/>
              <a:gd name="connsiteY31" fmla="*/ 2576146 h 3403895"/>
              <a:gd name="connsiteX32" fmla="*/ 384075 w 939455"/>
              <a:gd name="connsiteY32" fmla="*/ 2630853 h 3403895"/>
              <a:gd name="connsiteX33" fmla="*/ 414115 w 939455"/>
              <a:gd name="connsiteY33" fmla="*/ 2673350 h 3403895"/>
              <a:gd name="connsiteX34" fmla="*/ 360628 w 939455"/>
              <a:gd name="connsiteY34" fmla="*/ 2815003 h 3403895"/>
              <a:gd name="connsiteX35" fmla="*/ 362338 w 939455"/>
              <a:gd name="connsiteY35" fmla="*/ 2920023 h 3403895"/>
              <a:gd name="connsiteX36" fmla="*/ 378213 w 939455"/>
              <a:gd name="connsiteY36" fmla="*/ 3084146 h 3403895"/>
              <a:gd name="connsiteX37" fmla="*/ 513517 w 939455"/>
              <a:gd name="connsiteY37" fmla="*/ 3126398 h 3403895"/>
              <a:gd name="connsiteX38" fmla="*/ 584588 w 939455"/>
              <a:gd name="connsiteY38" fmla="*/ 3127863 h 3403895"/>
              <a:gd name="connsiteX39" fmla="*/ 655415 w 939455"/>
              <a:gd name="connsiteY39" fmla="*/ 3144471 h 3403895"/>
              <a:gd name="connsiteX40" fmla="*/ 653950 w 939455"/>
              <a:gd name="connsiteY40" fmla="*/ 3292963 h 3403895"/>
              <a:gd name="connsiteX41" fmla="*/ 731371 w 939455"/>
              <a:gd name="connsiteY41" fmla="*/ 3398226 h 3403895"/>
              <a:gd name="connsiteX42" fmla="*/ 939455 w 939455"/>
              <a:gd name="connsiteY42" fmla="*/ 3369407 h 3403895"/>
              <a:gd name="connsiteX0" fmla="*/ 581657 w 939455"/>
              <a:gd name="connsiteY0" fmla="*/ 0 h 3403895"/>
              <a:gd name="connsiteX1" fmla="*/ 552839 w 939455"/>
              <a:gd name="connsiteY1" fmla="*/ 140189 h 3403895"/>
              <a:gd name="connsiteX2" fmla="*/ 634655 w 939455"/>
              <a:gd name="connsiteY2" fmla="*/ 305044 h 3403895"/>
              <a:gd name="connsiteX3" fmla="*/ 651996 w 939455"/>
              <a:gd name="connsiteY3" fmla="*/ 428869 h 3403895"/>
              <a:gd name="connsiteX4" fmla="*/ 707192 w 939455"/>
              <a:gd name="connsiteY4" fmla="*/ 558555 h 3403895"/>
              <a:gd name="connsiteX5" fmla="*/ 687898 w 939455"/>
              <a:gd name="connsiteY5" fmla="*/ 612775 h 3403895"/>
              <a:gd name="connsiteX6" fmla="*/ 616339 w 939455"/>
              <a:gd name="connsiteY6" fmla="*/ 657714 h 3403895"/>
              <a:gd name="connsiteX7" fmla="*/ 529148 w 939455"/>
              <a:gd name="connsiteY7" fmla="*/ 626207 h 3403895"/>
              <a:gd name="connsiteX8" fmla="*/ 454414 w 939455"/>
              <a:gd name="connsiteY8" fmla="*/ 638664 h 3403895"/>
              <a:gd name="connsiteX9" fmla="*/ 407521 w 939455"/>
              <a:gd name="connsiteY9" fmla="*/ 700453 h 3403895"/>
              <a:gd name="connsiteX10" fmla="*/ 376259 w 939455"/>
              <a:gd name="connsiteY10" fmla="*/ 841130 h 3403895"/>
              <a:gd name="connsiteX11" fmla="*/ 280521 w 939455"/>
              <a:gd name="connsiteY11" fmla="*/ 879963 h 3403895"/>
              <a:gd name="connsiteX12" fmla="*/ 271240 w 939455"/>
              <a:gd name="connsiteY12" fmla="*/ 949080 h 3403895"/>
              <a:gd name="connsiteX13" fmla="*/ 285650 w 939455"/>
              <a:gd name="connsiteY13" fmla="*/ 1057519 h 3403895"/>
              <a:gd name="connsiteX14" fmla="*/ 153276 w 939455"/>
              <a:gd name="connsiteY14" fmla="*/ 1094398 h 3403895"/>
              <a:gd name="connsiteX15" fmla="*/ 80740 w 939455"/>
              <a:gd name="connsiteY15" fmla="*/ 1089757 h 3403895"/>
              <a:gd name="connsiteX16" fmla="*/ 94905 w 939455"/>
              <a:gd name="connsiteY16" fmla="*/ 1200638 h 3403895"/>
              <a:gd name="connsiteX17" fmla="*/ 117863 w 939455"/>
              <a:gd name="connsiteY17" fmla="*/ 1266580 h 3403895"/>
              <a:gd name="connsiteX18" fmla="*/ 190888 w 939455"/>
              <a:gd name="connsiteY18" fmla="*/ 1336430 h 3403895"/>
              <a:gd name="connsiteX19" fmla="*/ 230453 w 939455"/>
              <a:gd name="connsiteY19" fmla="*/ 1381857 h 3403895"/>
              <a:gd name="connsiteX20" fmla="*/ 228744 w 939455"/>
              <a:gd name="connsiteY20" fmla="*/ 1502751 h 3403895"/>
              <a:gd name="connsiteX21" fmla="*/ 154498 w 939455"/>
              <a:gd name="connsiteY21" fmla="*/ 1551598 h 3403895"/>
              <a:gd name="connsiteX22" fmla="*/ 7226 w 939455"/>
              <a:gd name="connsiteY22" fmla="*/ 1649778 h 3403895"/>
              <a:gd name="connsiteX23" fmla="*/ 41663 w 939455"/>
              <a:gd name="connsiteY23" fmla="*/ 1803889 h 3403895"/>
              <a:gd name="connsiteX24" fmla="*/ 57538 w 939455"/>
              <a:gd name="connsiteY24" fmla="*/ 1965814 h 3403895"/>
              <a:gd name="connsiteX25" fmla="*/ 126167 w 939455"/>
              <a:gd name="connsiteY25" fmla="*/ 2068146 h 3403895"/>
              <a:gd name="connsiteX26" fmla="*/ 155230 w 939455"/>
              <a:gd name="connsiteY26" fmla="*/ 2169013 h 3403895"/>
              <a:gd name="connsiteX27" fmla="*/ 153276 w 939455"/>
              <a:gd name="connsiteY27" fmla="*/ 2263530 h 3403895"/>
              <a:gd name="connsiteX28" fmla="*/ 243398 w 939455"/>
              <a:gd name="connsiteY28" fmla="*/ 2365130 h 3403895"/>
              <a:gd name="connsiteX29" fmla="*/ 282475 w 939455"/>
              <a:gd name="connsiteY29" fmla="*/ 2427653 h 3403895"/>
              <a:gd name="connsiteX30" fmla="*/ 313736 w 939455"/>
              <a:gd name="connsiteY30" fmla="*/ 2490176 h 3403895"/>
              <a:gd name="connsiteX31" fmla="*/ 344998 w 939455"/>
              <a:gd name="connsiteY31" fmla="*/ 2576146 h 3403895"/>
              <a:gd name="connsiteX32" fmla="*/ 384075 w 939455"/>
              <a:gd name="connsiteY32" fmla="*/ 2630853 h 3403895"/>
              <a:gd name="connsiteX33" fmla="*/ 414115 w 939455"/>
              <a:gd name="connsiteY33" fmla="*/ 2673350 h 3403895"/>
              <a:gd name="connsiteX34" fmla="*/ 360628 w 939455"/>
              <a:gd name="connsiteY34" fmla="*/ 2815003 h 3403895"/>
              <a:gd name="connsiteX35" fmla="*/ 362338 w 939455"/>
              <a:gd name="connsiteY35" fmla="*/ 2920023 h 3403895"/>
              <a:gd name="connsiteX36" fmla="*/ 378213 w 939455"/>
              <a:gd name="connsiteY36" fmla="*/ 3084146 h 3403895"/>
              <a:gd name="connsiteX37" fmla="*/ 513517 w 939455"/>
              <a:gd name="connsiteY37" fmla="*/ 3126398 h 3403895"/>
              <a:gd name="connsiteX38" fmla="*/ 584588 w 939455"/>
              <a:gd name="connsiteY38" fmla="*/ 3127863 h 3403895"/>
              <a:gd name="connsiteX39" fmla="*/ 655415 w 939455"/>
              <a:gd name="connsiteY39" fmla="*/ 3144471 h 3403895"/>
              <a:gd name="connsiteX40" fmla="*/ 653950 w 939455"/>
              <a:gd name="connsiteY40" fmla="*/ 3292963 h 3403895"/>
              <a:gd name="connsiteX41" fmla="*/ 731371 w 939455"/>
              <a:gd name="connsiteY41" fmla="*/ 3398226 h 3403895"/>
              <a:gd name="connsiteX42" fmla="*/ 939455 w 939455"/>
              <a:gd name="connsiteY42" fmla="*/ 3369407 h 3403895"/>
              <a:gd name="connsiteX0" fmla="*/ 581657 w 939455"/>
              <a:gd name="connsiteY0" fmla="*/ 0 h 3403895"/>
              <a:gd name="connsiteX1" fmla="*/ 552839 w 939455"/>
              <a:gd name="connsiteY1" fmla="*/ 140189 h 3403895"/>
              <a:gd name="connsiteX2" fmla="*/ 634655 w 939455"/>
              <a:gd name="connsiteY2" fmla="*/ 305044 h 3403895"/>
              <a:gd name="connsiteX3" fmla="*/ 651996 w 939455"/>
              <a:gd name="connsiteY3" fmla="*/ 428869 h 3403895"/>
              <a:gd name="connsiteX4" fmla="*/ 707192 w 939455"/>
              <a:gd name="connsiteY4" fmla="*/ 558555 h 3403895"/>
              <a:gd name="connsiteX5" fmla="*/ 687898 w 939455"/>
              <a:gd name="connsiteY5" fmla="*/ 612775 h 3403895"/>
              <a:gd name="connsiteX6" fmla="*/ 616339 w 939455"/>
              <a:gd name="connsiteY6" fmla="*/ 657714 h 3403895"/>
              <a:gd name="connsiteX7" fmla="*/ 529148 w 939455"/>
              <a:gd name="connsiteY7" fmla="*/ 626207 h 3403895"/>
              <a:gd name="connsiteX8" fmla="*/ 454414 w 939455"/>
              <a:gd name="connsiteY8" fmla="*/ 638664 h 3403895"/>
              <a:gd name="connsiteX9" fmla="*/ 407521 w 939455"/>
              <a:gd name="connsiteY9" fmla="*/ 700453 h 3403895"/>
              <a:gd name="connsiteX10" fmla="*/ 376259 w 939455"/>
              <a:gd name="connsiteY10" fmla="*/ 841130 h 3403895"/>
              <a:gd name="connsiteX11" fmla="*/ 280521 w 939455"/>
              <a:gd name="connsiteY11" fmla="*/ 879963 h 3403895"/>
              <a:gd name="connsiteX12" fmla="*/ 271240 w 939455"/>
              <a:gd name="connsiteY12" fmla="*/ 949080 h 3403895"/>
              <a:gd name="connsiteX13" fmla="*/ 285650 w 939455"/>
              <a:gd name="connsiteY13" fmla="*/ 1057519 h 3403895"/>
              <a:gd name="connsiteX14" fmla="*/ 153276 w 939455"/>
              <a:gd name="connsiteY14" fmla="*/ 1094398 h 3403895"/>
              <a:gd name="connsiteX15" fmla="*/ 80740 w 939455"/>
              <a:gd name="connsiteY15" fmla="*/ 1089757 h 3403895"/>
              <a:gd name="connsiteX16" fmla="*/ 94905 w 939455"/>
              <a:gd name="connsiteY16" fmla="*/ 1200638 h 3403895"/>
              <a:gd name="connsiteX17" fmla="*/ 117863 w 939455"/>
              <a:gd name="connsiteY17" fmla="*/ 1266580 h 3403895"/>
              <a:gd name="connsiteX18" fmla="*/ 190888 w 939455"/>
              <a:gd name="connsiteY18" fmla="*/ 1336430 h 3403895"/>
              <a:gd name="connsiteX19" fmla="*/ 230453 w 939455"/>
              <a:gd name="connsiteY19" fmla="*/ 1381857 h 3403895"/>
              <a:gd name="connsiteX20" fmla="*/ 228744 w 939455"/>
              <a:gd name="connsiteY20" fmla="*/ 1502751 h 3403895"/>
              <a:gd name="connsiteX21" fmla="*/ 154498 w 939455"/>
              <a:gd name="connsiteY21" fmla="*/ 1551598 h 3403895"/>
              <a:gd name="connsiteX22" fmla="*/ 7226 w 939455"/>
              <a:gd name="connsiteY22" fmla="*/ 1649778 h 3403895"/>
              <a:gd name="connsiteX23" fmla="*/ 41663 w 939455"/>
              <a:gd name="connsiteY23" fmla="*/ 1803889 h 3403895"/>
              <a:gd name="connsiteX24" fmla="*/ 57538 w 939455"/>
              <a:gd name="connsiteY24" fmla="*/ 1965814 h 3403895"/>
              <a:gd name="connsiteX25" fmla="*/ 126167 w 939455"/>
              <a:gd name="connsiteY25" fmla="*/ 2068146 h 3403895"/>
              <a:gd name="connsiteX26" fmla="*/ 155230 w 939455"/>
              <a:gd name="connsiteY26" fmla="*/ 2169013 h 3403895"/>
              <a:gd name="connsiteX27" fmla="*/ 153276 w 939455"/>
              <a:gd name="connsiteY27" fmla="*/ 2263530 h 3403895"/>
              <a:gd name="connsiteX28" fmla="*/ 243398 w 939455"/>
              <a:gd name="connsiteY28" fmla="*/ 2365130 h 3403895"/>
              <a:gd name="connsiteX29" fmla="*/ 282475 w 939455"/>
              <a:gd name="connsiteY29" fmla="*/ 2427653 h 3403895"/>
              <a:gd name="connsiteX30" fmla="*/ 313736 w 939455"/>
              <a:gd name="connsiteY30" fmla="*/ 2490176 h 3403895"/>
              <a:gd name="connsiteX31" fmla="*/ 344998 w 939455"/>
              <a:gd name="connsiteY31" fmla="*/ 2576146 h 3403895"/>
              <a:gd name="connsiteX32" fmla="*/ 384075 w 939455"/>
              <a:gd name="connsiteY32" fmla="*/ 2630853 h 3403895"/>
              <a:gd name="connsiteX33" fmla="*/ 414115 w 939455"/>
              <a:gd name="connsiteY33" fmla="*/ 2673350 h 3403895"/>
              <a:gd name="connsiteX34" fmla="*/ 360628 w 939455"/>
              <a:gd name="connsiteY34" fmla="*/ 2815003 h 3403895"/>
              <a:gd name="connsiteX35" fmla="*/ 362338 w 939455"/>
              <a:gd name="connsiteY35" fmla="*/ 2920023 h 3403895"/>
              <a:gd name="connsiteX36" fmla="*/ 378213 w 939455"/>
              <a:gd name="connsiteY36" fmla="*/ 3084146 h 3403895"/>
              <a:gd name="connsiteX37" fmla="*/ 513517 w 939455"/>
              <a:gd name="connsiteY37" fmla="*/ 3126398 h 3403895"/>
              <a:gd name="connsiteX38" fmla="*/ 584588 w 939455"/>
              <a:gd name="connsiteY38" fmla="*/ 3127863 h 3403895"/>
              <a:gd name="connsiteX39" fmla="*/ 655415 w 939455"/>
              <a:gd name="connsiteY39" fmla="*/ 3144471 h 3403895"/>
              <a:gd name="connsiteX40" fmla="*/ 653950 w 939455"/>
              <a:gd name="connsiteY40" fmla="*/ 3292963 h 3403895"/>
              <a:gd name="connsiteX41" fmla="*/ 731371 w 939455"/>
              <a:gd name="connsiteY41" fmla="*/ 3398226 h 3403895"/>
              <a:gd name="connsiteX42" fmla="*/ 939455 w 939455"/>
              <a:gd name="connsiteY42" fmla="*/ 3369407 h 3403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39455" h="3403895">
                <a:moveTo>
                  <a:pt x="581657" y="0"/>
                </a:moveTo>
                <a:cubicBezTo>
                  <a:pt x="557234" y="88005"/>
                  <a:pt x="548687" y="93459"/>
                  <a:pt x="552839" y="140189"/>
                </a:cubicBezTo>
                <a:cubicBezTo>
                  <a:pt x="629405" y="280459"/>
                  <a:pt x="618129" y="256931"/>
                  <a:pt x="634655" y="305044"/>
                </a:cubicBezTo>
                <a:cubicBezTo>
                  <a:pt x="651181" y="353157"/>
                  <a:pt x="639907" y="386617"/>
                  <a:pt x="651996" y="428869"/>
                </a:cubicBezTo>
                <a:cubicBezTo>
                  <a:pt x="664085" y="471121"/>
                  <a:pt x="701208" y="527904"/>
                  <a:pt x="707192" y="558555"/>
                </a:cubicBezTo>
                <a:cubicBezTo>
                  <a:pt x="713176" y="589206"/>
                  <a:pt x="705157" y="602599"/>
                  <a:pt x="687898" y="612775"/>
                </a:cubicBezTo>
                <a:cubicBezTo>
                  <a:pt x="670639" y="622951"/>
                  <a:pt x="642797" y="655475"/>
                  <a:pt x="616339" y="657714"/>
                </a:cubicBezTo>
                <a:cubicBezTo>
                  <a:pt x="589881" y="659953"/>
                  <a:pt x="556136" y="629382"/>
                  <a:pt x="529148" y="626207"/>
                </a:cubicBezTo>
                <a:cubicBezTo>
                  <a:pt x="502160" y="623032"/>
                  <a:pt x="474685" y="626290"/>
                  <a:pt x="454414" y="638664"/>
                </a:cubicBezTo>
                <a:cubicBezTo>
                  <a:pt x="434143" y="651038"/>
                  <a:pt x="434834" y="675175"/>
                  <a:pt x="407521" y="700453"/>
                </a:cubicBezTo>
                <a:cubicBezTo>
                  <a:pt x="330642" y="777336"/>
                  <a:pt x="397426" y="811212"/>
                  <a:pt x="376259" y="841130"/>
                </a:cubicBezTo>
                <a:cubicBezTo>
                  <a:pt x="355092" y="871048"/>
                  <a:pt x="303967" y="861727"/>
                  <a:pt x="280521" y="879963"/>
                </a:cubicBezTo>
                <a:cubicBezTo>
                  <a:pt x="275311" y="895594"/>
                  <a:pt x="270385" y="919487"/>
                  <a:pt x="271240" y="949080"/>
                </a:cubicBezTo>
                <a:cubicBezTo>
                  <a:pt x="272095" y="978673"/>
                  <a:pt x="305311" y="1033299"/>
                  <a:pt x="285650" y="1057519"/>
                </a:cubicBezTo>
                <a:cubicBezTo>
                  <a:pt x="265989" y="1081739"/>
                  <a:pt x="187428" y="1089025"/>
                  <a:pt x="153276" y="1094398"/>
                </a:cubicBezTo>
                <a:cubicBezTo>
                  <a:pt x="119124" y="1099771"/>
                  <a:pt x="107035" y="1073312"/>
                  <a:pt x="80740" y="1089757"/>
                </a:cubicBezTo>
                <a:cubicBezTo>
                  <a:pt x="66435" y="1132673"/>
                  <a:pt x="88718" y="1171168"/>
                  <a:pt x="94905" y="1200638"/>
                </a:cubicBezTo>
                <a:cubicBezTo>
                  <a:pt x="101092" y="1230108"/>
                  <a:pt x="101866" y="1243948"/>
                  <a:pt x="117863" y="1266580"/>
                </a:cubicBezTo>
                <a:cubicBezTo>
                  <a:pt x="133860" y="1289212"/>
                  <a:pt x="172123" y="1317217"/>
                  <a:pt x="190888" y="1336430"/>
                </a:cubicBezTo>
                <a:cubicBezTo>
                  <a:pt x="209653" y="1355643"/>
                  <a:pt x="224144" y="1354137"/>
                  <a:pt x="230453" y="1381857"/>
                </a:cubicBezTo>
                <a:cubicBezTo>
                  <a:pt x="236762" y="1409577"/>
                  <a:pt x="241403" y="1474461"/>
                  <a:pt x="228744" y="1502751"/>
                </a:cubicBezTo>
                <a:cubicBezTo>
                  <a:pt x="216085" y="1531041"/>
                  <a:pt x="191418" y="1527094"/>
                  <a:pt x="154498" y="1551598"/>
                </a:cubicBezTo>
                <a:cubicBezTo>
                  <a:pt x="117578" y="1576102"/>
                  <a:pt x="30794" y="1607200"/>
                  <a:pt x="7226" y="1649778"/>
                </a:cubicBezTo>
                <a:cubicBezTo>
                  <a:pt x="-16342" y="1692356"/>
                  <a:pt x="23753" y="1732166"/>
                  <a:pt x="41663" y="1803889"/>
                </a:cubicBezTo>
                <a:cubicBezTo>
                  <a:pt x="50048" y="1856562"/>
                  <a:pt x="38692" y="1922300"/>
                  <a:pt x="57538" y="1965814"/>
                </a:cubicBezTo>
                <a:cubicBezTo>
                  <a:pt x="76385" y="2009328"/>
                  <a:pt x="109885" y="2034279"/>
                  <a:pt x="126167" y="2068146"/>
                </a:cubicBezTo>
                <a:cubicBezTo>
                  <a:pt x="142449" y="2102013"/>
                  <a:pt x="150712" y="2136449"/>
                  <a:pt x="155230" y="2169013"/>
                </a:cubicBezTo>
                <a:cubicBezTo>
                  <a:pt x="159748" y="2201577"/>
                  <a:pt x="145461" y="2247899"/>
                  <a:pt x="153276" y="2263530"/>
                </a:cubicBezTo>
                <a:cubicBezTo>
                  <a:pt x="218242" y="2334438"/>
                  <a:pt x="221865" y="2337776"/>
                  <a:pt x="243398" y="2365130"/>
                </a:cubicBezTo>
                <a:cubicBezTo>
                  <a:pt x="264931" y="2392484"/>
                  <a:pt x="263665" y="2397086"/>
                  <a:pt x="282475" y="2427653"/>
                </a:cubicBezTo>
                <a:cubicBezTo>
                  <a:pt x="294687" y="2447497"/>
                  <a:pt x="304557" y="2468759"/>
                  <a:pt x="313736" y="2490176"/>
                </a:cubicBezTo>
                <a:cubicBezTo>
                  <a:pt x="335624" y="2541249"/>
                  <a:pt x="321697" y="2529544"/>
                  <a:pt x="344998" y="2576146"/>
                </a:cubicBezTo>
                <a:cubicBezTo>
                  <a:pt x="350716" y="2587581"/>
                  <a:pt x="378758" y="2623764"/>
                  <a:pt x="384075" y="2630853"/>
                </a:cubicBezTo>
                <a:cubicBezTo>
                  <a:pt x="386680" y="2638669"/>
                  <a:pt x="418023" y="2642658"/>
                  <a:pt x="414115" y="2673350"/>
                </a:cubicBezTo>
                <a:cubicBezTo>
                  <a:pt x="410207" y="2704042"/>
                  <a:pt x="382037" y="2740072"/>
                  <a:pt x="360628" y="2815003"/>
                </a:cubicBezTo>
                <a:cubicBezTo>
                  <a:pt x="358023" y="2843660"/>
                  <a:pt x="359407" y="2875166"/>
                  <a:pt x="362338" y="2920023"/>
                </a:cubicBezTo>
                <a:cubicBezTo>
                  <a:pt x="365269" y="2964880"/>
                  <a:pt x="353017" y="3049750"/>
                  <a:pt x="378213" y="3084146"/>
                </a:cubicBezTo>
                <a:cubicBezTo>
                  <a:pt x="403410" y="3118542"/>
                  <a:pt x="452214" y="3136635"/>
                  <a:pt x="513517" y="3126398"/>
                </a:cubicBezTo>
                <a:cubicBezTo>
                  <a:pt x="521332" y="3129003"/>
                  <a:pt x="560938" y="3124851"/>
                  <a:pt x="584588" y="3127863"/>
                </a:cubicBezTo>
                <a:cubicBezTo>
                  <a:pt x="608238" y="3130875"/>
                  <a:pt x="643855" y="3116954"/>
                  <a:pt x="655415" y="3144471"/>
                </a:cubicBezTo>
                <a:cubicBezTo>
                  <a:pt x="666975" y="3171988"/>
                  <a:pt x="647823" y="3223411"/>
                  <a:pt x="653950" y="3292963"/>
                </a:cubicBezTo>
                <a:cubicBezTo>
                  <a:pt x="661765" y="3316409"/>
                  <a:pt x="716835" y="3378239"/>
                  <a:pt x="731371" y="3398226"/>
                </a:cubicBezTo>
                <a:cubicBezTo>
                  <a:pt x="747665" y="3420630"/>
                  <a:pt x="922342" y="3369407"/>
                  <a:pt x="939455" y="3369407"/>
                </a:cubicBezTo>
              </a:path>
            </a:pathLst>
          </a:custGeom>
          <a:no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43006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7CB558E-E52E-4AB9-9235-CBDAC4ED0E8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633" y="946076"/>
            <a:ext cx="9934633" cy="5624144"/>
          </a:xfrm>
          <a:prstGeom prst="rect">
            <a:avLst/>
          </a:prstGeom>
        </p:spPr>
      </p:pic>
      <p:grpSp>
        <p:nvGrpSpPr>
          <p:cNvPr id="8" name="グループ化 7">
            <a:extLst>
              <a:ext uri="{FF2B5EF4-FFF2-40B4-BE49-F238E27FC236}">
                <a16:creationId xmlns:a16="http://schemas.microsoft.com/office/drawing/2014/main" id="{850008A4-3140-4808-A3BA-2458D01D4B71}"/>
              </a:ext>
            </a:extLst>
          </p:cNvPr>
          <p:cNvGrpSpPr/>
          <p:nvPr/>
        </p:nvGrpSpPr>
        <p:grpSpPr>
          <a:xfrm>
            <a:off x="453571" y="34239"/>
            <a:ext cx="8985489" cy="705033"/>
            <a:chOff x="101599" y="245318"/>
            <a:chExt cx="7856064" cy="594834"/>
          </a:xfrm>
        </p:grpSpPr>
        <p:grpSp>
          <p:nvGrpSpPr>
            <p:cNvPr id="9" name="グループ化 8">
              <a:extLst>
                <a:ext uri="{FF2B5EF4-FFF2-40B4-BE49-F238E27FC236}">
                  <a16:creationId xmlns:a16="http://schemas.microsoft.com/office/drawing/2014/main" id="{A64F3A67-8C8D-4B97-8241-4E3636F45E85}"/>
                </a:ext>
              </a:extLst>
            </p:cNvPr>
            <p:cNvGrpSpPr/>
            <p:nvPr/>
          </p:nvGrpSpPr>
          <p:grpSpPr>
            <a:xfrm>
              <a:off x="101599" y="245354"/>
              <a:ext cx="7561075" cy="575048"/>
              <a:chOff x="101600" y="245354"/>
              <a:chExt cx="5880310" cy="575048"/>
            </a:xfrm>
          </p:grpSpPr>
          <p:sp>
            <p:nvSpPr>
              <p:cNvPr id="12" name="Rectangle 29">
                <a:extLst>
                  <a:ext uri="{FF2B5EF4-FFF2-40B4-BE49-F238E27FC236}">
                    <a16:creationId xmlns:a16="http://schemas.microsoft.com/office/drawing/2014/main" id="{A5EB0C2D-4F48-4539-860D-B9F585D9262B}"/>
                  </a:ext>
                </a:extLst>
              </p:cNvPr>
              <p:cNvSpPr>
                <a:spLocks noChangeArrowheads="1"/>
              </p:cNvSpPr>
              <p:nvPr/>
            </p:nvSpPr>
            <p:spPr bwMode="auto">
              <a:xfrm>
                <a:off x="101600" y="245354"/>
                <a:ext cx="5880309" cy="420268"/>
              </a:xfrm>
              <a:prstGeom prst="rect">
                <a:avLst/>
              </a:prstGeom>
              <a:solidFill>
                <a:srgbClr val="008000"/>
              </a:solidFill>
              <a:ln w="9525">
                <a:solidFill>
                  <a:srgbClr val="008000"/>
                </a:solidFill>
                <a:miter lim="800000"/>
                <a:headEnd/>
                <a:tailEnd/>
              </a:ln>
            </p:spPr>
            <p:txBody>
              <a:bodyPr vert="horz" wrap="square" lIns="53068" tIns="6350" rIns="53068" bIns="6350" numCol="1" anchor="ctr" anchorCtr="0" compatLnSpc="1">
                <a:prstTxWarp prst="textNoShape">
                  <a:avLst/>
                </a:prstTxWarp>
                <a:noAutofit/>
              </a:bodyPr>
              <a:lstStyle/>
              <a:p>
                <a:pPr defTabSz="653156" eaLnBrk="0" fontAlgn="base" hangingPunct="0">
                  <a:spcBef>
                    <a:spcPct val="0"/>
                  </a:spcBef>
                  <a:spcAft>
                    <a:spcPct val="0"/>
                  </a:spcAft>
                </a:pPr>
                <a:r>
                  <a:rPr lang="ja-JP" altLang="en-US" sz="1714" dirty="0">
                    <a:solidFill>
                      <a:schemeClr val="bg1"/>
                    </a:solidFill>
                    <a:latin typeface="Arial" panose="020B0604020202020204" pitchFamily="34" charset="0"/>
                  </a:rPr>
                  <a:t>　</a:t>
                </a:r>
                <a:r>
                  <a:rPr kumimoji="1" lang="ja-JP" altLang="en-US" sz="1714" b="1" dirty="0">
                    <a:solidFill>
                      <a:schemeClr val="bg1"/>
                    </a:solidFill>
                    <a:latin typeface="BIZ UDゴシック" panose="020B0400000000000000" pitchFamily="49" charset="-128"/>
                    <a:ea typeface="BIZ UDゴシック" panose="020B0400000000000000" pitchFamily="49" charset="-128"/>
                  </a:rPr>
                  <a:t>各基軸・個別施策展開のためのゾーニング（山地災害危険地区による区分）</a:t>
                </a:r>
                <a:endParaRPr kumimoji="1" lang="en-US" altLang="ja-JP" sz="1714" b="1" dirty="0">
                  <a:solidFill>
                    <a:schemeClr val="bg1"/>
                  </a:solidFill>
                  <a:latin typeface="BIZ UDゴシック" panose="020B0400000000000000" pitchFamily="49" charset="-128"/>
                  <a:ea typeface="BIZ UDゴシック" panose="020B0400000000000000" pitchFamily="49" charset="-128"/>
                </a:endParaRPr>
              </a:p>
            </p:txBody>
          </p:sp>
          <p:sp>
            <p:nvSpPr>
              <p:cNvPr id="13" name="Rectangle 31">
                <a:extLst>
                  <a:ext uri="{FF2B5EF4-FFF2-40B4-BE49-F238E27FC236}">
                    <a16:creationId xmlns:a16="http://schemas.microsoft.com/office/drawing/2014/main" id="{98A41898-8756-4477-8C24-F64EF6E6A091}"/>
                  </a:ext>
                </a:extLst>
              </p:cNvPr>
              <p:cNvSpPr>
                <a:spLocks noChangeArrowheads="1"/>
              </p:cNvSpPr>
              <p:nvPr/>
            </p:nvSpPr>
            <p:spPr bwMode="auto">
              <a:xfrm>
                <a:off x="101601" y="738163"/>
                <a:ext cx="5880309" cy="82239"/>
              </a:xfrm>
              <a:prstGeom prst="rect">
                <a:avLst/>
              </a:prstGeom>
              <a:solidFill>
                <a:srgbClr val="00FF00"/>
              </a:solidFill>
              <a:ln w="9525">
                <a:solidFill>
                  <a:srgbClr val="00FF00"/>
                </a:solidFill>
                <a:miter lim="800000"/>
                <a:headEnd/>
                <a:tailEnd/>
              </a:ln>
            </p:spPr>
            <p:txBody>
              <a:bodyPr vert="horz" wrap="square" lIns="65314" tIns="32657" rIns="65314" bIns="32657" numCol="1" anchor="t" anchorCtr="0" compatLnSpc="1">
                <a:prstTxWarp prst="textNoShape">
                  <a:avLst/>
                </a:prstTxWarp>
              </a:bodyPr>
              <a:lstStyle/>
              <a:p>
                <a:endParaRPr lang="ja-JP" altLang="en-US" sz="1286"/>
              </a:p>
            </p:txBody>
          </p:sp>
        </p:grpSp>
        <p:sp>
          <p:nvSpPr>
            <p:cNvPr id="10" name="Rectangle 30">
              <a:extLst>
                <a:ext uri="{FF2B5EF4-FFF2-40B4-BE49-F238E27FC236}">
                  <a16:creationId xmlns:a16="http://schemas.microsoft.com/office/drawing/2014/main" id="{34FFFFAD-95D7-4993-8BC4-5E6B9D2A057D}"/>
                </a:ext>
              </a:extLst>
            </p:cNvPr>
            <p:cNvSpPr>
              <a:spLocks noChangeArrowheads="1"/>
            </p:cNvSpPr>
            <p:nvPr/>
          </p:nvSpPr>
          <p:spPr bwMode="auto">
            <a:xfrm>
              <a:off x="7524628" y="245318"/>
              <a:ext cx="433035" cy="42733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4500">
                  <a:solidFill>
                    <a:schemeClr val="tx1"/>
                  </a:solidFill>
                  <a:latin typeface="Arial" charset="0"/>
                  <a:ea typeface="ＭＳ Ｐゴシック" charset="-128"/>
                </a:defRPr>
              </a:lvl1pPr>
              <a:lvl2pPr marL="742950" indent="-285750">
                <a:spcBef>
                  <a:spcPct val="20000"/>
                </a:spcBef>
                <a:buChar char="–"/>
                <a:defRPr kumimoji="1" sz="3900">
                  <a:solidFill>
                    <a:schemeClr val="tx1"/>
                  </a:solidFill>
                  <a:latin typeface="Arial" charset="0"/>
                  <a:ea typeface="ＭＳ Ｐゴシック" charset="-128"/>
                </a:defRPr>
              </a:lvl2pPr>
              <a:lvl3pPr marL="1143000" indent="-228600">
                <a:spcBef>
                  <a:spcPct val="20000"/>
                </a:spcBef>
                <a:buChar char="•"/>
                <a:defRPr kumimoji="1" sz="3400">
                  <a:solidFill>
                    <a:schemeClr val="tx1"/>
                  </a:solidFill>
                  <a:latin typeface="Arial" charset="0"/>
                  <a:ea typeface="ＭＳ Ｐゴシック" charset="-128"/>
                </a:defRPr>
              </a:lvl3pPr>
              <a:lvl4pPr marL="1600200" indent="-228600">
                <a:spcBef>
                  <a:spcPct val="20000"/>
                </a:spcBef>
                <a:buChar char="–"/>
                <a:defRPr kumimoji="1" sz="2800">
                  <a:solidFill>
                    <a:schemeClr val="tx1"/>
                  </a:solidFill>
                  <a:latin typeface="Arial" charset="0"/>
                  <a:ea typeface="ＭＳ Ｐゴシック" charset="-128"/>
                </a:defRPr>
              </a:lvl4pPr>
              <a:lvl5pPr marL="2057400" indent="-22860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eaLnBrk="1" hangingPunct="1">
                <a:spcBef>
                  <a:spcPct val="0"/>
                </a:spcBef>
                <a:buFontTx/>
                <a:buNone/>
              </a:pPr>
              <a:endParaRPr lang="ja-JP" altLang="en-US" sz="857" dirty="0">
                <a:solidFill>
                  <a:srgbClr val="000000"/>
                </a:solidFill>
              </a:endParaRPr>
            </a:p>
          </p:txBody>
        </p:sp>
        <p:sp>
          <p:nvSpPr>
            <p:cNvPr id="11" name="Rectangle 32">
              <a:extLst>
                <a:ext uri="{FF2B5EF4-FFF2-40B4-BE49-F238E27FC236}">
                  <a16:creationId xmlns:a16="http://schemas.microsoft.com/office/drawing/2014/main" id="{8CA5560C-95E0-41AA-9E9D-A5A59D1619FF}"/>
                </a:ext>
              </a:extLst>
            </p:cNvPr>
            <p:cNvSpPr>
              <a:spLocks noChangeArrowheads="1"/>
            </p:cNvSpPr>
            <p:nvPr/>
          </p:nvSpPr>
          <p:spPr bwMode="auto">
            <a:xfrm>
              <a:off x="7515103" y="738163"/>
              <a:ext cx="441715" cy="101989"/>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4500">
                  <a:solidFill>
                    <a:schemeClr val="tx1"/>
                  </a:solidFill>
                  <a:latin typeface="Arial" charset="0"/>
                  <a:ea typeface="ＭＳ Ｐゴシック" charset="-128"/>
                </a:defRPr>
              </a:lvl1pPr>
              <a:lvl2pPr marL="742950" indent="-285750">
                <a:spcBef>
                  <a:spcPct val="20000"/>
                </a:spcBef>
                <a:buChar char="–"/>
                <a:defRPr kumimoji="1" sz="3900">
                  <a:solidFill>
                    <a:schemeClr val="tx1"/>
                  </a:solidFill>
                  <a:latin typeface="Arial" charset="0"/>
                  <a:ea typeface="ＭＳ Ｐゴシック" charset="-128"/>
                </a:defRPr>
              </a:lvl2pPr>
              <a:lvl3pPr marL="1143000" indent="-228600">
                <a:spcBef>
                  <a:spcPct val="20000"/>
                </a:spcBef>
                <a:buChar char="•"/>
                <a:defRPr kumimoji="1" sz="3400">
                  <a:solidFill>
                    <a:schemeClr val="tx1"/>
                  </a:solidFill>
                  <a:latin typeface="Arial" charset="0"/>
                  <a:ea typeface="ＭＳ Ｐゴシック" charset="-128"/>
                </a:defRPr>
              </a:lvl3pPr>
              <a:lvl4pPr marL="1600200" indent="-228600">
                <a:spcBef>
                  <a:spcPct val="20000"/>
                </a:spcBef>
                <a:buChar char="–"/>
                <a:defRPr kumimoji="1" sz="2800">
                  <a:solidFill>
                    <a:schemeClr val="tx1"/>
                  </a:solidFill>
                  <a:latin typeface="Arial" charset="0"/>
                  <a:ea typeface="ＭＳ Ｐゴシック" charset="-128"/>
                </a:defRPr>
              </a:lvl4pPr>
              <a:lvl5pPr marL="2057400" indent="-22860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eaLnBrk="1" hangingPunct="1">
                <a:spcBef>
                  <a:spcPct val="0"/>
                </a:spcBef>
                <a:buFontTx/>
                <a:buNone/>
              </a:pPr>
              <a:endParaRPr lang="ja-JP" altLang="en-US" sz="857">
                <a:solidFill>
                  <a:srgbClr val="000000"/>
                </a:solidFill>
              </a:endParaRPr>
            </a:p>
          </p:txBody>
        </p:sp>
      </p:grpSp>
      <p:sp>
        <p:nvSpPr>
          <p:cNvPr id="20" name="テキスト ボックス 19">
            <a:extLst>
              <a:ext uri="{FF2B5EF4-FFF2-40B4-BE49-F238E27FC236}">
                <a16:creationId xmlns:a16="http://schemas.microsoft.com/office/drawing/2014/main" id="{E63F3B5E-5CA5-4250-B738-D5DC021302B4}"/>
              </a:ext>
            </a:extLst>
          </p:cNvPr>
          <p:cNvSpPr txBox="1"/>
          <p:nvPr/>
        </p:nvSpPr>
        <p:spPr>
          <a:xfrm>
            <a:off x="8379616" y="5263080"/>
            <a:ext cx="1343230" cy="664028"/>
          </a:xfrm>
          <a:prstGeom prst="rect">
            <a:avLst/>
          </a:prstGeom>
          <a:noFill/>
        </p:spPr>
        <p:txBody>
          <a:bodyPr wrap="square" rtlCol="0">
            <a:spAutoFit/>
          </a:bodyPr>
          <a:lstStyle/>
          <a:p>
            <a:pPr>
              <a:lnSpc>
                <a:spcPts val="1100"/>
              </a:lnSpc>
            </a:pPr>
            <a:r>
              <a:rPr kumimoji="1" lang="en-US" altLang="ja-JP" sz="1200" b="1" dirty="0"/>
              <a:t>K-5</a:t>
            </a:r>
          </a:p>
          <a:p>
            <a:pPr>
              <a:lnSpc>
                <a:spcPts val="1100"/>
              </a:lnSpc>
            </a:pPr>
            <a:r>
              <a:rPr kumimoji="1" lang="en-US" altLang="ja-JP" sz="1200" b="1" dirty="0"/>
              <a:t>A</a:t>
            </a:r>
            <a:r>
              <a:rPr kumimoji="1" lang="ja-JP" altLang="en-US" sz="1200" b="1" dirty="0"/>
              <a:t>→ </a:t>
            </a:r>
            <a:r>
              <a:rPr kumimoji="1" lang="en-US" altLang="ja-JP" sz="1200" b="1" dirty="0"/>
              <a:t>B(c1-a2)</a:t>
            </a:r>
          </a:p>
          <a:p>
            <a:pPr>
              <a:lnSpc>
                <a:spcPts val="1100"/>
              </a:lnSpc>
            </a:pPr>
            <a:r>
              <a:rPr kumimoji="1" lang="ja-JP" altLang="en-US" sz="1200" b="1" dirty="0"/>
              <a:t>０次谷補正無し</a:t>
            </a:r>
            <a:endParaRPr kumimoji="1" lang="en-US" altLang="ja-JP" sz="1200" b="1" dirty="0"/>
          </a:p>
          <a:p>
            <a:pPr>
              <a:lnSpc>
                <a:spcPts val="1100"/>
              </a:lnSpc>
            </a:pPr>
            <a:r>
              <a:rPr kumimoji="1" lang="ja-JP" altLang="en-US" sz="1200" b="1" dirty="0"/>
              <a:t>流木補正無し</a:t>
            </a:r>
          </a:p>
        </p:txBody>
      </p:sp>
      <p:sp>
        <p:nvSpPr>
          <p:cNvPr id="22" name="テキスト ボックス 21">
            <a:extLst>
              <a:ext uri="{FF2B5EF4-FFF2-40B4-BE49-F238E27FC236}">
                <a16:creationId xmlns:a16="http://schemas.microsoft.com/office/drawing/2014/main" id="{05C249D2-22E9-40F0-8E58-90B17CD86E4D}"/>
              </a:ext>
            </a:extLst>
          </p:cNvPr>
          <p:cNvSpPr txBox="1"/>
          <p:nvPr/>
        </p:nvSpPr>
        <p:spPr>
          <a:xfrm>
            <a:off x="7166023" y="3418828"/>
            <a:ext cx="1343230" cy="664028"/>
          </a:xfrm>
          <a:prstGeom prst="rect">
            <a:avLst/>
          </a:prstGeom>
          <a:noFill/>
        </p:spPr>
        <p:txBody>
          <a:bodyPr wrap="square" rtlCol="0">
            <a:spAutoFit/>
          </a:bodyPr>
          <a:lstStyle/>
          <a:p>
            <a:pPr>
              <a:lnSpc>
                <a:spcPts val="1100"/>
              </a:lnSpc>
            </a:pPr>
            <a:r>
              <a:rPr kumimoji="1" lang="en-US" altLang="ja-JP" sz="1200" b="1" dirty="0"/>
              <a:t>K-3</a:t>
            </a:r>
          </a:p>
          <a:p>
            <a:pPr>
              <a:lnSpc>
                <a:spcPts val="1100"/>
              </a:lnSpc>
            </a:pPr>
            <a:r>
              <a:rPr kumimoji="1" lang="en-US" altLang="ja-JP" sz="1200" b="1" dirty="0"/>
              <a:t>A</a:t>
            </a:r>
            <a:r>
              <a:rPr kumimoji="1" lang="ja-JP" altLang="en-US" sz="1200" b="1" dirty="0"/>
              <a:t>→ </a:t>
            </a:r>
            <a:r>
              <a:rPr kumimoji="1" lang="en-US" altLang="ja-JP" sz="1200" b="1" dirty="0"/>
              <a:t>B(c1-a2)</a:t>
            </a:r>
          </a:p>
          <a:p>
            <a:pPr>
              <a:lnSpc>
                <a:spcPts val="1100"/>
              </a:lnSpc>
            </a:pPr>
            <a:r>
              <a:rPr kumimoji="1" lang="ja-JP" altLang="en-US" sz="1200" b="1" dirty="0"/>
              <a:t>０次谷補正有り</a:t>
            </a:r>
            <a:endParaRPr kumimoji="1" lang="en-US" altLang="ja-JP" sz="1200" b="1" dirty="0"/>
          </a:p>
          <a:p>
            <a:pPr>
              <a:lnSpc>
                <a:spcPts val="1100"/>
              </a:lnSpc>
            </a:pPr>
            <a:r>
              <a:rPr kumimoji="1" lang="ja-JP" altLang="en-US" sz="1200" b="1" dirty="0"/>
              <a:t>流木補正有り</a:t>
            </a:r>
          </a:p>
        </p:txBody>
      </p:sp>
      <p:sp>
        <p:nvSpPr>
          <p:cNvPr id="24" name="テキスト ボックス 23">
            <a:extLst>
              <a:ext uri="{FF2B5EF4-FFF2-40B4-BE49-F238E27FC236}">
                <a16:creationId xmlns:a16="http://schemas.microsoft.com/office/drawing/2014/main" id="{F8851EB7-7EDB-49D5-AF8F-3B1DBA7A936A}"/>
              </a:ext>
            </a:extLst>
          </p:cNvPr>
          <p:cNvSpPr txBox="1"/>
          <p:nvPr/>
        </p:nvSpPr>
        <p:spPr>
          <a:xfrm>
            <a:off x="6594666" y="1915969"/>
            <a:ext cx="1421574" cy="663643"/>
          </a:xfrm>
          <a:prstGeom prst="rect">
            <a:avLst/>
          </a:prstGeom>
          <a:noFill/>
        </p:spPr>
        <p:txBody>
          <a:bodyPr wrap="square" rtlCol="0">
            <a:spAutoFit/>
          </a:bodyPr>
          <a:lstStyle/>
          <a:p>
            <a:pPr>
              <a:lnSpc>
                <a:spcPts val="1100"/>
              </a:lnSpc>
            </a:pPr>
            <a:r>
              <a:rPr kumimoji="1" lang="en-US" altLang="ja-JP" sz="1200" b="1" dirty="0"/>
              <a:t>K-1</a:t>
            </a:r>
          </a:p>
          <a:p>
            <a:pPr>
              <a:lnSpc>
                <a:spcPts val="1100"/>
              </a:lnSpc>
            </a:pPr>
            <a:r>
              <a:rPr kumimoji="1" lang="en-US" altLang="ja-JP" sz="1200" b="1" dirty="0"/>
              <a:t>B</a:t>
            </a:r>
            <a:r>
              <a:rPr kumimoji="1" lang="ja-JP" altLang="en-US" sz="1200" b="1" dirty="0"/>
              <a:t>→ </a:t>
            </a:r>
            <a:r>
              <a:rPr kumimoji="1" lang="en-US" altLang="ja-JP" sz="1200" b="1" dirty="0"/>
              <a:t>B(c1-a2)</a:t>
            </a:r>
          </a:p>
          <a:p>
            <a:pPr>
              <a:lnSpc>
                <a:spcPts val="1100"/>
              </a:lnSpc>
            </a:pPr>
            <a:r>
              <a:rPr kumimoji="1" lang="ja-JP" altLang="en-US" sz="1200" b="1" dirty="0"/>
              <a:t>０次谷補正無し</a:t>
            </a:r>
            <a:endParaRPr kumimoji="1" lang="en-US" altLang="ja-JP" sz="1200" b="1" dirty="0"/>
          </a:p>
          <a:p>
            <a:pPr>
              <a:lnSpc>
                <a:spcPts val="1100"/>
              </a:lnSpc>
            </a:pPr>
            <a:r>
              <a:rPr kumimoji="1" lang="ja-JP" altLang="en-US" sz="1200" b="1" dirty="0"/>
              <a:t>流木補正無し</a:t>
            </a:r>
          </a:p>
        </p:txBody>
      </p:sp>
      <p:sp>
        <p:nvSpPr>
          <p:cNvPr id="25" name="テキスト ボックス 24">
            <a:extLst>
              <a:ext uri="{FF2B5EF4-FFF2-40B4-BE49-F238E27FC236}">
                <a16:creationId xmlns:a16="http://schemas.microsoft.com/office/drawing/2014/main" id="{B3EA7006-7BCB-4140-B68D-6F8525D0FB0D}"/>
              </a:ext>
            </a:extLst>
          </p:cNvPr>
          <p:cNvSpPr txBox="1"/>
          <p:nvPr/>
        </p:nvSpPr>
        <p:spPr>
          <a:xfrm>
            <a:off x="3647870" y="3123097"/>
            <a:ext cx="1343230" cy="664028"/>
          </a:xfrm>
          <a:prstGeom prst="rect">
            <a:avLst/>
          </a:prstGeom>
          <a:noFill/>
        </p:spPr>
        <p:txBody>
          <a:bodyPr wrap="square" rtlCol="0">
            <a:spAutoFit/>
          </a:bodyPr>
          <a:lstStyle/>
          <a:p>
            <a:pPr>
              <a:lnSpc>
                <a:spcPts val="1100"/>
              </a:lnSpc>
            </a:pPr>
            <a:r>
              <a:rPr kumimoji="1" lang="en-US" altLang="ja-JP" sz="1200" b="1" dirty="0"/>
              <a:t>K-2</a:t>
            </a:r>
          </a:p>
          <a:p>
            <a:pPr>
              <a:lnSpc>
                <a:spcPts val="1100"/>
              </a:lnSpc>
            </a:pPr>
            <a:r>
              <a:rPr kumimoji="1" lang="en-US" altLang="ja-JP" sz="1200" b="1" dirty="0"/>
              <a:t>B</a:t>
            </a:r>
            <a:r>
              <a:rPr kumimoji="1" lang="ja-JP" altLang="en-US" sz="1200" b="1" dirty="0"/>
              <a:t>→ </a:t>
            </a:r>
            <a:r>
              <a:rPr kumimoji="1" lang="en-US" altLang="ja-JP" sz="1200" b="1" dirty="0"/>
              <a:t>B(c1-a2)</a:t>
            </a:r>
          </a:p>
          <a:p>
            <a:pPr>
              <a:lnSpc>
                <a:spcPts val="1100"/>
              </a:lnSpc>
            </a:pPr>
            <a:r>
              <a:rPr kumimoji="1" lang="ja-JP" altLang="en-US" sz="1200" b="1" dirty="0"/>
              <a:t>０次谷補正無し</a:t>
            </a:r>
            <a:endParaRPr kumimoji="1" lang="en-US" altLang="ja-JP" sz="1200" b="1" dirty="0"/>
          </a:p>
          <a:p>
            <a:pPr>
              <a:lnSpc>
                <a:spcPts val="1100"/>
              </a:lnSpc>
            </a:pPr>
            <a:r>
              <a:rPr kumimoji="1" lang="ja-JP" altLang="en-US" sz="1200" b="1" dirty="0"/>
              <a:t>流木補正有り</a:t>
            </a:r>
          </a:p>
        </p:txBody>
      </p:sp>
      <p:sp>
        <p:nvSpPr>
          <p:cNvPr id="26" name="テキスト ボックス 25">
            <a:extLst>
              <a:ext uri="{FF2B5EF4-FFF2-40B4-BE49-F238E27FC236}">
                <a16:creationId xmlns:a16="http://schemas.microsoft.com/office/drawing/2014/main" id="{D4A984A1-3A79-4BCB-B64B-FE133A51DD8B}"/>
              </a:ext>
            </a:extLst>
          </p:cNvPr>
          <p:cNvSpPr txBox="1"/>
          <p:nvPr/>
        </p:nvSpPr>
        <p:spPr>
          <a:xfrm>
            <a:off x="3101495" y="2460840"/>
            <a:ext cx="1343230" cy="522964"/>
          </a:xfrm>
          <a:prstGeom prst="rect">
            <a:avLst/>
          </a:prstGeom>
          <a:noFill/>
        </p:spPr>
        <p:txBody>
          <a:bodyPr wrap="square" rtlCol="0">
            <a:spAutoFit/>
          </a:bodyPr>
          <a:lstStyle/>
          <a:p>
            <a:pPr>
              <a:lnSpc>
                <a:spcPts val="1100"/>
              </a:lnSpc>
            </a:pPr>
            <a:r>
              <a:rPr kumimoji="1" lang="en-US" altLang="ja-JP" sz="1200" b="1" dirty="0"/>
              <a:t>Y-2</a:t>
            </a:r>
          </a:p>
          <a:p>
            <a:pPr>
              <a:lnSpc>
                <a:spcPts val="1100"/>
              </a:lnSpc>
            </a:pPr>
            <a:r>
              <a:rPr kumimoji="1" lang="en-US" altLang="ja-JP" sz="1200" b="1" dirty="0"/>
              <a:t>A</a:t>
            </a:r>
            <a:r>
              <a:rPr kumimoji="1" lang="ja-JP" altLang="en-US" sz="1200" b="1" dirty="0"/>
              <a:t>→ </a:t>
            </a:r>
            <a:r>
              <a:rPr kumimoji="1" lang="en-US" altLang="ja-JP" sz="1200" b="1" dirty="0"/>
              <a:t>B</a:t>
            </a:r>
          </a:p>
          <a:p>
            <a:pPr>
              <a:lnSpc>
                <a:spcPts val="1100"/>
              </a:lnSpc>
            </a:pPr>
            <a:r>
              <a:rPr kumimoji="1" lang="ja-JP" altLang="en-US" sz="1200" b="1" dirty="0"/>
              <a:t>０次谷補正有り</a:t>
            </a:r>
            <a:endParaRPr kumimoji="1" lang="en-US" altLang="ja-JP" sz="1200" b="1" dirty="0"/>
          </a:p>
        </p:txBody>
      </p:sp>
      <p:sp>
        <p:nvSpPr>
          <p:cNvPr id="23" name="テキスト ボックス 22">
            <a:extLst>
              <a:ext uri="{FF2B5EF4-FFF2-40B4-BE49-F238E27FC236}">
                <a16:creationId xmlns:a16="http://schemas.microsoft.com/office/drawing/2014/main" id="{8D877CE6-0FE9-4A4B-8DAF-6E139690D7D5}"/>
              </a:ext>
            </a:extLst>
          </p:cNvPr>
          <p:cNvSpPr txBox="1"/>
          <p:nvPr/>
        </p:nvSpPr>
        <p:spPr>
          <a:xfrm>
            <a:off x="1889090" y="5435460"/>
            <a:ext cx="1343230" cy="664028"/>
          </a:xfrm>
          <a:prstGeom prst="rect">
            <a:avLst/>
          </a:prstGeom>
          <a:solidFill>
            <a:schemeClr val="bg1"/>
          </a:solidFill>
        </p:spPr>
        <p:txBody>
          <a:bodyPr wrap="square" rtlCol="0">
            <a:spAutoFit/>
          </a:bodyPr>
          <a:lstStyle/>
          <a:p>
            <a:pPr>
              <a:lnSpc>
                <a:spcPts val="1100"/>
              </a:lnSpc>
            </a:pPr>
            <a:r>
              <a:rPr kumimoji="1" lang="en-US" altLang="ja-JP" sz="1200" b="1" dirty="0"/>
              <a:t>K-6</a:t>
            </a:r>
          </a:p>
          <a:p>
            <a:pPr>
              <a:lnSpc>
                <a:spcPts val="1100"/>
              </a:lnSpc>
            </a:pPr>
            <a:r>
              <a:rPr kumimoji="1" lang="en-US" altLang="ja-JP" sz="1200" b="1" dirty="0"/>
              <a:t>B</a:t>
            </a:r>
            <a:r>
              <a:rPr kumimoji="1" lang="ja-JP" altLang="en-US" sz="1200" b="1" dirty="0"/>
              <a:t>→ </a:t>
            </a:r>
            <a:r>
              <a:rPr kumimoji="1" lang="en-US" altLang="ja-JP" sz="1200" b="1" dirty="0"/>
              <a:t>B(c1-a2)</a:t>
            </a:r>
          </a:p>
          <a:p>
            <a:pPr>
              <a:lnSpc>
                <a:spcPts val="1100"/>
              </a:lnSpc>
            </a:pPr>
            <a:r>
              <a:rPr kumimoji="1" lang="ja-JP" altLang="en-US" sz="1200" b="1" dirty="0"/>
              <a:t>０次谷補正有り</a:t>
            </a:r>
            <a:endParaRPr kumimoji="1" lang="en-US" altLang="ja-JP" sz="1200" b="1" dirty="0"/>
          </a:p>
          <a:p>
            <a:pPr>
              <a:lnSpc>
                <a:spcPts val="1100"/>
              </a:lnSpc>
            </a:pPr>
            <a:r>
              <a:rPr kumimoji="1" lang="ja-JP" altLang="en-US" sz="1200" b="1" dirty="0"/>
              <a:t>流木補正有り</a:t>
            </a:r>
          </a:p>
        </p:txBody>
      </p:sp>
      <p:sp>
        <p:nvSpPr>
          <p:cNvPr id="68" name="正方形/長方形 1">
            <a:extLst>
              <a:ext uri="{FF2B5EF4-FFF2-40B4-BE49-F238E27FC236}">
                <a16:creationId xmlns:a16="http://schemas.microsoft.com/office/drawing/2014/main" id="{8C8B9078-9F54-42E4-AAD5-C382E4B3EFC7}"/>
              </a:ext>
            </a:extLst>
          </p:cNvPr>
          <p:cNvSpPr/>
          <p:nvPr/>
        </p:nvSpPr>
        <p:spPr>
          <a:xfrm>
            <a:off x="-28633" y="969983"/>
            <a:ext cx="9020483" cy="5588014"/>
          </a:xfrm>
          <a:custGeom>
            <a:avLst/>
            <a:gdLst>
              <a:gd name="connsiteX0" fmla="*/ 0 w 4235280"/>
              <a:gd name="connsiteY0" fmla="*/ 0 h 2974618"/>
              <a:gd name="connsiteX1" fmla="*/ 4235280 w 4235280"/>
              <a:gd name="connsiteY1" fmla="*/ 0 h 2974618"/>
              <a:gd name="connsiteX2" fmla="*/ 4235280 w 4235280"/>
              <a:gd name="connsiteY2" fmla="*/ 2974618 h 2974618"/>
              <a:gd name="connsiteX3" fmla="*/ 0 w 4235280"/>
              <a:gd name="connsiteY3" fmla="*/ 2974618 h 2974618"/>
              <a:gd name="connsiteX4" fmla="*/ 0 w 4235280"/>
              <a:gd name="connsiteY4" fmla="*/ 0 h 2974618"/>
              <a:gd name="connsiteX0" fmla="*/ 0 w 4235280"/>
              <a:gd name="connsiteY0" fmla="*/ 1391139 h 4365757"/>
              <a:gd name="connsiteX1" fmla="*/ 3719465 w 4235280"/>
              <a:gd name="connsiteY1" fmla="*/ 0 h 4365757"/>
              <a:gd name="connsiteX2" fmla="*/ 4235280 w 4235280"/>
              <a:gd name="connsiteY2" fmla="*/ 4365757 h 4365757"/>
              <a:gd name="connsiteX3" fmla="*/ 0 w 4235280"/>
              <a:gd name="connsiteY3" fmla="*/ 4365757 h 4365757"/>
              <a:gd name="connsiteX4" fmla="*/ 0 w 4235280"/>
              <a:gd name="connsiteY4" fmla="*/ 1391139 h 4365757"/>
              <a:gd name="connsiteX0" fmla="*/ 0 w 4235280"/>
              <a:gd name="connsiteY0" fmla="*/ 1391139 h 4365757"/>
              <a:gd name="connsiteX1" fmla="*/ 3719465 w 4235280"/>
              <a:gd name="connsiteY1" fmla="*/ 0 h 4365757"/>
              <a:gd name="connsiteX2" fmla="*/ 3746818 w 4235280"/>
              <a:gd name="connsiteY2" fmla="*/ 235469 h 4365757"/>
              <a:gd name="connsiteX3" fmla="*/ 4235280 w 4235280"/>
              <a:gd name="connsiteY3" fmla="*/ 4365757 h 4365757"/>
              <a:gd name="connsiteX4" fmla="*/ 0 w 4235280"/>
              <a:gd name="connsiteY4" fmla="*/ 4365757 h 4365757"/>
              <a:gd name="connsiteX5" fmla="*/ 0 w 4235280"/>
              <a:gd name="connsiteY5"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235280 w 4235280"/>
              <a:gd name="connsiteY3" fmla="*/ 4365757 h 4365757"/>
              <a:gd name="connsiteX4" fmla="*/ 0 w 4235280"/>
              <a:gd name="connsiteY4" fmla="*/ 4365757 h 4365757"/>
              <a:gd name="connsiteX5" fmla="*/ 0 w 4235280"/>
              <a:gd name="connsiteY5"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20357 w 4235280"/>
              <a:gd name="connsiteY3" fmla="*/ 548085 h 4365757"/>
              <a:gd name="connsiteX4" fmla="*/ 4235280 w 4235280"/>
              <a:gd name="connsiteY4" fmla="*/ 4365757 h 4365757"/>
              <a:gd name="connsiteX5" fmla="*/ 0 w 4235280"/>
              <a:gd name="connsiteY5" fmla="*/ 4365757 h 4365757"/>
              <a:gd name="connsiteX6" fmla="*/ 0 w 4235280"/>
              <a:gd name="connsiteY6"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98511 w 4235280"/>
              <a:gd name="connsiteY3" fmla="*/ 227654 h 4365757"/>
              <a:gd name="connsiteX4" fmla="*/ 4235280 w 4235280"/>
              <a:gd name="connsiteY4" fmla="*/ 4365757 h 4365757"/>
              <a:gd name="connsiteX5" fmla="*/ 0 w 4235280"/>
              <a:gd name="connsiteY5" fmla="*/ 4365757 h 4365757"/>
              <a:gd name="connsiteX6" fmla="*/ 0 w 4235280"/>
              <a:gd name="connsiteY6"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98511 w 4235280"/>
              <a:gd name="connsiteY3" fmla="*/ 227654 h 4365757"/>
              <a:gd name="connsiteX4" fmla="*/ 4106326 w 4235280"/>
              <a:gd name="connsiteY4" fmla="*/ 571531 h 4365757"/>
              <a:gd name="connsiteX5" fmla="*/ 4235280 w 4235280"/>
              <a:gd name="connsiteY5" fmla="*/ 4365757 h 4365757"/>
              <a:gd name="connsiteX6" fmla="*/ 0 w 4235280"/>
              <a:gd name="connsiteY6" fmla="*/ 4365757 h 4365757"/>
              <a:gd name="connsiteX7" fmla="*/ 0 w 4235280"/>
              <a:gd name="connsiteY7"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98511 w 4235280"/>
              <a:gd name="connsiteY3" fmla="*/ 227654 h 4365757"/>
              <a:gd name="connsiteX4" fmla="*/ 4223557 w 4235280"/>
              <a:gd name="connsiteY4" fmla="*/ 399593 h 4365757"/>
              <a:gd name="connsiteX5" fmla="*/ 4235280 w 4235280"/>
              <a:gd name="connsiteY5" fmla="*/ 4365757 h 4365757"/>
              <a:gd name="connsiteX6" fmla="*/ 0 w 4235280"/>
              <a:gd name="connsiteY6" fmla="*/ 4365757 h 4365757"/>
              <a:gd name="connsiteX7" fmla="*/ 0 w 4235280"/>
              <a:gd name="connsiteY7" fmla="*/ 1391139 h 4365757"/>
              <a:gd name="connsiteX0" fmla="*/ 0 w 4548137"/>
              <a:gd name="connsiteY0" fmla="*/ 1391139 h 4365757"/>
              <a:gd name="connsiteX1" fmla="*/ 3719465 w 4548137"/>
              <a:gd name="connsiteY1" fmla="*/ 0 h 4365757"/>
              <a:gd name="connsiteX2" fmla="*/ 4004726 w 4548137"/>
              <a:gd name="connsiteY2" fmla="*/ 235469 h 4365757"/>
              <a:gd name="connsiteX3" fmla="*/ 4098511 w 4548137"/>
              <a:gd name="connsiteY3" fmla="*/ 227654 h 4365757"/>
              <a:gd name="connsiteX4" fmla="*/ 4223557 w 4548137"/>
              <a:gd name="connsiteY4" fmla="*/ 399593 h 4365757"/>
              <a:gd name="connsiteX5" fmla="*/ 4231372 w 4548137"/>
              <a:gd name="connsiteY5" fmla="*/ 680946 h 4365757"/>
              <a:gd name="connsiteX6" fmla="*/ 4235280 w 4548137"/>
              <a:gd name="connsiteY6" fmla="*/ 4365757 h 4365757"/>
              <a:gd name="connsiteX7" fmla="*/ 0 w 4548137"/>
              <a:gd name="connsiteY7" fmla="*/ 4365757 h 4365757"/>
              <a:gd name="connsiteX8" fmla="*/ 0 w 4548137"/>
              <a:gd name="connsiteY8" fmla="*/ 1391139 h 4365757"/>
              <a:gd name="connsiteX0" fmla="*/ 0 w 4550168"/>
              <a:gd name="connsiteY0" fmla="*/ 1391139 h 4365757"/>
              <a:gd name="connsiteX1" fmla="*/ 3719465 w 4550168"/>
              <a:gd name="connsiteY1" fmla="*/ 0 h 4365757"/>
              <a:gd name="connsiteX2" fmla="*/ 4004726 w 4550168"/>
              <a:gd name="connsiteY2" fmla="*/ 235469 h 4365757"/>
              <a:gd name="connsiteX3" fmla="*/ 4098511 w 4550168"/>
              <a:gd name="connsiteY3" fmla="*/ 227654 h 4365757"/>
              <a:gd name="connsiteX4" fmla="*/ 4223557 w 4550168"/>
              <a:gd name="connsiteY4" fmla="*/ 399593 h 4365757"/>
              <a:gd name="connsiteX5" fmla="*/ 4235280 w 4550168"/>
              <a:gd name="connsiteY5" fmla="*/ 4365757 h 4365757"/>
              <a:gd name="connsiteX6" fmla="*/ 0 w 4550168"/>
              <a:gd name="connsiteY6" fmla="*/ 4365757 h 4365757"/>
              <a:gd name="connsiteX7" fmla="*/ 0 w 4550168"/>
              <a:gd name="connsiteY7" fmla="*/ 1391139 h 4365757"/>
              <a:gd name="connsiteX0" fmla="*/ 0 w 4578326"/>
              <a:gd name="connsiteY0" fmla="*/ 1391139 h 4365757"/>
              <a:gd name="connsiteX1" fmla="*/ 3719465 w 4578326"/>
              <a:gd name="connsiteY1" fmla="*/ 0 h 4365757"/>
              <a:gd name="connsiteX2" fmla="*/ 4004726 w 4578326"/>
              <a:gd name="connsiteY2" fmla="*/ 235469 h 4365757"/>
              <a:gd name="connsiteX3" fmla="*/ 4098511 w 4578326"/>
              <a:gd name="connsiteY3" fmla="*/ 227654 h 4365757"/>
              <a:gd name="connsiteX4" fmla="*/ 4223557 w 4578326"/>
              <a:gd name="connsiteY4" fmla="*/ 399593 h 4365757"/>
              <a:gd name="connsiteX5" fmla="*/ 4317341 w 4578326"/>
              <a:gd name="connsiteY5" fmla="*/ 1196762 h 4365757"/>
              <a:gd name="connsiteX6" fmla="*/ 4235280 w 4578326"/>
              <a:gd name="connsiteY6" fmla="*/ 4365757 h 4365757"/>
              <a:gd name="connsiteX7" fmla="*/ 0 w 4578326"/>
              <a:gd name="connsiteY7" fmla="*/ 4365757 h 4365757"/>
              <a:gd name="connsiteX8" fmla="*/ 0 w 4578326"/>
              <a:gd name="connsiteY8" fmla="*/ 1391139 h 4365757"/>
              <a:gd name="connsiteX0" fmla="*/ 0 w 4550517"/>
              <a:gd name="connsiteY0" fmla="*/ 1391139 h 4365757"/>
              <a:gd name="connsiteX1" fmla="*/ 3719465 w 4550517"/>
              <a:gd name="connsiteY1" fmla="*/ 0 h 4365757"/>
              <a:gd name="connsiteX2" fmla="*/ 4004726 w 4550517"/>
              <a:gd name="connsiteY2" fmla="*/ 235469 h 4365757"/>
              <a:gd name="connsiteX3" fmla="*/ 4098511 w 4550517"/>
              <a:gd name="connsiteY3" fmla="*/ 227654 h 4365757"/>
              <a:gd name="connsiteX4" fmla="*/ 4223557 w 4550517"/>
              <a:gd name="connsiteY4" fmla="*/ 399593 h 4365757"/>
              <a:gd name="connsiteX5" fmla="*/ 4215741 w 4550517"/>
              <a:gd name="connsiteY5" fmla="*/ 1290547 h 4365757"/>
              <a:gd name="connsiteX6" fmla="*/ 4235280 w 4550517"/>
              <a:gd name="connsiteY6" fmla="*/ 4365757 h 4365757"/>
              <a:gd name="connsiteX7" fmla="*/ 0 w 4550517"/>
              <a:gd name="connsiteY7" fmla="*/ 4365757 h 4365757"/>
              <a:gd name="connsiteX8" fmla="*/ 0 w 4550517"/>
              <a:gd name="connsiteY8" fmla="*/ 1391139 h 4365757"/>
              <a:gd name="connsiteX0" fmla="*/ 0 w 4730477"/>
              <a:gd name="connsiteY0" fmla="*/ 1391139 h 4365757"/>
              <a:gd name="connsiteX1" fmla="*/ 3719465 w 4730477"/>
              <a:gd name="connsiteY1" fmla="*/ 0 h 4365757"/>
              <a:gd name="connsiteX2" fmla="*/ 4004726 w 4730477"/>
              <a:gd name="connsiteY2" fmla="*/ 235469 h 4365757"/>
              <a:gd name="connsiteX3" fmla="*/ 4098511 w 4730477"/>
              <a:gd name="connsiteY3" fmla="*/ 227654 h 4365757"/>
              <a:gd name="connsiteX4" fmla="*/ 4223557 w 4730477"/>
              <a:gd name="connsiteY4" fmla="*/ 399593 h 4365757"/>
              <a:gd name="connsiteX5" fmla="*/ 4676849 w 4730477"/>
              <a:gd name="connsiteY5" fmla="*/ 1165501 h 4365757"/>
              <a:gd name="connsiteX6" fmla="*/ 4235280 w 4730477"/>
              <a:gd name="connsiteY6" fmla="*/ 4365757 h 4365757"/>
              <a:gd name="connsiteX7" fmla="*/ 0 w 4730477"/>
              <a:gd name="connsiteY7" fmla="*/ 4365757 h 4365757"/>
              <a:gd name="connsiteX8" fmla="*/ 0 w 4730477"/>
              <a:gd name="connsiteY8"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512726 w 4710611"/>
              <a:gd name="connsiteY5" fmla="*/ 626238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051618 w 4710611"/>
              <a:gd name="connsiteY5" fmla="*/ 618422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051618 w 4710611"/>
              <a:gd name="connsiteY5" fmla="*/ 618422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051618 w 4710611"/>
              <a:gd name="connsiteY5" fmla="*/ 618422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06377"/>
              <a:gd name="connsiteY0" fmla="*/ 1391139 h 4365757"/>
              <a:gd name="connsiteX1" fmla="*/ 3719465 w 4706377"/>
              <a:gd name="connsiteY1" fmla="*/ 0 h 4365757"/>
              <a:gd name="connsiteX2" fmla="*/ 4004726 w 4706377"/>
              <a:gd name="connsiteY2" fmla="*/ 235469 h 4365757"/>
              <a:gd name="connsiteX3" fmla="*/ 4098511 w 4706377"/>
              <a:gd name="connsiteY3" fmla="*/ 227654 h 4365757"/>
              <a:gd name="connsiteX4" fmla="*/ 4223557 w 4706377"/>
              <a:gd name="connsiteY4" fmla="*/ 399593 h 4365757"/>
              <a:gd name="connsiteX5" fmla="*/ 4051618 w 4706377"/>
              <a:gd name="connsiteY5" fmla="*/ 618422 h 4365757"/>
              <a:gd name="connsiteX6" fmla="*/ 4575249 w 4706377"/>
              <a:gd name="connsiteY6" fmla="*/ 790362 h 4365757"/>
              <a:gd name="connsiteX7" fmla="*/ 4676849 w 4706377"/>
              <a:gd name="connsiteY7" fmla="*/ 1165501 h 4365757"/>
              <a:gd name="connsiteX8" fmla="*/ 4235280 w 4706377"/>
              <a:gd name="connsiteY8" fmla="*/ 4365757 h 4365757"/>
              <a:gd name="connsiteX9" fmla="*/ 0 w 4706377"/>
              <a:gd name="connsiteY9" fmla="*/ 4365757 h 4365757"/>
              <a:gd name="connsiteX10" fmla="*/ 0 w 4706377"/>
              <a:gd name="connsiteY10" fmla="*/ 1391139 h 4365757"/>
              <a:gd name="connsiteX0" fmla="*/ 0 w 4706377"/>
              <a:gd name="connsiteY0" fmla="*/ 1391139 h 4365757"/>
              <a:gd name="connsiteX1" fmla="*/ 3719465 w 4706377"/>
              <a:gd name="connsiteY1" fmla="*/ 0 h 4365757"/>
              <a:gd name="connsiteX2" fmla="*/ 4004726 w 4706377"/>
              <a:gd name="connsiteY2" fmla="*/ 235469 h 4365757"/>
              <a:gd name="connsiteX3" fmla="*/ 4098511 w 4706377"/>
              <a:gd name="connsiteY3" fmla="*/ 227654 h 4365757"/>
              <a:gd name="connsiteX4" fmla="*/ 4223557 w 4706377"/>
              <a:gd name="connsiteY4" fmla="*/ 399593 h 4365757"/>
              <a:gd name="connsiteX5" fmla="*/ 4051618 w 4706377"/>
              <a:gd name="connsiteY5" fmla="*/ 618422 h 4365757"/>
              <a:gd name="connsiteX6" fmla="*/ 4215742 w 4706377"/>
              <a:gd name="connsiteY6" fmla="*/ 805993 h 4365757"/>
              <a:gd name="connsiteX7" fmla="*/ 4676849 w 4706377"/>
              <a:gd name="connsiteY7" fmla="*/ 1165501 h 4365757"/>
              <a:gd name="connsiteX8" fmla="*/ 4235280 w 4706377"/>
              <a:gd name="connsiteY8" fmla="*/ 4365757 h 4365757"/>
              <a:gd name="connsiteX9" fmla="*/ 0 w 4706377"/>
              <a:gd name="connsiteY9" fmla="*/ 4365757 h 4365757"/>
              <a:gd name="connsiteX10" fmla="*/ 0 w 4706377"/>
              <a:gd name="connsiteY10" fmla="*/ 1391139 h 4365757"/>
              <a:gd name="connsiteX0" fmla="*/ 0 w 4706377"/>
              <a:gd name="connsiteY0" fmla="*/ 1391139 h 4365757"/>
              <a:gd name="connsiteX1" fmla="*/ 3719465 w 4706377"/>
              <a:gd name="connsiteY1" fmla="*/ 0 h 4365757"/>
              <a:gd name="connsiteX2" fmla="*/ 4004726 w 4706377"/>
              <a:gd name="connsiteY2" fmla="*/ 235469 h 4365757"/>
              <a:gd name="connsiteX3" fmla="*/ 4098511 w 4706377"/>
              <a:gd name="connsiteY3" fmla="*/ 227654 h 4365757"/>
              <a:gd name="connsiteX4" fmla="*/ 4223557 w 4706377"/>
              <a:gd name="connsiteY4" fmla="*/ 399593 h 4365757"/>
              <a:gd name="connsiteX5" fmla="*/ 4051618 w 4706377"/>
              <a:gd name="connsiteY5" fmla="*/ 618422 h 4365757"/>
              <a:gd name="connsiteX6" fmla="*/ 4215742 w 4706377"/>
              <a:gd name="connsiteY6" fmla="*/ 805993 h 4365757"/>
              <a:gd name="connsiteX7" fmla="*/ 4676849 w 4706377"/>
              <a:gd name="connsiteY7" fmla="*/ 1165501 h 4365757"/>
              <a:gd name="connsiteX8" fmla="*/ 4235280 w 4706377"/>
              <a:gd name="connsiteY8" fmla="*/ 4365757 h 4365757"/>
              <a:gd name="connsiteX9" fmla="*/ 0 w 4706377"/>
              <a:gd name="connsiteY9" fmla="*/ 4365757 h 4365757"/>
              <a:gd name="connsiteX10" fmla="*/ 0 w 4706377"/>
              <a:gd name="connsiteY10"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606511 w 4704268"/>
              <a:gd name="connsiteY7" fmla="*/ 821623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5157433"/>
              <a:gd name="connsiteY0" fmla="*/ 1391139 h 4365757"/>
              <a:gd name="connsiteX1" fmla="*/ 3719465 w 5157433"/>
              <a:gd name="connsiteY1" fmla="*/ 0 h 4365757"/>
              <a:gd name="connsiteX2" fmla="*/ 4004726 w 5157433"/>
              <a:gd name="connsiteY2" fmla="*/ 235469 h 4365757"/>
              <a:gd name="connsiteX3" fmla="*/ 4098511 w 5157433"/>
              <a:gd name="connsiteY3" fmla="*/ 227654 h 4365757"/>
              <a:gd name="connsiteX4" fmla="*/ 4223557 w 5157433"/>
              <a:gd name="connsiteY4" fmla="*/ 399593 h 4365757"/>
              <a:gd name="connsiteX5" fmla="*/ 4051618 w 5157433"/>
              <a:gd name="connsiteY5" fmla="*/ 618422 h 4365757"/>
              <a:gd name="connsiteX6" fmla="*/ 4215742 w 5157433"/>
              <a:gd name="connsiteY6" fmla="*/ 805993 h 4365757"/>
              <a:gd name="connsiteX7" fmla="*/ 4434572 w 5157433"/>
              <a:gd name="connsiteY7" fmla="*/ 954485 h 4365757"/>
              <a:gd name="connsiteX8" fmla="*/ 5153588 w 5157433"/>
              <a:gd name="connsiteY8" fmla="*/ 2064271 h 4365757"/>
              <a:gd name="connsiteX9" fmla="*/ 4235280 w 5157433"/>
              <a:gd name="connsiteY9" fmla="*/ 4365757 h 4365757"/>
              <a:gd name="connsiteX10" fmla="*/ 0 w 5157433"/>
              <a:gd name="connsiteY10" fmla="*/ 4365757 h 4365757"/>
              <a:gd name="connsiteX11" fmla="*/ 0 w 5157433"/>
              <a:gd name="connsiteY11"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5153588 w 5153588"/>
              <a:gd name="connsiteY8" fmla="*/ 2064271 h 4365757"/>
              <a:gd name="connsiteX9" fmla="*/ 4235280 w 5153588"/>
              <a:gd name="connsiteY9" fmla="*/ 4365757 h 4365757"/>
              <a:gd name="connsiteX10" fmla="*/ 0 w 5153588"/>
              <a:gd name="connsiteY10" fmla="*/ 4365757 h 4365757"/>
              <a:gd name="connsiteX11" fmla="*/ 0 w 5153588"/>
              <a:gd name="connsiteY11"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770634 w 5153588"/>
              <a:gd name="connsiteY8" fmla="*/ 1462485 h 4365757"/>
              <a:gd name="connsiteX9" fmla="*/ 5153588 w 5153588"/>
              <a:gd name="connsiteY9" fmla="*/ 2064271 h 4365757"/>
              <a:gd name="connsiteX10" fmla="*/ 4235280 w 5153588"/>
              <a:gd name="connsiteY10" fmla="*/ 4365757 h 4365757"/>
              <a:gd name="connsiteX11" fmla="*/ 0 w 5153588"/>
              <a:gd name="connsiteY11" fmla="*/ 4365757 h 4365757"/>
              <a:gd name="connsiteX12" fmla="*/ 0 w 5153588"/>
              <a:gd name="connsiteY12"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5153588 w 5153588"/>
              <a:gd name="connsiteY9" fmla="*/ 2064271 h 4365757"/>
              <a:gd name="connsiteX10" fmla="*/ 4235280 w 5153588"/>
              <a:gd name="connsiteY10" fmla="*/ 4365757 h 4365757"/>
              <a:gd name="connsiteX11" fmla="*/ 0 w 5153588"/>
              <a:gd name="connsiteY11" fmla="*/ 4365757 h 4365757"/>
              <a:gd name="connsiteX12" fmla="*/ 0 w 5153588"/>
              <a:gd name="connsiteY12"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919126 w 5153588"/>
              <a:gd name="connsiteY9" fmla="*/ 1657869 h 4365757"/>
              <a:gd name="connsiteX10" fmla="*/ 5153588 w 5153588"/>
              <a:gd name="connsiteY10" fmla="*/ 2064271 h 4365757"/>
              <a:gd name="connsiteX11" fmla="*/ 4235280 w 5153588"/>
              <a:gd name="connsiteY11" fmla="*/ 4365757 h 4365757"/>
              <a:gd name="connsiteX12" fmla="*/ 0 w 5153588"/>
              <a:gd name="connsiteY12" fmla="*/ 4365757 h 4365757"/>
              <a:gd name="connsiteX13" fmla="*/ 0 w 5153588"/>
              <a:gd name="connsiteY13"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5153588 w 5153588"/>
              <a:gd name="connsiteY10" fmla="*/ 2064271 h 4365757"/>
              <a:gd name="connsiteX11" fmla="*/ 4235280 w 5153588"/>
              <a:gd name="connsiteY11" fmla="*/ 4365757 h 4365757"/>
              <a:gd name="connsiteX12" fmla="*/ 0 w 5153588"/>
              <a:gd name="connsiteY12" fmla="*/ 4365757 h 4365757"/>
              <a:gd name="connsiteX13" fmla="*/ 0 w 5153588"/>
              <a:gd name="connsiteY13"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5028542 w 5153588"/>
              <a:gd name="connsiteY10" fmla="*/ 1821992 h 4365757"/>
              <a:gd name="connsiteX11" fmla="*/ 5153588 w 5153588"/>
              <a:gd name="connsiteY11" fmla="*/ 2064271 h 4365757"/>
              <a:gd name="connsiteX12" fmla="*/ 4235280 w 5153588"/>
              <a:gd name="connsiteY12" fmla="*/ 4365757 h 4365757"/>
              <a:gd name="connsiteX13" fmla="*/ 0 w 5153588"/>
              <a:gd name="connsiteY13" fmla="*/ 4365757 h 4365757"/>
              <a:gd name="connsiteX14" fmla="*/ 0 w 5153588"/>
              <a:gd name="connsiteY14"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5153588 w 5153588"/>
              <a:gd name="connsiteY11" fmla="*/ 2064271 h 4365757"/>
              <a:gd name="connsiteX12" fmla="*/ 4235280 w 5153588"/>
              <a:gd name="connsiteY12" fmla="*/ 4365757 h 4365757"/>
              <a:gd name="connsiteX13" fmla="*/ 0 w 5153588"/>
              <a:gd name="connsiteY13" fmla="*/ 4365757 h 4365757"/>
              <a:gd name="connsiteX14" fmla="*/ 0 w 5153588"/>
              <a:gd name="connsiteY14"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5044172 w 5153588"/>
              <a:gd name="connsiteY11" fmla="*/ 1837623 h 4365757"/>
              <a:gd name="connsiteX12" fmla="*/ 5153588 w 5153588"/>
              <a:gd name="connsiteY12" fmla="*/ 2064271 h 4365757"/>
              <a:gd name="connsiteX13" fmla="*/ 4235280 w 5153588"/>
              <a:gd name="connsiteY13" fmla="*/ 4365757 h 4365757"/>
              <a:gd name="connsiteX14" fmla="*/ 0 w 5153588"/>
              <a:gd name="connsiteY14" fmla="*/ 4365757 h 4365757"/>
              <a:gd name="connsiteX15" fmla="*/ 0 w 5153588"/>
              <a:gd name="connsiteY15"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5153588 w 5153588"/>
              <a:gd name="connsiteY12" fmla="*/ 2064271 h 4365757"/>
              <a:gd name="connsiteX13" fmla="*/ 4235280 w 5153588"/>
              <a:gd name="connsiteY13" fmla="*/ 4365757 h 4365757"/>
              <a:gd name="connsiteX14" fmla="*/ 0 w 5153588"/>
              <a:gd name="connsiteY14" fmla="*/ 4365757 h 4365757"/>
              <a:gd name="connsiteX15" fmla="*/ 0 w 5153588"/>
              <a:gd name="connsiteY15"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5075434 w 5153588"/>
              <a:gd name="connsiteY12" fmla="*/ 1923592 h 4365757"/>
              <a:gd name="connsiteX13" fmla="*/ 5153588 w 5153588"/>
              <a:gd name="connsiteY13" fmla="*/ 2064271 h 4365757"/>
              <a:gd name="connsiteX14" fmla="*/ 4235280 w 5153588"/>
              <a:gd name="connsiteY14" fmla="*/ 4365757 h 4365757"/>
              <a:gd name="connsiteX15" fmla="*/ 0 w 5153588"/>
              <a:gd name="connsiteY15" fmla="*/ 4365757 h 4365757"/>
              <a:gd name="connsiteX16" fmla="*/ 0 w 5153588"/>
              <a:gd name="connsiteY16"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153588 w 5153588"/>
              <a:gd name="connsiteY13" fmla="*/ 2064271 h 4365757"/>
              <a:gd name="connsiteX14" fmla="*/ 4235280 w 5153588"/>
              <a:gd name="connsiteY14" fmla="*/ 4365757 h 4365757"/>
              <a:gd name="connsiteX15" fmla="*/ 0 w 5153588"/>
              <a:gd name="connsiteY15" fmla="*/ 4365757 h 4365757"/>
              <a:gd name="connsiteX16" fmla="*/ 0 w 5153588"/>
              <a:gd name="connsiteY16"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083249 w 5153588"/>
              <a:gd name="connsiteY13" fmla="*/ 1954854 h 4365757"/>
              <a:gd name="connsiteX14" fmla="*/ 5153588 w 5153588"/>
              <a:gd name="connsiteY14" fmla="*/ 2064271 h 4365757"/>
              <a:gd name="connsiteX15" fmla="*/ 4235280 w 5153588"/>
              <a:gd name="connsiteY15" fmla="*/ 4365757 h 4365757"/>
              <a:gd name="connsiteX16" fmla="*/ 0 w 5153588"/>
              <a:gd name="connsiteY16" fmla="*/ 4365757 h 4365757"/>
              <a:gd name="connsiteX17" fmla="*/ 0 w 5153588"/>
              <a:gd name="connsiteY17"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075434 w 5153588"/>
              <a:gd name="connsiteY13" fmla="*/ 2056454 h 4365757"/>
              <a:gd name="connsiteX14" fmla="*/ 5153588 w 5153588"/>
              <a:gd name="connsiteY14" fmla="*/ 2064271 h 4365757"/>
              <a:gd name="connsiteX15" fmla="*/ 4235280 w 5153588"/>
              <a:gd name="connsiteY15" fmla="*/ 4365757 h 4365757"/>
              <a:gd name="connsiteX16" fmla="*/ 0 w 5153588"/>
              <a:gd name="connsiteY16" fmla="*/ 4365757 h 4365757"/>
              <a:gd name="connsiteX17" fmla="*/ 0 w 5153588"/>
              <a:gd name="connsiteY17"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075434 w 5153588"/>
              <a:gd name="connsiteY13" fmla="*/ 2056454 h 4365757"/>
              <a:gd name="connsiteX14" fmla="*/ 5153588 w 5153588"/>
              <a:gd name="connsiteY14" fmla="*/ 2064271 h 4365757"/>
              <a:gd name="connsiteX15" fmla="*/ 4235280 w 5153588"/>
              <a:gd name="connsiteY15" fmla="*/ 4365757 h 4365757"/>
              <a:gd name="connsiteX16" fmla="*/ 0 w 5153588"/>
              <a:gd name="connsiteY16" fmla="*/ 4365757 h 4365757"/>
              <a:gd name="connsiteX17" fmla="*/ 0 w 5153588"/>
              <a:gd name="connsiteY17" fmla="*/ 1391139 h 4365757"/>
              <a:gd name="connsiteX0" fmla="*/ 0 w 5207553"/>
              <a:gd name="connsiteY0" fmla="*/ 1391139 h 4365757"/>
              <a:gd name="connsiteX1" fmla="*/ 3719465 w 5207553"/>
              <a:gd name="connsiteY1" fmla="*/ 0 h 4365757"/>
              <a:gd name="connsiteX2" fmla="*/ 4004726 w 5207553"/>
              <a:gd name="connsiteY2" fmla="*/ 235469 h 4365757"/>
              <a:gd name="connsiteX3" fmla="*/ 4098511 w 5207553"/>
              <a:gd name="connsiteY3" fmla="*/ 227654 h 4365757"/>
              <a:gd name="connsiteX4" fmla="*/ 4223557 w 5207553"/>
              <a:gd name="connsiteY4" fmla="*/ 399593 h 4365757"/>
              <a:gd name="connsiteX5" fmla="*/ 4051618 w 5207553"/>
              <a:gd name="connsiteY5" fmla="*/ 618422 h 4365757"/>
              <a:gd name="connsiteX6" fmla="*/ 4215742 w 5207553"/>
              <a:gd name="connsiteY6" fmla="*/ 805993 h 4365757"/>
              <a:gd name="connsiteX7" fmla="*/ 4434572 w 5207553"/>
              <a:gd name="connsiteY7" fmla="*/ 954485 h 4365757"/>
              <a:gd name="connsiteX8" fmla="*/ 4645588 w 5207553"/>
              <a:gd name="connsiteY8" fmla="*/ 1165500 h 4365757"/>
              <a:gd name="connsiteX9" fmla="*/ 4747187 w 5207553"/>
              <a:gd name="connsiteY9" fmla="*/ 1188946 h 4365757"/>
              <a:gd name="connsiteX10" fmla="*/ 4825342 w 5207553"/>
              <a:gd name="connsiteY10" fmla="*/ 1493746 h 4365757"/>
              <a:gd name="connsiteX11" fmla="*/ 4903495 w 5207553"/>
              <a:gd name="connsiteY11" fmla="*/ 1642239 h 4365757"/>
              <a:gd name="connsiteX12" fmla="*/ 4872234 w 5207553"/>
              <a:gd name="connsiteY12" fmla="*/ 1712576 h 4365757"/>
              <a:gd name="connsiteX13" fmla="*/ 5075434 w 5207553"/>
              <a:gd name="connsiteY13" fmla="*/ 2056454 h 4365757"/>
              <a:gd name="connsiteX14" fmla="*/ 5153588 w 5207553"/>
              <a:gd name="connsiteY14" fmla="*/ 2064271 h 4365757"/>
              <a:gd name="connsiteX15" fmla="*/ 4235280 w 5207553"/>
              <a:gd name="connsiteY15" fmla="*/ 4365757 h 4365757"/>
              <a:gd name="connsiteX16" fmla="*/ 0 w 5207553"/>
              <a:gd name="connsiteY16" fmla="*/ 4365757 h 4365757"/>
              <a:gd name="connsiteX17" fmla="*/ 0 w 5207553"/>
              <a:gd name="connsiteY17" fmla="*/ 1391139 h 4365757"/>
              <a:gd name="connsiteX0" fmla="*/ 0 w 5207553"/>
              <a:gd name="connsiteY0" fmla="*/ 1391139 h 4365757"/>
              <a:gd name="connsiteX1" fmla="*/ 3719465 w 5207553"/>
              <a:gd name="connsiteY1" fmla="*/ 0 h 4365757"/>
              <a:gd name="connsiteX2" fmla="*/ 4004726 w 5207553"/>
              <a:gd name="connsiteY2" fmla="*/ 235469 h 4365757"/>
              <a:gd name="connsiteX3" fmla="*/ 4098511 w 5207553"/>
              <a:gd name="connsiteY3" fmla="*/ 227654 h 4365757"/>
              <a:gd name="connsiteX4" fmla="*/ 4223557 w 5207553"/>
              <a:gd name="connsiteY4" fmla="*/ 399593 h 4365757"/>
              <a:gd name="connsiteX5" fmla="*/ 4051618 w 5207553"/>
              <a:gd name="connsiteY5" fmla="*/ 618422 h 4365757"/>
              <a:gd name="connsiteX6" fmla="*/ 4215742 w 5207553"/>
              <a:gd name="connsiteY6" fmla="*/ 805993 h 4365757"/>
              <a:gd name="connsiteX7" fmla="*/ 4434572 w 5207553"/>
              <a:gd name="connsiteY7" fmla="*/ 954485 h 4365757"/>
              <a:gd name="connsiteX8" fmla="*/ 4645588 w 5207553"/>
              <a:gd name="connsiteY8" fmla="*/ 1165500 h 4365757"/>
              <a:gd name="connsiteX9" fmla="*/ 4747187 w 5207553"/>
              <a:gd name="connsiteY9" fmla="*/ 1188946 h 4365757"/>
              <a:gd name="connsiteX10" fmla="*/ 4825342 w 5207553"/>
              <a:gd name="connsiteY10" fmla="*/ 1493746 h 4365757"/>
              <a:gd name="connsiteX11" fmla="*/ 4903495 w 5207553"/>
              <a:gd name="connsiteY11" fmla="*/ 1642239 h 4365757"/>
              <a:gd name="connsiteX12" fmla="*/ 4872234 w 5207553"/>
              <a:gd name="connsiteY12" fmla="*/ 1712576 h 4365757"/>
              <a:gd name="connsiteX13" fmla="*/ 5075434 w 5207553"/>
              <a:gd name="connsiteY13" fmla="*/ 2056454 h 4365757"/>
              <a:gd name="connsiteX14" fmla="*/ 5153588 w 5207553"/>
              <a:gd name="connsiteY14" fmla="*/ 2064271 h 4365757"/>
              <a:gd name="connsiteX15" fmla="*/ 5051988 w 5207553"/>
              <a:gd name="connsiteY15" fmla="*/ 2720762 h 4365757"/>
              <a:gd name="connsiteX16" fmla="*/ 4235280 w 5207553"/>
              <a:gd name="connsiteY16" fmla="*/ 4365757 h 4365757"/>
              <a:gd name="connsiteX17" fmla="*/ 0 w 5207553"/>
              <a:gd name="connsiteY17" fmla="*/ 4365757 h 4365757"/>
              <a:gd name="connsiteX18" fmla="*/ 0 w 5207553"/>
              <a:gd name="connsiteY18" fmla="*/ 1391139 h 4365757"/>
              <a:gd name="connsiteX0" fmla="*/ 0 w 5230591"/>
              <a:gd name="connsiteY0" fmla="*/ 1391139 h 4469083"/>
              <a:gd name="connsiteX1" fmla="*/ 3719465 w 5230591"/>
              <a:gd name="connsiteY1" fmla="*/ 0 h 4469083"/>
              <a:gd name="connsiteX2" fmla="*/ 4004726 w 5230591"/>
              <a:gd name="connsiteY2" fmla="*/ 235469 h 4469083"/>
              <a:gd name="connsiteX3" fmla="*/ 4098511 w 5230591"/>
              <a:gd name="connsiteY3" fmla="*/ 227654 h 4469083"/>
              <a:gd name="connsiteX4" fmla="*/ 4223557 w 5230591"/>
              <a:gd name="connsiteY4" fmla="*/ 399593 h 4469083"/>
              <a:gd name="connsiteX5" fmla="*/ 4051618 w 5230591"/>
              <a:gd name="connsiteY5" fmla="*/ 618422 h 4469083"/>
              <a:gd name="connsiteX6" fmla="*/ 4215742 w 5230591"/>
              <a:gd name="connsiteY6" fmla="*/ 805993 h 4469083"/>
              <a:gd name="connsiteX7" fmla="*/ 4434572 w 5230591"/>
              <a:gd name="connsiteY7" fmla="*/ 954485 h 4469083"/>
              <a:gd name="connsiteX8" fmla="*/ 4645588 w 5230591"/>
              <a:gd name="connsiteY8" fmla="*/ 1165500 h 4469083"/>
              <a:gd name="connsiteX9" fmla="*/ 4747187 w 5230591"/>
              <a:gd name="connsiteY9" fmla="*/ 1188946 h 4469083"/>
              <a:gd name="connsiteX10" fmla="*/ 4825342 w 5230591"/>
              <a:gd name="connsiteY10" fmla="*/ 1493746 h 4469083"/>
              <a:gd name="connsiteX11" fmla="*/ 4903495 w 5230591"/>
              <a:gd name="connsiteY11" fmla="*/ 1642239 h 4469083"/>
              <a:gd name="connsiteX12" fmla="*/ 4872234 w 5230591"/>
              <a:gd name="connsiteY12" fmla="*/ 1712576 h 4469083"/>
              <a:gd name="connsiteX13" fmla="*/ 5075434 w 5230591"/>
              <a:gd name="connsiteY13" fmla="*/ 2056454 h 4469083"/>
              <a:gd name="connsiteX14" fmla="*/ 5153588 w 5230591"/>
              <a:gd name="connsiteY14" fmla="*/ 2064271 h 4469083"/>
              <a:gd name="connsiteX15" fmla="*/ 5161403 w 5230591"/>
              <a:gd name="connsiteY15" fmla="*/ 2970854 h 4469083"/>
              <a:gd name="connsiteX16" fmla="*/ 4235280 w 5230591"/>
              <a:gd name="connsiteY16" fmla="*/ 4365757 h 4469083"/>
              <a:gd name="connsiteX17" fmla="*/ 0 w 5230591"/>
              <a:gd name="connsiteY17" fmla="*/ 4365757 h 4469083"/>
              <a:gd name="connsiteX18" fmla="*/ 0 w 5230591"/>
              <a:gd name="connsiteY18" fmla="*/ 1391139 h 4469083"/>
              <a:gd name="connsiteX0" fmla="*/ 0 w 5255716"/>
              <a:gd name="connsiteY0" fmla="*/ 1391139 h 4469083"/>
              <a:gd name="connsiteX1" fmla="*/ 3719465 w 5255716"/>
              <a:gd name="connsiteY1" fmla="*/ 0 h 4469083"/>
              <a:gd name="connsiteX2" fmla="*/ 4004726 w 5255716"/>
              <a:gd name="connsiteY2" fmla="*/ 235469 h 4469083"/>
              <a:gd name="connsiteX3" fmla="*/ 4098511 w 5255716"/>
              <a:gd name="connsiteY3" fmla="*/ 227654 h 4469083"/>
              <a:gd name="connsiteX4" fmla="*/ 4223557 w 5255716"/>
              <a:gd name="connsiteY4" fmla="*/ 399593 h 4469083"/>
              <a:gd name="connsiteX5" fmla="*/ 4051618 w 5255716"/>
              <a:gd name="connsiteY5" fmla="*/ 618422 h 4469083"/>
              <a:gd name="connsiteX6" fmla="*/ 4215742 w 5255716"/>
              <a:gd name="connsiteY6" fmla="*/ 805993 h 4469083"/>
              <a:gd name="connsiteX7" fmla="*/ 4434572 w 5255716"/>
              <a:gd name="connsiteY7" fmla="*/ 954485 h 4469083"/>
              <a:gd name="connsiteX8" fmla="*/ 4645588 w 5255716"/>
              <a:gd name="connsiteY8" fmla="*/ 1165500 h 4469083"/>
              <a:gd name="connsiteX9" fmla="*/ 4747187 w 5255716"/>
              <a:gd name="connsiteY9" fmla="*/ 1188946 h 4469083"/>
              <a:gd name="connsiteX10" fmla="*/ 4825342 w 5255716"/>
              <a:gd name="connsiteY10" fmla="*/ 1493746 h 4469083"/>
              <a:gd name="connsiteX11" fmla="*/ 4903495 w 5255716"/>
              <a:gd name="connsiteY11" fmla="*/ 1642239 h 4469083"/>
              <a:gd name="connsiteX12" fmla="*/ 4872234 w 5255716"/>
              <a:gd name="connsiteY12" fmla="*/ 1712576 h 4469083"/>
              <a:gd name="connsiteX13" fmla="*/ 5075434 w 5255716"/>
              <a:gd name="connsiteY13" fmla="*/ 2056454 h 4469083"/>
              <a:gd name="connsiteX14" fmla="*/ 5153588 w 5255716"/>
              <a:gd name="connsiteY14" fmla="*/ 2064271 h 4469083"/>
              <a:gd name="connsiteX15" fmla="*/ 5223926 w 5255716"/>
              <a:gd name="connsiteY15" fmla="*/ 2494115 h 4469083"/>
              <a:gd name="connsiteX16" fmla="*/ 5161403 w 5255716"/>
              <a:gd name="connsiteY16" fmla="*/ 2970854 h 4469083"/>
              <a:gd name="connsiteX17" fmla="*/ 4235280 w 5255716"/>
              <a:gd name="connsiteY17" fmla="*/ 4365757 h 4469083"/>
              <a:gd name="connsiteX18" fmla="*/ 0 w 5255716"/>
              <a:gd name="connsiteY18" fmla="*/ 4365757 h 4469083"/>
              <a:gd name="connsiteX19" fmla="*/ 0 w 5255716"/>
              <a:gd name="connsiteY19" fmla="*/ 1391139 h 4469083"/>
              <a:gd name="connsiteX0" fmla="*/ 0 w 5246717"/>
              <a:gd name="connsiteY0" fmla="*/ 1391139 h 4469083"/>
              <a:gd name="connsiteX1" fmla="*/ 3719465 w 5246717"/>
              <a:gd name="connsiteY1" fmla="*/ 0 h 4469083"/>
              <a:gd name="connsiteX2" fmla="*/ 4004726 w 5246717"/>
              <a:gd name="connsiteY2" fmla="*/ 235469 h 4469083"/>
              <a:gd name="connsiteX3" fmla="*/ 4098511 w 5246717"/>
              <a:gd name="connsiteY3" fmla="*/ 227654 h 4469083"/>
              <a:gd name="connsiteX4" fmla="*/ 4223557 w 5246717"/>
              <a:gd name="connsiteY4" fmla="*/ 399593 h 4469083"/>
              <a:gd name="connsiteX5" fmla="*/ 4051618 w 5246717"/>
              <a:gd name="connsiteY5" fmla="*/ 618422 h 4469083"/>
              <a:gd name="connsiteX6" fmla="*/ 4215742 w 5246717"/>
              <a:gd name="connsiteY6" fmla="*/ 805993 h 4469083"/>
              <a:gd name="connsiteX7" fmla="*/ 4434572 w 5246717"/>
              <a:gd name="connsiteY7" fmla="*/ 954485 h 4469083"/>
              <a:gd name="connsiteX8" fmla="*/ 4645588 w 5246717"/>
              <a:gd name="connsiteY8" fmla="*/ 1165500 h 4469083"/>
              <a:gd name="connsiteX9" fmla="*/ 4747187 w 5246717"/>
              <a:gd name="connsiteY9" fmla="*/ 1188946 h 4469083"/>
              <a:gd name="connsiteX10" fmla="*/ 4825342 w 5246717"/>
              <a:gd name="connsiteY10" fmla="*/ 1493746 h 4469083"/>
              <a:gd name="connsiteX11" fmla="*/ 4903495 w 5246717"/>
              <a:gd name="connsiteY11" fmla="*/ 1642239 h 4469083"/>
              <a:gd name="connsiteX12" fmla="*/ 4872234 w 5246717"/>
              <a:gd name="connsiteY12" fmla="*/ 1712576 h 4469083"/>
              <a:gd name="connsiteX13" fmla="*/ 5075434 w 5246717"/>
              <a:gd name="connsiteY13" fmla="*/ 2056454 h 4469083"/>
              <a:gd name="connsiteX14" fmla="*/ 5153588 w 5246717"/>
              <a:gd name="connsiteY14" fmla="*/ 2064271 h 4469083"/>
              <a:gd name="connsiteX15" fmla="*/ 5200479 w 5246717"/>
              <a:gd name="connsiteY15" fmla="*/ 2556638 h 4469083"/>
              <a:gd name="connsiteX16" fmla="*/ 5161403 w 5246717"/>
              <a:gd name="connsiteY16" fmla="*/ 2970854 h 4469083"/>
              <a:gd name="connsiteX17" fmla="*/ 4235280 w 5246717"/>
              <a:gd name="connsiteY17" fmla="*/ 4365757 h 4469083"/>
              <a:gd name="connsiteX18" fmla="*/ 0 w 5246717"/>
              <a:gd name="connsiteY18" fmla="*/ 4365757 h 4469083"/>
              <a:gd name="connsiteX19" fmla="*/ 0 w 5246717"/>
              <a:gd name="connsiteY19" fmla="*/ 1391139 h 4469083"/>
              <a:gd name="connsiteX0" fmla="*/ 0 w 5246717"/>
              <a:gd name="connsiteY0" fmla="*/ 1391139 h 4365757"/>
              <a:gd name="connsiteX1" fmla="*/ 3719465 w 5246717"/>
              <a:gd name="connsiteY1" fmla="*/ 0 h 4365757"/>
              <a:gd name="connsiteX2" fmla="*/ 4004726 w 5246717"/>
              <a:gd name="connsiteY2" fmla="*/ 235469 h 4365757"/>
              <a:gd name="connsiteX3" fmla="*/ 4098511 w 5246717"/>
              <a:gd name="connsiteY3" fmla="*/ 227654 h 4365757"/>
              <a:gd name="connsiteX4" fmla="*/ 4223557 w 5246717"/>
              <a:gd name="connsiteY4" fmla="*/ 399593 h 4365757"/>
              <a:gd name="connsiteX5" fmla="*/ 4051618 w 5246717"/>
              <a:gd name="connsiteY5" fmla="*/ 618422 h 4365757"/>
              <a:gd name="connsiteX6" fmla="*/ 4215742 w 5246717"/>
              <a:gd name="connsiteY6" fmla="*/ 805993 h 4365757"/>
              <a:gd name="connsiteX7" fmla="*/ 4434572 w 5246717"/>
              <a:gd name="connsiteY7" fmla="*/ 954485 h 4365757"/>
              <a:gd name="connsiteX8" fmla="*/ 4645588 w 5246717"/>
              <a:gd name="connsiteY8" fmla="*/ 1165500 h 4365757"/>
              <a:gd name="connsiteX9" fmla="*/ 4747187 w 5246717"/>
              <a:gd name="connsiteY9" fmla="*/ 1188946 h 4365757"/>
              <a:gd name="connsiteX10" fmla="*/ 4825342 w 5246717"/>
              <a:gd name="connsiteY10" fmla="*/ 1493746 h 4365757"/>
              <a:gd name="connsiteX11" fmla="*/ 4903495 w 5246717"/>
              <a:gd name="connsiteY11" fmla="*/ 1642239 h 4365757"/>
              <a:gd name="connsiteX12" fmla="*/ 4872234 w 5246717"/>
              <a:gd name="connsiteY12" fmla="*/ 1712576 h 4365757"/>
              <a:gd name="connsiteX13" fmla="*/ 5075434 w 5246717"/>
              <a:gd name="connsiteY13" fmla="*/ 2056454 h 4365757"/>
              <a:gd name="connsiteX14" fmla="*/ 5153588 w 5246717"/>
              <a:gd name="connsiteY14" fmla="*/ 2064271 h 4365757"/>
              <a:gd name="connsiteX15" fmla="*/ 5200479 w 5246717"/>
              <a:gd name="connsiteY15" fmla="*/ 2556638 h 4365757"/>
              <a:gd name="connsiteX16" fmla="*/ 5161403 w 5246717"/>
              <a:gd name="connsiteY16" fmla="*/ 2970854 h 4365757"/>
              <a:gd name="connsiteX17" fmla="*/ 3594419 w 5246717"/>
              <a:gd name="connsiteY17" fmla="*/ 3302865 h 4365757"/>
              <a:gd name="connsiteX18" fmla="*/ 0 w 5246717"/>
              <a:gd name="connsiteY18" fmla="*/ 4365757 h 4365757"/>
              <a:gd name="connsiteX19" fmla="*/ 0 w 5246717"/>
              <a:gd name="connsiteY19" fmla="*/ 1391139 h 4365757"/>
              <a:gd name="connsiteX0" fmla="*/ 0 w 5221011"/>
              <a:gd name="connsiteY0" fmla="*/ 1391139 h 4365757"/>
              <a:gd name="connsiteX1" fmla="*/ 3719465 w 5221011"/>
              <a:gd name="connsiteY1" fmla="*/ 0 h 4365757"/>
              <a:gd name="connsiteX2" fmla="*/ 4004726 w 5221011"/>
              <a:gd name="connsiteY2" fmla="*/ 235469 h 4365757"/>
              <a:gd name="connsiteX3" fmla="*/ 4098511 w 5221011"/>
              <a:gd name="connsiteY3" fmla="*/ 227654 h 4365757"/>
              <a:gd name="connsiteX4" fmla="*/ 4223557 w 5221011"/>
              <a:gd name="connsiteY4" fmla="*/ 399593 h 4365757"/>
              <a:gd name="connsiteX5" fmla="*/ 4051618 w 5221011"/>
              <a:gd name="connsiteY5" fmla="*/ 618422 h 4365757"/>
              <a:gd name="connsiteX6" fmla="*/ 4215742 w 5221011"/>
              <a:gd name="connsiteY6" fmla="*/ 805993 h 4365757"/>
              <a:gd name="connsiteX7" fmla="*/ 4434572 w 5221011"/>
              <a:gd name="connsiteY7" fmla="*/ 954485 h 4365757"/>
              <a:gd name="connsiteX8" fmla="*/ 4645588 w 5221011"/>
              <a:gd name="connsiteY8" fmla="*/ 1165500 h 4365757"/>
              <a:gd name="connsiteX9" fmla="*/ 4747187 w 5221011"/>
              <a:gd name="connsiteY9" fmla="*/ 1188946 h 4365757"/>
              <a:gd name="connsiteX10" fmla="*/ 4825342 w 5221011"/>
              <a:gd name="connsiteY10" fmla="*/ 1493746 h 4365757"/>
              <a:gd name="connsiteX11" fmla="*/ 4903495 w 5221011"/>
              <a:gd name="connsiteY11" fmla="*/ 1642239 h 4365757"/>
              <a:gd name="connsiteX12" fmla="*/ 4872234 w 5221011"/>
              <a:gd name="connsiteY12" fmla="*/ 1712576 h 4365757"/>
              <a:gd name="connsiteX13" fmla="*/ 5075434 w 5221011"/>
              <a:gd name="connsiteY13" fmla="*/ 2056454 h 4365757"/>
              <a:gd name="connsiteX14" fmla="*/ 5153588 w 5221011"/>
              <a:gd name="connsiteY14" fmla="*/ 2064271 h 4365757"/>
              <a:gd name="connsiteX15" fmla="*/ 5200479 w 5221011"/>
              <a:gd name="connsiteY15" fmla="*/ 2556638 h 4365757"/>
              <a:gd name="connsiteX16" fmla="*/ 5161403 w 5221011"/>
              <a:gd name="connsiteY16" fmla="*/ 2970854 h 4365757"/>
              <a:gd name="connsiteX17" fmla="*/ 4575249 w 5221011"/>
              <a:gd name="connsiteY17" fmla="*/ 3158423 h 4365757"/>
              <a:gd name="connsiteX18" fmla="*/ 3594419 w 5221011"/>
              <a:gd name="connsiteY18" fmla="*/ 3302865 h 4365757"/>
              <a:gd name="connsiteX19" fmla="*/ 0 w 5221011"/>
              <a:gd name="connsiteY19" fmla="*/ 4365757 h 4365757"/>
              <a:gd name="connsiteX20" fmla="*/ 0 w 5221011"/>
              <a:gd name="connsiteY20" fmla="*/ 1391139 h 4365757"/>
              <a:gd name="connsiteX0" fmla="*/ 0 w 5221011"/>
              <a:gd name="connsiteY0" fmla="*/ 1391139 h 4365757"/>
              <a:gd name="connsiteX1" fmla="*/ 3719465 w 5221011"/>
              <a:gd name="connsiteY1" fmla="*/ 0 h 4365757"/>
              <a:gd name="connsiteX2" fmla="*/ 4004726 w 5221011"/>
              <a:gd name="connsiteY2" fmla="*/ 235469 h 4365757"/>
              <a:gd name="connsiteX3" fmla="*/ 4098511 w 5221011"/>
              <a:gd name="connsiteY3" fmla="*/ 227654 h 4365757"/>
              <a:gd name="connsiteX4" fmla="*/ 4223557 w 5221011"/>
              <a:gd name="connsiteY4" fmla="*/ 399593 h 4365757"/>
              <a:gd name="connsiteX5" fmla="*/ 4051618 w 5221011"/>
              <a:gd name="connsiteY5" fmla="*/ 618422 h 4365757"/>
              <a:gd name="connsiteX6" fmla="*/ 4215742 w 5221011"/>
              <a:gd name="connsiteY6" fmla="*/ 805993 h 4365757"/>
              <a:gd name="connsiteX7" fmla="*/ 4434572 w 5221011"/>
              <a:gd name="connsiteY7" fmla="*/ 954485 h 4365757"/>
              <a:gd name="connsiteX8" fmla="*/ 4645588 w 5221011"/>
              <a:gd name="connsiteY8" fmla="*/ 1165500 h 4365757"/>
              <a:gd name="connsiteX9" fmla="*/ 4747187 w 5221011"/>
              <a:gd name="connsiteY9" fmla="*/ 1188946 h 4365757"/>
              <a:gd name="connsiteX10" fmla="*/ 4825342 w 5221011"/>
              <a:gd name="connsiteY10" fmla="*/ 1493746 h 4365757"/>
              <a:gd name="connsiteX11" fmla="*/ 4903495 w 5221011"/>
              <a:gd name="connsiteY11" fmla="*/ 1642239 h 4365757"/>
              <a:gd name="connsiteX12" fmla="*/ 4872234 w 5221011"/>
              <a:gd name="connsiteY12" fmla="*/ 1712576 h 4365757"/>
              <a:gd name="connsiteX13" fmla="*/ 5075434 w 5221011"/>
              <a:gd name="connsiteY13" fmla="*/ 2056454 h 4365757"/>
              <a:gd name="connsiteX14" fmla="*/ 5153588 w 5221011"/>
              <a:gd name="connsiteY14" fmla="*/ 2064271 h 4365757"/>
              <a:gd name="connsiteX15" fmla="*/ 5200479 w 5221011"/>
              <a:gd name="connsiteY15" fmla="*/ 2556638 h 4365757"/>
              <a:gd name="connsiteX16" fmla="*/ 5161403 w 5221011"/>
              <a:gd name="connsiteY16" fmla="*/ 2970854 h 4365757"/>
              <a:gd name="connsiteX17" fmla="*/ 4450203 w 5221011"/>
              <a:gd name="connsiteY17" fmla="*/ 3025562 h 4365757"/>
              <a:gd name="connsiteX18" fmla="*/ 3594419 w 5221011"/>
              <a:gd name="connsiteY18" fmla="*/ 3302865 h 4365757"/>
              <a:gd name="connsiteX19" fmla="*/ 0 w 5221011"/>
              <a:gd name="connsiteY19" fmla="*/ 4365757 h 4365757"/>
              <a:gd name="connsiteX20" fmla="*/ 0 w 5221011"/>
              <a:gd name="connsiteY20" fmla="*/ 1391139 h 4365757"/>
              <a:gd name="connsiteX0" fmla="*/ 0 w 5221011"/>
              <a:gd name="connsiteY0" fmla="*/ 1391139 h 4365757"/>
              <a:gd name="connsiteX1" fmla="*/ 3719465 w 5221011"/>
              <a:gd name="connsiteY1" fmla="*/ 0 h 4365757"/>
              <a:gd name="connsiteX2" fmla="*/ 4004726 w 5221011"/>
              <a:gd name="connsiteY2" fmla="*/ 235469 h 4365757"/>
              <a:gd name="connsiteX3" fmla="*/ 4098511 w 5221011"/>
              <a:gd name="connsiteY3" fmla="*/ 227654 h 4365757"/>
              <a:gd name="connsiteX4" fmla="*/ 4223557 w 5221011"/>
              <a:gd name="connsiteY4" fmla="*/ 399593 h 4365757"/>
              <a:gd name="connsiteX5" fmla="*/ 4051618 w 5221011"/>
              <a:gd name="connsiteY5" fmla="*/ 618422 h 4365757"/>
              <a:gd name="connsiteX6" fmla="*/ 4215742 w 5221011"/>
              <a:gd name="connsiteY6" fmla="*/ 805993 h 4365757"/>
              <a:gd name="connsiteX7" fmla="*/ 4434572 w 5221011"/>
              <a:gd name="connsiteY7" fmla="*/ 954485 h 4365757"/>
              <a:gd name="connsiteX8" fmla="*/ 4645588 w 5221011"/>
              <a:gd name="connsiteY8" fmla="*/ 1165500 h 4365757"/>
              <a:gd name="connsiteX9" fmla="*/ 4747187 w 5221011"/>
              <a:gd name="connsiteY9" fmla="*/ 1188946 h 4365757"/>
              <a:gd name="connsiteX10" fmla="*/ 4825342 w 5221011"/>
              <a:gd name="connsiteY10" fmla="*/ 1493746 h 4365757"/>
              <a:gd name="connsiteX11" fmla="*/ 4903495 w 5221011"/>
              <a:gd name="connsiteY11" fmla="*/ 1642239 h 4365757"/>
              <a:gd name="connsiteX12" fmla="*/ 4872234 w 5221011"/>
              <a:gd name="connsiteY12" fmla="*/ 1712576 h 4365757"/>
              <a:gd name="connsiteX13" fmla="*/ 5075434 w 5221011"/>
              <a:gd name="connsiteY13" fmla="*/ 2056454 h 4365757"/>
              <a:gd name="connsiteX14" fmla="*/ 5153588 w 5221011"/>
              <a:gd name="connsiteY14" fmla="*/ 2064271 h 4365757"/>
              <a:gd name="connsiteX15" fmla="*/ 5200479 w 5221011"/>
              <a:gd name="connsiteY15" fmla="*/ 2556638 h 4365757"/>
              <a:gd name="connsiteX16" fmla="*/ 5161403 w 5221011"/>
              <a:gd name="connsiteY16" fmla="*/ 2970854 h 4365757"/>
              <a:gd name="connsiteX17" fmla="*/ 4450203 w 5221011"/>
              <a:gd name="connsiteY17" fmla="*/ 3025562 h 4365757"/>
              <a:gd name="connsiteX18" fmla="*/ 3594419 w 5221011"/>
              <a:gd name="connsiteY18" fmla="*/ 3302865 h 4365757"/>
              <a:gd name="connsiteX19" fmla="*/ 0 w 5221011"/>
              <a:gd name="connsiteY19" fmla="*/ 4365757 h 4365757"/>
              <a:gd name="connsiteX20" fmla="*/ 0 w 5221011"/>
              <a:gd name="connsiteY20" fmla="*/ 1391139 h 4365757"/>
              <a:gd name="connsiteX0" fmla="*/ 0 w 5236051"/>
              <a:gd name="connsiteY0" fmla="*/ 1391139 h 4365757"/>
              <a:gd name="connsiteX1" fmla="*/ 3719465 w 5236051"/>
              <a:gd name="connsiteY1" fmla="*/ 0 h 4365757"/>
              <a:gd name="connsiteX2" fmla="*/ 4004726 w 5236051"/>
              <a:gd name="connsiteY2" fmla="*/ 235469 h 4365757"/>
              <a:gd name="connsiteX3" fmla="*/ 4098511 w 5236051"/>
              <a:gd name="connsiteY3" fmla="*/ 227654 h 4365757"/>
              <a:gd name="connsiteX4" fmla="*/ 4223557 w 5236051"/>
              <a:gd name="connsiteY4" fmla="*/ 399593 h 4365757"/>
              <a:gd name="connsiteX5" fmla="*/ 4051618 w 5236051"/>
              <a:gd name="connsiteY5" fmla="*/ 618422 h 4365757"/>
              <a:gd name="connsiteX6" fmla="*/ 4215742 w 5236051"/>
              <a:gd name="connsiteY6" fmla="*/ 805993 h 4365757"/>
              <a:gd name="connsiteX7" fmla="*/ 4434572 w 5236051"/>
              <a:gd name="connsiteY7" fmla="*/ 954485 h 4365757"/>
              <a:gd name="connsiteX8" fmla="*/ 4645588 w 5236051"/>
              <a:gd name="connsiteY8" fmla="*/ 1165500 h 4365757"/>
              <a:gd name="connsiteX9" fmla="*/ 4747187 w 5236051"/>
              <a:gd name="connsiteY9" fmla="*/ 1188946 h 4365757"/>
              <a:gd name="connsiteX10" fmla="*/ 4825342 w 5236051"/>
              <a:gd name="connsiteY10" fmla="*/ 1493746 h 4365757"/>
              <a:gd name="connsiteX11" fmla="*/ 4903495 w 5236051"/>
              <a:gd name="connsiteY11" fmla="*/ 1642239 h 4365757"/>
              <a:gd name="connsiteX12" fmla="*/ 4872234 w 5236051"/>
              <a:gd name="connsiteY12" fmla="*/ 1712576 h 4365757"/>
              <a:gd name="connsiteX13" fmla="*/ 5075434 w 5236051"/>
              <a:gd name="connsiteY13" fmla="*/ 2056454 h 4365757"/>
              <a:gd name="connsiteX14" fmla="*/ 5153588 w 5236051"/>
              <a:gd name="connsiteY14" fmla="*/ 2064271 h 4365757"/>
              <a:gd name="connsiteX15" fmla="*/ 5200479 w 5236051"/>
              <a:gd name="connsiteY15" fmla="*/ 2556638 h 4365757"/>
              <a:gd name="connsiteX16" fmla="*/ 5161403 w 5236051"/>
              <a:gd name="connsiteY16" fmla="*/ 2970854 h 4365757"/>
              <a:gd name="connsiteX17" fmla="*/ 4450203 w 5236051"/>
              <a:gd name="connsiteY17" fmla="*/ 3025562 h 4365757"/>
              <a:gd name="connsiteX18" fmla="*/ 3594419 w 5236051"/>
              <a:gd name="connsiteY18" fmla="*/ 3302865 h 4365757"/>
              <a:gd name="connsiteX19" fmla="*/ 0 w 5236051"/>
              <a:gd name="connsiteY19" fmla="*/ 4365757 h 4365757"/>
              <a:gd name="connsiteX20" fmla="*/ 0 w 5236051"/>
              <a:gd name="connsiteY20" fmla="*/ 1391139 h 4365757"/>
              <a:gd name="connsiteX0" fmla="*/ 0 w 5222875"/>
              <a:gd name="connsiteY0" fmla="*/ 1391139 h 4365757"/>
              <a:gd name="connsiteX1" fmla="*/ 3719465 w 5222875"/>
              <a:gd name="connsiteY1" fmla="*/ 0 h 4365757"/>
              <a:gd name="connsiteX2" fmla="*/ 4004726 w 5222875"/>
              <a:gd name="connsiteY2" fmla="*/ 235469 h 4365757"/>
              <a:gd name="connsiteX3" fmla="*/ 4098511 w 5222875"/>
              <a:gd name="connsiteY3" fmla="*/ 227654 h 4365757"/>
              <a:gd name="connsiteX4" fmla="*/ 4223557 w 5222875"/>
              <a:gd name="connsiteY4" fmla="*/ 399593 h 4365757"/>
              <a:gd name="connsiteX5" fmla="*/ 4051618 w 5222875"/>
              <a:gd name="connsiteY5" fmla="*/ 618422 h 4365757"/>
              <a:gd name="connsiteX6" fmla="*/ 4215742 w 5222875"/>
              <a:gd name="connsiteY6" fmla="*/ 805993 h 4365757"/>
              <a:gd name="connsiteX7" fmla="*/ 4434572 w 5222875"/>
              <a:gd name="connsiteY7" fmla="*/ 954485 h 4365757"/>
              <a:gd name="connsiteX8" fmla="*/ 4645588 w 5222875"/>
              <a:gd name="connsiteY8" fmla="*/ 1165500 h 4365757"/>
              <a:gd name="connsiteX9" fmla="*/ 4747187 w 5222875"/>
              <a:gd name="connsiteY9" fmla="*/ 1188946 h 4365757"/>
              <a:gd name="connsiteX10" fmla="*/ 4825342 w 5222875"/>
              <a:gd name="connsiteY10" fmla="*/ 1493746 h 4365757"/>
              <a:gd name="connsiteX11" fmla="*/ 4903495 w 5222875"/>
              <a:gd name="connsiteY11" fmla="*/ 1642239 h 4365757"/>
              <a:gd name="connsiteX12" fmla="*/ 4872234 w 5222875"/>
              <a:gd name="connsiteY12" fmla="*/ 1712576 h 4365757"/>
              <a:gd name="connsiteX13" fmla="*/ 5075434 w 5222875"/>
              <a:gd name="connsiteY13" fmla="*/ 2056454 h 4365757"/>
              <a:gd name="connsiteX14" fmla="*/ 5153588 w 5222875"/>
              <a:gd name="connsiteY14" fmla="*/ 2064271 h 4365757"/>
              <a:gd name="connsiteX15" fmla="*/ 5200479 w 5222875"/>
              <a:gd name="connsiteY15" fmla="*/ 2556638 h 4365757"/>
              <a:gd name="connsiteX16" fmla="*/ 5161403 w 5222875"/>
              <a:gd name="connsiteY16" fmla="*/ 2970854 h 4365757"/>
              <a:gd name="connsiteX17" fmla="*/ 4450203 w 5222875"/>
              <a:gd name="connsiteY17" fmla="*/ 3025562 h 4365757"/>
              <a:gd name="connsiteX18" fmla="*/ 3594419 w 5222875"/>
              <a:gd name="connsiteY18" fmla="*/ 3302865 h 4365757"/>
              <a:gd name="connsiteX19" fmla="*/ 0 w 5222875"/>
              <a:gd name="connsiteY19" fmla="*/ 4365757 h 4365757"/>
              <a:gd name="connsiteX20" fmla="*/ 0 w 5222875"/>
              <a:gd name="connsiteY20" fmla="*/ 1391139 h 4365757"/>
              <a:gd name="connsiteX0" fmla="*/ 0 w 5258656"/>
              <a:gd name="connsiteY0" fmla="*/ 1391139 h 4365757"/>
              <a:gd name="connsiteX1" fmla="*/ 3719465 w 5258656"/>
              <a:gd name="connsiteY1" fmla="*/ 0 h 4365757"/>
              <a:gd name="connsiteX2" fmla="*/ 4004726 w 5258656"/>
              <a:gd name="connsiteY2" fmla="*/ 235469 h 4365757"/>
              <a:gd name="connsiteX3" fmla="*/ 4098511 w 5258656"/>
              <a:gd name="connsiteY3" fmla="*/ 227654 h 4365757"/>
              <a:gd name="connsiteX4" fmla="*/ 4223557 w 5258656"/>
              <a:gd name="connsiteY4" fmla="*/ 399593 h 4365757"/>
              <a:gd name="connsiteX5" fmla="*/ 4051618 w 5258656"/>
              <a:gd name="connsiteY5" fmla="*/ 618422 h 4365757"/>
              <a:gd name="connsiteX6" fmla="*/ 4215742 w 5258656"/>
              <a:gd name="connsiteY6" fmla="*/ 805993 h 4365757"/>
              <a:gd name="connsiteX7" fmla="*/ 4434572 w 5258656"/>
              <a:gd name="connsiteY7" fmla="*/ 954485 h 4365757"/>
              <a:gd name="connsiteX8" fmla="*/ 4645588 w 5258656"/>
              <a:gd name="connsiteY8" fmla="*/ 1165500 h 4365757"/>
              <a:gd name="connsiteX9" fmla="*/ 4747187 w 5258656"/>
              <a:gd name="connsiteY9" fmla="*/ 1188946 h 4365757"/>
              <a:gd name="connsiteX10" fmla="*/ 4825342 w 5258656"/>
              <a:gd name="connsiteY10" fmla="*/ 1493746 h 4365757"/>
              <a:gd name="connsiteX11" fmla="*/ 4903495 w 5258656"/>
              <a:gd name="connsiteY11" fmla="*/ 1642239 h 4365757"/>
              <a:gd name="connsiteX12" fmla="*/ 4872234 w 5258656"/>
              <a:gd name="connsiteY12" fmla="*/ 1712576 h 4365757"/>
              <a:gd name="connsiteX13" fmla="*/ 5075434 w 5258656"/>
              <a:gd name="connsiteY13" fmla="*/ 2056454 h 4365757"/>
              <a:gd name="connsiteX14" fmla="*/ 5153588 w 5258656"/>
              <a:gd name="connsiteY14" fmla="*/ 2064271 h 4365757"/>
              <a:gd name="connsiteX15" fmla="*/ 5200479 w 5258656"/>
              <a:gd name="connsiteY15" fmla="*/ 2556638 h 4365757"/>
              <a:gd name="connsiteX16" fmla="*/ 5161403 w 5258656"/>
              <a:gd name="connsiteY16" fmla="*/ 2970854 h 4365757"/>
              <a:gd name="connsiteX17" fmla="*/ 4450203 w 5258656"/>
              <a:gd name="connsiteY17" fmla="*/ 3025562 h 4365757"/>
              <a:gd name="connsiteX18" fmla="*/ 3594419 w 5258656"/>
              <a:gd name="connsiteY18" fmla="*/ 3302865 h 4365757"/>
              <a:gd name="connsiteX19" fmla="*/ 0 w 5258656"/>
              <a:gd name="connsiteY19" fmla="*/ 4365757 h 4365757"/>
              <a:gd name="connsiteX20" fmla="*/ 0 w 5258656"/>
              <a:gd name="connsiteY20" fmla="*/ 1391139 h 4365757"/>
              <a:gd name="connsiteX0" fmla="*/ 0 w 5915148"/>
              <a:gd name="connsiteY0" fmla="*/ 1062893 h 4365757"/>
              <a:gd name="connsiteX1" fmla="*/ 4375957 w 5915148"/>
              <a:gd name="connsiteY1" fmla="*/ 0 h 4365757"/>
              <a:gd name="connsiteX2" fmla="*/ 4661218 w 5915148"/>
              <a:gd name="connsiteY2" fmla="*/ 235469 h 4365757"/>
              <a:gd name="connsiteX3" fmla="*/ 4755003 w 5915148"/>
              <a:gd name="connsiteY3" fmla="*/ 227654 h 4365757"/>
              <a:gd name="connsiteX4" fmla="*/ 4880049 w 5915148"/>
              <a:gd name="connsiteY4" fmla="*/ 399593 h 4365757"/>
              <a:gd name="connsiteX5" fmla="*/ 4708110 w 5915148"/>
              <a:gd name="connsiteY5" fmla="*/ 618422 h 4365757"/>
              <a:gd name="connsiteX6" fmla="*/ 4872234 w 5915148"/>
              <a:gd name="connsiteY6" fmla="*/ 805993 h 4365757"/>
              <a:gd name="connsiteX7" fmla="*/ 5091064 w 5915148"/>
              <a:gd name="connsiteY7" fmla="*/ 954485 h 4365757"/>
              <a:gd name="connsiteX8" fmla="*/ 5302080 w 5915148"/>
              <a:gd name="connsiteY8" fmla="*/ 1165500 h 4365757"/>
              <a:gd name="connsiteX9" fmla="*/ 5403679 w 5915148"/>
              <a:gd name="connsiteY9" fmla="*/ 1188946 h 4365757"/>
              <a:gd name="connsiteX10" fmla="*/ 5481834 w 5915148"/>
              <a:gd name="connsiteY10" fmla="*/ 1493746 h 4365757"/>
              <a:gd name="connsiteX11" fmla="*/ 5559987 w 5915148"/>
              <a:gd name="connsiteY11" fmla="*/ 1642239 h 4365757"/>
              <a:gd name="connsiteX12" fmla="*/ 5528726 w 5915148"/>
              <a:gd name="connsiteY12" fmla="*/ 1712576 h 4365757"/>
              <a:gd name="connsiteX13" fmla="*/ 5731926 w 5915148"/>
              <a:gd name="connsiteY13" fmla="*/ 2056454 h 4365757"/>
              <a:gd name="connsiteX14" fmla="*/ 5810080 w 5915148"/>
              <a:gd name="connsiteY14" fmla="*/ 2064271 h 4365757"/>
              <a:gd name="connsiteX15" fmla="*/ 5856971 w 5915148"/>
              <a:gd name="connsiteY15" fmla="*/ 2556638 h 4365757"/>
              <a:gd name="connsiteX16" fmla="*/ 5817895 w 5915148"/>
              <a:gd name="connsiteY16" fmla="*/ 2970854 h 4365757"/>
              <a:gd name="connsiteX17" fmla="*/ 5106695 w 5915148"/>
              <a:gd name="connsiteY17" fmla="*/ 3025562 h 4365757"/>
              <a:gd name="connsiteX18" fmla="*/ 4250911 w 5915148"/>
              <a:gd name="connsiteY18" fmla="*/ 3302865 h 4365757"/>
              <a:gd name="connsiteX19" fmla="*/ 656492 w 5915148"/>
              <a:gd name="connsiteY19" fmla="*/ 4365757 h 4365757"/>
              <a:gd name="connsiteX20" fmla="*/ 0 w 5915148"/>
              <a:gd name="connsiteY20" fmla="*/ 1062893 h 4365757"/>
              <a:gd name="connsiteX0" fmla="*/ 153060 w 6068208"/>
              <a:gd name="connsiteY0" fmla="*/ 1062893 h 4378059"/>
              <a:gd name="connsiteX1" fmla="*/ 4529017 w 6068208"/>
              <a:gd name="connsiteY1" fmla="*/ 0 h 4378059"/>
              <a:gd name="connsiteX2" fmla="*/ 4814278 w 6068208"/>
              <a:gd name="connsiteY2" fmla="*/ 235469 h 4378059"/>
              <a:gd name="connsiteX3" fmla="*/ 4908063 w 6068208"/>
              <a:gd name="connsiteY3" fmla="*/ 227654 h 4378059"/>
              <a:gd name="connsiteX4" fmla="*/ 5033109 w 6068208"/>
              <a:gd name="connsiteY4" fmla="*/ 399593 h 4378059"/>
              <a:gd name="connsiteX5" fmla="*/ 4861170 w 6068208"/>
              <a:gd name="connsiteY5" fmla="*/ 618422 h 4378059"/>
              <a:gd name="connsiteX6" fmla="*/ 5025294 w 6068208"/>
              <a:gd name="connsiteY6" fmla="*/ 805993 h 4378059"/>
              <a:gd name="connsiteX7" fmla="*/ 5244124 w 6068208"/>
              <a:gd name="connsiteY7" fmla="*/ 954485 h 4378059"/>
              <a:gd name="connsiteX8" fmla="*/ 5455140 w 6068208"/>
              <a:gd name="connsiteY8" fmla="*/ 1165500 h 4378059"/>
              <a:gd name="connsiteX9" fmla="*/ 5556739 w 6068208"/>
              <a:gd name="connsiteY9" fmla="*/ 1188946 h 4378059"/>
              <a:gd name="connsiteX10" fmla="*/ 5634894 w 6068208"/>
              <a:gd name="connsiteY10" fmla="*/ 1493746 h 4378059"/>
              <a:gd name="connsiteX11" fmla="*/ 5713047 w 6068208"/>
              <a:gd name="connsiteY11" fmla="*/ 1642239 h 4378059"/>
              <a:gd name="connsiteX12" fmla="*/ 5681786 w 6068208"/>
              <a:gd name="connsiteY12" fmla="*/ 1712576 h 4378059"/>
              <a:gd name="connsiteX13" fmla="*/ 5884986 w 6068208"/>
              <a:gd name="connsiteY13" fmla="*/ 2056454 h 4378059"/>
              <a:gd name="connsiteX14" fmla="*/ 5963140 w 6068208"/>
              <a:gd name="connsiteY14" fmla="*/ 2064271 h 4378059"/>
              <a:gd name="connsiteX15" fmla="*/ 6010031 w 6068208"/>
              <a:gd name="connsiteY15" fmla="*/ 2556638 h 4378059"/>
              <a:gd name="connsiteX16" fmla="*/ 5970955 w 6068208"/>
              <a:gd name="connsiteY16" fmla="*/ 2970854 h 4378059"/>
              <a:gd name="connsiteX17" fmla="*/ 5259755 w 6068208"/>
              <a:gd name="connsiteY17" fmla="*/ 3025562 h 4378059"/>
              <a:gd name="connsiteX18" fmla="*/ 4403971 w 6068208"/>
              <a:gd name="connsiteY18" fmla="*/ 3302865 h 4378059"/>
              <a:gd name="connsiteX19" fmla="*/ 809552 w 6068208"/>
              <a:gd name="connsiteY19" fmla="*/ 4365757 h 4378059"/>
              <a:gd name="connsiteX20" fmla="*/ 0 w 6068208"/>
              <a:gd name="connsiteY20" fmla="*/ 1399962 h 4378059"/>
              <a:gd name="connsiteX21" fmla="*/ 153060 w 6068208"/>
              <a:gd name="connsiteY21" fmla="*/ 1062893 h 4378059"/>
              <a:gd name="connsiteX0" fmla="*/ 475177 w 6390325"/>
              <a:gd name="connsiteY0" fmla="*/ 1062893 h 4378938"/>
              <a:gd name="connsiteX1" fmla="*/ 4851134 w 6390325"/>
              <a:gd name="connsiteY1" fmla="*/ 0 h 4378938"/>
              <a:gd name="connsiteX2" fmla="*/ 5136395 w 6390325"/>
              <a:gd name="connsiteY2" fmla="*/ 235469 h 4378938"/>
              <a:gd name="connsiteX3" fmla="*/ 5230180 w 6390325"/>
              <a:gd name="connsiteY3" fmla="*/ 227654 h 4378938"/>
              <a:gd name="connsiteX4" fmla="*/ 5355226 w 6390325"/>
              <a:gd name="connsiteY4" fmla="*/ 399593 h 4378938"/>
              <a:gd name="connsiteX5" fmla="*/ 5183287 w 6390325"/>
              <a:gd name="connsiteY5" fmla="*/ 618422 h 4378938"/>
              <a:gd name="connsiteX6" fmla="*/ 5347411 w 6390325"/>
              <a:gd name="connsiteY6" fmla="*/ 805993 h 4378938"/>
              <a:gd name="connsiteX7" fmla="*/ 5566241 w 6390325"/>
              <a:gd name="connsiteY7" fmla="*/ 954485 h 4378938"/>
              <a:gd name="connsiteX8" fmla="*/ 5777257 w 6390325"/>
              <a:gd name="connsiteY8" fmla="*/ 1165500 h 4378938"/>
              <a:gd name="connsiteX9" fmla="*/ 5878856 w 6390325"/>
              <a:gd name="connsiteY9" fmla="*/ 1188946 h 4378938"/>
              <a:gd name="connsiteX10" fmla="*/ 5957011 w 6390325"/>
              <a:gd name="connsiteY10" fmla="*/ 1493746 h 4378938"/>
              <a:gd name="connsiteX11" fmla="*/ 6035164 w 6390325"/>
              <a:gd name="connsiteY11" fmla="*/ 1642239 h 4378938"/>
              <a:gd name="connsiteX12" fmla="*/ 6003903 w 6390325"/>
              <a:gd name="connsiteY12" fmla="*/ 1712576 h 4378938"/>
              <a:gd name="connsiteX13" fmla="*/ 6207103 w 6390325"/>
              <a:gd name="connsiteY13" fmla="*/ 2056454 h 4378938"/>
              <a:gd name="connsiteX14" fmla="*/ 6285257 w 6390325"/>
              <a:gd name="connsiteY14" fmla="*/ 2064271 h 4378938"/>
              <a:gd name="connsiteX15" fmla="*/ 6332148 w 6390325"/>
              <a:gd name="connsiteY15" fmla="*/ 2556638 h 4378938"/>
              <a:gd name="connsiteX16" fmla="*/ 6293072 w 6390325"/>
              <a:gd name="connsiteY16" fmla="*/ 2970854 h 4378938"/>
              <a:gd name="connsiteX17" fmla="*/ 5581872 w 6390325"/>
              <a:gd name="connsiteY17" fmla="*/ 3025562 h 4378938"/>
              <a:gd name="connsiteX18" fmla="*/ 4726088 w 6390325"/>
              <a:gd name="connsiteY18" fmla="*/ 3302865 h 4378938"/>
              <a:gd name="connsiteX19" fmla="*/ 1131669 w 6390325"/>
              <a:gd name="connsiteY19" fmla="*/ 4365757 h 4378938"/>
              <a:gd name="connsiteX20" fmla="*/ 25133 w 6390325"/>
              <a:gd name="connsiteY20" fmla="*/ 1861069 h 4378938"/>
              <a:gd name="connsiteX21" fmla="*/ 322117 w 6390325"/>
              <a:gd name="connsiteY21" fmla="*/ 1399962 h 4378938"/>
              <a:gd name="connsiteX22" fmla="*/ 475177 w 6390325"/>
              <a:gd name="connsiteY22" fmla="*/ 1062893 h 4378938"/>
              <a:gd name="connsiteX0" fmla="*/ 1362427 w 7277575"/>
              <a:gd name="connsiteY0" fmla="*/ 1062893 h 4369291"/>
              <a:gd name="connsiteX1" fmla="*/ 5738384 w 7277575"/>
              <a:gd name="connsiteY1" fmla="*/ 0 h 4369291"/>
              <a:gd name="connsiteX2" fmla="*/ 6023645 w 7277575"/>
              <a:gd name="connsiteY2" fmla="*/ 235469 h 4369291"/>
              <a:gd name="connsiteX3" fmla="*/ 6117430 w 7277575"/>
              <a:gd name="connsiteY3" fmla="*/ 227654 h 4369291"/>
              <a:gd name="connsiteX4" fmla="*/ 6242476 w 7277575"/>
              <a:gd name="connsiteY4" fmla="*/ 399593 h 4369291"/>
              <a:gd name="connsiteX5" fmla="*/ 6070537 w 7277575"/>
              <a:gd name="connsiteY5" fmla="*/ 618422 h 4369291"/>
              <a:gd name="connsiteX6" fmla="*/ 6234661 w 7277575"/>
              <a:gd name="connsiteY6" fmla="*/ 805993 h 4369291"/>
              <a:gd name="connsiteX7" fmla="*/ 6453491 w 7277575"/>
              <a:gd name="connsiteY7" fmla="*/ 954485 h 4369291"/>
              <a:gd name="connsiteX8" fmla="*/ 6664507 w 7277575"/>
              <a:gd name="connsiteY8" fmla="*/ 1165500 h 4369291"/>
              <a:gd name="connsiteX9" fmla="*/ 6766106 w 7277575"/>
              <a:gd name="connsiteY9" fmla="*/ 1188946 h 4369291"/>
              <a:gd name="connsiteX10" fmla="*/ 6844261 w 7277575"/>
              <a:gd name="connsiteY10" fmla="*/ 1493746 h 4369291"/>
              <a:gd name="connsiteX11" fmla="*/ 6922414 w 7277575"/>
              <a:gd name="connsiteY11" fmla="*/ 1642239 h 4369291"/>
              <a:gd name="connsiteX12" fmla="*/ 6891153 w 7277575"/>
              <a:gd name="connsiteY12" fmla="*/ 1712576 h 4369291"/>
              <a:gd name="connsiteX13" fmla="*/ 7094353 w 7277575"/>
              <a:gd name="connsiteY13" fmla="*/ 2056454 h 4369291"/>
              <a:gd name="connsiteX14" fmla="*/ 7172507 w 7277575"/>
              <a:gd name="connsiteY14" fmla="*/ 2064271 h 4369291"/>
              <a:gd name="connsiteX15" fmla="*/ 7219398 w 7277575"/>
              <a:gd name="connsiteY15" fmla="*/ 2556638 h 4369291"/>
              <a:gd name="connsiteX16" fmla="*/ 7180322 w 7277575"/>
              <a:gd name="connsiteY16" fmla="*/ 2970854 h 4369291"/>
              <a:gd name="connsiteX17" fmla="*/ 6469122 w 7277575"/>
              <a:gd name="connsiteY17" fmla="*/ 3025562 h 4369291"/>
              <a:gd name="connsiteX18" fmla="*/ 5613338 w 7277575"/>
              <a:gd name="connsiteY18" fmla="*/ 3302865 h 4369291"/>
              <a:gd name="connsiteX19" fmla="*/ 2018919 w 7277575"/>
              <a:gd name="connsiteY19" fmla="*/ 4365757 h 4369291"/>
              <a:gd name="connsiteX20" fmla="*/ 21430 w 7277575"/>
              <a:gd name="connsiteY20" fmla="*/ 1626607 h 4369291"/>
              <a:gd name="connsiteX21" fmla="*/ 912383 w 7277575"/>
              <a:gd name="connsiteY21" fmla="*/ 1861069 h 4369291"/>
              <a:gd name="connsiteX22" fmla="*/ 1209367 w 7277575"/>
              <a:gd name="connsiteY22" fmla="*/ 1399962 h 4369291"/>
              <a:gd name="connsiteX23" fmla="*/ 1362427 w 7277575"/>
              <a:gd name="connsiteY23" fmla="*/ 1062893 h 4369291"/>
              <a:gd name="connsiteX0" fmla="*/ 997130 w 6912278"/>
              <a:gd name="connsiteY0" fmla="*/ 1062893 h 4369291"/>
              <a:gd name="connsiteX1" fmla="*/ 5373087 w 6912278"/>
              <a:gd name="connsiteY1" fmla="*/ 0 h 4369291"/>
              <a:gd name="connsiteX2" fmla="*/ 5658348 w 6912278"/>
              <a:gd name="connsiteY2" fmla="*/ 235469 h 4369291"/>
              <a:gd name="connsiteX3" fmla="*/ 5752133 w 6912278"/>
              <a:gd name="connsiteY3" fmla="*/ 227654 h 4369291"/>
              <a:gd name="connsiteX4" fmla="*/ 5877179 w 6912278"/>
              <a:gd name="connsiteY4" fmla="*/ 399593 h 4369291"/>
              <a:gd name="connsiteX5" fmla="*/ 5705240 w 6912278"/>
              <a:gd name="connsiteY5" fmla="*/ 618422 h 4369291"/>
              <a:gd name="connsiteX6" fmla="*/ 5869364 w 6912278"/>
              <a:gd name="connsiteY6" fmla="*/ 805993 h 4369291"/>
              <a:gd name="connsiteX7" fmla="*/ 6088194 w 6912278"/>
              <a:gd name="connsiteY7" fmla="*/ 954485 h 4369291"/>
              <a:gd name="connsiteX8" fmla="*/ 6299210 w 6912278"/>
              <a:gd name="connsiteY8" fmla="*/ 1165500 h 4369291"/>
              <a:gd name="connsiteX9" fmla="*/ 6400809 w 6912278"/>
              <a:gd name="connsiteY9" fmla="*/ 1188946 h 4369291"/>
              <a:gd name="connsiteX10" fmla="*/ 6478964 w 6912278"/>
              <a:gd name="connsiteY10" fmla="*/ 1493746 h 4369291"/>
              <a:gd name="connsiteX11" fmla="*/ 6557117 w 6912278"/>
              <a:gd name="connsiteY11" fmla="*/ 1642239 h 4369291"/>
              <a:gd name="connsiteX12" fmla="*/ 6525856 w 6912278"/>
              <a:gd name="connsiteY12" fmla="*/ 1712576 h 4369291"/>
              <a:gd name="connsiteX13" fmla="*/ 6729056 w 6912278"/>
              <a:gd name="connsiteY13" fmla="*/ 2056454 h 4369291"/>
              <a:gd name="connsiteX14" fmla="*/ 6807210 w 6912278"/>
              <a:gd name="connsiteY14" fmla="*/ 2064271 h 4369291"/>
              <a:gd name="connsiteX15" fmla="*/ 6854101 w 6912278"/>
              <a:gd name="connsiteY15" fmla="*/ 2556638 h 4369291"/>
              <a:gd name="connsiteX16" fmla="*/ 6815025 w 6912278"/>
              <a:gd name="connsiteY16" fmla="*/ 2970854 h 4369291"/>
              <a:gd name="connsiteX17" fmla="*/ 6103825 w 6912278"/>
              <a:gd name="connsiteY17" fmla="*/ 3025562 h 4369291"/>
              <a:gd name="connsiteX18" fmla="*/ 5248041 w 6912278"/>
              <a:gd name="connsiteY18" fmla="*/ 3302865 h 4369291"/>
              <a:gd name="connsiteX19" fmla="*/ 1653622 w 6912278"/>
              <a:gd name="connsiteY19" fmla="*/ 4365757 h 4369291"/>
              <a:gd name="connsiteX20" fmla="*/ 31272 w 6912278"/>
              <a:gd name="connsiteY20" fmla="*/ 1243653 h 4369291"/>
              <a:gd name="connsiteX21" fmla="*/ 547086 w 6912278"/>
              <a:gd name="connsiteY21" fmla="*/ 1861069 h 4369291"/>
              <a:gd name="connsiteX22" fmla="*/ 844070 w 6912278"/>
              <a:gd name="connsiteY22" fmla="*/ 1399962 h 4369291"/>
              <a:gd name="connsiteX23" fmla="*/ 997130 w 6912278"/>
              <a:gd name="connsiteY23" fmla="*/ 1062893 h 4369291"/>
              <a:gd name="connsiteX0" fmla="*/ 1650949 w 7566097"/>
              <a:gd name="connsiteY0" fmla="*/ 1062893 h 4390583"/>
              <a:gd name="connsiteX1" fmla="*/ 6026906 w 7566097"/>
              <a:gd name="connsiteY1" fmla="*/ 0 h 4390583"/>
              <a:gd name="connsiteX2" fmla="*/ 6312167 w 7566097"/>
              <a:gd name="connsiteY2" fmla="*/ 235469 h 4390583"/>
              <a:gd name="connsiteX3" fmla="*/ 6405952 w 7566097"/>
              <a:gd name="connsiteY3" fmla="*/ 227654 h 4390583"/>
              <a:gd name="connsiteX4" fmla="*/ 6530998 w 7566097"/>
              <a:gd name="connsiteY4" fmla="*/ 399593 h 4390583"/>
              <a:gd name="connsiteX5" fmla="*/ 6359059 w 7566097"/>
              <a:gd name="connsiteY5" fmla="*/ 618422 h 4390583"/>
              <a:gd name="connsiteX6" fmla="*/ 6523183 w 7566097"/>
              <a:gd name="connsiteY6" fmla="*/ 805993 h 4390583"/>
              <a:gd name="connsiteX7" fmla="*/ 6742013 w 7566097"/>
              <a:gd name="connsiteY7" fmla="*/ 954485 h 4390583"/>
              <a:gd name="connsiteX8" fmla="*/ 6953029 w 7566097"/>
              <a:gd name="connsiteY8" fmla="*/ 1165500 h 4390583"/>
              <a:gd name="connsiteX9" fmla="*/ 7054628 w 7566097"/>
              <a:gd name="connsiteY9" fmla="*/ 1188946 h 4390583"/>
              <a:gd name="connsiteX10" fmla="*/ 7132783 w 7566097"/>
              <a:gd name="connsiteY10" fmla="*/ 1493746 h 4390583"/>
              <a:gd name="connsiteX11" fmla="*/ 7210936 w 7566097"/>
              <a:gd name="connsiteY11" fmla="*/ 1642239 h 4390583"/>
              <a:gd name="connsiteX12" fmla="*/ 7179675 w 7566097"/>
              <a:gd name="connsiteY12" fmla="*/ 1712576 h 4390583"/>
              <a:gd name="connsiteX13" fmla="*/ 7382875 w 7566097"/>
              <a:gd name="connsiteY13" fmla="*/ 2056454 h 4390583"/>
              <a:gd name="connsiteX14" fmla="*/ 7461029 w 7566097"/>
              <a:gd name="connsiteY14" fmla="*/ 2064271 h 4390583"/>
              <a:gd name="connsiteX15" fmla="*/ 7507920 w 7566097"/>
              <a:gd name="connsiteY15" fmla="*/ 2556638 h 4390583"/>
              <a:gd name="connsiteX16" fmla="*/ 7468844 w 7566097"/>
              <a:gd name="connsiteY16" fmla="*/ 2970854 h 4390583"/>
              <a:gd name="connsiteX17" fmla="*/ 6757644 w 7566097"/>
              <a:gd name="connsiteY17" fmla="*/ 3025562 h 4390583"/>
              <a:gd name="connsiteX18" fmla="*/ 5901860 w 7566097"/>
              <a:gd name="connsiteY18" fmla="*/ 3302865 h 4390583"/>
              <a:gd name="connsiteX19" fmla="*/ 2307441 w 7566097"/>
              <a:gd name="connsiteY19" fmla="*/ 4365757 h 4390583"/>
              <a:gd name="connsiteX20" fmla="*/ 52043 w 7566097"/>
              <a:gd name="connsiteY20" fmla="*/ 571531 h 4390583"/>
              <a:gd name="connsiteX21" fmla="*/ 685091 w 7566097"/>
              <a:gd name="connsiteY21" fmla="*/ 1243653 h 4390583"/>
              <a:gd name="connsiteX22" fmla="*/ 1200905 w 7566097"/>
              <a:gd name="connsiteY22" fmla="*/ 1861069 h 4390583"/>
              <a:gd name="connsiteX23" fmla="*/ 1497889 w 7566097"/>
              <a:gd name="connsiteY23" fmla="*/ 1399962 h 4390583"/>
              <a:gd name="connsiteX24" fmla="*/ 1650949 w 7566097"/>
              <a:gd name="connsiteY24" fmla="*/ 1062893 h 4390583"/>
              <a:gd name="connsiteX0" fmla="*/ 2433910 w 8349058"/>
              <a:gd name="connsiteY0" fmla="*/ 1062893 h 4400108"/>
              <a:gd name="connsiteX1" fmla="*/ 6809867 w 8349058"/>
              <a:gd name="connsiteY1" fmla="*/ 0 h 4400108"/>
              <a:gd name="connsiteX2" fmla="*/ 7095128 w 8349058"/>
              <a:gd name="connsiteY2" fmla="*/ 235469 h 4400108"/>
              <a:gd name="connsiteX3" fmla="*/ 7188913 w 8349058"/>
              <a:gd name="connsiteY3" fmla="*/ 227654 h 4400108"/>
              <a:gd name="connsiteX4" fmla="*/ 7313959 w 8349058"/>
              <a:gd name="connsiteY4" fmla="*/ 399593 h 4400108"/>
              <a:gd name="connsiteX5" fmla="*/ 7142020 w 8349058"/>
              <a:gd name="connsiteY5" fmla="*/ 618422 h 4400108"/>
              <a:gd name="connsiteX6" fmla="*/ 7306144 w 8349058"/>
              <a:gd name="connsiteY6" fmla="*/ 805993 h 4400108"/>
              <a:gd name="connsiteX7" fmla="*/ 7524974 w 8349058"/>
              <a:gd name="connsiteY7" fmla="*/ 954485 h 4400108"/>
              <a:gd name="connsiteX8" fmla="*/ 7735990 w 8349058"/>
              <a:gd name="connsiteY8" fmla="*/ 1165500 h 4400108"/>
              <a:gd name="connsiteX9" fmla="*/ 7837589 w 8349058"/>
              <a:gd name="connsiteY9" fmla="*/ 1188946 h 4400108"/>
              <a:gd name="connsiteX10" fmla="*/ 7915744 w 8349058"/>
              <a:gd name="connsiteY10" fmla="*/ 1493746 h 4400108"/>
              <a:gd name="connsiteX11" fmla="*/ 7993897 w 8349058"/>
              <a:gd name="connsiteY11" fmla="*/ 1642239 h 4400108"/>
              <a:gd name="connsiteX12" fmla="*/ 7962636 w 8349058"/>
              <a:gd name="connsiteY12" fmla="*/ 1712576 h 4400108"/>
              <a:gd name="connsiteX13" fmla="*/ 8165836 w 8349058"/>
              <a:gd name="connsiteY13" fmla="*/ 2056454 h 4400108"/>
              <a:gd name="connsiteX14" fmla="*/ 8243990 w 8349058"/>
              <a:gd name="connsiteY14" fmla="*/ 2064271 h 4400108"/>
              <a:gd name="connsiteX15" fmla="*/ 8290881 w 8349058"/>
              <a:gd name="connsiteY15" fmla="*/ 2556638 h 4400108"/>
              <a:gd name="connsiteX16" fmla="*/ 8251805 w 8349058"/>
              <a:gd name="connsiteY16" fmla="*/ 2970854 h 4400108"/>
              <a:gd name="connsiteX17" fmla="*/ 7540605 w 8349058"/>
              <a:gd name="connsiteY17" fmla="*/ 3025562 h 4400108"/>
              <a:gd name="connsiteX18" fmla="*/ 6684821 w 8349058"/>
              <a:gd name="connsiteY18" fmla="*/ 3302865 h 4400108"/>
              <a:gd name="connsiteX19" fmla="*/ 3090402 w 8349058"/>
              <a:gd name="connsiteY19" fmla="*/ 4365757 h 4400108"/>
              <a:gd name="connsiteX20" fmla="*/ 76913 w 8349058"/>
              <a:gd name="connsiteY20" fmla="*/ 407408 h 4400108"/>
              <a:gd name="connsiteX21" fmla="*/ 835004 w 8349058"/>
              <a:gd name="connsiteY21" fmla="*/ 571531 h 4400108"/>
              <a:gd name="connsiteX22" fmla="*/ 1468052 w 8349058"/>
              <a:gd name="connsiteY22" fmla="*/ 1243653 h 4400108"/>
              <a:gd name="connsiteX23" fmla="*/ 1983866 w 8349058"/>
              <a:gd name="connsiteY23" fmla="*/ 1861069 h 4400108"/>
              <a:gd name="connsiteX24" fmla="*/ 2280850 w 8349058"/>
              <a:gd name="connsiteY24" fmla="*/ 1399962 h 4400108"/>
              <a:gd name="connsiteX25" fmla="*/ 2433910 w 8349058"/>
              <a:gd name="connsiteY25" fmla="*/ 1062893 h 4400108"/>
              <a:gd name="connsiteX0" fmla="*/ 2433910 w 8349058"/>
              <a:gd name="connsiteY0" fmla="*/ 1062893 h 4400108"/>
              <a:gd name="connsiteX1" fmla="*/ 2538759 w 8349058"/>
              <a:gd name="connsiteY1" fmla="*/ 618422 h 4400108"/>
              <a:gd name="connsiteX2" fmla="*/ 6809867 w 8349058"/>
              <a:gd name="connsiteY2" fmla="*/ 0 h 4400108"/>
              <a:gd name="connsiteX3" fmla="*/ 7095128 w 8349058"/>
              <a:gd name="connsiteY3" fmla="*/ 235469 h 4400108"/>
              <a:gd name="connsiteX4" fmla="*/ 7188913 w 8349058"/>
              <a:gd name="connsiteY4" fmla="*/ 227654 h 4400108"/>
              <a:gd name="connsiteX5" fmla="*/ 7313959 w 8349058"/>
              <a:gd name="connsiteY5" fmla="*/ 399593 h 4400108"/>
              <a:gd name="connsiteX6" fmla="*/ 7142020 w 8349058"/>
              <a:gd name="connsiteY6" fmla="*/ 618422 h 4400108"/>
              <a:gd name="connsiteX7" fmla="*/ 7306144 w 8349058"/>
              <a:gd name="connsiteY7" fmla="*/ 805993 h 4400108"/>
              <a:gd name="connsiteX8" fmla="*/ 7524974 w 8349058"/>
              <a:gd name="connsiteY8" fmla="*/ 954485 h 4400108"/>
              <a:gd name="connsiteX9" fmla="*/ 7735990 w 8349058"/>
              <a:gd name="connsiteY9" fmla="*/ 1165500 h 4400108"/>
              <a:gd name="connsiteX10" fmla="*/ 7837589 w 8349058"/>
              <a:gd name="connsiteY10" fmla="*/ 1188946 h 4400108"/>
              <a:gd name="connsiteX11" fmla="*/ 7915744 w 8349058"/>
              <a:gd name="connsiteY11" fmla="*/ 1493746 h 4400108"/>
              <a:gd name="connsiteX12" fmla="*/ 7993897 w 8349058"/>
              <a:gd name="connsiteY12" fmla="*/ 1642239 h 4400108"/>
              <a:gd name="connsiteX13" fmla="*/ 7962636 w 8349058"/>
              <a:gd name="connsiteY13" fmla="*/ 1712576 h 4400108"/>
              <a:gd name="connsiteX14" fmla="*/ 8165836 w 8349058"/>
              <a:gd name="connsiteY14" fmla="*/ 2056454 h 4400108"/>
              <a:gd name="connsiteX15" fmla="*/ 8243990 w 8349058"/>
              <a:gd name="connsiteY15" fmla="*/ 2064271 h 4400108"/>
              <a:gd name="connsiteX16" fmla="*/ 8290881 w 8349058"/>
              <a:gd name="connsiteY16" fmla="*/ 2556638 h 4400108"/>
              <a:gd name="connsiteX17" fmla="*/ 8251805 w 8349058"/>
              <a:gd name="connsiteY17" fmla="*/ 2970854 h 4400108"/>
              <a:gd name="connsiteX18" fmla="*/ 7540605 w 8349058"/>
              <a:gd name="connsiteY18" fmla="*/ 3025562 h 4400108"/>
              <a:gd name="connsiteX19" fmla="*/ 6684821 w 8349058"/>
              <a:gd name="connsiteY19" fmla="*/ 3302865 h 4400108"/>
              <a:gd name="connsiteX20" fmla="*/ 3090402 w 8349058"/>
              <a:gd name="connsiteY20" fmla="*/ 4365757 h 4400108"/>
              <a:gd name="connsiteX21" fmla="*/ 76913 w 8349058"/>
              <a:gd name="connsiteY21" fmla="*/ 407408 h 4400108"/>
              <a:gd name="connsiteX22" fmla="*/ 835004 w 8349058"/>
              <a:gd name="connsiteY22" fmla="*/ 571531 h 4400108"/>
              <a:gd name="connsiteX23" fmla="*/ 1468052 w 8349058"/>
              <a:gd name="connsiteY23" fmla="*/ 1243653 h 4400108"/>
              <a:gd name="connsiteX24" fmla="*/ 1983866 w 8349058"/>
              <a:gd name="connsiteY24" fmla="*/ 1861069 h 4400108"/>
              <a:gd name="connsiteX25" fmla="*/ 2280850 w 8349058"/>
              <a:gd name="connsiteY25" fmla="*/ 1399962 h 4400108"/>
              <a:gd name="connsiteX26" fmla="*/ 2433910 w 8349058"/>
              <a:gd name="connsiteY26" fmla="*/ 1062893 h 4400108"/>
              <a:gd name="connsiteX0" fmla="*/ 2433910 w 8349058"/>
              <a:gd name="connsiteY0" fmla="*/ 1062893 h 4400108"/>
              <a:gd name="connsiteX1" fmla="*/ 2538759 w 8349058"/>
              <a:gd name="connsiteY1" fmla="*/ 618422 h 4400108"/>
              <a:gd name="connsiteX2" fmla="*/ 3382820 w 8349058"/>
              <a:gd name="connsiteY2" fmla="*/ 141684 h 4400108"/>
              <a:gd name="connsiteX3" fmla="*/ 6809867 w 8349058"/>
              <a:gd name="connsiteY3" fmla="*/ 0 h 4400108"/>
              <a:gd name="connsiteX4" fmla="*/ 7095128 w 8349058"/>
              <a:gd name="connsiteY4" fmla="*/ 235469 h 4400108"/>
              <a:gd name="connsiteX5" fmla="*/ 7188913 w 8349058"/>
              <a:gd name="connsiteY5" fmla="*/ 227654 h 4400108"/>
              <a:gd name="connsiteX6" fmla="*/ 7313959 w 8349058"/>
              <a:gd name="connsiteY6" fmla="*/ 399593 h 4400108"/>
              <a:gd name="connsiteX7" fmla="*/ 7142020 w 8349058"/>
              <a:gd name="connsiteY7" fmla="*/ 618422 h 4400108"/>
              <a:gd name="connsiteX8" fmla="*/ 7306144 w 8349058"/>
              <a:gd name="connsiteY8" fmla="*/ 805993 h 4400108"/>
              <a:gd name="connsiteX9" fmla="*/ 7524974 w 8349058"/>
              <a:gd name="connsiteY9" fmla="*/ 954485 h 4400108"/>
              <a:gd name="connsiteX10" fmla="*/ 7735990 w 8349058"/>
              <a:gd name="connsiteY10" fmla="*/ 1165500 h 4400108"/>
              <a:gd name="connsiteX11" fmla="*/ 7837589 w 8349058"/>
              <a:gd name="connsiteY11" fmla="*/ 1188946 h 4400108"/>
              <a:gd name="connsiteX12" fmla="*/ 7915744 w 8349058"/>
              <a:gd name="connsiteY12" fmla="*/ 1493746 h 4400108"/>
              <a:gd name="connsiteX13" fmla="*/ 7993897 w 8349058"/>
              <a:gd name="connsiteY13" fmla="*/ 1642239 h 4400108"/>
              <a:gd name="connsiteX14" fmla="*/ 7962636 w 8349058"/>
              <a:gd name="connsiteY14" fmla="*/ 1712576 h 4400108"/>
              <a:gd name="connsiteX15" fmla="*/ 8165836 w 8349058"/>
              <a:gd name="connsiteY15" fmla="*/ 2056454 h 4400108"/>
              <a:gd name="connsiteX16" fmla="*/ 8243990 w 8349058"/>
              <a:gd name="connsiteY16" fmla="*/ 2064271 h 4400108"/>
              <a:gd name="connsiteX17" fmla="*/ 8290881 w 8349058"/>
              <a:gd name="connsiteY17" fmla="*/ 2556638 h 4400108"/>
              <a:gd name="connsiteX18" fmla="*/ 8251805 w 8349058"/>
              <a:gd name="connsiteY18" fmla="*/ 2970854 h 4400108"/>
              <a:gd name="connsiteX19" fmla="*/ 7540605 w 8349058"/>
              <a:gd name="connsiteY19" fmla="*/ 3025562 h 4400108"/>
              <a:gd name="connsiteX20" fmla="*/ 6684821 w 8349058"/>
              <a:gd name="connsiteY20" fmla="*/ 3302865 h 4400108"/>
              <a:gd name="connsiteX21" fmla="*/ 3090402 w 8349058"/>
              <a:gd name="connsiteY21" fmla="*/ 4365757 h 4400108"/>
              <a:gd name="connsiteX22" fmla="*/ 76913 w 8349058"/>
              <a:gd name="connsiteY22" fmla="*/ 407408 h 4400108"/>
              <a:gd name="connsiteX23" fmla="*/ 835004 w 8349058"/>
              <a:gd name="connsiteY23" fmla="*/ 571531 h 4400108"/>
              <a:gd name="connsiteX24" fmla="*/ 1468052 w 8349058"/>
              <a:gd name="connsiteY24" fmla="*/ 1243653 h 4400108"/>
              <a:gd name="connsiteX25" fmla="*/ 1983866 w 8349058"/>
              <a:gd name="connsiteY25" fmla="*/ 1861069 h 4400108"/>
              <a:gd name="connsiteX26" fmla="*/ 2280850 w 8349058"/>
              <a:gd name="connsiteY26" fmla="*/ 1399962 h 4400108"/>
              <a:gd name="connsiteX27" fmla="*/ 2433910 w 8349058"/>
              <a:gd name="connsiteY27" fmla="*/ 1062893 h 4400108"/>
              <a:gd name="connsiteX0" fmla="*/ 2433910 w 8349058"/>
              <a:gd name="connsiteY0" fmla="*/ 1062893 h 4400108"/>
              <a:gd name="connsiteX1" fmla="*/ 2538759 w 8349058"/>
              <a:gd name="connsiteY1" fmla="*/ 618422 h 4400108"/>
              <a:gd name="connsiteX2" fmla="*/ 2929528 w 8349058"/>
              <a:gd name="connsiteY2" fmla="*/ 266730 h 4400108"/>
              <a:gd name="connsiteX3" fmla="*/ 3382820 w 8349058"/>
              <a:gd name="connsiteY3" fmla="*/ 141684 h 4400108"/>
              <a:gd name="connsiteX4" fmla="*/ 6809867 w 8349058"/>
              <a:gd name="connsiteY4" fmla="*/ 0 h 4400108"/>
              <a:gd name="connsiteX5" fmla="*/ 7095128 w 8349058"/>
              <a:gd name="connsiteY5" fmla="*/ 235469 h 4400108"/>
              <a:gd name="connsiteX6" fmla="*/ 7188913 w 8349058"/>
              <a:gd name="connsiteY6" fmla="*/ 227654 h 4400108"/>
              <a:gd name="connsiteX7" fmla="*/ 7313959 w 8349058"/>
              <a:gd name="connsiteY7" fmla="*/ 399593 h 4400108"/>
              <a:gd name="connsiteX8" fmla="*/ 7142020 w 8349058"/>
              <a:gd name="connsiteY8" fmla="*/ 618422 h 4400108"/>
              <a:gd name="connsiteX9" fmla="*/ 7306144 w 8349058"/>
              <a:gd name="connsiteY9" fmla="*/ 805993 h 4400108"/>
              <a:gd name="connsiteX10" fmla="*/ 7524974 w 8349058"/>
              <a:gd name="connsiteY10" fmla="*/ 954485 h 4400108"/>
              <a:gd name="connsiteX11" fmla="*/ 7735990 w 8349058"/>
              <a:gd name="connsiteY11" fmla="*/ 1165500 h 4400108"/>
              <a:gd name="connsiteX12" fmla="*/ 7837589 w 8349058"/>
              <a:gd name="connsiteY12" fmla="*/ 1188946 h 4400108"/>
              <a:gd name="connsiteX13" fmla="*/ 7915744 w 8349058"/>
              <a:gd name="connsiteY13" fmla="*/ 1493746 h 4400108"/>
              <a:gd name="connsiteX14" fmla="*/ 7993897 w 8349058"/>
              <a:gd name="connsiteY14" fmla="*/ 1642239 h 4400108"/>
              <a:gd name="connsiteX15" fmla="*/ 7962636 w 8349058"/>
              <a:gd name="connsiteY15" fmla="*/ 1712576 h 4400108"/>
              <a:gd name="connsiteX16" fmla="*/ 8165836 w 8349058"/>
              <a:gd name="connsiteY16" fmla="*/ 2056454 h 4400108"/>
              <a:gd name="connsiteX17" fmla="*/ 8243990 w 8349058"/>
              <a:gd name="connsiteY17" fmla="*/ 2064271 h 4400108"/>
              <a:gd name="connsiteX18" fmla="*/ 8290881 w 8349058"/>
              <a:gd name="connsiteY18" fmla="*/ 2556638 h 4400108"/>
              <a:gd name="connsiteX19" fmla="*/ 8251805 w 8349058"/>
              <a:gd name="connsiteY19" fmla="*/ 2970854 h 4400108"/>
              <a:gd name="connsiteX20" fmla="*/ 7540605 w 8349058"/>
              <a:gd name="connsiteY20" fmla="*/ 3025562 h 4400108"/>
              <a:gd name="connsiteX21" fmla="*/ 6684821 w 8349058"/>
              <a:gd name="connsiteY21" fmla="*/ 3302865 h 4400108"/>
              <a:gd name="connsiteX22" fmla="*/ 3090402 w 8349058"/>
              <a:gd name="connsiteY22" fmla="*/ 4365757 h 4400108"/>
              <a:gd name="connsiteX23" fmla="*/ 76913 w 8349058"/>
              <a:gd name="connsiteY23" fmla="*/ 407408 h 4400108"/>
              <a:gd name="connsiteX24" fmla="*/ 835004 w 8349058"/>
              <a:gd name="connsiteY24" fmla="*/ 571531 h 4400108"/>
              <a:gd name="connsiteX25" fmla="*/ 1468052 w 8349058"/>
              <a:gd name="connsiteY25" fmla="*/ 1243653 h 4400108"/>
              <a:gd name="connsiteX26" fmla="*/ 1983866 w 8349058"/>
              <a:gd name="connsiteY26" fmla="*/ 1861069 h 4400108"/>
              <a:gd name="connsiteX27" fmla="*/ 2280850 w 8349058"/>
              <a:gd name="connsiteY27" fmla="*/ 1399962 h 4400108"/>
              <a:gd name="connsiteX28" fmla="*/ 2433910 w 8349058"/>
              <a:gd name="connsiteY28" fmla="*/ 1062893 h 4400108"/>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6809867 w 8349058"/>
              <a:gd name="connsiteY5" fmla="*/ 69332 h 4469440"/>
              <a:gd name="connsiteX6" fmla="*/ 7095128 w 8349058"/>
              <a:gd name="connsiteY6" fmla="*/ 304801 h 4469440"/>
              <a:gd name="connsiteX7" fmla="*/ 7188913 w 8349058"/>
              <a:gd name="connsiteY7" fmla="*/ 296986 h 4469440"/>
              <a:gd name="connsiteX8" fmla="*/ 7313959 w 8349058"/>
              <a:gd name="connsiteY8" fmla="*/ 468925 h 4469440"/>
              <a:gd name="connsiteX9" fmla="*/ 7142020 w 8349058"/>
              <a:gd name="connsiteY9" fmla="*/ 687754 h 4469440"/>
              <a:gd name="connsiteX10" fmla="*/ 7306144 w 8349058"/>
              <a:gd name="connsiteY10" fmla="*/ 875325 h 4469440"/>
              <a:gd name="connsiteX11" fmla="*/ 7524974 w 8349058"/>
              <a:gd name="connsiteY11" fmla="*/ 1023817 h 4469440"/>
              <a:gd name="connsiteX12" fmla="*/ 7735990 w 8349058"/>
              <a:gd name="connsiteY12" fmla="*/ 1234832 h 4469440"/>
              <a:gd name="connsiteX13" fmla="*/ 7837589 w 8349058"/>
              <a:gd name="connsiteY13" fmla="*/ 1258278 h 4469440"/>
              <a:gd name="connsiteX14" fmla="*/ 7915744 w 8349058"/>
              <a:gd name="connsiteY14" fmla="*/ 1563078 h 4469440"/>
              <a:gd name="connsiteX15" fmla="*/ 7993897 w 8349058"/>
              <a:gd name="connsiteY15" fmla="*/ 1711571 h 4469440"/>
              <a:gd name="connsiteX16" fmla="*/ 7962636 w 8349058"/>
              <a:gd name="connsiteY16" fmla="*/ 1781908 h 4469440"/>
              <a:gd name="connsiteX17" fmla="*/ 8165836 w 8349058"/>
              <a:gd name="connsiteY17" fmla="*/ 2125786 h 4469440"/>
              <a:gd name="connsiteX18" fmla="*/ 8243990 w 8349058"/>
              <a:gd name="connsiteY18" fmla="*/ 2133603 h 4469440"/>
              <a:gd name="connsiteX19" fmla="*/ 8290881 w 8349058"/>
              <a:gd name="connsiteY19" fmla="*/ 2625970 h 4469440"/>
              <a:gd name="connsiteX20" fmla="*/ 8251805 w 8349058"/>
              <a:gd name="connsiteY20" fmla="*/ 3040186 h 4469440"/>
              <a:gd name="connsiteX21" fmla="*/ 7540605 w 8349058"/>
              <a:gd name="connsiteY21" fmla="*/ 3094894 h 4469440"/>
              <a:gd name="connsiteX22" fmla="*/ 6684821 w 8349058"/>
              <a:gd name="connsiteY22" fmla="*/ 3372197 h 4469440"/>
              <a:gd name="connsiteX23" fmla="*/ 3090402 w 8349058"/>
              <a:gd name="connsiteY23" fmla="*/ 4435089 h 4469440"/>
              <a:gd name="connsiteX24" fmla="*/ 76913 w 8349058"/>
              <a:gd name="connsiteY24" fmla="*/ 476740 h 4469440"/>
              <a:gd name="connsiteX25" fmla="*/ 835004 w 8349058"/>
              <a:gd name="connsiteY25" fmla="*/ 640863 h 4469440"/>
              <a:gd name="connsiteX26" fmla="*/ 1468052 w 8349058"/>
              <a:gd name="connsiteY26" fmla="*/ 1312985 h 4469440"/>
              <a:gd name="connsiteX27" fmla="*/ 1983866 w 8349058"/>
              <a:gd name="connsiteY27" fmla="*/ 1930401 h 4469440"/>
              <a:gd name="connsiteX28" fmla="*/ 2280850 w 8349058"/>
              <a:gd name="connsiteY28" fmla="*/ 1469294 h 4469440"/>
              <a:gd name="connsiteX29" fmla="*/ 2433910 w 8349058"/>
              <a:gd name="connsiteY29"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809867 w 8349058"/>
              <a:gd name="connsiteY6" fmla="*/ 69332 h 4469440"/>
              <a:gd name="connsiteX7" fmla="*/ 7095128 w 8349058"/>
              <a:gd name="connsiteY7" fmla="*/ 304801 h 4469440"/>
              <a:gd name="connsiteX8" fmla="*/ 7188913 w 8349058"/>
              <a:gd name="connsiteY8" fmla="*/ 296986 h 4469440"/>
              <a:gd name="connsiteX9" fmla="*/ 7313959 w 8349058"/>
              <a:gd name="connsiteY9" fmla="*/ 468925 h 4469440"/>
              <a:gd name="connsiteX10" fmla="*/ 7142020 w 8349058"/>
              <a:gd name="connsiteY10" fmla="*/ 687754 h 4469440"/>
              <a:gd name="connsiteX11" fmla="*/ 7306144 w 8349058"/>
              <a:gd name="connsiteY11" fmla="*/ 875325 h 4469440"/>
              <a:gd name="connsiteX12" fmla="*/ 7524974 w 8349058"/>
              <a:gd name="connsiteY12" fmla="*/ 1023817 h 4469440"/>
              <a:gd name="connsiteX13" fmla="*/ 7735990 w 8349058"/>
              <a:gd name="connsiteY13" fmla="*/ 1234832 h 4469440"/>
              <a:gd name="connsiteX14" fmla="*/ 7837589 w 8349058"/>
              <a:gd name="connsiteY14" fmla="*/ 1258278 h 4469440"/>
              <a:gd name="connsiteX15" fmla="*/ 7915744 w 8349058"/>
              <a:gd name="connsiteY15" fmla="*/ 1563078 h 4469440"/>
              <a:gd name="connsiteX16" fmla="*/ 7993897 w 8349058"/>
              <a:gd name="connsiteY16" fmla="*/ 1711571 h 4469440"/>
              <a:gd name="connsiteX17" fmla="*/ 7962636 w 8349058"/>
              <a:gd name="connsiteY17" fmla="*/ 1781908 h 4469440"/>
              <a:gd name="connsiteX18" fmla="*/ 8165836 w 8349058"/>
              <a:gd name="connsiteY18" fmla="*/ 2125786 h 4469440"/>
              <a:gd name="connsiteX19" fmla="*/ 8243990 w 8349058"/>
              <a:gd name="connsiteY19" fmla="*/ 2133603 h 4469440"/>
              <a:gd name="connsiteX20" fmla="*/ 8290881 w 8349058"/>
              <a:gd name="connsiteY20" fmla="*/ 2625970 h 4469440"/>
              <a:gd name="connsiteX21" fmla="*/ 8251805 w 8349058"/>
              <a:gd name="connsiteY21" fmla="*/ 3040186 h 4469440"/>
              <a:gd name="connsiteX22" fmla="*/ 7540605 w 8349058"/>
              <a:gd name="connsiteY22" fmla="*/ 3094894 h 4469440"/>
              <a:gd name="connsiteX23" fmla="*/ 6684821 w 8349058"/>
              <a:gd name="connsiteY23" fmla="*/ 3372197 h 4469440"/>
              <a:gd name="connsiteX24" fmla="*/ 3090402 w 8349058"/>
              <a:gd name="connsiteY24" fmla="*/ 4435089 h 4469440"/>
              <a:gd name="connsiteX25" fmla="*/ 76913 w 8349058"/>
              <a:gd name="connsiteY25" fmla="*/ 476740 h 4469440"/>
              <a:gd name="connsiteX26" fmla="*/ 835004 w 8349058"/>
              <a:gd name="connsiteY26" fmla="*/ 640863 h 4469440"/>
              <a:gd name="connsiteX27" fmla="*/ 1468052 w 8349058"/>
              <a:gd name="connsiteY27" fmla="*/ 1312985 h 4469440"/>
              <a:gd name="connsiteX28" fmla="*/ 1983866 w 8349058"/>
              <a:gd name="connsiteY28" fmla="*/ 1930401 h 4469440"/>
              <a:gd name="connsiteX29" fmla="*/ 2280850 w 8349058"/>
              <a:gd name="connsiteY29" fmla="*/ 1469294 h 4469440"/>
              <a:gd name="connsiteX30" fmla="*/ 2433910 w 8349058"/>
              <a:gd name="connsiteY30"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024420 w 8349058"/>
              <a:gd name="connsiteY6" fmla="*/ 500185 h 4469440"/>
              <a:gd name="connsiteX7" fmla="*/ 6809867 w 8349058"/>
              <a:gd name="connsiteY7" fmla="*/ 69332 h 4469440"/>
              <a:gd name="connsiteX8" fmla="*/ 7095128 w 8349058"/>
              <a:gd name="connsiteY8" fmla="*/ 304801 h 4469440"/>
              <a:gd name="connsiteX9" fmla="*/ 7188913 w 8349058"/>
              <a:gd name="connsiteY9" fmla="*/ 296986 h 4469440"/>
              <a:gd name="connsiteX10" fmla="*/ 7313959 w 8349058"/>
              <a:gd name="connsiteY10" fmla="*/ 468925 h 4469440"/>
              <a:gd name="connsiteX11" fmla="*/ 7142020 w 8349058"/>
              <a:gd name="connsiteY11" fmla="*/ 687754 h 4469440"/>
              <a:gd name="connsiteX12" fmla="*/ 7306144 w 8349058"/>
              <a:gd name="connsiteY12" fmla="*/ 875325 h 4469440"/>
              <a:gd name="connsiteX13" fmla="*/ 7524974 w 8349058"/>
              <a:gd name="connsiteY13" fmla="*/ 1023817 h 4469440"/>
              <a:gd name="connsiteX14" fmla="*/ 7735990 w 8349058"/>
              <a:gd name="connsiteY14" fmla="*/ 1234832 h 4469440"/>
              <a:gd name="connsiteX15" fmla="*/ 7837589 w 8349058"/>
              <a:gd name="connsiteY15" fmla="*/ 1258278 h 4469440"/>
              <a:gd name="connsiteX16" fmla="*/ 7915744 w 8349058"/>
              <a:gd name="connsiteY16" fmla="*/ 1563078 h 4469440"/>
              <a:gd name="connsiteX17" fmla="*/ 7993897 w 8349058"/>
              <a:gd name="connsiteY17" fmla="*/ 1711571 h 4469440"/>
              <a:gd name="connsiteX18" fmla="*/ 7962636 w 8349058"/>
              <a:gd name="connsiteY18" fmla="*/ 1781908 h 4469440"/>
              <a:gd name="connsiteX19" fmla="*/ 8165836 w 8349058"/>
              <a:gd name="connsiteY19" fmla="*/ 2125786 h 4469440"/>
              <a:gd name="connsiteX20" fmla="*/ 8243990 w 8349058"/>
              <a:gd name="connsiteY20" fmla="*/ 2133603 h 4469440"/>
              <a:gd name="connsiteX21" fmla="*/ 8290881 w 8349058"/>
              <a:gd name="connsiteY21" fmla="*/ 2625970 h 4469440"/>
              <a:gd name="connsiteX22" fmla="*/ 8251805 w 8349058"/>
              <a:gd name="connsiteY22" fmla="*/ 3040186 h 4469440"/>
              <a:gd name="connsiteX23" fmla="*/ 7540605 w 8349058"/>
              <a:gd name="connsiteY23" fmla="*/ 3094894 h 4469440"/>
              <a:gd name="connsiteX24" fmla="*/ 6684821 w 8349058"/>
              <a:gd name="connsiteY24" fmla="*/ 3372197 h 4469440"/>
              <a:gd name="connsiteX25" fmla="*/ 3090402 w 8349058"/>
              <a:gd name="connsiteY25" fmla="*/ 4435089 h 4469440"/>
              <a:gd name="connsiteX26" fmla="*/ 76913 w 8349058"/>
              <a:gd name="connsiteY26" fmla="*/ 476740 h 4469440"/>
              <a:gd name="connsiteX27" fmla="*/ 835004 w 8349058"/>
              <a:gd name="connsiteY27" fmla="*/ 640863 h 4469440"/>
              <a:gd name="connsiteX28" fmla="*/ 1468052 w 8349058"/>
              <a:gd name="connsiteY28" fmla="*/ 1312985 h 4469440"/>
              <a:gd name="connsiteX29" fmla="*/ 1983866 w 8349058"/>
              <a:gd name="connsiteY29" fmla="*/ 1930401 h 4469440"/>
              <a:gd name="connsiteX30" fmla="*/ 2280850 w 8349058"/>
              <a:gd name="connsiteY30" fmla="*/ 1469294 h 4469440"/>
              <a:gd name="connsiteX31" fmla="*/ 2433910 w 8349058"/>
              <a:gd name="connsiteY31"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024420 w 8349058"/>
              <a:gd name="connsiteY6" fmla="*/ 500185 h 4469440"/>
              <a:gd name="connsiteX7" fmla="*/ 6469897 w 8349058"/>
              <a:gd name="connsiteY7" fmla="*/ 101600 h 4469440"/>
              <a:gd name="connsiteX8" fmla="*/ 6809867 w 8349058"/>
              <a:gd name="connsiteY8" fmla="*/ 69332 h 4469440"/>
              <a:gd name="connsiteX9" fmla="*/ 7095128 w 8349058"/>
              <a:gd name="connsiteY9" fmla="*/ 304801 h 4469440"/>
              <a:gd name="connsiteX10" fmla="*/ 7188913 w 8349058"/>
              <a:gd name="connsiteY10" fmla="*/ 296986 h 4469440"/>
              <a:gd name="connsiteX11" fmla="*/ 7313959 w 8349058"/>
              <a:gd name="connsiteY11" fmla="*/ 468925 h 4469440"/>
              <a:gd name="connsiteX12" fmla="*/ 7142020 w 8349058"/>
              <a:gd name="connsiteY12" fmla="*/ 687754 h 4469440"/>
              <a:gd name="connsiteX13" fmla="*/ 7306144 w 8349058"/>
              <a:gd name="connsiteY13" fmla="*/ 875325 h 4469440"/>
              <a:gd name="connsiteX14" fmla="*/ 7524974 w 8349058"/>
              <a:gd name="connsiteY14" fmla="*/ 1023817 h 4469440"/>
              <a:gd name="connsiteX15" fmla="*/ 7735990 w 8349058"/>
              <a:gd name="connsiteY15" fmla="*/ 1234832 h 4469440"/>
              <a:gd name="connsiteX16" fmla="*/ 7837589 w 8349058"/>
              <a:gd name="connsiteY16" fmla="*/ 1258278 h 4469440"/>
              <a:gd name="connsiteX17" fmla="*/ 7915744 w 8349058"/>
              <a:gd name="connsiteY17" fmla="*/ 1563078 h 4469440"/>
              <a:gd name="connsiteX18" fmla="*/ 7993897 w 8349058"/>
              <a:gd name="connsiteY18" fmla="*/ 1711571 h 4469440"/>
              <a:gd name="connsiteX19" fmla="*/ 7962636 w 8349058"/>
              <a:gd name="connsiteY19" fmla="*/ 1781908 h 4469440"/>
              <a:gd name="connsiteX20" fmla="*/ 8165836 w 8349058"/>
              <a:gd name="connsiteY20" fmla="*/ 2125786 h 4469440"/>
              <a:gd name="connsiteX21" fmla="*/ 8243990 w 8349058"/>
              <a:gd name="connsiteY21" fmla="*/ 2133603 h 4469440"/>
              <a:gd name="connsiteX22" fmla="*/ 8290881 w 8349058"/>
              <a:gd name="connsiteY22" fmla="*/ 2625970 h 4469440"/>
              <a:gd name="connsiteX23" fmla="*/ 8251805 w 8349058"/>
              <a:gd name="connsiteY23" fmla="*/ 3040186 h 4469440"/>
              <a:gd name="connsiteX24" fmla="*/ 7540605 w 8349058"/>
              <a:gd name="connsiteY24" fmla="*/ 3094894 h 4469440"/>
              <a:gd name="connsiteX25" fmla="*/ 6684821 w 8349058"/>
              <a:gd name="connsiteY25" fmla="*/ 3372197 h 4469440"/>
              <a:gd name="connsiteX26" fmla="*/ 3090402 w 8349058"/>
              <a:gd name="connsiteY26" fmla="*/ 4435089 h 4469440"/>
              <a:gd name="connsiteX27" fmla="*/ 76913 w 8349058"/>
              <a:gd name="connsiteY27" fmla="*/ 476740 h 4469440"/>
              <a:gd name="connsiteX28" fmla="*/ 835004 w 8349058"/>
              <a:gd name="connsiteY28" fmla="*/ 640863 h 4469440"/>
              <a:gd name="connsiteX29" fmla="*/ 1468052 w 8349058"/>
              <a:gd name="connsiteY29" fmla="*/ 1312985 h 4469440"/>
              <a:gd name="connsiteX30" fmla="*/ 1983866 w 8349058"/>
              <a:gd name="connsiteY30" fmla="*/ 1930401 h 4469440"/>
              <a:gd name="connsiteX31" fmla="*/ 2280850 w 8349058"/>
              <a:gd name="connsiteY31" fmla="*/ 1469294 h 4469440"/>
              <a:gd name="connsiteX32" fmla="*/ 2433910 w 8349058"/>
              <a:gd name="connsiteY32"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024420 w 8349058"/>
              <a:gd name="connsiteY6" fmla="*/ 500185 h 4469440"/>
              <a:gd name="connsiteX7" fmla="*/ 6469897 w 8349058"/>
              <a:gd name="connsiteY7" fmla="*/ 101600 h 4469440"/>
              <a:gd name="connsiteX8" fmla="*/ 6618390 w 8349058"/>
              <a:gd name="connsiteY8" fmla="*/ 140677 h 4469440"/>
              <a:gd name="connsiteX9" fmla="*/ 6809867 w 8349058"/>
              <a:gd name="connsiteY9" fmla="*/ 69332 h 4469440"/>
              <a:gd name="connsiteX10" fmla="*/ 7095128 w 8349058"/>
              <a:gd name="connsiteY10" fmla="*/ 304801 h 4469440"/>
              <a:gd name="connsiteX11" fmla="*/ 7188913 w 8349058"/>
              <a:gd name="connsiteY11" fmla="*/ 296986 h 4469440"/>
              <a:gd name="connsiteX12" fmla="*/ 7313959 w 8349058"/>
              <a:gd name="connsiteY12" fmla="*/ 468925 h 4469440"/>
              <a:gd name="connsiteX13" fmla="*/ 7142020 w 8349058"/>
              <a:gd name="connsiteY13" fmla="*/ 687754 h 4469440"/>
              <a:gd name="connsiteX14" fmla="*/ 7306144 w 8349058"/>
              <a:gd name="connsiteY14" fmla="*/ 875325 h 4469440"/>
              <a:gd name="connsiteX15" fmla="*/ 7524974 w 8349058"/>
              <a:gd name="connsiteY15" fmla="*/ 1023817 h 4469440"/>
              <a:gd name="connsiteX16" fmla="*/ 7735990 w 8349058"/>
              <a:gd name="connsiteY16" fmla="*/ 1234832 h 4469440"/>
              <a:gd name="connsiteX17" fmla="*/ 7837589 w 8349058"/>
              <a:gd name="connsiteY17" fmla="*/ 1258278 h 4469440"/>
              <a:gd name="connsiteX18" fmla="*/ 7915744 w 8349058"/>
              <a:gd name="connsiteY18" fmla="*/ 1563078 h 4469440"/>
              <a:gd name="connsiteX19" fmla="*/ 7993897 w 8349058"/>
              <a:gd name="connsiteY19" fmla="*/ 1711571 h 4469440"/>
              <a:gd name="connsiteX20" fmla="*/ 7962636 w 8349058"/>
              <a:gd name="connsiteY20" fmla="*/ 1781908 h 4469440"/>
              <a:gd name="connsiteX21" fmla="*/ 8165836 w 8349058"/>
              <a:gd name="connsiteY21" fmla="*/ 2125786 h 4469440"/>
              <a:gd name="connsiteX22" fmla="*/ 8243990 w 8349058"/>
              <a:gd name="connsiteY22" fmla="*/ 2133603 h 4469440"/>
              <a:gd name="connsiteX23" fmla="*/ 8290881 w 8349058"/>
              <a:gd name="connsiteY23" fmla="*/ 2625970 h 4469440"/>
              <a:gd name="connsiteX24" fmla="*/ 8251805 w 8349058"/>
              <a:gd name="connsiteY24" fmla="*/ 3040186 h 4469440"/>
              <a:gd name="connsiteX25" fmla="*/ 7540605 w 8349058"/>
              <a:gd name="connsiteY25" fmla="*/ 3094894 h 4469440"/>
              <a:gd name="connsiteX26" fmla="*/ 6684821 w 8349058"/>
              <a:gd name="connsiteY26" fmla="*/ 3372197 h 4469440"/>
              <a:gd name="connsiteX27" fmla="*/ 3090402 w 8349058"/>
              <a:gd name="connsiteY27" fmla="*/ 4435089 h 4469440"/>
              <a:gd name="connsiteX28" fmla="*/ 76913 w 8349058"/>
              <a:gd name="connsiteY28" fmla="*/ 476740 h 4469440"/>
              <a:gd name="connsiteX29" fmla="*/ 835004 w 8349058"/>
              <a:gd name="connsiteY29" fmla="*/ 640863 h 4469440"/>
              <a:gd name="connsiteX30" fmla="*/ 1468052 w 8349058"/>
              <a:gd name="connsiteY30" fmla="*/ 1312985 h 4469440"/>
              <a:gd name="connsiteX31" fmla="*/ 1983866 w 8349058"/>
              <a:gd name="connsiteY31" fmla="*/ 1930401 h 4469440"/>
              <a:gd name="connsiteX32" fmla="*/ 2280850 w 8349058"/>
              <a:gd name="connsiteY32" fmla="*/ 1469294 h 4469440"/>
              <a:gd name="connsiteX33" fmla="*/ 2433910 w 8349058"/>
              <a:gd name="connsiteY33" fmla="*/ 1132225 h 4469440"/>
              <a:gd name="connsiteX0" fmla="*/ 2433910 w 8349058"/>
              <a:gd name="connsiteY0" fmla="*/ 1141246 h 4478461"/>
              <a:gd name="connsiteX1" fmla="*/ 2538759 w 8349058"/>
              <a:gd name="connsiteY1" fmla="*/ 696775 h 4478461"/>
              <a:gd name="connsiteX2" fmla="*/ 2929528 w 8349058"/>
              <a:gd name="connsiteY2" fmla="*/ 345083 h 4478461"/>
              <a:gd name="connsiteX3" fmla="*/ 3382820 w 8349058"/>
              <a:gd name="connsiteY3" fmla="*/ 220037 h 4478461"/>
              <a:gd name="connsiteX4" fmla="*/ 3586020 w 8349058"/>
              <a:gd name="connsiteY4" fmla="*/ 9021 h 4478461"/>
              <a:gd name="connsiteX5" fmla="*/ 4820851 w 8349058"/>
              <a:gd name="connsiteY5" fmla="*/ 24652 h 4478461"/>
              <a:gd name="connsiteX6" fmla="*/ 5149097 w 8349058"/>
              <a:gd name="connsiteY6" fmla="*/ 306006 h 4478461"/>
              <a:gd name="connsiteX7" fmla="*/ 6024420 w 8349058"/>
              <a:gd name="connsiteY7" fmla="*/ 509206 h 4478461"/>
              <a:gd name="connsiteX8" fmla="*/ 6469897 w 8349058"/>
              <a:gd name="connsiteY8" fmla="*/ 110621 h 4478461"/>
              <a:gd name="connsiteX9" fmla="*/ 6618390 w 8349058"/>
              <a:gd name="connsiteY9" fmla="*/ 149698 h 4478461"/>
              <a:gd name="connsiteX10" fmla="*/ 6809867 w 8349058"/>
              <a:gd name="connsiteY10" fmla="*/ 78353 h 4478461"/>
              <a:gd name="connsiteX11" fmla="*/ 7095128 w 8349058"/>
              <a:gd name="connsiteY11" fmla="*/ 313822 h 4478461"/>
              <a:gd name="connsiteX12" fmla="*/ 7188913 w 8349058"/>
              <a:gd name="connsiteY12" fmla="*/ 306007 h 4478461"/>
              <a:gd name="connsiteX13" fmla="*/ 7313959 w 8349058"/>
              <a:gd name="connsiteY13" fmla="*/ 477946 h 4478461"/>
              <a:gd name="connsiteX14" fmla="*/ 7142020 w 8349058"/>
              <a:gd name="connsiteY14" fmla="*/ 696775 h 4478461"/>
              <a:gd name="connsiteX15" fmla="*/ 7306144 w 8349058"/>
              <a:gd name="connsiteY15" fmla="*/ 884346 h 4478461"/>
              <a:gd name="connsiteX16" fmla="*/ 7524974 w 8349058"/>
              <a:gd name="connsiteY16" fmla="*/ 1032838 h 4478461"/>
              <a:gd name="connsiteX17" fmla="*/ 7735990 w 8349058"/>
              <a:gd name="connsiteY17" fmla="*/ 1243853 h 4478461"/>
              <a:gd name="connsiteX18" fmla="*/ 7837589 w 8349058"/>
              <a:gd name="connsiteY18" fmla="*/ 1267299 h 4478461"/>
              <a:gd name="connsiteX19" fmla="*/ 7915744 w 8349058"/>
              <a:gd name="connsiteY19" fmla="*/ 1572099 h 4478461"/>
              <a:gd name="connsiteX20" fmla="*/ 7993897 w 8349058"/>
              <a:gd name="connsiteY20" fmla="*/ 1720592 h 4478461"/>
              <a:gd name="connsiteX21" fmla="*/ 7962636 w 8349058"/>
              <a:gd name="connsiteY21" fmla="*/ 1790929 h 4478461"/>
              <a:gd name="connsiteX22" fmla="*/ 8165836 w 8349058"/>
              <a:gd name="connsiteY22" fmla="*/ 2134807 h 4478461"/>
              <a:gd name="connsiteX23" fmla="*/ 8243990 w 8349058"/>
              <a:gd name="connsiteY23" fmla="*/ 2142624 h 4478461"/>
              <a:gd name="connsiteX24" fmla="*/ 8290881 w 8349058"/>
              <a:gd name="connsiteY24" fmla="*/ 2634991 h 4478461"/>
              <a:gd name="connsiteX25" fmla="*/ 8251805 w 8349058"/>
              <a:gd name="connsiteY25" fmla="*/ 3049207 h 4478461"/>
              <a:gd name="connsiteX26" fmla="*/ 7540605 w 8349058"/>
              <a:gd name="connsiteY26" fmla="*/ 3103915 h 4478461"/>
              <a:gd name="connsiteX27" fmla="*/ 6684821 w 8349058"/>
              <a:gd name="connsiteY27" fmla="*/ 3381218 h 4478461"/>
              <a:gd name="connsiteX28" fmla="*/ 3090402 w 8349058"/>
              <a:gd name="connsiteY28" fmla="*/ 4444110 h 4478461"/>
              <a:gd name="connsiteX29" fmla="*/ 76913 w 8349058"/>
              <a:gd name="connsiteY29" fmla="*/ 485761 h 4478461"/>
              <a:gd name="connsiteX30" fmla="*/ 835004 w 8349058"/>
              <a:gd name="connsiteY30" fmla="*/ 649884 h 4478461"/>
              <a:gd name="connsiteX31" fmla="*/ 1468052 w 8349058"/>
              <a:gd name="connsiteY31" fmla="*/ 1322006 h 4478461"/>
              <a:gd name="connsiteX32" fmla="*/ 1983866 w 8349058"/>
              <a:gd name="connsiteY32" fmla="*/ 1939422 h 4478461"/>
              <a:gd name="connsiteX33" fmla="*/ 2280850 w 8349058"/>
              <a:gd name="connsiteY33" fmla="*/ 1478315 h 4478461"/>
              <a:gd name="connsiteX34" fmla="*/ 2433910 w 8349058"/>
              <a:gd name="connsiteY34" fmla="*/ 1141246 h 4478461"/>
              <a:gd name="connsiteX0" fmla="*/ 2433910 w 8349058"/>
              <a:gd name="connsiteY0" fmla="*/ 1138818 h 4476033"/>
              <a:gd name="connsiteX1" fmla="*/ 2538759 w 8349058"/>
              <a:gd name="connsiteY1" fmla="*/ 694347 h 4476033"/>
              <a:gd name="connsiteX2" fmla="*/ 2929528 w 8349058"/>
              <a:gd name="connsiteY2" fmla="*/ 342655 h 4476033"/>
              <a:gd name="connsiteX3" fmla="*/ 3382820 w 8349058"/>
              <a:gd name="connsiteY3" fmla="*/ 217609 h 4476033"/>
              <a:gd name="connsiteX4" fmla="*/ 3586020 w 8349058"/>
              <a:gd name="connsiteY4" fmla="*/ 6593 h 4476033"/>
              <a:gd name="connsiteX5" fmla="*/ 4344113 w 8349058"/>
              <a:gd name="connsiteY5" fmla="*/ 108194 h 4476033"/>
              <a:gd name="connsiteX6" fmla="*/ 4820851 w 8349058"/>
              <a:gd name="connsiteY6" fmla="*/ 22224 h 4476033"/>
              <a:gd name="connsiteX7" fmla="*/ 5149097 w 8349058"/>
              <a:gd name="connsiteY7" fmla="*/ 303578 h 4476033"/>
              <a:gd name="connsiteX8" fmla="*/ 6024420 w 8349058"/>
              <a:gd name="connsiteY8" fmla="*/ 506778 h 4476033"/>
              <a:gd name="connsiteX9" fmla="*/ 6469897 w 8349058"/>
              <a:gd name="connsiteY9" fmla="*/ 108193 h 4476033"/>
              <a:gd name="connsiteX10" fmla="*/ 6618390 w 8349058"/>
              <a:gd name="connsiteY10" fmla="*/ 147270 h 4476033"/>
              <a:gd name="connsiteX11" fmla="*/ 6809867 w 8349058"/>
              <a:gd name="connsiteY11" fmla="*/ 75925 h 4476033"/>
              <a:gd name="connsiteX12" fmla="*/ 7095128 w 8349058"/>
              <a:gd name="connsiteY12" fmla="*/ 311394 h 4476033"/>
              <a:gd name="connsiteX13" fmla="*/ 7188913 w 8349058"/>
              <a:gd name="connsiteY13" fmla="*/ 303579 h 4476033"/>
              <a:gd name="connsiteX14" fmla="*/ 7313959 w 8349058"/>
              <a:gd name="connsiteY14" fmla="*/ 475518 h 4476033"/>
              <a:gd name="connsiteX15" fmla="*/ 7142020 w 8349058"/>
              <a:gd name="connsiteY15" fmla="*/ 694347 h 4476033"/>
              <a:gd name="connsiteX16" fmla="*/ 7306144 w 8349058"/>
              <a:gd name="connsiteY16" fmla="*/ 881918 h 4476033"/>
              <a:gd name="connsiteX17" fmla="*/ 7524974 w 8349058"/>
              <a:gd name="connsiteY17" fmla="*/ 1030410 h 4476033"/>
              <a:gd name="connsiteX18" fmla="*/ 7735990 w 8349058"/>
              <a:gd name="connsiteY18" fmla="*/ 1241425 h 4476033"/>
              <a:gd name="connsiteX19" fmla="*/ 7837589 w 8349058"/>
              <a:gd name="connsiteY19" fmla="*/ 1264871 h 4476033"/>
              <a:gd name="connsiteX20" fmla="*/ 7915744 w 8349058"/>
              <a:gd name="connsiteY20" fmla="*/ 1569671 h 4476033"/>
              <a:gd name="connsiteX21" fmla="*/ 7993897 w 8349058"/>
              <a:gd name="connsiteY21" fmla="*/ 1718164 h 4476033"/>
              <a:gd name="connsiteX22" fmla="*/ 7962636 w 8349058"/>
              <a:gd name="connsiteY22" fmla="*/ 1788501 h 4476033"/>
              <a:gd name="connsiteX23" fmla="*/ 8165836 w 8349058"/>
              <a:gd name="connsiteY23" fmla="*/ 2132379 h 4476033"/>
              <a:gd name="connsiteX24" fmla="*/ 8243990 w 8349058"/>
              <a:gd name="connsiteY24" fmla="*/ 2140196 h 4476033"/>
              <a:gd name="connsiteX25" fmla="*/ 8290881 w 8349058"/>
              <a:gd name="connsiteY25" fmla="*/ 2632563 h 4476033"/>
              <a:gd name="connsiteX26" fmla="*/ 8251805 w 8349058"/>
              <a:gd name="connsiteY26" fmla="*/ 3046779 h 4476033"/>
              <a:gd name="connsiteX27" fmla="*/ 7540605 w 8349058"/>
              <a:gd name="connsiteY27" fmla="*/ 3101487 h 4476033"/>
              <a:gd name="connsiteX28" fmla="*/ 6684821 w 8349058"/>
              <a:gd name="connsiteY28" fmla="*/ 3378790 h 4476033"/>
              <a:gd name="connsiteX29" fmla="*/ 3090402 w 8349058"/>
              <a:gd name="connsiteY29" fmla="*/ 4441682 h 4476033"/>
              <a:gd name="connsiteX30" fmla="*/ 76913 w 8349058"/>
              <a:gd name="connsiteY30" fmla="*/ 483333 h 4476033"/>
              <a:gd name="connsiteX31" fmla="*/ 835004 w 8349058"/>
              <a:gd name="connsiteY31" fmla="*/ 647456 h 4476033"/>
              <a:gd name="connsiteX32" fmla="*/ 1468052 w 8349058"/>
              <a:gd name="connsiteY32" fmla="*/ 1319578 h 4476033"/>
              <a:gd name="connsiteX33" fmla="*/ 1983866 w 8349058"/>
              <a:gd name="connsiteY33" fmla="*/ 1936994 h 4476033"/>
              <a:gd name="connsiteX34" fmla="*/ 2280850 w 8349058"/>
              <a:gd name="connsiteY34" fmla="*/ 1475887 h 4476033"/>
              <a:gd name="connsiteX35" fmla="*/ 2433910 w 8349058"/>
              <a:gd name="connsiteY35" fmla="*/ 1138818 h 4476033"/>
              <a:gd name="connsiteX0" fmla="*/ 2433910 w 8349058"/>
              <a:gd name="connsiteY0" fmla="*/ 1169412 h 4506627"/>
              <a:gd name="connsiteX1" fmla="*/ 2538759 w 8349058"/>
              <a:gd name="connsiteY1" fmla="*/ 724941 h 4506627"/>
              <a:gd name="connsiteX2" fmla="*/ 2929528 w 8349058"/>
              <a:gd name="connsiteY2" fmla="*/ 373249 h 4506627"/>
              <a:gd name="connsiteX3" fmla="*/ 3382820 w 8349058"/>
              <a:gd name="connsiteY3" fmla="*/ 248203 h 4506627"/>
              <a:gd name="connsiteX4" fmla="*/ 3586020 w 8349058"/>
              <a:gd name="connsiteY4" fmla="*/ 37187 h 4506627"/>
              <a:gd name="connsiteX5" fmla="*/ 4086205 w 8349058"/>
              <a:gd name="connsiteY5" fmla="*/ 5927 h 4506627"/>
              <a:gd name="connsiteX6" fmla="*/ 4344113 w 8349058"/>
              <a:gd name="connsiteY6" fmla="*/ 138788 h 4506627"/>
              <a:gd name="connsiteX7" fmla="*/ 4820851 w 8349058"/>
              <a:gd name="connsiteY7" fmla="*/ 52818 h 4506627"/>
              <a:gd name="connsiteX8" fmla="*/ 5149097 w 8349058"/>
              <a:gd name="connsiteY8" fmla="*/ 334172 h 4506627"/>
              <a:gd name="connsiteX9" fmla="*/ 6024420 w 8349058"/>
              <a:gd name="connsiteY9" fmla="*/ 537372 h 4506627"/>
              <a:gd name="connsiteX10" fmla="*/ 6469897 w 8349058"/>
              <a:gd name="connsiteY10" fmla="*/ 138787 h 4506627"/>
              <a:gd name="connsiteX11" fmla="*/ 6618390 w 8349058"/>
              <a:gd name="connsiteY11" fmla="*/ 177864 h 4506627"/>
              <a:gd name="connsiteX12" fmla="*/ 6809867 w 8349058"/>
              <a:gd name="connsiteY12" fmla="*/ 106519 h 4506627"/>
              <a:gd name="connsiteX13" fmla="*/ 7095128 w 8349058"/>
              <a:gd name="connsiteY13" fmla="*/ 341988 h 4506627"/>
              <a:gd name="connsiteX14" fmla="*/ 7188913 w 8349058"/>
              <a:gd name="connsiteY14" fmla="*/ 334173 h 4506627"/>
              <a:gd name="connsiteX15" fmla="*/ 7313959 w 8349058"/>
              <a:gd name="connsiteY15" fmla="*/ 506112 h 4506627"/>
              <a:gd name="connsiteX16" fmla="*/ 7142020 w 8349058"/>
              <a:gd name="connsiteY16" fmla="*/ 724941 h 4506627"/>
              <a:gd name="connsiteX17" fmla="*/ 7306144 w 8349058"/>
              <a:gd name="connsiteY17" fmla="*/ 912512 h 4506627"/>
              <a:gd name="connsiteX18" fmla="*/ 7524974 w 8349058"/>
              <a:gd name="connsiteY18" fmla="*/ 1061004 h 4506627"/>
              <a:gd name="connsiteX19" fmla="*/ 7735990 w 8349058"/>
              <a:gd name="connsiteY19" fmla="*/ 1272019 h 4506627"/>
              <a:gd name="connsiteX20" fmla="*/ 7837589 w 8349058"/>
              <a:gd name="connsiteY20" fmla="*/ 1295465 h 4506627"/>
              <a:gd name="connsiteX21" fmla="*/ 7915744 w 8349058"/>
              <a:gd name="connsiteY21" fmla="*/ 1600265 h 4506627"/>
              <a:gd name="connsiteX22" fmla="*/ 7993897 w 8349058"/>
              <a:gd name="connsiteY22" fmla="*/ 1748758 h 4506627"/>
              <a:gd name="connsiteX23" fmla="*/ 7962636 w 8349058"/>
              <a:gd name="connsiteY23" fmla="*/ 1819095 h 4506627"/>
              <a:gd name="connsiteX24" fmla="*/ 8165836 w 8349058"/>
              <a:gd name="connsiteY24" fmla="*/ 2162973 h 4506627"/>
              <a:gd name="connsiteX25" fmla="*/ 8243990 w 8349058"/>
              <a:gd name="connsiteY25" fmla="*/ 2170790 h 4506627"/>
              <a:gd name="connsiteX26" fmla="*/ 8290881 w 8349058"/>
              <a:gd name="connsiteY26" fmla="*/ 2663157 h 4506627"/>
              <a:gd name="connsiteX27" fmla="*/ 8251805 w 8349058"/>
              <a:gd name="connsiteY27" fmla="*/ 3077373 h 4506627"/>
              <a:gd name="connsiteX28" fmla="*/ 7540605 w 8349058"/>
              <a:gd name="connsiteY28" fmla="*/ 3132081 h 4506627"/>
              <a:gd name="connsiteX29" fmla="*/ 6684821 w 8349058"/>
              <a:gd name="connsiteY29" fmla="*/ 3409384 h 4506627"/>
              <a:gd name="connsiteX30" fmla="*/ 3090402 w 8349058"/>
              <a:gd name="connsiteY30" fmla="*/ 4472276 h 4506627"/>
              <a:gd name="connsiteX31" fmla="*/ 76913 w 8349058"/>
              <a:gd name="connsiteY31" fmla="*/ 513927 h 4506627"/>
              <a:gd name="connsiteX32" fmla="*/ 835004 w 8349058"/>
              <a:gd name="connsiteY32" fmla="*/ 678050 h 4506627"/>
              <a:gd name="connsiteX33" fmla="*/ 1468052 w 8349058"/>
              <a:gd name="connsiteY33" fmla="*/ 1350172 h 4506627"/>
              <a:gd name="connsiteX34" fmla="*/ 1983866 w 8349058"/>
              <a:gd name="connsiteY34" fmla="*/ 1967588 h 4506627"/>
              <a:gd name="connsiteX35" fmla="*/ 2280850 w 8349058"/>
              <a:gd name="connsiteY35" fmla="*/ 1506481 h 4506627"/>
              <a:gd name="connsiteX36" fmla="*/ 2433910 w 8349058"/>
              <a:gd name="connsiteY36" fmla="*/ 1169412 h 4506627"/>
              <a:gd name="connsiteX0" fmla="*/ 2433910 w 8349058"/>
              <a:gd name="connsiteY0" fmla="*/ 1168990 h 4506205"/>
              <a:gd name="connsiteX1" fmla="*/ 2538759 w 8349058"/>
              <a:gd name="connsiteY1" fmla="*/ 724519 h 4506205"/>
              <a:gd name="connsiteX2" fmla="*/ 2929528 w 8349058"/>
              <a:gd name="connsiteY2" fmla="*/ 372827 h 4506205"/>
              <a:gd name="connsiteX3" fmla="*/ 3382820 w 8349058"/>
              <a:gd name="connsiteY3" fmla="*/ 247781 h 4506205"/>
              <a:gd name="connsiteX4" fmla="*/ 3586020 w 8349058"/>
              <a:gd name="connsiteY4" fmla="*/ 36765 h 4506205"/>
              <a:gd name="connsiteX5" fmla="*/ 3875190 w 8349058"/>
              <a:gd name="connsiteY5" fmla="*/ 52397 h 4506205"/>
              <a:gd name="connsiteX6" fmla="*/ 4086205 w 8349058"/>
              <a:gd name="connsiteY6" fmla="*/ 5505 h 4506205"/>
              <a:gd name="connsiteX7" fmla="*/ 4344113 w 8349058"/>
              <a:gd name="connsiteY7" fmla="*/ 138366 h 4506205"/>
              <a:gd name="connsiteX8" fmla="*/ 4820851 w 8349058"/>
              <a:gd name="connsiteY8" fmla="*/ 52396 h 4506205"/>
              <a:gd name="connsiteX9" fmla="*/ 5149097 w 8349058"/>
              <a:gd name="connsiteY9" fmla="*/ 333750 h 4506205"/>
              <a:gd name="connsiteX10" fmla="*/ 6024420 w 8349058"/>
              <a:gd name="connsiteY10" fmla="*/ 536950 h 4506205"/>
              <a:gd name="connsiteX11" fmla="*/ 6469897 w 8349058"/>
              <a:gd name="connsiteY11" fmla="*/ 138365 h 4506205"/>
              <a:gd name="connsiteX12" fmla="*/ 6618390 w 8349058"/>
              <a:gd name="connsiteY12" fmla="*/ 177442 h 4506205"/>
              <a:gd name="connsiteX13" fmla="*/ 6809867 w 8349058"/>
              <a:gd name="connsiteY13" fmla="*/ 106097 h 4506205"/>
              <a:gd name="connsiteX14" fmla="*/ 7095128 w 8349058"/>
              <a:gd name="connsiteY14" fmla="*/ 341566 h 4506205"/>
              <a:gd name="connsiteX15" fmla="*/ 7188913 w 8349058"/>
              <a:gd name="connsiteY15" fmla="*/ 333751 h 4506205"/>
              <a:gd name="connsiteX16" fmla="*/ 7313959 w 8349058"/>
              <a:gd name="connsiteY16" fmla="*/ 505690 h 4506205"/>
              <a:gd name="connsiteX17" fmla="*/ 7142020 w 8349058"/>
              <a:gd name="connsiteY17" fmla="*/ 724519 h 4506205"/>
              <a:gd name="connsiteX18" fmla="*/ 7306144 w 8349058"/>
              <a:gd name="connsiteY18" fmla="*/ 912090 h 4506205"/>
              <a:gd name="connsiteX19" fmla="*/ 7524974 w 8349058"/>
              <a:gd name="connsiteY19" fmla="*/ 1060582 h 4506205"/>
              <a:gd name="connsiteX20" fmla="*/ 7735990 w 8349058"/>
              <a:gd name="connsiteY20" fmla="*/ 1271597 h 4506205"/>
              <a:gd name="connsiteX21" fmla="*/ 7837589 w 8349058"/>
              <a:gd name="connsiteY21" fmla="*/ 1295043 h 4506205"/>
              <a:gd name="connsiteX22" fmla="*/ 7915744 w 8349058"/>
              <a:gd name="connsiteY22" fmla="*/ 1599843 h 4506205"/>
              <a:gd name="connsiteX23" fmla="*/ 7993897 w 8349058"/>
              <a:gd name="connsiteY23" fmla="*/ 1748336 h 4506205"/>
              <a:gd name="connsiteX24" fmla="*/ 7962636 w 8349058"/>
              <a:gd name="connsiteY24" fmla="*/ 1818673 h 4506205"/>
              <a:gd name="connsiteX25" fmla="*/ 8165836 w 8349058"/>
              <a:gd name="connsiteY25" fmla="*/ 2162551 h 4506205"/>
              <a:gd name="connsiteX26" fmla="*/ 8243990 w 8349058"/>
              <a:gd name="connsiteY26" fmla="*/ 2170368 h 4506205"/>
              <a:gd name="connsiteX27" fmla="*/ 8290881 w 8349058"/>
              <a:gd name="connsiteY27" fmla="*/ 2662735 h 4506205"/>
              <a:gd name="connsiteX28" fmla="*/ 8251805 w 8349058"/>
              <a:gd name="connsiteY28" fmla="*/ 3076951 h 4506205"/>
              <a:gd name="connsiteX29" fmla="*/ 7540605 w 8349058"/>
              <a:gd name="connsiteY29" fmla="*/ 3131659 h 4506205"/>
              <a:gd name="connsiteX30" fmla="*/ 6684821 w 8349058"/>
              <a:gd name="connsiteY30" fmla="*/ 3408962 h 4506205"/>
              <a:gd name="connsiteX31" fmla="*/ 3090402 w 8349058"/>
              <a:gd name="connsiteY31" fmla="*/ 4471854 h 4506205"/>
              <a:gd name="connsiteX32" fmla="*/ 76913 w 8349058"/>
              <a:gd name="connsiteY32" fmla="*/ 513505 h 4506205"/>
              <a:gd name="connsiteX33" fmla="*/ 835004 w 8349058"/>
              <a:gd name="connsiteY33" fmla="*/ 677628 h 4506205"/>
              <a:gd name="connsiteX34" fmla="*/ 1468052 w 8349058"/>
              <a:gd name="connsiteY34" fmla="*/ 1349750 h 4506205"/>
              <a:gd name="connsiteX35" fmla="*/ 1983866 w 8349058"/>
              <a:gd name="connsiteY35" fmla="*/ 1967166 h 4506205"/>
              <a:gd name="connsiteX36" fmla="*/ 2280850 w 8349058"/>
              <a:gd name="connsiteY36" fmla="*/ 1506059 h 4506205"/>
              <a:gd name="connsiteX37" fmla="*/ 2433910 w 8349058"/>
              <a:gd name="connsiteY37" fmla="*/ 1168990 h 4506205"/>
              <a:gd name="connsiteX0" fmla="*/ 2433910 w 8349058"/>
              <a:gd name="connsiteY0" fmla="*/ 1168990 h 4506205"/>
              <a:gd name="connsiteX1" fmla="*/ 2538759 w 8349058"/>
              <a:gd name="connsiteY1" fmla="*/ 724519 h 4506205"/>
              <a:gd name="connsiteX2" fmla="*/ 2929528 w 8349058"/>
              <a:gd name="connsiteY2" fmla="*/ 372827 h 4506205"/>
              <a:gd name="connsiteX3" fmla="*/ 3343744 w 8349058"/>
              <a:gd name="connsiteY3" fmla="*/ 247781 h 4506205"/>
              <a:gd name="connsiteX4" fmla="*/ 3586020 w 8349058"/>
              <a:gd name="connsiteY4" fmla="*/ 36765 h 4506205"/>
              <a:gd name="connsiteX5" fmla="*/ 3875190 w 8349058"/>
              <a:gd name="connsiteY5" fmla="*/ 52397 h 4506205"/>
              <a:gd name="connsiteX6" fmla="*/ 4086205 w 8349058"/>
              <a:gd name="connsiteY6" fmla="*/ 5505 h 4506205"/>
              <a:gd name="connsiteX7" fmla="*/ 4344113 w 8349058"/>
              <a:gd name="connsiteY7" fmla="*/ 138366 h 4506205"/>
              <a:gd name="connsiteX8" fmla="*/ 4820851 w 8349058"/>
              <a:gd name="connsiteY8" fmla="*/ 52396 h 4506205"/>
              <a:gd name="connsiteX9" fmla="*/ 5149097 w 8349058"/>
              <a:gd name="connsiteY9" fmla="*/ 333750 h 4506205"/>
              <a:gd name="connsiteX10" fmla="*/ 6024420 w 8349058"/>
              <a:gd name="connsiteY10" fmla="*/ 536950 h 4506205"/>
              <a:gd name="connsiteX11" fmla="*/ 6469897 w 8349058"/>
              <a:gd name="connsiteY11" fmla="*/ 138365 h 4506205"/>
              <a:gd name="connsiteX12" fmla="*/ 6618390 w 8349058"/>
              <a:gd name="connsiteY12" fmla="*/ 177442 h 4506205"/>
              <a:gd name="connsiteX13" fmla="*/ 6809867 w 8349058"/>
              <a:gd name="connsiteY13" fmla="*/ 106097 h 4506205"/>
              <a:gd name="connsiteX14" fmla="*/ 7095128 w 8349058"/>
              <a:gd name="connsiteY14" fmla="*/ 341566 h 4506205"/>
              <a:gd name="connsiteX15" fmla="*/ 7188913 w 8349058"/>
              <a:gd name="connsiteY15" fmla="*/ 333751 h 4506205"/>
              <a:gd name="connsiteX16" fmla="*/ 7313959 w 8349058"/>
              <a:gd name="connsiteY16" fmla="*/ 505690 h 4506205"/>
              <a:gd name="connsiteX17" fmla="*/ 7142020 w 8349058"/>
              <a:gd name="connsiteY17" fmla="*/ 724519 h 4506205"/>
              <a:gd name="connsiteX18" fmla="*/ 7306144 w 8349058"/>
              <a:gd name="connsiteY18" fmla="*/ 912090 h 4506205"/>
              <a:gd name="connsiteX19" fmla="*/ 7524974 w 8349058"/>
              <a:gd name="connsiteY19" fmla="*/ 1060582 h 4506205"/>
              <a:gd name="connsiteX20" fmla="*/ 7735990 w 8349058"/>
              <a:gd name="connsiteY20" fmla="*/ 1271597 h 4506205"/>
              <a:gd name="connsiteX21" fmla="*/ 7837589 w 8349058"/>
              <a:gd name="connsiteY21" fmla="*/ 1295043 h 4506205"/>
              <a:gd name="connsiteX22" fmla="*/ 7915744 w 8349058"/>
              <a:gd name="connsiteY22" fmla="*/ 1599843 h 4506205"/>
              <a:gd name="connsiteX23" fmla="*/ 7993897 w 8349058"/>
              <a:gd name="connsiteY23" fmla="*/ 1748336 h 4506205"/>
              <a:gd name="connsiteX24" fmla="*/ 7962636 w 8349058"/>
              <a:gd name="connsiteY24" fmla="*/ 1818673 h 4506205"/>
              <a:gd name="connsiteX25" fmla="*/ 8165836 w 8349058"/>
              <a:gd name="connsiteY25" fmla="*/ 2162551 h 4506205"/>
              <a:gd name="connsiteX26" fmla="*/ 8243990 w 8349058"/>
              <a:gd name="connsiteY26" fmla="*/ 2170368 h 4506205"/>
              <a:gd name="connsiteX27" fmla="*/ 8290881 w 8349058"/>
              <a:gd name="connsiteY27" fmla="*/ 2662735 h 4506205"/>
              <a:gd name="connsiteX28" fmla="*/ 8251805 w 8349058"/>
              <a:gd name="connsiteY28" fmla="*/ 3076951 h 4506205"/>
              <a:gd name="connsiteX29" fmla="*/ 7540605 w 8349058"/>
              <a:gd name="connsiteY29" fmla="*/ 3131659 h 4506205"/>
              <a:gd name="connsiteX30" fmla="*/ 6684821 w 8349058"/>
              <a:gd name="connsiteY30" fmla="*/ 3408962 h 4506205"/>
              <a:gd name="connsiteX31" fmla="*/ 3090402 w 8349058"/>
              <a:gd name="connsiteY31" fmla="*/ 4471854 h 4506205"/>
              <a:gd name="connsiteX32" fmla="*/ 76913 w 8349058"/>
              <a:gd name="connsiteY32" fmla="*/ 513505 h 4506205"/>
              <a:gd name="connsiteX33" fmla="*/ 835004 w 8349058"/>
              <a:gd name="connsiteY33" fmla="*/ 677628 h 4506205"/>
              <a:gd name="connsiteX34" fmla="*/ 1468052 w 8349058"/>
              <a:gd name="connsiteY34" fmla="*/ 1349750 h 4506205"/>
              <a:gd name="connsiteX35" fmla="*/ 1983866 w 8349058"/>
              <a:gd name="connsiteY35" fmla="*/ 1967166 h 4506205"/>
              <a:gd name="connsiteX36" fmla="*/ 2280850 w 8349058"/>
              <a:gd name="connsiteY36" fmla="*/ 1506059 h 4506205"/>
              <a:gd name="connsiteX37" fmla="*/ 2433910 w 8349058"/>
              <a:gd name="connsiteY37" fmla="*/ 1168990 h 4506205"/>
              <a:gd name="connsiteX0" fmla="*/ 2433910 w 8349058"/>
              <a:gd name="connsiteY0" fmla="*/ 1168990 h 4506205"/>
              <a:gd name="connsiteX1" fmla="*/ 2405897 w 8349058"/>
              <a:gd name="connsiteY1" fmla="*/ 958982 h 4506205"/>
              <a:gd name="connsiteX2" fmla="*/ 2538759 w 8349058"/>
              <a:gd name="connsiteY2" fmla="*/ 724519 h 4506205"/>
              <a:gd name="connsiteX3" fmla="*/ 2929528 w 8349058"/>
              <a:gd name="connsiteY3" fmla="*/ 372827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433910 w 8349058"/>
              <a:gd name="connsiteY0" fmla="*/ 1168990 h 4506205"/>
              <a:gd name="connsiteX1" fmla="*/ 2405897 w 8349058"/>
              <a:gd name="connsiteY1" fmla="*/ 958982 h 4506205"/>
              <a:gd name="connsiteX2" fmla="*/ 2530943 w 8349058"/>
              <a:gd name="connsiteY2" fmla="*/ 724519 h 4506205"/>
              <a:gd name="connsiteX3" fmla="*/ 2929528 w 8349058"/>
              <a:gd name="connsiteY3" fmla="*/ 372827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433910 w 8349058"/>
              <a:gd name="connsiteY0" fmla="*/ 1168990 h 4506205"/>
              <a:gd name="connsiteX1" fmla="*/ 2405897 w 8349058"/>
              <a:gd name="connsiteY1" fmla="*/ 958982 h 4506205"/>
              <a:gd name="connsiteX2" fmla="*/ 2530943 w 8349058"/>
              <a:gd name="connsiteY2" fmla="*/ 724519 h 4506205"/>
              <a:gd name="connsiteX3" fmla="*/ 2859189 w 8349058"/>
              <a:gd name="connsiteY3" fmla="*/ 380643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433910 w 8349058"/>
              <a:gd name="connsiteY0" fmla="*/ 1168990 h 4506205"/>
              <a:gd name="connsiteX1" fmla="*/ 2405897 w 8349058"/>
              <a:gd name="connsiteY1" fmla="*/ 958982 h 4506205"/>
              <a:gd name="connsiteX2" fmla="*/ 2530943 w 8349058"/>
              <a:gd name="connsiteY2" fmla="*/ 724519 h 4506205"/>
              <a:gd name="connsiteX3" fmla="*/ 2859189 w 8349058"/>
              <a:gd name="connsiteY3" fmla="*/ 380643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398592 w 8313740"/>
              <a:gd name="connsiteY0" fmla="*/ 1168990 h 5687436"/>
              <a:gd name="connsiteX1" fmla="*/ 2370579 w 8313740"/>
              <a:gd name="connsiteY1" fmla="*/ 958982 h 5687436"/>
              <a:gd name="connsiteX2" fmla="*/ 2495625 w 8313740"/>
              <a:gd name="connsiteY2" fmla="*/ 724519 h 5687436"/>
              <a:gd name="connsiteX3" fmla="*/ 2823871 w 8313740"/>
              <a:gd name="connsiteY3" fmla="*/ 380643 h 5687436"/>
              <a:gd name="connsiteX4" fmla="*/ 3308426 w 8313740"/>
              <a:gd name="connsiteY4" fmla="*/ 247781 h 5687436"/>
              <a:gd name="connsiteX5" fmla="*/ 3550702 w 8313740"/>
              <a:gd name="connsiteY5" fmla="*/ 36765 h 5687436"/>
              <a:gd name="connsiteX6" fmla="*/ 3839872 w 8313740"/>
              <a:gd name="connsiteY6" fmla="*/ 52397 h 5687436"/>
              <a:gd name="connsiteX7" fmla="*/ 4050887 w 8313740"/>
              <a:gd name="connsiteY7" fmla="*/ 5505 h 5687436"/>
              <a:gd name="connsiteX8" fmla="*/ 4308795 w 8313740"/>
              <a:gd name="connsiteY8" fmla="*/ 138366 h 5687436"/>
              <a:gd name="connsiteX9" fmla="*/ 4785533 w 8313740"/>
              <a:gd name="connsiteY9" fmla="*/ 52396 h 5687436"/>
              <a:gd name="connsiteX10" fmla="*/ 5113779 w 8313740"/>
              <a:gd name="connsiteY10" fmla="*/ 333750 h 5687436"/>
              <a:gd name="connsiteX11" fmla="*/ 5989102 w 8313740"/>
              <a:gd name="connsiteY11" fmla="*/ 536950 h 5687436"/>
              <a:gd name="connsiteX12" fmla="*/ 6434579 w 8313740"/>
              <a:gd name="connsiteY12" fmla="*/ 138365 h 5687436"/>
              <a:gd name="connsiteX13" fmla="*/ 6583072 w 8313740"/>
              <a:gd name="connsiteY13" fmla="*/ 177442 h 5687436"/>
              <a:gd name="connsiteX14" fmla="*/ 6774549 w 8313740"/>
              <a:gd name="connsiteY14" fmla="*/ 106097 h 5687436"/>
              <a:gd name="connsiteX15" fmla="*/ 7059810 w 8313740"/>
              <a:gd name="connsiteY15" fmla="*/ 341566 h 5687436"/>
              <a:gd name="connsiteX16" fmla="*/ 7153595 w 8313740"/>
              <a:gd name="connsiteY16" fmla="*/ 333751 h 5687436"/>
              <a:gd name="connsiteX17" fmla="*/ 7278641 w 8313740"/>
              <a:gd name="connsiteY17" fmla="*/ 505690 h 5687436"/>
              <a:gd name="connsiteX18" fmla="*/ 7106702 w 8313740"/>
              <a:gd name="connsiteY18" fmla="*/ 724519 h 5687436"/>
              <a:gd name="connsiteX19" fmla="*/ 7270826 w 8313740"/>
              <a:gd name="connsiteY19" fmla="*/ 912090 h 5687436"/>
              <a:gd name="connsiteX20" fmla="*/ 7489656 w 8313740"/>
              <a:gd name="connsiteY20" fmla="*/ 1060582 h 5687436"/>
              <a:gd name="connsiteX21" fmla="*/ 7700672 w 8313740"/>
              <a:gd name="connsiteY21" fmla="*/ 1271597 h 5687436"/>
              <a:gd name="connsiteX22" fmla="*/ 7802271 w 8313740"/>
              <a:gd name="connsiteY22" fmla="*/ 1295043 h 5687436"/>
              <a:gd name="connsiteX23" fmla="*/ 7880426 w 8313740"/>
              <a:gd name="connsiteY23" fmla="*/ 1599843 h 5687436"/>
              <a:gd name="connsiteX24" fmla="*/ 7958579 w 8313740"/>
              <a:gd name="connsiteY24" fmla="*/ 1748336 h 5687436"/>
              <a:gd name="connsiteX25" fmla="*/ 7927318 w 8313740"/>
              <a:gd name="connsiteY25" fmla="*/ 1818673 h 5687436"/>
              <a:gd name="connsiteX26" fmla="*/ 8130518 w 8313740"/>
              <a:gd name="connsiteY26" fmla="*/ 2162551 h 5687436"/>
              <a:gd name="connsiteX27" fmla="*/ 8208672 w 8313740"/>
              <a:gd name="connsiteY27" fmla="*/ 2170368 h 5687436"/>
              <a:gd name="connsiteX28" fmla="*/ 8255563 w 8313740"/>
              <a:gd name="connsiteY28" fmla="*/ 2662735 h 5687436"/>
              <a:gd name="connsiteX29" fmla="*/ 8216487 w 8313740"/>
              <a:gd name="connsiteY29" fmla="*/ 3076951 h 5687436"/>
              <a:gd name="connsiteX30" fmla="*/ 7505287 w 8313740"/>
              <a:gd name="connsiteY30" fmla="*/ 3131659 h 5687436"/>
              <a:gd name="connsiteX31" fmla="*/ 6649503 w 8313740"/>
              <a:gd name="connsiteY31" fmla="*/ 3408962 h 5687436"/>
              <a:gd name="connsiteX32" fmla="*/ 3055084 w 8313740"/>
              <a:gd name="connsiteY32" fmla="*/ 4471854 h 5687436"/>
              <a:gd name="connsiteX33" fmla="*/ 1768795 w 8313740"/>
              <a:gd name="connsiteY33" fmla="*/ 5530982 h 5687436"/>
              <a:gd name="connsiteX34" fmla="*/ 41595 w 8313740"/>
              <a:gd name="connsiteY34" fmla="*/ 513505 h 5687436"/>
              <a:gd name="connsiteX35" fmla="*/ 799686 w 8313740"/>
              <a:gd name="connsiteY35" fmla="*/ 677628 h 5687436"/>
              <a:gd name="connsiteX36" fmla="*/ 1432734 w 8313740"/>
              <a:gd name="connsiteY36" fmla="*/ 1349750 h 5687436"/>
              <a:gd name="connsiteX37" fmla="*/ 1948548 w 8313740"/>
              <a:gd name="connsiteY37" fmla="*/ 1967166 h 5687436"/>
              <a:gd name="connsiteX38" fmla="*/ 2245532 w 8313740"/>
              <a:gd name="connsiteY38" fmla="*/ 1506059 h 5687436"/>
              <a:gd name="connsiteX39" fmla="*/ 2398592 w 8313740"/>
              <a:gd name="connsiteY39" fmla="*/ 1168990 h 5687436"/>
              <a:gd name="connsiteX0" fmla="*/ 2611590 w 8526738"/>
              <a:gd name="connsiteY0" fmla="*/ 1168990 h 5884350"/>
              <a:gd name="connsiteX1" fmla="*/ 2583577 w 8526738"/>
              <a:gd name="connsiteY1" fmla="*/ 958982 h 5884350"/>
              <a:gd name="connsiteX2" fmla="*/ 2708623 w 8526738"/>
              <a:gd name="connsiteY2" fmla="*/ 724519 h 5884350"/>
              <a:gd name="connsiteX3" fmla="*/ 3036869 w 8526738"/>
              <a:gd name="connsiteY3" fmla="*/ 380643 h 5884350"/>
              <a:gd name="connsiteX4" fmla="*/ 3521424 w 8526738"/>
              <a:gd name="connsiteY4" fmla="*/ 247781 h 5884350"/>
              <a:gd name="connsiteX5" fmla="*/ 3763700 w 8526738"/>
              <a:gd name="connsiteY5" fmla="*/ 36765 h 5884350"/>
              <a:gd name="connsiteX6" fmla="*/ 4052870 w 8526738"/>
              <a:gd name="connsiteY6" fmla="*/ 52397 h 5884350"/>
              <a:gd name="connsiteX7" fmla="*/ 4263885 w 8526738"/>
              <a:gd name="connsiteY7" fmla="*/ 5505 h 5884350"/>
              <a:gd name="connsiteX8" fmla="*/ 4521793 w 8526738"/>
              <a:gd name="connsiteY8" fmla="*/ 138366 h 5884350"/>
              <a:gd name="connsiteX9" fmla="*/ 4998531 w 8526738"/>
              <a:gd name="connsiteY9" fmla="*/ 52396 h 5884350"/>
              <a:gd name="connsiteX10" fmla="*/ 5326777 w 8526738"/>
              <a:gd name="connsiteY10" fmla="*/ 333750 h 5884350"/>
              <a:gd name="connsiteX11" fmla="*/ 6202100 w 8526738"/>
              <a:gd name="connsiteY11" fmla="*/ 536950 h 5884350"/>
              <a:gd name="connsiteX12" fmla="*/ 6647577 w 8526738"/>
              <a:gd name="connsiteY12" fmla="*/ 138365 h 5884350"/>
              <a:gd name="connsiteX13" fmla="*/ 6796070 w 8526738"/>
              <a:gd name="connsiteY13" fmla="*/ 177442 h 5884350"/>
              <a:gd name="connsiteX14" fmla="*/ 6987547 w 8526738"/>
              <a:gd name="connsiteY14" fmla="*/ 106097 h 5884350"/>
              <a:gd name="connsiteX15" fmla="*/ 7272808 w 8526738"/>
              <a:gd name="connsiteY15" fmla="*/ 341566 h 5884350"/>
              <a:gd name="connsiteX16" fmla="*/ 7366593 w 8526738"/>
              <a:gd name="connsiteY16" fmla="*/ 333751 h 5884350"/>
              <a:gd name="connsiteX17" fmla="*/ 7491639 w 8526738"/>
              <a:gd name="connsiteY17" fmla="*/ 505690 h 5884350"/>
              <a:gd name="connsiteX18" fmla="*/ 7319700 w 8526738"/>
              <a:gd name="connsiteY18" fmla="*/ 724519 h 5884350"/>
              <a:gd name="connsiteX19" fmla="*/ 7483824 w 8526738"/>
              <a:gd name="connsiteY19" fmla="*/ 912090 h 5884350"/>
              <a:gd name="connsiteX20" fmla="*/ 7702654 w 8526738"/>
              <a:gd name="connsiteY20" fmla="*/ 1060582 h 5884350"/>
              <a:gd name="connsiteX21" fmla="*/ 7913670 w 8526738"/>
              <a:gd name="connsiteY21" fmla="*/ 1271597 h 5884350"/>
              <a:gd name="connsiteX22" fmla="*/ 8015269 w 8526738"/>
              <a:gd name="connsiteY22" fmla="*/ 1295043 h 5884350"/>
              <a:gd name="connsiteX23" fmla="*/ 8093424 w 8526738"/>
              <a:gd name="connsiteY23" fmla="*/ 1599843 h 5884350"/>
              <a:gd name="connsiteX24" fmla="*/ 8171577 w 8526738"/>
              <a:gd name="connsiteY24" fmla="*/ 1748336 h 5884350"/>
              <a:gd name="connsiteX25" fmla="*/ 8140316 w 8526738"/>
              <a:gd name="connsiteY25" fmla="*/ 1818673 h 5884350"/>
              <a:gd name="connsiteX26" fmla="*/ 8343516 w 8526738"/>
              <a:gd name="connsiteY26" fmla="*/ 2162551 h 5884350"/>
              <a:gd name="connsiteX27" fmla="*/ 8421670 w 8526738"/>
              <a:gd name="connsiteY27" fmla="*/ 2170368 h 5884350"/>
              <a:gd name="connsiteX28" fmla="*/ 8468561 w 8526738"/>
              <a:gd name="connsiteY28" fmla="*/ 2662735 h 5884350"/>
              <a:gd name="connsiteX29" fmla="*/ 8429485 w 8526738"/>
              <a:gd name="connsiteY29" fmla="*/ 3076951 h 5884350"/>
              <a:gd name="connsiteX30" fmla="*/ 7718285 w 8526738"/>
              <a:gd name="connsiteY30" fmla="*/ 3131659 h 5884350"/>
              <a:gd name="connsiteX31" fmla="*/ 6862501 w 8526738"/>
              <a:gd name="connsiteY31" fmla="*/ 3408962 h 5884350"/>
              <a:gd name="connsiteX32" fmla="*/ 3268082 w 8526738"/>
              <a:gd name="connsiteY32" fmla="*/ 4471854 h 5884350"/>
              <a:gd name="connsiteX33" fmla="*/ 1981793 w 8526738"/>
              <a:gd name="connsiteY33" fmla="*/ 5530982 h 5884350"/>
              <a:gd name="connsiteX34" fmla="*/ 90470 w 8526738"/>
              <a:gd name="connsiteY34" fmla="*/ 5538796 h 5884350"/>
              <a:gd name="connsiteX35" fmla="*/ 254593 w 8526738"/>
              <a:gd name="connsiteY35" fmla="*/ 513505 h 5884350"/>
              <a:gd name="connsiteX36" fmla="*/ 1012684 w 8526738"/>
              <a:gd name="connsiteY36" fmla="*/ 677628 h 5884350"/>
              <a:gd name="connsiteX37" fmla="*/ 1645732 w 8526738"/>
              <a:gd name="connsiteY37" fmla="*/ 1349750 h 5884350"/>
              <a:gd name="connsiteX38" fmla="*/ 2161546 w 8526738"/>
              <a:gd name="connsiteY38" fmla="*/ 1967166 h 5884350"/>
              <a:gd name="connsiteX39" fmla="*/ 2458530 w 8526738"/>
              <a:gd name="connsiteY39" fmla="*/ 1506059 h 5884350"/>
              <a:gd name="connsiteX40" fmla="*/ 2611590 w 8526738"/>
              <a:gd name="connsiteY40" fmla="*/ 1168990 h 5884350"/>
              <a:gd name="connsiteX0" fmla="*/ 2653975 w 8569123"/>
              <a:gd name="connsiteY0" fmla="*/ 1168990 h 5884350"/>
              <a:gd name="connsiteX1" fmla="*/ 2625962 w 8569123"/>
              <a:gd name="connsiteY1" fmla="*/ 958982 h 5884350"/>
              <a:gd name="connsiteX2" fmla="*/ 2751008 w 8569123"/>
              <a:gd name="connsiteY2" fmla="*/ 724519 h 5884350"/>
              <a:gd name="connsiteX3" fmla="*/ 3079254 w 8569123"/>
              <a:gd name="connsiteY3" fmla="*/ 380643 h 5884350"/>
              <a:gd name="connsiteX4" fmla="*/ 3563809 w 8569123"/>
              <a:gd name="connsiteY4" fmla="*/ 247781 h 5884350"/>
              <a:gd name="connsiteX5" fmla="*/ 3806085 w 8569123"/>
              <a:gd name="connsiteY5" fmla="*/ 36765 h 5884350"/>
              <a:gd name="connsiteX6" fmla="*/ 4095255 w 8569123"/>
              <a:gd name="connsiteY6" fmla="*/ 52397 h 5884350"/>
              <a:gd name="connsiteX7" fmla="*/ 4306270 w 8569123"/>
              <a:gd name="connsiteY7" fmla="*/ 5505 h 5884350"/>
              <a:gd name="connsiteX8" fmla="*/ 4564178 w 8569123"/>
              <a:gd name="connsiteY8" fmla="*/ 138366 h 5884350"/>
              <a:gd name="connsiteX9" fmla="*/ 5040916 w 8569123"/>
              <a:gd name="connsiteY9" fmla="*/ 52396 h 5884350"/>
              <a:gd name="connsiteX10" fmla="*/ 5369162 w 8569123"/>
              <a:gd name="connsiteY10" fmla="*/ 333750 h 5884350"/>
              <a:gd name="connsiteX11" fmla="*/ 6244485 w 8569123"/>
              <a:gd name="connsiteY11" fmla="*/ 536950 h 5884350"/>
              <a:gd name="connsiteX12" fmla="*/ 6689962 w 8569123"/>
              <a:gd name="connsiteY12" fmla="*/ 138365 h 5884350"/>
              <a:gd name="connsiteX13" fmla="*/ 6838455 w 8569123"/>
              <a:gd name="connsiteY13" fmla="*/ 177442 h 5884350"/>
              <a:gd name="connsiteX14" fmla="*/ 7029932 w 8569123"/>
              <a:gd name="connsiteY14" fmla="*/ 106097 h 5884350"/>
              <a:gd name="connsiteX15" fmla="*/ 7315193 w 8569123"/>
              <a:gd name="connsiteY15" fmla="*/ 341566 h 5884350"/>
              <a:gd name="connsiteX16" fmla="*/ 7408978 w 8569123"/>
              <a:gd name="connsiteY16" fmla="*/ 333751 h 5884350"/>
              <a:gd name="connsiteX17" fmla="*/ 7534024 w 8569123"/>
              <a:gd name="connsiteY17" fmla="*/ 505690 h 5884350"/>
              <a:gd name="connsiteX18" fmla="*/ 7362085 w 8569123"/>
              <a:gd name="connsiteY18" fmla="*/ 724519 h 5884350"/>
              <a:gd name="connsiteX19" fmla="*/ 7526209 w 8569123"/>
              <a:gd name="connsiteY19" fmla="*/ 912090 h 5884350"/>
              <a:gd name="connsiteX20" fmla="*/ 7745039 w 8569123"/>
              <a:gd name="connsiteY20" fmla="*/ 1060582 h 5884350"/>
              <a:gd name="connsiteX21" fmla="*/ 7956055 w 8569123"/>
              <a:gd name="connsiteY21" fmla="*/ 1271597 h 5884350"/>
              <a:gd name="connsiteX22" fmla="*/ 8057654 w 8569123"/>
              <a:gd name="connsiteY22" fmla="*/ 1295043 h 5884350"/>
              <a:gd name="connsiteX23" fmla="*/ 8135809 w 8569123"/>
              <a:gd name="connsiteY23" fmla="*/ 1599843 h 5884350"/>
              <a:gd name="connsiteX24" fmla="*/ 8213962 w 8569123"/>
              <a:gd name="connsiteY24" fmla="*/ 1748336 h 5884350"/>
              <a:gd name="connsiteX25" fmla="*/ 8182701 w 8569123"/>
              <a:gd name="connsiteY25" fmla="*/ 1818673 h 5884350"/>
              <a:gd name="connsiteX26" fmla="*/ 8385901 w 8569123"/>
              <a:gd name="connsiteY26" fmla="*/ 2162551 h 5884350"/>
              <a:gd name="connsiteX27" fmla="*/ 8464055 w 8569123"/>
              <a:gd name="connsiteY27" fmla="*/ 2170368 h 5884350"/>
              <a:gd name="connsiteX28" fmla="*/ 8510946 w 8569123"/>
              <a:gd name="connsiteY28" fmla="*/ 2662735 h 5884350"/>
              <a:gd name="connsiteX29" fmla="*/ 8471870 w 8569123"/>
              <a:gd name="connsiteY29" fmla="*/ 3076951 h 5884350"/>
              <a:gd name="connsiteX30" fmla="*/ 7760670 w 8569123"/>
              <a:gd name="connsiteY30" fmla="*/ 3131659 h 5884350"/>
              <a:gd name="connsiteX31" fmla="*/ 6904886 w 8569123"/>
              <a:gd name="connsiteY31" fmla="*/ 3408962 h 5884350"/>
              <a:gd name="connsiteX32" fmla="*/ 3310467 w 8569123"/>
              <a:gd name="connsiteY32" fmla="*/ 4471854 h 5884350"/>
              <a:gd name="connsiteX33" fmla="*/ 2024178 w 8569123"/>
              <a:gd name="connsiteY33" fmla="*/ 5530982 h 5884350"/>
              <a:gd name="connsiteX34" fmla="*/ 132855 w 8569123"/>
              <a:gd name="connsiteY34" fmla="*/ 5538796 h 5884350"/>
              <a:gd name="connsiteX35" fmla="*/ 78147 w 8569123"/>
              <a:gd name="connsiteY35" fmla="*/ 146182 h 5884350"/>
              <a:gd name="connsiteX36" fmla="*/ 1055069 w 8569123"/>
              <a:gd name="connsiteY36" fmla="*/ 677628 h 5884350"/>
              <a:gd name="connsiteX37" fmla="*/ 1688117 w 8569123"/>
              <a:gd name="connsiteY37" fmla="*/ 1349750 h 5884350"/>
              <a:gd name="connsiteX38" fmla="*/ 2203931 w 8569123"/>
              <a:gd name="connsiteY38" fmla="*/ 1967166 h 5884350"/>
              <a:gd name="connsiteX39" fmla="*/ 2500915 w 8569123"/>
              <a:gd name="connsiteY39" fmla="*/ 1506059 h 5884350"/>
              <a:gd name="connsiteX40" fmla="*/ 2653975 w 8569123"/>
              <a:gd name="connsiteY40" fmla="*/ 1168990 h 5884350"/>
              <a:gd name="connsiteX0" fmla="*/ 2653975 w 8569123"/>
              <a:gd name="connsiteY0" fmla="*/ 1168990 h 5884350"/>
              <a:gd name="connsiteX1" fmla="*/ 2625962 w 8569123"/>
              <a:gd name="connsiteY1" fmla="*/ 958982 h 5884350"/>
              <a:gd name="connsiteX2" fmla="*/ 2751008 w 8569123"/>
              <a:gd name="connsiteY2" fmla="*/ 724519 h 5884350"/>
              <a:gd name="connsiteX3" fmla="*/ 3079254 w 8569123"/>
              <a:gd name="connsiteY3" fmla="*/ 380643 h 5884350"/>
              <a:gd name="connsiteX4" fmla="*/ 3563809 w 8569123"/>
              <a:gd name="connsiteY4" fmla="*/ 247781 h 5884350"/>
              <a:gd name="connsiteX5" fmla="*/ 3806085 w 8569123"/>
              <a:gd name="connsiteY5" fmla="*/ 36765 h 5884350"/>
              <a:gd name="connsiteX6" fmla="*/ 4095255 w 8569123"/>
              <a:gd name="connsiteY6" fmla="*/ 52397 h 5884350"/>
              <a:gd name="connsiteX7" fmla="*/ 4306270 w 8569123"/>
              <a:gd name="connsiteY7" fmla="*/ 5505 h 5884350"/>
              <a:gd name="connsiteX8" fmla="*/ 4564178 w 8569123"/>
              <a:gd name="connsiteY8" fmla="*/ 138366 h 5884350"/>
              <a:gd name="connsiteX9" fmla="*/ 5040916 w 8569123"/>
              <a:gd name="connsiteY9" fmla="*/ 52396 h 5884350"/>
              <a:gd name="connsiteX10" fmla="*/ 5369162 w 8569123"/>
              <a:gd name="connsiteY10" fmla="*/ 333750 h 5884350"/>
              <a:gd name="connsiteX11" fmla="*/ 6244485 w 8569123"/>
              <a:gd name="connsiteY11" fmla="*/ 536950 h 5884350"/>
              <a:gd name="connsiteX12" fmla="*/ 6689962 w 8569123"/>
              <a:gd name="connsiteY12" fmla="*/ 138365 h 5884350"/>
              <a:gd name="connsiteX13" fmla="*/ 6838455 w 8569123"/>
              <a:gd name="connsiteY13" fmla="*/ 177442 h 5884350"/>
              <a:gd name="connsiteX14" fmla="*/ 7029932 w 8569123"/>
              <a:gd name="connsiteY14" fmla="*/ 106097 h 5884350"/>
              <a:gd name="connsiteX15" fmla="*/ 7315193 w 8569123"/>
              <a:gd name="connsiteY15" fmla="*/ 341566 h 5884350"/>
              <a:gd name="connsiteX16" fmla="*/ 7408978 w 8569123"/>
              <a:gd name="connsiteY16" fmla="*/ 333751 h 5884350"/>
              <a:gd name="connsiteX17" fmla="*/ 7534024 w 8569123"/>
              <a:gd name="connsiteY17" fmla="*/ 505690 h 5884350"/>
              <a:gd name="connsiteX18" fmla="*/ 7362085 w 8569123"/>
              <a:gd name="connsiteY18" fmla="*/ 724519 h 5884350"/>
              <a:gd name="connsiteX19" fmla="*/ 7526209 w 8569123"/>
              <a:gd name="connsiteY19" fmla="*/ 912090 h 5884350"/>
              <a:gd name="connsiteX20" fmla="*/ 7745039 w 8569123"/>
              <a:gd name="connsiteY20" fmla="*/ 1060582 h 5884350"/>
              <a:gd name="connsiteX21" fmla="*/ 7956055 w 8569123"/>
              <a:gd name="connsiteY21" fmla="*/ 1271597 h 5884350"/>
              <a:gd name="connsiteX22" fmla="*/ 8057654 w 8569123"/>
              <a:gd name="connsiteY22" fmla="*/ 1295043 h 5884350"/>
              <a:gd name="connsiteX23" fmla="*/ 8135809 w 8569123"/>
              <a:gd name="connsiteY23" fmla="*/ 1599843 h 5884350"/>
              <a:gd name="connsiteX24" fmla="*/ 8213962 w 8569123"/>
              <a:gd name="connsiteY24" fmla="*/ 1748336 h 5884350"/>
              <a:gd name="connsiteX25" fmla="*/ 8182701 w 8569123"/>
              <a:gd name="connsiteY25" fmla="*/ 1818673 h 5884350"/>
              <a:gd name="connsiteX26" fmla="*/ 8385901 w 8569123"/>
              <a:gd name="connsiteY26" fmla="*/ 2162551 h 5884350"/>
              <a:gd name="connsiteX27" fmla="*/ 8464055 w 8569123"/>
              <a:gd name="connsiteY27" fmla="*/ 2170368 h 5884350"/>
              <a:gd name="connsiteX28" fmla="*/ 8510946 w 8569123"/>
              <a:gd name="connsiteY28" fmla="*/ 2662735 h 5884350"/>
              <a:gd name="connsiteX29" fmla="*/ 8471870 w 8569123"/>
              <a:gd name="connsiteY29" fmla="*/ 3076951 h 5884350"/>
              <a:gd name="connsiteX30" fmla="*/ 7760670 w 8569123"/>
              <a:gd name="connsiteY30" fmla="*/ 3131659 h 5884350"/>
              <a:gd name="connsiteX31" fmla="*/ 6904886 w 8569123"/>
              <a:gd name="connsiteY31" fmla="*/ 3408962 h 5884350"/>
              <a:gd name="connsiteX32" fmla="*/ 3310467 w 8569123"/>
              <a:gd name="connsiteY32" fmla="*/ 4471854 h 5884350"/>
              <a:gd name="connsiteX33" fmla="*/ 2024178 w 8569123"/>
              <a:gd name="connsiteY33" fmla="*/ 5530982 h 5884350"/>
              <a:gd name="connsiteX34" fmla="*/ 132855 w 8569123"/>
              <a:gd name="connsiteY34" fmla="*/ 5538796 h 5884350"/>
              <a:gd name="connsiteX35" fmla="*/ 78147 w 8569123"/>
              <a:gd name="connsiteY35" fmla="*/ 146182 h 5884350"/>
              <a:gd name="connsiteX36" fmla="*/ 1055069 w 8569123"/>
              <a:gd name="connsiteY36" fmla="*/ 677628 h 5884350"/>
              <a:gd name="connsiteX37" fmla="*/ 1688117 w 8569123"/>
              <a:gd name="connsiteY37" fmla="*/ 1349750 h 5884350"/>
              <a:gd name="connsiteX38" fmla="*/ 2203931 w 8569123"/>
              <a:gd name="connsiteY38" fmla="*/ 1967166 h 5884350"/>
              <a:gd name="connsiteX39" fmla="*/ 2500915 w 8569123"/>
              <a:gd name="connsiteY39" fmla="*/ 1506059 h 5884350"/>
              <a:gd name="connsiteX40" fmla="*/ 2653975 w 8569123"/>
              <a:gd name="connsiteY40" fmla="*/ 1168990 h 5884350"/>
              <a:gd name="connsiteX0" fmla="*/ 2684013 w 8599161"/>
              <a:gd name="connsiteY0" fmla="*/ 1353691 h 6069051"/>
              <a:gd name="connsiteX1" fmla="*/ 2656000 w 8599161"/>
              <a:gd name="connsiteY1" fmla="*/ 1143683 h 6069051"/>
              <a:gd name="connsiteX2" fmla="*/ 2781046 w 8599161"/>
              <a:gd name="connsiteY2" fmla="*/ 909220 h 6069051"/>
              <a:gd name="connsiteX3" fmla="*/ 3109292 w 8599161"/>
              <a:gd name="connsiteY3" fmla="*/ 565344 h 6069051"/>
              <a:gd name="connsiteX4" fmla="*/ 3593847 w 8599161"/>
              <a:gd name="connsiteY4" fmla="*/ 432482 h 6069051"/>
              <a:gd name="connsiteX5" fmla="*/ 3836123 w 8599161"/>
              <a:gd name="connsiteY5" fmla="*/ 221466 h 6069051"/>
              <a:gd name="connsiteX6" fmla="*/ 4125293 w 8599161"/>
              <a:gd name="connsiteY6" fmla="*/ 237098 h 6069051"/>
              <a:gd name="connsiteX7" fmla="*/ 4336308 w 8599161"/>
              <a:gd name="connsiteY7" fmla="*/ 190206 h 6069051"/>
              <a:gd name="connsiteX8" fmla="*/ 4594216 w 8599161"/>
              <a:gd name="connsiteY8" fmla="*/ 323067 h 6069051"/>
              <a:gd name="connsiteX9" fmla="*/ 5070954 w 8599161"/>
              <a:gd name="connsiteY9" fmla="*/ 237097 h 6069051"/>
              <a:gd name="connsiteX10" fmla="*/ 5399200 w 8599161"/>
              <a:gd name="connsiteY10" fmla="*/ 518451 h 6069051"/>
              <a:gd name="connsiteX11" fmla="*/ 6274523 w 8599161"/>
              <a:gd name="connsiteY11" fmla="*/ 721651 h 6069051"/>
              <a:gd name="connsiteX12" fmla="*/ 6720000 w 8599161"/>
              <a:gd name="connsiteY12" fmla="*/ 323066 h 6069051"/>
              <a:gd name="connsiteX13" fmla="*/ 6868493 w 8599161"/>
              <a:gd name="connsiteY13" fmla="*/ 362143 h 6069051"/>
              <a:gd name="connsiteX14" fmla="*/ 7059970 w 8599161"/>
              <a:gd name="connsiteY14" fmla="*/ 290798 h 6069051"/>
              <a:gd name="connsiteX15" fmla="*/ 7345231 w 8599161"/>
              <a:gd name="connsiteY15" fmla="*/ 526267 h 6069051"/>
              <a:gd name="connsiteX16" fmla="*/ 7439016 w 8599161"/>
              <a:gd name="connsiteY16" fmla="*/ 518452 h 6069051"/>
              <a:gd name="connsiteX17" fmla="*/ 7564062 w 8599161"/>
              <a:gd name="connsiteY17" fmla="*/ 690391 h 6069051"/>
              <a:gd name="connsiteX18" fmla="*/ 7392123 w 8599161"/>
              <a:gd name="connsiteY18" fmla="*/ 909220 h 6069051"/>
              <a:gd name="connsiteX19" fmla="*/ 7556247 w 8599161"/>
              <a:gd name="connsiteY19" fmla="*/ 1096791 h 6069051"/>
              <a:gd name="connsiteX20" fmla="*/ 7775077 w 8599161"/>
              <a:gd name="connsiteY20" fmla="*/ 1245283 h 6069051"/>
              <a:gd name="connsiteX21" fmla="*/ 7986093 w 8599161"/>
              <a:gd name="connsiteY21" fmla="*/ 1456298 h 6069051"/>
              <a:gd name="connsiteX22" fmla="*/ 8087692 w 8599161"/>
              <a:gd name="connsiteY22" fmla="*/ 1479744 h 6069051"/>
              <a:gd name="connsiteX23" fmla="*/ 8165847 w 8599161"/>
              <a:gd name="connsiteY23" fmla="*/ 1784544 h 6069051"/>
              <a:gd name="connsiteX24" fmla="*/ 8244000 w 8599161"/>
              <a:gd name="connsiteY24" fmla="*/ 1933037 h 6069051"/>
              <a:gd name="connsiteX25" fmla="*/ 8212739 w 8599161"/>
              <a:gd name="connsiteY25" fmla="*/ 2003374 h 6069051"/>
              <a:gd name="connsiteX26" fmla="*/ 8415939 w 8599161"/>
              <a:gd name="connsiteY26" fmla="*/ 2347252 h 6069051"/>
              <a:gd name="connsiteX27" fmla="*/ 8494093 w 8599161"/>
              <a:gd name="connsiteY27" fmla="*/ 2355069 h 6069051"/>
              <a:gd name="connsiteX28" fmla="*/ 8540984 w 8599161"/>
              <a:gd name="connsiteY28" fmla="*/ 2847436 h 6069051"/>
              <a:gd name="connsiteX29" fmla="*/ 8501908 w 8599161"/>
              <a:gd name="connsiteY29" fmla="*/ 3261652 h 6069051"/>
              <a:gd name="connsiteX30" fmla="*/ 7790708 w 8599161"/>
              <a:gd name="connsiteY30" fmla="*/ 3316360 h 6069051"/>
              <a:gd name="connsiteX31" fmla="*/ 6934924 w 8599161"/>
              <a:gd name="connsiteY31" fmla="*/ 3593663 h 6069051"/>
              <a:gd name="connsiteX32" fmla="*/ 3340505 w 8599161"/>
              <a:gd name="connsiteY32" fmla="*/ 4656555 h 6069051"/>
              <a:gd name="connsiteX33" fmla="*/ 2054216 w 8599161"/>
              <a:gd name="connsiteY33" fmla="*/ 5715683 h 6069051"/>
              <a:gd name="connsiteX34" fmla="*/ 162893 w 8599161"/>
              <a:gd name="connsiteY34" fmla="*/ 5723497 h 6069051"/>
              <a:gd name="connsiteX35" fmla="*/ 108185 w 8599161"/>
              <a:gd name="connsiteY35" fmla="*/ 330883 h 6069051"/>
              <a:gd name="connsiteX36" fmla="*/ 327017 w 8599161"/>
              <a:gd name="connsiteY36" fmla="*/ 627866 h 6069051"/>
              <a:gd name="connsiteX37" fmla="*/ 1085107 w 8599161"/>
              <a:gd name="connsiteY37" fmla="*/ 862329 h 6069051"/>
              <a:gd name="connsiteX38" fmla="*/ 1718155 w 8599161"/>
              <a:gd name="connsiteY38" fmla="*/ 1534451 h 6069051"/>
              <a:gd name="connsiteX39" fmla="*/ 2233969 w 8599161"/>
              <a:gd name="connsiteY39" fmla="*/ 2151867 h 6069051"/>
              <a:gd name="connsiteX40" fmla="*/ 2530953 w 8599161"/>
              <a:gd name="connsiteY40" fmla="*/ 1690760 h 6069051"/>
              <a:gd name="connsiteX41" fmla="*/ 2684013 w 8599161"/>
              <a:gd name="connsiteY41" fmla="*/ 1353691 h 6069051"/>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3340505 w 8599161"/>
              <a:gd name="connsiteY32" fmla="*/ 4471854 h 5884350"/>
              <a:gd name="connsiteX33" fmla="*/ 2054216 w 8599161"/>
              <a:gd name="connsiteY33" fmla="*/ 5530982 h 5884350"/>
              <a:gd name="connsiteX34" fmla="*/ 162893 w 8599161"/>
              <a:gd name="connsiteY34" fmla="*/ 5538796 h 5884350"/>
              <a:gd name="connsiteX35" fmla="*/ 108185 w 8599161"/>
              <a:gd name="connsiteY35" fmla="*/ 146182 h 5884350"/>
              <a:gd name="connsiteX36" fmla="*/ 327017 w 8599161"/>
              <a:gd name="connsiteY36" fmla="*/ 443165 h 5884350"/>
              <a:gd name="connsiteX37" fmla="*/ 1085107 w 8599161"/>
              <a:gd name="connsiteY37" fmla="*/ 677628 h 5884350"/>
              <a:gd name="connsiteX38" fmla="*/ 1718155 w 8599161"/>
              <a:gd name="connsiteY38" fmla="*/ 1349750 h 5884350"/>
              <a:gd name="connsiteX39" fmla="*/ 2233969 w 8599161"/>
              <a:gd name="connsiteY39" fmla="*/ 1967166 h 5884350"/>
              <a:gd name="connsiteX40" fmla="*/ 2530953 w 8599161"/>
              <a:gd name="connsiteY40" fmla="*/ 1506059 h 5884350"/>
              <a:gd name="connsiteX41" fmla="*/ 2684013 w 8599161"/>
              <a:gd name="connsiteY4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3340505 w 8599161"/>
              <a:gd name="connsiteY33" fmla="*/ 4471854 h 5884350"/>
              <a:gd name="connsiteX34" fmla="*/ 2054216 w 8599161"/>
              <a:gd name="connsiteY34" fmla="*/ 5530982 h 5884350"/>
              <a:gd name="connsiteX35" fmla="*/ 162893 w 8599161"/>
              <a:gd name="connsiteY35" fmla="*/ 5538796 h 5884350"/>
              <a:gd name="connsiteX36" fmla="*/ 108185 w 8599161"/>
              <a:gd name="connsiteY36" fmla="*/ 146182 h 5884350"/>
              <a:gd name="connsiteX37" fmla="*/ 327017 w 8599161"/>
              <a:gd name="connsiteY37" fmla="*/ 443165 h 5884350"/>
              <a:gd name="connsiteX38" fmla="*/ 1085107 w 8599161"/>
              <a:gd name="connsiteY38" fmla="*/ 677628 h 5884350"/>
              <a:gd name="connsiteX39" fmla="*/ 1718155 w 8599161"/>
              <a:gd name="connsiteY39" fmla="*/ 1349750 h 5884350"/>
              <a:gd name="connsiteX40" fmla="*/ 2233969 w 8599161"/>
              <a:gd name="connsiteY40" fmla="*/ 1967166 h 5884350"/>
              <a:gd name="connsiteX41" fmla="*/ 2530953 w 8599161"/>
              <a:gd name="connsiteY41" fmla="*/ 1506059 h 5884350"/>
              <a:gd name="connsiteX42" fmla="*/ 2684013 w 8599161"/>
              <a:gd name="connsiteY42"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165109 w 8599161"/>
              <a:gd name="connsiteY33" fmla="*/ 3811596 h 5884350"/>
              <a:gd name="connsiteX34" fmla="*/ 3340505 w 8599161"/>
              <a:gd name="connsiteY34" fmla="*/ 4471854 h 5884350"/>
              <a:gd name="connsiteX35" fmla="*/ 2054216 w 8599161"/>
              <a:gd name="connsiteY35" fmla="*/ 5530982 h 5884350"/>
              <a:gd name="connsiteX36" fmla="*/ 162893 w 8599161"/>
              <a:gd name="connsiteY36" fmla="*/ 5538796 h 5884350"/>
              <a:gd name="connsiteX37" fmla="*/ 108185 w 8599161"/>
              <a:gd name="connsiteY37" fmla="*/ 146182 h 5884350"/>
              <a:gd name="connsiteX38" fmla="*/ 327017 w 8599161"/>
              <a:gd name="connsiteY38" fmla="*/ 443165 h 5884350"/>
              <a:gd name="connsiteX39" fmla="*/ 1085107 w 8599161"/>
              <a:gd name="connsiteY39" fmla="*/ 677628 h 5884350"/>
              <a:gd name="connsiteX40" fmla="*/ 1718155 w 8599161"/>
              <a:gd name="connsiteY40" fmla="*/ 1349750 h 5884350"/>
              <a:gd name="connsiteX41" fmla="*/ 2233969 w 8599161"/>
              <a:gd name="connsiteY41" fmla="*/ 1967166 h 5884350"/>
              <a:gd name="connsiteX42" fmla="*/ 2530953 w 8599161"/>
              <a:gd name="connsiteY42" fmla="*/ 1506059 h 5884350"/>
              <a:gd name="connsiteX43" fmla="*/ 2684013 w 8599161"/>
              <a:gd name="connsiteY43"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3340505 w 8599161"/>
              <a:gd name="connsiteY36" fmla="*/ 4471854 h 5884350"/>
              <a:gd name="connsiteX37" fmla="*/ 2054216 w 8599161"/>
              <a:gd name="connsiteY37" fmla="*/ 5530982 h 5884350"/>
              <a:gd name="connsiteX38" fmla="*/ 162893 w 8599161"/>
              <a:gd name="connsiteY38" fmla="*/ 5538796 h 5884350"/>
              <a:gd name="connsiteX39" fmla="*/ 108185 w 8599161"/>
              <a:gd name="connsiteY39" fmla="*/ 146182 h 5884350"/>
              <a:gd name="connsiteX40" fmla="*/ 327017 w 8599161"/>
              <a:gd name="connsiteY40" fmla="*/ 443165 h 5884350"/>
              <a:gd name="connsiteX41" fmla="*/ 1085107 w 8599161"/>
              <a:gd name="connsiteY41" fmla="*/ 677628 h 5884350"/>
              <a:gd name="connsiteX42" fmla="*/ 1718155 w 8599161"/>
              <a:gd name="connsiteY42" fmla="*/ 1349750 h 5884350"/>
              <a:gd name="connsiteX43" fmla="*/ 2233969 w 8599161"/>
              <a:gd name="connsiteY43" fmla="*/ 1967166 h 5884350"/>
              <a:gd name="connsiteX44" fmla="*/ 2530953 w 8599161"/>
              <a:gd name="connsiteY44" fmla="*/ 1506059 h 5884350"/>
              <a:gd name="connsiteX45" fmla="*/ 2684013 w 8599161"/>
              <a:gd name="connsiteY45"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3340505 w 8599161"/>
              <a:gd name="connsiteY37" fmla="*/ 4471854 h 5884350"/>
              <a:gd name="connsiteX38" fmla="*/ 2054216 w 8599161"/>
              <a:gd name="connsiteY38" fmla="*/ 5530982 h 5884350"/>
              <a:gd name="connsiteX39" fmla="*/ 162893 w 8599161"/>
              <a:gd name="connsiteY39" fmla="*/ 5538796 h 5884350"/>
              <a:gd name="connsiteX40" fmla="*/ 108185 w 8599161"/>
              <a:gd name="connsiteY40" fmla="*/ 146182 h 5884350"/>
              <a:gd name="connsiteX41" fmla="*/ 327017 w 8599161"/>
              <a:gd name="connsiteY41" fmla="*/ 443165 h 5884350"/>
              <a:gd name="connsiteX42" fmla="*/ 1085107 w 8599161"/>
              <a:gd name="connsiteY42" fmla="*/ 677628 h 5884350"/>
              <a:gd name="connsiteX43" fmla="*/ 1718155 w 8599161"/>
              <a:gd name="connsiteY43" fmla="*/ 1349750 h 5884350"/>
              <a:gd name="connsiteX44" fmla="*/ 2233969 w 8599161"/>
              <a:gd name="connsiteY44" fmla="*/ 1967166 h 5884350"/>
              <a:gd name="connsiteX45" fmla="*/ 2530953 w 8599161"/>
              <a:gd name="connsiteY45" fmla="*/ 1506059 h 5884350"/>
              <a:gd name="connsiteX46" fmla="*/ 2684013 w 8599161"/>
              <a:gd name="connsiteY46"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3340505 w 8599161"/>
              <a:gd name="connsiteY38" fmla="*/ 4471854 h 5884350"/>
              <a:gd name="connsiteX39" fmla="*/ 2054216 w 8599161"/>
              <a:gd name="connsiteY39" fmla="*/ 5530982 h 5884350"/>
              <a:gd name="connsiteX40" fmla="*/ 162893 w 8599161"/>
              <a:gd name="connsiteY40" fmla="*/ 5538796 h 5884350"/>
              <a:gd name="connsiteX41" fmla="*/ 108185 w 8599161"/>
              <a:gd name="connsiteY41" fmla="*/ 146182 h 5884350"/>
              <a:gd name="connsiteX42" fmla="*/ 327017 w 8599161"/>
              <a:gd name="connsiteY42" fmla="*/ 443165 h 5884350"/>
              <a:gd name="connsiteX43" fmla="*/ 1085107 w 8599161"/>
              <a:gd name="connsiteY43" fmla="*/ 677628 h 5884350"/>
              <a:gd name="connsiteX44" fmla="*/ 1718155 w 8599161"/>
              <a:gd name="connsiteY44" fmla="*/ 1349750 h 5884350"/>
              <a:gd name="connsiteX45" fmla="*/ 2233969 w 8599161"/>
              <a:gd name="connsiteY45" fmla="*/ 1967166 h 5884350"/>
              <a:gd name="connsiteX46" fmla="*/ 2530953 w 8599161"/>
              <a:gd name="connsiteY46" fmla="*/ 1506059 h 5884350"/>
              <a:gd name="connsiteX47" fmla="*/ 2684013 w 8599161"/>
              <a:gd name="connsiteY47"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4813048 w 8599161"/>
              <a:gd name="connsiteY38" fmla="*/ 4030427 h 5884350"/>
              <a:gd name="connsiteX39" fmla="*/ 3340505 w 8599161"/>
              <a:gd name="connsiteY39" fmla="*/ 4471854 h 5884350"/>
              <a:gd name="connsiteX40" fmla="*/ 2054216 w 8599161"/>
              <a:gd name="connsiteY40" fmla="*/ 5530982 h 5884350"/>
              <a:gd name="connsiteX41" fmla="*/ 162893 w 8599161"/>
              <a:gd name="connsiteY41" fmla="*/ 5538796 h 5884350"/>
              <a:gd name="connsiteX42" fmla="*/ 108185 w 8599161"/>
              <a:gd name="connsiteY42" fmla="*/ 146182 h 5884350"/>
              <a:gd name="connsiteX43" fmla="*/ 327017 w 8599161"/>
              <a:gd name="connsiteY43" fmla="*/ 443165 h 5884350"/>
              <a:gd name="connsiteX44" fmla="*/ 1085107 w 8599161"/>
              <a:gd name="connsiteY44" fmla="*/ 677628 h 5884350"/>
              <a:gd name="connsiteX45" fmla="*/ 1718155 w 8599161"/>
              <a:gd name="connsiteY45" fmla="*/ 1349750 h 5884350"/>
              <a:gd name="connsiteX46" fmla="*/ 2233969 w 8599161"/>
              <a:gd name="connsiteY46" fmla="*/ 1967166 h 5884350"/>
              <a:gd name="connsiteX47" fmla="*/ 2530953 w 8599161"/>
              <a:gd name="connsiteY47" fmla="*/ 1506059 h 5884350"/>
              <a:gd name="connsiteX48" fmla="*/ 2684013 w 8599161"/>
              <a:gd name="connsiteY48"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4813048 w 8599161"/>
              <a:gd name="connsiteY38" fmla="*/ 4030427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258525 w 8599161"/>
              <a:gd name="connsiteY37" fmla="*/ 4382119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375755 w 8599161"/>
              <a:gd name="connsiteY36" fmla="*/ 4452458 h 5884350"/>
              <a:gd name="connsiteX37" fmla="*/ 5258525 w 8599161"/>
              <a:gd name="connsiteY37" fmla="*/ 4382119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2156 w 8599161"/>
              <a:gd name="connsiteY35" fmla="*/ 4389935 h 5884350"/>
              <a:gd name="connsiteX36" fmla="*/ 5375755 w 8599161"/>
              <a:gd name="connsiteY36" fmla="*/ 4452458 h 5884350"/>
              <a:gd name="connsiteX37" fmla="*/ 5258525 w 8599161"/>
              <a:gd name="connsiteY37" fmla="*/ 4382119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821232 w 8599161"/>
              <a:gd name="connsiteY35" fmla="*/ 4194550 h 5884350"/>
              <a:gd name="connsiteX36" fmla="*/ 5782156 w 8599161"/>
              <a:gd name="connsiteY36" fmla="*/ 4389935 h 5884350"/>
              <a:gd name="connsiteX37" fmla="*/ 5375755 w 8599161"/>
              <a:gd name="connsiteY37" fmla="*/ 4452458 h 5884350"/>
              <a:gd name="connsiteX38" fmla="*/ 5258525 w 8599161"/>
              <a:gd name="connsiteY38" fmla="*/ 4382119 h 5884350"/>
              <a:gd name="connsiteX39" fmla="*/ 4945910 w 8599161"/>
              <a:gd name="connsiteY39" fmla="*/ 4460273 h 5884350"/>
              <a:gd name="connsiteX40" fmla="*/ 4359755 w 8599161"/>
              <a:gd name="connsiteY40" fmla="*/ 4593134 h 5884350"/>
              <a:gd name="connsiteX41" fmla="*/ 3340505 w 8599161"/>
              <a:gd name="connsiteY41" fmla="*/ 4471854 h 5884350"/>
              <a:gd name="connsiteX42" fmla="*/ 2054216 w 8599161"/>
              <a:gd name="connsiteY42" fmla="*/ 5530982 h 5884350"/>
              <a:gd name="connsiteX43" fmla="*/ 162893 w 8599161"/>
              <a:gd name="connsiteY43" fmla="*/ 5538796 h 5884350"/>
              <a:gd name="connsiteX44" fmla="*/ 108185 w 8599161"/>
              <a:gd name="connsiteY44" fmla="*/ 146182 h 5884350"/>
              <a:gd name="connsiteX45" fmla="*/ 327017 w 8599161"/>
              <a:gd name="connsiteY45" fmla="*/ 443165 h 5884350"/>
              <a:gd name="connsiteX46" fmla="*/ 1085107 w 8599161"/>
              <a:gd name="connsiteY46" fmla="*/ 677628 h 5884350"/>
              <a:gd name="connsiteX47" fmla="*/ 1718155 w 8599161"/>
              <a:gd name="connsiteY47" fmla="*/ 1349750 h 5884350"/>
              <a:gd name="connsiteX48" fmla="*/ 2233969 w 8599161"/>
              <a:gd name="connsiteY48" fmla="*/ 1967166 h 5884350"/>
              <a:gd name="connsiteX49" fmla="*/ 2530953 w 8599161"/>
              <a:gd name="connsiteY49" fmla="*/ 1506059 h 5884350"/>
              <a:gd name="connsiteX50" fmla="*/ 2684013 w 8599161"/>
              <a:gd name="connsiteY50"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3340505 w 8599161"/>
              <a:gd name="connsiteY42" fmla="*/ 4471854 h 5884350"/>
              <a:gd name="connsiteX43" fmla="*/ 2054216 w 8599161"/>
              <a:gd name="connsiteY43" fmla="*/ 5530982 h 5884350"/>
              <a:gd name="connsiteX44" fmla="*/ 162893 w 8599161"/>
              <a:gd name="connsiteY44" fmla="*/ 5538796 h 5884350"/>
              <a:gd name="connsiteX45" fmla="*/ 108185 w 8599161"/>
              <a:gd name="connsiteY45" fmla="*/ 146182 h 5884350"/>
              <a:gd name="connsiteX46" fmla="*/ 327017 w 8599161"/>
              <a:gd name="connsiteY46" fmla="*/ 443165 h 5884350"/>
              <a:gd name="connsiteX47" fmla="*/ 1085107 w 8599161"/>
              <a:gd name="connsiteY47" fmla="*/ 677628 h 5884350"/>
              <a:gd name="connsiteX48" fmla="*/ 1718155 w 8599161"/>
              <a:gd name="connsiteY48" fmla="*/ 1349750 h 5884350"/>
              <a:gd name="connsiteX49" fmla="*/ 2233969 w 8599161"/>
              <a:gd name="connsiteY49" fmla="*/ 1967166 h 5884350"/>
              <a:gd name="connsiteX50" fmla="*/ 2530953 w 8599161"/>
              <a:gd name="connsiteY50" fmla="*/ 1506059 h 5884350"/>
              <a:gd name="connsiteX51" fmla="*/ 2684013 w 8599161"/>
              <a:gd name="connsiteY5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3340505 w 8599161"/>
              <a:gd name="connsiteY42" fmla="*/ 4471854 h 5884350"/>
              <a:gd name="connsiteX43" fmla="*/ 2054216 w 8599161"/>
              <a:gd name="connsiteY43" fmla="*/ 5530982 h 5884350"/>
              <a:gd name="connsiteX44" fmla="*/ 162893 w 8599161"/>
              <a:gd name="connsiteY44" fmla="*/ 5538796 h 5884350"/>
              <a:gd name="connsiteX45" fmla="*/ 108185 w 8599161"/>
              <a:gd name="connsiteY45" fmla="*/ 146182 h 5884350"/>
              <a:gd name="connsiteX46" fmla="*/ 327017 w 8599161"/>
              <a:gd name="connsiteY46" fmla="*/ 443165 h 5884350"/>
              <a:gd name="connsiteX47" fmla="*/ 1085107 w 8599161"/>
              <a:gd name="connsiteY47" fmla="*/ 677628 h 5884350"/>
              <a:gd name="connsiteX48" fmla="*/ 1718155 w 8599161"/>
              <a:gd name="connsiteY48" fmla="*/ 1349750 h 5884350"/>
              <a:gd name="connsiteX49" fmla="*/ 2233969 w 8599161"/>
              <a:gd name="connsiteY49" fmla="*/ 1967166 h 5884350"/>
              <a:gd name="connsiteX50" fmla="*/ 2530953 w 8599161"/>
              <a:gd name="connsiteY50" fmla="*/ 1506059 h 5884350"/>
              <a:gd name="connsiteX51" fmla="*/ 2684013 w 8599161"/>
              <a:gd name="connsiteY5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3340505 w 8599161"/>
              <a:gd name="connsiteY42" fmla="*/ 4471854 h 5884350"/>
              <a:gd name="connsiteX43" fmla="*/ 2054216 w 8599161"/>
              <a:gd name="connsiteY43" fmla="*/ 5530982 h 5884350"/>
              <a:gd name="connsiteX44" fmla="*/ 162893 w 8599161"/>
              <a:gd name="connsiteY44" fmla="*/ 5538796 h 5884350"/>
              <a:gd name="connsiteX45" fmla="*/ 108185 w 8599161"/>
              <a:gd name="connsiteY45" fmla="*/ 146182 h 5884350"/>
              <a:gd name="connsiteX46" fmla="*/ 327017 w 8599161"/>
              <a:gd name="connsiteY46" fmla="*/ 443165 h 5884350"/>
              <a:gd name="connsiteX47" fmla="*/ 1085107 w 8599161"/>
              <a:gd name="connsiteY47" fmla="*/ 677628 h 5884350"/>
              <a:gd name="connsiteX48" fmla="*/ 1718155 w 8599161"/>
              <a:gd name="connsiteY48" fmla="*/ 1349750 h 5884350"/>
              <a:gd name="connsiteX49" fmla="*/ 2233969 w 8599161"/>
              <a:gd name="connsiteY49" fmla="*/ 1967166 h 5884350"/>
              <a:gd name="connsiteX50" fmla="*/ 2530953 w 8599161"/>
              <a:gd name="connsiteY50" fmla="*/ 1506059 h 5884350"/>
              <a:gd name="connsiteX51" fmla="*/ 2684013 w 8599161"/>
              <a:gd name="connsiteY5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4047140 w 8599161"/>
              <a:gd name="connsiteY42" fmla="*/ 4905750 h 5884350"/>
              <a:gd name="connsiteX43" fmla="*/ 3340505 w 8599161"/>
              <a:gd name="connsiteY43" fmla="*/ 4471854 h 5884350"/>
              <a:gd name="connsiteX44" fmla="*/ 2054216 w 8599161"/>
              <a:gd name="connsiteY44" fmla="*/ 5530982 h 5884350"/>
              <a:gd name="connsiteX45" fmla="*/ 162893 w 8599161"/>
              <a:gd name="connsiteY45" fmla="*/ 5538796 h 5884350"/>
              <a:gd name="connsiteX46" fmla="*/ 108185 w 8599161"/>
              <a:gd name="connsiteY46" fmla="*/ 146182 h 5884350"/>
              <a:gd name="connsiteX47" fmla="*/ 327017 w 8599161"/>
              <a:gd name="connsiteY47" fmla="*/ 443165 h 5884350"/>
              <a:gd name="connsiteX48" fmla="*/ 1085107 w 8599161"/>
              <a:gd name="connsiteY48" fmla="*/ 677628 h 5884350"/>
              <a:gd name="connsiteX49" fmla="*/ 1718155 w 8599161"/>
              <a:gd name="connsiteY49" fmla="*/ 1349750 h 5884350"/>
              <a:gd name="connsiteX50" fmla="*/ 2233969 w 8599161"/>
              <a:gd name="connsiteY50" fmla="*/ 1967166 h 5884350"/>
              <a:gd name="connsiteX51" fmla="*/ 2530953 w 8599161"/>
              <a:gd name="connsiteY51" fmla="*/ 1506059 h 5884350"/>
              <a:gd name="connsiteX52" fmla="*/ 2684013 w 8599161"/>
              <a:gd name="connsiteY52"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4047140 w 8599161"/>
              <a:gd name="connsiteY42" fmla="*/ 4905750 h 5884350"/>
              <a:gd name="connsiteX43" fmla="*/ 3718894 w 8599161"/>
              <a:gd name="connsiteY43" fmla="*/ 4960458 h 5884350"/>
              <a:gd name="connsiteX44" fmla="*/ 3340505 w 8599161"/>
              <a:gd name="connsiteY44" fmla="*/ 4471854 h 5884350"/>
              <a:gd name="connsiteX45" fmla="*/ 2054216 w 8599161"/>
              <a:gd name="connsiteY45" fmla="*/ 5530982 h 5884350"/>
              <a:gd name="connsiteX46" fmla="*/ 162893 w 8599161"/>
              <a:gd name="connsiteY46" fmla="*/ 5538796 h 5884350"/>
              <a:gd name="connsiteX47" fmla="*/ 108185 w 8599161"/>
              <a:gd name="connsiteY47" fmla="*/ 146182 h 5884350"/>
              <a:gd name="connsiteX48" fmla="*/ 327017 w 8599161"/>
              <a:gd name="connsiteY48" fmla="*/ 443165 h 5884350"/>
              <a:gd name="connsiteX49" fmla="*/ 1085107 w 8599161"/>
              <a:gd name="connsiteY49" fmla="*/ 677628 h 5884350"/>
              <a:gd name="connsiteX50" fmla="*/ 1718155 w 8599161"/>
              <a:gd name="connsiteY50" fmla="*/ 1349750 h 5884350"/>
              <a:gd name="connsiteX51" fmla="*/ 2233969 w 8599161"/>
              <a:gd name="connsiteY51" fmla="*/ 1967166 h 5884350"/>
              <a:gd name="connsiteX52" fmla="*/ 2530953 w 8599161"/>
              <a:gd name="connsiteY52" fmla="*/ 1506059 h 5884350"/>
              <a:gd name="connsiteX53" fmla="*/ 2684013 w 8599161"/>
              <a:gd name="connsiteY53"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4047140 w 8599161"/>
              <a:gd name="connsiteY42" fmla="*/ 4905750 h 5884350"/>
              <a:gd name="connsiteX43" fmla="*/ 3718894 w 8599161"/>
              <a:gd name="connsiteY43" fmla="*/ 4960458 h 5884350"/>
              <a:gd name="connsiteX44" fmla="*/ 3340505 w 8599161"/>
              <a:gd name="connsiteY44" fmla="*/ 4471854 h 5884350"/>
              <a:gd name="connsiteX45" fmla="*/ 2054216 w 8599161"/>
              <a:gd name="connsiteY45" fmla="*/ 5530982 h 5884350"/>
              <a:gd name="connsiteX46" fmla="*/ 162893 w 8599161"/>
              <a:gd name="connsiteY46" fmla="*/ 5538796 h 5884350"/>
              <a:gd name="connsiteX47" fmla="*/ 108185 w 8599161"/>
              <a:gd name="connsiteY47" fmla="*/ 146182 h 5884350"/>
              <a:gd name="connsiteX48" fmla="*/ 327017 w 8599161"/>
              <a:gd name="connsiteY48" fmla="*/ 443165 h 5884350"/>
              <a:gd name="connsiteX49" fmla="*/ 1085107 w 8599161"/>
              <a:gd name="connsiteY49" fmla="*/ 677628 h 5884350"/>
              <a:gd name="connsiteX50" fmla="*/ 1718155 w 8599161"/>
              <a:gd name="connsiteY50" fmla="*/ 1349750 h 5884350"/>
              <a:gd name="connsiteX51" fmla="*/ 2233969 w 8599161"/>
              <a:gd name="connsiteY51" fmla="*/ 1967166 h 5884350"/>
              <a:gd name="connsiteX52" fmla="*/ 2530953 w 8599161"/>
              <a:gd name="connsiteY52" fmla="*/ 1506059 h 5884350"/>
              <a:gd name="connsiteX53" fmla="*/ 2684013 w 8599161"/>
              <a:gd name="connsiteY53" fmla="*/ 1168990 h 5884350"/>
              <a:gd name="connsiteX0" fmla="*/ 2684013 w 8599161"/>
              <a:gd name="connsiteY0" fmla="*/ 1168990 h 5931539"/>
              <a:gd name="connsiteX1" fmla="*/ 2656000 w 8599161"/>
              <a:gd name="connsiteY1" fmla="*/ 958982 h 5931539"/>
              <a:gd name="connsiteX2" fmla="*/ 2781046 w 8599161"/>
              <a:gd name="connsiteY2" fmla="*/ 724519 h 5931539"/>
              <a:gd name="connsiteX3" fmla="*/ 3109292 w 8599161"/>
              <a:gd name="connsiteY3" fmla="*/ 380643 h 5931539"/>
              <a:gd name="connsiteX4" fmla="*/ 3593847 w 8599161"/>
              <a:gd name="connsiteY4" fmla="*/ 247781 h 5931539"/>
              <a:gd name="connsiteX5" fmla="*/ 3836123 w 8599161"/>
              <a:gd name="connsiteY5" fmla="*/ 36765 h 5931539"/>
              <a:gd name="connsiteX6" fmla="*/ 4125293 w 8599161"/>
              <a:gd name="connsiteY6" fmla="*/ 52397 h 5931539"/>
              <a:gd name="connsiteX7" fmla="*/ 4336308 w 8599161"/>
              <a:gd name="connsiteY7" fmla="*/ 5505 h 5931539"/>
              <a:gd name="connsiteX8" fmla="*/ 4594216 w 8599161"/>
              <a:gd name="connsiteY8" fmla="*/ 138366 h 5931539"/>
              <a:gd name="connsiteX9" fmla="*/ 5070954 w 8599161"/>
              <a:gd name="connsiteY9" fmla="*/ 52396 h 5931539"/>
              <a:gd name="connsiteX10" fmla="*/ 5399200 w 8599161"/>
              <a:gd name="connsiteY10" fmla="*/ 333750 h 5931539"/>
              <a:gd name="connsiteX11" fmla="*/ 6274523 w 8599161"/>
              <a:gd name="connsiteY11" fmla="*/ 536950 h 5931539"/>
              <a:gd name="connsiteX12" fmla="*/ 6720000 w 8599161"/>
              <a:gd name="connsiteY12" fmla="*/ 138365 h 5931539"/>
              <a:gd name="connsiteX13" fmla="*/ 6868493 w 8599161"/>
              <a:gd name="connsiteY13" fmla="*/ 177442 h 5931539"/>
              <a:gd name="connsiteX14" fmla="*/ 7059970 w 8599161"/>
              <a:gd name="connsiteY14" fmla="*/ 106097 h 5931539"/>
              <a:gd name="connsiteX15" fmla="*/ 7345231 w 8599161"/>
              <a:gd name="connsiteY15" fmla="*/ 341566 h 5931539"/>
              <a:gd name="connsiteX16" fmla="*/ 7439016 w 8599161"/>
              <a:gd name="connsiteY16" fmla="*/ 333751 h 5931539"/>
              <a:gd name="connsiteX17" fmla="*/ 7564062 w 8599161"/>
              <a:gd name="connsiteY17" fmla="*/ 505690 h 5931539"/>
              <a:gd name="connsiteX18" fmla="*/ 7392123 w 8599161"/>
              <a:gd name="connsiteY18" fmla="*/ 724519 h 5931539"/>
              <a:gd name="connsiteX19" fmla="*/ 7556247 w 8599161"/>
              <a:gd name="connsiteY19" fmla="*/ 912090 h 5931539"/>
              <a:gd name="connsiteX20" fmla="*/ 7775077 w 8599161"/>
              <a:gd name="connsiteY20" fmla="*/ 1060582 h 5931539"/>
              <a:gd name="connsiteX21" fmla="*/ 7986093 w 8599161"/>
              <a:gd name="connsiteY21" fmla="*/ 1271597 h 5931539"/>
              <a:gd name="connsiteX22" fmla="*/ 8087692 w 8599161"/>
              <a:gd name="connsiteY22" fmla="*/ 1295043 h 5931539"/>
              <a:gd name="connsiteX23" fmla="*/ 8165847 w 8599161"/>
              <a:gd name="connsiteY23" fmla="*/ 1599843 h 5931539"/>
              <a:gd name="connsiteX24" fmla="*/ 8244000 w 8599161"/>
              <a:gd name="connsiteY24" fmla="*/ 1748336 h 5931539"/>
              <a:gd name="connsiteX25" fmla="*/ 8212739 w 8599161"/>
              <a:gd name="connsiteY25" fmla="*/ 1818673 h 5931539"/>
              <a:gd name="connsiteX26" fmla="*/ 8415939 w 8599161"/>
              <a:gd name="connsiteY26" fmla="*/ 2162551 h 5931539"/>
              <a:gd name="connsiteX27" fmla="*/ 8494093 w 8599161"/>
              <a:gd name="connsiteY27" fmla="*/ 2170368 h 5931539"/>
              <a:gd name="connsiteX28" fmla="*/ 8540984 w 8599161"/>
              <a:gd name="connsiteY28" fmla="*/ 2662735 h 5931539"/>
              <a:gd name="connsiteX29" fmla="*/ 8501908 w 8599161"/>
              <a:gd name="connsiteY29" fmla="*/ 3076951 h 5931539"/>
              <a:gd name="connsiteX30" fmla="*/ 7790708 w 8599161"/>
              <a:gd name="connsiteY30" fmla="*/ 3131659 h 5931539"/>
              <a:gd name="connsiteX31" fmla="*/ 6934924 w 8599161"/>
              <a:gd name="connsiteY31" fmla="*/ 3408962 h 5931539"/>
              <a:gd name="connsiteX32" fmla="*/ 6696555 w 8599161"/>
              <a:gd name="connsiteY32" fmla="*/ 3405196 h 5931539"/>
              <a:gd name="connsiteX33" fmla="*/ 6469909 w 8599161"/>
              <a:gd name="connsiteY33" fmla="*/ 3522427 h 5931539"/>
              <a:gd name="connsiteX34" fmla="*/ 6165109 w 8599161"/>
              <a:gd name="connsiteY34" fmla="*/ 3811596 h 5931539"/>
              <a:gd name="connsiteX35" fmla="*/ 6055694 w 8599161"/>
              <a:gd name="connsiteY35" fmla="*/ 4061688 h 5931539"/>
              <a:gd name="connsiteX36" fmla="*/ 5821232 w 8599161"/>
              <a:gd name="connsiteY36" fmla="*/ 4194550 h 5931539"/>
              <a:gd name="connsiteX37" fmla="*/ 5782156 w 8599161"/>
              <a:gd name="connsiteY37" fmla="*/ 4389935 h 5931539"/>
              <a:gd name="connsiteX38" fmla="*/ 5375755 w 8599161"/>
              <a:gd name="connsiteY38" fmla="*/ 4452458 h 5931539"/>
              <a:gd name="connsiteX39" fmla="*/ 5258525 w 8599161"/>
              <a:gd name="connsiteY39" fmla="*/ 4382119 h 5931539"/>
              <a:gd name="connsiteX40" fmla="*/ 4945910 w 8599161"/>
              <a:gd name="connsiteY40" fmla="*/ 4460273 h 5931539"/>
              <a:gd name="connsiteX41" fmla="*/ 4359755 w 8599161"/>
              <a:gd name="connsiteY41" fmla="*/ 4593134 h 5931539"/>
              <a:gd name="connsiteX42" fmla="*/ 4047140 w 8599161"/>
              <a:gd name="connsiteY42" fmla="*/ 4905750 h 5931539"/>
              <a:gd name="connsiteX43" fmla="*/ 3718894 w 8599161"/>
              <a:gd name="connsiteY43" fmla="*/ 4960458 h 5931539"/>
              <a:gd name="connsiteX44" fmla="*/ 3340505 w 8599161"/>
              <a:gd name="connsiteY44" fmla="*/ 4471854 h 5931539"/>
              <a:gd name="connsiteX45" fmla="*/ 2632555 w 8599161"/>
              <a:gd name="connsiteY45" fmla="*/ 5015165 h 5931539"/>
              <a:gd name="connsiteX46" fmla="*/ 2054216 w 8599161"/>
              <a:gd name="connsiteY46" fmla="*/ 5530982 h 5931539"/>
              <a:gd name="connsiteX47" fmla="*/ 162893 w 8599161"/>
              <a:gd name="connsiteY47" fmla="*/ 5538796 h 5931539"/>
              <a:gd name="connsiteX48" fmla="*/ 108185 w 8599161"/>
              <a:gd name="connsiteY48" fmla="*/ 146182 h 5931539"/>
              <a:gd name="connsiteX49" fmla="*/ 327017 w 8599161"/>
              <a:gd name="connsiteY49" fmla="*/ 443165 h 5931539"/>
              <a:gd name="connsiteX50" fmla="*/ 1085107 w 8599161"/>
              <a:gd name="connsiteY50" fmla="*/ 677628 h 5931539"/>
              <a:gd name="connsiteX51" fmla="*/ 1718155 w 8599161"/>
              <a:gd name="connsiteY51" fmla="*/ 1349750 h 5931539"/>
              <a:gd name="connsiteX52" fmla="*/ 2233969 w 8599161"/>
              <a:gd name="connsiteY52" fmla="*/ 1967166 h 5931539"/>
              <a:gd name="connsiteX53" fmla="*/ 2530953 w 8599161"/>
              <a:gd name="connsiteY53" fmla="*/ 1506059 h 5931539"/>
              <a:gd name="connsiteX54" fmla="*/ 2684013 w 8599161"/>
              <a:gd name="connsiteY54" fmla="*/ 1168990 h 5931539"/>
              <a:gd name="connsiteX0" fmla="*/ 2684013 w 8599161"/>
              <a:gd name="connsiteY0" fmla="*/ 1168990 h 5931539"/>
              <a:gd name="connsiteX1" fmla="*/ 2656000 w 8599161"/>
              <a:gd name="connsiteY1" fmla="*/ 958982 h 5931539"/>
              <a:gd name="connsiteX2" fmla="*/ 2781046 w 8599161"/>
              <a:gd name="connsiteY2" fmla="*/ 724519 h 5931539"/>
              <a:gd name="connsiteX3" fmla="*/ 3109292 w 8599161"/>
              <a:gd name="connsiteY3" fmla="*/ 380643 h 5931539"/>
              <a:gd name="connsiteX4" fmla="*/ 3593847 w 8599161"/>
              <a:gd name="connsiteY4" fmla="*/ 247781 h 5931539"/>
              <a:gd name="connsiteX5" fmla="*/ 3836123 w 8599161"/>
              <a:gd name="connsiteY5" fmla="*/ 36765 h 5931539"/>
              <a:gd name="connsiteX6" fmla="*/ 4125293 w 8599161"/>
              <a:gd name="connsiteY6" fmla="*/ 52397 h 5931539"/>
              <a:gd name="connsiteX7" fmla="*/ 4336308 w 8599161"/>
              <a:gd name="connsiteY7" fmla="*/ 5505 h 5931539"/>
              <a:gd name="connsiteX8" fmla="*/ 4594216 w 8599161"/>
              <a:gd name="connsiteY8" fmla="*/ 138366 h 5931539"/>
              <a:gd name="connsiteX9" fmla="*/ 5070954 w 8599161"/>
              <a:gd name="connsiteY9" fmla="*/ 52396 h 5931539"/>
              <a:gd name="connsiteX10" fmla="*/ 5399200 w 8599161"/>
              <a:gd name="connsiteY10" fmla="*/ 333750 h 5931539"/>
              <a:gd name="connsiteX11" fmla="*/ 6274523 w 8599161"/>
              <a:gd name="connsiteY11" fmla="*/ 536950 h 5931539"/>
              <a:gd name="connsiteX12" fmla="*/ 6720000 w 8599161"/>
              <a:gd name="connsiteY12" fmla="*/ 138365 h 5931539"/>
              <a:gd name="connsiteX13" fmla="*/ 6868493 w 8599161"/>
              <a:gd name="connsiteY13" fmla="*/ 177442 h 5931539"/>
              <a:gd name="connsiteX14" fmla="*/ 7059970 w 8599161"/>
              <a:gd name="connsiteY14" fmla="*/ 106097 h 5931539"/>
              <a:gd name="connsiteX15" fmla="*/ 7345231 w 8599161"/>
              <a:gd name="connsiteY15" fmla="*/ 341566 h 5931539"/>
              <a:gd name="connsiteX16" fmla="*/ 7439016 w 8599161"/>
              <a:gd name="connsiteY16" fmla="*/ 333751 h 5931539"/>
              <a:gd name="connsiteX17" fmla="*/ 7564062 w 8599161"/>
              <a:gd name="connsiteY17" fmla="*/ 505690 h 5931539"/>
              <a:gd name="connsiteX18" fmla="*/ 7392123 w 8599161"/>
              <a:gd name="connsiteY18" fmla="*/ 724519 h 5931539"/>
              <a:gd name="connsiteX19" fmla="*/ 7556247 w 8599161"/>
              <a:gd name="connsiteY19" fmla="*/ 912090 h 5931539"/>
              <a:gd name="connsiteX20" fmla="*/ 7775077 w 8599161"/>
              <a:gd name="connsiteY20" fmla="*/ 1060582 h 5931539"/>
              <a:gd name="connsiteX21" fmla="*/ 7986093 w 8599161"/>
              <a:gd name="connsiteY21" fmla="*/ 1271597 h 5931539"/>
              <a:gd name="connsiteX22" fmla="*/ 8087692 w 8599161"/>
              <a:gd name="connsiteY22" fmla="*/ 1295043 h 5931539"/>
              <a:gd name="connsiteX23" fmla="*/ 8165847 w 8599161"/>
              <a:gd name="connsiteY23" fmla="*/ 1599843 h 5931539"/>
              <a:gd name="connsiteX24" fmla="*/ 8244000 w 8599161"/>
              <a:gd name="connsiteY24" fmla="*/ 1748336 h 5931539"/>
              <a:gd name="connsiteX25" fmla="*/ 8212739 w 8599161"/>
              <a:gd name="connsiteY25" fmla="*/ 1818673 h 5931539"/>
              <a:gd name="connsiteX26" fmla="*/ 8415939 w 8599161"/>
              <a:gd name="connsiteY26" fmla="*/ 2162551 h 5931539"/>
              <a:gd name="connsiteX27" fmla="*/ 8494093 w 8599161"/>
              <a:gd name="connsiteY27" fmla="*/ 2170368 h 5931539"/>
              <a:gd name="connsiteX28" fmla="*/ 8540984 w 8599161"/>
              <a:gd name="connsiteY28" fmla="*/ 2662735 h 5931539"/>
              <a:gd name="connsiteX29" fmla="*/ 8501908 w 8599161"/>
              <a:gd name="connsiteY29" fmla="*/ 3076951 h 5931539"/>
              <a:gd name="connsiteX30" fmla="*/ 7790708 w 8599161"/>
              <a:gd name="connsiteY30" fmla="*/ 3131659 h 5931539"/>
              <a:gd name="connsiteX31" fmla="*/ 6934924 w 8599161"/>
              <a:gd name="connsiteY31" fmla="*/ 3408962 h 5931539"/>
              <a:gd name="connsiteX32" fmla="*/ 6696555 w 8599161"/>
              <a:gd name="connsiteY32" fmla="*/ 3405196 h 5931539"/>
              <a:gd name="connsiteX33" fmla="*/ 6469909 w 8599161"/>
              <a:gd name="connsiteY33" fmla="*/ 3522427 h 5931539"/>
              <a:gd name="connsiteX34" fmla="*/ 6165109 w 8599161"/>
              <a:gd name="connsiteY34" fmla="*/ 3811596 h 5931539"/>
              <a:gd name="connsiteX35" fmla="*/ 6055694 w 8599161"/>
              <a:gd name="connsiteY35" fmla="*/ 4061688 h 5931539"/>
              <a:gd name="connsiteX36" fmla="*/ 5821232 w 8599161"/>
              <a:gd name="connsiteY36" fmla="*/ 4194550 h 5931539"/>
              <a:gd name="connsiteX37" fmla="*/ 5782156 w 8599161"/>
              <a:gd name="connsiteY37" fmla="*/ 4389935 h 5931539"/>
              <a:gd name="connsiteX38" fmla="*/ 5375755 w 8599161"/>
              <a:gd name="connsiteY38" fmla="*/ 4452458 h 5931539"/>
              <a:gd name="connsiteX39" fmla="*/ 5258525 w 8599161"/>
              <a:gd name="connsiteY39" fmla="*/ 4382119 h 5931539"/>
              <a:gd name="connsiteX40" fmla="*/ 4945910 w 8599161"/>
              <a:gd name="connsiteY40" fmla="*/ 4460273 h 5931539"/>
              <a:gd name="connsiteX41" fmla="*/ 4359755 w 8599161"/>
              <a:gd name="connsiteY41" fmla="*/ 4593134 h 5931539"/>
              <a:gd name="connsiteX42" fmla="*/ 4047140 w 8599161"/>
              <a:gd name="connsiteY42" fmla="*/ 4905750 h 5931539"/>
              <a:gd name="connsiteX43" fmla="*/ 3718894 w 8599161"/>
              <a:gd name="connsiteY43" fmla="*/ 4960458 h 5931539"/>
              <a:gd name="connsiteX44" fmla="*/ 3340505 w 8599161"/>
              <a:gd name="connsiteY44" fmla="*/ 4471854 h 5931539"/>
              <a:gd name="connsiteX45" fmla="*/ 2632555 w 8599161"/>
              <a:gd name="connsiteY45" fmla="*/ 5015165 h 5931539"/>
              <a:gd name="connsiteX46" fmla="*/ 2054216 w 8599161"/>
              <a:gd name="connsiteY46" fmla="*/ 5530982 h 5931539"/>
              <a:gd name="connsiteX47" fmla="*/ 162893 w 8599161"/>
              <a:gd name="connsiteY47" fmla="*/ 5538796 h 5931539"/>
              <a:gd name="connsiteX48" fmla="*/ 108185 w 8599161"/>
              <a:gd name="connsiteY48" fmla="*/ 146182 h 5931539"/>
              <a:gd name="connsiteX49" fmla="*/ 327017 w 8599161"/>
              <a:gd name="connsiteY49" fmla="*/ 443165 h 5931539"/>
              <a:gd name="connsiteX50" fmla="*/ 1085107 w 8599161"/>
              <a:gd name="connsiteY50" fmla="*/ 677628 h 5931539"/>
              <a:gd name="connsiteX51" fmla="*/ 1718155 w 8599161"/>
              <a:gd name="connsiteY51" fmla="*/ 1349750 h 5931539"/>
              <a:gd name="connsiteX52" fmla="*/ 2233969 w 8599161"/>
              <a:gd name="connsiteY52" fmla="*/ 1967166 h 5931539"/>
              <a:gd name="connsiteX53" fmla="*/ 2530953 w 8599161"/>
              <a:gd name="connsiteY53" fmla="*/ 1506059 h 5931539"/>
              <a:gd name="connsiteX54" fmla="*/ 2684013 w 8599161"/>
              <a:gd name="connsiteY54" fmla="*/ 1168990 h 5931539"/>
              <a:gd name="connsiteX0" fmla="*/ 2634966 w 8550114"/>
              <a:gd name="connsiteY0" fmla="*/ 1168990 h 5969025"/>
              <a:gd name="connsiteX1" fmla="*/ 2606953 w 8550114"/>
              <a:gd name="connsiteY1" fmla="*/ 958982 h 5969025"/>
              <a:gd name="connsiteX2" fmla="*/ 2731999 w 8550114"/>
              <a:gd name="connsiteY2" fmla="*/ 724519 h 5969025"/>
              <a:gd name="connsiteX3" fmla="*/ 3060245 w 8550114"/>
              <a:gd name="connsiteY3" fmla="*/ 380643 h 5969025"/>
              <a:gd name="connsiteX4" fmla="*/ 3544800 w 8550114"/>
              <a:gd name="connsiteY4" fmla="*/ 247781 h 5969025"/>
              <a:gd name="connsiteX5" fmla="*/ 3787076 w 8550114"/>
              <a:gd name="connsiteY5" fmla="*/ 36765 h 5969025"/>
              <a:gd name="connsiteX6" fmla="*/ 4076246 w 8550114"/>
              <a:gd name="connsiteY6" fmla="*/ 52397 h 5969025"/>
              <a:gd name="connsiteX7" fmla="*/ 4287261 w 8550114"/>
              <a:gd name="connsiteY7" fmla="*/ 5505 h 5969025"/>
              <a:gd name="connsiteX8" fmla="*/ 4545169 w 8550114"/>
              <a:gd name="connsiteY8" fmla="*/ 138366 h 5969025"/>
              <a:gd name="connsiteX9" fmla="*/ 5021907 w 8550114"/>
              <a:gd name="connsiteY9" fmla="*/ 52396 h 5969025"/>
              <a:gd name="connsiteX10" fmla="*/ 5350153 w 8550114"/>
              <a:gd name="connsiteY10" fmla="*/ 333750 h 5969025"/>
              <a:gd name="connsiteX11" fmla="*/ 6225476 w 8550114"/>
              <a:gd name="connsiteY11" fmla="*/ 536950 h 5969025"/>
              <a:gd name="connsiteX12" fmla="*/ 6670953 w 8550114"/>
              <a:gd name="connsiteY12" fmla="*/ 138365 h 5969025"/>
              <a:gd name="connsiteX13" fmla="*/ 6819446 w 8550114"/>
              <a:gd name="connsiteY13" fmla="*/ 177442 h 5969025"/>
              <a:gd name="connsiteX14" fmla="*/ 7010923 w 8550114"/>
              <a:gd name="connsiteY14" fmla="*/ 106097 h 5969025"/>
              <a:gd name="connsiteX15" fmla="*/ 7296184 w 8550114"/>
              <a:gd name="connsiteY15" fmla="*/ 341566 h 5969025"/>
              <a:gd name="connsiteX16" fmla="*/ 7389969 w 8550114"/>
              <a:gd name="connsiteY16" fmla="*/ 333751 h 5969025"/>
              <a:gd name="connsiteX17" fmla="*/ 7515015 w 8550114"/>
              <a:gd name="connsiteY17" fmla="*/ 505690 h 5969025"/>
              <a:gd name="connsiteX18" fmla="*/ 7343076 w 8550114"/>
              <a:gd name="connsiteY18" fmla="*/ 724519 h 5969025"/>
              <a:gd name="connsiteX19" fmla="*/ 7507200 w 8550114"/>
              <a:gd name="connsiteY19" fmla="*/ 912090 h 5969025"/>
              <a:gd name="connsiteX20" fmla="*/ 7726030 w 8550114"/>
              <a:gd name="connsiteY20" fmla="*/ 1060582 h 5969025"/>
              <a:gd name="connsiteX21" fmla="*/ 7937046 w 8550114"/>
              <a:gd name="connsiteY21" fmla="*/ 1271597 h 5969025"/>
              <a:gd name="connsiteX22" fmla="*/ 8038645 w 8550114"/>
              <a:gd name="connsiteY22" fmla="*/ 1295043 h 5969025"/>
              <a:gd name="connsiteX23" fmla="*/ 8116800 w 8550114"/>
              <a:gd name="connsiteY23" fmla="*/ 1599843 h 5969025"/>
              <a:gd name="connsiteX24" fmla="*/ 8194953 w 8550114"/>
              <a:gd name="connsiteY24" fmla="*/ 1748336 h 5969025"/>
              <a:gd name="connsiteX25" fmla="*/ 8163692 w 8550114"/>
              <a:gd name="connsiteY25" fmla="*/ 1818673 h 5969025"/>
              <a:gd name="connsiteX26" fmla="*/ 8366892 w 8550114"/>
              <a:gd name="connsiteY26" fmla="*/ 2162551 h 5969025"/>
              <a:gd name="connsiteX27" fmla="*/ 8445046 w 8550114"/>
              <a:gd name="connsiteY27" fmla="*/ 2170368 h 5969025"/>
              <a:gd name="connsiteX28" fmla="*/ 8491937 w 8550114"/>
              <a:gd name="connsiteY28" fmla="*/ 2662735 h 5969025"/>
              <a:gd name="connsiteX29" fmla="*/ 8452861 w 8550114"/>
              <a:gd name="connsiteY29" fmla="*/ 3076951 h 5969025"/>
              <a:gd name="connsiteX30" fmla="*/ 7741661 w 8550114"/>
              <a:gd name="connsiteY30" fmla="*/ 3131659 h 5969025"/>
              <a:gd name="connsiteX31" fmla="*/ 6885877 w 8550114"/>
              <a:gd name="connsiteY31" fmla="*/ 3408962 h 5969025"/>
              <a:gd name="connsiteX32" fmla="*/ 6647508 w 8550114"/>
              <a:gd name="connsiteY32" fmla="*/ 3405196 h 5969025"/>
              <a:gd name="connsiteX33" fmla="*/ 6420862 w 8550114"/>
              <a:gd name="connsiteY33" fmla="*/ 3522427 h 5969025"/>
              <a:gd name="connsiteX34" fmla="*/ 6116062 w 8550114"/>
              <a:gd name="connsiteY34" fmla="*/ 3811596 h 5969025"/>
              <a:gd name="connsiteX35" fmla="*/ 6006647 w 8550114"/>
              <a:gd name="connsiteY35" fmla="*/ 4061688 h 5969025"/>
              <a:gd name="connsiteX36" fmla="*/ 5772185 w 8550114"/>
              <a:gd name="connsiteY36" fmla="*/ 4194550 h 5969025"/>
              <a:gd name="connsiteX37" fmla="*/ 5733109 w 8550114"/>
              <a:gd name="connsiteY37" fmla="*/ 4389935 h 5969025"/>
              <a:gd name="connsiteX38" fmla="*/ 5326708 w 8550114"/>
              <a:gd name="connsiteY38" fmla="*/ 4452458 h 5969025"/>
              <a:gd name="connsiteX39" fmla="*/ 5209478 w 8550114"/>
              <a:gd name="connsiteY39" fmla="*/ 4382119 h 5969025"/>
              <a:gd name="connsiteX40" fmla="*/ 4896863 w 8550114"/>
              <a:gd name="connsiteY40" fmla="*/ 4460273 h 5969025"/>
              <a:gd name="connsiteX41" fmla="*/ 4310708 w 8550114"/>
              <a:gd name="connsiteY41" fmla="*/ 4593134 h 5969025"/>
              <a:gd name="connsiteX42" fmla="*/ 3998093 w 8550114"/>
              <a:gd name="connsiteY42" fmla="*/ 4905750 h 5969025"/>
              <a:gd name="connsiteX43" fmla="*/ 3669847 w 8550114"/>
              <a:gd name="connsiteY43" fmla="*/ 4960458 h 5969025"/>
              <a:gd name="connsiteX44" fmla="*/ 3291458 w 8550114"/>
              <a:gd name="connsiteY44" fmla="*/ 4471854 h 5969025"/>
              <a:gd name="connsiteX45" fmla="*/ 2583508 w 8550114"/>
              <a:gd name="connsiteY45" fmla="*/ 5015165 h 5969025"/>
              <a:gd name="connsiteX46" fmla="*/ 2005169 w 8550114"/>
              <a:gd name="connsiteY46" fmla="*/ 5530982 h 5969025"/>
              <a:gd name="connsiteX47" fmla="*/ 887570 w 8550114"/>
              <a:gd name="connsiteY47" fmla="*/ 5562242 h 5969025"/>
              <a:gd name="connsiteX48" fmla="*/ 113846 w 8550114"/>
              <a:gd name="connsiteY48" fmla="*/ 5538796 h 5969025"/>
              <a:gd name="connsiteX49" fmla="*/ 59138 w 8550114"/>
              <a:gd name="connsiteY49" fmla="*/ 146182 h 5969025"/>
              <a:gd name="connsiteX50" fmla="*/ 277970 w 8550114"/>
              <a:gd name="connsiteY50" fmla="*/ 443165 h 5969025"/>
              <a:gd name="connsiteX51" fmla="*/ 1036060 w 8550114"/>
              <a:gd name="connsiteY51" fmla="*/ 677628 h 5969025"/>
              <a:gd name="connsiteX52" fmla="*/ 1669108 w 8550114"/>
              <a:gd name="connsiteY52" fmla="*/ 1349750 h 5969025"/>
              <a:gd name="connsiteX53" fmla="*/ 2184922 w 8550114"/>
              <a:gd name="connsiteY53" fmla="*/ 1967166 h 5969025"/>
              <a:gd name="connsiteX54" fmla="*/ 2481906 w 8550114"/>
              <a:gd name="connsiteY54" fmla="*/ 1506059 h 5969025"/>
              <a:gd name="connsiteX55" fmla="*/ 2634966 w 8550114"/>
              <a:gd name="connsiteY55" fmla="*/ 1168990 h 5969025"/>
              <a:gd name="connsiteX0" fmla="*/ 2634966 w 8550114"/>
              <a:gd name="connsiteY0" fmla="*/ 1168990 h 5602986"/>
              <a:gd name="connsiteX1" fmla="*/ 2606953 w 8550114"/>
              <a:gd name="connsiteY1" fmla="*/ 958982 h 5602986"/>
              <a:gd name="connsiteX2" fmla="*/ 2731999 w 8550114"/>
              <a:gd name="connsiteY2" fmla="*/ 724519 h 5602986"/>
              <a:gd name="connsiteX3" fmla="*/ 3060245 w 8550114"/>
              <a:gd name="connsiteY3" fmla="*/ 380643 h 5602986"/>
              <a:gd name="connsiteX4" fmla="*/ 3544800 w 8550114"/>
              <a:gd name="connsiteY4" fmla="*/ 247781 h 5602986"/>
              <a:gd name="connsiteX5" fmla="*/ 3787076 w 8550114"/>
              <a:gd name="connsiteY5" fmla="*/ 36765 h 5602986"/>
              <a:gd name="connsiteX6" fmla="*/ 4076246 w 8550114"/>
              <a:gd name="connsiteY6" fmla="*/ 52397 h 5602986"/>
              <a:gd name="connsiteX7" fmla="*/ 4287261 w 8550114"/>
              <a:gd name="connsiteY7" fmla="*/ 5505 h 5602986"/>
              <a:gd name="connsiteX8" fmla="*/ 4545169 w 8550114"/>
              <a:gd name="connsiteY8" fmla="*/ 138366 h 5602986"/>
              <a:gd name="connsiteX9" fmla="*/ 5021907 w 8550114"/>
              <a:gd name="connsiteY9" fmla="*/ 52396 h 5602986"/>
              <a:gd name="connsiteX10" fmla="*/ 5350153 w 8550114"/>
              <a:gd name="connsiteY10" fmla="*/ 333750 h 5602986"/>
              <a:gd name="connsiteX11" fmla="*/ 6225476 w 8550114"/>
              <a:gd name="connsiteY11" fmla="*/ 536950 h 5602986"/>
              <a:gd name="connsiteX12" fmla="*/ 6670953 w 8550114"/>
              <a:gd name="connsiteY12" fmla="*/ 138365 h 5602986"/>
              <a:gd name="connsiteX13" fmla="*/ 6819446 w 8550114"/>
              <a:gd name="connsiteY13" fmla="*/ 177442 h 5602986"/>
              <a:gd name="connsiteX14" fmla="*/ 7010923 w 8550114"/>
              <a:gd name="connsiteY14" fmla="*/ 106097 h 5602986"/>
              <a:gd name="connsiteX15" fmla="*/ 7296184 w 8550114"/>
              <a:gd name="connsiteY15" fmla="*/ 341566 h 5602986"/>
              <a:gd name="connsiteX16" fmla="*/ 7389969 w 8550114"/>
              <a:gd name="connsiteY16" fmla="*/ 333751 h 5602986"/>
              <a:gd name="connsiteX17" fmla="*/ 7515015 w 8550114"/>
              <a:gd name="connsiteY17" fmla="*/ 505690 h 5602986"/>
              <a:gd name="connsiteX18" fmla="*/ 7343076 w 8550114"/>
              <a:gd name="connsiteY18" fmla="*/ 724519 h 5602986"/>
              <a:gd name="connsiteX19" fmla="*/ 7507200 w 8550114"/>
              <a:gd name="connsiteY19" fmla="*/ 912090 h 5602986"/>
              <a:gd name="connsiteX20" fmla="*/ 7726030 w 8550114"/>
              <a:gd name="connsiteY20" fmla="*/ 1060582 h 5602986"/>
              <a:gd name="connsiteX21" fmla="*/ 7937046 w 8550114"/>
              <a:gd name="connsiteY21" fmla="*/ 1271597 h 5602986"/>
              <a:gd name="connsiteX22" fmla="*/ 8038645 w 8550114"/>
              <a:gd name="connsiteY22" fmla="*/ 1295043 h 5602986"/>
              <a:gd name="connsiteX23" fmla="*/ 8116800 w 8550114"/>
              <a:gd name="connsiteY23" fmla="*/ 1599843 h 5602986"/>
              <a:gd name="connsiteX24" fmla="*/ 8194953 w 8550114"/>
              <a:gd name="connsiteY24" fmla="*/ 1748336 h 5602986"/>
              <a:gd name="connsiteX25" fmla="*/ 8163692 w 8550114"/>
              <a:gd name="connsiteY25" fmla="*/ 1818673 h 5602986"/>
              <a:gd name="connsiteX26" fmla="*/ 8366892 w 8550114"/>
              <a:gd name="connsiteY26" fmla="*/ 2162551 h 5602986"/>
              <a:gd name="connsiteX27" fmla="*/ 8445046 w 8550114"/>
              <a:gd name="connsiteY27" fmla="*/ 2170368 h 5602986"/>
              <a:gd name="connsiteX28" fmla="*/ 8491937 w 8550114"/>
              <a:gd name="connsiteY28" fmla="*/ 2662735 h 5602986"/>
              <a:gd name="connsiteX29" fmla="*/ 8452861 w 8550114"/>
              <a:gd name="connsiteY29" fmla="*/ 3076951 h 5602986"/>
              <a:gd name="connsiteX30" fmla="*/ 7741661 w 8550114"/>
              <a:gd name="connsiteY30" fmla="*/ 3131659 h 5602986"/>
              <a:gd name="connsiteX31" fmla="*/ 6885877 w 8550114"/>
              <a:gd name="connsiteY31" fmla="*/ 3408962 h 5602986"/>
              <a:gd name="connsiteX32" fmla="*/ 6647508 w 8550114"/>
              <a:gd name="connsiteY32" fmla="*/ 3405196 h 5602986"/>
              <a:gd name="connsiteX33" fmla="*/ 6420862 w 8550114"/>
              <a:gd name="connsiteY33" fmla="*/ 3522427 h 5602986"/>
              <a:gd name="connsiteX34" fmla="*/ 6116062 w 8550114"/>
              <a:gd name="connsiteY34" fmla="*/ 3811596 h 5602986"/>
              <a:gd name="connsiteX35" fmla="*/ 6006647 w 8550114"/>
              <a:gd name="connsiteY35" fmla="*/ 4061688 h 5602986"/>
              <a:gd name="connsiteX36" fmla="*/ 5772185 w 8550114"/>
              <a:gd name="connsiteY36" fmla="*/ 4194550 h 5602986"/>
              <a:gd name="connsiteX37" fmla="*/ 5733109 w 8550114"/>
              <a:gd name="connsiteY37" fmla="*/ 4389935 h 5602986"/>
              <a:gd name="connsiteX38" fmla="*/ 5326708 w 8550114"/>
              <a:gd name="connsiteY38" fmla="*/ 4452458 h 5602986"/>
              <a:gd name="connsiteX39" fmla="*/ 5209478 w 8550114"/>
              <a:gd name="connsiteY39" fmla="*/ 4382119 h 5602986"/>
              <a:gd name="connsiteX40" fmla="*/ 4896863 w 8550114"/>
              <a:gd name="connsiteY40" fmla="*/ 4460273 h 5602986"/>
              <a:gd name="connsiteX41" fmla="*/ 4310708 w 8550114"/>
              <a:gd name="connsiteY41" fmla="*/ 4593134 h 5602986"/>
              <a:gd name="connsiteX42" fmla="*/ 3998093 w 8550114"/>
              <a:gd name="connsiteY42" fmla="*/ 4905750 h 5602986"/>
              <a:gd name="connsiteX43" fmla="*/ 3669847 w 8550114"/>
              <a:gd name="connsiteY43" fmla="*/ 4960458 h 5602986"/>
              <a:gd name="connsiteX44" fmla="*/ 3291458 w 8550114"/>
              <a:gd name="connsiteY44" fmla="*/ 4471854 h 5602986"/>
              <a:gd name="connsiteX45" fmla="*/ 2583508 w 8550114"/>
              <a:gd name="connsiteY45" fmla="*/ 5015165 h 5602986"/>
              <a:gd name="connsiteX46" fmla="*/ 2005169 w 8550114"/>
              <a:gd name="connsiteY46" fmla="*/ 5530982 h 5602986"/>
              <a:gd name="connsiteX47" fmla="*/ 887570 w 8550114"/>
              <a:gd name="connsiteY47" fmla="*/ 5562242 h 5602986"/>
              <a:gd name="connsiteX48" fmla="*/ 113846 w 8550114"/>
              <a:gd name="connsiteY48" fmla="*/ 5538796 h 5602986"/>
              <a:gd name="connsiteX49" fmla="*/ 59138 w 8550114"/>
              <a:gd name="connsiteY49" fmla="*/ 146182 h 5602986"/>
              <a:gd name="connsiteX50" fmla="*/ 277970 w 8550114"/>
              <a:gd name="connsiteY50" fmla="*/ 443165 h 5602986"/>
              <a:gd name="connsiteX51" fmla="*/ 1036060 w 8550114"/>
              <a:gd name="connsiteY51" fmla="*/ 677628 h 5602986"/>
              <a:gd name="connsiteX52" fmla="*/ 1669108 w 8550114"/>
              <a:gd name="connsiteY52" fmla="*/ 1349750 h 5602986"/>
              <a:gd name="connsiteX53" fmla="*/ 2184922 w 8550114"/>
              <a:gd name="connsiteY53" fmla="*/ 1967166 h 5602986"/>
              <a:gd name="connsiteX54" fmla="*/ 2481906 w 8550114"/>
              <a:gd name="connsiteY54" fmla="*/ 1506059 h 5602986"/>
              <a:gd name="connsiteX55" fmla="*/ 2634966 w 8550114"/>
              <a:gd name="connsiteY55" fmla="*/ 1168990 h 5602986"/>
              <a:gd name="connsiteX0" fmla="*/ 2596244 w 8511392"/>
              <a:gd name="connsiteY0" fmla="*/ 1168990 h 5602986"/>
              <a:gd name="connsiteX1" fmla="*/ 2568231 w 8511392"/>
              <a:gd name="connsiteY1" fmla="*/ 958982 h 5602986"/>
              <a:gd name="connsiteX2" fmla="*/ 2693277 w 8511392"/>
              <a:gd name="connsiteY2" fmla="*/ 724519 h 5602986"/>
              <a:gd name="connsiteX3" fmla="*/ 3021523 w 8511392"/>
              <a:gd name="connsiteY3" fmla="*/ 380643 h 5602986"/>
              <a:gd name="connsiteX4" fmla="*/ 3506078 w 8511392"/>
              <a:gd name="connsiteY4" fmla="*/ 247781 h 5602986"/>
              <a:gd name="connsiteX5" fmla="*/ 3748354 w 8511392"/>
              <a:gd name="connsiteY5" fmla="*/ 36765 h 5602986"/>
              <a:gd name="connsiteX6" fmla="*/ 4037524 w 8511392"/>
              <a:gd name="connsiteY6" fmla="*/ 52397 h 5602986"/>
              <a:gd name="connsiteX7" fmla="*/ 4248539 w 8511392"/>
              <a:gd name="connsiteY7" fmla="*/ 5505 h 5602986"/>
              <a:gd name="connsiteX8" fmla="*/ 4506447 w 8511392"/>
              <a:gd name="connsiteY8" fmla="*/ 138366 h 5602986"/>
              <a:gd name="connsiteX9" fmla="*/ 4983185 w 8511392"/>
              <a:gd name="connsiteY9" fmla="*/ 52396 h 5602986"/>
              <a:gd name="connsiteX10" fmla="*/ 5311431 w 8511392"/>
              <a:gd name="connsiteY10" fmla="*/ 333750 h 5602986"/>
              <a:gd name="connsiteX11" fmla="*/ 6186754 w 8511392"/>
              <a:gd name="connsiteY11" fmla="*/ 536950 h 5602986"/>
              <a:gd name="connsiteX12" fmla="*/ 6632231 w 8511392"/>
              <a:gd name="connsiteY12" fmla="*/ 138365 h 5602986"/>
              <a:gd name="connsiteX13" fmla="*/ 6780724 w 8511392"/>
              <a:gd name="connsiteY13" fmla="*/ 177442 h 5602986"/>
              <a:gd name="connsiteX14" fmla="*/ 6972201 w 8511392"/>
              <a:gd name="connsiteY14" fmla="*/ 106097 h 5602986"/>
              <a:gd name="connsiteX15" fmla="*/ 7257462 w 8511392"/>
              <a:gd name="connsiteY15" fmla="*/ 341566 h 5602986"/>
              <a:gd name="connsiteX16" fmla="*/ 7351247 w 8511392"/>
              <a:gd name="connsiteY16" fmla="*/ 333751 h 5602986"/>
              <a:gd name="connsiteX17" fmla="*/ 7476293 w 8511392"/>
              <a:gd name="connsiteY17" fmla="*/ 505690 h 5602986"/>
              <a:gd name="connsiteX18" fmla="*/ 7304354 w 8511392"/>
              <a:gd name="connsiteY18" fmla="*/ 724519 h 5602986"/>
              <a:gd name="connsiteX19" fmla="*/ 7468478 w 8511392"/>
              <a:gd name="connsiteY19" fmla="*/ 912090 h 5602986"/>
              <a:gd name="connsiteX20" fmla="*/ 7687308 w 8511392"/>
              <a:gd name="connsiteY20" fmla="*/ 1060582 h 5602986"/>
              <a:gd name="connsiteX21" fmla="*/ 7898324 w 8511392"/>
              <a:gd name="connsiteY21" fmla="*/ 1271597 h 5602986"/>
              <a:gd name="connsiteX22" fmla="*/ 7999923 w 8511392"/>
              <a:gd name="connsiteY22" fmla="*/ 1295043 h 5602986"/>
              <a:gd name="connsiteX23" fmla="*/ 8078078 w 8511392"/>
              <a:gd name="connsiteY23" fmla="*/ 1599843 h 5602986"/>
              <a:gd name="connsiteX24" fmla="*/ 8156231 w 8511392"/>
              <a:gd name="connsiteY24" fmla="*/ 1748336 h 5602986"/>
              <a:gd name="connsiteX25" fmla="*/ 8124970 w 8511392"/>
              <a:gd name="connsiteY25" fmla="*/ 1818673 h 5602986"/>
              <a:gd name="connsiteX26" fmla="*/ 8328170 w 8511392"/>
              <a:gd name="connsiteY26" fmla="*/ 2162551 h 5602986"/>
              <a:gd name="connsiteX27" fmla="*/ 8406324 w 8511392"/>
              <a:gd name="connsiteY27" fmla="*/ 2170368 h 5602986"/>
              <a:gd name="connsiteX28" fmla="*/ 8453215 w 8511392"/>
              <a:gd name="connsiteY28" fmla="*/ 2662735 h 5602986"/>
              <a:gd name="connsiteX29" fmla="*/ 8414139 w 8511392"/>
              <a:gd name="connsiteY29" fmla="*/ 3076951 h 5602986"/>
              <a:gd name="connsiteX30" fmla="*/ 7702939 w 8511392"/>
              <a:gd name="connsiteY30" fmla="*/ 3131659 h 5602986"/>
              <a:gd name="connsiteX31" fmla="*/ 6847155 w 8511392"/>
              <a:gd name="connsiteY31" fmla="*/ 3408962 h 5602986"/>
              <a:gd name="connsiteX32" fmla="*/ 6608786 w 8511392"/>
              <a:gd name="connsiteY32" fmla="*/ 3405196 h 5602986"/>
              <a:gd name="connsiteX33" fmla="*/ 6382140 w 8511392"/>
              <a:gd name="connsiteY33" fmla="*/ 3522427 h 5602986"/>
              <a:gd name="connsiteX34" fmla="*/ 6077340 w 8511392"/>
              <a:gd name="connsiteY34" fmla="*/ 3811596 h 5602986"/>
              <a:gd name="connsiteX35" fmla="*/ 5967925 w 8511392"/>
              <a:gd name="connsiteY35" fmla="*/ 4061688 h 5602986"/>
              <a:gd name="connsiteX36" fmla="*/ 5733463 w 8511392"/>
              <a:gd name="connsiteY36" fmla="*/ 4194550 h 5602986"/>
              <a:gd name="connsiteX37" fmla="*/ 5694387 w 8511392"/>
              <a:gd name="connsiteY37" fmla="*/ 4389935 h 5602986"/>
              <a:gd name="connsiteX38" fmla="*/ 5287986 w 8511392"/>
              <a:gd name="connsiteY38" fmla="*/ 4452458 h 5602986"/>
              <a:gd name="connsiteX39" fmla="*/ 5170756 w 8511392"/>
              <a:gd name="connsiteY39" fmla="*/ 4382119 h 5602986"/>
              <a:gd name="connsiteX40" fmla="*/ 4858141 w 8511392"/>
              <a:gd name="connsiteY40" fmla="*/ 4460273 h 5602986"/>
              <a:gd name="connsiteX41" fmla="*/ 4271986 w 8511392"/>
              <a:gd name="connsiteY41" fmla="*/ 4593134 h 5602986"/>
              <a:gd name="connsiteX42" fmla="*/ 3959371 w 8511392"/>
              <a:gd name="connsiteY42" fmla="*/ 4905750 h 5602986"/>
              <a:gd name="connsiteX43" fmla="*/ 3631125 w 8511392"/>
              <a:gd name="connsiteY43" fmla="*/ 4960458 h 5602986"/>
              <a:gd name="connsiteX44" fmla="*/ 3252736 w 8511392"/>
              <a:gd name="connsiteY44" fmla="*/ 4471854 h 5602986"/>
              <a:gd name="connsiteX45" fmla="*/ 2544786 w 8511392"/>
              <a:gd name="connsiteY45" fmla="*/ 5015165 h 5602986"/>
              <a:gd name="connsiteX46" fmla="*/ 1966447 w 8511392"/>
              <a:gd name="connsiteY46" fmla="*/ 5530982 h 5602986"/>
              <a:gd name="connsiteX47" fmla="*/ 848848 w 8511392"/>
              <a:gd name="connsiteY47" fmla="*/ 5562242 h 5602986"/>
              <a:gd name="connsiteX48" fmla="*/ 75124 w 8511392"/>
              <a:gd name="connsiteY48" fmla="*/ 5538796 h 5602986"/>
              <a:gd name="connsiteX49" fmla="*/ 20416 w 8511392"/>
              <a:gd name="connsiteY49" fmla="*/ 146182 h 5602986"/>
              <a:gd name="connsiteX50" fmla="*/ 239248 w 8511392"/>
              <a:gd name="connsiteY50" fmla="*/ 443165 h 5602986"/>
              <a:gd name="connsiteX51" fmla="*/ 997338 w 8511392"/>
              <a:gd name="connsiteY51" fmla="*/ 677628 h 5602986"/>
              <a:gd name="connsiteX52" fmla="*/ 1630386 w 8511392"/>
              <a:gd name="connsiteY52" fmla="*/ 1349750 h 5602986"/>
              <a:gd name="connsiteX53" fmla="*/ 2146200 w 8511392"/>
              <a:gd name="connsiteY53" fmla="*/ 1967166 h 5602986"/>
              <a:gd name="connsiteX54" fmla="*/ 2443184 w 8511392"/>
              <a:gd name="connsiteY54" fmla="*/ 1506059 h 5602986"/>
              <a:gd name="connsiteX55" fmla="*/ 2596244 w 8511392"/>
              <a:gd name="connsiteY55" fmla="*/ 1168990 h 5602986"/>
              <a:gd name="connsiteX0" fmla="*/ 2608295 w 8523443"/>
              <a:gd name="connsiteY0" fmla="*/ 1168990 h 5601444"/>
              <a:gd name="connsiteX1" fmla="*/ 2580282 w 8523443"/>
              <a:gd name="connsiteY1" fmla="*/ 958982 h 5601444"/>
              <a:gd name="connsiteX2" fmla="*/ 2705328 w 8523443"/>
              <a:gd name="connsiteY2" fmla="*/ 724519 h 5601444"/>
              <a:gd name="connsiteX3" fmla="*/ 3033574 w 8523443"/>
              <a:gd name="connsiteY3" fmla="*/ 380643 h 5601444"/>
              <a:gd name="connsiteX4" fmla="*/ 3518129 w 8523443"/>
              <a:gd name="connsiteY4" fmla="*/ 247781 h 5601444"/>
              <a:gd name="connsiteX5" fmla="*/ 3760405 w 8523443"/>
              <a:gd name="connsiteY5" fmla="*/ 36765 h 5601444"/>
              <a:gd name="connsiteX6" fmla="*/ 4049575 w 8523443"/>
              <a:gd name="connsiteY6" fmla="*/ 52397 h 5601444"/>
              <a:gd name="connsiteX7" fmla="*/ 4260590 w 8523443"/>
              <a:gd name="connsiteY7" fmla="*/ 5505 h 5601444"/>
              <a:gd name="connsiteX8" fmla="*/ 4518498 w 8523443"/>
              <a:gd name="connsiteY8" fmla="*/ 138366 h 5601444"/>
              <a:gd name="connsiteX9" fmla="*/ 4995236 w 8523443"/>
              <a:gd name="connsiteY9" fmla="*/ 52396 h 5601444"/>
              <a:gd name="connsiteX10" fmla="*/ 5323482 w 8523443"/>
              <a:gd name="connsiteY10" fmla="*/ 333750 h 5601444"/>
              <a:gd name="connsiteX11" fmla="*/ 6198805 w 8523443"/>
              <a:gd name="connsiteY11" fmla="*/ 536950 h 5601444"/>
              <a:gd name="connsiteX12" fmla="*/ 6644282 w 8523443"/>
              <a:gd name="connsiteY12" fmla="*/ 138365 h 5601444"/>
              <a:gd name="connsiteX13" fmla="*/ 6792775 w 8523443"/>
              <a:gd name="connsiteY13" fmla="*/ 177442 h 5601444"/>
              <a:gd name="connsiteX14" fmla="*/ 6984252 w 8523443"/>
              <a:gd name="connsiteY14" fmla="*/ 106097 h 5601444"/>
              <a:gd name="connsiteX15" fmla="*/ 7269513 w 8523443"/>
              <a:gd name="connsiteY15" fmla="*/ 341566 h 5601444"/>
              <a:gd name="connsiteX16" fmla="*/ 7363298 w 8523443"/>
              <a:gd name="connsiteY16" fmla="*/ 333751 h 5601444"/>
              <a:gd name="connsiteX17" fmla="*/ 7488344 w 8523443"/>
              <a:gd name="connsiteY17" fmla="*/ 505690 h 5601444"/>
              <a:gd name="connsiteX18" fmla="*/ 7316405 w 8523443"/>
              <a:gd name="connsiteY18" fmla="*/ 724519 h 5601444"/>
              <a:gd name="connsiteX19" fmla="*/ 7480529 w 8523443"/>
              <a:gd name="connsiteY19" fmla="*/ 912090 h 5601444"/>
              <a:gd name="connsiteX20" fmla="*/ 7699359 w 8523443"/>
              <a:gd name="connsiteY20" fmla="*/ 1060582 h 5601444"/>
              <a:gd name="connsiteX21" fmla="*/ 7910375 w 8523443"/>
              <a:gd name="connsiteY21" fmla="*/ 1271597 h 5601444"/>
              <a:gd name="connsiteX22" fmla="*/ 8011974 w 8523443"/>
              <a:gd name="connsiteY22" fmla="*/ 1295043 h 5601444"/>
              <a:gd name="connsiteX23" fmla="*/ 8090129 w 8523443"/>
              <a:gd name="connsiteY23" fmla="*/ 1599843 h 5601444"/>
              <a:gd name="connsiteX24" fmla="*/ 8168282 w 8523443"/>
              <a:gd name="connsiteY24" fmla="*/ 1748336 h 5601444"/>
              <a:gd name="connsiteX25" fmla="*/ 8137021 w 8523443"/>
              <a:gd name="connsiteY25" fmla="*/ 1818673 h 5601444"/>
              <a:gd name="connsiteX26" fmla="*/ 8340221 w 8523443"/>
              <a:gd name="connsiteY26" fmla="*/ 2162551 h 5601444"/>
              <a:gd name="connsiteX27" fmla="*/ 8418375 w 8523443"/>
              <a:gd name="connsiteY27" fmla="*/ 2170368 h 5601444"/>
              <a:gd name="connsiteX28" fmla="*/ 8465266 w 8523443"/>
              <a:gd name="connsiteY28" fmla="*/ 2662735 h 5601444"/>
              <a:gd name="connsiteX29" fmla="*/ 8426190 w 8523443"/>
              <a:gd name="connsiteY29" fmla="*/ 3076951 h 5601444"/>
              <a:gd name="connsiteX30" fmla="*/ 7714990 w 8523443"/>
              <a:gd name="connsiteY30" fmla="*/ 3131659 h 5601444"/>
              <a:gd name="connsiteX31" fmla="*/ 6859206 w 8523443"/>
              <a:gd name="connsiteY31" fmla="*/ 3408962 h 5601444"/>
              <a:gd name="connsiteX32" fmla="*/ 6620837 w 8523443"/>
              <a:gd name="connsiteY32" fmla="*/ 3405196 h 5601444"/>
              <a:gd name="connsiteX33" fmla="*/ 6394191 w 8523443"/>
              <a:gd name="connsiteY33" fmla="*/ 3522427 h 5601444"/>
              <a:gd name="connsiteX34" fmla="*/ 6089391 w 8523443"/>
              <a:gd name="connsiteY34" fmla="*/ 3811596 h 5601444"/>
              <a:gd name="connsiteX35" fmla="*/ 5979976 w 8523443"/>
              <a:gd name="connsiteY35" fmla="*/ 4061688 h 5601444"/>
              <a:gd name="connsiteX36" fmla="*/ 5745514 w 8523443"/>
              <a:gd name="connsiteY36" fmla="*/ 4194550 h 5601444"/>
              <a:gd name="connsiteX37" fmla="*/ 5706438 w 8523443"/>
              <a:gd name="connsiteY37" fmla="*/ 4389935 h 5601444"/>
              <a:gd name="connsiteX38" fmla="*/ 5300037 w 8523443"/>
              <a:gd name="connsiteY38" fmla="*/ 4452458 h 5601444"/>
              <a:gd name="connsiteX39" fmla="*/ 5182807 w 8523443"/>
              <a:gd name="connsiteY39" fmla="*/ 4382119 h 5601444"/>
              <a:gd name="connsiteX40" fmla="*/ 4870192 w 8523443"/>
              <a:gd name="connsiteY40" fmla="*/ 4460273 h 5601444"/>
              <a:gd name="connsiteX41" fmla="*/ 4284037 w 8523443"/>
              <a:gd name="connsiteY41" fmla="*/ 4593134 h 5601444"/>
              <a:gd name="connsiteX42" fmla="*/ 3971422 w 8523443"/>
              <a:gd name="connsiteY42" fmla="*/ 4905750 h 5601444"/>
              <a:gd name="connsiteX43" fmla="*/ 3643176 w 8523443"/>
              <a:gd name="connsiteY43" fmla="*/ 4960458 h 5601444"/>
              <a:gd name="connsiteX44" fmla="*/ 3264787 w 8523443"/>
              <a:gd name="connsiteY44" fmla="*/ 4471854 h 5601444"/>
              <a:gd name="connsiteX45" fmla="*/ 2556837 w 8523443"/>
              <a:gd name="connsiteY45" fmla="*/ 5015165 h 5601444"/>
              <a:gd name="connsiteX46" fmla="*/ 1978498 w 8523443"/>
              <a:gd name="connsiteY46" fmla="*/ 5530982 h 5601444"/>
              <a:gd name="connsiteX47" fmla="*/ 860899 w 8523443"/>
              <a:gd name="connsiteY47" fmla="*/ 5562242 h 5601444"/>
              <a:gd name="connsiteX48" fmla="*/ 27909 w 8523443"/>
              <a:gd name="connsiteY48" fmla="*/ 5572663 h 5601444"/>
              <a:gd name="connsiteX49" fmla="*/ 32467 w 8523443"/>
              <a:gd name="connsiteY49" fmla="*/ 146182 h 5601444"/>
              <a:gd name="connsiteX50" fmla="*/ 251299 w 8523443"/>
              <a:gd name="connsiteY50" fmla="*/ 443165 h 5601444"/>
              <a:gd name="connsiteX51" fmla="*/ 1009389 w 8523443"/>
              <a:gd name="connsiteY51" fmla="*/ 677628 h 5601444"/>
              <a:gd name="connsiteX52" fmla="*/ 1642437 w 8523443"/>
              <a:gd name="connsiteY52" fmla="*/ 1349750 h 5601444"/>
              <a:gd name="connsiteX53" fmla="*/ 2158251 w 8523443"/>
              <a:gd name="connsiteY53" fmla="*/ 1967166 h 5601444"/>
              <a:gd name="connsiteX54" fmla="*/ 2455235 w 8523443"/>
              <a:gd name="connsiteY54" fmla="*/ 1506059 h 5601444"/>
              <a:gd name="connsiteX55" fmla="*/ 2608295 w 8523443"/>
              <a:gd name="connsiteY55" fmla="*/ 1168990 h 5601444"/>
              <a:gd name="connsiteX0" fmla="*/ 2608295 w 9067955"/>
              <a:gd name="connsiteY0" fmla="*/ 1168990 h 5601444"/>
              <a:gd name="connsiteX1" fmla="*/ 2580282 w 9067955"/>
              <a:gd name="connsiteY1" fmla="*/ 958982 h 5601444"/>
              <a:gd name="connsiteX2" fmla="*/ 2705328 w 9067955"/>
              <a:gd name="connsiteY2" fmla="*/ 724519 h 5601444"/>
              <a:gd name="connsiteX3" fmla="*/ 3033574 w 9067955"/>
              <a:gd name="connsiteY3" fmla="*/ 380643 h 5601444"/>
              <a:gd name="connsiteX4" fmla="*/ 3518129 w 9067955"/>
              <a:gd name="connsiteY4" fmla="*/ 247781 h 5601444"/>
              <a:gd name="connsiteX5" fmla="*/ 3760405 w 9067955"/>
              <a:gd name="connsiteY5" fmla="*/ 36765 h 5601444"/>
              <a:gd name="connsiteX6" fmla="*/ 4049575 w 9067955"/>
              <a:gd name="connsiteY6" fmla="*/ 52397 h 5601444"/>
              <a:gd name="connsiteX7" fmla="*/ 4260590 w 9067955"/>
              <a:gd name="connsiteY7" fmla="*/ 5505 h 5601444"/>
              <a:gd name="connsiteX8" fmla="*/ 4518498 w 9067955"/>
              <a:gd name="connsiteY8" fmla="*/ 138366 h 5601444"/>
              <a:gd name="connsiteX9" fmla="*/ 4995236 w 9067955"/>
              <a:gd name="connsiteY9" fmla="*/ 52396 h 5601444"/>
              <a:gd name="connsiteX10" fmla="*/ 5323482 w 9067955"/>
              <a:gd name="connsiteY10" fmla="*/ 333750 h 5601444"/>
              <a:gd name="connsiteX11" fmla="*/ 6198805 w 9067955"/>
              <a:gd name="connsiteY11" fmla="*/ 536950 h 5601444"/>
              <a:gd name="connsiteX12" fmla="*/ 6644282 w 9067955"/>
              <a:gd name="connsiteY12" fmla="*/ 138365 h 5601444"/>
              <a:gd name="connsiteX13" fmla="*/ 6792775 w 9067955"/>
              <a:gd name="connsiteY13" fmla="*/ 177442 h 5601444"/>
              <a:gd name="connsiteX14" fmla="*/ 6984252 w 9067955"/>
              <a:gd name="connsiteY14" fmla="*/ 106097 h 5601444"/>
              <a:gd name="connsiteX15" fmla="*/ 7269513 w 9067955"/>
              <a:gd name="connsiteY15" fmla="*/ 341566 h 5601444"/>
              <a:gd name="connsiteX16" fmla="*/ 7363298 w 9067955"/>
              <a:gd name="connsiteY16" fmla="*/ 333751 h 5601444"/>
              <a:gd name="connsiteX17" fmla="*/ 7488344 w 9067955"/>
              <a:gd name="connsiteY17" fmla="*/ 505690 h 5601444"/>
              <a:gd name="connsiteX18" fmla="*/ 7316405 w 9067955"/>
              <a:gd name="connsiteY18" fmla="*/ 724519 h 5601444"/>
              <a:gd name="connsiteX19" fmla="*/ 7480529 w 9067955"/>
              <a:gd name="connsiteY19" fmla="*/ 912090 h 5601444"/>
              <a:gd name="connsiteX20" fmla="*/ 7699359 w 9067955"/>
              <a:gd name="connsiteY20" fmla="*/ 1060582 h 5601444"/>
              <a:gd name="connsiteX21" fmla="*/ 7910375 w 9067955"/>
              <a:gd name="connsiteY21" fmla="*/ 1271597 h 5601444"/>
              <a:gd name="connsiteX22" fmla="*/ 8011974 w 9067955"/>
              <a:gd name="connsiteY22" fmla="*/ 1295043 h 5601444"/>
              <a:gd name="connsiteX23" fmla="*/ 8090129 w 9067955"/>
              <a:gd name="connsiteY23" fmla="*/ 1599843 h 5601444"/>
              <a:gd name="connsiteX24" fmla="*/ 8168282 w 9067955"/>
              <a:gd name="connsiteY24" fmla="*/ 1748336 h 5601444"/>
              <a:gd name="connsiteX25" fmla="*/ 8137021 w 9067955"/>
              <a:gd name="connsiteY25" fmla="*/ 1818673 h 5601444"/>
              <a:gd name="connsiteX26" fmla="*/ 8340221 w 9067955"/>
              <a:gd name="connsiteY26" fmla="*/ 2162551 h 5601444"/>
              <a:gd name="connsiteX27" fmla="*/ 8418375 w 9067955"/>
              <a:gd name="connsiteY27" fmla="*/ 2170368 h 5601444"/>
              <a:gd name="connsiteX28" fmla="*/ 8465266 w 9067955"/>
              <a:gd name="connsiteY28" fmla="*/ 2662735 h 5601444"/>
              <a:gd name="connsiteX29" fmla="*/ 8426190 w 9067955"/>
              <a:gd name="connsiteY29" fmla="*/ 3076951 h 5601444"/>
              <a:gd name="connsiteX30" fmla="*/ 9013438 w 9067955"/>
              <a:gd name="connsiteY30" fmla="*/ 3570571 h 5601444"/>
              <a:gd name="connsiteX31" fmla="*/ 6859206 w 9067955"/>
              <a:gd name="connsiteY31" fmla="*/ 3408962 h 5601444"/>
              <a:gd name="connsiteX32" fmla="*/ 6620837 w 9067955"/>
              <a:gd name="connsiteY32" fmla="*/ 3405196 h 5601444"/>
              <a:gd name="connsiteX33" fmla="*/ 6394191 w 9067955"/>
              <a:gd name="connsiteY33" fmla="*/ 3522427 h 5601444"/>
              <a:gd name="connsiteX34" fmla="*/ 6089391 w 9067955"/>
              <a:gd name="connsiteY34" fmla="*/ 3811596 h 5601444"/>
              <a:gd name="connsiteX35" fmla="*/ 5979976 w 9067955"/>
              <a:gd name="connsiteY35" fmla="*/ 4061688 h 5601444"/>
              <a:gd name="connsiteX36" fmla="*/ 5745514 w 9067955"/>
              <a:gd name="connsiteY36" fmla="*/ 4194550 h 5601444"/>
              <a:gd name="connsiteX37" fmla="*/ 5706438 w 9067955"/>
              <a:gd name="connsiteY37" fmla="*/ 4389935 h 5601444"/>
              <a:gd name="connsiteX38" fmla="*/ 5300037 w 9067955"/>
              <a:gd name="connsiteY38" fmla="*/ 4452458 h 5601444"/>
              <a:gd name="connsiteX39" fmla="*/ 5182807 w 9067955"/>
              <a:gd name="connsiteY39" fmla="*/ 4382119 h 5601444"/>
              <a:gd name="connsiteX40" fmla="*/ 4870192 w 9067955"/>
              <a:gd name="connsiteY40" fmla="*/ 4460273 h 5601444"/>
              <a:gd name="connsiteX41" fmla="*/ 4284037 w 9067955"/>
              <a:gd name="connsiteY41" fmla="*/ 4593134 h 5601444"/>
              <a:gd name="connsiteX42" fmla="*/ 3971422 w 9067955"/>
              <a:gd name="connsiteY42" fmla="*/ 4905750 h 5601444"/>
              <a:gd name="connsiteX43" fmla="*/ 3643176 w 9067955"/>
              <a:gd name="connsiteY43" fmla="*/ 4960458 h 5601444"/>
              <a:gd name="connsiteX44" fmla="*/ 3264787 w 9067955"/>
              <a:gd name="connsiteY44" fmla="*/ 4471854 h 5601444"/>
              <a:gd name="connsiteX45" fmla="*/ 2556837 w 9067955"/>
              <a:gd name="connsiteY45" fmla="*/ 5015165 h 5601444"/>
              <a:gd name="connsiteX46" fmla="*/ 1978498 w 9067955"/>
              <a:gd name="connsiteY46" fmla="*/ 5530982 h 5601444"/>
              <a:gd name="connsiteX47" fmla="*/ 860899 w 9067955"/>
              <a:gd name="connsiteY47" fmla="*/ 5562242 h 5601444"/>
              <a:gd name="connsiteX48" fmla="*/ 27909 w 9067955"/>
              <a:gd name="connsiteY48" fmla="*/ 5572663 h 5601444"/>
              <a:gd name="connsiteX49" fmla="*/ 32467 w 9067955"/>
              <a:gd name="connsiteY49" fmla="*/ 146182 h 5601444"/>
              <a:gd name="connsiteX50" fmla="*/ 251299 w 9067955"/>
              <a:gd name="connsiteY50" fmla="*/ 443165 h 5601444"/>
              <a:gd name="connsiteX51" fmla="*/ 1009389 w 9067955"/>
              <a:gd name="connsiteY51" fmla="*/ 677628 h 5601444"/>
              <a:gd name="connsiteX52" fmla="*/ 1642437 w 9067955"/>
              <a:gd name="connsiteY52" fmla="*/ 1349750 h 5601444"/>
              <a:gd name="connsiteX53" fmla="*/ 2158251 w 9067955"/>
              <a:gd name="connsiteY53" fmla="*/ 1967166 h 5601444"/>
              <a:gd name="connsiteX54" fmla="*/ 2455235 w 9067955"/>
              <a:gd name="connsiteY54" fmla="*/ 1506059 h 5601444"/>
              <a:gd name="connsiteX55" fmla="*/ 2608295 w 9067955"/>
              <a:gd name="connsiteY55" fmla="*/ 1168990 h 5601444"/>
              <a:gd name="connsiteX0" fmla="*/ 2608295 w 9019130"/>
              <a:gd name="connsiteY0" fmla="*/ 1168990 h 5601444"/>
              <a:gd name="connsiteX1" fmla="*/ 2580282 w 9019130"/>
              <a:gd name="connsiteY1" fmla="*/ 958982 h 5601444"/>
              <a:gd name="connsiteX2" fmla="*/ 2705328 w 9019130"/>
              <a:gd name="connsiteY2" fmla="*/ 724519 h 5601444"/>
              <a:gd name="connsiteX3" fmla="*/ 3033574 w 9019130"/>
              <a:gd name="connsiteY3" fmla="*/ 380643 h 5601444"/>
              <a:gd name="connsiteX4" fmla="*/ 3518129 w 9019130"/>
              <a:gd name="connsiteY4" fmla="*/ 247781 h 5601444"/>
              <a:gd name="connsiteX5" fmla="*/ 3760405 w 9019130"/>
              <a:gd name="connsiteY5" fmla="*/ 36765 h 5601444"/>
              <a:gd name="connsiteX6" fmla="*/ 4049575 w 9019130"/>
              <a:gd name="connsiteY6" fmla="*/ 52397 h 5601444"/>
              <a:gd name="connsiteX7" fmla="*/ 4260590 w 9019130"/>
              <a:gd name="connsiteY7" fmla="*/ 5505 h 5601444"/>
              <a:gd name="connsiteX8" fmla="*/ 4518498 w 9019130"/>
              <a:gd name="connsiteY8" fmla="*/ 138366 h 5601444"/>
              <a:gd name="connsiteX9" fmla="*/ 4995236 w 9019130"/>
              <a:gd name="connsiteY9" fmla="*/ 52396 h 5601444"/>
              <a:gd name="connsiteX10" fmla="*/ 5323482 w 9019130"/>
              <a:gd name="connsiteY10" fmla="*/ 333750 h 5601444"/>
              <a:gd name="connsiteX11" fmla="*/ 6198805 w 9019130"/>
              <a:gd name="connsiteY11" fmla="*/ 536950 h 5601444"/>
              <a:gd name="connsiteX12" fmla="*/ 6644282 w 9019130"/>
              <a:gd name="connsiteY12" fmla="*/ 138365 h 5601444"/>
              <a:gd name="connsiteX13" fmla="*/ 6792775 w 9019130"/>
              <a:gd name="connsiteY13" fmla="*/ 177442 h 5601444"/>
              <a:gd name="connsiteX14" fmla="*/ 6984252 w 9019130"/>
              <a:gd name="connsiteY14" fmla="*/ 106097 h 5601444"/>
              <a:gd name="connsiteX15" fmla="*/ 7269513 w 9019130"/>
              <a:gd name="connsiteY15" fmla="*/ 341566 h 5601444"/>
              <a:gd name="connsiteX16" fmla="*/ 7363298 w 9019130"/>
              <a:gd name="connsiteY16" fmla="*/ 333751 h 5601444"/>
              <a:gd name="connsiteX17" fmla="*/ 7488344 w 9019130"/>
              <a:gd name="connsiteY17" fmla="*/ 505690 h 5601444"/>
              <a:gd name="connsiteX18" fmla="*/ 7316405 w 9019130"/>
              <a:gd name="connsiteY18" fmla="*/ 724519 h 5601444"/>
              <a:gd name="connsiteX19" fmla="*/ 7480529 w 9019130"/>
              <a:gd name="connsiteY19" fmla="*/ 912090 h 5601444"/>
              <a:gd name="connsiteX20" fmla="*/ 7699359 w 9019130"/>
              <a:gd name="connsiteY20" fmla="*/ 1060582 h 5601444"/>
              <a:gd name="connsiteX21" fmla="*/ 7910375 w 9019130"/>
              <a:gd name="connsiteY21" fmla="*/ 1271597 h 5601444"/>
              <a:gd name="connsiteX22" fmla="*/ 8011974 w 9019130"/>
              <a:gd name="connsiteY22" fmla="*/ 1295043 h 5601444"/>
              <a:gd name="connsiteX23" fmla="*/ 8090129 w 9019130"/>
              <a:gd name="connsiteY23" fmla="*/ 1599843 h 5601444"/>
              <a:gd name="connsiteX24" fmla="*/ 8168282 w 9019130"/>
              <a:gd name="connsiteY24" fmla="*/ 1748336 h 5601444"/>
              <a:gd name="connsiteX25" fmla="*/ 8137021 w 9019130"/>
              <a:gd name="connsiteY25" fmla="*/ 1818673 h 5601444"/>
              <a:gd name="connsiteX26" fmla="*/ 8340221 w 9019130"/>
              <a:gd name="connsiteY26" fmla="*/ 2162551 h 5601444"/>
              <a:gd name="connsiteX27" fmla="*/ 8418375 w 9019130"/>
              <a:gd name="connsiteY27" fmla="*/ 2170368 h 5601444"/>
              <a:gd name="connsiteX28" fmla="*/ 8465266 w 9019130"/>
              <a:gd name="connsiteY28" fmla="*/ 2662735 h 5601444"/>
              <a:gd name="connsiteX29" fmla="*/ 8426190 w 9019130"/>
              <a:gd name="connsiteY29" fmla="*/ 3076951 h 5601444"/>
              <a:gd name="connsiteX30" fmla="*/ 9013438 w 9019130"/>
              <a:gd name="connsiteY30" fmla="*/ 3570571 h 5601444"/>
              <a:gd name="connsiteX31" fmla="*/ 8017446 w 9019130"/>
              <a:gd name="connsiteY31" fmla="*/ 3817394 h 5601444"/>
              <a:gd name="connsiteX32" fmla="*/ 6620837 w 9019130"/>
              <a:gd name="connsiteY32" fmla="*/ 3405196 h 5601444"/>
              <a:gd name="connsiteX33" fmla="*/ 6394191 w 9019130"/>
              <a:gd name="connsiteY33" fmla="*/ 3522427 h 5601444"/>
              <a:gd name="connsiteX34" fmla="*/ 6089391 w 9019130"/>
              <a:gd name="connsiteY34" fmla="*/ 3811596 h 5601444"/>
              <a:gd name="connsiteX35" fmla="*/ 5979976 w 9019130"/>
              <a:gd name="connsiteY35" fmla="*/ 4061688 h 5601444"/>
              <a:gd name="connsiteX36" fmla="*/ 5745514 w 9019130"/>
              <a:gd name="connsiteY36" fmla="*/ 4194550 h 5601444"/>
              <a:gd name="connsiteX37" fmla="*/ 5706438 w 9019130"/>
              <a:gd name="connsiteY37" fmla="*/ 4389935 h 5601444"/>
              <a:gd name="connsiteX38" fmla="*/ 5300037 w 9019130"/>
              <a:gd name="connsiteY38" fmla="*/ 4452458 h 5601444"/>
              <a:gd name="connsiteX39" fmla="*/ 5182807 w 9019130"/>
              <a:gd name="connsiteY39" fmla="*/ 4382119 h 5601444"/>
              <a:gd name="connsiteX40" fmla="*/ 4870192 w 9019130"/>
              <a:gd name="connsiteY40" fmla="*/ 4460273 h 5601444"/>
              <a:gd name="connsiteX41" fmla="*/ 4284037 w 9019130"/>
              <a:gd name="connsiteY41" fmla="*/ 4593134 h 5601444"/>
              <a:gd name="connsiteX42" fmla="*/ 3971422 w 9019130"/>
              <a:gd name="connsiteY42" fmla="*/ 4905750 h 5601444"/>
              <a:gd name="connsiteX43" fmla="*/ 3643176 w 9019130"/>
              <a:gd name="connsiteY43" fmla="*/ 4960458 h 5601444"/>
              <a:gd name="connsiteX44" fmla="*/ 3264787 w 9019130"/>
              <a:gd name="connsiteY44" fmla="*/ 4471854 h 5601444"/>
              <a:gd name="connsiteX45" fmla="*/ 2556837 w 9019130"/>
              <a:gd name="connsiteY45" fmla="*/ 5015165 h 5601444"/>
              <a:gd name="connsiteX46" fmla="*/ 1978498 w 9019130"/>
              <a:gd name="connsiteY46" fmla="*/ 5530982 h 5601444"/>
              <a:gd name="connsiteX47" fmla="*/ 860899 w 9019130"/>
              <a:gd name="connsiteY47" fmla="*/ 5562242 h 5601444"/>
              <a:gd name="connsiteX48" fmla="*/ 27909 w 9019130"/>
              <a:gd name="connsiteY48" fmla="*/ 5572663 h 5601444"/>
              <a:gd name="connsiteX49" fmla="*/ 32467 w 9019130"/>
              <a:gd name="connsiteY49" fmla="*/ 146182 h 5601444"/>
              <a:gd name="connsiteX50" fmla="*/ 251299 w 9019130"/>
              <a:gd name="connsiteY50" fmla="*/ 443165 h 5601444"/>
              <a:gd name="connsiteX51" fmla="*/ 1009389 w 9019130"/>
              <a:gd name="connsiteY51" fmla="*/ 677628 h 5601444"/>
              <a:gd name="connsiteX52" fmla="*/ 1642437 w 9019130"/>
              <a:gd name="connsiteY52" fmla="*/ 1349750 h 5601444"/>
              <a:gd name="connsiteX53" fmla="*/ 2158251 w 9019130"/>
              <a:gd name="connsiteY53" fmla="*/ 1967166 h 5601444"/>
              <a:gd name="connsiteX54" fmla="*/ 2455235 w 9019130"/>
              <a:gd name="connsiteY54" fmla="*/ 1506059 h 5601444"/>
              <a:gd name="connsiteX55" fmla="*/ 2608295 w 9019130"/>
              <a:gd name="connsiteY55" fmla="*/ 1168990 h 5601444"/>
              <a:gd name="connsiteX0" fmla="*/ 2608295 w 9019488"/>
              <a:gd name="connsiteY0" fmla="*/ 1168990 h 5601444"/>
              <a:gd name="connsiteX1" fmla="*/ 2580282 w 9019488"/>
              <a:gd name="connsiteY1" fmla="*/ 958982 h 5601444"/>
              <a:gd name="connsiteX2" fmla="*/ 2705328 w 9019488"/>
              <a:gd name="connsiteY2" fmla="*/ 724519 h 5601444"/>
              <a:gd name="connsiteX3" fmla="*/ 3033574 w 9019488"/>
              <a:gd name="connsiteY3" fmla="*/ 380643 h 5601444"/>
              <a:gd name="connsiteX4" fmla="*/ 3518129 w 9019488"/>
              <a:gd name="connsiteY4" fmla="*/ 247781 h 5601444"/>
              <a:gd name="connsiteX5" fmla="*/ 3760405 w 9019488"/>
              <a:gd name="connsiteY5" fmla="*/ 36765 h 5601444"/>
              <a:gd name="connsiteX6" fmla="*/ 4049575 w 9019488"/>
              <a:gd name="connsiteY6" fmla="*/ 52397 h 5601444"/>
              <a:gd name="connsiteX7" fmla="*/ 4260590 w 9019488"/>
              <a:gd name="connsiteY7" fmla="*/ 5505 h 5601444"/>
              <a:gd name="connsiteX8" fmla="*/ 4518498 w 9019488"/>
              <a:gd name="connsiteY8" fmla="*/ 138366 h 5601444"/>
              <a:gd name="connsiteX9" fmla="*/ 4995236 w 9019488"/>
              <a:gd name="connsiteY9" fmla="*/ 52396 h 5601444"/>
              <a:gd name="connsiteX10" fmla="*/ 5323482 w 9019488"/>
              <a:gd name="connsiteY10" fmla="*/ 333750 h 5601444"/>
              <a:gd name="connsiteX11" fmla="*/ 6198805 w 9019488"/>
              <a:gd name="connsiteY11" fmla="*/ 536950 h 5601444"/>
              <a:gd name="connsiteX12" fmla="*/ 6644282 w 9019488"/>
              <a:gd name="connsiteY12" fmla="*/ 138365 h 5601444"/>
              <a:gd name="connsiteX13" fmla="*/ 6792775 w 9019488"/>
              <a:gd name="connsiteY13" fmla="*/ 177442 h 5601444"/>
              <a:gd name="connsiteX14" fmla="*/ 6984252 w 9019488"/>
              <a:gd name="connsiteY14" fmla="*/ 106097 h 5601444"/>
              <a:gd name="connsiteX15" fmla="*/ 7269513 w 9019488"/>
              <a:gd name="connsiteY15" fmla="*/ 341566 h 5601444"/>
              <a:gd name="connsiteX16" fmla="*/ 7363298 w 9019488"/>
              <a:gd name="connsiteY16" fmla="*/ 333751 h 5601444"/>
              <a:gd name="connsiteX17" fmla="*/ 7488344 w 9019488"/>
              <a:gd name="connsiteY17" fmla="*/ 505690 h 5601444"/>
              <a:gd name="connsiteX18" fmla="*/ 7316405 w 9019488"/>
              <a:gd name="connsiteY18" fmla="*/ 724519 h 5601444"/>
              <a:gd name="connsiteX19" fmla="*/ 7480529 w 9019488"/>
              <a:gd name="connsiteY19" fmla="*/ 912090 h 5601444"/>
              <a:gd name="connsiteX20" fmla="*/ 7699359 w 9019488"/>
              <a:gd name="connsiteY20" fmla="*/ 1060582 h 5601444"/>
              <a:gd name="connsiteX21" fmla="*/ 7910375 w 9019488"/>
              <a:gd name="connsiteY21" fmla="*/ 1271597 h 5601444"/>
              <a:gd name="connsiteX22" fmla="*/ 8011974 w 9019488"/>
              <a:gd name="connsiteY22" fmla="*/ 1295043 h 5601444"/>
              <a:gd name="connsiteX23" fmla="*/ 8090129 w 9019488"/>
              <a:gd name="connsiteY23" fmla="*/ 1599843 h 5601444"/>
              <a:gd name="connsiteX24" fmla="*/ 8168282 w 9019488"/>
              <a:gd name="connsiteY24" fmla="*/ 1748336 h 5601444"/>
              <a:gd name="connsiteX25" fmla="*/ 8137021 w 9019488"/>
              <a:gd name="connsiteY25" fmla="*/ 1818673 h 5601444"/>
              <a:gd name="connsiteX26" fmla="*/ 8340221 w 9019488"/>
              <a:gd name="connsiteY26" fmla="*/ 2162551 h 5601444"/>
              <a:gd name="connsiteX27" fmla="*/ 8418375 w 9019488"/>
              <a:gd name="connsiteY27" fmla="*/ 2170368 h 5601444"/>
              <a:gd name="connsiteX28" fmla="*/ 8465266 w 9019488"/>
              <a:gd name="connsiteY28" fmla="*/ 2662735 h 5601444"/>
              <a:gd name="connsiteX29" fmla="*/ 8426190 w 9019488"/>
              <a:gd name="connsiteY29" fmla="*/ 3076951 h 5601444"/>
              <a:gd name="connsiteX30" fmla="*/ 9013438 w 9019488"/>
              <a:gd name="connsiteY30" fmla="*/ 3570571 h 5601444"/>
              <a:gd name="connsiteX31" fmla="*/ 8688788 w 9019488"/>
              <a:gd name="connsiteY31" fmla="*/ 3748604 h 5601444"/>
              <a:gd name="connsiteX32" fmla="*/ 8017446 w 9019488"/>
              <a:gd name="connsiteY32" fmla="*/ 3817394 h 5601444"/>
              <a:gd name="connsiteX33" fmla="*/ 6620837 w 9019488"/>
              <a:gd name="connsiteY33" fmla="*/ 3405196 h 5601444"/>
              <a:gd name="connsiteX34" fmla="*/ 6394191 w 9019488"/>
              <a:gd name="connsiteY34" fmla="*/ 3522427 h 5601444"/>
              <a:gd name="connsiteX35" fmla="*/ 6089391 w 9019488"/>
              <a:gd name="connsiteY35" fmla="*/ 3811596 h 5601444"/>
              <a:gd name="connsiteX36" fmla="*/ 5979976 w 9019488"/>
              <a:gd name="connsiteY36" fmla="*/ 4061688 h 5601444"/>
              <a:gd name="connsiteX37" fmla="*/ 5745514 w 9019488"/>
              <a:gd name="connsiteY37" fmla="*/ 4194550 h 5601444"/>
              <a:gd name="connsiteX38" fmla="*/ 5706438 w 9019488"/>
              <a:gd name="connsiteY38" fmla="*/ 4389935 h 5601444"/>
              <a:gd name="connsiteX39" fmla="*/ 5300037 w 9019488"/>
              <a:gd name="connsiteY39" fmla="*/ 4452458 h 5601444"/>
              <a:gd name="connsiteX40" fmla="*/ 5182807 w 9019488"/>
              <a:gd name="connsiteY40" fmla="*/ 4382119 h 5601444"/>
              <a:gd name="connsiteX41" fmla="*/ 4870192 w 9019488"/>
              <a:gd name="connsiteY41" fmla="*/ 4460273 h 5601444"/>
              <a:gd name="connsiteX42" fmla="*/ 4284037 w 9019488"/>
              <a:gd name="connsiteY42" fmla="*/ 4593134 h 5601444"/>
              <a:gd name="connsiteX43" fmla="*/ 3971422 w 9019488"/>
              <a:gd name="connsiteY43" fmla="*/ 4905750 h 5601444"/>
              <a:gd name="connsiteX44" fmla="*/ 3643176 w 9019488"/>
              <a:gd name="connsiteY44" fmla="*/ 4960458 h 5601444"/>
              <a:gd name="connsiteX45" fmla="*/ 3264787 w 9019488"/>
              <a:gd name="connsiteY45" fmla="*/ 4471854 h 5601444"/>
              <a:gd name="connsiteX46" fmla="*/ 2556837 w 9019488"/>
              <a:gd name="connsiteY46" fmla="*/ 5015165 h 5601444"/>
              <a:gd name="connsiteX47" fmla="*/ 1978498 w 9019488"/>
              <a:gd name="connsiteY47" fmla="*/ 5530982 h 5601444"/>
              <a:gd name="connsiteX48" fmla="*/ 860899 w 9019488"/>
              <a:gd name="connsiteY48" fmla="*/ 5562242 h 5601444"/>
              <a:gd name="connsiteX49" fmla="*/ 27909 w 9019488"/>
              <a:gd name="connsiteY49" fmla="*/ 5572663 h 5601444"/>
              <a:gd name="connsiteX50" fmla="*/ 32467 w 9019488"/>
              <a:gd name="connsiteY50" fmla="*/ 146182 h 5601444"/>
              <a:gd name="connsiteX51" fmla="*/ 251299 w 9019488"/>
              <a:gd name="connsiteY51" fmla="*/ 443165 h 5601444"/>
              <a:gd name="connsiteX52" fmla="*/ 1009389 w 9019488"/>
              <a:gd name="connsiteY52" fmla="*/ 677628 h 5601444"/>
              <a:gd name="connsiteX53" fmla="*/ 1642437 w 9019488"/>
              <a:gd name="connsiteY53" fmla="*/ 1349750 h 5601444"/>
              <a:gd name="connsiteX54" fmla="*/ 2158251 w 9019488"/>
              <a:gd name="connsiteY54" fmla="*/ 1967166 h 5601444"/>
              <a:gd name="connsiteX55" fmla="*/ 2455235 w 9019488"/>
              <a:gd name="connsiteY55" fmla="*/ 1506059 h 5601444"/>
              <a:gd name="connsiteX56" fmla="*/ 2608295 w 9019488"/>
              <a:gd name="connsiteY56" fmla="*/ 1168990 h 5601444"/>
              <a:gd name="connsiteX0" fmla="*/ 2608295 w 9016706"/>
              <a:gd name="connsiteY0" fmla="*/ 1168990 h 5601444"/>
              <a:gd name="connsiteX1" fmla="*/ 2580282 w 9016706"/>
              <a:gd name="connsiteY1" fmla="*/ 958982 h 5601444"/>
              <a:gd name="connsiteX2" fmla="*/ 2705328 w 9016706"/>
              <a:gd name="connsiteY2" fmla="*/ 724519 h 5601444"/>
              <a:gd name="connsiteX3" fmla="*/ 3033574 w 9016706"/>
              <a:gd name="connsiteY3" fmla="*/ 380643 h 5601444"/>
              <a:gd name="connsiteX4" fmla="*/ 3518129 w 9016706"/>
              <a:gd name="connsiteY4" fmla="*/ 247781 h 5601444"/>
              <a:gd name="connsiteX5" fmla="*/ 3760405 w 9016706"/>
              <a:gd name="connsiteY5" fmla="*/ 36765 h 5601444"/>
              <a:gd name="connsiteX6" fmla="*/ 4049575 w 9016706"/>
              <a:gd name="connsiteY6" fmla="*/ 52397 h 5601444"/>
              <a:gd name="connsiteX7" fmla="*/ 4260590 w 9016706"/>
              <a:gd name="connsiteY7" fmla="*/ 5505 h 5601444"/>
              <a:gd name="connsiteX8" fmla="*/ 4518498 w 9016706"/>
              <a:gd name="connsiteY8" fmla="*/ 138366 h 5601444"/>
              <a:gd name="connsiteX9" fmla="*/ 4995236 w 9016706"/>
              <a:gd name="connsiteY9" fmla="*/ 52396 h 5601444"/>
              <a:gd name="connsiteX10" fmla="*/ 5323482 w 9016706"/>
              <a:gd name="connsiteY10" fmla="*/ 333750 h 5601444"/>
              <a:gd name="connsiteX11" fmla="*/ 6198805 w 9016706"/>
              <a:gd name="connsiteY11" fmla="*/ 536950 h 5601444"/>
              <a:gd name="connsiteX12" fmla="*/ 6644282 w 9016706"/>
              <a:gd name="connsiteY12" fmla="*/ 138365 h 5601444"/>
              <a:gd name="connsiteX13" fmla="*/ 6792775 w 9016706"/>
              <a:gd name="connsiteY13" fmla="*/ 177442 h 5601444"/>
              <a:gd name="connsiteX14" fmla="*/ 6984252 w 9016706"/>
              <a:gd name="connsiteY14" fmla="*/ 106097 h 5601444"/>
              <a:gd name="connsiteX15" fmla="*/ 7269513 w 9016706"/>
              <a:gd name="connsiteY15" fmla="*/ 341566 h 5601444"/>
              <a:gd name="connsiteX16" fmla="*/ 7363298 w 9016706"/>
              <a:gd name="connsiteY16" fmla="*/ 333751 h 5601444"/>
              <a:gd name="connsiteX17" fmla="*/ 7488344 w 9016706"/>
              <a:gd name="connsiteY17" fmla="*/ 505690 h 5601444"/>
              <a:gd name="connsiteX18" fmla="*/ 7316405 w 9016706"/>
              <a:gd name="connsiteY18" fmla="*/ 724519 h 5601444"/>
              <a:gd name="connsiteX19" fmla="*/ 7480529 w 9016706"/>
              <a:gd name="connsiteY19" fmla="*/ 912090 h 5601444"/>
              <a:gd name="connsiteX20" fmla="*/ 7699359 w 9016706"/>
              <a:gd name="connsiteY20" fmla="*/ 1060582 h 5601444"/>
              <a:gd name="connsiteX21" fmla="*/ 7910375 w 9016706"/>
              <a:gd name="connsiteY21" fmla="*/ 1271597 h 5601444"/>
              <a:gd name="connsiteX22" fmla="*/ 8011974 w 9016706"/>
              <a:gd name="connsiteY22" fmla="*/ 1295043 h 5601444"/>
              <a:gd name="connsiteX23" fmla="*/ 8090129 w 9016706"/>
              <a:gd name="connsiteY23" fmla="*/ 1599843 h 5601444"/>
              <a:gd name="connsiteX24" fmla="*/ 8168282 w 9016706"/>
              <a:gd name="connsiteY24" fmla="*/ 1748336 h 5601444"/>
              <a:gd name="connsiteX25" fmla="*/ 8137021 w 9016706"/>
              <a:gd name="connsiteY25" fmla="*/ 1818673 h 5601444"/>
              <a:gd name="connsiteX26" fmla="*/ 8340221 w 9016706"/>
              <a:gd name="connsiteY26" fmla="*/ 2162551 h 5601444"/>
              <a:gd name="connsiteX27" fmla="*/ 8418375 w 9016706"/>
              <a:gd name="connsiteY27" fmla="*/ 2170368 h 5601444"/>
              <a:gd name="connsiteX28" fmla="*/ 8465266 w 9016706"/>
              <a:gd name="connsiteY28" fmla="*/ 2662735 h 5601444"/>
              <a:gd name="connsiteX29" fmla="*/ 8426190 w 9016706"/>
              <a:gd name="connsiteY29" fmla="*/ 3076951 h 5601444"/>
              <a:gd name="connsiteX30" fmla="*/ 9013438 w 9016706"/>
              <a:gd name="connsiteY30" fmla="*/ 3570571 h 5601444"/>
              <a:gd name="connsiteX31" fmla="*/ 8633924 w 9016706"/>
              <a:gd name="connsiteY31" fmla="*/ 3687644 h 5601444"/>
              <a:gd name="connsiteX32" fmla="*/ 8017446 w 9016706"/>
              <a:gd name="connsiteY32" fmla="*/ 3817394 h 5601444"/>
              <a:gd name="connsiteX33" fmla="*/ 6620837 w 9016706"/>
              <a:gd name="connsiteY33" fmla="*/ 3405196 h 5601444"/>
              <a:gd name="connsiteX34" fmla="*/ 6394191 w 9016706"/>
              <a:gd name="connsiteY34" fmla="*/ 3522427 h 5601444"/>
              <a:gd name="connsiteX35" fmla="*/ 6089391 w 9016706"/>
              <a:gd name="connsiteY35" fmla="*/ 3811596 h 5601444"/>
              <a:gd name="connsiteX36" fmla="*/ 5979976 w 9016706"/>
              <a:gd name="connsiteY36" fmla="*/ 4061688 h 5601444"/>
              <a:gd name="connsiteX37" fmla="*/ 5745514 w 9016706"/>
              <a:gd name="connsiteY37" fmla="*/ 4194550 h 5601444"/>
              <a:gd name="connsiteX38" fmla="*/ 5706438 w 9016706"/>
              <a:gd name="connsiteY38" fmla="*/ 4389935 h 5601444"/>
              <a:gd name="connsiteX39" fmla="*/ 5300037 w 9016706"/>
              <a:gd name="connsiteY39" fmla="*/ 4452458 h 5601444"/>
              <a:gd name="connsiteX40" fmla="*/ 5182807 w 9016706"/>
              <a:gd name="connsiteY40" fmla="*/ 4382119 h 5601444"/>
              <a:gd name="connsiteX41" fmla="*/ 4870192 w 9016706"/>
              <a:gd name="connsiteY41" fmla="*/ 4460273 h 5601444"/>
              <a:gd name="connsiteX42" fmla="*/ 4284037 w 9016706"/>
              <a:gd name="connsiteY42" fmla="*/ 4593134 h 5601444"/>
              <a:gd name="connsiteX43" fmla="*/ 3971422 w 9016706"/>
              <a:gd name="connsiteY43" fmla="*/ 4905750 h 5601444"/>
              <a:gd name="connsiteX44" fmla="*/ 3643176 w 9016706"/>
              <a:gd name="connsiteY44" fmla="*/ 4960458 h 5601444"/>
              <a:gd name="connsiteX45" fmla="*/ 3264787 w 9016706"/>
              <a:gd name="connsiteY45" fmla="*/ 4471854 h 5601444"/>
              <a:gd name="connsiteX46" fmla="*/ 2556837 w 9016706"/>
              <a:gd name="connsiteY46" fmla="*/ 5015165 h 5601444"/>
              <a:gd name="connsiteX47" fmla="*/ 1978498 w 9016706"/>
              <a:gd name="connsiteY47" fmla="*/ 5530982 h 5601444"/>
              <a:gd name="connsiteX48" fmla="*/ 860899 w 9016706"/>
              <a:gd name="connsiteY48" fmla="*/ 5562242 h 5601444"/>
              <a:gd name="connsiteX49" fmla="*/ 27909 w 9016706"/>
              <a:gd name="connsiteY49" fmla="*/ 5572663 h 5601444"/>
              <a:gd name="connsiteX50" fmla="*/ 32467 w 9016706"/>
              <a:gd name="connsiteY50" fmla="*/ 146182 h 5601444"/>
              <a:gd name="connsiteX51" fmla="*/ 251299 w 9016706"/>
              <a:gd name="connsiteY51" fmla="*/ 443165 h 5601444"/>
              <a:gd name="connsiteX52" fmla="*/ 1009389 w 9016706"/>
              <a:gd name="connsiteY52" fmla="*/ 677628 h 5601444"/>
              <a:gd name="connsiteX53" fmla="*/ 1642437 w 9016706"/>
              <a:gd name="connsiteY53" fmla="*/ 1349750 h 5601444"/>
              <a:gd name="connsiteX54" fmla="*/ 2158251 w 9016706"/>
              <a:gd name="connsiteY54" fmla="*/ 1967166 h 5601444"/>
              <a:gd name="connsiteX55" fmla="*/ 2455235 w 9016706"/>
              <a:gd name="connsiteY55" fmla="*/ 1506059 h 5601444"/>
              <a:gd name="connsiteX56" fmla="*/ 2608295 w 9016706"/>
              <a:gd name="connsiteY56" fmla="*/ 1168990 h 5601444"/>
              <a:gd name="connsiteX0" fmla="*/ 2608295 w 9017010"/>
              <a:gd name="connsiteY0" fmla="*/ 1168990 h 5601444"/>
              <a:gd name="connsiteX1" fmla="*/ 2580282 w 9017010"/>
              <a:gd name="connsiteY1" fmla="*/ 958982 h 5601444"/>
              <a:gd name="connsiteX2" fmla="*/ 2705328 w 9017010"/>
              <a:gd name="connsiteY2" fmla="*/ 724519 h 5601444"/>
              <a:gd name="connsiteX3" fmla="*/ 3033574 w 9017010"/>
              <a:gd name="connsiteY3" fmla="*/ 380643 h 5601444"/>
              <a:gd name="connsiteX4" fmla="*/ 3518129 w 9017010"/>
              <a:gd name="connsiteY4" fmla="*/ 247781 h 5601444"/>
              <a:gd name="connsiteX5" fmla="*/ 3760405 w 9017010"/>
              <a:gd name="connsiteY5" fmla="*/ 36765 h 5601444"/>
              <a:gd name="connsiteX6" fmla="*/ 4049575 w 9017010"/>
              <a:gd name="connsiteY6" fmla="*/ 52397 h 5601444"/>
              <a:gd name="connsiteX7" fmla="*/ 4260590 w 9017010"/>
              <a:gd name="connsiteY7" fmla="*/ 5505 h 5601444"/>
              <a:gd name="connsiteX8" fmla="*/ 4518498 w 9017010"/>
              <a:gd name="connsiteY8" fmla="*/ 138366 h 5601444"/>
              <a:gd name="connsiteX9" fmla="*/ 4995236 w 9017010"/>
              <a:gd name="connsiteY9" fmla="*/ 52396 h 5601444"/>
              <a:gd name="connsiteX10" fmla="*/ 5323482 w 9017010"/>
              <a:gd name="connsiteY10" fmla="*/ 333750 h 5601444"/>
              <a:gd name="connsiteX11" fmla="*/ 6198805 w 9017010"/>
              <a:gd name="connsiteY11" fmla="*/ 536950 h 5601444"/>
              <a:gd name="connsiteX12" fmla="*/ 6644282 w 9017010"/>
              <a:gd name="connsiteY12" fmla="*/ 138365 h 5601444"/>
              <a:gd name="connsiteX13" fmla="*/ 6792775 w 9017010"/>
              <a:gd name="connsiteY13" fmla="*/ 177442 h 5601444"/>
              <a:gd name="connsiteX14" fmla="*/ 6984252 w 9017010"/>
              <a:gd name="connsiteY14" fmla="*/ 106097 h 5601444"/>
              <a:gd name="connsiteX15" fmla="*/ 7269513 w 9017010"/>
              <a:gd name="connsiteY15" fmla="*/ 341566 h 5601444"/>
              <a:gd name="connsiteX16" fmla="*/ 7363298 w 9017010"/>
              <a:gd name="connsiteY16" fmla="*/ 333751 h 5601444"/>
              <a:gd name="connsiteX17" fmla="*/ 7488344 w 9017010"/>
              <a:gd name="connsiteY17" fmla="*/ 505690 h 5601444"/>
              <a:gd name="connsiteX18" fmla="*/ 7316405 w 9017010"/>
              <a:gd name="connsiteY18" fmla="*/ 724519 h 5601444"/>
              <a:gd name="connsiteX19" fmla="*/ 7480529 w 9017010"/>
              <a:gd name="connsiteY19" fmla="*/ 912090 h 5601444"/>
              <a:gd name="connsiteX20" fmla="*/ 7699359 w 9017010"/>
              <a:gd name="connsiteY20" fmla="*/ 1060582 h 5601444"/>
              <a:gd name="connsiteX21" fmla="*/ 7910375 w 9017010"/>
              <a:gd name="connsiteY21" fmla="*/ 1271597 h 5601444"/>
              <a:gd name="connsiteX22" fmla="*/ 8011974 w 9017010"/>
              <a:gd name="connsiteY22" fmla="*/ 1295043 h 5601444"/>
              <a:gd name="connsiteX23" fmla="*/ 8090129 w 9017010"/>
              <a:gd name="connsiteY23" fmla="*/ 1599843 h 5601444"/>
              <a:gd name="connsiteX24" fmla="*/ 8168282 w 9017010"/>
              <a:gd name="connsiteY24" fmla="*/ 1748336 h 5601444"/>
              <a:gd name="connsiteX25" fmla="*/ 8137021 w 9017010"/>
              <a:gd name="connsiteY25" fmla="*/ 1818673 h 5601444"/>
              <a:gd name="connsiteX26" fmla="*/ 8340221 w 9017010"/>
              <a:gd name="connsiteY26" fmla="*/ 2162551 h 5601444"/>
              <a:gd name="connsiteX27" fmla="*/ 8418375 w 9017010"/>
              <a:gd name="connsiteY27" fmla="*/ 2170368 h 5601444"/>
              <a:gd name="connsiteX28" fmla="*/ 8465266 w 9017010"/>
              <a:gd name="connsiteY28" fmla="*/ 2662735 h 5601444"/>
              <a:gd name="connsiteX29" fmla="*/ 8426190 w 9017010"/>
              <a:gd name="connsiteY29" fmla="*/ 3076951 h 5601444"/>
              <a:gd name="connsiteX30" fmla="*/ 9013438 w 9017010"/>
              <a:gd name="connsiteY30" fmla="*/ 3570571 h 5601444"/>
              <a:gd name="connsiteX31" fmla="*/ 8633924 w 9017010"/>
              <a:gd name="connsiteY31" fmla="*/ 3687644 h 5601444"/>
              <a:gd name="connsiteX32" fmla="*/ 8017446 w 9017010"/>
              <a:gd name="connsiteY32" fmla="*/ 3817394 h 5601444"/>
              <a:gd name="connsiteX33" fmla="*/ 6620837 w 9017010"/>
              <a:gd name="connsiteY33" fmla="*/ 3405196 h 5601444"/>
              <a:gd name="connsiteX34" fmla="*/ 6394191 w 9017010"/>
              <a:gd name="connsiteY34" fmla="*/ 3522427 h 5601444"/>
              <a:gd name="connsiteX35" fmla="*/ 6089391 w 9017010"/>
              <a:gd name="connsiteY35" fmla="*/ 3811596 h 5601444"/>
              <a:gd name="connsiteX36" fmla="*/ 5979976 w 9017010"/>
              <a:gd name="connsiteY36" fmla="*/ 4061688 h 5601444"/>
              <a:gd name="connsiteX37" fmla="*/ 5745514 w 9017010"/>
              <a:gd name="connsiteY37" fmla="*/ 4194550 h 5601444"/>
              <a:gd name="connsiteX38" fmla="*/ 5706438 w 9017010"/>
              <a:gd name="connsiteY38" fmla="*/ 4389935 h 5601444"/>
              <a:gd name="connsiteX39" fmla="*/ 5300037 w 9017010"/>
              <a:gd name="connsiteY39" fmla="*/ 4452458 h 5601444"/>
              <a:gd name="connsiteX40" fmla="*/ 5182807 w 9017010"/>
              <a:gd name="connsiteY40" fmla="*/ 4382119 h 5601444"/>
              <a:gd name="connsiteX41" fmla="*/ 4870192 w 9017010"/>
              <a:gd name="connsiteY41" fmla="*/ 4460273 h 5601444"/>
              <a:gd name="connsiteX42" fmla="*/ 4284037 w 9017010"/>
              <a:gd name="connsiteY42" fmla="*/ 4593134 h 5601444"/>
              <a:gd name="connsiteX43" fmla="*/ 3971422 w 9017010"/>
              <a:gd name="connsiteY43" fmla="*/ 4905750 h 5601444"/>
              <a:gd name="connsiteX44" fmla="*/ 3643176 w 9017010"/>
              <a:gd name="connsiteY44" fmla="*/ 4960458 h 5601444"/>
              <a:gd name="connsiteX45" fmla="*/ 3264787 w 9017010"/>
              <a:gd name="connsiteY45" fmla="*/ 4471854 h 5601444"/>
              <a:gd name="connsiteX46" fmla="*/ 2556837 w 9017010"/>
              <a:gd name="connsiteY46" fmla="*/ 5015165 h 5601444"/>
              <a:gd name="connsiteX47" fmla="*/ 1978498 w 9017010"/>
              <a:gd name="connsiteY47" fmla="*/ 5530982 h 5601444"/>
              <a:gd name="connsiteX48" fmla="*/ 860899 w 9017010"/>
              <a:gd name="connsiteY48" fmla="*/ 5562242 h 5601444"/>
              <a:gd name="connsiteX49" fmla="*/ 27909 w 9017010"/>
              <a:gd name="connsiteY49" fmla="*/ 5572663 h 5601444"/>
              <a:gd name="connsiteX50" fmla="*/ 32467 w 9017010"/>
              <a:gd name="connsiteY50" fmla="*/ 146182 h 5601444"/>
              <a:gd name="connsiteX51" fmla="*/ 251299 w 9017010"/>
              <a:gd name="connsiteY51" fmla="*/ 443165 h 5601444"/>
              <a:gd name="connsiteX52" fmla="*/ 1009389 w 9017010"/>
              <a:gd name="connsiteY52" fmla="*/ 677628 h 5601444"/>
              <a:gd name="connsiteX53" fmla="*/ 1642437 w 9017010"/>
              <a:gd name="connsiteY53" fmla="*/ 1349750 h 5601444"/>
              <a:gd name="connsiteX54" fmla="*/ 2158251 w 9017010"/>
              <a:gd name="connsiteY54" fmla="*/ 1967166 h 5601444"/>
              <a:gd name="connsiteX55" fmla="*/ 2455235 w 9017010"/>
              <a:gd name="connsiteY55" fmla="*/ 1506059 h 5601444"/>
              <a:gd name="connsiteX56" fmla="*/ 2608295 w 9017010"/>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017446 w 9019428"/>
              <a:gd name="connsiteY32" fmla="*/ 3817394 h 5601444"/>
              <a:gd name="connsiteX33" fmla="*/ 6620837 w 9019428"/>
              <a:gd name="connsiteY33" fmla="*/ 340519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6620837 w 9019428"/>
              <a:gd name="connsiteY33" fmla="*/ 340519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6620837 w 9019428"/>
              <a:gd name="connsiteY33" fmla="*/ 340519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7968053 w 9019428"/>
              <a:gd name="connsiteY33" fmla="*/ 435007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7968053 w 9019428"/>
              <a:gd name="connsiteY33" fmla="*/ 435007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339071 w 9019428"/>
              <a:gd name="connsiteY34" fmla="*/ 4692859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339071 w 9019428"/>
              <a:gd name="connsiteY34" fmla="*/ 4692859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17592 w 9019428"/>
              <a:gd name="connsiteY36" fmla="*/ 518944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17592 w 9019428"/>
              <a:gd name="connsiteY36" fmla="*/ 518944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61210 w 9019428"/>
              <a:gd name="connsiteY37" fmla="*/ 5328406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61210 w 9019428"/>
              <a:gd name="connsiteY37" fmla="*/ 5328406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61210 w 9019428"/>
              <a:gd name="connsiteY37" fmla="*/ 5328406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79498 w 9019428"/>
              <a:gd name="connsiteY37" fmla="*/ 5358886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597335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597335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06600 w 9019428"/>
              <a:gd name="connsiteY44" fmla="*/ 5515194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06600 w 9019428"/>
              <a:gd name="connsiteY44" fmla="*/ 5515194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42020"/>
              <a:gd name="connsiteX1" fmla="*/ 2580282 w 9019428"/>
              <a:gd name="connsiteY1" fmla="*/ 958982 h 5642020"/>
              <a:gd name="connsiteX2" fmla="*/ 2705328 w 9019428"/>
              <a:gd name="connsiteY2" fmla="*/ 724519 h 5642020"/>
              <a:gd name="connsiteX3" fmla="*/ 3033574 w 9019428"/>
              <a:gd name="connsiteY3" fmla="*/ 380643 h 5642020"/>
              <a:gd name="connsiteX4" fmla="*/ 3518129 w 9019428"/>
              <a:gd name="connsiteY4" fmla="*/ 247781 h 5642020"/>
              <a:gd name="connsiteX5" fmla="*/ 3760405 w 9019428"/>
              <a:gd name="connsiteY5" fmla="*/ 36765 h 5642020"/>
              <a:gd name="connsiteX6" fmla="*/ 4049575 w 9019428"/>
              <a:gd name="connsiteY6" fmla="*/ 52397 h 5642020"/>
              <a:gd name="connsiteX7" fmla="*/ 4260590 w 9019428"/>
              <a:gd name="connsiteY7" fmla="*/ 5505 h 5642020"/>
              <a:gd name="connsiteX8" fmla="*/ 4518498 w 9019428"/>
              <a:gd name="connsiteY8" fmla="*/ 138366 h 5642020"/>
              <a:gd name="connsiteX9" fmla="*/ 4995236 w 9019428"/>
              <a:gd name="connsiteY9" fmla="*/ 52396 h 5642020"/>
              <a:gd name="connsiteX10" fmla="*/ 5323482 w 9019428"/>
              <a:gd name="connsiteY10" fmla="*/ 333750 h 5642020"/>
              <a:gd name="connsiteX11" fmla="*/ 6198805 w 9019428"/>
              <a:gd name="connsiteY11" fmla="*/ 536950 h 5642020"/>
              <a:gd name="connsiteX12" fmla="*/ 6644282 w 9019428"/>
              <a:gd name="connsiteY12" fmla="*/ 138365 h 5642020"/>
              <a:gd name="connsiteX13" fmla="*/ 6792775 w 9019428"/>
              <a:gd name="connsiteY13" fmla="*/ 177442 h 5642020"/>
              <a:gd name="connsiteX14" fmla="*/ 6984252 w 9019428"/>
              <a:gd name="connsiteY14" fmla="*/ 106097 h 5642020"/>
              <a:gd name="connsiteX15" fmla="*/ 7269513 w 9019428"/>
              <a:gd name="connsiteY15" fmla="*/ 341566 h 5642020"/>
              <a:gd name="connsiteX16" fmla="*/ 7363298 w 9019428"/>
              <a:gd name="connsiteY16" fmla="*/ 333751 h 5642020"/>
              <a:gd name="connsiteX17" fmla="*/ 7488344 w 9019428"/>
              <a:gd name="connsiteY17" fmla="*/ 505690 h 5642020"/>
              <a:gd name="connsiteX18" fmla="*/ 7316405 w 9019428"/>
              <a:gd name="connsiteY18" fmla="*/ 724519 h 5642020"/>
              <a:gd name="connsiteX19" fmla="*/ 7480529 w 9019428"/>
              <a:gd name="connsiteY19" fmla="*/ 912090 h 5642020"/>
              <a:gd name="connsiteX20" fmla="*/ 7699359 w 9019428"/>
              <a:gd name="connsiteY20" fmla="*/ 1060582 h 5642020"/>
              <a:gd name="connsiteX21" fmla="*/ 7910375 w 9019428"/>
              <a:gd name="connsiteY21" fmla="*/ 1271597 h 5642020"/>
              <a:gd name="connsiteX22" fmla="*/ 8011974 w 9019428"/>
              <a:gd name="connsiteY22" fmla="*/ 1295043 h 5642020"/>
              <a:gd name="connsiteX23" fmla="*/ 8090129 w 9019428"/>
              <a:gd name="connsiteY23" fmla="*/ 1599843 h 5642020"/>
              <a:gd name="connsiteX24" fmla="*/ 8168282 w 9019428"/>
              <a:gd name="connsiteY24" fmla="*/ 1748336 h 5642020"/>
              <a:gd name="connsiteX25" fmla="*/ 8137021 w 9019428"/>
              <a:gd name="connsiteY25" fmla="*/ 1818673 h 5642020"/>
              <a:gd name="connsiteX26" fmla="*/ 8340221 w 9019428"/>
              <a:gd name="connsiteY26" fmla="*/ 2162551 h 5642020"/>
              <a:gd name="connsiteX27" fmla="*/ 8418375 w 9019428"/>
              <a:gd name="connsiteY27" fmla="*/ 2170368 h 5642020"/>
              <a:gd name="connsiteX28" fmla="*/ 8465266 w 9019428"/>
              <a:gd name="connsiteY28" fmla="*/ 2662735 h 5642020"/>
              <a:gd name="connsiteX29" fmla="*/ 8426190 w 9019428"/>
              <a:gd name="connsiteY29" fmla="*/ 3076951 h 5642020"/>
              <a:gd name="connsiteX30" fmla="*/ 9013438 w 9019428"/>
              <a:gd name="connsiteY30" fmla="*/ 3570571 h 5642020"/>
              <a:gd name="connsiteX31" fmla="*/ 8633924 w 9019428"/>
              <a:gd name="connsiteY31" fmla="*/ 3687644 h 5642020"/>
              <a:gd name="connsiteX32" fmla="*/ 8200326 w 9019428"/>
              <a:gd name="connsiteY32" fmla="*/ 3945410 h 5642020"/>
              <a:gd name="connsiteX33" fmla="*/ 8004629 w 9019428"/>
              <a:gd name="connsiteY33" fmla="*/ 4362268 h 5642020"/>
              <a:gd name="connsiteX34" fmla="*/ 7473183 w 9019428"/>
              <a:gd name="connsiteY34" fmla="*/ 4692859 h 5642020"/>
              <a:gd name="connsiteX35" fmla="*/ 7284207 w 9019428"/>
              <a:gd name="connsiteY35" fmla="*/ 5134428 h 5642020"/>
              <a:gd name="connsiteX36" fmla="*/ 6784648 w 9019428"/>
              <a:gd name="connsiteY36" fmla="*/ 5213832 h 5642020"/>
              <a:gd name="connsiteX37" fmla="*/ 6422170 w 9019428"/>
              <a:gd name="connsiteY37" fmla="*/ 5377174 h 5642020"/>
              <a:gd name="connsiteX38" fmla="*/ 6206310 w 9019428"/>
              <a:gd name="connsiteY38" fmla="*/ 5389679 h 5642020"/>
              <a:gd name="connsiteX39" fmla="*/ 5873061 w 9019428"/>
              <a:gd name="connsiteY39" fmla="*/ 5299802 h 5642020"/>
              <a:gd name="connsiteX40" fmla="*/ 5347399 w 9019428"/>
              <a:gd name="connsiteY40" fmla="*/ 5326999 h 5642020"/>
              <a:gd name="connsiteX41" fmla="*/ 5162800 w 9019428"/>
              <a:gd name="connsiteY41" fmla="*/ 5289329 h 5642020"/>
              <a:gd name="connsiteX42" fmla="*/ 4546165 w 9019428"/>
              <a:gd name="connsiteY42" fmla="*/ 5409998 h 5642020"/>
              <a:gd name="connsiteX43" fmla="*/ 4038478 w 9019428"/>
              <a:gd name="connsiteY43" fmla="*/ 5521446 h 5642020"/>
              <a:gd name="connsiteX44" fmla="*/ 3606600 w 9019428"/>
              <a:gd name="connsiteY44" fmla="*/ 5515194 h 5642020"/>
              <a:gd name="connsiteX45" fmla="*/ 3057523 w 9019428"/>
              <a:gd name="connsiteY45" fmla="*/ 5502078 h 5642020"/>
              <a:gd name="connsiteX46" fmla="*/ 2556837 w 9019428"/>
              <a:gd name="connsiteY46" fmla="*/ 5015165 h 5642020"/>
              <a:gd name="connsiteX47" fmla="*/ 1978498 w 9019428"/>
              <a:gd name="connsiteY47" fmla="*/ 5530982 h 5642020"/>
              <a:gd name="connsiteX48" fmla="*/ 860899 w 9019428"/>
              <a:gd name="connsiteY48" fmla="*/ 5562242 h 5642020"/>
              <a:gd name="connsiteX49" fmla="*/ 27909 w 9019428"/>
              <a:gd name="connsiteY49" fmla="*/ 5572663 h 5642020"/>
              <a:gd name="connsiteX50" fmla="*/ 32467 w 9019428"/>
              <a:gd name="connsiteY50" fmla="*/ 146182 h 5642020"/>
              <a:gd name="connsiteX51" fmla="*/ 251299 w 9019428"/>
              <a:gd name="connsiteY51" fmla="*/ 443165 h 5642020"/>
              <a:gd name="connsiteX52" fmla="*/ 1009389 w 9019428"/>
              <a:gd name="connsiteY52" fmla="*/ 677628 h 5642020"/>
              <a:gd name="connsiteX53" fmla="*/ 1642437 w 9019428"/>
              <a:gd name="connsiteY53" fmla="*/ 1349750 h 5642020"/>
              <a:gd name="connsiteX54" fmla="*/ 2158251 w 9019428"/>
              <a:gd name="connsiteY54" fmla="*/ 1967166 h 5642020"/>
              <a:gd name="connsiteX55" fmla="*/ 2455235 w 9019428"/>
              <a:gd name="connsiteY55" fmla="*/ 1506059 h 5642020"/>
              <a:gd name="connsiteX56" fmla="*/ 2608295 w 9019428"/>
              <a:gd name="connsiteY56" fmla="*/ 1168990 h 5642020"/>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06600 w 9019428"/>
              <a:gd name="connsiteY44" fmla="*/ 5515194 h 5601444"/>
              <a:gd name="connsiteX45" fmla="*/ 3057523 w 9019428"/>
              <a:gd name="connsiteY45" fmla="*/ 5502078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0207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3255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3255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3255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161155 w 9019428"/>
              <a:gd name="connsiteY45" fmla="*/ 5544750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34739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475415 w 9019428"/>
              <a:gd name="connsiteY40" fmla="*/ 5308711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475415 w 9019428"/>
              <a:gd name="connsiteY40" fmla="*/ 5308711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475415 w 9019428"/>
              <a:gd name="connsiteY40" fmla="*/ 5308711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6375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6375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03541 w 9019428"/>
              <a:gd name="connsiteY39" fmla="*/ 5275418 h 5588014"/>
              <a:gd name="connsiteX40" fmla="*/ 5536375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23101"/>
              <a:gd name="connsiteY0" fmla="*/ 1168990 h 5588014"/>
              <a:gd name="connsiteX1" fmla="*/ 2580282 w 9023101"/>
              <a:gd name="connsiteY1" fmla="*/ 958982 h 5588014"/>
              <a:gd name="connsiteX2" fmla="*/ 2705328 w 9023101"/>
              <a:gd name="connsiteY2" fmla="*/ 724519 h 5588014"/>
              <a:gd name="connsiteX3" fmla="*/ 3033574 w 9023101"/>
              <a:gd name="connsiteY3" fmla="*/ 380643 h 5588014"/>
              <a:gd name="connsiteX4" fmla="*/ 3518129 w 9023101"/>
              <a:gd name="connsiteY4" fmla="*/ 247781 h 5588014"/>
              <a:gd name="connsiteX5" fmla="*/ 3760405 w 9023101"/>
              <a:gd name="connsiteY5" fmla="*/ 36765 h 5588014"/>
              <a:gd name="connsiteX6" fmla="*/ 4049575 w 9023101"/>
              <a:gd name="connsiteY6" fmla="*/ 52397 h 5588014"/>
              <a:gd name="connsiteX7" fmla="*/ 4260590 w 9023101"/>
              <a:gd name="connsiteY7" fmla="*/ 5505 h 5588014"/>
              <a:gd name="connsiteX8" fmla="*/ 4518498 w 9023101"/>
              <a:gd name="connsiteY8" fmla="*/ 138366 h 5588014"/>
              <a:gd name="connsiteX9" fmla="*/ 4995236 w 9023101"/>
              <a:gd name="connsiteY9" fmla="*/ 52396 h 5588014"/>
              <a:gd name="connsiteX10" fmla="*/ 5323482 w 9023101"/>
              <a:gd name="connsiteY10" fmla="*/ 333750 h 5588014"/>
              <a:gd name="connsiteX11" fmla="*/ 6198805 w 9023101"/>
              <a:gd name="connsiteY11" fmla="*/ 536950 h 5588014"/>
              <a:gd name="connsiteX12" fmla="*/ 6644282 w 9023101"/>
              <a:gd name="connsiteY12" fmla="*/ 138365 h 5588014"/>
              <a:gd name="connsiteX13" fmla="*/ 6792775 w 9023101"/>
              <a:gd name="connsiteY13" fmla="*/ 177442 h 5588014"/>
              <a:gd name="connsiteX14" fmla="*/ 6984252 w 9023101"/>
              <a:gd name="connsiteY14" fmla="*/ 106097 h 5588014"/>
              <a:gd name="connsiteX15" fmla="*/ 7269513 w 9023101"/>
              <a:gd name="connsiteY15" fmla="*/ 341566 h 5588014"/>
              <a:gd name="connsiteX16" fmla="*/ 7363298 w 9023101"/>
              <a:gd name="connsiteY16" fmla="*/ 333751 h 5588014"/>
              <a:gd name="connsiteX17" fmla="*/ 7488344 w 9023101"/>
              <a:gd name="connsiteY17" fmla="*/ 505690 h 5588014"/>
              <a:gd name="connsiteX18" fmla="*/ 7316405 w 9023101"/>
              <a:gd name="connsiteY18" fmla="*/ 724519 h 5588014"/>
              <a:gd name="connsiteX19" fmla="*/ 7480529 w 9023101"/>
              <a:gd name="connsiteY19" fmla="*/ 912090 h 5588014"/>
              <a:gd name="connsiteX20" fmla="*/ 7699359 w 9023101"/>
              <a:gd name="connsiteY20" fmla="*/ 1060582 h 5588014"/>
              <a:gd name="connsiteX21" fmla="*/ 7910375 w 9023101"/>
              <a:gd name="connsiteY21" fmla="*/ 1271597 h 5588014"/>
              <a:gd name="connsiteX22" fmla="*/ 8011974 w 9023101"/>
              <a:gd name="connsiteY22" fmla="*/ 1295043 h 5588014"/>
              <a:gd name="connsiteX23" fmla="*/ 8090129 w 9023101"/>
              <a:gd name="connsiteY23" fmla="*/ 1599843 h 5588014"/>
              <a:gd name="connsiteX24" fmla="*/ 8168282 w 9023101"/>
              <a:gd name="connsiteY24" fmla="*/ 1748336 h 5588014"/>
              <a:gd name="connsiteX25" fmla="*/ 8137021 w 9023101"/>
              <a:gd name="connsiteY25" fmla="*/ 1818673 h 5588014"/>
              <a:gd name="connsiteX26" fmla="*/ 8340221 w 9023101"/>
              <a:gd name="connsiteY26" fmla="*/ 2162551 h 5588014"/>
              <a:gd name="connsiteX27" fmla="*/ 8418375 w 9023101"/>
              <a:gd name="connsiteY27" fmla="*/ 2170368 h 5588014"/>
              <a:gd name="connsiteX28" fmla="*/ 8465266 w 9023101"/>
              <a:gd name="connsiteY28" fmla="*/ 2662735 h 5588014"/>
              <a:gd name="connsiteX29" fmla="*/ 8426190 w 9023101"/>
              <a:gd name="connsiteY29" fmla="*/ 3076951 h 5588014"/>
              <a:gd name="connsiteX30" fmla="*/ 9017248 w 9023101"/>
              <a:gd name="connsiteY30" fmla="*/ 3555331 h 5588014"/>
              <a:gd name="connsiteX31" fmla="*/ 8633924 w 9023101"/>
              <a:gd name="connsiteY31" fmla="*/ 3687644 h 5588014"/>
              <a:gd name="connsiteX32" fmla="*/ 8200326 w 9023101"/>
              <a:gd name="connsiteY32" fmla="*/ 3945410 h 5588014"/>
              <a:gd name="connsiteX33" fmla="*/ 8004629 w 9023101"/>
              <a:gd name="connsiteY33" fmla="*/ 4362268 h 5588014"/>
              <a:gd name="connsiteX34" fmla="*/ 7473183 w 9023101"/>
              <a:gd name="connsiteY34" fmla="*/ 4692859 h 5588014"/>
              <a:gd name="connsiteX35" fmla="*/ 7284207 w 9023101"/>
              <a:gd name="connsiteY35" fmla="*/ 5134428 h 5588014"/>
              <a:gd name="connsiteX36" fmla="*/ 6784648 w 9023101"/>
              <a:gd name="connsiteY36" fmla="*/ 5213832 h 5588014"/>
              <a:gd name="connsiteX37" fmla="*/ 6422170 w 9023101"/>
              <a:gd name="connsiteY37" fmla="*/ 5377174 h 5588014"/>
              <a:gd name="connsiteX38" fmla="*/ 6206310 w 9023101"/>
              <a:gd name="connsiteY38" fmla="*/ 5389679 h 5588014"/>
              <a:gd name="connsiteX39" fmla="*/ 5903541 w 9023101"/>
              <a:gd name="connsiteY39" fmla="*/ 5275418 h 5588014"/>
              <a:gd name="connsiteX40" fmla="*/ 5536375 w 9023101"/>
              <a:gd name="connsiteY40" fmla="*/ 5326999 h 5588014"/>
              <a:gd name="connsiteX41" fmla="*/ 5162800 w 9023101"/>
              <a:gd name="connsiteY41" fmla="*/ 5289329 h 5588014"/>
              <a:gd name="connsiteX42" fmla="*/ 4546165 w 9023101"/>
              <a:gd name="connsiteY42" fmla="*/ 5409998 h 5588014"/>
              <a:gd name="connsiteX43" fmla="*/ 4038478 w 9023101"/>
              <a:gd name="connsiteY43" fmla="*/ 5521446 h 5588014"/>
              <a:gd name="connsiteX44" fmla="*/ 3606600 w 9023101"/>
              <a:gd name="connsiteY44" fmla="*/ 5515194 h 5588014"/>
              <a:gd name="connsiteX45" fmla="*/ 3161155 w 9023101"/>
              <a:gd name="connsiteY45" fmla="*/ 5544750 h 5588014"/>
              <a:gd name="connsiteX46" fmla="*/ 2526357 w 9023101"/>
              <a:gd name="connsiteY46" fmla="*/ 5563805 h 5588014"/>
              <a:gd name="connsiteX47" fmla="*/ 1984594 w 9023101"/>
              <a:gd name="connsiteY47" fmla="*/ 5561462 h 5588014"/>
              <a:gd name="connsiteX48" fmla="*/ 860899 w 9023101"/>
              <a:gd name="connsiteY48" fmla="*/ 5562242 h 5588014"/>
              <a:gd name="connsiteX49" fmla="*/ 27909 w 9023101"/>
              <a:gd name="connsiteY49" fmla="*/ 5572663 h 5588014"/>
              <a:gd name="connsiteX50" fmla="*/ 32467 w 9023101"/>
              <a:gd name="connsiteY50" fmla="*/ 146182 h 5588014"/>
              <a:gd name="connsiteX51" fmla="*/ 251299 w 9023101"/>
              <a:gd name="connsiteY51" fmla="*/ 443165 h 5588014"/>
              <a:gd name="connsiteX52" fmla="*/ 1009389 w 9023101"/>
              <a:gd name="connsiteY52" fmla="*/ 677628 h 5588014"/>
              <a:gd name="connsiteX53" fmla="*/ 1642437 w 9023101"/>
              <a:gd name="connsiteY53" fmla="*/ 1349750 h 5588014"/>
              <a:gd name="connsiteX54" fmla="*/ 2158251 w 9023101"/>
              <a:gd name="connsiteY54" fmla="*/ 1967166 h 5588014"/>
              <a:gd name="connsiteX55" fmla="*/ 2455235 w 9023101"/>
              <a:gd name="connsiteY55" fmla="*/ 1506059 h 5588014"/>
              <a:gd name="connsiteX56" fmla="*/ 2608295 w 9023101"/>
              <a:gd name="connsiteY56" fmla="*/ 1168990 h 5588014"/>
              <a:gd name="connsiteX0" fmla="*/ 2608295 w 9022366"/>
              <a:gd name="connsiteY0" fmla="*/ 1168990 h 5588014"/>
              <a:gd name="connsiteX1" fmla="*/ 2580282 w 9022366"/>
              <a:gd name="connsiteY1" fmla="*/ 958982 h 5588014"/>
              <a:gd name="connsiteX2" fmla="*/ 2705328 w 9022366"/>
              <a:gd name="connsiteY2" fmla="*/ 724519 h 5588014"/>
              <a:gd name="connsiteX3" fmla="*/ 3033574 w 9022366"/>
              <a:gd name="connsiteY3" fmla="*/ 380643 h 5588014"/>
              <a:gd name="connsiteX4" fmla="*/ 3518129 w 9022366"/>
              <a:gd name="connsiteY4" fmla="*/ 247781 h 5588014"/>
              <a:gd name="connsiteX5" fmla="*/ 3760405 w 9022366"/>
              <a:gd name="connsiteY5" fmla="*/ 36765 h 5588014"/>
              <a:gd name="connsiteX6" fmla="*/ 4049575 w 9022366"/>
              <a:gd name="connsiteY6" fmla="*/ 52397 h 5588014"/>
              <a:gd name="connsiteX7" fmla="*/ 4260590 w 9022366"/>
              <a:gd name="connsiteY7" fmla="*/ 5505 h 5588014"/>
              <a:gd name="connsiteX8" fmla="*/ 4518498 w 9022366"/>
              <a:gd name="connsiteY8" fmla="*/ 138366 h 5588014"/>
              <a:gd name="connsiteX9" fmla="*/ 4995236 w 9022366"/>
              <a:gd name="connsiteY9" fmla="*/ 52396 h 5588014"/>
              <a:gd name="connsiteX10" fmla="*/ 5323482 w 9022366"/>
              <a:gd name="connsiteY10" fmla="*/ 333750 h 5588014"/>
              <a:gd name="connsiteX11" fmla="*/ 6198805 w 9022366"/>
              <a:gd name="connsiteY11" fmla="*/ 536950 h 5588014"/>
              <a:gd name="connsiteX12" fmla="*/ 6644282 w 9022366"/>
              <a:gd name="connsiteY12" fmla="*/ 138365 h 5588014"/>
              <a:gd name="connsiteX13" fmla="*/ 6792775 w 9022366"/>
              <a:gd name="connsiteY13" fmla="*/ 177442 h 5588014"/>
              <a:gd name="connsiteX14" fmla="*/ 6984252 w 9022366"/>
              <a:gd name="connsiteY14" fmla="*/ 106097 h 5588014"/>
              <a:gd name="connsiteX15" fmla="*/ 7269513 w 9022366"/>
              <a:gd name="connsiteY15" fmla="*/ 341566 h 5588014"/>
              <a:gd name="connsiteX16" fmla="*/ 7363298 w 9022366"/>
              <a:gd name="connsiteY16" fmla="*/ 333751 h 5588014"/>
              <a:gd name="connsiteX17" fmla="*/ 7488344 w 9022366"/>
              <a:gd name="connsiteY17" fmla="*/ 505690 h 5588014"/>
              <a:gd name="connsiteX18" fmla="*/ 7316405 w 9022366"/>
              <a:gd name="connsiteY18" fmla="*/ 724519 h 5588014"/>
              <a:gd name="connsiteX19" fmla="*/ 7480529 w 9022366"/>
              <a:gd name="connsiteY19" fmla="*/ 912090 h 5588014"/>
              <a:gd name="connsiteX20" fmla="*/ 7699359 w 9022366"/>
              <a:gd name="connsiteY20" fmla="*/ 1060582 h 5588014"/>
              <a:gd name="connsiteX21" fmla="*/ 7910375 w 9022366"/>
              <a:gd name="connsiteY21" fmla="*/ 1271597 h 5588014"/>
              <a:gd name="connsiteX22" fmla="*/ 8011974 w 9022366"/>
              <a:gd name="connsiteY22" fmla="*/ 1295043 h 5588014"/>
              <a:gd name="connsiteX23" fmla="*/ 8090129 w 9022366"/>
              <a:gd name="connsiteY23" fmla="*/ 1599843 h 5588014"/>
              <a:gd name="connsiteX24" fmla="*/ 8168282 w 9022366"/>
              <a:gd name="connsiteY24" fmla="*/ 1748336 h 5588014"/>
              <a:gd name="connsiteX25" fmla="*/ 8137021 w 9022366"/>
              <a:gd name="connsiteY25" fmla="*/ 1818673 h 5588014"/>
              <a:gd name="connsiteX26" fmla="*/ 8340221 w 9022366"/>
              <a:gd name="connsiteY26" fmla="*/ 2162551 h 5588014"/>
              <a:gd name="connsiteX27" fmla="*/ 8418375 w 9022366"/>
              <a:gd name="connsiteY27" fmla="*/ 2170368 h 5588014"/>
              <a:gd name="connsiteX28" fmla="*/ 8465266 w 9022366"/>
              <a:gd name="connsiteY28" fmla="*/ 2662735 h 5588014"/>
              <a:gd name="connsiteX29" fmla="*/ 8426190 w 9022366"/>
              <a:gd name="connsiteY29" fmla="*/ 3076951 h 5588014"/>
              <a:gd name="connsiteX30" fmla="*/ 9017248 w 9022366"/>
              <a:gd name="connsiteY30" fmla="*/ 3555331 h 5588014"/>
              <a:gd name="connsiteX31" fmla="*/ 8633924 w 9022366"/>
              <a:gd name="connsiteY31" fmla="*/ 3687644 h 5588014"/>
              <a:gd name="connsiteX32" fmla="*/ 8200326 w 9022366"/>
              <a:gd name="connsiteY32" fmla="*/ 3945410 h 5588014"/>
              <a:gd name="connsiteX33" fmla="*/ 8004629 w 9022366"/>
              <a:gd name="connsiteY33" fmla="*/ 4362268 h 5588014"/>
              <a:gd name="connsiteX34" fmla="*/ 7473183 w 9022366"/>
              <a:gd name="connsiteY34" fmla="*/ 4692859 h 5588014"/>
              <a:gd name="connsiteX35" fmla="*/ 7284207 w 9022366"/>
              <a:gd name="connsiteY35" fmla="*/ 5134428 h 5588014"/>
              <a:gd name="connsiteX36" fmla="*/ 6784648 w 9022366"/>
              <a:gd name="connsiteY36" fmla="*/ 5213832 h 5588014"/>
              <a:gd name="connsiteX37" fmla="*/ 6422170 w 9022366"/>
              <a:gd name="connsiteY37" fmla="*/ 5377174 h 5588014"/>
              <a:gd name="connsiteX38" fmla="*/ 6206310 w 9022366"/>
              <a:gd name="connsiteY38" fmla="*/ 5389679 h 5588014"/>
              <a:gd name="connsiteX39" fmla="*/ 5903541 w 9022366"/>
              <a:gd name="connsiteY39" fmla="*/ 5275418 h 5588014"/>
              <a:gd name="connsiteX40" fmla="*/ 5536375 w 9022366"/>
              <a:gd name="connsiteY40" fmla="*/ 5326999 h 5588014"/>
              <a:gd name="connsiteX41" fmla="*/ 5162800 w 9022366"/>
              <a:gd name="connsiteY41" fmla="*/ 5289329 h 5588014"/>
              <a:gd name="connsiteX42" fmla="*/ 4546165 w 9022366"/>
              <a:gd name="connsiteY42" fmla="*/ 5409998 h 5588014"/>
              <a:gd name="connsiteX43" fmla="*/ 4038478 w 9022366"/>
              <a:gd name="connsiteY43" fmla="*/ 5521446 h 5588014"/>
              <a:gd name="connsiteX44" fmla="*/ 3606600 w 9022366"/>
              <a:gd name="connsiteY44" fmla="*/ 5515194 h 5588014"/>
              <a:gd name="connsiteX45" fmla="*/ 3161155 w 9022366"/>
              <a:gd name="connsiteY45" fmla="*/ 5544750 h 5588014"/>
              <a:gd name="connsiteX46" fmla="*/ 2526357 w 9022366"/>
              <a:gd name="connsiteY46" fmla="*/ 5563805 h 5588014"/>
              <a:gd name="connsiteX47" fmla="*/ 1984594 w 9022366"/>
              <a:gd name="connsiteY47" fmla="*/ 5561462 h 5588014"/>
              <a:gd name="connsiteX48" fmla="*/ 860899 w 9022366"/>
              <a:gd name="connsiteY48" fmla="*/ 5562242 h 5588014"/>
              <a:gd name="connsiteX49" fmla="*/ 27909 w 9022366"/>
              <a:gd name="connsiteY49" fmla="*/ 5572663 h 5588014"/>
              <a:gd name="connsiteX50" fmla="*/ 32467 w 9022366"/>
              <a:gd name="connsiteY50" fmla="*/ 146182 h 5588014"/>
              <a:gd name="connsiteX51" fmla="*/ 251299 w 9022366"/>
              <a:gd name="connsiteY51" fmla="*/ 443165 h 5588014"/>
              <a:gd name="connsiteX52" fmla="*/ 1009389 w 9022366"/>
              <a:gd name="connsiteY52" fmla="*/ 677628 h 5588014"/>
              <a:gd name="connsiteX53" fmla="*/ 1642437 w 9022366"/>
              <a:gd name="connsiteY53" fmla="*/ 1349750 h 5588014"/>
              <a:gd name="connsiteX54" fmla="*/ 2158251 w 9022366"/>
              <a:gd name="connsiteY54" fmla="*/ 1967166 h 5588014"/>
              <a:gd name="connsiteX55" fmla="*/ 2455235 w 9022366"/>
              <a:gd name="connsiteY55" fmla="*/ 1506059 h 5588014"/>
              <a:gd name="connsiteX56" fmla="*/ 2608295 w 9022366"/>
              <a:gd name="connsiteY56" fmla="*/ 1168990 h 5588014"/>
              <a:gd name="connsiteX0" fmla="*/ 2608295 w 9041122"/>
              <a:gd name="connsiteY0" fmla="*/ 1168990 h 5588014"/>
              <a:gd name="connsiteX1" fmla="*/ 2580282 w 9041122"/>
              <a:gd name="connsiteY1" fmla="*/ 958982 h 5588014"/>
              <a:gd name="connsiteX2" fmla="*/ 2705328 w 9041122"/>
              <a:gd name="connsiteY2" fmla="*/ 724519 h 5588014"/>
              <a:gd name="connsiteX3" fmla="*/ 3033574 w 9041122"/>
              <a:gd name="connsiteY3" fmla="*/ 380643 h 5588014"/>
              <a:gd name="connsiteX4" fmla="*/ 3518129 w 9041122"/>
              <a:gd name="connsiteY4" fmla="*/ 247781 h 5588014"/>
              <a:gd name="connsiteX5" fmla="*/ 3760405 w 9041122"/>
              <a:gd name="connsiteY5" fmla="*/ 36765 h 5588014"/>
              <a:gd name="connsiteX6" fmla="*/ 4049575 w 9041122"/>
              <a:gd name="connsiteY6" fmla="*/ 52397 h 5588014"/>
              <a:gd name="connsiteX7" fmla="*/ 4260590 w 9041122"/>
              <a:gd name="connsiteY7" fmla="*/ 5505 h 5588014"/>
              <a:gd name="connsiteX8" fmla="*/ 4518498 w 9041122"/>
              <a:gd name="connsiteY8" fmla="*/ 138366 h 5588014"/>
              <a:gd name="connsiteX9" fmla="*/ 4995236 w 9041122"/>
              <a:gd name="connsiteY9" fmla="*/ 52396 h 5588014"/>
              <a:gd name="connsiteX10" fmla="*/ 5323482 w 9041122"/>
              <a:gd name="connsiteY10" fmla="*/ 333750 h 5588014"/>
              <a:gd name="connsiteX11" fmla="*/ 6198805 w 9041122"/>
              <a:gd name="connsiteY11" fmla="*/ 536950 h 5588014"/>
              <a:gd name="connsiteX12" fmla="*/ 6644282 w 9041122"/>
              <a:gd name="connsiteY12" fmla="*/ 138365 h 5588014"/>
              <a:gd name="connsiteX13" fmla="*/ 6792775 w 9041122"/>
              <a:gd name="connsiteY13" fmla="*/ 177442 h 5588014"/>
              <a:gd name="connsiteX14" fmla="*/ 6984252 w 9041122"/>
              <a:gd name="connsiteY14" fmla="*/ 106097 h 5588014"/>
              <a:gd name="connsiteX15" fmla="*/ 7269513 w 9041122"/>
              <a:gd name="connsiteY15" fmla="*/ 341566 h 5588014"/>
              <a:gd name="connsiteX16" fmla="*/ 7363298 w 9041122"/>
              <a:gd name="connsiteY16" fmla="*/ 333751 h 5588014"/>
              <a:gd name="connsiteX17" fmla="*/ 7488344 w 9041122"/>
              <a:gd name="connsiteY17" fmla="*/ 505690 h 5588014"/>
              <a:gd name="connsiteX18" fmla="*/ 7316405 w 9041122"/>
              <a:gd name="connsiteY18" fmla="*/ 724519 h 5588014"/>
              <a:gd name="connsiteX19" fmla="*/ 7480529 w 9041122"/>
              <a:gd name="connsiteY19" fmla="*/ 912090 h 5588014"/>
              <a:gd name="connsiteX20" fmla="*/ 7699359 w 9041122"/>
              <a:gd name="connsiteY20" fmla="*/ 1060582 h 5588014"/>
              <a:gd name="connsiteX21" fmla="*/ 7910375 w 9041122"/>
              <a:gd name="connsiteY21" fmla="*/ 1271597 h 5588014"/>
              <a:gd name="connsiteX22" fmla="*/ 8011974 w 9041122"/>
              <a:gd name="connsiteY22" fmla="*/ 1295043 h 5588014"/>
              <a:gd name="connsiteX23" fmla="*/ 8090129 w 9041122"/>
              <a:gd name="connsiteY23" fmla="*/ 1599843 h 5588014"/>
              <a:gd name="connsiteX24" fmla="*/ 8168282 w 9041122"/>
              <a:gd name="connsiteY24" fmla="*/ 1748336 h 5588014"/>
              <a:gd name="connsiteX25" fmla="*/ 8137021 w 9041122"/>
              <a:gd name="connsiteY25" fmla="*/ 1818673 h 5588014"/>
              <a:gd name="connsiteX26" fmla="*/ 8340221 w 9041122"/>
              <a:gd name="connsiteY26" fmla="*/ 2162551 h 5588014"/>
              <a:gd name="connsiteX27" fmla="*/ 8418375 w 9041122"/>
              <a:gd name="connsiteY27" fmla="*/ 2170368 h 5588014"/>
              <a:gd name="connsiteX28" fmla="*/ 8465266 w 9041122"/>
              <a:gd name="connsiteY28" fmla="*/ 2662735 h 5588014"/>
              <a:gd name="connsiteX29" fmla="*/ 8426190 w 9041122"/>
              <a:gd name="connsiteY29" fmla="*/ 3076951 h 5588014"/>
              <a:gd name="connsiteX30" fmla="*/ 9017248 w 9041122"/>
              <a:gd name="connsiteY30" fmla="*/ 3555331 h 5588014"/>
              <a:gd name="connsiteX31" fmla="*/ 8633924 w 9041122"/>
              <a:gd name="connsiteY31" fmla="*/ 3687644 h 5588014"/>
              <a:gd name="connsiteX32" fmla="*/ 8200326 w 9041122"/>
              <a:gd name="connsiteY32" fmla="*/ 3945410 h 5588014"/>
              <a:gd name="connsiteX33" fmla="*/ 8004629 w 9041122"/>
              <a:gd name="connsiteY33" fmla="*/ 4362268 h 5588014"/>
              <a:gd name="connsiteX34" fmla="*/ 7473183 w 9041122"/>
              <a:gd name="connsiteY34" fmla="*/ 4692859 h 5588014"/>
              <a:gd name="connsiteX35" fmla="*/ 7284207 w 9041122"/>
              <a:gd name="connsiteY35" fmla="*/ 5134428 h 5588014"/>
              <a:gd name="connsiteX36" fmla="*/ 6784648 w 9041122"/>
              <a:gd name="connsiteY36" fmla="*/ 5213832 h 5588014"/>
              <a:gd name="connsiteX37" fmla="*/ 6422170 w 9041122"/>
              <a:gd name="connsiteY37" fmla="*/ 5377174 h 5588014"/>
              <a:gd name="connsiteX38" fmla="*/ 6206310 w 9041122"/>
              <a:gd name="connsiteY38" fmla="*/ 5389679 h 5588014"/>
              <a:gd name="connsiteX39" fmla="*/ 5903541 w 9041122"/>
              <a:gd name="connsiteY39" fmla="*/ 5275418 h 5588014"/>
              <a:gd name="connsiteX40" fmla="*/ 5536375 w 9041122"/>
              <a:gd name="connsiteY40" fmla="*/ 5326999 h 5588014"/>
              <a:gd name="connsiteX41" fmla="*/ 5162800 w 9041122"/>
              <a:gd name="connsiteY41" fmla="*/ 5289329 h 5588014"/>
              <a:gd name="connsiteX42" fmla="*/ 4546165 w 9041122"/>
              <a:gd name="connsiteY42" fmla="*/ 5409998 h 5588014"/>
              <a:gd name="connsiteX43" fmla="*/ 4038478 w 9041122"/>
              <a:gd name="connsiteY43" fmla="*/ 5521446 h 5588014"/>
              <a:gd name="connsiteX44" fmla="*/ 3606600 w 9041122"/>
              <a:gd name="connsiteY44" fmla="*/ 5515194 h 5588014"/>
              <a:gd name="connsiteX45" fmla="*/ 3161155 w 9041122"/>
              <a:gd name="connsiteY45" fmla="*/ 5544750 h 5588014"/>
              <a:gd name="connsiteX46" fmla="*/ 2526357 w 9041122"/>
              <a:gd name="connsiteY46" fmla="*/ 5563805 h 5588014"/>
              <a:gd name="connsiteX47" fmla="*/ 1984594 w 9041122"/>
              <a:gd name="connsiteY47" fmla="*/ 5561462 h 5588014"/>
              <a:gd name="connsiteX48" fmla="*/ 860899 w 9041122"/>
              <a:gd name="connsiteY48" fmla="*/ 5562242 h 5588014"/>
              <a:gd name="connsiteX49" fmla="*/ 27909 w 9041122"/>
              <a:gd name="connsiteY49" fmla="*/ 5572663 h 5588014"/>
              <a:gd name="connsiteX50" fmla="*/ 32467 w 9041122"/>
              <a:gd name="connsiteY50" fmla="*/ 146182 h 5588014"/>
              <a:gd name="connsiteX51" fmla="*/ 251299 w 9041122"/>
              <a:gd name="connsiteY51" fmla="*/ 443165 h 5588014"/>
              <a:gd name="connsiteX52" fmla="*/ 1009389 w 9041122"/>
              <a:gd name="connsiteY52" fmla="*/ 677628 h 5588014"/>
              <a:gd name="connsiteX53" fmla="*/ 1642437 w 9041122"/>
              <a:gd name="connsiteY53" fmla="*/ 1349750 h 5588014"/>
              <a:gd name="connsiteX54" fmla="*/ 2158251 w 9041122"/>
              <a:gd name="connsiteY54" fmla="*/ 1967166 h 5588014"/>
              <a:gd name="connsiteX55" fmla="*/ 2455235 w 9041122"/>
              <a:gd name="connsiteY55" fmla="*/ 1506059 h 5588014"/>
              <a:gd name="connsiteX56" fmla="*/ 2608295 w 9041122"/>
              <a:gd name="connsiteY56" fmla="*/ 1168990 h 5588014"/>
              <a:gd name="connsiteX0" fmla="*/ 2608295 w 9021314"/>
              <a:gd name="connsiteY0" fmla="*/ 1168990 h 5588014"/>
              <a:gd name="connsiteX1" fmla="*/ 2580282 w 9021314"/>
              <a:gd name="connsiteY1" fmla="*/ 958982 h 5588014"/>
              <a:gd name="connsiteX2" fmla="*/ 2705328 w 9021314"/>
              <a:gd name="connsiteY2" fmla="*/ 724519 h 5588014"/>
              <a:gd name="connsiteX3" fmla="*/ 3033574 w 9021314"/>
              <a:gd name="connsiteY3" fmla="*/ 380643 h 5588014"/>
              <a:gd name="connsiteX4" fmla="*/ 3518129 w 9021314"/>
              <a:gd name="connsiteY4" fmla="*/ 247781 h 5588014"/>
              <a:gd name="connsiteX5" fmla="*/ 3760405 w 9021314"/>
              <a:gd name="connsiteY5" fmla="*/ 36765 h 5588014"/>
              <a:gd name="connsiteX6" fmla="*/ 4049575 w 9021314"/>
              <a:gd name="connsiteY6" fmla="*/ 52397 h 5588014"/>
              <a:gd name="connsiteX7" fmla="*/ 4260590 w 9021314"/>
              <a:gd name="connsiteY7" fmla="*/ 5505 h 5588014"/>
              <a:gd name="connsiteX8" fmla="*/ 4518498 w 9021314"/>
              <a:gd name="connsiteY8" fmla="*/ 138366 h 5588014"/>
              <a:gd name="connsiteX9" fmla="*/ 4995236 w 9021314"/>
              <a:gd name="connsiteY9" fmla="*/ 52396 h 5588014"/>
              <a:gd name="connsiteX10" fmla="*/ 5323482 w 9021314"/>
              <a:gd name="connsiteY10" fmla="*/ 333750 h 5588014"/>
              <a:gd name="connsiteX11" fmla="*/ 6198805 w 9021314"/>
              <a:gd name="connsiteY11" fmla="*/ 536950 h 5588014"/>
              <a:gd name="connsiteX12" fmla="*/ 6644282 w 9021314"/>
              <a:gd name="connsiteY12" fmla="*/ 138365 h 5588014"/>
              <a:gd name="connsiteX13" fmla="*/ 6792775 w 9021314"/>
              <a:gd name="connsiteY13" fmla="*/ 177442 h 5588014"/>
              <a:gd name="connsiteX14" fmla="*/ 6984252 w 9021314"/>
              <a:gd name="connsiteY14" fmla="*/ 106097 h 5588014"/>
              <a:gd name="connsiteX15" fmla="*/ 7269513 w 9021314"/>
              <a:gd name="connsiteY15" fmla="*/ 341566 h 5588014"/>
              <a:gd name="connsiteX16" fmla="*/ 7363298 w 9021314"/>
              <a:gd name="connsiteY16" fmla="*/ 333751 h 5588014"/>
              <a:gd name="connsiteX17" fmla="*/ 7488344 w 9021314"/>
              <a:gd name="connsiteY17" fmla="*/ 505690 h 5588014"/>
              <a:gd name="connsiteX18" fmla="*/ 7316405 w 9021314"/>
              <a:gd name="connsiteY18" fmla="*/ 724519 h 5588014"/>
              <a:gd name="connsiteX19" fmla="*/ 7480529 w 9021314"/>
              <a:gd name="connsiteY19" fmla="*/ 912090 h 5588014"/>
              <a:gd name="connsiteX20" fmla="*/ 7699359 w 9021314"/>
              <a:gd name="connsiteY20" fmla="*/ 1060582 h 5588014"/>
              <a:gd name="connsiteX21" fmla="*/ 7910375 w 9021314"/>
              <a:gd name="connsiteY21" fmla="*/ 1271597 h 5588014"/>
              <a:gd name="connsiteX22" fmla="*/ 8011974 w 9021314"/>
              <a:gd name="connsiteY22" fmla="*/ 1295043 h 5588014"/>
              <a:gd name="connsiteX23" fmla="*/ 8090129 w 9021314"/>
              <a:gd name="connsiteY23" fmla="*/ 1599843 h 5588014"/>
              <a:gd name="connsiteX24" fmla="*/ 8168282 w 9021314"/>
              <a:gd name="connsiteY24" fmla="*/ 1748336 h 5588014"/>
              <a:gd name="connsiteX25" fmla="*/ 8137021 w 9021314"/>
              <a:gd name="connsiteY25" fmla="*/ 1818673 h 5588014"/>
              <a:gd name="connsiteX26" fmla="*/ 8340221 w 9021314"/>
              <a:gd name="connsiteY26" fmla="*/ 2162551 h 5588014"/>
              <a:gd name="connsiteX27" fmla="*/ 8418375 w 9021314"/>
              <a:gd name="connsiteY27" fmla="*/ 2170368 h 5588014"/>
              <a:gd name="connsiteX28" fmla="*/ 8465266 w 9021314"/>
              <a:gd name="connsiteY28" fmla="*/ 2662735 h 5588014"/>
              <a:gd name="connsiteX29" fmla="*/ 8426190 w 9021314"/>
              <a:gd name="connsiteY29" fmla="*/ 3076951 h 5588014"/>
              <a:gd name="connsiteX30" fmla="*/ 9017248 w 9021314"/>
              <a:gd name="connsiteY30" fmla="*/ 3555331 h 5588014"/>
              <a:gd name="connsiteX31" fmla="*/ 8633924 w 9021314"/>
              <a:gd name="connsiteY31" fmla="*/ 3687644 h 5588014"/>
              <a:gd name="connsiteX32" fmla="*/ 8200326 w 9021314"/>
              <a:gd name="connsiteY32" fmla="*/ 3945410 h 5588014"/>
              <a:gd name="connsiteX33" fmla="*/ 8004629 w 9021314"/>
              <a:gd name="connsiteY33" fmla="*/ 4362268 h 5588014"/>
              <a:gd name="connsiteX34" fmla="*/ 7473183 w 9021314"/>
              <a:gd name="connsiteY34" fmla="*/ 4692859 h 5588014"/>
              <a:gd name="connsiteX35" fmla="*/ 7284207 w 9021314"/>
              <a:gd name="connsiteY35" fmla="*/ 5134428 h 5588014"/>
              <a:gd name="connsiteX36" fmla="*/ 6784648 w 9021314"/>
              <a:gd name="connsiteY36" fmla="*/ 5213832 h 5588014"/>
              <a:gd name="connsiteX37" fmla="*/ 6422170 w 9021314"/>
              <a:gd name="connsiteY37" fmla="*/ 5377174 h 5588014"/>
              <a:gd name="connsiteX38" fmla="*/ 6206310 w 9021314"/>
              <a:gd name="connsiteY38" fmla="*/ 5389679 h 5588014"/>
              <a:gd name="connsiteX39" fmla="*/ 5903541 w 9021314"/>
              <a:gd name="connsiteY39" fmla="*/ 5275418 h 5588014"/>
              <a:gd name="connsiteX40" fmla="*/ 5536375 w 9021314"/>
              <a:gd name="connsiteY40" fmla="*/ 5326999 h 5588014"/>
              <a:gd name="connsiteX41" fmla="*/ 5162800 w 9021314"/>
              <a:gd name="connsiteY41" fmla="*/ 5289329 h 5588014"/>
              <a:gd name="connsiteX42" fmla="*/ 4546165 w 9021314"/>
              <a:gd name="connsiteY42" fmla="*/ 5409998 h 5588014"/>
              <a:gd name="connsiteX43" fmla="*/ 4038478 w 9021314"/>
              <a:gd name="connsiteY43" fmla="*/ 5521446 h 5588014"/>
              <a:gd name="connsiteX44" fmla="*/ 3606600 w 9021314"/>
              <a:gd name="connsiteY44" fmla="*/ 5515194 h 5588014"/>
              <a:gd name="connsiteX45" fmla="*/ 3161155 w 9021314"/>
              <a:gd name="connsiteY45" fmla="*/ 5544750 h 5588014"/>
              <a:gd name="connsiteX46" fmla="*/ 2526357 w 9021314"/>
              <a:gd name="connsiteY46" fmla="*/ 5563805 h 5588014"/>
              <a:gd name="connsiteX47" fmla="*/ 1984594 w 9021314"/>
              <a:gd name="connsiteY47" fmla="*/ 5561462 h 5588014"/>
              <a:gd name="connsiteX48" fmla="*/ 860899 w 9021314"/>
              <a:gd name="connsiteY48" fmla="*/ 5562242 h 5588014"/>
              <a:gd name="connsiteX49" fmla="*/ 27909 w 9021314"/>
              <a:gd name="connsiteY49" fmla="*/ 5572663 h 5588014"/>
              <a:gd name="connsiteX50" fmla="*/ 32467 w 9021314"/>
              <a:gd name="connsiteY50" fmla="*/ 146182 h 5588014"/>
              <a:gd name="connsiteX51" fmla="*/ 251299 w 9021314"/>
              <a:gd name="connsiteY51" fmla="*/ 443165 h 5588014"/>
              <a:gd name="connsiteX52" fmla="*/ 1009389 w 9021314"/>
              <a:gd name="connsiteY52" fmla="*/ 677628 h 5588014"/>
              <a:gd name="connsiteX53" fmla="*/ 1642437 w 9021314"/>
              <a:gd name="connsiteY53" fmla="*/ 1349750 h 5588014"/>
              <a:gd name="connsiteX54" fmla="*/ 2158251 w 9021314"/>
              <a:gd name="connsiteY54" fmla="*/ 1967166 h 5588014"/>
              <a:gd name="connsiteX55" fmla="*/ 2455235 w 9021314"/>
              <a:gd name="connsiteY55" fmla="*/ 1506059 h 5588014"/>
              <a:gd name="connsiteX56" fmla="*/ 2608295 w 9021314"/>
              <a:gd name="connsiteY56"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479530 w 9020887"/>
              <a:gd name="connsiteY29" fmla="*/ 3084571 h 5588014"/>
              <a:gd name="connsiteX30" fmla="*/ 9017248 w 9020887"/>
              <a:gd name="connsiteY30" fmla="*/ 3555331 h 5588014"/>
              <a:gd name="connsiteX31" fmla="*/ 8633924 w 9020887"/>
              <a:gd name="connsiteY31" fmla="*/ 3687644 h 5588014"/>
              <a:gd name="connsiteX32" fmla="*/ 8200326 w 9020887"/>
              <a:gd name="connsiteY32" fmla="*/ 3945410 h 5588014"/>
              <a:gd name="connsiteX33" fmla="*/ 8004629 w 9020887"/>
              <a:gd name="connsiteY33" fmla="*/ 4362268 h 5588014"/>
              <a:gd name="connsiteX34" fmla="*/ 7473183 w 9020887"/>
              <a:gd name="connsiteY34" fmla="*/ 4692859 h 5588014"/>
              <a:gd name="connsiteX35" fmla="*/ 7284207 w 9020887"/>
              <a:gd name="connsiteY35" fmla="*/ 5134428 h 5588014"/>
              <a:gd name="connsiteX36" fmla="*/ 6784648 w 9020887"/>
              <a:gd name="connsiteY36" fmla="*/ 5213832 h 5588014"/>
              <a:gd name="connsiteX37" fmla="*/ 6422170 w 9020887"/>
              <a:gd name="connsiteY37" fmla="*/ 5377174 h 5588014"/>
              <a:gd name="connsiteX38" fmla="*/ 6206310 w 9020887"/>
              <a:gd name="connsiteY38" fmla="*/ 5389679 h 5588014"/>
              <a:gd name="connsiteX39" fmla="*/ 5903541 w 9020887"/>
              <a:gd name="connsiteY39" fmla="*/ 5275418 h 5588014"/>
              <a:gd name="connsiteX40" fmla="*/ 5536375 w 9020887"/>
              <a:gd name="connsiteY40" fmla="*/ 5326999 h 5588014"/>
              <a:gd name="connsiteX41" fmla="*/ 5162800 w 9020887"/>
              <a:gd name="connsiteY41" fmla="*/ 5289329 h 5588014"/>
              <a:gd name="connsiteX42" fmla="*/ 4546165 w 9020887"/>
              <a:gd name="connsiteY42" fmla="*/ 5409998 h 5588014"/>
              <a:gd name="connsiteX43" fmla="*/ 4038478 w 9020887"/>
              <a:gd name="connsiteY43" fmla="*/ 5521446 h 5588014"/>
              <a:gd name="connsiteX44" fmla="*/ 3606600 w 9020887"/>
              <a:gd name="connsiteY44" fmla="*/ 5515194 h 5588014"/>
              <a:gd name="connsiteX45" fmla="*/ 3161155 w 9020887"/>
              <a:gd name="connsiteY45" fmla="*/ 5544750 h 5588014"/>
              <a:gd name="connsiteX46" fmla="*/ 2526357 w 9020887"/>
              <a:gd name="connsiteY46" fmla="*/ 5563805 h 5588014"/>
              <a:gd name="connsiteX47" fmla="*/ 1984594 w 9020887"/>
              <a:gd name="connsiteY47" fmla="*/ 5561462 h 5588014"/>
              <a:gd name="connsiteX48" fmla="*/ 860899 w 9020887"/>
              <a:gd name="connsiteY48" fmla="*/ 5562242 h 5588014"/>
              <a:gd name="connsiteX49" fmla="*/ 27909 w 9020887"/>
              <a:gd name="connsiteY49" fmla="*/ 5572663 h 5588014"/>
              <a:gd name="connsiteX50" fmla="*/ 32467 w 9020887"/>
              <a:gd name="connsiteY50" fmla="*/ 146182 h 5588014"/>
              <a:gd name="connsiteX51" fmla="*/ 251299 w 9020887"/>
              <a:gd name="connsiteY51" fmla="*/ 443165 h 5588014"/>
              <a:gd name="connsiteX52" fmla="*/ 1009389 w 9020887"/>
              <a:gd name="connsiteY52" fmla="*/ 677628 h 5588014"/>
              <a:gd name="connsiteX53" fmla="*/ 1642437 w 9020887"/>
              <a:gd name="connsiteY53" fmla="*/ 1349750 h 5588014"/>
              <a:gd name="connsiteX54" fmla="*/ 2158251 w 9020887"/>
              <a:gd name="connsiteY54" fmla="*/ 1967166 h 5588014"/>
              <a:gd name="connsiteX55" fmla="*/ 2455235 w 9020887"/>
              <a:gd name="connsiteY55" fmla="*/ 1506059 h 5588014"/>
              <a:gd name="connsiteX56" fmla="*/ 2608295 w 9020887"/>
              <a:gd name="connsiteY56"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441139 w 9020887"/>
              <a:gd name="connsiteY29" fmla="*/ 284258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524959 w 9020887"/>
              <a:gd name="connsiteY29" fmla="*/ 294545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524959 w 9020887"/>
              <a:gd name="connsiteY29" fmla="*/ 294545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524959 w 9020887"/>
              <a:gd name="connsiteY29" fmla="*/ 294545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178"/>
              <a:gd name="connsiteY0" fmla="*/ 1168990 h 5588014"/>
              <a:gd name="connsiteX1" fmla="*/ 2580282 w 9020178"/>
              <a:gd name="connsiteY1" fmla="*/ 958982 h 5588014"/>
              <a:gd name="connsiteX2" fmla="*/ 2705328 w 9020178"/>
              <a:gd name="connsiteY2" fmla="*/ 724519 h 5588014"/>
              <a:gd name="connsiteX3" fmla="*/ 3033574 w 9020178"/>
              <a:gd name="connsiteY3" fmla="*/ 380643 h 5588014"/>
              <a:gd name="connsiteX4" fmla="*/ 3518129 w 9020178"/>
              <a:gd name="connsiteY4" fmla="*/ 247781 h 5588014"/>
              <a:gd name="connsiteX5" fmla="*/ 3760405 w 9020178"/>
              <a:gd name="connsiteY5" fmla="*/ 36765 h 5588014"/>
              <a:gd name="connsiteX6" fmla="*/ 4049575 w 9020178"/>
              <a:gd name="connsiteY6" fmla="*/ 52397 h 5588014"/>
              <a:gd name="connsiteX7" fmla="*/ 4260590 w 9020178"/>
              <a:gd name="connsiteY7" fmla="*/ 5505 h 5588014"/>
              <a:gd name="connsiteX8" fmla="*/ 4518498 w 9020178"/>
              <a:gd name="connsiteY8" fmla="*/ 138366 h 5588014"/>
              <a:gd name="connsiteX9" fmla="*/ 4995236 w 9020178"/>
              <a:gd name="connsiteY9" fmla="*/ 52396 h 5588014"/>
              <a:gd name="connsiteX10" fmla="*/ 5323482 w 9020178"/>
              <a:gd name="connsiteY10" fmla="*/ 333750 h 5588014"/>
              <a:gd name="connsiteX11" fmla="*/ 6198805 w 9020178"/>
              <a:gd name="connsiteY11" fmla="*/ 536950 h 5588014"/>
              <a:gd name="connsiteX12" fmla="*/ 6644282 w 9020178"/>
              <a:gd name="connsiteY12" fmla="*/ 138365 h 5588014"/>
              <a:gd name="connsiteX13" fmla="*/ 6792775 w 9020178"/>
              <a:gd name="connsiteY13" fmla="*/ 177442 h 5588014"/>
              <a:gd name="connsiteX14" fmla="*/ 6984252 w 9020178"/>
              <a:gd name="connsiteY14" fmla="*/ 106097 h 5588014"/>
              <a:gd name="connsiteX15" fmla="*/ 7269513 w 9020178"/>
              <a:gd name="connsiteY15" fmla="*/ 341566 h 5588014"/>
              <a:gd name="connsiteX16" fmla="*/ 7363298 w 9020178"/>
              <a:gd name="connsiteY16" fmla="*/ 333751 h 5588014"/>
              <a:gd name="connsiteX17" fmla="*/ 7488344 w 9020178"/>
              <a:gd name="connsiteY17" fmla="*/ 505690 h 5588014"/>
              <a:gd name="connsiteX18" fmla="*/ 7316405 w 9020178"/>
              <a:gd name="connsiteY18" fmla="*/ 724519 h 5588014"/>
              <a:gd name="connsiteX19" fmla="*/ 7480529 w 9020178"/>
              <a:gd name="connsiteY19" fmla="*/ 912090 h 5588014"/>
              <a:gd name="connsiteX20" fmla="*/ 7699359 w 9020178"/>
              <a:gd name="connsiteY20" fmla="*/ 1060582 h 5588014"/>
              <a:gd name="connsiteX21" fmla="*/ 7910375 w 9020178"/>
              <a:gd name="connsiteY21" fmla="*/ 1271597 h 5588014"/>
              <a:gd name="connsiteX22" fmla="*/ 8011974 w 9020178"/>
              <a:gd name="connsiteY22" fmla="*/ 1295043 h 5588014"/>
              <a:gd name="connsiteX23" fmla="*/ 8090129 w 9020178"/>
              <a:gd name="connsiteY23" fmla="*/ 1599843 h 5588014"/>
              <a:gd name="connsiteX24" fmla="*/ 8168282 w 9020178"/>
              <a:gd name="connsiteY24" fmla="*/ 1748336 h 5588014"/>
              <a:gd name="connsiteX25" fmla="*/ 8137021 w 9020178"/>
              <a:gd name="connsiteY25" fmla="*/ 1818673 h 5588014"/>
              <a:gd name="connsiteX26" fmla="*/ 8340221 w 9020178"/>
              <a:gd name="connsiteY26" fmla="*/ 2162551 h 5588014"/>
              <a:gd name="connsiteX27" fmla="*/ 8418375 w 9020178"/>
              <a:gd name="connsiteY27" fmla="*/ 2170368 h 5588014"/>
              <a:gd name="connsiteX28" fmla="*/ 8465266 w 9020178"/>
              <a:gd name="connsiteY28" fmla="*/ 2662735 h 5588014"/>
              <a:gd name="connsiteX29" fmla="*/ 8524959 w 9020178"/>
              <a:gd name="connsiteY29" fmla="*/ 2945456 h 5588014"/>
              <a:gd name="connsiteX30" fmla="*/ 8498580 w 9020178"/>
              <a:gd name="connsiteY30" fmla="*/ 3084571 h 5588014"/>
              <a:gd name="connsiteX31" fmla="*/ 9017248 w 9020178"/>
              <a:gd name="connsiteY31" fmla="*/ 3555331 h 5588014"/>
              <a:gd name="connsiteX32" fmla="*/ 8633924 w 9020178"/>
              <a:gd name="connsiteY32" fmla="*/ 3687644 h 5588014"/>
              <a:gd name="connsiteX33" fmla="*/ 8200326 w 9020178"/>
              <a:gd name="connsiteY33" fmla="*/ 3945410 h 5588014"/>
              <a:gd name="connsiteX34" fmla="*/ 8004629 w 9020178"/>
              <a:gd name="connsiteY34" fmla="*/ 4362268 h 5588014"/>
              <a:gd name="connsiteX35" fmla="*/ 7473183 w 9020178"/>
              <a:gd name="connsiteY35" fmla="*/ 4692859 h 5588014"/>
              <a:gd name="connsiteX36" fmla="*/ 7284207 w 9020178"/>
              <a:gd name="connsiteY36" fmla="*/ 5134428 h 5588014"/>
              <a:gd name="connsiteX37" fmla="*/ 6784648 w 9020178"/>
              <a:gd name="connsiteY37" fmla="*/ 5213832 h 5588014"/>
              <a:gd name="connsiteX38" fmla="*/ 6422170 w 9020178"/>
              <a:gd name="connsiteY38" fmla="*/ 5377174 h 5588014"/>
              <a:gd name="connsiteX39" fmla="*/ 6206310 w 9020178"/>
              <a:gd name="connsiteY39" fmla="*/ 5389679 h 5588014"/>
              <a:gd name="connsiteX40" fmla="*/ 5903541 w 9020178"/>
              <a:gd name="connsiteY40" fmla="*/ 5275418 h 5588014"/>
              <a:gd name="connsiteX41" fmla="*/ 5536375 w 9020178"/>
              <a:gd name="connsiteY41" fmla="*/ 5326999 h 5588014"/>
              <a:gd name="connsiteX42" fmla="*/ 5162800 w 9020178"/>
              <a:gd name="connsiteY42" fmla="*/ 5289329 h 5588014"/>
              <a:gd name="connsiteX43" fmla="*/ 4546165 w 9020178"/>
              <a:gd name="connsiteY43" fmla="*/ 5409998 h 5588014"/>
              <a:gd name="connsiteX44" fmla="*/ 4038478 w 9020178"/>
              <a:gd name="connsiteY44" fmla="*/ 5521446 h 5588014"/>
              <a:gd name="connsiteX45" fmla="*/ 3606600 w 9020178"/>
              <a:gd name="connsiteY45" fmla="*/ 5515194 h 5588014"/>
              <a:gd name="connsiteX46" fmla="*/ 3161155 w 9020178"/>
              <a:gd name="connsiteY46" fmla="*/ 5544750 h 5588014"/>
              <a:gd name="connsiteX47" fmla="*/ 2526357 w 9020178"/>
              <a:gd name="connsiteY47" fmla="*/ 5563805 h 5588014"/>
              <a:gd name="connsiteX48" fmla="*/ 1984594 w 9020178"/>
              <a:gd name="connsiteY48" fmla="*/ 5561462 h 5588014"/>
              <a:gd name="connsiteX49" fmla="*/ 860899 w 9020178"/>
              <a:gd name="connsiteY49" fmla="*/ 5562242 h 5588014"/>
              <a:gd name="connsiteX50" fmla="*/ 27909 w 9020178"/>
              <a:gd name="connsiteY50" fmla="*/ 5572663 h 5588014"/>
              <a:gd name="connsiteX51" fmla="*/ 32467 w 9020178"/>
              <a:gd name="connsiteY51" fmla="*/ 146182 h 5588014"/>
              <a:gd name="connsiteX52" fmla="*/ 251299 w 9020178"/>
              <a:gd name="connsiteY52" fmla="*/ 443165 h 5588014"/>
              <a:gd name="connsiteX53" fmla="*/ 1009389 w 9020178"/>
              <a:gd name="connsiteY53" fmla="*/ 677628 h 5588014"/>
              <a:gd name="connsiteX54" fmla="*/ 1642437 w 9020178"/>
              <a:gd name="connsiteY54" fmla="*/ 1349750 h 5588014"/>
              <a:gd name="connsiteX55" fmla="*/ 2158251 w 9020178"/>
              <a:gd name="connsiteY55" fmla="*/ 1967166 h 5588014"/>
              <a:gd name="connsiteX56" fmla="*/ 2455235 w 9020178"/>
              <a:gd name="connsiteY56" fmla="*/ 1506059 h 5588014"/>
              <a:gd name="connsiteX57" fmla="*/ 2608295 w 9020178"/>
              <a:gd name="connsiteY57" fmla="*/ 1168990 h 5588014"/>
              <a:gd name="connsiteX0" fmla="*/ 2608295 w 9020178"/>
              <a:gd name="connsiteY0" fmla="*/ 1168990 h 5588014"/>
              <a:gd name="connsiteX1" fmla="*/ 2580282 w 9020178"/>
              <a:gd name="connsiteY1" fmla="*/ 958982 h 5588014"/>
              <a:gd name="connsiteX2" fmla="*/ 2705328 w 9020178"/>
              <a:gd name="connsiteY2" fmla="*/ 724519 h 5588014"/>
              <a:gd name="connsiteX3" fmla="*/ 3033574 w 9020178"/>
              <a:gd name="connsiteY3" fmla="*/ 380643 h 5588014"/>
              <a:gd name="connsiteX4" fmla="*/ 3518129 w 9020178"/>
              <a:gd name="connsiteY4" fmla="*/ 247781 h 5588014"/>
              <a:gd name="connsiteX5" fmla="*/ 3760405 w 9020178"/>
              <a:gd name="connsiteY5" fmla="*/ 36765 h 5588014"/>
              <a:gd name="connsiteX6" fmla="*/ 4049575 w 9020178"/>
              <a:gd name="connsiteY6" fmla="*/ 52397 h 5588014"/>
              <a:gd name="connsiteX7" fmla="*/ 4260590 w 9020178"/>
              <a:gd name="connsiteY7" fmla="*/ 5505 h 5588014"/>
              <a:gd name="connsiteX8" fmla="*/ 4518498 w 9020178"/>
              <a:gd name="connsiteY8" fmla="*/ 138366 h 5588014"/>
              <a:gd name="connsiteX9" fmla="*/ 4995236 w 9020178"/>
              <a:gd name="connsiteY9" fmla="*/ 52396 h 5588014"/>
              <a:gd name="connsiteX10" fmla="*/ 5323482 w 9020178"/>
              <a:gd name="connsiteY10" fmla="*/ 333750 h 5588014"/>
              <a:gd name="connsiteX11" fmla="*/ 6198805 w 9020178"/>
              <a:gd name="connsiteY11" fmla="*/ 536950 h 5588014"/>
              <a:gd name="connsiteX12" fmla="*/ 6644282 w 9020178"/>
              <a:gd name="connsiteY12" fmla="*/ 138365 h 5588014"/>
              <a:gd name="connsiteX13" fmla="*/ 6792775 w 9020178"/>
              <a:gd name="connsiteY13" fmla="*/ 177442 h 5588014"/>
              <a:gd name="connsiteX14" fmla="*/ 6984252 w 9020178"/>
              <a:gd name="connsiteY14" fmla="*/ 106097 h 5588014"/>
              <a:gd name="connsiteX15" fmla="*/ 7269513 w 9020178"/>
              <a:gd name="connsiteY15" fmla="*/ 341566 h 5588014"/>
              <a:gd name="connsiteX16" fmla="*/ 7363298 w 9020178"/>
              <a:gd name="connsiteY16" fmla="*/ 333751 h 5588014"/>
              <a:gd name="connsiteX17" fmla="*/ 7488344 w 9020178"/>
              <a:gd name="connsiteY17" fmla="*/ 505690 h 5588014"/>
              <a:gd name="connsiteX18" fmla="*/ 7316405 w 9020178"/>
              <a:gd name="connsiteY18" fmla="*/ 724519 h 5588014"/>
              <a:gd name="connsiteX19" fmla="*/ 7480529 w 9020178"/>
              <a:gd name="connsiteY19" fmla="*/ 912090 h 5588014"/>
              <a:gd name="connsiteX20" fmla="*/ 7699359 w 9020178"/>
              <a:gd name="connsiteY20" fmla="*/ 1060582 h 5588014"/>
              <a:gd name="connsiteX21" fmla="*/ 7910375 w 9020178"/>
              <a:gd name="connsiteY21" fmla="*/ 1271597 h 5588014"/>
              <a:gd name="connsiteX22" fmla="*/ 8011974 w 9020178"/>
              <a:gd name="connsiteY22" fmla="*/ 1295043 h 5588014"/>
              <a:gd name="connsiteX23" fmla="*/ 8090129 w 9020178"/>
              <a:gd name="connsiteY23" fmla="*/ 1599843 h 5588014"/>
              <a:gd name="connsiteX24" fmla="*/ 8168282 w 9020178"/>
              <a:gd name="connsiteY24" fmla="*/ 1748336 h 5588014"/>
              <a:gd name="connsiteX25" fmla="*/ 8137021 w 9020178"/>
              <a:gd name="connsiteY25" fmla="*/ 1818673 h 5588014"/>
              <a:gd name="connsiteX26" fmla="*/ 8340221 w 9020178"/>
              <a:gd name="connsiteY26" fmla="*/ 2162551 h 5588014"/>
              <a:gd name="connsiteX27" fmla="*/ 8418375 w 9020178"/>
              <a:gd name="connsiteY27" fmla="*/ 2170368 h 5588014"/>
              <a:gd name="connsiteX28" fmla="*/ 8465266 w 9020178"/>
              <a:gd name="connsiteY28" fmla="*/ 2662735 h 5588014"/>
              <a:gd name="connsiteX29" fmla="*/ 8524959 w 9020178"/>
              <a:gd name="connsiteY29" fmla="*/ 2945456 h 5588014"/>
              <a:gd name="connsiteX30" fmla="*/ 8498580 w 9020178"/>
              <a:gd name="connsiteY30" fmla="*/ 3084571 h 5588014"/>
              <a:gd name="connsiteX31" fmla="*/ 9017248 w 9020178"/>
              <a:gd name="connsiteY31" fmla="*/ 3555331 h 5588014"/>
              <a:gd name="connsiteX32" fmla="*/ 8633924 w 9020178"/>
              <a:gd name="connsiteY32" fmla="*/ 3687644 h 5588014"/>
              <a:gd name="connsiteX33" fmla="*/ 8200326 w 9020178"/>
              <a:gd name="connsiteY33" fmla="*/ 3945410 h 5588014"/>
              <a:gd name="connsiteX34" fmla="*/ 8004629 w 9020178"/>
              <a:gd name="connsiteY34" fmla="*/ 4362268 h 5588014"/>
              <a:gd name="connsiteX35" fmla="*/ 7473183 w 9020178"/>
              <a:gd name="connsiteY35" fmla="*/ 4692859 h 5588014"/>
              <a:gd name="connsiteX36" fmla="*/ 7284207 w 9020178"/>
              <a:gd name="connsiteY36" fmla="*/ 5134428 h 5588014"/>
              <a:gd name="connsiteX37" fmla="*/ 6784648 w 9020178"/>
              <a:gd name="connsiteY37" fmla="*/ 5213832 h 5588014"/>
              <a:gd name="connsiteX38" fmla="*/ 6422170 w 9020178"/>
              <a:gd name="connsiteY38" fmla="*/ 5377174 h 5588014"/>
              <a:gd name="connsiteX39" fmla="*/ 6206310 w 9020178"/>
              <a:gd name="connsiteY39" fmla="*/ 5389679 h 5588014"/>
              <a:gd name="connsiteX40" fmla="*/ 5903541 w 9020178"/>
              <a:gd name="connsiteY40" fmla="*/ 5275418 h 5588014"/>
              <a:gd name="connsiteX41" fmla="*/ 5536375 w 9020178"/>
              <a:gd name="connsiteY41" fmla="*/ 5326999 h 5588014"/>
              <a:gd name="connsiteX42" fmla="*/ 5162800 w 9020178"/>
              <a:gd name="connsiteY42" fmla="*/ 5289329 h 5588014"/>
              <a:gd name="connsiteX43" fmla="*/ 4546165 w 9020178"/>
              <a:gd name="connsiteY43" fmla="*/ 5409998 h 5588014"/>
              <a:gd name="connsiteX44" fmla="*/ 4038478 w 9020178"/>
              <a:gd name="connsiteY44" fmla="*/ 5521446 h 5588014"/>
              <a:gd name="connsiteX45" fmla="*/ 3606600 w 9020178"/>
              <a:gd name="connsiteY45" fmla="*/ 5515194 h 5588014"/>
              <a:gd name="connsiteX46" fmla="*/ 3161155 w 9020178"/>
              <a:gd name="connsiteY46" fmla="*/ 5544750 h 5588014"/>
              <a:gd name="connsiteX47" fmla="*/ 2526357 w 9020178"/>
              <a:gd name="connsiteY47" fmla="*/ 5563805 h 5588014"/>
              <a:gd name="connsiteX48" fmla="*/ 1984594 w 9020178"/>
              <a:gd name="connsiteY48" fmla="*/ 5561462 h 5588014"/>
              <a:gd name="connsiteX49" fmla="*/ 860899 w 9020178"/>
              <a:gd name="connsiteY49" fmla="*/ 5562242 h 5588014"/>
              <a:gd name="connsiteX50" fmla="*/ 27909 w 9020178"/>
              <a:gd name="connsiteY50" fmla="*/ 5572663 h 5588014"/>
              <a:gd name="connsiteX51" fmla="*/ 32467 w 9020178"/>
              <a:gd name="connsiteY51" fmla="*/ 146182 h 5588014"/>
              <a:gd name="connsiteX52" fmla="*/ 251299 w 9020178"/>
              <a:gd name="connsiteY52" fmla="*/ 443165 h 5588014"/>
              <a:gd name="connsiteX53" fmla="*/ 1009389 w 9020178"/>
              <a:gd name="connsiteY53" fmla="*/ 677628 h 5588014"/>
              <a:gd name="connsiteX54" fmla="*/ 1642437 w 9020178"/>
              <a:gd name="connsiteY54" fmla="*/ 1349750 h 5588014"/>
              <a:gd name="connsiteX55" fmla="*/ 2158251 w 9020178"/>
              <a:gd name="connsiteY55" fmla="*/ 1967166 h 5588014"/>
              <a:gd name="connsiteX56" fmla="*/ 2455235 w 9020178"/>
              <a:gd name="connsiteY56" fmla="*/ 1506059 h 5588014"/>
              <a:gd name="connsiteX57" fmla="*/ 2608295 w 9020178"/>
              <a:gd name="connsiteY57" fmla="*/ 1168990 h 5588014"/>
              <a:gd name="connsiteX0" fmla="*/ 2608295 w 9019235"/>
              <a:gd name="connsiteY0" fmla="*/ 1168990 h 5588014"/>
              <a:gd name="connsiteX1" fmla="*/ 2580282 w 9019235"/>
              <a:gd name="connsiteY1" fmla="*/ 958982 h 5588014"/>
              <a:gd name="connsiteX2" fmla="*/ 2705328 w 9019235"/>
              <a:gd name="connsiteY2" fmla="*/ 724519 h 5588014"/>
              <a:gd name="connsiteX3" fmla="*/ 3033574 w 9019235"/>
              <a:gd name="connsiteY3" fmla="*/ 380643 h 5588014"/>
              <a:gd name="connsiteX4" fmla="*/ 3518129 w 9019235"/>
              <a:gd name="connsiteY4" fmla="*/ 247781 h 5588014"/>
              <a:gd name="connsiteX5" fmla="*/ 3760405 w 9019235"/>
              <a:gd name="connsiteY5" fmla="*/ 36765 h 5588014"/>
              <a:gd name="connsiteX6" fmla="*/ 4049575 w 9019235"/>
              <a:gd name="connsiteY6" fmla="*/ 52397 h 5588014"/>
              <a:gd name="connsiteX7" fmla="*/ 4260590 w 9019235"/>
              <a:gd name="connsiteY7" fmla="*/ 5505 h 5588014"/>
              <a:gd name="connsiteX8" fmla="*/ 4518498 w 9019235"/>
              <a:gd name="connsiteY8" fmla="*/ 138366 h 5588014"/>
              <a:gd name="connsiteX9" fmla="*/ 4995236 w 9019235"/>
              <a:gd name="connsiteY9" fmla="*/ 52396 h 5588014"/>
              <a:gd name="connsiteX10" fmla="*/ 5323482 w 9019235"/>
              <a:gd name="connsiteY10" fmla="*/ 333750 h 5588014"/>
              <a:gd name="connsiteX11" fmla="*/ 6198805 w 9019235"/>
              <a:gd name="connsiteY11" fmla="*/ 536950 h 5588014"/>
              <a:gd name="connsiteX12" fmla="*/ 6644282 w 9019235"/>
              <a:gd name="connsiteY12" fmla="*/ 138365 h 5588014"/>
              <a:gd name="connsiteX13" fmla="*/ 6792775 w 9019235"/>
              <a:gd name="connsiteY13" fmla="*/ 177442 h 5588014"/>
              <a:gd name="connsiteX14" fmla="*/ 6984252 w 9019235"/>
              <a:gd name="connsiteY14" fmla="*/ 106097 h 5588014"/>
              <a:gd name="connsiteX15" fmla="*/ 7269513 w 9019235"/>
              <a:gd name="connsiteY15" fmla="*/ 341566 h 5588014"/>
              <a:gd name="connsiteX16" fmla="*/ 7363298 w 9019235"/>
              <a:gd name="connsiteY16" fmla="*/ 333751 h 5588014"/>
              <a:gd name="connsiteX17" fmla="*/ 7488344 w 9019235"/>
              <a:gd name="connsiteY17" fmla="*/ 505690 h 5588014"/>
              <a:gd name="connsiteX18" fmla="*/ 7316405 w 9019235"/>
              <a:gd name="connsiteY18" fmla="*/ 724519 h 5588014"/>
              <a:gd name="connsiteX19" fmla="*/ 7480529 w 9019235"/>
              <a:gd name="connsiteY19" fmla="*/ 912090 h 5588014"/>
              <a:gd name="connsiteX20" fmla="*/ 7699359 w 9019235"/>
              <a:gd name="connsiteY20" fmla="*/ 1060582 h 5588014"/>
              <a:gd name="connsiteX21" fmla="*/ 7910375 w 9019235"/>
              <a:gd name="connsiteY21" fmla="*/ 1271597 h 5588014"/>
              <a:gd name="connsiteX22" fmla="*/ 8011974 w 9019235"/>
              <a:gd name="connsiteY22" fmla="*/ 1295043 h 5588014"/>
              <a:gd name="connsiteX23" fmla="*/ 8090129 w 9019235"/>
              <a:gd name="connsiteY23" fmla="*/ 1599843 h 5588014"/>
              <a:gd name="connsiteX24" fmla="*/ 8168282 w 9019235"/>
              <a:gd name="connsiteY24" fmla="*/ 1748336 h 5588014"/>
              <a:gd name="connsiteX25" fmla="*/ 8137021 w 9019235"/>
              <a:gd name="connsiteY25" fmla="*/ 1818673 h 5588014"/>
              <a:gd name="connsiteX26" fmla="*/ 8340221 w 9019235"/>
              <a:gd name="connsiteY26" fmla="*/ 2162551 h 5588014"/>
              <a:gd name="connsiteX27" fmla="*/ 8418375 w 9019235"/>
              <a:gd name="connsiteY27" fmla="*/ 2170368 h 5588014"/>
              <a:gd name="connsiteX28" fmla="*/ 8465266 w 9019235"/>
              <a:gd name="connsiteY28" fmla="*/ 2662735 h 5588014"/>
              <a:gd name="connsiteX29" fmla="*/ 8524959 w 9019235"/>
              <a:gd name="connsiteY29" fmla="*/ 2945456 h 5588014"/>
              <a:gd name="connsiteX30" fmla="*/ 8498580 w 9019235"/>
              <a:gd name="connsiteY30" fmla="*/ 3084571 h 5588014"/>
              <a:gd name="connsiteX31" fmla="*/ 9017248 w 9019235"/>
              <a:gd name="connsiteY31" fmla="*/ 3555331 h 5588014"/>
              <a:gd name="connsiteX32" fmla="*/ 8633924 w 9019235"/>
              <a:gd name="connsiteY32" fmla="*/ 3687644 h 5588014"/>
              <a:gd name="connsiteX33" fmla="*/ 8200326 w 9019235"/>
              <a:gd name="connsiteY33" fmla="*/ 3945410 h 5588014"/>
              <a:gd name="connsiteX34" fmla="*/ 8004629 w 9019235"/>
              <a:gd name="connsiteY34" fmla="*/ 4362268 h 5588014"/>
              <a:gd name="connsiteX35" fmla="*/ 7473183 w 9019235"/>
              <a:gd name="connsiteY35" fmla="*/ 4692859 h 5588014"/>
              <a:gd name="connsiteX36" fmla="*/ 7284207 w 9019235"/>
              <a:gd name="connsiteY36" fmla="*/ 5134428 h 5588014"/>
              <a:gd name="connsiteX37" fmla="*/ 6784648 w 9019235"/>
              <a:gd name="connsiteY37" fmla="*/ 5213832 h 5588014"/>
              <a:gd name="connsiteX38" fmla="*/ 6422170 w 9019235"/>
              <a:gd name="connsiteY38" fmla="*/ 5377174 h 5588014"/>
              <a:gd name="connsiteX39" fmla="*/ 6206310 w 9019235"/>
              <a:gd name="connsiteY39" fmla="*/ 5389679 h 5588014"/>
              <a:gd name="connsiteX40" fmla="*/ 5903541 w 9019235"/>
              <a:gd name="connsiteY40" fmla="*/ 5275418 h 5588014"/>
              <a:gd name="connsiteX41" fmla="*/ 5536375 w 9019235"/>
              <a:gd name="connsiteY41" fmla="*/ 5326999 h 5588014"/>
              <a:gd name="connsiteX42" fmla="*/ 5162800 w 9019235"/>
              <a:gd name="connsiteY42" fmla="*/ 5289329 h 5588014"/>
              <a:gd name="connsiteX43" fmla="*/ 4546165 w 9019235"/>
              <a:gd name="connsiteY43" fmla="*/ 5409998 h 5588014"/>
              <a:gd name="connsiteX44" fmla="*/ 4038478 w 9019235"/>
              <a:gd name="connsiteY44" fmla="*/ 5521446 h 5588014"/>
              <a:gd name="connsiteX45" fmla="*/ 3606600 w 9019235"/>
              <a:gd name="connsiteY45" fmla="*/ 5515194 h 5588014"/>
              <a:gd name="connsiteX46" fmla="*/ 3161155 w 9019235"/>
              <a:gd name="connsiteY46" fmla="*/ 5544750 h 5588014"/>
              <a:gd name="connsiteX47" fmla="*/ 2526357 w 9019235"/>
              <a:gd name="connsiteY47" fmla="*/ 5563805 h 5588014"/>
              <a:gd name="connsiteX48" fmla="*/ 1984594 w 9019235"/>
              <a:gd name="connsiteY48" fmla="*/ 5561462 h 5588014"/>
              <a:gd name="connsiteX49" fmla="*/ 860899 w 9019235"/>
              <a:gd name="connsiteY49" fmla="*/ 5562242 h 5588014"/>
              <a:gd name="connsiteX50" fmla="*/ 27909 w 9019235"/>
              <a:gd name="connsiteY50" fmla="*/ 5572663 h 5588014"/>
              <a:gd name="connsiteX51" fmla="*/ 32467 w 9019235"/>
              <a:gd name="connsiteY51" fmla="*/ 146182 h 5588014"/>
              <a:gd name="connsiteX52" fmla="*/ 251299 w 9019235"/>
              <a:gd name="connsiteY52" fmla="*/ 443165 h 5588014"/>
              <a:gd name="connsiteX53" fmla="*/ 1009389 w 9019235"/>
              <a:gd name="connsiteY53" fmla="*/ 677628 h 5588014"/>
              <a:gd name="connsiteX54" fmla="*/ 1642437 w 9019235"/>
              <a:gd name="connsiteY54" fmla="*/ 1349750 h 5588014"/>
              <a:gd name="connsiteX55" fmla="*/ 2158251 w 9019235"/>
              <a:gd name="connsiteY55" fmla="*/ 1967166 h 5588014"/>
              <a:gd name="connsiteX56" fmla="*/ 2455235 w 9019235"/>
              <a:gd name="connsiteY56" fmla="*/ 1506059 h 5588014"/>
              <a:gd name="connsiteX57" fmla="*/ 2608295 w 9019235"/>
              <a:gd name="connsiteY57" fmla="*/ 1168990 h 5588014"/>
              <a:gd name="connsiteX0" fmla="*/ 2608295 w 9024322"/>
              <a:gd name="connsiteY0" fmla="*/ 1168990 h 5588014"/>
              <a:gd name="connsiteX1" fmla="*/ 2580282 w 9024322"/>
              <a:gd name="connsiteY1" fmla="*/ 958982 h 5588014"/>
              <a:gd name="connsiteX2" fmla="*/ 2705328 w 9024322"/>
              <a:gd name="connsiteY2" fmla="*/ 724519 h 5588014"/>
              <a:gd name="connsiteX3" fmla="*/ 3033574 w 9024322"/>
              <a:gd name="connsiteY3" fmla="*/ 380643 h 5588014"/>
              <a:gd name="connsiteX4" fmla="*/ 3518129 w 9024322"/>
              <a:gd name="connsiteY4" fmla="*/ 247781 h 5588014"/>
              <a:gd name="connsiteX5" fmla="*/ 3760405 w 9024322"/>
              <a:gd name="connsiteY5" fmla="*/ 36765 h 5588014"/>
              <a:gd name="connsiteX6" fmla="*/ 4049575 w 9024322"/>
              <a:gd name="connsiteY6" fmla="*/ 52397 h 5588014"/>
              <a:gd name="connsiteX7" fmla="*/ 4260590 w 9024322"/>
              <a:gd name="connsiteY7" fmla="*/ 5505 h 5588014"/>
              <a:gd name="connsiteX8" fmla="*/ 4518498 w 9024322"/>
              <a:gd name="connsiteY8" fmla="*/ 138366 h 5588014"/>
              <a:gd name="connsiteX9" fmla="*/ 4995236 w 9024322"/>
              <a:gd name="connsiteY9" fmla="*/ 52396 h 5588014"/>
              <a:gd name="connsiteX10" fmla="*/ 5323482 w 9024322"/>
              <a:gd name="connsiteY10" fmla="*/ 333750 h 5588014"/>
              <a:gd name="connsiteX11" fmla="*/ 6198805 w 9024322"/>
              <a:gd name="connsiteY11" fmla="*/ 536950 h 5588014"/>
              <a:gd name="connsiteX12" fmla="*/ 6644282 w 9024322"/>
              <a:gd name="connsiteY12" fmla="*/ 138365 h 5588014"/>
              <a:gd name="connsiteX13" fmla="*/ 6792775 w 9024322"/>
              <a:gd name="connsiteY13" fmla="*/ 177442 h 5588014"/>
              <a:gd name="connsiteX14" fmla="*/ 6984252 w 9024322"/>
              <a:gd name="connsiteY14" fmla="*/ 106097 h 5588014"/>
              <a:gd name="connsiteX15" fmla="*/ 7269513 w 9024322"/>
              <a:gd name="connsiteY15" fmla="*/ 341566 h 5588014"/>
              <a:gd name="connsiteX16" fmla="*/ 7363298 w 9024322"/>
              <a:gd name="connsiteY16" fmla="*/ 333751 h 5588014"/>
              <a:gd name="connsiteX17" fmla="*/ 7488344 w 9024322"/>
              <a:gd name="connsiteY17" fmla="*/ 505690 h 5588014"/>
              <a:gd name="connsiteX18" fmla="*/ 7316405 w 9024322"/>
              <a:gd name="connsiteY18" fmla="*/ 724519 h 5588014"/>
              <a:gd name="connsiteX19" fmla="*/ 7480529 w 9024322"/>
              <a:gd name="connsiteY19" fmla="*/ 912090 h 5588014"/>
              <a:gd name="connsiteX20" fmla="*/ 7699359 w 9024322"/>
              <a:gd name="connsiteY20" fmla="*/ 1060582 h 5588014"/>
              <a:gd name="connsiteX21" fmla="*/ 7910375 w 9024322"/>
              <a:gd name="connsiteY21" fmla="*/ 1271597 h 5588014"/>
              <a:gd name="connsiteX22" fmla="*/ 8011974 w 9024322"/>
              <a:gd name="connsiteY22" fmla="*/ 1295043 h 5588014"/>
              <a:gd name="connsiteX23" fmla="*/ 8090129 w 9024322"/>
              <a:gd name="connsiteY23" fmla="*/ 1599843 h 5588014"/>
              <a:gd name="connsiteX24" fmla="*/ 8168282 w 9024322"/>
              <a:gd name="connsiteY24" fmla="*/ 1748336 h 5588014"/>
              <a:gd name="connsiteX25" fmla="*/ 8137021 w 9024322"/>
              <a:gd name="connsiteY25" fmla="*/ 1818673 h 5588014"/>
              <a:gd name="connsiteX26" fmla="*/ 8340221 w 9024322"/>
              <a:gd name="connsiteY26" fmla="*/ 2162551 h 5588014"/>
              <a:gd name="connsiteX27" fmla="*/ 8418375 w 9024322"/>
              <a:gd name="connsiteY27" fmla="*/ 2170368 h 5588014"/>
              <a:gd name="connsiteX28" fmla="*/ 8465266 w 9024322"/>
              <a:gd name="connsiteY28" fmla="*/ 2662735 h 5588014"/>
              <a:gd name="connsiteX29" fmla="*/ 8524959 w 9024322"/>
              <a:gd name="connsiteY29" fmla="*/ 2945456 h 5588014"/>
              <a:gd name="connsiteX30" fmla="*/ 8498580 w 9024322"/>
              <a:gd name="connsiteY30" fmla="*/ 3084571 h 5588014"/>
              <a:gd name="connsiteX31" fmla="*/ 9017248 w 9024322"/>
              <a:gd name="connsiteY31" fmla="*/ 3555331 h 5588014"/>
              <a:gd name="connsiteX32" fmla="*/ 8633924 w 9024322"/>
              <a:gd name="connsiteY32" fmla="*/ 3687644 h 5588014"/>
              <a:gd name="connsiteX33" fmla="*/ 8200326 w 9024322"/>
              <a:gd name="connsiteY33" fmla="*/ 3945410 h 5588014"/>
              <a:gd name="connsiteX34" fmla="*/ 8004629 w 9024322"/>
              <a:gd name="connsiteY34" fmla="*/ 4362268 h 5588014"/>
              <a:gd name="connsiteX35" fmla="*/ 7473183 w 9024322"/>
              <a:gd name="connsiteY35" fmla="*/ 4692859 h 5588014"/>
              <a:gd name="connsiteX36" fmla="*/ 7284207 w 9024322"/>
              <a:gd name="connsiteY36" fmla="*/ 5134428 h 5588014"/>
              <a:gd name="connsiteX37" fmla="*/ 6784648 w 9024322"/>
              <a:gd name="connsiteY37" fmla="*/ 5213832 h 5588014"/>
              <a:gd name="connsiteX38" fmla="*/ 6422170 w 9024322"/>
              <a:gd name="connsiteY38" fmla="*/ 5377174 h 5588014"/>
              <a:gd name="connsiteX39" fmla="*/ 6206310 w 9024322"/>
              <a:gd name="connsiteY39" fmla="*/ 5389679 h 5588014"/>
              <a:gd name="connsiteX40" fmla="*/ 5903541 w 9024322"/>
              <a:gd name="connsiteY40" fmla="*/ 5275418 h 5588014"/>
              <a:gd name="connsiteX41" fmla="*/ 5536375 w 9024322"/>
              <a:gd name="connsiteY41" fmla="*/ 5326999 h 5588014"/>
              <a:gd name="connsiteX42" fmla="*/ 5162800 w 9024322"/>
              <a:gd name="connsiteY42" fmla="*/ 5289329 h 5588014"/>
              <a:gd name="connsiteX43" fmla="*/ 4546165 w 9024322"/>
              <a:gd name="connsiteY43" fmla="*/ 5409998 h 5588014"/>
              <a:gd name="connsiteX44" fmla="*/ 4038478 w 9024322"/>
              <a:gd name="connsiteY44" fmla="*/ 5521446 h 5588014"/>
              <a:gd name="connsiteX45" fmla="*/ 3606600 w 9024322"/>
              <a:gd name="connsiteY45" fmla="*/ 5515194 h 5588014"/>
              <a:gd name="connsiteX46" fmla="*/ 3161155 w 9024322"/>
              <a:gd name="connsiteY46" fmla="*/ 5544750 h 5588014"/>
              <a:gd name="connsiteX47" fmla="*/ 2526357 w 9024322"/>
              <a:gd name="connsiteY47" fmla="*/ 5563805 h 5588014"/>
              <a:gd name="connsiteX48" fmla="*/ 1984594 w 9024322"/>
              <a:gd name="connsiteY48" fmla="*/ 5561462 h 5588014"/>
              <a:gd name="connsiteX49" fmla="*/ 860899 w 9024322"/>
              <a:gd name="connsiteY49" fmla="*/ 5562242 h 5588014"/>
              <a:gd name="connsiteX50" fmla="*/ 27909 w 9024322"/>
              <a:gd name="connsiteY50" fmla="*/ 5572663 h 5588014"/>
              <a:gd name="connsiteX51" fmla="*/ 32467 w 9024322"/>
              <a:gd name="connsiteY51" fmla="*/ 146182 h 5588014"/>
              <a:gd name="connsiteX52" fmla="*/ 251299 w 9024322"/>
              <a:gd name="connsiteY52" fmla="*/ 443165 h 5588014"/>
              <a:gd name="connsiteX53" fmla="*/ 1009389 w 9024322"/>
              <a:gd name="connsiteY53" fmla="*/ 677628 h 5588014"/>
              <a:gd name="connsiteX54" fmla="*/ 1642437 w 9024322"/>
              <a:gd name="connsiteY54" fmla="*/ 1349750 h 5588014"/>
              <a:gd name="connsiteX55" fmla="*/ 2158251 w 9024322"/>
              <a:gd name="connsiteY55" fmla="*/ 1967166 h 5588014"/>
              <a:gd name="connsiteX56" fmla="*/ 2455235 w 9024322"/>
              <a:gd name="connsiteY56" fmla="*/ 1506059 h 5588014"/>
              <a:gd name="connsiteX57" fmla="*/ 2608295 w 9024322"/>
              <a:gd name="connsiteY57" fmla="*/ 1168990 h 5588014"/>
              <a:gd name="connsiteX0" fmla="*/ 2608295 w 9020483"/>
              <a:gd name="connsiteY0" fmla="*/ 1168990 h 5588014"/>
              <a:gd name="connsiteX1" fmla="*/ 2580282 w 9020483"/>
              <a:gd name="connsiteY1" fmla="*/ 958982 h 5588014"/>
              <a:gd name="connsiteX2" fmla="*/ 2705328 w 9020483"/>
              <a:gd name="connsiteY2" fmla="*/ 724519 h 5588014"/>
              <a:gd name="connsiteX3" fmla="*/ 3033574 w 9020483"/>
              <a:gd name="connsiteY3" fmla="*/ 380643 h 5588014"/>
              <a:gd name="connsiteX4" fmla="*/ 3518129 w 9020483"/>
              <a:gd name="connsiteY4" fmla="*/ 247781 h 5588014"/>
              <a:gd name="connsiteX5" fmla="*/ 3760405 w 9020483"/>
              <a:gd name="connsiteY5" fmla="*/ 36765 h 5588014"/>
              <a:gd name="connsiteX6" fmla="*/ 4049575 w 9020483"/>
              <a:gd name="connsiteY6" fmla="*/ 52397 h 5588014"/>
              <a:gd name="connsiteX7" fmla="*/ 4260590 w 9020483"/>
              <a:gd name="connsiteY7" fmla="*/ 5505 h 5588014"/>
              <a:gd name="connsiteX8" fmla="*/ 4518498 w 9020483"/>
              <a:gd name="connsiteY8" fmla="*/ 138366 h 5588014"/>
              <a:gd name="connsiteX9" fmla="*/ 4995236 w 9020483"/>
              <a:gd name="connsiteY9" fmla="*/ 52396 h 5588014"/>
              <a:gd name="connsiteX10" fmla="*/ 5323482 w 9020483"/>
              <a:gd name="connsiteY10" fmla="*/ 333750 h 5588014"/>
              <a:gd name="connsiteX11" fmla="*/ 6198805 w 9020483"/>
              <a:gd name="connsiteY11" fmla="*/ 536950 h 5588014"/>
              <a:gd name="connsiteX12" fmla="*/ 6644282 w 9020483"/>
              <a:gd name="connsiteY12" fmla="*/ 138365 h 5588014"/>
              <a:gd name="connsiteX13" fmla="*/ 6792775 w 9020483"/>
              <a:gd name="connsiteY13" fmla="*/ 177442 h 5588014"/>
              <a:gd name="connsiteX14" fmla="*/ 6984252 w 9020483"/>
              <a:gd name="connsiteY14" fmla="*/ 106097 h 5588014"/>
              <a:gd name="connsiteX15" fmla="*/ 7269513 w 9020483"/>
              <a:gd name="connsiteY15" fmla="*/ 341566 h 5588014"/>
              <a:gd name="connsiteX16" fmla="*/ 7363298 w 9020483"/>
              <a:gd name="connsiteY16" fmla="*/ 333751 h 5588014"/>
              <a:gd name="connsiteX17" fmla="*/ 7488344 w 9020483"/>
              <a:gd name="connsiteY17" fmla="*/ 505690 h 5588014"/>
              <a:gd name="connsiteX18" fmla="*/ 7316405 w 9020483"/>
              <a:gd name="connsiteY18" fmla="*/ 724519 h 5588014"/>
              <a:gd name="connsiteX19" fmla="*/ 7480529 w 9020483"/>
              <a:gd name="connsiteY19" fmla="*/ 912090 h 5588014"/>
              <a:gd name="connsiteX20" fmla="*/ 7699359 w 9020483"/>
              <a:gd name="connsiteY20" fmla="*/ 1060582 h 5588014"/>
              <a:gd name="connsiteX21" fmla="*/ 7910375 w 9020483"/>
              <a:gd name="connsiteY21" fmla="*/ 1271597 h 5588014"/>
              <a:gd name="connsiteX22" fmla="*/ 8011974 w 9020483"/>
              <a:gd name="connsiteY22" fmla="*/ 1295043 h 5588014"/>
              <a:gd name="connsiteX23" fmla="*/ 8090129 w 9020483"/>
              <a:gd name="connsiteY23" fmla="*/ 1599843 h 5588014"/>
              <a:gd name="connsiteX24" fmla="*/ 8168282 w 9020483"/>
              <a:gd name="connsiteY24" fmla="*/ 1748336 h 5588014"/>
              <a:gd name="connsiteX25" fmla="*/ 8137021 w 9020483"/>
              <a:gd name="connsiteY25" fmla="*/ 1818673 h 5588014"/>
              <a:gd name="connsiteX26" fmla="*/ 8340221 w 9020483"/>
              <a:gd name="connsiteY26" fmla="*/ 2162551 h 5588014"/>
              <a:gd name="connsiteX27" fmla="*/ 8418375 w 9020483"/>
              <a:gd name="connsiteY27" fmla="*/ 2170368 h 5588014"/>
              <a:gd name="connsiteX28" fmla="*/ 8465266 w 9020483"/>
              <a:gd name="connsiteY28" fmla="*/ 2662735 h 5588014"/>
              <a:gd name="connsiteX29" fmla="*/ 8524959 w 9020483"/>
              <a:gd name="connsiteY29" fmla="*/ 2945456 h 5588014"/>
              <a:gd name="connsiteX30" fmla="*/ 8498580 w 9020483"/>
              <a:gd name="connsiteY30" fmla="*/ 3084571 h 5588014"/>
              <a:gd name="connsiteX31" fmla="*/ 9017248 w 9020483"/>
              <a:gd name="connsiteY31" fmla="*/ 3555331 h 5588014"/>
              <a:gd name="connsiteX32" fmla="*/ 8633924 w 9020483"/>
              <a:gd name="connsiteY32" fmla="*/ 3687644 h 5588014"/>
              <a:gd name="connsiteX33" fmla="*/ 8200326 w 9020483"/>
              <a:gd name="connsiteY33" fmla="*/ 3945410 h 5588014"/>
              <a:gd name="connsiteX34" fmla="*/ 8004629 w 9020483"/>
              <a:gd name="connsiteY34" fmla="*/ 4362268 h 5588014"/>
              <a:gd name="connsiteX35" fmla="*/ 7473183 w 9020483"/>
              <a:gd name="connsiteY35" fmla="*/ 4692859 h 5588014"/>
              <a:gd name="connsiteX36" fmla="*/ 7284207 w 9020483"/>
              <a:gd name="connsiteY36" fmla="*/ 5134428 h 5588014"/>
              <a:gd name="connsiteX37" fmla="*/ 6784648 w 9020483"/>
              <a:gd name="connsiteY37" fmla="*/ 5213832 h 5588014"/>
              <a:gd name="connsiteX38" fmla="*/ 6422170 w 9020483"/>
              <a:gd name="connsiteY38" fmla="*/ 5377174 h 5588014"/>
              <a:gd name="connsiteX39" fmla="*/ 6206310 w 9020483"/>
              <a:gd name="connsiteY39" fmla="*/ 5389679 h 5588014"/>
              <a:gd name="connsiteX40" fmla="*/ 5903541 w 9020483"/>
              <a:gd name="connsiteY40" fmla="*/ 5275418 h 5588014"/>
              <a:gd name="connsiteX41" fmla="*/ 5536375 w 9020483"/>
              <a:gd name="connsiteY41" fmla="*/ 5326999 h 5588014"/>
              <a:gd name="connsiteX42" fmla="*/ 5162800 w 9020483"/>
              <a:gd name="connsiteY42" fmla="*/ 5289329 h 5588014"/>
              <a:gd name="connsiteX43" fmla="*/ 4546165 w 9020483"/>
              <a:gd name="connsiteY43" fmla="*/ 5409998 h 5588014"/>
              <a:gd name="connsiteX44" fmla="*/ 4038478 w 9020483"/>
              <a:gd name="connsiteY44" fmla="*/ 5521446 h 5588014"/>
              <a:gd name="connsiteX45" fmla="*/ 3606600 w 9020483"/>
              <a:gd name="connsiteY45" fmla="*/ 5515194 h 5588014"/>
              <a:gd name="connsiteX46" fmla="*/ 3161155 w 9020483"/>
              <a:gd name="connsiteY46" fmla="*/ 5544750 h 5588014"/>
              <a:gd name="connsiteX47" fmla="*/ 2526357 w 9020483"/>
              <a:gd name="connsiteY47" fmla="*/ 5563805 h 5588014"/>
              <a:gd name="connsiteX48" fmla="*/ 1984594 w 9020483"/>
              <a:gd name="connsiteY48" fmla="*/ 5561462 h 5588014"/>
              <a:gd name="connsiteX49" fmla="*/ 860899 w 9020483"/>
              <a:gd name="connsiteY49" fmla="*/ 5562242 h 5588014"/>
              <a:gd name="connsiteX50" fmla="*/ 27909 w 9020483"/>
              <a:gd name="connsiteY50" fmla="*/ 5572663 h 5588014"/>
              <a:gd name="connsiteX51" fmla="*/ 32467 w 9020483"/>
              <a:gd name="connsiteY51" fmla="*/ 146182 h 5588014"/>
              <a:gd name="connsiteX52" fmla="*/ 251299 w 9020483"/>
              <a:gd name="connsiteY52" fmla="*/ 443165 h 5588014"/>
              <a:gd name="connsiteX53" fmla="*/ 1009389 w 9020483"/>
              <a:gd name="connsiteY53" fmla="*/ 677628 h 5588014"/>
              <a:gd name="connsiteX54" fmla="*/ 1642437 w 9020483"/>
              <a:gd name="connsiteY54" fmla="*/ 1349750 h 5588014"/>
              <a:gd name="connsiteX55" fmla="*/ 2158251 w 9020483"/>
              <a:gd name="connsiteY55" fmla="*/ 1967166 h 5588014"/>
              <a:gd name="connsiteX56" fmla="*/ 2455235 w 9020483"/>
              <a:gd name="connsiteY56" fmla="*/ 1506059 h 5588014"/>
              <a:gd name="connsiteX57" fmla="*/ 2608295 w 9020483"/>
              <a:gd name="connsiteY57" fmla="*/ 1168990 h 558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020483" h="5588014">
                <a:moveTo>
                  <a:pt x="2608295" y="1168990"/>
                </a:moveTo>
                <a:cubicBezTo>
                  <a:pt x="2643465" y="1077810"/>
                  <a:pt x="2562807" y="1033061"/>
                  <a:pt x="2580282" y="958982"/>
                </a:cubicBezTo>
                <a:cubicBezTo>
                  <a:pt x="2597757" y="884904"/>
                  <a:pt x="2632385" y="822211"/>
                  <a:pt x="2705328" y="724519"/>
                </a:cubicBezTo>
                <a:cubicBezTo>
                  <a:pt x="2782721" y="620482"/>
                  <a:pt x="2947605" y="608592"/>
                  <a:pt x="3033574" y="380643"/>
                </a:cubicBezTo>
                <a:cubicBezTo>
                  <a:pt x="3174251" y="301187"/>
                  <a:pt x="3339678" y="273832"/>
                  <a:pt x="3518129" y="247781"/>
                </a:cubicBezTo>
                <a:cubicBezTo>
                  <a:pt x="3723934" y="237360"/>
                  <a:pt x="3554600" y="47186"/>
                  <a:pt x="3760405" y="36765"/>
                </a:cubicBezTo>
                <a:cubicBezTo>
                  <a:pt x="3834651" y="-6219"/>
                  <a:pt x="3966211" y="57607"/>
                  <a:pt x="4049575" y="52397"/>
                </a:cubicBezTo>
                <a:cubicBezTo>
                  <a:pt x="4132939" y="47187"/>
                  <a:pt x="4174621" y="-19244"/>
                  <a:pt x="4260590" y="5505"/>
                </a:cubicBezTo>
                <a:cubicBezTo>
                  <a:pt x="4346559" y="30254"/>
                  <a:pt x="4389544" y="144879"/>
                  <a:pt x="4518498" y="138366"/>
                </a:cubicBezTo>
                <a:cubicBezTo>
                  <a:pt x="4647452" y="131853"/>
                  <a:pt x="4833718" y="294"/>
                  <a:pt x="4995236" y="52396"/>
                </a:cubicBezTo>
                <a:cubicBezTo>
                  <a:pt x="5156754" y="104498"/>
                  <a:pt x="5112467" y="293371"/>
                  <a:pt x="5323482" y="333750"/>
                </a:cubicBezTo>
                <a:cubicBezTo>
                  <a:pt x="5620467" y="292068"/>
                  <a:pt x="5901820" y="578632"/>
                  <a:pt x="6198805" y="536950"/>
                </a:cubicBezTo>
                <a:cubicBezTo>
                  <a:pt x="6349903" y="450981"/>
                  <a:pt x="6493184" y="224334"/>
                  <a:pt x="6644282" y="138365"/>
                </a:cubicBezTo>
                <a:cubicBezTo>
                  <a:pt x="6719831" y="133155"/>
                  <a:pt x="6717226" y="182652"/>
                  <a:pt x="6792775" y="177442"/>
                </a:cubicBezTo>
                <a:lnTo>
                  <a:pt x="6984252" y="106097"/>
                </a:lnTo>
                <a:lnTo>
                  <a:pt x="7269513" y="341566"/>
                </a:lnTo>
                <a:lnTo>
                  <a:pt x="7363298" y="333751"/>
                </a:lnTo>
                <a:lnTo>
                  <a:pt x="7488344" y="505690"/>
                </a:lnTo>
                <a:cubicBezTo>
                  <a:pt x="7502672" y="587752"/>
                  <a:pt x="7420609" y="612499"/>
                  <a:pt x="7316405" y="724519"/>
                </a:cubicBezTo>
                <a:cubicBezTo>
                  <a:pt x="7375020" y="789647"/>
                  <a:pt x="7391955" y="805280"/>
                  <a:pt x="7480529" y="912090"/>
                </a:cubicBezTo>
                <a:cubicBezTo>
                  <a:pt x="7518303" y="1000665"/>
                  <a:pt x="7450570" y="1102264"/>
                  <a:pt x="7699359" y="1060582"/>
                </a:cubicBezTo>
                <a:lnTo>
                  <a:pt x="7910375" y="1271597"/>
                </a:lnTo>
                <a:lnTo>
                  <a:pt x="8011974" y="1295043"/>
                </a:lnTo>
                <a:lnTo>
                  <a:pt x="8090129" y="1599843"/>
                </a:lnTo>
                <a:lnTo>
                  <a:pt x="8168282" y="1748336"/>
                </a:lnTo>
                <a:lnTo>
                  <a:pt x="8137021" y="1818673"/>
                </a:lnTo>
                <a:lnTo>
                  <a:pt x="8340221" y="2162551"/>
                </a:lnTo>
                <a:cubicBezTo>
                  <a:pt x="8387113" y="2221167"/>
                  <a:pt x="8397534" y="2087004"/>
                  <a:pt x="8418375" y="2170368"/>
                </a:cubicBezTo>
                <a:cubicBezTo>
                  <a:pt x="8439216" y="2253732"/>
                  <a:pt x="8447502" y="2533554"/>
                  <a:pt x="8465266" y="2662735"/>
                </a:cubicBezTo>
                <a:cubicBezTo>
                  <a:pt x="8483030" y="2791916"/>
                  <a:pt x="8503532" y="2810380"/>
                  <a:pt x="8524959" y="2945456"/>
                </a:cubicBezTo>
                <a:cubicBezTo>
                  <a:pt x="8477806" y="3065292"/>
                  <a:pt x="8477492" y="2982925"/>
                  <a:pt x="8498580" y="3084571"/>
                </a:cubicBezTo>
                <a:cubicBezTo>
                  <a:pt x="8525116" y="3212476"/>
                  <a:pt x="9067081" y="3534829"/>
                  <a:pt x="9017248" y="3555331"/>
                </a:cubicBezTo>
                <a:cubicBezTo>
                  <a:pt x="8967415" y="3575833"/>
                  <a:pt x="8934035" y="3542875"/>
                  <a:pt x="8633924" y="3687644"/>
                </a:cubicBezTo>
                <a:cubicBezTo>
                  <a:pt x="8467925" y="3728781"/>
                  <a:pt x="8305209" y="3832973"/>
                  <a:pt x="8200326" y="3945410"/>
                </a:cubicBezTo>
                <a:cubicBezTo>
                  <a:pt x="8095444" y="4057847"/>
                  <a:pt x="8125819" y="4237693"/>
                  <a:pt x="8004629" y="4362268"/>
                </a:cubicBezTo>
                <a:cubicBezTo>
                  <a:pt x="7883439" y="4486843"/>
                  <a:pt x="7746200" y="4667641"/>
                  <a:pt x="7473183" y="4692859"/>
                </a:cubicBezTo>
                <a:cubicBezTo>
                  <a:pt x="7384609" y="4760592"/>
                  <a:pt x="7495763" y="4948836"/>
                  <a:pt x="7284207" y="5134428"/>
                </a:cubicBezTo>
                <a:cubicBezTo>
                  <a:pt x="7208658" y="5209977"/>
                  <a:pt x="6928321" y="5173374"/>
                  <a:pt x="6784648" y="5213832"/>
                </a:cubicBezTo>
                <a:cubicBezTo>
                  <a:pt x="6640975" y="5254290"/>
                  <a:pt x="6646576" y="5305194"/>
                  <a:pt x="6422170" y="5377174"/>
                </a:cubicBezTo>
                <a:cubicBezTo>
                  <a:pt x="6197764" y="5449154"/>
                  <a:pt x="6318330" y="5340182"/>
                  <a:pt x="6206310" y="5389679"/>
                </a:cubicBezTo>
                <a:cubicBezTo>
                  <a:pt x="6031767" y="5420940"/>
                  <a:pt x="6342265" y="5369565"/>
                  <a:pt x="5903541" y="5275418"/>
                </a:cubicBezTo>
                <a:cubicBezTo>
                  <a:pt x="5594625" y="5237487"/>
                  <a:pt x="5953425" y="5340439"/>
                  <a:pt x="5536375" y="5326999"/>
                </a:cubicBezTo>
                <a:cubicBezTo>
                  <a:pt x="5348076" y="5306887"/>
                  <a:pt x="5420676" y="5387801"/>
                  <a:pt x="5162800" y="5289329"/>
                </a:cubicBezTo>
                <a:cubicBezTo>
                  <a:pt x="4963508" y="5338826"/>
                  <a:pt x="4791589" y="5336427"/>
                  <a:pt x="4546165" y="5409998"/>
                </a:cubicBezTo>
                <a:cubicBezTo>
                  <a:pt x="4397673" y="5423024"/>
                  <a:pt x="4195072" y="5503913"/>
                  <a:pt x="4038478" y="5521446"/>
                </a:cubicBezTo>
                <a:cubicBezTo>
                  <a:pt x="3881884" y="5538979"/>
                  <a:pt x="3752820" y="5511310"/>
                  <a:pt x="3606600" y="5515194"/>
                </a:cubicBezTo>
                <a:cubicBezTo>
                  <a:pt x="3460380" y="5519078"/>
                  <a:pt x="3633048" y="5579138"/>
                  <a:pt x="3161155" y="5544750"/>
                </a:cubicBezTo>
                <a:cubicBezTo>
                  <a:pt x="3014382" y="5565226"/>
                  <a:pt x="2722450" y="5561020"/>
                  <a:pt x="2526357" y="5563805"/>
                </a:cubicBezTo>
                <a:lnTo>
                  <a:pt x="1984594" y="5561462"/>
                </a:lnTo>
                <a:lnTo>
                  <a:pt x="860899" y="5562242"/>
                </a:lnTo>
                <a:cubicBezTo>
                  <a:pt x="534785" y="5564109"/>
                  <a:pt x="795120" y="5611740"/>
                  <a:pt x="27909" y="5572663"/>
                </a:cubicBezTo>
                <a:cubicBezTo>
                  <a:pt x="18791" y="4634816"/>
                  <a:pt x="-32661" y="1001967"/>
                  <a:pt x="32467" y="146182"/>
                </a:cubicBezTo>
                <a:cubicBezTo>
                  <a:pt x="253903" y="493966"/>
                  <a:pt x="88479" y="354591"/>
                  <a:pt x="251299" y="443165"/>
                </a:cubicBezTo>
                <a:cubicBezTo>
                  <a:pt x="414119" y="531739"/>
                  <a:pt x="815307" y="520018"/>
                  <a:pt x="1009389" y="677628"/>
                </a:cubicBezTo>
                <a:cubicBezTo>
                  <a:pt x="1203471" y="835238"/>
                  <a:pt x="1608570" y="1392735"/>
                  <a:pt x="1642437" y="1349750"/>
                </a:cubicBezTo>
                <a:cubicBezTo>
                  <a:pt x="1676304" y="1306765"/>
                  <a:pt x="2149133" y="2217258"/>
                  <a:pt x="2158251" y="1967166"/>
                </a:cubicBezTo>
                <a:cubicBezTo>
                  <a:pt x="2167369" y="1717074"/>
                  <a:pt x="2476617" y="1741991"/>
                  <a:pt x="2455235" y="1506059"/>
                </a:cubicBezTo>
                <a:lnTo>
                  <a:pt x="2608295" y="1168990"/>
                </a:lnTo>
                <a:close/>
              </a:path>
            </a:pathLst>
          </a:custGeom>
          <a:noFill/>
          <a:ln w="762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4">
            <a:extLst>
              <a:ext uri="{FF2B5EF4-FFF2-40B4-BE49-F238E27FC236}">
                <a16:creationId xmlns:a16="http://schemas.microsoft.com/office/drawing/2014/main" id="{6704BB02-088B-4FD0-8BCB-9D6B265E5139}"/>
              </a:ext>
            </a:extLst>
          </p:cNvPr>
          <p:cNvGrpSpPr/>
          <p:nvPr/>
        </p:nvGrpSpPr>
        <p:grpSpPr>
          <a:xfrm>
            <a:off x="93618" y="957761"/>
            <a:ext cx="1952930" cy="2177172"/>
            <a:chOff x="-3281250" y="1785228"/>
            <a:chExt cx="1952930" cy="2177172"/>
          </a:xfrm>
        </p:grpSpPr>
        <p:sp>
          <p:nvSpPr>
            <p:cNvPr id="44" name="正方形/長方形 43">
              <a:extLst>
                <a:ext uri="{FF2B5EF4-FFF2-40B4-BE49-F238E27FC236}">
                  <a16:creationId xmlns:a16="http://schemas.microsoft.com/office/drawing/2014/main" id="{37024A8A-0FF9-4BD0-B972-7391DE17FF12}"/>
                </a:ext>
              </a:extLst>
            </p:cNvPr>
            <p:cNvSpPr/>
            <p:nvPr/>
          </p:nvSpPr>
          <p:spPr>
            <a:xfrm>
              <a:off x="-3281250" y="1785228"/>
              <a:ext cx="1845810" cy="2177172"/>
            </a:xfrm>
            <a:prstGeom prst="rect">
              <a:avLst/>
            </a:prstGeom>
            <a:solidFill>
              <a:schemeClr val="bg1"/>
            </a:solidFill>
            <a:ln w="1905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テキスト ボックス 28">
              <a:extLst>
                <a:ext uri="{FF2B5EF4-FFF2-40B4-BE49-F238E27FC236}">
                  <a16:creationId xmlns:a16="http://schemas.microsoft.com/office/drawing/2014/main" id="{4D819422-889B-445E-ACBB-633C0BB389AB}"/>
                </a:ext>
              </a:extLst>
            </p:cNvPr>
            <p:cNvSpPr txBox="1"/>
            <p:nvPr/>
          </p:nvSpPr>
          <p:spPr>
            <a:xfrm>
              <a:off x="-3279380" y="1812976"/>
              <a:ext cx="570875" cy="246221"/>
            </a:xfrm>
            <a:prstGeom prst="rect">
              <a:avLst/>
            </a:prstGeom>
            <a:noFill/>
          </p:spPr>
          <p:txBody>
            <a:bodyPr wrap="square" rtlCol="0">
              <a:spAutoFit/>
            </a:bodyPr>
            <a:lstStyle/>
            <a:p>
              <a:r>
                <a:rPr lang="ja-JP" altLang="en-US" sz="1000" b="1" dirty="0"/>
                <a:t>凡 例</a:t>
              </a:r>
              <a:endParaRPr kumimoji="1" lang="ja-JP" altLang="en-US" sz="1000" b="1" dirty="0"/>
            </a:p>
          </p:txBody>
        </p:sp>
        <p:sp>
          <p:nvSpPr>
            <p:cNvPr id="31" name="正方形/長方形 30">
              <a:extLst>
                <a:ext uri="{FF2B5EF4-FFF2-40B4-BE49-F238E27FC236}">
                  <a16:creationId xmlns:a16="http://schemas.microsoft.com/office/drawing/2014/main" id="{ABCDD095-0C01-4286-B105-8B8D1441A5BB}"/>
                </a:ext>
              </a:extLst>
            </p:cNvPr>
            <p:cNvSpPr/>
            <p:nvPr/>
          </p:nvSpPr>
          <p:spPr>
            <a:xfrm>
              <a:off x="-3202571" y="2075392"/>
              <a:ext cx="344963" cy="150921"/>
            </a:xfrm>
            <a:prstGeom prst="rect">
              <a:avLst/>
            </a:prstGeom>
            <a:noFill/>
            <a:ln w="3175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正方形/長方形 31">
              <a:extLst>
                <a:ext uri="{FF2B5EF4-FFF2-40B4-BE49-F238E27FC236}">
                  <a16:creationId xmlns:a16="http://schemas.microsoft.com/office/drawing/2014/main" id="{78B0A3E1-C074-4C04-B30B-61023CF8A3CA}"/>
                </a:ext>
              </a:extLst>
            </p:cNvPr>
            <p:cNvSpPr/>
            <p:nvPr/>
          </p:nvSpPr>
          <p:spPr>
            <a:xfrm>
              <a:off x="-3205292" y="2764901"/>
              <a:ext cx="344963" cy="150921"/>
            </a:xfrm>
            <a:prstGeom prst="rect">
              <a:avLst/>
            </a:prstGeom>
            <a:noFill/>
            <a:ln w="31750">
              <a:solidFill>
                <a:srgbClr val="00206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正方形/長方形 32">
              <a:extLst>
                <a:ext uri="{FF2B5EF4-FFF2-40B4-BE49-F238E27FC236}">
                  <a16:creationId xmlns:a16="http://schemas.microsoft.com/office/drawing/2014/main" id="{92F7BAF9-E906-4D80-8260-DAFAAAE70508}"/>
                </a:ext>
              </a:extLst>
            </p:cNvPr>
            <p:cNvSpPr/>
            <p:nvPr/>
          </p:nvSpPr>
          <p:spPr>
            <a:xfrm>
              <a:off x="-3210596" y="2319841"/>
              <a:ext cx="344963" cy="150921"/>
            </a:xfrm>
            <a:prstGeom prst="rect">
              <a:avLst/>
            </a:prstGeom>
            <a:pattFill prst="dkUpDiag">
              <a:fgClr>
                <a:srgbClr val="FF0000"/>
              </a:fgClr>
              <a:bgClr>
                <a:schemeClr val="bg1"/>
              </a:bgClr>
            </a:pattFill>
            <a:ln w="3175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テキスト ボックス 33">
              <a:extLst>
                <a:ext uri="{FF2B5EF4-FFF2-40B4-BE49-F238E27FC236}">
                  <a16:creationId xmlns:a16="http://schemas.microsoft.com/office/drawing/2014/main" id="{066BD703-A2FC-452E-9AEB-583755E4B3BF}"/>
                </a:ext>
              </a:extLst>
            </p:cNvPr>
            <p:cNvSpPr txBox="1"/>
            <p:nvPr/>
          </p:nvSpPr>
          <p:spPr>
            <a:xfrm>
              <a:off x="-2897168" y="2276468"/>
              <a:ext cx="1303286" cy="230832"/>
            </a:xfrm>
            <a:prstGeom prst="rect">
              <a:avLst/>
            </a:prstGeom>
            <a:noFill/>
          </p:spPr>
          <p:txBody>
            <a:bodyPr wrap="square" rtlCol="0">
              <a:spAutoFit/>
            </a:bodyPr>
            <a:lstStyle/>
            <a:p>
              <a:r>
                <a:rPr kumimoji="1" lang="en-US" altLang="ja-JP" sz="900" b="1" dirty="0"/>
                <a:t>A</a:t>
              </a:r>
              <a:r>
                <a:rPr kumimoji="1" lang="ja-JP" altLang="en-US" sz="900" b="1" dirty="0"/>
                <a:t>ランク</a:t>
              </a:r>
              <a:r>
                <a:rPr lang="ja-JP" altLang="en-US" sz="900" b="1" dirty="0"/>
                <a:t>（</a:t>
              </a:r>
              <a:r>
                <a:rPr lang="en-US" altLang="ja-JP" sz="900" b="1" dirty="0"/>
                <a:t>0</a:t>
              </a:r>
              <a:r>
                <a:rPr lang="ja-JP" altLang="en-US" sz="900" b="1" dirty="0"/>
                <a:t>箇所）</a:t>
              </a:r>
              <a:endParaRPr kumimoji="1" lang="ja-JP" altLang="en-US" sz="900" b="1" dirty="0"/>
            </a:p>
          </p:txBody>
        </p:sp>
        <p:sp>
          <p:nvSpPr>
            <p:cNvPr id="35" name="正方形/長方形 34">
              <a:extLst>
                <a:ext uri="{FF2B5EF4-FFF2-40B4-BE49-F238E27FC236}">
                  <a16:creationId xmlns:a16="http://schemas.microsoft.com/office/drawing/2014/main" id="{B9C79389-52F4-4541-92AC-EF474CB00A59}"/>
                </a:ext>
              </a:extLst>
            </p:cNvPr>
            <p:cNvSpPr/>
            <p:nvPr/>
          </p:nvSpPr>
          <p:spPr>
            <a:xfrm>
              <a:off x="-3215772" y="3014368"/>
              <a:ext cx="344963" cy="150921"/>
            </a:xfrm>
            <a:prstGeom prst="rect">
              <a:avLst/>
            </a:prstGeom>
            <a:pattFill prst="ltUpDiag">
              <a:fgClr>
                <a:srgbClr val="005392"/>
              </a:fgClr>
              <a:bgClr>
                <a:schemeClr val="bg1"/>
              </a:bgClr>
            </a:pattFill>
            <a:ln w="31750">
              <a:solidFill>
                <a:srgbClr val="005392"/>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テキスト ボックス 35">
              <a:extLst>
                <a:ext uri="{FF2B5EF4-FFF2-40B4-BE49-F238E27FC236}">
                  <a16:creationId xmlns:a16="http://schemas.microsoft.com/office/drawing/2014/main" id="{909C74BE-3A1A-4255-A8E4-19DA9C5A221F}"/>
                </a:ext>
              </a:extLst>
            </p:cNvPr>
            <p:cNvSpPr txBox="1"/>
            <p:nvPr/>
          </p:nvSpPr>
          <p:spPr>
            <a:xfrm>
              <a:off x="-2867447" y="2984238"/>
              <a:ext cx="1225298" cy="230832"/>
            </a:xfrm>
            <a:prstGeom prst="rect">
              <a:avLst/>
            </a:prstGeom>
            <a:noFill/>
          </p:spPr>
          <p:txBody>
            <a:bodyPr wrap="square" rtlCol="0">
              <a:spAutoFit/>
            </a:bodyPr>
            <a:lstStyle/>
            <a:p>
              <a:r>
                <a:rPr kumimoji="1" lang="en-US" altLang="ja-JP" sz="900" b="1" dirty="0"/>
                <a:t>A</a:t>
              </a:r>
              <a:r>
                <a:rPr kumimoji="1" lang="ja-JP" altLang="en-US" sz="900" b="1" dirty="0"/>
                <a:t>ランク</a:t>
              </a:r>
              <a:r>
                <a:rPr lang="ja-JP" altLang="en-US" sz="900" b="1" dirty="0"/>
                <a:t>（</a:t>
              </a:r>
              <a:r>
                <a:rPr lang="en-US" altLang="ja-JP" sz="900" b="1" dirty="0"/>
                <a:t>0</a:t>
              </a:r>
              <a:r>
                <a:rPr lang="ja-JP" altLang="en-US" sz="900" b="1" dirty="0"/>
                <a:t>箇所）</a:t>
              </a:r>
              <a:endParaRPr kumimoji="1" lang="ja-JP" altLang="en-US" sz="900" b="1" dirty="0"/>
            </a:p>
          </p:txBody>
        </p:sp>
        <p:sp>
          <p:nvSpPr>
            <p:cNvPr id="46" name="テキスト ボックス 45">
              <a:extLst>
                <a:ext uri="{FF2B5EF4-FFF2-40B4-BE49-F238E27FC236}">
                  <a16:creationId xmlns:a16="http://schemas.microsoft.com/office/drawing/2014/main" id="{466C6E32-0CA2-460B-90DC-40B3C280D6F4}"/>
                </a:ext>
              </a:extLst>
            </p:cNvPr>
            <p:cNvSpPr txBox="1"/>
            <p:nvPr/>
          </p:nvSpPr>
          <p:spPr>
            <a:xfrm>
              <a:off x="-2911181" y="3399382"/>
              <a:ext cx="1349837" cy="246221"/>
            </a:xfrm>
            <a:prstGeom prst="rect">
              <a:avLst/>
            </a:prstGeom>
            <a:noFill/>
          </p:spPr>
          <p:txBody>
            <a:bodyPr wrap="square" rtlCol="0">
              <a:spAutoFit/>
            </a:bodyPr>
            <a:lstStyle/>
            <a:p>
              <a:r>
                <a:rPr kumimoji="1" lang="ja-JP" altLang="en-US" sz="1000" b="1" dirty="0"/>
                <a:t>崩壊土砂流出渓流</a:t>
              </a:r>
            </a:p>
          </p:txBody>
        </p:sp>
        <p:sp>
          <p:nvSpPr>
            <p:cNvPr id="48" name="テキスト ボックス 47">
              <a:extLst>
                <a:ext uri="{FF2B5EF4-FFF2-40B4-BE49-F238E27FC236}">
                  <a16:creationId xmlns:a16="http://schemas.microsoft.com/office/drawing/2014/main" id="{C1675B75-0F03-4540-AF8A-629558ED6923}"/>
                </a:ext>
              </a:extLst>
            </p:cNvPr>
            <p:cNvSpPr txBox="1"/>
            <p:nvPr/>
          </p:nvSpPr>
          <p:spPr>
            <a:xfrm>
              <a:off x="-2909481" y="2036312"/>
              <a:ext cx="1581160" cy="230832"/>
            </a:xfrm>
            <a:prstGeom prst="rect">
              <a:avLst/>
            </a:prstGeom>
            <a:noFill/>
          </p:spPr>
          <p:txBody>
            <a:bodyPr wrap="square" rtlCol="0">
              <a:spAutoFit/>
            </a:bodyPr>
            <a:lstStyle/>
            <a:p>
              <a:r>
                <a:rPr kumimoji="1" lang="ja-JP" altLang="en-US" sz="900" b="1" dirty="0"/>
                <a:t>山地災害危険地区（山腹）</a:t>
              </a:r>
            </a:p>
          </p:txBody>
        </p:sp>
        <p:sp>
          <p:nvSpPr>
            <p:cNvPr id="49" name="テキスト ボックス 48">
              <a:extLst>
                <a:ext uri="{FF2B5EF4-FFF2-40B4-BE49-F238E27FC236}">
                  <a16:creationId xmlns:a16="http://schemas.microsoft.com/office/drawing/2014/main" id="{1AA72DC6-862D-4B05-8F8F-D8A176B2D625}"/>
                </a:ext>
              </a:extLst>
            </p:cNvPr>
            <p:cNvSpPr txBox="1"/>
            <p:nvPr/>
          </p:nvSpPr>
          <p:spPr>
            <a:xfrm>
              <a:off x="-2912202" y="2734134"/>
              <a:ext cx="1583882" cy="230832"/>
            </a:xfrm>
            <a:prstGeom prst="rect">
              <a:avLst/>
            </a:prstGeom>
            <a:noFill/>
          </p:spPr>
          <p:txBody>
            <a:bodyPr wrap="square" rtlCol="0">
              <a:spAutoFit/>
            </a:bodyPr>
            <a:lstStyle/>
            <a:p>
              <a:r>
                <a:rPr kumimoji="1" lang="ja-JP" altLang="en-US" sz="900" b="1" dirty="0"/>
                <a:t>山地災害危険地区（渓流）</a:t>
              </a:r>
            </a:p>
          </p:txBody>
        </p:sp>
        <p:sp>
          <p:nvSpPr>
            <p:cNvPr id="54" name="正方形/長方形 53">
              <a:extLst>
                <a:ext uri="{FF2B5EF4-FFF2-40B4-BE49-F238E27FC236}">
                  <a16:creationId xmlns:a16="http://schemas.microsoft.com/office/drawing/2014/main" id="{7F07FFC8-A24E-4E7E-BC2A-CFD0659290D8}"/>
                </a:ext>
              </a:extLst>
            </p:cNvPr>
            <p:cNvSpPr/>
            <p:nvPr/>
          </p:nvSpPr>
          <p:spPr>
            <a:xfrm>
              <a:off x="-3212029" y="2541022"/>
              <a:ext cx="344963" cy="150921"/>
            </a:xfrm>
            <a:prstGeom prst="rect">
              <a:avLst/>
            </a:prstGeom>
            <a:pattFill prst="wdUpDiag">
              <a:fgClr>
                <a:srgbClr val="FF0000"/>
              </a:fgClr>
              <a:bgClr>
                <a:schemeClr val="bg1"/>
              </a:bgClr>
            </a:pattFill>
            <a:ln w="3175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 name="テキスト ボックス 55">
              <a:extLst>
                <a:ext uri="{FF2B5EF4-FFF2-40B4-BE49-F238E27FC236}">
                  <a16:creationId xmlns:a16="http://schemas.microsoft.com/office/drawing/2014/main" id="{4201C41E-5745-4FCD-938B-49224A18170F}"/>
                </a:ext>
              </a:extLst>
            </p:cNvPr>
            <p:cNvSpPr txBox="1"/>
            <p:nvPr/>
          </p:nvSpPr>
          <p:spPr>
            <a:xfrm>
              <a:off x="-2895784" y="2512723"/>
              <a:ext cx="1289769" cy="230832"/>
            </a:xfrm>
            <a:prstGeom prst="rect">
              <a:avLst/>
            </a:prstGeom>
            <a:noFill/>
          </p:spPr>
          <p:txBody>
            <a:bodyPr wrap="square" rtlCol="0">
              <a:spAutoFit/>
            </a:bodyPr>
            <a:lstStyle/>
            <a:p>
              <a:r>
                <a:rPr lang="en-US" altLang="ja-JP" sz="900" b="1" dirty="0"/>
                <a:t>B</a:t>
              </a:r>
              <a:r>
                <a:rPr kumimoji="1" lang="ja-JP" altLang="en-US" sz="900" b="1" dirty="0"/>
                <a:t>ランク</a:t>
              </a:r>
              <a:r>
                <a:rPr lang="ja-JP" altLang="en-US" sz="900" b="1" dirty="0"/>
                <a:t>（</a:t>
              </a:r>
              <a:r>
                <a:rPr lang="en-US" altLang="ja-JP" sz="900" b="1" dirty="0"/>
                <a:t>1</a:t>
              </a:r>
              <a:r>
                <a:rPr lang="ja-JP" altLang="en-US" sz="900" b="1" dirty="0"/>
                <a:t>箇所）</a:t>
              </a:r>
              <a:endParaRPr kumimoji="1" lang="ja-JP" altLang="en-US" sz="900" b="1" dirty="0"/>
            </a:p>
          </p:txBody>
        </p:sp>
        <p:sp>
          <p:nvSpPr>
            <p:cNvPr id="59" name="正方形/長方形 58">
              <a:extLst>
                <a:ext uri="{FF2B5EF4-FFF2-40B4-BE49-F238E27FC236}">
                  <a16:creationId xmlns:a16="http://schemas.microsoft.com/office/drawing/2014/main" id="{F7420CED-19C6-433B-9D1B-EC8DF352C0FE}"/>
                </a:ext>
              </a:extLst>
            </p:cNvPr>
            <p:cNvSpPr/>
            <p:nvPr/>
          </p:nvSpPr>
          <p:spPr>
            <a:xfrm>
              <a:off x="-3214937" y="3262266"/>
              <a:ext cx="344963" cy="150921"/>
            </a:xfrm>
            <a:prstGeom prst="rect">
              <a:avLst/>
            </a:prstGeom>
            <a:pattFill prst="wdUpDiag">
              <a:fgClr>
                <a:srgbClr val="005392"/>
              </a:fgClr>
              <a:bgClr>
                <a:schemeClr val="bg1"/>
              </a:bgClr>
            </a:pattFill>
            <a:ln w="31750">
              <a:solidFill>
                <a:srgbClr val="005392"/>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2" name="テキスト ボックス 61">
              <a:extLst>
                <a:ext uri="{FF2B5EF4-FFF2-40B4-BE49-F238E27FC236}">
                  <a16:creationId xmlns:a16="http://schemas.microsoft.com/office/drawing/2014/main" id="{2CC647C8-4C88-4654-95A3-8B29DF7D6188}"/>
                </a:ext>
              </a:extLst>
            </p:cNvPr>
            <p:cNvSpPr txBox="1"/>
            <p:nvPr/>
          </p:nvSpPr>
          <p:spPr>
            <a:xfrm>
              <a:off x="-2878703" y="3213958"/>
              <a:ext cx="1211081" cy="230832"/>
            </a:xfrm>
            <a:prstGeom prst="rect">
              <a:avLst/>
            </a:prstGeom>
            <a:noFill/>
          </p:spPr>
          <p:txBody>
            <a:bodyPr wrap="square" rtlCol="0">
              <a:spAutoFit/>
            </a:bodyPr>
            <a:lstStyle/>
            <a:p>
              <a:r>
                <a:rPr lang="en-US" altLang="ja-JP" sz="900" b="1" dirty="0"/>
                <a:t>B</a:t>
              </a:r>
              <a:r>
                <a:rPr kumimoji="1" lang="ja-JP" altLang="en-US" sz="900" b="1" dirty="0"/>
                <a:t>ランク</a:t>
              </a:r>
              <a:r>
                <a:rPr lang="ja-JP" altLang="en-US" sz="900" b="1" dirty="0"/>
                <a:t>（</a:t>
              </a:r>
              <a:r>
                <a:rPr lang="en-US" altLang="ja-JP" sz="900" b="1" dirty="0"/>
                <a:t>5</a:t>
              </a:r>
              <a:r>
                <a:rPr lang="ja-JP" altLang="en-US" sz="900" b="1" dirty="0"/>
                <a:t>箇所）</a:t>
              </a:r>
              <a:endParaRPr kumimoji="1" lang="ja-JP" altLang="en-US" sz="900" b="1" dirty="0"/>
            </a:p>
          </p:txBody>
        </p:sp>
        <p:cxnSp>
          <p:nvCxnSpPr>
            <p:cNvPr id="4" name="直線コネクタ 3">
              <a:extLst>
                <a:ext uri="{FF2B5EF4-FFF2-40B4-BE49-F238E27FC236}">
                  <a16:creationId xmlns:a16="http://schemas.microsoft.com/office/drawing/2014/main" id="{44DDC359-C703-4028-B82C-A29F62602CC5}"/>
                </a:ext>
              </a:extLst>
            </p:cNvPr>
            <p:cNvCxnSpPr/>
            <p:nvPr/>
          </p:nvCxnSpPr>
          <p:spPr>
            <a:xfrm>
              <a:off x="-3230765" y="3537124"/>
              <a:ext cx="380916" cy="0"/>
            </a:xfrm>
            <a:prstGeom prst="line">
              <a:avLst/>
            </a:prstGeom>
            <a:ln w="34925">
              <a:solidFill>
                <a:srgbClr val="00FFFF"/>
              </a:solidFill>
            </a:ln>
          </p:spPr>
          <p:style>
            <a:lnRef idx="1">
              <a:schemeClr val="accent1"/>
            </a:lnRef>
            <a:fillRef idx="0">
              <a:schemeClr val="accent1"/>
            </a:fillRef>
            <a:effectRef idx="0">
              <a:schemeClr val="accent1"/>
            </a:effectRef>
            <a:fontRef idx="minor">
              <a:schemeClr val="tx1"/>
            </a:fontRef>
          </p:style>
        </p:cxnSp>
        <p:sp>
          <p:nvSpPr>
            <p:cNvPr id="66" name="正方形/長方形 65">
              <a:extLst>
                <a:ext uri="{FF2B5EF4-FFF2-40B4-BE49-F238E27FC236}">
                  <a16:creationId xmlns:a16="http://schemas.microsoft.com/office/drawing/2014/main" id="{AC1ED328-35E4-43DB-9762-DCBB3B9F72D0}"/>
                </a:ext>
              </a:extLst>
            </p:cNvPr>
            <p:cNvSpPr/>
            <p:nvPr/>
          </p:nvSpPr>
          <p:spPr>
            <a:xfrm>
              <a:off x="-3230766" y="3680307"/>
              <a:ext cx="344963" cy="150921"/>
            </a:xfrm>
            <a:prstGeom prst="rect">
              <a:avLst/>
            </a:prstGeom>
            <a:solidFill>
              <a:srgbClr val="FFFF66">
                <a:alpha val="79000"/>
              </a:srgbClr>
            </a:solidFill>
            <a:ln w="31750">
              <a:solidFill>
                <a:srgbClr val="FFFF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u="sng"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 name="テキスト ボックス 66">
              <a:extLst>
                <a:ext uri="{FF2B5EF4-FFF2-40B4-BE49-F238E27FC236}">
                  <a16:creationId xmlns:a16="http://schemas.microsoft.com/office/drawing/2014/main" id="{6788EB32-F238-4045-BF13-A9764FD09085}"/>
                </a:ext>
              </a:extLst>
            </p:cNvPr>
            <p:cNvSpPr txBox="1"/>
            <p:nvPr/>
          </p:nvSpPr>
          <p:spPr>
            <a:xfrm>
              <a:off x="-2890765" y="3646034"/>
              <a:ext cx="1349837" cy="246221"/>
            </a:xfrm>
            <a:prstGeom prst="rect">
              <a:avLst/>
            </a:prstGeom>
            <a:noFill/>
          </p:spPr>
          <p:txBody>
            <a:bodyPr wrap="square" rtlCol="0">
              <a:spAutoFit/>
            </a:bodyPr>
            <a:lstStyle/>
            <a:p>
              <a:r>
                <a:rPr kumimoji="1" lang="ja-JP" altLang="en-US" sz="1000" b="1" dirty="0"/>
                <a:t>崩壊土砂流出区間</a:t>
              </a:r>
            </a:p>
          </p:txBody>
        </p:sp>
      </p:grpSp>
      <p:sp>
        <p:nvSpPr>
          <p:cNvPr id="41" name="テキスト ボックス 40">
            <a:extLst>
              <a:ext uri="{FF2B5EF4-FFF2-40B4-BE49-F238E27FC236}">
                <a16:creationId xmlns:a16="http://schemas.microsoft.com/office/drawing/2014/main" id="{8F75B26C-9B57-4C17-8C8D-9B4959965FC7}"/>
              </a:ext>
            </a:extLst>
          </p:cNvPr>
          <p:cNvSpPr txBox="1"/>
          <p:nvPr/>
        </p:nvSpPr>
        <p:spPr>
          <a:xfrm>
            <a:off x="8486393" y="55099"/>
            <a:ext cx="978542" cy="400110"/>
          </a:xfrm>
          <a:prstGeom prst="rect">
            <a:avLst/>
          </a:prstGeom>
          <a:solidFill>
            <a:schemeClr val="bg1"/>
          </a:solidFill>
        </p:spPr>
        <p:txBody>
          <a:bodyPr wrap="square">
            <a:spAutoFit/>
          </a:bodyPr>
          <a:lstStyle/>
          <a:p>
            <a:pPr algn="ctr"/>
            <a:r>
              <a:rPr lang="en-US" altLang="ja-JP" sz="1000" kern="100" dirty="0">
                <a:latin typeface="BIZ UDゴシック" panose="020B0400000000000000" pitchFamily="49" charset="-128"/>
                <a:ea typeface="BIZ UDゴシック" panose="020B0400000000000000" pitchFamily="49" charset="-128"/>
                <a:cs typeface="Times New Roman"/>
              </a:rPr>
              <a:t>R7.9.26</a:t>
            </a:r>
          </a:p>
          <a:p>
            <a:pPr algn="ctr"/>
            <a:r>
              <a:rPr lang="ja-JP" altLang="en-US" sz="1000" kern="100" dirty="0">
                <a:latin typeface="BIZ UDゴシック" panose="020B0400000000000000" pitchFamily="49" charset="-128"/>
                <a:ea typeface="BIZ UDゴシック" panose="020B0400000000000000" pitchFamily="49" charset="-128"/>
                <a:cs typeface="Times New Roman"/>
              </a:rPr>
              <a:t>みどり推進室</a:t>
            </a:r>
            <a:endParaRPr lang="en-US" altLang="ja-JP" sz="1714" kern="100" dirty="0">
              <a:latin typeface="BIZ UDゴシック" panose="020B0400000000000000" pitchFamily="49" charset="-128"/>
              <a:ea typeface="BIZ UDゴシック" panose="020B0400000000000000" pitchFamily="49" charset="-128"/>
              <a:cs typeface="Times New Roman"/>
            </a:endParaRPr>
          </a:p>
        </p:txBody>
      </p:sp>
      <p:sp>
        <p:nvSpPr>
          <p:cNvPr id="37" name="スライド番号プレースホルダー 10">
            <a:extLst>
              <a:ext uri="{FF2B5EF4-FFF2-40B4-BE49-F238E27FC236}">
                <a16:creationId xmlns:a16="http://schemas.microsoft.com/office/drawing/2014/main" id="{CA9FCF07-06F7-4266-85A1-A1E52162F0B0}"/>
              </a:ext>
            </a:extLst>
          </p:cNvPr>
          <p:cNvSpPr>
            <a:spLocks noGrp="1"/>
          </p:cNvSpPr>
          <p:nvPr>
            <p:ph type="sldNum" sz="quarter" idx="12"/>
          </p:nvPr>
        </p:nvSpPr>
        <p:spPr>
          <a:xfrm>
            <a:off x="6996113" y="6356352"/>
            <a:ext cx="2228850" cy="365125"/>
          </a:xfrm>
        </p:spPr>
        <p:txBody>
          <a:bodyPr/>
          <a:lstStyle/>
          <a:p>
            <a:fld id="{D2D8002D-B5B0-4BAC-B1F6-782DDCCE6D9C}" type="slidenum">
              <a:rPr kumimoji="1" lang="ja-JP" altLang="en-US" sz="2000" b="1"/>
              <a:t>17</a:t>
            </a:fld>
            <a:endParaRPr kumimoji="1" lang="ja-JP" altLang="en-US" sz="2000" b="1" dirty="0"/>
          </a:p>
        </p:txBody>
      </p:sp>
      <p:pic>
        <p:nvPicPr>
          <p:cNvPr id="43" name="図 42">
            <a:extLst>
              <a:ext uri="{FF2B5EF4-FFF2-40B4-BE49-F238E27FC236}">
                <a16:creationId xmlns:a16="http://schemas.microsoft.com/office/drawing/2014/main" id="{EB6E42F6-F2BB-4021-BEB1-A680B9696E7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00864" y="6521138"/>
            <a:ext cx="2065020" cy="383089"/>
          </a:xfrm>
          <a:prstGeom prst="rect">
            <a:avLst/>
          </a:prstGeom>
        </p:spPr>
      </p:pic>
      <p:sp>
        <p:nvSpPr>
          <p:cNvPr id="21" name="テキスト ボックス 20">
            <a:extLst>
              <a:ext uri="{FF2B5EF4-FFF2-40B4-BE49-F238E27FC236}">
                <a16:creationId xmlns:a16="http://schemas.microsoft.com/office/drawing/2014/main" id="{AAA462D0-2E64-4851-B41B-A60A8E9566DA}"/>
              </a:ext>
            </a:extLst>
          </p:cNvPr>
          <p:cNvSpPr txBox="1"/>
          <p:nvPr/>
        </p:nvSpPr>
        <p:spPr>
          <a:xfrm>
            <a:off x="8702255" y="3785580"/>
            <a:ext cx="1343230" cy="664028"/>
          </a:xfrm>
          <a:prstGeom prst="rect">
            <a:avLst/>
          </a:prstGeom>
          <a:solidFill>
            <a:schemeClr val="bg1"/>
          </a:solidFill>
        </p:spPr>
        <p:txBody>
          <a:bodyPr wrap="square" rtlCol="0">
            <a:spAutoFit/>
          </a:bodyPr>
          <a:lstStyle/>
          <a:p>
            <a:pPr>
              <a:lnSpc>
                <a:spcPts val="1100"/>
              </a:lnSpc>
            </a:pPr>
            <a:r>
              <a:rPr kumimoji="1" lang="en-US" altLang="ja-JP" sz="1200" b="1" dirty="0"/>
              <a:t>K-4</a:t>
            </a:r>
          </a:p>
          <a:p>
            <a:pPr>
              <a:lnSpc>
                <a:spcPts val="1100"/>
              </a:lnSpc>
            </a:pPr>
            <a:r>
              <a:rPr kumimoji="1" lang="en-US" altLang="ja-JP" sz="1200" b="1" dirty="0"/>
              <a:t>A</a:t>
            </a:r>
            <a:r>
              <a:rPr kumimoji="1" lang="ja-JP" altLang="en-US" sz="1200" b="1" dirty="0"/>
              <a:t>→ </a:t>
            </a:r>
            <a:r>
              <a:rPr kumimoji="1" lang="en-US" altLang="ja-JP" sz="1200" b="1" dirty="0"/>
              <a:t>B(c1-a2)</a:t>
            </a:r>
          </a:p>
          <a:p>
            <a:pPr>
              <a:lnSpc>
                <a:spcPts val="1100"/>
              </a:lnSpc>
            </a:pPr>
            <a:r>
              <a:rPr kumimoji="1" lang="ja-JP" altLang="en-US" sz="1200" b="1" dirty="0"/>
              <a:t>０次谷補正有り</a:t>
            </a:r>
            <a:endParaRPr kumimoji="1" lang="en-US" altLang="ja-JP" sz="1200" b="1" dirty="0"/>
          </a:p>
          <a:p>
            <a:pPr>
              <a:lnSpc>
                <a:spcPts val="1100"/>
              </a:lnSpc>
            </a:pPr>
            <a:r>
              <a:rPr kumimoji="1" lang="ja-JP" altLang="en-US" sz="1200" b="1" dirty="0"/>
              <a:t>流木補正有り</a:t>
            </a:r>
          </a:p>
        </p:txBody>
      </p:sp>
      <p:sp>
        <p:nvSpPr>
          <p:cNvPr id="47" name="スライド番号プレースホルダー 10">
            <a:extLst>
              <a:ext uri="{FF2B5EF4-FFF2-40B4-BE49-F238E27FC236}">
                <a16:creationId xmlns:a16="http://schemas.microsoft.com/office/drawing/2014/main" id="{3F80BE6B-1AE5-4624-9EC1-B4972E23663D}"/>
              </a:ext>
            </a:extLst>
          </p:cNvPr>
          <p:cNvSpPr txBox="1">
            <a:spLocks/>
          </p:cNvSpPr>
          <p:nvPr/>
        </p:nvSpPr>
        <p:spPr>
          <a:xfrm>
            <a:off x="7044602" y="6562145"/>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D8002D-B5B0-4BAC-B1F6-782DDCCE6D9C}" type="slidenum">
              <a:rPr kumimoji="1" lang="ja-JP" altLang="en-US" sz="2000" b="1" smtClean="0"/>
              <a:pPr/>
              <a:t>17</a:t>
            </a:fld>
            <a:endParaRPr kumimoji="1" lang="ja-JP" altLang="en-US" sz="2000" b="1" dirty="0"/>
          </a:p>
        </p:txBody>
      </p:sp>
    </p:spTree>
    <p:extLst>
      <p:ext uri="{BB962C8B-B14F-4D97-AF65-F5344CB8AC3E}">
        <p14:creationId xmlns:p14="http://schemas.microsoft.com/office/powerpoint/2010/main" val="2764454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7CB558E-E52E-4AB9-9235-CBDAC4ED0E8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633" y="946076"/>
            <a:ext cx="9934633" cy="5624144"/>
          </a:xfrm>
          <a:prstGeom prst="rect">
            <a:avLst/>
          </a:prstGeom>
        </p:spPr>
      </p:pic>
      <p:grpSp>
        <p:nvGrpSpPr>
          <p:cNvPr id="8" name="グループ化 7">
            <a:extLst>
              <a:ext uri="{FF2B5EF4-FFF2-40B4-BE49-F238E27FC236}">
                <a16:creationId xmlns:a16="http://schemas.microsoft.com/office/drawing/2014/main" id="{850008A4-3140-4808-A3BA-2458D01D4B71}"/>
              </a:ext>
            </a:extLst>
          </p:cNvPr>
          <p:cNvGrpSpPr/>
          <p:nvPr/>
        </p:nvGrpSpPr>
        <p:grpSpPr>
          <a:xfrm>
            <a:off x="453571" y="34239"/>
            <a:ext cx="8985489" cy="705033"/>
            <a:chOff x="101599" y="245318"/>
            <a:chExt cx="7856064" cy="594834"/>
          </a:xfrm>
        </p:grpSpPr>
        <p:grpSp>
          <p:nvGrpSpPr>
            <p:cNvPr id="9" name="グループ化 8">
              <a:extLst>
                <a:ext uri="{FF2B5EF4-FFF2-40B4-BE49-F238E27FC236}">
                  <a16:creationId xmlns:a16="http://schemas.microsoft.com/office/drawing/2014/main" id="{A64F3A67-8C8D-4B97-8241-4E3636F45E85}"/>
                </a:ext>
              </a:extLst>
            </p:cNvPr>
            <p:cNvGrpSpPr/>
            <p:nvPr/>
          </p:nvGrpSpPr>
          <p:grpSpPr>
            <a:xfrm>
              <a:off x="101599" y="245354"/>
              <a:ext cx="7561075" cy="575048"/>
              <a:chOff x="101600" y="245354"/>
              <a:chExt cx="5880310" cy="575048"/>
            </a:xfrm>
          </p:grpSpPr>
          <p:sp>
            <p:nvSpPr>
              <p:cNvPr id="12" name="Rectangle 29">
                <a:extLst>
                  <a:ext uri="{FF2B5EF4-FFF2-40B4-BE49-F238E27FC236}">
                    <a16:creationId xmlns:a16="http://schemas.microsoft.com/office/drawing/2014/main" id="{A5EB0C2D-4F48-4539-860D-B9F585D9262B}"/>
                  </a:ext>
                </a:extLst>
              </p:cNvPr>
              <p:cNvSpPr>
                <a:spLocks noChangeArrowheads="1"/>
              </p:cNvSpPr>
              <p:nvPr/>
            </p:nvSpPr>
            <p:spPr bwMode="auto">
              <a:xfrm>
                <a:off x="101600" y="245354"/>
                <a:ext cx="5880309" cy="420268"/>
              </a:xfrm>
              <a:prstGeom prst="rect">
                <a:avLst/>
              </a:prstGeom>
              <a:solidFill>
                <a:srgbClr val="008000"/>
              </a:solidFill>
              <a:ln w="9525">
                <a:solidFill>
                  <a:srgbClr val="008000"/>
                </a:solidFill>
                <a:miter lim="800000"/>
                <a:headEnd/>
                <a:tailEnd/>
              </a:ln>
            </p:spPr>
            <p:txBody>
              <a:bodyPr vert="horz" wrap="square" lIns="53068" tIns="6350" rIns="53068" bIns="6350" numCol="1" anchor="ctr" anchorCtr="0" compatLnSpc="1">
                <a:prstTxWarp prst="textNoShape">
                  <a:avLst/>
                </a:prstTxWarp>
                <a:noAutofit/>
              </a:bodyPr>
              <a:lstStyle/>
              <a:p>
                <a:pPr defTabSz="653156" eaLnBrk="0" fontAlgn="base" hangingPunct="0">
                  <a:spcBef>
                    <a:spcPct val="0"/>
                  </a:spcBef>
                  <a:spcAft>
                    <a:spcPct val="0"/>
                  </a:spcAft>
                </a:pPr>
                <a:r>
                  <a:rPr lang="ja-JP" altLang="en-US" sz="1714" dirty="0">
                    <a:solidFill>
                      <a:schemeClr val="bg1"/>
                    </a:solidFill>
                    <a:latin typeface="Arial" panose="020B0604020202020204" pitchFamily="34" charset="0"/>
                  </a:rPr>
                  <a:t>　</a:t>
                </a:r>
                <a:r>
                  <a:rPr kumimoji="1" lang="ja-JP" altLang="en-US" sz="1714" b="1" dirty="0">
                    <a:solidFill>
                      <a:schemeClr val="bg1"/>
                    </a:solidFill>
                    <a:latin typeface="BIZ UDゴシック" panose="020B0400000000000000" pitchFamily="49" charset="-128"/>
                    <a:ea typeface="BIZ UDゴシック" panose="020B0400000000000000" pitchFamily="49" charset="-128"/>
                  </a:rPr>
                  <a:t>各基軸・個別施策展開のためのゾーニング（山地災害危険地区による区分）</a:t>
                </a:r>
                <a:endParaRPr kumimoji="1" lang="en-US" altLang="ja-JP" sz="1714" b="1" dirty="0">
                  <a:solidFill>
                    <a:schemeClr val="bg1"/>
                  </a:solidFill>
                  <a:latin typeface="BIZ UDゴシック" panose="020B0400000000000000" pitchFamily="49" charset="-128"/>
                  <a:ea typeface="BIZ UDゴシック" panose="020B0400000000000000" pitchFamily="49" charset="-128"/>
                </a:endParaRPr>
              </a:p>
            </p:txBody>
          </p:sp>
          <p:sp>
            <p:nvSpPr>
              <p:cNvPr id="13" name="Rectangle 31">
                <a:extLst>
                  <a:ext uri="{FF2B5EF4-FFF2-40B4-BE49-F238E27FC236}">
                    <a16:creationId xmlns:a16="http://schemas.microsoft.com/office/drawing/2014/main" id="{98A41898-8756-4477-8C24-F64EF6E6A091}"/>
                  </a:ext>
                </a:extLst>
              </p:cNvPr>
              <p:cNvSpPr>
                <a:spLocks noChangeArrowheads="1"/>
              </p:cNvSpPr>
              <p:nvPr/>
            </p:nvSpPr>
            <p:spPr bwMode="auto">
              <a:xfrm>
                <a:off x="101601" y="738163"/>
                <a:ext cx="5880309" cy="82239"/>
              </a:xfrm>
              <a:prstGeom prst="rect">
                <a:avLst/>
              </a:prstGeom>
              <a:solidFill>
                <a:srgbClr val="00FF00"/>
              </a:solidFill>
              <a:ln w="9525">
                <a:solidFill>
                  <a:srgbClr val="00FF00"/>
                </a:solidFill>
                <a:miter lim="800000"/>
                <a:headEnd/>
                <a:tailEnd/>
              </a:ln>
            </p:spPr>
            <p:txBody>
              <a:bodyPr vert="horz" wrap="square" lIns="65314" tIns="32657" rIns="65314" bIns="32657" numCol="1" anchor="t" anchorCtr="0" compatLnSpc="1">
                <a:prstTxWarp prst="textNoShape">
                  <a:avLst/>
                </a:prstTxWarp>
              </a:bodyPr>
              <a:lstStyle/>
              <a:p>
                <a:endParaRPr lang="ja-JP" altLang="en-US" sz="1286"/>
              </a:p>
            </p:txBody>
          </p:sp>
        </p:grpSp>
        <p:sp>
          <p:nvSpPr>
            <p:cNvPr id="10" name="Rectangle 30">
              <a:extLst>
                <a:ext uri="{FF2B5EF4-FFF2-40B4-BE49-F238E27FC236}">
                  <a16:creationId xmlns:a16="http://schemas.microsoft.com/office/drawing/2014/main" id="{34FFFFAD-95D7-4993-8BC4-5E6B9D2A057D}"/>
                </a:ext>
              </a:extLst>
            </p:cNvPr>
            <p:cNvSpPr>
              <a:spLocks noChangeArrowheads="1"/>
            </p:cNvSpPr>
            <p:nvPr/>
          </p:nvSpPr>
          <p:spPr bwMode="auto">
            <a:xfrm>
              <a:off x="7524628" y="245318"/>
              <a:ext cx="433035" cy="42733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4500">
                  <a:solidFill>
                    <a:schemeClr val="tx1"/>
                  </a:solidFill>
                  <a:latin typeface="Arial" charset="0"/>
                  <a:ea typeface="ＭＳ Ｐゴシック" charset="-128"/>
                </a:defRPr>
              </a:lvl1pPr>
              <a:lvl2pPr marL="742950" indent="-285750">
                <a:spcBef>
                  <a:spcPct val="20000"/>
                </a:spcBef>
                <a:buChar char="–"/>
                <a:defRPr kumimoji="1" sz="3900">
                  <a:solidFill>
                    <a:schemeClr val="tx1"/>
                  </a:solidFill>
                  <a:latin typeface="Arial" charset="0"/>
                  <a:ea typeface="ＭＳ Ｐゴシック" charset="-128"/>
                </a:defRPr>
              </a:lvl2pPr>
              <a:lvl3pPr marL="1143000" indent="-228600">
                <a:spcBef>
                  <a:spcPct val="20000"/>
                </a:spcBef>
                <a:buChar char="•"/>
                <a:defRPr kumimoji="1" sz="3400">
                  <a:solidFill>
                    <a:schemeClr val="tx1"/>
                  </a:solidFill>
                  <a:latin typeface="Arial" charset="0"/>
                  <a:ea typeface="ＭＳ Ｐゴシック" charset="-128"/>
                </a:defRPr>
              </a:lvl3pPr>
              <a:lvl4pPr marL="1600200" indent="-228600">
                <a:spcBef>
                  <a:spcPct val="20000"/>
                </a:spcBef>
                <a:buChar char="–"/>
                <a:defRPr kumimoji="1" sz="2800">
                  <a:solidFill>
                    <a:schemeClr val="tx1"/>
                  </a:solidFill>
                  <a:latin typeface="Arial" charset="0"/>
                  <a:ea typeface="ＭＳ Ｐゴシック" charset="-128"/>
                </a:defRPr>
              </a:lvl4pPr>
              <a:lvl5pPr marL="2057400" indent="-22860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eaLnBrk="1" hangingPunct="1">
                <a:spcBef>
                  <a:spcPct val="0"/>
                </a:spcBef>
                <a:buFontTx/>
                <a:buNone/>
              </a:pPr>
              <a:endParaRPr lang="ja-JP" altLang="en-US" sz="857" dirty="0">
                <a:solidFill>
                  <a:srgbClr val="000000"/>
                </a:solidFill>
              </a:endParaRPr>
            </a:p>
          </p:txBody>
        </p:sp>
        <p:sp>
          <p:nvSpPr>
            <p:cNvPr id="11" name="Rectangle 32">
              <a:extLst>
                <a:ext uri="{FF2B5EF4-FFF2-40B4-BE49-F238E27FC236}">
                  <a16:creationId xmlns:a16="http://schemas.microsoft.com/office/drawing/2014/main" id="{8CA5560C-95E0-41AA-9E9D-A5A59D1619FF}"/>
                </a:ext>
              </a:extLst>
            </p:cNvPr>
            <p:cNvSpPr>
              <a:spLocks noChangeArrowheads="1"/>
            </p:cNvSpPr>
            <p:nvPr/>
          </p:nvSpPr>
          <p:spPr bwMode="auto">
            <a:xfrm>
              <a:off x="7515103" y="738163"/>
              <a:ext cx="441715" cy="101989"/>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4500">
                  <a:solidFill>
                    <a:schemeClr val="tx1"/>
                  </a:solidFill>
                  <a:latin typeface="Arial" charset="0"/>
                  <a:ea typeface="ＭＳ Ｐゴシック" charset="-128"/>
                </a:defRPr>
              </a:lvl1pPr>
              <a:lvl2pPr marL="742950" indent="-285750">
                <a:spcBef>
                  <a:spcPct val="20000"/>
                </a:spcBef>
                <a:buChar char="–"/>
                <a:defRPr kumimoji="1" sz="3900">
                  <a:solidFill>
                    <a:schemeClr val="tx1"/>
                  </a:solidFill>
                  <a:latin typeface="Arial" charset="0"/>
                  <a:ea typeface="ＭＳ Ｐゴシック" charset="-128"/>
                </a:defRPr>
              </a:lvl2pPr>
              <a:lvl3pPr marL="1143000" indent="-228600">
                <a:spcBef>
                  <a:spcPct val="20000"/>
                </a:spcBef>
                <a:buChar char="•"/>
                <a:defRPr kumimoji="1" sz="3400">
                  <a:solidFill>
                    <a:schemeClr val="tx1"/>
                  </a:solidFill>
                  <a:latin typeface="Arial" charset="0"/>
                  <a:ea typeface="ＭＳ Ｐゴシック" charset="-128"/>
                </a:defRPr>
              </a:lvl3pPr>
              <a:lvl4pPr marL="1600200" indent="-228600">
                <a:spcBef>
                  <a:spcPct val="20000"/>
                </a:spcBef>
                <a:buChar char="–"/>
                <a:defRPr kumimoji="1" sz="2800">
                  <a:solidFill>
                    <a:schemeClr val="tx1"/>
                  </a:solidFill>
                  <a:latin typeface="Arial" charset="0"/>
                  <a:ea typeface="ＭＳ Ｐゴシック" charset="-128"/>
                </a:defRPr>
              </a:lvl4pPr>
              <a:lvl5pPr marL="2057400" indent="-22860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eaLnBrk="1" hangingPunct="1">
                <a:spcBef>
                  <a:spcPct val="0"/>
                </a:spcBef>
                <a:buFontTx/>
                <a:buNone/>
              </a:pPr>
              <a:endParaRPr lang="ja-JP" altLang="en-US" sz="857">
                <a:solidFill>
                  <a:srgbClr val="000000"/>
                </a:solidFill>
              </a:endParaRPr>
            </a:p>
          </p:txBody>
        </p:sp>
      </p:grpSp>
      <p:sp>
        <p:nvSpPr>
          <p:cNvPr id="20" name="テキスト ボックス 19">
            <a:extLst>
              <a:ext uri="{FF2B5EF4-FFF2-40B4-BE49-F238E27FC236}">
                <a16:creationId xmlns:a16="http://schemas.microsoft.com/office/drawing/2014/main" id="{E63F3B5E-5CA5-4250-B738-D5DC021302B4}"/>
              </a:ext>
            </a:extLst>
          </p:cNvPr>
          <p:cNvSpPr txBox="1"/>
          <p:nvPr/>
        </p:nvSpPr>
        <p:spPr>
          <a:xfrm>
            <a:off x="8379616" y="5263080"/>
            <a:ext cx="1343230" cy="664028"/>
          </a:xfrm>
          <a:prstGeom prst="rect">
            <a:avLst/>
          </a:prstGeom>
          <a:noFill/>
        </p:spPr>
        <p:txBody>
          <a:bodyPr wrap="square" rtlCol="0">
            <a:spAutoFit/>
          </a:bodyPr>
          <a:lstStyle/>
          <a:p>
            <a:pPr>
              <a:lnSpc>
                <a:spcPts val="1100"/>
              </a:lnSpc>
            </a:pPr>
            <a:r>
              <a:rPr kumimoji="1" lang="en-US" altLang="ja-JP" sz="1200" b="1" dirty="0"/>
              <a:t>K-5</a:t>
            </a:r>
          </a:p>
          <a:p>
            <a:pPr>
              <a:lnSpc>
                <a:spcPts val="1100"/>
              </a:lnSpc>
            </a:pPr>
            <a:r>
              <a:rPr kumimoji="1" lang="en-US" altLang="ja-JP" sz="1200" b="1" dirty="0"/>
              <a:t>A</a:t>
            </a:r>
            <a:r>
              <a:rPr kumimoji="1" lang="ja-JP" altLang="en-US" sz="1200" b="1" dirty="0"/>
              <a:t>→ </a:t>
            </a:r>
            <a:r>
              <a:rPr kumimoji="1" lang="en-US" altLang="ja-JP" sz="1200" b="1" dirty="0"/>
              <a:t>B(c1-a2)</a:t>
            </a:r>
          </a:p>
          <a:p>
            <a:pPr>
              <a:lnSpc>
                <a:spcPts val="1100"/>
              </a:lnSpc>
            </a:pPr>
            <a:r>
              <a:rPr kumimoji="1" lang="ja-JP" altLang="en-US" sz="1200" b="1" dirty="0"/>
              <a:t>０次谷補正無し</a:t>
            </a:r>
            <a:endParaRPr kumimoji="1" lang="en-US" altLang="ja-JP" sz="1200" b="1" dirty="0"/>
          </a:p>
          <a:p>
            <a:pPr>
              <a:lnSpc>
                <a:spcPts val="1100"/>
              </a:lnSpc>
            </a:pPr>
            <a:r>
              <a:rPr kumimoji="1" lang="ja-JP" altLang="en-US" sz="1200" b="1" dirty="0"/>
              <a:t>流木補正無し</a:t>
            </a:r>
          </a:p>
        </p:txBody>
      </p:sp>
      <p:sp>
        <p:nvSpPr>
          <p:cNvPr id="22" name="テキスト ボックス 21">
            <a:extLst>
              <a:ext uri="{FF2B5EF4-FFF2-40B4-BE49-F238E27FC236}">
                <a16:creationId xmlns:a16="http://schemas.microsoft.com/office/drawing/2014/main" id="{05C249D2-22E9-40F0-8E58-90B17CD86E4D}"/>
              </a:ext>
            </a:extLst>
          </p:cNvPr>
          <p:cNvSpPr txBox="1"/>
          <p:nvPr/>
        </p:nvSpPr>
        <p:spPr>
          <a:xfrm>
            <a:off x="7166023" y="3418828"/>
            <a:ext cx="1343230" cy="664028"/>
          </a:xfrm>
          <a:prstGeom prst="rect">
            <a:avLst/>
          </a:prstGeom>
          <a:noFill/>
        </p:spPr>
        <p:txBody>
          <a:bodyPr wrap="square" rtlCol="0">
            <a:spAutoFit/>
          </a:bodyPr>
          <a:lstStyle/>
          <a:p>
            <a:pPr>
              <a:lnSpc>
                <a:spcPts val="1100"/>
              </a:lnSpc>
            </a:pPr>
            <a:r>
              <a:rPr kumimoji="1" lang="en-US" altLang="ja-JP" sz="1200" b="1" dirty="0"/>
              <a:t>K-3</a:t>
            </a:r>
          </a:p>
          <a:p>
            <a:pPr>
              <a:lnSpc>
                <a:spcPts val="1100"/>
              </a:lnSpc>
            </a:pPr>
            <a:r>
              <a:rPr kumimoji="1" lang="en-US" altLang="ja-JP" sz="1200" b="1" dirty="0"/>
              <a:t>A</a:t>
            </a:r>
            <a:r>
              <a:rPr kumimoji="1" lang="ja-JP" altLang="en-US" sz="1200" b="1" dirty="0"/>
              <a:t>→ </a:t>
            </a:r>
            <a:r>
              <a:rPr kumimoji="1" lang="en-US" altLang="ja-JP" sz="1200" b="1" dirty="0"/>
              <a:t>B(c1-a2)</a:t>
            </a:r>
          </a:p>
          <a:p>
            <a:pPr>
              <a:lnSpc>
                <a:spcPts val="1100"/>
              </a:lnSpc>
            </a:pPr>
            <a:r>
              <a:rPr kumimoji="1" lang="ja-JP" altLang="en-US" sz="1200" b="1" dirty="0"/>
              <a:t>０次谷補正有り</a:t>
            </a:r>
            <a:endParaRPr kumimoji="1" lang="en-US" altLang="ja-JP" sz="1200" b="1" dirty="0"/>
          </a:p>
          <a:p>
            <a:pPr>
              <a:lnSpc>
                <a:spcPts val="1100"/>
              </a:lnSpc>
            </a:pPr>
            <a:r>
              <a:rPr kumimoji="1" lang="ja-JP" altLang="en-US" sz="1200" b="1" dirty="0"/>
              <a:t>流木補正有り</a:t>
            </a:r>
          </a:p>
        </p:txBody>
      </p:sp>
      <p:sp>
        <p:nvSpPr>
          <p:cNvPr id="24" name="テキスト ボックス 23">
            <a:extLst>
              <a:ext uri="{FF2B5EF4-FFF2-40B4-BE49-F238E27FC236}">
                <a16:creationId xmlns:a16="http://schemas.microsoft.com/office/drawing/2014/main" id="{F8851EB7-7EDB-49D5-AF8F-3B1DBA7A936A}"/>
              </a:ext>
            </a:extLst>
          </p:cNvPr>
          <p:cNvSpPr txBox="1"/>
          <p:nvPr/>
        </p:nvSpPr>
        <p:spPr>
          <a:xfrm>
            <a:off x="6594666" y="1915969"/>
            <a:ext cx="1421574" cy="663643"/>
          </a:xfrm>
          <a:prstGeom prst="rect">
            <a:avLst/>
          </a:prstGeom>
          <a:noFill/>
        </p:spPr>
        <p:txBody>
          <a:bodyPr wrap="square" rtlCol="0">
            <a:spAutoFit/>
          </a:bodyPr>
          <a:lstStyle/>
          <a:p>
            <a:pPr>
              <a:lnSpc>
                <a:spcPts val="1100"/>
              </a:lnSpc>
            </a:pPr>
            <a:r>
              <a:rPr kumimoji="1" lang="en-US" altLang="ja-JP" sz="1200" b="1" dirty="0"/>
              <a:t>K-1</a:t>
            </a:r>
          </a:p>
          <a:p>
            <a:pPr>
              <a:lnSpc>
                <a:spcPts val="1100"/>
              </a:lnSpc>
            </a:pPr>
            <a:r>
              <a:rPr kumimoji="1" lang="en-US" altLang="ja-JP" sz="1200" b="1" dirty="0"/>
              <a:t>B</a:t>
            </a:r>
            <a:r>
              <a:rPr kumimoji="1" lang="ja-JP" altLang="en-US" sz="1200" b="1" dirty="0"/>
              <a:t>→ </a:t>
            </a:r>
            <a:r>
              <a:rPr kumimoji="1" lang="en-US" altLang="ja-JP" sz="1200" b="1" dirty="0"/>
              <a:t>B(c1-a2)</a:t>
            </a:r>
          </a:p>
          <a:p>
            <a:pPr>
              <a:lnSpc>
                <a:spcPts val="1100"/>
              </a:lnSpc>
            </a:pPr>
            <a:r>
              <a:rPr kumimoji="1" lang="ja-JP" altLang="en-US" sz="1200" b="1" dirty="0"/>
              <a:t>０次谷補正無し</a:t>
            </a:r>
            <a:endParaRPr kumimoji="1" lang="en-US" altLang="ja-JP" sz="1200" b="1" dirty="0"/>
          </a:p>
          <a:p>
            <a:pPr>
              <a:lnSpc>
                <a:spcPts val="1100"/>
              </a:lnSpc>
            </a:pPr>
            <a:r>
              <a:rPr kumimoji="1" lang="ja-JP" altLang="en-US" sz="1200" b="1" dirty="0"/>
              <a:t>流木補正無し</a:t>
            </a:r>
          </a:p>
        </p:txBody>
      </p:sp>
      <p:sp>
        <p:nvSpPr>
          <p:cNvPr id="25" name="テキスト ボックス 24">
            <a:extLst>
              <a:ext uri="{FF2B5EF4-FFF2-40B4-BE49-F238E27FC236}">
                <a16:creationId xmlns:a16="http://schemas.microsoft.com/office/drawing/2014/main" id="{B3EA7006-7BCB-4140-B68D-6F8525D0FB0D}"/>
              </a:ext>
            </a:extLst>
          </p:cNvPr>
          <p:cNvSpPr txBox="1"/>
          <p:nvPr/>
        </p:nvSpPr>
        <p:spPr>
          <a:xfrm>
            <a:off x="3647870" y="3123097"/>
            <a:ext cx="1343230" cy="664028"/>
          </a:xfrm>
          <a:prstGeom prst="rect">
            <a:avLst/>
          </a:prstGeom>
          <a:noFill/>
        </p:spPr>
        <p:txBody>
          <a:bodyPr wrap="square" rtlCol="0">
            <a:spAutoFit/>
          </a:bodyPr>
          <a:lstStyle/>
          <a:p>
            <a:pPr>
              <a:lnSpc>
                <a:spcPts val="1100"/>
              </a:lnSpc>
            </a:pPr>
            <a:r>
              <a:rPr kumimoji="1" lang="en-US" altLang="ja-JP" sz="1200" b="1" dirty="0"/>
              <a:t>K-2</a:t>
            </a:r>
          </a:p>
          <a:p>
            <a:pPr>
              <a:lnSpc>
                <a:spcPts val="1100"/>
              </a:lnSpc>
            </a:pPr>
            <a:r>
              <a:rPr kumimoji="1" lang="en-US" altLang="ja-JP" sz="1200" b="1" dirty="0"/>
              <a:t>B</a:t>
            </a:r>
            <a:r>
              <a:rPr kumimoji="1" lang="ja-JP" altLang="en-US" sz="1200" b="1" dirty="0"/>
              <a:t>→ </a:t>
            </a:r>
            <a:r>
              <a:rPr kumimoji="1" lang="en-US" altLang="ja-JP" sz="1200" b="1" dirty="0"/>
              <a:t>B(c1-a2)</a:t>
            </a:r>
          </a:p>
          <a:p>
            <a:pPr>
              <a:lnSpc>
                <a:spcPts val="1100"/>
              </a:lnSpc>
            </a:pPr>
            <a:r>
              <a:rPr kumimoji="1" lang="ja-JP" altLang="en-US" sz="1200" b="1" dirty="0"/>
              <a:t>０次谷補正無し</a:t>
            </a:r>
            <a:endParaRPr kumimoji="1" lang="en-US" altLang="ja-JP" sz="1200" b="1" dirty="0"/>
          </a:p>
          <a:p>
            <a:pPr>
              <a:lnSpc>
                <a:spcPts val="1100"/>
              </a:lnSpc>
            </a:pPr>
            <a:r>
              <a:rPr kumimoji="1" lang="ja-JP" altLang="en-US" sz="1200" b="1" dirty="0"/>
              <a:t>流木補正有り</a:t>
            </a:r>
          </a:p>
        </p:txBody>
      </p:sp>
      <p:sp>
        <p:nvSpPr>
          <p:cNvPr id="26" name="テキスト ボックス 25">
            <a:extLst>
              <a:ext uri="{FF2B5EF4-FFF2-40B4-BE49-F238E27FC236}">
                <a16:creationId xmlns:a16="http://schemas.microsoft.com/office/drawing/2014/main" id="{D4A984A1-3A79-4BCB-B64B-FE133A51DD8B}"/>
              </a:ext>
            </a:extLst>
          </p:cNvPr>
          <p:cNvSpPr txBox="1"/>
          <p:nvPr/>
        </p:nvSpPr>
        <p:spPr>
          <a:xfrm>
            <a:off x="3101495" y="2460840"/>
            <a:ext cx="1343230" cy="522964"/>
          </a:xfrm>
          <a:prstGeom prst="rect">
            <a:avLst/>
          </a:prstGeom>
          <a:noFill/>
        </p:spPr>
        <p:txBody>
          <a:bodyPr wrap="square" rtlCol="0">
            <a:spAutoFit/>
          </a:bodyPr>
          <a:lstStyle/>
          <a:p>
            <a:pPr>
              <a:lnSpc>
                <a:spcPts val="1100"/>
              </a:lnSpc>
            </a:pPr>
            <a:r>
              <a:rPr kumimoji="1" lang="en-US" altLang="ja-JP" sz="1200" b="1" dirty="0"/>
              <a:t>Y-2</a:t>
            </a:r>
          </a:p>
          <a:p>
            <a:pPr>
              <a:lnSpc>
                <a:spcPts val="1100"/>
              </a:lnSpc>
            </a:pPr>
            <a:r>
              <a:rPr kumimoji="1" lang="en-US" altLang="ja-JP" sz="1200" b="1" dirty="0"/>
              <a:t>A</a:t>
            </a:r>
            <a:r>
              <a:rPr kumimoji="1" lang="ja-JP" altLang="en-US" sz="1200" b="1" dirty="0"/>
              <a:t>→ </a:t>
            </a:r>
            <a:r>
              <a:rPr kumimoji="1" lang="en-US" altLang="ja-JP" sz="1200" b="1" dirty="0"/>
              <a:t>B</a:t>
            </a:r>
          </a:p>
          <a:p>
            <a:pPr>
              <a:lnSpc>
                <a:spcPts val="1100"/>
              </a:lnSpc>
            </a:pPr>
            <a:r>
              <a:rPr kumimoji="1" lang="ja-JP" altLang="en-US" sz="1200" b="1" dirty="0"/>
              <a:t>０次谷補正有り</a:t>
            </a:r>
            <a:endParaRPr kumimoji="1" lang="en-US" altLang="ja-JP" sz="1200" b="1" dirty="0"/>
          </a:p>
        </p:txBody>
      </p:sp>
      <p:sp>
        <p:nvSpPr>
          <p:cNvPr id="23" name="テキスト ボックス 22">
            <a:extLst>
              <a:ext uri="{FF2B5EF4-FFF2-40B4-BE49-F238E27FC236}">
                <a16:creationId xmlns:a16="http://schemas.microsoft.com/office/drawing/2014/main" id="{8D877CE6-0FE9-4A4B-8DAF-6E139690D7D5}"/>
              </a:ext>
            </a:extLst>
          </p:cNvPr>
          <p:cNvSpPr txBox="1"/>
          <p:nvPr/>
        </p:nvSpPr>
        <p:spPr>
          <a:xfrm>
            <a:off x="1889090" y="5435460"/>
            <a:ext cx="1343230" cy="664028"/>
          </a:xfrm>
          <a:prstGeom prst="rect">
            <a:avLst/>
          </a:prstGeom>
          <a:solidFill>
            <a:schemeClr val="bg1"/>
          </a:solidFill>
        </p:spPr>
        <p:txBody>
          <a:bodyPr wrap="square" rtlCol="0">
            <a:spAutoFit/>
          </a:bodyPr>
          <a:lstStyle/>
          <a:p>
            <a:pPr>
              <a:lnSpc>
                <a:spcPts val="1100"/>
              </a:lnSpc>
            </a:pPr>
            <a:r>
              <a:rPr kumimoji="1" lang="en-US" altLang="ja-JP" sz="1200" b="1" dirty="0"/>
              <a:t>K-6</a:t>
            </a:r>
          </a:p>
          <a:p>
            <a:pPr>
              <a:lnSpc>
                <a:spcPts val="1100"/>
              </a:lnSpc>
            </a:pPr>
            <a:r>
              <a:rPr kumimoji="1" lang="en-US" altLang="ja-JP" sz="1200" b="1" dirty="0"/>
              <a:t>B</a:t>
            </a:r>
            <a:r>
              <a:rPr kumimoji="1" lang="ja-JP" altLang="en-US" sz="1200" b="1" dirty="0"/>
              <a:t>→ </a:t>
            </a:r>
            <a:r>
              <a:rPr kumimoji="1" lang="en-US" altLang="ja-JP" sz="1200" b="1" dirty="0"/>
              <a:t>B(c1-a2)</a:t>
            </a:r>
          </a:p>
          <a:p>
            <a:pPr>
              <a:lnSpc>
                <a:spcPts val="1100"/>
              </a:lnSpc>
            </a:pPr>
            <a:r>
              <a:rPr kumimoji="1" lang="ja-JP" altLang="en-US" sz="1200" b="1" dirty="0"/>
              <a:t>０次谷補正有り</a:t>
            </a:r>
            <a:endParaRPr kumimoji="1" lang="en-US" altLang="ja-JP" sz="1200" b="1" dirty="0"/>
          </a:p>
          <a:p>
            <a:pPr>
              <a:lnSpc>
                <a:spcPts val="1100"/>
              </a:lnSpc>
            </a:pPr>
            <a:r>
              <a:rPr kumimoji="1" lang="ja-JP" altLang="en-US" sz="1200" b="1" dirty="0"/>
              <a:t>流木補正有り</a:t>
            </a:r>
          </a:p>
        </p:txBody>
      </p:sp>
      <p:sp>
        <p:nvSpPr>
          <p:cNvPr id="68" name="正方形/長方形 1">
            <a:extLst>
              <a:ext uri="{FF2B5EF4-FFF2-40B4-BE49-F238E27FC236}">
                <a16:creationId xmlns:a16="http://schemas.microsoft.com/office/drawing/2014/main" id="{8C8B9078-9F54-42E4-AAD5-C382E4B3EFC7}"/>
              </a:ext>
            </a:extLst>
          </p:cNvPr>
          <p:cNvSpPr/>
          <p:nvPr/>
        </p:nvSpPr>
        <p:spPr>
          <a:xfrm>
            <a:off x="-28633" y="969983"/>
            <a:ext cx="9020483" cy="5588014"/>
          </a:xfrm>
          <a:custGeom>
            <a:avLst/>
            <a:gdLst>
              <a:gd name="connsiteX0" fmla="*/ 0 w 4235280"/>
              <a:gd name="connsiteY0" fmla="*/ 0 h 2974618"/>
              <a:gd name="connsiteX1" fmla="*/ 4235280 w 4235280"/>
              <a:gd name="connsiteY1" fmla="*/ 0 h 2974618"/>
              <a:gd name="connsiteX2" fmla="*/ 4235280 w 4235280"/>
              <a:gd name="connsiteY2" fmla="*/ 2974618 h 2974618"/>
              <a:gd name="connsiteX3" fmla="*/ 0 w 4235280"/>
              <a:gd name="connsiteY3" fmla="*/ 2974618 h 2974618"/>
              <a:gd name="connsiteX4" fmla="*/ 0 w 4235280"/>
              <a:gd name="connsiteY4" fmla="*/ 0 h 2974618"/>
              <a:gd name="connsiteX0" fmla="*/ 0 w 4235280"/>
              <a:gd name="connsiteY0" fmla="*/ 1391139 h 4365757"/>
              <a:gd name="connsiteX1" fmla="*/ 3719465 w 4235280"/>
              <a:gd name="connsiteY1" fmla="*/ 0 h 4365757"/>
              <a:gd name="connsiteX2" fmla="*/ 4235280 w 4235280"/>
              <a:gd name="connsiteY2" fmla="*/ 4365757 h 4365757"/>
              <a:gd name="connsiteX3" fmla="*/ 0 w 4235280"/>
              <a:gd name="connsiteY3" fmla="*/ 4365757 h 4365757"/>
              <a:gd name="connsiteX4" fmla="*/ 0 w 4235280"/>
              <a:gd name="connsiteY4" fmla="*/ 1391139 h 4365757"/>
              <a:gd name="connsiteX0" fmla="*/ 0 w 4235280"/>
              <a:gd name="connsiteY0" fmla="*/ 1391139 h 4365757"/>
              <a:gd name="connsiteX1" fmla="*/ 3719465 w 4235280"/>
              <a:gd name="connsiteY1" fmla="*/ 0 h 4365757"/>
              <a:gd name="connsiteX2" fmla="*/ 3746818 w 4235280"/>
              <a:gd name="connsiteY2" fmla="*/ 235469 h 4365757"/>
              <a:gd name="connsiteX3" fmla="*/ 4235280 w 4235280"/>
              <a:gd name="connsiteY3" fmla="*/ 4365757 h 4365757"/>
              <a:gd name="connsiteX4" fmla="*/ 0 w 4235280"/>
              <a:gd name="connsiteY4" fmla="*/ 4365757 h 4365757"/>
              <a:gd name="connsiteX5" fmla="*/ 0 w 4235280"/>
              <a:gd name="connsiteY5"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235280 w 4235280"/>
              <a:gd name="connsiteY3" fmla="*/ 4365757 h 4365757"/>
              <a:gd name="connsiteX4" fmla="*/ 0 w 4235280"/>
              <a:gd name="connsiteY4" fmla="*/ 4365757 h 4365757"/>
              <a:gd name="connsiteX5" fmla="*/ 0 w 4235280"/>
              <a:gd name="connsiteY5"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20357 w 4235280"/>
              <a:gd name="connsiteY3" fmla="*/ 548085 h 4365757"/>
              <a:gd name="connsiteX4" fmla="*/ 4235280 w 4235280"/>
              <a:gd name="connsiteY4" fmla="*/ 4365757 h 4365757"/>
              <a:gd name="connsiteX5" fmla="*/ 0 w 4235280"/>
              <a:gd name="connsiteY5" fmla="*/ 4365757 h 4365757"/>
              <a:gd name="connsiteX6" fmla="*/ 0 w 4235280"/>
              <a:gd name="connsiteY6"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98511 w 4235280"/>
              <a:gd name="connsiteY3" fmla="*/ 227654 h 4365757"/>
              <a:gd name="connsiteX4" fmla="*/ 4235280 w 4235280"/>
              <a:gd name="connsiteY4" fmla="*/ 4365757 h 4365757"/>
              <a:gd name="connsiteX5" fmla="*/ 0 w 4235280"/>
              <a:gd name="connsiteY5" fmla="*/ 4365757 h 4365757"/>
              <a:gd name="connsiteX6" fmla="*/ 0 w 4235280"/>
              <a:gd name="connsiteY6"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98511 w 4235280"/>
              <a:gd name="connsiteY3" fmla="*/ 227654 h 4365757"/>
              <a:gd name="connsiteX4" fmla="*/ 4106326 w 4235280"/>
              <a:gd name="connsiteY4" fmla="*/ 571531 h 4365757"/>
              <a:gd name="connsiteX5" fmla="*/ 4235280 w 4235280"/>
              <a:gd name="connsiteY5" fmla="*/ 4365757 h 4365757"/>
              <a:gd name="connsiteX6" fmla="*/ 0 w 4235280"/>
              <a:gd name="connsiteY6" fmla="*/ 4365757 h 4365757"/>
              <a:gd name="connsiteX7" fmla="*/ 0 w 4235280"/>
              <a:gd name="connsiteY7"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98511 w 4235280"/>
              <a:gd name="connsiteY3" fmla="*/ 227654 h 4365757"/>
              <a:gd name="connsiteX4" fmla="*/ 4223557 w 4235280"/>
              <a:gd name="connsiteY4" fmla="*/ 399593 h 4365757"/>
              <a:gd name="connsiteX5" fmla="*/ 4235280 w 4235280"/>
              <a:gd name="connsiteY5" fmla="*/ 4365757 h 4365757"/>
              <a:gd name="connsiteX6" fmla="*/ 0 w 4235280"/>
              <a:gd name="connsiteY6" fmla="*/ 4365757 h 4365757"/>
              <a:gd name="connsiteX7" fmla="*/ 0 w 4235280"/>
              <a:gd name="connsiteY7" fmla="*/ 1391139 h 4365757"/>
              <a:gd name="connsiteX0" fmla="*/ 0 w 4548137"/>
              <a:gd name="connsiteY0" fmla="*/ 1391139 h 4365757"/>
              <a:gd name="connsiteX1" fmla="*/ 3719465 w 4548137"/>
              <a:gd name="connsiteY1" fmla="*/ 0 h 4365757"/>
              <a:gd name="connsiteX2" fmla="*/ 4004726 w 4548137"/>
              <a:gd name="connsiteY2" fmla="*/ 235469 h 4365757"/>
              <a:gd name="connsiteX3" fmla="*/ 4098511 w 4548137"/>
              <a:gd name="connsiteY3" fmla="*/ 227654 h 4365757"/>
              <a:gd name="connsiteX4" fmla="*/ 4223557 w 4548137"/>
              <a:gd name="connsiteY4" fmla="*/ 399593 h 4365757"/>
              <a:gd name="connsiteX5" fmla="*/ 4231372 w 4548137"/>
              <a:gd name="connsiteY5" fmla="*/ 680946 h 4365757"/>
              <a:gd name="connsiteX6" fmla="*/ 4235280 w 4548137"/>
              <a:gd name="connsiteY6" fmla="*/ 4365757 h 4365757"/>
              <a:gd name="connsiteX7" fmla="*/ 0 w 4548137"/>
              <a:gd name="connsiteY7" fmla="*/ 4365757 h 4365757"/>
              <a:gd name="connsiteX8" fmla="*/ 0 w 4548137"/>
              <a:gd name="connsiteY8" fmla="*/ 1391139 h 4365757"/>
              <a:gd name="connsiteX0" fmla="*/ 0 w 4550168"/>
              <a:gd name="connsiteY0" fmla="*/ 1391139 h 4365757"/>
              <a:gd name="connsiteX1" fmla="*/ 3719465 w 4550168"/>
              <a:gd name="connsiteY1" fmla="*/ 0 h 4365757"/>
              <a:gd name="connsiteX2" fmla="*/ 4004726 w 4550168"/>
              <a:gd name="connsiteY2" fmla="*/ 235469 h 4365757"/>
              <a:gd name="connsiteX3" fmla="*/ 4098511 w 4550168"/>
              <a:gd name="connsiteY3" fmla="*/ 227654 h 4365757"/>
              <a:gd name="connsiteX4" fmla="*/ 4223557 w 4550168"/>
              <a:gd name="connsiteY4" fmla="*/ 399593 h 4365757"/>
              <a:gd name="connsiteX5" fmla="*/ 4235280 w 4550168"/>
              <a:gd name="connsiteY5" fmla="*/ 4365757 h 4365757"/>
              <a:gd name="connsiteX6" fmla="*/ 0 w 4550168"/>
              <a:gd name="connsiteY6" fmla="*/ 4365757 h 4365757"/>
              <a:gd name="connsiteX7" fmla="*/ 0 w 4550168"/>
              <a:gd name="connsiteY7" fmla="*/ 1391139 h 4365757"/>
              <a:gd name="connsiteX0" fmla="*/ 0 w 4578326"/>
              <a:gd name="connsiteY0" fmla="*/ 1391139 h 4365757"/>
              <a:gd name="connsiteX1" fmla="*/ 3719465 w 4578326"/>
              <a:gd name="connsiteY1" fmla="*/ 0 h 4365757"/>
              <a:gd name="connsiteX2" fmla="*/ 4004726 w 4578326"/>
              <a:gd name="connsiteY2" fmla="*/ 235469 h 4365757"/>
              <a:gd name="connsiteX3" fmla="*/ 4098511 w 4578326"/>
              <a:gd name="connsiteY3" fmla="*/ 227654 h 4365757"/>
              <a:gd name="connsiteX4" fmla="*/ 4223557 w 4578326"/>
              <a:gd name="connsiteY4" fmla="*/ 399593 h 4365757"/>
              <a:gd name="connsiteX5" fmla="*/ 4317341 w 4578326"/>
              <a:gd name="connsiteY5" fmla="*/ 1196762 h 4365757"/>
              <a:gd name="connsiteX6" fmla="*/ 4235280 w 4578326"/>
              <a:gd name="connsiteY6" fmla="*/ 4365757 h 4365757"/>
              <a:gd name="connsiteX7" fmla="*/ 0 w 4578326"/>
              <a:gd name="connsiteY7" fmla="*/ 4365757 h 4365757"/>
              <a:gd name="connsiteX8" fmla="*/ 0 w 4578326"/>
              <a:gd name="connsiteY8" fmla="*/ 1391139 h 4365757"/>
              <a:gd name="connsiteX0" fmla="*/ 0 w 4550517"/>
              <a:gd name="connsiteY0" fmla="*/ 1391139 h 4365757"/>
              <a:gd name="connsiteX1" fmla="*/ 3719465 w 4550517"/>
              <a:gd name="connsiteY1" fmla="*/ 0 h 4365757"/>
              <a:gd name="connsiteX2" fmla="*/ 4004726 w 4550517"/>
              <a:gd name="connsiteY2" fmla="*/ 235469 h 4365757"/>
              <a:gd name="connsiteX3" fmla="*/ 4098511 w 4550517"/>
              <a:gd name="connsiteY3" fmla="*/ 227654 h 4365757"/>
              <a:gd name="connsiteX4" fmla="*/ 4223557 w 4550517"/>
              <a:gd name="connsiteY4" fmla="*/ 399593 h 4365757"/>
              <a:gd name="connsiteX5" fmla="*/ 4215741 w 4550517"/>
              <a:gd name="connsiteY5" fmla="*/ 1290547 h 4365757"/>
              <a:gd name="connsiteX6" fmla="*/ 4235280 w 4550517"/>
              <a:gd name="connsiteY6" fmla="*/ 4365757 h 4365757"/>
              <a:gd name="connsiteX7" fmla="*/ 0 w 4550517"/>
              <a:gd name="connsiteY7" fmla="*/ 4365757 h 4365757"/>
              <a:gd name="connsiteX8" fmla="*/ 0 w 4550517"/>
              <a:gd name="connsiteY8" fmla="*/ 1391139 h 4365757"/>
              <a:gd name="connsiteX0" fmla="*/ 0 w 4730477"/>
              <a:gd name="connsiteY0" fmla="*/ 1391139 h 4365757"/>
              <a:gd name="connsiteX1" fmla="*/ 3719465 w 4730477"/>
              <a:gd name="connsiteY1" fmla="*/ 0 h 4365757"/>
              <a:gd name="connsiteX2" fmla="*/ 4004726 w 4730477"/>
              <a:gd name="connsiteY2" fmla="*/ 235469 h 4365757"/>
              <a:gd name="connsiteX3" fmla="*/ 4098511 w 4730477"/>
              <a:gd name="connsiteY3" fmla="*/ 227654 h 4365757"/>
              <a:gd name="connsiteX4" fmla="*/ 4223557 w 4730477"/>
              <a:gd name="connsiteY4" fmla="*/ 399593 h 4365757"/>
              <a:gd name="connsiteX5" fmla="*/ 4676849 w 4730477"/>
              <a:gd name="connsiteY5" fmla="*/ 1165501 h 4365757"/>
              <a:gd name="connsiteX6" fmla="*/ 4235280 w 4730477"/>
              <a:gd name="connsiteY6" fmla="*/ 4365757 h 4365757"/>
              <a:gd name="connsiteX7" fmla="*/ 0 w 4730477"/>
              <a:gd name="connsiteY7" fmla="*/ 4365757 h 4365757"/>
              <a:gd name="connsiteX8" fmla="*/ 0 w 4730477"/>
              <a:gd name="connsiteY8"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512726 w 4710611"/>
              <a:gd name="connsiteY5" fmla="*/ 626238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051618 w 4710611"/>
              <a:gd name="connsiteY5" fmla="*/ 618422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051618 w 4710611"/>
              <a:gd name="connsiteY5" fmla="*/ 618422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051618 w 4710611"/>
              <a:gd name="connsiteY5" fmla="*/ 618422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06377"/>
              <a:gd name="connsiteY0" fmla="*/ 1391139 h 4365757"/>
              <a:gd name="connsiteX1" fmla="*/ 3719465 w 4706377"/>
              <a:gd name="connsiteY1" fmla="*/ 0 h 4365757"/>
              <a:gd name="connsiteX2" fmla="*/ 4004726 w 4706377"/>
              <a:gd name="connsiteY2" fmla="*/ 235469 h 4365757"/>
              <a:gd name="connsiteX3" fmla="*/ 4098511 w 4706377"/>
              <a:gd name="connsiteY3" fmla="*/ 227654 h 4365757"/>
              <a:gd name="connsiteX4" fmla="*/ 4223557 w 4706377"/>
              <a:gd name="connsiteY4" fmla="*/ 399593 h 4365757"/>
              <a:gd name="connsiteX5" fmla="*/ 4051618 w 4706377"/>
              <a:gd name="connsiteY5" fmla="*/ 618422 h 4365757"/>
              <a:gd name="connsiteX6" fmla="*/ 4575249 w 4706377"/>
              <a:gd name="connsiteY6" fmla="*/ 790362 h 4365757"/>
              <a:gd name="connsiteX7" fmla="*/ 4676849 w 4706377"/>
              <a:gd name="connsiteY7" fmla="*/ 1165501 h 4365757"/>
              <a:gd name="connsiteX8" fmla="*/ 4235280 w 4706377"/>
              <a:gd name="connsiteY8" fmla="*/ 4365757 h 4365757"/>
              <a:gd name="connsiteX9" fmla="*/ 0 w 4706377"/>
              <a:gd name="connsiteY9" fmla="*/ 4365757 h 4365757"/>
              <a:gd name="connsiteX10" fmla="*/ 0 w 4706377"/>
              <a:gd name="connsiteY10" fmla="*/ 1391139 h 4365757"/>
              <a:gd name="connsiteX0" fmla="*/ 0 w 4706377"/>
              <a:gd name="connsiteY0" fmla="*/ 1391139 h 4365757"/>
              <a:gd name="connsiteX1" fmla="*/ 3719465 w 4706377"/>
              <a:gd name="connsiteY1" fmla="*/ 0 h 4365757"/>
              <a:gd name="connsiteX2" fmla="*/ 4004726 w 4706377"/>
              <a:gd name="connsiteY2" fmla="*/ 235469 h 4365757"/>
              <a:gd name="connsiteX3" fmla="*/ 4098511 w 4706377"/>
              <a:gd name="connsiteY3" fmla="*/ 227654 h 4365757"/>
              <a:gd name="connsiteX4" fmla="*/ 4223557 w 4706377"/>
              <a:gd name="connsiteY4" fmla="*/ 399593 h 4365757"/>
              <a:gd name="connsiteX5" fmla="*/ 4051618 w 4706377"/>
              <a:gd name="connsiteY5" fmla="*/ 618422 h 4365757"/>
              <a:gd name="connsiteX6" fmla="*/ 4215742 w 4706377"/>
              <a:gd name="connsiteY6" fmla="*/ 805993 h 4365757"/>
              <a:gd name="connsiteX7" fmla="*/ 4676849 w 4706377"/>
              <a:gd name="connsiteY7" fmla="*/ 1165501 h 4365757"/>
              <a:gd name="connsiteX8" fmla="*/ 4235280 w 4706377"/>
              <a:gd name="connsiteY8" fmla="*/ 4365757 h 4365757"/>
              <a:gd name="connsiteX9" fmla="*/ 0 w 4706377"/>
              <a:gd name="connsiteY9" fmla="*/ 4365757 h 4365757"/>
              <a:gd name="connsiteX10" fmla="*/ 0 w 4706377"/>
              <a:gd name="connsiteY10" fmla="*/ 1391139 h 4365757"/>
              <a:gd name="connsiteX0" fmla="*/ 0 w 4706377"/>
              <a:gd name="connsiteY0" fmla="*/ 1391139 h 4365757"/>
              <a:gd name="connsiteX1" fmla="*/ 3719465 w 4706377"/>
              <a:gd name="connsiteY1" fmla="*/ 0 h 4365757"/>
              <a:gd name="connsiteX2" fmla="*/ 4004726 w 4706377"/>
              <a:gd name="connsiteY2" fmla="*/ 235469 h 4365757"/>
              <a:gd name="connsiteX3" fmla="*/ 4098511 w 4706377"/>
              <a:gd name="connsiteY3" fmla="*/ 227654 h 4365757"/>
              <a:gd name="connsiteX4" fmla="*/ 4223557 w 4706377"/>
              <a:gd name="connsiteY4" fmla="*/ 399593 h 4365757"/>
              <a:gd name="connsiteX5" fmla="*/ 4051618 w 4706377"/>
              <a:gd name="connsiteY5" fmla="*/ 618422 h 4365757"/>
              <a:gd name="connsiteX6" fmla="*/ 4215742 w 4706377"/>
              <a:gd name="connsiteY6" fmla="*/ 805993 h 4365757"/>
              <a:gd name="connsiteX7" fmla="*/ 4676849 w 4706377"/>
              <a:gd name="connsiteY7" fmla="*/ 1165501 h 4365757"/>
              <a:gd name="connsiteX8" fmla="*/ 4235280 w 4706377"/>
              <a:gd name="connsiteY8" fmla="*/ 4365757 h 4365757"/>
              <a:gd name="connsiteX9" fmla="*/ 0 w 4706377"/>
              <a:gd name="connsiteY9" fmla="*/ 4365757 h 4365757"/>
              <a:gd name="connsiteX10" fmla="*/ 0 w 4706377"/>
              <a:gd name="connsiteY10"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606511 w 4704268"/>
              <a:gd name="connsiteY7" fmla="*/ 821623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5157433"/>
              <a:gd name="connsiteY0" fmla="*/ 1391139 h 4365757"/>
              <a:gd name="connsiteX1" fmla="*/ 3719465 w 5157433"/>
              <a:gd name="connsiteY1" fmla="*/ 0 h 4365757"/>
              <a:gd name="connsiteX2" fmla="*/ 4004726 w 5157433"/>
              <a:gd name="connsiteY2" fmla="*/ 235469 h 4365757"/>
              <a:gd name="connsiteX3" fmla="*/ 4098511 w 5157433"/>
              <a:gd name="connsiteY3" fmla="*/ 227654 h 4365757"/>
              <a:gd name="connsiteX4" fmla="*/ 4223557 w 5157433"/>
              <a:gd name="connsiteY4" fmla="*/ 399593 h 4365757"/>
              <a:gd name="connsiteX5" fmla="*/ 4051618 w 5157433"/>
              <a:gd name="connsiteY5" fmla="*/ 618422 h 4365757"/>
              <a:gd name="connsiteX6" fmla="*/ 4215742 w 5157433"/>
              <a:gd name="connsiteY6" fmla="*/ 805993 h 4365757"/>
              <a:gd name="connsiteX7" fmla="*/ 4434572 w 5157433"/>
              <a:gd name="connsiteY7" fmla="*/ 954485 h 4365757"/>
              <a:gd name="connsiteX8" fmla="*/ 5153588 w 5157433"/>
              <a:gd name="connsiteY8" fmla="*/ 2064271 h 4365757"/>
              <a:gd name="connsiteX9" fmla="*/ 4235280 w 5157433"/>
              <a:gd name="connsiteY9" fmla="*/ 4365757 h 4365757"/>
              <a:gd name="connsiteX10" fmla="*/ 0 w 5157433"/>
              <a:gd name="connsiteY10" fmla="*/ 4365757 h 4365757"/>
              <a:gd name="connsiteX11" fmla="*/ 0 w 5157433"/>
              <a:gd name="connsiteY11"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5153588 w 5153588"/>
              <a:gd name="connsiteY8" fmla="*/ 2064271 h 4365757"/>
              <a:gd name="connsiteX9" fmla="*/ 4235280 w 5153588"/>
              <a:gd name="connsiteY9" fmla="*/ 4365757 h 4365757"/>
              <a:gd name="connsiteX10" fmla="*/ 0 w 5153588"/>
              <a:gd name="connsiteY10" fmla="*/ 4365757 h 4365757"/>
              <a:gd name="connsiteX11" fmla="*/ 0 w 5153588"/>
              <a:gd name="connsiteY11"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770634 w 5153588"/>
              <a:gd name="connsiteY8" fmla="*/ 1462485 h 4365757"/>
              <a:gd name="connsiteX9" fmla="*/ 5153588 w 5153588"/>
              <a:gd name="connsiteY9" fmla="*/ 2064271 h 4365757"/>
              <a:gd name="connsiteX10" fmla="*/ 4235280 w 5153588"/>
              <a:gd name="connsiteY10" fmla="*/ 4365757 h 4365757"/>
              <a:gd name="connsiteX11" fmla="*/ 0 w 5153588"/>
              <a:gd name="connsiteY11" fmla="*/ 4365757 h 4365757"/>
              <a:gd name="connsiteX12" fmla="*/ 0 w 5153588"/>
              <a:gd name="connsiteY12"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5153588 w 5153588"/>
              <a:gd name="connsiteY9" fmla="*/ 2064271 h 4365757"/>
              <a:gd name="connsiteX10" fmla="*/ 4235280 w 5153588"/>
              <a:gd name="connsiteY10" fmla="*/ 4365757 h 4365757"/>
              <a:gd name="connsiteX11" fmla="*/ 0 w 5153588"/>
              <a:gd name="connsiteY11" fmla="*/ 4365757 h 4365757"/>
              <a:gd name="connsiteX12" fmla="*/ 0 w 5153588"/>
              <a:gd name="connsiteY12"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919126 w 5153588"/>
              <a:gd name="connsiteY9" fmla="*/ 1657869 h 4365757"/>
              <a:gd name="connsiteX10" fmla="*/ 5153588 w 5153588"/>
              <a:gd name="connsiteY10" fmla="*/ 2064271 h 4365757"/>
              <a:gd name="connsiteX11" fmla="*/ 4235280 w 5153588"/>
              <a:gd name="connsiteY11" fmla="*/ 4365757 h 4365757"/>
              <a:gd name="connsiteX12" fmla="*/ 0 w 5153588"/>
              <a:gd name="connsiteY12" fmla="*/ 4365757 h 4365757"/>
              <a:gd name="connsiteX13" fmla="*/ 0 w 5153588"/>
              <a:gd name="connsiteY13"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5153588 w 5153588"/>
              <a:gd name="connsiteY10" fmla="*/ 2064271 h 4365757"/>
              <a:gd name="connsiteX11" fmla="*/ 4235280 w 5153588"/>
              <a:gd name="connsiteY11" fmla="*/ 4365757 h 4365757"/>
              <a:gd name="connsiteX12" fmla="*/ 0 w 5153588"/>
              <a:gd name="connsiteY12" fmla="*/ 4365757 h 4365757"/>
              <a:gd name="connsiteX13" fmla="*/ 0 w 5153588"/>
              <a:gd name="connsiteY13"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5028542 w 5153588"/>
              <a:gd name="connsiteY10" fmla="*/ 1821992 h 4365757"/>
              <a:gd name="connsiteX11" fmla="*/ 5153588 w 5153588"/>
              <a:gd name="connsiteY11" fmla="*/ 2064271 h 4365757"/>
              <a:gd name="connsiteX12" fmla="*/ 4235280 w 5153588"/>
              <a:gd name="connsiteY12" fmla="*/ 4365757 h 4365757"/>
              <a:gd name="connsiteX13" fmla="*/ 0 w 5153588"/>
              <a:gd name="connsiteY13" fmla="*/ 4365757 h 4365757"/>
              <a:gd name="connsiteX14" fmla="*/ 0 w 5153588"/>
              <a:gd name="connsiteY14"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5153588 w 5153588"/>
              <a:gd name="connsiteY11" fmla="*/ 2064271 h 4365757"/>
              <a:gd name="connsiteX12" fmla="*/ 4235280 w 5153588"/>
              <a:gd name="connsiteY12" fmla="*/ 4365757 h 4365757"/>
              <a:gd name="connsiteX13" fmla="*/ 0 w 5153588"/>
              <a:gd name="connsiteY13" fmla="*/ 4365757 h 4365757"/>
              <a:gd name="connsiteX14" fmla="*/ 0 w 5153588"/>
              <a:gd name="connsiteY14"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5044172 w 5153588"/>
              <a:gd name="connsiteY11" fmla="*/ 1837623 h 4365757"/>
              <a:gd name="connsiteX12" fmla="*/ 5153588 w 5153588"/>
              <a:gd name="connsiteY12" fmla="*/ 2064271 h 4365757"/>
              <a:gd name="connsiteX13" fmla="*/ 4235280 w 5153588"/>
              <a:gd name="connsiteY13" fmla="*/ 4365757 h 4365757"/>
              <a:gd name="connsiteX14" fmla="*/ 0 w 5153588"/>
              <a:gd name="connsiteY14" fmla="*/ 4365757 h 4365757"/>
              <a:gd name="connsiteX15" fmla="*/ 0 w 5153588"/>
              <a:gd name="connsiteY15"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5153588 w 5153588"/>
              <a:gd name="connsiteY12" fmla="*/ 2064271 h 4365757"/>
              <a:gd name="connsiteX13" fmla="*/ 4235280 w 5153588"/>
              <a:gd name="connsiteY13" fmla="*/ 4365757 h 4365757"/>
              <a:gd name="connsiteX14" fmla="*/ 0 w 5153588"/>
              <a:gd name="connsiteY14" fmla="*/ 4365757 h 4365757"/>
              <a:gd name="connsiteX15" fmla="*/ 0 w 5153588"/>
              <a:gd name="connsiteY15"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5075434 w 5153588"/>
              <a:gd name="connsiteY12" fmla="*/ 1923592 h 4365757"/>
              <a:gd name="connsiteX13" fmla="*/ 5153588 w 5153588"/>
              <a:gd name="connsiteY13" fmla="*/ 2064271 h 4365757"/>
              <a:gd name="connsiteX14" fmla="*/ 4235280 w 5153588"/>
              <a:gd name="connsiteY14" fmla="*/ 4365757 h 4365757"/>
              <a:gd name="connsiteX15" fmla="*/ 0 w 5153588"/>
              <a:gd name="connsiteY15" fmla="*/ 4365757 h 4365757"/>
              <a:gd name="connsiteX16" fmla="*/ 0 w 5153588"/>
              <a:gd name="connsiteY16"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153588 w 5153588"/>
              <a:gd name="connsiteY13" fmla="*/ 2064271 h 4365757"/>
              <a:gd name="connsiteX14" fmla="*/ 4235280 w 5153588"/>
              <a:gd name="connsiteY14" fmla="*/ 4365757 h 4365757"/>
              <a:gd name="connsiteX15" fmla="*/ 0 w 5153588"/>
              <a:gd name="connsiteY15" fmla="*/ 4365757 h 4365757"/>
              <a:gd name="connsiteX16" fmla="*/ 0 w 5153588"/>
              <a:gd name="connsiteY16"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083249 w 5153588"/>
              <a:gd name="connsiteY13" fmla="*/ 1954854 h 4365757"/>
              <a:gd name="connsiteX14" fmla="*/ 5153588 w 5153588"/>
              <a:gd name="connsiteY14" fmla="*/ 2064271 h 4365757"/>
              <a:gd name="connsiteX15" fmla="*/ 4235280 w 5153588"/>
              <a:gd name="connsiteY15" fmla="*/ 4365757 h 4365757"/>
              <a:gd name="connsiteX16" fmla="*/ 0 w 5153588"/>
              <a:gd name="connsiteY16" fmla="*/ 4365757 h 4365757"/>
              <a:gd name="connsiteX17" fmla="*/ 0 w 5153588"/>
              <a:gd name="connsiteY17"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075434 w 5153588"/>
              <a:gd name="connsiteY13" fmla="*/ 2056454 h 4365757"/>
              <a:gd name="connsiteX14" fmla="*/ 5153588 w 5153588"/>
              <a:gd name="connsiteY14" fmla="*/ 2064271 h 4365757"/>
              <a:gd name="connsiteX15" fmla="*/ 4235280 w 5153588"/>
              <a:gd name="connsiteY15" fmla="*/ 4365757 h 4365757"/>
              <a:gd name="connsiteX16" fmla="*/ 0 w 5153588"/>
              <a:gd name="connsiteY16" fmla="*/ 4365757 h 4365757"/>
              <a:gd name="connsiteX17" fmla="*/ 0 w 5153588"/>
              <a:gd name="connsiteY17"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075434 w 5153588"/>
              <a:gd name="connsiteY13" fmla="*/ 2056454 h 4365757"/>
              <a:gd name="connsiteX14" fmla="*/ 5153588 w 5153588"/>
              <a:gd name="connsiteY14" fmla="*/ 2064271 h 4365757"/>
              <a:gd name="connsiteX15" fmla="*/ 4235280 w 5153588"/>
              <a:gd name="connsiteY15" fmla="*/ 4365757 h 4365757"/>
              <a:gd name="connsiteX16" fmla="*/ 0 w 5153588"/>
              <a:gd name="connsiteY16" fmla="*/ 4365757 h 4365757"/>
              <a:gd name="connsiteX17" fmla="*/ 0 w 5153588"/>
              <a:gd name="connsiteY17" fmla="*/ 1391139 h 4365757"/>
              <a:gd name="connsiteX0" fmla="*/ 0 w 5207553"/>
              <a:gd name="connsiteY0" fmla="*/ 1391139 h 4365757"/>
              <a:gd name="connsiteX1" fmla="*/ 3719465 w 5207553"/>
              <a:gd name="connsiteY1" fmla="*/ 0 h 4365757"/>
              <a:gd name="connsiteX2" fmla="*/ 4004726 w 5207553"/>
              <a:gd name="connsiteY2" fmla="*/ 235469 h 4365757"/>
              <a:gd name="connsiteX3" fmla="*/ 4098511 w 5207553"/>
              <a:gd name="connsiteY3" fmla="*/ 227654 h 4365757"/>
              <a:gd name="connsiteX4" fmla="*/ 4223557 w 5207553"/>
              <a:gd name="connsiteY4" fmla="*/ 399593 h 4365757"/>
              <a:gd name="connsiteX5" fmla="*/ 4051618 w 5207553"/>
              <a:gd name="connsiteY5" fmla="*/ 618422 h 4365757"/>
              <a:gd name="connsiteX6" fmla="*/ 4215742 w 5207553"/>
              <a:gd name="connsiteY6" fmla="*/ 805993 h 4365757"/>
              <a:gd name="connsiteX7" fmla="*/ 4434572 w 5207553"/>
              <a:gd name="connsiteY7" fmla="*/ 954485 h 4365757"/>
              <a:gd name="connsiteX8" fmla="*/ 4645588 w 5207553"/>
              <a:gd name="connsiteY8" fmla="*/ 1165500 h 4365757"/>
              <a:gd name="connsiteX9" fmla="*/ 4747187 w 5207553"/>
              <a:gd name="connsiteY9" fmla="*/ 1188946 h 4365757"/>
              <a:gd name="connsiteX10" fmla="*/ 4825342 w 5207553"/>
              <a:gd name="connsiteY10" fmla="*/ 1493746 h 4365757"/>
              <a:gd name="connsiteX11" fmla="*/ 4903495 w 5207553"/>
              <a:gd name="connsiteY11" fmla="*/ 1642239 h 4365757"/>
              <a:gd name="connsiteX12" fmla="*/ 4872234 w 5207553"/>
              <a:gd name="connsiteY12" fmla="*/ 1712576 h 4365757"/>
              <a:gd name="connsiteX13" fmla="*/ 5075434 w 5207553"/>
              <a:gd name="connsiteY13" fmla="*/ 2056454 h 4365757"/>
              <a:gd name="connsiteX14" fmla="*/ 5153588 w 5207553"/>
              <a:gd name="connsiteY14" fmla="*/ 2064271 h 4365757"/>
              <a:gd name="connsiteX15" fmla="*/ 4235280 w 5207553"/>
              <a:gd name="connsiteY15" fmla="*/ 4365757 h 4365757"/>
              <a:gd name="connsiteX16" fmla="*/ 0 w 5207553"/>
              <a:gd name="connsiteY16" fmla="*/ 4365757 h 4365757"/>
              <a:gd name="connsiteX17" fmla="*/ 0 w 5207553"/>
              <a:gd name="connsiteY17" fmla="*/ 1391139 h 4365757"/>
              <a:gd name="connsiteX0" fmla="*/ 0 w 5207553"/>
              <a:gd name="connsiteY0" fmla="*/ 1391139 h 4365757"/>
              <a:gd name="connsiteX1" fmla="*/ 3719465 w 5207553"/>
              <a:gd name="connsiteY1" fmla="*/ 0 h 4365757"/>
              <a:gd name="connsiteX2" fmla="*/ 4004726 w 5207553"/>
              <a:gd name="connsiteY2" fmla="*/ 235469 h 4365757"/>
              <a:gd name="connsiteX3" fmla="*/ 4098511 w 5207553"/>
              <a:gd name="connsiteY3" fmla="*/ 227654 h 4365757"/>
              <a:gd name="connsiteX4" fmla="*/ 4223557 w 5207553"/>
              <a:gd name="connsiteY4" fmla="*/ 399593 h 4365757"/>
              <a:gd name="connsiteX5" fmla="*/ 4051618 w 5207553"/>
              <a:gd name="connsiteY5" fmla="*/ 618422 h 4365757"/>
              <a:gd name="connsiteX6" fmla="*/ 4215742 w 5207553"/>
              <a:gd name="connsiteY6" fmla="*/ 805993 h 4365757"/>
              <a:gd name="connsiteX7" fmla="*/ 4434572 w 5207553"/>
              <a:gd name="connsiteY7" fmla="*/ 954485 h 4365757"/>
              <a:gd name="connsiteX8" fmla="*/ 4645588 w 5207553"/>
              <a:gd name="connsiteY8" fmla="*/ 1165500 h 4365757"/>
              <a:gd name="connsiteX9" fmla="*/ 4747187 w 5207553"/>
              <a:gd name="connsiteY9" fmla="*/ 1188946 h 4365757"/>
              <a:gd name="connsiteX10" fmla="*/ 4825342 w 5207553"/>
              <a:gd name="connsiteY10" fmla="*/ 1493746 h 4365757"/>
              <a:gd name="connsiteX11" fmla="*/ 4903495 w 5207553"/>
              <a:gd name="connsiteY11" fmla="*/ 1642239 h 4365757"/>
              <a:gd name="connsiteX12" fmla="*/ 4872234 w 5207553"/>
              <a:gd name="connsiteY12" fmla="*/ 1712576 h 4365757"/>
              <a:gd name="connsiteX13" fmla="*/ 5075434 w 5207553"/>
              <a:gd name="connsiteY13" fmla="*/ 2056454 h 4365757"/>
              <a:gd name="connsiteX14" fmla="*/ 5153588 w 5207553"/>
              <a:gd name="connsiteY14" fmla="*/ 2064271 h 4365757"/>
              <a:gd name="connsiteX15" fmla="*/ 5051988 w 5207553"/>
              <a:gd name="connsiteY15" fmla="*/ 2720762 h 4365757"/>
              <a:gd name="connsiteX16" fmla="*/ 4235280 w 5207553"/>
              <a:gd name="connsiteY16" fmla="*/ 4365757 h 4365757"/>
              <a:gd name="connsiteX17" fmla="*/ 0 w 5207553"/>
              <a:gd name="connsiteY17" fmla="*/ 4365757 h 4365757"/>
              <a:gd name="connsiteX18" fmla="*/ 0 w 5207553"/>
              <a:gd name="connsiteY18" fmla="*/ 1391139 h 4365757"/>
              <a:gd name="connsiteX0" fmla="*/ 0 w 5230591"/>
              <a:gd name="connsiteY0" fmla="*/ 1391139 h 4469083"/>
              <a:gd name="connsiteX1" fmla="*/ 3719465 w 5230591"/>
              <a:gd name="connsiteY1" fmla="*/ 0 h 4469083"/>
              <a:gd name="connsiteX2" fmla="*/ 4004726 w 5230591"/>
              <a:gd name="connsiteY2" fmla="*/ 235469 h 4469083"/>
              <a:gd name="connsiteX3" fmla="*/ 4098511 w 5230591"/>
              <a:gd name="connsiteY3" fmla="*/ 227654 h 4469083"/>
              <a:gd name="connsiteX4" fmla="*/ 4223557 w 5230591"/>
              <a:gd name="connsiteY4" fmla="*/ 399593 h 4469083"/>
              <a:gd name="connsiteX5" fmla="*/ 4051618 w 5230591"/>
              <a:gd name="connsiteY5" fmla="*/ 618422 h 4469083"/>
              <a:gd name="connsiteX6" fmla="*/ 4215742 w 5230591"/>
              <a:gd name="connsiteY6" fmla="*/ 805993 h 4469083"/>
              <a:gd name="connsiteX7" fmla="*/ 4434572 w 5230591"/>
              <a:gd name="connsiteY7" fmla="*/ 954485 h 4469083"/>
              <a:gd name="connsiteX8" fmla="*/ 4645588 w 5230591"/>
              <a:gd name="connsiteY8" fmla="*/ 1165500 h 4469083"/>
              <a:gd name="connsiteX9" fmla="*/ 4747187 w 5230591"/>
              <a:gd name="connsiteY9" fmla="*/ 1188946 h 4469083"/>
              <a:gd name="connsiteX10" fmla="*/ 4825342 w 5230591"/>
              <a:gd name="connsiteY10" fmla="*/ 1493746 h 4469083"/>
              <a:gd name="connsiteX11" fmla="*/ 4903495 w 5230591"/>
              <a:gd name="connsiteY11" fmla="*/ 1642239 h 4469083"/>
              <a:gd name="connsiteX12" fmla="*/ 4872234 w 5230591"/>
              <a:gd name="connsiteY12" fmla="*/ 1712576 h 4469083"/>
              <a:gd name="connsiteX13" fmla="*/ 5075434 w 5230591"/>
              <a:gd name="connsiteY13" fmla="*/ 2056454 h 4469083"/>
              <a:gd name="connsiteX14" fmla="*/ 5153588 w 5230591"/>
              <a:gd name="connsiteY14" fmla="*/ 2064271 h 4469083"/>
              <a:gd name="connsiteX15" fmla="*/ 5161403 w 5230591"/>
              <a:gd name="connsiteY15" fmla="*/ 2970854 h 4469083"/>
              <a:gd name="connsiteX16" fmla="*/ 4235280 w 5230591"/>
              <a:gd name="connsiteY16" fmla="*/ 4365757 h 4469083"/>
              <a:gd name="connsiteX17" fmla="*/ 0 w 5230591"/>
              <a:gd name="connsiteY17" fmla="*/ 4365757 h 4469083"/>
              <a:gd name="connsiteX18" fmla="*/ 0 w 5230591"/>
              <a:gd name="connsiteY18" fmla="*/ 1391139 h 4469083"/>
              <a:gd name="connsiteX0" fmla="*/ 0 w 5255716"/>
              <a:gd name="connsiteY0" fmla="*/ 1391139 h 4469083"/>
              <a:gd name="connsiteX1" fmla="*/ 3719465 w 5255716"/>
              <a:gd name="connsiteY1" fmla="*/ 0 h 4469083"/>
              <a:gd name="connsiteX2" fmla="*/ 4004726 w 5255716"/>
              <a:gd name="connsiteY2" fmla="*/ 235469 h 4469083"/>
              <a:gd name="connsiteX3" fmla="*/ 4098511 w 5255716"/>
              <a:gd name="connsiteY3" fmla="*/ 227654 h 4469083"/>
              <a:gd name="connsiteX4" fmla="*/ 4223557 w 5255716"/>
              <a:gd name="connsiteY4" fmla="*/ 399593 h 4469083"/>
              <a:gd name="connsiteX5" fmla="*/ 4051618 w 5255716"/>
              <a:gd name="connsiteY5" fmla="*/ 618422 h 4469083"/>
              <a:gd name="connsiteX6" fmla="*/ 4215742 w 5255716"/>
              <a:gd name="connsiteY6" fmla="*/ 805993 h 4469083"/>
              <a:gd name="connsiteX7" fmla="*/ 4434572 w 5255716"/>
              <a:gd name="connsiteY7" fmla="*/ 954485 h 4469083"/>
              <a:gd name="connsiteX8" fmla="*/ 4645588 w 5255716"/>
              <a:gd name="connsiteY8" fmla="*/ 1165500 h 4469083"/>
              <a:gd name="connsiteX9" fmla="*/ 4747187 w 5255716"/>
              <a:gd name="connsiteY9" fmla="*/ 1188946 h 4469083"/>
              <a:gd name="connsiteX10" fmla="*/ 4825342 w 5255716"/>
              <a:gd name="connsiteY10" fmla="*/ 1493746 h 4469083"/>
              <a:gd name="connsiteX11" fmla="*/ 4903495 w 5255716"/>
              <a:gd name="connsiteY11" fmla="*/ 1642239 h 4469083"/>
              <a:gd name="connsiteX12" fmla="*/ 4872234 w 5255716"/>
              <a:gd name="connsiteY12" fmla="*/ 1712576 h 4469083"/>
              <a:gd name="connsiteX13" fmla="*/ 5075434 w 5255716"/>
              <a:gd name="connsiteY13" fmla="*/ 2056454 h 4469083"/>
              <a:gd name="connsiteX14" fmla="*/ 5153588 w 5255716"/>
              <a:gd name="connsiteY14" fmla="*/ 2064271 h 4469083"/>
              <a:gd name="connsiteX15" fmla="*/ 5223926 w 5255716"/>
              <a:gd name="connsiteY15" fmla="*/ 2494115 h 4469083"/>
              <a:gd name="connsiteX16" fmla="*/ 5161403 w 5255716"/>
              <a:gd name="connsiteY16" fmla="*/ 2970854 h 4469083"/>
              <a:gd name="connsiteX17" fmla="*/ 4235280 w 5255716"/>
              <a:gd name="connsiteY17" fmla="*/ 4365757 h 4469083"/>
              <a:gd name="connsiteX18" fmla="*/ 0 w 5255716"/>
              <a:gd name="connsiteY18" fmla="*/ 4365757 h 4469083"/>
              <a:gd name="connsiteX19" fmla="*/ 0 w 5255716"/>
              <a:gd name="connsiteY19" fmla="*/ 1391139 h 4469083"/>
              <a:gd name="connsiteX0" fmla="*/ 0 w 5246717"/>
              <a:gd name="connsiteY0" fmla="*/ 1391139 h 4469083"/>
              <a:gd name="connsiteX1" fmla="*/ 3719465 w 5246717"/>
              <a:gd name="connsiteY1" fmla="*/ 0 h 4469083"/>
              <a:gd name="connsiteX2" fmla="*/ 4004726 w 5246717"/>
              <a:gd name="connsiteY2" fmla="*/ 235469 h 4469083"/>
              <a:gd name="connsiteX3" fmla="*/ 4098511 w 5246717"/>
              <a:gd name="connsiteY3" fmla="*/ 227654 h 4469083"/>
              <a:gd name="connsiteX4" fmla="*/ 4223557 w 5246717"/>
              <a:gd name="connsiteY4" fmla="*/ 399593 h 4469083"/>
              <a:gd name="connsiteX5" fmla="*/ 4051618 w 5246717"/>
              <a:gd name="connsiteY5" fmla="*/ 618422 h 4469083"/>
              <a:gd name="connsiteX6" fmla="*/ 4215742 w 5246717"/>
              <a:gd name="connsiteY6" fmla="*/ 805993 h 4469083"/>
              <a:gd name="connsiteX7" fmla="*/ 4434572 w 5246717"/>
              <a:gd name="connsiteY7" fmla="*/ 954485 h 4469083"/>
              <a:gd name="connsiteX8" fmla="*/ 4645588 w 5246717"/>
              <a:gd name="connsiteY8" fmla="*/ 1165500 h 4469083"/>
              <a:gd name="connsiteX9" fmla="*/ 4747187 w 5246717"/>
              <a:gd name="connsiteY9" fmla="*/ 1188946 h 4469083"/>
              <a:gd name="connsiteX10" fmla="*/ 4825342 w 5246717"/>
              <a:gd name="connsiteY10" fmla="*/ 1493746 h 4469083"/>
              <a:gd name="connsiteX11" fmla="*/ 4903495 w 5246717"/>
              <a:gd name="connsiteY11" fmla="*/ 1642239 h 4469083"/>
              <a:gd name="connsiteX12" fmla="*/ 4872234 w 5246717"/>
              <a:gd name="connsiteY12" fmla="*/ 1712576 h 4469083"/>
              <a:gd name="connsiteX13" fmla="*/ 5075434 w 5246717"/>
              <a:gd name="connsiteY13" fmla="*/ 2056454 h 4469083"/>
              <a:gd name="connsiteX14" fmla="*/ 5153588 w 5246717"/>
              <a:gd name="connsiteY14" fmla="*/ 2064271 h 4469083"/>
              <a:gd name="connsiteX15" fmla="*/ 5200479 w 5246717"/>
              <a:gd name="connsiteY15" fmla="*/ 2556638 h 4469083"/>
              <a:gd name="connsiteX16" fmla="*/ 5161403 w 5246717"/>
              <a:gd name="connsiteY16" fmla="*/ 2970854 h 4469083"/>
              <a:gd name="connsiteX17" fmla="*/ 4235280 w 5246717"/>
              <a:gd name="connsiteY17" fmla="*/ 4365757 h 4469083"/>
              <a:gd name="connsiteX18" fmla="*/ 0 w 5246717"/>
              <a:gd name="connsiteY18" fmla="*/ 4365757 h 4469083"/>
              <a:gd name="connsiteX19" fmla="*/ 0 w 5246717"/>
              <a:gd name="connsiteY19" fmla="*/ 1391139 h 4469083"/>
              <a:gd name="connsiteX0" fmla="*/ 0 w 5246717"/>
              <a:gd name="connsiteY0" fmla="*/ 1391139 h 4365757"/>
              <a:gd name="connsiteX1" fmla="*/ 3719465 w 5246717"/>
              <a:gd name="connsiteY1" fmla="*/ 0 h 4365757"/>
              <a:gd name="connsiteX2" fmla="*/ 4004726 w 5246717"/>
              <a:gd name="connsiteY2" fmla="*/ 235469 h 4365757"/>
              <a:gd name="connsiteX3" fmla="*/ 4098511 w 5246717"/>
              <a:gd name="connsiteY3" fmla="*/ 227654 h 4365757"/>
              <a:gd name="connsiteX4" fmla="*/ 4223557 w 5246717"/>
              <a:gd name="connsiteY4" fmla="*/ 399593 h 4365757"/>
              <a:gd name="connsiteX5" fmla="*/ 4051618 w 5246717"/>
              <a:gd name="connsiteY5" fmla="*/ 618422 h 4365757"/>
              <a:gd name="connsiteX6" fmla="*/ 4215742 w 5246717"/>
              <a:gd name="connsiteY6" fmla="*/ 805993 h 4365757"/>
              <a:gd name="connsiteX7" fmla="*/ 4434572 w 5246717"/>
              <a:gd name="connsiteY7" fmla="*/ 954485 h 4365757"/>
              <a:gd name="connsiteX8" fmla="*/ 4645588 w 5246717"/>
              <a:gd name="connsiteY8" fmla="*/ 1165500 h 4365757"/>
              <a:gd name="connsiteX9" fmla="*/ 4747187 w 5246717"/>
              <a:gd name="connsiteY9" fmla="*/ 1188946 h 4365757"/>
              <a:gd name="connsiteX10" fmla="*/ 4825342 w 5246717"/>
              <a:gd name="connsiteY10" fmla="*/ 1493746 h 4365757"/>
              <a:gd name="connsiteX11" fmla="*/ 4903495 w 5246717"/>
              <a:gd name="connsiteY11" fmla="*/ 1642239 h 4365757"/>
              <a:gd name="connsiteX12" fmla="*/ 4872234 w 5246717"/>
              <a:gd name="connsiteY12" fmla="*/ 1712576 h 4365757"/>
              <a:gd name="connsiteX13" fmla="*/ 5075434 w 5246717"/>
              <a:gd name="connsiteY13" fmla="*/ 2056454 h 4365757"/>
              <a:gd name="connsiteX14" fmla="*/ 5153588 w 5246717"/>
              <a:gd name="connsiteY14" fmla="*/ 2064271 h 4365757"/>
              <a:gd name="connsiteX15" fmla="*/ 5200479 w 5246717"/>
              <a:gd name="connsiteY15" fmla="*/ 2556638 h 4365757"/>
              <a:gd name="connsiteX16" fmla="*/ 5161403 w 5246717"/>
              <a:gd name="connsiteY16" fmla="*/ 2970854 h 4365757"/>
              <a:gd name="connsiteX17" fmla="*/ 3594419 w 5246717"/>
              <a:gd name="connsiteY17" fmla="*/ 3302865 h 4365757"/>
              <a:gd name="connsiteX18" fmla="*/ 0 w 5246717"/>
              <a:gd name="connsiteY18" fmla="*/ 4365757 h 4365757"/>
              <a:gd name="connsiteX19" fmla="*/ 0 w 5246717"/>
              <a:gd name="connsiteY19" fmla="*/ 1391139 h 4365757"/>
              <a:gd name="connsiteX0" fmla="*/ 0 w 5221011"/>
              <a:gd name="connsiteY0" fmla="*/ 1391139 h 4365757"/>
              <a:gd name="connsiteX1" fmla="*/ 3719465 w 5221011"/>
              <a:gd name="connsiteY1" fmla="*/ 0 h 4365757"/>
              <a:gd name="connsiteX2" fmla="*/ 4004726 w 5221011"/>
              <a:gd name="connsiteY2" fmla="*/ 235469 h 4365757"/>
              <a:gd name="connsiteX3" fmla="*/ 4098511 w 5221011"/>
              <a:gd name="connsiteY3" fmla="*/ 227654 h 4365757"/>
              <a:gd name="connsiteX4" fmla="*/ 4223557 w 5221011"/>
              <a:gd name="connsiteY4" fmla="*/ 399593 h 4365757"/>
              <a:gd name="connsiteX5" fmla="*/ 4051618 w 5221011"/>
              <a:gd name="connsiteY5" fmla="*/ 618422 h 4365757"/>
              <a:gd name="connsiteX6" fmla="*/ 4215742 w 5221011"/>
              <a:gd name="connsiteY6" fmla="*/ 805993 h 4365757"/>
              <a:gd name="connsiteX7" fmla="*/ 4434572 w 5221011"/>
              <a:gd name="connsiteY7" fmla="*/ 954485 h 4365757"/>
              <a:gd name="connsiteX8" fmla="*/ 4645588 w 5221011"/>
              <a:gd name="connsiteY8" fmla="*/ 1165500 h 4365757"/>
              <a:gd name="connsiteX9" fmla="*/ 4747187 w 5221011"/>
              <a:gd name="connsiteY9" fmla="*/ 1188946 h 4365757"/>
              <a:gd name="connsiteX10" fmla="*/ 4825342 w 5221011"/>
              <a:gd name="connsiteY10" fmla="*/ 1493746 h 4365757"/>
              <a:gd name="connsiteX11" fmla="*/ 4903495 w 5221011"/>
              <a:gd name="connsiteY11" fmla="*/ 1642239 h 4365757"/>
              <a:gd name="connsiteX12" fmla="*/ 4872234 w 5221011"/>
              <a:gd name="connsiteY12" fmla="*/ 1712576 h 4365757"/>
              <a:gd name="connsiteX13" fmla="*/ 5075434 w 5221011"/>
              <a:gd name="connsiteY13" fmla="*/ 2056454 h 4365757"/>
              <a:gd name="connsiteX14" fmla="*/ 5153588 w 5221011"/>
              <a:gd name="connsiteY14" fmla="*/ 2064271 h 4365757"/>
              <a:gd name="connsiteX15" fmla="*/ 5200479 w 5221011"/>
              <a:gd name="connsiteY15" fmla="*/ 2556638 h 4365757"/>
              <a:gd name="connsiteX16" fmla="*/ 5161403 w 5221011"/>
              <a:gd name="connsiteY16" fmla="*/ 2970854 h 4365757"/>
              <a:gd name="connsiteX17" fmla="*/ 4575249 w 5221011"/>
              <a:gd name="connsiteY17" fmla="*/ 3158423 h 4365757"/>
              <a:gd name="connsiteX18" fmla="*/ 3594419 w 5221011"/>
              <a:gd name="connsiteY18" fmla="*/ 3302865 h 4365757"/>
              <a:gd name="connsiteX19" fmla="*/ 0 w 5221011"/>
              <a:gd name="connsiteY19" fmla="*/ 4365757 h 4365757"/>
              <a:gd name="connsiteX20" fmla="*/ 0 w 5221011"/>
              <a:gd name="connsiteY20" fmla="*/ 1391139 h 4365757"/>
              <a:gd name="connsiteX0" fmla="*/ 0 w 5221011"/>
              <a:gd name="connsiteY0" fmla="*/ 1391139 h 4365757"/>
              <a:gd name="connsiteX1" fmla="*/ 3719465 w 5221011"/>
              <a:gd name="connsiteY1" fmla="*/ 0 h 4365757"/>
              <a:gd name="connsiteX2" fmla="*/ 4004726 w 5221011"/>
              <a:gd name="connsiteY2" fmla="*/ 235469 h 4365757"/>
              <a:gd name="connsiteX3" fmla="*/ 4098511 w 5221011"/>
              <a:gd name="connsiteY3" fmla="*/ 227654 h 4365757"/>
              <a:gd name="connsiteX4" fmla="*/ 4223557 w 5221011"/>
              <a:gd name="connsiteY4" fmla="*/ 399593 h 4365757"/>
              <a:gd name="connsiteX5" fmla="*/ 4051618 w 5221011"/>
              <a:gd name="connsiteY5" fmla="*/ 618422 h 4365757"/>
              <a:gd name="connsiteX6" fmla="*/ 4215742 w 5221011"/>
              <a:gd name="connsiteY6" fmla="*/ 805993 h 4365757"/>
              <a:gd name="connsiteX7" fmla="*/ 4434572 w 5221011"/>
              <a:gd name="connsiteY7" fmla="*/ 954485 h 4365757"/>
              <a:gd name="connsiteX8" fmla="*/ 4645588 w 5221011"/>
              <a:gd name="connsiteY8" fmla="*/ 1165500 h 4365757"/>
              <a:gd name="connsiteX9" fmla="*/ 4747187 w 5221011"/>
              <a:gd name="connsiteY9" fmla="*/ 1188946 h 4365757"/>
              <a:gd name="connsiteX10" fmla="*/ 4825342 w 5221011"/>
              <a:gd name="connsiteY10" fmla="*/ 1493746 h 4365757"/>
              <a:gd name="connsiteX11" fmla="*/ 4903495 w 5221011"/>
              <a:gd name="connsiteY11" fmla="*/ 1642239 h 4365757"/>
              <a:gd name="connsiteX12" fmla="*/ 4872234 w 5221011"/>
              <a:gd name="connsiteY12" fmla="*/ 1712576 h 4365757"/>
              <a:gd name="connsiteX13" fmla="*/ 5075434 w 5221011"/>
              <a:gd name="connsiteY13" fmla="*/ 2056454 h 4365757"/>
              <a:gd name="connsiteX14" fmla="*/ 5153588 w 5221011"/>
              <a:gd name="connsiteY14" fmla="*/ 2064271 h 4365757"/>
              <a:gd name="connsiteX15" fmla="*/ 5200479 w 5221011"/>
              <a:gd name="connsiteY15" fmla="*/ 2556638 h 4365757"/>
              <a:gd name="connsiteX16" fmla="*/ 5161403 w 5221011"/>
              <a:gd name="connsiteY16" fmla="*/ 2970854 h 4365757"/>
              <a:gd name="connsiteX17" fmla="*/ 4450203 w 5221011"/>
              <a:gd name="connsiteY17" fmla="*/ 3025562 h 4365757"/>
              <a:gd name="connsiteX18" fmla="*/ 3594419 w 5221011"/>
              <a:gd name="connsiteY18" fmla="*/ 3302865 h 4365757"/>
              <a:gd name="connsiteX19" fmla="*/ 0 w 5221011"/>
              <a:gd name="connsiteY19" fmla="*/ 4365757 h 4365757"/>
              <a:gd name="connsiteX20" fmla="*/ 0 w 5221011"/>
              <a:gd name="connsiteY20" fmla="*/ 1391139 h 4365757"/>
              <a:gd name="connsiteX0" fmla="*/ 0 w 5221011"/>
              <a:gd name="connsiteY0" fmla="*/ 1391139 h 4365757"/>
              <a:gd name="connsiteX1" fmla="*/ 3719465 w 5221011"/>
              <a:gd name="connsiteY1" fmla="*/ 0 h 4365757"/>
              <a:gd name="connsiteX2" fmla="*/ 4004726 w 5221011"/>
              <a:gd name="connsiteY2" fmla="*/ 235469 h 4365757"/>
              <a:gd name="connsiteX3" fmla="*/ 4098511 w 5221011"/>
              <a:gd name="connsiteY3" fmla="*/ 227654 h 4365757"/>
              <a:gd name="connsiteX4" fmla="*/ 4223557 w 5221011"/>
              <a:gd name="connsiteY4" fmla="*/ 399593 h 4365757"/>
              <a:gd name="connsiteX5" fmla="*/ 4051618 w 5221011"/>
              <a:gd name="connsiteY5" fmla="*/ 618422 h 4365757"/>
              <a:gd name="connsiteX6" fmla="*/ 4215742 w 5221011"/>
              <a:gd name="connsiteY6" fmla="*/ 805993 h 4365757"/>
              <a:gd name="connsiteX7" fmla="*/ 4434572 w 5221011"/>
              <a:gd name="connsiteY7" fmla="*/ 954485 h 4365757"/>
              <a:gd name="connsiteX8" fmla="*/ 4645588 w 5221011"/>
              <a:gd name="connsiteY8" fmla="*/ 1165500 h 4365757"/>
              <a:gd name="connsiteX9" fmla="*/ 4747187 w 5221011"/>
              <a:gd name="connsiteY9" fmla="*/ 1188946 h 4365757"/>
              <a:gd name="connsiteX10" fmla="*/ 4825342 w 5221011"/>
              <a:gd name="connsiteY10" fmla="*/ 1493746 h 4365757"/>
              <a:gd name="connsiteX11" fmla="*/ 4903495 w 5221011"/>
              <a:gd name="connsiteY11" fmla="*/ 1642239 h 4365757"/>
              <a:gd name="connsiteX12" fmla="*/ 4872234 w 5221011"/>
              <a:gd name="connsiteY12" fmla="*/ 1712576 h 4365757"/>
              <a:gd name="connsiteX13" fmla="*/ 5075434 w 5221011"/>
              <a:gd name="connsiteY13" fmla="*/ 2056454 h 4365757"/>
              <a:gd name="connsiteX14" fmla="*/ 5153588 w 5221011"/>
              <a:gd name="connsiteY14" fmla="*/ 2064271 h 4365757"/>
              <a:gd name="connsiteX15" fmla="*/ 5200479 w 5221011"/>
              <a:gd name="connsiteY15" fmla="*/ 2556638 h 4365757"/>
              <a:gd name="connsiteX16" fmla="*/ 5161403 w 5221011"/>
              <a:gd name="connsiteY16" fmla="*/ 2970854 h 4365757"/>
              <a:gd name="connsiteX17" fmla="*/ 4450203 w 5221011"/>
              <a:gd name="connsiteY17" fmla="*/ 3025562 h 4365757"/>
              <a:gd name="connsiteX18" fmla="*/ 3594419 w 5221011"/>
              <a:gd name="connsiteY18" fmla="*/ 3302865 h 4365757"/>
              <a:gd name="connsiteX19" fmla="*/ 0 w 5221011"/>
              <a:gd name="connsiteY19" fmla="*/ 4365757 h 4365757"/>
              <a:gd name="connsiteX20" fmla="*/ 0 w 5221011"/>
              <a:gd name="connsiteY20" fmla="*/ 1391139 h 4365757"/>
              <a:gd name="connsiteX0" fmla="*/ 0 w 5236051"/>
              <a:gd name="connsiteY0" fmla="*/ 1391139 h 4365757"/>
              <a:gd name="connsiteX1" fmla="*/ 3719465 w 5236051"/>
              <a:gd name="connsiteY1" fmla="*/ 0 h 4365757"/>
              <a:gd name="connsiteX2" fmla="*/ 4004726 w 5236051"/>
              <a:gd name="connsiteY2" fmla="*/ 235469 h 4365757"/>
              <a:gd name="connsiteX3" fmla="*/ 4098511 w 5236051"/>
              <a:gd name="connsiteY3" fmla="*/ 227654 h 4365757"/>
              <a:gd name="connsiteX4" fmla="*/ 4223557 w 5236051"/>
              <a:gd name="connsiteY4" fmla="*/ 399593 h 4365757"/>
              <a:gd name="connsiteX5" fmla="*/ 4051618 w 5236051"/>
              <a:gd name="connsiteY5" fmla="*/ 618422 h 4365757"/>
              <a:gd name="connsiteX6" fmla="*/ 4215742 w 5236051"/>
              <a:gd name="connsiteY6" fmla="*/ 805993 h 4365757"/>
              <a:gd name="connsiteX7" fmla="*/ 4434572 w 5236051"/>
              <a:gd name="connsiteY7" fmla="*/ 954485 h 4365757"/>
              <a:gd name="connsiteX8" fmla="*/ 4645588 w 5236051"/>
              <a:gd name="connsiteY8" fmla="*/ 1165500 h 4365757"/>
              <a:gd name="connsiteX9" fmla="*/ 4747187 w 5236051"/>
              <a:gd name="connsiteY9" fmla="*/ 1188946 h 4365757"/>
              <a:gd name="connsiteX10" fmla="*/ 4825342 w 5236051"/>
              <a:gd name="connsiteY10" fmla="*/ 1493746 h 4365757"/>
              <a:gd name="connsiteX11" fmla="*/ 4903495 w 5236051"/>
              <a:gd name="connsiteY11" fmla="*/ 1642239 h 4365757"/>
              <a:gd name="connsiteX12" fmla="*/ 4872234 w 5236051"/>
              <a:gd name="connsiteY12" fmla="*/ 1712576 h 4365757"/>
              <a:gd name="connsiteX13" fmla="*/ 5075434 w 5236051"/>
              <a:gd name="connsiteY13" fmla="*/ 2056454 h 4365757"/>
              <a:gd name="connsiteX14" fmla="*/ 5153588 w 5236051"/>
              <a:gd name="connsiteY14" fmla="*/ 2064271 h 4365757"/>
              <a:gd name="connsiteX15" fmla="*/ 5200479 w 5236051"/>
              <a:gd name="connsiteY15" fmla="*/ 2556638 h 4365757"/>
              <a:gd name="connsiteX16" fmla="*/ 5161403 w 5236051"/>
              <a:gd name="connsiteY16" fmla="*/ 2970854 h 4365757"/>
              <a:gd name="connsiteX17" fmla="*/ 4450203 w 5236051"/>
              <a:gd name="connsiteY17" fmla="*/ 3025562 h 4365757"/>
              <a:gd name="connsiteX18" fmla="*/ 3594419 w 5236051"/>
              <a:gd name="connsiteY18" fmla="*/ 3302865 h 4365757"/>
              <a:gd name="connsiteX19" fmla="*/ 0 w 5236051"/>
              <a:gd name="connsiteY19" fmla="*/ 4365757 h 4365757"/>
              <a:gd name="connsiteX20" fmla="*/ 0 w 5236051"/>
              <a:gd name="connsiteY20" fmla="*/ 1391139 h 4365757"/>
              <a:gd name="connsiteX0" fmla="*/ 0 w 5222875"/>
              <a:gd name="connsiteY0" fmla="*/ 1391139 h 4365757"/>
              <a:gd name="connsiteX1" fmla="*/ 3719465 w 5222875"/>
              <a:gd name="connsiteY1" fmla="*/ 0 h 4365757"/>
              <a:gd name="connsiteX2" fmla="*/ 4004726 w 5222875"/>
              <a:gd name="connsiteY2" fmla="*/ 235469 h 4365757"/>
              <a:gd name="connsiteX3" fmla="*/ 4098511 w 5222875"/>
              <a:gd name="connsiteY3" fmla="*/ 227654 h 4365757"/>
              <a:gd name="connsiteX4" fmla="*/ 4223557 w 5222875"/>
              <a:gd name="connsiteY4" fmla="*/ 399593 h 4365757"/>
              <a:gd name="connsiteX5" fmla="*/ 4051618 w 5222875"/>
              <a:gd name="connsiteY5" fmla="*/ 618422 h 4365757"/>
              <a:gd name="connsiteX6" fmla="*/ 4215742 w 5222875"/>
              <a:gd name="connsiteY6" fmla="*/ 805993 h 4365757"/>
              <a:gd name="connsiteX7" fmla="*/ 4434572 w 5222875"/>
              <a:gd name="connsiteY7" fmla="*/ 954485 h 4365757"/>
              <a:gd name="connsiteX8" fmla="*/ 4645588 w 5222875"/>
              <a:gd name="connsiteY8" fmla="*/ 1165500 h 4365757"/>
              <a:gd name="connsiteX9" fmla="*/ 4747187 w 5222875"/>
              <a:gd name="connsiteY9" fmla="*/ 1188946 h 4365757"/>
              <a:gd name="connsiteX10" fmla="*/ 4825342 w 5222875"/>
              <a:gd name="connsiteY10" fmla="*/ 1493746 h 4365757"/>
              <a:gd name="connsiteX11" fmla="*/ 4903495 w 5222875"/>
              <a:gd name="connsiteY11" fmla="*/ 1642239 h 4365757"/>
              <a:gd name="connsiteX12" fmla="*/ 4872234 w 5222875"/>
              <a:gd name="connsiteY12" fmla="*/ 1712576 h 4365757"/>
              <a:gd name="connsiteX13" fmla="*/ 5075434 w 5222875"/>
              <a:gd name="connsiteY13" fmla="*/ 2056454 h 4365757"/>
              <a:gd name="connsiteX14" fmla="*/ 5153588 w 5222875"/>
              <a:gd name="connsiteY14" fmla="*/ 2064271 h 4365757"/>
              <a:gd name="connsiteX15" fmla="*/ 5200479 w 5222875"/>
              <a:gd name="connsiteY15" fmla="*/ 2556638 h 4365757"/>
              <a:gd name="connsiteX16" fmla="*/ 5161403 w 5222875"/>
              <a:gd name="connsiteY16" fmla="*/ 2970854 h 4365757"/>
              <a:gd name="connsiteX17" fmla="*/ 4450203 w 5222875"/>
              <a:gd name="connsiteY17" fmla="*/ 3025562 h 4365757"/>
              <a:gd name="connsiteX18" fmla="*/ 3594419 w 5222875"/>
              <a:gd name="connsiteY18" fmla="*/ 3302865 h 4365757"/>
              <a:gd name="connsiteX19" fmla="*/ 0 w 5222875"/>
              <a:gd name="connsiteY19" fmla="*/ 4365757 h 4365757"/>
              <a:gd name="connsiteX20" fmla="*/ 0 w 5222875"/>
              <a:gd name="connsiteY20" fmla="*/ 1391139 h 4365757"/>
              <a:gd name="connsiteX0" fmla="*/ 0 w 5258656"/>
              <a:gd name="connsiteY0" fmla="*/ 1391139 h 4365757"/>
              <a:gd name="connsiteX1" fmla="*/ 3719465 w 5258656"/>
              <a:gd name="connsiteY1" fmla="*/ 0 h 4365757"/>
              <a:gd name="connsiteX2" fmla="*/ 4004726 w 5258656"/>
              <a:gd name="connsiteY2" fmla="*/ 235469 h 4365757"/>
              <a:gd name="connsiteX3" fmla="*/ 4098511 w 5258656"/>
              <a:gd name="connsiteY3" fmla="*/ 227654 h 4365757"/>
              <a:gd name="connsiteX4" fmla="*/ 4223557 w 5258656"/>
              <a:gd name="connsiteY4" fmla="*/ 399593 h 4365757"/>
              <a:gd name="connsiteX5" fmla="*/ 4051618 w 5258656"/>
              <a:gd name="connsiteY5" fmla="*/ 618422 h 4365757"/>
              <a:gd name="connsiteX6" fmla="*/ 4215742 w 5258656"/>
              <a:gd name="connsiteY6" fmla="*/ 805993 h 4365757"/>
              <a:gd name="connsiteX7" fmla="*/ 4434572 w 5258656"/>
              <a:gd name="connsiteY7" fmla="*/ 954485 h 4365757"/>
              <a:gd name="connsiteX8" fmla="*/ 4645588 w 5258656"/>
              <a:gd name="connsiteY8" fmla="*/ 1165500 h 4365757"/>
              <a:gd name="connsiteX9" fmla="*/ 4747187 w 5258656"/>
              <a:gd name="connsiteY9" fmla="*/ 1188946 h 4365757"/>
              <a:gd name="connsiteX10" fmla="*/ 4825342 w 5258656"/>
              <a:gd name="connsiteY10" fmla="*/ 1493746 h 4365757"/>
              <a:gd name="connsiteX11" fmla="*/ 4903495 w 5258656"/>
              <a:gd name="connsiteY11" fmla="*/ 1642239 h 4365757"/>
              <a:gd name="connsiteX12" fmla="*/ 4872234 w 5258656"/>
              <a:gd name="connsiteY12" fmla="*/ 1712576 h 4365757"/>
              <a:gd name="connsiteX13" fmla="*/ 5075434 w 5258656"/>
              <a:gd name="connsiteY13" fmla="*/ 2056454 h 4365757"/>
              <a:gd name="connsiteX14" fmla="*/ 5153588 w 5258656"/>
              <a:gd name="connsiteY14" fmla="*/ 2064271 h 4365757"/>
              <a:gd name="connsiteX15" fmla="*/ 5200479 w 5258656"/>
              <a:gd name="connsiteY15" fmla="*/ 2556638 h 4365757"/>
              <a:gd name="connsiteX16" fmla="*/ 5161403 w 5258656"/>
              <a:gd name="connsiteY16" fmla="*/ 2970854 h 4365757"/>
              <a:gd name="connsiteX17" fmla="*/ 4450203 w 5258656"/>
              <a:gd name="connsiteY17" fmla="*/ 3025562 h 4365757"/>
              <a:gd name="connsiteX18" fmla="*/ 3594419 w 5258656"/>
              <a:gd name="connsiteY18" fmla="*/ 3302865 h 4365757"/>
              <a:gd name="connsiteX19" fmla="*/ 0 w 5258656"/>
              <a:gd name="connsiteY19" fmla="*/ 4365757 h 4365757"/>
              <a:gd name="connsiteX20" fmla="*/ 0 w 5258656"/>
              <a:gd name="connsiteY20" fmla="*/ 1391139 h 4365757"/>
              <a:gd name="connsiteX0" fmla="*/ 0 w 5915148"/>
              <a:gd name="connsiteY0" fmla="*/ 1062893 h 4365757"/>
              <a:gd name="connsiteX1" fmla="*/ 4375957 w 5915148"/>
              <a:gd name="connsiteY1" fmla="*/ 0 h 4365757"/>
              <a:gd name="connsiteX2" fmla="*/ 4661218 w 5915148"/>
              <a:gd name="connsiteY2" fmla="*/ 235469 h 4365757"/>
              <a:gd name="connsiteX3" fmla="*/ 4755003 w 5915148"/>
              <a:gd name="connsiteY3" fmla="*/ 227654 h 4365757"/>
              <a:gd name="connsiteX4" fmla="*/ 4880049 w 5915148"/>
              <a:gd name="connsiteY4" fmla="*/ 399593 h 4365757"/>
              <a:gd name="connsiteX5" fmla="*/ 4708110 w 5915148"/>
              <a:gd name="connsiteY5" fmla="*/ 618422 h 4365757"/>
              <a:gd name="connsiteX6" fmla="*/ 4872234 w 5915148"/>
              <a:gd name="connsiteY6" fmla="*/ 805993 h 4365757"/>
              <a:gd name="connsiteX7" fmla="*/ 5091064 w 5915148"/>
              <a:gd name="connsiteY7" fmla="*/ 954485 h 4365757"/>
              <a:gd name="connsiteX8" fmla="*/ 5302080 w 5915148"/>
              <a:gd name="connsiteY8" fmla="*/ 1165500 h 4365757"/>
              <a:gd name="connsiteX9" fmla="*/ 5403679 w 5915148"/>
              <a:gd name="connsiteY9" fmla="*/ 1188946 h 4365757"/>
              <a:gd name="connsiteX10" fmla="*/ 5481834 w 5915148"/>
              <a:gd name="connsiteY10" fmla="*/ 1493746 h 4365757"/>
              <a:gd name="connsiteX11" fmla="*/ 5559987 w 5915148"/>
              <a:gd name="connsiteY11" fmla="*/ 1642239 h 4365757"/>
              <a:gd name="connsiteX12" fmla="*/ 5528726 w 5915148"/>
              <a:gd name="connsiteY12" fmla="*/ 1712576 h 4365757"/>
              <a:gd name="connsiteX13" fmla="*/ 5731926 w 5915148"/>
              <a:gd name="connsiteY13" fmla="*/ 2056454 h 4365757"/>
              <a:gd name="connsiteX14" fmla="*/ 5810080 w 5915148"/>
              <a:gd name="connsiteY14" fmla="*/ 2064271 h 4365757"/>
              <a:gd name="connsiteX15" fmla="*/ 5856971 w 5915148"/>
              <a:gd name="connsiteY15" fmla="*/ 2556638 h 4365757"/>
              <a:gd name="connsiteX16" fmla="*/ 5817895 w 5915148"/>
              <a:gd name="connsiteY16" fmla="*/ 2970854 h 4365757"/>
              <a:gd name="connsiteX17" fmla="*/ 5106695 w 5915148"/>
              <a:gd name="connsiteY17" fmla="*/ 3025562 h 4365757"/>
              <a:gd name="connsiteX18" fmla="*/ 4250911 w 5915148"/>
              <a:gd name="connsiteY18" fmla="*/ 3302865 h 4365757"/>
              <a:gd name="connsiteX19" fmla="*/ 656492 w 5915148"/>
              <a:gd name="connsiteY19" fmla="*/ 4365757 h 4365757"/>
              <a:gd name="connsiteX20" fmla="*/ 0 w 5915148"/>
              <a:gd name="connsiteY20" fmla="*/ 1062893 h 4365757"/>
              <a:gd name="connsiteX0" fmla="*/ 153060 w 6068208"/>
              <a:gd name="connsiteY0" fmla="*/ 1062893 h 4378059"/>
              <a:gd name="connsiteX1" fmla="*/ 4529017 w 6068208"/>
              <a:gd name="connsiteY1" fmla="*/ 0 h 4378059"/>
              <a:gd name="connsiteX2" fmla="*/ 4814278 w 6068208"/>
              <a:gd name="connsiteY2" fmla="*/ 235469 h 4378059"/>
              <a:gd name="connsiteX3" fmla="*/ 4908063 w 6068208"/>
              <a:gd name="connsiteY3" fmla="*/ 227654 h 4378059"/>
              <a:gd name="connsiteX4" fmla="*/ 5033109 w 6068208"/>
              <a:gd name="connsiteY4" fmla="*/ 399593 h 4378059"/>
              <a:gd name="connsiteX5" fmla="*/ 4861170 w 6068208"/>
              <a:gd name="connsiteY5" fmla="*/ 618422 h 4378059"/>
              <a:gd name="connsiteX6" fmla="*/ 5025294 w 6068208"/>
              <a:gd name="connsiteY6" fmla="*/ 805993 h 4378059"/>
              <a:gd name="connsiteX7" fmla="*/ 5244124 w 6068208"/>
              <a:gd name="connsiteY7" fmla="*/ 954485 h 4378059"/>
              <a:gd name="connsiteX8" fmla="*/ 5455140 w 6068208"/>
              <a:gd name="connsiteY8" fmla="*/ 1165500 h 4378059"/>
              <a:gd name="connsiteX9" fmla="*/ 5556739 w 6068208"/>
              <a:gd name="connsiteY9" fmla="*/ 1188946 h 4378059"/>
              <a:gd name="connsiteX10" fmla="*/ 5634894 w 6068208"/>
              <a:gd name="connsiteY10" fmla="*/ 1493746 h 4378059"/>
              <a:gd name="connsiteX11" fmla="*/ 5713047 w 6068208"/>
              <a:gd name="connsiteY11" fmla="*/ 1642239 h 4378059"/>
              <a:gd name="connsiteX12" fmla="*/ 5681786 w 6068208"/>
              <a:gd name="connsiteY12" fmla="*/ 1712576 h 4378059"/>
              <a:gd name="connsiteX13" fmla="*/ 5884986 w 6068208"/>
              <a:gd name="connsiteY13" fmla="*/ 2056454 h 4378059"/>
              <a:gd name="connsiteX14" fmla="*/ 5963140 w 6068208"/>
              <a:gd name="connsiteY14" fmla="*/ 2064271 h 4378059"/>
              <a:gd name="connsiteX15" fmla="*/ 6010031 w 6068208"/>
              <a:gd name="connsiteY15" fmla="*/ 2556638 h 4378059"/>
              <a:gd name="connsiteX16" fmla="*/ 5970955 w 6068208"/>
              <a:gd name="connsiteY16" fmla="*/ 2970854 h 4378059"/>
              <a:gd name="connsiteX17" fmla="*/ 5259755 w 6068208"/>
              <a:gd name="connsiteY17" fmla="*/ 3025562 h 4378059"/>
              <a:gd name="connsiteX18" fmla="*/ 4403971 w 6068208"/>
              <a:gd name="connsiteY18" fmla="*/ 3302865 h 4378059"/>
              <a:gd name="connsiteX19" fmla="*/ 809552 w 6068208"/>
              <a:gd name="connsiteY19" fmla="*/ 4365757 h 4378059"/>
              <a:gd name="connsiteX20" fmla="*/ 0 w 6068208"/>
              <a:gd name="connsiteY20" fmla="*/ 1399962 h 4378059"/>
              <a:gd name="connsiteX21" fmla="*/ 153060 w 6068208"/>
              <a:gd name="connsiteY21" fmla="*/ 1062893 h 4378059"/>
              <a:gd name="connsiteX0" fmla="*/ 475177 w 6390325"/>
              <a:gd name="connsiteY0" fmla="*/ 1062893 h 4378938"/>
              <a:gd name="connsiteX1" fmla="*/ 4851134 w 6390325"/>
              <a:gd name="connsiteY1" fmla="*/ 0 h 4378938"/>
              <a:gd name="connsiteX2" fmla="*/ 5136395 w 6390325"/>
              <a:gd name="connsiteY2" fmla="*/ 235469 h 4378938"/>
              <a:gd name="connsiteX3" fmla="*/ 5230180 w 6390325"/>
              <a:gd name="connsiteY3" fmla="*/ 227654 h 4378938"/>
              <a:gd name="connsiteX4" fmla="*/ 5355226 w 6390325"/>
              <a:gd name="connsiteY4" fmla="*/ 399593 h 4378938"/>
              <a:gd name="connsiteX5" fmla="*/ 5183287 w 6390325"/>
              <a:gd name="connsiteY5" fmla="*/ 618422 h 4378938"/>
              <a:gd name="connsiteX6" fmla="*/ 5347411 w 6390325"/>
              <a:gd name="connsiteY6" fmla="*/ 805993 h 4378938"/>
              <a:gd name="connsiteX7" fmla="*/ 5566241 w 6390325"/>
              <a:gd name="connsiteY7" fmla="*/ 954485 h 4378938"/>
              <a:gd name="connsiteX8" fmla="*/ 5777257 w 6390325"/>
              <a:gd name="connsiteY8" fmla="*/ 1165500 h 4378938"/>
              <a:gd name="connsiteX9" fmla="*/ 5878856 w 6390325"/>
              <a:gd name="connsiteY9" fmla="*/ 1188946 h 4378938"/>
              <a:gd name="connsiteX10" fmla="*/ 5957011 w 6390325"/>
              <a:gd name="connsiteY10" fmla="*/ 1493746 h 4378938"/>
              <a:gd name="connsiteX11" fmla="*/ 6035164 w 6390325"/>
              <a:gd name="connsiteY11" fmla="*/ 1642239 h 4378938"/>
              <a:gd name="connsiteX12" fmla="*/ 6003903 w 6390325"/>
              <a:gd name="connsiteY12" fmla="*/ 1712576 h 4378938"/>
              <a:gd name="connsiteX13" fmla="*/ 6207103 w 6390325"/>
              <a:gd name="connsiteY13" fmla="*/ 2056454 h 4378938"/>
              <a:gd name="connsiteX14" fmla="*/ 6285257 w 6390325"/>
              <a:gd name="connsiteY14" fmla="*/ 2064271 h 4378938"/>
              <a:gd name="connsiteX15" fmla="*/ 6332148 w 6390325"/>
              <a:gd name="connsiteY15" fmla="*/ 2556638 h 4378938"/>
              <a:gd name="connsiteX16" fmla="*/ 6293072 w 6390325"/>
              <a:gd name="connsiteY16" fmla="*/ 2970854 h 4378938"/>
              <a:gd name="connsiteX17" fmla="*/ 5581872 w 6390325"/>
              <a:gd name="connsiteY17" fmla="*/ 3025562 h 4378938"/>
              <a:gd name="connsiteX18" fmla="*/ 4726088 w 6390325"/>
              <a:gd name="connsiteY18" fmla="*/ 3302865 h 4378938"/>
              <a:gd name="connsiteX19" fmla="*/ 1131669 w 6390325"/>
              <a:gd name="connsiteY19" fmla="*/ 4365757 h 4378938"/>
              <a:gd name="connsiteX20" fmla="*/ 25133 w 6390325"/>
              <a:gd name="connsiteY20" fmla="*/ 1861069 h 4378938"/>
              <a:gd name="connsiteX21" fmla="*/ 322117 w 6390325"/>
              <a:gd name="connsiteY21" fmla="*/ 1399962 h 4378938"/>
              <a:gd name="connsiteX22" fmla="*/ 475177 w 6390325"/>
              <a:gd name="connsiteY22" fmla="*/ 1062893 h 4378938"/>
              <a:gd name="connsiteX0" fmla="*/ 1362427 w 7277575"/>
              <a:gd name="connsiteY0" fmla="*/ 1062893 h 4369291"/>
              <a:gd name="connsiteX1" fmla="*/ 5738384 w 7277575"/>
              <a:gd name="connsiteY1" fmla="*/ 0 h 4369291"/>
              <a:gd name="connsiteX2" fmla="*/ 6023645 w 7277575"/>
              <a:gd name="connsiteY2" fmla="*/ 235469 h 4369291"/>
              <a:gd name="connsiteX3" fmla="*/ 6117430 w 7277575"/>
              <a:gd name="connsiteY3" fmla="*/ 227654 h 4369291"/>
              <a:gd name="connsiteX4" fmla="*/ 6242476 w 7277575"/>
              <a:gd name="connsiteY4" fmla="*/ 399593 h 4369291"/>
              <a:gd name="connsiteX5" fmla="*/ 6070537 w 7277575"/>
              <a:gd name="connsiteY5" fmla="*/ 618422 h 4369291"/>
              <a:gd name="connsiteX6" fmla="*/ 6234661 w 7277575"/>
              <a:gd name="connsiteY6" fmla="*/ 805993 h 4369291"/>
              <a:gd name="connsiteX7" fmla="*/ 6453491 w 7277575"/>
              <a:gd name="connsiteY7" fmla="*/ 954485 h 4369291"/>
              <a:gd name="connsiteX8" fmla="*/ 6664507 w 7277575"/>
              <a:gd name="connsiteY8" fmla="*/ 1165500 h 4369291"/>
              <a:gd name="connsiteX9" fmla="*/ 6766106 w 7277575"/>
              <a:gd name="connsiteY9" fmla="*/ 1188946 h 4369291"/>
              <a:gd name="connsiteX10" fmla="*/ 6844261 w 7277575"/>
              <a:gd name="connsiteY10" fmla="*/ 1493746 h 4369291"/>
              <a:gd name="connsiteX11" fmla="*/ 6922414 w 7277575"/>
              <a:gd name="connsiteY11" fmla="*/ 1642239 h 4369291"/>
              <a:gd name="connsiteX12" fmla="*/ 6891153 w 7277575"/>
              <a:gd name="connsiteY12" fmla="*/ 1712576 h 4369291"/>
              <a:gd name="connsiteX13" fmla="*/ 7094353 w 7277575"/>
              <a:gd name="connsiteY13" fmla="*/ 2056454 h 4369291"/>
              <a:gd name="connsiteX14" fmla="*/ 7172507 w 7277575"/>
              <a:gd name="connsiteY14" fmla="*/ 2064271 h 4369291"/>
              <a:gd name="connsiteX15" fmla="*/ 7219398 w 7277575"/>
              <a:gd name="connsiteY15" fmla="*/ 2556638 h 4369291"/>
              <a:gd name="connsiteX16" fmla="*/ 7180322 w 7277575"/>
              <a:gd name="connsiteY16" fmla="*/ 2970854 h 4369291"/>
              <a:gd name="connsiteX17" fmla="*/ 6469122 w 7277575"/>
              <a:gd name="connsiteY17" fmla="*/ 3025562 h 4369291"/>
              <a:gd name="connsiteX18" fmla="*/ 5613338 w 7277575"/>
              <a:gd name="connsiteY18" fmla="*/ 3302865 h 4369291"/>
              <a:gd name="connsiteX19" fmla="*/ 2018919 w 7277575"/>
              <a:gd name="connsiteY19" fmla="*/ 4365757 h 4369291"/>
              <a:gd name="connsiteX20" fmla="*/ 21430 w 7277575"/>
              <a:gd name="connsiteY20" fmla="*/ 1626607 h 4369291"/>
              <a:gd name="connsiteX21" fmla="*/ 912383 w 7277575"/>
              <a:gd name="connsiteY21" fmla="*/ 1861069 h 4369291"/>
              <a:gd name="connsiteX22" fmla="*/ 1209367 w 7277575"/>
              <a:gd name="connsiteY22" fmla="*/ 1399962 h 4369291"/>
              <a:gd name="connsiteX23" fmla="*/ 1362427 w 7277575"/>
              <a:gd name="connsiteY23" fmla="*/ 1062893 h 4369291"/>
              <a:gd name="connsiteX0" fmla="*/ 997130 w 6912278"/>
              <a:gd name="connsiteY0" fmla="*/ 1062893 h 4369291"/>
              <a:gd name="connsiteX1" fmla="*/ 5373087 w 6912278"/>
              <a:gd name="connsiteY1" fmla="*/ 0 h 4369291"/>
              <a:gd name="connsiteX2" fmla="*/ 5658348 w 6912278"/>
              <a:gd name="connsiteY2" fmla="*/ 235469 h 4369291"/>
              <a:gd name="connsiteX3" fmla="*/ 5752133 w 6912278"/>
              <a:gd name="connsiteY3" fmla="*/ 227654 h 4369291"/>
              <a:gd name="connsiteX4" fmla="*/ 5877179 w 6912278"/>
              <a:gd name="connsiteY4" fmla="*/ 399593 h 4369291"/>
              <a:gd name="connsiteX5" fmla="*/ 5705240 w 6912278"/>
              <a:gd name="connsiteY5" fmla="*/ 618422 h 4369291"/>
              <a:gd name="connsiteX6" fmla="*/ 5869364 w 6912278"/>
              <a:gd name="connsiteY6" fmla="*/ 805993 h 4369291"/>
              <a:gd name="connsiteX7" fmla="*/ 6088194 w 6912278"/>
              <a:gd name="connsiteY7" fmla="*/ 954485 h 4369291"/>
              <a:gd name="connsiteX8" fmla="*/ 6299210 w 6912278"/>
              <a:gd name="connsiteY8" fmla="*/ 1165500 h 4369291"/>
              <a:gd name="connsiteX9" fmla="*/ 6400809 w 6912278"/>
              <a:gd name="connsiteY9" fmla="*/ 1188946 h 4369291"/>
              <a:gd name="connsiteX10" fmla="*/ 6478964 w 6912278"/>
              <a:gd name="connsiteY10" fmla="*/ 1493746 h 4369291"/>
              <a:gd name="connsiteX11" fmla="*/ 6557117 w 6912278"/>
              <a:gd name="connsiteY11" fmla="*/ 1642239 h 4369291"/>
              <a:gd name="connsiteX12" fmla="*/ 6525856 w 6912278"/>
              <a:gd name="connsiteY12" fmla="*/ 1712576 h 4369291"/>
              <a:gd name="connsiteX13" fmla="*/ 6729056 w 6912278"/>
              <a:gd name="connsiteY13" fmla="*/ 2056454 h 4369291"/>
              <a:gd name="connsiteX14" fmla="*/ 6807210 w 6912278"/>
              <a:gd name="connsiteY14" fmla="*/ 2064271 h 4369291"/>
              <a:gd name="connsiteX15" fmla="*/ 6854101 w 6912278"/>
              <a:gd name="connsiteY15" fmla="*/ 2556638 h 4369291"/>
              <a:gd name="connsiteX16" fmla="*/ 6815025 w 6912278"/>
              <a:gd name="connsiteY16" fmla="*/ 2970854 h 4369291"/>
              <a:gd name="connsiteX17" fmla="*/ 6103825 w 6912278"/>
              <a:gd name="connsiteY17" fmla="*/ 3025562 h 4369291"/>
              <a:gd name="connsiteX18" fmla="*/ 5248041 w 6912278"/>
              <a:gd name="connsiteY18" fmla="*/ 3302865 h 4369291"/>
              <a:gd name="connsiteX19" fmla="*/ 1653622 w 6912278"/>
              <a:gd name="connsiteY19" fmla="*/ 4365757 h 4369291"/>
              <a:gd name="connsiteX20" fmla="*/ 31272 w 6912278"/>
              <a:gd name="connsiteY20" fmla="*/ 1243653 h 4369291"/>
              <a:gd name="connsiteX21" fmla="*/ 547086 w 6912278"/>
              <a:gd name="connsiteY21" fmla="*/ 1861069 h 4369291"/>
              <a:gd name="connsiteX22" fmla="*/ 844070 w 6912278"/>
              <a:gd name="connsiteY22" fmla="*/ 1399962 h 4369291"/>
              <a:gd name="connsiteX23" fmla="*/ 997130 w 6912278"/>
              <a:gd name="connsiteY23" fmla="*/ 1062893 h 4369291"/>
              <a:gd name="connsiteX0" fmla="*/ 1650949 w 7566097"/>
              <a:gd name="connsiteY0" fmla="*/ 1062893 h 4390583"/>
              <a:gd name="connsiteX1" fmla="*/ 6026906 w 7566097"/>
              <a:gd name="connsiteY1" fmla="*/ 0 h 4390583"/>
              <a:gd name="connsiteX2" fmla="*/ 6312167 w 7566097"/>
              <a:gd name="connsiteY2" fmla="*/ 235469 h 4390583"/>
              <a:gd name="connsiteX3" fmla="*/ 6405952 w 7566097"/>
              <a:gd name="connsiteY3" fmla="*/ 227654 h 4390583"/>
              <a:gd name="connsiteX4" fmla="*/ 6530998 w 7566097"/>
              <a:gd name="connsiteY4" fmla="*/ 399593 h 4390583"/>
              <a:gd name="connsiteX5" fmla="*/ 6359059 w 7566097"/>
              <a:gd name="connsiteY5" fmla="*/ 618422 h 4390583"/>
              <a:gd name="connsiteX6" fmla="*/ 6523183 w 7566097"/>
              <a:gd name="connsiteY6" fmla="*/ 805993 h 4390583"/>
              <a:gd name="connsiteX7" fmla="*/ 6742013 w 7566097"/>
              <a:gd name="connsiteY7" fmla="*/ 954485 h 4390583"/>
              <a:gd name="connsiteX8" fmla="*/ 6953029 w 7566097"/>
              <a:gd name="connsiteY8" fmla="*/ 1165500 h 4390583"/>
              <a:gd name="connsiteX9" fmla="*/ 7054628 w 7566097"/>
              <a:gd name="connsiteY9" fmla="*/ 1188946 h 4390583"/>
              <a:gd name="connsiteX10" fmla="*/ 7132783 w 7566097"/>
              <a:gd name="connsiteY10" fmla="*/ 1493746 h 4390583"/>
              <a:gd name="connsiteX11" fmla="*/ 7210936 w 7566097"/>
              <a:gd name="connsiteY11" fmla="*/ 1642239 h 4390583"/>
              <a:gd name="connsiteX12" fmla="*/ 7179675 w 7566097"/>
              <a:gd name="connsiteY12" fmla="*/ 1712576 h 4390583"/>
              <a:gd name="connsiteX13" fmla="*/ 7382875 w 7566097"/>
              <a:gd name="connsiteY13" fmla="*/ 2056454 h 4390583"/>
              <a:gd name="connsiteX14" fmla="*/ 7461029 w 7566097"/>
              <a:gd name="connsiteY14" fmla="*/ 2064271 h 4390583"/>
              <a:gd name="connsiteX15" fmla="*/ 7507920 w 7566097"/>
              <a:gd name="connsiteY15" fmla="*/ 2556638 h 4390583"/>
              <a:gd name="connsiteX16" fmla="*/ 7468844 w 7566097"/>
              <a:gd name="connsiteY16" fmla="*/ 2970854 h 4390583"/>
              <a:gd name="connsiteX17" fmla="*/ 6757644 w 7566097"/>
              <a:gd name="connsiteY17" fmla="*/ 3025562 h 4390583"/>
              <a:gd name="connsiteX18" fmla="*/ 5901860 w 7566097"/>
              <a:gd name="connsiteY18" fmla="*/ 3302865 h 4390583"/>
              <a:gd name="connsiteX19" fmla="*/ 2307441 w 7566097"/>
              <a:gd name="connsiteY19" fmla="*/ 4365757 h 4390583"/>
              <a:gd name="connsiteX20" fmla="*/ 52043 w 7566097"/>
              <a:gd name="connsiteY20" fmla="*/ 571531 h 4390583"/>
              <a:gd name="connsiteX21" fmla="*/ 685091 w 7566097"/>
              <a:gd name="connsiteY21" fmla="*/ 1243653 h 4390583"/>
              <a:gd name="connsiteX22" fmla="*/ 1200905 w 7566097"/>
              <a:gd name="connsiteY22" fmla="*/ 1861069 h 4390583"/>
              <a:gd name="connsiteX23" fmla="*/ 1497889 w 7566097"/>
              <a:gd name="connsiteY23" fmla="*/ 1399962 h 4390583"/>
              <a:gd name="connsiteX24" fmla="*/ 1650949 w 7566097"/>
              <a:gd name="connsiteY24" fmla="*/ 1062893 h 4390583"/>
              <a:gd name="connsiteX0" fmla="*/ 2433910 w 8349058"/>
              <a:gd name="connsiteY0" fmla="*/ 1062893 h 4400108"/>
              <a:gd name="connsiteX1" fmla="*/ 6809867 w 8349058"/>
              <a:gd name="connsiteY1" fmla="*/ 0 h 4400108"/>
              <a:gd name="connsiteX2" fmla="*/ 7095128 w 8349058"/>
              <a:gd name="connsiteY2" fmla="*/ 235469 h 4400108"/>
              <a:gd name="connsiteX3" fmla="*/ 7188913 w 8349058"/>
              <a:gd name="connsiteY3" fmla="*/ 227654 h 4400108"/>
              <a:gd name="connsiteX4" fmla="*/ 7313959 w 8349058"/>
              <a:gd name="connsiteY4" fmla="*/ 399593 h 4400108"/>
              <a:gd name="connsiteX5" fmla="*/ 7142020 w 8349058"/>
              <a:gd name="connsiteY5" fmla="*/ 618422 h 4400108"/>
              <a:gd name="connsiteX6" fmla="*/ 7306144 w 8349058"/>
              <a:gd name="connsiteY6" fmla="*/ 805993 h 4400108"/>
              <a:gd name="connsiteX7" fmla="*/ 7524974 w 8349058"/>
              <a:gd name="connsiteY7" fmla="*/ 954485 h 4400108"/>
              <a:gd name="connsiteX8" fmla="*/ 7735990 w 8349058"/>
              <a:gd name="connsiteY8" fmla="*/ 1165500 h 4400108"/>
              <a:gd name="connsiteX9" fmla="*/ 7837589 w 8349058"/>
              <a:gd name="connsiteY9" fmla="*/ 1188946 h 4400108"/>
              <a:gd name="connsiteX10" fmla="*/ 7915744 w 8349058"/>
              <a:gd name="connsiteY10" fmla="*/ 1493746 h 4400108"/>
              <a:gd name="connsiteX11" fmla="*/ 7993897 w 8349058"/>
              <a:gd name="connsiteY11" fmla="*/ 1642239 h 4400108"/>
              <a:gd name="connsiteX12" fmla="*/ 7962636 w 8349058"/>
              <a:gd name="connsiteY12" fmla="*/ 1712576 h 4400108"/>
              <a:gd name="connsiteX13" fmla="*/ 8165836 w 8349058"/>
              <a:gd name="connsiteY13" fmla="*/ 2056454 h 4400108"/>
              <a:gd name="connsiteX14" fmla="*/ 8243990 w 8349058"/>
              <a:gd name="connsiteY14" fmla="*/ 2064271 h 4400108"/>
              <a:gd name="connsiteX15" fmla="*/ 8290881 w 8349058"/>
              <a:gd name="connsiteY15" fmla="*/ 2556638 h 4400108"/>
              <a:gd name="connsiteX16" fmla="*/ 8251805 w 8349058"/>
              <a:gd name="connsiteY16" fmla="*/ 2970854 h 4400108"/>
              <a:gd name="connsiteX17" fmla="*/ 7540605 w 8349058"/>
              <a:gd name="connsiteY17" fmla="*/ 3025562 h 4400108"/>
              <a:gd name="connsiteX18" fmla="*/ 6684821 w 8349058"/>
              <a:gd name="connsiteY18" fmla="*/ 3302865 h 4400108"/>
              <a:gd name="connsiteX19" fmla="*/ 3090402 w 8349058"/>
              <a:gd name="connsiteY19" fmla="*/ 4365757 h 4400108"/>
              <a:gd name="connsiteX20" fmla="*/ 76913 w 8349058"/>
              <a:gd name="connsiteY20" fmla="*/ 407408 h 4400108"/>
              <a:gd name="connsiteX21" fmla="*/ 835004 w 8349058"/>
              <a:gd name="connsiteY21" fmla="*/ 571531 h 4400108"/>
              <a:gd name="connsiteX22" fmla="*/ 1468052 w 8349058"/>
              <a:gd name="connsiteY22" fmla="*/ 1243653 h 4400108"/>
              <a:gd name="connsiteX23" fmla="*/ 1983866 w 8349058"/>
              <a:gd name="connsiteY23" fmla="*/ 1861069 h 4400108"/>
              <a:gd name="connsiteX24" fmla="*/ 2280850 w 8349058"/>
              <a:gd name="connsiteY24" fmla="*/ 1399962 h 4400108"/>
              <a:gd name="connsiteX25" fmla="*/ 2433910 w 8349058"/>
              <a:gd name="connsiteY25" fmla="*/ 1062893 h 4400108"/>
              <a:gd name="connsiteX0" fmla="*/ 2433910 w 8349058"/>
              <a:gd name="connsiteY0" fmla="*/ 1062893 h 4400108"/>
              <a:gd name="connsiteX1" fmla="*/ 2538759 w 8349058"/>
              <a:gd name="connsiteY1" fmla="*/ 618422 h 4400108"/>
              <a:gd name="connsiteX2" fmla="*/ 6809867 w 8349058"/>
              <a:gd name="connsiteY2" fmla="*/ 0 h 4400108"/>
              <a:gd name="connsiteX3" fmla="*/ 7095128 w 8349058"/>
              <a:gd name="connsiteY3" fmla="*/ 235469 h 4400108"/>
              <a:gd name="connsiteX4" fmla="*/ 7188913 w 8349058"/>
              <a:gd name="connsiteY4" fmla="*/ 227654 h 4400108"/>
              <a:gd name="connsiteX5" fmla="*/ 7313959 w 8349058"/>
              <a:gd name="connsiteY5" fmla="*/ 399593 h 4400108"/>
              <a:gd name="connsiteX6" fmla="*/ 7142020 w 8349058"/>
              <a:gd name="connsiteY6" fmla="*/ 618422 h 4400108"/>
              <a:gd name="connsiteX7" fmla="*/ 7306144 w 8349058"/>
              <a:gd name="connsiteY7" fmla="*/ 805993 h 4400108"/>
              <a:gd name="connsiteX8" fmla="*/ 7524974 w 8349058"/>
              <a:gd name="connsiteY8" fmla="*/ 954485 h 4400108"/>
              <a:gd name="connsiteX9" fmla="*/ 7735990 w 8349058"/>
              <a:gd name="connsiteY9" fmla="*/ 1165500 h 4400108"/>
              <a:gd name="connsiteX10" fmla="*/ 7837589 w 8349058"/>
              <a:gd name="connsiteY10" fmla="*/ 1188946 h 4400108"/>
              <a:gd name="connsiteX11" fmla="*/ 7915744 w 8349058"/>
              <a:gd name="connsiteY11" fmla="*/ 1493746 h 4400108"/>
              <a:gd name="connsiteX12" fmla="*/ 7993897 w 8349058"/>
              <a:gd name="connsiteY12" fmla="*/ 1642239 h 4400108"/>
              <a:gd name="connsiteX13" fmla="*/ 7962636 w 8349058"/>
              <a:gd name="connsiteY13" fmla="*/ 1712576 h 4400108"/>
              <a:gd name="connsiteX14" fmla="*/ 8165836 w 8349058"/>
              <a:gd name="connsiteY14" fmla="*/ 2056454 h 4400108"/>
              <a:gd name="connsiteX15" fmla="*/ 8243990 w 8349058"/>
              <a:gd name="connsiteY15" fmla="*/ 2064271 h 4400108"/>
              <a:gd name="connsiteX16" fmla="*/ 8290881 w 8349058"/>
              <a:gd name="connsiteY16" fmla="*/ 2556638 h 4400108"/>
              <a:gd name="connsiteX17" fmla="*/ 8251805 w 8349058"/>
              <a:gd name="connsiteY17" fmla="*/ 2970854 h 4400108"/>
              <a:gd name="connsiteX18" fmla="*/ 7540605 w 8349058"/>
              <a:gd name="connsiteY18" fmla="*/ 3025562 h 4400108"/>
              <a:gd name="connsiteX19" fmla="*/ 6684821 w 8349058"/>
              <a:gd name="connsiteY19" fmla="*/ 3302865 h 4400108"/>
              <a:gd name="connsiteX20" fmla="*/ 3090402 w 8349058"/>
              <a:gd name="connsiteY20" fmla="*/ 4365757 h 4400108"/>
              <a:gd name="connsiteX21" fmla="*/ 76913 w 8349058"/>
              <a:gd name="connsiteY21" fmla="*/ 407408 h 4400108"/>
              <a:gd name="connsiteX22" fmla="*/ 835004 w 8349058"/>
              <a:gd name="connsiteY22" fmla="*/ 571531 h 4400108"/>
              <a:gd name="connsiteX23" fmla="*/ 1468052 w 8349058"/>
              <a:gd name="connsiteY23" fmla="*/ 1243653 h 4400108"/>
              <a:gd name="connsiteX24" fmla="*/ 1983866 w 8349058"/>
              <a:gd name="connsiteY24" fmla="*/ 1861069 h 4400108"/>
              <a:gd name="connsiteX25" fmla="*/ 2280850 w 8349058"/>
              <a:gd name="connsiteY25" fmla="*/ 1399962 h 4400108"/>
              <a:gd name="connsiteX26" fmla="*/ 2433910 w 8349058"/>
              <a:gd name="connsiteY26" fmla="*/ 1062893 h 4400108"/>
              <a:gd name="connsiteX0" fmla="*/ 2433910 w 8349058"/>
              <a:gd name="connsiteY0" fmla="*/ 1062893 h 4400108"/>
              <a:gd name="connsiteX1" fmla="*/ 2538759 w 8349058"/>
              <a:gd name="connsiteY1" fmla="*/ 618422 h 4400108"/>
              <a:gd name="connsiteX2" fmla="*/ 3382820 w 8349058"/>
              <a:gd name="connsiteY2" fmla="*/ 141684 h 4400108"/>
              <a:gd name="connsiteX3" fmla="*/ 6809867 w 8349058"/>
              <a:gd name="connsiteY3" fmla="*/ 0 h 4400108"/>
              <a:gd name="connsiteX4" fmla="*/ 7095128 w 8349058"/>
              <a:gd name="connsiteY4" fmla="*/ 235469 h 4400108"/>
              <a:gd name="connsiteX5" fmla="*/ 7188913 w 8349058"/>
              <a:gd name="connsiteY5" fmla="*/ 227654 h 4400108"/>
              <a:gd name="connsiteX6" fmla="*/ 7313959 w 8349058"/>
              <a:gd name="connsiteY6" fmla="*/ 399593 h 4400108"/>
              <a:gd name="connsiteX7" fmla="*/ 7142020 w 8349058"/>
              <a:gd name="connsiteY7" fmla="*/ 618422 h 4400108"/>
              <a:gd name="connsiteX8" fmla="*/ 7306144 w 8349058"/>
              <a:gd name="connsiteY8" fmla="*/ 805993 h 4400108"/>
              <a:gd name="connsiteX9" fmla="*/ 7524974 w 8349058"/>
              <a:gd name="connsiteY9" fmla="*/ 954485 h 4400108"/>
              <a:gd name="connsiteX10" fmla="*/ 7735990 w 8349058"/>
              <a:gd name="connsiteY10" fmla="*/ 1165500 h 4400108"/>
              <a:gd name="connsiteX11" fmla="*/ 7837589 w 8349058"/>
              <a:gd name="connsiteY11" fmla="*/ 1188946 h 4400108"/>
              <a:gd name="connsiteX12" fmla="*/ 7915744 w 8349058"/>
              <a:gd name="connsiteY12" fmla="*/ 1493746 h 4400108"/>
              <a:gd name="connsiteX13" fmla="*/ 7993897 w 8349058"/>
              <a:gd name="connsiteY13" fmla="*/ 1642239 h 4400108"/>
              <a:gd name="connsiteX14" fmla="*/ 7962636 w 8349058"/>
              <a:gd name="connsiteY14" fmla="*/ 1712576 h 4400108"/>
              <a:gd name="connsiteX15" fmla="*/ 8165836 w 8349058"/>
              <a:gd name="connsiteY15" fmla="*/ 2056454 h 4400108"/>
              <a:gd name="connsiteX16" fmla="*/ 8243990 w 8349058"/>
              <a:gd name="connsiteY16" fmla="*/ 2064271 h 4400108"/>
              <a:gd name="connsiteX17" fmla="*/ 8290881 w 8349058"/>
              <a:gd name="connsiteY17" fmla="*/ 2556638 h 4400108"/>
              <a:gd name="connsiteX18" fmla="*/ 8251805 w 8349058"/>
              <a:gd name="connsiteY18" fmla="*/ 2970854 h 4400108"/>
              <a:gd name="connsiteX19" fmla="*/ 7540605 w 8349058"/>
              <a:gd name="connsiteY19" fmla="*/ 3025562 h 4400108"/>
              <a:gd name="connsiteX20" fmla="*/ 6684821 w 8349058"/>
              <a:gd name="connsiteY20" fmla="*/ 3302865 h 4400108"/>
              <a:gd name="connsiteX21" fmla="*/ 3090402 w 8349058"/>
              <a:gd name="connsiteY21" fmla="*/ 4365757 h 4400108"/>
              <a:gd name="connsiteX22" fmla="*/ 76913 w 8349058"/>
              <a:gd name="connsiteY22" fmla="*/ 407408 h 4400108"/>
              <a:gd name="connsiteX23" fmla="*/ 835004 w 8349058"/>
              <a:gd name="connsiteY23" fmla="*/ 571531 h 4400108"/>
              <a:gd name="connsiteX24" fmla="*/ 1468052 w 8349058"/>
              <a:gd name="connsiteY24" fmla="*/ 1243653 h 4400108"/>
              <a:gd name="connsiteX25" fmla="*/ 1983866 w 8349058"/>
              <a:gd name="connsiteY25" fmla="*/ 1861069 h 4400108"/>
              <a:gd name="connsiteX26" fmla="*/ 2280850 w 8349058"/>
              <a:gd name="connsiteY26" fmla="*/ 1399962 h 4400108"/>
              <a:gd name="connsiteX27" fmla="*/ 2433910 w 8349058"/>
              <a:gd name="connsiteY27" fmla="*/ 1062893 h 4400108"/>
              <a:gd name="connsiteX0" fmla="*/ 2433910 w 8349058"/>
              <a:gd name="connsiteY0" fmla="*/ 1062893 h 4400108"/>
              <a:gd name="connsiteX1" fmla="*/ 2538759 w 8349058"/>
              <a:gd name="connsiteY1" fmla="*/ 618422 h 4400108"/>
              <a:gd name="connsiteX2" fmla="*/ 2929528 w 8349058"/>
              <a:gd name="connsiteY2" fmla="*/ 266730 h 4400108"/>
              <a:gd name="connsiteX3" fmla="*/ 3382820 w 8349058"/>
              <a:gd name="connsiteY3" fmla="*/ 141684 h 4400108"/>
              <a:gd name="connsiteX4" fmla="*/ 6809867 w 8349058"/>
              <a:gd name="connsiteY4" fmla="*/ 0 h 4400108"/>
              <a:gd name="connsiteX5" fmla="*/ 7095128 w 8349058"/>
              <a:gd name="connsiteY5" fmla="*/ 235469 h 4400108"/>
              <a:gd name="connsiteX6" fmla="*/ 7188913 w 8349058"/>
              <a:gd name="connsiteY6" fmla="*/ 227654 h 4400108"/>
              <a:gd name="connsiteX7" fmla="*/ 7313959 w 8349058"/>
              <a:gd name="connsiteY7" fmla="*/ 399593 h 4400108"/>
              <a:gd name="connsiteX8" fmla="*/ 7142020 w 8349058"/>
              <a:gd name="connsiteY8" fmla="*/ 618422 h 4400108"/>
              <a:gd name="connsiteX9" fmla="*/ 7306144 w 8349058"/>
              <a:gd name="connsiteY9" fmla="*/ 805993 h 4400108"/>
              <a:gd name="connsiteX10" fmla="*/ 7524974 w 8349058"/>
              <a:gd name="connsiteY10" fmla="*/ 954485 h 4400108"/>
              <a:gd name="connsiteX11" fmla="*/ 7735990 w 8349058"/>
              <a:gd name="connsiteY11" fmla="*/ 1165500 h 4400108"/>
              <a:gd name="connsiteX12" fmla="*/ 7837589 w 8349058"/>
              <a:gd name="connsiteY12" fmla="*/ 1188946 h 4400108"/>
              <a:gd name="connsiteX13" fmla="*/ 7915744 w 8349058"/>
              <a:gd name="connsiteY13" fmla="*/ 1493746 h 4400108"/>
              <a:gd name="connsiteX14" fmla="*/ 7993897 w 8349058"/>
              <a:gd name="connsiteY14" fmla="*/ 1642239 h 4400108"/>
              <a:gd name="connsiteX15" fmla="*/ 7962636 w 8349058"/>
              <a:gd name="connsiteY15" fmla="*/ 1712576 h 4400108"/>
              <a:gd name="connsiteX16" fmla="*/ 8165836 w 8349058"/>
              <a:gd name="connsiteY16" fmla="*/ 2056454 h 4400108"/>
              <a:gd name="connsiteX17" fmla="*/ 8243990 w 8349058"/>
              <a:gd name="connsiteY17" fmla="*/ 2064271 h 4400108"/>
              <a:gd name="connsiteX18" fmla="*/ 8290881 w 8349058"/>
              <a:gd name="connsiteY18" fmla="*/ 2556638 h 4400108"/>
              <a:gd name="connsiteX19" fmla="*/ 8251805 w 8349058"/>
              <a:gd name="connsiteY19" fmla="*/ 2970854 h 4400108"/>
              <a:gd name="connsiteX20" fmla="*/ 7540605 w 8349058"/>
              <a:gd name="connsiteY20" fmla="*/ 3025562 h 4400108"/>
              <a:gd name="connsiteX21" fmla="*/ 6684821 w 8349058"/>
              <a:gd name="connsiteY21" fmla="*/ 3302865 h 4400108"/>
              <a:gd name="connsiteX22" fmla="*/ 3090402 w 8349058"/>
              <a:gd name="connsiteY22" fmla="*/ 4365757 h 4400108"/>
              <a:gd name="connsiteX23" fmla="*/ 76913 w 8349058"/>
              <a:gd name="connsiteY23" fmla="*/ 407408 h 4400108"/>
              <a:gd name="connsiteX24" fmla="*/ 835004 w 8349058"/>
              <a:gd name="connsiteY24" fmla="*/ 571531 h 4400108"/>
              <a:gd name="connsiteX25" fmla="*/ 1468052 w 8349058"/>
              <a:gd name="connsiteY25" fmla="*/ 1243653 h 4400108"/>
              <a:gd name="connsiteX26" fmla="*/ 1983866 w 8349058"/>
              <a:gd name="connsiteY26" fmla="*/ 1861069 h 4400108"/>
              <a:gd name="connsiteX27" fmla="*/ 2280850 w 8349058"/>
              <a:gd name="connsiteY27" fmla="*/ 1399962 h 4400108"/>
              <a:gd name="connsiteX28" fmla="*/ 2433910 w 8349058"/>
              <a:gd name="connsiteY28" fmla="*/ 1062893 h 4400108"/>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6809867 w 8349058"/>
              <a:gd name="connsiteY5" fmla="*/ 69332 h 4469440"/>
              <a:gd name="connsiteX6" fmla="*/ 7095128 w 8349058"/>
              <a:gd name="connsiteY6" fmla="*/ 304801 h 4469440"/>
              <a:gd name="connsiteX7" fmla="*/ 7188913 w 8349058"/>
              <a:gd name="connsiteY7" fmla="*/ 296986 h 4469440"/>
              <a:gd name="connsiteX8" fmla="*/ 7313959 w 8349058"/>
              <a:gd name="connsiteY8" fmla="*/ 468925 h 4469440"/>
              <a:gd name="connsiteX9" fmla="*/ 7142020 w 8349058"/>
              <a:gd name="connsiteY9" fmla="*/ 687754 h 4469440"/>
              <a:gd name="connsiteX10" fmla="*/ 7306144 w 8349058"/>
              <a:gd name="connsiteY10" fmla="*/ 875325 h 4469440"/>
              <a:gd name="connsiteX11" fmla="*/ 7524974 w 8349058"/>
              <a:gd name="connsiteY11" fmla="*/ 1023817 h 4469440"/>
              <a:gd name="connsiteX12" fmla="*/ 7735990 w 8349058"/>
              <a:gd name="connsiteY12" fmla="*/ 1234832 h 4469440"/>
              <a:gd name="connsiteX13" fmla="*/ 7837589 w 8349058"/>
              <a:gd name="connsiteY13" fmla="*/ 1258278 h 4469440"/>
              <a:gd name="connsiteX14" fmla="*/ 7915744 w 8349058"/>
              <a:gd name="connsiteY14" fmla="*/ 1563078 h 4469440"/>
              <a:gd name="connsiteX15" fmla="*/ 7993897 w 8349058"/>
              <a:gd name="connsiteY15" fmla="*/ 1711571 h 4469440"/>
              <a:gd name="connsiteX16" fmla="*/ 7962636 w 8349058"/>
              <a:gd name="connsiteY16" fmla="*/ 1781908 h 4469440"/>
              <a:gd name="connsiteX17" fmla="*/ 8165836 w 8349058"/>
              <a:gd name="connsiteY17" fmla="*/ 2125786 h 4469440"/>
              <a:gd name="connsiteX18" fmla="*/ 8243990 w 8349058"/>
              <a:gd name="connsiteY18" fmla="*/ 2133603 h 4469440"/>
              <a:gd name="connsiteX19" fmla="*/ 8290881 w 8349058"/>
              <a:gd name="connsiteY19" fmla="*/ 2625970 h 4469440"/>
              <a:gd name="connsiteX20" fmla="*/ 8251805 w 8349058"/>
              <a:gd name="connsiteY20" fmla="*/ 3040186 h 4469440"/>
              <a:gd name="connsiteX21" fmla="*/ 7540605 w 8349058"/>
              <a:gd name="connsiteY21" fmla="*/ 3094894 h 4469440"/>
              <a:gd name="connsiteX22" fmla="*/ 6684821 w 8349058"/>
              <a:gd name="connsiteY22" fmla="*/ 3372197 h 4469440"/>
              <a:gd name="connsiteX23" fmla="*/ 3090402 w 8349058"/>
              <a:gd name="connsiteY23" fmla="*/ 4435089 h 4469440"/>
              <a:gd name="connsiteX24" fmla="*/ 76913 w 8349058"/>
              <a:gd name="connsiteY24" fmla="*/ 476740 h 4469440"/>
              <a:gd name="connsiteX25" fmla="*/ 835004 w 8349058"/>
              <a:gd name="connsiteY25" fmla="*/ 640863 h 4469440"/>
              <a:gd name="connsiteX26" fmla="*/ 1468052 w 8349058"/>
              <a:gd name="connsiteY26" fmla="*/ 1312985 h 4469440"/>
              <a:gd name="connsiteX27" fmla="*/ 1983866 w 8349058"/>
              <a:gd name="connsiteY27" fmla="*/ 1930401 h 4469440"/>
              <a:gd name="connsiteX28" fmla="*/ 2280850 w 8349058"/>
              <a:gd name="connsiteY28" fmla="*/ 1469294 h 4469440"/>
              <a:gd name="connsiteX29" fmla="*/ 2433910 w 8349058"/>
              <a:gd name="connsiteY29"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809867 w 8349058"/>
              <a:gd name="connsiteY6" fmla="*/ 69332 h 4469440"/>
              <a:gd name="connsiteX7" fmla="*/ 7095128 w 8349058"/>
              <a:gd name="connsiteY7" fmla="*/ 304801 h 4469440"/>
              <a:gd name="connsiteX8" fmla="*/ 7188913 w 8349058"/>
              <a:gd name="connsiteY8" fmla="*/ 296986 h 4469440"/>
              <a:gd name="connsiteX9" fmla="*/ 7313959 w 8349058"/>
              <a:gd name="connsiteY9" fmla="*/ 468925 h 4469440"/>
              <a:gd name="connsiteX10" fmla="*/ 7142020 w 8349058"/>
              <a:gd name="connsiteY10" fmla="*/ 687754 h 4469440"/>
              <a:gd name="connsiteX11" fmla="*/ 7306144 w 8349058"/>
              <a:gd name="connsiteY11" fmla="*/ 875325 h 4469440"/>
              <a:gd name="connsiteX12" fmla="*/ 7524974 w 8349058"/>
              <a:gd name="connsiteY12" fmla="*/ 1023817 h 4469440"/>
              <a:gd name="connsiteX13" fmla="*/ 7735990 w 8349058"/>
              <a:gd name="connsiteY13" fmla="*/ 1234832 h 4469440"/>
              <a:gd name="connsiteX14" fmla="*/ 7837589 w 8349058"/>
              <a:gd name="connsiteY14" fmla="*/ 1258278 h 4469440"/>
              <a:gd name="connsiteX15" fmla="*/ 7915744 w 8349058"/>
              <a:gd name="connsiteY15" fmla="*/ 1563078 h 4469440"/>
              <a:gd name="connsiteX16" fmla="*/ 7993897 w 8349058"/>
              <a:gd name="connsiteY16" fmla="*/ 1711571 h 4469440"/>
              <a:gd name="connsiteX17" fmla="*/ 7962636 w 8349058"/>
              <a:gd name="connsiteY17" fmla="*/ 1781908 h 4469440"/>
              <a:gd name="connsiteX18" fmla="*/ 8165836 w 8349058"/>
              <a:gd name="connsiteY18" fmla="*/ 2125786 h 4469440"/>
              <a:gd name="connsiteX19" fmla="*/ 8243990 w 8349058"/>
              <a:gd name="connsiteY19" fmla="*/ 2133603 h 4469440"/>
              <a:gd name="connsiteX20" fmla="*/ 8290881 w 8349058"/>
              <a:gd name="connsiteY20" fmla="*/ 2625970 h 4469440"/>
              <a:gd name="connsiteX21" fmla="*/ 8251805 w 8349058"/>
              <a:gd name="connsiteY21" fmla="*/ 3040186 h 4469440"/>
              <a:gd name="connsiteX22" fmla="*/ 7540605 w 8349058"/>
              <a:gd name="connsiteY22" fmla="*/ 3094894 h 4469440"/>
              <a:gd name="connsiteX23" fmla="*/ 6684821 w 8349058"/>
              <a:gd name="connsiteY23" fmla="*/ 3372197 h 4469440"/>
              <a:gd name="connsiteX24" fmla="*/ 3090402 w 8349058"/>
              <a:gd name="connsiteY24" fmla="*/ 4435089 h 4469440"/>
              <a:gd name="connsiteX25" fmla="*/ 76913 w 8349058"/>
              <a:gd name="connsiteY25" fmla="*/ 476740 h 4469440"/>
              <a:gd name="connsiteX26" fmla="*/ 835004 w 8349058"/>
              <a:gd name="connsiteY26" fmla="*/ 640863 h 4469440"/>
              <a:gd name="connsiteX27" fmla="*/ 1468052 w 8349058"/>
              <a:gd name="connsiteY27" fmla="*/ 1312985 h 4469440"/>
              <a:gd name="connsiteX28" fmla="*/ 1983866 w 8349058"/>
              <a:gd name="connsiteY28" fmla="*/ 1930401 h 4469440"/>
              <a:gd name="connsiteX29" fmla="*/ 2280850 w 8349058"/>
              <a:gd name="connsiteY29" fmla="*/ 1469294 h 4469440"/>
              <a:gd name="connsiteX30" fmla="*/ 2433910 w 8349058"/>
              <a:gd name="connsiteY30"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024420 w 8349058"/>
              <a:gd name="connsiteY6" fmla="*/ 500185 h 4469440"/>
              <a:gd name="connsiteX7" fmla="*/ 6809867 w 8349058"/>
              <a:gd name="connsiteY7" fmla="*/ 69332 h 4469440"/>
              <a:gd name="connsiteX8" fmla="*/ 7095128 w 8349058"/>
              <a:gd name="connsiteY8" fmla="*/ 304801 h 4469440"/>
              <a:gd name="connsiteX9" fmla="*/ 7188913 w 8349058"/>
              <a:gd name="connsiteY9" fmla="*/ 296986 h 4469440"/>
              <a:gd name="connsiteX10" fmla="*/ 7313959 w 8349058"/>
              <a:gd name="connsiteY10" fmla="*/ 468925 h 4469440"/>
              <a:gd name="connsiteX11" fmla="*/ 7142020 w 8349058"/>
              <a:gd name="connsiteY11" fmla="*/ 687754 h 4469440"/>
              <a:gd name="connsiteX12" fmla="*/ 7306144 w 8349058"/>
              <a:gd name="connsiteY12" fmla="*/ 875325 h 4469440"/>
              <a:gd name="connsiteX13" fmla="*/ 7524974 w 8349058"/>
              <a:gd name="connsiteY13" fmla="*/ 1023817 h 4469440"/>
              <a:gd name="connsiteX14" fmla="*/ 7735990 w 8349058"/>
              <a:gd name="connsiteY14" fmla="*/ 1234832 h 4469440"/>
              <a:gd name="connsiteX15" fmla="*/ 7837589 w 8349058"/>
              <a:gd name="connsiteY15" fmla="*/ 1258278 h 4469440"/>
              <a:gd name="connsiteX16" fmla="*/ 7915744 w 8349058"/>
              <a:gd name="connsiteY16" fmla="*/ 1563078 h 4469440"/>
              <a:gd name="connsiteX17" fmla="*/ 7993897 w 8349058"/>
              <a:gd name="connsiteY17" fmla="*/ 1711571 h 4469440"/>
              <a:gd name="connsiteX18" fmla="*/ 7962636 w 8349058"/>
              <a:gd name="connsiteY18" fmla="*/ 1781908 h 4469440"/>
              <a:gd name="connsiteX19" fmla="*/ 8165836 w 8349058"/>
              <a:gd name="connsiteY19" fmla="*/ 2125786 h 4469440"/>
              <a:gd name="connsiteX20" fmla="*/ 8243990 w 8349058"/>
              <a:gd name="connsiteY20" fmla="*/ 2133603 h 4469440"/>
              <a:gd name="connsiteX21" fmla="*/ 8290881 w 8349058"/>
              <a:gd name="connsiteY21" fmla="*/ 2625970 h 4469440"/>
              <a:gd name="connsiteX22" fmla="*/ 8251805 w 8349058"/>
              <a:gd name="connsiteY22" fmla="*/ 3040186 h 4469440"/>
              <a:gd name="connsiteX23" fmla="*/ 7540605 w 8349058"/>
              <a:gd name="connsiteY23" fmla="*/ 3094894 h 4469440"/>
              <a:gd name="connsiteX24" fmla="*/ 6684821 w 8349058"/>
              <a:gd name="connsiteY24" fmla="*/ 3372197 h 4469440"/>
              <a:gd name="connsiteX25" fmla="*/ 3090402 w 8349058"/>
              <a:gd name="connsiteY25" fmla="*/ 4435089 h 4469440"/>
              <a:gd name="connsiteX26" fmla="*/ 76913 w 8349058"/>
              <a:gd name="connsiteY26" fmla="*/ 476740 h 4469440"/>
              <a:gd name="connsiteX27" fmla="*/ 835004 w 8349058"/>
              <a:gd name="connsiteY27" fmla="*/ 640863 h 4469440"/>
              <a:gd name="connsiteX28" fmla="*/ 1468052 w 8349058"/>
              <a:gd name="connsiteY28" fmla="*/ 1312985 h 4469440"/>
              <a:gd name="connsiteX29" fmla="*/ 1983866 w 8349058"/>
              <a:gd name="connsiteY29" fmla="*/ 1930401 h 4469440"/>
              <a:gd name="connsiteX30" fmla="*/ 2280850 w 8349058"/>
              <a:gd name="connsiteY30" fmla="*/ 1469294 h 4469440"/>
              <a:gd name="connsiteX31" fmla="*/ 2433910 w 8349058"/>
              <a:gd name="connsiteY31"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024420 w 8349058"/>
              <a:gd name="connsiteY6" fmla="*/ 500185 h 4469440"/>
              <a:gd name="connsiteX7" fmla="*/ 6469897 w 8349058"/>
              <a:gd name="connsiteY7" fmla="*/ 101600 h 4469440"/>
              <a:gd name="connsiteX8" fmla="*/ 6809867 w 8349058"/>
              <a:gd name="connsiteY8" fmla="*/ 69332 h 4469440"/>
              <a:gd name="connsiteX9" fmla="*/ 7095128 w 8349058"/>
              <a:gd name="connsiteY9" fmla="*/ 304801 h 4469440"/>
              <a:gd name="connsiteX10" fmla="*/ 7188913 w 8349058"/>
              <a:gd name="connsiteY10" fmla="*/ 296986 h 4469440"/>
              <a:gd name="connsiteX11" fmla="*/ 7313959 w 8349058"/>
              <a:gd name="connsiteY11" fmla="*/ 468925 h 4469440"/>
              <a:gd name="connsiteX12" fmla="*/ 7142020 w 8349058"/>
              <a:gd name="connsiteY12" fmla="*/ 687754 h 4469440"/>
              <a:gd name="connsiteX13" fmla="*/ 7306144 w 8349058"/>
              <a:gd name="connsiteY13" fmla="*/ 875325 h 4469440"/>
              <a:gd name="connsiteX14" fmla="*/ 7524974 w 8349058"/>
              <a:gd name="connsiteY14" fmla="*/ 1023817 h 4469440"/>
              <a:gd name="connsiteX15" fmla="*/ 7735990 w 8349058"/>
              <a:gd name="connsiteY15" fmla="*/ 1234832 h 4469440"/>
              <a:gd name="connsiteX16" fmla="*/ 7837589 w 8349058"/>
              <a:gd name="connsiteY16" fmla="*/ 1258278 h 4469440"/>
              <a:gd name="connsiteX17" fmla="*/ 7915744 w 8349058"/>
              <a:gd name="connsiteY17" fmla="*/ 1563078 h 4469440"/>
              <a:gd name="connsiteX18" fmla="*/ 7993897 w 8349058"/>
              <a:gd name="connsiteY18" fmla="*/ 1711571 h 4469440"/>
              <a:gd name="connsiteX19" fmla="*/ 7962636 w 8349058"/>
              <a:gd name="connsiteY19" fmla="*/ 1781908 h 4469440"/>
              <a:gd name="connsiteX20" fmla="*/ 8165836 w 8349058"/>
              <a:gd name="connsiteY20" fmla="*/ 2125786 h 4469440"/>
              <a:gd name="connsiteX21" fmla="*/ 8243990 w 8349058"/>
              <a:gd name="connsiteY21" fmla="*/ 2133603 h 4469440"/>
              <a:gd name="connsiteX22" fmla="*/ 8290881 w 8349058"/>
              <a:gd name="connsiteY22" fmla="*/ 2625970 h 4469440"/>
              <a:gd name="connsiteX23" fmla="*/ 8251805 w 8349058"/>
              <a:gd name="connsiteY23" fmla="*/ 3040186 h 4469440"/>
              <a:gd name="connsiteX24" fmla="*/ 7540605 w 8349058"/>
              <a:gd name="connsiteY24" fmla="*/ 3094894 h 4469440"/>
              <a:gd name="connsiteX25" fmla="*/ 6684821 w 8349058"/>
              <a:gd name="connsiteY25" fmla="*/ 3372197 h 4469440"/>
              <a:gd name="connsiteX26" fmla="*/ 3090402 w 8349058"/>
              <a:gd name="connsiteY26" fmla="*/ 4435089 h 4469440"/>
              <a:gd name="connsiteX27" fmla="*/ 76913 w 8349058"/>
              <a:gd name="connsiteY27" fmla="*/ 476740 h 4469440"/>
              <a:gd name="connsiteX28" fmla="*/ 835004 w 8349058"/>
              <a:gd name="connsiteY28" fmla="*/ 640863 h 4469440"/>
              <a:gd name="connsiteX29" fmla="*/ 1468052 w 8349058"/>
              <a:gd name="connsiteY29" fmla="*/ 1312985 h 4469440"/>
              <a:gd name="connsiteX30" fmla="*/ 1983866 w 8349058"/>
              <a:gd name="connsiteY30" fmla="*/ 1930401 h 4469440"/>
              <a:gd name="connsiteX31" fmla="*/ 2280850 w 8349058"/>
              <a:gd name="connsiteY31" fmla="*/ 1469294 h 4469440"/>
              <a:gd name="connsiteX32" fmla="*/ 2433910 w 8349058"/>
              <a:gd name="connsiteY32"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024420 w 8349058"/>
              <a:gd name="connsiteY6" fmla="*/ 500185 h 4469440"/>
              <a:gd name="connsiteX7" fmla="*/ 6469897 w 8349058"/>
              <a:gd name="connsiteY7" fmla="*/ 101600 h 4469440"/>
              <a:gd name="connsiteX8" fmla="*/ 6618390 w 8349058"/>
              <a:gd name="connsiteY8" fmla="*/ 140677 h 4469440"/>
              <a:gd name="connsiteX9" fmla="*/ 6809867 w 8349058"/>
              <a:gd name="connsiteY9" fmla="*/ 69332 h 4469440"/>
              <a:gd name="connsiteX10" fmla="*/ 7095128 w 8349058"/>
              <a:gd name="connsiteY10" fmla="*/ 304801 h 4469440"/>
              <a:gd name="connsiteX11" fmla="*/ 7188913 w 8349058"/>
              <a:gd name="connsiteY11" fmla="*/ 296986 h 4469440"/>
              <a:gd name="connsiteX12" fmla="*/ 7313959 w 8349058"/>
              <a:gd name="connsiteY12" fmla="*/ 468925 h 4469440"/>
              <a:gd name="connsiteX13" fmla="*/ 7142020 w 8349058"/>
              <a:gd name="connsiteY13" fmla="*/ 687754 h 4469440"/>
              <a:gd name="connsiteX14" fmla="*/ 7306144 w 8349058"/>
              <a:gd name="connsiteY14" fmla="*/ 875325 h 4469440"/>
              <a:gd name="connsiteX15" fmla="*/ 7524974 w 8349058"/>
              <a:gd name="connsiteY15" fmla="*/ 1023817 h 4469440"/>
              <a:gd name="connsiteX16" fmla="*/ 7735990 w 8349058"/>
              <a:gd name="connsiteY16" fmla="*/ 1234832 h 4469440"/>
              <a:gd name="connsiteX17" fmla="*/ 7837589 w 8349058"/>
              <a:gd name="connsiteY17" fmla="*/ 1258278 h 4469440"/>
              <a:gd name="connsiteX18" fmla="*/ 7915744 w 8349058"/>
              <a:gd name="connsiteY18" fmla="*/ 1563078 h 4469440"/>
              <a:gd name="connsiteX19" fmla="*/ 7993897 w 8349058"/>
              <a:gd name="connsiteY19" fmla="*/ 1711571 h 4469440"/>
              <a:gd name="connsiteX20" fmla="*/ 7962636 w 8349058"/>
              <a:gd name="connsiteY20" fmla="*/ 1781908 h 4469440"/>
              <a:gd name="connsiteX21" fmla="*/ 8165836 w 8349058"/>
              <a:gd name="connsiteY21" fmla="*/ 2125786 h 4469440"/>
              <a:gd name="connsiteX22" fmla="*/ 8243990 w 8349058"/>
              <a:gd name="connsiteY22" fmla="*/ 2133603 h 4469440"/>
              <a:gd name="connsiteX23" fmla="*/ 8290881 w 8349058"/>
              <a:gd name="connsiteY23" fmla="*/ 2625970 h 4469440"/>
              <a:gd name="connsiteX24" fmla="*/ 8251805 w 8349058"/>
              <a:gd name="connsiteY24" fmla="*/ 3040186 h 4469440"/>
              <a:gd name="connsiteX25" fmla="*/ 7540605 w 8349058"/>
              <a:gd name="connsiteY25" fmla="*/ 3094894 h 4469440"/>
              <a:gd name="connsiteX26" fmla="*/ 6684821 w 8349058"/>
              <a:gd name="connsiteY26" fmla="*/ 3372197 h 4469440"/>
              <a:gd name="connsiteX27" fmla="*/ 3090402 w 8349058"/>
              <a:gd name="connsiteY27" fmla="*/ 4435089 h 4469440"/>
              <a:gd name="connsiteX28" fmla="*/ 76913 w 8349058"/>
              <a:gd name="connsiteY28" fmla="*/ 476740 h 4469440"/>
              <a:gd name="connsiteX29" fmla="*/ 835004 w 8349058"/>
              <a:gd name="connsiteY29" fmla="*/ 640863 h 4469440"/>
              <a:gd name="connsiteX30" fmla="*/ 1468052 w 8349058"/>
              <a:gd name="connsiteY30" fmla="*/ 1312985 h 4469440"/>
              <a:gd name="connsiteX31" fmla="*/ 1983866 w 8349058"/>
              <a:gd name="connsiteY31" fmla="*/ 1930401 h 4469440"/>
              <a:gd name="connsiteX32" fmla="*/ 2280850 w 8349058"/>
              <a:gd name="connsiteY32" fmla="*/ 1469294 h 4469440"/>
              <a:gd name="connsiteX33" fmla="*/ 2433910 w 8349058"/>
              <a:gd name="connsiteY33" fmla="*/ 1132225 h 4469440"/>
              <a:gd name="connsiteX0" fmla="*/ 2433910 w 8349058"/>
              <a:gd name="connsiteY0" fmla="*/ 1141246 h 4478461"/>
              <a:gd name="connsiteX1" fmla="*/ 2538759 w 8349058"/>
              <a:gd name="connsiteY1" fmla="*/ 696775 h 4478461"/>
              <a:gd name="connsiteX2" fmla="*/ 2929528 w 8349058"/>
              <a:gd name="connsiteY2" fmla="*/ 345083 h 4478461"/>
              <a:gd name="connsiteX3" fmla="*/ 3382820 w 8349058"/>
              <a:gd name="connsiteY3" fmla="*/ 220037 h 4478461"/>
              <a:gd name="connsiteX4" fmla="*/ 3586020 w 8349058"/>
              <a:gd name="connsiteY4" fmla="*/ 9021 h 4478461"/>
              <a:gd name="connsiteX5" fmla="*/ 4820851 w 8349058"/>
              <a:gd name="connsiteY5" fmla="*/ 24652 h 4478461"/>
              <a:gd name="connsiteX6" fmla="*/ 5149097 w 8349058"/>
              <a:gd name="connsiteY6" fmla="*/ 306006 h 4478461"/>
              <a:gd name="connsiteX7" fmla="*/ 6024420 w 8349058"/>
              <a:gd name="connsiteY7" fmla="*/ 509206 h 4478461"/>
              <a:gd name="connsiteX8" fmla="*/ 6469897 w 8349058"/>
              <a:gd name="connsiteY8" fmla="*/ 110621 h 4478461"/>
              <a:gd name="connsiteX9" fmla="*/ 6618390 w 8349058"/>
              <a:gd name="connsiteY9" fmla="*/ 149698 h 4478461"/>
              <a:gd name="connsiteX10" fmla="*/ 6809867 w 8349058"/>
              <a:gd name="connsiteY10" fmla="*/ 78353 h 4478461"/>
              <a:gd name="connsiteX11" fmla="*/ 7095128 w 8349058"/>
              <a:gd name="connsiteY11" fmla="*/ 313822 h 4478461"/>
              <a:gd name="connsiteX12" fmla="*/ 7188913 w 8349058"/>
              <a:gd name="connsiteY12" fmla="*/ 306007 h 4478461"/>
              <a:gd name="connsiteX13" fmla="*/ 7313959 w 8349058"/>
              <a:gd name="connsiteY13" fmla="*/ 477946 h 4478461"/>
              <a:gd name="connsiteX14" fmla="*/ 7142020 w 8349058"/>
              <a:gd name="connsiteY14" fmla="*/ 696775 h 4478461"/>
              <a:gd name="connsiteX15" fmla="*/ 7306144 w 8349058"/>
              <a:gd name="connsiteY15" fmla="*/ 884346 h 4478461"/>
              <a:gd name="connsiteX16" fmla="*/ 7524974 w 8349058"/>
              <a:gd name="connsiteY16" fmla="*/ 1032838 h 4478461"/>
              <a:gd name="connsiteX17" fmla="*/ 7735990 w 8349058"/>
              <a:gd name="connsiteY17" fmla="*/ 1243853 h 4478461"/>
              <a:gd name="connsiteX18" fmla="*/ 7837589 w 8349058"/>
              <a:gd name="connsiteY18" fmla="*/ 1267299 h 4478461"/>
              <a:gd name="connsiteX19" fmla="*/ 7915744 w 8349058"/>
              <a:gd name="connsiteY19" fmla="*/ 1572099 h 4478461"/>
              <a:gd name="connsiteX20" fmla="*/ 7993897 w 8349058"/>
              <a:gd name="connsiteY20" fmla="*/ 1720592 h 4478461"/>
              <a:gd name="connsiteX21" fmla="*/ 7962636 w 8349058"/>
              <a:gd name="connsiteY21" fmla="*/ 1790929 h 4478461"/>
              <a:gd name="connsiteX22" fmla="*/ 8165836 w 8349058"/>
              <a:gd name="connsiteY22" fmla="*/ 2134807 h 4478461"/>
              <a:gd name="connsiteX23" fmla="*/ 8243990 w 8349058"/>
              <a:gd name="connsiteY23" fmla="*/ 2142624 h 4478461"/>
              <a:gd name="connsiteX24" fmla="*/ 8290881 w 8349058"/>
              <a:gd name="connsiteY24" fmla="*/ 2634991 h 4478461"/>
              <a:gd name="connsiteX25" fmla="*/ 8251805 w 8349058"/>
              <a:gd name="connsiteY25" fmla="*/ 3049207 h 4478461"/>
              <a:gd name="connsiteX26" fmla="*/ 7540605 w 8349058"/>
              <a:gd name="connsiteY26" fmla="*/ 3103915 h 4478461"/>
              <a:gd name="connsiteX27" fmla="*/ 6684821 w 8349058"/>
              <a:gd name="connsiteY27" fmla="*/ 3381218 h 4478461"/>
              <a:gd name="connsiteX28" fmla="*/ 3090402 w 8349058"/>
              <a:gd name="connsiteY28" fmla="*/ 4444110 h 4478461"/>
              <a:gd name="connsiteX29" fmla="*/ 76913 w 8349058"/>
              <a:gd name="connsiteY29" fmla="*/ 485761 h 4478461"/>
              <a:gd name="connsiteX30" fmla="*/ 835004 w 8349058"/>
              <a:gd name="connsiteY30" fmla="*/ 649884 h 4478461"/>
              <a:gd name="connsiteX31" fmla="*/ 1468052 w 8349058"/>
              <a:gd name="connsiteY31" fmla="*/ 1322006 h 4478461"/>
              <a:gd name="connsiteX32" fmla="*/ 1983866 w 8349058"/>
              <a:gd name="connsiteY32" fmla="*/ 1939422 h 4478461"/>
              <a:gd name="connsiteX33" fmla="*/ 2280850 w 8349058"/>
              <a:gd name="connsiteY33" fmla="*/ 1478315 h 4478461"/>
              <a:gd name="connsiteX34" fmla="*/ 2433910 w 8349058"/>
              <a:gd name="connsiteY34" fmla="*/ 1141246 h 4478461"/>
              <a:gd name="connsiteX0" fmla="*/ 2433910 w 8349058"/>
              <a:gd name="connsiteY0" fmla="*/ 1138818 h 4476033"/>
              <a:gd name="connsiteX1" fmla="*/ 2538759 w 8349058"/>
              <a:gd name="connsiteY1" fmla="*/ 694347 h 4476033"/>
              <a:gd name="connsiteX2" fmla="*/ 2929528 w 8349058"/>
              <a:gd name="connsiteY2" fmla="*/ 342655 h 4476033"/>
              <a:gd name="connsiteX3" fmla="*/ 3382820 w 8349058"/>
              <a:gd name="connsiteY3" fmla="*/ 217609 h 4476033"/>
              <a:gd name="connsiteX4" fmla="*/ 3586020 w 8349058"/>
              <a:gd name="connsiteY4" fmla="*/ 6593 h 4476033"/>
              <a:gd name="connsiteX5" fmla="*/ 4344113 w 8349058"/>
              <a:gd name="connsiteY5" fmla="*/ 108194 h 4476033"/>
              <a:gd name="connsiteX6" fmla="*/ 4820851 w 8349058"/>
              <a:gd name="connsiteY6" fmla="*/ 22224 h 4476033"/>
              <a:gd name="connsiteX7" fmla="*/ 5149097 w 8349058"/>
              <a:gd name="connsiteY7" fmla="*/ 303578 h 4476033"/>
              <a:gd name="connsiteX8" fmla="*/ 6024420 w 8349058"/>
              <a:gd name="connsiteY8" fmla="*/ 506778 h 4476033"/>
              <a:gd name="connsiteX9" fmla="*/ 6469897 w 8349058"/>
              <a:gd name="connsiteY9" fmla="*/ 108193 h 4476033"/>
              <a:gd name="connsiteX10" fmla="*/ 6618390 w 8349058"/>
              <a:gd name="connsiteY10" fmla="*/ 147270 h 4476033"/>
              <a:gd name="connsiteX11" fmla="*/ 6809867 w 8349058"/>
              <a:gd name="connsiteY11" fmla="*/ 75925 h 4476033"/>
              <a:gd name="connsiteX12" fmla="*/ 7095128 w 8349058"/>
              <a:gd name="connsiteY12" fmla="*/ 311394 h 4476033"/>
              <a:gd name="connsiteX13" fmla="*/ 7188913 w 8349058"/>
              <a:gd name="connsiteY13" fmla="*/ 303579 h 4476033"/>
              <a:gd name="connsiteX14" fmla="*/ 7313959 w 8349058"/>
              <a:gd name="connsiteY14" fmla="*/ 475518 h 4476033"/>
              <a:gd name="connsiteX15" fmla="*/ 7142020 w 8349058"/>
              <a:gd name="connsiteY15" fmla="*/ 694347 h 4476033"/>
              <a:gd name="connsiteX16" fmla="*/ 7306144 w 8349058"/>
              <a:gd name="connsiteY16" fmla="*/ 881918 h 4476033"/>
              <a:gd name="connsiteX17" fmla="*/ 7524974 w 8349058"/>
              <a:gd name="connsiteY17" fmla="*/ 1030410 h 4476033"/>
              <a:gd name="connsiteX18" fmla="*/ 7735990 w 8349058"/>
              <a:gd name="connsiteY18" fmla="*/ 1241425 h 4476033"/>
              <a:gd name="connsiteX19" fmla="*/ 7837589 w 8349058"/>
              <a:gd name="connsiteY19" fmla="*/ 1264871 h 4476033"/>
              <a:gd name="connsiteX20" fmla="*/ 7915744 w 8349058"/>
              <a:gd name="connsiteY20" fmla="*/ 1569671 h 4476033"/>
              <a:gd name="connsiteX21" fmla="*/ 7993897 w 8349058"/>
              <a:gd name="connsiteY21" fmla="*/ 1718164 h 4476033"/>
              <a:gd name="connsiteX22" fmla="*/ 7962636 w 8349058"/>
              <a:gd name="connsiteY22" fmla="*/ 1788501 h 4476033"/>
              <a:gd name="connsiteX23" fmla="*/ 8165836 w 8349058"/>
              <a:gd name="connsiteY23" fmla="*/ 2132379 h 4476033"/>
              <a:gd name="connsiteX24" fmla="*/ 8243990 w 8349058"/>
              <a:gd name="connsiteY24" fmla="*/ 2140196 h 4476033"/>
              <a:gd name="connsiteX25" fmla="*/ 8290881 w 8349058"/>
              <a:gd name="connsiteY25" fmla="*/ 2632563 h 4476033"/>
              <a:gd name="connsiteX26" fmla="*/ 8251805 w 8349058"/>
              <a:gd name="connsiteY26" fmla="*/ 3046779 h 4476033"/>
              <a:gd name="connsiteX27" fmla="*/ 7540605 w 8349058"/>
              <a:gd name="connsiteY27" fmla="*/ 3101487 h 4476033"/>
              <a:gd name="connsiteX28" fmla="*/ 6684821 w 8349058"/>
              <a:gd name="connsiteY28" fmla="*/ 3378790 h 4476033"/>
              <a:gd name="connsiteX29" fmla="*/ 3090402 w 8349058"/>
              <a:gd name="connsiteY29" fmla="*/ 4441682 h 4476033"/>
              <a:gd name="connsiteX30" fmla="*/ 76913 w 8349058"/>
              <a:gd name="connsiteY30" fmla="*/ 483333 h 4476033"/>
              <a:gd name="connsiteX31" fmla="*/ 835004 w 8349058"/>
              <a:gd name="connsiteY31" fmla="*/ 647456 h 4476033"/>
              <a:gd name="connsiteX32" fmla="*/ 1468052 w 8349058"/>
              <a:gd name="connsiteY32" fmla="*/ 1319578 h 4476033"/>
              <a:gd name="connsiteX33" fmla="*/ 1983866 w 8349058"/>
              <a:gd name="connsiteY33" fmla="*/ 1936994 h 4476033"/>
              <a:gd name="connsiteX34" fmla="*/ 2280850 w 8349058"/>
              <a:gd name="connsiteY34" fmla="*/ 1475887 h 4476033"/>
              <a:gd name="connsiteX35" fmla="*/ 2433910 w 8349058"/>
              <a:gd name="connsiteY35" fmla="*/ 1138818 h 4476033"/>
              <a:gd name="connsiteX0" fmla="*/ 2433910 w 8349058"/>
              <a:gd name="connsiteY0" fmla="*/ 1169412 h 4506627"/>
              <a:gd name="connsiteX1" fmla="*/ 2538759 w 8349058"/>
              <a:gd name="connsiteY1" fmla="*/ 724941 h 4506627"/>
              <a:gd name="connsiteX2" fmla="*/ 2929528 w 8349058"/>
              <a:gd name="connsiteY2" fmla="*/ 373249 h 4506627"/>
              <a:gd name="connsiteX3" fmla="*/ 3382820 w 8349058"/>
              <a:gd name="connsiteY3" fmla="*/ 248203 h 4506627"/>
              <a:gd name="connsiteX4" fmla="*/ 3586020 w 8349058"/>
              <a:gd name="connsiteY4" fmla="*/ 37187 h 4506627"/>
              <a:gd name="connsiteX5" fmla="*/ 4086205 w 8349058"/>
              <a:gd name="connsiteY5" fmla="*/ 5927 h 4506627"/>
              <a:gd name="connsiteX6" fmla="*/ 4344113 w 8349058"/>
              <a:gd name="connsiteY6" fmla="*/ 138788 h 4506627"/>
              <a:gd name="connsiteX7" fmla="*/ 4820851 w 8349058"/>
              <a:gd name="connsiteY7" fmla="*/ 52818 h 4506627"/>
              <a:gd name="connsiteX8" fmla="*/ 5149097 w 8349058"/>
              <a:gd name="connsiteY8" fmla="*/ 334172 h 4506627"/>
              <a:gd name="connsiteX9" fmla="*/ 6024420 w 8349058"/>
              <a:gd name="connsiteY9" fmla="*/ 537372 h 4506627"/>
              <a:gd name="connsiteX10" fmla="*/ 6469897 w 8349058"/>
              <a:gd name="connsiteY10" fmla="*/ 138787 h 4506627"/>
              <a:gd name="connsiteX11" fmla="*/ 6618390 w 8349058"/>
              <a:gd name="connsiteY11" fmla="*/ 177864 h 4506627"/>
              <a:gd name="connsiteX12" fmla="*/ 6809867 w 8349058"/>
              <a:gd name="connsiteY12" fmla="*/ 106519 h 4506627"/>
              <a:gd name="connsiteX13" fmla="*/ 7095128 w 8349058"/>
              <a:gd name="connsiteY13" fmla="*/ 341988 h 4506627"/>
              <a:gd name="connsiteX14" fmla="*/ 7188913 w 8349058"/>
              <a:gd name="connsiteY14" fmla="*/ 334173 h 4506627"/>
              <a:gd name="connsiteX15" fmla="*/ 7313959 w 8349058"/>
              <a:gd name="connsiteY15" fmla="*/ 506112 h 4506627"/>
              <a:gd name="connsiteX16" fmla="*/ 7142020 w 8349058"/>
              <a:gd name="connsiteY16" fmla="*/ 724941 h 4506627"/>
              <a:gd name="connsiteX17" fmla="*/ 7306144 w 8349058"/>
              <a:gd name="connsiteY17" fmla="*/ 912512 h 4506627"/>
              <a:gd name="connsiteX18" fmla="*/ 7524974 w 8349058"/>
              <a:gd name="connsiteY18" fmla="*/ 1061004 h 4506627"/>
              <a:gd name="connsiteX19" fmla="*/ 7735990 w 8349058"/>
              <a:gd name="connsiteY19" fmla="*/ 1272019 h 4506627"/>
              <a:gd name="connsiteX20" fmla="*/ 7837589 w 8349058"/>
              <a:gd name="connsiteY20" fmla="*/ 1295465 h 4506627"/>
              <a:gd name="connsiteX21" fmla="*/ 7915744 w 8349058"/>
              <a:gd name="connsiteY21" fmla="*/ 1600265 h 4506627"/>
              <a:gd name="connsiteX22" fmla="*/ 7993897 w 8349058"/>
              <a:gd name="connsiteY22" fmla="*/ 1748758 h 4506627"/>
              <a:gd name="connsiteX23" fmla="*/ 7962636 w 8349058"/>
              <a:gd name="connsiteY23" fmla="*/ 1819095 h 4506627"/>
              <a:gd name="connsiteX24" fmla="*/ 8165836 w 8349058"/>
              <a:gd name="connsiteY24" fmla="*/ 2162973 h 4506627"/>
              <a:gd name="connsiteX25" fmla="*/ 8243990 w 8349058"/>
              <a:gd name="connsiteY25" fmla="*/ 2170790 h 4506627"/>
              <a:gd name="connsiteX26" fmla="*/ 8290881 w 8349058"/>
              <a:gd name="connsiteY26" fmla="*/ 2663157 h 4506627"/>
              <a:gd name="connsiteX27" fmla="*/ 8251805 w 8349058"/>
              <a:gd name="connsiteY27" fmla="*/ 3077373 h 4506627"/>
              <a:gd name="connsiteX28" fmla="*/ 7540605 w 8349058"/>
              <a:gd name="connsiteY28" fmla="*/ 3132081 h 4506627"/>
              <a:gd name="connsiteX29" fmla="*/ 6684821 w 8349058"/>
              <a:gd name="connsiteY29" fmla="*/ 3409384 h 4506627"/>
              <a:gd name="connsiteX30" fmla="*/ 3090402 w 8349058"/>
              <a:gd name="connsiteY30" fmla="*/ 4472276 h 4506627"/>
              <a:gd name="connsiteX31" fmla="*/ 76913 w 8349058"/>
              <a:gd name="connsiteY31" fmla="*/ 513927 h 4506627"/>
              <a:gd name="connsiteX32" fmla="*/ 835004 w 8349058"/>
              <a:gd name="connsiteY32" fmla="*/ 678050 h 4506627"/>
              <a:gd name="connsiteX33" fmla="*/ 1468052 w 8349058"/>
              <a:gd name="connsiteY33" fmla="*/ 1350172 h 4506627"/>
              <a:gd name="connsiteX34" fmla="*/ 1983866 w 8349058"/>
              <a:gd name="connsiteY34" fmla="*/ 1967588 h 4506627"/>
              <a:gd name="connsiteX35" fmla="*/ 2280850 w 8349058"/>
              <a:gd name="connsiteY35" fmla="*/ 1506481 h 4506627"/>
              <a:gd name="connsiteX36" fmla="*/ 2433910 w 8349058"/>
              <a:gd name="connsiteY36" fmla="*/ 1169412 h 4506627"/>
              <a:gd name="connsiteX0" fmla="*/ 2433910 w 8349058"/>
              <a:gd name="connsiteY0" fmla="*/ 1168990 h 4506205"/>
              <a:gd name="connsiteX1" fmla="*/ 2538759 w 8349058"/>
              <a:gd name="connsiteY1" fmla="*/ 724519 h 4506205"/>
              <a:gd name="connsiteX2" fmla="*/ 2929528 w 8349058"/>
              <a:gd name="connsiteY2" fmla="*/ 372827 h 4506205"/>
              <a:gd name="connsiteX3" fmla="*/ 3382820 w 8349058"/>
              <a:gd name="connsiteY3" fmla="*/ 247781 h 4506205"/>
              <a:gd name="connsiteX4" fmla="*/ 3586020 w 8349058"/>
              <a:gd name="connsiteY4" fmla="*/ 36765 h 4506205"/>
              <a:gd name="connsiteX5" fmla="*/ 3875190 w 8349058"/>
              <a:gd name="connsiteY5" fmla="*/ 52397 h 4506205"/>
              <a:gd name="connsiteX6" fmla="*/ 4086205 w 8349058"/>
              <a:gd name="connsiteY6" fmla="*/ 5505 h 4506205"/>
              <a:gd name="connsiteX7" fmla="*/ 4344113 w 8349058"/>
              <a:gd name="connsiteY7" fmla="*/ 138366 h 4506205"/>
              <a:gd name="connsiteX8" fmla="*/ 4820851 w 8349058"/>
              <a:gd name="connsiteY8" fmla="*/ 52396 h 4506205"/>
              <a:gd name="connsiteX9" fmla="*/ 5149097 w 8349058"/>
              <a:gd name="connsiteY9" fmla="*/ 333750 h 4506205"/>
              <a:gd name="connsiteX10" fmla="*/ 6024420 w 8349058"/>
              <a:gd name="connsiteY10" fmla="*/ 536950 h 4506205"/>
              <a:gd name="connsiteX11" fmla="*/ 6469897 w 8349058"/>
              <a:gd name="connsiteY11" fmla="*/ 138365 h 4506205"/>
              <a:gd name="connsiteX12" fmla="*/ 6618390 w 8349058"/>
              <a:gd name="connsiteY12" fmla="*/ 177442 h 4506205"/>
              <a:gd name="connsiteX13" fmla="*/ 6809867 w 8349058"/>
              <a:gd name="connsiteY13" fmla="*/ 106097 h 4506205"/>
              <a:gd name="connsiteX14" fmla="*/ 7095128 w 8349058"/>
              <a:gd name="connsiteY14" fmla="*/ 341566 h 4506205"/>
              <a:gd name="connsiteX15" fmla="*/ 7188913 w 8349058"/>
              <a:gd name="connsiteY15" fmla="*/ 333751 h 4506205"/>
              <a:gd name="connsiteX16" fmla="*/ 7313959 w 8349058"/>
              <a:gd name="connsiteY16" fmla="*/ 505690 h 4506205"/>
              <a:gd name="connsiteX17" fmla="*/ 7142020 w 8349058"/>
              <a:gd name="connsiteY17" fmla="*/ 724519 h 4506205"/>
              <a:gd name="connsiteX18" fmla="*/ 7306144 w 8349058"/>
              <a:gd name="connsiteY18" fmla="*/ 912090 h 4506205"/>
              <a:gd name="connsiteX19" fmla="*/ 7524974 w 8349058"/>
              <a:gd name="connsiteY19" fmla="*/ 1060582 h 4506205"/>
              <a:gd name="connsiteX20" fmla="*/ 7735990 w 8349058"/>
              <a:gd name="connsiteY20" fmla="*/ 1271597 h 4506205"/>
              <a:gd name="connsiteX21" fmla="*/ 7837589 w 8349058"/>
              <a:gd name="connsiteY21" fmla="*/ 1295043 h 4506205"/>
              <a:gd name="connsiteX22" fmla="*/ 7915744 w 8349058"/>
              <a:gd name="connsiteY22" fmla="*/ 1599843 h 4506205"/>
              <a:gd name="connsiteX23" fmla="*/ 7993897 w 8349058"/>
              <a:gd name="connsiteY23" fmla="*/ 1748336 h 4506205"/>
              <a:gd name="connsiteX24" fmla="*/ 7962636 w 8349058"/>
              <a:gd name="connsiteY24" fmla="*/ 1818673 h 4506205"/>
              <a:gd name="connsiteX25" fmla="*/ 8165836 w 8349058"/>
              <a:gd name="connsiteY25" fmla="*/ 2162551 h 4506205"/>
              <a:gd name="connsiteX26" fmla="*/ 8243990 w 8349058"/>
              <a:gd name="connsiteY26" fmla="*/ 2170368 h 4506205"/>
              <a:gd name="connsiteX27" fmla="*/ 8290881 w 8349058"/>
              <a:gd name="connsiteY27" fmla="*/ 2662735 h 4506205"/>
              <a:gd name="connsiteX28" fmla="*/ 8251805 w 8349058"/>
              <a:gd name="connsiteY28" fmla="*/ 3076951 h 4506205"/>
              <a:gd name="connsiteX29" fmla="*/ 7540605 w 8349058"/>
              <a:gd name="connsiteY29" fmla="*/ 3131659 h 4506205"/>
              <a:gd name="connsiteX30" fmla="*/ 6684821 w 8349058"/>
              <a:gd name="connsiteY30" fmla="*/ 3408962 h 4506205"/>
              <a:gd name="connsiteX31" fmla="*/ 3090402 w 8349058"/>
              <a:gd name="connsiteY31" fmla="*/ 4471854 h 4506205"/>
              <a:gd name="connsiteX32" fmla="*/ 76913 w 8349058"/>
              <a:gd name="connsiteY32" fmla="*/ 513505 h 4506205"/>
              <a:gd name="connsiteX33" fmla="*/ 835004 w 8349058"/>
              <a:gd name="connsiteY33" fmla="*/ 677628 h 4506205"/>
              <a:gd name="connsiteX34" fmla="*/ 1468052 w 8349058"/>
              <a:gd name="connsiteY34" fmla="*/ 1349750 h 4506205"/>
              <a:gd name="connsiteX35" fmla="*/ 1983866 w 8349058"/>
              <a:gd name="connsiteY35" fmla="*/ 1967166 h 4506205"/>
              <a:gd name="connsiteX36" fmla="*/ 2280850 w 8349058"/>
              <a:gd name="connsiteY36" fmla="*/ 1506059 h 4506205"/>
              <a:gd name="connsiteX37" fmla="*/ 2433910 w 8349058"/>
              <a:gd name="connsiteY37" fmla="*/ 1168990 h 4506205"/>
              <a:gd name="connsiteX0" fmla="*/ 2433910 w 8349058"/>
              <a:gd name="connsiteY0" fmla="*/ 1168990 h 4506205"/>
              <a:gd name="connsiteX1" fmla="*/ 2538759 w 8349058"/>
              <a:gd name="connsiteY1" fmla="*/ 724519 h 4506205"/>
              <a:gd name="connsiteX2" fmla="*/ 2929528 w 8349058"/>
              <a:gd name="connsiteY2" fmla="*/ 372827 h 4506205"/>
              <a:gd name="connsiteX3" fmla="*/ 3343744 w 8349058"/>
              <a:gd name="connsiteY3" fmla="*/ 247781 h 4506205"/>
              <a:gd name="connsiteX4" fmla="*/ 3586020 w 8349058"/>
              <a:gd name="connsiteY4" fmla="*/ 36765 h 4506205"/>
              <a:gd name="connsiteX5" fmla="*/ 3875190 w 8349058"/>
              <a:gd name="connsiteY5" fmla="*/ 52397 h 4506205"/>
              <a:gd name="connsiteX6" fmla="*/ 4086205 w 8349058"/>
              <a:gd name="connsiteY6" fmla="*/ 5505 h 4506205"/>
              <a:gd name="connsiteX7" fmla="*/ 4344113 w 8349058"/>
              <a:gd name="connsiteY7" fmla="*/ 138366 h 4506205"/>
              <a:gd name="connsiteX8" fmla="*/ 4820851 w 8349058"/>
              <a:gd name="connsiteY8" fmla="*/ 52396 h 4506205"/>
              <a:gd name="connsiteX9" fmla="*/ 5149097 w 8349058"/>
              <a:gd name="connsiteY9" fmla="*/ 333750 h 4506205"/>
              <a:gd name="connsiteX10" fmla="*/ 6024420 w 8349058"/>
              <a:gd name="connsiteY10" fmla="*/ 536950 h 4506205"/>
              <a:gd name="connsiteX11" fmla="*/ 6469897 w 8349058"/>
              <a:gd name="connsiteY11" fmla="*/ 138365 h 4506205"/>
              <a:gd name="connsiteX12" fmla="*/ 6618390 w 8349058"/>
              <a:gd name="connsiteY12" fmla="*/ 177442 h 4506205"/>
              <a:gd name="connsiteX13" fmla="*/ 6809867 w 8349058"/>
              <a:gd name="connsiteY13" fmla="*/ 106097 h 4506205"/>
              <a:gd name="connsiteX14" fmla="*/ 7095128 w 8349058"/>
              <a:gd name="connsiteY14" fmla="*/ 341566 h 4506205"/>
              <a:gd name="connsiteX15" fmla="*/ 7188913 w 8349058"/>
              <a:gd name="connsiteY15" fmla="*/ 333751 h 4506205"/>
              <a:gd name="connsiteX16" fmla="*/ 7313959 w 8349058"/>
              <a:gd name="connsiteY16" fmla="*/ 505690 h 4506205"/>
              <a:gd name="connsiteX17" fmla="*/ 7142020 w 8349058"/>
              <a:gd name="connsiteY17" fmla="*/ 724519 h 4506205"/>
              <a:gd name="connsiteX18" fmla="*/ 7306144 w 8349058"/>
              <a:gd name="connsiteY18" fmla="*/ 912090 h 4506205"/>
              <a:gd name="connsiteX19" fmla="*/ 7524974 w 8349058"/>
              <a:gd name="connsiteY19" fmla="*/ 1060582 h 4506205"/>
              <a:gd name="connsiteX20" fmla="*/ 7735990 w 8349058"/>
              <a:gd name="connsiteY20" fmla="*/ 1271597 h 4506205"/>
              <a:gd name="connsiteX21" fmla="*/ 7837589 w 8349058"/>
              <a:gd name="connsiteY21" fmla="*/ 1295043 h 4506205"/>
              <a:gd name="connsiteX22" fmla="*/ 7915744 w 8349058"/>
              <a:gd name="connsiteY22" fmla="*/ 1599843 h 4506205"/>
              <a:gd name="connsiteX23" fmla="*/ 7993897 w 8349058"/>
              <a:gd name="connsiteY23" fmla="*/ 1748336 h 4506205"/>
              <a:gd name="connsiteX24" fmla="*/ 7962636 w 8349058"/>
              <a:gd name="connsiteY24" fmla="*/ 1818673 h 4506205"/>
              <a:gd name="connsiteX25" fmla="*/ 8165836 w 8349058"/>
              <a:gd name="connsiteY25" fmla="*/ 2162551 h 4506205"/>
              <a:gd name="connsiteX26" fmla="*/ 8243990 w 8349058"/>
              <a:gd name="connsiteY26" fmla="*/ 2170368 h 4506205"/>
              <a:gd name="connsiteX27" fmla="*/ 8290881 w 8349058"/>
              <a:gd name="connsiteY27" fmla="*/ 2662735 h 4506205"/>
              <a:gd name="connsiteX28" fmla="*/ 8251805 w 8349058"/>
              <a:gd name="connsiteY28" fmla="*/ 3076951 h 4506205"/>
              <a:gd name="connsiteX29" fmla="*/ 7540605 w 8349058"/>
              <a:gd name="connsiteY29" fmla="*/ 3131659 h 4506205"/>
              <a:gd name="connsiteX30" fmla="*/ 6684821 w 8349058"/>
              <a:gd name="connsiteY30" fmla="*/ 3408962 h 4506205"/>
              <a:gd name="connsiteX31" fmla="*/ 3090402 w 8349058"/>
              <a:gd name="connsiteY31" fmla="*/ 4471854 h 4506205"/>
              <a:gd name="connsiteX32" fmla="*/ 76913 w 8349058"/>
              <a:gd name="connsiteY32" fmla="*/ 513505 h 4506205"/>
              <a:gd name="connsiteX33" fmla="*/ 835004 w 8349058"/>
              <a:gd name="connsiteY33" fmla="*/ 677628 h 4506205"/>
              <a:gd name="connsiteX34" fmla="*/ 1468052 w 8349058"/>
              <a:gd name="connsiteY34" fmla="*/ 1349750 h 4506205"/>
              <a:gd name="connsiteX35" fmla="*/ 1983866 w 8349058"/>
              <a:gd name="connsiteY35" fmla="*/ 1967166 h 4506205"/>
              <a:gd name="connsiteX36" fmla="*/ 2280850 w 8349058"/>
              <a:gd name="connsiteY36" fmla="*/ 1506059 h 4506205"/>
              <a:gd name="connsiteX37" fmla="*/ 2433910 w 8349058"/>
              <a:gd name="connsiteY37" fmla="*/ 1168990 h 4506205"/>
              <a:gd name="connsiteX0" fmla="*/ 2433910 w 8349058"/>
              <a:gd name="connsiteY0" fmla="*/ 1168990 h 4506205"/>
              <a:gd name="connsiteX1" fmla="*/ 2405897 w 8349058"/>
              <a:gd name="connsiteY1" fmla="*/ 958982 h 4506205"/>
              <a:gd name="connsiteX2" fmla="*/ 2538759 w 8349058"/>
              <a:gd name="connsiteY2" fmla="*/ 724519 h 4506205"/>
              <a:gd name="connsiteX3" fmla="*/ 2929528 w 8349058"/>
              <a:gd name="connsiteY3" fmla="*/ 372827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433910 w 8349058"/>
              <a:gd name="connsiteY0" fmla="*/ 1168990 h 4506205"/>
              <a:gd name="connsiteX1" fmla="*/ 2405897 w 8349058"/>
              <a:gd name="connsiteY1" fmla="*/ 958982 h 4506205"/>
              <a:gd name="connsiteX2" fmla="*/ 2530943 w 8349058"/>
              <a:gd name="connsiteY2" fmla="*/ 724519 h 4506205"/>
              <a:gd name="connsiteX3" fmla="*/ 2929528 w 8349058"/>
              <a:gd name="connsiteY3" fmla="*/ 372827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433910 w 8349058"/>
              <a:gd name="connsiteY0" fmla="*/ 1168990 h 4506205"/>
              <a:gd name="connsiteX1" fmla="*/ 2405897 w 8349058"/>
              <a:gd name="connsiteY1" fmla="*/ 958982 h 4506205"/>
              <a:gd name="connsiteX2" fmla="*/ 2530943 w 8349058"/>
              <a:gd name="connsiteY2" fmla="*/ 724519 h 4506205"/>
              <a:gd name="connsiteX3" fmla="*/ 2859189 w 8349058"/>
              <a:gd name="connsiteY3" fmla="*/ 380643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433910 w 8349058"/>
              <a:gd name="connsiteY0" fmla="*/ 1168990 h 4506205"/>
              <a:gd name="connsiteX1" fmla="*/ 2405897 w 8349058"/>
              <a:gd name="connsiteY1" fmla="*/ 958982 h 4506205"/>
              <a:gd name="connsiteX2" fmla="*/ 2530943 w 8349058"/>
              <a:gd name="connsiteY2" fmla="*/ 724519 h 4506205"/>
              <a:gd name="connsiteX3" fmla="*/ 2859189 w 8349058"/>
              <a:gd name="connsiteY3" fmla="*/ 380643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398592 w 8313740"/>
              <a:gd name="connsiteY0" fmla="*/ 1168990 h 5687436"/>
              <a:gd name="connsiteX1" fmla="*/ 2370579 w 8313740"/>
              <a:gd name="connsiteY1" fmla="*/ 958982 h 5687436"/>
              <a:gd name="connsiteX2" fmla="*/ 2495625 w 8313740"/>
              <a:gd name="connsiteY2" fmla="*/ 724519 h 5687436"/>
              <a:gd name="connsiteX3" fmla="*/ 2823871 w 8313740"/>
              <a:gd name="connsiteY3" fmla="*/ 380643 h 5687436"/>
              <a:gd name="connsiteX4" fmla="*/ 3308426 w 8313740"/>
              <a:gd name="connsiteY4" fmla="*/ 247781 h 5687436"/>
              <a:gd name="connsiteX5" fmla="*/ 3550702 w 8313740"/>
              <a:gd name="connsiteY5" fmla="*/ 36765 h 5687436"/>
              <a:gd name="connsiteX6" fmla="*/ 3839872 w 8313740"/>
              <a:gd name="connsiteY6" fmla="*/ 52397 h 5687436"/>
              <a:gd name="connsiteX7" fmla="*/ 4050887 w 8313740"/>
              <a:gd name="connsiteY7" fmla="*/ 5505 h 5687436"/>
              <a:gd name="connsiteX8" fmla="*/ 4308795 w 8313740"/>
              <a:gd name="connsiteY8" fmla="*/ 138366 h 5687436"/>
              <a:gd name="connsiteX9" fmla="*/ 4785533 w 8313740"/>
              <a:gd name="connsiteY9" fmla="*/ 52396 h 5687436"/>
              <a:gd name="connsiteX10" fmla="*/ 5113779 w 8313740"/>
              <a:gd name="connsiteY10" fmla="*/ 333750 h 5687436"/>
              <a:gd name="connsiteX11" fmla="*/ 5989102 w 8313740"/>
              <a:gd name="connsiteY11" fmla="*/ 536950 h 5687436"/>
              <a:gd name="connsiteX12" fmla="*/ 6434579 w 8313740"/>
              <a:gd name="connsiteY12" fmla="*/ 138365 h 5687436"/>
              <a:gd name="connsiteX13" fmla="*/ 6583072 w 8313740"/>
              <a:gd name="connsiteY13" fmla="*/ 177442 h 5687436"/>
              <a:gd name="connsiteX14" fmla="*/ 6774549 w 8313740"/>
              <a:gd name="connsiteY14" fmla="*/ 106097 h 5687436"/>
              <a:gd name="connsiteX15" fmla="*/ 7059810 w 8313740"/>
              <a:gd name="connsiteY15" fmla="*/ 341566 h 5687436"/>
              <a:gd name="connsiteX16" fmla="*/ 7153595 w 8313740"/>
              <a:gd name="connsiteY16" fmla="*/ 333751 h 5687436"/>
              <a:gd name="connsiteX17" fmla="*/ 7278641 w 8313740"/>
              <a:gd name="connsiteY17" fmla="*/ 505690 h 5687436"/>
              <a:gd name="connsiteX18" fmla="*/ 7106702 w 8313740"/>
              <a:gd name="connsiteY18" fmla="*/ 724519 h 5687436"/>
              <a:gd name="connsiteX19" fmla="*/ 7270826 w 8313740"/>
              <a:gd name="connsiteY19" fmla="*/ 912090 h 5687436"/>
              <a:gd name="connsiteX20" fmla="*/ 7489656 w 8313740"/>
              <a:gd name="connsiteY20" fmla="*/ 1060582 h 5687436"/>
              <a:gd name="connsiteX21" fmla="*/ 7700672 w 8313740"/>
              <a:gd name="connsiteY21" fmla="*/ 1271597 h 5687436"/>
              <a:gd name="connsiteX22" fmla="*/ 7802271 w 8313740"/>
              <a:gd name="connsiteY22" fmla="*/ 1295043 h 5687436"/>
              <a:gd name="connsiteX23" fmla="*/ 7880426 w 8313740"/>
              <a:gd name="connsiteY23" fmla="*/ 1599843 h 5687436"/>
              <a:gd name="connsiteX24" fmla="*/ 7958579 w 8313740"/>
              <a:gd name="connsiteY24" fmla="*/ 1748336 h 5687436"/>
              <a:gd name="connsiteX25" fmla="*/ 7927318 w 8313740"/>
              <a:gd name="connsiteY25" fmla="*/ 1818673 h 5687436"/>
              <a:gd name="connsiteX26" fmla="*/ 8130518 w 8313740"/>
              <a:gd name="connsiteY26" fmla="*/ 2162551 h 5687436"/>
              <a:gd name="connsiteX27" fmla="*/ 8208672 w 8313740"/>
              <a:gd name="connsiteY27" fmla="*/ 2170368 h 5687436"/>
              <a:gd name="connsiteX28" fmla="*/ 8255563 w 8313740"/>
              <a:gd name="connsiteY28" fmla="*/ 2662735 h 5687436"/>
              <a:gd name="connsiteX29" fmla="*/ 8216487 w 8313740"/>
              <a:gd name="connsiteY29" fmla="*/ 3076951 h 5687436"/>
              <a:gd name="connsiteX30" fmla="*/ 7505287 w 8313740"/>
              <a:gd name="connsiteY30" fmla="*/ 3131659 h 5687436"/>
              <a:gd name="connsiteX31" fmla="*/ 6649503 w 8313740"/>
              <a:gd name="connsiteY31" fmla="*/ 3408962 h 5687436"/>
              <a:gd name="connsiteX32" fmla="*/ 3055084 w 8313740"/>
              <a:gd name="connsiteY32" fmla="*/ 4471854 h 5687436"/>
              <a:gd name="connsiteX33" fmla="*/ 1768795 w 8313740"/>
              <a:gd name="connsiteY33" fmla="*/ 5530982 h 5687436"/>
              <a:gd name="connsiteX34" fmla="*/ 41595 w 8313740"/>
              <a:gd name="connsiteY34" fmla="*/ 513505 h 5687436"/>
              <a:gd name="connsiteX35" fmla="*/ 799686 w 8313740"/>
              <a:gd name="connsiteY35" fmla="*/ 677628 h 5687436"/>
              <a:gd name="connsiteX36" fmla="*/ 1432734 w 8313740"/>
              <a:gd name="connsiteY36" fmla="*/ 1349750 h 5687436"/>
              <a:gd name="connsiteX37" fmla="*/ 1948548 w 8313740"/>
              <a:gd name="connsiteY37" fmla="*/ 1967166 h 5687436"/>
              <a:gd name="connsiteX38" fmla="*/ 2245532 w 8313740"/>
              <a:gd name="connsiteY38" fmla="*/ 1506059 h 5687436"/>
              <a:gd name="connsiteX39" fmla="*/ 2398592 w 8313740"/>
              <a:gd name="connsiteY39" fmla="*/ 1168990 h 5687436"/>
              <a:gd name="connsiteX0" fmla="*/ 2611590 w 8526738"/>
              <a:gd name="connsiteY0" fmla="*/ 1168990 h 5884350"/>
              <a:gd name="connsiteX1" fmla="*/ 2583577 w 8526738"/>
              <a:gd name="connsiteY1" fmla="*/ 958982 h 5884350"/>
              <a:gd name="connsiteX2" fmla="*/ 2708623 w 8526738"/>
              <a:gd name="connsiteY2" fmla="*/ 724519 h 5884350"/>
              <a:gd name="connsiteX3" fmla="*/ 3036869 w 8526738"/>
              <a:gd name="connsiteY3" fmla="*/ 380643 h 5884350"/>
              <a:gd name="connsiteX4" fmla="*/ 3521424 w 8526738"/>
              <a:gd name="connsiteY4" fmla="*/ 247781 h 5884350"/>
              <a:gd name="connsiteX5" fmla="*/ 3763700 w 8526738"/>
              <a:gd name="connsiteY5" fmla="*/ 36765 h 5884350"/>
              <a:gd name="connsiteX6" fmla="*/ 4052870 w 8526738"/>
              <a:gd name="connsiteY6" fmla="*/ 52397 h 5884350"/>
              <a:gd name="connsiteX7" fmla="*/ 4263885 w 8526738"/>
              <a:gd name="connsiteY7" fmla="*/ 5505 h 5884350"/>
              <a:gd name="connsiteX8" fmla="*/ 4521793 w 8526738"/>
              <a:gd name="connsiteY8" fmla="*/ 138366 h 5884350"/>
              <a:gd name="connsiteX9" fmla="*/ 4998531 w 8526738"/>
              <a:gd name="connsiteY9" fmla="*/ 52396 h 5884350"/>
              <a:gd name="connsiteX10" fmla="*/ 5326777 w 8526738"/>
              <a:gd name="connsiteY10" fmla="*/ 333750 h 5884350"/>
              <a:gd name="connsiteX11" fmla="*/ 6202100 w 8526738"/>
              <a:gd name="connsiteY11" fmla="*/ 536950 h 5884350"/>
              <a:gd name="connsiteX12" fmla="*/ 6647577 w 8526738"/>
              <a:gd name="connsiteY12" fmla="*/ 138365 h 5884350"/>
              <a:gd name="connsiteX13" fmla="*/ 6796070 w 8526738"/>
              <a:gd name="connsiteY13" fmla="*/ 177442 h 5884350"/>
              <a:gd name="connsiteX14" fmla="*/ 6987547 w 8526738"/>
              <a:gd name="connsiteY14" fmla="*/ 106097 h 5884350"/>
              <a:gd name="connsiteX15" fmla="*/ 7272808 w 8526738"/>
              <a:gd name="connsiteY15" fmla="*/ 341566 h 5884350"/>
              <a:gd name="connsiteX16" fmla="*/ 7366593 w 8526738"/>
              <a:gd name="connsiteY16" fmla="*/ 333751 h 5884350"/>
              <a:gd name="connsiteX17" fmla="*/ 7491639 w 8526738"/>
              <a:gd name="connsiteY17" fmla="*/ 505690 h 5884350"/>
              <a:gd name="connsiteX18" fmla="*/ 7319700 w 8526738"/>
              <a:gd name="connsiteY18" fmla="*/ 724519 h 5884350"/>
              <a:gd name="connsiteX19" fmla="*/ 7483824 w 8526738"/>
              <a:gd name="connsiteY19" fmla="*/ 912090 h 5884350"/>
              <a:gd name="connsiteX20" fmla="*/ 7702654 w 8526738"/>
              <a:gd name="connsiteY20" fmla="*/ 1060582 h 5884350"/>
              <a:gd name="connsiteX21" fmla="*/ 7913670 w 8526738"/>
              <a:gd name="connsiteY21" fmla="*/ 1271597 h 5884350"/>
              <a:gd name="connsiteX22" fmla="*/ 8015269 w 8526738"/>
              <a:gd name="connsiteY22" fmla="*/ 1295043 h 5884350"/>
              <a:gd name="connsiteX23" fmla="*/ 8093424 w 8526738"/>
              <a:gd name="connsiteY23" fmla="*/ 1599843 h 5884350"/>
              <a:gd name="connsiteX24" fmla="*/ 8171577 w 8526738"/>
              <a:gd name="connsiteY24" fmla="*/ 1748336 h 5884350"/>
              <a:gd name="connsiteX25" fmla="*/ 8140316 w 8526738"/>
              <a:gd name="connsiteY25" fmla="*/ 1818673 h 5884350"/>
              <a:gd name="connsiteX26" fmla="*/ 8343516 w 8526738"/>
              <a:gd name="connsiteY26" fmla="*/ 2162551 h 5884350"/>
              <a:gd name="connsiteX27" fmla="*/ 8421670 w 8526738"/>
              <a:gd name="connsiteY27" fmla="*/ 2170368 h 5884350"/>
              <a:gd name="connsiteX28" fmla="*/ 8468561 w 8526738"/>
              <a:gd name="connsiteY28" fmla="*/ 2662735 h 5884350"/>
              <a:gd name="connsiteX29" fmla="*/ 8429485 w 8526738"/>
              <a:gd name="connsiteY29" fmla="*/ 3076951 h 5884350"/>
              <a:gd name="connsiteX30" fmla="*/ 7718285 w 8526738"/>
              <a:gd name="connsiteY30" fmla="*/ 3131659 h 5884350"/>
              <a:gd name="connsiteX31" fmla="*/ 6862501 w 8526738"/>
              <a:gd name="connsiteY31" fmla="*/ 3408962 h 5884350"/>
              <a:gd name="connsiteX32" fmla="*/ 3268082 w 8526738"/>
              <a:gd name="connsiteY32" fmla="*/ 4471854 h 5884350"/>
              <a:gd name="connsiteX33" fmla="*/ 1981793 w 8526738"/>
              <a:gd name="connsiteY33" fmla="*/ 5530982 h 5884350"/>
              <a:gd name="connsiteX34" fmla="*/ 90470 w 8526738"/>
              <a:gd name="connsiteY34" fmla="*/ 5538796 h 5884350"/>
              <a:gd name="connsiteX35" fmla="*/ 254593 w 8526738"/>
              <a:gd name="connsiteY35" fmla="*/ 513505 h 5884350"/>
              <a:gd name="connsiteX36" fmla="*/ 1012684 w 8526738"/>
              <a:gd name="connsiteY36" fmla="*/ 677628 h 5884350"/>
              <a:gd name="connsiteX37" fmla="*/ 1645732 w 8526738"/>
              <a:gd name="connsiteY37" fmla="*/ 1349750 h 5884350"/>
              <a:gd name="connsiteX38" fmla="*/ 2161546 w 8526738"/>
              <a:gd name="connsiteY38" fmla="*/ 1967166 h 5884350"/>
              <a:gd name="connsiteX39" fmla="*/ 2458530 w 8526738"/>
              <a:gd name="connsiteY39" fmla="*/ 1506059 h 5884350"/>
              <a:gd name="connsiteX40" fmla="*/ 2611590 w 8526738"/>
              <a:gd name="connsiteY40" fmla="*/ 1168990 h 5884350"/>
              <a:gd name="connsiteX0" fmla="*/ 2653975 w 8569123"/>
              <a:gd name="connsiteY0" fmla="*/ 1168990 h 5884350"/>
              <a:gd name="connsiteX1" fmla="*/ 2625962 w 8569123"/>
              <a:gd name="connsiteY1" fmla="*/ 958982 h 5884350"/>
              <a:gd name="connsiteX2" fmla="*/ 2751008 w 8569123"/>
              <a:gd name="connsiteY2" fmla="*/ 724519 h 5884350"/>
              <a:gd name="connsiteX3" fmla="*/ 3079254 w 8569123"/>
              <a:gd name="connsiteY3" fmla="*/ 380643 h 5884350"/>
              <a:gd name="connsiteX4" fmla="*/ 3563809 w 8569123"/>
              <a:gd name="connsiteY4" fmla="*/ 247781 h 5884350"/>
              <a:gd name="connsiteX5" fmla="*/ 3806085 w 8569123"/>
              <a:gd name="connsiteY5" fmla="*/ 36765 h 5884350"/>
              <a:gd name="connsiteX6" fmla="*/ 4095255 w 8569123"/>
              <a:gd name="connsiteY6" fmla="*/ 52397 h 5884350"/>
              <a:gd name="connsiteX7" fmla="*/ 4306270 w 8569123"/>
              <a:gd name="connsiteY7" fmla="*/ 5505 h 5884350"/>
              <a:gd name="connsiteX8" fmla="*/ 4564178 w 8569123"/>
              <a:gd name="connsiteY8" fmla="*/ 138366 h 5884350"/>
              <a:gd name="connsiteX9" fmla="*/ 5040916 w 8569123"/>
              <a:gd name="connsiteY9" fmla="*/ 52396 h 5884350"/>
              <a:gd name="connsiteX10" fmla="*/ 5369162 w 8569123"/>
              <a:gd name="connsiteY10" fmla="*/ 333750 h 5884350"/>
              <a:gd name="connsiteX11" fmla="*/ 6244485 w 8569123"/>
              <a:gd name="connsiteY11" fmla="*/ 536950 h 5884350"/>
              <a:gd name="connsiteX12" fmla="*/ 6689962 w 8569123"/>
              <a:gd name="connsiteY12" fmla="*/ 138365 h 5884350"/>
              <a:gd name="connsiteX13" fmla="*/ 6838455 w 8569123"/>
              <a:gd name="connsiteY13" fmla="*/ 177442 h 5884350"/>
              <a:gd name="connsiteX14" fmla="*/ 7029932 w 8569123"/>
              <a:gd name="connsiteY14" fmla="*/ 106097 h 5884350"/>
              <a:gd name="connsiteX15" fmla="*/ 7315193 w 8569123"/>
              <a:gd name="connsiteY15" fmla="*/ 341566 h 5884350"/>
              <a:gd name="connsiteX16" fmla="*/ 7408978 w 8569123"/>
              <a:gd name="connsiteY16" fmla="*/ 333751 h 5884350"/>
              <a:gd name="connsiteX17" fmla="*/ 7534024 w 8569123"/>
              <a:gd name="connsiteY17" fmla="*/ 505690 h 5884350"/>
              <a:gd name="connsiteX18" fmla="*/ 7362085 w 8569123"/>
              <a:gd name="connsiteY18" fmla="*/ 724519 h 5884350"/>
              <a:gd name="connsiteX19" fmla="*/ 7526209 w 8569123"/>
              <a:gd name="connsiteY19" fmla="*/ 912090 h 5884350"/>
              <a:gd name="connsiteX20" fmla="*/ 7745039 w 8569123"/>
              <a:gd name="connsiteY20" fmla="*/ 1060582 h 5884350"/>
              <a:gd name="connsiteX21" fmla="*/ 7956055 w 8569123"/>
              <a:gd name="connsiteY21" fmla="*/ 1271597 h 5884350"/>
              <a:gd name="connsiteX22" fmla="*/ 8057654 w 8569123"/>
              <a:gd name="connsiteY22" fmla="*/ 1295043 h 5884350"/>
              <a:gd name="connsiteX23" fmla="*/ 8135809 w 8569123"/>
              <a:gd name="connsiteY23" fmla="*/ 1599843 h 5884350"/>
              <a:gd name="connsiteX24" fmla="*/ 8213962 w 8569123"/>
              <a:gd name="connsiteY24" fmla="*/ 1748336 h 5884350"/>
              <a:gd name="connsiteX25" fmla="*/ 8182701 w 8569123"/>
              <a:gd name="connsiteY25" fmla="*/ 1818673 h 5884350"/>
              <a:gd name="connsiteX26" fmla="*/ 8385901 w 8569123"/>
              <a:gd name="connsiteY26" fmla="*/ 2162551 h 5884350"/>
              <a:gd name="connsiteX27" fmla="*/ 8464055 w 8569123"/>
              <a:gd name="connsiteY27" fmla="*/ 2170368 h 5884350"/>
              <a:gd name="connsiteX28" fmla="*/ 8510946 w 8569123"/>
              <a:gd name="connsiteY28" fmla="*/ 2662735 h 5884350"/>
              <a:gd name="connsiteX29" fmla="*/ 8471870 w 8569123"/>
              <a:gd name="connsiteY29" fmla="*/ 3076951 h 5884350"/>
              <a:gd name="connsiteX30" fmla="*/ 7760670 w 8569123"/>
              <a:gd name="connsiteY30" fmla="*/ 3131659 h 5884350"/>
              <a:gd name="connsiteX31" fmla="*/ 6904886 w 8569123"/>
              <a:gd name="connsiteY31" fmla="*/ 3408962 h 5884350"/>
              <a:gd name="connsiteX32" fmla="*/ 3310467 w 8569123"/>
              <a:gd name="connsiteY32" fmla="*/ 4471854 h 5884350"/>
              <a:gd name="connsiteX33" fmla="*/ 2024178 w 8569123"/>
              <a:gd name="connsiteY33" fmla="*/ 5530982 h 5884350"/>
              <a:gd name="connsiteX34" fmla="*/ 132855 w 8569123"/>
              <a:gd name="connsiteY34" fmla="*/ 5538796 h 5884350"/>
              <a:gd name="connsiteX35" fmla="*/ 78147 w 8569123"/>
              <a:gd name="connsiteY35" fmla="*/ 146182 h 5884350"/>
              <a:gd name="connsiteX36" fmla="*/ 1055069 w 8569123"/>
              <a:gd name="connsiteY36" fmla="*/ 677628 h 5884350"/>
              <a:gd name="connsiteX37" fmla="*/ 1688117 w 8569123"/>
              <a:gd name="connsiteY37" fmla="*/ 1349750 h 5884350"/>
              <a:gd name="connsiteX38" fmla="*/ 2203931 w 8569123"/>
              <a:gd name="connsiteY38" fmla="*/ 1967166 h 5884350"/>
              <a:gd name="connsiteX39" fmla="*/ 2500915 w 8569123"/>
              <a:gd name="connsiteY39" fmla="*/ 1506059 h 5884350"/>
              <a:gd name="connsiteX40" fmla="*/ 2653975 w 8569123"/>
              <a:gd name="connsiteY40" fmla="*/ 1168990 h 5884350"/>
              <a:gd name="connsiteX0" fmla="*/ 2653975 w 8569123"/>
              <a:gd name="connsiteY0" fmla="*/ 1168990 h 5884350"/>
              <a:gd name="connsiteX1" fmla="*/ 2625962 w 8569123"/>
              <a:gd name="connsiteY1" fmla="*/ 958982 h 5884350"/>
              <a:gd name="connsiteX2" fmla="*/ 2751008 w 8569123"/>
              <a:gd name="connsiteY2" fmla="*/ 724519 h 5884350"/>
              <a:gd name="connsiteX3" fmla="*/ 3079254 w 8569123"/>
              <a:gd name="connsiteY3" fmla="*/ 380643 h 5884350"/>
              <a:gd name="connsiteX4" fmla="*/ 3563809 w 8569123"/>
              <a:gd name="connsiteY4" fmla="*/ 247781 h 5884350"/>
              <a:gd name="connsiteX5" fmla="*/ 3806085 w 8569123"/>
              <a:gd name="connsiteY5" fmla="*/ 36765 h 5884350"/>
              <a:gd name="connsiteX6" fmla="*/ 4095255 w 8569123"/>
              <a:gd name="connsiteY6" fmla="*/ 52397 h 5884350"/>
              <a:gd name="connsiteX7" fmla="*/ 4306270 w 8569123"/>
              <a:gd name="connsiteY7" fmla="*/ 5505 h 5884350"/>
              <a:gd name="connsiteX8" fmla="*/ 4564178 w 8569123"/>
              <a:gd name="connsiteY8" fmla="*/ 138366 h 5884350"/>
              <a:gd name="connsiteX9" fmla="*/ 5040916 w 8569123"/>
              <a:gd name="connsiteY9" fmla="*/ 52396 h 5884350"/>
              <a:gd name="connsiteX10" fmla="*/ 5369162 w 8569123"/>
              <a:gd name="connsiteY10" fmla="*/ 333750 h 5884350"/>
              <a:gd name="connsiteX11" fmla="*/ 6244485 w 8569123"/>
              <a:gd name="connsiteY11" fmla="*/ 536950 h 5884350"/>
              <a:gd name="connsiteX12" fmla="*/ 6689962 w 8569123"/>
              <a:gd name="connsiteY12" fmla="*/ 138365 h 5884350"/>
              <a:gd name="connsiteX13" fmla="*/ 6838455 w 8569123"/>
              <a:gd name="connsiteY13" fmla="*/ 177442 h 5884350"/>
              <a:gd name="connsiteX14" fmla="*/ 7029932 w 8569123"/>
              <a:gd name="connsiteY14" fmla="*/ 106097 h 5884350"/>
              <a:gd name="connsiteX15" fmla="*/ 7315193 w 8569123"/>
              <a:gd name="connsiteY15" fmla="*/ 341566 h 5884350"/>
              <a:gd name="connsiteX16" fmla="*/ 7408978 w 8569123"/>
              <a:gd name="connsiteY16" fmla="*/ 333751 h 5884350"/>
              <a:gd name="connsiteX17" fmla="*/ 7534024 w 8569123"/>
              <a:gd name="connsiteY17" fmla="*/ 505690 h 5884350"/>
              <a:gd name="connsiteX18" fmla="*/ 7362085 w 8569123"/>
              <a:gd name="connsiteY18" fmla="*/ 724519 h 5884350"/>
              <a:gd name="connsiteX19" fmla="*/ 7526209 w 8569123"/>
              <a:gd name="connsiteY19" fmla="*/ 912090 h 5884350"/>
              <a:gd name="connsiteX20" fmla="*/ 7745039 w 8569123"/>
              <a:gd name="connsiteY20" fmla="*/ 1060582 h 5884350"/>
              <a:gd name="connsiteX21" fmla="*/ 7956055 w 8569123"/>
              <a:gd name="connsiteY21" fmla="*/ 1271597 h 5884350"/>
              <a:gd name="connsiteX22" fmla="*/ 8057654 w 8569123"/>
              <a:gd name="connsiteY22" fmla="*/ 1295043 h 5884350"/>
              <a:gd name="connsiteX23" fmla="*/ 8135809 w 8569123"/>
              <a:gd name="connsiteY23" fmla="*/ 1599843 h 5884350"/>
              <a:gd name="connsiteX24" fmla="*/ 8213962 w 8569123"/>
              <a:gd name="connsiteY24" fmla="*/ 1748336 h 5884350"/>
              <a:gd name="connsiteX25" fmla="*/ 8182701 w 8569123"/>
              <a:gd name="connsiteY25" fmla="*/ 1818673 h 5884350"/>
              <a:gd name="connsiteX26" fmla="*/ 8385901 w 8569123"/>
              <a:gd name="connsiteY26" fmla="*/ 2162551 h 5884350"/>
              <a:gd name="connsiteX27" fmla="*/ 8464055 w 8569123"/>
              <a:gd name="connsiteY27" fmla="*/ 2170368 h 5884350"/>
              <a:gd name="connsiteX28" fmla="*/ 8510946 w 8569123"/>
              <a:gd name="connsiteY28" fmla="*/ 2662735 h 5884350"/>
              <a:gd name="connsiteX29" fmla="*/ 8471870 w 8569123"/>
              <a:gd name="connsiteY29" fmla="*/ 3076951 h 5884350"/>
              <a:gd name="connsiteX30" fmla="*/ 7760670 w 8569123"/>
              <a:gd name="connsiteY30" fmla="*/ 3131659 h 5884350"/>
              <a:gd name="connsiteX31" fmla="*/ 6904886 w 8569123"/>
              <a:gd name="connsiteY31" fmla="*/ 3408962 h 5884350"/>
              <a:gd name="connsiteX32" fmla="*/ 3310467 w 8569123"/>
              <a:gd name="connsiteY32" fmla="*/ 4471854 h 5884350"/>
              <a:gd name="connsiteX33" fmla="*/ 2024178 w 8569123"/>
              <a:gd name="connsiteY33" fmla="*/ 5530982 h 5884350"/>
              <a:gd name="connsiteX34" fmla="*/ 132855 w 8569123"/>
              <a:gd name="connsiteY34" fmla="*/ 5538796 h 5884350"/>
              <a:gd name="connsiteX35" fmla="*/ 78147 w 8569123"/>
              <a:gd name="connsiteY35" fmla="*/ 146182 h 5884350"/>
              <a:gd name="connsiteX36" fmla="*/ 1055069 w 8569123"/>
              <a:gd name="connsiteY36" fmla="*/ 677628 h 5884350"/>
              <a:gd name="connsiteX37" fmla="*/ 1688117 w 8569123"/>
              <a:gd name="connsiteY37" fmla="*/ 1349750 h 5884350"/>
              <a:gd name="connsiteX38" fmla="*/ 2203931 w 8569123"/>
              <a:gd name="connsiteY38" fmla="*/ 1967166 h 5884350"/>
              <a:gd name="connsiteX39" fmla="*/ 2500915 w 8569123"/>
              <a:gd name="connsiteY39" fmla="*/ 1506059 h 5884350"/>
              <a:gd name="connsiteX40" fmla="*/ 2653975 w 8569123"/>
              <a:gd name="connsiteY40" fmla="*/ 1168990 h 5884350"/>
              <a:gd name="connsiteX0" fmla="*/ 2684013 w 8599161"/>
              <a:gd name="connsiteY0" fmla="*/ 1353691 h 6069051"/>
              <a:gd name="connsiteX1" fmla="*/ 2656000 w 8599161"/>
              <a:gd name="connsiteY1" fmla="*/ 1143683 h 6069051"/>
              <a:gd name="connsiteX2" fmla="*/ 2781046 w 8599161"/>
              <a:gd name="connsiteY2" fmla="*/ 909220 h 6069051"/>
              <a:gd name="connsiteX3" fmla="*/ 3109292 w 8599161"/>
              <a:gd name="connsiteY3" fmla="*/ 565344 h 6069051"/>
              <a:gd name="connsiteX4" fmla="*/ 3593847 w 8599161"/>
              <a:gd name="connsiteY4" fmla="*/ 432482 h 6069051"/>
              <a:gd name="connsiteX5" fmla="*/ 3836123 w 8599161"/>
              <a:gd name="connsiteY5" fmla="*/ 221466 h 6069051"/>
              <a:gd name="connsiteX6" fmla="*/ 4125293 w 8599161"/>
              <a:gd name="connsiteY6" fmla="*/ 237098 h 6069051"/>
              <a:gd name="connsiteX7" fmla="*/ 4336308 w 8599161"/>
              <a:gd name="connsiteY7" fmla="*/ 190206 h 6069051"/>
              <a:gd name="connsiteX8" fmla="*/ 4594216 w 8599161"/>
              <a:gd name="connsiteY8" fmla="*/ 323067 h 6069051"/>
              <a:gd name="connsiteX9" fmla="*/ 5070954 w 8599161"/>
              <a:gd name="connsiteY9" fmla="*/ 237097 h 6069051"/>
              <a:gd name="connsiteX10" fmla="*/ 5399200 w 8599161"/>
              <a:gd name="connsiteY10" fmla="*/ 518451 h 6069051"/>
              <a:gd name="connsiteX11" fmla="*/ 6274523 w 8599161"/>
              <a:gd name="connsiteY11" fmla="*/ 721651 h 6069051"/>
              <a:gd name="connsiteX12" fmla="*/ 6720000 w 8599161"/>
              <a:gd name="connsiteY12" fmla="*/ 323066 h 6069051"/>
              <a:gd name="connsiteX13" fmla="*/ 6868493 w 8599161"/>
              <a:gd name="connsiteY13" fmla="*/ 362143 h 6069051"/>
              <a:gd name="connsiteX14" fmla="*/ 7059970 w 8599161"/>
              <a:gd name="connsiteY14" fmla="*/ 290798 h 6069051"/>
              <a:gd name="connsiteX15" fmla="*/ 7345231 w 8599161"/>
              <a:gd name="connsiteY15" fmla="*/ 526267 h 6069051"/>
              <a:gd name="connsiteX16" fmla="*/ 7439016 w 8599161"/>
              <a:gd name="connsiteY16" fmla="*/ 518452 h 6069051"/>
              <a:gd name="connsiteX17" fmla="*/ 7564062 w 8599161"/>
              <a:gd name="connsiteY17" fmla="*/ 690391 h 6069051"/>
              <a:gd name="connsiteX18" fmla="*/ 7392123 w 8599161"/>
              <a:gd name="connsiteY18" fmla="*/ 909220 h 6069051"/>
              <a:gd name="connsiteX19" fmla="*/ 7556247 w 8599161"/>
              <a:gd name="connsiteY19" fmla="*/ 1096791 h 6069051"/>
              <a:gd name="connsiteX20" fmla="*/ 7775077 w 8599161"/>
              <a:gd name="connsiteY20" fmla="*/ 1245283 h 6069051"/>
              <a:gd name="connsiteX21" fmla="*/ 7986093 w 8599161"/>
              <a:gd name="connsiteY21" fmla="*/ 1456298 h 6069051"/>
              <a:gd name="connsiteX22" fmla="*/ 8087692 w 8599161"/>
              <a:gd name="connsiteY22" fmla="*/ 1479744 h 6069051"/>
              <a:gd name="connsiteX23" fmla="*/ 8165847 w 8599161"/>
              <a:gd name="connsiteY23" fmla="*/ 1784544 h 6069051"/>
              <a:gd name="connsiteX24" fmla="*/ 8244000 w 8599161"/>
              <a:gd name="connsiteY24" fmla="*/ 1933037 h 6069051"/>
              <a:gd name="connsiteX25" fmla="*/ 8212739 w 8599161"/>
              <a:gd name="connsiteY25" fmla="*/ 2003374 h 6069051"/>
              <a:gd name="connsiteX26" fmla="*/ 8415939 w 8599161"/>
              <a:gd name="connsiteY26" fmla="*/ 2347252 h 6069051"/>
              <a:gd name="connsiteX27" fmla="*/ 8494093 w 8599161"/>
              <a:gd name="connsiteY27" fmla="*/ 2355069 h 6069051"/>
              <a:gd name="connsiteX28" fmla="*/ 8540984 w 8599161"/>
              <a:gd name="connsiteY28" fmla="*/ 2847436 h 6069051"/>
              <a:gd name="connsiteX29" fmla="*/ 8501908 w 8599161"/>
              <a:gd name="connsiteY29" fmla="*/ 3261652 h 6069051"/>
              <a:gd name="connsiteX30" fmla="*/ 7790708 w 8599161"/>
              <a:gd name="connsiteY30" fmla="*/ 3316360 h 6069051"/>
              <a:gd name="connsiteX31" fmla="*/ 6934924 w 8599161"/>
              <a:gd name="connsiteY31" fmla="*/ 3593663 h 6069051"/>
              <a:gd name="connsiteX32" fmla="*/ 3340505 w 8599161"/>
              <a:gd name="connsiteY32" fmla="*/ 4656555 h 6069051"/>
              <a:gd name="connsiteX33" fmla="*/ 2054216 w 8599161"/>
              <a:gd name="connsiteY33" fmla="*/ 5715683 h 6069051"/>
              <a:gd name="connsiteX34" fmla="*/ 162893 w 8599161"/>
              <a:gd name="connsiteY34" fmla="*/ 5723497 h 6069051"/>
              <a:gd name="connsiteX35" fmla="*/ 108185 w 8599161"/>
              <a:gd name="connsiteY35" fmla="*/ 330883 h 6069051"/>
              <a:gd name="connsiteX36" fmla="*/ 327017 w 8599161"/>
              <a:gd name="connsiteY36" fmla="*/ 627866 h 6069051"/>
              <a:gd name="connsiteX37" fmla="*/ 1085107 w 8599161"/>
              <a:gd name="connsiteY37" fmla="*/ 862329 h 6069051"/>
              <a:gd name="connsiteX38" fmla="*/ 1718155 w 8599161"/>
              <a:gd name="connsiteY38" fmla="*/ 1534451 h 6069051"/>
              <a:gd name="connsiteX39" fmla="*/ 2233969 w 8599161"/>
              <a:gd name="connsiteY39" fmla="*/ 2151867 h 6069051"/>
              <a:gd name="connsiteX40" fmla="*/ 2530953 w 8599161"/>
              <a:gd name="connsiteY40" fmla="*/ 1690760 h 6069051"/>
              <a:gd name="connsiteX41" fmla="*/ 2684013 w 8599161"/>
              <a:gd name="connsiteY41" fmla="*/ 1353691 h 6069051"/>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3340505 w 8599161"/>
              <a:gd name="connsiteY32" fmla="*/ 4471854 h 5884350"/>
              <a:gd name="connsiteX33" fmla="*/ 2054216 w 8599161"/>
              <a:gd name="connsiteY33" fmla="*/ 5530982 h 5884350"/>
              <a:gd name="connsiteX34" fmla="*/ 162893 w 8599161"/>
              <a:gd name="connsiteY34" fmla="*/ 5538796 h 5884350"/>
              <a:gd name="connsiteX35" fmla="*/ 108185 w 8599161"/>
              <a:gd name="connsiteY35" fmla="*/ 146182 h 5884350"/>
              <a:gd name="connsiteX36" fmla="*/ 327017 w 8599161"/>
              <a:gd name="connsiteY36" fmla="*/ 443165 h 5884350"/>
              <a:gd name="connsiteX37" fmla="*/ 1085107 w 8599161"/>
              <a:gd name="connsiteY37" fmla="*/ 677628 h 5884350"/>
              <a:gd name="connsiteX38" fmla="*/ 1718155 w 8599161"/>
              <a:gd name="connsiteY38" fmla="*/ 1349750 h 5884350"/>
              <a:gd name="connsiteX39" fmla="*/ 2233969 w 8599161"/>
              <a:gd name="connsiteY39" fmla="*/ 1967166 h 5884350"/>
              <a:gd name="connsiteX40" fmla="*/ 2530953 w 8599161"/>
              <a:gd name="connsiteY40" fmla="*/ 1506059 h 5884350"/>
              <a:gd name="connsiteX41" fmla="*/ 2684013 w 8599161"/>
              <a:gd name="connsiteY4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3340505 w 8599161"/>
              <a:gd name="connsiteY33" fmla="*/ 4471854 h 5884350"/>
              <a:gd name="connsiteX34" fmla="*/ 2054216 w 8599161"/>
              <a:gd name="connsiteY34" fmla="*/ 5530982 h 5884350"/>
              <a:gd name="connsiteX35" fmla="*/ 162893 w 8599161"/>
              <a:gd name="connsiteY35" fmla="*/ 5538796 h 5884350"/>
              <a:gd name="connsiteX36" fmla="*/ 108185 w 8599161"/>
              <a:gd name="connsiteY36" fmla="*/ 146182 h 5884350"/>
              <a:gd name="connsiteX37" fmla="*/ 327017 w 8599161"/>
              <a:gd name="connsiteY37" fmla="*/ 443165 h 5884350"/>
              <a:gd name="connsiteX38" fmla="*/ 1085107 w 8599161"/>
              <a:gd name="connsiteY38" fmla="*/ 677628 h 5884350"/>
              <a:gd name="connsiteX39" fmla="*/ 1718155 w 8599161"/>
              <a:gd name="connsiteY39" fmla="*/ 1349750 h 5884350"/>
              <a:gd name="connsiteX40" fmla="*/ 2233969 w 8599161"/>
              <a:gd name="connsiteY40" fmla="*/ 1967166 h 5884350"/>
              <a:gd name="connsiteX41" fmla="*/ 2530953 w 8599161"/>
              <a:gd name="connsiteY41" fmla="*/ 1506059 h 5884350"/>
              <a:gd name="connsiteX42" fmla="*/ 2684013 w 8599161"/>
              <a:gd name="connsiteY42"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165109 w 8599161"/>
              <a:gd name="connsiteY33" fmla="*/ 3811596 h 5884350"/>
              <a:gd name="connsiteX34" fmla="*/ 3340505 w 8599161"/>
              <a:gd name="connsiteY34" fmla="*/ 4471854 h 5884350"/>
              <a:gd name="connsiteX35" fmla="*/ 2054216 w 8599161"/>
              <a:gd name="connsiteY35" fmla="*/ 5530982 h 5884350"/>
              <a:gd name="connsiteX36" fmla="*/ 162893 w 8599161"/>
              <a:gd name="connsiteY36" fmla="*/ 5538796 h 5884350"/>
              <a:gd name="connsiteX37" fmla="*/ 108185 w 8599161"/>
              <a:gd name="connsiteY37" fmla="*/ 146182 h 5884350"/>
              <a:gd name="connsiteX38" fmla="*/ 327017 w 8599161"/>
              <a:gd name="connsiteY38" fmla="*/ 443165 h 5884350"/>
              <a:gd name="connsiteX39" fmla="*/ 1085107 w 8599161"/>
              <a:gd name="connsiteY39" fmla="*/ 677628 h 5884350"/>
              <a:gd name="connsiteX40" fmla="*/ 1718155 w 8599161"/>
              <a:gd name="connsiteY40" fmla="*/ 1349750 h 5884350"/>
              <a:gd name="connsiteX41" fmla="*/ 2233969 w 8599161"/>
              <a:gd name="connsiteY41" fmla="*/ 1967166 h 5884350"/>
              <a:gd name="connsiteX42" fmla="*/ 2530953 w 8599161"/>
              <a:gd name="connsiteY42" fmla="*/ 1506059 h 5884350"/>
              <a:gd name="connsiteX43" fmla="*/ 2684013 w 8599161"/>
              <a:gd name="connsiteY43"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3340505 w 8599161"/>
              <a:gd name="connsiteY36" fmla="*/ 4471854 h 5884350"/>
              <a:gd name="connsiteX37" fmla="*/ 2054216 w 8599161"/>
              <a:gd name="connsiteY37" fmla="*/ 5530982 h 5884350"/>
              <a:gd name="connsiteX38" fmla="*/ 162893 w 8599161"/>
              <a:gd name="connsiteY38" fmla="*/ 5538796 h 5884350"/>
              <a:gd name="connsiteX39" fmla="*/ 108185 w 8599161"/>
              <a:gd name="connsiteY39" fmla="*/ 146182 h 5884350"/>
              <a:gd name="connsiteX40" fmla="*/ 327017 w 8599161"/>
              <a:gd name="connsiteY40" fmla="*/ 443165 h 5884350"/>
              <a:gd name="connsiteX41" fmla="*/ 1085107 w 8599161"/>
              <a:gd name="connsiteY41" fmla="*/ 677628 h 5884350"/>
              <a:gd name="connsiteX42" fmla="*/ 1718155 w 8599161"/>
              <a:gd name="connsiteY42" fmla="*/ 1349750 h 5884350"/>
              <a:gd name="connsiteX43" fmla="*/ 2233969 w 8599161"/>
              <a:gd name="connsiteY43" fmla="*/ 1967166 h 5884350"/>
              <a:gd name="connsiteX44" fmla="*/ 2530953 w 8599161"/>
              <a:gd name="connsiteY44" fmla="*/ 1506059 h 5884350"/>
              <a:gd name="connsiteX45" fmla="*/ 2684013 w 8599161"/>
              <a:gd name="connsiteY45"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3340505 w 8599161"/>
              <a:gd name="connsiteY37" fmla="*/ 4471854 h 5884350"/>
              <a:gd name="connsiteX38" fmla="*/ 2054216 w 8599161"/>
              <a:gd name="connsiteY38" fmla="*/ 5530982 h 5884350"/>
              <a:gd name="connsiteX39" fmla="*/ 162893 w 8599161"/>
              <a:gd name="connsiteY39" fmla="*/ 5538796 h 5884350"/>
              <a:gd name="connsiteX40" fmla="*/ 108185 w 8599161"/>
              <a:gd name="connsiteY40" fmla="*/ 146182 h 5884350"/>
              <a:gd name="connsiteX41" fmla="*/ 327017 w 8599161"/>
              <a:gd name="connsiteY41" fmla="*/ 443165 h 5884350"/>
              <a:gd name="connsiteX42" fmla="*/ 1085107 w 8599161"/>
              <a:gd name="connsiteY42" fmla="*/ 677628 h 5884350"/>
              <a:gd name="connsiteX43" fmla="*/ 1718155 w 8599161"/>
              <a:gd name="connsiteY43" fmla="*/ 1349750 h 5884350"/>
              <a:gd name="connsiteX44" fmla="*/ 2233969 w 8599161"/>
              <a:gd name="connsiteY44" fmla="*/ 1967166 h 5884350"/>
              <a:gd name="connsiteX45" fmla="*/ 2530953 w 8599161"/>
              <a:gd name="connsiteY45" fmla="*/ 1506059 h 5884350"/>
              <a:gd name="connsiteX46" fmla="*/ 2684013 w 8599161"/>
              <a:gd name="connsiteY46"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3340505 w 8599161"/>
              <a:gd name="connsiteY38" fmla="*/ 4471854 h 5884350"/>
              <a:gd name="connsiteX39" fmla="*/ 2054216 w 8599161"/>
              <a:gd name="connsiteY39" fmla="*/ 5530982 h 5884350"/>
              <a:gd name="connsiteX40" fmla="*/ 162893 w 8599161"/>
              <a:gd name="connsiteY40" fmla="*/ 5538796 h 5884350"/>
              <a:gd name="connsiteX41" fmla="*/ 108185 w 8599161"/>
              <a:gd name="connsiteY41" fmla="*/ 146182 h 5884350"/>
              <a:gd name="connsiteX42" fmla="*/ 327017 w 8599161"/>
              <a:gd name="connsiteY42" fmla="*/ 443165 h 5884350"/>
              <a:gd name="connsiteX43" fmla="*/ 1085107 w 8599161"/>
              <a:gd name="connsiteY43" fmla="*/ 677628 h 5884350"/>
              <a:gd name="connsiteX44" fmla="*/ 1718155 w 8599161"/>
              <a:gd name="connsiteY44" fmla="*/ 1349750 h 5884350"/>
              <a:gd name="connsiteX45" fmla="*/ 2233969 w 8599161"/>
              <a:gd name="connsiteY45" fmla="*/ 1967166 h 5884350"/>
              <a:gd name="connsiteX46" fmla="*/ 2530953 w 8599161"/>
              <a:gd name="connsiteY46" fmla="*/ 1506059 h 5884350"/>
              <a:gd name="connsiteX47" fmla="*/ 2684013 w 8599161"/>
              <a:gd name="connsiteY47"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4813048 w 8599161"/>
              <a:gd name="connsiteY38" fmla="*/ 4030427 h 5884350"/>
              <a:gd name="connsiteX39" fmla="*/ 3340505 w 8599161"/>
              <a:gd name="connsiteY39" fmla="*/ 4471854 h 5884350"/>
              <a:gd name="connsiteX40" fmla="*/ 2054216 w 8599161"/>
              <a:gd name="connsiteY40" fmla="*/ 5530982 h 5884350"/>
              <a:gd name="connsiteX41" fmla="*/ 162893 w 8599161"/>
              <a:gd name="connsiteY41" fmla="*/ 5538796 h 5884350"/>
              <a:gd name="connsiteX42" fmla="*/ 108185 w 8599161"/>
              <a:gd name="connsiteY42" fmla="*/ 146182 h 5884350"/>
              <a:gd name="connsiteX43" fmla="*/ 327017 w 8599161"/>
              <a:gd name="connsiteY43" fmla="*/ 443165 h 5884350"/>
              <a:gd name="connsiteX44" fmla="*/ 1085107 w 8599161"/>
              <a:gd name="connsiteY44" fmla="*/ 677628 h 5884350"/>
              <a:gd name="connsiteX45" fmla="*/ 1718155 w 8599161"/>
              <a:gd name="connsiteY45" fmla="*/ 1349750 h 5884350"/>
              <a:gd name="connsiteX46" fmla="*/ 2233969 w 8599161"/>
              <a:gd name="connsiteY46" fmla="*/ 1967166 h 5884350"/>
              <a:gd name="connsiteX47" fmla="*/ 2530953 w 8599161"/>
              <a:gd name="connsiteY47" fmla="*/ 1506059 h 5884350"/>
              <a:gd name="connsiteX48" fmla="*/ 2684013 w 8599161"/>
              <a:gd name="connsiteY48"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4813048 w 8599161"/>
              <a:gd name="connsiteY38" fmla="*/ 4030427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258525 w 8599161"/>
              <a:gd name="connsiteY37" fmla="*/ 4382119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375755 w 8599161"/>
              <a:gd name="connsiteY36" fmla="*/ 4452458 h 5884350"/>
              <a:gd name="connsiteX37" fmla="*/ 5258525 w 8599161"/>
              <a:gd name="connsiteY37" fmla="*/ 4382119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2156 w 8599161"/>
              <a:gd name="connsiteY35" fmla="*/ 4389935 h 5884350"/>
              <a:gd name="connsiteX36" fmla="*/ 5375755 w 8599161"/>
              <a:gd name="connsiteY36" fmla="*/ 4452458 h 5884350"/>
              <a:gd name="connsiteX37" fmla="*/ 5258525 w 8599161"/>
              <a:gd name="connsiteY37" fmla="*/ 4382119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821232 w 8599161"/>
              <a:gd name="connsiteY35" fmla="*/ 4194550 h 5884350"/>
              <a:gd name="connsiteX36" fmla="*/ 5782156 w 8599161"/>
              <a:gd name="connsiteY36" fmla="*/ 4389935 h 5884350"/>
              <a:gd name="connsiteX37" fmla="*/ 5375755 w 8599161"/>
              <a:gd name="connsiteY37" fmla="*/ 4452458 h 5884350"/>
              <a:gd name="connsiteX38" fmla="*/ 5258525 w 8599161"/>
              <a:gd name="connsiteY38" fmla="*/ 4382119 h 5884350"/>
              <a:gd name="connsiteX39" fmla="*/ 4945910 w 8599161"/>
              <a:gd name="connsiteY39" fmla="*/ 4460273 h 5884350"/>
              <a:gd name="connsiteX40" fmla="*/ 4359755 w 8599161"/>
              <a:gd name="connsiteY40" fmla="*/ 4593134 h 5884350"/>
              <a:gd name="connsiteX41" fmla="*/ 3340505 w 8599161"/>
              <a:gd name="connsiteY41" fmla="*/ 4471854 h 5884350"/>
              <a:gd name="connsiteX42" fmla="*/ 2054216 w 8599161"/>
              <a:gd name="connsiteY42" fmla="*/ 5530982 h 5884350"/>
              <a:gd name="connsiteX43" fmla="*/ 162893 w 8599161"/>
              <a:gd name="connsiteY43" fmla="*/ 5538796 h 5884350"/>
              <a:gd name="connsiteX44" fmla="*/ 108185 w 8599161"/>
              <a:gd name="connsiteY44" fmla="*/ 146182 h 5884350"/>
              <a:gd name="connsiteX45" fmla="*/ 327017 w 8599161"/>
              <a:gd name="connsiteY45" fmla="*/ 443165 h 5884350"/>
              <a:gd name="connsiteX46" fmla="*/ 1085107 w 8599161"/>
              <a:gd name="connsiteY46" fmla="*/ 677628 h 5884350"/>
              <a:gd name="connsiteX47" fmla="*/ 1718155 w 8599161"/>
              <a:gd name="connsiteY47" fmla="*/ 1349750 h 5884350"/>
              <a:gd name="connsiteX48" fmla="*/ 2233969 w 8599161"/>
              <a:gd name="connsiteY48" fmla="*/ 1967166 h 5884350"/>
              <a:gd name="connsiteX49" fmla="*/ 2530953 w 8599161"/>
              <a:gd name="connsiteY49" fmla="*/ 1506059 h 5884350"/>
              <a:gd name="connsiteX50" fmla="*/ 2684013 w 8599161"/>
              <a:gd name="connsiteY50"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3340505 w 8599161"/>
              <a:gd name="connsiteY42" fmla="*/ 4471854 h 5884350"/>
              <a:gd name="connsiteX43" fmla="*/ 2054216 w 8599161"/>
              <a:gd name="connsiteY43" fmla="*/ 5530982 h 5884350"/>
              <a:gd name="connsiteX44" fmla="*/ 162893 w 8599161"/>
              <a:gd name="connsiteY44" fmla="*/ 5538796 h 5884350"/>
              <a:gd name="connsiteX45" fmla="*/ 108185 w 8599161"/>
              <a:gd name="connsiteY45" fmla="*/ 146182 h 5884350"/>
              <a:gd name="connsiteX46" fmla="*/ 327017 w 8599161"/>
              <a:gd name="connsiteY46" fmla="*/ 443165 h 5884350"/>
              <a:gd name="connsiteX47" fmla="*/ 1085107 w 8599161"/>
              <a:gd name="connsiteY47" fmla="*/ 677628 h 5884350"/>
              <a:gd name="connsiteX48" fmla="*/ 1718155 w 8599161"/>
              <a:gd name="connsiteY48" fmla="*/ 1349750 h 5884350"/>
              <a:gd name="connsiteX49" fmla="*/ 2233969 w 8599161"/>
              <a:gd name="connsiteY49" fmla="*/ 1967166 h 5884350"/>
              <a:gd name="connsiteX50" fmla="*/ 2530953 w 8599161"/>
              <a:gd name="connsiteY50" fmla="*/ 1506059 h 5884350"/>
              <a:gd name="connsiteX51" fmla="*/ 2684013 w 8599161"/>
              <a:gd name="connsiteY5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3340505 w 8599161"/>
              <a:gd name="connsiteY42" fmla="*/ 4471854 h 5884350"/>
              <a:gd name="connsiteX43" fmla="*/ 2054216 w 8599161"/>
              <a:gd name="connsiteY43" fmla="*/ 5530982 h 5884350"/>
              <a:gd name="connsiteX44" fmla="*/ 162893 w 8599161"/>
              <a:gd name="connsiteY44" fmla="*/ 5538796 h 5884350"/>
              <a:gd name="connsiteX45" fmla="*/ 108185 w 8599161"/>
              <a:gd name="connsiteY45" fmla="*/ 146182 h 5884350"/>
              <a:gd name="connsiteX46" fmla="*/ 327017 w 8599161"/>
              <a:gd name="connsiteY46" fmla="*/ 443165 h 5884350"/>
              <a:gd name="connsiteX47" fmla="*/ 1085107 w 8599161"/>
              <a:gd name="connsiteY47" fmla="*/ 677628 h 5884350"/>
              <a:gd name="connsiteX48" fmla="*/ 1718155 w 8599161"/>
              <a:gd name="connsiteY48" fmla="*/ 1349750 h 5884350"/>
              <a:gd name="connsiteX49" fmla="*/ 2233969 w 8599161"/>
              <a:gd name="connsiteY49" fmla="*/ 1967166 h 5884350"/>
              <a:gd name="connsiteX50" fmla="*/ 2530953 w 8599161"/>
              <a:gd name="connsiteY50" fmla="*/ 1506059 h 5884350"/>
              <a:gd name="connsiteX51" fmla="*/ 2684013 w 8599161"/>
              <a:gd name="connsiteY5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3340505 w 8599161"/>
              <a:gd name="connsiteY42" fmla="*/ 4471854 h 5884350"/>
              <a:gd name="connsiteX43" fmla="*/ 2054216 w 8599161"/>
              <a:gd name="connsiteY43" fmla="*/ 5530982 h 5884350"/>
              <a:gd name="connsiteX44" fmla="*/ 162893 w 8599161"/>
              <a:gd name="connsiteY44" fmla="*/ 5538796 h 5884350"/>
              <a:gd name="connsiteX45" fmla="*/ 108185 w 8599161"/>
              <a:gd name="connsiteY45" fmla="*/ 146182 h 5884350"/>
              <a:gd name="connsiteX46" fmla="*/ 327017 w 8599161"/>
              <a:gd name="connsiteY46" fmla="*/ 443165 h 5884350"/>
              <a:gd name="connsiteX47" fmla="*/ 1085107 w 8599161"/>
              <a:gd name="connsiteY47" fmla="*/ 677628 h 5884350"/>
              <a:gd name="connsiteX48" fmla="*/ 1718155 w 8599161"/>
              <a:gd name="connsiteY48" fmla="*/ 1349750 h 5884350"/>
              <a:gd name="connsiteX49" fmla="*/ 2233969 w 8599161"/>
              <a:gd name="connsiteY49" fmla="*/ 1967166 h 5884350"/>
              <a:gd name="connsiteX50" fmla="*/ 2530953 w 8599161"/>
              <a:gd name="connsiteY50" fmla="*/ 1506059 h 5884350"/>
              <a:gd name="connsiteX51" fmla="*/ 2684013 w 8599161"/>
              <a:gd name="connsiteY5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4047140 w 8599161"/>
              <a:gd name="connsiteY42" fmla="*/ 4905750 h 5884350"/>
              <a:gd name="connsiteX43" fmla="*/ 3340505 w 8599161"/>
              <a:gd name="connsiteY43" fmla="*/ 4471854 h 5884350"/>
              <a:gd name="connsiteX44" fmla="*/ 2054216 w 8599161"/>
              <a:gd name="connsiteY44" fmla="*/ 5530982 h 5884350"/>
              <a:gd name="connsiteX45" fmla="*/ 162893 w 8599161"/>
              <a:gd name="connsiteY45" fmla="*/ 5538796 h 5884350"/>
              <a:gd name="connsiteX46" fmla="*/ 108185 w 8599161"/>
              <a:gd name="connsiteY46" fmla="*/ 146182 h 5884350"/>
              <a:gd name="connsiteX47" fmla="*/ 327017 w 8599161"/>
              <a:gd name="connsiteY47" fmla="*/ 443165 h 5884350"/>
              <a:gd name="connsiteX48" fmla="*/ 1085107 w 8599161"/>
              <a:gd name="connsiteY48" fmla="*/ 677628 h 5884350"/>
              <a:gd name="connsiteX49" fmla="*/ 1718155 w 8599161"/>
              <a:gd name="connsiteY49" fmla="*/ 1349750 h 5884350"/>
              <a:gd name="connsiteX50" fmla="*/ 2233969 w 8599161"/>
              <a:gd name="connsiteY50" fmla="*/ 1967166 h 5884350"/>
              <a:gd name="connsiteX51" fmla="*/ 2530953 w 8599161"/>
              <a:gd name="connsiteY51" fmla="*/ 1506059 h 5884350"/>
              <a:gd name="connsiteX52" fmla="*/ 2684013 w 8599161"/>
              <a:gd name="connsiteY52"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4047140 w 8599161"/>
              <a:gd name="connsiteY42" fmla="*/ 4905750 h 5884350"/>
              <a:gd name="connsiteX43" fmla="*/ 3718894 w 8599161"/>
              <a:gd name="connsiteY43" fmla="*/ 4960458 h 5884350"/>
              <a:gd name="connsiteX44" fmla="*/ 3340505 w 8599161"/>
              <a:gd name="connsiteY44" fmla="*/ 4471854 h 5884350"/>
              <a:gd name="connsiteX45" fmla="*/ 2054216 w 8599161"/>
              <a:gd name="connsiteY45" fmla="*/ 5530982 h 5884350"/>
              <a:gd name="connsiteX46" fmla="*/ 162893 w 8599161"/>
              <a:gd name="connsiteY46" fmla="*/ 5538796 h 5884350"/>
              <a:gd name="connsiteX47" fmla="*/ 108185 w 8599161"/>
              <a:gd name="connsiteY47" fmla="*/ 146182 h 5884350"/>
              <a:gd name="connsiteX48" fmla="*/ 327017 w 8599161"/>
              <a:gd name="connsiteY48" fmla="*/ 443165 h 5884350"/>
              <a:gd name="connsiteX49" fmla="*/ 1085107 w 8599161"/>
              <a:gd name="connsiteY49" fmla="*/ 677628 h 5884350"/>
              <a:gd name="connsiteX50" fmla="*/ 1718155 w 8599161"/>
              <a:gd name="connsiteY50" fmla="*/ 1349750 h 5884350"/>
              <a:gd name="connsiteX51" fmla="*/ 2233969 w 8599161"/>
              <a:gd name="connsiteY51" fmla="*/ 1967166 h 5884350"/>
              <a:gd name="connsiteX52" fmla="*/ 2530953 w 8599161"/>
              <a:gd name="connsiteY52" fmla="*/ 1506059 h 5884350"/>
              <a:gd name="connsiteX53" fmla="*/ 2684013 w 8599161"/>
              <a:gd name="connsiteY53"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4047140 w 8599161"/>
              <a:gd name="connsiteY42" fmla="*/ 4905750 h 5884350"/>
              <a:gd name="connsiteX43" fmla="*/ 3718894 w 8599161"/>
              <a:gd name="connsiteY43" fmla="*/ 4960458 h 5884350"/>
              <a:gd name="connsiteX44" fmla="*/ 3340505 w 8599161"/>
              <a:gd name="connsiteY44" fmla="*/ 4471854 h 5884350"/>
              <a:gd name="connsiteX45" fmla="*/ 2054216 w 8599161"/>
              <a:gd name="connsiteY45" fmla="*/ 5530982 h 5884350"/>
              <a:gd name="connsiteX46" fmla="*/ 162893 w 8599161"/>
              <a:gd name="connsiteY46" fmla="*/ 5538796 h 5884350"/>
              <a:gd name="connsiteX47" fmla="*/ 108185 w 8599161"/>
              <a:gd name="connsiteY47" fmla="*/ 146182 h 5884350"/>
              <a:gd name="connsiteX48" fmla="*/ 327017 w 8599161"/>
              <a:gd name="connsiteY48" fmla="*/ 443165 h 5884350"/>
              <a:gd name="connsiteX49" fmla="*/ 1085107 w 8599161"/>
              <a:gd name="connsiteY49" fmla="*/ 677628 h 5884350"/>
              <a:gd name="connsiteX50" fmla="*/ 1718155 w 8599161"/>
              <a:gd name="connsiteY50" fmla="*/ 1349750 h 5884350"/>
              <a:gd name="connsiteX51" fmla="*/ 2233969 w 8599161"/>
              <a:gd name="connsiteY51" fmla="*/ 1967166 h 5884350"/>
              <a:gd name="connsiteX52" fmla="*/ 2530953 w 8599161"/>
              <a:gd name="connsiteY52" fmla="*/ 1506059 h 5884350"/>
              <a:gd name="connsiteX53" fmla="*/ 2684013 w 8599161"/>
              <a:gd name="connsiteY53" fmla="*/ 1168990 h 5884350"/>
              <a:gd name="connsiteX0" fmla="*/ 2684013 w 8599161"/>
              <a:gd name="connsiteY0" fmla="*/ 1168990 h 5931539"/>
              <a:gd name="connsiteX1" fmla="*/ 2656000 w 8599161"/>
              <a:gd name="connsiteY1" fmla="*/ 958982 h 5931539"/>
              <a:gd name="connsiteX2" fmla="*/ 2781046 w 8599161"/>
              <a:gd name="connsiteY2" fmla="*/ 724519 h 5931539"/>
              <a:gd name="connsiteX3" fmla="*/ 3109292 w 8599161"/>
              <a:gd name="connsiteY3" fmla="*/ 380643 h 5931539"/>
              <a:gd name="connsiteX4" fmla="*/ 3593847 w 8599161"/>
              <a:gd name="connsiteY4" fmla="*/ 247781 h 5931539"/>
              <a:gd name="connsiteX5" fmla="*/ 3836123 w 8599161"/>
              <a:gd name="connsiteY5" fmla="*/ 36765 h 5931539"/>
              <a:gd name="connsiteX6" fmla="*/ 4125293 w 8599161"/>
              <a:gd name="connsiteY6" fmla="*/ 52397 h 5931539"/>
              <a:gd name="connsiteX7" fmla="*/ 4336308 w 8599161"/>
              <a:gd name="connsiteY7" fmla="*/ 5505 h 5931539"/>
              <a:gd name="connsiteX8" fmla="*/ 4594216 w 8599161"/>
              <a:gd name="connsiteY8" fmla="*/ 138366 h 5931539"/>
              <a:gd name="connsiteX9" fmla="*/ 5070954 w 8599161"/>
              <a:gd name="connsiteY9" fmla="*/ 52396 h 5931539"/>
              <a:gd name="connsiteX10" fmla="*/ 5399200 w 8599161"/>
              <a:gd name="connsiteY10" fmla="*/ 333750 h 5931539"/>
              <a:gd name="connsiteX11" fmla="*/ 6274523 w 8599161"/>
              <a:gd name="connsiteY11" fmla="*/ 536950 h 5931539"/>
              <a:gd name="connsiteX12" fmla="*/ 6720000 w 8599161"/>
              <a:gd name="connsiteY12" fmla="*/ 138365 h 5931539"/>
              <a:gd name="connsiteX13" fmla="*/ 6868493 w 8599161"/>
              <a:gd name="connsiteY13" fmla="*/ 177442 h 5931539"/>
              <a:gd name="connsiteX14" fmla="*/ 7059970 w 8599161"/>
              <a:gd name="connsiteY14" fmla="*/ 106097 h 5931539"/>
              <a:gd name="connsiteX15" fmla="*/ 7345231 w 8599161"/>
              <a:gd name="connsiteY15" fmla="*/ 341566 h 5931539"/>
              <a:gd name="connsiteX16" fmla="*/ 7439016 w 8599161"/>
              <a:gd name="connsiteY16" fmla="*/ 333751 h 5931539"/>
              <a:gd name="connsiteX17" fmla="*/ 7564062 w 8599161"/>
              <a:gd name="connsiteY17" fmla="*/ 505690 h 5931539"/>
              <a:gd name="connsiteX18" fmla="*/ 7392123 w 8599161"/>
              <a:gd name="connsiteY18" fmla="*/ 724519 h 5931539"/>
              <a:gd name="connsiteX19" fmla="*/ 7556247 w 8599161"/>
              <a:gd name="connsiteY19" fmla="*/ 912090 h 5931539"/>
              <a:gd name="connsiteX20" fmla="*/ 7775077 w 8599161"/>
              <a:gd name="connsiteY20" fmla="*/ 1060582 h 5931539"/>
              <a:gd name="connsiteX21" fmla="*/ 7986093 w 8599161"/>
              <a:gd name="connsiteY21" fmla="*/ 1271597 h 5931539"/>
              <a:gd name="connsiteX22" fmla="*/ 8087692 w 8599161"/>
              <a:gd name="connsiteY22" fmla="*/ 1295043 h 5931539"/>
              <a:gd name="connsiteX23" fmla="*/ 8165847 w 8599161"/>
              <a:gd name="connsiteY23" fmla="*/ 1599843 h 5931539"/>
              <a:gd name="connsiteX24" fmla="*/ 8244000 w 8599161"/>
              <a:gd name="connsiteY24" fmla="*/ 1748336 h 5931539"/>
              <a:gd name="connsiteX25" fmla="*/ 8212739 w 8599161"/>
              <a:gd name="connsiteY25" fmla="*/ 1818673 h 5931539"/>
              <a:gd name="connsiteX26" fmla="*/ 8415939 w 8599161"/>
              <a:gd name="connsiteY26" fmla="*/ 2162551 h 5931539"/>
              <a:gd name="connsiteX27" fmla="*/ 8494093 w 8599161"/>
              <a:gd name="connsiteY27" fmla="*/ 2170368 h 5931539"/>
              <a:gd name="connsiteX28" fmla="*/ 8540984 w 8599161"/>
              <a:gd name="connsiteY28" fmla="*/ 2662735 h 5931539"/>
              <a:gd name="connsiteX29" fmla="*/ 8501908 w 8599161"/>
              <a:gd name="connsiteY29" fmla="*/ 3076951 h 5931539"/>
              <a:gd name="connsiteX30" fmla="*/ 7790708 w 8599161"/>
              <a:gd name="connsiteY30" fmla="*/ 3131659 h 5931539"/>
              <a:gd name="connsiteX31" fmla="*/ 6934924 w 8599161"/>
              <a:gd name="connsiteY31" fmla="*/ 3408962 h 5931539"/>
              <a:gd name="connsiteX32" fmla="*/ 6696555 w 8599161"/>
              <a:gd name="connsiteY32" fmla="*/ 3405196 h 5931539"/>
              <a:gd name="connsiteX33" fmla="*/ 6469909 w 8599161"/>
              <a:gd name="connsiteY33" fmla="*/ 3522427 h 5931539"/>
              <a:gd name="connsiteX34" fmla="*/ 6165109 w 8599161"/>
              <a:gd name="connsiteY34" fmla="*/ 3811596 h 5931539"/>
              <a:gd name="connsiteX35" fmla="*/ 6055694 w 8599161"/>
              <a:gd name="connsiteY35" fmla="*/ 4061688 h 5931539"/>
              <a:gd name="connsiteX36" fmla="*/ 5821232 w 8599161"/>
              <a:gd name="connsiteY36" fmla="*/ 4194550 h 5931539"/>
              <a:gd name="connsiteX37" fmla="*/ 5782156 w 8599161"/>
              <a:gd name="connsiteY37" fmla="*/ 4389935 h 5931539"/>
              <a:gd name="connsiteX38" fmla="*/ 5375755 w 8599161"/>
              <a:gd name="connsiteY38" fmla="*/ 4452458 h 5931539"/>
              <a:gd name="connsiteX39" fmla="*/ 5258525 w 8599161"/>
              <a:gd name="connsiteY39" fmla="*/ 4382119 h 5931539"/>
              <a:gd name="connsiteX40" fmla="*/ 4945910 w 8599161"/>
              <a:gd name="connsiteY40" fmla="*/ 4460273 h 5931539"/>
              <a:gd name="connsiteX41" fmla="*/ 4359755 w 8599161"/>
              <a:gd name="connsiteY41" fmla="*/ 4593134 h 5931539"/>
              <a:gd name="connsiteX42" fmla="*/ 4047140 w 8599161"/>
              <a:gd name="connsiteY42" fmla="*/ 4905750 h 5931539"/>
              <a:gd name="connsiteX43" fmla="*/ 3718894 w 8599161"/>
              <a:gd name="connsiteY43" fmla="*/ 4960458 h 5931539"/>
              <a:gd name="connsiteX44" fmla="*/ 3340505 w 8599161"/>
              <a:gd name="connsiteY44" fmla="*/ 4471854 h 5931539"/>
              <a:gd name="connsiteX45" fmla="*/ 2632555 w 8599161"/>
              <a:gd name="connsiteY45" fmla="*/ 5015165 h 5931539"/>
              <a:gd name="connsiteX46" fmla="*/ 2054216 w 8599161"/>
              <a:gd name="connsiteY46" fmla="*/ 5530982 h 5931539"/>
              <a:gd name="connsiteX47" fmla="*/ 162893 w 8599161"/>
              <a:gd name="connsiteY47" fmla="*/ 5538796 h 5931539"/>
              <a:gd name="connsiteX48" fmla="*/ 108185 w 8599161"/>
              <a:gd name="connsiteY48" fmla="*/ 146182 h 5931539"/>
              <a:gd name="connsiteX49" fmla="*/ 327017 w 8599161"/>
              <a:gd name="connsiteY49" fmla="*/ 443165 h 5931539"/>
              <a:gd name="connsiteX50" fmla="*/ 1085107 w 8599161"/>
              <a:gd name="connsiteY50" fmla="*/ 677628 h 5931539"/>
              <a:gd name="connsiteX51" fmla="*/ 1718155 w 8599161"/>
              <a:gd name="connsiteY51" fmla="*/ 1349750 h 5931539"/>
              <a:gd name="connsiteX52" fmla="*/ 2233969 w 8599161"/>
              <a:gd name="connsiteY52" fmla="*/ 1967166 h 5931539"/>
              <a:gd name="connsiteX53" fmla="*/ 2530953 w 8599161"/>
              <a:gd name="connsiteY53" fmla="*/ 1506059 h 5931539"/>
              <a:gd name="connsiteX54" fmla="*/ 2684013 w 8599161"/>
              <a:gd name="connsiteY54" fmla="*/ 1168990 h 5931539"/>
              <a:gd name="connsiteX0" fmla="*/ 2684013 w 8599161"/>
              <a:gd name="connsiteY0" fmla="*/ 1168990 h 5931539"/>
              <a:gd name="connsiteX1" fmla="*/ 2656000 w 8599161"/>
              <a:gd name="connsiteY1" fmla="*/ 958982 h 5931539"/>
              <a:gd name="connsiteX2" fmla="*/ 2781046 w 8599161"/>
              <a:gd name="connsiteY2" fmla="*/ 724519 h 5931539"/>
              <a:gd name="connsiteX3" fmla="*/ 3109292 w 8599161"/>
              <a:gd name="connsiteY3" fmla="*/ 380643 h 5931539"/>
              <a:gd name="connsiteX4" fmla="*/ 3593847 w 8599161"/>
              <a:gd name="connsiteY4" fmla="*/ 247781 h 5931539"/>
              <a:gd name="connsiteX5" fmla="*/ 3836123 w 8599161"/>
              <a:gd name="connsiteY5" fmla="*/ 36765 h 5931539"/>
              <a:gd name="connsiteX6" fmla="*/ 4125293 w 8599161"/>
              <a:gd name="connsiteY6" fmla="*/ 52397 h 5931539"/>
              <a:gd name="connsiteX7" fmla="*/ 4336308 w 8599161"/>
              <a:gd name="connsiteY7" fmla="*/ 5505 h 5931539"/>
              <a:gd name="connsiteX8" fmla="*/ 4594216 w 8599161"/>
              <a:gd name="connsiteY8" fmla="*/ 138366 h 5931539"/>
              <a:gd name="connsiteX9" fmla="*/ 5070954 w 8599161"/>
              <a:gd name="connsiteY9" fmla="*/ 52396 h 5931539"/>
              <a:gd name="connsiteX10" fmla="*/ 5399200 w 8599161"/>
              <a:gd name="connsiteY10" fmla="*/ 333750 h 5931539"/>
              <a:gd name="connsiteX11" fmla="*/ 6274523 w 8599161"/>
              <a:gd name="connsiteY11" fmla="*/ 536950 h 5931539"/>
              <a:gd name="connsiteX12" fmla="*/ 6720000 w 8599161"/>
              <a:gd name="connsiteY12" fmla="*/ 138365 h 5931539"/>
              <a:gd name="connsiteX13" fmla="*/ 6868493 w 8599161"/>
              <a:gd name="connsiteY13" fmla="*/ 177442 h 5931539"/>
              <a:gd name="connsiteX14" fmla="*/ 7059970 w 8599161"/>
              <a:gd name="connsiteY14" fmla="*/ 106097 h 5931539"/>
              <a:gd name="connsiteX15" fmla="*/ 7345231 w 8599161"/>
              <a:gd name="connsiteY15" fmla="*/ 341566 h 5931539"/>
              <a:gd name="connsiteX16" fmla="*/ 7439016 w 8599161"/>
              <a:gd name="connsiteY16" fmla="*/ 333751 h 5931539"/>
              <a:gd name="connsiteX17" fmla="*/ 7564062 w 8599161"/>
              <a:gd name="connsiteY17" fmla="*/ 505690 h 5931539"/>
              <a:gd name="connsiteX18" fmla="*/ 7392123 w 8599161"/>
              <a:gd name="connsiteY18" fmla="*/ 724519 h 5931539"/>
              <a:gd name="connsiteX19" fmla="*/ 7556247 w 8599161"/>
              <a:gd name="connsiteY19" fmla="*/ 912090 h 5931539"/>
              <a:gd name="connsiteX20" fmla="*/ 7775077 w 8599161"/>
              <a:gd name="connsiteY20" fmla="*/ 1060582 h 5931539"/>
              <a:gd name="connsiteX21" fmla="*/ 7986093 w 8599161"/>
              <a:gd name="connsiteY21" fmla="*/ 1271597 h 5931539"/>
              <a:gd name="connsiteX22" fmla="*/ 8087692 w 8599161"/>
              <a:gd name="connsiteY22" fmla="*/ 1295043 h 5931539"/>
              <a:gd name="connsiteX23" fmla="*/ 8165847 w 8599161"/>
              <a:gd name="connsiteY23" fmla="*/ 1599843 h 5931539"/>
              <a:gd name="connsiteX24" fmla="*/ 8244000 w 8599161"/>
              <a:gd name="connsiteY24" fmla="*/ 1748336 h 5931539"/>
              <a:gd name="connsiteX25" fmla="*/ 8212739 w 8599161"/>
              <a:gd name="connsiteY25" fmla="*/ 1818673 h 5931539"/>
              <a:gd name="connsiteX26" fmla="*/ 8415939 w 8599161"/>
              <a:gd name="connsiteY26" fmla="*/ 2162551 h 5931539"/>
              <a:gd name="connsiteX27" fmla="*/ 8494093 w 8599161"/>
              <a:gd name="connsiteY27" fmla="*/ 2170368 h 5931539"/>
              <a:gd name="connsiteX28" fmla="*/ 8540984 w 8599161"/>
              <a:gd name="connsiteY28" fmla="*/ 2662735 h 5931539"/>
              <a:gd name="connsiteX29" fmla="*/ 8501908 w 8599161"/>
              <a:gd name="connsiteY29" fmla="*/ 3076951 h 5931539"/>
              <a:gd name="connsiteX30" fmla="*/ 7790708 w 8599161"/>
              <a:gd name="connsiteY30" fmla="*/ 3131659 h 5931539"/>
              <a:gd name="connsiteX31" fmla="*/ 6934924 w 8599161"/>
              <a:gd name="connsiteY31" fmla="*/ 3408962 h 5931539"/>
              <a:gd name="connsiteX32" fmla="*/ 6696555 w 8599161"/>
              <a:gd name="connsiteY32" fmla="*/ 3405196 h 5931539"/>
              <a:gd name="connsiteX33" fmla="*/ 6469909 w 8599161"/>
              <a:gd name="connsiteY33" fmla="*/ 3522427 h 5931539"/>
              <a:gd name="connsiteX34" fmla="*/ 6165109 w 8599161"/>
              <a:gd name="connsiteY34" fmla="*/ 3811596 h 5931539"/>
              <a:gd name="connsiteX35" fmla="*/ 6055694 w 8599161"/>
              <a:gd name="connsiteY35" fmla="*/ 4061688 h 5931539"/>
              <a:gd name="connsiteX36" fmla="*/ 5821232 w 8599161"/>
              <a:gd name="connsiteY36" fmla="*/ 4194550 h 5931539"/>
              <a:gd name="connsiteX37" fmla="*/ 5782156 w 8599161"/>
              <a:gd name="connsiteY37" fmla="*/ 4389935 h 5931539"/>
              <a:gd name="connsiteX38" fmla="*/ 5375755 w 8599161"/>
              <a:gd name="connsiteY38" fmla="*/ 4452458 h 5931539"/>
              <a:gd name="connsiteX39" fmla="*/ 5258525 w 8599161"/>
              <a:gd name="connsiteY39" fmla="*/ 4382119 h 5931539"/>
              <a:gd name="connsiteX40" fmla="*/ 4945910 w 8599161"/>
              <a:gd name="connsiteY40" fmla="*/ 4460273 h 5931539"/>
              <a:gd name="connsiteX41" fmla="*/ 4359755 w 8599161"/>
              <a:gd name="connsiteY41" fmla="*/ 4593134 h 5931539"/>
              <a:gd name="connsiteX42" fmla="*/ 4047140 w 8599161"/>
              <a:gd name="connsiteY42" fmla="*/ 4905750 h 5931539"/>
              <a:gd name="connsiteX43" fmla="*/ 3718894 w 8599161"/>
              <a:gd name="connsiteY43" fmla="*/ 4960458 h 5931539"/>
              <a:gd name="connsiteX44" fmla="*/ 3340505 w 8599161"/>
              <a:gd name="connsiteY44" fmla="*/ 4471854 h 5931539"/>
              <a:gd name="connsiteX45" fmla="*/ 2632555 w 8599161"/>
              <a:gd name="connsiteY45" fmla="*/ 5015165 h 5931539"/>
              <a:gd name="connsiteX46" fmla="*/ 2054216 w 8599161"/>
              <a:gd name="connsiteY46" fmla="*/ 5530982 h 5931539"/>
              <a:gd name="connsiteX47" fmla="*/ 162893 w 8599161"/>
              <a:gd name="connsiteY47" fmla="*/ 5538796 h 5931539"/>
              <a:gd name="connsiteX48" fmla="*/ 108185 w 8599161"/>
              <a:gd name="connsiteY48" fmla="*/ 146182 h 5931539"/>
              <a:gd name="connsiteX49" fmla="*/ 327017 w 8599161"/>
              <a:gd name="connsiteY49" fmla="*/ 443165 h 5931539"/>
              <a:gd name="connsiteX50" fmla="*/ 1085107 w 8599161"/>
              <a:gd name="connsiteY50" fmla="*/ 677628 h 5931539"/>
              <a:gd name="connsiteX51" fmla="*/ 1718155 w 8599161"/>
              <a:gd name="connsiteY51" fmla="*/ 1349750 h 5931539"/>
              <a:gd name="connsiteX52" fmla="*/ 2233969 w 8599161"/>
              <a:gd name="connsiteY52" fmla="*/ 1967166 h 5931539"/>
              <a:gd name="connsiteX53" fmla="*/ 2530953 w 8599161"/>
              <a:gd name="connsiteY53" fmla="*/ 1506059 h 5931539"/>
              <a:gd name="connsiteX54" fmla="*/ 2684013 w 8599161"/>
              <a:gd name="connsiteY54" fmla="*/ 1168990 h 5931539"/>
              <a:gd name="connsiteX0" fmla="*/ 2634966 w 8550114"/>
              <a:gd name="connsiteY0" fmla="*/ 1168990 h 5969025"/>
              <a:gd name="connsiteX1" fmla="*/ 2606953 w 8550114"/>
              <a:gd name="connsiteY1" fmla="*/ 958982 h 5969025"/>
              <a:gd name="connsiteX2" fmla="*/ 2731999 w 8550114"/>
              <a:gd name="connsiteY2" fmla="*/ 724519 h 5969025"/>
              <a:gd name="connsiteX3" fmla="*/ 3060245 w 8550114"/>
              <a:gd name="connsiteY3" fmla="*/ 380643 h 5969025"/>
              <a:gd name="connsiteX4" fmla="*/ 3544800 w 8550114"/>
              <a:gd name="connsiteY4" fmla="*/ 247781 h 5969025"/>
              <a:gd name="connsiteX5" fmla="*/ 3787076 w 8550114"/>
              <a:gd name="connsiteY5" fmla="*/ 36765 h 5969025"/>
              <a:gd name="connsiteX6" fmla="*/ 4076246 w 8550114"/>
              <a:gd name="connsiteY6" fmla="*/ 52397 h 5969025"/>
              <a:gd name="connsiteX7" fmla="*/ 4287261 w 8550114"/>
              <a:gd name="connsiteY7" fmla="*/ 5505 h 5969025"/>
              <a:gd name="connsiteX8" fmla="*/ 4545169 w 8550114"/>
              <a:gd name="connsiteY8" fmla="*/ 138366 h 5969025"/>
              <a:gd name="connsiteX9" fmla="*/ 5021907 w 8550114"/>
              <a:gd name="connsiteY9" fmla="*/ 52396 h 5969025"/>
              <a:gd name="connsiteX10" fmla="*/ 5350153 w 8550114"/>
              <a:gd name="connsiteY10" fmla="*/ 333750 h 5969025"/>
              <a:gd name="connsiteX11" fmla="*/ 6225476 w 8550114"/>
              <a:gd name="connsiteY11" fmla="*/ 536950 h 5969025"/>
              <a:gd name="connsiteX12" fmla="*/ 6670953 w 8550114"/>
              <a:gd name="connsiteY12" fmla="*/ 138365 h 5969025"/>
              <a:gd name="connsiteX13" fmla="*/ 6819446 w 8550114"/>
              <a:gd name="connsiteY13" fmla="*/ 177442 h 5969025"/>
              <a:gd name="connsiteX14" fmla="*/ 7010923 w 8550114"/>
              <a:gd name="connsiteY14" fmla="*/ 106097 h 5969025"/>
              <a:gd name="connsiteX15" fmla="*/ 7296184 w 8550114"/>
              <a:gd name="connsiteY15" fmla="*/ 341566 h 5969025"/>
              <a:gd name="connsiteX16" fmla="*/ 7389969 w 8550114"/>
              <a:gd name="connsiteY16" fmla="*/ 333751 h 5969025"/>
              <a:gd name="connsiteX17" fmla="*/ 7515015 w 8550114"/>
              <a:gd name="connsiteY17" fmla="*/ 505690 h 5969025"/>
              <a:gd name="connsiteX18" fmla="*/ 7343076 w 8550114"/>
              <a:gd name="connsiteY18" fmla="*/ 724519 h 5969025"/>
              <a:gd name="connsiteX19" fmla="*/ 7507200 w 8550114"/>
              <a:gd name="connsiteY19" fmla="*/ 912090 h 5969025"/>
              <a:gd name="connsiteX20" fmla="*/ 7726030 w 8550114"/>
              <a:gd name="connsiteY20" fmla="*/ 1060582 h 5969025"/>
              <a:gd name="connsiteX21" fmla="*/ 7937046 w 8550114"/>
              <a:gd name="connsiteY21" fmla="*/ 1271597 h 5969025"/>
              <a:gd name="connsiteX22" fmla="*/ 8038645 w 8550114"/>
              <a:gd name="connsiteY22" fmla="*/ 1295043 h 5969025"/>
              <a:gd name="connsiteX23" fmla="*/ 8116800 w 8550114"/>
              <a:gd name="connsiteY23" fmla="*/ 1599843 h 5969025"/>
              <a:gd name="connsiteX24" fmla="*/ 8194953 w 8550114"/>
              <a:gd name="connsiteY24" fmla="*/ 1748336 h 5969025"/>
              <a:gd name="connsiteX25" fmla="*/ 8163692 w 8550114"/>
              <a:gd name="connsiteY25" fmla="*/ 1818673 h 5969025"/>
              <a:gd name="connsiteX26" fmla="*/ 8366892 w 8550114"/>
              <a:gd name="connsiteY26" fmla="*/ 2162551 h 5969025"/>
              <a:gd name="connsiteX27" fmla="*/ 8445046 w 8550114"/>
              <a:gd name="connsiteY27" fmla="*/ 2170368 h 5969025"/>
              <a:gd name="connsiteX28" fmla="*/ 8491937 w 8550114"/>
              <a:gd name="connsiteY28" fmla="*/ 2662735 h 5969025"/>
              <a:gd name="connsiteX29" fmla="*/ 8452861 w 8550114"/>
              <a:gd name="connsiteY29" fmla="*/ 3076951 h 5969025"/>
              <a:gd name="connsiteX30" fmla="*/ 7741661 w 8550114"/>
              <a:gd name="connsiteY30" fmla="*/ 3131659 h 5969025"/>
              <a:gd name="connsiteX31" fmla="*/ 6885877 w 8550114"/>
              <a:gd name="connsiteY31" fmla="*/ 3408962 h 5969025"/>
              <a:gd name="connsiteX32" fmla="*/ 6647508 w 8550114"/>
              <a:gd name="connsiteY32" fmla="*/ 3405196 h 5969025"/>
              <a:gd name="connsiteX33" fmla="*/ 6420862 w 8550114"/>
              <a:gd name="connsiteY33" fmla="*/ 3522427 h 5969025"/>
              <a:gd name="connsiteX34" fmla="*/ 6116062 w 8550114"/>
              <a:gd name="connsiteY34" fmla="*/ 3811596 h 5969025"/>
              <a:gd name="connsiteX35" fmla="*/ 6006647 w 8550114"/>
              <a:gd name="connsiteY35" fmla="*/ 4061688 h 5969025"/>
              <a:gd name="connsiteX36" fmla="*/ 5772185 w 8550114"/>
              <a:gd name="connsiteY36" fmla="*/ 4194550 h 5969025"/>
              <a:gd name="connsiteX37" fmla="*/ 5733109 w 8550114"/>
              <a:gd name="connsiteY37" fmla="*/ 4389935 h 5969025"/>
              <a:gd name="connsiteX38" fmla="*/ 5326708 w 8550114"/>
              <a:gd name="connsiteY38" fmla="*/ 4452458 h 5969025"/>
              <a:gd name="connsiteX39" fmla="*/ 5209478 w 8550114"/>
              <a:gd name="connsiteY39" fmla="*/ 4382119 h 5969025"/>
              <a:gd name="connsiteX40" fmla="*/ 4896863 w 8550114"/>
              <a:gd name="connsiteY40" fmla="*/ 4460273 h 5969025"/>
              <a:gd name="connsiteX41" fmla="*/ 4310708 w 8550114"/>
              <a:gd name="connsiteY41" fmla="*/ 4593134 h 5969025"/>
              <a:gd name="connsiteX42" fmla="*/ 3998093 w 8550114"/>
              <a:gd name="connsiteY42" fmla="*/ 4905750 h 5969025"/>
              <a:gd name="connsiteX43" fmla="*/ 3669847 w 8550114"/>
              <a:gd name="connsiteY43" fmla="*/ 4960458 h 5969025"/>
              <a:gd name="connsiteX44" fmla="*/ 3291458 w 8550114"/>
              <a:gd name="connsiteY44" fmla="*/ 4471854 h 5969025"/>
              <a:gd name="connsiteX45" fmla="*/ 2583508 w 8550114"/>
              <a:gd name="connsiteY45" fmla="*/ 5015165 h 5969025"/>
              <a:gd name="connsiteX46" fmla="*/ 2005169 w 8550114"/>
              <a:gd name="connsiteY46" fmla="*/ 5530982 h 5969025"/>
              <a:gd name="connsiteX47" fmla="*/ 887570 w 8550114"/>
              <a:gd name="connsiteY47" fmla="*/ 5562242 h 5969025"/>
              <a:gd name="connsiteX48" fmla="*/ 113846 w 8550114"/>
              <a:gd name="connsiteY48" fmla="*/ 5538796 h 5969025"/>
              <a:gd name="connsiteX49" fmla="*/ 59138 w 8550114"/>
              <a:gd name="connsiteY49" fmla="*/ 146182 h 5969025"/>
              <a:gd name="connsiteX50" fmla="*/ 277970 w 8550114"/>
              <a:gd name="connsiteY50" fmla="*/ 443165 h 5969025"/>
              <a:gd name="connsiteX51" fmla="*/ 1036060 w 8550114"/>
              <a:gd name="connsiteY51" fmla="*/ 677628 h 5969025"/>
              <a:gd name="connsiteX52" fmla="*/ 1669108 w 8550114"/>
              <a:gd name="connsiteY52" fmla="*/ 1349750 h 5969025"/>
              <a:gd name="connsiteX53" fmla="*/ 2184922 w 8550114"/>
              <a:gd name="connsiteY53" fmla="*/ 1967166 h 5969025"/>
              <a:gd name="connsiteX54" fmla="*/ 2481906 w 8550114"/>
              <a:gd name="connsiteY54" fmla="*/ 1506059 h 5969025"/>
              <a:gd name="connsiteX55" fmla="*/ 2634966 w 8550114"/>
              <a:gd name="connsiteY55" fmla="*/ 1168990 h 5969025"/>
              <a:gd name="connsiteX0" fmla="*/ 2634966 w 8550114"/>
              <a:gd name="connsiteY0" fmla="*/ 1168990 h 5602986"/>
              <a:gd name="connsiteX1" fmla="*/ 2606953 w 8550114"/>
              <a:gd name="connsiteY1" fmla="*/ 958982 h 5602986"/>
              <a:gd name="connsiteX2" fmla="*/ 2731999 w 8550114"/>
              <a:gd name="connsiteY2" fmla="*/ 724519 h 5602986"/>
              <a:gd name="connsiteX3" fmla="*/ 3060245 w 8550114"/>
              <a:gd name="connsiteY3" fmla="*/ 380643 h 5602986"/>
              <a:gd name="connsiteX4" fmla="*/ 3544800 w 8550114"/>
              <a:gd name="connsiteY4" fmla="*/ 247781 h 5602986"/>
              <a:gd name="connsiteX5" fmla="*/ 3787076 w 8550114"/>
              <a:gd name="connsiteY5" fmla="*/ 36765 h 5602986"/>
              <a:gd name="connsiteX6" fmla="*/ 4076246 w 8550114"/>
              <a:gd name="connsiteY6" fmla="*/ 52397 h 5602986"/>
              <a:gd name="connsiteX7" fmla="*/ 4287261 w 8550114"/>
              <a:gd name="connsiteY7" fmla="*/ 5505 h 5602986"/>
              <a:gd name="connsiteX8" fmla="*/ 4545169 w 8550114"/>
              <a:gd name="connsiteY8" fmla="*/ 138366 h 5602986"/>
              <a:gd name="connsiteX9" fmla="*/ 5021907 w 8550114"/>
              <a:gd name="connsiteY9" fmla="*/ 52396 h 5602986"/>
              <a:gd name="connsiteX10" fmla="*/ 5350153 w 8550114"/>
              <a:gd name="connsiteY10" fmla="*/ 333750 h 5602986"/>
              <a:gd name="connsiteX11" fmla="*/ 6225476 w 8550114"/>
              <a:gd name="connsiteY11" fmla="*/ 536950 h 5602986"/>
              <a:gd name="connsiteX12" fmla="*/ 6670953 w 8550114"/>
              <a:gd name="connsiteY12" fmla="*/ 138365 h 5602986"/>
              <a:gd name="connsiteX13" fmla="*/ 6819446 w 8550114"/>
              <a:gd name="connsiteY13" fmla="*/ 177442 h 5602986"/>
              <a:gd name="connsiteX14" fmla="*/ 7010923 w 8550114"/>
              <a:gd name="connsiteY14" fmla="*/ 106097 h 5602986"/>
              <a:gd name="connsiteX15" fmla="*/ 7296184 w 8550114"/>
              <a:gd name="connsiteY15" fmla="*/ 341566 h 5602986"/>
              <a:gd name="connsiteX16" fmla="*/ 7389969 w 8550114"/>
              <a:gd name="connsiteY16" fmla="*/ 333751 h 5602986"/>
              <a:gd name="connsiteX17" fmla="*/ 7515015 w 8550114"/>
              <a:gd name="connsiteY17" fmla="*/ 505690 h 5602986"/>
              <a:gd name="connsiteX18" fmla="*/ 7343076 w 8550114"/>
              <a:gd name="connsiteY18" fmla="*/ 724519 h 5602986"/>
              <a:gd name="connsiteX19" fmla="*/ 7507200 w 8550114"/>
              <a:gd name="connsiteY19" fmla="*/ 912090 h 5602986"/>
              <a:gd name="connsiteX20" fmla="*/ 7726030 w 8550114"/>
              <a:gd name="connsiteY20" fmla="*/ 1060582 h 5602986"/>
              <a:gd name="connsiteX21" fmla="*/ 7937046 w 8550114"/>
              <a:gd name="connsiteY21" fmla="*/ 1271597 h 5602986"/>
              <a:gd name="connsiteX22" fmla="*/ 8038645 w 8550114"/>
              <a:gd name="connsiteY22" fmla="*/ 1295043 h 5602986"/>
              <a:gd name="connsiteX23" fmla="*/ 8116800 w 8550114"/>
              <a:gd name="connsiteY23" fmla="*/ 1599843 h 5602986"/>
              <a:gd name="connsiteX24" fmla="*/ 8194953 w 8550114"/>
              <a:gd name="connsiteY24" fmla="*/ 1748336 h 5602986"/>
              <a:gd name="connsiteX25" fmla="*/ 8163692 w 8550114"/>
              <a:gd name="connsiteY25" fmla="*/ 1818673 h 5602986"/>
              <a:gd name="connsiteX26" fmla="*/ 8366892 w 8550114"/>
              <a:gd name="connsiteY26" fmla="*/ 2162551 h 5602986"/>
              <a:gd name="connsiteX27" fmla="*/ 8445046 w 8550114"/>
              <a:gd name="connsiteY27" fmla="*/ 2170368 h 5602986"/>
              <a:gd name="connsiteX28" fmla="*/ 8491937 w 8550114"/>
              <a:gd name="connsiteY28" fmla="*/ 2662735 h 5602986"/>
              <a:gd name="connsiteX29" fmla="*/ 8452861 w 8550114"/>
              <a:gd name="connsiteY29" fmla="*/ 3076951 h 5602986"/>
              <a:gd name="connsiteX30" fmla="*/ 7741661 w 8550114"/>
              <a:gd name="connsiteY30" fmla="*/ 3131659 h 5602986"/>
              <a:gd name="connsiteX31" fmla="*/ 6885877 w 8550114"/>
              <a:gd name="connsiteY31" fmla="*/ 3408962 h 5602986"/>
              <a:gd name="connsiteX32" fmla="*/ 6647508 w 8550114"/>
              <a:gd name="connsiteY32" fmla="*/ 3405196 h 5602986"/>
              <a:gd name="connsiteX33" fmla="*/ 6420862 w 8550114"/>
              <a:gd name="connsiteY33" fmla="*/ 3522427 h 5602986"/>
              <a:gd name="connsiteX34" fmla="*/ 6116062 w 8550114"/>
              <a:gd name="connsiteY34" fmla="*/ 3811596 h 5602986"/>
              <a:gd name="connsiteX35" fmla="*/ 6006647 w 8550114"/>
              <a:gd name="connsiteY35" fmla="*/ 4061688 h 5602986"/>
              <a:gd name="connsiteX36" fmla="*/ 5772185 w 8550114"/>
              <a:gd name="connsiteY36" fmla="*/ 4194550 h 5602986"/>
              <a:gd name="connsiteX37" fmla="*/ 5733109 w 8550114"/>
              <a:gd name="connsiteY37" fmla="*/ 4389935 h 5602986"/>
              <a:gd name="connsiteX38" fmla="*/ 5326708 w 8550114"/>
              <a:gd name="connsiteY38" fmla="*/ 4452458 h 5602986"/>
              <a:gd name="connsiteX39" fmla="*/ 5209478 w 8550114"/>
              <a:gd name="connsiteY39" fmla="*/ 4382119 h 5602986"/>
              <a:gd name="connsiteX40" fmla="*/ 4896863 w 8550114"/>
              <a:gd name="connsiteY40" fmla="*/ 4460273 h 5602986"/>
              <a:gd name="connsiteX41" fmla="*/ 4310708 w 8550114"/>
              <a:gd name="connsiteY41" fmla="*/ 4593134 h 5602986"/>
              <a:gd name="connsiteX42" fmla="*/ 3998093 w 8550114"/>
              <a:gd name="connsiteY42" fmla="*/ 4905750 h 5602986"/>
              <a:gd name="connsiteX43" fmla="*/ 3669847 w 8550114"/>
              <a:gd name="connsiteY43" fmla="*/ 4960458 h 5602986"/>
              <a:gd name="connsiteX44" fmla="*/ 3291458 w 8550114"/>
              <a:gd name="connsiteY44" fmla="*/ 4471854 h 5602986"/>
              <a:gd name="connsiteX45" fmla="*/ 2583508 w 8550114"/>
              <a:gd name="connsiteY45" fmla="*/ 5015165 h 5602986"/>
              <a:gd name="connsiteX46" fmla="*/ 2005169 w 8550114"/>
              <a:gd name="connsiteY46" fmla="*/ 5530982 h 5602986"/>
              <a:gd name="connsiteX47" fmla="*/ 887570 w 8550114"/>
              <a:gd name="connsiteY47" fmla="*/ 5562242 h 5602986"/>
              <a:gd name="connsiteX48" fmla="*/ 113846 w 8550114"/>
              <a:gd name="connsiteY48" fmla="*/ 5538796 h 5602986"/>
              <a:gd name="connsiteX49" fmla="*/ 59138 w 8550114"/>
              <a:gd name="connsiteY49" fmla="*/ 146182 h 5602986"/>
              <a:gd name="connsiteX50" fmla="*/ 277970 w 8550114"/>
              <a:gd name="connsiteY50" fmla="*/ 443165 h 5602986"/>
              <a:gd name="connsiteX51" fmla="*/ 1036060 w 8550114"/>
              <a:gd name="connsiteY51" fmla="*/ 677628 h 5602986"/>
              <a:gd name="connsiteX52" fmla="*/ 1669108 w 8550114"/>
              <a:gd name="connsiteY52" fmla="*/ 1349750 h 5602986"/>
              <a:gd name="connsiteX53" fmla="*/ 2184922 w 8550114"/>
              <a:gd name="connsiteY53" fmla="*/ 1967166 h 5602986"/>
              <a:gd name="connsiteX54" fmla="*/ 2481906 w 8550114"/>
              <a:gd name="connsiteY54" fmla="*/ 1506059 h 5602986"/>
              <a:gd name="connsiteX55" fmla="*/ 2634966 w 8550114"/>
              <a:gd name="connsiteY55" fmla="*/ 1168990 h 5602986"/>
              <a:gd name="connsiteX0" fmla="*/ 2596244 w 8511392"/>
              <a:gd name="connsiteY0" fmla="*/ 1168990 h 5602986"/>
              <a:gd name="connsiteX1" fmla="*/ 2568231 w 8511392"/>
              <a:gd name="connsiteY1" fmla="*/ 958982 h 5602986"/>
              <a:gd name="connsiteX2" fmla="*/ 2693277 w 8511392"/>
              <a:gd name="connsiteY2" fmla="*/ 724519 h 5602986"/>
              <a:gd name="connsiteX3" fmla="*/ 3021523 w 8511392"/>
              <a:gd name="connsiteY3" fmla="*/ 380643 h 5602986"/>
              <a:gd name="connsiteX4" fmla="*/ 3506078 w 8511392"/>
              <a:gd name="connsiteY4" fmla="*/ 247781 h 5602986"/>
              <a:gd name="connsiteX5" fmla="*/ 3748354 w 8511392"/>
              <a:gd name="connsiteY5" fmla="*/ 36765 h 5602986"/>
              <a:gd name="connsiteX6" fmla="*/ 4037524 w 8511392"/>
              <a:gd name="connsiteY6" fmla="*/ 52397 h 5602986"/>
              <a:gd name="connsiteX7" fmla="*/ 4248539 w 8511392"/>
              <a:gd name="connsiteY7" fmla="*/ 5505 h 5602986"/>
              <a:gd name="connsiteX8" fmla="*/ 4506447 w 8511392"/>
              <a:gd name="connsiteY8" fmla="*/ 138366 h 5602986"/>
              <a:gd name="connsiteX9" fmla="*/ 4983185 w 8511392"/>
              <a:gd name="connsiteY9" fmla="*/ 52396 h 5602986"/>
              <a:gd name="connsiteX10" fmla="*/ 5311431 w 8511392"/>
              <a:gd name="connsiteY10" fmla="*/ 333750 h 5602986"/>
              <a:gd name="connsiteX11" fmla="*/ 6186754 w 8511392"/>
              <a:gd name="connsiteY11" fmla="*/ 536950 h 5602986"/>
              <a:gd name="connsiteX12" fmla="*/ 6632231 w 8511392"/>
              <a:gd name="connsiteY12" fmla="*/ 138365 h 5602986"/>
              <a:gd name="connsiteX13" fmla="*/ 6780724 w 8511392"/>
              <a:gd name="connsiteY13" fmla="*/ 177442 h 5602986"/>
              <a:gd name="connsiteX14" fmla="*/ 6972201 w 8511392"/>
              <a:gd name="connsiteY14" fmla="*/ 106097 h 5602986"/>
              <a:gd name="connsiteX15" fmla="*/ 7257462 w 8511392"/>
              <a:gd name="connsiteY15" fmla="*/ 341566 h 5602986"/>
              <a:gd name="connsiteX16" fmla="*/ 7351247 w 8511392"/>
              <a:gd name="connsiteY16" fmla="*/ 333751 h 5602986"/>
              <a:gd name="connsiteX17" fmla="*/ 7476293 w 8511392"/>
              <a:gd name="connsiteY17" fmla="*/ 505690 h 5602986"/>
              <a:gd name="connsiteX18" fmla="*/ 7304354 w 8511392"/>
              <a:gd name="connsiteY18" fmla="*/ 724519 h 5602986"/>
              <a:gd name="connsiteX19" fmla="*/ 7468478 w 8511392"/>
              <a:gd name="connsiteY19" fmla="*/ 912090 h 5602986"/>
              <a:gd name="connsiteX20" fmla="*/ 7687308 w 8511392"/>
              <a:gd name="connsiteY20" fmla="*/ 1060582 h 5602986"/>
              <a:gd name="connsiteX21" fmla="*/ 7898324 w 8511392"/>
              <a:gd name="connsiteY21" fmla="*/ 1271597 h 5602986"/>
              <a:gd name="connsiteX22" fmla="*/ 7999923 w 8511392"/>
              <a:gd name="connsiteY22" fmla="*/ 1295043 h 5602986"/>
              <a:gd name="connsiteX23" fmla="*/ 8078078 w 8511392"/>
              <a:gd name="connsiteY23" fmla="*/ 1599843 h 5602986"/>
              <a:gd name="connsiteX24" fmla="*/ 8156231 w 8511392"/>
              <a:gd name="connsiteY24" fmla="*/ 1748336 h 5602986"/>
              <a:gd name="connsiteX25" fmla="*/ 8124970 w 8511392"/>
              <a:gd name="connsiteY25" fmla="*/ 1818673 h 5602986"/>
              <a:gd name="connsiteX26" fmla="*/ 8328170 w 8511392"/>
              <a:gd name="connsiteY26" fmla="*/ 2162551 h 5602986"/>
              <a:gd name="connsiteX27" fmla="*/ 8406324 w 8511392"/>
              <a:gd name="connsiteY27" fmla="*/ 2170368 h 5602986"/>
              <a:gd name="connsiteX28" fmla="*/ 8453215 w 8511392"/>
              <a:gd name="connsiteY28" fmla="*/ 2662735 h 5602986"/>
              <a:gd name="connsiteX29" fmla="*/ 8414139 w 8511392"/>
              <a:gd name="connsiteY29" fmla="*/ 3076951 h 5602986"/>
              <a:gd name="connsiteX30" fmla="*/ 7702939 w 8511392"/>
              <a:gd name="connsiteY30" fmla="*/ 3131659 h 5602986"/>
              <a:gd name="connsiteX31" fmla="*/ 6847155 w 8511392"/>
              <a:gd name="connsiteY31" fmla="*/ 3408962 h 5602986"/>
              <a:gd name="connsiteX32" fmla="*/ 6608786 w 8511392"/>
              <a:gd name="connsiteY32" fmla="*/ 3405196 h 5602986"/>
              <a:gd name="connsiteX33" fmla="*/ 6382140 w 8511392"/>
              <a:gd name="connsiteY33" fmla="*/ 3522427 h 5602986"/>
              <a:gd name="connsiteX34" fmla="*/ 6077340 w 8511392"/>
              <a:gd name="connsiteY34" fmla="*/ 3811596 h 5602986"/>
              <a:gd name="connsiteX35" fmla="*/ 5967925 w 8511392"/>
              <a:gd name="connsiteY35" fmla="*/ 4061688 h 5602986"/>
              <a:gd name="connsiteX36" fmla="*/ 5733463 w 8511392"/>
              <a:gd name="connsiteY36" fmla="*/ 4194550 h 5602986"/>
              <a:gd name="connsiteX37" fmla="*/ 5694387 w 8511392"/>
              <a:gd name="connsiteY37" fmla="*/ 4389935 h 5602986"/>
              <a:gd name="connsiteX38" fmla="*/ 5287986 w 8511392"/>
              <a:gd name="connsiteY38" fmla="*/ 4452458 h 5602986"/>
              <a:gd name="connsiteX39" fmla="*/ 5170756 w 8511392"/>
              <a:gd name="connsiteY39" fmla="*/ 4382119 h 5602986"/>
              <a:gd name="connsiteX40" fmla="*/ 4858141 w 8511392"/>
              <a:gd name="connsiteY40" fmla="*/ 4460273 h 5602986"/>
              <a:gd name="connsiteX41" fmla="*/ 4271986 w 8511392"/>
              <a:gd name="connsiteY41" fmla="*/ 4593134 h 5602986"/>
              <a:gd name="connsiteX42" fmla="*/ 3959371 w 8511392"/>
              <a:gd name="connsiteY42" fmla="*/ 4905750 h 5602986"/>
              <a:gd name="connsiteX43" fmla="*/ 3631125 w 8511392"/>
              <a:gd name="connsiteY43" fmla="*/ 4960458 h 5602986"/>
              <a:gd name="connsiteX44" fmla="*/ 3252736 w 8511392"/>
              <a:gd name="connsiteY44" fmla="*/ 4471854 h 5602986"/>
              <a:gd name="connsiteX45" fmla="*/ 2544786 w 8511392"/>
              <a:gd name="connsiteY45" fmla="*/ 5015165 h 5602986"/>
              <a:gd name="connsiteX46" fmla="*/ 1966447 w 8511392"/>
              <a:gd name="connsiteY46" fmla="*/ 5530982 h 5602986"/>
              <a:gd name="connsiteX47" fmla="*/ 848848 w 8511392"/>
              <a:gd name="connsiteY47" fmla="*/ 5562242 h 5602986"/>
              <a:gd name="connsiteX48" fmla="*/ 75124 w 8511392"/>
              <a:gd name="connsiteY48" fmla="*/ 5538796 h 5602986"/>
              <a:gd name="connsiteX49" fmla="*/ 20416 w 8511392"/>
              <a:gd name="connsiteY49" fmla="*/ 146182 h 5602986"/>
              <a:gd name="connsiteX50" fmla="*/ 239248 w 8511392"/>
              <a:gd name="connsiteY50" fmla="*/ 443165 h 5602986"/>
              <a:gd name="connsiteX51" fmla="*/ 997338 w 8511392"/>
              <a:gd name="connsiteY51" fmla="*/ 677628 h 5602986"/>
              <a:gd name="connsiteX52" fmla="*/ 1630386 w 8511392"/>
              <a:gd name="connsiteY52" fmla="*/ 1349750 h 5602986"/>
              <a:gd name="connsiteX53" fmla="*/ 2146200 w 8511392"/>
              <a:gd name="connsiteY53" fmla="*/ 1967166 h 5602986"/>
              <a:gd name="connsiteX54" fmla="*/ 2443184 w 8511392"/>
              <a:gd name="connsiteY54" fmla="*/ 1506059 h 5602986"/>
              <a:gd name="connsiteX55" fmla="*/ 2596244 w 8511392"/>
              <a:gd name="connsiteY55" fmla="*/ 1168990 h 5602986"/>
              <a:gd name="connsiteX0" fmla="*/ 2608295 w 8523443"/>
              <a:gd name="connsiteY0" fmla="*/ 1168990 h 5601444"/>
              <a:gd name="connsiteX1" fmla="*/ 2580282 w 8523443"/>
              <a:gd name="connsiteY1" fmla="*/ 958982 h 5601444"/>
              <a:gd name="connsiteX2" fmla="*/ 2705328 w 8523443"/>
              <a:gd name="connsiteY2" fmla="*/ 724519 h 5601444"/>
              <a:gd name="connsiteX3" fmla="*/ 3033574 w 8523443"/>
              <a:gd name="connsiteY3" fmla="*/ 380643 h 5601444"/>
              <a:gd name="connsiteX4" fmla="*/ 3518129 w 8523443"/>
              <a:gd name="connsiteY4" fmla="*/ 247781 h 5601444"/>
              <a:gd name="connsiteX5" fmla="*/ 3760405 w 8523443"/>
              <a:gd name="connsiteY5" fmla="*/ 36765 h 5601444"/>
              <a:gd name="connsiteX6" fmla="*/ 4049575 w 8523443"/>
              <a:gd name="connsiteY6" fmla="*/ 52397 h 5601444"/>
              <a:gd name="connsiteX7" fmla="*/ 4260590 w 8523443"/>
              <a:gd name="connsiteY7" fmla="*/ 5505 h 5601444"/>
              <a:gd name="connsiteX8" fmla="*/ 4518498 w 8523443"/>
              <a:gd name="connsiteY8" fmla="*/ 138366 h 5601444"/>
              <a:gd name="connsiteX9" fmla="*/ 4995236 w 8523443"/>
              <a:gd name="connsiteY9" fmla="*/ 52396 h 5601444"/>
              <a:gd name="connsiteX10" fmla="*/ 5323482 w 8523443"/>
              <a:gd name="connsiteY10" fmla="*/ 333750 h 5601444"/>
              <a:gd name="connsiteX11" fmla="*/ 6198805 w 8523443"/>
              <a:gd name="connsiteY11" fmla="*/ 536950 h 5601444"/>
              <a:gd name="connsiteX12" fmla="*/ 6644282 w 8523443"/>
              <a:gd name="connsiteY12" fmla="*/ 138365 h 5601444"/>
              <a:gd name="connsiteX13" fmla="*/ 6792775 w 8523443"/>
              <a:gd name="connsiteY13" fmla="*/ 177442 h 5601444"/>
              <a:gd name="connsiteX14" fmla="*/ 6984252 w 8523443"/>
              <a:gd name="connsiteY14" fmla="*/ 106097 h 5601444"/>
              <a:gd name="connsiteX15" fmla="*/ 7269513 w 8523443"/>
              <a:gd name="connsiteY15" fmla="*/ 341566 h 5601444"/>
              <a:gd name="connsiteX16" fmla="*/ 7363298 w 8523443"/>
              <a:gd name="connsiteY16" fmla="*/ 333751 h 5601444"/>
              <a:gd name="connsiteX17" fmla="*/ 7488344 w 8523443"/>
              <a:gd name="connsiteY17" fmla="*/ 505690 h 5601444"/>
              <a:gd name="connsiteX18" fmla="*/ 7316405 w 8523443"/>
              <a:gd name="connsiteY18" fmla="*/ 724519 h 5601444"/>
              <a:gd name="connsiteX19" fmla="*/ 7480529 w 8523443"/>
              <a:gd name="connsiteY19" fmla="*/ 912090 h 5601444"/>
              <a:gd name="connsiteX20" fmla="*/ 7699359 w 8523443"/>
              <a:gd name="connsiteY20" fmla="*/ 1060582 h 5601444"/>
              <a:gd name="connsiteX21" fmla="*/ 7910375 w 8523443"/>
              <a:gd name="connsiteY21" fmla="*/ 1271597 h 5601444"/>
              <a:gd name="connsiteX22" fmla="*/ 8011974 w 8523443"/>
              <a:gd name="connsiteY22" fmla="*/ 1295043 h 5601444"/>
              <a:gd name="connsiteX23" fmla="*/ 8090129 w 8523443"/>
              <a:gd name="connsiteY23" fmla="*/ 1599843 h 5601444"/>
              <a:gd name="connsiteX24" fmla="*/ 8168282 w 8523443"/>
              <a:gd name="connsiteY24" fmla="*/ 1748336 h 5601444"/>
              <a:gd name="connsiteX25" fmla="*/ 8137021 w 8523443"/>
              <a:gd name="connsiteY25" fmla="*/ 1818673 h 5601444"/>
              <a:gd name="connsiteX26" fmla="*/ 8340221 w 8523443"/>
              <a:gd name="connsiteY26" fmla="*/ 2162551 h 5601444"/>
              <a:gd name="connsiteX27" fmla="*/ 8418375 w 8523443"/>
              <a:gd name="connsiteY27" fmla="*/ 2170368 h 5601444"/>
              <a:gd name="connsiteX28" fmla="*/ 8465266 w 8523443"/>
              <a:gd name="connsiteY28" fmla="*/ 2662735 h 5601444"/>
              <a:gd name="connsiteX29" fmla="*/ 8426190 w 8523443"/>
              <a:gd name="connsiteY29" fmla="*/ 3076951 h 5601444"/>
              <a:gd name="connsiteX30" fmla="*/ 7714990 w 8523443"/>
              <a:gd name="connsiteY30" fmla="*/ 3131659 h 5601444"/>
              <a:gd name="connsiteX31" fmla="*/ 6859206 w 8523443"/>
              <a:gd name="connsiteY31" fmla="*/ 3408962 h 5601444"/>
              <a:gd name="connsiteX32" fmla="*/ 6620837 w 8523443"/>
              <a:gd name="connsiteY32" fmla="*/ 3405196 h 5601444"/>
              <a:gd name="connsiteX33" fmla="*/ 6394191 w 8523443"/>
              <a:gd name="connsiteY33" fmla="*/ 3522427 h 5601444"/>
              <a:gd name="connsiteX34" fmla="*/ 6089391 w 8523443"/>
              <a:gd name="connsiteY34" fmla="*/ 3811596 h 5601444"/>
              <a:gd name="connsiteX35" fmla="*/ 5979976 w 8523443"/>
              <a:gd name="connsiteY35" fmla="*/ 4061688 h 5601444"/>
              <a:gd name="connsiteX36" fmla="*/ 5745514 w 8523443"/>
              <a:gd name="connsiteY36" fmla="*/ 4194550 h 5601444"/>
              <a:gd name="connsiteX37" fmla="*/ 5706438 w 8523443"/>
              <a:gd name="connsiteY37" fmla="*/ 4389935 h 5601444"/>
              <a:gd name="connsiteX38" fmla="*/ 5300037 w 8523443"/>
              <a:gd name="connsiteY38" fmla="*/ 4452458 h 5601444"/>
              <a:gd name="connsiteX39" fmla="*/ 5182807 w 8523443"/>
              <a:gd name="connsiteY39" fmla="*/ 4382119 h 5601444"/>
              <a:gd name="connsiteX40" fmla="*/ 4870192 w 8523443"/>
              <a:gd name="connsiteY40" fmla="*/ 4460273 h 5601444"/>
              <a:gd name="connsiteX41" fmla="*/ 4284037 w 8523443"/>
              <a:gd name="connsiteY41" fmla="*/ 4593134 h 5601444"/>
              <a:gd name="connsiteX42" fmla="*/ 3971422 w 8523443"/>
              <a:gd name="connsiteY42" fmla="*/ 4905750 h 5601444"/>
              <a:gd name="connsiteX43" fmla="*/ 3643176 w 8523443"/>
              <a:gd name="connsiteY43" fmla="*/ 4960458 h 5601444"/>
              <a:gd name="connsiteX44" fmla="*/ 3264787 w 8523443"/>
              <a:gd name="connsiteY44" fmla="*/ 4471854 h 5601444"/>
              <a:gd name="connsiteX45" fmla="*/ 2556837 w 8523443"/>
              <a:gd name="connsiteY45" fmla="*/ 5015165 h 5601444"/>
              <a:gd name="connsiteX46" fmla="*/ 1978498 w 8523443"/>
              <a:gd name="connsiteY46" fmla="*/ 5530982 h 5601444"/>
              <a:gd name="connsiteX47" fmla="*/ 860899 w 8523443"/>
              <a:gd name="connsiteY47" fmla="*/ 5562242 h 5601444"/>
              <a:gd name="connsiteX48" fmla="*/ 27909 w 8523443"/>
              <a:gd name="connsiteY48" fmla="*/ 5572663 h 5601444"/>
              <a:gd name="connsiteX49" fmla="*/ 32467 w 8523443"/>
              <a:gd name="connsiteY49" fmla="*/ 146182 h 5601444"/>
              <a:gd name="connsiteX50" fmla="*/ 251299 w 8523443"/>
              <a:gd name="connsiteY50" fmla="*/ 443165 h 5601444"/>
              <a:gd name="connsiteX51" fmla="*/ 1009389 w 8523443"/>
              <a:gd name="connsiteY51" fmla="*/ 677628 h 5601444"/>
              <a:gd name="connsiteX52" fmla="*/ 1642437 w 8523443"/>
              <a:gd name="connsiteY52" fmla="*/ 1349750 h 5601444"/>
              <a:gd name="connsiteX53" fmla="*/ 2158251 w 8523443"/>
              <a:gd name="connsiteY53" fmla="*/ 1967166 h 5601444"/>
              <a:gd name="connsiteX54" fmla="*/ 2455235 w 8523443"/>
              <a:gd name="connsiteY54" fmla="*/ 1506059 h 5601444"/>
              <a:gd name="connsiteX55" fmla="*/ 2608295 w 8523443"/>
              <a:gd name="connsiteY55" fmla="*/ 1168990 h 5601444"/>
              <a:gd name="connsiteX0" fmla="*/ 2608295 w 9067955"/>
              <a:gd name="connsiteY0" fmla="*/ 1168990 h 5601444"/>
              <a:gd name="connsiteX1" fmla="*/ 2580282 w 9067955"/>
              <a:gd name="connsiteY1" fmla="*/ 958982 h 5601444"/>
              <a:gd name="connsiteX2" fmla="*/ 2705328 w 9067955"/>
              <a:gd name="connsiteY2" fmla="*/ 724519 h 5601444"/>
              <a:gd name="connsiteX3" fmla="*/ 3033574 w 9067955"/>
              <a:gd name="connsiteY3" fmla="*/ 380643 h 5601444"/>
              <a:gd name="connsiteX4" fmla="*/ 3518129 w 9067955"/>
              <a:gd name="connsiteY4" fmla="*/ 247781 h 5601444"/>
              <a:gd name="connsiteX5" fmla="*/ 3760405 w 9067955"/>
              <a:gd name="connsiteY5" fmla="*/ 36765 h 5601444"/>
              <a:gd name="connsiteX6" fmla="*/ 4049575 w 9067955"/>
              <a:gd name="connsiteY6" fmla="*/ 52397 h 5601444"/>
              <a:gd name="connsiteX7" fmla="*/ 4260590 w 9067955"/>
              <a:gd name="connsiteY7" fmla="*/ 5505 h 5601444"/>
              <a:gd name="connsiteX8" fmla="*/ 4518498 w 9067955"/>
              <a:gd name="connsiteY8" fmla="*/ 138366 h 5601444"/>
              <a:gd name="connsiteX9" fmla="*/ 4995236 w 9067955"/>
              <a:gd name="connsiteY9" fmla="*/ 52396 h 5601444"/>
              <a:gd name="connsiteX10" fmla="*/ 5323482 w 9067955"/>
              <a:gd name="connsiteY10" fmla="*/ 333750 h 5601444"/>
              <a:gd name="connsiteX11" fmla="*/ 6198805 w 9067955"/>
              <a:gd name="connsiteY11" fmla="*/ 536950 h 5601444"/>
              <a:gd name="connsiteX12" fmla="*/ 6644282 w 9067955"/>
              <a:gd name="connsiteY12" fmla="*/ 138365 h 5601444"/>
              <a:gd name="connsiteX13" fmla="*/ 6792775 w 9067955"/>
              <a:gd name="connsiteY13" fmla="*/ 177442 h 5601444"/>
              <a:gd name="connsiteX14" fmla="*/ 6984252 w 9067955"/>
              <a:gd name="connsiteY14" fmla="*/ 106097 h 5601444"/>
              <a:gd name="connsiteX15" fmla="*/ 7269513 w 9067955"/>
              <a:gd name="connsiteY15" fmla="*/ 341566 h 5601444"/>
              <a:gd name="connsiteX16" fmla="*/ 7363298 w 9067955"/>
              <a:gd name="connsiteY16" fmla="*/ 333751 h 5601444"/>
              <a:gd name="connsiteX17" fmla="*/ 7488344 w 9067955"/>
              <a:gd name="connsiteY17" fmla="*/ 505690 h 5601444"/>
              <a:gd name="connsiteX18" fmla="*/ 7316405 w 9067955"/>
              <a:gd name="connsiteY18" fmla="*/ 724519 h 5601444"/>
              <a:gd name="connsiteX19" fmla="*/ 7480529 w 9067955"/>
              <a:gd name="connsiteY19" fmla="*/ 912090 h 5601444"/>
              <a:gd name="connsiteX20" fmla="*/ 7699359 w 9067955"/>
              <a:gd name="connsiteY20" fmla="*/ 1060582 h 5601444"/>
              <a:gd name="connsiteX21" fmla="*/ 7910375 w 9067955"/>
              <a:gd name="connsiteY21" fmla="*/ 1271597 h 5601444"/>
              <a:gd name="connsiteX22" fmla="*/ 8011974 w 9067955"/>
              <a:gd name="connsiteY22" fmla="*/ 1295043 h 5601444"/>
              <a:gd name="connsiteX23" fmla="*/ 8090129 w 9067955"/>
              <a:gd name="connsiteY23" fmla="*/ 1599843 h 5601444"/>
              <a:gd name="connsiteX24" fmla="*/ 8168282 w 9067955"/>
              <a:gd name="connsiteY24" fmla="*/ 1748336 h 5601444"/>
              <a:gd name="connsiteX25" fmla="*/ 8137021 w 9067955"/>
              <a:gd name="connsiteY25" fmla="*/ 1818673 h 5601444"/>
              <a:gd name="connsiteX26" fmla="*/ 8340221 w 9067955"/>
              <a:gd name="connsiteY26" fmla="*/ 2162551 h 5601444"/>
              <a:gd name="connsiteX27" fmla="*/ 8418375 w 9067955"/>
              <a:gd name="connsiteY27" fmla="*/ 2170368 h 5601444"/>
              <a:gd name="connsiteX28" fmla="*/ 8465266 w 9067955"/>
              <a:gd name="connsiteY28" fmla="*/ 2662735 h 5601444"/>
              <a:gd name="connsiteX29" fmla="*/ 8426190 w 9067955"/>
              <a:gd name="connsiteY29" fmla="*/ 3076951 h 5601444"/>
              <a:gd name="connsiteX30" fmla="*/ 9013438 w 9067955"/>
              <a:gd name="connsiteY30" fmla="*/ 3570571 h 5601444"/>
              <a:gd name="connsiteX31" fmla="*/ 6859206 w 9067955"/>
              <a:gd name="connsiteY31" fmla="*/ 3408962 h 5601444"/>
              <a:gd name="connsiteX32" fmla="*/ 6620837 w 9067955"/>
              <a:gd name="connsiteY32" fmla="*/ 3405196 h 5601444"/>
              <a:gd name="connsiteX33" fmla="*/ 6394191 w 9067955"/>
              <a:gd name="connsiteY33" fmla="*/ 3522427 h 5601444"/>
              <a:gd name="connsiteX34" fmla="*/ 6089391 w 9067955"/>
              <a:gd name="connsiteY34" fmla="*/ 3811596 h 5601444"/>
              <a:gd name="connsiteX35" fmla="*/ 5979976 w 9067955"/>
              <a:gd name="connsiteY35" fmla="*/ 4061688 h 5601444"/>
              <a:gd name="connsiteX36" fmla="*/ 5745514 w 9067955"/>
              <a:gd name="connsiteY36" fmla="*/ 4194550 h 5601444"/>
              <a:gd name="connsiteX37" fmla="*/ 5706438 w 9067955"/>
              <a:gd name="connsiteY37" fmla="*/ 4389935 h 5601444"/>
              <a:gd name="connsiteX38" fmla="*/ 5300037 w 9067955"/>
              <a:gd name="connsiteY38" fmla="*/ 4452458 h 5601444"/>
              <a:gd name="connsiteX39" fmla="*/ 5182807 w 9067955"/>
              <a:gd name="connsiteY39" fmla="*/ 4382119 h 5601444"/>
              <a:gd name="connsiteX40" fmla="*/ 4870192 w 9067955"/>
              <a:gd name="connsiteY40" fmla="*/ 4460273 h 5601444"/>
              <a:gd name="connsiteX41" fmla="*/ 4284037 w 9067955"/>
              <a:gd name="connsiteY41" fmla="*/ 4593134 h 5601444"/>
              <a:gd name="connsiteX42" fmla="*/ 3971422 w 9067955"/>
              <a:gd name="connsiteY42" fmla="*/ 4905750 h 5601444"/>
              <a:gd name="connsiteX43" fmla="*/ 3643176 w 9067955"/>
              <a:gd name="connsiteY43" fmla="*/ 4960458 h 5601444"/>
              <a:gd name="connsiteX44" fmla="*/ 3264787 w 9067955"/>
              <a:gd name="connsiteY44" fmla="*/ 4471854 h 5601444"/>
              <a:gd name="connsiteX45" fmla="*/ 2556837 w 9067955"/>
              <a:gd name="connsiteY45" fmla="*/ 5015165 h 5601444"/>
              <a:gd name="connsiteX46" fmla="*/ 1978498 w 9067955"/>
              <a:gd name="connsiteY46" fmla="*/ 5530982 h 5601444"/>
              <a:gd name="connsiteX47" fmla="*/ 860899 w 9067955"/>
              <a:gd name="connsiteY47" fmla="*/ 5562242 h 5601444"/>
              <a:gd name="connsiteX48" fmla="*/ 27909 w 9067955"/>
              <a:gd name="connsiteY48" fmla="*/ 5572663 h 5601444"/>
              <a:gd name="connsiteX49" fmla="*/ 32467 w 9067955"/>
              <a:gd name="connsiteY49" fmla="*/ 146182 h 5601444"/>
              <a:gd name="connsiteX50" fmla="*/ 251299 w 9067955"/>
              <a:gd name="connsiteY50" fmla="*/ 443165 h 5601444"/>
              <a:gd name="connsiteX51" fmla="*/ 1009389 w 9067955"/>
              <a:gd name="connsiteY51" fmla="*/ 677628 h 5601444"/>
              <a:gd name="connsiteX52" fmla="*/ 1642437 w 9067955"/>
              <a:gd name="connsiteY52" fmla="*/ 1349750 h 5601444"/>
              <a:gd name="connsiteX53" fmla="*/ 2158251 w 9067955"/>
              <a:gd name="connsiteY53" fmla="*/ 1967166 h 5601444"/>
              <a:gd name="connsiteX54" fmla="*/ 2455235 w 9067955"/>
              <a:gd name="connsiteY54" fmla="*/ 1506059 h 5601444"/>
              <a:gd name="connsiteX55" fmla="*/ 2608295 w 9067955"/>
              <a:gd name="connsiteY55" fmla="*/ 1168990 h 5601444"/>
              <a:gd name="connsiteX0" fmla="*/ 2608295 w 9019130"/>
              <a:gd name="connsiteY0" fmla="*/ 1168990 h 5601444"/>
              <a:gd name="connsiteX1" fmla="*/ 2580282 w 9019130"/>
              <a:gd name="connsiteY1" fmla="*/ 958982 h 5601444"/>
              <a:gd name="connsiteX2" fmla="*/ 2705328 w 9019130"/>
              <a:gd name="connsiteY2" fmla="*/ 724519 h 5601444"/>
              <a:gd name="connsiteX3" fmla="*/ 3033574 w 9019130"/>
              <a:gd name="connsiteY3" fmla="*/ 380643 h 5601444"/>
              <a:gd name="connsiteX4" fmla="*/ 3518129 w 9019130"/>
              <a:gd name="connsiteY4" fmla="*/ 247781 h 5601444"/>
              <a:gd name="connsiteX5" fmla="*/ 3760405 w 9019130"/>
              <a:gd name="connsiteY5" fmla="*/ 36765 h 5601444"/>
              <a:gd name="connsiteX6" fmla="*/ 4049575 w 9019130"/>
              <a:gd name="connsiteY6" fmla="*/ 52397 h 5601444"/>
              <a:gd name="connsiteX7" fmla="*/ 4260590 w 9019130"/>
              <a:gd name="connsiteY7" fmla="*/ 5505 h 5601444"/>
              <a:gd name="connsiteX8" fmla="*/ 4518498 w 9019130"/>
              <a:gd name="connsiteY8" fmla="*/ 138366 h 5601444"/>
              <a:gd name="connsiteX9" fmla="*/ 4995236 w 9019130"/>
              <a:gd name="connsiteY9" fmla="*/ 52396 h 5601444"/>
              <a:gd name="connsiteX10" fmla="*/ 5323482 w 9019130"/>
              <a:gd name="connsiteY10" fmla="*/ 333750 h 5601444"/>
              <a:gd name="connsiteX11" fmla="*/ 6198805 w 9019130"/>
              <a:gd name="connsiteY11" fmla="*/ 536950 h 5601444"/>
              <a:gd name="connsiteX12" fmla="*/ 6644282 w 9019130"/>
              <a:gd name="connsiteY12" fmla="*/ 138365 h 5601444"/>
              <a:gd name="connsiteX13" fmla="*/ 6792775 w 9019130"/>
              <a:gd name="connsiteY13" fmla="*/ 177442 h 5601444"/>
              <a:gd name="connsiteX14" fmla="*/ 6984252 w 9019130"/>
              <a:gd name="connsiteY14" fmla="*/ 106097 h 5601444"/>
              <a:gd name="connsiteX15" fmla="*/ 7269513 w 9019130"/>
              <a:gd name="connsiteY15" fmla="*/ 341566 h 5601444"/>
              <a:gd name="connsiteX16" fmla="*/ 7363298 w 9019130"/>
              <a:gd name="connsiteY16" fmla="*/ 333751 h 5601444"/>
              <a:gd name="connsiteX17" fmla="*/ 7488344 w 9019130"/>
              <a:gd name="connsiteY17" fmla="*/ 505690 h 5601444"/>
              <a:gd name="connsiteX18" fmla="*/ 7316405 w 9019130"/>
              <a:gd name="connsiteY18" fmla="*/ 724519 h 5601444"/>
              <a:gd name="connsiteX19" fmla="*/ 7480529 w 9019130"/>
              <a:gd name="connsiteY19" fmla="*/ 912090 h 5601444"/>
              <a:gd name="connsiteX20" fmla="*/ 7699359 w 9019130"/>
              <a:gd name="connsiteY20" fmla="*/ 1060582 h 5601444"/>
              <a:gd name="connsiteX21" fmla="*/ 7910375 w 9019130"/>
              <a:gd name="connsiteY21" fmla="*/ 1271597 h 5601444"/>
              <a:gd name="connsiteX22" fmla="*/ 8011974 w 9019130"/>
              <a:gd name="connsiteY22" fmla="*/ 1295043 h 5601444"/>
              <a:gd name="connsiteX23" fmla="*/ 8090129 w 9019130"/>
              <a:gd name="connsiteY23" fmla="*/ 1599843 h 5601444"/>
              <a:gd name="connsiteX24" fmla="*/ 8168282 w 9019130"/>
              <a:gd name="connsiteY24" fmla="*/ 1748336 h 5601444"/>
              <a:gd name="connsiteX25" fmla="*/ 8137021 w 9019130"/>
              <a:gd name="connsiteY25" fmla="*/ 1818673 h 5601444"/>
              <a:gd name="connsiteX26" fmla="*/ 8340221 w 9019130"/>
              <a:gd name="connsiteY26" fmla="*/ 2162551 h 5601444"/>
              <a:gd name="connsiteX27" fmla="*/ 8418375 w 9019130"/>
              <a:gd name="connsiteY27" fmla="*/ 2170368 h 5601444"/>
              <a:gd name="connsiteX28" fmla="*/ 8465266 w 9019130"/>
              <a:gd name="connsiteY28" fmla="*/ 2662735 h 5601444"/>
              <a:gd name="connsiteX29" fmla="*/ 8426190 w 9019130"/>
              <a:gd name="connsiteY29" fmla="*/ 3076951 h 5601444"/>
              <a:gd name="connsiteX30" fmla="*/ 9013438 w 9019130"/>
              <a:gd name="connsiteY30" fmla="*/ 3570571 h 5601444"/>
              <a:gd name="connsiteX31" fmla="*/ 8017446 w 9019130"/>
              <a:gd name="connsiteY31" fmla="*/ 3817394 h 5601444"/>
              <a:gd name="connsiteX32" fmla="*/ 6620837 w 9019130"/>
              <a:gd name="connsiteY32" fmla="*/ 3405196 h 5601444"/>
              <a:gd name="connsiteX33" fmla="*/ 6394191 w 9019130"/>
              <a:gd name="connsiteY33" fmla="*/ 3522427 h 5601444"/>
              <a:gd name="connsiteX34" fmla="*/ 6089391 w 9019130"/>
              <a:gd name="connsiteY34" fmla="*/ 3811596 h 5601444"/>
              <a:gd name="connsiteX35" fmla="*/ 5979976 w 9019130"/>
              <a:gd name="connsiteY35" fmla="*/ 4061688 h 5601444"/>
              <a:gd name="connsiteX36" fmla="*/ 5745514 w 9019130"/>
              <a:gd name="connsiteY36" fmla="*/ 4194550 h 5601444"/>
              <a:gd name="connsiteX37" fmla="*/ 5706438 w 9019130"/>
              <a:gd name="connsiteY37" fmla="*/ 4389935 h 5601444"/>
              <a:gd name="connsiteX38" fmla="*/ 5300037 w 9019130"/>
              <a:gd name="connsiteY38" fmla="*/ 4452458 h 5601444"/>
              <a:gd name="connsiteX39" fmla="*/ 5182807 w 9019130"/>
              <a:gd name="connsiteY39" fmla="*/ 4382119 h 5601444"/>
              <a:gd name="connsiteX40" fmla="*/ 4870192 w 9019130"/>
              <a:gd name="connsiteY40" fmla="*/ 4460273 h 5601444"/>
              <a:gd name="connsiteX41" fmla="*/ 4284037 w 9019130"/>
              <a:gd name="connsiteY41" fmla="*/ 4593134 h 5601444"/>
              <a:gd name="connsiteX42" fmla="*/ 3971422 w 9019130"/>
              <a:gd name="connsiteY42" fmla="*/ 4905750 h 5601444"/>
              <a:gd name="connsiteX43" fmla="*/ 3643176 w 9019130"/>
              <a:gd name="connsiteY43" fmla="*/ 4960458 h 5601444"/>
              <a:gd name="connsiteX44" fmla="*/ 3264787 w 9019130"/>
              <a:gd name="connsiteY44" fmla="*/ 4471854 h 5601444"/>
              <a:gd name="connsiteX45" fmla="*/ 2556837 w 9019130"/>
              <a:gd name="connsiteY45" fmla="*/ 5015165 h 5601444"/>
              <a:gd name="connsiteX46" fmla="*/ 1978498 w 9019130"/>
              <a:gd name="connsiteY46" fmla="*/ 5530982 h 5601444"/>
              <a:gd name="connsiteX47" fmla="*/ 860899 w 9019130"/>
              <a:gd name="connsiteY47" fmla="*/ 5562242 h 5601444"/>
              <a:gd name="connsiteX48" fmla="*/ 27909 w 9019130"/>
              <a:gd name="connsiteY48" fmla="*/ 5572663 h 5601444"/>
              <a:gd name="connsiteX49" fmla="*/ 32467 w 9019130"/>
              <a:gd name="connsiteY49" fmla="*/ 146182 h 5601444"/>
              <a:gd name="connsiteX50" fmla="*/ 251299 w 9019130"/>
              <a:gd name="connsiteY50" fmla="*/ 443165 h 5601444"/>
              <a:gd name="connsiteX51" fmla="*/ 1009389 w 9019130"/>
              <a:gd name="connsiteY51" fmla="*/ 677628 h 5601444"/>
              <a:gd name="connsiteX52" fmla="*/ 1642437 w 9019130"/>
              <a:gd name="connsiteY52" fmla="*/ 1349750 h 5601444"/>
              <a:gd name="connsiteX53" fmla="*/ 2158251 w 9019130"/>
              <a:gd name="connsiteY53" fmla="*/ 1967166 h 5601444"/>
              <a:gd name="connsiteX54" fmla="*/ 2455235 w 9019130"/>
              <a:gd name="connsiteY54" fmla="*/ 1506059 h 5601444"/>
              <a:gd name="connsiteX55" fmla="*/ 2608295 w 9019130"/>
              <a:gd name="connsiteY55" fmla="*/ 1168990 h 5601444"/>
              <a:gd name="connsiteX0" fmla="*/ 2608295 w 9019488"/>
              <a:gd name="connsiteY0" fmla="*/ 1168990 h 5601444"/>
              <a:gd name="connsiteX1" fmla="*/ 2580282 w 9019488"/>
              <a:gd name="connsiteY1" fmla="*/ 958982 h 5601444"/>
              <a:gd name="connsiteX2" fmla="*/ 2705328 w 9019488"/>
              <a:gd name="connsiteY2" fmla="*/ 724519 h 5601444"/>
              <a:gd name="connsiteX3" fmla="*/ 3033574 w 9019488"/>
              <a:gd name="connsiteY3" fmla="*/ 380643 h 5601444"/>
              <a:gd name="connsiteX4" fmla="*/ 3518129 w 9019488"/>
              <a:gd name="connsiteY4" fmla="*/ 247781 h 5601444"/>
              <a:gd name="connsiteX5" fmla="*/ 3760405 w 9019488"/>
              <a:gd name="connsiteY5" fmla="*/ 36765 h 5601444"/>
              <a:gd name="connsiteX6" fmla="*/ 4049575 w 9019488"/>
              <a:gd name="connsiteY6" fmla="*/ 52397 h 5601444"/>
              <a:gd name="connsiteX7" fmla="*/ 4260590 w 9019488"/>
              <a:gd name="connsiteY7" fmla="*/ 5505 h 5601444"/>
              <a:gd name="connsiteX8" fmla="*/ 4518498 w 9019488"/>
              <a:gd name="connsiteY8" fmla="*/ 138366 h 5601444"/>
              <a:gd name="connsiteX9" fmla="*/ 4995236 w 9019488"/>
              <a:gd name="connsiteY9" fmla="*/ 52396 h 5601444"/>
              <a:gd name="connsiteX10" fmla="*/ 5323482 w 9019488"/>
              <a:gd name="connsiteY10" fmla="*/ 333750 h 5601444"/>
              <a:gd name="connsiteX11" fmla="*/ 6198805 w 9019488"/>
              <a:gd name="connsiteY11" fmla="*/ 536950 h 5601444"/>
              <a:gd name="connsiteX12" fmla="*/ 6644282 w 9019488"/>
              <a:gd name="connsiteY12" fmla="*/ 138365 h 5601444"/>
              <a:gd name="connsiteX13" fmla="*/ 6792775 w 9019488"/>
              <a:gd name="connsiteY13" fmla="*/ 177442 h 5601444"/>
              <a:gd name="connsiteX14" fmla="*/ 6984252 w 9019488"/>
              <a:gd name="connsiteY14" fmla="*/ 106097 h 5601444"/>
              <a:gd name="connsiteX15" fmla="*/ 7269513 w 9019488"/>
              <a:gd name="connsiteY15" fmla="*/ 341566 h 5601444"/>
              <a:gd name="connsiteX16" fmla="*/ 7363298 w 9019488"/>
              <a:gd name="connsiteY16" fmla="*/ 333751 h 5601444"/>
              <a:gd name="connsiteX17" fmla="*/ 7488344 w 9019488"/>
              <a:gd name="connsiteY17" fmla="*/ 505690 h 5601444"/>
              <a:gd name="connsiteX18" fmla="*/ 7316405 w 9019488"/>
              <a:gd name="connsiteY18" fmla="*/ 724519 h 5601444"/>
              <a:gd name="connsiteX19" fmla="*/ 7480529 w 9019488"/>
              <a:gd name="connsiteY19" fmla="*/ 912090 h 5601444"/>
              <a:gd name="connsiteX20" fmla="*/ 7699359 w 9019488"/>
              <a:gd name="connsiteY20" fmla="*/ 1060582 h 5601444"/>
              <a:gd name="connsiteX21" fmla="*/ 7910375 w 9019488"/>
              <a:gd name="connsiteY21" fmla="*/ 1271597 h 5601444"/>
              <a:gd name="connsiteX22" fmla="*/ 8011974 w 9019488"/>
              <a:gd name="connsiteY22" fmla="*/ 1295043 h 5601444"/>
              <a:gd name="connsiteX23" fmla="*/ 8090129 w 9019488"/>
              <a:gd name="connsiteY23" fmla="*/ 1599843 h 5601444"/>
              <a:gd name="connsiteX24" fmla="*/ 8168282 w 9019488"/>
              <a:gd name="connsiteY24" fmla="*/ 1748336 h 5601444"/>
              <a:gd name="connsiteX25" fmla="*/ 8137021 w 9019488"/>
              <a:gd name="connsiteY25" fmla="*/ 1818673 h 5601444"/>
              <a:gd name="connsiteX26" fmla="*/ 8340221 w 9019488"/>
              <a:gd name="connsiteY26" fmla="*/ 2162551 h 5601444"/>
              <a:gd name="connsiteX27" fmla="*/ 8418375 w 9019488"/>
              <a:gd name="connsiteY27" fmla="*/ 2170368 h 5601444"/>
              <a:gd name="connsiteX28" fmla="*/ 8465266 w 9019488"/>
              <a:gd name="connsiteY28" fmla="*/ 2662735 h 5601444"/>
              <a:gd name="connsiteX29" fmla="*/ 8426190 w 9019488"/>
              <a:gd name="connsiteY29" fmla="*/ 3076951 h 5601444"/>
              <a:gd name="connsiteX30" fmla="*/ 9013438 w 9019488"/>
              <a:gd name="connsiteY30" fmla="*/ 3570571 h 5601444"/>
              <a:gd name="connsiteX31" fmla="*/ 8688788 w 9019488"/>
              <a:gd name="connsiteY31" fmla="*/ 3748604 h 5601444"/>
              <a:gd name="connsiteX32" fmla="*/ 8017446 w 9019488"/>
              <a:gd name="connsiteY32" fmla="*/ 3817394 h 5601444"/>
              <a:gd name="connsiteX33" fmla="*/ 6620837 w 9019488"/>
              <a:gd name="connsiteY33" fmla="*/ 3405196 h 5601444"/>
              <a:gd name="connsiteX34" fmla="*/ 6394191 w 9019488"/>
              <a:gd name="connsiteY34" fmla="*/ 3522427 h 5601444"/>
              <a:gd name="connsiteX35" fmla="*/ 6089391 w 9019488"/>
              <a:gd name="connsiteY35" fmla="*/ 3811596 h 5601444"/>
              <a:gd name="connsiteX36" fmla="*/ 5979976 w 9019488"/>
              <a:gd name="connsiteY36" fmla="*/ 4061688 h 5601444"/>
              <a:gd name="connsiteX37" fmla="*/ 5745514 w 9019488"/>
              <a:gd name="connsiteY37" fmla="*/ 4194550 h 5601444"/>
              <a:gd name="connsiteX38" fmla="*/ 5706438 w 9019488"/>
              <a:gd name="connsiteY38" fmla="*/ 4389935 h 5601444"/>
              <a:gd name="connsiteX39" fmla="*/ 5300037 w 9019488"/>
              <a:gd name="connsiteY39" fmla="*/ 4452458 h 5601444"/>
              <a:gd name="connsiteX40" fmla="*/ 5182807 w 9019488"/>
              <a:gd name="connsiteY40" fmla="*/ 4382119 h 5601444"/>
              <a:gd name="connsiteX41" fmla="*/ 4870192 w 9019488"/>
              <a:gd name="connsiteY41" fmla="*/ 4460273 h 5601444"/>
              <a:gd name="connsiteX42" fmla="*/ 4284037 w 9019488"/>
              <a:gd name="connsiteY42" fmla="*/ 4593134 h 5601444"/>
              <a:gd name="connsiteX43" fmla="*/ 3971422 w 9019488"/>
              <a:gd name="connsiteY43" fmla="*/ 4905750 h 5601444"/>
              <a:gd name="connsiteX44" fmla="*/ 3643176 w 9019488"/>
              <a:gd name="connsiteY44" fmla="*/ 4960458 h 5601444"/>
              <a:gd name="connsiteX45" fmla="*/ 3264787 w 9019488"/>
              <a:gd name="connsiteY45" fmla="*/ 4471854 h 5601444"/>
              <a:gd name="connsiteX46" fmla="*/ 2556837 w 9019488"/>
              <a:gd name="connsiteY46" fmla="*/ 5015165 h 5601444"/>
              <a:gd name="connsiteX47" fmla="*/ 1978498 w 9019488"/>
              <a:gd name="connsiteY47" fmla="*/ 5530982 h 5601444"/>
              <a:gd name="connsiteX48" fmla="*/ 860899 w 9019488"/>
              <a:gd name="connsiteY48" fmla="*/ 5562242 h 5601444"/>
              <a:gd name="connsiteX49" fmla="*/ 27909 w 9019488"/>
              <a:gd name="connsiteY49" fmla="*/ 5572663 h 5601444"/>
              <a:gd name="connsiteX50" fmla="*/ 32467 w 9019488"/>
              <a:gd name="connsiteY50" fmla="*/ 146182 h 5601444"/>
              <a:gd name="connsiteX51" fmla="*/ 251299 w 9019488"/>
              <a:gd name="connsiteY51" fmla="*/ 443165 h 5601444"/>
              <a:gd name="connsiteX52" fmla="*/ 1009389 w 9019488"/>
              <a:gd name="connsiteY52" fmla="*/ 677628 h 5601444"/>
              <a:gd name="connsiteX53" fmla="*/ 1642437 w 9019488"/>
              <a:gd name="connsiteY53" fmla="*/ 1349750 h 5601444"/>
              <a:gd name="connsiteX54" fmla="*/ 2158251 w 9019488"/>
              <a:gd name="connsiteY54" fmla="*/ 1967166 h 5601444"/>
              <a:gd name="connsiteX55" fmla="*/ 2455235 w 9019488"/>
              <a:gd name="connsiteY55" fmla="*/ 1506059 h 5601444"/>
              <a:gd name="connsiteX56" fmla="*/ 2608295 w 9019488"/>
              <a:gd name="connsiteY56" fmla="*/ 1168990 h 5601444"/>
              <a:gd name="connsiteX0" fmla="*/ 2608295 w 9016706"/>
              <a:gd name="connsiteY0" fmla="*/ 1168990 h 5601444"/>
              <a:gd name="connsiteX1" fmla="*/ 2580282 w 9016706"/>
              <a:gd name="connsiteY1" fmla="*/ 958982 h 5601444"/>
              <a:gd name="connsiteX2" fmla="*/ 2705328 w 9016706"/>
              <a:gd name="connsiteY2" fmla="*/ 724519 h 5601444"/>
              <a:gd name="connsiteX3" fmla="*/ 3033574 w 9016706"/>
              <a:gd name="connsiteY3" fmla="*/ 380643 h 5601444"/>
              <a:gd name="connsiteX4" fmla="*/ 3518129 w 9016706"/>
              <a:gd name="connsiteY4" fmla="*/ 247781 h 5601444"/>
              <a:gd name="connsiteX5" fmla="*/ 3760405 w 9016706"/>
              <a:gd name="connsiteY5" fmla="*/ 36765 h 5601444"/>
              <a:gd name="connsiteX6" fmla="*/ 4049575 w 9016706"/>
              <a:gd name="connsiteY6" fmla="*/ 52397 h 5601444"/>
              <a:gd name="connsiteX7" fmla="*/ 4260590 w 9016706"/>
              <a:gd name="connsiteY7" fmla="*/ 5505 h 5601444"/>
              <a:gd name="connsiteX8" fmla="*/ 4518498 w 9016706"/>
              <a:gd name="connsiteY8" fmla="*/ 138366 h 5601444"/>
              <a:gd name="connsiteX9" fmla="*/ 4995236 w 9016706"/>
              <a:gd name="connsiteY9" fmla="*/ 52396 h 5601444"/>
              <a:gd name="connsiteX10" fmla="*/ 5323482 w 9016706"/>
              <a:gd name="connsiteY10" fmla="*/ 333750 h 5601444"/>
              <a:gd name="connsiteX11" fmla="*/ 6198805 w 9016706"/>
              <a:gd name="connsiteY11" fmla="*/ 536950 h 5601444"/>
              <a:gd name="connsiteX12" fmla="*/ 6644282 w 9016706"/>
              <a:gd name="connsiteY12" fmla="*/ 138365 h 5601444"/>
              <a:gd name="connsiteX13" fmla="*/ 6792775 w 9016706"/>
              <a:gd name="connsiteY13" fmla="*/ 177442 h 5601444"/>
              <a:gd name="connsiteX14" fmla="*/ 6984252 w 9016706"/>
              <a:gd name="connsiteY14" fmla="*/ 106097 h 5601444"/>
              <a:gd name="connsiteX15" fmla="*/ 7269513 w 9016706"/>
              <a:gd name="connsiteY15" fmla="*/ 341566 h 5601444"/>
              <a:gd name="connsiteX16" fmla="*/ 7363298 w 9016706"/>
              <a:gd name="connsiteY16" fmla="*/ 333751 h 5601444"/>
              <a:gd name="connsiteX17" fmla="*/ 7488344 w 9016706"/>
              <a:gd name="connsiteY17" fmla="*/ 505690 h 5601444"/>
              <a:gd name="connsiteX18" fmla="*/ 7316405 w 9016706"/>
              <a:gd name="connsiteY18" fmla="*/ 724519 h 5601444"/>
              <a:gd name="connsiteX19" fmla="*/ 7480529 w 9016706"/>
              <a:gd name="connsiteY19" fmla="*/ 912090 h 5601444"/>
              <a:gd name="connsiteX20" fmla="*/ 7699359 w 9016706"/>
              <a:gd name="connsiteY20" fmla="*/ 1060582 h 5601444"/>
              <a:gd name="connsiteX21" fmla="*/ 7910375 w 9016706"/>
              <a:gd name="connsiteY21" fmla="*/ 1271597 h 5601444"/>
              <a:gd name="connsiteX22" fmla="*/ 8011974 w 9016706"/>
              <a:gd name="connsiteY22" fmla="*/ 1295043 h 5601444"/>
              <a:gd name="connsiteX23" fmla="*/ 8090129 w 9016706"/>
              <a:gd name="connsiteY23" fmla="*/ 1599843 h 5601444"/>
              <a:gd name="connsiteX24" fmla="*/ 8168282 w 9016706"/>
              <a:gd name="connsiteY24" fmla="*/ 1748336 h 5601444"/>
              <a:gd name="connsiteX25" fmla="*/ 8137021 w 9016706"/>
              <a:gd name="connsiteY25" fmla="*/ 1818673 h 5601444"/>
              <a:gd name="connsiteX26" fmla="*/ 8340221 w 9016706"/>
              <a:gd name="connsiteY26" fmla="*/ 2162551 h 5601444"/>
              <a:gd name="connsiteX27" fmla="*/ 8418375 w 9016706"/>
              <a:gd name="connsiteY27" fmla="*/ 2170368 h 5601444"/>
              <a:gd name="connsiteX28" fmla="*/ 8465266 w 9016706"/>
              <a:gd name="connsiteY28" fmla="*/ 2662735 h 5601444"/>
              <a:gd name="connsiteX29" fmla="*/ 8426190 w 9016706"/>
              <a:gd name="connsiteY29" fmla="*/ 3076951 h 5601444"/>
              <a:gd name="connsiteX30" fmla="*/ 9013438 w 9016706"/>
              <a:gd name="connsiteY30" fmla="*/ 3570571 h 5601444"/>
              <a:gd name="connsiteX31" fmla="*/ 8633924 w 9016706"/>
              <a:gd name="connsiteY31" fmla="*/ 3687644 h 5601444"/>
              <a:gd name="connsiteX32" fmla="*/ 8017446 w 9016706"/>
              <a:gd name="connsiteY32" fmla="*/ 3817394 h 5601444"/>
              <a:gd name="connsiteX33" fmla="*/ 6620837 w 9016706"/>
              <a:gd name="connsiteY33" fmla="*/ 3405196 h 5601444"/>
              <a:gd name="connsiteX34" fmla="*/ 6394191 w 9016706"/>
              <a:gd name="connsiteY34" fmla="*/ 3522427 h 5601444"/>
              <a:gd name="connsiteX35" fmla="*/ 6089391 w 9016706"/>
              <a:gd name="connsiteY35" fmla="*/ 3811596 h 5601444"/>
              <a:gd name="connsiteX36" fmla="*/ 5979976 w 9016706"/>
              <a:gd name="connsiteY36" fmla="*/ 4061688 h 5601444"/>
              <a:gd name="connsiteX37" fmla="*/ 5745514 w 9016706"/>
              <a:gd name="connsiteY37" fmla="*/ 4194550 h 5601444"/>
              <a:gd name="connsiteX38" fmla="*/ 5706438 w 9016706"/>
              <a:gd name="connsiteY38" fmla="*/ 4389935 h 5601444"/>
              <a:gd name="connsiteX39" fmla="*/ 5300037 w 9016706"/>
              <a:gd name="connsiteY39" fmla="*/ 4452458 h 5601444"/>
              <a:gd name="connsiteX40" fmla="*/ 5182807 w 9016706"/>
              <a:gd name="connsiteY40" fmla="*/ 4382119 h 5601444"/>
              <a:gd name="connsiteX41" fmla="*/ 4870192 w 9016706"/>
              <a:gd name="connsiteY41" fmla="*/ 4460273 h 5601444"/>
              <a:gd name="connsiteX42" fmla="*/ 4284037 w 9016706"/>
              <a:gd name="connsiteY42" fmla="*/ 4593134 h 5601444"/>
              <a:gd name="connsiteX43" fmla="*/ 3971422 w 9016706"/>
              <a:gd name="connsiteY43" fmla="*/ 4905750 h 5601444"/>
              <a:gd name="connsiteX44" fmla="*/ 3643176 w 9016706"/>
              <a:gd name="connsiteY44" fmla="*/ 4960458 h 5601444"/>
              <a:gd name="connsiteX45" fmla="*/ 3264787 w 9016706"/>
              <a:gd name="connsiteY45" fmla="*/ 4471854 h 5601444"/>
              <a:gd name="connsiteX46" fmla="*/ 2556837 w 9016706"/>
              <a:gd name="connsiteY46" fmla="*/ 5015165 h 5601444"/>
              <a:gd name="connsiteX47" fmla="*/ 1978498 w 9016706"/>
              <a:gd name="connsiteY47" fmla="*/ 5530982 h 5601444"/>
              <a:gd name="connsiteX48" fmla="*/ 860899 w 9016706"/>
              <a:gd name="connsiteY48" fmla="*/ 5562242 h 5601444"/>
              <a:gd name="connsiteX49" fmla="*/ 27909 w 9016706"/>
              <a:gd name="connsiteY49" fmla="*/ 5572663 h 5601444"/>
              <a:gd name="connsiteX50" fmla="*/ 32467 w 9016706"/>
              <a:gd name="connsiteY50" fmla="*/ 146182 h 5601444"/>
              <a:gd name="connsiteX51" fmla="*/ 251299 w 9016706"/>
              <a:gd name="connsiteY51" fmla="*/ 443165 h 5601444"/>
              <a:gd name="connsiteX52" fmla="*/ 1009389 w 9016706"/>
              <a:gd name="connsiteY52" fmla="*/ 677628 h 5601444"/>
              <a:gd name="connsiteX53" fmla="*/ 1642437 w 9016706"/>
              <a:gd name="connsiteY53" fmla="*/ 1349750 h 5601444"/>
              <a:gd name="connsiteX54" fmla="*/ 2158251 w 9016706"/>
              <a:gd name="connsiteY54" fmla="*/ 1967166 h 5601444"/>
              <a:gd name="connsiteX55" fmla="*/ 2455235 w 9016706"/>
              <a:gd name="connsiteY55" fmla="*/ 1506059 h 5601444"/>
              <a:gd name="connsiteX56" fmla="*/ 2608295 w 9016706"/>
              <a:gd name="connsiteY56" fmla="*/ 1168990 h 5601444"/>
              <a:gd name="connsiteX0" fmla="*/ 2608295 w 9017010"/>
              <a:gd name="connsiteY0" fmla="*/ 1168990 h 5601444"/>
              <a:gd name="connsiteX1" fmla="*/ 2580282 w 9017010"/>
              <a:gd name="connsiteY1" fmla="*/ 958982 h 5601444"/>
              <a:gd name="connsiteX2" fmla="*/ 2705328 w 9017010"/>
              <a:gd name="connsiteY2" fmla="*/ 724519 h 5601444"/>
              <a:gd name="connsiteX3" fmla="*/ 3033574 w 9017010"/>
              <a:gd name="connsiteY3" fmla="*/ 380643 h 5601444"/>
              <a:gd name="connsiteX4" fmla="*/ 3518129 w 9017010"/>
              <a:gd name="connsiteY4" fmla="*/ 247781 h 5601444"/>
              <a:gd name="connsiteX5" fmla="*/ 3760405 w 9017010"/>
              <a:gd name="connsiteY5" fmla="*/ 36765 h 5601444"/>
              <a:gd name="connsiteX6" fmla="*/ 4049575 w 9017010"/>
              <a:gd name="connsiteY6" fmla="*/ 52397 h 5601444"/>
              <a:gd name="connsiteX7" fmla="*/ 4260590 w 9017010"/>
              <a:gd name="connsiteY7" fmla="*/ 5505 h 5601444"/>
              <a:gd name="connsiteX8" fmla="*/ 4518498 w 9017010"/>
              <a:gd name="connsiteY8" fmla="*/ 138366 h 5601444"/>
              <a:gd name="connsiteX9" fmla="*/ 4995236 w 9017010"/>
              <a:gd name="connsiteY9" fmla="*/ 52396 h 5601444"/>
              <a:gd name="connsiteX10" fmla="*/ 5323482 w 9017010"/>
              <a:gd name="connsiteY10" fmla="*/ 333750 h 5601444"/>
              <a:gd name="connsiteX11" fmla="*/ 6198805 w 9017010"/>
              <a:gd name="connsiteY11" fmla="*/ 536950 h 5601444"/>
              <a:gd name="connsiteX12" fmla="*/ 6644282 w 9017010"/>
              <a:gd name="connsiteY12" fmla="*/ 138365 h 5601444"/>
              <a:gd name="connsiteX13" fmla="*/ 6792775 w 9017010"/>
              <a:gd name="connsiteY13" fmla="*/ 177442 h 5601444"/>
              <a:gd name="connsiteX14" fmla="*/ 6984252 w 9017010"/>
              <a:gd name="connsiteY14" fmla="*/ 106097 h 5601444"/>
              <a:gd name="connsiteX15" fmla="*/ 7269513 w 9017010"/>
              <a:gd name="connsiteY15" fmla="*/ 341566 h 5601444"/>
              <a:gd name="connsiteX16" fmla="*/ 7363298 w 9017010"/>
              <a:gd name="connsiteY16" fmla="*/ 333751 h 5601444"/>
              <a:gd name="connsiteX17" fmla="*/ 7488344 w 9017010"/>
              <a:gd name="connsiteY17" fmla="*/ 505690 h 5601444"/>
              <a:gd name="connsiteX18" fmla="*/ 7316405 w 9017010"/>
              <a:gd name="connsiteY18" fmla="*/ 724519 h 5601444"/>
              <a:gd name="connsiteX19" fmla="*/ 7480529 w 9017010"/>
              <a:gd name="connsiteY19" fmla="*/ 912090 h 5601444"/>
              <a:gd name="connsiteX20" fmla="*/ 7699359 w 9017010"/>
              <a:gd name="connsiteY20" fmla="*/ 1060582 h 5601444"/>
              <a:gd name="connsiteX21" fmla="*/ 7910375 w 9017010"/>
              <a:gd name="connsiteY21" fmla="*/ 1271597 h 5601444"/>
              <a:gd name="connsiteX22" fmla="*/ 8011974 w 9017010"/>
              <a:gd name="connsiteY22" fmla="*/ 1295043 h 5601444"/>
              <a:gd name="connsiteX23" fmla="*/ 8090129 w 9017010"/>
              <a:gd name="connsiteY23" fmla="*/ 1599843 h 5601444"/>
              <a:gd name="connsiteX24" fmla="*/ 8168282 w 9017010"/>
              <a:gd name="connsiteY24" fmla="*/ 1748336 h 5601444"/>
              <a:gd name="connsiteX25" fmla="*/ 8137021 w 9017010"/>
              <a:gd name="connsiteY25" fmla="*/ 1818673 h 5601444"/>
              <a:gd name="connsiteX26" fmla="*/ 8340221 w 9017010"/>
              <a:gd name="connsiteY26" fmla="*/ 2162551 h 5601444"/>
              <a:gd name="connsiteX27" fmla="*/ 8418375 w 9017010"/>
              <a:gd name="connsiteY27" fmla="*/ 2170368 h 5601444"/>
              <a:gd name="connsiteX28" fmla="*/ 8465266 w 9017010"/>
              <a:gd name="connsiteY28" fmla="*/ 2662735 h 5601444"/>
              <a:gd name="connsiteX29" fmla="*/ 8426190 w 9017010"/>
              <a:gd name="connsiteY29" fmla="*/ 3076951 h 5601444"/>
              <a:gd name="connsiteX30" fmla="*/ 9013438 w 9017010"/>
              <a:gd name="connsiteY30" fmla="*/ 3570571 h 5601444"/>
              <a:gd name="connsiteX31" fmla="*/ 8633924 w 9017010"/>
              <a:gd name="connsiteY31" fmla="*/ 3687644 h 5601444"/>
              <a:gd name="connsiteX32" fmla="*/ 8017446 w 9017010"/>
              <a:gd name="connsiteY32" fmla="*/ 3817394 h 5601444"/>
              <a:gd name="connsiteX33" fmla="*/ 6620837 w 9017010"/>
              <a:gd name="connsiteY33" fmla="*/ 3405196 h 5601444"/>
              <a:gd name="connsiteX34" fmla="*/ 6394191 w 9017010"/>
              <a:gd name="connsiteY34" fmla="*/ 3522427 h 5601444"/>
              <a:gd name="connsiteX35" fmla="*/ 6089391 w 9017010"/>
              <a:gd name="connsiteY35" fmla="*/ 3811596 h 5601444"/>
              <a:gd name="connsiteX36" fmla="*/ 5979976 w 9017010"/>
              <a:gd name="connsiteY36" fmla="*/ 4061688 h 5601444"/>
              <a:gd name="connsiteX37" fmla="*/ 5745514 w 9017010"/>
              <a:gd name="connsiteY37" fmla="*/ 4194550 h 5601444"/>
              <a:gd name="connsiteX38" fmla="*/ 5706438 w 9017010"/>
              <a:gd name="connsiteY38" fmla="*/ 4389935 h 5601444"/>
              <a:gd name="connsiteX39" fmla="*/ 5300037 w 9017010"/>
              <a:gd name="connsiteY39" fmla="*/ 4452458 h 5601444"/>
              <a:gd name="connsiteX40" fmla="*/ 5182807 w 9017010"/>
              <a:gd name="connsiteY40" fmla="*/ 4382119 h 5601444"/>
              <a:gd name="connsiteX41" fmla="*/ 4870192 w 9017010"/>
              <a:gd name="connsiteY41" fmla="*/ 4460273 h 5601444"/>
              <a:gd name="connsiteX42" fmla="*/ 4284037 w 9017010"/>
              <a:gd name="connsiteY42" fmla="*/ 4593134 h 5601444"/>
              <a:gd name="connsiteX43" fmla="*/ 3971422 w 9017010"/>
              <a:gd name="connsiteY43" fmla="*/ 4905750 h 5601444"/>
              <a:gd name="connsiteX44" fmla="*/ 3643176 w 9017010"/>
              <a:gd name="connsiteY44" fmla="*/ 4960458 h 5601444"/>
              <a:gd name="connsiteX45" fmla="*/ 3264787 w 9017010"/>
              <a:gd name="connsiteY45" fmla="*/ 4471854 h 5601444"/>
              <a:gd name="connsiteX46" fmla="*/ 2556837 w 9017010"/>
              <a:gd name="connsiteY46" fmla="*/ 5015165 h 5601444"/>
              <a:gd name="connsiteX47" fmla="*/ 1978498 w 9017010"/>
              <a:gd name="connsiteY47" fmla="*/ 5530982 h 5601444"/>
              <a:gd name="connsiteX48" fmla="*/ 860899 w 9017010"/>
              <a:gd name="connsiteY48" fmla="*/ 5562242 h 5601444"/>
              <a:gd name="connsiteX49" fmla="*/ 27909 w 9017010"/>
              <a:gd name="connsiteY49" fmla="*/ 5572663 h 5601444"/>
              <a:gd name="connsiteX50" fmla="*/ 32467 w 9017010"/>
              <a:gd name="connsiteY50" fmla="*/ 146182 h 5601444"/>
              <a:gd name="connsiteX51" fmla="*/ 251299 w 9017010"/>
              <a:gd name="connsiteY51" fmla="*/ 443165 h 5601444"/>
              <a:gd name="connsiteX52" fmla="*/ 1009389 w 9017010"/>
              <a:gd name="connsiteY52" fmla="*/ 677628 h 5601444"/>
              <a:gd name="connsiteX53" fmla="*/ 1642437 w 9017010"/>
              <a:gd name="connsiteY53" fmla="*/ 1349750 h 5601444"/>
              <a:gd name="connsiteX54" fmla="*/ 2158251 w 9017010"/>
              <a:gd name="connsiteY54" fmla="*/ 1967166 h 5601444"/>
              <a:gd name="connsiteX55" fmla="*/ 2455235 w 9017010"/>
              <a:gd name="connsiteY55" fmla="*/ 1506059 h 5601444"/>
              <a:gd name="connsiteX56" fmla="*/ 2608295 w 9017010"/>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017446 w 9019428"/>
              <a:gd name="connsiteY32" fmla="*/ 3817394 h 5601444"/>
              <a:gd name="connsiteX33" fmla="*/ 6620837 w 9019428"/>
              <a:gd name="connsiteY33" fmla="*/ 340519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6620837 w 9019428"/>
              <a:gd name="connsiteY33" fmla="*/ 340519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6620837 w 9019428"/>
              <a:gd name="connsiteY33" fmla="*/ 340519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7968053 w 9019428"/>
              <a:gd name="connsiteY33" fmla="*/ 435007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7968053 w 9019428"/>
              <a:gd name="connsiteY33" fmla="*/ 435007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339071 w 9019428"/>
              <a:gd name="connsiteY34" fmla="*/ 4692859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339071 w 9019428"/>
              <a:gd name="connsiteY34" fmla="*/ 4692859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17592 w 9019428"/>
              <a:gd name="connsiteY36" fmla="*/ 518944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17592 w 9019428"/>
              <a:gd name="connsiteY36" fmla="*/ 518944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61210 w 9019428"/>
              <a:gd name="connsiteY37" fmla="*/ 5328406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61210 w 9019428"/>
              <a:gd name="connsiteY37" fmla="*/ 5328406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61210 w 9019428"/>
              <a:gd name="connsiteY37" fmla="*/ 5328406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79498 w 9019428"/>
              <a:gd name="connsiteY37" fmla="*/ 5358886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597335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597335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06600 w 9019428"/>
              <a:gd name="connsiteY44" fmla="*/ 5515194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06600 w 9019428"/>
              <a:gd name="connsiteY44" fmla="*/ 5515194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42020"/>
              <a:gd name="connsiteX1" fmla="*/ 2580282 w 9019428"/>
              <a:gd name="connsiteY1" fmla="*/ 958982 h 5642020"/>
              <a:gd name="connsiteX2" fmla="*/ 2705328 w 9019428"/>
              <a:gd name="connsiteY2" fmla="*/ 724519 h 5642020"/>
              <a:gd name="connsiteX3" fmla="*/ 3033574 w 9019428"/>
              <a:gd name="connsiteY3" fmla="*/ 380643 h 5642020"/>
              <a:gd name="connsiteX4" fmla="*/ 3518129 w 9019428"/>
              <a:gd name="connsiteY4" fmla="*/ 247781 h 5642020"/>
              <a:gd name="connsiteX5" fmla="*/ 3760405 w 9019428"/>
              <a:gd name="connsiteY5" fmla="*/ 36765 h 5642020"/>
              <a:gd name="connsiteX6" fmla="*/ 4049575 w 9019428"/>
              <a:gd name="connsiteY6" fmla="*/ 52397 h 5642020"/>
              <a:gd name="connsiteX7" fmla="*/ 4260590 w 9019428"/>
              <a:gd name="connsiteY7" fmla="*/ 5505 h 5642020"/>
              <a:gd name="connsiteX8" fmla="*/ 4518498 w 9019428"/>
              <a:gd name="connsiteY8" fmla="*/ 138366 h 5642020"/>
              <a:gd name="connsiteX9" fmla="*/ 4995236 w 9019428"/>
              <a:gd name="connsiteY9" fmla="*/ 52396 h 5642020"/>
              <a:gd name="connsiteX10" fmla="*/ 5323482 w 9019428"/>
              <a:gd name="connsiteY10" fmla="*/ 333750 h 5642020"/>
              <a:gd name="connsiteX11" fmla="*/ 6198805 w 9019428"/>
              <a:gd name="connsiteY11" fmla="*/ 536950 h 5642020"/>
              <a:gd name="connsiteX12" fmla="*/ 6644282 w 9019428"/>
              <a:gd name="connsiteY12" fmla="*/ 138365 h 5642020"/>
              <a:gd name="connsiteX13" fmla="*/ 6792775 w 9019428"/>
              <a:gd name="connsiteY13" fmla="*/ 177442 h 5642020"/>
              <a:gd name="connsiteX14" fmla="*/ 6984252 w 9019428"/>
              <a:gd name="connsiteY14" fmla="*/ 106097 h 5642020"/>
              <a:gd name="connsiteX15" fmla="*/ 7269513 w 9019428"/>
              <a:gd name="connsiteY15" fmla="*/ 341566 h 5642020"/>
              <a:gd name="connsiteX16" fmla="*/ 7363298 w 9019428"/>
              <a:gd name="connsiteY16" fmla="*/ 333751 h 5642020"/>
              <a:gd name="connsiteX17" fmla="*/ 7488344 w 9019428"/>
              <a:gd name="connsiteY17" fmla="*/ 505690 h 5642020"/>
              <a:gd name="connsiteX18" fmla="*/ 7316405 w 9019428"/>
              <a:gd name="connsiteY18" fmla="*/ 724519 h 5642020"/>
              <a:gd name="connsiteX19" fmla="*/ 7480529 w 9019428"/>
              <a:gd name="connsiteY19" fmla="*/ 912090 h 5642020"/>
              <a:gd name="connsiteX20" fmla="*/ 7699359 w 9019428"/>
              <a:gd name="connsiteY20" fmla="*/ 1060582 h 5642020"/>
              <a:gd name="connsiteX21" fmla="*/ 7910375 w 9019428"/>
              <a:gd name="connsiteY21" fmla="*/ 1271597 h 5642020"/>
              <a:gd name="connsiteX22" fmla="*/ 8011974 w 9019428"/>
              <a:gd name="connsiteY22" fmla="*/ 1295043 h 5642020"/>
              <a:gd name="connsiteX23" fmla="*/ 8090129 w 9019428"/>
              <a:gd name="connsiteY23" fmla="*/ 1599843 h 5642020"/>
              <a:gd name="connsiteX24" fmla="*/ 8168282 w 9019428"/>
              <a:gd name="connsiteY24" fmla="*/ 1748336 h 5642020"/>
              <a:gd name="connsiteX25" fmla="*/ 8137021 w 9019428"/>
              <a:gd name="connsiteY25" fmla="*/ 1818673 h 5642020"/>
              <a:gd name="connsiteX26" fmla="*/ 8340221 w 9019428"/>
              <a:gd name="connsiteY26" fmla="*/ 2162551 h 5642020"/>
              <a:gd name="connsiteX27" fmla="*/ 8418375 w 9019428"/>
              <a:gd name="connsiteY27" fmla="*/ 2170368 h 5642020"/>
              <a:gd name="connsiteX28" fmla="*/ 8465266 w 9019428"/>
              <a:gd name="connsiteY28" fmla="*/ 2662735 h 5642020"/>
              <a:gd name="connsiteX29" fmla="*/ 8426190 w 9019428"/>
              <a:gd name="connsiteY29" fmla="*/ 3076951 h 5642020"/>
              <a:gd name="connsiteX30" fmla="*/ 9013438 w 9019428"/>
              <a:gd name="connsiteY30" fmla="*/ 3570571 h 5642020"/>
              <a:gd name="connsiteX31" fmla="*/ 8633924 w 9019428"/>
              <a:gd name="connsiteY31" fmla="*/ 3687644 h 5642020"/>
              <a:gd name="connsiteX32" fmla="*/ 8200326 w 9019428"/>
              <a:gd name="connsiteY32" fmla="*/ 3945410 h 5642020"/>
              <a:gd name="connsiteX33" fmla="*/ 8004629 w 9019428"/>
              <a:gd name="connsiteY33" fmla="*/ 4362268 h 5642020"/>
              <a:gd name="connsiteX34" fmla="*/ 7473183 w 9019428"/>
              <a:gd name="connsiteY34" fmla="*/ 4692859 h 5642020"/>
              <a:gd name="connsiteX35" fmla="*/ 7284207 w 9019428"/>
              <a:gd name="connsiteY35" fmla="*/ 5134428 h 5642020"/>
              <a:gd name="connsiteX36" fmla="*/ 6784648 w 9019428"/>
              <a:gd name="connsiteY36" fmla="*/ 5213832 h 5642020"/>
              <a:gd name="connsiteX37" fmla="*/ 6422170 w 9019428"/>
              <a:gd name="connsiteY37" fmla="*/ 5377174 h 5642020"/>
              <a:gd name="connsiteX38" fmla="*/ 6206310 w 9019428"/>
              <a:gd name="connsiteY38" fmla="*/ 5389679 h 5642020"/>
              <a:gd name="connsiteX39" fmla="*/ 5873061 w 9019428"/>
              <a:gd name="connsiteY39" fmla="*/ 5299802 h 5642020"/>
              <a:gd name="connsiteX40" fmla="*/ 5347399 w 9019428"/>
              <a:gd name="connsiteY40" fmla="*/ 5326999 h 5642020"/>
              <a:gd name="connsiteX41" fmla="*/ 5162800 w 9019428"/>
              <a:gd name="connsiteY41" fmla="*/ 5289329 h 5642020"/>
              <a:gd name="connsiteX42" fmla="*/ 4546165 w 9019428"/>
              <a:gd name="connsiteY42" fmla="*/ 5409998 h 5642020"/>
              <a:gd name="connsiteX43" fmla="*/ 4038478 w 9019428"/>
              <a:gd name="connsiteY43" fmla="*/ 5521446 h 5642020"/>
              <a:gd name="connsiteX44" fmla="*/ 3606600 w 9019428"/>
              <a:gd name="connsiteY44" fmla="*/ 5515194 h 5642020"/>
              <a:gd name="connsiteX45" fmla="*/ 3057523 w 9019428"/>
              <a:gd name="connsiteY45" fmla="*/ 5502078 h 5642020"/>
              <a:gd name="connsiteX46" fmla="*/ 2556837 w 9019428"/>
              <a:gd name="connsiteY46" fmla="*/ 5015165 h 5642020"/>
              <a:gd name="connsiteX47" fmla="*/ 1978498 w 9019428"/>
              <a:gd name="connsiteY47" fmla="*/ 5530982 h 5642020"/>
              <a:gd name="connsiteX48" fmla="*/ 860899 w 9019428"/>
              <a:gd name="connsiteY48" fmla="*/ 5562242 h 5642020"/>
              <a:gd name="connsiteX49" fmla="*/ 27909 w 9019428"/>
              <a:gd name="connsiteY49" fmla="*/ 5572663 h 5642020"/>
              <a:gd name="connsiteX50" fmla="*/ 32467 w 9019428"/>
              <a:gd name="connsiteY50" fmla="*/ 146182 h 5642020"/>
              <a:gd name="connsiteX51" fmla="*/ 251299 w 9019428"/>
              <a:gd name="connsiteY51" fmla="*/ 443165 h 5642020"/>
              <a:gd name="connsiteX52" fmla="*/ 1009389 w 9019428"/>
              <a:gd name="connsiteY52" fmla="*/ 677628 h 5642020"/>
              <a:gd name="connsiteX53" fmla="*/ 1642437 w 9019428"/>
              <a:gd name="connsiteY53" fmla="*/ 1349750 h 5642020"/>
              <a:gd name="connsiteX54" fmla="*/ 2158251 w 9019428"/>
              <a:gd name="connsiteY54" fmla="*/ 1967166 h 5642020"/>
              <a:gd name="connsiteX55" fmla="*/ 2455235 w 9019428"/>
              <a:gd name="connsiteY55" fmla="*/ 1506059 h 5642020"/>
              <a:gd name="connsiteX56" fmla="*/ 2608295 w 9019428"/>
              <a:gd name="connsiteY56" fmla="*/ 1168990 h 5642020"/>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06600 w 9019428"/>
              <a:gd name="connsiteY44" fmla="*/ 5515194 h 5601444"/>
              <a:gd name="connsiteX45" fmla="*/ 3057523 w 9019428"/>
              <a:gd name="connsiteY45" fmla="*/ 5502078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0207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3255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3255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3255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161155 w 9019428"/>
              <a:gd name="connsiteY45" fmla="*/ 5544750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34739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475415 w 9019428"/>
              <a:gd name="connsiteY40" fmla="*/ 5308711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475415 w 9019428"/>
              <a:gd name="connsiteY40" fmla="*/ 5308711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475415 w 9019428"/>
              <a:gd name="connsiteY40" fmla="*/ 5308711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6375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6375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03541 w 9019428"/>
              <a:gd name="connsiteY39" fmla="*/ 5275418 h 5588014"/>
              <a:gd name="connsiteX40" fmla="*/ 5536375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23101"/>
              <a:gd name="connsiteY0" fmla="*/ 1168990 h 5588014"/>
              <a:gd name="connsiteX1" fmla="*/ 2580282 w 9023101"/>
              <a:gd name="connsiteY1" fmla="*/ 958982 h 5588014"/>
              <a:gd name="connsiteX2" fmla="*/ 2705328 w 9023101"/>
              <a:gd name="connsiteY2" fmla="*/ 724519 h 5588014"/>
              <a:gd name="connsiteX3" fmla="*/ 3033574 w 9023101"/>
              <a:gd name="connsiteY3" fmla="*/ 380643 h 5588014"/>
              <a:gd name="connsiteX4" fmla="*/ 3518129 w 9023101"/>
              <a:gd name="connsiteY4" fmla="*/ 247781 h 5588014"/>
              <a:gd name="connsiteX5" fmla="*/ 3760405 w 9023101"/>
              <a:gd name="connsiteY5" fmla="*/ 36765 h 5588014"/>
              <a:gd name="connsiteX6" fmla="*/ 4049575 w 9023101"/>
              <a:gd name="connsiteY6" fmla="*/ 52397 h 5588014"/>
              <a:gd name="connsiteX7" fmla="*/ 4260590 w 9023101"/>
              <a:gd name="connsiteY7" fmla="*/ 5505 h 5588014"/>
              <a:gd name="connsiteX8" fmla="*/ 4518498 w 9023101"/>
              <a:gd name="connsiteY8" fmla="*/ 138366 h 5588014"/>
              <a:gd name="connsiteX9" fmla="*/ 4995236 w 9023101"/>
              <a:gd name="connsiteY9" fmla="*/ 52396 h 5588014"/>
              <a:gd name="connsiteX10" fmla="*/ 5323482 w 9023101"/>
              <a:gd name="connsiteY10" fmla="*/ 333750 h 5588014"/>
              <a:gd name="connsiteX11" fmla="*/ 6198805 w 9023101"/>
              <a:gd name="connsiteY11" fmla="*/ 536950 h 5588014"/>
              <a:gd name="connsiteX12" fmla="*/ 6644282 w 9023101"/>
              <a:gd name="connsiteY12" fmla="*/ 138365 h 5588014"/>
              <a:gd name="connsiteX13" fmla="*/ 6792775 w 9023101"/>
              <a:gd name="connsiteY13" fmla="*/ 177442 h 5588014"/>
              <a:gd name="connsiteX14" fmla="*/ 6984252 w 9023101"/>
              <a:gd name="connsiteY14" fmla="*/ 106097 h 5588014"/>
              <a:gd name="connsiteX15" fmla="*/ 7269513 w 9023101"/>
              <a:gd name="connsiteY15" fmla="*/ 341566 h 5588014"/>
              <a:gd name="connsiteX16" fmla="*/ 7363298 w 9023101"/>
              <a:gd name="connsiteY16" fmla="*/ 333751 h 5588014"/>
              <a:gd name="connsiteX17" fmla="*/ 7488344 w 9023101"/>
              <a:gd name="connsiteY17" fmla="*/ 505690 h 5588014"/>
              <a:gd name="connsiteX18" fmla="*/ 7316405 w 9023101"/>
              <a:gd name="connsiteY18" fmla="*/ 724519 h 5588014"/>
              <a:gd name="connsiteX19" fmla="*/ 7480529 w 9023101"/>
              <a:gd name="connsiteY19" fmla="*/ 912090 h 5588014"/>
              <a:gd name="connsiteX20" fmla="*/ 7699359 w 9023101"/>
              <a:gd name="connsiteY20" fmla="*/ 1060582 h 5588014"/>
              <a:gd name="connsiteX21" fmla="*/ 7910375 w 9023101"/>
              <a:gd name="connsiteY21" fmla="*/ 1271597 h 5588014"/>
              <a:gd name="connsiteX22" fmla="*/ 8011974 w 9023101"/>
              <a:gd name="connsiteY22" fmla="*/ 1295043 h 5588014"/>
              <a:gd name="connsiteX23" fmla="*/ 8090129 w 9023101"/>
              <a:gd name="connsiteY23" fmla="*/ 1599843 h 5588014"/>
              <a:gd name="connsiteX24" fmla="*/ 8168282 w 9023101"/>
              <a:gd name="connsiteY24" fmla="*/ 1748336 h 5588014"/>
              <a:gd name="connsiteX25" fmla="*/ 8137021 w 9023101"/>
              <a:gd name="connsiteY25" fmla="*/ 1818673 h 5588014"/>
              <a:gd name="connsiteX26" fmla="*/ 8340221 w 9023101"/>
              <a:gd name="connsiteY26" fmla="*/ 2162551 h 5588014"/>
              <a:gd name="connsiteX27" fmla="*/ 8418375 w 9023101"/>
              <a:gd name="connsiteY27" fmla="*/ 2170368 h 5588014"/>
              <a:gd name="connsiteX28" fmla="*/ 8465266 w 9023101"/>
              <a:gd name="connsiteY28" fmla="*/ 2662735 h 5588014"/>
              <a:gd name="connsiteX29" fmla="*/ 8426190 w 9023101"/>
              <a:gd name="connsiteY29" fmla="*/ 3076951 h 5588014"/>
              <a:gd name="connsiteX30" fmla="*/ 9017248 w 9023101"/>
              <a:gd name="connsiteY30" fmla="*/ 3555331 h 5588014"/>
              <a:gd name="connsiteX31" fmla="*/ 8633924 w 9023101"/>
              <a:gd name="connsiteY31" fmla="*/ 3687644 h 5588014"/>
              <a:gd name="connsiteX32" fmla="*/ 8200326 w 9023101"/>
              <a:gd name="connsiteY32" fmla="*/ 3945410 h 5588014"/>
              <a:gd name="connsiteX33" fmla="*/ 8004629 w 9023101"/>
              <a:gd name="connsiteY33" fmla="*/ 4362268 h 5588014"/>
              <a:gd name="connsiteX34" fmla="*/ 7473183 w 9023101"/>
              <a:gd name="connsiteY34" fmla="*/ 4692859 h 5588014"/>
              <a:gd name="connsiteX35" fmla="*/ 7284207 w 9023101"/>
              <a:gd name="connsiteY35" fmla="*/ 5134428 h 5588014"/>
              <a:gd name="connsiteX36" fmla="*/ 6784648 w 9023101"/>
              <a:gd name="connsiteY36" fmla="*/ 5213832 h 5588014"/>
              <a:gd name="connsiteX37" fmla="*/ 6422170 w 9023101"/>
              <a:gd name="connsiteY37" fmla="*/ 5377174 h 5588014"/>
              <a:gd name="connsiteX38" fmla="*/ 6206310 w 9023101"/>
              <a:gd name="connsiteY38" fmla="*/ 5389679 h 5588014"/>
              <a:gd name="connsiteX39" fmla="*/ 5903541 w 9023101"/>
              <a:gd name="connsiteY39" fmla="*/ 5275418 h 5588014"/>
              <a:gd name="connsiteX40" fmla="*/ 5536375 w 9023101"/>
              <a:gd name="connsiteY40" fmla="*/ 5326999 h 5588014"/>
              <a:gd name="connsiteX41" fmla="*/ 5162800 w 9023101"/>
              <a:gd name="connsiteY41" fmla="*/ 5289329 h 5588014"/>
              <a:gd name="connsiteX42" fmla="*/ 4546165 w 9023101"/>
              <a:gd name="connsiteY42" fmla="*/ 5409998 h 5588014"/>
              <a:gd name="connsiteX43" fmla="*/ 4038478 w 9023101"/>
              <a:gd name="connsiteY43" fmla="*/ 5521446 h 5588014"/>
              <a:gd name="connsiteX44" fmla="*/ 3606600 w 9023101"/>
              <a:gd name="connsiteY44" fmla="*/ 5515194 h 5588014"/>
              <a:gd name="connsiteX45" fmla="*/ 3161155 w 9023101"/>
              <a:gd name="connsiteY45" fmla="*/ 5544750 h 5588014"/>
              <a:gd name="connsiteX46" fmla="*/ 2526357 w 9023101"/>
              <a:gd name="connsiteY46" fmla="*/ 5563805 h 5588014"/>
              <a:gd name="connsiteX47" fmla="*/ 1984594 w 9023101"/>
              <a:gd name="connsiteY47" fmla="*/ 5561462 h 5588014"/>
              <a:gd name="connsiteX48" fmla="*/ 860899 w 9023101"/>
              <a:gd name="connsiteY48" fmla="*/ 5562242 h 5588014"/>
              <a:gd name="connsiteX49" fmla="*/ 27909 w 9023101"/>
              <a:gd name="connsiteY49" fmla="*/ 5572663 h 5588014"/>
              <a:gd name="connsiteX50" fmla="*/ 32467 w 9023101"/>
              <a:gd name="connsiteY50" fmla="*/ 146182 h 5588014"/>
              <a:gd name="connsiteX51" fmla="*/ 251299 w 9023101"/>
              <a:gd name="connsiteY51" fmla="*/ 443165 h 5588014"/>
              <a:gd name="connsiteX52" fmla="*/ 1009389 w 9023101"/>
              <a:gd name="connsiteY52" fmla="*/ 677628 h 5588014"/>
              <a:gd name="connsiteX53" fmla="*/ 1642437 w 9023101"/>
              <a:gd name="connsiteY53" fmla="*/ 1349750 h 5588014"/>
              <a:gd name="connsiteX54" fmla="*/ 2158251 w 9023101"/>
              <a:gd name="connsiteY54" fmla="*/ 1967166 h 5588014"/>
              <a:gd name="connsiteX55" fmla="*/ 2455235 w 9023101"/>
              <a:gd name="connsiteY55" fmla="*/ 1506059 h 5588014"/>
              <a:gd name="connsiteX56" fmla="*/ 2608295 w 9023101"/>
              <a:gd name="connsiteY56" fmla="*/ 1168990 h 5588014"/>
              <a:gd name="connsiteX0" fmla="*/ 2608295 w 9022366"/>
              <a:gd name="connsiteY0" fmla="*/ 1168990 h 5588014"/>
              <a:gd name="connsiteX1" fmla="*/ 2580282 w 9022366"/>
              <a:gd name="connsiteY1" fmla="*/ 958982 h 5588014"/>
              <a:gd name="connsiteX2" fmla="*/ 2705328 w 9022366"/>
              <a:gd name="connsiteY2" fmla="*/ 724519 h 5588014"/>
              <a:gd name="connsiteX3" fmla="*/ 3033574 w 9022366"/>
              <a:gd name="connsiteY3" fmla="*/ 380643 h 5588014"/>
              <a:gd name="connsiteX4" fmla="*/ 3518129 w 9022366"/>
              <a:gd name="connsiteY4" fmla="*/ 247781 h 5588014"/>
              <a:gd name="connsiteX5" fmla="*/ 3760405 w 9022366"/>
              <a:gd name="connsiteY5" fmla="*/ 36765 h 5588014"/>
              <a:gd name="connsiteX6" fmla="*/ 4049575 w 9022366"/>
              <a:gd name="connsiteY6" fmla="*/ 52397 h 5588014"/>
              <a:gd name="connsiteX7" fmla="*/ 4260590 w 9022366"/>
              <a:gd name="connsiteY7" fmla="*/ 5505 h 5588014"/>
              <a:gd name="connsiteX8" fmla="*/ 4518498 w 9022366"/>
              <a:gd name="connsiteY8" fmla="*/ 138366 h 5588014"/>
              <a:gd name="connsiteX9" fmla="*/ 4995236 w 9022366"/>
              <a:gd name="connsiteY9" fmla="*/ 52396 h 5588014"/>
              <a:gd name="connsiteX10" fmla="*/ 5323482 w 9022366"/>
              <a:gd name="connsiteY10" fmla="*/ 333750 h 5588014"/>
              <a:gd name="connsiteX11" fmla="*/ 6198805 w 9022366"/>
              <a:gd name="connsiteY11" fmla="*/ 536950 h 5588014"/>
              <a:gd name="connsiteX12" fmla="*/ 6644282 w 9022366"/>
              <a:gd name="connsiteY12" fmla="*/ 138365 h 5588014"/>
              <a:gd name="connsiteX13" fmla="*/ 6792775 w 9022366"/>
              <a:gd name="connsiteY13" fmla="*/ 177442 h 5588014"/>
              <a:gd name="connsiteX14" fmla="*/ 6984252 w 9022366"/>
              <a:gd name="connsiteY14" fmla="*/ 106097 h 5588014"/>
              <a:gd name="connsiteX15" fmla="*/ 7269513 w 9022366"/>
              <a:gd name="connsiteY15" fmla="*/ 341566 h 5588014"/>
              <a:gd name="connsiteX16" fmla="*/ 7363298 w 9022366"/>
              <a:gd name="connsiteY16" fmla="*/ 333751 h 5588014"/>
              <a:gd name="connsiteX17" fmla="*/ 7488344 w 9022366"/>
              <a:gd name="connsiteY17" fmla="*/ 505690 h 5588014"/>
              <a:gd name="connsiteX18" fmla="*/ 7316405 w 9022366"/>
              <a:gd name="connsiteY18" fmla="*/ 724519 h 5588014"/>
              <a:gd name="connsiteX19" fmla="*/ 7480529 w 9022366"/>
              <a:gd name="connsiteY19" fmla="*/ 912090 h 5588014"/>
              <a:gd name="connsiteX20" fmla="*/ 7699359 w 9022366"/>
              <a:gd name="connsiteY20" fmla="*/ 1060582 h 5588014"/>
              <a:gd name="connsiteX21" fmla="*/ 7910375 w 9022366"/>
              <a:gd name="connsiteY21" fmla="*/ 1271597 h 5588014"/>
              <a:gd name="connsiteX22" fmla="*/ 8011974 w 9022366"/>
              <a:gd name="connsiteY22" fmla="*/ 1295043 h 5588014"/>
              <a:gd name="connsiteX23" fmla="*/ 8090129 w 9022366"/>
              <a:gd name="connsiteY23" fmla="*/ 1599843 h 5588014"/>
              <a:gd name="connsiteX24" fmla="*/ 8168282 w 9022366"/>
              <a:gd name="connsiteY24" fmla="*/ 1748336 h 5588014"/>
              <a:gd name="connsiteX25" fmla="*/ 8137021 w 9022366"/>
              <a:gd name="connsiteY25" fmla="*/ 1818673 h 5588014"/>
              <a:gd name="connsiteX26" fmla="*/ 8340221 w 9022366"/>
              <a:gd name="connsiteY26" fmla="*/ 2162551 h 5588014"/>
              <a:gd name="connsiteX27" fmla="*/ 8418375 w 9022366"/>
              <a:gd name="connsiteY27" fmla="*/ 2170368 h 5588014"/>
              <a:gd name="connsiteX28" fmla="*/ 8465266 w 9022366"/>
              <a:gd name="connsiteY28" fmla="*/ 2662735 h 5588014"/>
              <a:gd name="connsiteX29" fmla="*/ 8426190 w 9022366"/>
              <a:gd name="connsiteY29" fmla="*/ 3076951 h 5588014"/>
              <a:gd name="connsiteX30" fmla="*/ 9017248 w 9022366"/>
              <a:gd name="connsiteY30" fmla="*/ 3555331 h 5588014"/>
              <a:gd name="connsiteX31" fmla="*/ 8633924 w 9022366"/>
              <a:gd name="connsiteY31" fmla="*/ 3687644 h 5588014"/>
              <a:gd name="connsiteX32" fmla="*/ 8200326 w 9022366"/>
              <a:gd name="connsiteY32" fmla="*/ 3945410 h 5588014"/>
              <a:gd name="connsiteX33" fmla="*/ 8004629 w 9022366"/>
              <a:gd name="connsiteY33" fmla="*/ 4362268 h 5588014"/>
              <a:gd name="connsiteX34" fmla="*/ 7473183 w 9022366"/>
              <a:gd name="connsiteY34" fmla="*/ 4692859 h 5588014"/>
              <a:gd name="connsiteX35" fmla="*/ 7284207 w 9022366"/>
              <a:gd name="connsiteY35" fmla="*/ 5134428 h 5588014"/>
              <a:gd name="connsiteX36" fmla="*/ 6784648 w 9022366"/>
              <a:gd name="connsiteY36" fmla="*/ 5213832 h 5588014"/>
              <a:gd name="connsiteX37" fmla="*/ 6422170 w 9022366"/>
              <a:gd name="connsiteY37" fmla="*/ 5377174 h 5588014"/>
              <a:gd name="connsiteX38" fmla="*/ 6206310 w 9022366"/>
              <a:gd name="connsiteY38" fmla="*/ 5389679 h 5588014"/>
              <a:gd name="connsiteX39" fmla="*/ 5903541 w 9022366"/>
              <a:gd name="connsiteY39" fmla="*/ 5275418 h 5588014"/>
              <a:gd name="connsiteX40" fmla="*/ 5536375 w 9022366"/>
              <a:gd name="connsiteY40" fmla="*/ 5326999 h 5588014"/>
              <a:gd name="connsiteX41" fmla="*/ 5162800 w 9022366"/>
              <a:gd name="connsiteY41" fmla="*/ 5289329 h 5588014"/>
              <a:gd name="connsiteX42" fmla="*/ 4546165 w 9022366"/>
              <a:gd name="connsiteY42" fmla="*/ 5409998 h 5588014"/>
              <a:gd name="connsiteX43" fmla="*/ 4038478 w 9022366"/>
              <a:gd name="connsiteY43" fmla="*/ 5521446 h 5588014"/>
              <a:gd name="connsiteX44" fmla="*/ 3606600 w 9022366"/>
              <a:gd name="connsiteY44" fmla="*/ 5515194 h 5588014"/>
              <a:gd name="connsiteX45" fmla="*/ 3161155 w 9022366"/>
              <a:gd name="connsiteY45" fmla="*/ 5544750 h 5588014"/>
              <a:gd name="connsiteX46" fmla="*/ 2526357 w 9022366"/>
              <a:gd name="connsiteY46" fmla="*/ 5563805 h 5588014"/>
              <a:gd name="connsiteX47" fmla="*/ 1984594 w 9022366"/>
              <a:gd name="connsiteY47" fmla="*/ 5561462 h 5588014"/>
              <a:gd name="connsiteX48" fmla="*/ 860899 w 9022366"/>
              <a:gd name="connsiteY48" fmla="*/ 5562242 h 5588014"/>
              <a:gd name="connsiteX49" fmla="*/ 27909 w 9022366"/>
              <a:gd name="connsiteY49" fmla="*/ 5572663 h 5588014"/>
              <a:gd name="connsiteX50" fmla="*/ 32467 w 9022366"/>
              <a:gd name="connsiteY50" fmla="*/ 146182 h 5588014"/>
              <a:gd name="connsiteX51" fmla="*/ 251299 w 9022366"/>
              <a:gd name="connsiteY51" fmla="*/ 443165 h 5588014"/>
              <a:gd name="connsiteX52" fmla="*/ 1009389 w 9022366"/>
              <a:gd name="connsiteY52" fmla="*/ 677628 h 5588014"/>
              <a:gd name="connsiteX53" fmla="*/ 1642437 w 9022366"/>
              <a:gd name="connsiteY53" fmla="*/ 1349750 h 5588014"/>
              <a:gd name="connsiteX54" fmla="*/ 2158251 w 9022366"/>
              <a:gd name="connsiteY54" fmla="*/ 1967166 h 5588014"/>
              <a:gd name="connsiteX55" fmla="*/ 2455235 w 9022366"/>
              <a:gd name="connsiteY55" fmla="*/ 1506059 h 5588014"/>
              <a:gd name="connsiteX56" fmla="*/ 2608295 w 9022366"/>
              <a:gd name="connsiteY56" fmla="*/ 1168990 h 5588014"/>
              <a:gd name="connsiteX0" fmla="*/ 2608295 w 9041122"/>
              <a:gd name="connsiteY0" fmla="*/ 1168990 h 5588014"/>
              <a:gd name="connsiteX1" fmla="*/ 2580282 w 9041122"/>
              <a:gd name="connsiteY1" fmla="*/ 958982 h 5588014"/>
              <a:gd name="connsiteX2" fmla="*/ 2705328 w 9041122"/>
              <a:gd name="connsiteY2" fmla="*/ 724519 h 5588014"/>
              <a:gd name="connsiteX3" fmla="*/ 3033574 w 9041122"/>
              <a:gd name="connsiteY3" fmla="*/ 380643 h 5588014"/>
              <a:gd name="connsiteX4" fmla="*/ 3518129 w 9041122"/>
              <a:gd name="connsiteY4" fmla="*/ 247781 h 5588014"/>
              <a:gd name="connsiteX5" fmla="*/ 3760405 w 9041122"/>
              <a:gd name="connsiteY5" fmla="*/ 36765 h 5588014"/>
              <a:gd name="connsiteX6" fmla="*/ 4049575 w 9041122"/>
              <a:gd name="connsiteY6" fmla="*/ 52397 h 5588014"/>
              <a:gd name="connsiteX7" fmla="*/ 4260590 w 9041122"/>
              <a:gd name="connsiteY7" fmla="*/ 5505 h 5588014"/>
              <a:gd name="connsiteX8" fmla="*/ 4518498 w 9041122"/>
              <a:gd name="connsiteY8" fmla="*/ 138366 h 5588014"/>
              <a:gd name="connsiteX9" fmla="*/ 4995236 w 9041122"/>
              <a:gd name="connsiteY9" fmla="*/ 52396 h 5588014"/>
              <a:gd name="connsiteX10" fmla="*/ 5323482 w 9041122"/>
              <a:gd name="connsiteY10" fmla="*/ 333750 h 5588014"/>
              <a:gd name="connsiteX11" fmla="*/ 6198805 w 9041122"/>
              <a:gd name="connsiteY11" fmla="*/ 536950 h 5588014"/>
              <a:gd name="connsiteX12" fmla="*/ 6644282 w 9041122"/>
              <a:gd name="connsiteY12" fmla="*/ 138365 h 5588014"/>
              <a:gd name="connsiteX13" fmla="*/ 6792775 w 9041122"/>
              <a:gd name="connsiteY13" fmla="*/ 177442 h 5588014"/>
              <a:gd name="connsiteX14" fmla="*/ 6984252 w 9041122"/>
              <a:gd name="connsiteY14" fmla="*/ 106097 h 5588014"/>
              <a:gd name="connsiteX15" fmla="*/ 7269513 w 9041122"/>
              <a:gd name="connsiteY15" fmla="*/ 341566 h 5588014"/>
              <a:gd name="connsiteX16" fmla="*/ 7363298 w 9041122"/>
              <a:gd name="connsiteY16" fmla="*/ 333751 h 5588014"/>
              <a:gd name="connsiteX17" fmla="*/ 7488344 w 9041122"/>
              <a:gd name="connsiteY17" fmla="*/ 505690 h 5588014"/>
              <a:gd name="connsiteX18" fmla="*/ 7316405 w 9041122"/>
              <a:gd name="connsiteY18" fmla="*/ 724519 h 5588014"/>
              <a:gd name="connsiteX19" fmla="*/ 7480529 w 9041122"/>
              <a:gd name="connsiteY19" fmla="*/ 912090 h 5588014"/>
              <a:gd name="connsiteX20" fmla="*/ 7699359 w 9041122"/>
              <a:gd name="connsiteY20" fmla="*/ 1060582 h 5588014"/>
              <a:gd name="connsiteX21" fmla="*/ 7910375 w 9041122"/>
              <a:gd name="connsiteY21" fmla="*/ 1271597 h 5588014"/>
              <a:gd name="connsiteX22" fmla="*/ 8011974 w 9041122"/>
              <a:gd name="connsiteY22" fmla="*/ 1295043 h 5588014"/>
              <a:gd name="connsiteX23" fmla="*/ 8090129 w 9041122"/>
              <a:gd name="connsiteY23" fmla="*/ 1599843 h 5588014"/>
              <a:gd name="connsiteX24" fmla="*/ 8168282 w 9041122"/>
              <a:gd name="connsiteY24" fmla="*/ 1748336 h 5588014"/>
              <a:gd name="connsiteX25" fmla="*/ 8137021 w 9041122"/>
              <a:gd name="connsiteY25" fmla="*/ 1818673 h 5588014"/>
              <a:gd name="connsiteX26" fmla="*/ 8340221 w 9041122"/>
              <a:gd name="connsiteY26" fmla="*/ 2162551 h 5588014"/>
              <a:gd name="connsiteX27" fmla="*/ 8418375 w 9041122"/>
              <a:gd name="connsiteY27" fmla="*/ 2170368 h 5588014"/>
              <a:gd name="connsiteX28" fmla="*/ 8465266 w 9041122"/>
              <a:gd name="connsiteY28" fmla="*/ 2662735 h 5588014"/>
              <a:gd name="connsiteX29" fmla="*/ 8426190 w 9041122"/>
              <a:gd name="connsiteY29" fmla="*/ 3076951 h 5588014"/>
              <a:gd name="connsiteX30" fmla="*/ 9017248 w 9041122"/>
              <a:gd name="connsiteY30" fmla="*/ 3555331 h 5588014"/>
              <a:gd name="connsiteX31" fmla="*/ 8633924 w 9041122"/>
              <a:gd name="connsiteY31" fmla="*/ 3687644 h 5588014"/>
              <a:gd name="connsiteX32" fmla="*/ 8200326 w 9041122"/>
              <a:gd name="connsiteY32" fmla="*/ 3945410 h 5588014"/>
              <a:gd name="connsiteX33" fmla="*/ 8004629 w 9041122"/>
              <a:gd name="connsiteY33" fmla="*/ 4362268 h 5588014"/>
              <a:gd name="connsiteX34" fmla="*/ 7473183 w 9041122"/>
              <a:gd name="connsiteY34" fmla="*/ 4692859 h 5588014"/>
              <a:gd name="connsiteX35" fmla="*/ 7284207 w 9041122"/>
              <a:gd name="connsiteY35" fmla="*/ 5134428 h 5588014"/>
              <a:gd name="connsiteX36" fmla="*/ 6784648 w 9041122"/>
              <a:gd name="connsiteY36" fmla="*/ 5213832 h 5588014"/>
              <a:gd name="connsiteX37" fmla="*/ 6422170 w 9041122"/>
              <a:gd name="connsiteY37" fmla="*/ 5377174 h 5588014"/>
              <a:gd name="connsiteX38" fmla="*/ 6206310 w 9041122"/>
              <a:gd name="connsiteY38" fmla="*/ 5389679 h 5588014"/>
              <a:gd name="connsiteX39" fmla="*/ 5903541 w 9041122"/>
              <a:gd name="connsiteY39" fmla="*/ 5275418 h 5588014"/>
              <a:gd name="connsiteX40" fmla="*/ 5536375 w 9041122"/>
              <a:gd name="connsiteY40" fmla="*/ 5326999 h 5588014"/>
              <a:gd name="connsiteX41" fmla="*/ 5162800 w 9041122"/>
              <a:gd name="connsiteY41" fmla="*/ 5289329 h 5588014"/>
              <a:gd name="connsiteX42" fmla="*/ 4546165 w 9041122"/>
              <a:gd name="connsiteY42" fmla="*/ 5409998 h 5588014"/>
              <a:gd name="connsiteX43" fmla="*/ 4038478 w 9041122"/>
              <a:gd name="connsiteY43" fmla="*/ 5521446 h 5588014"/>
              <a:gd name="connsiteX44" fmla="*/ 3606600 w 9041122"/>
              <a:gd name="connsiteY44" fmla="*/ 5515194 h 5588014"/>
              <a:gd name="connsiteX45" fmla="*/ 3161155 w 9041122"/>
              <a:gd name="connsiteY45" fmla="*/ 5544750 h 5588014"/>
              <a:gd name="connsiteX46" fmla="*/ 2526357 w 9041122"/>
              <a:gd name="connsiteY46" fmla="*/ 5563805 h 5588014"/>
              <a:gd name="connsiteX47" fmla="*/ 1984594 w 9041122"/>
              <a:gd name="connsiteY47" fmla="*/ 5561462 h 5588014"/>
              <a:gd name="connsiteX48" fmla="*/ 860899 w 9041122"/>
              <a:gd name="connsiteY48" fmla="*/ 5562242 h 5588014"/>
              <a:gd name="connsiteX49" fmla="*/ 27909 w 9041122"/>
              <a:gd name="connsiteY49" fmla="*/ 5572663 h 5588014"/>
              <a:gd name="connsiteX50" fmla="*/ 32467 w 9041122"/>
              <a:gd name="connsiteY50" fmla="*/ 146182 h 5588014"/>
              <a:gd name="connsiteX51" fmla="*/ 251299 w 9041122"/>
              <a:gd name="connsiteY51" fmla="*/ 443165 h 5588014"/>
              <a:gd name="connsiteX52" fmla="*/ 1009389 w 9041122"/>
              <a:gd name="connsiteY52" fmla="*/ 677628 h 5588014"/>
              <a:gd name="connsiteX53" fmla="*/ 1642437 w 9041122"/>
              <a:gd name="connsiteY53" fmla="*/ 1349750 h 5588014"/>
              <a:gd name="connsiteX54" fmla="*/ 2158251 w 9041122"/>
              <a:gd name="connsiteY54" fmla="*/ 1967166 h 5588014"/>
              <a:gd name="connsiteX55" fmla="*/ 2455235 w 9041122"/>
              <a:gd name="connsiteY55" fmla="*/ 1506059 h 5588014"/>
              <a:gd name="connsiteX56" fmla="*/ 2608295 w 9041122"/>
              <a:gd name="connsiteY56" fmla="*/ 1168990 h 5588014"/>
              <a:gd name="connsiteX0" fmla="*/ 2608295 w 9021314"/>
              <a:gd name="connsiteY0" fmla="*/ 1168990 h 5588014"/>
              <a:gd name="connsiteX1" fmla="*/ 2580282 w 9021314"/>
              <a:gd name="connsiteY1" fmla="*/ 958982 h 5588014"/>
              <a:gd name="connsiteX2" fmla="*/ 2705328 w 9021314"/>
              <a:gd name="connsiteY2" fmla="*/ 724519 h 5588014"/>
              <a:gd name="connsiteX3" fmla="*/ 3033574 w 9021314"/>
              <a:gd name="connsiteY3" fmla="*/ 380643 h 5588014"/>
              <a:gd name="connsiteX4" fmla="*/ 3518129 w 9021314"/>
              <a:gd name="connsiteY4" fmla="*/ 247781 h 5588014"/>
              <a:gd name="connsiteX5" fmla="*/ 3760405 w 9021314"/>
              <a:gd name="connsiteY5" fmla="*/ 36765 h 5588014"/>
              <a:gd name="connsiteX6" fmla="*/ 4049575 w 9021314"/>
              <a:gd name="connsiteY6" fmla="*/ 52397 h 5588014"/>
              <a:gd name="connsiteX7" fmla="*/ 4260590 w 9021314"/>
              <a:gd name="connsiteY7" fmla="*/ 5505 h 5588014"/>
              <a:gd name="connsiteX8" fmla="*/ 4518498 w 9021314"/>
              <a:gd name="connsiteY8" fmla="*/ 138366 h 5588014"/>
              <a:gd name="connsiteX9" fmla="*/ 4995236 w 9021314"/>
              <a:gd name="connsiteY9" fmla="*/ 52396 h 5588014"/>
              <a:gd name="connsiteX10" fmla="*/ 5323482 w 9021314"/>
              <a:gd name="connsiteY10" fmla="*/ 333750 h 5588014"/>
              <a:gd name="connsiteX11" fmla="*/ 6198805 w 9021314"/>
              <a:gd name="connsiteY11" fmla="*/ 536950 h 5588014"/>
              <a:gd name="connsiteX12" fmla="*/ 6644282 w 9021314"/>
              <a:gd name="connsiteY12" fmla="*/ 138365 h 5588014"/>
              <a:gd name="connsiteX13" fmla="*/ 6792775 w 9021314"/>
              <a:gd name="connsiteY13" fmla="*/ 177442 h 5588014"/>
              <a:gd name="connsiteX14" fmla="*/ 6984252 w 9021314"/>
              <a:gd name="connsiteY14" fmla="*/ 106097 h 5588014"/>
              <a:gd name="connsiteX15" fmla="*/ 7269513 w 9021314"/>
              <a:gd name="connsiteY15" fmla="*/ 341566 h 5588014"/>
              <a:gd name="connsiteX16" fmla="*/ 7363298 w 9021314"/>
              <a:gd name="connsiteY16" fmla="*/ 333751 h 5588014"/>
              <a:gd name="connsiteX17" fmla="*/ 7488344 w 9021314"/>
              <a:gd name="connsiteY17" fmla="*/ 505690 h 5588014"/>
              <a:gd name="connsiteX18" fmla="*/ 7316405 w 9021314"/>
              <a:gd name="connsiteY18" fmla="*/ 724519 h 5588014"/>
              <a:gd name="connsiteX19" fmla="*/ 7480529 w 9021314"/>
              <a:gd name="connsiteY19" fmla="*/ 912090 h 5588014"/>
              <a:gd name="connsiteX20" fmla="*/ 7699359 w 9021314"/>
              <a:gd name="connsiteY20" fmla="*/ 1060582 h 5588014"/>
              <a:gd name="connsiteX21" fmla="*/ 7910375 w 9021314"/>
              <a:gd name="connsiteY21" fmla="*/ 1271597 h 5588014"/>
              <a:gd name="connsiteX22" fmla="*/ 8011974 w 9021314"/>
              <a:gd name="connsiteY22" fmla="*/ 1295043 h 5588014"/>
              <a:gd name="connsiteX23" fmla="*/ 8090129 w 9021314"/>
              <a:gd name="connsiteY23" fmla="*/ 1599843 h 5588014"/>
              <a:gd name="connsiteX24" fmla="*/ 8168282 w 9021314"/>
              <a:gd name="connsiteY24" fmla="*/ 1748336 h 5588014"/>
              <a:gd name="connsiteX25" fmla="*/ 8137021 w 9021314"/>
              <a:gd name="connsiteY25" fmla="*/ 1818673 h 5588014"/>
              <a:gd name="connsiteX26" fmla="*/ 8340221 w 9021314"/>
              <a:gd name="connsiteY26" fmla="*/ 2162551 h 5588014"/>
              <a:gd name="connsiteX27" fmla="*/ 8418375 w 9021314"/>
              <a:gd name="connsiteY27" fmla="*/ 2170368 h 5588014"/>
              <a:gd name="connsiteX28" fmla="*/ 8465266 w 9021314"/>
              <a:gd name="connsiteY28" fmla="*/ 2662735 h 5588014"/>
              <a:gd name="connsiteX29" fmla="*/ 8426190 w 9021314"/>
              <a:gd name="connsiteY29" fmla="*/ 3076951 h 5588014"/>
              <a:gd name="connsiteX30" fmla="*/ 9017248 w 9021314"/>
              <a:gd name="connsiteY30" fmla="*/ 3555331 h 5588014"/>
              <a:gd name="connsiteX31" fmla="*/ 8633924 w 9021314"/>
              <a:gd name="connsiteY31" fmla="*/ 3687644 h 5588014"/>
              <a:gd name="connsiteX32" fmla="*/ 8200326 w 9021314"/>
              <a:gd name="connsiteY32" fmla="*/ 3945410 h 5588014"/>
              <a:gd name="connsiteX33" fmla="*/ 8004629 w 9021314"/>
              <a:gd name="connsiteY33" fmla="*/ 4362268 h 5588014"/>
              <a:gd name="connsiteX34" fmla="*/ 7473183 w 9021314"/>
              <a:gd name="connsiteY34" fmla="*/ 4692859 h 5588014"/>
              <a:gd name="connsiteX35" fmla="*/ 7284207 w 9021314"/>
              <a:gd name="connsiteY35" fmla="*/ 5134428 h 5588014"/>
              <a:gd name="connsiteX36" fmla="*/ 6784648 w 9021314"/>
              <a:gd name="connsiteY36" fmla="*/ 5213832 h 5588014"/>
              <a:gd name="connsiteX37" fmla="*/ 6422170 w 9021314"/>
              <a:gd name="connsiteY37" fmla="*/ 5377174 h 5588014"/>
              <a:gd name="connsiteX38" fmla="*/ 6206310 w 9021314"/>
              <a:gd name="connsiteY38" fmla="*/ 5389679 h 5588014"/>
              <a:gd name="connsiteX39" fmla="*/ 5903541 w 9021314"/>
              <a:gd name="connsiteY39" fmla="*/ 5275418 h 5588014"/>
              <a:gd name="connsiteX40" fmla="*/ 5536375 w 9021314"/>
              <a:gd name="connsiteY40" fmla="*/ 5326999 h 5588014"/>
              <a:gd name="connsiteX41" fmla="*/ 5162800 w 9021314"/>
              <a:gd name="connsiteY41" fmla="*/ 5289329 h 5588014"/>
              <a:gd name="connsiteX42" fmla="*/ 4546165 w 9021314"/>
              <a:gd name="connsiteY42" fmla="*/ 5409998 h 5588014"/>
              <a:gd name="connsiteX43" fmla="*/ 4038478 w 9021314"/>
              <a:gd name="connsiteY43" fmla="*/ 5521446 h 5588014"/>
              <a:gd name="connsiteX44" fmla="*/ 3606600 w 9021314"/>
              <a:gd name="connsiteY44" fmla="*/ 5515194 h 5588014"/>
              <a:gd name="connsiteX45" fmla="*/ 3161155 w 9021314"/>
              <a:gd name="connsiteY45" fmla="*/ 5544750 h 5588014"/>
              <a:gd name="connsiteX46" fmla="*/ 2526357 w 9021314"/>
              <a:gd name="connsiteY46" fmla="*/ 5563805 h 5588014"/>
              <a:gd name="connsiteX47" fmla="*/ 1984594 w 9021314"/>
              <a:gd name="connsiteY47" fmla="*/ 5561462 h 5588014"/>
              <a:gd name="connsiteX48" fmla="*/ 860899 w 9021314"/>
              <a:gd name="connsiteY48" fmla="*/ 5562242 h 5588014"/>
              <a:gd name="connsiteX49" fmla="*/ 27909 w 9021314"/>
              <a:gd name="connsiteY49" fmla="*/ 5572663 h 5588014"/>
              <a:gd name="connsiteX50" fmla="*/ 32467 w 9021314"/>
              <a:gd name="connsiteY50" fmla="*/ 146182 h 5588014"/>
              <a:gd name="connsiteX51" fmla="*/ 251299 w 9021314"/>
              <a:gd name="connsiteY51" fmla="*/ 443165 h 5588014"/>
              <a:gd name="connsiteX52" fmla="*/ 1009389 w 9021314"/>
              <a:gd name="connsiteY52" fmla="*/ 677628 h 5588014"/>
              <a:gd name="connsiteX53" fmla="*/ 1642437 w 9021314"/>
              <a:gd name="connsiteY53" fmla="*/ 1349750 h 5588014"/>
              <a:gd name="connsiteX54" fmla="*/ 2158251 w 9021314"/>
              <a:gd name="connsiteY54" fmla="*/ 1967166 h 5588014"/>
              <a:gd name="connsiteX55" fmla="*/ 2455235 w 9021314"/>
              <a:gd name="connsiteY55" fmla="*/ 1506059 h 5588014"/>
              <a:gd name="connsiteX56" fmla="*/ 2608295 w 9021314"/>
              <a:gd name="connsiteY56"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479530 w 9020887"/>
              <a:gd name="connsiteY29" fmla="*/ 3084571 h 5588014"/>
              <a:gd name="connsiteX30" fmla="*/ 9017248 w 9020887"/>
              <a:gd name="connsiteY30" fmla="*/ 3555331 h 5588014"/>
              <a:gd name="connsiteX31" fmla="*/ 8633924 w 9020887"/>
              <a:gd name="connsiteY31" fmla="*/ 3687644 h 5588014"/>
              <a:gd name="connsiteX32" fmla="*/ 8200326 w 9020887"/>
              <a:gd name="connsiteY32" fmla="*/ 3945410 h 5588014"/>
              <a:gd name="connsiteX33" fmla="*/ 8004629 w 9020887"/>
              <a:gd name="connsiteY33" fmla="*/ 4362268 h 5588014"/>
              <a:gd name="connsiteX34" fmla="*/ 7473183 w 9020887"/>
              <a:gd name="connsiteY34" fmla="*/ 4692859 h 5588014"/>
              <a:gd name="connsiteX35" fmla="*/ 7284207 w 9020887"/>
              <a:gd name="connsiteY35" fmla="*/ 5134428 h 5588014"/>
              <a:gd name="connsiteX36" fmla="*/ 6784648 w 9020887"/>
              <a:gd name="connsiteY36" fmla="*/ 5213832 h 5588014"/>
              <a:gd name="connsiteX37" fmla="*/ 6422170 w 9020887"/>
              <a:gd name="connsiteY37" fmla="*/ 5377174 h 5588014"/>
              <a:gd name="connsiteX38" fmla="*/ 6206310 w 9020887"/>
              <a:gd name="connsiteY38" fmla="*/ 5389679 h 5588014"/>
              <a:gd name="connsiteX39" fmla="*/ 5903541 w 9020887"/>
              <a:gd name="connsiteY39" fmla="*/ 5275418 h 5588014"/>
              <a:gd name="connsiteX40" fmla="*/ 5536375 w 9020887"/>
              <a:gd name="connsiteY40" fmla="*/ 5326999 h 5588014"/>
              <a:gd name="connsiteX41" fmla="*/ 5162800 w 9020887"/>
              <a:gd name="connsiteY41" fmla="*/ 5289329 h 5588014"/>
              <a:gd name="connsiteX42" fmla="*/ 4546165 w 9020887"/>
              <a:gd name="connsiteY42" fmla="*/ 5409998 h 5588014"/>
              <a:gd name="connsiteX43" fmla="*/ 4038478 w 9020887"/>
              <a:gd name="connsiteY43" fmla="*/ 5521446 h 5588014"/>
              <a:gd name="connsiteX44" fmla="*/ 3606600 w 9020887"/>
              <a:gd name="connsiteY44" fmla="*/ 5515194 h 5588014"/>
              <a:gd name="connsiteX45" fmla="*/ 3161155 w 9020887"/>
              <a:gd name="connsiteY45" fmla="*/ 5544750 h 5588014"/>
              <a:gd name="connsiteX46" fmla="*/ 2526357 w 9020887"/>
              <a:gd name="connsiteY46" fmla="*/ 5563805 h 5588014"/>
              <a:gd name="connsiteX47" fmla="*/ 1984594 w 9020887"/>
              <a:gd name="connsiteY47" fmla="*/ 5561462 h 5588014"/>
              <a:gd name="connsiteX48" fmla="*/ 860899 w 9020887"/>
              <a:gd name="connsiteY48" fmla="*/ 5562242 h 5588014"/>
              <a:gd name="connsiteX49" fmla="*/ 27909 w 9020887"/>
              <a:gd name="connsiteY49" fmla="*/ 5572663 h 5588014"/>
              <a:gd name="connsiteX50" fmla="*/ 32467 w 9020887"/>
              <a:gd name="connsiteY50" fmla="*/ 146182 h 5588014"/>
              <a:gd name="connsiteX51" fmla="*/ 251299 w 9020887"/>
              <a:gd name="connsiteY51" fmla="*/ 443165 h 5588014"/>
              <a:gd name="connsiteX52" fmla="*/ 1009389 w 9020887"/>
              <a:gd name="connsiteY52" fmla="*/ 677628 h 5588014"/>
              <a:gd name="connsiteX53" fmla="*/ 1642437 w 9020887"/>
              <a:gd name="connsiteY53" fmla="*/ 1349750 h 5588014"/>
              <a:gd name="connsiteX54" fmla="*/ 2158251 w 9020887"/>
              <a:gd name="connsiteY54" fmla="*/ 1967166 h 5588014"/>
              <a:gd name="connsiteX55" fmla="*/ 2455235 w 9020887"/>
              <a:gd name="connsiteY55" fmla="*/ 1506059 h 5588014"/>
              <a:gd name="connsiteX56" fmla="*/ 2608295 w 9020887"/>
              <a:gd name="connsiteY56"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441139 w 9020887"/>
              <a:gd name="connsiteY29" fmla="*/ 284258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524959 w 9020887"/>
              <a:gd name="connsiteY29" fmla="*/ 294545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524959 w 9020887"/>
              <a:gd name="connsiteY29" fmla="*/ 294545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524959 w 9020887"/>
              <a:gd name="connsiteY29" fmla="*/ 294545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178"/>
              <a:gd name="connsiteY0" fmla="*/ 1168990 h 5588014"/>
              <a:gd name="connsiteX1" fmla="*/ 2580282 w 9020178"/>
              <a:gd name="connsiteY1" fmla="*/ 958982 h 5588014"/>
              <a:gd name="connsiteX2" fmla="*/ 2705328 w 9020178"/>
              <a:gd name="connsiteY2" fmla="*/ 724519 h 5588014"/>
              <a:gd name="connsiteX3" fmla="*/ 3033574 w 9020178"/>
              <a:gd name="connsiteY3" fmla="*/ 380643 h 5588014"/>
              <a:gd name="connsiteX4" fmla="*/ 3518129 w 9020178"/>
              <a:gd name="connsiteY4" fmla="*/ 247781 h 5588014"/>
              <a:gd name="connsiteX5" fmla="*/ 3760405 w 9020178"/>
              <a:gd name="connsiteY5" fmla="*/ 36765 h 5588014"/>
              <a:gd name="connsiteX6" fmla="*/ 4049575 w 9020178"/>
              <a:gd name="connsiteY6" fmla="*/ 52397 h 5588014"/>
              <a:gd name="connsiteX7" fmla="*/ 4260590 w 9020178"/>
              <a:gd name="connsiteY7" fmla="*/ 5505 h 5588014"/>
              <a:gd name="connsiteX8" fmla="*/ 4518498 w 9020178"/>
              <a:gd name="connsiteY8" fmla="*/ 138366 h 5588014"/>
              <a:gd name="connsiteX9" fmla="*/ 4995236 w 9020178"/>
              <a:gd name="connsiteY9" fmla="*/ 52396 h 5588014"/>
              <a:gd name="connsiteX10" fmla="*/ 5323482 w 9020178"/>
              <a:gd name="connsiteY10" fmla="*/ 333750 h 5588014"/>
              <a:gd name="connsiteX11" fmla="*/ 6198805 w 9020178"/>
              <a:gd name="connsiteY11" fmla="*/ 536950 h 5588014"/>
              <a:gd name="connsiteX12" fmla="*/ 6644282 w 9020178"/>
              <a:gd name="connsiteY12" fmla="*/ 138365 h 5588014"/>
              <a:gd name="connsiteX13" fmla="*/ 6792775 w 9020178"/>
              <a:gd name="connsiteY13" fmla="*/ 177442 h 5588014"/>
              <a:gd name="connsiteX14" fmla="*/ 6984252 w 9020178"/>
              <a:gd name="connsiteY14" fmla="*/ 106097 h 5588014"/>
              <a:gd name="connsiteX15" fmla="*/ 7269513 w 9020178"/>
              <a:gd name="connsiteY15" fmla="*/ 341566 h 5588014"/>
              <a:gd name="connsiteX16" fmla="*/ 7363298 w 9020178"/>
              <a:gd name="connsiteY16" fmla="*/ 333751 h 5588014"/>
              <a:gd name="connsiteX17" fmla="*/ 7488344 w 9020178"/>
              <a:gd name="connsiteY17" fmla="*/ 505690 h 5588014"/>
              <a:gd name="connsiteX18" fmla="*/ 7316405 w 9020178"/>
              <a:gd name="connsiteY18" fmla="*/ 724519 h 5588014"/>
              <a:gd name="connsiteX19" fmla="*/ 7480529 w 9020178"/>
              <a:gd name="connsiteY19" fmla="*/ 912090 h 5588014"/>
              <a:gd name="connsiteX20" fmla="*/ 7699359 w 9020178"/>
              <a:gd name="connsiteY20" fmla="*/ 1060582 h 5588014"/>
              <a:gd name="connsiteX21" fmla="*/ 7910375 w 9020178"/>
              <a:gd name="connsiteY21" fmla="*/ 1271597 h 5588014"/>
              <a:gd name="connsiteX22" fmla="*/ 8011974 w 9020178"/>
              <a:gd name="connsiteY22" fmla="*/ 1295043 h 5588014"/>
              <a:gd name="connsiteX23" fmla="*/ 8090129 w 9020178"/>
              <a:gd name="connsiteY23" fmla="*/ 1599843 h 5588014"/>
              <a:gd name="connsiteX24" fmla="*/ 8168282 w 9020178"/>
              <a:gd name="connsiteY24" fmla="*/ 1748336 h 5588014"/>
              <a:gd name="connsiteX25" fmla="*/ 8137021 w 9020178"/>
              <a:gd name="connsiteY25" fmla="*/ 1818673 h 5588014"/>
              <a:gd name="connsiteX26" fmla="*/ 8340221 w 9020178"/>
              <a:gd name="connsiteY26" fmla="*/ 2162551 h 5588014"/>
              <a:gd name="connsiteX27" fmla="*/ 8418375 w 9020178"/>
              <a:gd name="connsiteY27" fmla="*/ 2170368 h 5588014"/>
              <a:gd name="connsiteX28" fmla="*/ 8465266 w 9020178"/>
              <a:gd name="connsiteY28" fmla="*/ 2662735 h 5588014"/>
              <a:gd name="connsiteX29" fmla="*/ 8524959 w 9020178"/>
              <a:gd name="connsiteY29" fmla="*/ 2945456 h 5588014"/>
              <a:gd name="connsiteX30" fmla="*/ 8498580 w 9020178"/>
              <a:gd name="connsiteY30" fmla="*/ 3084571 h 5588014"/>
              <a:gd name="connsiteX31" fmla="*/ 9017248 w 9020178"/>
              <a:gd name="connsiteY31" fmla="*/ 3555331 h 5588014"/>
              <a:gd name="connsiteX32" fmla="*/ 8633924 w 9020178"/>
              <a:gd name="connsiteY32" fmla="*/ 3687644 h 5588014"/>
              <a:gd name="connsiteX33" fmla="*/ 8200326 w 9020178"/>
              <a:gd name="connsiteY33" fmla="*/ 3945410 h 5588014"/>
              <a:gd name="connsiteX34" fmla="*/ 8004629 w 9020178"/>
              <a:gd name="connsiteY34" fmla="*/ 4362268 h 5588014"/>
              <a:gd name="connsiteX35" fmla="*/ 7473183 w 9020178"/>
              <a:gd name="connsiteY35" fmla="*/ 4692859 h 5588014"/>
              <a:gd name="connsiteX36" fmla="*/ 7284207 w 9020178"/>
              <a:gd name="connsiteY36" fmla="*/ 5134428 h 5588014"/>
              <a:gd name="connsiteX37" fmla="*/ 6784648 w 9020178"/>
              <a:gd name="connsiteY37" fmla="*/ 5213832 h 5588014"/>
              <a:gd name="connsiteX38" fmla="*/ 6422170 w 9020178"/>
              <a:gd name="connsiteY38" fmla="*/ 5377174 h 5588014"/>
              <a:gd name="connsiteX39" fmla="*/ 6206310 w 9020178"/>
              <a:gd name="connsiteY39" fmla="*/ 5389679 h 5588014"/>
              <a:gd name="connsiteX40" fmla="*/ 5903541 w 9020178"/>
              <a:gd name="connsiteY40" fmla="*/ 5275418 h 5588014"/>
              <a:gd name="connsiteX41" fmla="*/ 5536375 w 9020178"/>
              <a:gd name="connsiteY41" fmla="*/ 5326999 h 5588014"/>
              <a:gd name="connsiteX42" fmla="*/ 5162800 w 9020178"/>
              <a:gd name="connsiteY42" fmla="*/ 5289329 h 5588014"/>
              <a:gd name="connsiteX43" fmla="*/ 4546165 w 9020178"/>
              <a:gd name="connsiteY43" fmla="*/ 5409998 h 5588014"/>
              <a:gd name="connsiteX44" fmla="*/ 4038478 w 9020178"/>
              <a:gd name="connsiteY44" fmla="*/ 5521446 h 5588014"/>
              <a:gd name="connsiteX45" fmla="*/ 3606600 w 9020178"/>
              <a:gd name="connsiteY45" fmla="*/ 5515194 h 5588014"/>
              <a:gd name="connsiteX46" fmla="*/ 3161155 w 9020178"/>
              <a:gd name="connsiteY46" fmla="*/ 5544750 h 5588014"/>
              <a:gd name="connsiteX47" fmla="*/ 2526357 w 9020178"/>
              <a:gd name="connsiteY47" fmla="*/ 5563805 h 5588014"/>
              <a:gd name="connsiteX48" fmla="*/ 1984594 w 9020178"/>
              <a:gd name="connsiteY48" fmla="*/ 5561462 h 5588014"/>
              <a:gd name="connsiteX49" fmla="*/ 860899 w 9020178"/>
              <a:gd name="connsiteY49" fmla="*/ 5562242 h 5588014"/>
              <a:gd name="connsiteX50" fmla="*/ 27909 w 9020178"/>
              <a:gd name="connsiteY50" fmla="*/ 5572663 h 5588014"/>
              <a:gd name="connsiteX51" fmla="*/ 32467 w 9020178"/>
              <a:gd name="connsiteY51" fmla="*/ 146182 h 5588014"/>
              <a:gd name="connsiteX52" fmla="*/ 251299 w 9020178"/>
              <a:gd name="connsiteY52" fmla="*/ 443165 h 5588014"/>
              <a:gd name="connsiteX53" fmla="*/ 1009389 w 9020178"/>
              <a:gd name="connsiteY53" fmla="*/ 677628 h 5588014"/>
              <a:gd name="connsiteX54" fmla="*/ 1642437 w 9020178"/>
              <a:gd name="connsiteY54" fmla="*/ 1349750 h 5588014"/>
              <a:gd name="connsiteX55" fmla="*/ 2158251 w 9020178"/>
              <a:gd name="connsiteY55" fmla="*/ 1967166 h 5588014"/>
              <a:gd name="connsiteX56" fmla="*/ 2455235 w 9020178"/>
              <a:gd name="connsiteY56" fmla="*/ 1506059 h 5588014"/>
              <a:gd name="connsiteX57" fmla="*/ 2608295 w 9020178"/>
              <a:gd name="connsiteY57" fmla="*/ 1168990 h 5588014"/>
              <a:gd name="connsiteX0" fmla="*/ 2608295 w 9020178"/>
              <a:gd name="connsiteY0" fmla="*/ 1168990 h 5588014"/>
              <a:gd name="connsiteX1" fmla="*/ 2580282 w 9020178"/>
              <a:gd name="connsiteY1" fmla="*/ 958982 h 5588014"/>
              <a:gd name="connsiteX2" fmla="*/ 2705328 w 9020178"/>
              <a:gd name="connsiteY2" fmla="*/ 724519 h 5588014"/>
              <a:gd name="connsiteX3" fmla="*/ 3033574 w 9020178"/>
              <a:gd name="connsiteY3" fmla="*/ 380643 h 5588014"/>
              <a:gd name="connsiteX4" fmla="*/ 3518129 w 9020178"/>
              <a:gd name="connsiteY4" fmla="*/ 247781 h 5588014"/>
              <a:gd name="connsiteX5" fmla="*/ 3760405 w 9020178"/>
              <a:gd name="connsiteY5" fmla="*/ 36765 h 5588014"/>
              <a:gd name="connsiteX6" fmla="*/ 4049575 w 9020178"/>
              <a:gd name="connsiteY6" fmla="*/ 52397 h 5588014"/>
              <a:gd name="connsiteX7" fmla="*/ 4260590 w 9020178"/>
              <a:gd name="connsiteY7" fmla="*/ 5505 h 5588014"/>
              <a:gd name="connsiteX8" fmla="*/ 4518498 w 9020178"/>
              <a:gd name="connsiteY8" fmla="*/ 138366 h 5588014"/>
              <a:gd name="connsiteX9" fmla="*/ 4995236 w 9020178"/>
              <a:gd name="connsiteY9" fmla="*/ 52396 h 5588014"/>
              <a:gd name="connsiteX10" fmla="*/ 5323482 w 9020178"/>
              <a:gd name="connsiteY10" fmla="*/ 333750 h 5588014"/>
              <a:gd name="connsiteX11" fmla="*/ 6198805 w 9020178"/>
              <a:gd name="connsiteY11" fmla="*/ 536950 h 5588014"/>
              <a:gd name="connsiteX12" fmla="*/ 6644282 w 9020178"/>
              <a:gd name="connsiteY12" fmla="*/ 138365 h 5588014"/>
              <a:gd name="connsiteX13" fmla="*/ 6792775 w 9020178"/>
              <a:gd name="connsiteY13" fmla="*/ 177442 h 5588014"/>
              <a:gd name="connsiteX14" fmla="*/ 6984252 w 9020178"/>
              <a:gd name="connsiteY14" fmla="*/ 106097 h 5588014"/>
              <a:gd name="connsiteX15" fmla="*/ 7269513 w 9020178"/>
              <a:gd name="connsiteY15" fmla="*/ 341566 h 5588014"/>
              <a:gd name="connsiteX16" fmla="*/ 7363298 w 9020178"/>
              <a:gd name="connsiteY16" fmla="*/ 333751 h 5588014"/>
              <a:gd name="connsiteX17" fmla="*/ 7488344 w 9020178"/>
              <a:gd name="connsiteY17" fmla="*/ 505690 h 5588014"/>
              <a:gd name="connsiteX18" fmla="*/ 7316405 w 9020178"/>
              <a:gd name="connsiteY18" fmla="*/ 724519 h 5588014"/>
              <a:gd name="connsiteX19" fmla="*/ 7480529 w 9020178"/>
              <a:gd name="connsiteY19" fmla="*/ 912090 h 5588014"/>
              <a:gd name="connsiteX20" fmla="*/ 7699359 w 9020178"/>
              <a:gd name="connsiteY20" fmla="*/ 1060582 h 5588014"/>
              <a:gd name="connsiteX21" fmla="*/ 7910375 w 9020178"/>
              <a:gd name="connsiteY21" fmla="*/ 1271597 h 5588014"/>
              <a:gd name="connsiteX22" fmla="*/ 8011974 w 9020178"/>
              <a:gd name="connsiteY22" fmla="*/ 1295043 h 5588014"/>
              <a:gd name="connsiteX23" fmla="*/ 8090129 w 9020178"/>
              <a:gd name="connsiteY23" fmla="*/ 1599843 h 5588014"/>
              <a:gd name="connsiteX24" fmla="*/ 8168282 w 9020178"/>
              <a:gd name="connsiteY24" fmla="*/ 1748336 h 5588014"/>
              <a:gd name="connsiteX25" fmla="*/ 8137021 w 9020178"/>
              <a:gd name="connsiteY25" fmla="*/ 1818673 h 5588014"/>
              <a:gd name="connsiteX26" fmla="*/ 8340221 w 9020178"/>
              <a:gd name="connsiteY26" fmla="*/ 2162551 h 5588014"/>
              <a:gd name="connsiteX27" fmla="*/ 8418375 w 9020178"/>
              <a:gd name="connsiteY27" fmla="*/ 2170368 h 5588014"/>
              <a:gd name="connsiteX28" fmla="*/ 8465266 w 9020178"/>
              <a:gd name="connsiteY28" fmla="*/ 2662735 h 5588014"/>
              <a:gd name="connsiteX29" fmla="*/ 8524959 w 9020178"/>
              <a:gd name="connsiteY29" fmla="*/ 2945456 h 5588014"/>
              <a:gd name="connsiteX30" fmla="*/ 8498580 w 9020178"/>
              <a:gd name="connsiteY30" fmla="*/ 3084571 h 5588014"/>
              <a:gd name="connsiteX31" fmla="*/ 9017248 w 9020178"/>
              <a:gd name="connsiteY31" fmla="*/ 3555331 h 5588014"/>
              <a:gd name="connsiteX32" fmla="*/ 8633924 w 9020178"/>
              <a:gd name="connsiteY32" fmla="*/ 3687644 h 5588014"/>
              <a:gd name="connsiteX33" fmla="*/ 8200326 w 9020178"/>
              <a:gd name="connsiteY33" fmla="*/ 3945410 h 5588014"/>
              <a:gd name="connsiteX34" fmla="*/ 8004629 w 9020178"/>
              <a:gd name="connsiteY34" fmla="*/ 4362268 h 5588014"/>
              <a:gd name="connsiteX35" fmla="*/ 7473183 w 9020178"/>
              <a:gd name="connsiteY35" fmla="*/ 4692859 h 5588014"/>
              <a:gd name="connsiteX36" fmla="*/ 7284207 w 9020178"/>
              <a:gd name="connsiteY36" fmla="*/ 5134428 h 5588014"/>
              <a:gd name="connsiteX37" fmla="*/ 6784648 w 9020178"/>
              <a:gd name="connsiteY37" fmla="*/ 5213832 h 5588014"/>
              <a:gd name="connsiteX38" fmla="*/ 6422170 w 9020178"/>
              <a:gd name="connsiteY38" fmla="*/ 5377174 h 5588014"/>
              <a:gd name="connsiteX39" fmla="*/ 6206310 w 9020178"/>
              <a:gd name="connsiteY39" fmla="*/ 5389679 h 5588014"/>
              <a:gd name="connsiteX40" fmla="*/ 5903541 w 9020178"/>
              <a:gd name="connsiteY40" fmla="*/ 5275418 h 5588014"/>
              <a:gd name="connsiteX41" fmla="*/ 5536375 w 9020178"/>
              <a:gd name="connsiteY41" fmla="*/ 5326999 h 5588014"/>
              <a:gd name="connsiteX42" fmla="*/ 5162800 w 9020178"/>
              <a:gd name="connsiteY42" fmla="*/ 5289329 h 5588014"/>
              <a:gd name="connsiteX43" fmla="*/ 4546165 w 9020178"/>
              <a:gd name="connsiteY43" fmla="*/ 5409998 h 5588014"/>
              <a:gd name="connsiteX44" fmla="*/ 4038478 w 9020178"/>
              <a:gd name="connsiteY44" fmla="*/ 5521446 h 5588014"/>
              <a:gd name="connsiteX45" fmla="*/ 3606600 w 9020178"/>
              <a:gd name="connsiteY45" fmla="*/ 5515194 h 5588014"/>
              <a:gd name="connsiteX46" fmla="*/ 3161155 w 9020178"/>
              <a:gd name="connsiteY46" fmla="*/ 5544750 h 5588014"/>
              <a:gd name="connsiteX47" fmla="*/ 2526357 w 9020178"/>
              <a:gd name="connsiteY47" fmla="*/ 5563805 h 5588014"/>
              <a:gd name="connsiteX48" fmla="*/ 1984594 w 9020178"/>
              <a:gd name="connsiteY48" fmla="*/ 5561462 h 5588014"/>
              <a:gd name="connsiteX49" fmla="*/ 860899 w 9020178"/>
              <a:gd name="connsiteY49" fmla="*/ 5562242 h 5588014"/>
              <a:gd name="connsiteX50" fmla="*/ 27909 w 9020178"/>
              <a:gd name="connsiteY50" fmla="*/ 5572663 h 5588014"/>
              <a:gd name="connsiteX51" fmla="*/ 32467 w 9020178"/>
              <a:gd name="connsiteY51" fmla="*/ 146182 h 5588014"/>
              <a:gd name="connsiteX52" fmla="*/ 251299 w 9020178"/>
              <a:gd name="connsiteY52" fmla="*/ 443165 h 5588014"/>
              <a:gd name="connsiteX53" fmla="*/ 1009389 w 9020178"/>
              <a:gd name="connsiteY53" fmla="*/ 677628 h 5588014"/>
              <a:gd name="connsiteX54" fmla="*/ 1642437 w 9020178"/>
              <a:gd name="connsiteY54" fmla="*/ 1349750 h 5588014"/>
              <a:gd name="connsiteX55" fmla="*/ 2158251 w 9020178"/>
              <a:gd name="connsiteY55" fmla="*/ 1967166 h 5588014"/>
              <a:gd name="connsiteX56" fmla="*/ 2455235 w 9020178"/>
              <a:gd name="connsiteY56" fmla="*/ 1506059 h 5588014"/>
              <a:gd name="connsiteX57" fmla="*/ 2608295 w 9020178"/>
              <a:gd name="connsiteY57" fmla="*/ 1168990 h 5588014"/>
              <a:gd name="connsiteX0" fmla="*/ 2608295 w 9019235"/>
              <a:gd name="connsiteY0" fmla="*/ 1168990 h 5588014"/>
              <a:gd name="connsiteX1" fmla="*/ 2580282 w 9019235"/>
              <a:gd name="connsiteY1" fmla="*/ 958982 h 5588014"/>
              <a:gd name="connsiteX2" fmla="*/ 2705328 w 9019235"/>
              <a:gd name="connsiteY2" fmla="*/ 724519 h 5588014"/>
              <a:gd name="connsiteX3" fmla="*/ 3033574 w 9019235"/>
              <a:gd name="connsiteY3" fmla="*/ 380643 h 5588014"/>
              <a:gd name="connsiteX4" fmla="*/ 3518129 w 9019235"/>
              <a:gd name="connsiteY4" fmla="*/ 247781 h 5588014"/>
              <a:gd name="connsiteX5" fmla="*/ 3760405 w 9019235"/>
              <a:gd name="connsiteY5" fmla="*/ 36765 h 5588014"/>
              <a:gd name="connsiteX6" fmla="*/ 4049575 w 9019235"/>
              <a:gd name="connsiteY6" fmla="*/ 52397 h 5588014"/>
              <a:gd name="connsiteX7" fmla="*/ 4260590 w 9019235"/>
              <a:gd name="connsiteY7" fmla="*/ 5505 h 5588014"/>
              <a:gd name="connsiteX8" fmla="*/ 4518498 w 9019235"/>
              <a:gd name="connsiteY8" fmla="*/ 138366 h 5588014"/>
              <a:gd name="connsiteX9" fmla="*/ 4995236 w 9019235"/>
              <a:gd name="connsiteY9" fmla="*/ 52396 h 5588014"/>
              <a:gd name="connsiteX10" fmla="*/ 5323482 w 9019235"/>
              <a:gd name="connsiteY10" fmla="*/ 333750 h 5588014"/>
              <a:gd name="connsiteX11" fmla="*/ 6198805 w 9019235"/>
              <a:gd name="connsiteY11" fmla="*/ 536950 h 5588014"/>
              <a:gd name="connsiteX12" fmla="*/ 6644282 w 9019235"/>
              <a:gd name="connsiteY12" fmla="*/ 138365 h 5588014"/>
              <a:gd name="connsiteX13" fmla="*/ 6792775 w 9019235"/>
              <a:gd name="connsiteY13" fmla="*/ 177442 h 5588014"/>
              <a:gd name="connsiteX14" fmla="*/ 6984252 w 9019235"/>
              <a:gd name="connsiteY14" fmla="*/ 106097 h 5588014"/>
              <a:gd name="connsiteX15" fmla="*/ 7269513 w 9019235"/>
              <a:gd name="connsiteY15" fmla="*/ 341566 h 5588014"/>
              <a:gd name="connsiteX16" fmla="*/ 7363298 w 9019235"/>
              <a:gd name="connsiteY16" fmla="*/ 333751 h 5588014"/>
              <a:gd name="connsiteX17" fmla="*/ 7488344 w 9019235"/>
              <a:gd name="connsiteY17" fmla="*/ 505690 h 5588014"/>
              <a:gd name="connsiteX18" fmla="*/ 7316405 w 9019235"/>
              <a:gd name="connsiteY18" fmla="*/ 724519 h 5588014"/>
              <a:gd name="connsiteX19" fmla="*/ 7480529 w 9019235"/>
              <a:gd name="connsiteY19" fmla="*/ 912090 h 5588014"/>
              <a:gd name="connsiteX20" fmla="*/ 7699359 w 9019235"/>
              <a:gd name="connsiteY20" fmla="*/ 1060582 h 5588014"/>
              <a:gd name="connsiteX21" fmla="*/ 7910375 w 9019235"/>
              <a:gd name="connsiteY21" fmla="*/ 1271597 h 5588014"/>
              <a:gd name="connsiteX22" fmla="*/ 8011974 w 9019235"/>
              <a:gd name="connsiteY22" fmla="*/ 1295043 h 5588014"/>
              <a:gd name="connsiteX23" fmla="*/ 8090129 w 9019235"/>
              <a:gd name="connsiteY23" fmla="*/ 1599843 h 5588014"/>
              <a:gd name="connsiteX24" fmla="*/ 8168282 w 9019235"/>
              <a:gd name="connsiteY24" fmla="*/ 1748336 h 5588014"/>
              <a:gd name="connsiteX25" fmla="*/ 8137021 w 9019235"/>
              <a:gd name="connsiteY25" fmla="*/ 1818673 h 5588014"/>
              <a:gd name="connsiteX26" fmla="*/ 8340221 w 9019235"/>
              <a:gd name="connsiteY26" fmla="*/ 2162551 h 5588014"/>
              <a:gd name="connsiteX27" fmla="*/ 8418375 w 9019235"/>
              <a:gd name="connsiteY27" fmla="*/ 2170368 h 5588014"/>
              <a:gd name="connsiteX28" fmla="*/ 8465266 w 9019235"/>
              <a:gd name="connsiteY28" fmla="*/ 2662735 h 5588014"/>
              <a:gd name="connsiteX29" fmla="*/ 8524959 w 9019235"/>
              <a:gd name="connsiteY29" fmla="*/ 2945456 h 5588014"/>
              <a:gd name="connsiteX30" fmla="*/ 8498580 w 9019235"/>
              <a:gd name="connsiteY30" fmla="*/ 3084571 h 5588014"/>
              <a:gd name="connsiteX31" fmla="*/ 9017248 w 9019235"/>
              <a:gd name="connsiteY31" fmla="*/ 3555331 h 5588014"/>
              <a:gd name="connsiteX32" fmla="*/ 8633924 w 9019235"/>
              <a:gd name="connsiteY32" fmla="*/ 3687644 h 5588014"/>
              <a:gd name="connsiteX33" fmla="*/ 8200326 w 9019235"/>
              <a:gd name="connsiteY33" fmla="*/ 3945410 h 5588014"/>
              <a:gd name="connsiteX34" fmla="*/ 8004629 w 9019235"/>
              <a:gd name="connsiteY34" fmla="*/ 4362268 h 5588014"/>
              <a:gd name="connsiteX35" fmla="*/ 7473183 w 9019235"/>
              <a:gd name="connsiteY35" fmla="*/ 4692859 h 5588014"/>
              <a:gd name="connsiteX36" fmla="*/ 7284207 w 9019235"/>
              <a:gd name="connsiteY36" fmla="*/ 5134428 h 5588014"/>
              <a:gd name="connsiteX37" fmla="*/ 6784648 w 9019235"/>
              <a:gd name="connsiteY37" fmla="*/ 5213832 h 5588014"/>
              <a:gd name="connsiteX38" fmla="*/ 6422170 w 9019235"/>
              <a:gd name="connsiteY38" fmla="*/ 5377174 h 5588014"/>
              <a:gd name="connsiteX39" fmla="*/ 6206310 w 9019235"/>
              <a:gd name="connsiteY39" fmla="*/ 5389679 h 5588014"/>
              <a:gd name="connsiteX40" fmla="*/ 5903541 w 9019235"/>
              <a:gd name="connsiteY40" fmla="*/ 5275418 h 5588014"/>
              <a:gd name="connsiteX41" fmla="*/ 5536375 w 9019235"/>
              <a:gd name="connsiteY41" fmla="*/ 5326999 h 5588014"/>
              <a:gd name="connsiteX42" fmla="*/ 5162800 w 9019235"/>
              <a:gd name="connsiteY42" fmla="*/ 5289329 h 5588014"/>
              <a:gd name="connsiteX43" fmla="*/ 4546165 w 9019235"/>
              <a:gd name="connsiteY43" fmla="*/ 5409998 h 5588014"/>
              <a:gd name="connsiteX44" fmla="*/ 4038478 w 9019235"/>
              <a:gd name="connsiteY44" fmla="*/ 5521446 h 5588014"/>
              <a:gd name="connsiteX45" fmla="*/ 3606600 w 9019235"/>
              <a:gd name="connsiteY45" fmla="*/ 5515194 h 5588014"/>
              <a:gd name="connsiteX46" fmla="*/ 3161155 w 9019235"/>
              <a:gd name="connsiteY46" fmla="*/ 5544750 h 5588014"/>
              <a:gd name="connsiteX47" fmla="*/ 2526357 w 9019235"/>
              <a:gd name="connsiteY47" fmla="*/ 5563805 h 5588014"/>
              <a:gd name="connsiteX48" fmla="*/ 1984594 w 9019235"/>
              <a:gd name="connsiteY48" fmla="*/ 5561462 h 5588014"/>
              <a:gd name="connsiteX49" fmla="*/ 860899 w 9019235"/>
              <a:gd name="connsiteY49" fmla="*/ 5562242 h 5588014"/>
              <a:gd name="connsiteX50" fmla="*/ 27909 w 9019235"/>
              <a:gd name="connsiteY50" fmla="*/ 5572663 h 5588014"/>
              <a:gd name="connsiteX51" fmla="*/ 32467 w 9019235"/>
              <a:gd name="connsiteY51" fmla="*/ 146182 h 5588014"/>
              <a:gd name="connsiteX52" fmla="*/ 251299 w 9019235"/>
              <a:gd name="connsiteY52" fmla="*/ 443165 h 5588014"/>
              <a:gd name="connsiteX53" fmla="*/ 1009389 w 9019235"/>
              <a:gd name="connsiteY53" fmla="*/ 677628 h 5588014"/>
              <a:gd name="connsiteX54" fmla="*/ 1642437 w 9019235"/>
              <a:gd name="connsiteY54" fmla="*/ 1349750 h 5588014"/>
              <a:gd name="connsiteX55" fmla="*/ 2158251 w 9019235"/>
              <a:gd name="connsiteY55" fmla="*/ 1967166 h 5588014"/>
              <a:gd name="connsiteX56" fmla="*/ 2455235 w 9019235"/>
              <a:gd name="connsiteY56" fmla="*/ 1506059 h 5588014"/>
              <a:gd name="connsiteX57" fmla="*/ 2608295 w 9019235"/>
              <a:gd name="connsiteY57" fmla="*/ 1168990 h 5588014"/>
              <a:gd name="connsiteX0" fmla="*/ 2608295 w 9024322"/>
              <a:gd name="connsiteY0" fmla="*/ 1168990 h 5588014"/>
              <a:gd name="connsiteX1" fmla="*/ 2580282 w 9024322"/>
              <a:gd name="connsiteY1" fmla="*/ 958982 h 5588014"/>
              <a:gd name="connsiteX2" fmla="*/ 2705328 w 9024322"/>
              <a:gd name="connsiteY2" fmla="*/ 724519 h 5588014"/>
              <a:gd name="connsiteX3" fmla="*/ 3033574 w 9024322"/>
              <a:gd name="connsiteY3" fmla="*/ 380643 h 5588014"/>
              <a:gd name="connsiteX4" fmla="*/ 3518129 w 9024322"/>
              <a:gd name="connsiteY4" fmla="*/ 247781 h 5588014"/>
              <a:gd name="connsiteX5" fmla="*/ 3760405 w 9024322"/>
              <a:gd name="connsiteY5" fmla="*/ 36765 h 5588014"/>
              <a:gd name="connsiteX6" fmla="*/ 4049575 w 9024322"/>
              <a:gd name="connsiteY6" fmla="*/ 52397 h 5588014"/>
              <a:gd name="connsiteX7" fmla="*/ 4260590 w 9024322"/>
              <a:gd name="connsiteY7" fmla="*/ 5505 h 5588014"/>
              <a:gd name="connsiteX8" fmla="*/ 4518498 w 9024322"/>
              <a:gd name="connsiteY8" fmla="*/ 138366 h 5588014"/>
              <a:gd name="connsiteX9" fmla="*/ 4995236 w 9024322"/>
              <a:gd name="connsiteY9" fmla="*/ 52396 h 5588014"/>
              <a:gd name="connsiteX10" fmla="*/ 5323482 w 9024322"/>
              <a:gd name="connsiteY10" fmla="*/ 333750 h 5588014"/>
              <a:gd name="connsiteX11" fmla="*/ 6198805 w 9024322"/>
              <a:gd name="connsiteY11" fmla="*/ 536950 h 5588014"/>
              <a:gd name="connsiteX12" fmla="*/ 6644282 w 9024322"/>
              <a:gd name="connsiteY12" fmla="*/ 138365 h 5588014"/>
              <a:gd name="connsiteX13" fmla="*/ 6792775 w 9024322"/>
              <a:gd name="connsiteY13" fmla="*/ 177442 h 5588014"/>
              <a:gd name="connsiteX14" fmla="*/ 6984252 w 9024322"/>
              <a:gd name="connsiteY14" fmla="*/ 106097 h 5588014"/>
              <a:gd name="connsiteX15" fmla="*/ 7269513 w 9024322"/>
              <a:gd name="connsiteY15" fmla="*/ 341566 h 5588014"/>
              <a:gd name="connsiteX16" fmla="*/ 7363298 w 9024322"/>
              <a:gd name="connsiteY16" fmla="*/ 333751 h 5588014"/>
              <a:gd name="connsiteX17" fmla="*/ 7488344 w 9024322"/>
              <a:gd name="connsiteY17" fmla="*/ 505690 h 5588014"/>
              <a:gd name="connsiteX18" fmla="*/ 7316405 w 9024322"/>
              <a:gd name="connsiteY18" fmla="*/ 724519 h 5588014"/>
              <a:gd name="connsiteX19" fmla="*/ 7480529 w 9024322"/>
              <a:gd name="connsiteY19" fmla="*/ 912090 h 5588014"/>
              <a:gd name="connsiteX20" fmla="*/ 7699359 w 9024322"/>
              <a:gd name="connsiteY20" fmla="*/ 1060582 h 5588014"/>
              <a:gd name="connsiteX21" fmla="*/ 7910375 w 9024322"/>
              <a:gd name="connsiteY21" fmla="*/ 1271597 h 5588014"/>
              <a:gd name="connsiteX22" fmla="*/ 8011974 w 9024322"/>
              <a:gd name="connsiteY22" fmla="*/ 1295043 h 5588014"/>
              <a:gd name="connsiteX23" fmla="*/ 8090129 w 9024322"/>
              <a:gd name="connsiteY23" fmla="*/ 1599843 h 5588014"/>
              <a:gd name="connsiteX24" fmla="*/ 8168282 w 9024322"/>
              <a:gd name="connsiteY24" fmla="*/ 1748336 h 5588014"/>
              <a:gd name="connsiteX25" fmla="*/ 8137021 w 9024322"/>
              <a:gd name="connsiteY25" fmla="*/ 1818673 h 5588014"/>
              <a:gd name="connsiteX26" fmla="*/ 8340221 w 9024322"/>
              <a:gd name="connsiteY26" fmla="*/ 2162551 h 5588014"/>
              <a:gd name="connsiteX27" fmla="*/ 8418375 w 9024322"/>
              <a:gd name="connsiteY27" fmla="*/ 2170368 h 5588014"/>
              <a:gd name="connsiteX28" fmla="*/ 8465266 w 9024322"/>
              <a:gd name="connsiteY28" fmla="*/ 2662735 h 5588014"/>
              <a:gd name="connsiteX29" fmla="*/ 8524959 w 9024322"/>
              <a:gd name="connsiteY29" fmla="*/ 2945456 h 5588014"/>
              <a:gd name="connsiteX30" fmla="*/ 8498580 w 9024322"/>
              <a:gd name="connsiteY30" fmla="*/ 3084571 h 5588014"/>
              <a:gd name="connsiteX31" fmla="*/ 9017248 w 9024322"/>
              <a:gd name="connsiteY31" fmla="*/ 3555331 h 5588014"/>
              <a:gd name="connsiteX32" fmla="*/ 8633924 w 9024322"/>
              <a:gd name="connsiteY32" fmla="*/ 3687644 h 5588014"/>
              <a:gd name="connsiteX33" fmla="*/ 8200326 w 9024322"/>
              <a:gd name="connsiteY33" fmla="*/ 3945410 h 5588014"/>
              <a:gd name="connsiteX34" fmla="*/ 8004629 w 9024322"/>
              <a:gd name="connsiteY34" fmla="*/ 4362268 h 5588014"/>
              <a:gd name="connsiteX35" fmla="*/ 7473183 w 9024322"/>
              <a:gd name="connsiteY35" fmla="*/ 4692859 h 5588014"/>
              <a:gd name="connsiteX36" fmla="*/ 7284207 w 9024322"/>
              <a:gd name="connsiteY36" fmla="*/ 5134428 h 5588014"/>
              <a:gd name="connsiteX37" fmla="*/ 6784648 w 9024322"/>
              <a:gd name="connsiteY37" fmla="*/ 5213832 h 5588014"/>
              <a:gd name="connsiteX38" fmla="*/ 6422170 w 9024322"/>
              <a:gd name="connsiteY38" fmla="*/ 5377174 h 5588014"/>
              <a:gd name="connsiteX39" fmla="*/ 6206310 w 9024322"/>
              <a:gd name="connsiteY39" fmla="*/ 5389679 h 5588014"/>
              <a:gd name="connsiteX40" fmla="*/ 5903541 w 9024322"/>
              <a:gd name="connsiteY40" fmla="*/ 5275418 h 5588014"/>
              <a:gd name="connsiteX41" fmla="*/ 5536375 w 9024322"/>
              <a:gd name="connsiteY41" fmla="*/ 5326999 h 5588014"/>
              <a:gd name="connsiteX42" fmla="*/ 5162800 w 9024322"/>
              <a:gd name="connsiteY42" fmla="*/ 5289329 h 5588014"/>
              <a:gd name="connsiteX43" fmla="*/ 4546165 w 9024322"/>
              <a:gd name="connsiteY43" fmla="*/ 5409998 h 5588014"/>
              <a:gd name="connsiteX44" fmla="*/ 4038478 w 9024322"/>
              <a:gd name="connsiteY44" fmla="*/ 5521446 h 5588014"/>
              <a:gd name="connsiteX45" fmla="*/ 3606600 w 9024322"/>
              <a:gd name="connsiteY45" fmla="*/ 5515194 h 5588014"/>
              <a:gd name="connsiteX46" fmla="*/ 3161155 w 9024322"/>
              <a:gd name="connsiteY46" fmla="*/ 5544750 h 5588014"/>
              <a:gd name="connsiteX47" fmla="*/ 2526357 w 9024322"/>
              <a:gd name="connsiteY47" fmla="*/ 5563805 h 5588014"/>
              <a:gd name="connsiteX48" fmla="*/ 1984594 w 9024322"/>
              <a:gd name="connsiteY48" fmla="*/ 5561462 h 5588014"/>
              <a:gd name="connsiteX49" fmla="*/ 860899 w 9024322"/>
              <a:gd name="connsiteY49" fmla="*/ 5562242 h 5588014"/>
              <a:gd name="connsiteX50" fmla="*/ 27909 w 9024322"/>
              <a:gd name="connsiteY50" fmla="*/ 5572663 h 5588014"/>
              <a:gd name="connsiteX51" fmla="*/ 32467 w 9024322"/>
              <a:gd name="connsiteY51" fmla="*/ 146182 h 5588014"/>
              <a:gd name="connsiteX52" fmla="*/ 251299 w 9024322"/>
              <a:gd name="connsiteY52" fmla="*/ 443165 h 5588014"/>
              <a:gd name="connsiteX53" fmla="*/ 1009389 w 9024322"/>
              <a:gd name="connsiteY53" fmla="*/ 677628 h 5588014"/>
              <a:gd name="connsiteX54" fmla="*/ 1642437 w 9024322"/>
              <a:gd name="connsiteY54" fmla="*/ 1349750 h 5588014"/>
              <a:gd name="connsiteX55" fmla="*/ 2158251 w 9024322"/>
              <a:gd name="connsiteY55" fmla="*/ 1967166 h 5588014"/>
              <a:gd name="connsiteX56" fmla="*/ 2455235 w 9024322"/>
              <a:gd name="connsiteY56" fmla="*/ 1506059 h 5588014"/>
              <a:gd name="connsiteX57" fmla="*/ 2608295 w 9024322"/>
              <a:gd name="connsiteY57" fmla="*/ 1168990 h 5588014"/>
              <a:gd name="connsiteX0" fmla="*/ 2608295 w 9020483"/>
              <a:gd name="connsiteY0" fmla="*/ 1168990 h 5588014"/>
              <a:gd name="connsiteX1" fmla="*/ 2580282 w 9020483"/>
              <a:gd name="connsiteY1" fmla="*/ 958982 h 5588014"/>
              <a:gd name="connsiteX2" fmla="*/ 2705328 w 9020483"/>
              <a:gd name="connsiteY2" fmla="*/ 724519 h 5588014"/>
              <a:gd name="connsiteX3" fmla="*/ 3033574 w 9020483"/>
              <a:gd name="connsiteY3" fmla="*/ 380643 h 5588014"/>
              <a:gd name="connsiteX4" fmla="*/ 3518129 w 9020483"/>
              <a:gd name="connsiteY4" fmla="*/ 247781 h 5588014"/>
              <a:gd name="connsiteX5" fmla="*/ 3760405 w 9020483"/>
              <a:gd name="connsiteY5" fmla="*/ 36765 h 5588014"/>
              <a:gd name="connsiteX6" fmla="*/ 4049575 w 9020483"/>
              <a:gd name="connsiteY6" fmla="*/ 52397 h 5588014"/>
              <a:gd name="connsiteX7" fmla="*/ 4260590 w 9020483"/>
              <a:gd name="connsiteY7" fmla="*/ 5505 h 5588014"/>
              <a:gd name="connsiteX8" fmla="*/ 4518498 w 9020483"/>
              <a:gd name="connsiteY8" fmla="*/ 138366 h 5588014"/>
              <a:gd name="connsiteX9" fmla="*/ 4995236 w 9020483"/>
              <a:gd name="connsiteY9" fmla="*/ 52396 h 5588014"/>
              <a:gd name="connsiteX10" fmla="*/ 5323482 w 9020483"/>
              <a:gd name="connsiteY10" fmla="*/ 333750 h 5588014"/>
              <a:gd name="connsiteX11" fmla="*/ 6198805 w 9020483"/>
              <a:gd name="connsiteY11" fmla="*/ 536950 h 5588014"/>
              <a:gd name="connsiteX12" fmla="*/ 6644282 w 9020483"/>
              <a:gd name="connsiteY12" fmla="*/ 138365 h 5588014"/>
              <a:gd name="connsiteX13" fmla="*/ 6792775 w 9020483"/>
              <a:gd name="connsiteY13" fmla="*/ 177442 h 5588014"/>
              <a:gd name="connsiteX14" fmla="*/ 6984252 w 9020483"/>
              <a:gd name="connsiteY14" fmla="*/ 106097 h 5588014"/>
              <a:gd name="connsiteX15" fmla="*/ 7269513 w 9020483"/>
              <a:gd name="connsiteY15" fmla="*/ 341566 h 5588014"/>
              <a:gd name="connsiteX16" fmla="*/ 7363298 w 9020483"/>
              <a:gd name="connsiteY16" fmla="*/ 333751 h 5588014"/>
              <a:gd name="connsiteX17" fmla="*/ 7488344 w 9020483"/>
              <a:gd name="connsiteY17" fmla="*/ 505690 h 5588014"/>
              <a:gd name="connsiteX18" fmla="*/ 7316405 w 9020483"/>
              <a:gd name="connsiteY18" fmla="*/ 724519 h 5588014"/>
              <a:gd name="connsiteX19" fmla="*/ 7480529 w 9020483"/>
              <a:gd name="connsiteY19" fmla="*/ 912090 h 5588014"/>
              <a:gd name="connsiteX20" fmla="*/ 7699359 w 9020483"/>
              <a:gd name="connsiteY20" fmla="*/ 1060582 h 5588014"/>
              <a:gd name="connsiteX21" fmla="*/ 7910375 w 9020483"/>
              <a:gd name="connsiteY21" fmla="*/ 1271597 h 5588014"/>
              <a:gd name="connsiteX22" fmla="*/ 8011974 w 9020483"/>
              <a:gd name="connsiteY22" fmla="*/ 1295043 h 5588014"/>
              <a:gd name="connsiteX23" fmla="*/ 8090129 w 9020483"/>
              <a:gd name="connsiteY23" fmla="*/ 1599843 h 5588014"/>
              <a:gd name="connsiteX24" fmla="*/ 8168282 w 9020483"/>
              <a:gd name="connsiteY24" fmla="*/ 1748336 h 5588014"/>
              <a:gd name="connsiteX25" fmla="*/ 8137021 w 9020483"/>
              <a:gd name="connsiteY25" fmla="*/ 1818673 h 5588014"/>
              <a:gd name="connsiteX26" fmla="*/ 8340221 w 9020483"/>
              <a:gd name="connsiteY26" fmla="*/ 2162551 h 5588014"/>
              <a:gd name="connsiteX27" fmla="*/ 8418375 w 9020483"/>
              <a:gd name="connsiteY27" fmla="*/ 2170368 h 5588014"/>
              <a:gd name="connsiteX28" fmla="*/ 8465266 w 9020483"/>
              <a:gd name="connsiteY28" fmla="*/ 2662735 h 5588014"/>
              <a:gd name="connsiteX29" fmla="*/ 8524959 w 9020483"/>
              <a:gd name="connsiteY29" fmla="*/ 2945456 h 5588014"/>
              <a:gd name="connsiteX30" fmla="*/ 8498580 w 9020483"/>
              <a:gd name="connsiteY30" fmla="*/ 3084571 h 5588014"/>
              <a:gd name="connsiteX31" fmla="*/ 9017248 w 9020483"/>
              <a:gd name="connsiteY31" fmla="*/ 3555331 h 5588014"/>
              <a:gd name="connsiteX32" fmla="*/ 8633924 w 9020483"/>
              <a:gd name="connsiteY32" fmla="*/ 3687644 h 5588014"/>
              <a:gd name="connsiteX33" fmla="*/ 8200326 w 9020483"/>
              <a:gd name="connsiteY33" fmla="*/ 3945410 h 5588014"/>
              <a:gd name="connsiteX34" fmla="*/ 8004629 w 9020483"/>
              <a:gd name="connsiteY34" fmla="*/ 4362268 h 5588014"/>
              <a:gd name="connsiteX35" fmla="*/ 7473183 w 9020483"/>
              <a:gd name="connsiteY35" fmla="*/ 4692859 h 5588014"/>
              <a:gd name="connsiteX36" fmla="*/ 7284207 w 9020483"/>
              <a:gd name="connsiteY36" fmla="*/ 5134428 h 5588014"/>
              <a:gd name="connsiteX37" fmla="*/ 6784648 w 9020483"/>
              <a:gd name="connsiteY37" fmla="*/ 5213832 h 5588014"/>
              <a:gd name="connsiteX38" fmla="*/ 6422170 w 9020483"/>
              <a:gd name="connsiteY38" fmla="*/ 5377174 h 5588014"/>
              <a:gd name="connsiteX39" fmla="*/ 6206310 w 9020483"/>
              <a:gd name="connsiteY39" fmla="*/ 5389679 h 5588014"/>
              <a:gd name="connsiteX40" fmla="*/ 5903541 w 9020483"/>
              <a:gd name="connsiteY40" fmla="*/ 5275418 h 5588014"/>
              <a:gd name="connsiteX41" fmla="*/ 5536375 w 9020483"/>
              <a:gd name="connsiteY41" fmla="*/ 5326999 h 5588014"/>
              <a:gd name="connsiteX42" fmla="*/ 5162800 w 9020483"/>
              <a:gd name="connsiteY42" fmla="*/ 5289329 h 5588014"/>
              <a:gd name="connsiteX43" fmla="*/ 4546165 w 9020483"/>
              <a:gd name="connsiteY43" fmla="*/ 5409998 h 5588014"/>
              <a:gd name="connsiteX44" fmla="*/ 4038478 w 9020483"/>
              <a:gd name="connsiteY44" fmla="*/ 5521446 h 5588014"/>
              <a:gd name="connsiteX45" fmla="*/ 3606600 w 9020483"/>
              <a:gd name="connsiteY45" fmla="*/ 5515194 h 5588014"/>
              <a:gd name="connsiteX46" fmla="*/ 3161155 w 9020483"/>
              <a:gd name="connsiteY46" fmla="*/ 5544750 h 5588014"/>
              <a:gd name="connsiteX47" fmla="*/ 2526357 w 9020483"/>
              <a:gd name="connsiteY47" fmla="*/ 5563805 h 5588014"/>
              <a:gd name="connsiteX48" fmla="*/ 1984594 w 9020483"/>
              <a:gd name="connsiteY48" fmla="*/ 5561462 h 5588014"/>
              <a:gd name="connsiteX49" fmla="*/ 860899 w 9020483"/>
              <a:gd name="connsiteY49" fmla="*/ 5562242 h 5588014"/>
              <a:gd name="connsiteX50" fmla="*/ 27909 w 9020483"/>
              <a:gd name="connsiteY50" fmla="*/ 5572663 h 5588014"/>
              <a:gd name="connsiteX51" fmla="*/ 32467 w 9020483"/>
              <a:gd name="connsiteY51" fmla="*/ 146182 h 5588014"/>
              <a:gd name="connsiteX52" fmla="*/ 251299 w 9020483"/>
              <a:gd name="connsiteY52" fmla="*/ 443165 h 5588014"/>
              <a:gd name="connsiteX53" fmla="*/ 1009389 w 9020483"/>
              <a:gd name="connsiteY53" fmla="*/ 677628 h 5588014"/>
              <a:gd name="connsiteX54" fmla="*/ 1642437 w 9020483"/>
              <a:gd name="connsiteY54" fmla="*/ 1349750 h 5588014"/>
              <a:gd name="connsiteX55" fmla="*/ 2158251 w 9020483"/>
              <a:gd name="connsiteY55" fmla="*/ 1967166 h 5588014"/>
              <a:gd name="connsiteX56" fmla="*/ 2455235 w 9020483"/>
              <a:gd name="connsiteY56" fmla="*/ 1506059 h 5588014"/>
              <a:gd name="connsiteX57" fmla="*/ 2608295 w 9020483"/>
              <a:gd name="connsiteY57" fmla="*/ 1168990 h 558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020483" h="5588014">
                <a:moveTo>
                  <a:pt x="2608295" y="1168990"/>
                </a:moveTo>
                <a:cubicBezTo>
                  <a:pt x="2643465" y="1077810"/>
                  <a:pt x="2562807" y="1033061"/>
                  <a:pt x="2580282" y="958982"/>
                </a:cubicBezTo>
                <a:cubicBezTo>
                  <a:pt x="2597757" y="884904"/>
                  <a:pt x="2632385" y="822211"/>
                  <a:pt x="2705328" y="724519"/>
                </a:cubicBezTo>
                <a:cubicBezTo>
                  <a:pt x="2782721" y="620482"/>
                  <a:pt x="2947605" y="608592"/>
                  <a:pt x="3033574" y="380643"/>
                </a:cubicBezTo>
                <a:cubicBezTo>
                  <a:pt x="3174251" y="301187"/>
                  <a:pt x="3339678" y="273832"/>
                  <a:pt x="3518129" y="247781"/>
                </a:cubicBezTo>
                <a:cubicBezTo>
                  <a:pt x="3723934" y="237360"/>
                  <a:pt x="3554600" y="47186"/>
                  <a:pt x="3760405" y="36765"/>
                </a:cubicBezTo>
                <a:cubicBezTo>
                  <a:pt x="3834651" y="-6219"/>
                  <a:pt x="3966211" y="57607"/>
                  <a:pt x="4049575" y="52397"/>
                </a:cubicBezTo>
                <a:cubicBezTo>
                  <a:pt x="4132939" y="47187"/>
                  <a:pt x="4174621" y="-19244"/>
                  <a:pt x="4260590" y="5505"/>
                </a:cubicBezTo>
                <a:cubicBezTo>
                  <a:pt x="4346559" y="30254"/>
                  <a:pt x="4389544" y="144879"/>
                  <a:pt x="4518498" y="138366"/>
                </a:cubicBezTo>
                <a:cubicBezTo>
                  <a:pt x="4647452" y="131853"/>
                  <a:pt x="4833718" y="294"/>
                  <a:pt x="4995236" y="52396"/>
                </a:cubicBezTo>
                <a:cubicBezTo>
                  <a:pt x="5156754" y="104498"/>
                  <a:pt x="5112467" y="293371"/>
                  <a:pt x="5323482" y="333750"/>
                </a:cubicBezTo>
                <a:cubicBezTo>
                  <a:pt x="5620467" y="292068"/>
                  <a:pt x="5901820" y="578632"/>
                  <a:pt x="6198805" y="536950"/>
                </a:cubicBezTo>
                <a:cubicBezTo>
                  <a:pt x="6349903" y="450981"/>
                  <a:pt x="6493184" y="224334"/>
                  <a:pt x="6644282" y="138365"/>
                </a:cubicBezTo>
                <a:cubicBezTo>
                  <a:pt x="6719831" y="133155"/>
                  <a:pt x="6717226" y="182652"/>
                  <a:pt x="6792775" y="177442"/>
                </a:cubicBezTo>
                <a:lnTo>
                  <a:pt x="6984252" y="106097"/>
                </a:lnTo>
                <a:lnTo>
                  <a:pt x="7269513" y="341566"/>
                </a:lnTo>
                <a:lnTo>
                  <a:pt x="7363298" y="333751"/>
                </a:lnTo>
                <a:lnTo>
                  <a:pt x="7488344" y="505690"/>
                </a:lnTo>
                <a:cubicBezTo>
                  <a:pt x="7502672" y="587752"/>
                  <a:pt x="7420609" y="612499"/>
                  <a:pt x="7316405" y="724519"/>
                </a:cubicBezTo>
                <a:cubicBezTo>
                  <a:pt x="7375020" y="789647"/>
                  <a:pt x="7391955" y="805280"/>
                  <a:pt x="7480529" y="912090"/>
                </a:cubicBezTo>
                <a:cubicBezTo>
                  <a:pt x="7518303" y="1000665"/>
                  <a:pt x="7450570" y="1102264"/>
                  <a:pt x="7699359" y="1060582"/>
                </a:cubicBezTo>
                <a:lnTo>
                  <a:pt x="7910375" y="1271597"/>
                </a:lnTo>
                <a:lnTo>
                  <a:pt x="8011974" y="1295043"/>
                </a:lnTo>
                <a:lnTo>
                  <a:pt x="8090129" y="1599843"/>
                </a:lnTo>
                <a:lnTo>
                  <a:pt x="8168282" y="1748336"/>
                </a:lnTo>
                <a:lnTo>
                  <a:pt x="8137021" y="1818673"/>
                </a:lnTo>
                <a:lnTo>
                  <a:pt x="8340221" y="2162551"/>
                </a:lnTo>
                <a:cubicBezTo>
                  <a:pt x="8387113" y="2221167"/>
                  <a:pt x="8397534" y="2087004"/>
                  <a:pt x="8418375" y="2170368"/>
                </a:cubicBezTo>
                <a:cubicBezTo>
                  <a:pt x="8439216" y="2253732"/>
                  <a:pt x="8447502" y="2533554"/>
                  <a:pt x="8465266" y="2662735"/>
                </a:cubicBezTo>
                <a:cubicBezTo>
                  <a:pt x="8483030" y="2791916"/>
                  <a:pt x="8503532" y="2810380"/>
                  <a:pt x="8524959" y="2945456"/>
                </a:cubicBezTo>
                <a:cubicBezTo>
                  <a:pt x="8477806" y="3065292"/>
                  <a:pt x="8477492" y="2982925"/>
                  <a:pt x="8498580" y="3084571"/>
                </a:cubicBezTo>
                <a:cubicBezTo>
                  <a:pt x="8525116" y="3212476"/>
                  <a:pt x="9067081" y="3534829"/>
                  <a:pt x="9017248" y="3555331"/>
                </a:cubicBezTo>
                <a:cubicBezTo>
                  <a:pt x="8967415" y="3575833"/>
                  <a:pt x="8934035" y="3542875"/>
                  <a:pt x="8633924" y="3687644"/>
                </a:cubicBezTo>
                <a:cubicBezTo>
                  <a:pt x="8467925" y="3728781"/>
                  <a:pt x="8305209" y="3832973"/>
                  <a:pt x="8200326" y="3945410"/>
                </a:cubicBezTo>
                <a:cubicBezTo>
                  <a:pt x="8095444" y="4057847"/>
                  <a:pt x="8125819" y="4237693"/>
                  <a:pt x="8004629" y="4362268"/>
                </a:cubicBezTo>
                <a:cubicBezTo>
                  <a:pt x="7883439" y="4486843"/>
                  <a:pt x="7746200" y="4667641"/>
                  <a:pt x="7473183" y="4692859"/>
                </a:cubicBezTo>
                <a:cubicBezTo>
                  <a:pt x="7384609" y="4760592"/>
                  <a:pt x="7495763" y="4948836"/>
                  <a:pt x="7284207" y="5134428"/>
                </a:cubicBezTo>
                <a:cubicBezTo>
                  <a:pt x="7208658" y="5209977"/>
                  <a:pt x="6928321" y="5173374"/>
                  <a:pt x="6784648" y="5213832"/>
                </a:cubicBezTo>
                <a:cubicBezTo>
                  <a:pt x="6640975" y="5254290"/>
                  <a:pt x="6646576" y="5305194"/>
                  <a:pt x="6422170" y="5377174"/>
                </a:cubicBezTo>
                <a:cubicBezTo>
                  <a:pt x="6197764" y="5449154"/>
                  <a:pt x="6318330" y="5340182"/>
                  <a:pt x="6206310" y="5389679"/>
                </a:cubicBezTo>
                <a:cubicBezTo>
                  <a:pt x="6031767" y="5420940"/>
                  <a:pt x="6342265" y="5369565"/>
                  <a:pt x="5903541" y="5275418"/>
                </a:cubicBezTo>
                <a:cubicBezTo>
                  <a:pt x="5594625" y="5237487"/>
                  <a:pt x="5953425" y="5340439"/>
                  <a:pt x="5536375" y="5326999"/>
                </a:cubicBezTo>
                <a:cubicBezTo>
                  <a:pt x="5348076" y="5306887"/>
                  <a:pt x="5420676" y="5387801"/>
                  <a:pt x="5162800" y="5289329"/>
                </a:cubicBezTo>
                <a:cubicBezTo>
                  <a:pt x="4963508" y="5338826"/>
                  <a:pt x="4791589" y="5336427"/>
                  <a:pt x="4546165" y="5409998"/>
                </a:cubicBezTo>
                <a:cubicBezTo>
                  <a:pt x="4397673" y="5423024"/>
                  <a:pt x="4195072" y="5503913"/>
                  <a:pt x="4038478" y="5521446"/>
                </a:cubicBezTo>
                <a:cubicBezTo>
                  <a:pt x="3881884" y="5538979"/>
                  <a:pt x="3752820" y="5511310"/>
                  <a:pt x="3606600" y="5515194"/>
                </a:cubicBezTo>
                <a:cubicBezTo>
                  <a:pt x="3460380" y="5519078"/>
                  <a:pt x="3633048" y="5579138"/>
                  <a:pt x="3161155" y="5544750"/>
                </a:cubicBezTo>
                <a:cubicBezTo>
                  <a:pt x="3014382" y="5565226"/>
                  <a:pt x="2722450" y="5561020"/>
                  <a:pt x="2526357" y="5563805"/>
                </a:cubicBezTo>
                <a:lnTo>
                  <a:pt x="1984594" y="5561462"/>
                </a:lnTo>
                <a:lnTo>
                  <a:pt x="860899" y="5562242"/>
                </a:lnTo>
                <a:cubicBezTo>
                  <a:pt x="534785" y="5564109"/>
                  <a:pt x="795120" y="5611740"/>
                  <a:pt x="27909" y="5572663"/>
                </a:cubicBezTo>
                <a:cubicBezTo>
                  <a:pt x="18791" y="4634816"/>
                  <a:pt x="-32661" y="1001967"/>
                  <a:pt x="32467" y="146182"/>
                </a:cubicBezTo>
                <a:cubicBezTo>
                  <a:pt x="253903" y="493966"/>
                  <a:pt x="88479" y="354591"/>
                  <a:pt x="251299" y="443165"/>
                </a:cubicBezTo>
                <a:cubicBezTo>
                  <a:pt x="414119" y="531739"/>
                  <a:pt x="815307" y="520018"/>
                  <a:pt x="1009389" y="677628"/>
                </a:cubicBezTo>
                <a:cubicBezTo>
                  <a:pt x="1203471" y="835238"/>
                  <a:pt x="1608570" y="1392735"/>
                  <a:pt x="1642437" y="1349750"/>
                </a:cubicBezTo>
                <a:cubicBezTo>
                  <a:pt x="1676304" y="1306765"/>
                  <a:pt x="2149133" y="2217258"/>
                  <a:pt x="2158251" y="1967166"/>
                </a:cubicBezTo>
                <a:cubicBezTo>
                  <a:pt x="2167369" y="1717074"/>
                  <a:pt x="2476617" y="1741991"/>
                  <a:pt x="2455235" y="1506059"/>
                </a:cubicBezTo>
                <a:lnTo>
                  <a:pt x="2608295" y="1168990"/>
                </a:lnTo>
                <a:close/>
              </a:path>
            </a:pathLst>
          </a:custGeom>
          <a:noFill/>
          <a:ln w="762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4">
            <a:extLst>
              <a:ext uri="{FF2B5EF4-FFF2-40B4-BE49-F238E27FC236}">
                <a16:creationId xmlns:a16="http://schemas.microsoft.com/office/drawing/2014/main" id="{6704BB02-088B-4FD0-8BCB-9D6B265E5139}"/>
              </a:ext>
            </a:extLst>
          </p:cNvPr>
          <p:cNvGrpSpPr/>
          <p:nvPr/>
        </p:nvGrpSpPr>
        <p:grpSpPr>
          <a:xfrm>
            <a:off x="93618" y="957761"/>
            <a:ext cx="1952930" cy="2177172"/>
            <a:chOff x="-3281250" y="1785228"/>
            <a:chExt cx="1952930" cy="2177172"/>
          </a:xfrm>
        </p:grpSpPr>
        <p:sp>
          <p:nvSpPr>
            <p:cNvPr id="44" name="正方形/長方形 43">
              <a:extLst>
                <a:ext uri="{FF2B5EF4-FFF2-40B4-BE49-F238E27FC236}">
                  <a16:creationId xmlns:a16="http://schemas.microsoft.com/office/drawing/2014/main" id="{37024A8A-0FF9-4BD0-B972-7391DE17FF12}"/>
                </a:ext>
              </a:extLst>
            </p:cNvPr>
            <p:cNvSpPr/>
            <p:nvPr/>
          </p:nvSpPr>
          <p:spPr>
            <a:xfrm>
              <a:off x="-3281250" y="1785228"/>
              <a:ext cx="1845810" cy="2177172"/>
            </a:xfrm>
            <a:prstGeom prst="rect">
              <a:avLst/>
            </a:prstGeom>
            <a:solidFill>
              <a:schemeClr val="bg1"/>
            </a:solidFill>
            <a:ln w="1905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テキスト ボックス 28">
              <a:extLst>
                <a:ext uri="{FF2B5EF4-FFF2-40B4-BE49-F238E27FC236}">
                  <a16:creationId xmlns:a16="http://schemas.microsoft.com/office/drawing/2014/main" id="{4D819422-889B-445E-ACBB-633C0BB389AB}"/>
                </a:ext>
              </a:extLst>
            </p:cNvPr>
            <p:cNvSpPr txBox="1"/>
            <p:nvPr/>
          </p:nvSpPr>
          <p:spPr>
            <a:xfrm>
              <a:off x="-3279380" y="1812976"/>
              <a:ext cx="570875" cy="246221"/>
            </a:xfrm>
            <a:prstGeom prst="rect">
              <a:avLst/>
            </a:prstGeom>
            <a:noFill/>
          </p:spPr>
          <p:txBody>
            <a:bodyPr wrap="square" rtlCol="0">
              <a:spAutoFit/>
            </a:bodyPr>
            <a:lstStyle/>
            <a:p>
              <a:r>
                <a:rPr lang="ja-JP" altLang="en-US" sz="1000" b="1" dirty="0"/>
                <a:t>凡 例</a:t>
              </a:r>
              <a:endParaRPr kumimoji="1" lang="ja-JP" altLang="en-US" sz="1000" b="1" dirty="0"/>
            </a:p>
          </p:txBody>
        </p:sp>
        <p:sp>
          <p:nvSpPr>
            <p:cNvPr id="31" name="正方形/長方形 30">
              <a:extLst>
                <a:ext uri="{FF2B5EF4-FFF2-40B4-BE49-F238E27FC236}">
                  <a16:creationId xmlns:a16="http://schemas.microsoft.com/office/drawing/2014/main" id="{ABCDD095-0C01-4286-B105-8B8D1441A5BB}"/>
                </a:ext>
              </a:extLst>
            </p:cNvPr>
            <p:cNvSpPr/>
            <p:nvPr/>
          </p:nvSpPr>
          <p:spPr>
            <a:xfrm>
              <a:off x="-3202571" y="2075392"/>
              <a:ext cx="344963" cy="150921"/>
            </a:xfrm>
            <a:prstGeom prst="rect">
              <a:avLst/>
            </a:prstGeom>
            <a:noFill/>
            <a:ln w="3175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正方形/長方形 31">
              <a:extLst>
                <a:ext uri="{FF2B5EF4-FFF2-40B4-BE49-F238E27FC236}">
                  <a16:creationId xmlns:a16="http://schemas.microsoft.com/office/drawing/2014/main" id="{78B0A3E1-C074-4C04-B30B-61023CF8A3CA}"/>
                </a:ext>
              </a:extLst>
            </p:cNvPr>
            <p:cNvSpPr/>
            <p:nvPr/>
          </p:nvSpPr>
          <p:spPr>
            <a:xfrm>
              <a:off x="-3205292" y="2764901"/>
              <a:ext cx="344963" cy="150921"/>
            </a:xfrm>
            <a:prstGeom prst="rect">
              <a:avLst/>
            </a:prstGeom>
            <a:noFill/>
            <a:ln w="31750">
              <a:solidFill>
                <a:srgbClr val="00206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正方形/長方形 32">
              <a:extLst>
                <a:ext uri="{FF2B5EF4-FFF2-40B4-BE49-F238E27FC236}">
                  <a16:creationId xmlns:a16="http://schemas.microsoft.com/office/drawing/2014/main" id="{92F7BAF9-E906-4D80-8260-DAFAAAE70508}"/>
                </a:ext>
              </a:extLst>
            </p:cNvPr>
            <p:cNvSpPr/>
            <p:nvPr/>
          </p:nvSpPr>
          <p:spPr>
            <a:xfrm>
              <a:off x="-3210596" y="2319841"/>
              <a:ext cx="344963" cy="150921"/>
            </a:xfrm>
            <a:prstGeom prst="rect">
              <a:avLst/>
            </a:prstGeom>
            <a:pattFill prst="dkUpDiag">
              <a:fgClr>
                <a:srgbClr val="FF0000"/>
              </a:fgClr>
              <a:bgClr>
                <a:schemeClr val="bg1"/>
              </a:bgClr>
            </a:pattFill>
            <a:ln w="3175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テキスト ボックス 33">
              <a:extLst>
                <a:ext uri="{FF2B5EF4-FFF2-40B4-BE49-F238E27FC236}">
                  <a16:creationId xmlns:a16="http://schemas.microsoft.com/office/drawing/2014/main" id="{066BD703-A2FC-452E-9AEB-583755E4B3BF}"/>
                </a:ext>
              </a:extLst>
            </p:cNvPr>
            <p:cNvSpPr txBox="1"/>
            <p:nvPr/>
          </p:nvSpPr>
          <p:spPr>
            <a:xfrm>
              <a:off x="-2897168" y="2276468"/>
              <a:ext cx="1303286" cy="230832"/>
            </a:xfrm>
            <a:prstGeom prst="rect">
              <a:avLst/>
            </a:prstGeom>
            <a:noFill/>
          </p:spPr>
          <p:txBody>
            <a:bodyPr wrap="square" rtlCol="0">
              <a:spAutoFit/>
            </a:bodyPr>
            <a:lstStyle/>
            <a:p>
              <a:r>
                <a:rPr kumimoji="1" lang="en-US" altLang="ja-JP" sz="900" b="1" dirty="0"/>
                <a:t>A</a:t>
              </a:r>
              <a:r>
                <a:rPr kumimoji="1" lang="ja-JP" altLang="en-US" sz="900" b="1" dirty="0"/>
                <a:t>ランク</a:t>
              </a:r>
              <a:r>
                <a:rPr lang="ja-JP" altLang="en-US" sz="900" b="1" dirty="0"/>
                <a:t>（</a:t>
              </a:r>
              <a:r>
                <a:rPr lang="en-US" altLang="ja-JP" sz="900" b="1" dirty="0"/>
                <a:t>0</a:t>
              </a:r>
              <a:r>
                <a:rPr lang="ja-JP" altLang="en-US" sz="900" b="1" dirty="0"/>
                <a:t>箇所）</a:t>
              </a:r>
              <a:endParaRPr kumimoji="1" lang="ja-JP" altLang="en-US" sz="900" b="1" dirty="0"/>
            </a:p>
          </p:txBody>
        </p:sp>
        <p:sp>
          <p:nvSpPr>
            <p:cNvPr id="35" name="正方形/長方形 34">
              <a:extLst>
                <a:ext uri="{FF2B5EF4-FFF2-40B4-BE49-F238E27FC236}">
                  <a16:creationId xmlns:a16="http://schemas.microsoft.com/office/drawing/2014/main" id="{B9C79389-52F4-4541-92AC-EF474CB00A59}"/>
                </a:ext>
              </a:extLst>
            </p:cNvPr>
            <p:cNvSpPr/>
            <p:nvPr/>
          </p:nvSpPr>
          <p:spPr>
            <a:xfrm>
              <a:off x="-3215772" y="3014368"/>
              <a:ext cx="344963" cy="150921"/>
            </a:xfrm>
            <a:prstGeom prst="rect">
              <a:avLst/>
            </a:prstGeom>
            <a:pattFill prst="ltUpDiag">
              <a:fgClr>
                <a:srgbClr val="005392"/>
              </a:fgClr>
              <a:bgClr>
                <a:schemeClr val="bg1"/>
              </a:bgClr>
            </a:pattFill>
            <a:ln w="31750">
              <a:solidFill>
                <a:srgbClr val="005392"/>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テキスト ボックス 35">
              <a:extLst>
                <a:ext uri="{FF2B5EF4-FFF2-40B4-BE49-F238E27FC236}">
                  <a16:creationId xmlns:a16="http://schemas.microsoft.com/office/drawing/2014/main" id="{909C74BE-3A1A-4255-A8E4-19DA9C5A221F}"/>
                </a:ext>
              </a:extLst>
            </p:cNvPr>
            <p:cNvSpPr txBox="1"/>
            <p:nvPr/>
          </p:nvSpPr>
          <p:spPr>
            <a:xfrm>
              <a:off x="-2867447" y="2984238"/>
              <a:ext cx="1225298" cy="230832"/>
            </a:xfrm>
            <a:prstGeom prst="rect">
              <a:avLst/>
            </a:prstGeom>
            <a:noFill/>
          </p:spPr>
          <p:txBody>
            <a:bodyPr wrap="square" rtlCol="0">
              <a:spAutoFit/>
            </a:bodyPr>
            <a:lstStyle/>
            <a:p>
              <a:r>
                <a:rPr kumimoji="1" lang="en-US" altLang="ja-JP" sz="900" b="1" dirty="0"/>
                <a:t>A</a:t>
              </a:r>
              <a:r>
                <a:rPr kumimoji="1" lang="ja-JP" altLang="en-US" sz="900" b="1" dirty="0"/>
                <a:t>ランク</a:t>
              </a:r>
              <a:r>
                <a:rPr lang="ja-JP" altLang="en-US" sz="900" b="1" dirty="0"/>
                <a:t>（</a:t>
              </a:r>
              <a:r>
                <a:rPr lang="en-US" altLang="ja-JP" sz="900" b="1" dirty="0"/>
                <a:t>0</a:t>
              </a:r>
              <a:r>
                <a:rPr lang="ja-JP" altLang="en-US" sz="900" b="1" dirty="0"/>
                <a:t>箇所）</a:t>
              </a:r>
              <a:endParaRPr kumimoji="1" lang="ja-JP" altLang="en-US" sz="900" b="1" dirty="0"/>
            </a:p>
          </p:txBody>
        </p:sp>
        <p:sp>
          <p:nvSpPr>
            <p:cNvPr id="46" name="テキスト ボックス 45">
              <a:extLst>
                <a:ext uri="{FF2B5EF4-FFF2-40B4-BE49-F238E27FC236}">
                  <a16:creationId xmlns:a16="http://schemas.microsoft.com/office/drawing/2014/main" id="{466C6E32-0CA2-460B-90DC-40B3C280D6F4}"/>
                </a:ext>
              </a:extLst>
            </p:cNvPr>
            <p:cNvSpPr txBox="1"/>
            <p:nvPr/>
          </p:nvSpPr>
          <p:spPr>
            <a:xfrm>
              <a:off x="-2911181" y="3399382"/>
              <a:ext cx="1349837" cy="246221"/>
            </a:xfrm>
            <a:prstGeom prst="rect">
              <a:avLst/>
            </a:prstGeom>
            <a:noFill/>
          </p:spPr>
          <p:txBody>
            <a:bodyPr wrap="square" rtlCol="0">
              <a:spAutoFit/>
            </a:bodyPr>
            <a:lstStyle/>
            <a:p>
              <a:r>
                <a:rPr kumimoji="1" lang="ja-JP" altLang="en-US" sz="1000" b="1" dirty="0"/>
                <a:t>崩壊土砂流出渓流</a:t>
              </a:r>
            </a:p>
          </p:txBody>
        </p:sp>
        <p:sp>
          <p:nvSpPr>
            <p:cNvPr id="48" name="テキスト ボックス 47">
              <a:extLst>
                <a:ext uri="{FF2B5EF4-FFF2-40B4-BE49-F238E27FC236}">
                  <a16:creationId xmlns:a16="http://schemas.microsoft.com/office/drawing/2014/main" id="{C1675B75-0F03-4540-AF8A-629558ED6923}"/>
                </a:ext>
              </a:extLst>
            </p:cNvPr>
            <p:cNvSpPr txBox="1"/>
            <p:nvPr/>
          </p:nvSpPr>
          <p:spPr>
            <a:xfrm>
              <a:off x="-2909481" y="2036312"/>
              <a:ext cx="1581160" cy="230832"/>
            </a:xfrm>
            <a:prstGeom prst="rect">
              <a:avLst/>
            </a:prstGeom>
            <a:noFill/>
          </p:spPr>
          <p:txBody>
            <a:bodyPr wrap="square" rtlCol="0">
              <a:spAutoFit/>
            </a:bodyPr>
            <a:lstStyle/>
            <a:p>
              <a:r>
                <a:rPr kumimoji="1" lang="ja-JP" altLang="en-US" sz="900" b="1" dirty="0"/>
                <a:t>山地災害危険地区（山腹）</a:t>
              </a:r>
            </a:p>
          </p:txBody>
        </p:sp>
        <p:sp>
          <p:nvSpPr>
            <p:cNvPr id="49" name="テキスト ボックス 48">
              <a:extLst>
                <a:ext uri="{FF2B5EF4-FFF2-40B4-BE49-F238E27FC236}">
                  <a16:creationId xmlns:a16="http://schemas.microsoft.com/office/drawing/2014/main" id="{1AA72DC6-862D-4B05-8F8F-D8A176B2D625}"/>
                </a:ext>
              </a:extLst>
            </p:cNvPr>
            <p:cNvSpPr txBox="1"/>
            <p:nvPr/>
          </p:nvSpPr>
          <p:spPr>
            <a:xfrm>
              <a:off x="-2912202" y="2734134"/>
              <a:ext cx="1583882" cy="230832"/>
            </a:xfrm>
            <a:prstGeom prst="rect">
              <a:avLst/>
            </a:prstGeom>
            <a:noFill/>
          </p:spPr>
          <p:txBody>
            <a:bodyPr wrap="square" rtlCol="0">
              <a:spAutoFit/>
            </a:bodyPr>
            <a:lstStyle/>
            <a:p>
              <a:r>
                <a:rPr kumimoji="1" lang="ja-JP" altLang="en-US" sz="900" b="1" dirty="0"/>
                <a:t>山地災害危険地区（渓流）</a:t>
              </a:r>
            </a:p>
          </p:txBody>
        </p:sp>
        <p:sp>
          <p:nvSpPr>
            <p:cNvPr id="54" name="正方形/長方形 53">
              <a:extLst>
                <a:ext uri="{FF2B5EF4-FFF2-40B4-BE49-F238E27FC236}">
                  <a16:creationId xmlns:a16="http://schemas.microsoft.com/office/drawing/2014/main" id="{7F07FFC8-A24E-4E7E-BC2A-CFD0659290D8}"/>
                </a:ext>
              </a:extLst>
            </p:cNvPr>
            <p:cNvSpPr/>
            <p:nvPr/>
          </p:nvSpPr>
          <p:spPr>
            <a:xfrm>
              <a:off x="-3212029" y="2541022"/>
              <a:ext cx="344963" cy="150921"/>
            </a:xfrm>
            <a:prstGeom prst="rect">
              <a:avLst/>
            </a:prstGeom>
            <a:pattFill prst="wdUpDiag">
              <a:fgClr>
                <a:srgbClr val="FF0000"/>
              </a:fgClr>
              <a:bgClr>
                <a:schemeClr val="bg1"/>
              </a:bgClr>
            </a:pattFill>
            <a:ln w="3175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 name="テキスト ボックス 55">
              <a:extLst>
                <a:ext uri="{FF2B5EF4-FFF2-40B4-BE49-F238E27FC236}">
                  <a16:creationId xmlns:a16="http://schemas.microsoft.com/office/drawing/2014/main" id="{4201C41E-5745-4FCD-938B-49224A18170F}"/>
                </a:ext>
              </a:extLst>
            </p:cNvPr>
            <p:cNvSpPr txBox="1"/>
            <p:nvPr/>
          </p:nvSpPr>
          <p:spPr>
            <a:xfrm>
              <a:off x="-2895784" y="2512723"/>
              <a:ext cx="1289769" cy="230832"/>
            </a:xfrm>
            <a:prstGeom prst="rect">
              <a:avLst/>
            </a:prstGeom>
            <a:noFill/>
          </p:spPr>
          <p:txBody>
            <a:bodyPr wrap="square" rtlCol="0">
              <a:spAutoFit/>
            </a:bodyPr>
            <a:lstStyle/>
            <a:p>
              <a:r>
                <a:rPr lang="en-US" altLang="ja-JP" sz="900" b="1" dirty="0"/>
                <a:t>B</a:t>
              </a:r>
              <a:r>
                <a:rPr kumimoji="1" lang="ja-JP" altLang="en-US" sz="900" b="1" dirty="0"/>
                <a:t>ランク</a:t>
              </a:r>
              <a:r>
                <a:rPr lang="ja-JP" altLang="en-US" sz="900" b="1" dirty="0"/>
                <a:t>（</a:t>
              </a:r>
              <a:r>
                <a:rPr lang="en-US" altLang="ja-JP" sz="900" b="1" dirty="0"/>
                <a:t>1</a:t>
              </a:r>
              <a:r>
                <a:rPr lang="ja-JP" altLang="en-US" sz="900" b="1" dirty="0"/>
                <a:t>箇所）</a:t>
              </a:r>
              <a:endParaRPr kumimoji="1" lang="ja-JP" altLang="en-US" sz="900" b="1" dirty="0"/>
            </a:p>
          </p:txBody>
        </p:sp>
        <p:sp>
          <p:nvSpPr>
            <p:cNvPr id="59" name="正方形/長方形 58">
              <a:extLst>
                <a:ext uri="{FF2B5EF4-FFF2-40B4-BE49-F238E27FC236}">
                  <a16:creationId xmlns:a16="http://schemas.microsoft.com/office/drawing/2014/main" id="{F7420CED-19C6-433B-9D1B-EC8DF352C0FE}"/>
                </a:ext>
              </a:extLst>
            </p:cNvPr>
            <p:cNvSpPr/>
            <p:nvPr/>
          </p:nvSpPr>
          <p:spPr>
            <a:xfrm>
              <a:off x="-3214937" y="3262266"/>
              <a:ext cx="344963" cy="150921"/>
            </a:xfrm>
            <a:prstGeom prst="rect">
              <a:avLst/>
            </a:prstGeom>
            <a:pattFill prst="wdUpDiag">
              <a:fgClr>
                <a:srgbClr val="005392"/>
              </a:fgClr>
              <a:bgClr>
                <a:schemeClr val="bg1"/>
              </a:bgClr>
            </a:pattFill>
            <a:ln w="31750">
              <a:solidFill>
                <a:srgbClr val="005392"/>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2" name="テキスト ボックス 61">
              <a:extLst>
                <a:ext uri="{FF2B5EF4-FFF2-40B4-BE49-F238E27FC236}">
                  <a16:creationId xmlns:a16="http://schemas.microsoft.com/office/drawing/2014/main" id="{2CC647C8-4C88-4654-95A3-8B29DF7D6188}"/>
                </a:ext>
              </a:extLst>
            </p:cNvPr>
            <p:cNvSpPr txBox="1"/>
            <p:nvPr/>
          </p:nvSpPr>
          <p:spPr>
            <a:xfrm>
              <a:off x="-2878703" y="3213958"/>
              <a:ext cx="1211081" cy="230832"/>
            </a:xfrm>
            <a:prstGeom prst="rect">
              <a:avLst/>
            </a:prstGeom>
            <a:noFill/>
          </p:spPr>
          <p:txBody>
            <a:bodyPr wrap="square" rtlCol="0">
              <a:spAutoFit/>
            </a:bodyPr>
            <a:lstStyle/>
            <a:p>
              <a:r>
                <a:rPr lang="en-US" altLang="ja-JP" sz="900" b="1" dirty="0"/>
                <a:t>B</a:t>
              </a:r>
              <a:r>
                <a:rPr kumimoji="1" lang="ja-JP" altLang="en-US" sz="900" b="1" dirty="0"/>
                <a:t>ランク</a:t>
              </a:r>
              <a:r>
                <a:rPr lang="ja-JP" altLang="en-US" sz="900" b="1" dirty="0"/>
                <a:t>（</a:t>
              </a:r>
              <a:r>
                <a:rPr lang="en-US" altLang="ja-JP" sz="900" b="1" dirty="0"/>
                <a:t>5</a:t>
              </a:r>
              <a:r>
                <a:rPr lang="ja-JP" altLang="en-US" sz="900" b="1" dirty="0"/>
                <a:t>箇所）</a:t>
              </a:r>
              <a:endParaRPr kumimoji="1" lang="ja-JP" altLang="en-US" sz="900" b="1" dirty="0"/>
            </a:p>
          </p:txBody>
        </p:sp>
        <p:cxnSp>
          <p:nvCxnSpPr>
            <p:cNvPr id="4" name="直線コネクタ 3">
              <a:extLst>
                <a:ext uri="{FF2B5EF4-FFF2-40B4-BE49-F238E27FC236}">
                  <a16:creationId xmlns:a16="http://schemas.microsoft.com/office/drawing/2014/main" id="{44DDC359-C703-4028-B82C-A29F62602CC5}"/>
                </a:ext>
              </a:extLst>
            </p:cNvPr>
            <p:cNvCxnSpPr/>
            <p:nvPr/>
          </p:nvCxnSpPr>
          <p:spPr>
            <a:xfrm>
              <a:off x="-3230765" y="3537124"/>
              <a:ext cx="380916" cy="0"/>
            </a:xfrm>
            <a:prstGeom prst="line">
              <a:avLst/>
            </a:prstGeom>
            <a:ln w="34925">
              <a:solidFill>
                <a:srgbClr val="00FFFF"/>
              </a:solidFill>
            </a:ln>
          </p:spPr>
          <p:style>
            <a:lnRef idx="1">
              <a:schemeClr val="accent1"/>
            </a:lnRef>
            <a:fillRef idx="0">
              <a:schemeClr val="accent1"/>
            </a:fillRef>
            <a:effectRef idx="0">
              <a:schemeClr val="accent1"/>
            </a:effectRef>
            <a:fontRef idx="minor">
              <a:schemeClr val="tx1"/>
            </a:fontRef>
          </p:style>
        </p:cxnSp>
        <p:sp>
          <p:nvSpPr>
            <p:cNvPr id="66" name="正方形/長方形 65">
              <a:extLst>
                <a:ext uri="{FF2B5EF4-FFF2-40B4-BE49-F238E27FC236}">
                  <a16:creationId xmlns:a16="http://schemas.microsoft.com/office/drawing/2014/main" id="{AC1ED328-35E4-43DB-9762-DCBB3B9F72D0}"/>
                </a:ext>
              </a:extLst>
            </p:cNvPr>
            <p:cNvSpPr/>
            <p:nvPr/>
          </p:nvSpPr>
          <p:spPr>
            <a:xfrm>
              <a:off x="-3230766" y="3680307"/>
              <a:ext cx="344963" cy="150921"/>
            </a:xfrm>
            <a:prstGeom prst="rect">
              <a:avLst/>
            </a:prstGeom>
            <a:solidFill>
              <a:srgbClr val="FFFF66">
                <a:alpha val="79000"/>
              </a:srgbClr>
            </a:solidFill>
            <a:ln w="31750">
              <a:solidFill>
                <a:srgbClr val="FFFF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u="sng"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 name="テキスト ボックス 66">
              <a:extLst>
                <a:ext uri="{FF2B5EF4-FFF2-40B4-BE49-F238E27FC236}">
                  <a16:creationId xmlns:a16="http://schemas.microsoft.com/office/drawing/2014/main" id="{6788EB32-F238-4045-BF13-A9764FD09085}"/>
                </a:ext>
              </a:extLst>
            </p:cNvPr>
            <p:cNvSpPr txBox="1"/>
            <p:nvPr/>
          </p:nvSpPr>
          <p:spPr>
            <a:xfrm>
              <a:off x="-2890765" y="3646034"/>
              <a:ext cx="1349837" cy="246221"/>
            </a:xfrm>
            <a:prstGeom prst="rect">
              <a:avLst/>
            </a:prstGeom>
            <a:noFill/>
          </p:spPr>
          <p:txBody>
            <a:bodyPr wrap="square" rtlCol="0">
              <a:spAutoFit/>
            </a:bodyPr>
            <a:lstStyle/>
            <a:p>
              <a:r>
                <a:rPr kumimoji="1" lang="ja-JP" altLang="en-US" sz="1000" b="1" dirty="0"/>
                <a:t>崩壊土砂流出区間</a:t>
              </a:r>
            </a:p>
          </p:txBody>
        </p:sp>
      </p:grpSp>
      <p:sp>
        <p:nvSpPr>
          <p:cNvPr id="41" name="テキスト ボックス 40">
            <a:extLst>
              <a:ext uri="{FF2B5EF4-FFF2-40B4-BE49-F238E27FC236}">
                <a16:creationId xmlns:a16="http://schemas.microsoft.com/office/drawing/2014/main" id="{8F75B26C-9B57-4C17-8C8D-9B4959965FC7}"/>
              </a:ext>
            </a:extLst>
          </p:cNvPr>
          <p:cNvSpPr txBox="1"/>
          <p:nvPr/>
        </p:nvSpPr>
        <p:spPr>
          <a:xfrm>
            <a:off x="8486393" y="55099"/>
            <a:ext cx="978542" cy="400110"/>
          </a:xfrm>
          <a:prstGeom prst="rect">
            <a:avLst/>
          </a:prstGeom>
          <a:solidFill>
            <a:schemeClr val="bg1"/>
          </a:solidFill>
        </p:spPr>
        <p:txBody>
          <a:bodyPr wrap="square">
            <a:spAutoFit/>
          </a:bodyPr>
          <a:lstStyle/>
          <a:p>
            <a:pPr algn="ctr"/>
            <a:r>
              <a:rPr lang="en-US" altLang="ja-JP" sz="1000" kern="100" dirty="0">
                <a:latin typeface="BIZ UDゴシック" panose="020B0400000000000000" pitchFamily="49" charset="-128"/>
                <a:ea typeface="BIZ UDゴシック" panose="020B0400000000000000" pitchFamily="49" charset="-128"/>
                <a:cs typeface="Times New Roman"/>
              </a:rPr>
              <a:t>R7.9.26</a:t>
            </a:r>
          </a:p>
          <a:p>
            <a:pPr algn="ctr"/>
            <a:r>
              <a:rPr lang="ja-JP" altLang="en-US" sz="1000" kern="100" dirty="0">
                <a:latin typeface="BIZ UDゴシック" panose="020B0400000000000000" pitchFamily="49" charset="-128"/>
                <a:ea typeface="BIZ UDゴシック" panose="020B0400000000000000" pitchFamily="49" charset="-128"/>
                <a:cs typeface="Times New Roman"/>
              </a:rPr>
              <a:t>みどり推進室</a:t>
            </a:r>
            <a:endParaRPr lang="en-US" altLang="ja-JP" sz="1714" kern="100" dirty="0">
              <a:latin typeface="BIZ UDゴシック" panose="020B0400000000000000" pitchFamily="49" charset="-128"/>
              <a:ea typeface="BIZ UDゴシック" panose="020B0400000000000000" pitchFamily="49" charset="-128"/>
              <a:cs typeface="Times New Roman"/>
            </a:endParaRPr>
          </a:p>
        </p:txBody>
      </p:sp>
      <p:sp>
        <p:nvSpPr>
          <p:cNvPr id="37" name="スライド番号プレースホルダー 10">
            <a:extLst>
              <a:ext uri="{FF2B5EF4-FFF2-40B4-BE49-F238E27FC236}">
                <a16:creationId xmlns:a16="http://schemas.microsoft.com/office/drawing/2014/main" id="{CA9FCF07-06F7-4266-85A1-A1E52162F0B0}"/>
              </a:ext>
            </a:extLst>
          </p:cNvPr>
          <p:cNvSpPr>
            <a:spLocks noGrp="1"/>
          </p:cNvSpPr>
          <p:nvPr>
            <p:ph type="sldNum" sz="quarter" idx="12"/>
          </p:nvPr>
        </p:nvSpPr>
        <p:spPr>
          <a:xfrm>
            <a:off x="6996113" y="6356352"/>
            <a:ext cx="2228850" cy="365125"/>
          </a:xfrm>
        </p:spPr>
        <p:txBody>
          <a:bodyPr/>
          <a:lstStyle/>
          <a:p>
            <a:fld id="{D2D8002D-B5B0-4BAC-B1F6-782DDCCE6D9C}" type="slidenum">
              <a:rPr kumimoji="1" lang="ja-JP" altLang="en-US" sz="2000" b="1"/>
              <a:t>18</a:t>
            </a:fld>
            <a:endParaRPr kumimoji="1" lang="ja-JP" altLang="en-US" sz="2000" b="1" dirty="0"/>
          </a:p>
        </p:txBody>
      </p:sp>
      <p:sp>
        <p:nvSpPr>
          <p:cNvPr id="21" name="テキスト ボックス 20">
            <a:extLst>
              <a:ext uri="{FF2B5EF4-FFF2-40B4-BE49-F238E27FC236}">
                <a16:creationId xmlns:a16="http://schemas.microsoft.com/office/drawing/2014/main" id="{AAA462D0-2E64-4851-B41B-A60A8E9566DA}"/>
              </a:ext>
            </a:extLst>
          </p:cNvPr>
          <p:cNvSpPr txBox="1"/>
          <p:nvPr/>
        </p:nvSpPr>
        <p:spPr>
          <a:xfrm>
            <a:off x="8702255" y="3785580"/>
            <a:ext cx="1343230" cy="664028"/>
          </a:xfrm>
          <a:prstGeom prst="rect">
            <a:avLst/>
          </a:prstGeom>
          <a:solidFill>
            <a:schemeClr val="bg1"/>
          </a:solidFill>
        </p:spPr>
        <p:txBody>
          <a:bodyPr wrap="square" rtlCol="0">
            <a:spAutoFit/>
          </a:bodyPr>
          <a:lstStyle/>
          <a:p>
            <a:pPr>
              <a:lnSpc>
                <a:spcPts val="1100"/>
              </a:lnSpc>
            </a:pPr>
            <a:r>
              <a:rPr kumimoji="1" lang="en-US" altLang="ja-JP" sz="1200" b="1" dirty="0"/>
              <a:t>K-4</a:t>
            </a:r>
          </a:p>
          <a:p>
            <a:pPr>
              <a:lnSpc>
                <a:spcPts val="1100"/>
              </a:lnSpc>
            </a:pPr>
            <a:r>
              <a:rPr kumimoji="1" lang="en-US" altLang="ja-JP" sz="1200" b="1" dirty="0"/>
              <a:t>A</a:t>
            </a:r>
            <a:r>
              <a:rPr kumimoji="1" lang="ja-JP" altLang="en-US" sz="1200" b="1" dirty="0"/>
              <a:t>→ </a:t>
            </a:r>
            <a:r>
              <a:rPr kumimoji="1" lang="en-US" altLang="ja-JP" sz="1200" b="1" dirty="0"/>
              <a:t>B(c1-a2)</a:t>
            </a:r>
          </a:p>
          <a:p>
            <a:pPr>
              <a:lnSpc>
                <a:spcPts val="1100"/>
              </a:lnSpc>
            </a:pPr>
            <a:r>
              <a:rPr kumimoji="1" lang="ja-JP" altLang="en-US" sz="1200" b="1" dirty="0"/>
              <a:t>０次谷補正有り</a:t>
            </a:r>
            <a:endParaRPr kumimoji="1" lang="en-US" altLang="ja-JP" sz="1200" b="1" dirty="0"/>
          </a:p>
          <a:p>
            <a:pPr>
              <a:lnSpc>
                <a:spcPts val="1100"/>
              </a:lnSpc>
            </a:pPr>
            <a:r>
              <a:rPr kumimoji="1" lang="ja-JP" altLang="en-US" sz="1200" b="1" dirty="0"/>
              <a:t>流木補正有り</a:t>
            </a:r>
          </a:p>
        </p:txBody>
      </p:sp>
      <p:pic>
        <p:nvPicPr>
          <p:cNvPr id="43" name="図 42">
            <a:extLst>
              <a:ext uri="{FF2B5EF4-FFF2-40B4-BE49-F238E27FC236}">
                <a16:creationId xmlns:a16="http://schemas.microsoft.com/office/drawing/2014/main" id="{EB6E42F6-F2BB-4021-BEB1-A680B9696E7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00864" y="6521138"/>
            <a:ext cx="2065020" cy="383089"/>
          </a:xfrm>
          <a:prstGeom prst="rect">
            <a:avLst/>
          </a:prstGeom>
        </p:spPr>
      </p:pic>
      <p:sp>
        <p:nvSpPr>
          <p:cNvPr id="50" name="テキスト ボックス 49">
            <a:extLst>
              <a:ext uri="{FF2B5EF4-FFF2-40B4-BE49-F238E27FC236}">
                <a16:creationId xmlns:a16="http://schemas.microsoft.com/office/drawing/2014/main" id="{EFF9DAA2-2053-4EF0-B73B-BF093B509101}"/>
              </a:ext>
            </a:extLst>
          </p:cNvPr>
          <p:cNvSpPr txBox="1"/>
          <p:nvPr/>
        </p:nvSpPr>
        <p:spPr>
          <a:xfrm>
            <a:off x="453571" y="6286744"/>
            <a:ext cx="7347293" cy="523220"/>
          </a:xfrm>
          <a:prstGeom prst="rect">
            <a:avLst/>
          </a:prstGeom>
          <a:solidFill>
            <a:schemeClr val="bg1"/>
          </a:solidFill>
          <a:ln>
            <a:solidFill>
              <a:schemeClr val="tx1"/>
            </a:solidFill>
          </a:ln>
        </p:spPr>
        <p:txBody>
          <a:bodyPr wrap="square" rtlCol="0">
            <a:spAutoFit/>
          </a:bodyPr>
          <a:lstStyle/>
          <a:p>
            <a:r>
              <a:rPr kumimoji="1" lang="ja-JP" altLang="en-US" sz="1400" b="1" dirty="0"/>
              <a:t>山地災害危険地区は、多くのエリアで指定されているが、見直しの結果、</a:t>
            </a:r>
            <a:endParaRPr kumimoji="1" lang="en-US" altLang="ja-JP" sz="1400" b="1" dirty="0"/>
          </a:p>
          <a:p>
            <a:r>
              <a:rPr kumimoji="1" lang="ja-JP" altLang="en-US" sz="1400" b="1" dirty="0"/>
              <a:t>下流の砂防施設の概成により、危険度が低減される。</a:t>
            </a:r>
          </a:p>
        </p:txBody>
      </p:sp>
      <p:sp>
        <p:nvSpPr>
          <p:cNvPr id="47" name="スライド番号プレースホルダー 10">
            <a:extLst>
              <a:ext uri="{FF2B5EF4-FFF2-40B4-BE49-F238E27FC236}">
                <a16:creationId xmlns:a16="http://schemas.microsoft.com/office/drawing/2014/main" id="{5667DFB5-5A2C-4F83-BF5B-1970F3D1256A}"/>
              </a:ext>
            </a:extLst>
          </p:cNvPr>
          <p:cNvSpPr txBox="1">
            <a:spLocks/>
          </p:cNvSpPr>
          <p:nvPr/>
        </p:nvSpPr>
        <p:spPr>
          <a:xfrm>
            <a:off x="7044602" y="6562145"/>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D8002D-B5B0-4BAC-B1F6-782DDCCE6D9C}" type="slidenum">
              <a:rPr kumimoji="1" lang="ja-JP" altLang="en-US" sz="2000" b="1" smtClean="0"/>
              <a:pPr/>
              <a:t>18</a:t>
            </a:fld>
            <a:endParaRPr kumimoji="1" lang="ja-JP" altLang="en-US" sz="2000" b="1" dirty="0"/>
          </a:p>
        </p:txBody>
      </p:sp>
    </p:spTree>
    <p:extLst>
      <p:ext uri="{BB962C8B-B14F-4D97-AF65-F5344CB8AC3E}">
        <p14:creationId xmlns:p14="http://schemas.microsoft.com/office/powerpoint/2010/main" val="3405067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A76A91EA-EED5-4A7E-8EB7-D1261FB6C6A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395" y="970845"/>
            <a:ext cx="9925396" cy="5658165"/>
          </a:xfrm>
          <a:prstGeom prst="rect">
            <a:avLst/>
          </a:prstGeom>
        </p:spPr>
      </p:pic>
      <p:grpSp>
        <p:nvGrpSpPr>
          <p:cNvPr id="3" name="グループ化 2">
            <a:extLst>
              <a:ext uri="{FF2B5EF4-FFF2-40B4-BE49-F238E27FC236}">
                <a16:creationId xmlns:a16="http://schemas.microsoft.com/office/drawing/2014/main" id="{D0350634-DBD7-479F-B1C8-26D6568CF6B9}"/>
              </a:ext>
            </a:extLst>
          </p:cNvPr>
          <p:cNvGrpSpPr/>
          <p:nvPr/>
        </p:nvGrpSpPr>
        <p:grpSpPr>
          <a:xfrm>
            <a:off x="453571" y="34239"/>
            <a:ext cx="8985489" cy="705033"/>
            <a:chOff x="101599" y="245318"/>
            <a:chExt cx="7856064" cy="594834"/>
          </a:xfrm>
        </p:grpSpPr>
        <p:grpSp>
          <p:nvGrpSpPr>
            <p:cNvPr id="4" name="グループ化 3">
              <a:extLst>
                <a:ext uri="{FF2B5EF4-FFF2-40B4-BE49-F238E27FC236}">
                  <a16:creationId xmlns:a16="http://schemas.microsoft.com/office/drawing/2014/main" id="{56C2774F-B652-4C17-A2F9-BF92A9285799}"/>
                </a:ext>
              </a:extLst>
            </p:cNvPr>
            <p:cNvGrpSpPr/>
            <p:nvPr/>
          </p:nvGrpSpPr>
          <p:grpSpPr>
            <a:xfrm>
              <a:off x="101599" y="245354"/>
              <a:ext cx="7561075" cy="575048"/>
              <a:chOff x="101600" y="245354"/>
              <a:chExt cx="5880310" cy="575048"/>
            </a:xfrm>
          </p:grpSpPr>
          <p:sp>
            <p:nvSpPr>
              <p:cNvPr id="8" name="Rectangle 29">
                <a:extLst>
                  <a:ext uri="{FF2B5EF4-FFF2-40B4-BE49-F238E27FC236}">
                    <a16:creationId xmlns:a16="http://schemas.microsoft.com/office/drawing/2014/main" id="{F030455C-47B8-45F9-98A4-882ED9DDDD32}"/>
                  </a:ext>
                </a:extLst>
              </p:cNvPr>
              <p:cNvSpPr>
                <a:spLocks noChangeArrowheads="1"/>
              </p:cNvSpPr>
              <p:nvPr/>
            </p:nvSpPr>
            <p:spPr bwMode="auto">
              <a:xfrm>
                <a:off x="101600" y="245354"/>
                <a:ext cx="5880309" cy="420268"/>
              </a:xfrm>
              <a:prstGeom prst="rect">
                <a:avLst/>
              </a:prstGeom>
              <a:solidFill>
                <a:srgbClr val="008000"/>
              </a:solidFill>
              <a:ln w="9525">
                <a:solidFill>
                  <a:srgbClr val="008000"/>
                </a:solidFill>
                <a:miter lim="800000"/>
                <a:headEnd/>
                <a:tailEnd/>
              </a:ln>
            </p:spPr>
            <p:txBody>
              <a:bodyPr vert="horz" wrap="square" lIns="53068" tIns="6350" rIns="53068" bIns="6350" numCol="1" anchor="ctr" anchorCtr="0" compatLnSpc="1">
                <a:prstTxWarp prst="textNoShape">
                  <a:avLst/>
                </a:prstTxWarp>
                <a:noAutofit/>
              </a:bodyPr>
              <a:lstStyle/>
              <a:p>
                <a:pPr defTabSz="653156" eaLnBrk="0" fontAlgn="base" hangingPunct="0">
                  <a:spcBef>
                    <a:spcPct val="0"/>
                  </a:spcBef>
                  <a:spcAft>
                    <a:spcPct val="0"/>
                  </a:spcAft>
                </a:pPr>
                <a:r>
                  <a:rPr lang="ja-JP" altLang="en-US" sz="1714" dirty="0">
                    <a:solidFill>
                      <a:schemeClr val="bg1"/>
                    </a:solidFill>
                    <a:latin typeface="Arial" panose="020B0604020202020204" pitchFamily="34" charset="0"/>
                  </a:rPr>
                  <a:t>　</a:t>
                </a:r>
                <a:r>
                  <a:rPr kumimoji="1" lang="ja-JP" altLang="en-US" sz="1714" b="1" dirty="0">
                    <a:solidFill>
                      <a:schemeClr val="bg1"/>
                    </a:solidFill>
                    <a:latin typeface="BIZ UDゴシック" panose="020B0400000000000000" pitchFamily="49" charset="-128"/>
                    <a:ea typeface="BIZ UDゴシック" panose="020B0400000000000000" pitchFamily="49" charset="-128"/>
                  </a:rPr>
                  <a:t>各基軸・個別施策展開のためのゾーニング（参考：治山施設等の配置）</a:t>
                </a:r>
                <a:endParaRPr kumimoji="1" lang="en-US" altLang="ja-JP" sz="1714" b="1" dirty="0">
                  <a:solidFill>
                    <a:schemeClr val="bg1"/>
                  </a:solidFill>
                  <a:latin typeface="BIZ UDゴシック" panose="020B0400000000000000" pitchFamily="49" charset="-128"/>
                  <a:ea typeface="BIZ UDゴシック" panose="020B0400000000000000" pitchFamily="49" charset="-128"/>
                </a:endParaRPr>
              </a:p>
            </p:txBody>
          </p:sp>
          <p:sp>
            <p:nvSpPr>
              <p:cNvPr id="9" name="Rectangle 31">
                <a:extLst>
                  <a:ext uri="{FF2B5EF4-FFF2-40B4-BE49-F238E27FC236}">
                    <a16:creationId xmlns:a16="http://schemas.microsoft.com/office/drawing/2014/main" id="{F7F91B8C-FED6-49F4-A703-FB2D3D88E285}"/>
                  </a:ext>
                </a:extLst>
              </p:cNvPr>
              <p:cNvSpPr>
                <a:spLocks noChangeArrowheads="1"/>
              </p:cNvSpPr>
              <p:nvPr/>
            </p:nvSpPr>
            <p:spPr bwMode="auto">
              <a:xfrm>
                <a:off x="101601" y="738163"/>
                <a:ext cx="5880309" cy="82239"/>
              </a:xfrm>
              <a:prstGeom prst="rect">
                <a:avLst/>
              </a:prstGeom>
              <a:solidFill>
                <a:srgbClr val="00FF00"/>
              </a:solidFill>
              <a:ln w="9525">
                <a:solidFill>
                  <a:srgbClr val="00FF00"/>
                </a:solidFill>
                <a:miter lim="800000"/>
                <a:headEnd/>
                <a:tailEnd/>
              </a:ln>
            </p:spPr>
            <p:txBody>
              <a:bodyPr vert="horz" wrap="square" lIns="65314" tIns="32657" rIns="65314" bIns="32657" numCol="1" anchor="t" anchorCtr="0" compatLnSpc="1">
                <a:prstTxWarp prst="textNoShape">
                  <a:avLst/>
                </a:prstTxWarp>
              </a:bodyPr>
              <a:lstStyle/>
              <a:p>
                <a:endParaRPr lang="ja-JP" altLang="en-US" sz="1286"/>
              </a:p>
            </p:txBody>
          </p:sp>
        </p:grpSp>
        <p:sp>
          <p:nvSpPr>
            <p:cNvPr id="6" name="Rectangle 30">
              <a:extLst>
                <a:ext uri="{FF2B5EF4-FFF2-40B4-BE49-F238E27FC236}">
                  <a16:creationId xmlns:a16="http://schemas.microsoft.com/office/drawing/2014/main" id="{2FEE511D-CCBD-476E-B96D-677DCE23EA1D}"/>
                </a:ext>
              </a:extLst>
            </p:cNvPr>
            <p:cNvSpPr>
              <a:spLocks noChangeArrowheads="1"/>
            </p:cNvSpPr>
            <p:nvPr/>
          </p:nvSpPr>
          <p:spPr bwMode="auto">
            <a:xfrm>
              <a:off x="7524628" y="245318"/>
              <a:ext cx="433035" cy="42733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4500">
                  <a:solidFill>
                    <a:schemeClr val="tx1"/>
                  </a:solidFill>
                  <a:latin typeface="Arial" charset="0"/>
                  <a:ea typeface="ＭＳ Ｐゴシック" charset="-128"/>
                </a:defRPr>
              </a:lvl1pPr>
              <a:lvl2pPr marL="742950" indent="-285750">
                <a:spcBef>
                  <a:spcPct val="20000"/>
                </a:spcBef>
                <a:buChar char="–"/>
                <a:defRPr kumimoji="1" sz="3900">
                  <a:solidFill>
                    <a:schemeClr val="tx1"/>
                  </a:solidFill>
                  <a:latin typeface="Arial" charset="0"/>
                  <a:ea typeface="ＭＳ Ｐゴシック" charset="-128"/>
                </a:defRPr>
              </a:lvl2pPr>
              <a:lvl3pPr marL="1143000" indent="-228600">
                <a:spcBef>
                  <a:spcPct val="20000"/>
                </a:spcBef>
                <a:buChar char="•"/>
                <a:defRPr kumimoji="1" sz="3400">
                  <a:solidFill>
                    <a:schemeClr val="tx1"/>
                  </a:solidFill>
                  <a:latin typeface="Arial" charset="0"/>
                  <a:ea typeface="ＭＳ Ｐゴシック" charset="-128"/>
                </a:defRPr>
              </a:lvl3pPr>
              <a:lvl4pPr marL="1600200" indent="-228600">
                <a:spcBef>
                  <a:spcPct val="20000"/>
                </a:spcBef>
                <a:buChar char="–"/>
                <a:defRPr kumimoji="1" sz="2800">
                  <a:solidFill>
                    <a:schemeClr val="tx1"/>
                  </a:solidFill>
                  <a:latin typeface="Arial" charset="0"/>
                  <a:ea typeface="ＭＳ Ｐゴシック" charset="-128"/>
                </a:defRPr>
              </a:lvl4pPr>
              <a:lvl5pPr marL="2057400" indent="-22860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eaLnBrk="1" hangingPunct="1">
                <a:spcBef>
                  <a:spcPct val="0"/>
                </a:spcBef>
                <a:buFontTx/>
                <a:buNone/>
              </a:pPr>
              <a:endParaRPr lang="ja-JP" altLang="en-US" sz="857" dirty="0">
                <a:solidFill>
                  <a:srgbClr val="000000"/>
                </a:solidFill>
              </a:endParaRPr>
            </a:p>
          </p:txBody>
        </p:sp>
        <p:sp>
          <p:nvSpPr>
            <p:cNvPr id="7" name="Rectangle 32">
              <a:extLst>
                <a:ext uri="{FF2B5EF4-FFF2-40B4-BE49-F238E27FC236}">
                  <a16:creationId xmlns:a16="http://schemas.microsoft.com/office/drawing/2014/main" id="{40F4DFBE-406F-46B9-999B-9CB877083316}"/>
                </a:ext>
              </a:extLst>
            </p:cNvPr>
            <p:cNvSpPr>
              <a:spLocks noChangeArrowheads="1"/>
            </p:cNvSpPr>
            <p:nvPr/>
          </p:nvSpPr>
          <p:spPr bwMode="auto">
            <a:xfrm>
              <a:off x="7515103" y="738163"/>
              <a:ext cx="441715" cy="101989"/>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4500">
                  <a:solidFill>
                    <a:schemeClr val="tx1"/>
                  </a:solidFill>
                  <a:latin typeface="Arial" charset="0"/>
                  <a:ea typeface="ＭＳ Ｐゴシック" charset="-128"/>
                </a:defRPr>
              </a:lvl1pPr>
              <a:lvl2pPr marL="742950" indent="-285750">
                <a:spcBef>
                  <a:spcPct val="20000"/>
                </a:spcBef>
                <a:buChar char="–"/>
                <a:defRPr kumimoji="1" sz="3900">
                  <a:solidFill>
                    <a:schemeClr val="tx1"/>
                  </a:solidFill>
                  <a:latin typeface="Arial" charset="0"/>
                  <a:ea typeface="ＭＳ Ｐゴシック" charset="-128"/>
                </a:defRPr>
              </a:lvl2pPr>
              <a:lvl3pPr marL="1143000" indent="-228600">
                <a:spcBef>
                  <a:spcPct val="20000"/>
                </a:spcBef>
                <a:buChar char="•"/>
                <a:defRPr kumimoji="1" sz="3400">
                  <a:solidFill>
                    <a:schemeClr val="tx1"/>
                  </a:solidFill>
                  <a:latin typeface="Arial" charset="0"/>
                  <a:ea typeface="ＭＳ Ｐゴシック" charset="-128"/>
                </a:defRPr>
              </a:lvl3pPr>
              <a:lvl4pPr marL="1600200" indent="-228600">
                <a:spcBef>
                  <a:spcPct val="20000"/>
                </a:spcBef>
                <a:buChar char="–"/>
                <a:defRPr kumimoji="1" sz="2800">
                  <a:solidFill>
                    <a:schemeClr val="tx1"/>
                  </a:solidFill>
                  <a:latin typeface="Arial" charset="0"/>
                  <a:ea typeface="ＭＳ Ｐゴシック" charset="-128"/>
                </a:defRPr>
              </a:lvl4pPr>
              <a:lvl5pPr marL="2057400" indent="-22860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eaLnBrk="1" hangingPunct="1">
                <a:spcBef>
                  <a:spcPct val="0"/>
                </a:spcBef>
                <a:buFontTx/>
                <a:buNone/>
              </a:pPr>
              <a:endParaRPr lang="ja-JP" altLang="en-US" sz="857">
                <a:solidFill>
                  <a:srgbClr val="000000"/>
                </a:solidFill>
              </a:endParaRPr>
            </a:p>
          </p:txBody>
        </p:sp>
      </p:grpSp>
      <p:sp>
        <p:nvSpPr>
          <p:cNvPr id="17" name="テキスト ボックス 16">
            <a:extLst>
              <a:ext uri="{FF2B5EF4-FFF2-40B4-BE49-F238E27FC236}">
                <a16:creationId xmlns:a16="http://schemas.microsoft.com/office/drawing/2014/main" id="{B015F9A3-AD4E-42C8-8602-EA2D61BFCC6B}"/>
              </a:ext>
            </a:extLst>
          </p:cNvPr>
          <p:cNvSpPr txBox="1"/>
          <p:nvPr/>
        </p:nvSpPr>
        <p:spPr>
          <a:xfrm>
            <a:off x="5246297" y="5435935"/>
            <a:ext cx="525780" cy="276999"/>
          </a:xfrm>
          <a:prstGeom prst="rect">
            <a:avLst/>
          </a:prstGeom>
          <a:noFill/>
        </p:spPr>
        <p:txBody>
          <a:bodyPr wrap="square" rtlCol="0">
            <a:spAutoFit/>
          </a:bodyPr>
          <a:lstStyle/>
          <a:p>
            <a:r>
              <a:rPr kumimoji="1" lang="en-US" altLang="ja-JP" sz="1200" b="1" dirty="0">
                <a:solidFill>
                  <a:srgbClr val="006600"/>
                </a:solidFill>
              </a:rPr>
              <a:t>R2</a:t>
            </a:r>
            <a:endParaRPr kumimoji="1" lang="ja-JP" altLang="en-US" sz="1200" b="1" dirty="0">
              <a:solidFill>
                <a:srgbClr val="006600"/>
              </a:solidFill>
            </a:endParaRPr>
          </a:p>
        </p:txBody>
      </p:sp>
      <p:sp>
        <p:nvSpPr>
          <p:cNvPr id="18" name="テキスト ボックス 17">
            <a:extLst>
              <a:ext uri="{FF2B5EF4-FFF2-40B4-BE49-F238E27FC236}">
                <a16:creationId xmlns:a16="http://schemas.microsoft.com/office/drawing/2014/main" id="{E31779DB-B45B-4E50-8A7A-2B04403D9780}"/>
              </a:ext>
            </a:extLst>
          </p:cNvPr>
          <p:cNvSpPr txBox="1"/>
          <p:nvPr/>
        </p:nvSpPr>
        <p:spPr>
          <a:xfrm>
            <a:off x="5090087" y="4559635"/>
            <a:ext cx="525780" cy="276999"/>
          </a:xfrm>
          <a:prstGeom prst="rect">
            <a:avLst/>
          </a:prstGeom>
          <a:noFill/>
        </p:spPr>
        <p:txBody>
          <a:bodyPr wrap="square" rtlCol="0">
            <a:spAutoFit/>
          </a:bodyPr>
          <a:lstStyle/>
          <a:p>
            <a:r>
              <a:rPr kumimoji="1" lang="en-US" altLang="ja-JP" sz="1200" b="1" dirty="0">
                <a:solidFill>
                  <a:srgbClr val="006600"/>
                </a:solidFill>
              </a:rPr>
              <a:t>S28</a:t>
            </a:r>
            <a:endParaRPr kumimoji="1" lang="ja-JP" altLang="en-US" sz="1200" b="1" dirty="0">
              <a:solidFill>
                <a:srgbClr val="006600"/>
              </a:solidFill>
            </a:endParaRPr>
          </a:p>
        </p:txBody>
      </p:sp>
      <p:sp>
        <p:nvSpPr>
          <p:cNvPr id="19" name="テキスト ボックス 18">
            <a:extLst>
              <a:ext uri="{FF2B5EF4-FFF2-40B4-BE49-F238E27FC236}">
                <a16:creationId xmlns:a16="http://schemas.microsoft.com/office/drawing/2014/main" id="{D3FED6FF-9619-4BD7-AF76-DFEFFFB5D984}"/>
              </a:ext>
            </a:extLst>
          </p:cNvPr>
          <p:cNvSpPr txBox="1"/>
          <p:nvPr/>
        </p:nvSpPr>
        <p:spPr>
          <a:xfrm>
            <a:off x="4815914" y="4559635"/>
            <a:ext cx="525780" cy="276999"/>
          </a:xfrm>
          <a:prstGeom prst="rect">
            <a:avLst/>
          </a:prstGeom>
          <a:noFill/>
        </p:spPr>
        <p:txBody>
          <a:bodyPr wrap="square" rtlCol="0">
            <a:spAutoFit/>
          </a:bodyPr>
          <a:lstStyle/>
          <a:p>
            <a:r>
              <a:rPr kumimoji="1" lang="en-US" altLang="ja-JP" sz="1200" b="1" dirty="0">
                <a:solidFill>
                  <a:srgbClr val="006600"/>
                </a:solidFill>
              </a:rPr>
              <a:t>S27</a:t>
            </a:r>
            <a:endParaRPr kumimoji="1" lang="ja-JP" altLang="en-US" sz="1200" b="1" dirty="0">
              <a:solidFill>
                <a:srgbClr val="006600"/>
              </a:solidFill>
            </a:endParaRPr>
          </a:p>
        </p:txBody>
      </p:sp>
      <p:sp>
        <p:nvSpPr>
          <p:cNvPr id="20" name="テキスト ボックス 19">
            <a:extLst>
              <a:ext uri="{FF2B5EF4-FFF2-40B4-BE49-F238E27FC236}">
                <a16:creationId xmlns:a16="http://schemas.microsoft.com/office/drawing/2014/main" id="{A4A87335-F0DB-4A6B-8BFB-BCD41CC0BEF1}"/>
              </a:ext>
            </a:extLst>
          </p:cNvPr>
          <p:cNvSpPr txBox="1"/>
          <p:nvPr/>
        </p:nvSpPr>
        <p:spPr>
          <a:xfrm>
            <a:off x="6084497" y="4698134"/>
            <a:ext cx="525780" cy="276999"/>
          </a:xfrm>
          <a:prstGeom prst="rect">
            <a:avLst/>
          </a:prstGeom>
          <a:noFill/>
        </p:spPr>
        <p:txBody>
          <a:bodyPr wrap="square" rtlCol="0">
            <a:spAutoFit/>
          </a:bodyPr>
          <a:lstStyle/>
          <a:p>
            <a:r>
              <a:rPr kumimoji="1" lang="en-US" altLang="ja-JP" sz="1200" b="1" dirty="0">
                <a:solidFill>
                  <a:srgbClr val="006600"/>
                </a:solidFill>
              </a:rPr>
              <a:t>R2</a:t>
            </a:r>
            <a:endParaRPr kumimoji="1" lang="ja-JP" altLang="en-US" sz="1200" b="1" dirty="0">
              <a:solidFill>
                <a:srgbClr val="006600"/>
              </a:solidFill>
            </a:endParaRPr>
          </a:p>
        </p:txBody>
      </p:sp>
      <p:sp>
        <p:nvSpPr>
          <p:cNvPr id="21" name="テキスト ボックス 20">
            <a:extLst>
              <a:ext uri="{FF2B5EF4-FFF2-40B4-BE49-F238E27FC236}">
                <a16:creationId xmlns:a16="http://schemas.microsoft.com/office/drawing/2014/main" id="{0E3CD5B8-B72C-41F9-BA46-19ACF688B5E4}"/>
              </a:ext>
            </a:extLst>
          </p:cNvPr>
          <p:cNvSpPr txBox="1"/>
          <p:nvPr/>
        </p:nvSpPr>
        <p:spPr>
          <a:xfrm>
            <a:off x="7132247" y="4282636"/>
            <a:ext cx="525780" cy="276999"/>
          </a:xfrm>
          <a:prstGeom prst="rect">
            <a:avLst/>
          </a:prstGeom>
          <a:noFill/>
        </p:spPr>
        <p:txBody>
          <a:bodyPr wrap="square" rtlCol="0">
            <a:spAutoFit/>
          </a:bodyPr>
          <a:lstStyle/>
          <a:p>
            <a:r>
              <a:rPr kumimoji="1" lang="en-US" altLang="ja-JP" sz="1200" b="1" dirty="0">
                <a:solidFill>
                  <a:srgbClr val="006600"/>
                </a:solidFill>
              </a:rPr>
              <a:t>R2</a:t>
            </a:r>
            <a:endParaRPr kumimoji="1" lang="ja-JP" altLang="en-US" sz="1200" b="1" dirty="0">
              <a:solidFill>
                <a:srgbClr val="006600"/>
              </a:solidFill>
            </a:endParaRPr>
          </a:p>
        </p:txBody>
      </p:sp>
      <p:sp>
        <p:nvSpPr>
          <p:cNvPr id="22" name="テキスト ボックス 21">
            <a:extLst>
              <a:ext uri="{FF2B5EF4-FFF2-40B4-BE49-F238E27FC236}">
                <a16:creationId xmlns:a16="http://schemas.microsoft.com/office/drawing/2014/main" id="{AFEBC0F8-E3CB-4B8D-B975-8B2520286E37}"/>
              </a:ext>
            </a:extLst>
          </p:cNvPr>
          <p:cNvSpPr txBox="1"/>
          <p:nvPr/>
        </p:nvSpPr>
        <p:spPr>
          <a:xfrm>
            <a:off x="7044617" y="4672999"/>
            <a:ext cx="525780" cy="276999"/>
          </a:xfrm>
          <a:prstGeom prst="rect">
            <a:avLst/>
          </a:prstGeom>
          <a:noFill/>
        </p:spPr>
        <p:txBody>
          <a:bodyPr wrap="square" rtlCol="0">
            <a:spAutoFit/>
          </a:bodyPr>
          <a:lstStyle/>
          <a:p>
            <a:r>
              <a:rPr kumimoji="1" lang="en-US" altLang="ja-JP" sz="1200" b="1" dirty="0">
                <a:solidFill>
                  <a:srgbClr val="006600"/>
                </a:solidFill>
              </a:rPr>
              <a:t>R2</a:t>
            </a:r>
            <a:endParaRPr kumimoji="1" lang="ja-JP" altLang="en-US" sz="1200" b="1" dirty="0">
              <a:solidFill>
                <a:srgbClr val="006600"/>
              </a:solidFill>
            </a:endParaRPr>
          </a:p>
        </p:txBody>
      </p:sp>
      <p:sp>
        <p:nvSpPr>
          <p:cNvPr id="23" name="テキスト ボックス 22">
            <a:extLst>
              <a:ext uri="{FF2B5EF4-FFF2-40B4-BE49-F238E27FC236}">
                <a16:creationId xmlns:a16="http://schemas.microsoft.com/office/drawing/2014/main" id="{22B4E123-7FF3-4AD0-A0C2-72404C1791C3}"/>
              </a:ext>
            </a:extLst>
          </p:cNvPr>
          <p:cNvSpPr txBox="1"/>
          <p:nvPr/>
        </p:nvSpPr>
        <p:spPr>
          <a:xfrm>
            <a:off x="7254313" y="4678617"/>
            <a:ext cx="525780" cy="276999"/>
          </a:xfrm>
          <a:prstGeom prst="rect">
            <a:avLst/>
          </a:prstGeom>
          <a:noFill/>
        </p:spPr>
        <p:txBody>
          <a:bodyPr wrap="square" rtlCol="0">
            <a:spAutoFit/>
          </a:bodyPr>
          <a:lstStyle/>
          <a:p>
            <a:r>
              <a:rPr kumimoji="1" lang="en-US" altLang="ja-JP" sz="1200" b="1" dirty="0">
                <a:solidFill>
                  <a:srgbClr val="006600"/>
                </a:solidFill>
              </a:rPr>
              <a:t>S61</a:t>
            </a:r>
            <a:endParaRPr kumimoji="1" lang="ja-JP" altLang="en-US" sz="1200" b="1" dirty="0">
              <a:solidFill>
                <a:srgbClr val="006600"/>
              </a:solidFill>
            </a:endParaRPr>
          </a:p>
        </p:txBody>
      </p:sp>
      <p:sp>
        <p:nvSpPr>
          <p:cNvPr id="24" name="テキスト ボックス 23">
            <a:extLst>
              <a:ext uri="{FF2B5EF4-FFF2-40B4-BE49-F238E27FC236}">
                <a16:creationId xmlns:a16="http://schemas.microsoft.com/office/drawing/2014/main" id="{6D1463E3-68DB-43BC-B8AC-B11D73F79CDF}"/>
              </a:ext>
            </a:extLst>
          </p:cNvPr>
          <p:cNvSpPr txBox="1"/>
          <p:nvPr/>
        </p:nvSpPr>
        <p:spPr>
          <a:xfrm>
            <a:off x="6623685" y="4697263"/>
            <a:ext cx="525780" cy="276999"/>
          </a:xfrm>
          <a:prstGeom prst="rect">
            <a:avLst/>
          </a:prstGeom>
          <a:noFill/>
        </p:spPr>
        <p:txBody>
          <a:bodyPr wrap="square" rtlCol="0">
            <a:spAutoFit/>
          </a:bodyPr>
          <a:lstStyle/>
          <a:p>
            <a:r>
              <a:rPr kumimoji="1" lang="en-US" altLang="ja-JP" sz="1200" b="1" dirty="0">
                <a:solidFill>
                  <a:srgbClr val="006600"/>
                </a:solidFill>
              </a:rPr>
              <a:t>S59</a:t>
            </a:r>
            <a:endParaRPr kumimoji="1" lang="ja-JP" altLang="en-US" sz="1200" b="1" dirty="0">
              <a:solidFill>
                <a:srgbClr val="006600"/>
              </a:solidFill>
            </a:endParaRPr>
          </a:p>
        </p:txBody>
      </p:sp>
      <p:sp>
        <p:nvSpPr>
          <p:cNvPr id="25" name="テキスト ボックス 24">
            <a:extLst>
              <a:ext uri="{FF2B5EF4-FFF2-40B4-BE49-F238E27FC236}">
                <a16:creationId xmlns:a16="http://schemas.microsoft.com/office/drawing/2014/main" id="{AB933484-ECCC-42D8-BE77-70F03E109895}"/>
              </a:ext>
            </a:extLst>
          </p:cNvPr>
          <p:cNvSpPr txBox="1"/>
          <p:nvPr/>
        </p:nvSpPr>
        <p:spPr>
          <a:xfrm>
            <a:off x="6886575" y="5312409"/>
            <a:ext cx="525780" cy="276999"/>
          </a:xfrm>
          <a:prstGeom prst="rect">
            <a:avLst/>
          </a:prstGeom>
          <a:noFill/>
        </p:spPr>
        <p:txBody>
          <a:bodyPr wrap="square" rtlCol="0">
            <a:spAutoFit/>
          </a:bodyPr>
          <a:lstStyle/>
          <a:p>
            <a:r>
              <a:rPr kumimoji="1" lang="en-US" altLang="ja-JP" sz="1200" b="1" dirty="0">
                <a:solidFill>
                  <a:srgbClr val="006600"/>
                </a:solidFill>
              </a:rPr>
              <a:t>H1</a:t>
            </a:r>
            <a:endParaRPr kumimoji="1" lang="ja-JP" altLang="en-US" sz="1200" b="1" dirty="0">
              <a:solidFill>
                <a:srgbClr val="006600"/>
              </a:solidFill>
            </a:endParaRPr>
          </a:p>
        </p:txBody>
      </p:sp>
      <p:sp>
        <p:nvSpPr>
          <p:cNvPr id="26" name="テキスト ボックス 25">
            <a:extLst>
              <a:ext uri="{FF2B5EF4-FFF2-40B4-BE49-F238E27FC236}">
                <a16:creationId xmlns:a16="http://schemas.microsoft.com/office/drawing/2014/main" id="{DDE165C4-C536-4DB4-93AB-A88C6C1A2CD3}"/>
              </a:ext>
            </a:extLst>
          </p:cNvPr>
          <p:cNvSpPr txBox="1"/>
          <p:nvPr/>
        </p:nvSpPr>
        <p:spPr>
          <a:xfrm>
            <a:off x="7467673" y="5923353"/>
            <a:ext cx="525780" cy="276999"/>
          </a:xfrm>
          <a:prstGeom prst="rect">
            <a:avLst/>
          </a:prstGeom>
          <a:noFill/>
        </p:spPr>
        <p:txBody>
          <a:bodyPr wrap="square" rtlCol="0">
            <a:spAutoFit/>
          </a:bodyPr>
          <a:lstStyle/>
          <a:p>
            <a:r>
              <a:rPr kumimoji="1" lang="en-US" altLang="ja-JP" sz="1200" b="1">
                <a:solidFill>
                  <a:srgbClr val="006600"/>
                </a:solidFill>
              </a:rPr>
              <a:t>S63</a:t>
            </a:r>
            <a:endParaRPr kumimoji="1" lang="ja-JP" altLang="en-US" sz="1200" b="1" dirty="0">
              <a:solidFill>
                <a:srgbClr val="006600"/>
              </a:solidFill>
            </a:endParaRPr>
          </a:p>
        </p:txBody>
      </p:sp>
      <p:sp>
        <p:nvSpPr>
          <p:cNvPr id="27" name="テキスト ボックス 26">
            <a:extLst>
              <a:ext uri="{FF2B5EF4-FFF2-40B4-BE49-F238E27FC236}">
                <a16:creationId xmlns:a16="http://schemas.microsoft.com/office/drawing/2014/main" id="{A347CADD-FB21-4643-AC28-D5A933C388DF}"/>
              </a:ext>
            </a:extLst>
          </p:cNvPr>
          <p:cNvSpPr txBox="1"/>
          <p:nvPr/>
        </p:nvSpPr>
        <p:spPr>
          <a:xfrm>
            <a:off x="7780093" y="5845744"/>
            <a:ext cx="525780" cy="276999"/>
          </a:xfrm>
          <a:prstGeom prst="rect">
            <a:avLst/>
          </a:prstGeom>
          <a:noFill/>
        </p:spPr>
        <p:txBody>
          <a:bodyPr wrap="square" rtlCol="0">
            <a:spAutoFit/>
          </a:bodyPr>
          <a:lstStyle/>
          <a:p>
            <a:r>
              <a:rPr kumimoji="1" lang="en-US" altLang="ja-JP" sz="1200" b="1" dirty="0">
                <a:solidFill>
                  <a:srgbClr val="006600"/>
                </a:solidFill>
              </a:rPr>
              <a:t>S63</a:t>
            </a:r>
            <a:endParaRPr kumimoji="1" lang="ja-JP" altLang="en-US" sz="1200" b="1" dirty="0">
              <a:solidFill>
                <a:srgbClr val="006600"/>
              </a:solidFill>
            </a:endParaRPr>
          </a:p>
        </p:txBody>
      </p:sp>
      <p:sp>
        <p:nvSpPr>
          <p:cNvPr id="28" name="テキスト ボックス 27">
            <a:extLst>
              <a:ext uri="{FF2B5EF4-FFF2-40B4-BE49-F238E27FC236}">
                <a16:creationId xmlns:a16="http://schemas.microsoft.com/office/drawing/2014/main" id="{7631B34A-8CFD-4D7B-AA0F-5F59319E734E}"/>
              </a:ext>
            </a:extLst>
          </p:cNvPr>
          <p:cNvSpPr txBox="1"/>
          <p:nvPr/>
        </p:nvSpPr>
        <p:spPr>
          <a:xfrm>
            <a:off x="8124930" y="5499931"/>
            <a:ext cx="525780" cy="276999"/>
          </a:xfrm>
          <a:prstGeom prst="rect">
            <a:avLst/>
          </a:prstGeom>
          <a:noFill/>
        </p:spPr>
        <p:txBody>
          <a:bodyPr wrap="square" rtlCol="0">
            <a:spAutoFit/>
          </a:bodyPr>
          <a:lstStyle/>
          <a:p>
            <a:r>
              <a:rPr kumimoji="1" lang="en-US" altLang="ja-JP" sz="1200" b="1">
                <a:solidFill>
                  <a:srgbClr val="006600"/>
                </a:solidFill>
              </a:rPr>
              <a:t>S62</a:t>
            </a:r>
            <a:endParaRPr kumimoji="1" lang="ja-JP" altLang="en-US" sz="1200" b="1" dirty="0">
              <a:solidFill>
                <a:srgbClr val="006600"/>
              </a:solidFill>
            </a:endParaRPr>
          </a:p>
        </p:txBody>
      </p:sp>
      <p:sp>
        <p:nvSpPr>
          <p:cNvPr id="29" name="テキスト ボックス 28">
            <a:extLst>
              <a:ext uri="{FF2B5EF4-FFF2-40B4-BE49-F238E27FC236}">
                <a16:creationId xmlns:a16="http://schemas.microsoft.com/office/drawing/2014/main" id="{9D4896A6-ECC2-4BBD-8E1F-3FC9AE9076C2}"/>
              </a:ext>
            </a:extLst>
          </p:cNvPr>
          <p:cNvSpPr txBox="1"/>
          <p:nvPr/>
        </p:nvSpPr>
        <p:spPr>
          <a:xfrm>
            <a:off x="7780093" y="6200352"/>
            <a:ext cx="525780" cy="276999"/>
          </a:xfrm>
          <a:prstGeom prst="rect">
            <a:avLst/>
          </a:prstGeom>
          <a:noFill/>
        </p:spPr>
        <p:txBody>
          <a:bodyPr wrap="square" rtlCol="0">
            <a:spAutoFit/>
          </a:bodyPr>
          <a:lstStyle/>
          <a:p>
            <a:r>
              <a:rPr kumimoji="1" lang="en-US" altLang="ja-JP" sz="1200" b="1" dirty="0">
                <a:solidFill>
                  <a:srgbClr val="006600"/>
                </a:solidFill>
              </a:rPr>
              <a:t>H3</a:t>
            </a:r>
            <a:endParaRPr kumimoji="1" lang="ja-JP" altLang="en-US" sz="1200" b="1" dirty="0">
              <a:solidFill>
                <a:srgbClr val="006600"/>
              </a:solidFill>
            </a:endParaRPr>
          </a:p>
        </p:txBody>
      </p:sp>
      <p:sp>
        <p:nvSpPr>
          <p:cNvPr id="30" name="テキスト ボックス 29">
            <a:extLst>
              <a:ext uri="{FF2B5EF4-FFF2-40B4-BE49-F238E27FC236}">
                <a16:creationId xmlns:a16="http://schemas.microsoft.com/office/drawing/2014/main" id="{51D43C4F-6038-4AF3-AFBB-1102A17C2E7B}"/>
              </a:ext>
            </a:extLst>
          </p:cNvPr>
          <p:cNvSpPr txBox="1"/>
          <p:nvPr/>
        </p:nvSpPr>
        <p:spPr>
          <a:xfrm>
            <a:off x="8092513" y="6117925"/>
            <a:ext cx="525780" cy="276999"/>
          </a:xfrm>
          <a:prstGeom prst="rect">
            <a:avLst/>
          </a:prstGeom>
          <a:noFill/>
        </p:spPr>
        <p:txBody>
          <a:bodyPr wrap="square" rtlCol="0">
            <a:spAutoFit/>
          </a:bodyPr>
          <a:lstStyle/>
          <a:p>
            <a:r>
              <a:rPr kumimoji="1" lang="en-US" altLang="ja-JP" sz="1200" b="1" dirty="0">
                <a:solidFill>
                  <a:srgbClr val="006600"/>
                </a:solidFill>
              </a:rPr>
              <a:t>H5</a:t>
            </a:r>
            <a:endParaRPr kumimoji="1" lang="ja-JP" altLang="en-US" sz="1200" b="1" dirty="0">
              <a:solidFill>
                <a:srgbClr val="006600"/>
              </a:solidFill>
            </a:endParaRPr>
          </a:p>
        </p:txBody>
      </p:sp>
      <p:sp>
        <p:nvSpPr>
          <p:cNvPr id="31" name="テキスト ボックス 30">
            <a:extLst>
              <a:ext uri="{FF2B5EF4-FFF2-40B4-BE49-F238E27FC236}">
                <a16:creationId xmlns:a16="http://schemas.microsoft.com/office/drawing/2014/main" id="{0395D278-CDE6-4974-AD1B-0F070090BE6F}"/>
              </a:ext>
            </a:extLst>
          </p:cNvPr>
          <p:cNvSpPr txBox="1"/>
          <p:nvPr/>
        </p:nvSpPr>
        <p:spPr>
          <a:xfrm>
            <a:off x="8509326" y="6173126"/>
            <a:ext cx="525780" cy="276999"/>
          </a:xfrm>
          <a:prstGeom prst="rect">
            <a:avLst/>
          </a:prstGeom>
          <a:noFill/>
        </p:spPr>
        <p:txBody>
          <a:bodyPr wrap="square" rtlCol="0">
            <a:spAutoFit/>
          </a:bodyPr>
          <a:lstStyle/>
          <a:p>
            <a:r>
              <a:rPr kumimoji="1" lang="en-US" altLang="ja-JP" sz="1200" b="1" dirty="0">
                <a:solidFill>
                  <a:srgbClr val="006600"/>
                </a:solidFill>
              </a:rPr>
              <a:t>H5</a:t>
            </a:r>
            <a:endParaRPr kumimoji="1" lang="ja-JP" altLang="en-US" sz="1200" b="1" dirty="0">
              <a:solidFill>
                <a:srgbClr val="006600"/>
              </a:solidFill>
            </a:endParaRPr>
          </a:p>
        </p:txBody>
      </p:sp>
      <p:sp>
        <p:nvSpPr>
          <p:cNvPr id="34" name="テキスト ボックス 33">
            <a:extLst>
              <a:ext uri="{FF2B5EF4-FFF2-40B4-BE49-F238E27FC236}">
                <a16:creationId xmlns:a16="http://schemas.microsoft.com/office/drawing/2014/main" id="{7A7A38A6-5804-4382-AFD4-CBE2A28E1E44}"/>
              </a:ext>
            </a:extLst>
          </p:cNvPr>
          <p:cNvSpPr txBox="1"/>
          <p:nvPr/>
        </p:nvSpPr>
        <p:spPr>
          <a:xfrm>
            <a:off x="6431207" y="3810193"/>
            <a:ext cx="525780" cy="276999"/>
          </a:xfrm>
          <a:prstGeom prst="rect">
            <a:avLst/>
          </a:prstGeom>
          <a:noFill/>
        </p:spPr>
        <p:txBody>
          <a:bodyPr wrap="square" rtlCol="0">
            <a:spAutoFit/>
          </a:bodyPr>
          <a:lstStyle/>
          <a:p>
            <a:r>
              <a:rPr kumimoji="1" lang="en-US" altLang="ja-JP" sz="1200" b="1" dirty="0">
                <a:solidFill>
                  <a:srgbClr val="006600"/>
                </a:solidFill>
              </a:rPr>
              <a:t>S28</a:t>
            </a:r>
            <a:endParaRPr kumimoji="1" lang="ja-JP" altLang="en-US" sz="1200" b="1" dirty="0">
              <a:solidFill>
                <a:srgbClr val="006600"/>
              </a:solidFill>
            </a:endParaRPr>
          </a:p>
        </p:txBody>
      </p:sp>
      <p:sp>
        <p:nvSpPr>
          <p:cNvPr id="35" name="テキスト ボックス 34">
            <a:extLst>
              <a:ext uri="{FF2B5EF4-FFF2-40B4-BE49-F238E27FC236}">
                <a16:creationId xmlns:a16="http://schemas.microsoft.com/office/drawing/2014/main" id="{FFE38091-9CCF-4620-BB0B-092D4A012C5A}"/>
              </a:ext>
            </a:extLst>
          </p:cNvPr>
          <p:cNvSpPr txBox="1"/>
          <p:nvPr/>
        </p:nvSpPr>
        <p:spPr>
          <a:xfrm>
            <a:off x="5631107" y="4518291"/>
            <a:ext cx="525780" cy="276999"/>
          </a:xfrm>
          <a:prstGeom prst="rect">
            <a:avLst/>
          </a:prstGeom>
          <a:noFill/>
        </p:spPr>
        <p:txBody>
          <a:bodyPr wrap="square" rtlCol="0">
            <a:spAutoFit/>
          </a:bodyPr>
          <a:lstStyle/>
          <a:p>
            <a:r>
              <a:rPr kumimoji="1" lang="en-US" altLang="ja-JP" sz="1200" b="1" dirty="0">
                <a:solidFill>
                  <a:srgbClr val="006600"/>
                </a:solidFill>
              </a:rPr>
              <a:t>S27</a:t>
            </a:r>
            <a:endParaRPr kumimoji="1" lang="ja-JP" altLang="en-US" sz="1200" b="1" dirty="0">
              <a:solidFill>
                <a:srgbClr val="006600"/>
              </a:solidFill>
            </a:endParaRPr>
          </a:p>
        </p:txBody>
      </p:sp>
      <p:sp>
        <p:nvSpPr>
          <p:cNvPr id="36" name="テキスト ボックス 35">
            <a:extLst>
              <a:ext uri="{FF2B5EF4-FFF2-40B4-BE49-F238E27FC236}">
                <a16:creationId xmlns:a16="http://schemas.microsoft.com/office/drawing/2014/main" id="{165458A4-EC49-4053-AE92-8A1EA0F7D790}"/>
              </a:ext>
            </a:extLst>
          </p:cNvPr>
          <p:cNvSpPr txBox="1"/>
          <p:nvPr/>
        </p:nvSpPr>
        <p:spPr>
          <a:xfrm>
            <a:off x="7153348" y="5174782"/>
            <a:ext cx="525780" cy="276999"/>
          </a:xfrm>
          <a:prstGeom prst="rect">
            <a:avLst/>
          </a:prstGeom>
          <a:noFill/>
        </p:spPr>
        <p:txBody>
          <a:bodyPr wrap="square" rtlCol="0">
            <a:spAutoFit/>
          </a:bodyPr>
          <a:lstStyle/>
          <a:p>
            <a:r>
              <a:rPr kumimoji="1" lang="en-US" altLang="ja-JP" sz="1200" b="1" dirty="0">
                <a:solidFill>
                  <a:srgbClr val="006600"/>
                </a:solidFill>
              </a:rPr>
              <a:t>S63</a:t>
            </a:r>
            <a:endParaRPr kumimoji="1" lang="ja-JP" altLang="en-US" sz="1200" b="1" dirty="0">
              <a:solidFill>
                <a:srgbClr val="006600"/>
              </a:solidFill>
            </a:endParaRPr>
          </a:p>
        </p:txBody>
      </p:sp>
      <p:sp>
        <p:nvSpPr>
          <p:cNvPr id="38" name="テキスト ボックス 37">
            <a:extLst>
              <a:ext uri="{FF2B5EF4-FFF2-40B4-BE49-F238E27FC236}">
                <a16:creationId xmlns:a16="http://schemas.microsoft.com/office/drawing/2014/main" id="{481F64AB-C6CB-44CD-8D2E-AE4D21B4AFB8}"/>
              </a:ext>
            </a:extLst>
          </p:cNvPr>
          <p:cNvSpPr txBox="1"/>
          <p:nvPr/>
        </p:nvSpPr>
        <p:spPr>
          <a:xfrm>
            <a:off x="8037976" y="5813700"/>
            <a:ext cx="525780" cy="276999"/>
          </a:xfrm>
          <a:prstGeom prst="rect">
            <a:avLst/>
          </a:prstGeom>
          <a:noFill/>
        </p:spPr>
        <p:txBody>
          <a:bodyPr wrap="square" rtlCol="0">
            <a:spAutoFit/>
          </a:bodyPr>
          <a:lstStyle/>
          <a:p>
            <a:r>
              <a:rPr kumimoji="1" lang="en-US" altLang="ja-JP" sz="1200" b="1" dirty="0">
                <a:solidFill>
                  <a:srgbClr val="006600"/>
                </a:solidFill>
              </a:rPr>
              <a:t>H1</a:t>
            </a:r>
          </a:p>
        </p:txBody>
      </p:sp>
      <p:sp>
        <p:nvSpPr>
          <p:cNvPr id="39" name="テキスト ボックス 38">
            <a:extLst>
              <a:ext uri="{FF2B5EF4-FFF2-40B4-BE49-F238E27FC236}">
                <a16:creationId xmlns:a16="http://schemas.microsoft.com/office/drawing/2014/main" id="{883C7524-D7D0-4349-A856-0E27558FF658}"/>
              </a:ext>
            </a:extLst>
          </p:cNvPr>
          <p:cNvSpPr txBox="1"/>
          <p:nvPr/>
        </p:nvSpPr>
        <p:spPr>
          <a:xfrm>
            <a:off x="7614570" y="6057149"/>
            <a:ext cx="525780" cy="276999"/>
          </a:xfrm>
          <a:prstGeom prst="rect">
            <a:avLst/>
          </a:prstGeom>
          <a:noFill/>
        </p:spPr>
        <p:txBody>
          <a:bodyPr wrap="square" rtlCol="0">
            <a:spAutoFit/>
          </a:bodyPr>
          <a:lstStyle/>
          <a:p>
            <a:r>
              <a:rPr kumimoji="1" lang="en-US" altLang="ja-JP" sz="1200" b="1" dirty="0">
                <a:solidFill>
                  <a:srgbClr val="006600"/>
                </a:solidFill>
              </a:rPr>
              <a:t>H17</a:t>
            </a:r>
            <a:endParaRPr kumimoji="1" lang="ja-JP" altLang="en-US" sz="1200" b="1" dirty="0">
              <a:solidFill>
                <a:srgbClr val="006600"/>
              </a:solidFill>
            </a:endParaRPr>
          </a:p>
        </p:txBody>
      </p:sp>
      <p:sp>
        <p:nvSpPr>
          <p:cNvPr id="40" name="テキスト ボックス 39">
            <a:extLst>
              <a:ext uri="{FF2B5EF4-FFF2-40B4-BE49-F238E27FC236}">
                <a16:creationId xmlns:a16="http://schemas.microsoft.com/office/drawing/2014/main" id="{8643BC44-2B40-4C48-AD6B-34D1BBB81FFC}"/>
              </a:ext>
            </a:extLst>
          </p:cNvPr>
          <p:cNvSpPr txBox="1"/>
          <p:nvPr/>
        </p:nvSpPr>
        <p:spPr>
          <a:xfrm>
            <a:off x="7566733" y="5584866"/>
            <a:ext cx="525780" cy="276999"/>
          </a:xfrm>
          <a:prstGeom prst="rect">
            <a:avLst/>
          </a:prstGeom>
          <a:noFill/>
        </p:spPr>
        <p:txBody>
          <a:bodyPr wrap="square" rtlCol="0">
            <a:spAutoFit/>
          </a:bodyPr>
          <a:lstStyle/>
          <a:p>
            <a:r>
              <a:rPr kumimoji="1" lang="en-US" altLang="ja-JP" sz="1200" b="1" dirty="0">
                <a:solidFill>
                  <a:srgbClr val="006600"/>
                </a:solidFill>
              </a:rPr>
              <a:t>H3</a:t>
            </a:r>
          </a:p>
        </p:txBody>
      </p:sp>
      <p:sp>
        <p:nvSpPr>
          <p:cNvPr id="41" name="フリーフォーム: 図形 40">
            <a:extLst>
              <a:ext uri="{FF2B5EF4-FFF2-40B4-BE49-F238E27FC236}">
                <a16:creationId xmlns:a16="http://schemas.microsoft.com/office/drawing/2014/main" id="{6A0D2324-522B-41CA-9AC6-FF1598DCBC43}"/>
              </a:ext>
            </a:extLst>
          </p:cNvPr>
          <p:cNvSpPr/>
          <p:nvPr/>
        </p:nvSpPr>
        <p:spPr>
          <a:xfrm>
            <a:off x="7740687" y="2747397"/>
            <a:ext cx="376452" cy="306953"/>
          </a:xfrm>
          <a:custGeom>
            <a:avLst/>
            <a:gdLst>
              <a:gd name="connsiteX0" fmla="*/ 142240 w 330200"/>
              <a:gd name="connsiteY0" fmla="*/ 0 h 269240"/>
              <a:gd name="connsiteX1" fmla="*/ 256540 w 330200"/>
              <a:gd name="connsiteY1" fmla="*/ 83820 h 269240"/>
              <a:gd name="connsiteX2" fmla="*/ 330200 w 330200"/>
              <a:gd name="connsiteY2" fmla="*/ 269240 h 269240"/>
              <a:gd name="connsiteX3" fmla="*/ 213360 w 330200"/>
              <a:gd name="connsiteY3" fmla="*/ 266700 h 269240"/>
              <a:gd name="connsiteX4" fmla="*/ 137160 w 330200"/>
              <a:gd name="connsiteY4" fmla="*/ 172720 h 269240"/>
              <a:gd name="connsiteX5" fmla="*/ 116840 w 330200"/>
              <a:gd name="connsiteY5" fmla="*/ 172720 h 269240"/>
              <a:gd name="connsiteX6" fmla="*/ 76200 w 330200"/>
              <a:gd name="connsiteY6" fmla="*/ 215900 h 269240"/>
              <a:gd name="connsiteX7" fmla="*/ 17780 w 330200"/>
              <a:gd name="connsiteY7" fmla="*/ 231140 h 269240"/>
              <a:gd name="connsiteX8" fmla="*/ 0 w 330200"/>
              <a:gd name="connsiteY8" fmla="*/ 203200 h 269240"/>
              <a:gd name="connsiteX9" fmla="*/ 71120 w 330200"/>
              <a:gd name="connsiteY9" fmla="*/ 53340 h 269240"/>
              <a:gd name="connsiteX10" fmla="*/ 142240 w 330200"/>
              <a:gd name="connsiteY10" fmla="*/ 0 h 26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0200" h="269240">
                <a:moveTo>
                  <a:pt x="142240" y="0"/>
                </a:moveTo>
                <a:lnTo>
                  <a:pt x="256540" y="83820"/>
                </a:lnTo>
                <a:lnTo>
                  <a:pt x="330200" y="269240"/>
                </a:lnTo>
                <a:lnTo>
                  <a:pt x="213360" y="266700"/>
                </a:lnTo>
                <a:lnTo>
                  <a:pt x="137160" y="172720"/>
                </a:lnTo>
                <a:lnTo>
                  <a:pt x="116840" y="172720"/>
                </a:lnTo>
                <a:lnTo>
                  <a:pt x="76200" y="215900"/>
                </a:lnTo>
                <a:lnTo>
                  <a:pt x="17780" y="231140"/>
                </a:lnTo>
                <a:lnTo>
                  <a:pt x="0" y="203200"/>
                </a:lnTo>
                <a:lnTo>
                  <a:pt x="71120" y="53340"/>
                </a:lnTo>
                <a:lnTo>
                  <a:pt x="142240" y="0"/>
                </a:lnTo>
                <a:close/>
              </a:path>
            </a:pathLst>
          </a:custGeom>
          <a:solidFill>
            <a:srgbClr val="00B0F0">
              <a:alpha val="31000"/>
            </a:srgb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42" name="フリーフォーム: 図形 41">
            <a:extLst>
              <a:ext uri="{FF2B5EF4-FFF2-40B4-BE49-F238E27FC236}">
                <a16:creationId xmlns:a16="http://schemas.microsoft.com/office/drawing/2014/main" id="{CEAE4778-8365-4887-A69F-CD1AEE6037F7}"/>
              </a:ext>
            </a:extLst>
          </p:cNvPr>
          <p:cNvSpPr/>
          <p:nvPr/>
        </p:nvSpPr>
        <p:spPr>
          <a:xfrm>
            <a:off x="7310120" y="708856"/>
            <a:ext cx="568960" cy="772160"/>
          </a:xfrm>
          <a:custGeom>
            <a:avLst/>
            <a:gdLst>
              <a:gd name="connsiteX0" fmla="*/ 568960 w 568960"/>
              <a:gd name="connsiteY0" fmla="*/ 457200 h 772160"/>
              <a:gd name="connsiteX1" fmla="*/ 411480 w 568960"/>
              <a:gd name="connsiteY1" fmla="*/ 502920 h 772160"/>
              <a:gd name="connsiteX2" fmla="*/ 309880 w 568960"/>
              <a:gd name="connsiteY2" fmla="*/ 619760 h 772160"/>
              <a:gd name="connsiteX3" fmla="*/ 213360 w 568960"/>
              <a:gd name="connsiteY3" fmla="*/ 650240 h 772160"/>
              <a:gd name="connsiteX4" fmla="*/ 182880 w 568960"/>
              <a:gd name="connsiteY4" fmla="*/ 772160 h 772160"/>
              <a:gd name="connsiteX5" fmla="*/ 101600 w 568960"/>
              <a:gd name="connsiteY5" fmla="*/ 665480 h 772160"/>
              <a:gd name="connsiteX6" fmla="*/ 40640 w 568960"/>
              <a:gd name="connsiteY6" fmla="*/ 584200 h 772160"/>
              <a:gd name="connsiteX7" fmla="*/ 35560 w 568960"/>
              <a:gd name="connsiteY7" fmla="*/ 543560 h 772160"/>
              <a:gd name="connsiteX8" fmla="*/ 10160 w 568960"/>
              <a:gd name="connsiteY8" fmla="*/ 472440 h 772160"/>
              <a:gd name="connsiteX9" fmla="*/ 0 w 568960"/>
              <a:gd name="connsiteY9" fmla="*/ 365760 h 772160"/>
              <a:gd name="connsiteX10" fmla="*/ 208280 w 568960"/>
              <a:gd name="connsiteY10" fmla="*/ 248920 h 772160"/>
              <a:gd name="connsiteX11" fmla="*/ 375920 w 568960"/>
              <a:gd name="connsiteY11" fmla="*/ 132080 h 772160"/>
              <a:gd name="connsiteX12" fmla="*/ 441960 w 568960"/>
              <a:gd name="connsiteY12" fmla="*/ 50800 h 772160"/>
              <a:gd name="connsiteX13" fmla="*/ 492760 w 568960"/>
              <a:gd name="connsiteY13" fmla="*/ 0 h 772160"/>
              <a:gd name="connsiteX14" fmla="*/ 528320 w 568960"/>
              <a:gd name="connsiteY14" fmla="*/ 116840 h 772160"/>
              <a:gd name="connsiteX15" fmla="*/ 391160 w 568960"/>
              <a:gd name="connsiteY15" fmla="*/ 167640 h 772160"/>
              <a:gd name="connsiteX16" fmla="*/ 269240 w 568960"/>
              <a:gd name="connsiteY16" fmla="*/ 294640 h 772160"/>
              <a:gd name="connsiteX17" fmla="*/ 172720 w 568960"/>
              <a:gd name="connsiteY17" fmla="*/ 355600 h 772160"/>
              <a:gd name="connsiteX18" fmla="*/ 177800 w 568960"/>
              <a:gd name="connsiteY18" fmla="*/ 426720 h 772160"/>
              <a:gd name="connsiteX19" fmla="*/ 233680 w 568960"/>
              <a:gd name="connsiteY19" fmla="*/ 411480 h 772160"/>
              <a:gd name="connsiteX20" fmla="*/ 284480 w 568960"/>
              <a:gd name="connsiteY20" fmla="*/ 370840 h 772160"/>
              <a:gd name="connsiteX21" fmla="*/ 340360 w 568960"/>
              <a:gd name="connsiteY21" fmla="*/ 325120 h 772160"/>
              <a:gd name="connsiteX22" fmla="*/ 396240 w 568960"/>
              <a:gd name="connsiteY22" fmla="*/ 243840 h 772160"/>
              <a:gd name="connsiteX23" fmla="*/ 533400 w 568960"/>
              <a:gd name="connsiteY23" fmla="*/ 203200 h 772160"/>
              <a:gd name="connsiteX24" fmla="*/ 568960 w 568960"/>
              <a:gd name="connsiteY24" fmla="*/ 457200 h 77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68960" h="772160">
                <a:moveTo>
                  <a:pt x="568960" y="457200"/>
                </a:moveTo>
                <a:lnTo>
                  <a:pt x="411480" y="502920"/>
                </a:lnTo>
                <a:lnTo>
                  <a:pt x="309880" y="619760"/>
                </a:lnTo>
                <a:lnTo>
                  <a:pt x="213360" y="650240"/>
                </a:lnTo>
                <a:lnTo>
                  <a:pt x="182880" y="772160"/>
                </a:lnTo>
                <a:lnTo>
                  <a:pt x="101600" y="665480"/>
                </a:lnTo>
                <a:lnTo>
                  <a:pt x="40640" y="584200"/>
                </a:lnTo>
                <a:lnTo>
                  <a:pt x="35560" y="543560"/>
                </a:lnTo>
                <a:lnTo>
                  <a:pt x="10160" y="472440"/>
                </a:lnTo>
                <a:lnTo>
                  <a:pt x="0" y="365760"/>
                </a:lnTo>
                <a:lnTo>
                  <a:pt x="208280" y="248920"/>
                </a:lnTo>
                <a:lnTo>
                  <a:pt x="375920" y="132080"/>
                </a:lnTo>
                <a:lnTo>
                  <a:pt x="441960" y="50800"/>
                </a:lnTo>
                <a:lnTo>
                  <a:pt x="492760" y="0"/>
                </a:lnTo>
                <a:lnTo>
                  <a:pt x="528320" y="116840"/>
                </a:lnTo>
                <a:lnTo>
                  <a:pt x="391160" y="167640"/>
                </a:lnTo>
                <a:lnTo>
                  <a:pt x="269240" y="294640"/>
                </a:lnTo>
                <a:lnTo>
                  <a:pt x="172720" y="355600"/>
                </a:lnTo>
                <a:lnTo>
                  <a:pt x="177800" y="426720"/>
                </a:lnTo>
                <a:lnTo>
                  <a:pt x="233680" y="411480"/>
                </a:lnTo>
                <a:lnTo>
                  <a:pt x="284480" y="370840"/>
                </a:lnTo>
                <a:lnTo>
                  <a:pt x="340360" y="325120"/>
                </a:lnTo>
                <a:lnTo>
                  <a:pt x="396240" y="243840"/>
                </a:lnTo>
                <a:lnTo>
                  <a:pt x="533400" y="203200"/>
                </a:lnTo>
                <a:lnTo>
                  <a:pt x="568960" y="457200"/>
                </a:lnTo>
                <a:close/>
              </a:path>
            </a:pathLst>
          </a:custGeom>
          <a:solidFill>
            <a:srgbClr val="00B0F0">
              <a:alpha val="40000"/>
            </a:srgb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43" name="テキスト ボックス 42">
            <a:extLst>
              <a:ext uri="{FF2B5EF4-FFF2-40B4-BE49-F238E27FC236}">
                <a16:creationId xmlns:a16="http://schemas.microsoft.com/office/drawing/2014/main" id="{2C8C8117-7166-4D81-AD0B-C84D59114B9C}"/>
              </a:ext>
            </a:extLst>
          </p:cNvPr>
          <p:cNvSpPr txBox="1"/>
          <p:nvPr/>
        </p:nvSpPr>
        <p:spPr>
          <a:xfrm>
            <a:off x="7862040" y="2966555"/>
            <a:ext cx="525780" cy="276999"/>
          </a:xfrm>
          <a:prstGeom prst="rect">
            <a:avLst/>
          </a:prstGeom>
          <a:noFill/>
        </p:spPr>
        <p:txBody>
          <a:bodyPr wrap="square" rtlCol="0">
            <a:spAutoFit/>
          </a:bodyPr>
          <a:lstStyle/>
          <a:p>
            <a:r>
              <a:rPr kumimoji="1" lang="en-US" altLang="ja-JP" sz="1200" b="1" dirty="0">
                <a:solidFill>
                  <a:schemeClr val="accent5">
                    <a:lumMod val="50000"/>
                  </a:schemeClr>
                </a:solidFill>
              </a:rPr>
              <a:t>R6</a:t>
            </a:r>
            <a:endParaRPr kumimoji="1" lang="ja-JP" altLang="en-US" sz="1200" b="1" dirty="0">
              <a:solidFill>
                <a:schemeClr val="accent5">
                  <a:lumMod val="50000"/>
                </a:schemeClr>
              </a:solidFill>
            </a:endParaRPr>
          </a:p>
        </p:txBody>
      </p:sp>
      <p:sp>
        <p:nvSpPr>
          <p:cNvPr id="44" name="テキスト ボックス 43">
            <a:extLst>
              <a:ext uri="{FF2B5EF4-FFF2-40B4-BE49-F238E27FC236}">
                <a16:creationId xmlns:a16="http://schemas.microsoft.com/office/drawing/2014/main" id="{7157E641-B27B-4E36-8F0D-402B5D0D4C21}"/>
              </a:ext>
            </a:extLst>
          </p:cNvPr>
          <p:cNvSpPr txBox="1"/>
          <p:nvPr/>
        </p:nvSpPr>
        <p:spPr>
          <a:xfrm>
            <a:off x="7429118" y="1285322"/>
            <a:ext cx="525780" cy="276999"/>
          </a:xfrm>
          <a:prstGeom prst="rect">
            <a:avLst/>
          </a:prstGeom>
          <a:noFill/>
        </p:spPr>
        <p:txBody>
          <a:bodyPr wrap="square" rtlCol="0">
            <a:spAutoFit/>
          </a:bodyPr>
          <a:lstStyle/>
          <a:p>
            <a:r>
              <a:rPr kumimoji="1" lang="en-US" altLang="ja-JP" sz="1200" b="1" dirty="0">
                <a:solidFill>
                  <a:schemeClr val="accent5">
                    <a:lumMod val="50000"/>
                  </a:schemeClr>
                </a:solidFill>
              </a:rPr>
              <a:t>R6</a:t>
            </a:r>
            <a:endParaRPr kumimoji="1" lang="ja-JP" altLang="en-US" sz="1200" b="1" dirty="0">
              <a:solidFill>
                <a:schemeClr val="accent5">
                  <a:lumMod val="50000"/>
                </a:schemeClr>
              </a:solidFill>
            </a:endParaRPr>
          </a:p>
        </p:txBody>
      </p:sp>
      <p:sp>
        <p:nvSpPr>
          <p:cNvPr id="58" name="正方形/長方形 1">
            <a:extLst>
              <a:ext uri="{FF2B5EF4-FFF2-40B4-BE49-F238E27FC236}">
                <a16:creationId xmlns:a16="http://schemas.microsoft.com/office/drawing/2014/main" id="{7E07F7D0-C0BC-4DFA-939D-AB539CBC6AFA}"/>
              </a:ext>
            </a:extLst>
          </p:cNvPr>
          <p:cNvSpPr/>
          <p:nvPr/>
        </p:nvSpPr>
        <p:spPr>
          <a:xfrm>
            <a:off x="-32470" y="963604"/>
            <a:ext cx="9020483" cy="5588014"/>
          </a:xfrm>
          <a:custGeom>
            <a:avLst/>
            <a:gdLst>
              <a:gd name="connsiteX0" fmla="*/ 0 w 4235280"/>
              <a:gd name="connsiteY0" fmla="*/ 0 h 2974618"/>
              <a:gd name="connsiteX1" fmla="*/ 4235280 w 4235280"/>
              <a:gd name="connsiteY1" fmla="*/ 0 h 2974618"/>
              <a:gd name="connsiteX2" fmla="*/ 4235280 w 4235280"/>
              <a:gd name="connsiteY2" fmla="*/ 2974618 h 2974618"/>
              <a:gd name="connsiteX3" fmla="*/ 0 w 4235280"/>
              <a:gd name="connsiteY3" fmla="*/ 2974618 h 2974618"/>
              <a:gd name="connsiteX4" fmla="*/ 0 w 4235280"/>
              <a:gd name="connsiteY4" fmla="*/ 0 h 2974618"/>
              <a:gd name="connsiteX0" fmla="*/ 0 w 4235280"/>
              <a:gd name="connsiteY0" fmla="*/ 1391139 h 4365757"/>
              <a:gd name="connsiteX1" fmla="*/ 3719465 w 4235280"/>
              <a:gd name="connsiteY1" fmla="*/ 0 h 4365757"/>
              <a:gd name="connsiteX2" fmla="*/ 4235280 w 4235280"/>
              <a:gd name="connsiteY2" fmla="*/ 4365757 h 4365757"/>
              <a:gd name="connsiteX3" fmla="*/ 0 w 4235280"/>
              <a:gd name="connsiteY3" fmla="*/ 4365757 h 4365757"/>
              <a:gd name="connsiteX4" fmla="*/ 0 w 4235280"/>
              <a:gd name="connsiteY4" fmla="*/ 1391139 h 4365757"/>
              <a:gd name="connsiteX0" fmla="*/ 0 w 4235280"/>
              <a:gd name="connsiteY0" fmla="*/ 1391139 h 4365757"/>
              <a:gd name="connsiteX1" fmla="*/ 3719465 w 4235280"/>
              <a:gd name="connsiteY1" fmla="*/ 0 h 4365757"/>
              <a:gd name="connsiteX2" fmla="*/ 3746818 w 4235280"/>
              <a:gd name="connsiteY2" fmla="*/ 235469 h 4365757"/>
              <a:gd name="connsiteX3" fmla="*/ 4235280 w 4235280"/>
              <a:gd name="connsiteY3" fmla="*/ 4365757 h 4365757"/>
              <a:gd name="connsiteX4" fmla="*/ 0 w 4235280"/>
              <a:gd name="connsiteY4" fmla="*/ 4365757 h 4365757"/>
              <a:gd name="connsiteX5" fmla="*/ 0 w 4235280"/>
              <a:gd name="connsiteY5"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235280 w 4235280"/>
              <a:gd name="connsiteY3" fmla="*/ 4365757 h 4365757"/>
              <a:gd name="connsiteX4" fmla="*/ 0 w 4235280"/>
              <a:gd name="connsiteY4" fmla="*/ 4365757 h 4365757"/>
              <a:gd name="connsiteX5" fmla="*/ 0 w 4235280"/>
              <a:gd name="connsiteY5"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20357 w 4235280"/>
              <a:gd name="connsiteY3" fmla="*/ 548085 h 4365757"/>
              <a:gd name="connsiteX4" fmla="*/ 4235280 w 4235280"/>
              <a:gd name="connsiteY4" fmla="*/ 4365757 h 4365757"/>
              <a:gd name="connsiteX5" fmla="*/ 0 w 4235280"/>
              <a:gd name="connsiteY5" fmla="*/ 4365757 h 4365757"/>
              <a:gd name="connsiteX6" fmla="*/ 0 w 4235280"/>
              <a:gd name="connsiteY6"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98511 w 4235280"/>
              <a:gd name="connsiteY3" fmla="*/ 227654 h 4365757"/>
              <a:gd name="connsiteX4" fmla="*/ 4235280 w 4235280"/>
              <a:gd name="connsiteY4" fmla="*/ 4365757 h 4365757"/>
              <a:gd name="connsiteX5" fmla="*/ 0 w 4235280"/>
              <a:gd name="connsiteY5" fmla="*/ 4365757 h 4365757"/>
              <a:gd name="connsiteX6" fmla="*/ 0 w 4235280"/>
              <a:gd name="connsiteY6"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98511 w 4235280"/>
              <a:gd name="connsiteY3" fmla="*/ 227654 h 4365757"/>
              <a:gd name="connsiteX4" fmla="*/ 4106326 w 4235280"/>
              <a:gd name="connsiteY4" fmla="*/ 571531 h 4365757"/>
              <a:gd name="connsiteX5" fmla="*/ 4235280 w 4235280"/>
              <a:gd name="connsiteY5" fmla="*/ 4365757 h 4365757"/>
              <a:gd name="connsiteX6" fmla="*/ 0 w 4235280"/>
              <a:gd name="connsiteY6" fmla="*/ 4365757 h 4365757"/>
              <a:gd name="connsiteX7" fmla="*/ 0 w 4235280"/>
              <a:gd name="connsiteY7"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98511 w 4235280"/>
              <a:gd name="connsiteY3" fmla="*/ 227654 h 4365757"/>
              <a:gd name="connsiteX4" fmla="*/ 4223557 w 4235280"/>
              <a:gd name="connsiteY4" fmla="*/ 399593 h 4365757"/>
              <a:gd name="connsiteX5" fmla="*/ 4235280 w 4235280"/>
              <a:gd name="connsiteY5" fmla="*/ 4365757 h 4365757"/>
              <a:gd name="connsiteX6" fmla="*/ 0 w 4235280"/>
              <a:gd name="connsiteY6" fmla="*/ 4365757 h 4365757"/>
              <a:gd name="connsiteX7" fmla="*/ 0 w 4235280"/>
              <a:gd name="connsiteY7" fmla="*/ 1391139 h 4365757"/>
              <a:gd name="connsiteX0" fmla="*/ 0 w 4548137"/>
              <a:gd name="connsiteY0" fmla="*/ 1391139 h 4365757"/>
              <a:gd name="connsiteX1" fmla="*/ 3719465 w 4548137"/>
              <a:gd name="connsiteY1" fmla="*/ 0 h 4365757"/>
              <a:gd name="connsiteX2" fmla="*/ 4004726 w 4548137"/>
              <a:gd name="connsiteY2" fmla="*/ 235469 h 4365757"/>
              <a:gd name="connsiteX3" fmla="*/ 4098511 w 4548137"/>
              <a:gd name="connsiteY3" fmla="*/ 227654 h 4365757"/>
              <a:gd name="connsiteX4" fmla="*/ 4223557 w 4548137"/>
              <a:gd name="connsiteY4" fmla="*/ 399593 h 4365757"/>
              <a:gd name="connsiteX5" fmla="*/ 4231372 w 4548137"/>
              <a:gd name="connsiteY5" fmla="*/ 680946 h 4365757"/>
              <a:gd name="connsiteX6" fmla="*/ 4235280 w 4548137"/>
              <a:gd name="connsiteY6" fmla="*/ 4365757 h 4365757"/>
              <a:gd name="connsiteX7" fmla="*/ 0 w 4548137"/>
              <a:gd name="connsiteY7" fmla="*/ 4365757 h 4365757"/>
              <a:gd name="connsiteX8" fmla="*/ 0 w 4548137"/>
              <a:gd name="connsiteY8" fmla="*/ 1391139 h 4365757"/>
              <a:gd name="connsiteX0" fmla="*/ 0 w 4550168"/>
              <a:gd name="connsiteY0" fmla="*/ 1391139 h 4365757"/>
              <a:gd name="connsiteX1" fmla="*/ 3719465 w 4550168"/>
              <a:gd name="connsiteY1" fmla="*/ 0 h 4365757"/>
              <a:gd name="connsiteX2" fmla="*/ 4004726 w 4550168"/>
              <a:gd name="connsiteY2" fmla="*/ 235469 h 4365757"/>
              <a:gd name="connsiteX3" fmla="*/ 4098511 w 4550168"/>
              <a:gd name="connsiteY3" fmla="*/ 227654 h 4365757"/>
              <a:gd name="connsiteX4" fmla="*/ 4223557 w 4550168"/>
              <a:gd name="connsiteY4" fmla="*/ 399593 h 4365757"/>
              <a:gd name="connsiteX5" fmla="*/ 4235280 w 4550168"/>
              <a:gd name="connsiteY5" fmla="*/ 4365757 h 4365757"/>
              <a:gd name="connsiteX6" fmla="*/ 0 w 4550168"/>
              <a:gd name="connsiteY6" fmla="*/ 4365757 h 4365757"/>
              <a:gd name="connsiteX7" fmla="*/ 0 w 4550168"/>
              <a:gd name="connsiteY7" fmla="*/ 1391139 h 4365757"/>
              <a:gd name="connsiteX0" fmla="*/ 0 w 4578326"/>
              <a:gd name="connsiteY0" fmla="*/ 1391139 h 4365757"/>
              <a:gd name="connsiteX1" fmla="*/ 3719465 w 4578326"/>
              <a:gd name="connsiteY1" fmla="*/ 0 h 4365757"/>
              <a:gd name="connsiteX2" fmla="*/ 4004726 w 4578326"/>
              <a:gd name="connsiteY2" fmla="*/ 235469 h 4365757"/>
              <a:gd name="connsiteX3" fmla="*/ 4098511 w 4578326"/>
              <a:gd name="connsiteY3" fmla="*/ 227654 h 4365757"/>
              <a:gd name="connsiteX4" fmla="*/ 4223557 w 4578326"/>
              <a:gd name="connsiteY4" fmla="*/ 399593 h 4365757"/>
              <a:gd name="connsiteX5" fmla="*/ 4317341 w 4578326"/>
              <a:gd name="connsiteY5" fmla="*/ 1196762 h 4365757"/>
              <a:gd name="connsiteX6" fmla="*/ 4235280 w 4578326"/>
              <a:gd name="connsiteY6" fmla="*/ 4365757 h 4365757"/>
              <a:gd name="connsiteX7" fmla="*/ 0 w 4578326"/>
              <a:gd name="connsiteY7" fmla="*/ 4365757 h 4365757"/>
              <a:gd name="connsiteX8" fmla="*/ 0 w 4578326"/>
              <a:gd name="connsiteY8" fmla="*/ 1391139 h 4365757"/>
              <a:gd name="connsiteX0" fmla="*/ 0 w 4550517"/>
              <a:gd name="connsiteY0" fmla="*/ 1391139 h 4365757"/>
              <a:gd name="connsiteX1" fmla="*/ 3719465 w 4550517"/>
              <a:gd name="connsiteY1" fmla="*/ 0 h 4365757"/>
              <a:gd name="connsiteX2" fmla="*/ 4004726 w 4550517"/>
              <a:gd name="connsiteY2" fmla="*/ 235469 h 4365757"/>
              <a:gd name="connsiteX3" fmla="*/ 4098511 w 4550517"/>
              <a:gd name="connsiteY3" fmla="*/ 227654 h 4365757"/>
              <a:gd name="connsiteX4" fmla="*/ 4223557 w 4550517"/>
              <a:gd name="connsiteY4" fmla="*/ 399593 h 4365757"/>
              <a:gd name="connsiteX5" fmla="*/ 4215741 w 4550517"/>
              <a:gd name="connsiteY5" fmla="*/ 1290547 h 4365757"/>
              <a:gd name="connsiteX6" fmla="*/ 4235280 w 4550517"/>
              <a:gd name="connsiteY6" fmla="*/ 4365757 h 4365757"/>
              <a:gd name="connsiteX7" fmla="*/ 0 w 4550517"/>
              <a:gd name="connsiteY7" fmla="*/ 4365757 h 4365757"/>
              <a:gd name="connsiteX8" fmla="*/ 0 w 4550517"/>
              <a:gd name="connsiteY8" fmla="*/ 1391139 h 4365757"/>
              <a:gd name="connsiteX0" fmla="*/ 0 w 4730477"/>
              <a:gd name="connsiteY0" fmla="*/ 1391139 h 4365757"/>
              <a:gd name="connsiteX1" fmla="*/ 3719465 w 4730477"/>
              <a:gd name="connsiteY1" fmla="*/ 0 h 4365757"/>
              <a:gd name="connsiteX2" fmla="*/ 4004726 w 4730477"/>
              <a:gd name="connsiteY2" fmla="*/ 235469 h 4365757"/>
              <a:gd name="connsiteX3" fmla="*/ 4098511 w 4730477"/>
              <a:gd name="connsiteY3" fmla="*/ 227654 h 4365757"/>
              <a:gd name="connsiteX4" fmla="*/ 4223557 w 4730477"/>
              <a:gd name="connsiteY4" fmla="*/ 399593 h 4365757"/>
              <a:gd name="connsiteX5" fmla="*/ 4676849 w 4730477"/>
              <a:gd name="connsiteY5" fmla="*/ 1165501 h 4365757"/>
              <a:gd name="connsiteX6" fmla="*/ 4235280 w 4730477"/>
              <a:gd name="connsiteY6" fmla="*/ 4365757 h 4365757"/>
              <a:gd name="connsiteX7" fmla="*/ 0 w 4730477"/>
              <a:gd name="connsiteY7" fmla="*/ 4365757 h 4365757"/>
              <a:gd name="connsiteX8" fmla="*/ 0 w 4730477"/>
              <a:gd name="connsiteY8"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512726 w 4710611"/>
              <a:gd name="connsiteY5" fmla="*/ 626238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051618 w 4710611"/>
              <a:gd name="connsiteY5" fmla="*/ 618422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051618 w 4710611"/>
              <a:gd name="connsiteY5" fmla="*/ 618422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051618 w 4710611"/>
              <a:gd name="connsiteY5" fmla="*/ 618422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06377"/>
              <a:gd name="connsiteY0" fmla="*/ 1391139 h 4365757"/>
              <a:gd name="connsiteX1" fmla="*/ 3719465 w 4706377"/>
              <a:gd name="connsiteY1" fmla="*/ 0 h 4365757"/>
              <a:gd name="connsiteX2" fmla="*/ 4004726 w 4706377"/>
              <a:gd name="connsiteY2" fmla="*/ 235469 h 4365757"/>
              <a:gd name="connsiteX3" fmla="*/ 4098511 w 4706377"/>
              <a:gd name="connsiteY3" fmla="*/ 227654 h 4365757"/>
              <a:gd name="connsiteX4" fmla="*/ 4223557 w 4706377"/>
              <a:gd name="connsiteY4" fmla="*/ 399593 h 4365757"/>
              <a:gd name="connsiteX5" fmla="*/ 4051618 w 4706377"/>
              <a:gd name="connsiteY5" fmla="*/ 618422 h 4365757"/>
              <a:gd name="connsiteX6" fmla="*/ 4575249 w 4706377"/>
              <a:gd name="connsiteY6" fmla="*/ 790362 h 4365757"/>
              <a:gd name="connsiteX7" fmla="*/ 4676849 w 4706377"/>
              <a:gd name="connsiteY7" fmla="*/ 1165501 h 4365757"/>
              <a:gd name="connsiteX8" fmla="*/ 4235280 w 4706377"/>
              <a:gd name="connsiteY8" fmla="*/ 4365757 h 4365757"/>
              <a:gd name="connsiteX9" fmla="*/ 0 w 4706377"/>
              <a:gd name="connsiteY9" fmla="*/ 4365757 h 4365757"/>
              <a:gd name="connsiteX10" fmla="*/ 0 w 4706377"/>
              <a:gd name="connsiteY10" fmla="*/ 1391139 h 4365757"/>
              <a:gd name="connsiteX0" fmla="*/ 0 w 4706377"/>
              <a:gd name="connsiteY0" fmla="*/ 1391139 h 4365757"/>
              <a:gd name="connsiteX1" fmla="*/ 3719465 w 4706377"/>
              <a:gd name="connsiteY1" fmla="*/ 0 h 4365757"/>
              <a:gd name="connsiteX2" fmla="*/ 4004726 w 4706377"/>
              <a:gd name="connsiteY2" fmla="*/ 235469 h 4365757"/>
              <a:gd name="connsiteX3" fmla="*/ 4098511 w 4706377"/>
              <a:gd name="connsiteY3" fmla="*/ 227654 h 4365757"/>
              <a:gd name="connsiteX4" fmla="*/ 4223557 w 4706377"/>
              <a:gd name="connsiteY4" fmla="*/ 399593 h 4365757"/>
              <a:gd name="connsiteX5" fmla="*/ 4051618 w 4706377"/>
              <a:gd name="connsiteY5" fmla="*/ 618422 h 4365757"/>
              <a:gd name="connsiteX6" fmla="*/ 4215742 w 4706377"/>
              <a:gd name="connsiteY6" fmla="*/ 805993 h 4365757"/>
              <a:gd name="connsiteX7" fmla="*/ 4676849 w 4706377"/>
              <a:gd name="connsiteY7" fmla="*/ 1165501 h 4365757"/>
              <a:gd name="connsiteX8" fmla="*/ 4235280 w 4706377"/>
              <a:gd name="connsiteY8" fmla="*/ 4365757 h 4365757"/>
              <a:gd name="connsiteX9" fmla="*/ 0 w 4706377"/>
              <a:gd name="connsiteY9" fmla="*/ 4365757 h 4365757"/>
              <a:gd name="connsiteX10" fmla="*/ 0 w 4706377"/>
              <a:gd name="connsiteY10" fmla="*/ 1391139 h 4365757"/>
              <a:gd name="connsiteX0" fmla="*/ 0 w 4706377"/>
              <a:gd name="connsiteY0" fmla="*/ 1391139 h 4365757"/>
              <a:gd name="connsiteX1" fmla="*/ 3719465 w 4706377"/>
              <a:gd name="connsiteY1" fmla="*/ 0 h 4365757"/>
              <a:gd name="connsiteX2" fmla="*/ 4004726 w 4706377"/>
              <a:gd name="connsiteY2" fmla="*/ 235469 h 4365757"/>
              <a:gd name="connsiteX3" fmla="*/ 4098511 w 4706377"/>
              <a:gd name="connsiteY3" fmla="*/ 227654 h 4365757"/>
              <a:gd name="connsiteX4" fmla="*/ 4223557 w 4706377"/>
              <a:gd name="connsiteY4" fmla="*/ 399593 h 4365757"/>
              <a:gd name="connsiteX5" fmla="*/ 4051618 w 4706377"/>
              <a:gd name="connsiteY5" fmla="*/ 618422 h 4365757"/>
              <a:gd name="connsiteX6" fmla="*/ 4215742 w 4706377"/>
              <a:gd name="connsiteY6" fmla="*/ 805993 h 4365757"/>
              <a:gd name="connsiteX7" fmla="*/ 4676849 w 4706377"/>
              <a:gd name="connsiteY7" fmla="*/ 1165501 h 4365757"/>
              <a:gd name="connsiteX8" fmla="*/ 4235280 w 4706377"/>
              <a:gd name="connsiteY8" fmla="*/ 4365757 h 4365757"/>
              <a:gd name="connsiteX9" fmla="*/ 0 w 4706377"/>
              <a:gd name="connsiteY9" fmla="*/ 4365757 h 4365757"/>
              <a:gd name="connsiteX10" fmla="*/ 0 w 4706377"/>
              <a:gd name="connsiteY10"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606511 w 4704268"/>
              <a:gd name="connsiteY7" fmla="*/ 821623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5157433"/>
              <a:gd name="connsiteY0" fmla="*/ 1391139 h 4365757"/>
              <a:gd name="connsiteX1" fmla="*/ 3719465 w 5157433"/>
              <a:gd name="connsiteY1" fmla="*/ 0 h 4365757"/>
              <a:gd name="connsiteX2" fmla="*/ 4004726 w 5157433"/>
              <a:gd name="connsiteY2" fmla="*/ 235469 h 4365757"/>
              <a:gd name="connsiteX3" fmla="*/ 4098511 w 5157433"/>
              <a:gd name="connsiteY3" fmla="*/ 227654 h 4365757"/>
              <a:gd name="connsiteX4" fmla="*/ 4223557 w 5157433"/>
              <a:gd name="connsiteY4" fmla="*/ 399593 h 4365757"/>
              <a:gd name="connsiteX5" fmla="*/ 4051618 w 5157433"/>
              <a:gd name="connsiteY5" fmla="*/ 618422 h 4365757"/>
              <a:gd name="connsiteX6" fmla="*/ 4215742 w 5157433"/>
              <a:gd name="connsiteY6" fmla="*/ 805993 h 4365757"/>
              <a:gd name="connsiteX7" fmla="*/ 4434572 w 5157433"/>
              <a:gd name="connsiteY7" fmla="*/ 954485 h 4365757"/>
              <a:gd name="connsiteX8" fmla="*/ 5153588 w 5157433"/>
              <a:gd name="connsiteY8" fmla="*/ 2064271 h 4365757"/>
              <a:gd name="connsiteX9" fmla="*/ 4235280 w 5157433"/>
              <a:gd name="connsiteY9" fmla="*/ 4365757 h 4365757"/>
              <a:gd name="connsiteX10" fmla="*/ 0 w 5157433"/>
              <a:gd name="connsiteY10" fmla="*/ 4365757 h 4365757"/>
              <a:gd name="connsiteX11" fmla="*/ 0 w 5157433"/>
              <a:gd name="connsiteY11"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5153588 w 5153588"/>
              <a:gd name="connsiteY8" fmla="*/ 2064271 h 4365757"/>
              <a:gd name="connsiteX9" fmla="*/ 4235280 w 5153588"/>
              <a:gd name="connsiteY9" fmla="*/ 4365757 h 4365757"/>
              <a:gd name="connsiteX10" fmla="*/ 0 w 5153588"/>
              <a:gd name="connsiteY10" fmla="*/ 4365757 h 4365757"/>
              <a:gd name="connsiteX11" fmla="*/ 0 w 5153588"/>
              <a:gd name="connsiteY11"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770634 w 5153588"/>
              <a:gd name="connsiteY8" fmla="*/ 1462485 h 4365757"/>
              <a:gd name="connsiteX9" fmla="*/ 5153588 w 5153588"/>
              <a:gd name="connsiteY9" fmla="*/ 2064271 h 4365757"/>
              <a:gd name="connsiteX10" fmla="*/ 4235280 w 5153588"/>
              <a:gd name="connsiteY10" fmla="*/ 4365757 h 4365757"/>
              <a:gd name="connsiteX11" fmla="*/ 0 w 5153588"/>
              <a:gd name="connsiteY11" fmla="*/ 4365757 h 4365757"/>
              <a:gd name="connsiteX12" fmla="*/ 0 w 5153588"/>
              <a:gd name="connsiteY12"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5153588 w 5153588"/>
              <a:gd name="connsiteY9" fmla="*/ 2064271 h 4365757"/>
              <a:gd name="connsiteX10" fmla="*/ 4235280 w 5153588"/>
              <a:gd name="connsiteY10" fmla="*/ 4365757 h 4365757"/>
              <a:gd name="connsiteX11" fmla="*/ 0 w 5153588"/>
              <a:gd name="connsiteY11" fmla="*/ 4365757 h 4365757"/>
              <a:gd name="connsiteX12" fmla="*/ 0 w 5153588"/>
              <a:gd name="connsiteY12"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919126 w 5153588"/>
              <a:gd name="connsiteY9" fmla="*/ 1657869 h 4365757"/>
              <a:gd name="connsiteX10" fmla="*/ 5153588 w 5153588"/>
              <a:gd name="connsiteY10" fmla="*/ 2064271 h 4365757"/>
              <a:gd name="connsiteX11" fmla="*/ 4235280 w 5153588"/>
              <a:gd name="connsiteY11" fmla="*/ 4365757 h 4365757"/>
              <a:gd name="connsiteX12" fmla="*/ 0 w 5153588"/>
              <a:gd name="connsiteY12" fmla="*/ 4365757 h 4365757"/>
              <a:gd name="connsiteX13" fmla="*/ 0 w 5153588"/>
              <a:gd name="connsiteY13"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5153588 w 5153588"/>
              <a:gd name="connsiteY10" fmla="*/ 2064271 h 4365757"/>
              <a:gd name="connsiteX11" fmla="*/ 4235280 w 5153588"/>
              <a:gd name="connsiteY11" fmla="*/ 4365757 h 4365757"/>
              <a:gd name="connsiteX12" fmla="*/ 0 w 5153588"/>
              <a:gd name="connsiteY12" fmla="*/ 4365757 h 4365757"/>
              <a:gd name="connsiteX13" fmla="*/ 0 w 5153588"/>
              <a:gd name="connsiteY13"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5028542 w 5153588"/>
              <a:gd name="connsiteY10" fmla="*/ 1821992 h 4365757"/>
              <a:gd name="connsiteX11" fmla="*/ 5153588 w 5153588"/>
              <a:gd name="connsiteY11" fmla="*/ 2064271 h 4365757"/>
              <a:gd name="connsiteX12" fmla="*/ 4235280 w 5153588"/>
              <a:gd name="connsiteY12" fmla="*/ 4365757 h 4365757"/>
              <a:gd name="connsiteX13" fmla="*/ 0 w 5153588"/>
              <a:gd name="connsiteY13" fmla="*/ 4365757 h 4365757"/>
              <a:gd name="connsiteX14" fmla="*/ 0 w 5153588"/>
              <a:gd name="connsiteY14"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5153588 w 5153588"/>
              <a:gd name="connsiteY11" fmla="*/ 2064271 h 4365757"/>
              <a:gd name="connsiteX12" fmla="*/ 4235280 w 5153588"/>
              <a:gd name="connsiteY12" fmla="*/ 4365757 h 4365757"/>
              <a:gd name="connsiteX13" fmla="*/ 0 w 5153588"/>
              <a:gd name="connsiteY13" fmla="*/ 4365757 h 4365757"/>
              <a:gd name="connsiteX14" fmla="*/ 0 w 5153588"/>
              <a:gd name="connsiteY14"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5044172 w 5153588"/>
              <a:gd name="connsiteY11" fmla="*/ 1837623 h 4365757"/>
              <a:gd name="connsiteX12" fmla="*/ 5153588 w 5153588"/>
              <a:gd name="connsiteY12" fmla="*/ 2064271 h 4365757"/>
              <a:gd name="connsiteX13" fmla="*/ 4235280 w 5153588"/>
              <a:gd name="connsiteY13" fmla="*/ 4365757 h 4365757"/>
              <a:gd name="connsiteX14" fmla="*/ 0 w 5153588"/>
              <a:gd name="connsiteY14" fmla="*/ 4365757 h 4365757"/>
              <a:gd name="connsiteX15" fmla="*/ 0 w 5153588"/>
              <a:gd name="connsiteY15"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5153588 w 5153588"/>
              <a:gd name="connsiteY12" fmla="*/ 2064271 h 4365757"/>
              <a:gd name="connsiteX13" fmla="*/ 4235280 w 5153588"/>
              <a:gd name="connsiteY13" fmla="*/ 4365757 h 4365757"/>
              <a:gd name="connsiteX14" fmla="*/ 0 w 5153588"/>
              <a:gd name="connsiteY14" fmla="*/ 4365757 h 4365757"/>
              <a:gd name="connsiteX15" fmla="*/ 0 w 5153588"/>
              <a:gd name="connsiteY15"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5075434 w 5153588"/>
              <a:gd name="connsiteY12" fmla="*/ 1923592 h 4365757"/>
              <a:gd name="connsiteX13" fmla="*/ 5153588 w 5153588"/>
              <a:gd name="connsiteY13" fmla="*/ 2064271 h 4365757"/>
              <a:gd name="connsiteX14" fmla="*/ 4235280 w 5153588"/>
              <a:gd name="connsiteY14" fmla="*/ 4365757 h 4365757"/>
              <a:gd name="connsiteX15" fmla="*/ 0 w 5153588"/>
              <a:gd name="connsiteY15" fmla="*/ 4365757 h 4365757"/>
              <a:gd name="connsiteX16" fmla="*/ 0 w 5153588"/>
              <a:gd name="connsiteY16"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153588 w 5153588"/>
              <a:gd name="connsiteY13" fmla="*/ 2064271 h 4365757"/>
              <a:gd name="connsiteX14" fmla="*/ 4235280 w 5153588"/>
              <a:gd name="connsiteY14" fmla="*/ 4365757 h 4365757"/>
              <a:gd name="connsiteX15" fmla="*/ 0 w 5153588"/>
              <a:gd name="connsiteY15" fmla="*/ 4365757 h 4365757"/>
              <a:gd name="connsiteX16" fmla="*/ 0 w 5153588"/>
              <a:gd name="connsiteY16"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083249 w 5153588"/>
              <a:gd name="connsiteY13" fmla="*/ 1954854 h 4365757"/>
              <a:gd name="connsiteX14" fmla="*/ 5153588 w 5153588"/>
              <a:gd name="connsiteY14" fmla="*/ 2064271 h 4365757"/>
              <a:gd name="connsiteX15" fmla="*/ 4235280 w 5153588"/>
              <a:gd name="connsiteY15" fmla="*/ 4365757 h 4365757"/>
              <a:gd name="connsiteX16" fmla="*/ 0 w 5153588"/>
              <a:gd name="connsiteY16" fmla="*/ 4365757 h 4365757"/>
              <a:gd name="connsiteX17" fmla="*/ 0 w 5153588"/>
              <a:gd name="connsiteY17"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075434 w 5153588"/>
              <a:gd name="connsiteY13" fmla="*/ 2056454 h 4365757"/>
              <a:gd name="connsiteX14" fmla="*/ 5153588 w 5153588"/>
              <a:gd name="connsiteY14" fmla="*/ 2064271 h 4365757"/>
              <a:gd name="connsiteX15" fmla="*/ 4235280 w 5153588"/>
              <a:gd name="connsiteY15" fmla="*/ 4365757 h 4365757"/>
              <a:gd name="connsiteX16" fmla="*/ 0 w 5153588"/>
              <a:gd name="connsiteY16" fmla="*/ 4365757 h 4365757"/>
              <a:gd name="connsiteX17" fmla="*/ 0 w 5153588"/>
              <a:gd name="connsiteY17"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075434 w 5153588"/>
              <a:gd name="connsiteY13" fmla="*/ 2056454 h 4365757"/>
              <a:gd name="connsiteX14" fmla="*/ 5153588 w 5153588"/>
              <a:gd name="connsiteY14" fmla="*/ 2064271 h 4365757"/>
              <a:gd name="connsiteX15" fmla="*/ 4235280 w 5153588"/>
              <a:gd name="connsiteY15" fmla="*/ 4365757 h 4365757"/>
              <a:gd name="connsiteX16" fmla="*/ 0 w 5153588"/>
              <a:gd name="connsiteY16" fmla="*/ 4365757 h 4365757"/>
              <a:gd name="connsiteX17" fmla="*/ 0 w 5153588"/>
              <a:gd name="connsiteY17" fmla="*/ 1391139 h 4365757"/>
              <a:gd name="connsiteX0" fmla="*/ 0 w 5207553"/>
              <a:gd name="connsiteY0" fmla="*/ 1391139 h 4365757"/>
              <a:gd name="connsiteX1" fmla="*/ 3719465 w 5207553"/>
              <a:gd name="connsiteY1" fmla="*/ 0 h 4365757"/>
              <a:gd name="connsiteX2" fmla="*/ 4004726 w 5207553"/>
              <a:gd name="connsiteY2" fmla="*/ 235469 h 4365757"/>
              <a:gd name="connsiteX3" fmla="*/ 4098511 w 5207553"/>
              <a:gd name="connsiteY3" fmla="*/ 227654 h 4365757"/>
              <a:gd name="connsiteX4" fmla="*/ 4223557 w 5207553"/>
              <a:gd name="connsiteY4" fmla="*/ 399593 h 4365757"/>
              <a:gd name="connsiteX5" fmla="*/ 4051618 w 5207553"/>
              <a:gd name="connsiteY5" fmla="*/ 618422 h 4365757"/>
              <a:gd name="connsiteX6" fmla="*/ 4215742 w 5207553"/>
              <a:gd name="connsiteY6" fmla="*/ 805993 h 4365757"/>
              <a:gd name="connsiteX7" fmla="*/ 4434572 w 5207553"/>
              <a:gd name="connsiteY7" fmla="*/ 954485 h 4365757"/>
              <a:gd name="connsiteX8" fmla="*/ 4645588 w 5207553"/>
              <a:gd name="connsiteY8" fmla="*/ 1165500 h 4365757"/>
              <a:gd name="connsiteX9" fmla="*/ 4747187 w 5207553"/>
              <a:gd name="connsiteY9" fmla="*/ 1188946 h 4365757"/>
              <a:gd name="connsiteX10" fmla="*/ 4825342 w 5207553"/>
              <a:gd name="connsiteY10" fmla="*/ 1493746 h 4365757"/>
              <a:gd name="connsiteX11" fmla="*/ 4903495 w 5207553"/>
              <a:gd name="connsiteY11" fmla="*/ 1642239 h 4365757"/>
              <a:gd name="connsiteX12" fmla="*/ 4872234 w 5207553"/>
              <a:gd name="connsiteY12" fmla="*/ 1712576 h 4365757"/>
              <a:gd name="connsiteX13" fmla="*/ 5075434 w 5207553"/>
              <a:gd name="connsiteY13" fmla="*/ 2056454 h 4365757"/>
              <a:gd name="connsiteX14" fmla="*/ 5153588 w 5207553"/>
              <a:gd name="connsiteY14" fmla="*/ 2064271 h 4365757"/>
              <a:gd name="connsiteX15" fmla="*/ 4235280 w 5207553"/>
              <a:gd name="connsiteY15" fmla="*/ 4365757 h 4365757"/>
              <a:gd name="connsiteX16" fmla="*/ 0 w 5207553"/>
              <a:gd name="connsiteY16" fmla="*/ 4365757 h 4365757"/>
              <a:gd name="connsiteX17" fmla="*/ 0 w 5207553"/>
              <a:gd name="connsiteY17" fmla="*/ 1391139 h 4365757"/>
              <a:gd name="connsiteX0" fmla="*/ 0 w 5207553"/>
              <a:gd name="connsiteY0" fmla="*/ 1391139 h 4365757"/>
              <a:gd name="connsiteX1" fmla="*/ 3719465 w 5207553"/>
              <a:gd name="connsiteY1" fmla="*/ 0 h 4365757"/>
              <a:gd name="connsiteX2" fmla="*/ 4004726 w 5207553"/>
              <a:gd name="connsiteY2" fmla="*/ 235469 h 4365757"/>
              <a:gd name="connsiteX3" fmla="*/ 4098511 w 5207553"/>
              <a:gd name="connsiteY3" fmla="*/ 227654 h 4365757"/>
              <a:gd name="connsiteX4" fmla="*/ 4223557 w 5207553"/>
              <a:gd name="connsiteY4" fmla="*/ 399593 h 4365757"/>
              <a:gd name="connsiteX5" fmla="*/ 4051618 w 5207553"/>
              <a:gd name="connsiteY5" fmla="*/ 618422 h 4365757"/>
              <a:gd name="connsiteX6" fmla="*/ 4215742 w 5207553"/>
              <a:gd name="connsiteY6" fmla="*/ 805993 h 4365757"/>
              <a:gd name="connsiteX7" fmla="*/ 4434572 w 5207553"/>
              <a:gd name="connsiteY7" fmla="*/ 954485 h 4365757"/>
              <a:gd name="connsiteX8" fmla="*/ 4645588 w 5207553"/>
              <a:gd name="connsiteY8" fmla="*/ 1165500 h 4365757"/>
              <a:gd name="connsiteX9" fmla="*/ 4747187 w 5207553"/>
              <a:gd name="connsiteY9" fmla="*/ 1188946 h 4365757"/>
              <a:gd name="connsiteX10" fmla="*/ 4825342 w 5207553"/>
              <a:gd name="connsiteY10" fmla="*/ 1493746 h 4365757"/>
              <a:gd name="connsiteX11" fmla="*/ 4903495 w 5207553"/>
              <a:gd name="connsiteY11" fmla="*/ 1642239 h 4365757"/>
              <a:gd name="connsiteX12" fmla="*/ 4872234 w 5207553"/>
              <a:gd name="connsiteY12" fmla="*/ 1712576 h 4365757"/>
              <a:gd name="connsiteX13" fmla="*/ 5075434 w 5207553"/>
              <a:gd name="connsiteY13" fmla="*/ 2056454 h 4365757"/>
              <a:gd name="connsiteX14" fmla="*/ 5153588 w 5207553"/>
              <a:gd name="connsiteY14" fmla="*/ 2064271 h 4365757"/>
              <a:gd name="connsiteX15" fmla="*/ 5051988 w 5207553"/>
              <a:gd name="connsiteY15" fmla="*/ 2720762 h 4365757"/>
              <a:gd name="connsiteX16" fmla="*/ 4235280 w 5207553"/>
              <a:gd name="connsiteY16" fmla="*/ 4365757 h 4365757"/>
              <a:gd name="connsiteX17" fmla="*/ 0 w 5207553"/>
              <a:gd name="connsiteY17" fmla="*/ 4365757 h 4365757"/>
              <a:gd name="connsiteX18" fmla="*/ 0 w 5207553"/>
              <a:gd name="connsiteY18" fmla="*/ 1391139 h 4365757"/>
              <a:gd name="connsiteX0" fmla="*/ 0 w 5230591"/>
              <a:gd name="connsiteY0" fmla="*/ 1391139 h 4469083"/>
              <a:gd name="connsiteX1" fmla="*/ 3719465 w 5230591"/>
              <a:gd name="connsiteY1" fmla="*/ 0 h 4469083"/>
              <a:gd name="connsiteX2" fmla="*/ 4004726 w 5230591"/>
              <a:gd name="connsiteY2" fmla="*/ 235469 h 4469083"/>
              <a:gd name="connsiteX3" fmla="*/ 4098511 w 5230591"/>
              <a:gd name="connsiteY3" fmla="*/ 227654 h 4469083"/>
              <a:gd name="connsiteX4" fmla="*/ 4223557 w 5230591"/>
              <a:gd name="connsiteY4" fmla="*/ 399593 h 4469083"/>
              <a:gd name="connsiteX5" fmla="*/ 4051618 w 5230591"/>
              <a:gd name="connsiteY5" fmla="*/ 618422 h 4469083"/>
              <a:gd name="connsiteX6" fmla="*/ 4215742 w 5230591"/>
              <a:gd name="connsiteY6" fmla="*/ 805993 h 4469083"/>
              <a:gd name="connsiteX7" fmla="*/ 4434572 w 5230591"/>
              <a:gd name="connsiteY7" fmla="*/ 954485 h 4469083"/>
              <a:gd name="connsiteX8" fmla="*/ 4645588 w 5230591"/>
              <a:gd name="connsiteY8" fmla="*/ 1165500 h 4469083"/>
              <a:gd name="connsiteX9" fmla="*/ 4747187 w 5230591"/>
              <a:gd name="connsiteY9" fmla="*/ 1188946 h 4469083"/>
              <a:gd name="connsiteX10" fmla="*/ 4825342 w 5230591"/>
              <a:gd name="connsiteY10" fmla="*/ 1493746 h 4469083"/>
              <a:gd name="connsiteX11" fmla="*/ 4903495 w 5230591"/>
              <a:gd name="connsiteY11" fmla="*/ 1642239 h 4469083"/>
              <a:gd name="connsiteX12" fmla="*/ 4872234 w 5230591"/>
              <a:gd name="connsiteY12" fmla="*/ 1712576 h 4469083"/>
              <a:gd name="connsiteX13" fmla="*/ 5075434 w 5230591"/>
              <a:gd name="connsiteY13" fmla="*/ 2056454 h 4469083"/>
              <a:gd name="connsiteX14" fmla="*/ 5153588 w 5230591"/>
              <a:gd name="connsiteY14" fmla="*/ 2064271 h 4469083"/>
              <a:gd name="connsiteX15" fmla="*/ 5161403 w 5230591"/>
              <a:gd name="connsiteY15" fmla="*/ 2970854 h 4469083"/>
              <a:gd name="connsiteX16" fmla="*/ 4235280 w 5230591"/>
              <a:gd name="connsiteY16" fmla="*/ 4365757 h 4469083"/>
              <a:gd name="connsiteX17" fmla="*/ 0 w 5230591"/>
              <a:gd name="connsiteY17" fmla="*/ 4365757 h 4469083"/>
              <a:gd name="connsiteX18" fmla="*/ 0 w 5230591"/>
              <a:gd name="connsiteY18" fmla="*/ 1391139 h 4469083"/>
              <a:gd name="connsiteX0" fmla="*/ 0 w 5255716"/>
              <a:gd name="connsiteY0" fmla="*/ 1391139 h 4469083"/>
              <a:gd name="connsiteX1" fmla="*/ 3719465 w 5255716"/>
              <a:gd name="connsiteY1" fmla="*/ 0 h 4469083"/>
              <a:gd name="connsiteX2" fmla="*/ 4004726 w 5255716"/>
              <a:gd name="connsiteY2" fmla="*/ 235469 h 4469083"/>
              <a:gd name="connsiteX3" fmla="*/ 4098511 w 5255716"/>
              <a:gd name="connsiteY3" fmla="*/ 227654 h 4469083"/>
              <a:gd name="connsiteX4" fmla="*/ 4223557 w 5255716"/>
              <a:gd name="connsiteY4" fmla="*/ 399593 h 4469083"/>
              <a:gd name="connsiteX5" fmla="*/ 4051618 w 5255716"/>
              <a:gd name="connsiteY5" fmla="*/ 618422 h 4469083"/>
              <a:gd name="connsiteX6" fmla="*/ 4215742 w 5255716"/>
              <a:gd name="connsiteY6" fmla="*/ 805993 h 4469083"/>
              <a:gd name="connsiteX7" fmla="*/ 4434572 w 5255716"/>
              <a:gd name="connsiteY7" fmla="*/ 954485 h 4469083"/>
              <a:gd name="connsiteX8" fmla="*/ 4645588 w 5255716"/>
              <a:gd name="connsiteY8" fmla="*/ 1165500 h 4469083"/>
              <a:gd name="connsiteX9" fmla="*/ 4747187 w 5255716"/>
              <a:gd name="connsiteY9" fmla="*/ 1188946 h 4469083"/>
              <a:gd name="connsiteX10" fmla="*/ 4825342 w 5255716"/>
              <a:gd name="connsiteY10" fmla="*/ 1493746 h 4469083"/>
              <a:gd name="connsiteX11" fmla="*/ 4903495 w 5255716"/>
              <a:gd name="connsiteY11" fmla="*/ 1642239 h 4469083"/>
              <a:gd name="connsiteX12" fmla="*/ 4872234 w 5255716"/>
              <a:gd name="connsiteY12" fmla="*/ 1712576 h 4469083"/>
              <a:gd name="connsiteX13" fmla="*/ 5075434 w 5255716"/>
              <a:gd name="connsiteY13" fmla="*/ 2056454 h 4469083"/>
              <a:gd name="connsiteX14" fmla="*/ 5153588 w 5255716"/>
              <a:gd name="connsiteY14" fmla="*/ 2064271 h 4469083"/>
              <a:gd name="connsiteX15" fmla="*/ 5223926 w 5255716"/>
              <a:gd name="connsiteY15" fmla="*/ 2494115 h 4469083"/>
              <a:gd name="connsiteX16" fmla="*/ 5161403 w 5255716"/>
              <a:gd name="connsiteY16" fmla="*/ 2970854 h 4469083"/>
              <a:gd name="connsiteX17" fmla="*/ 4235280 w 5255716"/>
              <a:gd name="connsiteY17" fmla="*/ 4365757 h 4469083"/>
              <a:gd name="connsiteX18" fmla="*/ 0 w 5255716"/>
              <a:gd name="connsiteY18" fmla="*/ 4365757 h 4469083"/>
              <a:gd name="connsiteX19" fmla="*/ 0 w 5255716"/>
              <a:gd name="connsiteY19" fmla="*/ 1391139 h 4469083"/>
              <a:gd name="connsiteX0" fmla="*/ 0 w 5246717"/>
              <a:gd name="connsiteY0" fmla="*/ 1391139 h 4469083"/>
              <a:gd name="connsiteX1" fmla="*/ 3719465 w 5246717"/>
              <a:gd name="connsiteY1" fmla="*/ 0 h 4469083"/>
              <a:gd name="connsiteX2" fmla="*/ 4004726 w 5246717"/>
              <a:gd name="connsiteY2" fmla="*/ 235469 h 4469083"/>
              <a:gd name="connsiteX3" fmla="*/ 4098511 w 5246717"/>
              <a:gd name="connsiteY3" fmla="*/ 227654 h 4469083"/>
              <a:gd name="connsiteX4" fmla="*/ 4223557 w 5246717"/>
              <a:gd name="connsiteY4" fmla="*/ 399593 h 4469083"/>
              <a:gd name="connsiteX5" fmla="*/ 4051618 w 5246717"/>
              <a:gd name="connsiteY5" fmla="*/ 618422 h 4469083"/>
              <a:gd name="connsiteX6" fmla="*/ 4215742 w 5246717"/>
              <a:gd name="connsiteY6" fmla="*/ 805993 h 4469083"/>
              <a:gd name="connsiteX7" fmla="*/ 4434572 w 5246717"/>
              <a:gd name="connsiteY7" fmla="*/ 954485 h 4469083"/>
              <a:gd name="connsiteX8" fmla="*/ 4645588 w 5246717"/>
              <a:gd name="connsiteY8" fmla="*/ 1165500 h 4469083"/>
              <a:gd name="connsiteX9" fmla="*/ 4747187 w 5246717"/>
              <a:gd name="connsiteY9" fmla="*/ 1188946 h 4469083"/>
              <a:gd name="connsiteX10" fmla="*/ 4825342 w 5246717"/>
              <a:gd name="connsiteY10" fmla="*/ 1493746 h 4469083"/>
              <a:gd name="connsiteX11" fmla="*/ 4903495 w 5246717"/>
              <a:gd name="connsiteY11" fmla="*/ 1642239 h 4469083"/>
              <a:gd name="connsiteX12" fmla="*/ 4872234 w 5246717"/>
              <a:gd name="connsiteY12" fmla="*/ 1712576 h 4469083"/>
              <a:gd name="connsiteX13" fmla="*/ 5075434 w 5246717"/>
              <a:gd name="connsiteY13" fmla="*/ 2056454 h 4469083"/>
              <a:gd name="connsiteX14" fmla="*/ 5153588 w 5246717"/>
              <a:gd name="connsiteY14" fmla="*/ 2064271 h 4469083"/>
              <a:gd name="connsiteX15" fmla="*/ 5200479 w 5246717"/>
              <a:gd name="connsiteY15" fmla="*/ 2556638 h 4469083"/>
              <a:gd name="connsiteX16" fmla="*/ 5161403 w 5246717"/>
              <a:gd name="connsiteY16" fmla="*/ 2970854 h 4469083"/>
              <a:gd name="connsiteX17" fmla="*/ 4235280 w 5246717"/>
              <a:gd name="connsiteY17" fmla="*/ 4365757 h 4469083"/>
              <a:gd name="connsiteX18" fmla="*/ 0 w 5246717"/>
              <a:gd name="connsiteY18" fmla="*/ 4365757 h 4469083"/>
              <a:gd name="connsiteX19" fmla="*/ 0 w 5246717"/>
              <a:gd name="connsiteY19" fmla="*/ 1391139 h 4469083"/>
              <a:gd name="connsiteX0" fmla="*/ 0 w 5246717"/>
              <a:gd name="connsiteY0" fmla="*/ 1391139 h 4365757"/>
              <a:gd name="connsiteX1" fmla="*/ 3719465 w 5246717"/>
              <a:gd name="connsiteY1" fmla="*/ 0 h 4365757"/>
              <a:gd name="connsiteX2" fmla="*/ 4004726 w 5246717"/>
              <a:gd name="connsiteY2" fmla="*/ 235469 h 4365757"/>
              <a:gd name="connsiteX3" fmla="*/ 4098511 w 5246717"/>
              <a:gd name="connsiteY3" fmla="*/ 227654 h 4365757"/>
              <a:gd name="connsiteX4" fmla="*/ 4223557 w 5246717"/>
              <a:gd name="connsiteY4" fmla="*/ 399593 h 4365757"/>
              <a:gd name="connsiteX5" fmla="*/ 4051618 w 5246717"/>
              <a:gd name="connsiteY5" fmla="*/ 618422 h 4365757"/>
              <a:gd name="connsiteX6" fmla="*/ 4215742 w 5246717"/>
              <a:gd name="connsiteY6" fmla="*/ 805993 h 4365757"/>
              <a:gd name="connsiteX7" fmla="*/ 4434572 w 5246717"/>
              <a:gd name="connsiteY7" fmla="*/ 954485 h 4365757"/>
              <a:gd name="connsiteX8" fmla="*/ 4645588 w 5246717"/>
              <a:gd name="connsiteY8" fmla="*/ 1165500 h 4365757"/>
              <a:gd name="connsiteX9" fmla="*/ 4747187 w 5246717"/>
              <a:gd name="connsiteY9" fmla="*/ 1188946 h 4365757"/>
              <a:gd name="connsiteX10" fmla="*/ 4825342 w 5246717"/>
              <a:gd name="connsiteY10" fmla="*/ 1493746 h 4365757"/>
              <a:gd name="connsiteX11" fmla="*/ 4903495 w 5246717"/>
              <a:gd name="connsiteY11" fmla="*/ 1642239 h 4365757"/>
              <a:gd name="connsiteX12" fmla="*/ 4872234 w 5246717"/>
              <a:gd name="connsiteY12" fmla="*/ 1712576 h 4365757"/>
              <a:gd name="connsiteX13" fmla="*/ 5075434 w 5246717"/>
              <a:gd name="connsiteY13" fmla="*/ 2056454 h 4365757"/>
              <a:gd name="connsiteX14" fmla="*/ 5153588 w 5246717"/>
              <a:gd name="connsiteY14" fmla="*/ 2064271 h 4365757"/>
              <a:gd name="connsiteX15" fmla="*/ 5200479 w 5246717"/>
              <a:gd name="connsiteY15" fmla="*/ 2556638 h 4365757"/>
              <a:gd name="connsiteX16" fmla="*/ 5161403 w 5246717"/>
              <a:gd name="connsiteY16" fmla="*/ 2970854 h 4365757"/>
              <a:gd name="connsiteX17" fmla="*/ 3594419 w 5246717"/>
              <a:gd name="connsiteY17" fmla="*/ 3302865 h 4365757"/>
              <a:gd name="connsiteX18" fmla="*/ 0 w 5246717"/>
              <a:gd name="connsiteY18" fmla="*/ 4365757 h 4365757"/>
              <a:gd name="connsiteX19" fmla="*/ 0 w 5246717"/>
              <a:gd name="connsiteY19" fmla="*/ 1391139 h 4365757"/>
              <a:gd name="connsiteX0" fmla="*/ 0 w 5221011"/>
              <a:gd name="connsiteY0" fmla="*/ 1391139 h 4365757"/>
              <a:gd name="connsiteX1" fmla="*/ 3719465 w 5221011"/>
              <a:gd name="connsiteY1" fmla="*/ 0 h 4365757"/>
              <a:gd name="connsiteX2" fmla="*/ 4004726 w 5221011"/>
              <a:gd name="connsiteY2" fmla="*/ 235469 h 4365757"/>
              <a:gd name="connsiteX3" fmla="*/ 4098511 w 5221011"/>
              <a:gd name="connsiteY3" fmla="*/ 227654 h 4365757"/>
              <a:gd name="connsiteX4" fmla="*/ 4223557 w 5221011"/>
              <a:gd name="connsiteY4" fmla="*/ 399593 h 4365757"/>
              <a:gd name="connsiteX5" fmla="*/ 4051618 w 5221011"/>
              <a:gd name="connsiteY5" fmla="*/ 618422 h 4365757"/>
              <a:gd name="connsiteX6" fmla="*/ 4215742 w 5221011"/>
              <a:gd name="connsiteY6" fmla="*/ 805993 h 4365757"/>
              <a:gd name="connsiteX7" fmla="*/ 4434572 w 5221011"/>
              <a:gd name="connsiteY7" fmla="*/ 954485 h 4365757"/>
              <a:gd name="connsiteX8" fmla="*/ 4645588 w 5221011"/>
              <a:gd name="connsiteY8" fmla="*/ 1165500 h 4365757"/>
              <a:gd name="connsiteX9" fmla="*/ 4747187 w 5221011"/>
              <a:gd name="connsiteY9" fmla="*/ 1188946 h 4365757"/>
              <a:gd name="connsiteX10" fmla="*/ 4825342 w 5221011"/>
              <a:gd name="connsiteY10" fmla="*/ 1493746 h 4365757"/>
              <a:gd name="connsiteX11" fmla="*/ 4903495 w 5221011"/>
              <a:gd name="connsiteY11" fmla="*/ 1642239 h 4365757"/>
              <a:gd name="connsiteX12" fmla="*/ 4872234 w 5221011"/>
              <a:gd name="connsiteY12" fmla="*/ 1712576 h 4365757"/>
              <a:gd name="connsiteX13" fmla="*/ 5075434 w 5221011"/>
              <a:gd name="connsiteY13" fmla="*/ 2056454 h 4365757"/>
              <a:gd name="connsiteX14" fmla="*/ 5153588 w 5221011"/>
              <a:gd name="connsiteY14" fmla="*/ 2064271 h 4365757"/>
              <a:gd name="connsiteX15" fmla="*/ 5200479 w 5221011"/>
              <a:gd name="connsiteY15" fmla="*/ 2556638 h 4365757"/>
              <a:gd name="connsiteX16" fmla="*/ 5161403 w 5221011"/>
              <a:gd name="connsiteY16" fmla="*/ 2970854 h 4365757"/>
              <a:gd name="connsiteX17" fmla="*/ 4575249 w 5221011"/>
              <a:gd name="connsiteY17" fmla="*/ 3158423 h 4365757"/>
              <a:gd name="connsiteX18" fmla="*/ 3594419 w 5221011"/>
              <a:gd name="connsiteY18" fmla="*/ 3302865 h 4365757"/>
              <a:gd name="connsiteX19" fmla="*/ 0 w 5221011"/>
              <a:gd name="connsiteY19" fmla="*/ 4365757 h 4365757"/>
              <a:gd name="connsiteX20" fmla="*/ 0 w 5221011"/>
              <a:gd name="connsiteY20" fmla="*/ 1391139 h 4365757"/>
              <a:gd name="connsiteX0" fmla="*/ 0 w 5221011"/>
              <a:gd name="connsiteY0" fmla="*/ 1391139 h 4365757"/>
              <a:gd name="connsiteX1" fmla="*/ 3719465 w 5221011"/>
              <a:gd name="connsiteY1" fmla="*/ 0 h 4365757"/>
              <a:gd name="connsiteX2" fmla="*/ 4004726 w 5221011"/>
              <a:gd name="connsiteY2" fmla="*/ 235469 h 4365757"/>
              <a:gd name="connsiteX3" fmla="*/ 4098511 w 5221011"/>
              <a:gd name="connsiteY3" fmla="*/ 227654 h 4365757"/>
              <a:gd name="connsiteX4" fmla="*/ 4223557 w 5221011"/>
              <a:gd name="connsiteY4" fmla="*/ 399593 h 4365757"/>
              <a:gd name="connsiteX5" fmla="*/ 4051618 w 5221011"/>
              <a:gd name="connsiteY5" fmla="*/ 618422 h 4365757"/>
              <a:gd name="connsiteX6" fmla="*/ 4215742 w 5221011"/>
              <a:gd name="connsiteY6" fmla="*/ 805993 h 4365757"/>
              <a:gd name="connsiteX7" fmla="*/ 4434572 w 5221011"/>
              <a:gd name="connsiteY7" fmla="*/ 954485 h 4365757"/>
              <a:gd name="connsiteX8" fmla="*/ 4645588 w 5221011"/>
              <a:gd name="connsiteY8" fmla="*/ 1165500 h 4365757"/>
              <a:gd name="connsiteX9" fmla="*/ 4747187 w 5221011"/>
              <a:gd name="connsiteY9" fmla="*/ 1188946 h 4365757"/>
              <a:gd name="connsiteX10" fmla="*/ 4825342 w 5221011"/>
              <a:gd name="connsiteY10" fmla="*/ 1493746 h 4365757"/>
              <a:gd name="connsiteX11" fmla="*/ 4903495 w 5221011"/>
              <a:gd name="connsiteY11" fmla="*/ 1642239 h 4365757"/>
              <a:gd name="connsiteX12" fmla="*/ 4872234 w 5221011"/>
              <a:gd name="connsiteY12" fmla="*/ 1712576 h 4365757"/>
              <a:gd name="connsiteX13" fmla="*/ 5075434 w 5221011"/>
              <a:gd name="connsiteY13" fmla="*/ 2056454 h 4365757"/>
              <a:gd name="connsiteX14" fmla="*/ 5153588 w 5221011"/>
              <a:gd name="connsiteY14" fmla="*/ 2064271 h 4365757"/>
              <a:gd name="connsiteX15" fmla="*/ 5200479 w 5221011"/>
              <a:gd name="connsiteY15" fmla="*/ 2556638 h 4365757"/>
              <a:gd name="connsiteX16" fmla="*/ 5161403 w 5221011"/>
              <a:gd name="connsiteY16" fmla="*/ 2970854 h 4365757"/>
              <a:gd name="connsiteX17" fmla="*/ 4450203 w 5221011"/>
              <a:gd name="connsiteY17" fmla="*/ 3025562 h 4365757"/>
              <a:gd name="connsiteX18" fmla="*/ 3594419 w 5221011"/>
              <a:gd name="connsiteY18" fmla="*/ 3302865 h 4365757"/>
              <a:gd name="connsiteX19" fmla="*/ 0 w 5221011"/>
              <a:gd name="connsiteY19" fmla="*/ 4365757 h 4365757"/>
              <a:gd name="connsiteX20" fmla="*/ 0 w 5221011"/>
              <a:gd name="connsiteY20" fmla="*/ 1391139 h 4365757"/>
              <a:gd name="connsiteX0" fmla="*/ 0 w 5221011"/>
              <a:gd name="connsiteY0" fmla="*/ 1391139 h 4365757"/>
              <a:gd name="connsiteX1" fmla="*/ 3719465 w 5221011"/>
              <a:gd name="connsiteY1" fmla="*/ 0 h 4365757"/>
              <a:gd name="connsiteX2" fmla="*/ 4004726 w 5221011"/>
              <a:gd name="connsiteY2" fmla="*/ 235469 h 4365757"/>
              <a:gd name="connsiteX3" fmla="*/ 4098511 w 5221011"/>
              <a:gd name="connsiteY3" fmla="*/ 227654 h 4365757"/>
              <a:gd name="connsiteX4" fmla="*/ 4223557 w 5221011"/>
              <a:gd name="connsiteY4" fmla="*/ 399593 h 4365757"/>
              <a:gd name="connsiteX5" fmla="*/ 4051618 w 5221011"/>
              <a:gd name="connsiteY5" fmla="*/ 618422 h 4365757"/>
              <a:gd name="connsiteX6" fmla="*/ 4215742 w 5221011"/>
              <a:gd name="connsiteY6" fmla="*/ 805993 h 4365757"/>
              <a:gd name="connsiteX7" fmla="*/ 4434572 w 5221011"/>
              <a:gd name="connsiteY7" fmla="*/ 954485 h 4365757"/>
              <a:gd name="connsiteX8" fmla="*/ 4645588 w 5221011"/>
              <a:gd name="connsiteY8" fmla="*/ 1165500 h 4365757"/>
              <a:gd name="connsiteX9" fmla="*/ 4747187 w 5221011"/>
              <a:gd name="connsiteY9" fmla="*/ 1188946 h 4365757"/>
              <a:gd name="connsiteX10" fmla="*/ 4825342 w 5221011"/>
              <a:gd name="connsiteY10" fmla="*/ 1493746 h 4365757"/>
              <a:gd name="connsiteX11" fmla="*/ 4903495 w 5221011"/>
              <a:gd name="connsiteY11" fmla="*/ 1642239 h 4365757"/>
              <a:gd name="connsiteX12" fmla="*/ 4872234 w 5221011"/>
              <a:gd name="connsiteY12" fmla="*/ 1712576 h 4365757"/>
              <a:gd name="connsiteX13" fmla="*/ 5075434 w 5221011"/>
              <a:gd name="connsiteY13" fmla="*/ 2056454 h 4365757"/>
              <a:gd name="connsiteX14" fmla="*/ 5153588 w 5221011"/>
              <a:gd name="connsiteY14" fmla="*/ 2064271 h 4365757"/>
              <a:gd name="connsiteX15" fmla="*/ 5200479 w 5221011"/>
              <a:gd name="connsiteY15" fmla="*/ 2556638 h 4365757"/>
              <a:gd name="connsiteX16" fmla="*/ 5161403 w 5221011"/>
              <a:gd name="connsiteY16" fmla="*/ 2970854 h 4365757"/>
              <a:gd name="connsiteX17" fmla="*/ 4450203 w 5221011"/>
              <a:gd name="connsiteY17" fmla="*/ 3025562 h 4365757"/>
              <a:gd name="connsiteX18" fmla="*/ 3594419 w 5221011"/>
              <a:gd name="connsiteY18" fmla="*/ 3302865 h 4365757"/>
              <a:gd name="connsiteX19" fmla="*/ 0 w 5221011"/>
              <a:gd name="connsiteY19" fmla="*/ 4365757 h 4365757"/>
              <a:gd name="connsiteX20" fmla="*/ 0 w 5221011"/>
              <a:gd name="connsiteY20" fmla="*/ 1391139 h 4365757"/>
              <a:gd name="connsiteX0" fmla="*/ 0 w 5236051"/>
              <a:gd name="connsiteY0" fmla="*/ 1391139 h 4365757"/>
              <a:gd name="connsiteX1" fmla="*/ 3719465 w 5236051"/>
              <a:gd name="connsiteY1" fmla="*/ 0 h 4365757"/>
              <a:gd name="connsiteX2" fmla="*/ 4004726 w 5236051"/>
              <a:gd name="connsiteY2" fmla="*/ 235469 h 4365757"/>
              <a:gd name="connsiteX3" fmla="*/ 4098511 w 5236051"/>
              <a:gd name="connsiteY3" fmla="*/ 227654 h 4365757"/>
              <a:gd name="connsiteX4" fmla="*/ 4223557 w 5236051"/>
              <a:gd name="connsiteY4" fmla="*/ 399593 h 4365757"/>
              <a:gd name="connsiteX5" fmla="*/ 4051618 w 5236051"/>
              <a:gd name="connsiteY5" fmla="*/ 618422 h 4365757"/>
              <a:gd name="connsiteX6" fmla="*/ 4215742 w 5236051"/>
              <a:gd name="connsiteY6" fmla="*/ 805993 h 4365757"/>
              <a:gd name="connsiteX7" fmla="*/ 4434572 w 5236051"/>
              <a:gd name="connsiteY7" fmla="*/ 954485 h 4365757"/>
              <a:gd name="connsiteX8" fmla="*/ 4645588 w 5236051"/>
              <a:gd name="connsiteY8" fmla="*/ 1165500 h 4365757"/>
              <a:gd name="connsiteX9" fmla="*/ 4747187 w 5236051"/>
              <a:gd name="connsiteY9" fmla="*/ 1188946 h 4365757"/>
              <a:gd name="connsiteX10" fmla="*/ 4825342 w 5236051"/>
              <a:gd name="connsiteY10" fmla="*/ 1493746 h 4365757"/>
              <a:gd name="connsiteX11" fmla="*/ 4903495 w 5236051"/>
              <a:gd name="connsiteY11" fmla="*/ 1642239 h 4365757"/>
              <a:gd name="connsiteX12" fmla="*/ 4872234 w 5236051"/>
              <a:gd name="connsiteY12" fmla="*/ 1712576 h 4365757"/>
              <a:gd name="connsiteX13" fmla="*/ 5075434 w 5236051"/>
              <a:gd name="connsiteY13" fmla="*/ 2056454 h 4365757"/>
              <a:gd name="connsiteX14" fmla="*/ 5153588 w 5236051"/>
              <a:gd name="connsiteY14" fmla="*/ 2064271 h 4365757"/>
              <a:gd name="connsiteX15" fmla="*/ 5200479 w 5236051"/>
              <a:gd name="connsiteY15" fmla="*/ 2556638 h 4365757"/>
              <a:gd name="connsiteX16" fmla="*/ 5161403 w 5236051"/>
              <a:gd name="connsiteY16" fmla="*/ 2970854 h 4365757"/>
              <a:gd name="connsiteX17" fmla="*/ 4450203 w 5236051"/>
              <a:gd name="connsiteY17" fmla="*/ 3025562 h 4365757"/>
              <a:gd name="connsiteX18" fmla="*/ 3594419 w 5236051"/>
              <a:gd name="connsiteY18" fmla="*/ 3302865 h 4365757"/>
              <a:gd name="connsiteX19" fmla="*/ 0 w 5236051"/>
              <a:gd name="connsiteY19" fmla="*/ 4365757 h 4365757"/>
              <a:gd name="connsiteX20" fmla="*/ 0 w 5236051"/>
              <a:gd name="connsiteY20" fmla="*/ 1391139 h 4365757"/>
              <a:gd name="connsiteX0" fmla="*/ 0 w 5222875"/>
              <a:gd name="connsiteY0" fmla="*/ 1391139 h 4365757"/>
              <a:gd name="connsiteX1" fmla="*/ 3719465 w 5222875"/>
              <a:gd name="connsiteY1" fmla="*/ 0 h 4365757"/>
              <a:gd name="connsiteX2" fmla="*/ 4004726 w 5222875"/>
              <a:gd name="connsiteY2" fmla="*/ 235469 h 4365757"/>
              <a:gd name="connsiteX3" fmla="*/ 4098511 w 5222875"/>
              <a:gd name="connsiteY3" fmla="*/ 227654 h 4365757"/>
              <a:gd name="connsiteX4" fmla="*/ 4223557 w 5222875"/>
              <a:gd name="connsiteY4" fmla="*/ 399593 h 4365757"/>
              <a:gd name="connsiteX5" fmla="*/ 4051618 w 5222875"/>
              <a:gd name="connsiteY5" fmla="*/ 618422 h 4365757"/>
              <a:gd name="connsiteX6" fmla="*/ 4215742 w 5222875"/>
              <a:gd name="connsiteY6" fmla="*/ 805993 h 4365757"/>
              <a:gd name="connsiteX7" fmla="*/ 4434572 w 5222875"/>
              <a:gd name="connsiteY7" fmla="*/ 954485 h 4365757"/>
              <a:gd name="connsiteX8" fmla="*/ 4645588 w 5222875"/>
              <a:gd name="connsiteY8" fmla="*/ 1165500 h 4365757"/>
              <a:gd name="connsiteX9" fmla="*/ 4747187 w 5222875"/>
              <a:gd name="connsiteY9" fmla="*/ 1188946 h 4365757"/>
              <a:gd name="connsiteX10" fmla="*/ 4825342 w 5222875"/>
              <a:gd name="connsiteY10" fmla="*/ 1493746 h 4365757"/>
              <a:gd name="connsiteX11" fmla="*/ 4903495 w 5222875"/>
              <a:gd name="connsiteY11" fmla="*/ 1642239 h 4365757"/>
              <a:gd name="connsiteX12" fmla="*/ 4872234 w 5222875"/>
              <a:gd name="connsiteY12" fmla="*/ 1712576 h 4365757"/>
              <a:gd name="connsiteX13" fmla="*/ 5075434 w 5222875"/>
              <a:gd name="connsiteY13" fmla="*/ 2056454 h 4365757"/>
              <a:gd name="connsiteX14" fmla="*/ 5153588 w 5222875"/>
              <a:gd name="connsiteY14" fmla="*/ 2064271 h 4365757"/>
              <a:gd name="connsiteX15" fmla="*/ 5200479 w 5222875"/>
              <a:gd name="connsiteY15" fmla="*/ 2556638 h 4365757"/>
              <a:gd name="connsiteX16" fmla="*/ 5161403 w 5222875"/>
              <a:gd name="connsiteY16" fmla="*/ 2970854 h 4365757"/>
              <a:gd name="connsiteX17" fmla="*/ 4450203 w 5222875"/>
              <a:gd name="connsiteY17" fmla="*/ 3025562 h 4365757"/>
              <a:gd name="connsiteX18" fmla="*/ 3594419 w 5222875"/>
              <a:gd name="connsiteY18" fmla="*/ 3302865 h 4365757"/>
              <a:gd name="connsiteX19" fmla="*/ 0 w 5222875"/>
              <a:gd name="connsiteY19" fmla="*/ 4365757 h 4365757"/>
              <a:gd name="connsiteX20" fmla="*/ 0 w 5222875"/>
              <a:gd name="connsiteY20" fmla="*/ 1391139 h 4365757"/>
              <a:gd name="connsiteX0" fmla="*/ 0 w 5258656"/>
              <a:gd name="connsiteY0" fmla="*/ 1391139 h 4365757"/>
              <a:gd name="connsiteX1" fmla="*/ 3719465 w 5258656"/>
              <a:gd name="connsiteY1" fmla="*/ 0 h 4365757"/>
              <a:gd name="connsiteX2" fmla="*/ 4004726 w 5258656"/>
              <a:gd name="connsiteY2" fmla="*/ 235469 h 4365757"/>
              <a:gd name="connsiteX3" fmla="*/ 4098511 w 5258656"/>
              <a:gd name="connsiteY3" fmla="*/ 227654 h 4365757"/>
              <a:gd name="connsiteX4" fmla="*/ 4223557 w 5258656"/>
              <a:gd name="connsiteY4" fmla="*/ 399593 h 4365757"/>
              <a:gd name="connsiteX5" fmla="*/ 4051618 w 5258656"/>
              <a:gd name="connsiteY5" fmla="*/ 618422 h 4365757"/>
              <a:gd name="connsiteX6" fmla="*/ 4215742 w 5258656"/>
              <a:gd name="connsiteY6" fmla="*/ 805993 h 4365757"/>
              <a:gd name="connsiteX7" fmla="*/ 4434572 w 5258656"/>
              <a:gd name="connsiteY7" fmla="*/ 954485 h 4365757"/>
              <a:gd name="connsiteX8" fmla="*/ 4645588 w 5258656"/>
              <a:gd name="connsiteY8" fmla="*/ 1165500 h 4365757"/>
              <a:gd name="connsiteX9" fmla="*/ 4747187 w 5258656"/>
              <a:gd name="connsiteY9" fmla="*/ 1188946 h 4365757"/>
              <a:gd name="connsiteX10" fmla="*/ 4825342 w 5258656"/>
              <a:gd name="connsiteY10" fmla="*/ 1493746 h 4365757"/>
              <a:gd name="connsiteX11" fmla="*/ 4903495 w 5258656"/>
              <a:gd name="connsiteY11" fmla="*/ 1642239 h 4365757"/>
              <a:gd name="connsiteX12" fmla="*/ 4872234 w 5258656"/>
              <a:gd name="connsiteY12" fmla="*/ 1712576 h 4365757"/>
              <a:gd name="connsiteX13" fmla="*/ 5075434 w 5258656"/>
              <a:gd name="connsiteY13" fmla="*/ 2056454 h 4365757"/>
              <a:gd name="connsiteX14" fmla="*/ 5153588 w 5258656"/>
              <a:gd name="connsiteY14" fmla="*/ 2064271 h 4365757"/>
              <a:gd name="connsiteX15" fmla="*/ 5200479 w 5258656"/>
              <a:gd name="connsiteY15" fmla="*/ 2556638 h 4365757"/>
              <a:gd name="connsiteX16" fmla="*/ 5161403 w 5258656"/>
              <a:gd name="connsiteY16" fmla="*/ 2970854 h 4365757"/>
              <a:gd name="connsiteX17" fmla="*/ 4450203 w 5258656"/>
              <a:gd name="connsiteY17" fmla="*/ 3025562 h 4365757"/>
              <a:gd name="connsiteX18" fmla="*/ 3594419 w 5258656"/>
              <a:gd name="connsiteY18" fmla="*/ 3302865 h 4365757"/>
              <a:gd name="connsiteX19" fmla="*/ 0 w 5258656"/>
              <a:gd name="connsiteY19" fmla="*/ 4365757 h 4365757"/>
              <a:gd name="connsiteX20" fmla="*/ 0 w 5258656"/>
              <a:gd name="connsiteY20" fmla="*/ 1391139 h 4365757"/>
              <a:gd name="connsiteX0" fmla="*/ 0 w 5915148"/>
              <a:gd name="connsiteY0" fmla="*/ 1062893 h 4365757"/>
              <a:gd name="connsiteX1" fmla="*/ 4375957 w 5915148"/>
              <a:gd name="connsiteY1" fmla="*/ 0 h 4365757"/>
              <a:gd name="connsiteX2" fmla="*/ 4661218 w 5915148"/>
              <a:gd name="connsiteY2" fmla="*/ 235469 h 4365757"/>
              <a:gd name="connsiteX3" fmla="*/ 4755003 w 5915148"/>
              <a:gd name="connsiteY3" fmla="*/ 227654 h 4365757"/>
              <a:gd name="connsiteX4" fmla="*/ 4880049 w 5915148"/>
              <a:gd name="connsiteY4" fmla="*/ 399593 h 4365757"/>
              <a:gd name="connsiteX5" fmla="*/ 4708110 w 5915148"/>
              <a:gd name="connsiteY5" fmla="*/ 618422 h 4365757"/>
              <a:gd name="connsiteX6" fmla="*/ 4872234 w 5915148"/>
              <a:gd name="connsiteY6" fmla="*/ 805993 h 4365757"/>
              <a:gd name="connsiteX7" fmla="*/ 5091064 w 5915148"/>
              <a:gd name="connsiteY7" fmla="*/ 954485 h 4365757"/>
              <a:gd name="connsiteX8" fmla="*/ 5302080 w 5915148"/>
              <a:gd name="connsiteY8" fmla="*/ 1165500 h 4365757"/>
              <a:gd name="connsiteX9" fmla="*/ 5403679 w 5915148"/>
              <a:gd name="connsiteY9" fmla="*/ 1188946 h 4365757"/>
              <a:gd name="connsiteX10" fmla="*/ 5481834 w 5915148"/>
              <a:gd name="connsiteY10" fmla="*/ 1493746 h 4365757"/>
              <a:gd name="connsiteX11" fmla="*/ 5559987 w 5915148"/>
              <a:gd name="connsiteY11" fmla="*/ 1642239 h 4365757"/>
              <a:gd name="connsiteX12" fmla="*/ 5528726 w 5915148"/>
              <a:gd name="connsiteY12" fmla="*/ 1712576 h 4365757"/>
              <a:gd name="connsiteX13" fmla="*/ 5731926 w 5915148"/>
              <a:gd name="connsiteY13" fmla="*/ 2056454 h 4365757"/>
              <a:gd name="connsiteX14" fmla="*/ 5810080 w 5915148"/>
              <a:gd name="connsiteY14" fmla="*/ 2064271 h 4365757"/>
              <a:gd name="connsiteX15" fmla="*/ 5856971 w 5915148"/>
              <a:gd name="connsiteY15" fmla="*/ 2556638 h 4365757"/>
              <a:gd name="connsiteX16" fmla="*/ 5817895 w 5915148"/>
              <a:gd name="connsiteY16" fmla="*/ 2970854 h 4365757"/>
              <a:gd name="connsiteX17" fmla="*/ 5106695 w 5915148"/>
              <a:gd name="connsiteY17" fmla="*/ 3025562 h 4365757"/>
              <a:gd name="connsiteX18" fmla="*/ 4250911 w 5915148"/>
              <a:gd name="connsiteY18" fmla="*/ 3302865 h 4365757"/>
              <a:gd name="connsiteX19" fmla="*/ 656492 w 5915148"/>
              <a:gd name="connsiteY19" fmla="*/ 4365757 h 4365757"/>
              <a:gd name="connsiteX20" fmla="*/ 0 w 5915148"/>
              <a:gd name="connsiteY20" fmla="*/ 1062893 h 4365757"/>
              <a:gd name="connsiteX0" fmla="*/ 153060 w 6068208"/>
              <a:gd name="connsiteY0" fmla="*/ 1062893 h 4378059"/>
              <a:gd name="connsiteX1" fmla="*/ 4529017 w 6068208"/>
              <a:gd name="connsiteY1" fmla="*/ 0 h 4378059"/>
              <a:gd name="connsiteX2" fmla="*/ 4814278 w 6068208"/>
              <a:gd name="connsiteY2" fmla="*/ 235469 h 4378059"/>
              <a:gd name="connsiteX3" fmla="*/ 4908063 w 6068208"/>
              <a:gd name="connsiteY3" fmla="*/ 227654 h 4378059"/>
              <a:gd name="connsiteX4" fmla="*/ 5033109 w 6068208"/>
              <a:gd name="connsiteY4" fmla="*/ 399593 h 4378059"/>
              <a:gd name="connsiteX5" fmla="*/ 4861170 w 6068208"/>
              <a:gd name="connsiteY5" fmla="*/ 618422 h 4378059"/>
              <a:gd name="connsiteX6" fmla="*/ 5025294 w 6068208"/>
              <a:gd name="connsiteY6" fmla="*/ 805993 h 4378059"/>
              <a:gd name="connsiteX7" fmla="*/ 5244124 w 6068208"/>
              <a:gd name="connsiteY7" fmla="*/ 954485 h 4378059"/>
              <a:gd name="connsiteX8" fmla="*/ 5455140 w 6068208"/>
              <a:gd name="connsiteY8" fmla="*/ 1165500 h 4378059"/>
              <a:gd name="connsiteX9" fmla="*/ 5556739 w 6068208"/>
              <a:gd name="connsiteY9" fmla="*/ 1188946 h 4378059"/>
              <a:gd name="connsiteX10" fmla="*/ 5634894 w 6068208"/>
              <a:gd name="connsiteY10" fmla="*/ 1493746 h 4378059"/>
              <a:gd name="connsiteX11" fmla="*/ 5713047 w 6068208"/>
              <a:gd name="connsiteY11" fmla="*/ 1642239 h 4378059"/>
              <a:gd name="connsiteX12" fmla="*/ 5681786 w 6068208"/>
              <a:gd name="connsiteY12" fmla="*/ 1712576 h 4378059"/>
              <a:gd name="connsiteX13" fmla="*/ 5884986 w 6068208"/>
              <a:gd name="connsiteY13" fmla="*/ 2056454 h 4378059"/>
              <a:gd name="connsiteX14" fmla="*/ 5963140 w 6068208"/>
              <a:gd name="connsiteY14" fmla="*/ 2064271 h 4378059"/>
              <a:gd name="connsiteX15" fmla="*/ 6010031 w 6068208"/>
              <a:gd name="connsiteY15" fmla="*/ 2556638 h 4378059"/>
              <a:gd name="connsiteX16" fmla="*/ 5970955 w 6068208"/>
              <a:gd name="connsiteY16" fmla="*/ 2970854 h 4378059"/>
              <a:gd name="connsiteX17" fmla="*/ 5259755 w 6068208"/>
              <a:gd name="connsiteY17" fmla="*/ 3025562 h 4378059"/>
              <a:gd name="connsiteX18" fmla="*/ 4403971 w 6068208"/>
              <a:gd name="connsiteY18" fmla="*/ 3302865 h 4378059"/>
              <a:gd name="connsiteX19" fmla="*/ 809552 w 6068208"/>
              <a:gd name="connsiteY19" fmla="*/ 4365757 h 4378059"/>
              <a:gd name="connsiteX20" fmla="*/ 0 w 6068208"/>
              <a:gd name="connsiteY20" fmla="*/ 1399962 h 4378059"/>
              <a:gd name="connsiteX21" fmla="*/ 153060 w 6068208"/>
              <a:gd name="connsiteY21" fmla="*/ 1062893 h 4378059"/>
              <a:gd name="connsiteX0" fmla="*/ 475177 w 6390325"/>
              <a:gd name="connsiteY0" fmla="*/ 1062893 h 4378938"/>
              <a:gd name="connsiteX1" fmla="*/ 4851134 w 6390325"/>
              <a:gd name="connsiteY1" fmla="*/ 0 h 4378938"/>
              <a:gd name="connsiteX2" fmla="*/ 5136395 w 6390325"/>
              <a:gd name="connsiteY2" fmla="*/ 235469 h 4378938"/>
              <a:gd name="connsiteX3" fmla="*/ 5230180 w 6390325"/>
              <a:gd name="connsiteY3" fmla="*/ 227654 h 4378938"/>
              <a:gd name="connsiteX4" fmla="*/ 5355226 w 6390325"/>
              <a:gd name="connsiteY4" fmla="*/ 399593 h 4378938"/>
              <a:gd name="connsiteX5" fmla="*/ 5183287 w 6390325"/>
              <a:gd name="connsiteY5" fmla="*/ 618422 h 4378938"/>
              <a:gd name="connsiteX6" fmla="*/ 5347411 w 6390325"/>
              <a:gd name="connsiteY6" fmla="*/ 805993 h 4378938"/>
              <a:gd name="connsiteX7" fmla="*/ 5566241 w 6390325"/>
              <a:gd name="connsiteY7" fmla="*/ 954485 h 4378938"/>
              <a:gd name="connsiteX8" fmla="*/ 5777257 w 6390325"/>
              <a:gd name="connsiteY8" fmla="*/ 1165500 h 4378938"/>
              <a:gd name="connsiteX9" fmla="*/ 5878856 w 6390325"/>
              <a:gd name="connsiteY9" fmla="*/ 1188946 h 4378938"/>
              <a:gd name="connsiteX10" fmla="*/ 5957011 w 6390325"/>
              <a:gd name="connsiteY10" fmla="*/ 1493746 h 4378938"/>
              <a:gd name="connsiteX11" fmla="*/ 6035164 w 6390325"/>
              <a:gd name="connsiteY11" fmla="*/ 1642239 h 4378938"/>
              <a:gd name="connsiteX12" fmla="*/ 6003903 w 6390325"/>
              <a:gd name="connsiteY12" fmla="*/ 1712576 h 4378938"/>
              <a:gd name="connsiteX13" fmla="*/ 6207103 w 6390325"/>
              <a:gd name="connsiteY13" fmla="*/ 2056454 h 4378938"/>
              <a:gd name="connsiteX14" fmla="*/ 6285257 w 6390325"/>
              <a:gd name="connsiteY14" fmla="*/ 2064271 h 4378938"/>
              <a:gd name="connsiteX15" fmla="*/ 6332148 w 6390325"/>
              <a:gd name="connsiteY15" fmla="*/ 2556638 h 4378938"/>
              <a:gd name="connsiteX16" fmla="*/ 6293072 w 6390325"/>
              <a:gd name="connsiteY16" fmla="*/ 2970854 h 4378938"/>
              <a:gd name="connsiteX17" fmla="*/ 5581872 w 6390325"/>
              <a:gd name="connsiteY17" fmla="*/ 3025562 h 4378938"/>
              <a:gd name="connsiteX18" fmla="*/ 4726088 w 6390325"/>
              <a:gd name="connsiteY18" fmla="*/ 3302865 h 4378938"/>
              <a:gd name="connsiteX19" fmla="*/ 1131669 w 6390325"/>
              <a:gd name="connsiteY19" fmla="*/ 4365757 h 4378938"/>
              <a:gd name="connsiteX20" fmla="*/ 25133 w 6390325"/>
              <a:gd name="connsiteY20" fmla="*/ 1861069 h 4378938"/>
              <a:gd name="connsiteX21" fmla="*/ 322117 w 6390325"/>
              <a:gd name="connsiteY21" fmla="*/ 1399962 h 4378938"/>
              <a:gd name="connsiteX22" fmla="*/ 475177 w 6390325"/>
              <a:gd name="connsiteY22" fmla="*/ 1062893 h 4378938"/>
              <a:gd name="connsiteX0" fmla="*/ 1362427 w 7277575"/>
              <a:gd name="connsiteY0" fmla="*/ 1062893 h 4369291"/>
              <a:gd name="connsiteX1" fmla="*/ 5738384 w 7277575"/>
              <a:gd name="connsiteY1" fmla="*/ 0 h 4369291"/>
              <a:gd name="connsiteX2" fmla="*/ 6023645 w 7277575"/>
              <a:gd name="connsiteY2" fmla="*/ 235469 h 4369291"/>
              <a:gd name="connsiteX3" fmla="*/ 6117430 w 7277575"/>
              <a:gd name="connsiteY3" fmla="*/ 227654 h 4369291"/>
              <a:gd name="connsiteX4" fmla="*/ 6242476 w 7277575"/>
              <a:gd name="connsiteY4" fmla="*/ 399593 h 4369291"/>
              <a:gd name="connsiteX5" fmla="*/ 6070537 w 7277575"/>
              <a:gd name="connsiteY5" fmla="*/ 618422 h 4369291"/>
              <a:gd name="connsiteX6" fmla="*/ 6234661 w 7277575"/>
              <a:gd name="connsiteY6" fmla="*/ 805993 h 4369291"/>
              <a:gd name="connsiteX7" fmla="*/ 6453491 w 7277575"/>
              <a:gd name="connsiteY7" fmla="*/ 954485 h 4369291"/>
              <a:gd name="connsiteX8" fmla="*/ 6664507 w 7277575"/>
              <a:gd name="connsiteY8" fmla="*/ 1165500 h 4369291"/>
              <a:gd name="connsiteX9" fmla="*/ 6766106 w 7277575"/>
              <a:gd name="connsiteY9" fmla="*/ 1188946 h 4369291"/>
              <a:gd name="connsiteX10" fmla="*/ 6844261 w 7277575"/>
              <a:gd name="connsiteY10" fmla="*/ 1493746 h 4369291"/>
              <a:gd name="connsiteX11" fmla="*/ 6922414 w 7277575"/>
              <a:gd name="connsiteY11" fmla="*/ 1642239 h 4369291"/>
              <a:gd name="connsiteX12" fmla="*/ 6891153 w 7277575"/>
              <a:gd name="connsiteY12" fmla="*/ 1712576 h 4369291"/>
              <a:gd name="connsiteX13" fmla="*/ 7094353 w 7277575"/>
              <a:gd name="connsiteY13" fmla="*/ 2056454 h 4369291"/>
              <a:gd name="connsiteX14" fmla="*/ 7172507 w 7277575"/>
              <a:gd name="connsiteY14" fmla="*/ 2064271 h 4369291"/>
              <a:gd name="connsiteX15" fmla="*/ 7219398 w 7277575"/>
              <a:gd name="connsiteY15" fmla="*/ 2556638 h 4369291"/>
              <a:gd name="connsiteX16" fmla="*/ 7180322 w 7277575"/>
              <a:gd name="connsiteY16" fmla="*/ 2970854 h 4369291"/>
              <a:gd name="connsiteX17" fmla="*/ 6469122 w 7277575"/>
              <a:gd name="connsiteY17" fmla="*/ 3025562 h 4369291"/>
              <a:gd name="connsiteX18" fmla="*/ 5613338 w 7277575"/>
              <a:gd name="connsiteY18" fmla="*/ 3302865 h 4369291"/>
              <a:gd name="connsiteX19" fmla="*/ 2018919 w 7277575"/>
              <a:gd name="connsiteY19" fmla="*/ 4365757 h 4369291"/>
              <a:gd name="connsiteX20" fmla="*/ 21430 w 7277575"/>
              <a:gd name="connsiteY20" fmla="*/ 1626607 h 4369291"/>
              <a:gd name="connsiteX21" fmla="*/ 912383 w 7277575"/>
              <a:gd name="connsiteY21" fmla="*/ 1861069 h 4369291"/>
              <a:gd name="connsiteX22" fmla="*/ 1209367 w 7277575"/>
              <a:gd name="connsiteY22" fmla="*/ 1399962 h 4369291"/>
              <a:gd name="connsiteX23" fmla="*/ 1362427 w 7277575"/>
              <a:gd name="connsiteY23" fmla="*/ 1062893 h 4369291"/>
              <a:gd name="connsiteX0" fmla="*/ 997130 w 6912278"/>
              <a:gd name="connsiteY0" fmla="*/ 1062893 h 4369291"/>
              <a:gd name="connsiteX1" fmla="*/ 5373087 w 6912278"/>
              <a:gd name="connsiteY1" fmla="*/ 0 h 4369291"/>
              <a:gd name="connsiteX2" fmla="*/ 5658348 w 6912278"/>
              <a:gd name="connsiteY2" fmla="*/ 235469 h 4369291"/>
              <a:gd name="connsiteX3" fmla="*/ 5752133 w 6912278"/>
              <a:gd name="connsiteY3" fmla="*/ 227654 h 4369291"/>
              <a:gd name="connsiteX4" fmla="*/ 5877179 w 6912278"/>
              <a:gd name="connsiteY4" fmla="*/ 399593 h 4369291"/>
              <a:gd name="connsiteX5" fmla="*/ 5705240 w 6912278"/>
              <a:gd name="connsiteY5" fmla="*/ 618422 h 4369291"/>
              <a:gd name="connsiteX6" fmla="*/ 5869364 w 6912278"/>
              <a:gd name="connsiteY6" fmla="*/ 805993 h 4369291"/>
              <a:gd name="connsiteX7" fmla="*/ 6088194 w 6912278"/>
              <a:gd name="connsiteY7" fmla="*/ 954485 h 4369291"/>
              <a:gd name="connsiteX8" fmla="*/ 6299210 w 6912278"/>
              <a:gd name="connsiteY8" fmla="*/ 1165500 h 4369291"/>
              <a:gd name="connsiteX9" fmla="*/ 6400809 w 6912278"/>
              <a:gd name="connsiteY9" fmla="*/ 1188946 h 4369291"/>
              <a:gd name="connsiteX10" fmla="*/ 6478964 w 6912278"/>
              <a:gd name="connsiteY10" fmla="*/ 1493746 h 4369291"/>
              <a:gd name="connsiteX11" fmla="*/ 6557117 w 6912278"/>
              <a:gd name="connsiteY11" fmla="*/ 1642239 h 4369291"/>
              <a:gd name="connsiteX12" fmla="*/ 6525856 w 6912278"/>
              <a:gd name="connsiteY12" fmla="*/ 1712576 h 4369291"/>
              <a:gd name="connsiteX13" fmla="*/ 6729056 w 6912278"/>
              <a:gd name="connsiteY13" fmla="*/ 2056454 h 4369291"/>
              <a:gd name="connsiteX14" fmla="*/ 6807210 w 6912278"/>
              <a:gd name="connsiteY14" fmla="*/ 2064271 h 4369291"/>
              <a:gd name="connsiteX15" fmla="*/ 6854101 w 6912278"/>
              <a:gd name="connsiteY15" fmla="*/ 2556638 h 4369291"/>
              <a:gd name="connsiteX16" fmla="*/ 6815025 w 6912278"/>
              <a:gd name="connsiteY16" fmla="*/ 2970854 h 4369291"/>
              <a:gd name="connsiteX17" fmla="*/ 6103825 w 6912278"/>
              <a:gd name="connsiteY17" fmla="*/ 3025562 h 4369291"/>
              <a:gd name="connsiteX18" fmla="*/ 5248041 w 6912278"/>
              <a:gd name="connsiteY18" fmla="*/ 3302865 h 4369291"/>
              <a:gd name="connsiteX19" fmla="*/ 1653622 w 6912278"/>
              <a:gd name="connsiteY19" fmla="*/ 4365757 h 4369291"/>
              <a:gd name="connsiteX20" fmla="*/ 31272 w 6912278"/>
              <a:gd name="connsiteY20" fmla="*/ 1243653 h 4369291"/>
              <a:gd name="connsiteX21" fmla="*/ 547086 w 6912278"/>
              <a:gd name="connsiteY21" fmla="*/ 1861069 h 4369291"/>
              <a:gd name="connsiteX22" fmla="*/ 844070 w 6912278"/>
              <a:gd name="connsiteY22" fmla="*/ 1399962 h 4369291"/>
              <a:gd name="connsiteX23" fmla="*/ 997130 w 6912278"/>
              <a:gd name="connsiteY23" fmla="*/ 1062893 h 4369291"/>
              <a:gd name="connsiteX0" fmla="*/ 1650949 w 7566097"/>
              <a:gd name="connsiteY0" fmla="*/ 1062893 h 4390583"/>
              <a:gd name="connsiteX1" fmla="*/ 6026906 w 7566097"/>
              <a:gd name="connsiteY1" fmla="*/ 0 h 4390583"/>
              <a:gd name="connsiteX2" fmla="*/ 6312167 w 7566097"/>
              <a:gd name="connsiteY2" fmla="*/ 235469 h 4390583"/>
              <a:gd name="connsiteX3" fmla="*/ 6405952 w 7566097"/>
              <a:gd name="connsiteY3" fmla="*/ 227654 h 4390583"/>
              <a:gd name="connsiteX4" fmla="*/ 6530998 w 7566097"/>
              <a:gd name="connsiteY4" fmla="*/ 399593 h 4390583"/>
              <a:gd name="connsiteX5" fmla="*/ 6359059 w 7566097"/>
              <a:gd name="connsiteY5" fmla="*/ 618422 h 4390583"/>
              <a:gd name="connsiteX6" fmla="*/ 6523183 w 7566097"/>
              <a:gd name="connsiteY6" fmla="*/ 805993 h 4390583"/>
              <a:gd name="connsiteX7" fmla="*/ 6742013 w 7566097"/>
              <a:gd name="connsiteY7" fmla="*/ 954485 h 4390583"/>
              <a:gd name="connsiteX8" fmla="*/ 6953029 w 7566097"/>
              <a:gd name="connsiteY8" fmla="*/ 1165500 h 4390583"/>
              <a:gd name="connsiteX9" fmla="*/ 7054628 w 7566097"/>
              <a:gd name="connsiteY9" fmla="*/ 1188946 h 4390583"/>
              <a:gd name="connsiteX10" fmla="*/ 7132783 w 7566097"/>
              <a:gd name="connsiteY10" fmla="*/ 1493746 h 4390583"/>
              <a:gd name="connsiteX11" fmla="*/ 7210936 w 7566097"/>
              <a:gd name="connsiteY11" fmla="*/ 1642239 h 4390583"/>
              <a:gd name="connsiteX12" fmla="*/ 7179675 w 7566097"/>
              <a:gd name="connsiteY12" fmla="*/ 1712576 h 4390583"/>
              <a:gd name="connsiteX13" fmla="*/ 7382875 w 7566097"/>
              <a:gd name="connsiteY13" fmla="*/ 2056454 h 4390583"/>
              <a:gd name="connsiteX14" fmla="*/ 7461029 w 7566097"/>
              <a:gd name="connsiteY14" fmla="*/ 2064271 h 4390583"/>
              <a:gd name="connsiteX15" fmla="*/ 7507920 w 7566097"/>
              <a:gd name="connsiteY15" fmla="*/ 2556638 h 4390583"/>
              <a:gd name="connsiteX16" fmla="*/ 7468844 w 7566097"/>
              <a:gd name="connsiteY16" fmla="*/ 2970854 h 4390583"/>
              <a:gd name="connsiteX17" fmla="*/ 6757644 w 7566097"/>
              <a:gd name="connsiteY17" fmla="*/ 3025562 h 4390583"/>
              <a:gd name="connsiteX18" fmla="*/ 5901860 w 7566097"/>
              <a:gd name="connsiteY18" fmla="*/ 3302865 h 4390583"/>
              <a:gd name="connsiteX19" fmla="*/ 2307441 w 7566097"/>
              <a:gd name="connsiteY19" fmla="*/ 4365757 h 4390583"/>
              <a:gd name="connsiteX20" fmla="*/ 52043 w 7566097"/>
              <a:gd name="connsiteY20" fmla="*/ 571531 h 4390583"/>
              <a:gd name="connsiteX21" fmla="*/ 685091 w 7566097"/>
              <a:gd name="connsiteY21" fmla="*/ 1243653 h 4390583"/>
              <a:gd name="connsiteX22" fmla="*/ 1200905 w 7566097"/>
              <a:gd name="connsiteY22" fmla="*/ 1861069 h 4390583"/>
              <a:gd name="connsiteX23" fmla="*/ 1497889 w 7566097"/>
              <a:gd name="connsiteY23" fmla="*/ 1399962 h 4390583"/>
              <a:gd name="connsiteX24" fmla="*/ 1650949 w 7566097"/>
              <a:gd name="connsiteY24" fmla="*/ 1062893 h 4390583"/>
              <a:gd name="connsiteX0" fmla="*/ 2433910 w 8349058"/>
              <a:gd name="connsiteY0" fmla="*/ 1062893 h 4400108"/>
              <a:gd name="connsiteX1" fmla="*/ 6809867 w 8349058"/>
              <a:gd name="connsiteY1" fmla="*/ 0 h 4400108"/>
              <a:gd name="connsiteX2" fmla="*/ 7095128 w 8349058"/>
              <a:gd name="connsiteY2" fmla="*/ 235469 h 4400108"/>
              <a:gd name="connsiteX3" fmla="*/ 7188913 w 8349058"/>
              <a:gd name="connsiteY3" fmla="*/ 227654 h 4400108"/>
              <a:gd name="connsiteX4" fmla="*/ 7313959 w 8349058"/>
              <a:gd name="connsiteY4" fmla="*/ 399593 h 4400108"/>
              <a:gd name="connsiteX5" fmla="*/ 7142020 w 8349058"/>
              <a:gd name="connsiteY5" fmla="*/ 618422 h 4400108"/>
              <a:gd name="connsiteX6" fmla="*/ 7306144 w 8349058"/>
              <a:gd name="connsiteY6" fmla="*/ 805993 h 4400108"/>
              <a:gd name="connsiteX7" fmla="*/ 7524974 w 8349058"/>
              <a:gd name="connsiteY7" fmla="*/ 954485 h 4400108"/>
              <a:gd name="connsiteX8" fmla="*/ 7735990 w 8349058"/>
              <a:gd name="connsiteY8" fmla="*/ 1165500 h 4400108"/>
              <a:gd name="connsiteX9" fmla="*/ 7837589 w 8349058"/>
              <a:gd name="connsiteY9" fmla="*/ 1188946 h 4400108"/>
              <a:gd name="connsiteX10" fmla="*/ 7915744 w 8349058"/>
              <a:gd name="connsiteY10" fmla="*/ 1493746 h 4400108"/>
              <a:gd name="connsiteX11" fmla="*/ 7993897 w 8349058"/>
              <a:gd name="connsiteY11" fmla="*/ 1642239 h 4400108"/>
              <a:gd name="connsiteX12" fmla="*/ 7962636 w 8349058"/>
              <a:gd name="connsiteY12" fmla="*/ 1712576 h 4400108"/>
              <a:gd name="connsiteX13" fmla="*/ 8165836 w 8349058"/>
              <a:gd name="connsiteY13" fmla="*/ 2056454 h 4400108"/>
              <a:gd name="connsiteX14" fmla="*/ 8243990 w 8349058"/>
              <a:gd name="connsiteY14" fmla="*/ 2064271 h 4400108"/>
              <a:gd name="connsiteX15" fmla="*/ 8290881 w 8349058"/>
              <a:gd name="connsiteY15" fmla="*/ 2556638 h 4400108"/>
              <a:gd name="connsiteX16" fmla="*/ 8251805 w 8349058"/>
              <a:gd name="connsiteY16" fmla="*/ 2970854 h 4400108"/>
              <a:gd name="connsiteX17" fmla="*/ 7540605 w 8349058"/>
              <a:gd name="connsiteY17" fmla="*/ 3025562 h 4400108"/>
              <a:gd name="connsiteX18" fmla="*/ 6684821 w 8349058"/>
              <a:gd name="connsiteY18" fmla="*/ 3302865 h 4400108"/>
              <a:gd name="connsiteX19" fmla="*/ 3090402 w 8349058"/>
              <a:gd name="connsiteY19" fmla="*/ 4365757 h 4400108"/>
              <a:gd name="connsiteX20" fmla="*/ 76913 w 8349058"/>
              <a:gd name="connsiteY20" fmla="*/ 407408 h 4400108"/>
              <a:gd name="connsiteX21" fmla="*/ 835004 w 8349058"/>
              <a:gd name="connsiteY21" fmla="*/ 571531 h 4400108"/>
              <a:gd name="connsiteX22" fmla="*/ 1468052 w 8349058"/>
              <a:gd name="connsiteY22" fmla="*/ 1243653 h 4400108"/>
              <a:gd name="connsiteX23" fmla="*/ 1983866 w 8349058"/>
              <a:gd name="connsiteY23" fmla="*/ 1861069 h 4400108"/>
              <a:gd name="connsiteX24" fmla="*/ 2280850 w 8349058"/>
              <a:gd name="connsiteY24" fmla="*/ 1399962 h 4400108"/>
              <a:gd name="connsiteX25" fmla="*/ 2433910 w 8349058"/>
              <a:gd name="connsiteY25" fmla="*/ 1062893 h 4400108"/>
              <a:gd name="connsiteX0" fmla="*/ 2433910 w 8349058"/>
              <a:gd name="connsiteY0" fmla="*/ 1062893 h 4400108"/>
              <a:gd name="connsiteX1" fmla="*/ 2538759 w 8349058"/>
              <a:gd name="connsiteY1" fmla="*/ 618422 h 4400108"/>
              <a:gd name="connsiteX2" fmla="*/ 6809867 w 8349058"/>
              <a:gd name="connsiteY2" fmla="*/ 0 h 4400108"/>
              <a:gd name="connsiteX3" fmla="*/ 7095128 w 8349058"/>
              <a:gd name="connsiteY3" fmla="*/ 235469 h 4400108"/>
              <a:gd name="connsiteX4" fmla="*/ 7188913 w 8349058"/>
              <a:gd name="connsiteY4" fmla="*/ 227654 h 4400108"/>
              <a:gd name="connsiteX5" fmla="*/ 7313959 w 8349058"/>
              <a:gd name="connsiteY5" fmla="*/ 399593 h 4400108"/>
              <a:gd name="connsiteX6" fmla="*/ 7142020 w 8349058"/>
              <a:gd name="connsiteY6" fmla="*/ 618422 h 4400108"/>
              <a:gd name="connsiteX7" fmla="*/ 7306144 w 8349058"/>
              <a:gd name="connsiteY7" fmla="*/ 805993 h 4400108"/>
              <a:gd name="connsiteX8" fmla="*/ 7524974 w 8349058"/>
              <a:gd name="connsiteY8" fmla="*/ 954485 h 4400108"/>
              <a:gd name="connsiteX9" fmla="*/ 7735990 w 8349058"/>
              <a:gd name="connsiteY9" fmla="*/ 1165500 h 4400108"/>
              <a:gd name="connsiteX10" fmla="*/ 7837589 w 8349058"/>
              <a:gd name="connsiteY10" fmla="*/ 1188946 h 4400108"/>
              <a:gd name="connsiteX11" fmla="*/ 7915744 w 8349058"/>
              <a:gd name="connsiteY11" fmla="*/ 1493746 h 4400108"/>
              <a:gd name="connsiteX12" fmla="*/ 7993897 w 8349058"/>
              <a:gd name="connsiteY12" fmla="*/ 1642239 h 4400108"/>
              <a:gd name="connsiteX13" fmla="*/ 7962636 w 8349058"/>
              <a:gd name="connsiteY13" fmla="*/ 1712576 h 4400108"/>
              <a:gd name="connsiteX14" fmla="*/ 8165836 w 8349058"/>
              <a:gd name="connsiteY14" fmla="*/ 2056454 h 4400108"/>
              <a:gd name="connsiteX15" fmla="*/ 8243990 w 8349058"/>
              <a:gd name="connsiteY15" fmla="*/ 2064271 h 4400108"/>
              <a:gd name="connsiteX16" fmla="*/ 8290881 w 8349058"/>
              <a:gd name="connsiteY16" fmla="*/ 2556638 h 4400108"/>
              <a:gd name="connsiteX17" fmla="*/ 8251805 w 8349058"/>
              <a:gd name="connsiteY17" fmla="*/ 2970854 h 4400108"/>
              <a:gd name="connsiteX18" fmla="*/ 7540605 w 8349058"/>
              <a:gd name="connsiteY18" fmla="*/ 3025562 h 4400108"/>
              <a:gd name="connsiteX19" fmla="*/ 6684821 w 8349058"/>
              <a:gd name="connsiteY19" fmla="*/ 3302865 h 4400108"/>
              <a:gd name="connsiteX20" fmla="*/ 3090402 w 8349058"/>
              <a:gd name="connsiteY20" fmla="*/ 4365757 h 4400108"/>
              <a:gd name="connsiteX21" fmla="*/ 76913 w 8349058"/>
              <a:gd name="connsiteY21" fmla="*/ 407408 h 4400108"/>
              <a:gd name="connsiteX22" fmla="*/ 835004 w 8349058"/>
              <a:gd name="connsiteY22" fmla="*/ 571531 h 4400108"/>
              <a:gd name="connsiteX23" fmla="*/ 1468052 w 8349058"/>
              <a:gd name="connsiteY23" fmla="*/ 1243653 h 4400108"/>
              <a:gd name="connsiteX24" fmla="*/ 1983866 w 8349058"/>
              <a:gd name="connsiteY24" fmla="*/ 1861069 h 4400108"/>
              <a:gd name="connsiteX25" fmla="*/ 2280850 w 8349058"/>
              <a:gd name="connsiteY25" fmla="*/ 1399962 h 4400108"/>
              <a:gd name="connsiteX26" fmla="*/ 2433910 w 8349058"/>
              <a:gd name="connsiteY26" fmla="*/ 1062893 h 4400108"/>
              <a:gd name="connsiteX0" fmla="*/ 2433910 w 8349058"/>
              <a:gd name="connsiteY0" fmla="*/ 1062893 h 4400108"/>
              <a:gd name="connsiteX1" fmla="*/ 2538759 w 8349058"/>
              <a:gd name="connsiteY1" fmla="*/ 618422 h 4400108"/>
              <a:gd name="connsiteX2" fmla="*/ 3382820 w 8349058"/>
              <a:gd name="connsiteY2" fmla="*/ 141684 h 4400108"/>
              <a:gd name="connsiteX3" fmla="*/ 6809867 w 8349058"/>
              <a:gd name="connsiteY3" fmla="*/ 0 h 4400108"/>
              <a:gd name="connsiteX4" fmla="*/ 7095128 w 8349058"/>
              <a:gd name="connsiteY4" fmla="*/ 235469 h 4400108"/>
              <a:gd name="connsiteX5" fmla="*/ 7188913 w 8349058"/>
              <a:gd name="connsiteY5" fmla="*/ 227654 h 4400108"/>
              <a:gd name="connsiteX6" fmla="*/ 7313959 w 8349058"/>
              <a:gd name="connsiteY6" fmla="*/ 399593 h 4400108"/>
              <a:gd name="connsiteX7" fmla="*/ 7142020 w 8349058"/>
              <a:gd name="connsiteY7" fmla="*/ 618422 h 4400108"/>
              <a:gd name="connsiteX8" fmla="*/ 7306144 w 8349058"/>
              <a:gd name="connsiteY8" fmla="*/ 805993 h 4400108"/>
              <a:gd name="connsiteX9" fmla="*/ 7524974 w 8349058"/>
              <a:gd name="connsiteY9" fmla="*/ 954485 h 4400108"/>
              <a:gd name="connsiteX10" fmla="*/ 7735990 w 8349058"/>
              <a:gd name="connsiteY10" fmla="*/ 1165500 h 4400108"/>
              <a:gd name="connsiteX11" fmla="*/ 7837589 w 8349058"/>
              <a:gd name="connsiteY11" fmla="*/ 1188946 h 4400108"/>
              <a:gd name="connsiteX12" fmla="*/ 7915744 w 8349058"/>
              <a:gd name="connsiteY12" fmla="*/ 1493746 h 4400108"/>
              <a:gd name="connsiteX13" fmla="*/ 7993897 w 8349058"/>
              <a:gd name="connsiteY13" fmla="*/ 1642239 h 4400108"/>
              <a:gd name="connsiteX14" fmla="*/ 7962636 w 8349058"/>
              <a:gd name="connsiteY14" fmla="*/ 1712576 h 4400108"/>
              <a:gd name="connsiteX15" fmla="*/ 8165836 w 8349058"/>
              <a:gd name="connsiteY15" fmla="*/ 2056454 h 4400108"/>
              <a:gd name="connsiteX16" fmla="*/ 8243990 w 8349058"/>
              <a:gd name="connsiteY16" fmla="*/ 2064271 h 4400108"/>
              <a:gd name="connsiteX17" fmla="*/ 8290881 w 8349058"/>
              <a:gd name="connsiteY17" fmla="*/ 2556638 h 4400108"/>
              <a:gd name="connsiteX18" fmla="*/ 8251805 w 8349058"/>
              <a:gd name="connsiteY18" fmla="*/ 2970854 h 4400108"/>
              <a:gd name="connsiteX19" fmla="*/ 7540605 w 8349058"/>
              <a:gd name="connsiteY19" fmla="*/ 3025562 h 4400108"/>
              <a:gd name="connsiteX20" fmla="*/ 6684821 w 8349058"/>
              <a:gd name="connsiteY20" fmla="*/ 3302865 h 4400108"/>
              <a:gd name="connsiteX21" fmla="*/ 3090402 w 8349058"/>
              <a:gd name="connsiteY21" fmla="*/ 4365757 h 4400108"/>
              <a:gd name="connsiteX22" fmla="*/ 76913 w 8349058"/>
              <a:gd name="connsiteY22" fmla="*/ 407408 h 4400108"/>
              <a:gd name="connsiteX23" fmla="*/ 835004 w 8349058"/>
              <a:gd name="connsiteY23" fmla="*/ 571531 h 4400108"/>
              <a:gd name="connsiteX24" fmla="*/ 1468052 w 8349058"/>
              <a:gd name="connsiteY24" fmla="*/ 1243653 h 4400108"/>
              <a:gd name="connsiteX25" fmla="*/ 1983866 w 8349058"/>
              <a:gd name="connsiteY25" fmla="*/ 1861069 h 4400108"/>
              <a:gd name="connsiteX26" fmla="*/ 2280850 w 8349058"/>
              <a:gd name="connsiteY26" fmla="*/ 1399962 h 4400108"/>
              <a:gd name="connsiteX27" fmla="*/ 2433910 w 8349058"/>
              <a:gd name="connsiteY27" fmla="*/ 1062893 h 4400108"/>
              <a:gd name="connsiteX0" fmla="*/ 2433910 w 8349058"/>
              <a:gd name="connsiteY0" fmla="*/ 1062893 h 4400108"/>
              <a:gd name="connsiteX1" fmla="*/ 2538759 w 8349058"/>
              <a:gd name="connsiteY1" fmla="*/ 618422 h 4400108"/>
              <a:gd name="connsiteX2" fmla="*/ 2929528 w 8349058"/>
              <a:gd name="connsiteY2" fmla="*/ 266730 h 4400108"/>
              <a:gd name="connsiteX3" fmla="*/ 3382820 w 8349058"/>
              <a:gd name="connsiteY3" fmla="*/ 141684 h 4400108"/>
              <a:gd name="connsiteX4" fmla="*/ 6809867 w 8349058"/>
              <a:gd name="connsiteY4" fmla="*/ 0 h 4400108"/>
              <a:gd name="connsiteX5" fmla="*/ 7095128 w 8349058"/>
              <a:gd name="connsiteY5" fmla="*/ 235469 h 4400108"/>
              <a:gd name="connsiteX6" fmla="*/ 7188913 w 8349058"/>
              <a:gd name="connsiteY6" fmla="*/ 227654 h 4400108"/>
              <a:gd name="connsiteX7" fmla="*/ 7313959 w 8349058"/>
              <a:gd name="connsiteY7" fmla="*/ 399593 h 4400108"/>
              <a:gd name="connsiteX8" fmla="*/ 7142020 w 8349058"/>
              <a:gd name="connsiteY8" fmla="*/ 618422 h 4400108"/>
              <a:gd name="connsiteX9" fmla="*/ 7306144 w 8349058"/>
              <a:gd name="connsiteY9" fmla="*/ 805993 h 4400108"/>
              <a:gd name="connsiteX10" fmla="*/ 7524974 w 8349058"/>
              <a:gd name="connsiteY10" fmla="*/ 954485 h 4400108"/>
              <a:gd name="connsiteX11" fmla="*/ 7735990 w 8349058"/>
              <a:gd name="connsiteY11" fmla="*/ 1165500 h 4400108"/>
              <a:gd name="connsiteX12" fmla="*/ 7837589 w 8349058"/>
              <a:gd name="connsiteY12" fmla="*/ 1188946 h 4400108"/>
              <a:gd name="connsiteX13" fmla="*/ 7915744 w 8349058"/>
              <a:gd name="connsiteY13" fmla="*/ 1493746 h 4400108"/>
              <a:gd name="connsiteX14" fmla="*/ 7993897 w 8349058"/>
              <a:gd name="connsiteY14" fmla="*/ 1642239 h 4400108"/>
              <a:gd name="connsiteX15" fmla="*/ 7962636 w 8349058"/>
              <a:gd name="connsiteY15" fmla="*/ 1712576 h 4400108"/>
              <a:gd name="connsiteX16" fmla="*/ 8165836 w 8349058"/>
              <a:gd name="connsiteY16" fmla="*/ 2056454 h 4400108"/>
              <a:gd name="connsiteX17" fmla="*/ 8243990 w 8349058"/>
              <a:gd name="connsiteY17" fmla="*/ 2064271 h 4400108"/>
              <a:gd name="connsiteX18" fmla="*/ 8290881 w 8349058"/>
              <a:gd name="connsiteY18" fmla="*/ 2556638 h 4400108"/>
              <a:gd name="connsiteX19" fmla="*/ 8251805 w 8349058"/>
              <a:gd name="connsiteY19" fmla="*/ 2970854 h 4400108"/>
              <a:gd name="connsiteX20" fmla="*/ 7540605 w 8349058"/>
              <a:gd name="connsiteY20" fmla="*/ 3025562 h 4400108"/>
              <a:gd name="connsiteX21" fmla="*/ 6684821 w 8349058"/>
              <a:gd name="connsiteY21" fmla="*/ 3302865 h 4400108"/>
              <a:gd name="connsiteX22" fmla="*/ 3090402 w 8349058"/>
              <a:gd name="connsiteY22" fmla="*/ 4365757 h 4400108"/>
              <a:gd name="connsiteX23" fmla="*/ 76913 w 8349058"/>
              <a:gd name="connsiteY23" fmla="*/ 407408 h 4400108"/>
              <a:gd name="connsiteX24" fmla="*/ 835004 w 8349058"/>
              <a:gd name="connsiteY24" fmla="*/ 571531 h 4400108"/>
              <a:gd name="connsiteX25" fmla="*/ 1468052 w 8349058"/>
              <a:gd name="connsiteY25" fmla="*/ 1243653 h 4400108"/>
              <a:gd name="connsiteX26" fmla="*/ 1983866 w 8349058"/>
              <a:gd name="connsiteY26" fmla="*/ 1861069 h 4400108"/>
              <a:gd name="connsiteX27" fmla="*/ 2280850 w 8349058"/>
              <a:gd name="connsiteY27" fmla="*/ 1399962 h 4400108"/>
              <a:gd name="connsiteX28" fmla="*/ 2433910 w 8349058"/>
              <a:gd name="connsiteY28" fmla="*/ 1062893 h 4400108"/>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6809867 w 8349058"/>
              <a:gd name="connsiteY5" fmla="*/ 69332 h 4469440"/>
              <a:gd name="connsiteX6" fmla="*/ 7095128 w 8349058"/>
              <a:gd name="connsiteY6" fmla="*/ 304801 h 4469440"/>
              <a:gd name="connsiteX7" fmla="*/ 7188913 w 8349058"/>
              <a:gd name="connsiteY7" fmla="*/ 296986 h 4469440"/>
              <a:gd name="connsiteX8" fmla="*/ 7313959 w 8349058"/>
              <a:gd name="connsiteY8" fmla="*/ 468925 h 4469440"/>
              <a:gd name="connsiteX9" fmla="*/ 7142020 w 8349058"/>
              <a:gd name="connsiteY9" fmla="*/ 687754 h 4469440"/>
              <a:gd name="connsiteX10" fmla="*/ 7306144 w 8349058"/>
              <a:gd name="connsiteY10" fmla="*/ 875325 h 4469440"/>
              <a:gd name="connsiteX11" fmla="*/ 7524974 w 8349058"/>
              <a:gd name="connsiteY11" fmla="*/ 1023817 h 4469440"/>
              <a:gd name="connsiteX12" fmla="*/ 7735990 w 8349058"/>
              <a:gd name="connsiteY12" fmla="*/ 1234832 h 4469440"/>
              <a:gd name="connsiteX13" fmla="*/ 7837589 w 8349058"/>
              <a:gd name="connsiteY13" fmla="*/ 1258278 h 4469440"/>
              <a:gd name="connsiteX14" fmla="*/ 7915744 w 8349058"/>
              <a:gd name="connsiteY14" fmla="*/ 1563078 h 4469440"/>
              <a:gd name="connsiteX15" fmla="*/ 7993897 w 8349058"/>
              <a:gd name="connsiteY15" fmla="*/ 1711571 h 4469440"/>
              <a:gd name="connsiteX16" fmla="*/ 7962636 w 8349058"/>
              <a:gd name="connsiteY16" fmla="*/ 1781908 h 4469440"/>
              <a:gd name="connsiteX17" fmla="*/ 8165836 w 8349058"/>
              <a:gd name="connsiteY17" fmla="*/ 2125786 h 4469440"/>
              <a:gd name="connsiteX18" fmla="*/ 8243990 w 8349058"/>
              <a:gd name="connsiteY18" fmla="*/ 2133603 h 4469440"/>
              <a:gd name="connsiteX19" fmla="*/ 8290881 w 8349058"/>
              <a:gd name="connsiteY19" fmla="*/ 2625970 h 4469440"/>
              <a:gd name="connsiteX20" fmla="*/ 8251805 w 8349058"/>
              <a:gd name="connsiteY20" fmla="*/ 3040186 h 4469440"/>
              <a:gd name="connsiteX21" fmla="*/ 7540605 w 8349058"/>
              <a:gd name="connsiteY21" fmla="*/ 3094894 h 4469440"/>
              <a:gd name="connsiteX22" fmla="*/ 6684821 w 8349058"/>
              <a:gd name="connsiteY22" fmla="*/ 3372197 h 4469440"/>
              <a:gd name="connsiteX23" fmla="*/ 3090402 w 8349058"/>
              <a:gd name="connsiteY23" fmla="*/ 4435089 h 4469440"/>
              <a:gd name="connsiteX24" fmla="*/ 76913 w 8349058"/>
              <a:gd name="connsiteY24" fmla="*/ 476740 h 4469440"/>
              <a:gd name="connsiteX25" fmla="*/ 835004 w 8349058"/>
              <a:gd name="connsiteY25" fmla="*/ 640863 h 4469440"/>
              <a:gd name="connsiteX26" fmla="*/ 1468052 w 8349058"/>
              <a:gd name="connsiteY26" fmla="*/ 1312985 h 4469440"/>
              <a:gd name="connsiteX27" fmla="*/ 1983866 w 8349058"/>
              <a:gd name="connsiteY27" fmla="*/ 1930401 h 4469440"/>
              <a:gd name="connsiteX28" fmla="*/ 2280850 w 8349058"/>
              <a:gd name="connsiteY28" fmla="*/ 1469294 h 4469440"/>
              <a:gd name="connsiteX29" fmla="*/ 2433910 w 8349058"/>
              <a:gd name="connsiteY29"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809867 w 8349058"/>
              <a:gd name="connsiteY6" fmla="*/ 69332 h 4469440"/>
              <a:gd name="connsiteX7" fmla="*/ 7095128 w 8349058"/>
              <a:gd name="connsiteY7" fmla="*/ 304801 h 4469440"/>
              <a:gd name="connsiteX8" fmla="*/ 7188913 w 8349058"/>
              <a:gd name="connsiteY8" fmla="*/ 296986 h 4469440"/>
              <a:gd name="connsiteX9" fmla="*/ 7313959 w 8349058"/>
              <a:gd name="connsiteY9" fmla="*/ 468925 h 4469440"/>
              <a:gd name="connsiteX10" fmla="*/ 7142020 w 8349058"/>
              <a:gd name="connsiteY10" fmla="*/ 687754 h 4469440"/>
              <a:gd name="connsiteX11" fmla="*/ 7306144 w 8349058"/>
              <a:gd name="connsiteY11" fmla="*/ 875325 h 4469440"/>
              <a:gd name="connsiteX12" fmla="*/ 7524974 w 8349058"/>
              <a:gd name="connsiteY12" fmla="*/ 1023817 h 4469440"/>
              <a:gd name="connsiteX13" fmla="*/ 7735990 w 8349058"/>
              <a:gd name="connsiteY13" fmla="*/ 1234832 h 4469440"/>
              <a:gd name="connsiteX14" fmla="*/ 7837589 w 8349058"/>
              <a:gd name="connsiteY14" fmla="*/ 1258278 h 4469440"/>
              <a:gd name="connsiteX15" fmla="*/ 7915744 w 8349058"/>
              <a:gd name="connsiteY15" fmla="*/ 1563078 h 4469440"/>
              <a:gd name="connsiteX16" fmla="*/ 7993897 w 8349058"/>
              <a:gd name="connsiteY16" fmla="*/ 1711571 h 4469440"/>
              <a:gd name="connsiteX17" fmla="*/ 7962636 w 8349058"/>
              <a:gd name="connsiteY17" fmla="*/ 1781908 h 4469440"/>
              <a:gd name="connsiteX18" fmla="*/ 8165836 w 8349058"/>
              <a:gd name="connsiteY18" fmla="*/ 2125786 h 4469440"/>
              <a:gd name="connsiteX19" fmla="*/ 8243990 w 8349058"/>
              <a:gd name="connsiteY19" fmla="*/ 2133603 h 4469440"/>
              <a:gd name="connsiteX20" fmla="*/ 8290881 w 8349058"/>
              <a:gd name="connsiteY20" fmla="*/ 2625970 h 4469440"/>
              <a:gd name="connsiteX21" fmla="*/ 8251805 w 8349058"/>
              <a:gd name="connsiteY21" fmla="*/ 3040186 h 4469440"/>
              <a:gd name="connsiteX22" fmla="*/ 7540605 w 8349058"/>
              <a:gd name="connsiteY22" fmla="*/ 3094894 h 4469440"/>
              <a:gd name="connsiteX23" fmla="*/ 6684821 w 8349058"/>
              <a:gd name="connsiteY23" fmla="*/ 3372197 h 4469440"/>
              <a:gd name="connsiteX24" fmla="*/ 3090402 w 8349058"/>
              <a:gd name="connsiteY24" fmla="*/ 4435089 h 4469440"/>
              <a:gd name="connsiteX25" fmla="*/ 76913 w 8349058"/>
              <a:gd name="connsiteY25" fmla="*/ 476740 h 4469440"/>
              <a:gd name="connsiteX26" fmla="*/ 835004 w 8349058"/>
              <a:gd name="connsiteY26" fmla="*/ 640863 h 4469440"/>
              <a:gd name="connsiteX27" fmla="*/ 1468052 w 8349058"/>
              <a:gd name="connsiteY27" fmla="*/ 1312985 h 4469440"/>
              <a:gd name="connsiteX28" fmla="*/ 1983866 w 8349058"/>
              <a:gd name="connsiteY28" fmla="*/ 1930401 h 4469440"/>
              <a:gd name="connsiteX29" fmla="*/ 2280850 w 8349058"/>
              <a:gd name="connsiteY29" fmla="*/ 1469294 h 4469440"/>
              <a:gd name="connsiteX30" fmla="*/ 2433910 w 8349058"/>
              <a:gd name="connsiteY30"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024420 w 8349058"/>
              <a:gd name="connsiteY6" fmla="*/ 500185 h 4469440"/>
              <a:gd name="connsiteX7" fmla="*/ 6809867 w 8349058"/>
              <a:gd name="connsiteY7" fmla="*/ 69332 h 4469440"/>
              <a:gd name="connsiteX8" fmla="*/ 7095128 w 8349058"/>
              <a:gd name="connsiteY8" fmla="*/ 304801 h 4469440"/>
              <a:gd name="connsiteX9" fmla="*/ 7188913 w 8349058"/>
              <a:gd name="connsiteY9" fmla="*/ 296986 h 4469440"/>
              <a:gd name="connsiteX10" fmla="*/ 7313959 w 8349058"/>
              <a:gd name="connsiteY10" fmla="*/ 468925 h 4469440"/>
              <a:gd name="connsiteX11" fmla="*/ 7142020 w 8349058"/>
              <a:gd name="connsiteY11" fmla="*/ 687754 h 4469440"/>
              <a:gd name="connsiteX12" fmla="*/ 7306144 w 8349058"/>
              <a:gd name="connsiteY12" fmla="*/ 875325 h 4469440"/>
              <a:gd name="connsiteX13" fmla="*/ 7524974 w 8349058"/>
              <a:gd name="connsiteY13" fmla="*/ 1023817 h 4469440"/>
              <a:gd name="connsiteX14" fmla="*/ 7735990 w 8349058"/>
              <a:gd name="connsiteY14" fmla="*/ 1234832 h 4469440"/>
              <a:gd name="connsiteX15" fmla="*/ 7837589 w 8349058"/>
              <a:gd name="connsiteY15" fmla="*/ 1258278 h 4469440"/>
              <a:gd name="connsiteX16" fmla="*/ 7915744 w 8349058"/>
              <a:gd name="connsiteY16" fmla="*/ 1563078 h 4469440"/>
              <a:gd name="connsiteX17" fmla="*/ 7993897 w 8349058"/>
              <a:gd name="connsiteY17" fmla="*/ 1711571 h 4469440"/>
              <a:gd name="connsiteX18" fmla="*/ 7962636 w 8349058"/>
              <a:gd name="connsiteY18" fmla="*/ 1781908 h 4469440"/>
              <a:gd name="connsiteX19" fmla="*/ 8165836 w 8349058"/>
              <a:gd name="connsiteY19" fmla="*/ 2125786 h 4469440"/>
              <a:gd name="connsiteX20" fmla="*/ 8243990 w 8349058"/>
              <a:gd name="connsiteY20" fmla="*/ 2133603 h 4469440"/>
              <a:gd name="connsiteX21" fmla="*/ 8290881 w 8349058"/>
              <a:gd name="connsiteY21" fmla="*/ 2625970 h 4469440"/>
              <a:gd name="connsiteX22" fmla="*/ 8251805 w 8349058"/>
              <a:gd name="connsiteY22" fmla="*/ 3040186 h 4469440"/>
              <a:gd name="connsiteX23" fmla="*/ 7540605 w 8349058"/>
              <a:gd name="connsiteY23" fmla="*/ 3094894 h 4469440"/>
              <a:gd name="connsiteX24" fmla="*/ 6684821 w 8349058"/>
              <a:gd name="connsiteY24" fmla="*/ 3372197 h 4469440"/>
              <a:gd name="connsiteX25" fmla="*/ 3090402 w 8349058"/>
              <a:gd name="connsiteY25" fmla="*/ 4435089 h 4469440"/>
              <a:gd name="connsiteX26" fmla="*/ 76913 w 8349058"/>
              <a:gd name="connsiteY26" fmla="*/ 476740 h 4469440"/>
              <a:gd name="connsiteX27" fmla="*/ 835004 w 8349058"/>
              <a:gd name="connsiteY27" fmla="*/ 640863 h 4469440"/>
              <a:gd name="connsiteX28" fmla="*/ 1468052 w 8349058"/>
              <a:gd name="connsiteY28" fmla="*/ 1312985 h 4469440"/>
              <a:gd name="connsiteX29" fmla="*/ 1983866 w 8349058"/>
              <a:gd name="connsiteY29" fmla="*/ 1930401 h 4469440"/>
              <a:gd name="connsiteX30" fmla="*/ 2280850 w 8349058"/>
              <a:gd name="connsiteY30" fmla="*/ 1469294 h 4469440"/>
              <a:gd name="connsiteX31" fmla="*/ 2433910 w 8349058"/>
              <a:gd name="connsiteY31"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024420 w 8349058"/>
              <a:gd name="connsiteY6" fmla="*/ 500185 h 4469440"/>
              <a:gd name="connsiteX7" fmla="*/ 6469897 w 8349058"/>
              <a:gd name="connsiteY7" fmla="*/ 101600 h 4469440"/>
              <a:gd name="connsiteX8" fmla="*/ 6809867 w 8349058"/>
              <a:gd name="connsiteY8" fmla="*/ 69332 h 4469440"/>
              <a:gd name="connsiteX9" fmla="*/ 7095128 w 8349058"/>
              <a:gd name="connsiteY9" fmla="*/ 304801 h 4469440"/>
              <a:gd name="connsiteX10" fmla="*/ 7188913 w 8349058"/>
              <a:gd name="connsiteY10" fmla="*/ 296986 h 4469440"/>
              <a:gd name="connsiteX11" fmla="*/ 7313959 w 8349058"/>
              <a:gd name="connsiteY11" fmla="*/ 468925 h 4469440"/>
              <a:gd name="connsiteX12" fmla="*/ 7142020 w 8349058"/>
              <a:gd name="connsiteY12" fmla="*/ 687754 h 4469440"/>
              <a:gd name="connsiteX13" fmla="*/ 7306144 w 8349058"/>
              <a:gd name="connsiteY13" fmla="*/ 875325 h 4469440"/>
              <a:gd name="connsiteX14" fmla="*/ 7524974 w 8349058"/>
              <a:gd name="connsiteY14" fmla="*/ 1023817 h 4469440"/>
              <a:gd name="connsiteX15" fmla="*/ 7735990 w 8349058"/>
              <a:gd name="connsiteY15" fmla="*/ 1234832 h 4469440"/>
              <a:gd name="connsiteX16" fmla="*/ 7837589 w 8349058"/>
              <a:gd name="connsiteY16" fmla="*/ 1258278 h 4469440"/>
              <a:gd name="connsiteX17" fmla="*/ 7915744 w 8349058"/>
              <a:gd name="connsiteY17" fmla="*/ 1563078 h 4469440"/>
              <a:gd name="connsiteX18" fmla="*/ 7993897 w 8349058"/>
              <a:gd name="connsiteY18" fmla="*/ 1711571 h 4469440"/>
              <a:gd name="connsiteX19" fmla="*/ 7962636 w 8349058"/>
              <a:gd name="connsiteY19" fmla="*/ 1781908 h 4469440"/>
              <a:gd name="connsiteX20" fmla="*/ 8165836 w 8349058"/>
              <a:gd name="connsiteY20" fmla="*/ 2125786 h 4469440"/>
              <a:gd name="connsiteX21" fmla="*/ 8243990 w 8349058"/>
              <a:gd name="connsiteY21" fmla="*/ 2133603 h 4469440"/>
              <a:gd name="connsiteX22" fmla="*/ 8290881 w 8349058"/>
              <a:gd name="connsiteY22" fmla="*/ 2625970 h 4469440"/>
              <a:gd name="connsiteX23" fmla="*/ 8251805 w 8349058"/>
              <a:gd name="connsiteY23" fmla="*/ 3040186 h 4469440"/>
              <a:gd name="connsiteX24" fmla="*/ 7540605 w 8349058"/>
              <a:gd name="connsiteY24" fmla="*/ 3094894 h 4469440"/>
              <a:gd name="connsiteX25" fmla="*/ 6684821 w 8349058"/>
              <a:gd name="connsiteY25" fmla="*/ 3372197 h 4469440"/>
              <a:gd name="connsiteX26" fmla="*/ 3090402 w 8349058"/>
              <a:gd name="connsiteY26" fmla="*/ 4435089 h 4469440"/>
              <a:gd name="connsiteX27" fmla="*/ 76913 w 8349058"/>
              <a:gd name="connsiteY27" fmla="*/ 476740 h 4469440"/>
              <a:gd name="connsiteX28" fmla="*/ 835004 w 8349058"/>
              <a:gd name="connsiteY28" fmla="*/ 640863 h 4469440"/>
              <a:gd name="connsiteX29" fmla="*/ 1468052 w 8349058"/>
              <a:gd name="connsiteY29" fmla="*/ 1312985 h 4469440"/>
              <a:gd name="connsiteX30" fmla="*/ 1983866 w 8349058"/>
              <a:gd name="connsiteY30" fmla="*/ 1930401 h 4469440"/>
              <a:gd name="connsiteX31" fmla="*/ 2280850 w 8349058"/>
              <a:gd name="connsiteY31" fmla="*/ 1469294 h 4469440"/>
              <a:gd name="connsiteX32" fmla="*/ 2433910 w 8349058"/>
              <a:gd name="connsiteY32"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024420 w 8349058"/>
              <a:gd name="connsiteY6" fmla="*/ 500185 h 4469440"/>
              <a:gd name="connsiteX7" fmla="*/ 6469897 w 8349058"/>
              <a:gd name="connsiteY7" fmla="*/ 101600 h 4469440"/>
              <a:gd name="connsiteX8" fmla="*/ 6618390 w 8349058"/>
              <a:gd name="connsiteY8" fmla="*/ 140677 h 4469440"/>
              <a:gd name="connsiteX9" fmla="*/ 6809867 w 8349058"/>
              <a:gd name="connsiteY9" fmla="*/ 69332 h 4469440"/>
              <a:gd name="connsiteX10" fmla="*/ 7095128 w 8349058"/>
              <a:gd name="connsiteY10" fmla="*/ 304801 h 4469440"/>
              <a:gd name="connsiteX11" fmla="*/ 7188913 w 8349058"/>
              <a:gd name="connsiteY11" fmla="*/ 296986 h 4469440"/>
              <a:gd name="connsiteX12" fmla="*/ 7313959 w 8349058"/>
              <a:gd name="connsiteY12" fmla="*/ 468925 h 4469440"/>
              <a:gd name="connsiteX13" fmla="*/ 7142020 w 8349058"/>
              <a:gd name="connsiteY13" fmla="*/ 687754 h 4469440"/>
              <a:gd name="connsiteX14" fmla="*/ 7306144 w 8349058"/>
              <a:gd name="connsiteY14" fmla="*/ 875325 h 4469440"/>
              <a:gd name="connsiteX15" fmla="*/ 7524974 w 8349058"/>
              <a:gd name="connsiteY15" fmla="*/ 1023817 h 4469440"/>
              <a:gd name="connsiteX16" fmla="*/ 7735990 w 8349058"/>
              <a:gd name="connsiteY16" fmla="*/ 1234832 h 4469440"/>
              <a:gd name="connsiteX17" fmla="*/ 7837589 w 8349058"/>
              <a:gd name="connsiteY17" fmla="*/ 1258278 h 4469440"/>
              <a:gd name="connsiteX18" fmla="*/ 7915744 w 8349058"/>
              <a:gd name="connsiteY18" fmla="*/ 1563078 h 4469440"/>
              <a:gd name="connsiteX19" fmla="*/ 7993897 w 8349058"/>
              <a:gd name="connsiteY19" fmla="*/ 1711571 h 4469440"/>
              <a:gd name="connsiteX20" fmla="*/ 7962636 w 8349058"/>
              <a:gd name="connsiteY20" fmla="*/ 1781908 h 4469440"/>
              <a:gd name="connsiteX21" fmla="*/ 8165836 w 8349058"/>
              <a:gd name="connsiteY21" fmla="*/ 2125786 h 4469440"/>
              <a:gd name="connsiteX22" fmla="*/ 8243990 w 8349058"/>
              <a:gd name="connsiteY22" fmla="*/ 2133603 h 4469440"/>
              <a:gd name="connsiteX23" fmla="*/ 8290881 w 8349058"/>
              <a:gd name="connsiteY23" fmla="*/ 2625970 h 4469440"/>
              <a:gd name="connsiteX24" fmla="*/ 8251805 w 8349058"/>
              <a:gd name="connsiteY24" fmla="*/ 3040186 h 4469440"/>
              <a:gd name="connsiteX25" fmla="*/ 7540605 w 8349058"/>
              <a:gd name="connsiteY25" fmla="*/ 3094894 h 4469440"/>
              <a:gd name="connsiteX26" fmla="*/ 6684821 w 8349058"/>
              <a:gd name="connsiteY26" fmla="*/ 3372197 h 4469440"/>
              <a:gd name="connsiteX27" fmla="*/ 3090402 w 8349058"/>
              <a:gd name="connsiteY27" fmla="*/ 4435089 h 4469440"/>
              <a:gd name="connsiteX28" fmla="*/ 76913 w 8349058"/>
              <a:gd name="connsiteY28" fmla="*/ 476740 h 4469440"/>
              <a:gd name="connsiteX29" fmla="*/ 835004 w 8349058"/>
              <a:gd name="connsiteY29" fmla="*/ 640863 h 4469440"/>
              <a:gd name="connsiteX30" fmla="*/ 1468052 w 8349058"/>
              <a:gd name="connsiteY30" fmla="*/ 1312985 h 4469440"/>
              <a:gd name="connsiteX31" fmla="*/ 1983866 w 8349058"/>
              <a:gd name="connsiteY31" fmla="*/ 1930401 h 4469440"/>
              <a:gd name="connsiteX32" fmla="*/ 2280850 w 8349058"/>
              <a:gd name="connsiteY32" fmla="*/ 1469294 h 4469440"/>
              <a:gd name="connsiteX33" fmla="*/ 2433910 w 8349058"/>
              <a:gd name="connsiteY33" fmla="*/ 1132225 h 4469440"/>
              <a:gd name="connsiteX0" fmla="*/ 2433910 w 8349058"/>
              <a:gd name="connsiteY0" fmla="*/ 1141246 h 4478461"/>
              <a:gd name="connsiteX1" fmla="*/ 2538759 w 8349058"/>
              <a:gd name="connsiteY1" fmla="*/ 696775 h 4478461"/>
              <a:gd name="connsiteX2" fmla="*/ 2929528 w 8349058"/>
              <a:gd name="connsiteY2" fmla="*/ 345083 h 4478461"/>
              <a:gd name="connsiteX3" fmla="*/ 3382820 w 8349058"/>
              <a:gd name="connsiteY3" fmla="*/ 220037 h 4478461"/>
              <a:gd name="connsiteX4" fmla="*/ 3586020 w 8349058"/>
              <a:gd name="connsiteY4" fmla="*/ 9021 h 4478461"/>
              <a:gd name="connsiteX5" fmla="*/ 4820851 w 8349058"/>
              <a:gd name="connsiteY5" fmla="*/ 24652 h 4478461"/>
              <a:gd name="connsiteX6" fmla="*/ 5149097 w 8349058"/>
              <a:gd name="connsiteY6" fmla="*/ 306006 h 4478461"/>
              <a:gd name="connsiteX7" fmla="*/ 6024420 w 8349058"/>
              <a:gd name="connsiteY7" fmla="*/ 509206 h 4478461"/>
              <a:gd name="connsiteX8" fmla="*/ 6469897 w 8349058"/>
              <a:gd name="connsiteY8" fmla="*/ 110621 h 4478461"/>
              <a:gd name="connsiteX9" fmla="*/ 6618390 w 8349058"/>
              <a:gd name="connsiteY9" fmla="*/ 149698 h 4478461"/>
              <a:gd name="connsiteX10" fmla="*/ 6809867 w 8349058"/>
              <a:gd name="connsiteY10" fmla="*/ 78353 h 4478461"/>
              <a:gd name="connsiteX11" fmla="*/ 7095128 w 8349058"/>
              <a:gd name="connsiteY11" fmla="*/ 313822 h 4478461"/>
              <a:gd name="connsiteX12" fmla="*/ 7188913 w 8349058"/>
              <a:gd name="connsiteY12" fmla="*/ 306007 h 4478461"/>
              <a:gd name="connsiteX13" fmla="*/ 7313959 w 8349058"/>
              <a:gd name="connsiteY13" fmla="*/ 477946 h 4478461"/>
              <a:gd name="connsiteX14" fmla="*/ 7142020 w 8349058"/>
              <a:gd name="connsiteY14" fmla="*/ 696775 h 4478461"/>
              <a:gd name="connsiteX15" fmla="*/ 7306144 w 8349058"/>
              <a:gd name="connsiteY15" fmla="*/ 884346 h 4478461"/>
              <a:gd name="connsiteX16" fmla="*/ 7524974 w 8349058"/>
              <a:gd name="connsiteY16" fmla="*/ 1032838 h 4478461"/>
              <a:gd name="connsiteX17" fmla="*/ 7735990 w 8349058"/>
              <a:gd name="connsiteY17" fmla="*/ 1243853 h 4478461"/>
              <a:gd name="connsiteX18" fmla="*/ 7837589 w 8349058"/>
              <a:gd name="connsiteY18" fmla="*/ 1267299 h 4478461"/>
              <a:gd name="connsiteX19" fmla="*/ 7915744 w 8349058"/>
              <a:gd name="connsiteY19" fmla="*/ 1572099 h 4478461"/>
              <a:gd name="connsiteX20" fmla="*/ 7993897 w 8349058"/>
              <a:gd name="connsiteY20" fmla="*/ 1720592 h 4478461"/>
              <a:gd name="connsiteX21" fmla="*/ 7962636 w 8349058"/>
              <a:gd name="connsiteY21" fmla="*/ 1790929 h 4478461"/>
              <a:gd name="connsiteX22" fmla="*/ 8165836 w 8349058"/>
              <a:gd name="connsiteY22" fmla="*/ 2134807 h 4478461"/>
              <a:gd name="connsiteX23" fmla="*/ 8243990 w 8349058"/>
              <a:gd name="connsiteY23" fmla="*/ 2142624 h 4478461"/>
              <a:gd name="connsiteX24" fmla="*/ 8290881 w 8349058"/>
              <a:gd name="connsiteY24" fmla="*/ 2634991 h 4478461"/>
              <a:gd name="connsiteX25" fmla="*/ 8251805 w 8349058"/>
              <a:gd name="connsiteY25" fmla="*/ 3049207 h 4478461"/>
              <a:gd name="connsiteX26" fmla="*/ 7540605 w 8349058"/>
              <a:gd name="connsiteY26" fmla="*/ 3103915 h 4478461"/>
              <a:gd name="connsiteX27" fmla="*/ 6684821 w 8349058"/>
              <a:gd name="connsiteY27" fmla="*/ 3381218 h 4478461"/>
              <a:gd name="connsiteX28" fmla="*/ 3090402 w 8349058"/>
              <a:gd name="connsiteY28" fmla="*/ 4444110 h 4478461"/>
              <a:gd name="connsiteX29" fmla="*/ 76913 w 8349058"/>
              <a:gd name="connsiteY29" fmla="*/ 485761 h 4478461"/>
              <a:gd name="connsiteX30" fmla="*/ 835004 w 8349058"/>
              <a:gd name="connsiteY30" fmla="*/ 649884 h 4478461"/>
              <a:gd name="connsiteX31" fmla="*/ 1468052 w 8349058"/>
              <a:gd name="connsiteY31" fmla="*/ 1322006 h 4478461"/>
              <a:gd name="connsiteX32" fmla="*/ 1983866 w 8349058"/>
              <a:gd name="connsiteY32" fmla="*/ 1939422 h 4478461"/>
              <a:gd name="connsiteX33" fmla="*/ 2280850 w 8349058"/>
              <a:gd name="connsiteY33" fmla="*/ 1478315 h 4478461"/>
              <a:gd name="connsiteX34" fmla="*/ 2433910 w 8349058"/>
              <a:gd name="connsiteY34" fmla="*/ 1141246 h 4478461"/>
              <a:gd name="connsiteX0" fmla="*/ 2433910 w 8349058"/>
              <a:gd name="connsiteY0" fmla="*/ 1138818 h 4476033"/>
              <a:gd name="connsiteX1" fmla="*/ 2538759 w 8349058"/>
              <a:gd name="connsiteY1" fmla="*/ 694347 h 4476033"/>
              <a:gd name="connsiteX2" fmla="*/ 2929528 w 8349058"/>
              <a:gd name="connsiteY2" fmla="*/ 342655 h 4476033"/>
              <a:gd name="connsiteX3" fmla="*/ 3382820 w 8349058"/>
              <a:gd name="connsiteY3" fmla="*/ 217609 h 4476033"/>
              <a:gd name="connsiteX4" fmla="*/ 3586020 w 8349058"/>
              <a:gd name="connsiteY4" fmla="*/ 6593 h 4476033"/>
              <a:gd name="connsiteX5" fmla="*/ 4344113 w 8349058"/>
              <a:gd name="connsiteY5" fmla="*/ 108194 h 4476033"/>
              <a:gd name="connsiteX6" fmla="*/ 4820851 w 8349058"/>
              <a:gd name="connsiteY6" fmla="*/ 22224 h 4476033"/>
              <a:gd name="connsiteX7" fmla="*/ 5149097 w 8349058"/>
              <a:gd name="connsiteY7" fmla="*/ 303578 h 4476033"/>
              <a:gd name="connsiteX8" fmla="*/ 6024420 w 8349058"/>
              <a:gd name="connsiteY8" fmla="*/ 506778 h 4476033"/>
              <a:gd name="connsiteX9" fmla="*/ 6469897 w 8349058"/>
              <a:gd name="connsiteY9" fmla="*/ 108193 h 4476033"/>
              <a:gd name="connsiteX10" fmla="*/ 6618390 w 8349058"/>
              <a:gd name="connsiteY10" fmla="*/ 147270 h 4476033"/>
              <a:gd name="connsiteX11" fmla="*/ 6809867 w 8349058"/>
              <a:gd name="connsiteY11" fmla="*/ 75925 h 4476033"/>
              <a:gd name="connsiteX12" fmla="*/ 7095128 w 8349058"/>
              <a:gd name="connsiteY12" fmla="*/ 311394 h 4476033"/>
              <a:gd name="connsiteX13" fmla="*/ 7188913 w 8349058"/>
              <a:gd name="connsiteY13" fmla="*/ 303579 h 4476033"/>
              <a:gd name="connsiteX14" fmla="*/ 7313959 w 8349058"/>
              <a:gd name="connsiteY14" fmla="*/ 475518 h 4476033"/>
              <a:gd name="connsiteX15" fmla="*/ 7142020 w 8349058"/>
              <a:gd name="connsiteY15" fmla="*/ 694347 h 4476033"/>
              <a:gd name="connsiteX16" fmla="*/ 7306144 w 8349058"/>
              <a:gd name="connsiteY16" fmla="*/ 881918 h 4476033"/>
              <a:gd name="connsiteX17" fmla="*/ 7524974 w 8349058"/>
              <a:gd name="connsiteY17" fmla="*/ 1030410 h 4476033"/>
              <a:gd name="connsiteX18" fmla="*/ 7735990 w 8349058"/>
              <a:gd name="connsiteY18" fmla="*/ 1241425 h 4476033"/>
              <a:gd name="connsiteX19" fmla="*/ 7837589 w 8349058"/>
              <a:gd name="connsiteY19" fmla="*/ 1264871 h 4476033"/>
              <a:gd name="connsiteX20" fmla="*/ 7915744 w 8349058"/>
              <a:gd name="connsiteY20" fmla="*/ 1569671 h 4476033"/>
              <a:gd name="connsiteX21" fmla="*/ 7993897 w 8349058"/>
              <a:gd name="connsiteY21" fmla="*/ 1718164 h 4476033"/>
              <a:gd name="connsiteX22" fmla="*/ 7962636 w 8349058"/>
              <a:gd name="connsiteY22" fmla="*/ 1788501 h 4476033"/>
              <a:gd name="connsiteX23" fmla="*/ 8165836 w 8349058"/>
              <a:gd name="connsiteY23" fmla="*/ 2132379 h 4476033"/>
              <a:gd name="connsiteX24" fmla="*/ 8243990 w 8349058"/>
              <a:gd name="connsiteY24" fmla="*/ 2140196 h 4476033"/>
              <a:gd name="connsiteX25" fmla="*/ 8290881 w 8349058"/>
              <a:gd name="connsiteY25" fmla="*/ 2632563 h 4476033"/>
              <a:gd name="connsiteX26" fmla="*/ 8251805 w 8349058"/>
              <a:gd name="connsiteY26" fmla="*/ 3046779 h 4476033"/>
              <a:gd name="connsiteX27" fmla="*/ 7540605 w 8349058"/>
              <a:gd name="connsiteY27" fmla="*/ 3101487 h 4476033"/>
              <a:gd name="connsiteX28" fmla="*/ 6684821 w 8349058"/>
              <a:gd name="connsiteY28" fmla="*/ 3378790 h 4476033"/>
              <a:gd name="connsiteX29" fmla="*/ 3090402 w 8349058"/>
              <a:gd name="connsiteY29" fmla="*/ 4441682 h 4476033"/>
              <a:gd name="connsiteX30" fmla="*/ 76913 w 8349058"/>
              <a:gd name="connsiteY30" fmla="*/ 483333 h 4476033"/>
              <a:gd name="connsiteX31" fmla="*/ 835004 w 8349058"/>
              <a:gd name="connsiteY31" fmla="*/ 647456 h 4476033"/>
              <a:gd name="connsiteX32" fmla="*/ 1468052 w 8349058"/>
              <a:gd name="connsiteY32" fmla="*/ 1319578 h 4476033"/>
              <a:gd name="connsiteX33" fmla="*/ 1983866 w 8349058"/>
              <a:gd name="connsiteY33" fmla="*/ 1936994 h 4476033"/>
              <a:gd name="connsiteX34" fmla="*/ 2280850 w 8349058"/>
              <a:gd name="connsiteY34" fmla="*/ 1475887 h 4476033"/>
              <a:gd name="connsiteX35" fmla="*/ 2433910 w 8349058"/>
              <a:gd name="connsiteY35" fmla="*/ 1138818 h 4476033"/>
              <a:gd name="connsiteX0" fmla="*/ 2433910 w 8349058"/>
              <a:gd name="connsiteY0" fmla="*/ 1169412 h 4506627"/>
              <a:gd name="connsiteX1" fmla="*/ 2538759 w 8349058"/>
              <a:gd name="connsiteY1" fmla="*/ 724941 h 4506627"/>
              <a:gd name="connsiteX2" fmla="*/ 2929528 w 8349058"/>
              <a:gd name="connsiteY2" fmla="*/ 373249 h 4506627"/>
              <a:gd name="connsiteX3" fmla="*/ 3382820 w 8349058"/>
              <a:gd name="connsiteY3" fmla="*/ 248203 h 4506627"/>
              <a:gd name="connsiteX4" fmla="*/ 3586020 w 8349058"/>
              <a:gd name="connsiteY4" fmla="*/ 37187 h 4506627"/>
              <a:gd name="connsiteX5" fmla="*/ 4086205 w 8349058"/>
              <a:gd name="connsiteY5" fmla="*/ 5927 h 4506627"/>
              <a:gd name="connsiteX6" fmla="*/ 4344113 w 8349058"/>
              <a:gd name="connsiteY6" fmla="*/ 138788 h 4506627"/>
              <a:gd name="connsiteX7" fmla="*/ 4820851 w 8349058"/>
              <a:gd name="connsiteY7" fmla="*/ 52818 h 4506627"/>
              <a:gd name="connsiteX8" fmla="*/ 5149097 w 8349058"/>
              <a:gd name="connsiteY8" fmla="*/ 334172 h 4506627"/>
              <a:gd name="connsiteX9" fmla="*/ 6024420 w 8349058"/>
              <a:gd name="connsiteY9" fmla="*/ 537372 h 4506627"/>
              <a:gd name="connsiteX10" fmla="*/ 6469897 w 8349058"/>
              <a:gd name="connsiteY10" fmla="*/ 138787 h 4506627"/>
              <a:gd name="connsiteX11" fmla="*/ 6618390 w 8349058"/>
              <a:gd name="connsiteY11" fmla="*/ 177864 h 4506627"/>
              <a:gd name="connsiteX12" fmla="*/ 6809867 w 8349058"/>
              <a:gd name="connsiteY12" fmla="*/ 106519 h 4506627"/>
              <a:gd name="connsiteX13" fmla="*/ 7095128 w 8349058"/>
              <a:gd name="connsiteY13" fmla="*/ 341988 h 4506627"/>
              <a:gd name="connsiteX14" fmla="*/ 7188913 w 8349058"/>
              <a:gd name="connsiteY14" fmla="*/ 334173 h 4506627"/>
              <a:gd name="connsiteX15" fmla="*/ 7313959 w 8349058"/>
              <a:gd name="connsiteY15" fmla="*/ 506112 h 4506627"/>
              <a:gd name="connsiteX16" fmla="*/ 7142020 w 8349058"/>
              <a:gd name="connsiteY16" fmla="*/ 724941 h 4506627"/>
              <a:gd name="connsiteX17" fmla="*/ 7306144 w 8349058"/>
              <a:gd name="connsiteY17" fmla="*/ 912512 h 4506627"/>
              <a:gd name="connsiteX18" fmla="*/ 7524974 w 8349058"/>
              <a:gd name="connsiteY18" fmla="*/ 1061004 h 4506627"/>
              <a:gd name="connsiteX19" fmla="*/ 7735990 w 8349058"/>
              <a:gd name="connsiteY19" fmla="*/ 1272019 h 4506627"/>
              <a:gd name="connsiteX20" fmla="*/ 7837589 w 8349058"/>
              <a:gd name="connsiteY20" fmla="*/ 1295465 h 4506627"/>
              <a:gd name="connsiteX21" fmla="*/ 7915744 w 8349058"/>
              <a:gd name="connsiteY21" fmla="*/ 1600265 h 4506627"/>
              <a:gd name="connsiteX22" fmla="*/ 7993897 w 8349058"/>
              <a:gd name="connsiteY22" fmla="*/ 1748758 h 4506627"/>
              <a:gd name="connsiteX23" fmla="*/ 7962636 w 8349058"/>
              <a:gd name="connsiteY23" fmla="*/ 1819095 h 4506627"/>
              <a:gd name="connsiteX24" fmla="*/ 8165836 w 8349058"/>
              <a:gd name="connsiteY24" fmla="*/ 2162973 h 4506627"/>
              <a:gd name="connsiteX25" fmla="*/ 8243990 w 8349058"/>
              <a:gd name="connsiteY25" fmla="*/ 2170790 h 4506627"/>
              <a:gd name="connsiteX26" fmla="*/ 8290881 w 8349058"/>
              <a:gd name="connsiteY26" fmla="*/ 2663157 h 4506627"/>
              <a:gd name="connsiteX27" fmla="*/ 8251805 w 8349058"/>
              <a:gd name="connsiteY27" fmla="*/ 3077373 h 4506627"/>
              <a:gd name="connsiteX28" fmla="*/ 7540605 w 8349058"/>
              <a:gd name="connsiteY28" fmla="*/ 3132081 h 4506627"/>
              <a:gd name="connsiteX29" fmla="*/ 6684821 w 8349058"/>
              <a:gd name="connsiteY29" fmla="*/ 3409384 h 4506627"/>
              <a:gd name="connsiteX30" fmla="*/ 3090402 w 8349058"/>
              <a:gd name="connsiteY30" fmla="*/ 4472276 h 4506627"/>
              <a:gd name="connsiteX31" fmla="*/ 76913 w 8349058"/>
              <a:gd name="connsiteY31" fmla="*/ 513927 h 4506627"/>
              <a:gd name="connsiteX32" fmla="*/ 835004 w 8349058"/>
              <a:gd name="connsiteY32" fmla="*/ 678050 h 4506627"/>
              <a:gd name="connsiteX33" fmla="*/ 1468052 w 8349058"/>
              <a:gd name="connsiteY33" fmla="*/ 1350172 h 4506627"/>
              <a:gd name="connsiteX34" fmla="*/ 1983866 w 8349058"/>
              <a:gd name="connsiteY34" fmla="*/ 1967588 h 4506627"/>
              <a:gd name="connsiteX35" fmla="*/ 2280850 w 8349058"/>
              <a:gd name="connsiteY35" fmla="*/ 1506481 h 4506627"/>
              <a:gd name="connsiteX36" fmla="*/ 2433910 w 8349058"/>
              <a:gd name="connsiteY36" fmla="*/ 1169412 h 4506627"/>
              <a:gd name="connsiteX0" fmla="*/ 2433910 w 8349058"/>
              <a:gd name="connsiteY0" fmla="*/ 1168990 h 4506205"/>
              <a:gd name="connsiteX1" fmla="*/ 2538759 w 8349058"/>
              <a:gd name="connsiteY1" fmla="*/ 724519 h 4506205"/>
              <a:gd name="connsiteX2" fmla="*/ 2929528 w 8349058"/>
              <a:gd name="connsiteY2" fmla="*/ 372827 h 4506205"/>
              <a:gd name="connsiteX3" fmla="*/ 3382820 w 8349058"/>
              <a:gd name="connsiteY3" fmla="*/ 247781 h 4506205"/>
              <a:gd name="connsiteX4" fmla="*/ 3586020 w 8349058"/>
              <a:gd name="connsiteY4" fmla="*/ 36765 h 4506205"/>
              <a:gd name="connsiteX5" fmla="*/ 3875190 w 8349058"/>
              <a:gd name="connsiteY5" fmla="*/ 52397 h 4506205"/>
              <a:gd name="connsiteX6" fmla="*/ 4086205 w 8349058"/>
              <a:gd name="connsiteY6" fmla="*/ 5505 h 4506205"/>
              <a:gd name="connsiteX7" fmla="*/ 4344113 w 8349058"/>
              <a:gd name="connsiteY7" fmla="*/ 138366 h 4506205"/>
              <a:gd name="connsiteX8" fmla="*/ 4820851 w 8349058"/>
              <a:gd name="connsiteY8" fmla="*/ 52396 h 4506205"/>
              <a:gd name="connsiteX9" fmla="*/ 5149097 w 8349058"/>
              <a:gd name="connsiteY9" fmla="*/ 333750 h 4506205"/>
              <a:gd name="connsiteX10" fmla="*/ 6024420 w 8349058"/>
              <a:gd name="connsiteY10" fmla="*/ 536950 h 4506205"/>
              <a:gd name="connsiteX11" fmla="*/ 6469897 w 8349058"/>
              <a:gd name="connsiteY11" fmla="*/ 138365 h 4506205"/>
              <a:gd name="connsiteX12" fmla="*/ 6618390 w 8349058"/>
              <a:gd name="connsiteY12" fmla="*/ 177442 h 4506205"/>
              <a:gd name="connsiteX13" fmla="*/ 6809867 w 8349058"/>
              <a:gd name="connsiteY13" fmla="*/ 106097 h 4506205"/>
              <a:gd name="connsiteX14" fmla="*/ 7095128 w 8349058"/>
              <a:gd name="connsiteY14" fmla="*/ 341566 h 4506205"/>
              <a:gd name="connsiteX15" fmla="*/ 7188913 w 8349058"/>
              <a:gd name="connsiteY15" fmla="*/ 333751 h 4506205"/>
              <a:gd name="connsiteX16" fmla="*/ 7313959 w 8349058"/>
              <a:gd name="connsiteY16" fmla="*/ 505690 h 4506205"/>
              <a:gd name="connsiteX17" fmla="*/ 7142020 w 8349058"/>
              <a:gd name="connsiteY17" fmla="*/ 724519 h 4506205"/>
              <a:gd name="connsiteX18" fmla="*/ 7306144 w 8349058"/>
              <a:gd name="connsiteY18" fmla="*/ 912090 h 4506205"/>
              <a:gd name="connsiteX19" fmla="*/ 7524974 w 8349058"/>
              <a:gd name="connsiteY19" fmla="*/ 1060582 h 4506205"/>
              <a:gd name="connsiteX20" fmla="*/ 7735990 w 8349058"/>
              <a:gd name="connsiteY20" fmla="*/ 1271597 h 4506205"/>
              <a:gd name="connsiteX21" fmla="*/ 7837589 w 8349058"/>
              <a:gd name="connsiteY21" fmla="*/ 1295043 h 4506205"/>
              <a:gd name="connsiteX22" fmla="*/ 7915744 w 8349058"/>
              <a:gd name="connsiteY22" fmla="*/ 1599843 h 4506205"/>
              <a:gd name="connsiteX23" fmla="*/ 7993897 w 8349058"/>
              <a:gd name="connsiteY23" fmla="*/ 1748336 h 4506205"/>
              <a:gd name="connsiteX24" fmla="*/ 7962636 w 8349058"/>
              <a:gd name="connsiteY24" fmla="*/ 1818673 h 4506205"/>
              <a:gd name="connsiteX25" fmla="*/ 8165836 w 8349058"/>
              <a:gd name="connsiteY25" fmla="*/ 2162551 h 4506205"/>
              <a:gd name="connsiteX26" fmla="*/ 8243990 w 8349058"/>
              <a:gd name="connsiteY26" fmla="*/ 2170368 h 4506205"/>
              <a:gd name="connsiteX27" fmla="*/ 8290881 w 8349058"/>
              <a:gd name="connsiteY27" fmla="*/ 2662735 h 4506205"/>
              <a:gd name="connsiteX28" fmla="*/ 8251805 w 8349058"/>
              <a:gd name="connsiteY28" fmla="*/ 3076951 h 4506205"/>
              <a:gd name="connsiteX29" fmla="*/ 7540605 w 8349058"/>
              <a:gd name="connsiteY29" fmla="*/ 3131659 h 4506205"/>
              <a:gd name="connsiteX30" fmla="*/ 6684821 w 8349058"/>
              <a:gd name="connsiteY30" fmla="*/ 3408962 h 4506205"/>
              <a:gd name="connsiteX31" fmla="*/ 3090402 w 8349058"/>
              <a:gd name="connsiteY31" fmla="*/ 4471854 h 4506205"/>
              <a:gd name="connsiteX32" fmla="*/ 76913 w 8349058"/>
              <a:gd name="connsiteY32" fmla="*/ 513505 h 4506205"/>
              <a:gd name="connsiteX33" fmla="*/ 835004 w 8349058"/>
              <a:gd name="connsiteY33" fmla="*/ 677628 h 4506205"/>
              <a:gd name="connsiteX34" fmla="*/ 1468052 w 8349058"/>
              <a:gd name="connsiteY34" fmla="*/ 1349750 h 4506205"/>
              <a:gd name="connsiteX35" fmla="*/ 1983866 w 8349058"/>
              <a:gd name="connsiteY35" fmla="*/ 1967166 h 4506205"/>
              <a:gd name="connsiteX36" fmla="*/ 2280850 w 8349058"/>
              <a:gd name="connsiteY36" fmla="*/ 1506059 h 4506205"/>
              <a:gd name="connsiteX37" fmla="*/ 2433910 w 8349058"/>
              <a:gd name="connsiteY37" fmla="*/ 1168990 h 4506205"/>
              <a:gd name="connsiteX0" fmla="*/ 2433910 w 8349058"/>
              <a:gd name="connsiteY0" fmla="*/ 1168990 h 4506205"/>
              <a:gd name="connsiteX1" fmla="*/ 2538759 w 8349058"/>
              <a:gd name="connsiteY1" fmla="*/ 724519 h 4506205"/>
              <a:gd name="connsiteX2" fmla="*/ 2929528 w 8349058"/>
              <a:gd name="connsiteY2" fmla="*/ 372827 h 4506205"/>
              <a:gd name="connsiteX3" fmla="*/ 3343744 w 8349058"/>
              <a:gd name="connsiteY3" fmla="*/ 247781 h 4506205"/>
              <a:gd name="connsiteX4" fmla="*/ 3586020 w 8349058"/>
              <a:gd name="connsiteY4" fmla="*/ 36765 h 4506205"/>
              <a:gd name="connsiteX5" fmla="*/ 3875190 w 8349058"/>
              <a:gd name="connsiteY5" fmla="*/ 52397 h 4506205"/>
              <a:gd name="connsiteX6" fmla="*/ 4086205 w 8349058"/>
              <a:gd name="connsiteY6" fmla="*/ 5505 h 4506205"/>
              <a:gd name="connsiteX7" fmla="*/ 4344113 w 8349058"/>
              <a:gd name="connsiteY7" fmla="*/ 138366 h 4506205"/>
              <a:gd name="connsiteX8" fmla="*/ 4820851 w 8349058"/>
              <a:gd name="connsiteY8" fmla="*/ 52396 h 4506205"/>
              <a:gd name="connsiteX9" fmla="*/ 5149097 w 8349058"/>
              <a:gd name="connsiteY9" fmla="*/ 333750 h 4506205"/>
              <a:gd name="connsiteX10" fmla="*/ 6024420 w 8349058"/>
              <a:gd name="connsiteY10" fmla="*/ 536950 h 4506205"/>
              <a:gd name="connsiteX11" fmla="*/ 6469897 w 8349058"/>
              <a:gd name="connsiteY11" fmla="*/ 138365 h 4506205"/>
              <a:gd name="connsiteX12" fmla="*/ 6618390 w 8349058"/>
              <a:gd name="connsiteY12" fmla="*/ 177442 h 4506205"/>
              <a:gd name="connsiteX13" fmla="*/ 6809867 w 8349058"/>
              <a:gd name="connsiteY13" fmla="*/ 106097 h 4506205"/>
              <a:gd name="connsiteX14" fmla="*/ 7095128 w 8349058"/>
              <a:gd name="connsiteY14" fmla="*/ 341566 h 4506205"/>
              <a:gd name="connsiteX15" fmla="*/ 7188913 w 8349058"/>
              <a:gd name="connsiteY15" fmla="*/ 333751 h 4506205"/>
              <a:gd name="connsiteX16" fmla="*/ 7313959 w 8349058"/>
              <a:gd name="connsiteY16" fmla="*/ 505690 h 4506205"/>
              <a:gd name="connsiteX17" fmla="*/ 7142020 w 8349058"/>
              <a:gd name="connsiteY17" fmla="*/ 724519 h 4506205"/>
              <a:gd name="connsiteX18" fmla="*/ 7306144 w 8349058"/>
              <a:gd name="connsiteY18" fmla="*/ 912090 h 4506205"/>
              <a:gd name="connsiteX19" fmla="*/ 7524974 w 8349058"/>
              <a:gd name="connsiteY19" fmla="*/ 1060582 h 4506205"/>
              <a:gd name="connsiteX20" fmla="*/ 7735990 w 8349058"/>
              <a:gd name="connsiteY20" fmla="*/ 1271597 h 4506205"/>
              <a:gd name="connsiteX21" fmla="*/ 7837589 w 8349058"/>
              <a:gd name="connsiteY21" fmla="*/ 1295043 h 4506205"/>
              <a:gd name="connsiteX22" fmla="*/ 7915744 w 8349058"/>
              <a:gd name="connsiteY22" fmla="*/ 1599843 h 4506205"/>
              <a:gd name="connsiteX23" fmla="*/ 7993897 w 8349058"/>
              <a:gd name="connsiteY23" fmla="*/ 1748336 h 4506205"/>
              <a:gd name="connsiteX24" fmla="*/ 7962636 w 8349058"/>
              <a:gd name="connsiteY24" fmla="*/ 1818673 h 4506205"/>
              <a:gd name="connsiteX25" fmla="*/ 8165836 w 8349058"/>
              <a:gd name="connsiteY25" fmla="*/ 2162551 h 4506205"/>
              <a:gd name="connsiteX26" fmla="*/ 8243990 w 8349058"/>
              <a:gd name="connsiteY26" fmla="*/ 2170368 h 4506205"/>
              <a:gd name="connsiteX27" fmla="*/ 8290881 w 8349058"/>
              <a:gd name="connsiteY27" fmla="*/ 2662735 h 4506205"/>
              <a:gd name="connsiteX28" fmla="*/ 8251805 w 8349058"/>
              <a:gd name="connsiteY28" fmla="*/ 3076951 h 4506205"/>
              <a:gd name="connsiteX29" fmla="*/ 7540605 w 8349058"/>
              <a:gd name="connsiteY29" fmla="*/ 3131659 h 4506205"/>
              <a:gd name="connsiteX30" fmla="*/ 6684821 w 8349058"/>
              <a:gd name="connsiteY30" fmla="*/ 3408962 h 4506205"/>
              <a:gd name="connsiteX31" fmla="*/ 3090402 w 8349058"/>
              <a:gd name="connsiteY31" fmla="*/ 4471854 h 4506205"/>
              <a:gd name="connsiteX32" fmla="*/ 76913 w 8349058"/>
              <a:gd name="connsiteY32" fmla="*/ 513505 h 4506205"/>
              <a:gd name="connsiteX33" fmla="*/ 835004 w 8349058"/>
              <a:gd name="connsiteY33" fmla="*/ 677628 h 4506205"/>
              <a:gd name="connsiteX34" fmla="*/ 1468052 w 8349058"/>
              <a:gd name="connsiteY34" fmla="*/ 1349750 h 4506205"/>
              <a:gd name="connsiteX35" fmla="*/ 1983866 w 8349058"/>
              <a:gd name="connsiteY35" fmla="*/ 1967166 h 4506205"/>
              <a:gd name="connsiteX36" fmla="*/ 2280850 w 8349058"/>
              <a:gd name="connsiteY36" fmla="*/ 1506059 h 4506205"/>
              <a:gd name="connsiteX37" fmla="*/ 2433910 w 8349058"/>
              <a:gd name="connsiteY37" fmla="*/ 1168990 h 4506205"/>
              <a:gd name="connsiteX0" fmla="*/ 2433910 w 8349058"/>
              <a:gd name="connsiteY0" fmla="*/ 1168990 h 4506205"/>
              <a:gd name="connsiteX1" fmla="*/ 2405897 w 8349058"/>
              <a:gd name="connsiteY1" fmla="*/ 958982 h 4506205"/>
              <a:gd name="connsiteX2" fmla="*/ 2538759 w 8349058"/>
              <a:gd name="connsiteY2" fmla="*/ 724519 h 4506205"/>
              <a:gd name="connsiteX3" fmla="*/ 2929528 w 8349058"/>
              <a:gd name="connsiteY3" fmla="*/ 372827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433910 w 8349058"/>
              <a:gd name="connsiteY0" fmla="*/ 1168990 h 4506205"/>
              <a:gd name="connsiteX1" fmla="*/ 2405897 w 8349058"/>
              <a:gd name="connsiteY1" fmla="*/ 958982 h 4506205"/>
              <a:gd name="connsiteX2" fmla="*/ 2530943 w 8349058"/>
              <a:gd name="connsiteY2" fmla="*/ 724519 h 4506205"/>
              <a:gd name="connsiteX3" fmla="*/ 2929528 w 8349058"/>
              <a:gd name="connsiteY3" fmla="*/ 372827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433910 w 8349058"/>
              <a:gd name="connsiteY0" fmla="*/ 1168990 h 4506205"/>
              <a:gd name="connsiteX1" fmla="*/ 2405897 w 8349058"/>
              <a:gd name="connsiteY1" fmla="*/ 958982 h 4506205"/>
              <a:gd name="connsiteX2" fmla="*/ 2530943 w 8349058"/>
              <a:gd name="connsiteY2" fmla="*/ 724519 h 4506205"/>
              <a:gd name="connsiteX3" fmla="*/ 2859189 w 8349058"/>
              <a:gd name="connsiteY3" fmla="*/ 380643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433910 w 8349058"/>
              <a:gd name="connsiteY0" fmla="*/ 1168990 h 4506205"/>
              <a:gd name="connsiteX1" fmla="*/ 2405897 w 8349058"/>
              <a:gd name="connsiteY1" fmla="*/ 958982 h 4506205"/>
              <a:gd name="connsiteX2" fmla="*/ 2530943 w 8349058"/>
              <a:gd name="connsiteY2" fmla="*/ 724519 h 4506205"/>
              <a:gd name="connsiteX3" fmla="*/ 2859189 w 8349058"/>
              <a:gd name="connsiteY3" fmla="*/ 380643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398592 w 8313740"/>
              <a:gd name="connsiteY0" fmla="*/ 1168990 h 5687436"/>
              <a:gd name="connsiteX1" fmla="*/ 2370579 w 8313740"/>
              <a:gd name="connsiteY1" fmla="*/ 958982 h 5687436"/>
              <a:gd name="connsiteX2" fmla="*/ 2495625 w 8313740"/>
              <a:gd name="connsiteY2" fmla="*/ 724519 h 5687436"/>
              <a:gd name="connsiteX3" fmla="*/ 2823871 w 8313740"/>
              <a:gd name="connsiteY3" fmla="*/ 380643 h 5687436"/>
              <a:gd name="connsiteX4" fmla="*/ 3308426 w 8313740"/>
              <a:gd name="connsiteY4" fmla="*/ 247781 h 5687436"/>
              <a:gd name="connsiteX5" fmla="*/ 3550702 w 8313740"/>
              <a:gd name="connsiteY5" fmla="*/ 36765 h 5687436"/>
              <a:gd name="connsiteX6" fmla="*/ 3839872 w 8313740"/>
              <a:gd name="connsiteY6" fmla="*/ 52397 h 5687436"/>
              <a:gd name="connsiteX7" fmla="*/ 4050887 w 8313740"/>
              <a:gd name="connsiteY7" fmla="*/ 5505 h 5687436"/>
              <a:gd name="connsiteX8" fmla="*/ 4308795 w 8313740"/>
              <a:gd name="connsiteY8" fmla="*/ 138366 h 5687436"/>
              <a:gd name="connsiteX9" fmla="*/ 4785533 w 8313740"/>
              <a:gd name="connsiteY9" fmla="*/ 52396 h 5687436"/>
              <a:gd name="connsiteX10" fmla="*/ 5113779 w 8313740"/>
              <a:gd name="connsiteY10" fmla="*/ 333750 h 5687436"/>
              <a:gd name="connsiteX11" fmla="*/ 5989102 w 8313740"/>
              <a:gd name="connsiteY11" fmla="*/ 536950 h 5687436"/>
              <a:gd name="connsiteX12" fmla="*/ 6434579 w 8313740"/>
              <a:gd name="connsiteY12" fmla="*/ 138365 h 5687436"/>
              <a:gd name="connsiteX13" fmla="*/ 6583072 w 8313740"/>
              <a:gd name="connsiteY13" fmla="*/ 177442 h 5687436"/>
              <a:gd name="connsiteX14" fmla="*/ 6774549 w 8313740"/>
              <a:gd name="connsiteY14" fmla="*/ 106097 h 5687436"/>
              <a:gd name="connsiteX15" fmla="*/ 7059810 w 8313740"/>
              <a:gd name="connsiteY15" fmla="*/ 341566 h 5687436"/>
              <a:gd name="connsiteX16" fmla="*/ 7153595 w 8313740"/>
              <a:gd name="connsiteY16" fmla="*/ 333751 h 5687436"/>
              <a:gd name="connsiteX17" fmla="*/ 7278641 w 8313740"/>
              <a:gd name="connsiteY17" fmla="*/ 505690 h 5687436"/>
              <a:gd name="connsiteX18" fmla="*/ 7106702 w 8313740"/>
              <a:gd name="connsiteY18" fmla="*/ 724519 h 5687436"/>
              <a:gd name="connsiteX19" fmla="*/ 7270826 w 8313740"/>
              <a:gd name="connsiteY19" fmla="*/ 912090 h 5687436"/>
              <a:gd name="connsiteX20" fmla="*/ 7489656 w 8313740"/>
              <a:gd name="connsiteY20" fmla="*/ 1060582 h 5687436"/>
              <a:gd name="connsiteX21" fmla="*/ 7700672 w 8313740"/>
              <a:gd name="connsiteY21" fmla="*/ 1271597 h 5687436"/>
              <a:gd name="connsiteX22" fmla="*/ 7802271 w 8313740"/>
              <a:gd name="connsiteY22" fmla="*/ 1295043 h 5687436"/>
              <a:gd name="connsiteX23" fmla="*/ 7880426 w 8313740"/>
              <a:gd name="connsiteY23" fmla="*/ 1599843 h 5687436"/>
              <a:gd name="connsiteX24" fmla="*/ 7958579 w 8313740"/>
              <a:gd name="connsiteY24" fmla="*/ 1748336 h 5687436"/>
              <a:gd name="connsiteX25" fmla="*/ 7927318 w 8313740"/>
              <a:gd name="connsiteY25" fmla="*/ 1818673 h 5687436"/>
              <a:gd name="connsiteX26" fmla="*/ 8130518 w 8313740"/>
              <a:gd name="connsiteY26" fmla="*/ 2162551 h 5687436"/>
              <a:gd name="connsiteX27" fmla="*/ 8208672 w 8313740"/>
              <a:gd name="connsiteY27" fmla="*/ 2170368 h 5687436"/>
              <a:gd name="connsiteX28" fmla="*/ 8255563 w 8313740"/>
              <a:gd name="connsiteY28" fmla="*/ 2662735 h 5687436"/>
              <a:gd name="connsiteX29" fmla="*/ 8216487 w 8313740"/>
              <a:gd name="connsiteY29" fmla="*/ 3076951 h 5687436"/>
              <a:gd name="connsiteX30" fmla="*/ 7505287 w 8313740"/>
              <a:gd name="connsiteY30" fmla="*/ 3131659 h 5687436"/>
              <a:gd name="connsiteX31" fmla="*/ 6649503 w 8313740"/>
              <a:gd name="connsiteY31" fmla="*/ 3408962 h 5687436"/>
              <a:gd name="connsiteX32" fmla="*/ 3055084 w 8313740"/>
              <a:gd name="connsiteY32" fmla="*/ 4471854 h 5687436"/>
              <a:gd name="connsiteX33" fmla="*/ 1768795 w 8313740"/>
              <a:gd name="connsiteY33" fmla="*/ 5530982 h 5687436"/>
              <a:gd name="connsiteX34" fmla="*/ 41595 w 8313740"/>
              <a:gd name="connsiteY34" fmla="*/ 513505 h 5687436"/>
              <a:gd name="connsiteX35" fmla="*/ 799686 w 8313740"/>
              <a:gd name="connsiteY35" fmla="*/ 677628 h 5687436"/>
              <a:gd name="connsiteX36" fmla="*/ 1432734 w 8313740"/>
              <a:gd name="connsiteY36" fmla="*/ 1349750 h 5687436"/>
              <a:gd name="connsiteX37" fmla="*/ 1948548 w 8313740"/>
              <a:gd name="connsiteY37" fmla="*/ 1967166 h 5687436"/>
              <a:gd name="connsiteX38" fmla="*/ 2245532 w 8313740"/>
              <a:gd name="connsiteY38" fmla="*/ 1506059 h 5687436"/>
              <a:gd name="connsiteX39" fmla="*/ 2398592 w 8313740"/>
              <a:gd name="connsiteY39" fmla="*/ 1168990 h 5687436"/>
              <a:gd name="connsiteX0" fmla="*/ 2611590 w 8526738"/>
              <a:gd name="connsiteY0" fmla="*/ 1168990 h 5884350"/>
              <a:gd name="connsiteX1" fmla="*/ 2583577 w 8526738"/>
              <a:gd name="connsiteY1" fmla="*/ 958982 h 5884350"/>
              <a:gd name="connsiteX2" fmla="*/ 2708623 w 8526738"/>
              <a:gd name="connsiteY2" fmla="*/ 724519 h 5884350"/>
              <a:gd name="connsiteX3" fmla="*/ 3036869 w 8526738"/>
              <a:gd name="connsiteY3" fmla="*/ 380643 h 5884350"/>
              <a:gd name="connsiteX4" fmla="*/ 3521424 w 8526738"/>
              <a:gd name="connsiteY4" fmla="*/ 247781 h 5884350"/>
              <a:gd name="connsiteX5" fmla="*/ 3763700 w 8526738"/>
              <a:gd name="connsiteY5" fmla="*/ 36765 h 5884350"/>
              <a:gd name="connsiteX6" fmla="*/ 4052870 w 8526738"/>
              <a:gd name="connsiteY6" fmla="*/ 52397 h 5884350"/>
              <a:gd name="connsiteX7" fmla="*/ 4263885 w 8526738"/>
              <a:gd name="connsiteY7" fmla="*/ 5505 h 5884350"/>
              <a:gd name="connsiteX8" fmla="*/ 4521793 w 8526738"/>
              <a:gd name="connsiteY8" fmla="*/ 138366 h 5884350"/>
              <a:gd name="connsiteX9" fmla="*/ 4998531 w 8526738"/>
              <a:gd name="connsiteY9" fmla="*/ 52396 h 5884350"/>
              <a:gd name="connsiteX10" fmla="*/ 5326777 w 8526738"/>
              <a:gd name="connsiteY10" fmla="*/ 333750 h 5884350"/>
              <a:gd name="connsiteX11" fmla="*/ 6202100 w 8526738"/>
              <a:gd name="connsiteY11" fmla="*/ 536950 h 5884350"/>
              <a:gd name="connsiteX12" fmla="*/ 6647577 w 8526738"/>
              <a:gd name="connsiteY12" fmla="*/ 138365 h 5884350"/>
              <a:gd name="connsiteX13" fmla="*/ 6796070 w 8526738"/>
              <a:gd name="connsiteY13" fmla="*/ 177442 h 5884350"/>
              <a:gd name="connsiteX14" fmla="*/ 6987547 w 8526738"/>
              <a:gd name="connsiteY14" fmla="*/ 106097 h 5884350"/>
              <a:gd name="connsiteX15" fmla="*/ 7272808 w 8526738"/>
              <a:gd name="connsiteY15" fmla="*/ 341566 h 5884350"/>
              <a:gd name="connsiteX16" fmla="*/ 7366593 w 8526738"/>
              <a:gd name="connsiteY16" fmla="*/ 333751 h 5884350"/>
              <a:gd name="connsiteX17" fmla="*/ 7491639 w 8526738"/>
              <a:gd name="connsiteY17" fmla="*/ 505690 h 5884350"/>
              <a:gd name="connsiteX18" fmla="*/ 7319700 w 8526738"/>
              <a:gd name="connsiteY18" fmla="*/ 724519 h 5884350"/>
              <a:gd name="connsiteX19" fmla="*/ 7483824 w 8526738"/>
              <a:gd name="connsiteY19" fmla="*/ 912090 h 5884350"/>
              <a:gd name="connsiteX20" fmla="*/ 7702654 w 8526738"/>
              <a:gd name="connsiteY20" fmla="*/ 1060582 h 5884350"/>
              <a:gd name="connsiteX21" fmla="*/ 7913670 w 8526738"/>
              <a:gd name="connsiteY21" fmla="*/ 1271597 h 5884350"/>
              <a:gd name="connsiteX22" fmla="*/ 8015269 w 8526738"/>
              <a:gd name="connsiteY22" fmla="*/ 1295043 h 5884350"/>
              <a:gd name="connsiteX23" fmla="*/ 8093424 w 8526738"/>
              <a:gd name="connsiteY23" fmla="*/ 1599843 h 5884350"/>
              <a:gd name="connsiteX24" fmla="*/ 8171577 w 8526738"/>
              <a:gd name="connsiteY24" fmla="*/ 1748336 h 5884350"/>
              <a:gd name="connsiteX25" fmla="*/ 8140316 w 8526738"/>
              <a:gd name="connsiteY25" fmla="*/ 1818673 h 5884350"/>
              <a:gd name="connsiteX26" fmla="*/ 8343516 w 8526738"/>
              <a:gd name="connsiteY26" fmla="*/ 2162551 h 5884350"/>
              <a:gd name="connsiteX27" fmla="*/ 8421670 w 8526738"/>
              <a:gd name="connsiteY27" fmla="*/ 2170368 h 5884350"/>
              <a:gd name="connsiteX28" fmla="*/ 8468561 w 8526738"/>
              <a:gd name="connsiteY28" fmla="*/ 2662735 h 5884350"/>
              <a:gd name="connsiteX29" fmla="*/ 8429485 w 8526738"/>
              <a:gd name="connsiteY29" fmla="*/ 3076951 h 5884350"/>
              <a:gd name="connsiteX30" fmla="*/ 7718285 w 8526738"/>
              <a:gd name="connsiteY30" fmla="*/ 3131659 h 5884350"/>
              <a:gd name="connsiteX31" fmla="*/ 6862501 w 8526738"/>
              <a:gd name="connsiteY31" fmla="*/ 3408962 h 5884350"/>
              <a:gd name="connsiteX32" fmla="*/ 3268082 w 8526738"/>
              <a:gd name="connsiteY32" fmla="*/ 4471854 h 5884350"/>
              <a:gd name="connsiteX33" fmla="*/ 1981793 w 8526738"/>
              <a:gd name="connsiteY33" fmla="*/ 5530982 h 5884350"/>
              <a:gd name="connsiteX34" fmla="*/ 90470 w 8526738"/>
              <a:gd name="connsiteY34" fmla="*/ 5538796 h 5884350"/>
              <a:gd name="connsiteX35" fmla="*/ 254593 w 8526738"/>
              <a:gd name="connsiteY35" fmla="*/ 513505 h 5884350"/>
              <a:gd name="connsiteX36" fmla="*/ 1012684 w 8526738"/>
              <a:gd name="connsiteY36" fmla="*/ 677628 h 5884350"/>
              <a:gd name="connsiteX37" fmla="*/ 1645732 w 8526738"/>
              <a:gd name="connsiteY37" fmla="*/ 1349750 h 5884350"/>
              <a:gd name="connsiteX38" fmla="*/ 2161546 w 8526738"/>
              <a:gd name="connsiteY38" fmla="*/ 1967166 h 5884350"/>
              <a:gd name="connsiteX39" fmla="*/ 2458530 w 8526738"/>
              <a:gd name="connsiteY39" fmla="*/ 1506059 h 5884350"/>
              <a:gd name="connsiteX40" fmla="*/ 2611590 w 8526738"/>
              <a:gd name="connsiteY40" fmla="*/ 1168990 h 5884350"/>
              <a:gd name="connsiteX0" fmla="*/ 2653975 w 8569123"/>
              <a:gd name="connsiteY0" fmla="*/ 1168990 h 5884350"/>
              <a:gd name="connsiteX1" fmla="*/ 2625962 w 8569123"/>
              <a:gd name="connsiteY1" fmla="*/ 958982 h 5884350"/>
              <a:gd name="connsiteX2" fmla="*/ 2751008 w 8569123"/>
              <a:gd name="connsiteY2" fmla="*/ 724519 h 5884350"/>
              <a:gd name="connsiteX3" fmla="*/ 3079254 w 8569123"/>
              <a:gd name="connsiteY3" fmla="*/ 380643 h 5884350"/>
              <a:gd name="connsiteX4" fmla="*/ 3563809 w 8569123"/>
              <a:gd name="connsiteY4" fmla="*/ 247781 h 5884350"/>
              <a:gd name="connsiteX5" fmla="*/ 3806085 w 8569123"/>
              <a:gd name="connsiteY5" fmla="*/ 36765 h 5884350"/>
              <a:gd name="connsiteX6" fmla="*/ 4095255 w 8569123"/>
              <a:gd name="connsiteY6" fmla="*/ 52397 h 5884350"/>
              <a:gd name="connsiteX7" fmla="*/ 4306270 w 8569123"/>
              <a:gd name="connsiteY7" fmla="*/ 5505 h 5884350"/>
              <a:gd name="connsiteX8" fmla="*/ 4564178 w 8569123"/>
              <a:gd name="connsiteY8" fmla="*/ 138366 h 5884350"/>
              <a:gd name="connsiteX9" fmla="*/ 5040916 w 8569123"/>
              <a:gd name="connsiteY9" fmla="*/ 52396 h 5884350"/>
              <a:gd name="connsiteX10" fmla="*/ 5369162 w 8569123"/>
              <a:gd name="connsiteY10" fmla="*/ 333750 h 5884350"/>
              <a:gd name="connsiteX11" fmla="*/ 6244485 w 8569123"/>
              <a:gd name="connsiteY11" fmla="*/ 536950 h 5884350"/>
              <a:gd name="connsiteX12" fmla="*/ 6689962 w 8569123"/>
              <a:gd name="connsiteY12" fmla="*/ 138365 h 5884350"/>
              <a:gd name="connsiteX13" fmla="*/ 6838455 w 8569123"/>
              <a:gd name="connsiteY13" fmla="*/ 177442 h 5884350"/>
              <a:gd name="connsiteX14" fmla="*/ 7029932 w 8569123"/>
              <a:gd name="connsiteY14" fmla="*/ 106097 h 5884350"/>
              <a:gd name="connsiteX15" fmla="*/ 7315193 w 8569123"/>
              <a:gd name="connsiteY15" fmla="*/ 341566 h 5884350"/>
              <a:gd name="connsiteX16" fmla="*/ 7408978 w 8569123"/>
              <a:gd name="connsiteY16" fmla="*/ 333751 h 5884350"/>
              <a:gd name="connsiteX17" fmla="*/ 7534024 w 8569123"/>
              <a:gd name="connsiteY17" fmla="*/ 505690 h 5884350"/>
              <a:gd name="connsiteX18" fmla="*/ 7362085 w 8569123"/>
              <a:gd name="connsiteY18" fmla="*/ 724519 h 5884350"/>
              <a:gd name="connsiteX19" fmla="*/ 7526209 w 8569123"/>
              <a:gd name="connsiteY19" fmla="*/ 912090 h 5884350"/>
              <a:gd name="connsiteX20" fmla="*/ 7745039 w 8569123"/>
              <a:gd name="connsiteY20" fmla="*/ 1060582 h 5884350"/>
              <a:gd name="connsiteX21" fmla="*/ 7956055 w 8569123"/>
              <a:gd name="connsiteY21" fmla="*/ 1271597 h 5884350"/>
              <a:gd name="connsiteX22" fmla="*/ 8057654 w 8569123"/>
              <a:gd name="connsiteY22" fmla="*/ 1295043 h 5884350"/>
              <a:gd name="connsiteX23" fmla="*/ 8135809 w 8569123"/>
              <a:gd name="connsiteY23" fmla="*/ 1599843 h 5884350"/>
              <a:gd name="connsiteX24" fmla="*/ 8213962 w 8569123"/>
              <a:gd name="connsiteY24" fmla="*/ 1748336 h 5884350"/>
              <a:gd name="connsiteX25" fmla="*/ 8182701 w 8569123"/>
              <a:gd name="connsiteY25" fmla="*/ 1818673 h 5884350"/>
              <a:gd name="connsiteX26" fmla="*/ 8385901 w 8569123"/>
              <a:gd name="connsiteY26" fmla="*/ 2162551 h 5884350"/>
              <a:gd name="connsiteX27" fmla="*/ 8464055 w 8569123"/>
              <a:gd name="connsiteY27" fmla="*/ 2170368 h 5884350"/>
              <a:gd name="connsiteX28" fmla="*/ 8510946 w 8569123"/>
              <a:gd name="connsiteY28" fmla="*/ 2662735 h 5884350"/>
              <a:gd name="connsiteX29" fmla="*/ 8471870 w 8569123"/>
              <a:gd name="connsiteY29" fmla="*/ 3076951 h 5884350"/>
              <a:gd name="connsiteX30" fmla="*/ 7760670 w 8569123"/>
              <a:gd name="connsiteY30" fmla="*/ 3131659 h 5884350"/>
              <a:gd name="connsiteX31" fmla="*/ 6904886 w 8569123"/>
              <a:gd name="connsiteY31" fmla="*/ 3408962 h 5884350"/>
              <a:gd name="connsiteX32" fmla="*/ 3310467 w 8569123"/>
              <a:gd name="connsiteY32" fmla="*/ 4471854 h 5884350"/>
              <a:gd name="connsiteX33" fmla="*/ 2024178 w 8569123"/>
              <a:gd name="connsiteY33" fmla="*/ 5530982 h 5884350"/>
              <a:gd name="connsiteX34" fmla="*/ 132855 w 8569123"/>
              <a:gd name="connsiteY34" fmla="*/ 5538796 h 5884350"/>
              <a:gd name="connsiteX35" fmla="*/ 78147 w 8569123"/>
              <a:gd name="connsiteY35" fmla="*/ 146182 h 5884350"/>
              <a:gd name="connsiteX36" fmla="*/ 1055069 w 8569123"/>
              <a:gd name="connsiteY36" fmla="*/ 677628 h 5884350"/>
              <a:gd name="connsiteX37" fmla="*/ 1688117 w 8569123"/>
              <a:gd name="connsiteY37" fmla="*/ 1349750 h 5884350"/>
              <a:gd name="connsiteX38" fmla="*/ 2203931 w 8569123"/>
              <a:gd name="connsiteY38" fmla="*/ 1967166 h 5884350"/>
              <a:gd name="connsiteX39" fmla="*/ 2500915 w 8569123"/>
              <a:gd name="connsiteY39" fmla="*/ 1506059 h 5884350"/>
              <a:gd name="connsiteX40" fmla="*/ 2653975 w 8569123"/>
              <a:gd name="connsiteY40" fmla="*/ 1168990 h 5884350"/>
              <a:gd name="connsiteX0" fmla="*/ 2653975 w 8569123"/>
              <a:gd name="connsiteY0" fmla="*/ 1168990 h 5884350"/>
              <a:gd name="connsiteX1" fmla="*/ 2625962 w 8569123"/>
              <a:gd name="connsiteY1" fmla="*/ 958982 h 5884350"/>
              <a:gd name="connsiteX2" fmla="*/ 2751008 w 8569123"/>
              <a:gd name="connsiteY2" fmla="*/ 724519 h 5884350"/>
              <a:gd name="connsiteX3" fmla="*/ 3079254 w 8569123"/>
              <a:gd name="connsiteY3" fmla="*/ 380643 h 5884350"/>
              <a:gd name="connsiteX4" fmla="*/ 3563809 w 8569123"/>
              <a:gd name="connsiteY4" fmla="*/ 247781 h 5884350"/>
              <a:gd name="connsiteX5" fmla="*/ 3806085 w 8569123"/>
              <a:gd name="connsiteY5" fmla="*/ 36765 h 5884350"/>
              <a:gd name="connsiteX6" fmla="*/ 4095255 w 8569123"/>
              <a:gd name="connsiteY6" fmla="*/ 52397 h 5884350"/>
              <a:gd name="connsiteX7" fmla="*/ 4306270 w 8569123"/>
              <a:gd name="connsiteY7" fmla="*/ 5505 h 5884350"/>
              <a:gd name="connsiteX8" fmla="*/ 4564178 w 8569123"/>
              <a:gd name="connsiteY8" fmla="*/ 138366 h 5884350"/>
              <a:gd name="connsiteX9" fmla="*/ 5040916 w 8569123"/>
              <a:gd name="connsiteY9" fmla="*/ 52396 h 5884350"/>
              <a:gd name="connsiteX10" fmla="*/ 5369162 w 8569123"/>
              <a:gd name="connsiteY10" fmla="*/ 333750 h 5884350"/>
              <a:gd name="connsiteX11" fmla="*/ 6244485 w 8569123"/>
              <a:gd name="connsiteY11" fmla="*/ 536950 h 5884350"/>
              <a:gd name="connsiteX12" fmla="*/ 6689962 w 8569123"/>
              <a:gd name="connsiteY12" fmla="*/ 138365 h 5884350"/>
              <a:gd name="connsiteX13" fmla="*/ 6838455 w 8569123"/>
              <a:gd name="connsiteY13" fmla="*/ 177442 h 5884350"/>
              <a:gd name="connsiteX14" fmla="*/ 7029932 w 8569123"/>
              <a:gd name="connsiteY14" fmla="*/ 106097 h 5884350"/>
              <a:gd name="connsiteX15" fmla="*/ 7315193 w 8569123"/>
              <a:gd name="connsiteY15" fmla="*/ 341566 h 5884350"/>
              <a:gd name="connsiteX16" fmla="*/ 7408978 w 8569123"/>
              <a:gd name="connsiteY16" fmla="*/ 333751 h 5884350"/>
              <a:gd name="connsiteX17" fmla="*/ 7534024 w 8569123"/>
              <a:gd name="connsiteY17" fmla="*/ 505690 h 5884350"/>
              <a:gd name="connsiteX18" fmla="*/ 7362085 w 8569123"/>
              <a:gd name="connsiteY18" fmla="*/ 724519 h 5884350"/>
              <a:gd name="connsiteX19" fmla="*/ 7526209 w 8569123"/>
              <a:gd name="connsiteY19" fmla="*/ 912090 h 5884350"/>
              <a:gd name="connsiteX20" fmla="*/ 7745039 w 8569123"/>
              <a:gd name="connsiteY20" fmla="*/ 1060582 h 5884350"/>
              <a:gd name="connsiteX21" fmla="*/ 7956055 w 8569123"/>
              <a:gd name="connsiteY21" fmla="*/ 1271597 h 5884350"/>
              <a:gd name="connsiteX22" fmla="*/ 8057654 w 8569123"/>
              <a:gd name="connsiteY22" fmla="*/ 1295043 h 5884350"/>
              <a:gd name="connsiteX23" fmla="*/ 8135809 w 8569123"/>
              <a:gd name="connsiteY23" fmla="*/ 1599843 h 5884350"/>
              <a:gd name="connsiteX24" fmla="*/ 8213962 w 8569123"/>
              <a:gd name="connsiteY24" fmla="*/ 1748336 h 5884350"/>
              <a:gd name="connsiteX25" fmla="*/ 8182701 w 8569123"/>
              <a:gd name="connsiteY25" fmla="*/ 1818673 h 5884350"/>
              <a:gd name="connsiteX26" fmla="*/ 8385901 w 8569123"/>
              <a:gd name="connsiteY26" fmla="*/ 2162551 h 5884350"/>
              <a:gd name="connsiteX27" fmla="*/ 8464055 w 8569123"/>
              <a:gd name="connsiteY27" fmla="*/ 2170368 h 5884350"/>
              <a:gd name="connsiteX28" fmla="*/ 8510946 w 8569123"/>
              <a:gd name="connsiteY28" fmla="*/ 2662735 h 5884350"/>
              <a:gd name="connsiteX29" fmla="*/ 8471870 w 8569123"/>
              <a:gd name="connsiteY29" fmla="*/ 3076951 h 5884350"/>
              <a:gd name="connsiteX30" fmla="*/ 7760670 w 8569123"/>
              <a:gd name="connsiteY30" fmla="*/ 3131659 h 5884350"/>
              <a:gd name="connsiteX31" fmla="*/ 6904886 w 8569123"/>
              <a:gd name="connsiteY31" fmla="*/ 3408962 h 5884350"/>
              <a:gd name="connsiteX32" fmla="*/ 3310467 w 8569123"/>
              <a:gd name="connsiteY32" fmla="*/ 4471854 h 5884350"/>
              <a:gd name="connsiteX33" fmla="*/ 2024178 w 8569123"/>
              <a:gd name="connsiteY33" fmla="*/ 5530982 h 5884350"/>
              <a:gd name="connsiteX34" fmla="*/ 132855 w 8569123"/>
              <a:gd name="connsiteY34" fmla="*/ 5538796 h 5884350"/>
              <a:gd name="connsiteX35" fmla="*/ 78147 w 8569123"/>
              <a:gd name="connsiteY35" fmla="*/ 146182 h 5884350"/>
              <a:gd name="connsiteX36" fmla="*/ 1055069 w 8569123"/>
              <a:gd name="connsiteY36" fmla="*/ 677628 h 5884350"/>
              <a:gd name="connsiteX37" fmla="*/ 1688117 w 8569123"/>
              <a:gd name="connsiteY37" fmla="*/ 1349750 h 5884350"/>
              <a:gd name="connsiteX38" fmla="*/ 2203931 w 8569123"/>
              <a:gd name="connsiteY38" fmla="*/ 1967166 h 5884350"/>
              <a:gd name="connsiteX39" fmla="*/ 2500915 w 8569123"/>
              <a:gd name="connsiteY39" fmla="*/ 1506059 h 5884350"/>
              <a:gd name="connsiteX40" fmla="*/ 2653975 w 8569123"/>
              <a:gd name="connsiteY40" fmla="*/ 1168990 h 5884350"/>
              <a:gd name="connsiteX0" fmla="*/ 2684013 w 8599161"/>
              <a:gd name="connsiteY0" fmla="*/ 1353691 h 6069051"/>
              <a:gd name="connsiteX1" fmla="*/ 2656000 w 8599161"/>
              <a:gd name="connsiteY1" fmla="*/ 1143683 h 6069051"/>
              <a:gd name="connsiteX2" fmla="*/ 2781046 w 8599161"/>
              <a:gd name="connsiteY2" fmla="*/ 909220 h 6069051"/>
              <a:gd name="connsiteX3" fmla="*/ 3109292 w 8599161"/>
              <a:gd name="connsiteY3" fmla="*/ 565344 h 6069051"/>
              <a:gd name="connsiteX4" fmla="*/ 3593847 w 8599161"/>
              <a:gd name="connsiteY4" fmla="*/ 432482 h 6069051"/>
              <a:gd name="connsiteX5" fmla="*/ 3836123 w 8599161"/>
              <a:gd name="connsiteY5" fmla="*/ 221466 h 6069051"/>
              <a:gd name="connsiteX6" fmla="*/ 4125293 w 8599161"/>
              <a:gd name="connsiteY6" fmla="*/ 237098 h 6069051"/>
              <a:gd name="connsiteX7" fmla="*/ 4336308 w 8599161"/>
              <a:gd name="connsiteY7" fmla="*/ 190206 h 6069051"/>
              <a:gd name="connsiteX8" fmla="*/ 4594216 w 8599161"/>
              <a:gd name="connsiteY8" fmla="*/ 323067 h 6069051"/>
              <a:gd name="connsiteX9" fmla="*/ 5070954 w 8599161"/>
              <a:gd name="connsiteY9" fmla="*/ 237097 h 6069051"/>
              <a:gd name="connsiteX10" fmla="*/ 5399200 w 8599161"/>
              <a:gd name="connsiteY10" fmla="*/ 518451 h 6069051"/>
              <a:gd name="connsiteX11" fmla="*/ 6274523 w 8599161"/>
              <a:gd name="connsiteY11" fmla="*/ 721651 h 6069051"/>
              <a:gd name="connsiteX12" fmla="*/ 6720000 w 8599161"/>
              <a:gd name="connsiteY12" fmla="*/ 323066 h 6069051"/>
              <a:gd name="connsiteX13" fmla="*/ 6868493 w 8599161"/>
              <a:gd name="connsiteY13" fmla="*/ 362143 h 6069051"/>
              <a:gd name="connsiteX14" fmla="*/ 7059970 w 8599161"/>
              <a:gd name="connsiteY14" fmla="*/ 290798 h 6069051"/>
              <a:gd name="connsiteX15" fmla="*/ 7345231 w 8599161"/>
              <a:gd name="connsiteY15" fmla="*/ 526267 h 6069051"/>
              <a:gd name="connsiteX16" fmla="*/ 7439016 w 8599161"/>
              <a:gd name="connsiteY16" fmla="*/ 518452 h 6069051"/>
              <a:gd name="connsiteX17" fmla="*/ 7564062 w 8599161"/>
              <a:gd name="connsiteY17" fmla="*/ 690391 h 6069051"/>
              <a:gd name="connsiteX18" fmla="*/ 7392123 w 8599161"/>
              <a:gd name="connsiteY18" fmla="*/ 909220 h 6069051"/>
              <a:gd name="connsiteX19" fmla="*/ 7556247 w 8599161"/>
              <a:gd name="connsiteY19" fmla="*/ 1096791 h 6069051"/>
              <a:gd name="connsiteX20" fmla="*/ 7775077 w 8599161"/>
              <a:gd name="connsiteY20" fmla="*/ 1245283 h 6069051"/>
              <a:gd name="connsiteX21" fmla="*/ 7986093 w 8599161"/>
              <a:gd name="connsiteY21" fmla="*/ 1456298 h 6069051"/>
              <a:gd name="connsiteX22" fmla="*/ 8087692 w 8599161"/>
              <a:gd name="connsiteY22" fmla="*/ 1479744 h 6069051"/>
              <a:gd name="connsiteX23" fmla="*/ 8165847 w 8599161"/>
              <a:gd name="connsiteY23" fmla="*/ 1784544 h 6069051"/>
              <a:gd name="connsiteX24" fmla="*/ 8244000 w 8599161"/>
              <a:gd name="connsiteY24" fmla="*/ 1933037 h 6069051"/>
              <a:gd name="connsiteX25" fmla="*/ 8212739 w 8599161"/>
              <a:gd name="connsiteY25" fmla="*/ 2003374 h 6069051"/>
              <a:gd name="connsiteX26" fmla="*/ 8415939 w 8599161"/>
              <a:gd name="connsiteY26" fmla="*/ 2347252 h 6069051"/>
              <a:gd name="connsiteX27" fmla="*/ 8494093 w 8599161"/>
              <a:gd name="connsiteY27" fmla="*/ 2355069 h 6069051"/>
              <a:gd name="connsiteX28" fmla="*/ 8540984 w 8599161"/>
              <a:gd name="connsiteY28" fmla="*/ 2847436 h 6069051"/>
              <a:gd name="connsiteX29" fmla="*/ 8501908 w 8599161"/>
              <a:gd name="connsiteY29" fmla="*/ 3261652 h 6069051"/>
              <a:gd name="connsiteX30" fmla="*/ 7790708 w 8599161"/>
              <a:gd name="connsiteY30" fmla="*/ 3316360 h 6069051"/>
              <a:gd name="connsiteX31" fmla="*/ 6934924 w 8599161"/>
              <a:gd name="connsiteY31" fmla="*/ 3593663 h 6069051"/>
              <a:gd name="connsiteX32" fmla="*/ 3340505 w 8599161"/>
              <a:gd name="connsiteY32" fmla="*/ 4656555 h 6069051"/>
              <a:gd name="connsiteX33" fmla="*/ 2054216 w 8599161"/>
              <a:gd name="connsiteY33" fmla="*/ 5715683 h 6069051"/>
              <a:gd name="connsiteX34" fmla="*/ 162893 w 8599161"/>
              <a:gd name="connsiteY34" fmla="*/ 5723497 h 6069051"/>
              <a:gd name="connsiteX35" fmla="*/ 108185 w 8599161"/>
              <a:gd name="connsiteY35" fmla="*/ 330883 h 6069051"/>
              <a:gd name="connsiteX36" fmla="*/ 327017 w 8599161"/>
              <a:gd name="connsiteY36" fmla="*/ 627866 h 6069051"/>
              <a:gd name="connsiteX37" fmla="*/ 1085107 w 8599161"/>
              <a:gd name="connsiteY37" fmla="*/ 862329 h 6069051"/>
              <a:gd name="connsiteX38" fmla="*/ 1718155 w 8599161"/>
              <a:gd name="connsiteY38" fmla="*/ 1534451 h 6069051"/>
              <a:gd name="connsiteX39" fmla="*/ 2233969 w 8599161"/>
              <a:gd name="connsiteY39" fmla="*/ 2151867 h 6069051"/>
              <a:gd name="connsiteX40" fmla="*/ 2530953 w 8599161"/>
              <a:gd name="connsiteY40" fmla="*/ 1690760 h 6069051"/>
              <a:gd name="connsiteX41" fmla="*/ 2684013 w 8599161"/>
              <a:gd name="connsiteY41" fmla="*/ 1353691 h 6069051"/>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3340505 w 8599161"/>
              <a:gd name="connsiteY32" fmla="*/ 4471854 h 5884350"/>
              <a:gd name="connsiteX33" fmla="*/ 2054216 w 8599161"/>
              <a:gd name="connsiteY33" fmla="*/ 5530982 h 5884350"/>
              <a:gd name="connsiteX34" fmla="*/ 162893 w 8599161"/>
              <a:gd name="connsiteY34" fmla="*/ 5538796 h 5884350"/>
              <a:gd name="connsiteX35" fmla="*/ 108185 w 8599161"/>
              <a:gd name="connsiteY35" fmla="*/ 146182 h 5884350"/>
              <a:gd name="connsiteX36" fmla="*/ 327017 w 8599161"/>
              <a:gd name="connsiteY36" fmla="*/ 443165 h 5884350"/>
              <a:gd name="connsiteX37" fmla="*/ 1085107 w 8599161"/>
              <a:gd name="connsiteY37" fmla="*/ 677628 h 5884350"/>
              <a:gd name="connsiteX38" fmla="*/ 1718155 w 8599161"/>
              <a:gd name="connsiteY38" fmla="*/ 1349750 h 5884350"/>
              <a:gd name="connsiteX39" fmla="*/ 2233969 w 8599161"/>
              <a:gd name="connsiteY39" fmla="*/ 1967166 h 5884350"/>
              <a:gd name="connsiteX40" fmla="*/ 2530953 w 8599161"/>
              <a:gd name="connsiteY40" fmla="*/ 1506059 h 5884350"/>
              <a:gd name="connsiteX41" fmla="*/ 2684013 w 8599161"/>
              <a:gd name="connsiteY4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3340505 w 8599161"/>
              <a:gd name="connsiteY33" fmla="*/ 4471854 h 5884350"/>
              <a:gd name="connsiteX34" fmla="*/ 2054216 w 8599161"/>
              <a:gd name="connsiteY34" fmla="*/ 5530982 h 5884350"/>
              <a:gd name="connsiteX35" fmla="*/ 162893 w 8599161"/>
              <a:gd name="connsiteY35" fmla="*/ 5538796 h 5884350"/>
              <a:gd name="connsiteX36" fmla="*/ 108185 w 8599161"/>
              <a:gd name="connsiteY36" fmla="*/ 146182 h 5884350"/>
              <a:gd name="connsiteX37" fmla="*/ 327017 w 8599161"/>
              <a:gd name="connsiteY37" fmla="*/ 443165 h 5884350"/>
              <a:gd name="connsiteX38" fmla="*/ 1085107 w 8599161"/>
              <a:gd name="connsiteY38" fmla="*/ 677628 h 5884350"/>
              <a:gd name="connsiteX39" fmla="*/ 1718155 w 8599161"/>
              <a:gd name="connsiteY39" fmla="*/ 1349750 h 5884350"/>
              <a:gd name="connsiteX40" fmla="*/ 2233969 w 8599161"/>
              <a:gd name="connsiteY40" fmla="*/ 1967166 h 5884350"/>
              <a:gd name="connsiteX41" fmla="*/ 2530953 w 8599161"/>
              <a:gd name="connsiteY41" fmla="*/ 1506059 h 5884350"/>
              <a:gd name="connsiteX42" fmla="*/ 2684013 w 8599161"/>
              <a:gd name="connsiteY42"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165109 w 8599161"/>
              <a:gd name="connsiteY33" fmla="*/ 3811596 h 5884350"/>
              <a:gd name="connsiteX34" fmla="*/ 3340505 w 8599161"/>
              <a:gd name="connsiteY34" fmla="*/ 4471854 h 5884350"/>
              <a:gd name="connsiteX35" fmla="*/ 2054216 w 8599161"/>
              <a:gd name="connsiteY35" fmla="*/ 5530982 h 5884350"/>
              <a:gd name="connsiteX36" fmla="*/ 162893 w 8599161"/>
              <a:gd name="connsiteY36" fmla="*/ 5538796 h 5884350"/>
              <a:gd name="connsiteX37" fmla="*/ 108185 w 8599161"/>
              <a:gd name="connsiteY37" fmla="*/ 146182 h 5884350"/>
              <a:gd name="connsiteX38" fmla="*/ 327017 w 8599161"/>
              <a:gd name="connsiteY38" fmla="*/ 443165 h 5884350"/>
              <a:gd name="connsiteX39" fmla="*/ 1085107 w 8599161"/>
              <a:gd name="connsiteY39" fmla="*/ 677628 h 5884350"/>
              <a:gd name="connsiteX40" fmla="*/ 1718155 w 8599161"/>
              <a:gd name="connsiteY40" fmla="*/ 1349750 h 5884350"/>
              <a:gd name="connsiteX41" fmla="*/ 2233969 w 8599161"/>
              <a:gd name="connsiteY41" fmla="*/ 1967166 h 5884350"/>
              <a:gd name="connsiteX42" fmla="*/ 2530953 w 8599161"/>
              <a:gd name="connsiteY42" fmla="*/ 1506059 h 5884350"/>
              <a:gd name="connsiteX43" fmla="*/ 2684013 w 8599161"/>
              <a:gd name="connsiteY43"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3340505 w 8599161"/>
              <a:gd name="connsiteY36" fmla="*/ 4471854 h 5884350"/>
              <a:gd name="connsiteX37" fmla="*/ 2054216 w 8599161"/>
              <a:gd name="connsiteY37" fmla="*/ 5530982 h 5884350"/>
              <a:gd name="connsiteX38" fmla="*/ 162893 w 8599161"/>
              <a:gd name="connsiteY38" fmla="*/ 5538796 h 5884350"/>
              <a:gd name="connsiteX39" fmla="*/ 108185 w 8599161"/>
              <a:gd name="connsiteY39" fmla="*/ 146182 h 5884350"/>
              <a:gd name="connsiteX40" fmla="*/ 327017 w 8599161"/>
              <a:gd name="connsiteY40" fmla="*/ 443165 h 5884350"/>
              <a:gd name="connsiteX41" fmla="*/ 1085107 w 8599161"/>
              <a:gd name="connsiteY41" fmla="*/ 677628 h 5884350"/>
              <a:gd name="connsiteX42" fmla="*/ 1718155 w 8599161"/>
              <a:gd name="connsiteY42" fmla="*/ 1349750 h 5884350"/>
              <a:gd name="connsiteX43" fmla="*/ 2233969 w 8599161"/>
              <a:gd name="connsiteY43" fmla="*/ 1967166 h 5884350"/>
              <a:gd name="connsiteX44" fmla="*/ 2530953 w 8599161"/>
              <a:gd name="connsiteY44" fmla="*/ 1506059 h 5884350"/>
              <a:gd name="connsiteX45" fmla="*/ 2684013 w 8599161"/>
              <a:gd name="connsiteY45"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3340505 w 8599161"/>
              <a:gd name="connsiteY37" fmla="*/ 4471854 h 5884350"/>
              <a:gd name="connsiteX38" fmla="*/ 2054216 w 8599161"/>
              <a:gd name="connsiteY38" fmla="*/ 5530982 h 5884350"/>
              <a:gd name="connsiteX39" fmla="*/ 162893 w 8599161"/>
              <a:gd name="connsiteY39" fmla="*/ 5538796 h 5884350"/>
              <a:gd name="connsiteX40" fmla="*/ 108185 w 8599161"/>
              <a:gd name="connsiteY40" fmla="*/ 146182 h 5884350"/>
              <a:gd name="connsiteX41" fmla="*/ 327017 w 8599161"/>
              <a:gd name="connsiteY41" fmla="*/ 443165 h 5884350"/>
              <a:gd name="connsiteX42" fmla="*/ 1085107 w 8599161"/>
              <a:gd name="connsiteY42" fmla="*/ 677628 h 5884350"/>
              <a:gd name="connsiteX43" fmla="*/ 1718155 w 8599161"/>
              <a:gd name="connsiteY43" fmla="*/ 1349750 h 5884350"/>
              <a:gd name="connsiteX44" fmla="*/ 2233969 w 8599161"/>
              <a:gd name="connsiteY44" fmla="*/ 1967166 h 5884350"/>
              <a:gd name="connsiteX45" fmla="*/ 2530953 w 8599161"/>
              <a:gd name="connsiteY45" fmla="*/ 1506059 h 5884350"/>
              <a:gd name="connsiteX46" fmla="*/ 2684013 w 8599161"/>
              <a:gd name="connsiteY46"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3340505 w 8599161"/>
              <a:gd name="connsiteY38" fmla="*/ 4471854 h 5884350"/>
              <a:gd name="connsiteX39" fmla="*/ 2054216 w 8599161"/>
              <a:gd name="connsiteY39" fmla="*/ 5530982 h 5884350"/>
              <a:gd name="connsiteX40" fmla="*/ 162893 w 8599161"/>
              <a:gd name="connsiteY40" fmla="*/ 5538796 h 5884350"/>
              <a:gd name="connsiteX41" fmla="*/ 108185 w 8599161"/>
              <a:gd name="connsiteY41" fmla="*/ 146182 h 5884350"/>
              <a:gd name="connsiteX42" fmla="*/ 327017 w 8599161"/>
              <a:gd name="connsiteY42" fmla="*/ 443165 h 5884350"/>
              <a:gd name="connsiteX43" fmla="*/ 1085107 w 8599161"/>
              <a:gd name="connsiteY43" fmla="*/ 677628 h 5884350"/>
              <a:gd name="connsiteX44" fmla="*/ 1718155 w 8599161"/>
              <a:gd name="connsiteY44" fmla="*/ 1349750 h 5884350"/>
              <a:gd name="connsiteX45" fmla="*/ 2233969 w 8599161"/>
              <a:gd name="connsiteY45" fmla="*/ 1967166 h 5884350"/>
              <a:gd name="connsiteX46" fmla="*/ 2530953 w 8599161"/>
              <a:gd name="connsiteY46" fmla="*/ 1506059 h 5884350"/>
              <a:gd name="connsiteX47" fmla="*/ 2684013 w 8599161"/>
              <a:gd name="connsiteY47"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4813048 w 8599161"/>
              <a:gd name="connsiteY38" fmla="*/ 4030427 h 5884350"/>
              <a:gd name="connsiteX39" fmla="*/ 3340505 w 8599161"/>
              <a:gd name="connsiteY39" fmla="*/ 4471854 h 5884350"/>
              <a:gd name="connsiteX40" fmla="*/ 2054216 w 8599161"/>
              <a:gd name="connsiteY40" fmla="*/ 5530982 h 5884350"/>
              <a:gd name="connsiteX41" fmla="*/ 162893 w 8599161"/>
              <a:gd name="connsiteY41" fmla="*/ 5538796 h 5884350"/>
              <a:gd name="connsiteX42" fmla="*/ 108185 w 8599161"/>
              <a:gd name="connsiteY42" fmla="*/ 146182 h 5884350"/>
              <a:gd name="connsiteX43" fmla="*/ 327017 w 8599161"/>
              <a:gd name="connsiteY43" fmla="*/ 443165 h 5884350"/>
              <a:gd name="connsiteX44" fmla="*/ 1085107 w 8599161"/>
              <a:gd name="connsiteY44" fmla="*/ 677628 h 5884350"/>
              <a:gd name="connsiteX45" fmla="*/ 1718155 w 8599161"/>
              <a:gd name="connsiteY45" fmla="*/ 1349750 h 5884350"/>
              <a:gd name="connsiteX46" fmla="*/ 2233969 w 8599161"/>
              <a:gd name="connsiteY46" fmla="*/ 1967166 h 5884350"/>
              <a:gd name="connsiteX47" fmla="*/ 2530953 w 8599161"/>
              <a:gd name="connsiteY47" fmla="*/ 1506059 h 5884350"/>
              <a:gd name="connsiteX48" fmla="*/ 2684013 w 8599161"/>
              <a:gd name="connsiteY48"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4813048 w 8599161"/>
              <a:gd name="connsiteY38" fmla="*/ 4030427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258525 w 8599161"/>
              <a:gd name="connsiteY37" fmla="*/ 4382119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375755 w 8599161"/>
              <a:gd name="connsiteY36" fmla="*/ 4452458 h 5884350"/>
              <a:gd name="connsiteX37" fmla="*/ 5258525 w 8599161"/>
              <a:gd name="connsiteY37" fmla="*/ 4382119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2156 w 8599161"/>
              <a:gd name="connsiteY35" fmla="*/ 4389935 h 5884350"/>
              <a:gd name="connsiteX36" fmla="*/ 5375755 w 8599161"/>
              <a:gd name="connsiteY36" fmla="*/ 4452458 h 5884350"/>
              <a:gd name="connsiteX37" fmla="*/ 5258525 w 8599161"/>
              <a:gd name="connsiteY37" fmla="*/ 4382119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821232 w 8599161"/>
              <a:gd name="connsiteY35" fmla="*/ 4194550 h 5884350"/>
              <a:gd name="connsiteX36" fmla="*/ 5782156 w 8599161"/>
              <a:gd name="connsiteY36" fmla="*/ 4389935 h 5884350"/>
              <a:gd name="connsiteX37" fmla="*/ 5375755 w 8599161"/>
              <a:gd name="connsiteY37" fmla="*/ 4452458 h 5884350"/>
              <a:gd name="connsiteX38" fmla="*/ 5258525 w 8599161"/>
              <a:gd name="connsiteY38" fmla="*/ 4382119 h 5884350"/>
              <a:gd name="connsiteX39" fmla="*/ 4945910 w 8599161"/>
              <a:gd name="connsiteY39" fmla="*/ 4460273 h 5884350"/>
              <a:gd name="connsiteX40" fmla="*/ 4359755 w 8599161"/>
              <a:gd name="connsiteY40" fmla="*/ 4593134 h 5884350"/>
              <a:gd name="connsiteX41" fmla="*/ 3340505 w 8599161"/>
              <a:gd name="connsiteY41" fmla="*/ 4471854 h 5884350"/>
              <a:gd name="connsiteX42" fmla="*/ 2054216 w 8599161"/>
              <a:gd name="connsiteY42" fmla="*/ 5530982 h 5884350"/>
              <a:gd name="connsiteX43" fmla="*/ 162893 w 8599161"/>
              <a:gd name="connsiteY43" fmla="*/ 5538796 h 5884350"/>
              <a:gd name="connsiteX44" fmla="*/ 108185 w 8599161"/>
              <a:gd name="connsiteY44" fmla="*/ 146182 h 5884350"/>
              <a:gd name="connsiteX45" fmla="*/ 327017 w 8599161"/>
              <a:gd name="connsiteY45" fmla="*/ 443165 h 5884350"/>
              <a:gd name="connsiteX46" fmla="*/ 1085107 w 8599161"/>
              <a:gd name="connsiteY46" fmla="*/ 677628 h 5884350"/>
              <a:gd name="connsiteX47" fmla="*/ 1718155 w 8599161"/>
              <a:gd name="connsiteY47" fmla="*/ 1349750 h 5884350"/>
              <a:gd name="connsiteX48" fmla="*/ 2233969 w 8599161"/>
              <a:gd name="connsiteY48" fmla="*/ 1967166 h 5884350"/>
              <a:gd name="connsiteX49" fmla="*/ 2530953 w 8599161"/>
              <a:gd name="connsiteY49" fmla="*/ 1506059 h 5884350"/>
              <a:gd name="connsiteX50" fmla="*/ 2684013 w 8599161"/>
              <a:gd name="connsiteY50"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3340505 w 8599161"/>
              <a:gd name="connsiteY42" fmla="*/ 4471854 h 5884350"/>
              <a:gd name="connsiteX43" fmla="*/ 2054216 w 8599161"/>
              <a:gd name="connsiteY43" fmla="*/ 5530982 h 5884350"/>
              <a:gd name="connsiteX44" fmla="*/ 162893 w 8599161"/>
              <a:gd name="connsiteY44" fmla="*/ 5538796 h 5884350"/>
              <a:gd name="connsiteX45" fmla="*/ 108185 w 8599161"/>
              <a:gd name="connsiteY45" fmla="*/ 146182 h 5884350"/>
              <a:gd name="connsiteX46" fmla="*/ 327017 w 8599161"/>
              <a:gd name="connsiteY46" fmla="*/ 443165 h 5884350"/>
              <a:gd name="connsiteX47" fmla="*/ 1085107 w 8599161"/>
              <a:gd name="connsiteY47" fmla="*/ 677628 h 5884350"/>
              <a:gd name="connsiteX48" fmla="*/ 1718155 w 8599161"/>
              <a:gd name="connsiteY48" fmla="*/ 1349750 h 5884350"/>
              <a:gd name="connsiteX49" fmla="*/ 2233969 w 8599161"/>
              <a:gd name="connsiteY49" fmla="*/ 1967166 h 5884350"/>
              <a:gd name="connsiteX50" fmla="*/ 2530953 w 8599161"/>
              <a:gd name="connsiteY50" fmla="*/ 1506059 h 5884350"/>
              <a:gd name="connsiteX51" fmla="*/ 2684013 w 8599161"/>
              <a:gd name="connsiteY5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3340505 w 8599161"/>
              <a:gd name="connsiteY42" fmla="*/ 4471854 h 5884350"/>
              <a:gd name="connsiteX43" fmla="*/ 2054216 w 8599161"/>
              <a:gd name="connsiteY43" fmla="*/ 5530982 h 5884350"/>
              <a:gd name="connsiteX44" fmla="*/ 162893 w 8599161"/>
              <a:gd name="connsiteY44" fmla="*/ 5538796 h 5884350"/>
              <a:gd name="connsiteX45" fmla="*/ 108185 w 8599161"/>
              <a:gd name="connsiteY45" fmla="*/ 146182 h 5884350"/>
              <a:gd name="connsiteX46" fmla="*/ 327017 w 8599161"/>
              <a:gd name="connsiteY46" fmla="*/ 443165 h 5884350"/>
              <a:gd name="connsiteX47" fmla="*/ 1085107 w 8599161"/>
              <a:gd name="connsiteY47" fmla="*/ 677628 h 5884350"/>
              <a:gd name="connsiteX48" fmla="*/ 1718155 w 8599161"/>
              <a:gd name="connsiteY48" fmla="*/ 1349750 h 5884350"/>
              <a:gd name="connsiteX49" fmla="*/ 2233969 w 8599161"/>
              <a:gd name="connsiteY49" fmla="*/ 1967166 h 5884350"/>
              <a:gd name="connsiteX50" fmla="*/ 2530953 w 8599161"/>
              <a:gd name="connsiteY50" fmla="*/ 1506059 h 5884350"/>
              <a:gd name="connsiteX51" fmla="*/ 2684013 w 8599161"/>
              <a:gd name="connsiteY5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3340505 w 8599161"/>
              <a:gd name="connsiteY42" fmla="*/ 4471854 h 5884350"/>
              <a:gd name="connsiteX43" fmla="*/ 2054216 w 8599161"/>
              <a:gd name="connsiteY43" fmla="*/ 5530982 h 5884350"/>
              <a:gd name="connsiteX44" fmla="*/ 162893 w 8599161"/>
              <a:gd name="connsiteY44" fmla="*/ 5538796 h 5884350"/>
              <a:gd name="connsiteX45" fmla="*/ 108185 w 8599161"/>
              <a:gd name="connsiteY45" fmla="*/ 146182 h 5884350"/>
              <a:gd name="connsiteX46" fmla="*/ 327017 w 8599161"/>
              <a:gd name="connsiteY46" fmla="*/ 443165 h 5884350"/>
              <a:gd name="connsiteX47" fmla="*/ 1085107 w 8599161"/>
              <a:gd name="connsiteY47" fmla="*/ 677628 h 5884350"/>
              <a:gd name="connsiteX48" fmla="*/ 1718155 w 8599161"/>
              <a:gd name="connsiteY48" fmla="*/ 1349750 h 5884350"/>
              <a:gd name="connsiteX49" fmla="*/ 2233969 w 8599161"/>
              <a:gd name="connsiteY49" fmla="*/ 1967166 h 5884350"/>
              <a:gd name="connsiteX50" fmla="*/ 2530953 w 8599161"/>
              <a:gd name="connsiteY50" fmla="*/ 1506059 h 5884350"/>
              <a:gd name="connsiteX51" fmla="*/ 2684013 w 8599161"/>
              <a:gd name="connsiteY5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4047140 w 8599161"/>
              <a:gd name="connsiteY42" fmla="*/ 4905750 h 5884350"/>
              <a:gd name="connsiteX43" fmla="*/ 3340505 w 8599161"/>
              <a:gd name="connsiteY43" fmla="*/ 4471854 h 5884350"/>
              <a:gd name="connsiteX44" fmla="*/ 2054216 w 8599161"/>
              <a:gd name="connsiteY44" fmla="*/ 5530982 h 5884350"/>
              <a:gd name="connsiteX45" fmla="*/ 162893 w 8599161"/>
              <a:gd name="connsiteY45" fmla="*/ 5538796 h 5884350"/>
              <a:gd name="connsiteX46" fmla="*/ 108185 w 8599161"/>
              <a:gd name="connsiteY46" fmla="*/ 146182 h 5884350"/>
              <a:gd name="connsiteX47" fmla="*/ 327017 w 8599161"/>
              <a:gd name="connsiteY47" fmla="*/ 443165 h 5884350"/>
              <a:gd name="connsiteX48" fmla="*/ 1085107 w 8599161"/>
              <a:gd name="connsiteY48" fmla="*/ 677628 h 5884350"/>
              <a:gd name="connsiteX49" fmla="*/ 1718155 w 8599161"/>
              <a:gd name="connsiteY49" fmla="*/ 1349750 h 5884350"/>
              <a:gd name="connsiteX50" fmla="*/ 2233969 w 8599161"/>
              <a:gd name="connsiteY50" fmla="*/ 1967166 h 5884350"/>
              <a:gd name="connsiteX51" fmla="*/ 2530953 w 8599161"/>
              <a:gd name="connsiteY51" fmla="*/ 1506059 h 5884350"/>
              <a:gd name="connsiteX52" fmla="*/ 2684013 w 8599161"/>
              <a:gd name="connsiteY52"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4047140 w 8599161"/>
              <a:gd name="connsiteY42" fmla="*/ 4905750 h 5884350"/>
              <a:gd name="connsiteX43" fmla="*/ 3718894 w 8599161"/>
              <a:gd name="connsiteY43" fmla="*/ 4960458 h 5884350"/>
              <a:gd name="connsiteX44" fmla="*/ 3340505 w 8599161"/>
              <a:gd name="connsiteY44" fmla="*/ 4471854 h 5884350"/>
              <a:gd name="connsiteX45" fmla="*/ 2054216 w 8599161"/>
              <a:gd name="connsiteY45" fmla="*/ 5530982 h 5884350"/>
              <a:gd name="connsiteX46" fmla="*/ 162893 w 8599161"/>
              <a:gd name="connsiteY46" fmla="*/ 5538796 h 5884350"/>
              <a:gd name="connsiteX47" fmla="*/ 108185 w 8599161"/>
              <a:gd name="connsiteY47" fmla="*/ 146182 h 5884350"/>
              <a:gd name="connsiteX48" fmla="*/ 327017 w 8599161"/>
              <a:gd name="connsiteY48" fmla="*/ 443165 h 5884350"/>
              <a:gd name="connsiteX49" fmla="*/ 1085107 w 8599161"/>
              <a:gd name="connsiteY49" fmla="*/ 677628 h 5884350"/>
              <a:gd name="connsiteX50" fmla="*/ 1718155 w 8599161"/>
              <a:gd name="connsiteY50" fmla="*/ 1349750 h 5884350"/>
              <a:gd name="connsiteX51" fmla="*/ 2233969 w 8599161"/>
              <a:gd name="connsiteY51" fmla="*/ 1967166 h 5884350"/>
              <a:gd name="connsiteX52" fmla="*/ 2530953 w 8599161"/>
              <a:gd name="connsiteY52" fmla="*/ 1506059 h 5884350"/>
              <a:gd name="connsiteX53" fmla="*/ 2684013 w 8599161"/>
              <a:gd name="connsiteY53"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4047140 w 8599161"/>
              <a:gd name="connsiteY42" fmla="*/ 4905750 h 5884350"/>
              <a:gd name="connsiteX43" fmla="*/ 3718894 w 8599161"/>
              <a:gd name="connsiteY43" fmla="*/ 4960458 h 5884350"/>
              <a:gd name="connsiteX44" fmla="*/ 3340505 w 8599161"/>
              <a:gd name="connsiteY44" fmla="*/ 4471854 h 5884350"/>
              <a:gd name="connsiteX45" fmla="*/ 2054216 w 8599161"/>
              <a:gd name="connsiteY45" fmla="*/ 5530982 h 5884350"/>
              <a:gd name="connsiteX46" fmla="*/ 162893 w 8599161"/>
              <a:gd name="connsiteY46" fmla="*/ 5538796 h 5884350"/>
              <a:gd name="connsiteX47" fmla="*/ 108185 w 8599161"/>
              <a:gd name="connsiteY47" fmla="*/ 146182 h 5884350"/>
              <a:gd name="connsiteX48" fmla="*/ 327017 w 8599161"/>
              <a:gd name="connsiteY48" fmla="*/ 443165 h 5884350"/>
              <a:gd name="connsiteX49" fmla="*/ 1085107 w 8599161"/>
              <a:gd name="connsiteY49" fmla="*/ 677628 h 5884350"/>
              <a:gd name="connsiteX50" fmla="*/ 1718155 w 8599161"/>
              <a:gd name="connsiteY50" fmla="*/ 1349750 h 5884350"/>
              <a:gd name="connsiteX51" fmla="*/ 2233969 w 8599161"/>
              <a:gd name="connsiteY51" fmla="*/ 1967166 h 5884350"/>
              <a:gd name="connsiteX52" fmla="*/ 2530953 w 8599161"/>
              <a:gd name="connsiteY52" fmla="*/ 1506059 h 5884350"/>
              <a:gd name="connsiteX53" fmla="*/ 2684013 w 8599161"/>
              <a:gd name="connsiteY53" fmla="*/ 1168990 h 5884350"/>
              <a:gd name="connsiteX0" fmla="*/ 2684013 w 8599161"/>
              <a:gd name="connsiteY0" fmla="*/ 1168990 h 5931539"/>
              <a:gd name="connsiteX1" fmla="*/ 2656000 w 8599161"/>
              <a:gd name="connsiteY1" fmla="*/ 958982 h 5931539"/>
              <a:gd name="connsiteX2" fmla="*/ 2781046 w 8599161"/>
              <a:gd name="connsiteY2" fmla="*/ 724519 h 5931539"/>
              <a:gd name="connsiteX3" fmla="*/ 3109292 w 8599161"/>
              <a:gd name="connsiteY3" fmla="*/ 380643 h 5931539"/>
              <a:gd name="connsiteX4" fmla="*/ 3593847 w 8599161"/>
              <a:gd name="connsiteY4" fmla="*/ 247781 h 5931539"/>
              <a:gd name="connsiteX5" fmla="*/ 3836123 w 8599161"/>
              <a:gd name="connsiteY5" fmla="*/ 36765 h 5931539"/>
              <a:gd name="connsiteX6" fmla="*/ 4125293 w 8599161"/>
              <a:gd name="connsiteY6" fmla="*/ 52397 h 5931539"/>
              <a:gd name="connsiteX7" fmla="*/ 4336308 w 8599161"/>
              <a:gd name="connsiteY7" fmla="*/ 5505 h 5931539"/>
              <a:gd name="connsiteX8" fmla="*/ 4594216 w 8599161"/>
              <a:gd name="connsiteY8" fmla="*/ 138366 h 5931539"/>
              <a:gd name="connsiteX9" fmla="*/ 5070954 w 8599161"/>
              <a:gd name="connsiteY9" fmla="*/ 52396 h 5931539"/>
              <a:gd name="connsiteX10" fmla="*/ 5399200 w 8599161"/>
              <a:gd name="connsiteY10" fmla="*/ 333750 h 5931539"/>
              <a:gd name="connsiteX11" fmla="*/ 6274523 w 8599161"/>
              <a:gd name="connsiteY11" fmla="*/ 536950 h 5931539"/>
              <a:gd name="connsiteX12" fmla="*/ 6720000 w 8599161"/>
              <a:gd name="connsiteY12" fmla="*/ 138365 h 5931539"/>
              <a:gd name="connsiteX13" fmla="*/ 6868493 w 8599161"/>
              <a:gd name="connsiteY13" fmla="*/ 177442 h 5931539"/>
              <a:gd name="connsiteX14" fmla="*/ 7059970 w 8599161"/>
              <a:gd name="connsiteY14" fmla="*/ 106097 h 5931539"/>
              <a:gd name="connsiteX15" fmla="*/ 7345231 w 8599161"/>
              <a:gd name="connsiteY15" fmla="*/ 341566 h 5931539"/>
              <a:gd name="connsiteX16" fmla="*/ 7439016 w 8599161"/>
              <a:gd name="connsiteY16" fmla="*/ 333751 h 5931539"/>
              <a:gd name="connsiteX17" fmla="*/ 7564062 w 8599161"/>
              <a:gd name="connsiteY17" fmla="*/ 505690 h 5931539"/>
              <a:gd name="connsiteX18" fmla="*/ 7392123 w 8599161"/>
              <a:gd name="connsiteY18" fmla="*/ 724519 h 5931539"/>
              <a:gd name="connsiteX19" fmla="*/ 7556247 w 8599161"/>
              <a:gd name="connsiteY19" fmla="*/ 912090 h 5931539"/>
              <a:gd name="connsiteX20" fmla="*/ 7775077 w 8599161"/>
              <a:gd name="connsiteY20" fmla="*/ 1060582 h 5931539"/>
              <a:gd name="connsiteX21" fmla="*/ 7986093 w 8599161"/>
              <a:gd name="connsiteY21" fmla="*/ 1271597 h 5931539"/>
              <a:gd name="connsiteX22" fmla="*/ 8087692 w 8599161"/>
              <a:gd name="connsiteY22" fmla="*/ 1295043 h 5931539"/>
              <a:gd name="connsiteX23" fmla="*/ 8165847 w 8599161"/>
              <a:gd name="connsiteY23" fmla="*/ 1599843 h 5931539"/>
              <a:gd name="connsiteX24" fmla="*/ 8244000 w 8599161"/>
              <a:gd name="connsiteY24" fmla="*/ 1748336 h 5931539"/>
              <a:gd name="connsiteX25" fmla="*/ 8212739 w 8599161"/>
              <a:gd name="connsiteY25" fmla="*/ 1818673 h 5931539"/>
              <a:gd name="connsiteX26" fmla="*/ 8415939 w 8599161"/>
              <a:gd name="connsiteY26" fmla="*/ 2162551 h 5931539"/>
              <a:gd name="connsiteX27" fmla="*/ 8494093 w 8599161"/>
              <a:gd name="connsiteY27" fmla="*/ 2170368 h 5931539"/>
              <a:gd name="connsiteX28" fmla="*/ 8540984 w 8599161"/>
              <a:gd name="connsiteY28" fmla="*/ 2662735 h 5931539"/>
              <a:gd name="connsiteX29" fmla="*/ 8501908 w 8599161"/>
              <a:gd name="connsiteY29" fmla="*/ 3076951 h 5931539"/>
              <a:gd name="connsiteX30" fmla="*/ 7790708 w 8599161"/>
              <a:gd name="connsiteY30" fmla="*/ 3131659 h 5931539"/>
              <a:gd name="connsiteX31" fmla="*/ 6934924 w 8599161"/>
              <a:gd name="connsiteY31" fmla="*/ 3408962 h 5931539"/>
              <a:gd name="connsiteX32" fmla="*/ 6696555 w 8599161"/>
              <a:gd name="connsiteY32" fmla="*/ 3405196 h 5931539"/>
              <a:gd name="connsiteX33" fmla="*/ 6469909 w 8599161"/>
              <a:gd name="connsiteY33" fmla="*/ 3522427 h 5931539"/>
              <a:gd name="connsiteX34" fmla="*/ 6165109 w 8599161"/>
              <a:gd name="connsiteY34" fmla="*/ 3811596 h 5931539"/>
              <a:gd name="connsiteX35" fmla="*/ 6055694 w 8599161"/>
              <a:gd name="connsiteY35" fmla="*/ 4061688 h 5931539"/>
              <a:gd name="connsiteX36" fmla="*/ 5821232 w 8599161"/>
              <a:gd name="connsiteY36" fmla="*/ 4194550 h 5931539"/>
              <a:gd name="connsiteX37" fmla="*/ 5782156 w 8599161"/>
              <a:gd name="connsiteY37" fmla="*/ 4389935 h 5931539"/>
              <a:gd name="connsiteX38" fmla="*/ 5375755 w 8599161"/>
              <a:gd name="connsiteY38" fmla="*/ 4452458 h 5931539"/>
              <a:gd name="connsiteX39" fmla="*/ 5258525 w 8599161"/>
              <a:gd name="connsiteY39" fmla="*/ 4382119 h 5931539"/>
              <a:gd name="connsiteX40" fmla="*/ 4945910 w 8599161"/>
              <a:gd name="connsiteY40" fmla="*/ 4460273 h 5931539"/>
              <a:gd name="connsiteX41" fmla="*/ 4359755 w 8599161"/>
              <a:gd name="connsiteY41" fmla="*/ 4593134 h 5931539"/>
              <a:gd name="connsiteX42" fmla="*/ 4047140 w 8599161"/>
              <a:gd name="connsiteY42" fmla="*/ 4905750 h 5931539"/>
              <a:gd name="connsiteX43" fmla="*/ 3718894 w 8599161"/>
              <a:gd name="connsiteY43" fmla="*/ 4960458 h 5931539"/>
              <a:gd name="connsiteX44" fmla="*/ 3340505 w 8599161"/>
              <a:gd name="connsiteY44" fmla="*/ 4471854 h 5931539"/>
              <a:gd name="connsiteX45" fmla="*/ 2632555 w 8599161"/>
              <a:gd name="connsiteY45" fmla="*/ 5015165 h 5931539"/>
              <a:gd name="connsiteX46" fmla="*/ 2054216 w 8599161"/>
              <a:gd name="connsiteY46" fmla="*/ 5530982 h 5931539"/>
              <a:gd name="connsiteX47" fmla="*/ 162893 w 8599161"/>
              <a:gd name="connsiteY47" fmla="*/ 5538796 h 5931539"/>
              <a:gd name="connsiteX48" fmla="*/ 108185 w 8599161"/>
              <a:gd name="connsiteY48" fmla="*/ 146182 h 5931539"/>
              <a:gd name="connsiteX49" fmla="*/ 327017 w 8599161"/>
              <a:gd name="connsiteY49" fmla="*/ 443165 h 5931539"/>
              <a:gd name="connsiteX50" fmla="*/ 1085107 w 8599161"/>
              <a:gd name="connsiteY50" fmla="*/ 677628 h 5931539"/>
              <a:gd name="connsiteX51" fmla="*/ 1718155 w 8599161"/>
              <a:gd name="connsiteY51" fmla="*/ 1349750 h 5931539"/>
              <a:gd name="connsiteX52" fmla="*/ 2233969 w 8599161"/>
              <a:gd name="connsiteY52" fmla="*/ 1967166 h 5931539"/>
              <a:gd name="connsiteX53" fmla="*/ 2530953 w 8599161"/>
              <a:gd name="connsiteY53" fmla="*/ 1506059 h 5931539"/>
              <a:gd name="connsiteX54" fmla="*/ 2684013 w 8599161"/>
              <a:gd name="connsiteY54" fmla="*/ 1168990 h 5931539"/>
              <a:gd name="connsiteX0" fmla="*/ 2684013 w 8599161"/>
              <a:gd name="connsiteY0" fmla="*/ 1168990 h 5931539"/>
              <a:gd name="connsiteX1" fmla="*/ 2656000 w 8599161"/>
              <a:gd name="connsiteY1" fmla="*/ 958982 h 5931539"/>
              <a:gd name="connsiteX2" fmla="*/ 2781046 w 8599161"/>
              <a:gd name="connsiteY2" fmla="*/ 724519 h 5931539"/>
              <a:gd name="connsiteX3" fmla="*/ 3109292 w 8599161"/>
              <a:gd name="connsiteY3" fmla="*/ 380643 h 5931539"/>
              <a:gd name="connsiteX4" fmla="*/ 3593847 w 8599161"/>
              <a:gd name="connsiteY4" fmla="*/ 247781 h 5931539"/>
              <a:gd name="connsiteX5" fmla="*/ 3836123 w 8599161"/>
              <a:gd name="connsiteY5" fmla="*/ 36765 h 5931539"/>
              <a:gd name="connsiteX6" fmla="*/ 4125293 w 8599161"/>
              <a:gd name="connsiteY6" fmla="*/ 52397 h 5931539"/>
              <a:gd name="connsiteX7" fmla="*/ 4336308 w 8599161"/>
              <a:gd name="connsiteY7" fmla="*/ 5505 h 5931539"/>
              <a:gd name="connsiteX8" fmla="*/ 4594216 w 8599161"/>
              <a:gd name="connsiteY8" fmla="*/ 138366 h 5931539"/>
              <a:gd name="connsiteX9" fmla="*/ 5070954 w 8599161"/>
              <a:gd name="connsiteY9" fmla="*/ 52396 h 5931539"/>
              <a:gd name="connsiteX10" fmla="*/ 5399200 w 8599161"/>
              <a:gd name="connsiteY10" fmla="*/ 333750 h 5931539"/>
              <a:gd name="connsiteX11" fmla="*/ 6274523 w 8599161"/>
              <a:gd name="connsiteY11" fmla="*/ 536950 h 5931539"/>
              <a:gd name="connsiteX12" fmla="*/ 6720000 w 8599161"/>
              <a:gd name="connsiteY12" fmla="*/ 138365 h 5931539"/>
              <a:gd name="connsiteX13" fmla="*/ 6868493 w 8599161"/>
              <a:gd name="connsiteY13" fmla="*/ 177442 h 5931539"/>
              <a:gd name="connsiteX14" fmla="*/ 7059970 w 8599161"/>
              <a:gd name="connsiteY14" fmla="*/ 106097 h 5931539"/>
              <a:gd name="connsiteX15" fmla="*/ 7345231 w 8599161"/>
              <a:gd name="connsiteY15" fmla="*/ 341566 h 5931539"/>
              <a:gd name="connsiteX16" fmla="*/ 7439016 w 8599161"/>
              <a:gd name="connsiteY16" fmla="*/ 333751 h 5931539"/>
              <a:gd name="connsiteX17" fmla="*/ 7564062 w 8599161"/>
              <a:gd name="connsiteY17" fmla="*/ 505690 h 5931539"/>
              <a:gd name="connsiteX18" fmla="*/ 7392123 w 8599161"/>
              <a:gd name="connsiteY18" fmla="*/ 724519 h 5931539"/>
              <a:gd name="connsiteX19" fmla="*/ 7556247 w 8599161"/>
              <a:gd name="connsiteY19" fmla="*/ 912090 h 5931539"/>
              <a:gd name="connsiteX20" fmla="*/ 7775077 w 8599161"/>
              <a:gd name="connsiteY20" fmla="*/ 1060582 h 5931539"/>
              <a:gd name="connsiteX21" fmla="*/ 7986093 w 8599161"/>
              <a:gd name="connsiteY21" fmla="*/ 1271597 h 5931539"/>
              <a:gd name="connsiteX22" fmla="*/ 8087692 w 8599161"/>
              <a:gd name="connsiteY22" fmla="*/ 1295043 h 5931539"/>
              <a:gd name="connsiteX23" fmla="*/ 8165847 w 8599161"/>
              <a:gd name="connsiteY23" fmla="*/ 1599843 h 5931539"/>
              <a:gd name="connsiteX24" fmla="*/ 8244000 w 8599161"/>
              <a:gd name="connsiteY24" fmla="*/ 1748336 h 5931539"/>
              <a:gd name="connsiteX25" fmla="*/ 8212739 w 8599161"/>
              <a:gd name="connsiteY25" fmla="*/ 1818673 h 5931539"/>
              <a:gd name="connsiteX26" fmla="*/ 8415939 w 8599161"/>
              <a:gd name="connsiteY26" fmla="*/ 2162551 h 5931539"/>
              <a:gd name="connsiteX27" fmla="*/ 8494093 w 8599161"/>
              <a:gd name="connsiteY27" fmla="*/ 2170368 h 5931539"/>
              <a:gd name="connsiteX28" fmla="*/ 8540984 w 8599161"/>
              <a:gd name="connsiteY28" fmla="*/ 2662735 h 5931539"/>
              <a:gd name="connsiteX29" fmla="*/ 8501908 w 8599161"/>
              <a:gd name="connsiteY29" fmla="*/ 3076951 h 5931539"/>
              <a:gd name="connsiteX30" fmla="*/ 7790708 w 8599161"/>
              <a:gd name="connsiteY30" fmla="*/ 3131659 h 5931539"/>
              <a:gd name="connsiteX31" fmla="*/ 6934924 w 8599161"/>
              <a:gd name="connsiteY31" fmla="*/ 3408962 h 5931539"/>
              <a:gd name="connsiteX32" fmla="*/ 6696555 w 8599161"/>
              <a:gd name="connsiteY32" fmla="*/ 3405196 h 5931539"/>
              <a:gd name="connsiteX33" fmla="*/ 6469909 w 8599161"/>
              <a:gd name="connsiteY33" fmla="*/ 3522427 h 5931539"/>
              <a:gd name="connsiteX34" fmla="*/ 6165109 w 8599161"/>
              <a:gd name="connsiteY34" fmla="*/ 3811596 h 5931539"/>
              <a:gd name="connsiteX35" fmla="*/ 6055694 w 8599161"/>
              <a:gd name="connsiteY35" fmla="*/ 4061688 h 5931539"/>
              <a:gd name="connsiteX36" fmla="*/ 5821232 w 8599161"/>
              <a:gd name="connsiteY36" fmla="*/ 4194550 h 5931539"/>
              <a:gd name="connsiteX37" fmla="*/ 5782156 w 8599161"/>
              <a:gd name="connsiteY37" fmla="*/ 4389935 h 5931539"/>
              <a:gd name="connsiteX38" fmla="*/ 5375755 w 8599161"/>
              <a:gd name="connsiteY38" fmla="*/ 4452458 h 5931539"/>
              <a:gd name="connsiteX39" fmla="*/ 5258525 w 8599161"/>
              <a:gd name="connsiteY39" fmla="*/ 4382119 h 5931539"/>
              <a:gd name="connsiteX40" fmla="*/ 4945910 w 8599161"/>
              <a:gd name="connsiteY40" fmla="*/ 4460273 h 5931539"/>
              <a:gd name="connsiteX41" fmla="*/ 4359755 w 8599161"/>
              <a:gd name="connsiteY41" fmla="*/ 4593134 h 5931539"/>
              <a:gd name="connsiteX42" fmla="*/ 4047140 w 8599161"/>
              <a:gd name="connsiteY42" fmla="*/ 4905750 h 5931539"/>
              <a:gd name="connsiteX43" fmla="*/ 3718894 w 8599161"/>
              <a:gd name="connsiteY43" fmla="*/ 4960458 h 5931539"/>
              <a:gd name="connsiteX44" fmla="*/ 3340505 w 8599161"/>
              <a:gd name="connsiteY44" fmla="*/ 4471854 h 5931539"/>
              <a:gd name="connsiteX45" fmla="*/ 2632555 w 8599161"/>
              <a:gd name="connsiteY45" fmla="*/ 5015165 h 5931539"/>
              <a:gd name="connsiteX46" fmla="*/ 2054216 w 8599161"/>
              <a:gd name="connsiteY46" fmla="*/ 5530982 h 5931539"/>
              <a:gd name="connsiteX47" fmla="*/ 162893 w 8599161"/>
              <a:gd name="connsiteY47" fmla="*/ 5538796 h 5931539"/>
              <a:gd name="connsiteX48" fmla="*/ 108185 w 8599161"/>
              <a:gd name="connsiteY48" fmla="*/ 146182 h 5931539"/>
              <a:gd name="connsiteX49" fmla="*/ 327017 w 8599161"/>
              <a:gd name="connsiteY49" fmla="*/ 443165 h 5931539"/>
              <a:gd name="connsiteX50" fmla="*/ 1085107 w 8599161"/>
              <a:gd name="connsiteY50" fmla="*/ 677628 h 5931539"/>
              <a:gd name="connsiteX51" fmla="*/ 1718155 w 8599161"/>
              <a:gd name="connsiteY51" fmla="*/ 1349750 h 5931539"/>
              <a:gd name="connsiteX52" fmla="*/ 2233969 w 8599161"/>
              <a:gd name="connsiteY52" fmla="*/ 1967166 h 5931539"/>
              <a:gd name="connsiteX53" fmla="*/ 2530953 w 8599161"/>
              <a:gd name="connsiteY53" fmla="*/ 1506059 h 5931539"/>
              <a:gd name="connsiteX54" fmla="*/ 2684013 w 8599161"/>
              <a:gd name="connsiteY54" fmla="*/ 1168990 h 5931539"/>
              <a:gd name="connsiteX0" fmla="*/ 2634966 w 8550114"/>
              <a:gd name="connsiteY0" fmla="*/ 1168990 h 5969025"/>
              <a:gd name="connsiteX1" fmla="*/ 2606953 w 8550114"/>
              <a:gd name="connsiteY1" fmla="*/ 958982 h 5969025"/>
              <a:gd name="connsiteX2" fmla="*/ 2731999 w 8550114"/>
              <a:gd name="connsiteY2" fmla="*/ 724519 h 5969025"/>
              <a:gd name="connsiteX3" fmla="*/ 3060245 w 8550114"/>
              <a:gd name="connsiteY3" fmla="*/ 380643 h 5969025"/>
              <a:gd name="connsiteX4" fmla="*/ 3544800 w 8550114"/>
              <a:gd name="connsiteY4" fmla="*/ 247781 h 5969025"/>
              <a:gd name="connsiteX5" fmla="*/ 3787076 w 8550114"/>
              <a:gd name="connsiteY5" fmla="*/ 36765 h 5969025"/>
              <a:gd name="connsiteX6" fmla="*/ 4076246 w 8550114"/>
              <a:gd name="connsiteY6" fmla="*/ 52397 h 5969025"/>
              <a:gd name="connsiteX7" fmla="*/ 4287261 w 8550114"/>
              <a:gd name="connsiteY7" fmla="*/ 5505 h 5969025"/>
              <a:gd name="connsiteX8" fmla="*/ 4545169 w 8550114"/>
              <a:gd name="connsiteY8" fmla="*/ 138366 h 5969025"/>
              <a:gd name="connsiteX9" fmla="*/ 5021907 w 8550114"/>
              <a:gd name="connsiteY9" fmla="*/ 52396 h 5969025"/>
              <a:gd name="connsiteX10" fmla="*/ 5350153 w 8550114"/>
              <a:gd name="connsiteY10" fmla="*/ 333750 h 5969025"/>
              <a:gd name="connsiteX11" fmla="*/ 6225476 w 8550114"/>
              <a:gd name="connsiteY11" fmla="*/ 536950 h 5969025"/>
              <a:gd name="connsiteX12" fmla="*/ 6670953 w 8550114"/>
              <a:gd name="connsiteY12" fmla="*/ 138365 h 5969025"/>
              <a:gd name="connsiteX13" fmla="*/ 6819446 w 8550114"/>
              <a:gd name="connsiteY13" fmla="*/ 177442 h 5969025"/>
              <a:gd name="connsiteX14" fmla="*/ 7010923 w 8550114"/>
              <a:gd name="connsiteY14" fmla="*/ 106097 h 5969025"/>
              <a:gd name="connsiteX15" fmla="*/ 7296184 w 8550114"/>
              <a:gd name="connsiteY15" fmla="*/ 341566 h 5969025"/>
              <a:gd name="connsiteX16" fmla="*/ 7389969 w 8550114"/>
              <a:gd name="connsiteY16" fmla="*/ 333751 h 5969025"/>
              <a:gd name="connsiteX17" fmla="*/ 7515015 w 8550114"/>
              <a:gd name="connsiteY17" fmla="*/ 505690 h 5969025"/>
              <a:gd name="connsiteX18" fmla="*/ 7343076 w 8550114"/>
              <a:gd name="connsiteY18" fmla="*/ 724519 h 5969025"/>
              <a:gd name="connsiteX19" fmla="*/ 7507200 w 8550114"/>
              <a:gd name="connsiteY19" fmla="*/ 912090 h 5969025"/>
              <a:gd name="connsiteX20" fmla="*/ 7726030 w 8550114"/>
              <a:gd name="connsiteY20" fmla="*/ 1060582 h 5969025"/>
              <a:gd name="connsiteX21" fmla="*/ 7937046 w 8550114"/>
              <a:gd name="connsiteY21" fmla="*/ 1271597 h 5969025"/>
              <a:gd name="connsiteX22" fmla="*/ 8038645 w 8550114"/>
              <a:gd name="connsiteY22" fmla="*/ 1295043 h 5969025"/>
              <a:gd name="connsiteX23" fmla="*/ 8116800 w 8550114"/>
              <a:gd name="connsiteY23" fmla="*/ 1599843 h 5969025"/>
              <a:gd name="connsiteX24" fmla="*/ 8194953 w 8550114"/>
              <a:gd name="connsiteY24" fmla="*/ 1748336 h 5969025"/>
              <a:gd name="connsiteX25" fmla="*/ 8163692 w 8550114"/>
              <a:gd name="connsiteY25" fmla="*/ 1818673 h 5969025"/>
              <a:gd name="connsiteX26" fmla="*/ 8366892 w 8550114"/>
              <a:gd name="connsiteY26" fmla="*/ 2162551 h 5969025"/>
              <a:gd name="connsiteX27" fmla="*/ 8445046 w 8550114"/>
              <a:gd name="connsiteY27" fmla="*/ 2170368 h 5969025"/>
              <a:gd name="connsiteX28" fmla="*/ 8491937 w 8550114"/>
              <a:gd name="connsiteY28" fmla="*/ 2662735 h 5969025"/>
              <a:gd name="connsiteX29" fmla="*/ 8452861 w 8550114"/>
              <a:gd name="connsiteY29" fmla="*/ 3076951 h 5969025"/>
              <a:gd name="connsiteX30" fmla="*/ 7741661 w 8550114"/>
              <a:gd name="connsiteY30" fmla="*/ 3131659 h 5969025"/>
              <a:gd name="connsiteX31" fmla="*/ 6885877 w 8550114"/>
              <a:gd name="connsiteY31" fmla="*/ 3408962 h 5969025"/>
              <a:gd name="connsiteX32" fmla="*/ 6647508 w 8550114"/>
              <a:gd name="connsiteY32" fmla="*/ 3405196 h 5969025"/>
              <a:gd name="connsiteX33" fmla="*/ 6420862 w 8550114"/>
              <a:gd name="connsiteY33" fmla="*/ 3522427 h 5969025"/>
              <a:gd name="connsiteX34" fmla="*/ 6116062 w 8550114"/>
              <a:gd name="connsiteY34" fmla="*/ 3811596 h 5969025"/>
              <a:gd name="connsiteX35" fmla="*/ 6006647 w 8550114"/>
              <a:gd name="connsiteY35" fmla="*/ 4061688 h 5969025"/>
              <a:gd name="connsiteX36" fmla="*/ 5772185 w 8550114"/>
              <a:gd name="connsiteY36" fmla="*/ 4194550 h 5969025"/>
              <a:gd name="connsiteX37" fmla="*/ 5733109 w 8550114"/>
              <a:gd name="connsiteY37" fmla="*/ 4389935 h 5969025"/>
              <a:gd name="connsiteX38" fmla="*/ 5326708 w 8550114"/>
              <a:gd name="connsiteY38" fmla="*/ 4452458 h 5969025"/>
              <a:gd name="connsiteX39" fmla="*/ 5209478 w 8550114"/>
              <a:gd name="connsiteY39" fmla="*/ 4382119 h 5969025"/>
              <a:gd name="connsiteX40" fmla="*/ 4896863 w 8550114"/>
              <a:gd name="connsiteY40" fmla="*/ 4460273 h 5969025"/>
              <a:gd name="connsiteX41" fmla="*/ 4310708 w 8550114"/>
              <a:gd name="connsiteY41" fmla="*/ 4593134 h 5969025"/>
              <a:gd name="connsiteX42" fmla="*/ 3998093 w 8550114"/>
              <a:gd name="connsiteY42" fmla="*/ 4905750 h 5969025"/>
              <a:gd name="connsiteX43" fmla="*/ 3669847 w 8550114"/>
              <a:gd name="connsiteY43" fmla="*/ 4960458 h 5969025"/>
              <a:gd name="connsiteX44" fmla="*/ 3291458 w 8550114"/>
              <a:gd name="connsiteY44" fmla="*/ 4471854 h 5969025"/>
              <a:gd name="connsiteX45" fmla="*/ 2583508 w 8550114"/>
              <a:gd name="connsiteY45" fmla="*/ 5015165 h 5969025"/>
              <a:gd name="connsiteX46" fmla="*/ 2005169 w 8550114"/>
              <a:gd name="connsiteY46" fmla="*/ 5530982 h 5969025"/>
              <a:gd name="connsiteX47" fmla="*/ 887570 w 8550114"/>
              <a:gd name="connsiteY47" fmla="*/ 5562242 h 5969025"/>
              <a:gd name="connsiteX48" fmla="*/ 113846 w 8550114"/>
              <a:gd name="connsiteY48" fmla="*/ 5538796 h 5969025"/>
              <a:gd name="connsiteX49" fmla="*/ 59138 w 8550114"/>
              <a:gd name="connsiteY49" fmla="*/ 146182 h 5969025"/>
              <a:gd name="connsiteX50" fmla="*/ 277970 w 8550114"/>
              <a:gd name="connsiteY50" fmla="*/ 443165 h 5969025"/>
              <a:gd name="connsiteX51" fmla="*/ 1036060 w 8550114"/>
              <a:gd name="connsiteY51" fmla="*/ 677628 h 5969025"/>
              <a:gd name="connsiteX52" fmla="*/ 1669108 w 8550114"/>
              <a:gd name="connsiteY52" fmla="*/ 1349750 h 5969025"/>
              <a:gd name="connsiteX53" fmla="*/ 2184922 w 8550114"/>
              <a:gd name="connsiteY53" fmla="*/ 1967166 h 5969025"/>
              <a:gd name="connsiteX54" fmla="*/ 2481906 w 8550114"/>
              <a:gd name="connsiteY54" fmla="*/ 1506059 h 5969025"/>
              <a:gd name="connsiteX55" fmla="*/ 2634966 w 8550114"/>
              <a:gd name="connsiteY55" fmla="*/ 1168990 h 5969025"/>
              <a:gd name="connsiteX0" fmla="*/ 2634966 w 8550114"/>
              <a:gd name="connsiteY0" fmla="*/ 1168990 h 5602986"/>
              <a:gd name="connsiteX1" fmla="*/ 2606953 w 8550114"/>
              <a:gd name="connsiteY1" fmla="*/ 958982 h 5602986"/>
              <a:gd name="connsiteX2" fmla="*/ 2731999 w 8550114"/>
              <a:gd name="connsiteY2" fmla="*/ 724519 h 5602986"/>
              <a:gd name="connsiteX3" fmla="*/ 3060245 w 8550114"/>
              <a:gd name="connsiteY3" fmla="*/ 380643 h 5602986"/>
              <a:gd name="connsiteX4" fmla="*/ 3544800 w 8550114"/>
              <a:gd name="connsiteY4" fmla="*/ 247781 h 5602986"/>
              <a:gd name="connsiteX5" fmla="*/ 3787076 w 8550114"/>
              <a:gd name="connsiteY5" fmla="*/ 36765 h 5602986"/>
              <a:gd name="connsiteX6" fmla="*/ 4076246 w 8550114"/>
              <a:gd name="connsiteY6" fmla="*/ 52397 h 5602986"/>
              <a:gd name="connsiteX7" fmla="*/ 4287261 w 8550114"/>
              <a:gd name="connsiteY7" fmla="*/ 5505 h 5602986"/>
              <a:gd name="connsiteX8" fmla="*/ 4545169 w 8550114"/>
              <a:gd name="connsiteY8" fmla="*/ 138366 h 5602986"/>
              <a:gd name="connsiteX9" fmla="*/ 5021907 w 8550114"/>
              <a:gd name="connsiteY9" fmla="*/ 52396 h 5602986"/>
              <a:gd name="connsiteX10" fmla="*/ 5350153 w 8550114"/>
              <a:gd name="connsiteY10" fmla="*/ 333750 h 5602986"/>
              <a:gd name="connsiteX11" fmla="*/ 6225476 w 8550114"/>
              <a:gd name="connsiteY11" fmla="*/ 536950 h 5602986"/>
              <a:gd name="connsiteX12" fmla="*/ 6670953 w 8550114"/>
              <a:gd name="connsiteY12" fmla="*/ 138365 h 5602986"/>
              <a:gd name="connsiteX13" fmla="*/ 6819446 w 8550114"/>
              <a:gd name="connsiteY13" fmla="*/ 177442 h 5602986"/>
              <a:gd name="connsiteX14" fmla="*/ 7010923 w 8550114"/>
              <a:gd name="connsiteY14" fmla="*/ 106097 h 5602986"/>
              <a:gd name="connsiteX15" fmla="*/ 7296184 w 8550114"/>
              <a:gd name="connsiteY15" fmla="*/ 341566 h 5602986"/>
              <a:gd name="connsiteX16" fmla="*/ 7389969 w 8550114"/>
              <a:gd name="connsiteY16" fmla="*/ 333751 h 5602986"/>
              <a:gd name="connsiteX17" fmla="*/ 7515015 w 8550114"/>
              <a:gd name="connsiteY17" fmla="*/ 505690 h 5602986"/>
              <a:gd name="connsiteX18" fmla="*/ 7343076 w 8550114"/>
              <a:gd name="connsiteY18" fmla="*/ 724519 h 5602986"/>
              <a:gd name="connsiteX19" fmla="*/ 7507200 w 8550114"/>
              <a:gd name="connsiteY19" fmla="*/ 912090 h 5602986"/>
              <a:gd name="connsiteX20" fmla="*/ 7726030 w 8550114"/>
              <a:gd name="connsiteY20" fmla="*/ 1060582 h 5602986"/>
              <a:gd name="connsiteX21" fmla="*/ 7937046 w 8550114"/>
              <a:gd name="connsiteY21" fmla="*/ 1271597 h 5602986"/>
              <a:gd name="connsiteX22" fmla="*/ 8038645 w 8550114"/>
              <a:gd name="connsiteY22" fmla="*/ 1295043 h 5602986"/>
              <a:gd name="connsiteX23" fmla="*/ 8116800 w 8550114"/>
              <a:gd name="connsiteY23" fmla="*/ 1599843 h 5602986"/>
              <a:gd name="connsiteX24" fmla="*/ 8194953 w 8550114"/>
              <a:gd name="connsiteY24" fmla="*/ 1748336 h 5602986"/>
              <a:gd name="connsiteX25" fmla="*/ 8163692 w 8550114"/>
              <a:gd name="connsiteY25" fmla="*/ 1818673 h 5602986"/>
              <a:gd name="connsiteX26" fmla="*/ 8366892 w 8550114"/>
              <a:gd name="connsiteY26" fmla="*/ 2162551 h 5602986"/>
              <a:gd name="connsiteX27" fmla="*/ 8445046 w 8550114"/>
              <a:gd name="connsiteY27" fmla="*/ 2170368 h 5602986"/>
              <a:gd name="connsiteX28" fmla="*/ 8491937 w 8550114"/>
              <a:gd name="connsiteY28" fmla="*/ 2662735 h 5602986"/>
              <a:gd name="connsiteX29" fmla="*/ 8452861 w 8550114"/>
              <a:gd name="connsiteY29" fmla="*/ 3076951 h 5602986"/>
              <a:gd name="connsiteX30" fmla="*/ 7741661 w 8550114"/>
              <a:gd name="connsiteY30" fmla="*/ 3131659 h 5602986"/>
              <a:gd name="connsiteX31" fmla="*/ 6885877 w 8550114"/>
              <a:gd name="connsiteY31" fmla="*/ 3408962 h 5602986"/>
              <a:gd name="connsiteX32" fmla="*/ 6647508 w 8550114"/>
              <a:gd name="connsiteY32" fmla="*/ 3405196 h 5602986"/>
              <a:gd name="connsiteX33" fmla="*/ 6420862 w 8550114"/>
              <a:gd name="connsiteY33" fmla="*/ 3522427 h 5602986"/>
              <a:gd name="connsiteX34" fmla="*/ 6116062 w 8550114"/>
              <a:gd name="connsiteY34" fmla="*/ 3811596 h 5602986"/>
              <a:gd name="connsiteX35" fmla="*/ 6006647 w 8550114"/>
              <a:gd name="connsiteY35" fmla="*/ 4061688 h 5602986"/>
              <a:gd name="connsiteX36" fmla="*/ 5772185 w 8550114"/>
              <a:gd name="connsiteY36" fmla="*/ 4194550 h 5602986"/>
              <a:gd name="connsiteX37" fmla="*/ 5733109 w 8550114"/>
              <a:gd name="connsiteY37" fmla="*/ 4389935 h 5602986"/>
              <a:gd name="connsiteX38" fmla="*/ 5326708 w 8550114"/>
              <a:gd name="connsiteY38" fmla="*/ 4452458 h 5602986"/>
              <a:gd name="connsiteX39" fmla="*/ 5209478 w 8550114"/>
              <a:gd name="connsiteY39" fmla="*/ 4382119 h 5602986"/>
              <a:gd name="connsiteX40" fmla="*/ 4896863 w 8550114"/>
              <a:gd name="connsiteY40" fmla="*/ 4460273 h 5602986"/>
              <a:gd name="connsiteX41" fmla="*/ 4310708 w 8550114"/>
              <a:gd name="connsiteY41" fmla="*/ 4593134 h 5602986"/>
              <a:gd name="connsiteX42" fmla="*/ 3998093 w 8550114"/>
              <a:gd name="connsiteY42" fmla="*/ 4905750 h 5602986"/>
              <a:gd name="connsiteX43" fmla="*/ 3669847 w 8550114"/>
              <a:gd name="connsiteY43" fmla="*/ 4960458 h 5602986"/>
              <a:gd name="connsiteX44" fmla="*/ 3291458 w 8550114"/>
              <a:gd name="connsiteY44" fmla="*/ 4471854 h 5602986"/>
              <a:gd name="connsiteX45" fmla="*/ 2583508 w 8550114"/>
              <a:gd name="connsiteY45" fmla="*/ 5015165 h 5602986"/>
              <a:gd name="connsiteX46" fmla="*/ 2005169 w 8550114"/>
              <a:gd name="connsiteY46" fmla="*/ 5530982 h 5602986"/>
              <a:gd name="connsiteX47" fmla="*/ 887570 w 8550114"/>
              <a:gd name="connsiteY47" fmla="*/ 5562242 h 5602986"/>
              <a:gd name="connsiteX48" fmla="*/ 113846 w 8550114"/>
              <a:gd name="connsiteY48" fmla="*/ 5538796 h 5602986"/>
              <a:gd name="connsiteX49" fmla="*/ 59138 w 8550114"/>
              <a:gd name="connsiteY49" fmla="*/ 146182 h 5602986"/>
              <a:gd name="connsiteX50" fmla="*/ 277970 w 8550114"/>
              <a:gd name="connsiteY50" fmla="*/ 443165 h 5602986"/>
              <a:gd name="connsiteX51" fmla="*/ 1036060 w 8550114"/>
              <a:gd name="connsiteY51" fmla="*/ 677628 h 5602986"/>
              <a:gd name="connsiteX52" fmla="*/ 1669108 w 8550114"/>
              <a:gd name="connsiteY52" fmla="*/ 1349750 h 5602986"/>
              <a:gd name="connsiteX53" fmla="*/ 2184922 w 8550114"/>
              <a:gd name="connsiteY53" fmla="*/ 1967166 h 5602986"/>
              <a:gd name="connsiteX54" fmla="*/ 2481906 w 8550114"/>
              <a:gd name="connsiteY54" fmla="*/ 1506059 h 5602986"/>
              <a:gd name="connsiteX55" fmla="*/ 2634966 w 8550114"/>
              <a:gd name="connsiteY55" fmla="*/ 1168990 h 5602986"/>
              <a:gd name="connsiteX0" fmla="*/ 2596244 w 8511392"/>
              <a:gd name="connsiteY0" fmla="*/ 1168990 h 5602986"/>
              <a:gd name="connsiteX1" fmla="*/ 2568231 w 8511392"/>
              <a:gd name="connsiteY1" fmla="*/ 958982 h 5602986"/>
              <a:gd name="connsiteX2" fmla="*/ 2693277 w 8511392"/>
              <a:gd name="connsiteY2" fmla="*/ 724519 h 5602986"/>
              <a:gd name="connsiteX3" fmla="*/ 3021523 w 8511392"/>
              <a:gd name="connsiteY3" fmla="*/ 380643 h 5602986"/>
              <a:gd name="connsiteX4" fmla="*/ 3506078 w 8511392"/>
              <a:gd name="connsiteY4" fmla="*/ 247781 h 5602986"/>
              <a:gd name="connsiteX5" fmla="*/ 3748354 w 8511392"/>
              <a:gd name="connsiteY5" fmla="*/ 36765 h 5602986"/>
              <a:gd name="connsiteX6" fmla="*/ 4037524 w 8511392"/>
              <a:gd name="connsiteY6" fmla="*/ 52397 h 5602986"/>
              <a:gd name="connsiteX7" fmla="*/ 4248539 w 8511392"/>
              <a:gd name="connsiteY7" fmla="*/ 5505 h 5602986"/>
              <a:gd name="connsiteX8" fmla="*/ 4506447 w 8511392"/>
              <a:gd name="connsiteY8" fmla="*/ 138366 h 5602986"/>
              <a:gd name="connsiteX9" fmla="*/ 4983185 w 8511392"/>
              <a:gd name="connsiteY9" fmla="*/ 52396 h 5602986"/>
              <a:gd name="connsiteX10" fmla="*/ 5311431 w 8511392"/>
              <a:gd name="connsiteY10" fmla="*/ 333750 h 5602986"/>
              <a:gd name="connsiteX11" fmla="*/ 6186754 w 8511392"/>
              <a:gd name="connsiteY11" fmla="*/ 536950 h 5602986"/>
              <a:gd name="connsiteX12" fmla="*/ 6632231 w 8511392"/>
              <a:gd name="connsiteY12" fmla="*/ 138365 h 5602986"/>
              <a:gd name="connsiteX13" fmla="*/ 6780724 w 8511392"/>
              <a:gd name="connsiteY13" fmla="*/ 177442 h 5602986"/>
              <a:gd name="connsiteX14" fmla="*/ 6972201 w 8511392"/>
              <a:gd name="connsiteY14" fmla="*/ 106097 h 5602986"/>
              <a:gd name="connsiteX15" fmla="*/ 7257462 w 8511392"/>
              <a:gd name="connsiteY15" fmla="*/ 341566 h 5602986"/>
              <a:gd name="connsiteX16" fmla="*/ 7351247 w 8511392"/>
              <a:gd name="connsiteY16" fmla="*/ 333751 h 5602986"/>
              <a:gd name="connsiteX17" fmla="*/ 7476293 w 8511392"/>
              <a:gd name="connsiteY17" fmla="*/ 505690 h 5602986"/>
              <a:gd name="connsiteX18" fmla="*/ 7304354 w 8511392"/>
              <a:gd name="connsiteY18" fmla="*/ 724519 h 5602986"/>
              <a:gd name="connsiteX19" fmla="*/ 7468478 w 8511392"/>
              <a:gd name="connsiteY19" fmla="*/ 912090 h 5602986"/>
              <a:gd name="connsiteX20" fmla="*/ 7687308 w 8511392"/>
              <a:gd name="connsiteY20" fmla="*/ 1060582 h 5602986"/>
              <a:gd name="connsiteX21" fmla="*/ 7898324 w 8511392"/>
              <a:gd name="connsiteY21" fmla="*/ 1271597 h 5602986"/>
              <a:gd name="connsiteX22" fmla="*/ 7999923 w 8511392"/>
              <a:gd name="connsiteY22" fmla="*/ 1295043 h 5602986"/>
              <a:gd name="connsiteX23" fmla="*/ 8078078 w 8511392"/>
              <a:gd name="connsiteY23" fmla="*/ 1599843 h 5602986"/>
              <a:gd name="connsiteX24" fmla="*/ 8156231 w 8511392"/>
              <a:gd name="connsiteY24" fmla="*/ 1748336 h 5602986"/>
              <a:gd name="connsiteX25" fmla="*/ 8124970 w 8511392"/>
              <a:gd name="connsiteY25" fmla="*/ 1818673 h 5602986"/>
              <a:gd name="connsiteX26" fmla="*/ 8328170 w 8511392"/>
              <a:gd name="connsiteY26" fmla="*/ 2162551 h 5602986"/>
              <a:gd name="connsiteX27" fmla="*/ 8406324 w 8511392"/>
              <a:gd name="connsiteY27" fmla="*/ 2170368 h 5602986"/>
              <a:gd name="connsiteX28" fmla="*/ 8453215 w 8511392"/>
              <a:gd name="connsiteY28" fmla="*/ 2662735 h 5602986"/>
              <a:gd name="connsiteX29" fmla="*/ 8414139 w 8511392"/>
              <a:gd name="connsiteY29" fmla="*/ 3076951 h 5602986"/>
              <a:gd name="connsiteX30" fmla="*/ 7702939 w 8511392"/>
              <a:gd name="connsiteY30" fmla="*/ 3131659 h 5602986"/>
              <a:gd name="connsiteX31" fmla="*/ 6847155 w 8511392"/>
              <a:gd name="connsiteY31" fmla="*/ 3408962 h 5602986"/>
              <a:gd name="connsiteX32" fmla="*/ 6608786 w 8511392"/>
              <a:gd name="connsiteY32" fmla="*/ 3405196 h 5602986"/>
              <a:gd name="connsiteX33" fmla="*/ 6382140 w 8511392"/>
              <a:gd name="connsiteY33" fmla="*/ 3522427 h 5602986"/>
              <a:gd name="connsiteX34" fmla="*/ 6077340 w 8511392"/>
              <a:gd name="connsiteY34" fmla="*/ 3811596 h 5602986"/>
              <a:gd name="connsiteX35" fmla="*/ 5967925 w 8511392"/>
              <a:gd name="connsiteY35" fmla="*/ 4061688 h 5602986"/>
              <a:gd name="connsiteX36" fmla="*/ 5733463 w 8511392"/>
              <a:gd name="connsiteY36" fmla="*/ 4194550 h 5602986"/>
              <a:gd name="connsiteX37" fmla="*/ 5694387 w 8511392"/>
              <a:gd name="connsiteY37" fmla="*/ 4389935 h 5602986"/>
              <a:gd name="connsiteX38" fmla="*/ 5287986 w 8511392"/>
              <a:gd name="connsiteY38" fmla="*/ 4452458 h 5602986"/>
              <a:gd name="connsiteX39" fmla="*/ 5170756 w 8511392"/>
              <a:gd name="connsiteY39" fmla="*/ 4382119 h 5602986"/>
              <a:gd name="connsiteX40" fmla="*/ 4858141 w 8511392"/>
              <a:gd name="connsiteY40" fmla="*/ 4460273 h 5602986"/>
              <a:gd name="connsiteX41" fmla="*/ 4271986 w 8511392"/>
              <a:gd name="connsiteY41" fmla="*/ 4593134 h 5602986"/>
              <a:gd name="connsiteX42" fmla="*/ 3959371 w 8511392"/>
              <a:gd name="connsiteY42" fmla="*/ 4905750 h 5602986"/>
              <a:gd name="connsiteX43" fmla="*/ 3631125 w 8511392"/>
              <a:gd name="connsiteY43" fmla="*/ 4960458 h 5602986"/>
              <a:gd name="connsiteX44" fmla="*/ 3252736 w 8511392"/>
              <a:gd name="connsiteY44" fmla="*/ 4471854 h 5602986"/>
              <a:gd name="connsiteX45" fmla="*/ 2544786 w 8511392"/>
              <a:gd name="connsiteY45" fmla="*/ 5015165 h 5602986"/>
              <a:gd name="connsiteX46" fmla="*/ 1966447 w 8511392"/>
              <a:gd name="connsiteY46" fmla="*/ 5530982 h 5602986"/>
              <a:gd name="connsiteX47" fmla="*/ 848848 w 8511392"/>
              <a:gd name="connsiteY47" fmla="*/ 5562242 h 5602986"/>
              <a:gd name="connsiteX48" fmla="*/ 75124 w 8511392"/>
              <a:gd name="connsiteY48" fmla="*/ 5538796 h 5602986"/>
              <a:gd name="connsiteX49" fmla="*/ 20416 w 8511392"/>
              <a:gd name="connsiteY49" fmla="*/ 146182 h 5602986"/>
              <a:gd name="connsiteX50" fmla="*/ 239248 w 8511392"/>
              <a:gd name="connsiteY50" fmla="*/ 443165 h 5602986"/>
              <a:gd name="connsiteX51" fmla="*/ 997338 w 8511392"/>
              <a:gd name="connsiteY51" fmla="*/ 677628 h 5602986"/>
              <a:gd name="connsiteX52" fmla="*/ 1630386 w 8511392"/>
              <a:gd name="connsiteY52" fmla="*/ 1349750 h 5602986"/>
              <a:gd name="connsiteX53" fmla="*/ 2146200 w 8511392"/>
              <a:gd name="connsiteY53" fmla="*/ 1967166 h 5602986"/>
              <a:gd name="connsiteX54" fmla="*/ 2443184 w 8511392"/>
              <a:gd name="connsiteY54" fmla="*/ 1506059 h 5602986"/>
              <a:gd name="connsiteX55" fmla="*/ 2596244 w 8511392"/>
              <a:gd name="connsiteY55" fmla="*/ 1168990 h 5602986"/>
              <a:gd name="connsiteX0" fmla="*/ 2608295 w 8523443"/>
              <a:gd name="connsiteY0" fmla="*/ 1168990 h 5601444"/>
              <a:gd name="connsiteX1" fmla="*/ 2580282 w 8523443"/>
              <a:gd name="connsiteY1" fmla="*/ 958982 h 5601444"/>
              <a:gd name="connsiteX2" fmla="*/ 2705328 w 8523443"/>
              <a:gd name="connsiteY2" fmla="*/ 724519 h 5601444"/>
              <a:gd name="connsiteX3" fmla="*/ 3033574 w 8523443"/>
              <a:gd name="connsiteY3" fmla="*/ 380643 h 5601444"/>
              <a:gd name="connsiteX4" fmla="*/ 3518129 w 8523443"/>
              <a:gd name="connsiteY4" fmla="*/ 247781 h 5601444"/>
              <a:gd name="connsiteX5" fmla="*/ 3760405 w 8523443"/>
              <a:gd name="connsiteY5" fmla="*/ 36765 h 5601444"/>
              <a:gd name="connsiteX6" fmla="*/ 4049575 w 8523443"/>
              <a:gd name="connsiteY6" fmla="*/ 52397 h 5601444"/>
              <a:gd name="connsiteX7" fmla="*/ 4260590 w 8523443"/>
              <a:gd name="connsiteY7" fmla="*/ 5505 h 5601444"/>
              <a:gd name="connsiteX8" fmla="*/ 4518498 w 8523443"/>
              <a:gd name="connsiteY8" fmla="*/ 138366 h 5601444"/>
              <a:gd name="connsiteX9" fmla="*/ 4995236 w 8523443"/>
              <a:gd name="connsiteY9" fmla="*/ 52396 h 5601444"/>
              <a:gd name="connsiteX10" fmla="*/ 5323482 w 8523443"/>
              <a:gd name="connsiteY10" fmla="*/ 333750 h 5601444"/>
              <a:gd name="connsiteX11" fmla="*/ 6198805 w 8523443"/>
              <a:gd name="connsiteY11" fmla="*/ 536950 h 5601444"/>
              <a:gd name="connsiteX12" fmla="*/ 6644282 w 8523443"/>
              <a:gd name="connsiteY12" fmla="*/ 138365 h 5601444"/>
              <a:gd name="connsiteX13" fmla="*/ 6792775 w 8523443"/>
              <a:gd name="connsiteY13" fmla="*/ 177442 h 5601444"/>
              <a:gd name="connsiteX14" fmla="*/ 6984252 w 8523443"/>
              <a:gd name="connsiteY14" fmla="*/ 106097 h 5601444"/>
              <a:gd name="connsiteX15" fmla="*/ 7269513 w 8523443"/>
              <a:gd name="connsiteY15" fmla="*/ 341566 h 5601444"/>
              <a:gd name="connsiteX16" fmla="*/ 7363298 w 8523443"/>
              <a:gd name="connsiteY16" fmla="*/ 333751 h 5601444"/>
              <a:gd name="connsiteX17" fmla="*/ 7488344 w 8523443"/>
              <a:gd name="connsiteY17" fmla="*/ 505690 h 5601444"/>
              <a:gd name="connsiteX18" fmla="*/ 7316405 w 8523443"/>
              <a:gd name="connsiteY18" fmla="*/ 724519 h 5601444"/>
              <a:gd name="connsiteX19" fmla="*/ 7480529 w 8523443"/>
              <a:gd name="connsiteY19" fmla="*/ 912090 h 5601444"/>
              <a:gd name="connsiteX20" fmla="*/ 7699359 w 8523443"/>
              <a:gd name="connsiteY20" fmla="*/ 1060582 h 5601444"/>
              <a:gd name="connsiteX21" fmla="*/ 7910375 w 8523443"/>
              <a:gd name="connsiteY21" fmla="*/ 1271597 h 5601444"/>
              <a:gd name="connsiteX22" fmla="*/ 8011974 w 8523443"/>
              <a:gd name="connsiteY22" fmla="*/ 1295043 h 5601444"/>
              <a:gd name="connsiteX23" fmla="*/ 8090129 w 8523443"/>
              <a:gd name="connsiteY23" fmla="*/ 1599843 h 5601444"/>
              <a:gd name="connsiteX24" fmla="*/ 8168282 w 8523443"/>
              <a:gd name="connsiteY24" fmla="*/ 1748336 h 5601444"/>
              <a:gd name="connsiteX25" fmla="*/ 8137021 w 8523443"/>
              <a:gd name="connsiteY25" fmla="*/ 1818673 h 5601444"/>
              <a:gd name="connsiteX26" fmla="*/ 8340221 w 8523443"/>
              <a:gd name="connsiteY26" fmla="*/ 2162551 h 5601444"/>
              <a:gd name="connsiteX27" fmla="*/ 8418375 w 8523443"/>
              <a:gd name="connsiteY27" fmla="*/ 2170368 h 5601444"/>
              <a:gd name="connsiteX28" fmla="*/ 8465266 w 8523443"/>
              <a:gd name="connsiteY28" fmla="*/ 2662735 h 5601444"/>
              <a:gd name="connsiteX29" fmla="*/ 8426190 w 8523443"/>
              <a:gd name="connsiteY29" fmla="*/ 3076951 h 5601444"/>
              <a:gd name="connsiteX30" fmla="*/ 7714990 w 8523443"/>
              <a:gd name="connsiteY30" fmla="*/ 3131659 h 5601444"/>
              <a:gd name="connsiteX31" fmla="*/ 6859206 w 8523443"/>
              <a:gd name="connsiteY31" fmla="*/ 3408962 h 5601444"/>
              <a:gd name="connsiteX32" fmla="*/ 6620837 w 8523443"/>
              <a:gd name="connsiteY32" fmla="*/ 3405196 h 5601444"/>
              <a:gd name="connsiteX33" fmla="*/ 6394191 w 8523443"/>
              <a:gd name="connsiteY33" fmla="*/ 3522427 h 5601444"/>
              <a:gd name="connsiteX34" fmla="*/ 6089391 w 8523443"/>
              <a:gd name="connsiteY34" fmla="*/ 3811596 h 5601444"/>
              <a:gd name="connsiteX35" fmla="*/ 5979976 w 8523443"/>
              <a:gd name="connsiteY35" fmla="*/ 4061688 h 5601444"/>
              <a:gd name="connsiteX36" fmla="*/ 5745514 w 8523443"/>
              <a:gd name="connsiteY36" fmla="*/ 4194550 h 5601444"/>
              <a:gd name="connsiteX37" fmla="*/ 5706438 w 8523443"/>
              <a:gd name="connsiteY37" fmla="*/ 4389935 h 5601444"/>
              <a:gd name="connsiteX38" fmla="*/ 5300037 w 8523443"/>
              <a:gd name="connsiteY38" fmla="*/ 4452458 h 5601444"/>
              <a:gd name="connsiteX39" fmla="*/ 5182807 w 8523443"/>
              <a:gd name="connsiteY39" fmla="*/ 4382119 h 5601444"/>
              <a:gd name="connsiteX40" fmla="*/ 4870192 w 8523443"/>
              <a:gd name="connsiteY40" fmla="*/ 4460273 h 5601444"/>
              <a:gd name="connsiteX41" fmla="*/ 4284037 w 8523443"/>
              <a:gd name="connsiteY41" fmla="*/ 4593134 h 5601444"/>
              <a:gd name="connsiteX42" fmla="*/ 3971422 w 8523443"/>
              <a:gd name="connsiteY42" fmla="*/ 4905750 h 5601444"/>
              <a:gd name="connsiteX43" fmla="*/ 3643176 w 8523443"/>
              <a:gd name="connsiteY43" fmla="*/ 4960458 h 5601444"/>
              <a:gd name="connsiteX44" fmla="*/ 3264787 w 8523443"/>
              <a:gd name="connsiteY44" fmla="*/ 4471854 h 5601444"/>
              <a:gd name="connsiteX45" fmla="*/ 2556837 w 8523443"/>
              <a:gd name="connsiteY45" fmla="*/ 5015165 h 5601444"/>
              <a:gd name="connsiteX46" fmla="*/ 1978498 w 8523443"/>
              <a:gd name="connsiteY46" fmla="*/ 5530982 h 5601444"/>
              <a:gd name="connsiteX47" fmla="*/ 860899 w 8523443"/>
              <a:gd name="connsiteY47" fmla="*/ 5562242 h 5601444"/>
              <a:gd name="connsiteX48" fmla="*/ 27909 w 8523443"/>
              <a:gd name="connsiteY48" fmla="*/ 5572663 h 5601444"/>
              <a:gd name="connsiteX49" fmla="*/ 32467 w 8523443"/>
              <a:gd name="connsiteY49" fmla="*/ 146182 h 5601444"/>
              <a:gd name="connsiteX50" fmla="*/ 251299 w 8523443"/>
              <a:gd name="connsiteY50" fmla="*/ 443165 h 5601444"/>
              <a:gd name="connsiteX51" fmla="*/ 1009389 w 8523443"/>
              <a:gd name="connsiteY51" fmla="*/ 677628 h 5601444"/>
              <a:gd name="connsiteX52" fmla="*/ 1642437 w 8523443"/>
              <a:gd name="connsiteY52" fmla="*/ 1349750 h 5601444"/>
              <a:gd name="connsiteX53" fmla="*/ 2158251 w 8523443"/>
              <a:gd name="connsiteY53" fmla="*/ 1967166 h 5601444"/>
              <a:gd name="connsiteX54" fmla="*/ 2455235 w 8523443"/>
              <a:gd name="connsiteY54" fmla="*/ 1506059 h 5601444"/>
              <a:gd name="connsiteX55" fmla="*/ 2608295 w 8523443"/>
              <a:gd name="connsiteY55" fmla="*/ 1168990 h 5601444"/>
              <a:gd name="connsiteX0" fmla="*/ 2608295 w 9067955"/>
              <a:gd name="connsiteY0" fmla="*/ 1168990 h 5601444"/>
              <a:gd name="connsiteX1" fmla="*/ 2580282 w 9067955"/>
              <a:gd name="connsiteY1" fmla="*/ 958982 h 5601444"/>
              <a:gd name="connsiteX2" fmla="*/ 2705328 w 9067955"/>
              <a:gd name="connsiteY2" fmla="*/ 724519 h 5601444"/>
              <a:gd name="connsiteX3" fmla="*/ 3033574 w 9067955"/>
              <a:gd name="connsiteY3" fmla="*/ 380643 h 5601444"/>
              <a:gd name="connsiteX4" fmla="*/ 3518129 w 9067955"/>
              <a:gd name="connsiteY4" fmla="*/ 247781 h 5601444"/>
              <a:gd name="connsiteX5" fmla="*/ 3760405 w 9067955"/>
              <a:gd name="connsiteY5" fmla="*/ 36765 h 5601444"/>
              <a:gd name="connsiteX6" fmla="*/ 4049575 w 9067955"/>
              <a:gd name="connsiteY6" fmla="*/ 52397 h 5601444"/>
              <a:gd name="connsiteX7" fmla="*/ 4260590 w 9067955"/>
              <a:gd name="connsiteY7" fmla="*/ 5505 h 5601444"/>
              <a:gd name="connsiteX8" fmla="*/ 4518498 w 9067955"/>
              <a:gd name="connsiteY8" fmla="*/ 138366 h 5601444"/>
              <a:gd name="connsiteX9" fmla="*/ 4995236 w 9067955"/>
              <a:gd name="connsiteY9" fmla="*/ 52396 h 5601444"/>
              <a:gd name="connsiteX10" fmla="*/ 5323482 w 9067955"/>
              <a:gd name="connsiteY10" fmla="*/ 333750 h 5601444"/>
              <a:gd name="connsiteX11" fmla="*/ 6198805 w 9067955"/>
              <a:gd name="connsiteY11" fmla="*/ 536950 h 5601444"/>
              <a:gd name="connsiteX12" fmla="*/ 6644282 w 9067955"/>
              <a:gd name="connsiteY12" fmla="*/ 138365 h 5601444"/>
              <a:gd name="connsiteX13" fmla="*/ 6792775 w 9067955"/>
              <a:gd name="connsiteY13" fmla="*/ 177442 h 5601444"/>
              <a:gd name="connsiteX14" fmla="*/ 6984252 w 9067955"/>
              <a:gd name="connsiteY14" fmla="*/ 106097 h 5601444"/>
              <a:gd name="connsiteX15" fmla="*/ 7269513 w 9067955"/>
              <a:gd name="connsiteY15" fmla="*/ 341566 h 5601444"/>
              <a:gd name="connsiteX16" fmla="*/ 7363298 w 9067955"/>
              <a:gd name="connsiteY16" fmla="*/ 333751 h 5601444"/>
              <a:gd name="connsiteX17" fmla="*/ 7488344 w 9067955"/>
              <a:gd name="connsiteY17" fmla="*/ 505690 h 5601444"/>
              <a:gd name="connsiteX18" fmla="*/ 7316405 w 9067955"/>
              <a:gd name="connsiteY18" fmla="*/ 724519 h 5601444"/>
              <a:gd name="connsiteX19" fmla="*/ 7480529 w 9067955"/>
              <a:gd name="connsiteY19" fmla="*/ 912090 h 5601444"/>
              <a:gd name="connsiteX20" fmla="*/ 7699359 w 9067955"/>
              <a:gd name="connsiteY20" fmla="*/ 1060582 h 5601444"/>
              <a:gd name="connsiteX21" fmla="*/ 7910375 w 9067955"/>
              <a:gd name="connsiteY21" fmla="*/ 1271597 h 5601444"/>
              <a:gd name="connsiteX22" fmla="*/ 8011974 w 9067955"/>
              <a:gd name="connsiteY22" fmla="*/ 1295043 h 5601444"/>
              <a:gd name="connsiteX23" fmla="*/ 8090129 w 9067955"/>
              <a:gd name="connsiteY23" fmla="*/ 1599843 h 5601444"/>
              <a:gd name="connsiteX24" fmla="*/ 8168282 w 9067955"/>
              <a:gd name="connsiteY24" fmla="*/ 1748336 h 5601444"/>
              <a:gd name="connsiteX25" fmla="*/ 8137021 w 9067955"/>
              <a:gd name="connsiteY25" fmla="*/ 1818673 h 5601444"/>
              <a:gd name="connsiteX26" fmla="*/ 8340221 w 9067955"/>
              <a:gd name="connsiteY26" fmla="*/ 2162551 h 5601444"/>
              <a:gd name="connsiteX27" fmla="*/ 8418375 w 9067955"/>
              <a:gd name="connsiteY27" fmla="*/ 2170368 h 5601444"/>
              <a:gd name="connsiteX28" fmla="*/ 8465266 w 9067955"/>
              <a:gd name="connsiteY28" fmla="*/ 2662735 h 5601444"/>
              <a:gd name="connsiteX29" fmla="*/ 8426190 w 9067955"/>
              <a:gd name="connsiteY29" fmla="*/ 3076951 h 5601444"/>
              <a:gd name="connsiteX30" fmla="*/ 9013438 w 9067955"/>
              <a:gd name="connsiteY30" fmla="*/ 3570571 h 5601444"/>
              <a:gd name="connsiteX31" fmla="*/ 6859206 w 9067955"/>
              <a:gd name="connsiteY31" fmla="*/ 3408962 h 5601444"/>
              <a:gd name="connsiteX32" fmla="*/ 6620837 w 9067955"/>
              <a:gd name="connsiteY32" fmla="*/ 3405196 h 5601444"/>
              <a:gd name="connsiteX33" fmla="*/ 6394191 w 9067955"/>
              <a:gd name="connsiteY33" fmla="*/ 3522427 h 5601444"/>
              <a:gd name="connsiteX34" fmla="*/ 6089391 w 9067955"/>
              <a:gd name="connsiteY34" fmla="*/ 3811596 h 5601444"/>
              <a:gd name="connsiteX35" fmla="*/ 5979976 w 9067955"/>
              <a:gd name="connsiteY35" fmla="*/ 4061688 h 5601444"/>
              <a:gd name="connsiteX36" fmla="*/ 5745514 w 9067955"/>
              <a:gd name="connsiteY36" fmla="*/ 4194550 h 5601444"/>
              <a:gd name="connsiteX37" fmla="*/ 5706438 w 9067955"/>
              <a:gd name="connsiteY37" fmla="*/ 4389935 h 5601444"/>
              <a:gd name="connsiteX38" fmla="*/ 5300037 w 9067955"/>
              <a:gd name="connsiteY38" fmla="*/ 4452458 h 5601444"/>
              <a:gd name="connsiteX39" fmla="*/ 5182807 w 9067955"/>
              <a:gd name="connsiteY39" fmla="*/ 4382119 h 5601444"/>
              <a:gd name="connsiteX40" fmla="*/ 4870192 w 9067955"/>
              <a:gd name="connsiteY40" fmla="*/ 4460273 h 5601444"/>
              <a:gd name="connsiteX41" fmla="*/ 4284037 w 9067955"/>
              <a:gd name="connsiteY41" fmla="*/ 4593134 h 5601444"/>
              <a:gd name="connsiteX42" fmla="*/ 3971422 w 9067955"/>
              <a:gd name="connsiteY42" fmla="*/ 4905750 h 5601444"/>
              <a:gd name="connsiteX43" fmla="*/ 3643176 w 9067955"/>
              <a:gd name="connsiteY43" fmla="*/ 4960458 h 5601444"/>
              <a:gd name="connsiteX44" fmla="*/ 3264787 w 9067955"/>
              <a:gd name="connsiteY44" fmla="*/ 4471854 h 5601444"/>
              <a:gd name="connsiteX45" fmla="*/ 2556837 w 9067955"/>
              <a:gd name="connsiteY45" fmla="*/ 5015165 h 5601444"/>
              <a:gd name="connsiteX46" fmla="*/ 1978498 w 9067955"/>
              <a:gd name="connsiteY46" fmla="*/ 5530982 h 5601444"/>
              <a:gd name="connsiteX47" fmla="*/ 860899 w 9067955"/>
              <a:gd name="connsiteY47" fmla="*/ 5562242 h 5601444"/>
              <a:gd name="connsiteX48" fmla="*/ 27909 w 9067955"/>
              <a:gd name="connsiteY48" fmla="*/ 5572663 h 5601444"/>
              <a:gd name="connsiteX49" fmla="*/ 32467 w 9067955"/>
              <a:gd name="connsiteY49" fmla="*/ 146182 h 5601444"/>
              <a:gd name="connsiteX50" fmla="*/ 251299 w 9067955"/>
              <a:gd name="connsiteY50" fmla="*/ 443165 h 5601444"/>
              <a:gd name="connsiteX51" fmla="*/ 1009389 w 9067955"/>
              <a:gd name="connsiteY51" fmla="*/ 677628 h 5601444"/>
              <a:gd name="connsiteX52" fmla="*/ 1642437 w 9067955"/>
              <a:gd name="connsiteY52" fmla="*/ 1349750 h 5601444"/>
              <a:gd name="connsiteX53" fmla="*/ 2158251 w 9067955"/>
              <a:gd name="connsiteY53" fmla="*/ 1967166 h 5601444"/>
              <a:gd name="connsiteX54" fmla="*/ 2455235 w 9067955"/>
              <a:gd name="connsiteY54" fmla="*/ 1506059 h 5601444"/>
              <a:gd name="connsiteX55" fmla="*/ 2608295 w 9067955"/>
              <a:gd name="connsiteY55" fmla="*/ 1168990 h 5601444"/>
              <a:gd name="connsiteX0" fmla="*/ 2608295 w 9019130"/>
              <a:gd name="connsiteY0" fmla="*/ 1168990 h 5601444"/>
              <a:gd name="connsiteX1" fmla="*/ 2580282 w 9019130"/>
              <a:gd name="connsiteY1" fmla="*/ 958982 h 5601444"/>
              <a:gd name="connsiteX2" fmla="*/ 2705328 w 9019130"/>
              <a:gd name="connsiteY2" fmla="*/ 724519 h 5601444"/>
              <a:gd name="connsiteX3" fmla="*/ 3033574 w 9019130"/>
              <a:gd name="connsiteY3" fmla="*/ 380643 h 5601444"/>
              <a:gd name="connsiteX4" fmla="*/ 3518129 w 9019130"/>
              <a:gd name="connsiteY4" fmla="*/ 247781 h 5601444"/>
              <a:gd name="connsiteX5" fmla="*/ 3760405 w 9019130"/>
              <a:gd name="connsiteY5" fmla="*/ 36765 h 5601444"/>
              <a:gd name="connsiteX6" fmla="*/ 4049575 w 9019130"/>
              <a:gd name="connsiteY6" fmla="*/ 52397 h 5601444"/>
              <a:gd name="connsiteX7" fmla="*/ 4260590 w 9019130"/>
              <a:gd name="connsiteY7" fmla="*/ 5505 h 5601444"/>
              <a:gd name="connsiteX8" fmla="*/ 4518498 w 9019130"/>
              <a:gd name="connsiteY8" fmla="*/ 138366 h 5601444"/>
              <a:gd name="connsiteX9" fmla="*/ 4995236 w 9019130"/>
              <a:gd name="connsiteY9" fmla="*/ 52396 h 5601444"/>
              <a:gd name="connsiteX10" fmla="*/ 5323482 w 9019130"/>
              <a:gd name="connsiteY10" fmla="*/ 333750 h 5601444"/>
              <a:gd name="connsiteX11" fmla="*/ 6198805 w 9019130"/>
              <a:gd name="connsiteY11" fmla="*/ 536950 h 5601444"/>
              <a:gd name="connsiteX12" fmla="*/ 6644282 w 9019130"/>
              <a:gd name="connsiteY12" fmla="*/ 138365 h 5601444"/>
              <a:gd name="connsiteX13" fmla="*/ 6792775 w 9019130"/>
              <a:gd name="connsiteY13" fmla="*/ 177442 h 5601444"/>
              <a:gd name="connsiteX14" fmla="*/ 6984252 w 9019130"/>
              <a:gd name="connsiteY14" fmla="*/ 106097 h 5601444"/>
              <a:gd name="connsiteX15" fmla="*/ 7269513 w 9019130"/>
              <a:gd name="connsiteY15" fmla="*/ 341566 h 5601444"/>
              <a:gd name="connsiteX16" fmla="*/ 7363298 w 9019130"/>
              <a:gd name="connsiteY16" fmla="*/ 333751 h 5601444"/>
              <a:gd name="connsiteX17" fmla="*/ 7488344 w 9019130"/>
              <a:gd name="connsiteY17" fmla="*/ 505690 h 5601444"/>
              <a:gd name="connsiteX18" fmla="*/ 7316405 w 9019130"/>
              <a:gd name="connsiteY18" fmla="*/ 724519 h 5601444"/>
              <a:gd name="connsiteX19" fmla="*/ 7480529 w 9019130"/>
              <a:gd name="connsiteY19" fmla="*/ 912090 h 5601444"/>
              <a:gd name="connsiteX20" fmla="*/ 7699359 w 9019130"/>
              <a:gd name="connsiteY20" fmla="*/ 1060582 h 5601444"/>
              <a:gd name="connsiteX21" fmla="*/ 7910375 w 9019130"/>
              <a:gd name="connsiteY21" fmla="*/ 1271597 h 5601444"/>
              <a:gd name="connsiteX22" fmla="*/ 8011974 w 9019130"/>
              <a:gd name="connsiteY22" fmla="*/ 1295043 h 5601444"/>
              <a:gd name="connsiteX23" fmla="*/ 8090129 w 9019130"/>
              <a:gd name="connsiteY23" fmla="*/ 1599843 h 5601444"/>
              <a:gd name="connsiteX24" fmla="*/ 8168282 w 9019130"/>
              <a:gd name="connsiteY24" fmla="*/ 1748336 h 5601444"/>
              <a:gd name="connsiteX25" fmla="*/ 8137021 w 9019130"/>
              <a:gd name="connsiteY25" fmla="*/ 1818673 h 5601444"/>
              <a:gd name="connsiteX26" fmla="*/ 8340221 w 9019130"/>
              <a:gd name="connsiteY26" fmla="*/ 2162551 h 5601444"/>
              <a:gd name="connsiteX27" fmla="*/ 8418375 w 9019130"/>
              <a:gd name="connsiteY27" fmla="*/ 2170368 h 5601444"/>
              <a:gd name="connsiteX28" fmla="*/ 8465266 w 9019130"/>
              <a:gd name="connsiteY28" fmla="*/ 2662735 h 5601444"/>
              <a:gd name="connsiteX29" fmla="*/ 8426190 w 9019130"/>
              <a:gd name="connsiteY29" fmla="*/ 3076951 h 5601444"/>
              <a:gd name="connsiteX30" fmla="*/ 9013438 w 9019130"/>
              <a:gd name="connsiteY30" fmla="*/ 3570571 h 5601444"/>
              <a:gd name="connsiteX31" fmla="*/ 8017446 w 9019130"/>
              <a:gd name="connsiteY31" fmla="*/ 3817394 h 5601444"/>
              <a:gd name="connsiteX32" fmla="*/ 6620837 w 9019130"/>
              <a:gd name="connsiteY32" fmla="*/ 3405196 h 5601444"/>
              <a:gd name="connsiteX33" fmla="*/ 6394191 w 9019130"/>
              <a:gd name="connsiteY33" fmla="*/ 3522427 h 5601444"/>
              <a:gd name="connsiteX34" fmla="*/ 6089391 w 9019130"/>
              <a:gd name="connsiteY34" fmla="*/ 3811596 h 5601444"/>
              <a:gd name="connsiteX35" fmla="*/ 5979976 w 9019130"/>
              <a:gd name="connsiteY35" fmla="*/ 4061688 h 5601444"/>
              <a:gd name="connsiteX36" fmla="*/ 5745514 w 9019130"/>
              <a:gd name="connsiteY36" fmla="*/ 4194550 h 5601444"/>
              <a:gd name="connsiteX37" fmla="*/ 5706438 w 9019130"/>
              <a:gd name="connsiteY37" fmla="*/ 4389935 h 5601444"/>
              <a:gd name="connsiteX38" fmla="*/ 5300037 w 9019130"/>
              <a:gd name="connsiteY38" fmla="*/ 4452458 h 5601444"/>
              <a:gd name="connsiteX39" fmla="*/ 5182807 w 9019130"/>
              <a:gd name="connsiteY39" fmla="*/ 4382119 h 5601444"/>
              <a:gd name="connsiteX40" fmla="*/ 4870192 w 9019130"/>
              <a:gd name="connsiteY40" fmla="*/ 4460273 h 5601444"/>
              <a:gd name="connsiteX41" fmla="*/ 4284037 w 9019130"/>
              <a:gd name="connsiteY41" fmla="*/ 4593134 h 5601444"/>
              <a:gd name="connsiteX42" fmla="*/ 3971422 w 9019130"/>
              <a:gd name="connsiteY42" fmla="*/ 4905750 h 5601444"/>
              <a:gd name="connsiteX43" fmla="*/ 3643176 w 9019130"/>
              <a:gd name="connsiteY43" fmla="*/ 4960458 h 5601444"/>
              <a:gd name="connsiteX44" fmla="*/ 3264787 w 9019130"/>
              <a:gd name="connsiteY44" fmla="*/ 4471854 h 5601444"/>
              <a:gd name="connsiteX45" fmla="*/ 2556837 w 9019130"/>
              <a:gd name="connsiteY45" fmla="*/ 5015165 h 5601444"/>
              <a:gd name="connsiteX46" fmla="*/ 1978498 w 9019130"/>
              <a:gd name="connsiteY46" fmla="*/ 5530982 h 5601444"/>
              <a:gd name="connsiteX47" fmla="*/ 860899 w 9019130"/>
              <a:gd name="connsiteY47" fmla="*/ 5562242 h 5601444"/>
              <a:gd name="connsiteX48" fmla="*/ 27909 w 9019130"/>
              <a:gd name="connsiteY48" fmla="*/ 5572663 h 5601444"/>
              <a:gd name="connsiteX49" fmla="*/ 32467 w 9019130"/>
              <a:gd name="connsiteY49" fmla="*/ 146182 h 5601444"/>
              <a:gd name="connsiteX50" fmla="*/ 251299 w 9019130"/>
              <a:gd name="connsiteY50" fmla="*/ 443165 h 5601444"/>
              <a:gd name="connsiteX51" fmla="*/ 1009389 w 9019130"/>
              <a:gd name="connsiteY51" fmla="*/ 677628 h 5601444"/>
              <a:gd name="connsiteX52" fmla="*/ 1642437 w 9019130"/>
              <a:gd name="connsiteY52" fmla="*/ 1349750 h 5601444"/>
              <a:gd name="connsiteX53" fmla="*/ 2158251 w 9019130"/>
              <a:gd name="connsiteY53" fmla="*/ 1967166 h 5601444"/>
              <a:gd name="connsiteX54" fmla="*/ 2455235 w 9019130"/>
              <a:gd name="connsiteY54" fmla="*/ 1506059 h 5601444"/>
              <a:gd name="connsiteX55" fmla="*/ 2608295 w 9019130"/>
              <a:gd name="connsiteY55" fmla="*/ 1168990 h 5601444"/>
              <a:gd name="connsiteX0" fmla="*/ 2608295 w 9019488"/>
              <a:gd name="connsiteY0" fmla="*/ 1168990 h 5601444"/>
              <a:gd name="connsiteX1" fmla="*/ 2580282 w 9019488"/>
              <a:gd name="connsiteY1" fmla="*/ 958982 h 5601444"/>
              <a:gd name="connsiteX2" fmla="*/ 2705328 w 9019488"/>
              <a:gd name="connsiteY2" fmla="*/ 724519 h 5601444"/>
              <a:gd name="connsiteX3" fmla="*/ 3033574 w 9019488"/>
              <a:gd name="connsiteY3" fmla="*/ 380643 h 5601444"/>
              <a:gd name="connsiteX4" fmla="*/ 3518129 w 9019488"/>
              <a:gd name="connsiteY4" fmla="*/ 247781 h 5601444"/>
              <a:gd name="connsiteX5" fmla="*/ 3760405 w 9019488"/>
              <a:gd name="connsiteY5" fmla="*/ 36765 h 5601444"/>
              <a:gd name="connsiteX6" fmla="*/ 4049575 w 9019488"/>
              <a:gd name="connsiteY6" fmla="*/ 52397 h 5601444"/>
              <a:gd name="connsiteX7" fmla="*/ 4260590 w 9019488"/>
              <a:gd name="connsiteY7" fmla="*/ 5505 h 5601444"/>
              <a:gd name="connsiteX8" fmla="*/ 4518498 w 9019488"/>
              <a:gd name="connsiteY8" fmla="*/ 138366 h 5601444"/>
              <a:gd name="connsiteX9" fmla="*/ 4995236 w 9019488"/>
              <a:gd name="connsiteY9" fmla="*/ 52396 h 5601444"/>
              <a:gd name="connsiteX10" fmla="*/ 5323482 w 9019488"/>
              <a:gd name="connsiteY10" fmla="*/ 333750 h 5601444"/>
              <a:gd name="connsiteX11" fmla="*/ 6198805 w 9019488"/>
              <a:gd name="connsiteY11" fmla="*/ 536950 h 5601444"/>
              <a:gd name="connsiteX12" fmla="*/ 6644282 w 9019488"/>
              <a:gd name="connsiteY12" fmla="*/ 138365 h 5601444"/>
              <a:gd name="connsiteX13" fmla="*/ 6792775 w 9019488"/>
              <a:gd name="connsiteY13" fmla="*/ 177442 h 5601444"/>
              <a:gd name="connsiteX14" fmla="*/ 6984252 w 9019488"/>
              <a:gd name="connsiteY14" fmla="*/ 106097 h 5601444"/>
              <a:gd name="connsiteX15" fmla="*/ 7269513 w 9019488"/>
              <a:gd name="connsiteY15" fmla="*/ 341566 h 5601444"/>
              <a:gd name="connsiteX16" fmla="*/ 7363298 w 9019488"/>
              <a:gd name="connsiteY16" fmla="*/ 333751 h 5601444"/>
              <a:gd name="connsiteX17" fmla="*/ 7488344 w 9019488"/>
              <a:gd name="connsiteY17" fmla="*/ 505690 h 5601444"/>
              <a:gd name="connsiteX18" fmla="*/ 7316405 w 9019488"/>
              <a:gd name="connsiteY18" fmla="*/ 724519 h 5601444"/>
              <a:gd name="connsiteX19" fmla="*/ 7480529 w 9019488"/>
              <a:gd name="connsiteY19" fmla="*/ 912090 h 5601444"/>
              <a:gd name="connsiteX20" fmla="*/ 7699359 w 9019488"/>
              <a:gd name="connsiteY20" fmla="*/ 1060582 h 5601444"/>
              <a:gd name="connsiteX21" fmla="*/ 7910375 w 9019488"/>
              <a:gd name="connsiteY21" fmla="*/ 1271597 h 5601444"/>
              <a:gd name="connsiteX22" fmla="*/ 8011974 w 9019488"/>
              <a:gd name="connsiteY22" fmla="*/ 1295043 h 5601444"/>
              <a:gd name="connsiteX23" fmla="*/ 8090129 w 9019488"/>
              <a:gd name="connsiteY23" fmla="*/ 1599843 h 5601444"/>
              <a:gd name="connsiteX24" fmla="*/ 8168282 w 9019488"/>
              <a:gd name="connsiteY24" fmla="*/ 1748336 h 5601444"/>
              <a:gd name="connsiteX25" fmla="*/ 8137021 w 9019488"/>
              <a:gd name="connsiteY25" fmla="*/ 1818673 h 5601444"/>
              <a:gd name="connsiteX26" fmla="*/ 8340221 w 9019488"/>
              <a:gd name="connsiteY26" fmla="*/ 2162551 h 5601444"/>
              <a:gd name="connsiteX27" fmla="*/ 8418375 w 9019488"/>
              <a:gd name="connsiteY27" fmla="*/ 2170368 h 5601444"/>
              <a:gd name="connsiteX28" fmla="*/ 8465266 w 9019488"/>
              <a:gd name="connsiteY28" fmla="*/ 2662735 h 5601444"/>
              <a:gd name="connsiteX29" fmla="*/ 8426190 w 9019488"/>
              <a:gd name="connsiteY29" fmla="*/ 3076951 h 5601444"/>
              <a:gd name="connsiteX30" fmla="*/ 9013438 w 9019488"/>
              <a:gd name="connsiteY30" fmla="*/ 3570571 h 5601444"/>
              <a:gd name="connsiteX31" fmla="*/ 8688788 w 9019488"/>
              <a:gd name="connsiteY31" fmla="*/ 3748604 h 5601444"/>
              <a:gd name="connsiteX32" fmla="*/ 8017446 w 9019488"/>
              <a:gd name="connsiteY32" fmla="*/ 3817394 h 5601444"/>
              <a:gd name="connsiteX33" fmla="*/ 6620837 w 9019488"/>
              <a:gd name="connsiteY33" fmla="*/ 3405196 h 5601444"/>
              <a:gd name="connsiteX34" fmla="*/ 6394191 w 9019488"/>
              <a:gd name="connsiteY34" fmla="*/ 3522427 h 5601444"/>
              <a:gd name="connsiteX35" fmla="*/ 6089391 w 9019488"/>
              <a:gd name="connsiteY35" fmla="*/ 3811596 h 5601444"/>
              <a:gd name="connsiteX36" fmla="*/ 5979976 w 9019488"/>
              <a:gd name="connsiteY36" fmla="*/ 4061688 h 5601444"/>
              <a:gd name="connsiteX37" fmla="*/ 5745514 w 9019488"/>
              <a:gd name="connsiteY37" fmla="*/ 4194550 h 5601444"/>
              <a:gd name="connsiteX38" fmla="*/ 5706438 w 9019488"/>
              <a:gd name="connsiteY38" fmla="*/ 4389935 h 5601444"/>
              <a:gd name="connsiteX39" fmla="*/ 5300037 w 9019488"/>
              <a:gd name="connsiteY39" fmla="*/ 4452458 h 5601444"/>
              <a:gd name="connsiteX40" fmla="*/ 5182807 w 9019488"/>
              <a:gd name="connsiteY40" fmla="*/ 4382119 h 5601444"/>
              <a:gd name="connsiteX41" fmla="*/ 4870192 w 9019488"/>
              <a:gd name="connsiteY41" fmla="*/ 4460273 h 5601444"/>
              <a:gd name="connsiteX42" fmla="*/ 4284037 w 9019488"/>
              <a:gd name="connsiteY42" fmla="*/ 4593134 h 5601444"/>
              <a:gd name="connsiteX43" fmla="*/ 3971422 w 9019488"/>
              <a:gd name="connsiteY43" fmla="*/ 4905750 h 5601444"/>
              <a:gd name="connsiteX44" fmla="*/ 3643176 w 9019488"/>
              <a:gd name="connsiteY44" fmla="*/ 4960458 h 5601444"/>
              <a:gd name="connsiteX45" fmla="*/ 3264787 w 9019488"/>
              <a:gd name="connsiteY45" fmla="*/ 4471854 h 5601444"/>
              <a:gd name="connsiteX46" fmla="*/ 2556837 w 9019488"/>
              <a:gd name="connsiteY46" fmla="*/ 5015165 h 5601444"/>
              <a:gd name="connsiteX47" fmla="*/ 1978498 w 9019488"/>
              <a:gd name="connsiteY47" fmla="*/ 5530982 h 5601444"/>
              <a:gd name="connsiteX48" fmla="*/ 860899 w 9019488"/>
              <a:gd name="connsiteY48" fmla="*/ 5562242 h 5601444"/>
              <a:gd name="connsiteX49" fmla="*/ 27909 w 9019488"/>
              <a:gd name="connsiteY49" fmla="*/ 5572663 h 5601444"/>
              <a:gd name="connsiteX50" fmla="*/ 32467 w 9019488"/>
              <a:gd name="connsiteY50" fmla="*/ 146182 h 5601444"/>
              <a:gd name="connsiteX51" fmla="*/ 251299 w 9019488"/>
              <a:gd name="connsiteY51" fmla="*/ 443165 h 5601444"/>
              <a:gd name="connsiteX52" fmla="*/ 1009389 w 9019488"/>
              <a:gd name="connsiteY52" fmla="*/ 677628 h 5601444"/>
              <a:gd name="connsiteX53" fmla="*/ 1642437 w 9019488"/>
              <a:gd name="connsiteY53" fmla="*/ 1349750 h 5601444"/>
              <a:gd name="connsiteX54" fmla="*/ 2158251 w 9019488"/>
              <a:gd name="connsiteY54" fmla="*/ 1967166 h 5601444"/>
              <a:gd name="connsiteX55" fmla="*/ 2455235 w 9019488"/>
              <a:gd name="connsiteY55" fmla="*/ 1506059 h 5601444"/>
              <a:gd name="connsiteX56" fmla="*/ 2608295 w 9019488"/>
              <a:gd name="connsiteY56" fmla="*/ 1168990 h 5601444"/>
              <a:gd name="connsiteX0" fmla="*/ 2608295 w 9016706"/>
              <a:gd name="connsiteY0" fmla="*/ 1168990 h 5601444"/>
              <a:gd name="connsiteX1" fmla="*/ 2580282 w 9016706"/>
              <a:gd name="connsiteY1" fmla="*/ 958982 h 5601444"/>
              <a:gd name="connsiteX2" fmla="*/ 2705328 w 9016706"/>
              <a:gd name="connsiteY2" fmla="*/ 724519 h 5601444"/>
              <a:gd name="connsiteX3" fmla="*/ 3033574 w 9016706"/>
              <a:gd name="connsiteY3" fmla="*/ 380643 h 5601444"/>
              <a:gd name="connsiteX4" fmla="*/ 3518129 w 9016706"/>
              <a:gd name="connsiteY4" fmla="*/ 247781 h 5601444"/>
              <a:gd name="connsiteX5" fmla="*/ 3760405 w 9016706"/>
              <a:gd name="connsiteY5" fmla="*/ 36765 h 5601444"/>
              <a:gd name="connsiteX6" fmla="*/ 4049575 w 9016706"/>
              <a:gd name="connsiteY6" fmla="*/ 52397 h 5601444"/>
              <a:gd name="connsiteX7" fmla="*/ 4260590 w 9016706"/>
              <a:gd name="connsiteY7" fmla="*/ 5505 h 5601444"/>
              <a:gd name="connsiteX8" fmla="*/ 4518498 w 9016706"/>
              <a:gd name="connsiteY8" fmla="*/ 138366 h 5601444"/>
              <a:gd name="connsiteX9" fmla="*/ 4995236 w 9016706"/>
              <a:gd name="connsiteY9" fmla="*/ 52396 h 5601444"/>
              <a:gd name="connsiteX10" fmla="*/ 5323482 w 9016706"/>
              <a:gd name="connsiteY10" fmla="*/ 333750 h 5601444"/>
              <a:gd name="connsiteX11" fmla="*/ 6198805 w 9016706"/>
              <a:gd name="connsiteY11" fmla="*/ 536950 h 5601444"/>
              <a:gd name="connsiteX12" fmla="*/ 6644282 w 9016706"/>
              <a:gd name="connsiteY12" fmla="*/ 138365 h 5601444"/>
              <a:gd name="connsiteX13" fmla="*/ 6792775 w 9016706"/>
              <a:gd name="connsiteY13" fmla="*/ 177442 h 5601444"/>
              <a:gd name="connsiteX14" fmla="*/ 6984252 w 9016706"/>
              <a:gd name="connsiteY14" fmla="*/ 106097 h 5601444"/>
              <a:gd name="connsiteX15" fmla="*/ 7269513 w 9016706"/>
              <a:gd name="connsiteY15" fmla="*/ 341566 h 5601444"/>
              <a:gd name="connsiteX16" fmla="*/ 7363298 w 9016706"/>
              <a:gd name="connsiteY16" fmla="*/ 333751 h 5601444"/>
              <a:gd name="connsiteX17" fmla="*/ 7488344 w 9016706"/>
              <a:gd name="connsiteY17" fmla="*/ 505690 h 5601444"/>
              <a:gd name="connsiteX18" fmla="*/ 7316405 w 9016706"/>
              <a:gd name="connsiteY18" fmla="*/ 724519 h 5601444"/>
              <a:gd name="connsiteX19" fmla="*/ 7480529 w 9016706"/>
              <a:gd name="connsiteY19" fmla="*/ 912090 h 5601444"/>
              <a:gd name="connsiteX20" fmla="*/ 7699359 w 9016706"/>
              <a:gd name="connsiteY20" fmla="*/ 1060582 h 5601444"/>
              <a:gd name="connsiteX21" fmla="*/ 7910375 w 9016706"/>
              <a:gd name="connsiteY21" fmla="*/ 1271597 h 5601444"/>
              <a:gd name="connsiteX22" fmla="*/ 8011974 w 9016706"/>
              <a:gd name="connsiteY22" fmla="*/ 1295043 h 5601444"/>
              <a:gd name="connsiteX23" fmla="*/ 8090129 w 9016706"/>
              <a:gd name="connsiteY23" fmla="*/ 1599843 h 5601444"/>
              <a:gd name="connsiteX24" fmla="*/ 8168282 w 9016706"/>
              <a:gd name="connsiteY24" fmla="*/ 1748336 h 5601444"/>
              <a:gd name="connsiteX25" fmla="*/ 8137021 w 9016706"/>
              <a:gd name="connsiteY25" fmla="*/ 1818673 h 5601444"/>
              <a:gd name="connsiteX26" fmla="*/ 8340221 w 9016706"/>
              <a:gd name="connsiteY26" fmla="*/ 2162551 h 5601444"/>
              <a:gd name="connsiteX27" fmla="*/ 8418375 w 9016706"/>
              <a:gd name="connsiteY27" fmla="*/ 2170368 h 5601444"/>
              <a:gd name="connsiteX28" fmla="*/ 8465266 w 9016706"/>
              <a:gd name="connsiteY28" fmla="*/ 2662735 h 5601444"/>
              <a:gd name="connsiteX29" fmla="*/ 8426190 w 9016706"/>
              <a:gd name="connsiteY29" fmla="*/ 3076951 h 5601444"/>
              <a:gd name="connsiteX30" fmla="*/ 9013438 w 9016706"/>
              <a:gd name="connsiteY30" fmla="*/ 3570571 h 5601444"/>
              <a:gd name="connsiteX31" fmla="*/ 8633924 w 9016706"/>
              <a:gd name="connsiteY31" fmla="*/ 3687644 h 5601444"/>
              <a:gd name="connsiteX32" fmla="*/ 8017446 w 9016706"/>
              <a:gd name="connsiteY32" fmla="*/ 3817394 h 5601444"/>
              <a:gd name="connsiteX33" fmla="*/ 6620837 w 9016706"/>
              <a:gd name="connsiteY33" fmla="*/ 3405196 h 5601444"/>
              <a:gd name="connsiteX34" fmla="*/ 6394191 w 9016706"/>
              <a:gd name="connsiteY34" fmla="*/ 3522427 h 5601444"/>
              <a:gd name="connsiteX35" fmla="*/ 6089391 w 9016706"/>
              <a:gd name="connsiteY35" fmla="*/ 3811596 h 5601444"/>
              <a:gd name="connsiteX36" fmla="*/ 5979976 w 9016706"/>
              <a:gd name="connsiteY36" fmla="*/ 4061688 h 5601444"/>
              <a:gd name="connsiteX37" fmla="*/ 5745514 w 9016706"/>
              <a:gd name="connsiteY37" fmla="*/ 4194550 h 5601444"/>
              <a:gd name="connsiteX38" fmla="*/ 5706438 w 9016706"/>
              <a:gd name="connsiteY38" fmla="*/ 4389935 h 5601444"/>
              <a:gd name="connsiteX39" fmla="*/ 5300037 w 9016706"/>
              <a:gd name="connsiteY39" fmla="*/ 4452458 h 5601444"/>
              <a:gd name="connsiteX40" fmla="*/ 5182807 w 9016706"/>
              <a:gd name="connsiteY40" fmla="*/ 4382119 h 5601444"/>
              <a:gd name="connsiteX41" fmla="*/ 4870192 w 9016706"/>
              <a:gd name="connsiteY41" fmla="*/ 4460273 h 5601444"/>
              <a:gd name="connsiteX42" fmla="*/ 4284037 w 9016706"/>
              <a:gd name="connsiteY42" fmla="*/ 4593134 h 5601444"/>
              <a:gd name="connsiteX43" fmla="*/ 3971422 w 9016706"/>
              <a:gd name="connsiteY43" fmla="*/ 4905750 h 5601444"/>
              <a:gd name="connsiteX44" fmla="*/ 3643176 w 9016706"/>
              <a:gd name="connsiteY44" fmla="*/ 4960458 h 5601444"/>
              <a:gd name="connsiteX45" fmla="*/ 3264787 w 9016706"/>
              <a:gd name="connsiteY45" fmla="*/ 4471854 h 5601444"/>
              <a:gd name="connsiteX46" fmla="*/ 2556837 w 9016706"/>
              <a:gd name="connsiteY46" fmla="*/ 5015165 h 5601444"/>
              <a:gd name="connsiteX47" fmla="*/ 1978498 w 9016706"/>
              <a:gd name="connsiteY47" fmla="*/ 5530982 h 5601444"/>
              <a:gd name="connsiteX48" fmla="*/ 860899 w 9016706"/>
              <a:gd name="connsiteY48" fmla="*/ 5562242 h 5601444"/>
              <a:gd name="connsiteX49" fmla="*/ 27909 w 9016706"/>
              <a:gd name="connsiteY49" fmla="*/ 5572663 h 5601444"/>
              <a:gd name="connsiteX50" fmla="*/ 32467 w 9016706"/>
              <a:gd name="connsiteY50" fmla="*/ 146182 h 5601444"/>
              <a:gd name="connsiteX51" fmla="*/ 251299 w 9016706"/>
              <a:gd name="connsiteY51" fmla="*/ 443165 h 5601444"/>
              <a:gd name="connsiteX52" fmla="*/ 1009389 w 9016706"/>
              <a:gd name="connsiteY52" fmla="*/ 677628 h 5601444"/>
              <a:gd name="connsiteX53" fmla="*/ 1642437 w 9016706"/>
              <a:gd name="connsiteY53" fmla="*/ 1349750 h 5601444"/>
              <a:gd name="connsiteX54" fmla="*/ 2158251 w 9016706"/>
              <a:gd name="connsiteY54" fmla="*/ 1967166 h 5601444"/>
              <a:gd name="connsiteX55" fmla="*/ 2455235 w 9016706"/>
              <a:gd name="connsiteY55" fmla="*/ 1506059 h 5601444"/>
              <a:gd name="connsiteX56" fmla="*/ 2608295 w 9016706"/>
              <a:gd name="connsiteY56" fmla="*/ 1168990 h 5601444"/>
              <a:gd name="connsiteX0" fmla="*/ 2608295 w 9017010"/>
              <a:gd name="connsiteY0" fmla="*/ 1168990 h 5601444"/>
              <a:gd name="connsiteX1" fmla="*/ 2580282 w 9017010"/>
              <a:gd name="connsiteY1" fmla="*/ 958982 h 5601444"/>
              <a:gd name="connsiteX2" fmla="*/ 2705328 w 9017010"/>
              <a:gd name="connsiteY2" fmla="*/ 724519 h 5601444"/>
              <a:gd name="connsiteX3" fmla="*/ 3033574 w 9017010"/>
              <a:gd name="connsiteY3" fmla="*/ 380643 h 5601444"/>
              <a:gd name="connsiteX4" fmla="*/ 3518129 w 9017010"/>
              <a:gd name="connsiteY4" fmla="*/ 247781 h 5601444"/>
              <a:gd name="connsiteX5" fmla="*/ 3760405 w 9017010"/>
              <a:gd name="connsiteY5" fmla="*/ 36765 h 5601444"/>
              <a:gd name="connsiteX6" fmla="*/ 4049575 w 9017010"/>
              <a:gd name="connsiteY6" fmla="*/ 52397 h 5601444"/>
              <a:gd name="connsiteX7" fmla="*/ 4260590 w 9017010"/>
              <a:gd name="connsiteY7" fmla="*/ 5505 h 5601444"/>
              <a:gd name="connsiteX8" fmla="*/ 4518498 w 9017010"/>
              <a:gd name="connsiteY8" fmla="*/ 138366 h 5601444"/>
              <a:gd name="connsiteX9" fmla="*/ 4995236 w 9017010"/>
              <a:gd name="connsiteY9" fmla="*/ 52396 h 5601444"/>
              <a:gd name="connsiteX10" fmla="*/ 5323482 w 9017010"/>
              <a:gd name="connsiteY10" fmla="*/ 333750 h 5601444"/>
              <a:gd name="connsiteX11" fmla="*/ 6198805 w 9017010"/>
              <a:gd name="connsiteY11" fmla="*/ 536950 h 5601444"/>
              <a:gd name="connsiteX12" fmla="*/ 6644282 w 9017010"/>
              <a:gd name="connsiteY12" fmla="*/ 138365 h 5601444"/>
              <a:gd name="connsiteX13" fmla="*/ 6792775 w 9017010"/>
              <a:gd name="connsiteY13" fmla="*/ 177442 h 5601444"/>
              <a:gd name="connsiteX14" fmla="*/ 6984252 w 9017010"/>
              <a:gd name="connsiteY14" fmla="*/ 106097 h 5601444"/>
              <a:gd name="connsiteX15" fmla="*/ 7269513 w 9017010"/>
              <a:gd name="connsiteY15" fmla="*/ 341566 h 5601444"/>
              <a:gd name="connsiteX16" fmla="*/ 7363298 w 9017010"/>
              <a:gd name="connsiteY16" fmla="*/ 333751 h 5601444"/>
              <a:gd name="connsiteX17" fmla="*/ 7488344 w 9017010"/>
              <a:gd name="connsiteY17" fmla="*/ 505690 h 5601444"/>
              <a:gd name="connsiteX18" fmla="*/ 7316405 w 9017010"/>
              <a:gd name="connsiteY18" fmla="*/ 724519 h 5601444"/>
              <a:gd name="connsiteX19" fmla="*/ 7480529 w 9017010"/>
              <a:gd name="connsiteY19" fmla="*/ 912090 h 5601444"/>
              <a:gd name="connsiteX20" fmla="*/ 7699359 w 9017010"/>
              <a:gd name="connsiteY20" fmla="*/ 1060582 h 5601444"/>
              <a:gd name="connsiteX21" fmla="*/ 7910375 w 9017010"/>
              <a:gd name="connsiteY21" fmla="*/ 1271597 h 5601444"/>
              <a:gd name="connsiteX22" fmla="*/ 8011974 w 9017010"/>
              <a:gd name="connsiteY22" fmla="*/ 1295043 h 5601444"/>
              <a:gd name="connsiteX23" fmla="*/ 8090129 w 9017010"/>
              <a:gd name="connsiteY23" fmla="*/ 1599843 h 5601444"/>
              <a:gd name="connsiteX24" fmla="*/ 8168282 w 9017010"/>
              <a:gd name="connsiteY24" fmla="*/ 1748336 h 5601444"/>
              <a:gd name="connsiteX25" fmla="*/ 8137021 w 9017010"/>
              <a:gd name="connsiteY25" fmla="*/ 1818673 h 5601444"/>
              <a:gd name="connsiteX26" fmla="*/ 8340221 w 9017010"/>
              <a:gd name="connsiteY26" fmla="*/ 2162551 h 5601444"/>
              <a:gd name="connsiteX27" fmla="*/ 8418375 w 9017010"/>
              <a:gd name="connsiteY27" fmla="*/ 2170368 h 5601444"/>
              <a:gd name="connsiteX28" fmla="*/ 8465266 w 9017010"/>
              <a:gd name="connsiteY28" fmla="*/ 2662735 h 5601444"/>
              <a:gd name="connsiteX29" fmla="*/ 8426190 w 9017010"/>
              <a:gd name="connsiteY29" fmla="*/ 3076951 h 5601444"/>
              <a:gd name="connsiteX30" fmla="*/ 9013438 w 9017010"/>
              <a:gd name="connsiteY30" fmla="*/ 3570571 h 5601444"/>
              <a:gd name="connsiteX31" fmla="*/ 8633924 w 9017010"/>
              <a:gd name="connsiteY31" fmla="*/ 3687644 h 5601444"/>
              <a:gd name="connsiteX32" fmla="*/ 8017446 w 9017010"/>
              <a:gd name="connsiteY32" fmla="*/ 3817394 h 5601444"/>
              <a:gd name="connsiteX33" fmla="*/ 6620837 w 9017010"/>
              <a:gd name="connsiteY33" fmla="*/ 3405196 h 5601444"/>
              <a:gd name="connsiteX34" fmla="*/ 6394191 w 9017010"/>
              <a:gd name="connsiteY34" fmla="*/ 3522427 h 5601444"/>
              <a:gd name="connsiteX35" fmla="*/ 6089391 w 9017010"/>
              <a:gd name="connsiteY35" fmla="*/ 3811596 h 5601444"/>
              <a:gd name="connsiteX36" fmla="*/ 5979976 w 9017010"/>
              <a:gd name="connsiteY36" fmla="*/ 4061688 h 5601444"/>
              <a:gd name="connsiteX37" fmla="*/ 5745514 w 9017010"/>
              <a:gd name="connsiteY37" fmla="*/ 4194550 h 5601444"/>
              <a:gd name="connsiteX38" fmla="*/ 5706438 w 9017010"/>
              <a:gd name="connsiteY38" fmla="*/ 4389935 h 5601444"/>
              <a:gd name="connsiteX39" fmla="*/ 5300037 w 9017010"/>
              <a:gd name="connsiteY39" fmla="*/ 4452458 h 5601444"/>
              <a:gd name="connsiteX40" fmla="*/ 5182807 w 9017010"/>
              <a:gd name="connsiteY40" fmla="*/ 4382119 h 5601444"/>
              <a:gd name="connsiteX41" fmla="*/ 4870192 w 9017010"/>
              <a:gd name="connsiteY41" fmla="*/ 4460273 h 5601444"/>
              <a:gd name="connsiteX42" fmla="*/ 4284037 w 9017010"/>
              <a:gd name="connsiteY42" fmla="*/ 4593134 h 5601444"/>
              <a:gd name="connsiteX43" fmla="*/ 3971422 w 9017010"/>
              <a:gd name="connsiteY43" fmla="*/ 4905750 h 5601444"/>
              <a:gd name="connsiteX44" fmla="*/ 3643176 w 9017010"/>
              <a:gd name="connsiteY44" fmla="*/ 4960458 h 5601444"/>
              <a:gd name="connsiteX45" fmla="*/ 3264787 w 9017010"/>
              <a:gd name="connsiteY45" fmla="*/ 4471854 h 5601444"/>
              <a:gd name="connsiteX46" fmla="*/ 2556837 w 9017010"/>
              <a:gd name="connsiteY46" fmla="*/ 5015165 h 5601444"/>
              <a:gd name="connsiteX47" fmla="*/ 1978498 w 9017010"/>
              <a:gd name="connsiteY47" fmla="*/ 5530982 h 5601444"/>
              <a:gd name="connsiteX48" fmla="*/ 860899 w 9017010"/>
              <a:gd name="connsiteY48" fmla="*/ 5562242 h 5601444"/>
              <a:gd name="connsiteX49" fmla="*/ 27909 w 9017010"/>
              <a:gd name="connsiteY49" fmla="*/ 5572663 h 5601444"/>
              <a:gd name="connsiteX50" fmla="*/ 32467 w 9017010"/>
              <a:gd name="connsiteY50" fmla="*/ 146182 h 5601444"/>
              <a:gd name="connsiteX51" fmla="*/ 251299 w 9017010"/>
              <a:gd name="connsiteY51" fmla="*/ 443165 h 5601444"/>
              <a:gd name="connsiteX52" fmla="*/ 1009389 w 9017010"/>
              <a:gd name="connsiteY52" fmla="*/ 677628 h 5601444"/>
              <a:gd name="connsiteX53" fmla="*/ 1642437 w 9017010"/>
              <a:gd name="connsiteY53" fmla="*/ 1349750 h 5601444"/>
              <a:gd name="connsiteX54" fmla="*/ 2158251 w 9017010"/>
              <a:gd name="connsiteY54" fmla="*/ 1967166 h 5601444"/>
              <a:gd name="connsiteX55" fmla="*/ 2455235 w 9017010"/>
              <a:gd name="connsiteY55" fmla="*/ 1506059 h 5601444"/>
              <a:gd name="connsiteX56" fmla="*/ 2608295 w 9017010"/>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017446 w 9019428"/>
              <a:gd name="connsiteY32" fmla="*/ 3817394 h 5601444"/>
              <a:gd name="connsiteX33" fmla="*/ 6620837 w 9019428"/>
              <a:gd name="connsiteY33" fmla="*/ 340519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6620837 w 9019428"/>
              <a:gd name="connsiteY33" fmla="*/ 340519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6620837 w 9019428"/>
              <a:gd name="connsiteY33" fmla="*/ 340519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7968053 w 9019428"/>
              <a:gd name="connsiteY33" fmla="*/ 435007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7968053 w 9019428"/>
              <a:gd name="connsiteY33" fmla="*/ 435007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339071 w 9019428"/>
              <a:gd name="connsiteY34" fmla="*/ 4692859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339071 w 9019428"/>
              <a:gd name="connsiteY34" fmla="*/ 4692859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17592 w 9019428"/>
              <a:gd name="connsiteY36" fmla="*/ 518944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17592 w 9019428"/>
              <a:gd name="connsiteY36" fmla="*/ 518944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61210 w 9019428"/>
              <a:gd name="connsiteY37" fmla="*/ 5328406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61210 w 9019428"/>
              <a:gd name="connsiteY37" fmla="*/ 5328406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61210 w 9019428"/>
              <a:gd name="connsiteY37" fmla="*/ 5328406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79498 w 9019428"/>
              <a:gd name="connsiteY37" fmla="*/ 5358886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597335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597335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06600 w 9019428"/>
              <a:gd name="connsiteY44" fmla="*/ 5515194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06600 w 9019428"/>
              <a:gd name="connsiteY44" fmla="*/ 5515194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42020"/>
              <a:gd name="connsiteX1" fmla="*/ 2580282 w 9019428"/>
              <a:gd name="connsiteY1" fmla="*/ 958982 h 5642020"/>
              <a:gd name="connsiteX2" fmla="*/ 2705328 w 9019428"/>
              <a:gd name="connsiteY2" fmla="*/ 724519 h 5642020"/>
              <a:gd name="connsiteX3" fmla="*/ 3033574 w 9019428"/>
              <a:gd name="connsiteY3" fmla="*/ 380643 h 5642020"/>
              <a:gd name="connsiteX4" fmla="*/ 3518129 w 9019428"/>
              <a:gd name="connsiteY4" fmla="*/ 247781 h 5642020"/>
              <a:gd name="connsiteX5" fmla="*/ 3760405 w 9019428"/>
              <a:gd name="connsiteY5" fmla="*/ 36765 h 5642020"/>
              <a:gd name="connsiteX6" fmla="*/ 4049575 w 9019428"/>
              <a:gd name="connsiteY6" fmla="*/ 52397 h 5642020"/>
              <a:gd name="connsiteX7" fmla="*/ 4260590 w 9019428"/>
              <a:gd name="connsiteY7" fmla="*/ 5505 h 5642020"/>
              <a:gd name="connsiteX8" fmla="*/ 4518498 w 9019428"/>
              <a:gd name="connsiteY8" fmla="*/ 138366 h 5642020"/>
              <a:gd name="connsiteX9" fmla="*/ 4995236 w 9019428"/>
              <a:gd name="connsiteY9" fmla="*/ 52396 h 5642020"/>
              <a:gd name="connsiteX10" fmla="*/ 5323482 w 9019428"/>
              <a:gd name="connsiteY10" fmla="*/ 333750 h 5642020"/>
              <a:gd name="connsiteX11" fmla="*/ 6198805 w 9019428"/>
              <a:gd name="connsiteY11" fmla="*/ 536950 h 5642020"/>
              <a:gd name="connsiteX12" fmla="*/ 6644282 w 9019428"/>
              <a:gd name="connsiteY12" fmla="*/ 138365 h 5642020"/>
              <a:gd name="connsiteX13" fmla="*/ 6792775 w 9019428"/>
              <a:gd name="connsiteY13" fmla="*/ 177442 h 5642020"/>
              <a:gd name="connsiteX14" fmla="*/ 6984252 w 9019428"/>
              <a:gd name="connsiteY14" fmla="*/ 106097 h 5642020"/>
              <a:gd name="connsiteX15" fmla="*/ 7269513 w 9019428"/>
              <a:gd name="connsiteY15" fmla="*/ 341566 h 5642020"/>
              <a:gd name="connsiteX16" fmla="*/ 7363298 w 9019428"/>
              <a:gd name="connsiteY16" fmla="*/ 333751 h 5642020"/>
              <a:gd name="connsiteX17" fmla="*/ 7488344 w 9019428"/>
              <a:gd name="connsiteY17" fmla="*/ 505690 h 5642020"/>
              <a:gd name="connsiteX18" fmla="*/ 7316405 w 9019428"/>
              <a:gd name="connsiteY18" fmla="*/ 724519 h 5642020"/>
              <a:gd name="connsiteX19" fmla="*/ 7480529 w 9019428"/>
              <a:gd name="connsiteY19" fmla="*/ 912090 h 5642020"/>
              <a:gd name="connsiteX20" fmla="*/ 7699359 w 9019428"/>
              <a:gd name="connsiteY20" fmla="*/ 1060582 h 5642020"/>
              <a:gd name="connsiteX21" fmla="*/ 7910375 w 9019428"/>
              <a:gd name="connsiteY21" fmla="*/ 1271597 h 5642020"/>
              <a:gd name="connsiteX22" fmla="*/ 8011974 w 9019428"/>
              <a:gd name="connsiteY22" fmla="*/ 1295043 h 5642020"/>
              <a:gd name="connsiteX23" fmla="*/ 8090129 w 9019428"/>
              <a:gd name="connsiteY23" fmla="*/ 1599843 h 5642020"/>
              <a:gd name="connsiteX24" fmla="*/ 8168282 w 9019428"/>
              <a:gd name="connsiteY24" fmla="*/ 1748336 h 5642020"/>
              <a:gd name="connsiteX25" fmla="*/ 8137021 w 9019428"/>
              <a:gd name="connsiteY25" fmla="*/ 1818673 h 5642020"/>
              <a:gd name="connsiteX26" fmla="*/ 8340221 w 9019428"/>
              <a:gd name="connsiteY26" fmla="*/ 2162551 h 5642020"/>
              <a:gd name="connsiteX27" fmla="*/ 8418375 w 9019428"/>
              <a:gd name="connsiteY27" fmla="*/ 2170368 h 5642020"/>
              <a:gd name="connsiteX28" fmla="*/ 8465266 w 9019428"/>
              <a:gd name="connsiteY28" fmla="*/ 2662735 h 5642020"/>
              <a:gd name="connsiteX29" fmla="*/ 8426190 w 9019428"/>
              <a:gd name="connsiteY29" fmla="*/ 3076951 h 5642020"/>
              <a:gd name="connsiteX30" fmla="*/ 9013438 w 9019428"/>
              <a:gd name="connsiteY30" fmla="*/ 3570571 h 5642020"/>
              <a:gd name="connsiteX31" fmla="*/ 8633924 w 9019428"/>
              <a:gd name="connsiteY31" fmla="*/ 3687644 h 5642020"/>
              <a:gd name="connsiteX32" fmla="*/ 8200326 w 9019428"/>
              <a:gd name="connsiteY32" fmla="*/ 3945410 h 5642020"/>
              <a:gd name="connsiteX33" fmla="*/ 8004629 w 9019428"/>
              <a:gd name="connsiteY33" fmla="*/ 4362268 h 5642020"/>
              <a:gd name="connsiteX34" fmla="*/ 7473183 w 9019428"/>
              <a:gd name="connsiteY34" fmla="*/ 4692859 h 5642020"/>
              <a:gd name="connsiteX35" fmla="*/ 7284207 w 9019428"/>
              <a:gd name="connsiteY35" fmla="*/ 5134428 h 5642020"/>
              <a:gd name="connsiteX36" fmla="*/ 6784648 w 9019428"/>
              <a:gd name="connsiteY36" fmla="*/ 5213832 h 5642020"/>
              <a:gd name="connsiteX37" fmla="*/ 6422170 w 9019428"/>
              <a:gd name="connsiteY37" fmla="*/ 5377174 h 5642020"/>
              <a:gd name="connsiteX38" fmla="*/ 6206310 w 9019428"/>
              <a:gd name="connsiteY38" fmla="*/ 5389679 h 5642020"/>
              <a:gd name="connsiteX39" fmla="*/ 5873061 w 9019428"/>
              <a:gd name="connsiteY39" fmla="*/ 5299802 h 5642020"/>
              <a:gd name="connsiteX40" fmla="*/ 5347399 w 9019428"/>
              <a:gd name="connsiteY40" fmla="*/ 5326999 h 5642020"/>
              <a:gd name="connsiteX41" fmla="*/ 5162800 w 9019428"/>
              <a:gd name="connsiteY41" fmla="*/ 5289329 h 5642020"/>
              <a:gd name="connsiteX42" fmla="*/ 4546165 w 9019428"/>
              <a:gd name="connsiteY42" fmla="*/ 5409998 h 5642020"/>
              <a:gd name="connsiteX43" fmla="*/ 4038478 w 9019428"/>
              <a:gd name="connsiteY43" fmla="*/ 5521446 h 5642020"/>
              <a:gd name="connsiteX44" fmla="*/ 3606600 w 9019428"/>
              <a:gd name="connsiteY44" fmla="*/ 5515194 h 5642020"/>
              <a:gd name="connsiteX45" fmla="*/ 3057523 w 9019428"/>
              <a:gd name="connsiteY45" fmla="*/ 5502078 h 5642020"/>
              <a:gd name="connsiteX46" fmla="*/ 2556837 w 9019428"/>
              <a:gd name="connsiteY46" fmla="*/ 5015165 h 5642020"/>
              <a:gd name="connsiteX47" fmla="*/ 1978498 w 9019428"/>
              <a:gd name="connsiteY47" fmla="*/ 5530982 h 5642020"/>
              <a:gd name="connsiteX48" fmla="*/ 860899 w 9019428"/>
              <a:gd name="connsiteY48" fmla="*/ 5562242 h 5642020"/>
              <a:gd name="connsiteX49" fmla="*/ 27909 w 9019428"/>
              <a:gd name="connsiteY49" fmla="*/ 5572663 h 5642020"/>
              <a:gd name="connsiteX50" fmla="*/ 32467 w 9019428"/>
              <a:gd name="connsiteY50" fmla="*/ 146182 h 5642020"/>
              <a:gd name="connsiteX51" fmla="*/ 251299 w 9019428"/>
              <a:gd name="connsiteY51" fmla="*/ 443165 h 5642020"/>
              <a:gd name="connsiteX52" fmla="*/ 1009389 w 9019428"/>
              <a:gd name="connsiteY52" fmla="*/ 677628 h 5642020"/>
              <a:gd name="connsiteX53" fmla="*/ 1642437 w 9019428"/>
              <a:gd name="connsiteY53" fmla="*/ 1349750 h 5642020"/>
              <a:gd name="connsiteX54" fmla="*/ 2158251 w 9019428"/>
              <a:gd name="connsiteY54" fmla="*/ 1967166 h 5642020"/>
              <a:gd name="connsiteX55" fmla="*/ 2455235 w 9019428"/>
              <a:gd name="connsiteY55" fmla="*/ 1506059 h 5642020"/>
              <a:gd name="connsiteX56" fmla="*/ 2608295 w 9019428"/>
              <a:gd name="connsiteY56" fmla="*/ 1168990 h 5642020"/>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06600 w 9019428"/>
              <a:gd name="connsiteY44" fmla="*/ 5515194 h 5601444"/>
              <a:gd name="connsiteX45" fmla="*/ 3057523 w 9019428"/>
              <a:gd name="connsiteY45" fmla="*/ 5502078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0207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3255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3255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3255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161155 w 9019428"/>
              <a:gd name="connsiteY45" fmla="*/ 5544750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34739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475415 w 9019428"/>
              <a:gd name="connsiteY40" fmla="*/ 5308711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475415 w 9019428"/>
              <a:gd name="connsiteY40" fmla="*/ 5308711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475415 w 9019428"/>
              <a:gd name="connsiteY40" fmla="*/ 5308711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6375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6375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03541 w 9019428"/>
              <a:gd name="connsiteY39" fmla="*/ 5275418 h 5588014"/>
              <a:gd name="connsiteX40" fmla="*/ 5536375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23101"/>
              <a:gd name="connsiteY0" fmla="*/ 1168990 h 5588014"/>
              <a:gd name="connsiteX1" fmla="*/ 2580282 w 9023101"/>
              <a:gd name="connsiteY1" fmla="*/ 958982 h 5588014"/>
              <a:gd name="connsiteX2" fmla="*/ 2705328 w 9023101"/>
              <a:gd name="connsiteY2" fmla="*/ 724519 h 5588014"/>
              <a:gd name="connsiteX3" fmla="*/ 3033574 w 9023101"/>
              <a:gd name="connsiteY3" fmla="*/ 380643 h 5588014"/>
              <a:gd name="connsiteX4" fmla="*/ 3518129 w 9023101"/>
              <a:gd name="connsiteY4" fmla="*/ 247781 h 5588014"/>
              <a:gd name="connsiteX5" fmla="*/ 3760405 w 9023101"/>
              <a:gd name="connsiteY5" fmla="*/ 36765 h 5588014"/>
              <a:gd name="connsiteX6" fmla="*/ 4049575 w 9023101"/>
              <a:gd name="connsiteY6" fmla="*/ 52397 h 5588014"/>
              <a:gd name="connsiteX7" fmla="*/ 4260590 w 9023101"/>
              <a:gd name="connsiteY7" fmla="*/ 5505 h 5588014"/>
              <a:gd name="connsiteX8" fmla="*/ 4518498 w 9023101"/>
              <a:gd name="connsiteY8" fmla="*/ 138366 h 5588014"/>
              <a:gd name="connsiteX9" fmla="*/ 4995236 w 9023101"/>
              <a:gd name="connsiteY9" fmla="*/ 52396 h 5588014"/>
              <a:gd name="connsiteX10" fmla="*/ 5323482 w 9023101"/>
              <a:gd name="connsiteY10" fmla="*/ 333750 h 5588014"/>
              <a:gd name="connsiteX11" fmla="*/ 6198805 w 9023101"/>
              <a:gd name="connsiteY11" fmla="*/ 536950 h 5588014"/>
              <a:gd name="connsiteX12" fmla="*/ 6644282 w 9023101"/>
              <a:gd name="connsiteY12" fmla="*/ 138365 h 5588014"/>
              <a:gd name="connsiteX13" fmla="*/ 6792775 w 9023101"/>
              <a:gd name="connsiteY13" fmla="*/ 177442 h 5588014"/>
              <a:gd name="connsiteX14" fmla="*/ 6984252 w 9023101"/>
              <a:gd name="connsiteY14" fmla="*/ 106097 h 5588014"/>
              <a:gd name="connsiteX15" fmla="*/ 7269513 w 9023101"/>
              <a:gd name="connsiteY15" fmla="*/ 341566 h 5588014"/>
              <a:gd name="connsiteX16" fmla="*/ 7363298 w 9023101"/>
              <a:gd name="connsiteY16" fmla="*/ 333751 h 5588014"/>
              <a:gd name="connsiteX17" fmla="*/ 7488344 w 9023101"/>
              <a:gd name="connsiteY17" fmla="*/ 505690 h 5588014"/>
              <a:gd name="connsiteX18" fmla="*/ 7316405 w 9023101"/>
              <a:gd name="connsiteY18" fmla="*/ 724519 h 5588014"/>
              <a:gd name="connsiteX19" fmla="*/ 7480529 w 9023101"/>
              <a:gd name="connsiteY19" fmla="*/ 912090 h 5588014"/>
              <a:gd name="connsiteX20" fmla="*/ 7699359 w 9023101"/>
              <a:gd name="connsiteY20" fmla="*/ 1060582 h 5588014"/>
              <a:gd name="connsiteX21" fmla="*/ 7910375 w 9023101"/>
              <a:gd name="connsiteY21" fmla="*/ 1271597 h 5588014"/>
              <a:gd name="connsiteX22" fmla="*/ 8011974 w 9023101"/>
              <a:gd name="connsiteY22" fmla="*/ 1295043 h 5588014"/>
              <a:gd name="connsiteX23" fmla="*/ 8090129 w 9023101"/>
              <a:gd name="connsiteY23" fmla="*/ 1599843 h 5588014"/>
              <a:gd name="connsiteX24" fmla="*/ 8168282 w 9023101"/>
              <a:gd name="connsiteY24" fmla="*/ 1748336 h 5588014"/>
              <a:gd name="connsiteX25" fmla="*/ 8137021 w 9023101"/>
              <a:gd name="connsiteY25" fmla="*/ 1818673 h 5588014"/>
              <a:gd name="connsiteX26" fmla="*/ 8340221 w 9023101"/>
              <a:gd name="connsiteY26" fmla="*/ 2162551 h 5588014"/>
              <a:gd name="connsiteX27" fmla="*/ 8418375 w 9023101"/>
              <a:gd name="connsiteY27" fmla="*/ 2170368 h 5588014"/>
              <a:gd name="connsiteX28" fmla="*/ 8465266 w 9023101"/>
              <a:gd name="connsiteY28" fmla="*/ 2662735 h 5588014"/>
              <a:gd name="connsiteX29" fmla="*/ 8426190 w 9023101"/>
              <a:gd name="connsiteY29" fmla="*/ 3076951 h 5588014"/>
              <a:gd name="connsiteX30" fmla="*/ 9017248 w 9023101"/>
              <a:gd name="connsiteY30" fmla="*/ 3555331 h 5588014"/>
              <a:gd name="connsiteX31" fmla="*/ 8633924 w 9023101"/>
              <a:gd name="connsiteY31" fmla="*/ 3687644 h 5588014"/>
              <a:gd name="connsiteX32" fmla="*/ 8200326 w 9023101"/>
              <a:gd name="connsiteY32" fmla="*/ 3945410 h 5588014"/>
              <a:gd name="connsiteX33" fmla="*/ 8004629 w 9023101"/>
              <a:gd name="connsiteY33" fmla="*/ 4362268 h 5588014"/>
              <a:gd name="connsiteX34" fmla="*/ 7473183 w 9023101"/>
              <a:gd name="connsiteY34" fmla="*/ 4692859 h 5588014"/>
              <a:gd name="connsiteX35" fmla="*/ 7284207 w 9023101"/>
              <a:gd name="connsiteY35" fmla="*/ 5134428 h 5588014"/>
              <a:gd name="connsiteX36" fmla="*/ 6784648 w 9023101"/>
              <a:gd name="connsiteY36" fmla="*/ 5213832 h 5588014"/>
              <a:gd name="connsiteX37" fmla="*/ 6422170 w 9023101"/>
              <a:gd name="connsiteY37" fmla="*/ 5377174 h 5588014"/>
              <a:gd name="connsiteX38" fmla="*/ 6206310 w 9023101"/>
              <a:gd name="connsiteY38" fmla="*/ 5389679 h 5588014"/>
              <a:gd name="connsiteX39" fmla="*/ 5903541 w 9023101"/>
              <a:gd name="connsiteY39" fmla="*/ 5275418 h 5588014"/>
              <a:gd name="connsiteX40" fmla="*/ 5536375 w 9023101"/>
              <a:gd name="connsiteY40" fmla="*/ 5326999 h 5588014"/>
              <a:gd name="connsiteX41" fmla="*/ 5162800 w 9023101"/>
              <a:gd name="connsiteY41" fmla="*/ 5289329 h 5588014"/>
              <a:gd name="connsiteX42" fmla="*/ 4546165 w 9023101"/>
              <a:gd name="connsiteY42" fmla="*/ 5409998 h 5588014"/>
              <a:gd name="connsiteX43" fmla="*/ 4038478 w 9023101"/>
              <a:gd name="connsiteY43" fmla="*/ 5521446 h 5588014"/>
              <a:gd name="connsiteX44" fmla="*/ 3606600 w 9023101"/>
              <a:gd name="connsiteY44" fmla="*/ 5515194 h 5588014"/>
              <a:gd name="connsiteX45" fmla="*/ 3161155 w 9023101"/>
              <a:gd name="connsiteY45" fmla="*/ 5544750 h 5588014"/>
              <a:gd name="connsiteX46" fmla="*/ 2526357 w 9023101"/>
              <a:gd name="connsiteY46" fmla="*/ 5563805 h 5588014"/>
              <a:gd name="connsiteX47" fmla="*/ 1984594 w 9023101"/>
              <a:gd name="connsiteY47" fmla="*/ 5561462 h 5588014"/>
              <a:gd name="connsiteX48" fmla="*/ 860899 w 9023101"/>
              <a:gd name="connsiteY48" fmla="*/ 5562242 h 5588014"/>
              <a:gd name="connsiteX49" fmla="*/ 27909 w 9023101"/>
              <a:gd name="connsiteY49" fmla="*/ 5572663 h 5588014"/>
              <a:gd name="connsiteX50" fmla="*/ 32467 w 9023101"/>
              <a:gd name="connsiteY50" fmla="*/ 146182 h 5588014"/>
              <a:gd name="connsiteX51" fmla="*/ 251299 w 9023101"/>
              <a:gd name="connsiteY51" fmla="*/ 443165 h 5588014"/>
              <a:gd name="connsiteX52" fmla="*/ 1009389 w 9023101"/>
              <a:gd name="connsiteY52" fmla="*/ 677628 h 5588014"/>
              <a:gd name="connsiteX53" fmla="*/ 1642437 w 9023101"/>
              <a:gd name="connsiteY53" fmla="*/ 1349750 h 5588014"/>
              <a:gd name="connsiteX54" fmla="*/ 2158251 w 9023101"/>
              <a:gd name="connsiteY54" fmla="*/ 1967166 h 5588014"/>
              <a:gd name="connsiteX55" fmla="*/ 2455235 w 9023101"/>
              <a:gd name="connsiteY55" fmla="*/ 1506059 h 5588014"/>
              <a:gd name="connsiteX56" fmla="*/ 2608295 w 9023101"/>
              <a:gd name="connsiteY56" fmla="*/ 1168990 h 5588014"/>
              <a:gd name="connsiteX0" fmla="*/ 2608295 w 9022366"/>
              <a:gd name="connsiteY0" fmla="*/ 1168990 h 5588014"/>
              <a:gd name="connsiteX1" fmla="*/ 2580282 w 9022366"/>
              <a:gd name="connsiteY1" fmla="*/ 958982 h 5588014"/>
              <a:gd name="connsiteX2" fmla="*/ 2705328 w 9022366"/>
              <a:gd name="connsiteY2" fmla="*/ 724519 h 5588014"/>
              <a:gd name="connsiteX3" fmla="*/ 3033574 w 9022366"/>
              <a:gd name="connsiteY3" fmla="*/ 380643 h 5588014"/>
              <a:gd name="connsiteX4" fmla="*/ 3518129 w 9022366"/>
              <a:gd name="connsiteY4" fmla="*/ 247781 h 5588014"/>
              <a:gd name="connsiteX5" fmla="*/ 3760405 w 9022366"/>
              <a:gd name="connsiteY5" fmla="*/ 36765 h 5588014"/>
              <a:gd name="connsiteX6" fmla="*/ 4049575 w 9022366"/>
              <a:gd name="connsiteY6" fmla="*/ 52397 h 5588014"/>
              <a:gd name="connsiteX7" fmla="*/ 4260590 w 9022366"/>
              <a:gd name="connsiteY7" fmla="*/ 5505 h 5588014"/>
              <a:gd name="connsiteX8" fmla="*/ 4518498 w 9022366"/>
              <a:gd name="connsiteY8" fmla="*/ 138366 h 5588014"/>
              <a:gd name="connsiteX9" fmla="*/ 4995236 w 9022366"/>
              <a:gd name="connsiteY9" fmla="*/ 52396 h 5588014"/>
              <a:gd name="connsiteX10" fmla="*/ 5323482 w 9022366"/>
              <a:gd name="connsiteY10" fmla="*/ 333750 h 5588014"/>
              <a:gd name="connsiteX11" fmla="*/ 6198805 w 9022366"/>
              <a:gd name="connsiteY11" fmla="*/ 536950 h 5588014"/>
              <a:gd name="connsiteX12" fmla="*/ 6644282 w 9022366"/>
              <a:gd name="connsiteY12" fmla="*/ 138365 h 5588014"/>
              <a:gd name="connsiteX13" fmla="*/ 6792775 w 9022366"/>
              <a:gd name="connsiteY13" fmla="*/ 177442 h 5588014"/>
              <a:gd name="connsiteX14" fmla="*/ 6984252 w 9022366"/>
              <a:gd name="connsiteY14" fmla="*/ 106097 h 5588014"/>
              <a:gd name="connsiteX15" fmla="*/ 7269513 w 9022366"/>
              <a:gd name="connsiteY15" fmla="*/ 341566 h 5588014"/>
              <a:gd name="connsiteX16" fmla="*/ 7363298 w 9022366"/>
              <a:gd name="connsiteY16" fmla="*/ 333751 h 5588014"/>
              <a:gd name="connsiteX17" fmla="*/ 7488344 w 9022366"/>
              <a:gd name="connsiteY17" fmla="*/ 505690 h 5588014"/>
              <a:gd name="connsiteX18" fmla="*/ 7316405 w 9022366"/>
              <a:gd name="connsiteY18" fmla="*/ 724519 h 5588014"/>
              <a:gd name="connsiteX19" fmla="*/ 7480529 w 9022366"/>
              <a:gd name="connsiteY19" fmla="*/ 912090 h 5588014"/>
              <a:gd name="connsiteX20" fmla="*/ 7699359 w 9022366"/>
              <a:gd name="connsiteY20" fmla="*/ 1060582 h 5588014"/>
              <a:gd name="connsiteX21" fmla="*/ 7910375 w 9022366"/>
              <a:gd name="connsiteY21" fmla="*/ 1271597 h 5588014"/>
              <a:gd name="connsiteX22" fmla="*/ 8011974 w 9022366"/>
              <a:gd name="connsiteY22" fmla="*/ 1295043 h 5588014"/>
              <a:gd name="connsiteX23" fmla="*/ 8090129 w 9022366"/>
              <a:gd name="connsiteY23" fmla="*/ 1599843 h 5588014"/>
              <a:gd name="connsiteX24" fmla="*/ 8168282 w 9022366"/>
              <a:gd name="connsiteY24" fmla="*/ 1748336 h 5588014"/>
              <a:gd name="connsiteX25" fmla="*/ 8137021 w 9022366"/>
              <a:gd name="connsiteY25" fmla="*/ 1818673 h 5588014"/>
              <a:gd name="connsiteX26" fmla="*/ 8340221 w 9022366"/>
              <a:gd name="connsiteY26" fmla="*/ 2162551 h 5588014"/>
              <a:gd name="connsiteX27" fmla="*/ 8418375 w 9022366"/>
              <a:gd name="connsiteY27" fmla="*/ 2170368 h 5588014"/>
              <a:gd name="connsiteX28" fmla="*/ 8465266 w 9022366"/>
              <a:gd name="connsiteY28" fmla="*/ 2662735 h 5588014"/>
              <a:gd name="connsiteX29" fmla="*/ 8426190 w 9022366"/>
              <a:gd name="connsiteY29" fmla="*/ 3076951 h 5588014"/>
              <a:gd name="connsiteX30" fmla="*/ 9017248 w 9022366"/>
              <a:gd name="connsiteY30" fmla="*/ 3555331 h 5588014"/>
              <a:gd name="connsiteX31" fmla="*/ 8633924 w 9022366"/>
              <a:gd name="connsiteY31" fmla="*/ 3687644 h 5588014"/>
              <a:gd name="connsiteX32" fmla="*/ 8200326 w 9022366"/>
              <a:gd name="connsiteY32" fmla="*/ 3945410 h 5588014"/>
              <a:gd name="connsiteX33" fmla="*/ 8004629 w 9022366"/>
              <a:gd name="connsiteY33" fmla="*/ 4362268 h 5588014"/>
              <a:gd name="connsiteX34" fmla="*/ 7473183 w 9022366"/>
              <a:gd name="connsiteY34" fmla="*/ 4692859 h 5588014"/>
              <a:gd name="connsiteX35" fmla="*/ 7284207 w 9022366"/>
              <a:gd name="connsiteY35" fmla="*/ 5134428 h 5588014"/>
              <a:gd name="connsiteX36" fmla="*/ 6784648 w 9022366"/>
              <a:gd name="connsiteY36" fmla="*/ 5213832 h 5588014"/>
              <a:gd name="connsiteX37" fmla="*/ 6422170 w 9022366"/>
              <a:gd name="connsiteY37" fmla="*/ 5377174 h 5588014"/>
              <a:gd name="connsiteX38" fmla="*/ 6206310 w 9022366"/>
              <a:gd name="connsiteY38" fmla="*/ 5389679 h 5588014"/>
              <a:gd name="connsiteX39" fmla="*/ 5903541 w 9022366"/>
              <a:gd name="connsiteY39" fmla="*/ 5275418 h 5588014"/>
              <a:gd name="connsiteX40" fmla="*/ 5536375 w 9022366"/>
              <a:gd name="connsiteY40" fmla="*/ 5326999 h 5588014"/>
              <a:gd name="connsiteX41" fmla="*/ 5162800 w 9022366"/>
              <a:gd name="connsiteY41" fmla="*/ 5289329 h 5588014"/>
              <a:gd name="connsiteX42" fmla="*/ 4546165 w 9022366"/>
              <a:gd name="connsiteY42" fmla="*/ 5409998 h 5588014"/>
              <a:gd name="connsiteX43" fmla="*/ 4038478 w 9022366"/>
              <a:gd name="connsiteY43" fmla="*/ 5521446 h 5588014"/>
              <a:gd name="connsiteX44" fmla="*/ 3606600 w 9022366"/>
              <a:gd name="connsiteY44" fmla="*/ 5515194 h 5588014"/>
              <a:gd name="connsiteX45" fmla="*/ 3161155 w 9022366"/>
              <a:gd name="connsiteY45" fmla="*/ 5544750 h 5588014"/>
              <a:gd name="connsiteX46" fmla="*/ 2526357 w 9022366"/>
              <a:gd name="connsiteY46" fmla="*/ 5563805 h 5588014"/>
              <a:gd name="connsiteX47" fmla="*/ 1984594 w 9022366"/>
              <a:gd name="connsiteY47" fmla="*/ 5561462 h 5588014"/>
              <a:gd name="connsiteX48" fmla="*/ 860899 w 9022366"/>
              <a:gd name="connsiteY48" fmla="*/ 5562242 h 5588014"/>
              <a:gd name="connsiteX49" fmla="*/ 27909 w 9022366"/>
              <a:gd name="connsiteY49" fmla="*/ 5572663 h 5588014"/>
              <a:gd name="connsiteX50" fmla="*/ 32467 w 9022366"/>
              <a:gd name="connsiteY50" fmla="*/ 146182 h 5588014"/>
              <a:gd name="connsiteX51" fmla="*/ 251299 w 9022366"/>
              <a:gd name="connsiteY51" fmla="*/ 443165 h 5588014"/>
              <a:gd name="connsiteX52" fmla="*/ 1009389 w 9022366"/>
              <a:gd name="connsiteY52" fmla="*/ 677628 h 5588014"/>
              <a:gd name="connsiteX53" fmla="*/ 1642437 w 9022366"/>
              <a:gd name="connsiteY53" fmla="*/ 1349750 h 5588014"/>
              <a:gd name="connsiteX54" fmla="*/ 2158251 w 9022366"/>
              <a:gd name="connsiteY54" fmla="*/ 1967166 h 5588014"/>
              <a:gd name="connsiteX55" fmla="*/ 2455235 w 9022366"/>
              <a:gd name="connsiteY55" fmla="*/ 1506059 h 5588014"/>
              <a:gd name="connsiteX56" fmla="*/ 2608295 w 9022366"/>
              <a:gd name="connsiteY56" fmla="*/ 1168990 h 5588014"/>
              <a:gd name="connsiteX0" fmla="*/ 2608295 w 9041122"/>
              <a:gd name="connsiteY0" fmla="*/ 1168990 h 5588014"/>
              <a:gd name="connsiteX1" fmla="*/ 2580282 w 9041122"/>
              <a:gd name="connsiteY1" fmla="*/ 958982 h 5588014"/>
              <a:gd name="connsiteX2" fmla="*/ 2705328 w 9041122"/>
              <a:gd name="connsiteY2" fmla="*/ 724519 h 5588014"/>
              <a:gd name="connsiteX3" fmla="*/ 3033574 w 9041122"/>
              <a:gd name="connsiteY3" fmla="*/ 380643 h 5588014"/>
              <a:gd name="connsiteX4" fmla="*/ 3518129 w 9041122"/>
              <a:gd name="connsiteY4" fmla="*/ 247781 h 5588014"/>
              <a:gd name="connsiteX5" fmla="*/ 3760405 w 9041122"/>
              <a:gd name="connsiteY5" fmla="*/ 36765 h 5588014"/>
              <a:gd name="connsiteX6" fmla="*/ 4049575 w 9041122"/>
              <a:gd name="connsiteY6" fmla="*/ 52397 h 5588014"/>
              <a:gd name="connsiteX7" fmla="*/ 4260590 w 9041122"/>
              <a:gd name="connsiteY7" fmla="*/ 5505 h 5588014"/>
              <a:gd name="connsiteX8" fmla="*/ 4518498 w 9041122"/>
              <a:gd name="connsiteY8" fmla="*/ 138366 h 5588014"/>
              <a:gd name="connsiteX9" fmla="*/ 4995236 w 9041122"/>
              <a:gd name="connsiteY9" fmla="*/ 52396 h 5588014"/>
              <a:gd name="connsiteX10" fmla="*/ 5323482 w 9041122"/>
              <a:gd name="connsiteY10" fmla="*/ 333750 h 5588014"/>
              <a:gd name="connsiteX11" fmla="*/ 6198805 w 9041122"/>
              <a:gd name="connsiteY11" fmla="*/ 536950 h 5588014"/>
              <a:gd name="connsiteX12" fmla="*/ 6644282 w 9041122"/>
              <a:gd name="connsiteY12" fmla="*/ 138365 h 5588014"/>
              <a:gd name="connsiteX13" fmla="*/ 6792775 w 9041122"/>
              <a:gd name="connsiteY13" fmla="*/ 177442 h 5588014"/>
              <a:gd name="connsiteX14" fmla="*/ 6984252 w 9041122"/>
              <a:gd name="connsiteY14" fmla="*/ 106097 h 5588014"/>
              <a:gd name="connsiteX15" fmla="*/ 7269513 w 9041122"/>
              <a:gd name="connsiteY15" fmla="*/ 341566 h 5588014"/>
              <a:gd name="connsiteX16" fmla="*/ 7363298 w 9041122"/>
              <a:gd name="connsiteY16" fmla="*/ 333751 h 5588014"/>
              <a:gd name="connsiteX17" fmla="*/ 7488344 w 9041122"/>
              <a:gd name="connsiteY17" fmla="*/ 505690 h 5588014"/>
              <a:gd name="connsiteX18" fmla="*/ 7316405 w 9041122"/>
              <a:gd name="connsiteY18" fmla="*/ 724519 h 5588014"/>
              <a:gd name="connsiteX19" fmla="*/ 7480529 w 9041122"/>
              <a:gd name="connsiteY19" fmla="*/ 912090 h 5588014"/>
              <a:gd name="connsiteX20" fmla="*/ 7699359 w 9041122"/>
              <a:gd name="connsiteY20" fmla="*/ 1060582 h 5588014"/>
              <a:gd name="connsiteX21" fmla="*/ 7910375 w 9041122"/>
              <a:gd name="connsiteY21" fmla="*/ 1271597 h 5588014"/>
              <a:gd name="connsiteX22" fmla="*/ 8011974 w 9041122"/>
              <a:gd name="connsiteY22" fmla="*/ 1295043 h 5588014"/>
              <a:gd name="connsiteX23" fmla="*/ 8090129 w 9041122"/>
              <a:gd name="connsiteY23" fmla="*/ 1599843 h 5588014"/>
              <a:gd name="connsiteX24" fmla="*/ 8168282 w 9041122"/>
              <a:gd name="connsiteY24" fmla="*/ 1748336 h 5588014"/>
              <a:gd name="connsiteX25" fmla="*/ 8137021 w 9041122"/>
              <a:gd name="connsiteY25" fmla="*/ 1818673 h 5588014"/>
              <a:gd name="connsiteX26" fmla="*/ 8340221 w 9041122"/>
              <a:gd name="connsiteY26" fmla="*/ 2162551 h 5588014"/>
              <a:gd name="connsiteX27" fmla="*/ 8418375 w 9041122"/>
              <a:gd name="connsiteY27" fmla="*/ 2170368 h 5588014"/>
              <a:gd name="connsiteX28" fmla="*/ 8465266 w 9041122"/>
              <a:gd name="connsiteY28" fmla="*/ 2662735 h 5588014"/>
              <a:gd name="connsiteX29" fmla="*/ 8426190 w 9041122"/>
              <a:gd name="connsiteY29" fmla="*/ 3076951 h 5588014"/>
              <a:gd name="connsiteX30" fmla="*/ 9017248 w 9041122"/>
              <a:gd name="connsiteY30" fmla="*/ 3555331 h 5588014"/>
              <a:gd name="connsiteX31" fmla="*/ 8633924 w 9041122"/>
              <a:gd name="connsiteY31" fmla="*/ 3687644 h 5588014"/>
              <a:gd name="connsiteX32" fmla="*/ 8200326 w 9041122"/>
              <a:gd name="connsiteY32" fmla="*/ 3945410 h 5588014"/>
              <a:gd name="connsiteX33" fmla="*/ 8004629 w 9041122"/>
              <a:gd name="connsiteY33" fmla="*/ 4362268 h 5588014"/>
              <a:gd name="connsiteX34" fmla="*/ 7473183 w 9041122"/>
              <a:gd name="connsiteY34" fmla="*/ 4692859 h 5588014"/>
              <a:gd name="connsiteX35" fmla="*/ 7284207 w 9041122"/>
              <a:gd name="connsiteY35" fmla="*/ 5134428 h 5588014"/>
              <a:gd name="connsiteX36" fmla="*/ 6784648 w 9041122"/>
              <a:gd name="connsiteY36" fmla="*/ 5213832 h 5588014"/>
              <a:gd name="connsiteX37" fmla="*/ 6422170 w 9041122"/>
              <a:gd name="connsiteY37" fmla="*/ 5377174 h 5588014"/>
              <a:gd name="connsiteX38" fmla="*/ 6206310 w 9041122"/>
              <a:gd name="connsiteY38" fmla="*/ 5389679 h 5588014"/>
              <a:gd name="connsiteX39" fmla="*/ 5903541 w 9041122"/>
              <a:gd name="connsiteY39" fmla="*/ 5275418 h 5588014"/>
              <a:gd name="connsiteX40" fmla="*/ 5536375 w 9041122"/>
              <a:gd name="connsiteY40" fmla="*/ 5326999 h 5588014"/>
              <a:gd name="connsiteX41" fmla="*/ 5162800 w 9041122"/>
              <a:gd name="connsiteY41" fmla="*/ 5289329 h 5588014"/>
              <a:gd name="connsiteX42" fmla="*/ 4546165 w 9041122"/>
              <a:gd name="connsiteY42" fmla="*/ 5409998 h 5588014"/>
              <a:gd name="connsiteX43" fmla="*/ 4038478 w 9041122"/>
              <a:gd name="connsiteY43" fmla="*/ 5521446 h 5588014"/>
              <a:gd name="connsiteX44" fmla="*/ 3606600 w 9041122"/>
              <a:gd name="connsiteY44" fmla="*/ 5515194 h 5588014"/>
              <a:gd name="connsiteX45" fmla="*/ 3161155 w 9041122"/>
              <a:gd name="connsiteY45" fmla="*/ 5544750 h 5588014"/>
              <a:gd name="connsiteX46" fmla="*/ 2526357 w 9041122"/>
              <a:gd name="connsiteY46" fmla="*/ 5563805 h 5588014"/>
              <a:gd name="connsiteX47" fmla="*/ 1984594 w 9041122"/>
              <a:gd name="connsiteY47" fmla="*/ 5561462 h 5588014"/>
              <a:gd name="connsiteX48" fmla="*/ 860899 w 9041122"/>
              <a:gd name="connsiteY48" fmla="*/ 5562242 h 5588014"/>
              <a:gd name="connsiteX49" fmla="*/ 27909 w 9041122"/>
              <a:gd name="connsiteY49" fmla="*/ 5572663 h 5588014"/>
              <a:gd name="connsiteX50" fmla="*/ 32467 w 9041122"/>
              <a:gd name="connsiteY50" fmla="*/ 146182 h 5588014"/>
              <a:gd name="connsiteX51" fmla="*/ 251299 w 9041122"/>
              <a:gd name="connsiteY51" fmla="*/ 443165 h 5588014"/>
              <a:gd name="connsiteX52" fmla="*/ 1009389 w 9041122"/>
              <a:gd name="connsiteY52" fmla="*/ 677628 h 5588014"/>
              <a:gd name="connsiteX53" fmla="*/ 1642437 w 9041122"/>
              <a:gd name="connsiteY53" fmla="*/ 1349750 h 5588014"/>
              <a:gd name="connsiteX54" fmla="*/ 2158251 w 9041122"/>
              <a:gd name="connsiteY54" fmla="*/ 1967166 h 5588014"/>
              <a:gd name="connsiteX55" fmla="*/ 2455235 w 9041122"/>
              <a:gd name="connsiteY55" fmla="*/ 1506059 h 5588014"/>
              <a:gd name="connsiteX56" fmla="*/ 2608295 w 9041122"/>
              <a:gd name="connsiteY56" fmla="*/ 1168990 h 5588014"/>
              <a:gd name="connsiteX0" fmla="*/ 2608295 w 9021314"/>
              <a:gd name="connsiteY0" fmla="*/ 1168990 h 5588014"/>
              <a:gd name="connsiteX1" fmla="*/ 2580282 w 9021314"/>
              <a:gd name="connsiteY1" fmla="*/ 958982 h 5588014"/>
              <a:gd name="connsiteX2" fmla="*/ 2705328 w 9021314"/>
              <a:gd name="connsiteY2" fmla="*/ 724519 h 5588014"/>
              <a:gd name="connsiteX3" fmla="*/ 3033574 w 9021314"/>
              <a:gd name="connsiteY3" fmla="*/ 380643 h 5588014"/>
              <a:gd name="connsiteX4" fmla="*/ 3518129 w 9021314"/>
              <a:gd name="connsiteY4" fmla="*/ 247781 h 5588014"/>
              <a:gd name="connsiteX5" fmla="*/ 3760405 w 9021314"/>
              <a:gd name="connsiteY5" fmla="*/ 36765 h 5588014"/>
              <a:gd name="connsiteX6" fmla="*/ 4049575 w 9021314"/>
              <a:gd name="connsiteY6" fmla="*/ 52397 h 5588014"/>
              <a:gd name="connsiteX7" fmla="*/ 4260590 w 9021314"/>
              <a:gd name="connsiteY7" fmla="*/ 5505 h 5588014"/>
              <a:gd name="connsiteX8" fmla="*/ 4518498 w 9021314"/>
              <a:gd name="connsiteY8" fmla="*/ 138366 h 5588014"/>
              <a:gd name="connsiteX9" fmla="*/ 4995236 w 9021314"/>
              <a:gd name="connsiteY9" fmla="*/ 52396 h 5588014"/>
              <a:gd name="connsiteX10" fmla="*/ 5323482 w 9021314"/>
              <a:gd name="connsiteY10" fmla="*/ 333750 h 5588014"/>
              <a:gd name="connsiteX11" fmla="*/ 6198805 w 9021314"/>
              <a:gd name="connsiteY11" fmla="*/ 536950 h 5588014"/>
              <a:gd name="connsiteX12" fmla="*/ 6644282 w 9021314"/>
              <a:gd name="connsiteY12" fmla="*/ 138365 h 5588014"/>
              <a:gd name="connsiteX13" fmla="*/ 6792775 w 9021314"/>
              <a:gd name="connsiteY13" fmla="*/ 177442 h 5588014"/>
              <a:gd name="connsiteX14" fmla="*/ 6984252 w 9021314"/>
              <a:gd name="connsiteY14" fmla="*/ 106097 h 5588014"/>
              <a:gd name="connsiteX15" fmla="*/ 7269513 w 9021314"/>
              <a:gd name="connsiteY15" fmla="*/ 341566 h 5588014"/>
              <a:gd name="connsiteX16" fmla="*/ 7363298 w 9021314"/>
              <a:gd name="connsiteY16" fmla="*/ 333751 h 5588014"/>
              <a:gd name="connsiteX17" fmla="*/ 7488344 w 9021314"/>
              <a:gd name="connsiteY17" fmla="*/ 505690 h 5588014"/>
              <a:gd name="connsiteX18" fmla="*/ 7316405 w 9021314"/>
              <a:gd name="connsiteY18" fmla="*/ 724519 h 5588014"/>
              <a:gd name="connsiteX19" fmla="*/ 7480529 w 9021314"/>
              <a:gd name="connsiteY19" fmla="*/ 912090 h 5588014"/>
              <a:gd name="connsiteX20" fmla="*/ 7699359 w 9021314"/>
              <a:gd name="connsiteY20" fmla="*/ 1060582 h 5588014"/>
              <a:gd name="connsiteX21" fmla="*/ 7910375 w 9021314"/>
              <a:gd name="connsiteY21" fmla="*/ 1271597 h 5588014"/>
              <a:gd name="connsiteX22" fmla="*/ 8011974 w 9021314"/>
              <a:gd name="connsiteY22" fmla="*/ 1295043 h 5588014"/>
              <a:gd name="connsiteX23" fmla="*/ 8090129 w 9021314"/>
              <a:gd name="connsiteY23" fmla="*/ 1599843 h 5588014"/>
              <a:gd name="connsiteX24" fmla="*/ 8168282 w 9021314"/>
              <a:gd name="connsiteY24" fmla="*/ 1748336 h 5588014"/>
              <a:gd name="connsiteX25" fmla="*/ 8137021 w 9021314"/>
              <a:gd name="connsiteY25" fmla="*/ 1818673 h 5588014"/>
              <a:gd name="connsiteX26" fmla="*/ 8340221 w 9021314"/>
              <a:gd name="connsiteY26" fmla="*/ 2162551 h 5588014"/>
              <a:gd name="connsiteX27" fmla="*/ 8418375 w 9021314"/>
              <a:gd name="connsiteY27" fmla="*/ 2170368 h 5588014"/>
              <a:gd name="connsiteX28" fmla="*/ 8465266 w 9021314"/>
              <a:gd name="connsiteY28" fmla="*/ 2662735 h 5588014"/>
              <a:gd name="connsiteX29" fmla="*/ 8426190 w 9021314"/>
              <a:gd name="connsiteY29" fmla="*/ 3076951 h 5588014"/>
              <a:gd name="connsiteX30" fmla="*/ 9017248 w 9021314"/>
              <a:gd name="connsiteY30" fmla="*/ 3555331 h 5588014"/>
              <a:gd name="connsiteX31" fmla="*/ 8633924 w 9021314"/>
              <a:gd name="connsiteY31" fmla="*/ 3687644 h 5588014"/>
              <a:gd name="connsiteX32" fmla="*/ 8200326 w 9021314"/>
              <a:gd name="connsiteY32" fmla="*/ 3945410 h 5588014"/>
              <a:gd name="connsiteX33" fmla="*/ 8004629 w 9021314"/>
              <a:gd name="connsiteY33" fmla="*/ 4362268 h 5588014"/>
              <a:gd name="connsiteX34" fmla="*/ 7473183 w 9021314"/>
              <a:gd name="connsiteY34" fmla="*/ 4692859 h 5588014"/>
              <a:gd name="connsiteX35" fmla="*/ 7284207 w 9021314"/>
              <a:gd name="connsiteY35" fmla="*/ 5134428 h 5588014"/>
              <a:gd name="connsiteX36" fmla="*/ 6784648 w 9021314"/>
              <a:gd name="connsiteY36" fmla="*/ 5213832 h 5588014"/>
              <a:gd name="connsiteX37" fmla="*/ 6422170 w 9021314"/>
              <a:gd name="connsiteY37" fmla="*/ 5377174 h 5588014"/>
              <a:gd name="connsiteX38" fmla="*/ 6206310 w 9021314"/>
              <a:gd name="connsiteY38" fmla="*/ 5389679 h 5588014"/>
              <a:gd name="connsiteX39" fmla="*/ 5903541 w 9021314"/>
              <a:gd name="connsiteY39" fmla="*/ 5275418 h 5588014"/>
              <a:gd name="connsiteX40" fmla="*/ 5536375 w 9021314"/>
              <a:gd name="connsiteY40" fmla="*/ 5326999 h 5588014"/>
              <a:gd name="connsiteX41" fmla="*/ 5162800 w 9021314"/>
              <a:gd name="connsiteY41" fmla="*/ 5289329 h 5588014"/>
              <a:gd name="connsiteX42" fmla="*/ 4546165 w 9021314"/>
              <a:gd name="connsiteY42" fmla="*/ 5409998 h 5588014"/>
              <a:gd name="connsiteX43" fmla="*/ 4038478 w 9021314"/>
              <a:gd name="connsiteY43" fmla="*/ 5521446 h 5588014"/>
              <a:gd name="connsiteX44" fmla="*/ 3606600 w 9021314"/>
              <a:gd name="connsiteY44" fmla="*/ 5515194 h 5588014"/>
              <a:gd name="connsiteX45" fmla="*/ 3161155 w 9021314"/>
              <a:gd name="connsiteY45" fmla="*/ 5544750 h 5588014"/>
              <a:gd name="connsiteX46" fmla="*/ 2526357 w 9021314"/>
              <a:gd name="connsiteY46" fmla="*/ 5563805 h 5588014"/>
              <a:gd name="connsiteX47" fmla="*/ 1984594 w 9021314"/>
              <a:gd name="connsiteY47" fmla="*/ 5561462 h 5588014"/>
              <a:gd name="connsiteX48" fmla="*/ 860899 w 9021314"/>
              <a:gd name="connsiteY48" fmla="*/ 5562242 h 5588014"/>
              <a:gd name="connsiteX49" fmla="*/ 27909 w 9021314"/>
              <a:gd name="connsiteY49" fmla="*/ 5572663 h 5588014"/>
              <a:gd name="connsiteX50" fmla="*/ 32467 w 9021314"/>
              <a:gd name="connsiteY50" fmla="*/ 146182 h 5588014"/>
              <a:gd name="connsiteX51" fmla="*/ 251299 w 9021314"/>
              <a:gd name="connsiteY51" fmla="*/ 443165 h 5588014"/>
              <a:gd name="connsiteX52" fmla="*/ 1009389 w 9021314"/>
              <a:gd name="connsiteY52" fmla="*/ 677628 h 5588014"/>
              <a:gd name="connsiteX53" fmla="*/ 1642437 w 9021314"/>
              <a:gd name="connsiteY53" fmla="*/ 1349750 h 5588014"/>
              <a:gd name="connsiteX54" fmla="*/ 2158251 w 9021314"/>
              <a:gd name="connsiteY54" fmla="*/ 1967166 h 5588014"/>
              <a:gd name="connsiteX55" fmla="*/ 2455235 w 9021314"/>
              <a:gd name="connsiteY55" fmla="*/ 1506059 h 5588014"/>
              <a:gd name="connsiteX56" fmla="*/ 2608295 w 9021314"/>
              <a:gd name="connsiteY56"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479530 w 9020887"/>
              <a:gd name="connsiteY29" fmla="*/ 3084571 h 5588014"/>
              <a:gd name="connsiteX30" fmla="*/ 9017248 w 9020887"/>
              <a:gd name="connsiteY30" fmla="*/ 3555331 h 5588014"/>
              <a:gd name="connsiteX31" fmla="*/ 8633924 w 9020887"/>
              <a:gd name="connsiteY31" fmla="*/ 3687644 h 5588014"/>
              <a:gd name="connsiteX32" fmla="*/ 8200326 w 9020887"/>
              <a:gd name="connsiteY32" fmla="*/ 3945410 h 5588014"/>
              <a:gd name="connsiteX33" fmla="*/ 8004629 w 9020887"/>
              <a:gd name="connsiteY33" fmla="*/ 4362268 h 5588014"/>
              <a:gd name="connsiteX34" fmla="*/ 7473183 w 9020887"/>
              <a:gd name="connsiteY34" fmla="*/ 4692859 h 5588014"/>
              <a:gd name="connsiteX35" fmla="*/ 7284207 w 9020887"/>
              <a:gd name="connsiteY35" fmla="*/ 5134428 h 5588014"/>
              <a:gd name="connsiteX36" fmla="*/ 6784648 w 9020887"/>
              <a:gd name="connsiteY36" fmla="*/ 5213832 h 5588014"/>
              <a:gd name="connsiteX37" fmla="*/ 6422170 w 9020887"/>
              <a:gd name="connsiteY37" fmla="*/ 5377174 h 5588014"/>
              <a:gd name="connsiteX38" fmla="*/ 6206310 w 9020887"/>
              <a:gd name="connsiteY38" fmla="*/ 5389679 h 5588014"/>
              <a:gd name="connsiteX39" fmla="*/ 5903541 w 9020887"/>
              <a:gd name="connsiteY39" fmla="*/ 5275418 h 5588014"/>
              <a:gd name="connsiteX40" fmla="*/ 5536375 w 9020887"/>
              <a:gd name="connsiteY40" fmla="*/ 5326999 h 5588014"/>
              <a:gd name="connsiteX41" fmla="*/ 5162800 w 9020887"/>
              <a:gd name="connsiteY41" fmla="*/ 5289329 h 5588014"/>
              <a:gd name="connsiteX42" fmla="*/ 4546165 w 9020887"/>
              <a:gd name="connsiteY42" fmla="*/ 5409998 h 5588014"/>
              <a:gd name="connsiteX43" fmla="*/ 4038478 w 9020887"/>
              <a:gd name="connsiteY43" fmla="*/ 5521446 h 5588014"/>
              <a:gd name="connsiteX44" fmla="*/ 3606600 w 9020887"/>
              <a:gd name="connsiteY44" fmla="*/ 5515194 h 5588014"/>
              <a:gd name="connsiteX45" fmla="*/ 3161155 w 9020887"/>
              <a:gd name="connsiteY45" fmla="*/ 5544750 h 5588014"/>
              <a:gd name="connsiteX46" fmla="*/ 2526357 w 9020887"/>
              <a:gd name="connsiteY46" fmla="*/ 5563805 h 5588014"/>
              <a:gd name="connsiteX47" fmla="*/ 1984594 w 9020887"/>
              <a:gd name="connsiteY47" fmla="*/ 5561462 h 5588014"/>
              <a:gd name="connsiteX48" fmla="*/ 860899 w 9020887"/>
              <a:gd name="connsiteY48" fmla="*/ 5562242 h 5588014"/>
              <a:gd name="connsiteX49" fmla="*/ 27909 w 9020887"/>
              <a:gd name="connsiteY49" fmla="*/ 5572663 h 5588014"/>
              <a:gd name="connsiteX50" fmla="*/ 32467 w 9020887"/>
              <a:gd name="connsiteY50" fmla="*/ 146182 h 5588014"/>
              <a:gd name="connsiteX51" fmla="*/ 251299 w 9020887"/>
              <a:gd name="connsiteY51" fmla="*/ 443165 h 5588014"/>
              <a:gd name="connsiteX52" fmla="*/ 1009389 w 9020887"/>
              <a:gd name="connsiteY52" fmla="*/ 677628 h 5588014"/>
              <a:gd name="connsiteX53" fmla="*/ 1642437 w 9020887"/>
              <a:gd name="connsiteY53" fmla="*/ 1349750 h 5588014"/>
              <a:gd name="connsiteX54" fmla="*/ 2158251 w 9020887"/>
              <a:gd name="connsiteY54" fmla="*/ 1967166 h 5588014"/>
              <a:gd name="connsiteX55" fmla="*/ 2455235 w 9020887"/>
              <a:gd name="connsiteY55" fmla="*/ 1506059 h 5588014"/>
              <a:gd name="connsiteX56" fmla="*/ 2608295 w 9020887"/>
              <a:gd name="connsiteY56"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441139 w 9020887"/>
              <a:gd name="connsiteY29" fmla="*/ 284258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524959 w 9020887"/>
              <a:gd name="connsiteY29" fmla="*/ 294545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524959 w 9020887"/>
              <a:gd name="connsiteY29" fmla="*/ 294545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524959 w 9020887"/>
              <a:gd name="connsiteY29" fmla="*/ 294545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178"/>
              <a:gd name="connsiteY0" fmla="*/ 1168990 h 5588014"/>
              <a:gd name="connsiteX1" fmla="*/ 2580282 w 9020178"/>
              <a:gd name="connsiteY1" fmla="*/ 958982 h 5588014"/>
              <a:gd name="connsiteX2" fmla="*/ 2705328 w 9020178"/>
              <a:gd name="connsiteY2" fmla="*/ 724519 h 5588014"/>
              <a:gd name="connsiteX3" fmla="*/ 3033574 w 9020178"/>
              <a:gd name="connsiteY3" fmla="*/ 380643 h 5588014"/>
              <a:gd name="connsiteX4" fmla="*/ 3518129 w 9020178"/>
              <a:gd name="connsiteY4" fmla="*/ 247781 h 5588014"/>
              <a:gd name="connsiteX5" fmla="*/ 3760405 w 9020178"/>
              <a:gd name="connsiteY5" fmla="*/ 36765 h 5588014"/>
              <a:gd name="connsiteX6" fmla="*/ 4049575 w 9020178"/>
              <a:gd name="connsiteY6" fmla="*/ 52397 h 5588014"/>
              <a:gd name="connsiteX7" fmla="*/ 4260590 w 9020178"/>
              <a:gd name="connsiteY7" fmla="*/ 5505 h 5588014"/>
              <a:gd name="connsiteX8" fmla="*/ 4518498 w 9020178"/>
              <a:gd name="connsiteY8" fmla="*/ 138366 h 5588014"/>
              <a:gd name="connsiteX9" fmla="*/ 4995236 w 9020178"/>
              <a:gd name="connsiteY9" fmla="*/ 52396 h 5588014"/>
              <a:gd name="connsiteX10" fmla="*/ 5323482 w 9020178"/>
              <a:gd name="connsiteY10" fmla="*/ 333750 h 5588014"/>
              <a:gd name="connsiteX11" fmla="*/ 6198805 w 9020178"/>
              <a:gd name="connsiteY11" fmla="*/ 536950 h 5588014"/>
              <a:gd name="connsiteX12" fmla="*/ 6644282 w 9020178"/>
              <a:gd name="connsiteY12" fmla="*/ 138365 h 5588014"/>
              <a:gd name="connsiteX13" fmla="*/ 6792775 w 9020178"/>
              <a:gd name="connsiteY13" fmla="*/ 177442 h 5588014"/>
              <a:gd name="connsiteX14" fmla="*/ 6984252 w 9020178"/>
              <a:gd name="connsiteY14" fmla="*/ 106097 h 5588014"/>
              <a:gd name="connsiteX15" fmla="*/ 7269513 w 9020178"/>
              <a:gd name="connsiteY15" fmla="*/ 341566 h 5588014"/>
              <a:gd name="connsiteX16" fmla="*/ 7363298 w 9020178"/>
              <a:gd name="connsiteY16" fmla="*/ 333751 h 5588014"/>
              <a:gd name="connsiteX17" fmla="*/ 7488344 w 9020178"/>
              <a:gd name="connsiteY17" fmla="*/ 505690 h 5588014"/>
              <a:gd name="connsiteX18" fmla="*/ 7316405 w 9020178"/>
              <a:gd name="connsiteY18" fmla="*/ 724519 h 5588014"/>
              <a:gd name="connsiteX19" fmla="*/ 7480529 w 9020178"/>
              <a:gd name="connsiteY19" fmla="*/ 912090 h 5588014"/>
              <a:gd name="connsiteX20" fmla="*/ 7699359 w 9020178"/>
              <a:gd name="connsiteY20" fmla="*/ 1060582 h 5588014"/>
              <a:gd name="connsiteX21" fmla="*/ 7910375 w 9020178"/>
              <a:gd name="connsiteY21" fmla="*/ 1271597 h 5588014"/>
              <a:gd name="connsiteX22" fmla="*/ 8011974 w 9020178"/>
              <a:gd name="connsiteY22" fmla="*/ 1295043 h 5588014"/>
              <a:gd name="connsiteX23" fmla="*/ 8090129 w 9020178"/>
              <a:gd name="connsiteY23" fmla="*/ 1599843 h 5588014"/>
              <a:gd name="connsiteX24" fmla="*/ 8168282 w 9020178"/>
              <a:gd name="connsiteY24" fmla="*/ 1748336 h 5588014"/>
              <a:gd name="connsiteX25" fmla="*/ 8137021 w 9020178"/>
              <a:gd name="connsiteY25" fmla="*/ 1818673 h 5588014"/>
              <a:gd name="connsiteX26" fmla="*/ 8340221 w 9020178"/>
              <a:gd name="connsiteY26" fmla="*/ 2162551 h 5588014"/>
              <a:gd name="connsiteX27" fmla="*/ 8418375 w 9020178"/>
              <a:gd name="connsiteY27" fmla="*/ 2170368 h 5588014"/>
              <a:gd name="connsiteX28" fmla="*/ 8465266 w 9020178"/>
              <a:gd name="connsiteY28" fmla="*/ 2662735 h 5588014"/>
              <a:gd name="connsiteX29" fmla="*/ 8524959 w 9020178"/>
              <a:gd name="connsiteY29" fmla="*/ 2945456 h 5588014"/>
              <a:gd name="connsiteX30" fmla="*/ 8498580 w 9020178"/>
              <a:gd name="connsiteY30" fmla="*/ 3084571 h 5588014"/>
              <a:gd name="connsiteX31" fmla="*/ 9017248 w 9020178"/>
              <a:gd name="connsiteY31" fmla="*/ 3555331 h 5588014"/>
              <a:gd name="connsiteX32" fmla="*/ 8633924 w 9020178"/>
              <a:gd name="connsiteY32" fmla="*/ 3687644 h 5588014"/>
              <a:gd name="connsiteX33" fmla="*/ 8200326 w 9020178"/>
              <a:gd name="connsiteY33" fmla="*/ 3945410 h 5588014"/>
              <a:gd name="connsiteX34" fmla="*/ 8004629 w 9020178"/>
              <a:gd name="connsiteY34" fmla="*/ 4362268 h 5588014"/>
              <a:gd name="connsiteX35" fmla="*/ 7473183 w 9020178"/>
              <a:gd name="connsiteY35" fmla="*/ 4692859 h 5588014"/>
              <a:gd name="connsiteX36" fmla="*/ 7284207 w 9020178"/>
              <a:gd name="connsiteY36" fmla="*/ 5134428 h 5588014"/>
              <a:gd name="connsiteX37" fmla="*/ 6784648 w 9020178"/>
              <a:gd name="connsiteY37" fmla="*/ 5213832 h 5588014"/>
              <a:gd name="connsiteX38" fmla="*/ 6422170 w 9020178"/>
              <a:gd name="connsiteY38" fmla="*/ 5377174 h 5588014"/>
              <a:gd name="connsiteX39" fmla="*/ 6206310 w 9020178"/>
              <a:gd name="connsiteY39" fmla="*/ 5389679 h 5588014"/>
              <a:gd name="connsiteX40" fmla="*/ 5903541 w 9020178"/>
              <a:gd name="connsiteY40" fmla="*/ 5275418 h 5588014"/>
              <a:gd name="connsiteX41" fmla="*/ 5536375 w 9020178"/>
              <a:gd name="connsiteY41" fmla="*/ 5326999 h 5588014"/>
              <a:gd name="connsiteX42" fmla="*/ 5162800 w 9020178"/>
              <a:gd name="connsiteY42" fmla="*/ 5289329 h 5588014"/>
              <a:gd name="connsiteX43" fmla="*/ 4546165 w 9020178"/>
              <a:gd name="connsiteY43" fmla="*/ 5409998 h 5588014"/>
              <a:gd name="connsiteX44" fmla="*/ 4038478 w 9020178"/>
              <a:gd name="connsiteY44" fmla="*/ 5521446 h 5588014"/>
              <a:gd name="connsiteX45" fmla="*/ 3606600 w 9020178"/>
              <a:gd name="connsiteY45" fmla="*/ 5515194 h 5588014"/>
              <a:gd name="connsiteX46" fmla="*/ 3161155 w 9020178"/>
              <a:gd name="connsiteY46" fmla="*/ 5544750 h 5588014"/>
              <a:gd name="connsiteX47" fmla="*/ 2526357 w 9020178"/>
              <a:gd name="connsiteY47" fmla="*/ 5563805 h 5588014"/>
              <a:gd name="connsiteX48" fmla="*/ 1984594 w 9020178"/>
              <a:gd name="connsiteY48" fmla="*/ 5561462 h 5588014"/>
              <a:gd name="connsiteX49" fmla="*/ 860899 w 9020178"/>
              <a:gd name="connsiteY49" fmla="*/ 5562242 h 5588014"/>
              <a:gd name="connsiteX50" fmla="*/ 27909 w 9020178"/>
              <a:gd name="connsiteY50" fmla="*/ 5572663 h 5588014"/>
              <a:gd name="connsiteX51" fmla="*/ 32467 w 9020178"/>
              <a:gd name="connsiteY51" fmla="*/ 146182 h 5588014"/>
              <a:gd name="connsiteX52" fmla="*/ 251299 w 9020178"/>
              <a:gd name="connsiteY52" fmla="*/ 443165 h 5588014"/>
              <a:gd name="connsiteX53" fmla="*/ 1009389 w 9020178"/>
              <a:gd name="connsiteY53" fmla="*/ 677628 h 5588014"/>
              <a:gd name="connsiteX54" fmla="*/ 1642437 w 9020178"/>
              <a:gd name="connsiteY54" fmla="*/ 1349750 h 5588014"/>
              <a:gd name="connsiteX55" fmla="*/ 2158251 w 9020178"/>
              <a:gd name="connsiteY55" fmla="*/ 1967166 h 5588014"/>
              <a:gd name="connsiteX56" fmla="*/ 2455235 w 9020178"/>
              <a:gd name="connsiteY56" fmla="*/ 1506059 h 5588014"/>
              <a:gd name="connsiteX57" fmla="*/ 2608295 w 9020178"/>
              <a:gd name="connsiteY57" fmla="*/ 1168990 h 5588014"/>
              <a:gd name="connsiteX0" fmla="*/ 2608295 w 9020178"/>
              <a:gd name="connsiteY0" fmla="*/ 1168990 h 5588014"/>
              <a:gd name="connsiteX1" fmla="*/ 2580282 w 9020178"/>
              <a:gd name="connsiteY1" fmla="*/ 958982 h 5588014"/>
              <a:gd name="connsiteX2" fmla="*/ 2705328 w 9020178"/>
              <a:gd name="connsiteY2" fmla="*/ 724519 h 5588014"/>
              <a:gd name="connsiteX3" fmla="*/ 3033574 w 9020178"/>
              <a:gd name="connsiteY3" fmla="*/ 380643 h 5588014"/>
              <a:gd name="connsiteX4" fmla="*/ 3518129 w 9020178"/>
              <a:gd name="connsiteY4" fmla="*/ 247781 h 5588014"/>
              <a:gd name="connsiteX5" fmla="*/ 3760405 w 9020178"/>
              <a:gd name="connsiteY5" fmla="*/ 36765 h 5588014"/>
              <a:gd name="connsiteX6" fmla="*/ 4049575 w 9020178"/>
              <a:gd name="connsiteY6" fmla="*/ 52397 h 5588014"/>
              <a:gd name="connsiteX7" fmla="*/ 4260590 w 9020178"/>
              <a:gd name="connsiteY7" fmla="*/ 5505 h 5588014"/>
              <a:gd name="connsiteX8" fmla="*/ 4518498 w 9020178"/>
              <a:gd name="connsiteY8" fmla="*/ 138366 h 5588014"/>
              <a:gd name="connsiteX9" fmla="*/ 4995236 w 9020178"/>
              <a:gd name="connsiteY9" fmla="*/ 52396 h 5588014"/>
              <a:gd name="connsiteX10" fmla="*/ 5323482 w 9020178"/>
              <a:gd name="connsiteY10" fmla="*/ 333750 h 5588014"/>
              <a:gd name="connsiteX11" fmla="*/ 6198805 w 9020178"/>
              <a:gd name="connsiteY11" fmla="*/ 536950 h 5588014"/>
              <a:gd name="connsiteX12" fmla="*/ 6644282 w 9020178"/>
              <a:gd name="connsiteY12" fmla="*/ 138365 h 5588014"/>
              <a:gd name="connsiteX13" fmla="*/ 6792775 w 9020178"/>
              <a:gd name="connsiteY13" fmla="*/ 177442 h 5588014"/>
              <a:gd name="connsiteX14" fmla="*/ 6984252 w 9020178"/>
              <a:gd name="connsiteY14" fmla="*/ 106097 h 5588014"/>
              <a:gd name="connsiteX15" fmla="*/ 7269513 w 9020178"/>
              <a:gd name="connsiteY15" fmla="*/ 341566 h 5588014"/>
              <a:gd name="connsiteX16" fmla="*/ 7363298 w 9020178"/>
              <a:gd name="connsiteY16" fmla="*/ 333751 h 5588014"/>
              <a:gd name="connsiteX17" fmla="*/ 7488344 w 9020178"/>
              <a:gd name="connsiteY17" fmla="*/ 505690 h 5588014"/>
              <a:gd name="connsiteX18" fmla="*/ 7316405 w 9020178"/>
              <a:gd name="connsiteY18" fmla="*/ 724519 h 5588014"/>
              <a:gd name="connsiteX19" fmla="*/ 7480529 w 9020178"/>
              <a:gd name="connsiteY19" fmla="*/ 912090 h 5588014"/>
              <a:gd name="connsiteX20" fmla="*/ 7699359 w 9020178"/>
              <a:gd name="connsiteY20" fmla="*/ 1060582 h 5588014"/>
              <a:gd name="connsiteX21" fmla="*/ 7910375 w 9020178"/>
              <a:gd name="connsiteY21" fmla="*/ 1271597 h 5588014"/>
              <a:gd name="connsiteX22" fmla="*/ 8011974 w 9020178"/>
              <a:gd name="connsiteY22" fmla="*/ 1295043 h 5588014"/>
              <a:gd name="connsiteX23" fmla="*/ 8090129 w 9020178"/>
              <a:gd name="connsiteY23" fmla="*/ 1599843 h 5588014"/>
              <a:gd name="connsiteX24" fmla="*/ 8168282 w 9020178"/>
              <a:gd name="connsiteY24" fmla="*/ 1748336 h 5588014"/>
              <a:gd name="connsiteX25" fmla="*/ 8137021 w 9020178"/>
              <a:gd name="connsiteY25" fmla="*/ 1818673 h 5588014"/>
              <a:gd name="connsiteX26" fmla="*/ 8340221 w 9020178"/>
              <a:gd name="connsiteY26" fmla="*/ 2162551 h 5588014"/>
              <a:gd name="connsiteX27" fmla="*/ 8418375 w 9020178"/>
              <a:gd name="connsiteY27" fmla="*/ 2170368 h 5588014"/>
              <a:gd name="connsiteX28" fmla="*/ 8465266 w 9020178"/>
              <a:gd name="connsiteY28" fmla="*/ 2662735 h 5588014"/>
              <a:gd name="connsiteX29" fmla="*/ 8524959 w 9020178"/>
              <a:gd name="connsiteY29" fmla="*/ 2945456 h 5588014"/>
              <a:gd name="connsiteX30" fmla="*/ 8498580 w 9020178"/>
              <a:gd name="connsiteY30" fmla="*/ 3084571 h 5588014"/>
              <a:gd name="connsiteX31" fmla="*/ 9017248 w 9020178"/>
              <a:gd name="connsiteY31" fmla="*/ 3555331 h 5588014"/>
              <a:gd name="connsiteX32" fmla="*/ 8633924 w 9020178"/>
              <a:gd name="connsiteY32" fmla="*/ 3687644 h 5588014"/>
              <a:gd name="connsiteX33" fmla="*/ 8200326 w 9020178"/>
              <a:gd name="connsiteY33" fmla="*/ 3945410 h 5588014"/>
              <a:gd name="connsiteX34" fmla="*/ 8004629 w 9020178"/>
              <a:gd name="connsiteY34" fmla="*/ 4362268 h 5588014"/>
              <a:gd name="connsiteX35" fmla="*/ 7473183 w 9020178"/>
              <a:gd name="connsiteY35" fmla="*/ 4692859 h 5588014"/>
              <a:gd name="connsiteX36" fmla="*/ 7284207 w 9020178"/>
              <a:gd name="connsiteY36" fmla="*/ 5134428 h 5588014"/>
              <a:gd name="connsiteX37" fmla="*/ 6784648 w 9020178"/>
              <a:gd name="connsiteY37" fmla="*/ 5213832 h 5588014"/>
              <a:gd name="connsiteX38" fmla="*/ 6422170 w 9020178"/>
              <a:gd name="connsiteY38" fmla="*/ 5377174 h 5588014"/>
              <a:gd name="connsiteX39" fmla="*/ 6206310 w 9020178"/>
              <a:gd name="connsiteY39" fmla="*/ 5389679 h 5588014"/>
              <a:gd name="connsiteX40" fmla="*/ 5903541 w 9020178"/>
              <a:gd name="connsiteY40" fmla="*/ 5275418 h 5588014"/>
              <a:gd name="connsiteX41" fmla="*/ 5536375 w 9020178"/>
              <a:gd name="connsiteY41" fmla="*/ 5326999 h 5588014"/>
              <a:gd name="connsiteX42" fmla="*/ 5162800 w 9020178"/>
              <a:gd name="connsiteY42" fmla="*/ 5289329 h 5588014"/>
              <a:gd name="connsiteX43" fmla="*/ 4546165 w 9020178"/>
              <a:gd name="connsiteY43" fmla="*/ 5409998 h 5588014"/>
              <a:gd name="connsiteX44" fmla="*/ 4038478 w 9020178"/>
              <a:gd name="connsiteY44" fmla="*/ 5521446 h 5588014"/>
              <a:gd name="connsiteX45" fmla="*/ 3606600 w 9020178"/>
              <a:gd name="connsiteY45" fmla="*/ 5515194 h 5588014"/>
              <a:gd name="connsiteX46" fmla="*/ 3161155 w 9020178"/>
              <a:gd name="connsiteY46" fmla="*/ 5544750 h 5588014"/>
              <a:gd name="connsiteX47" fmla="*/ 2526357 w 9020178"/>
              <a:gd name="connsiteY47" fmla="*/ 5563805 h 5588014"/>
              <a:gd name="connsiteX48" fmla="*/ 1984594 w 9020178"/>
              <a:gd name="connsiteY48" fmla="*/ 5561462 h 5588014"/>
              <a:gd name="connsiteX49" fmla="*/ 860899 w 9020178"/>
              <a:gd name="connsiteY49" fmla="*/ 5562242 h 5588014"/>
              <a:gd name="connsiteX50" fmla="*/ 27909 w 9020178"/>
              <a:gd name="connsiteY50" fmla="*/ 5572663 h 5588014"/>
              <a:gd name="connsiteX51" fmla="*/ 32467 w 9020178"/>
              <a:gd name="connsiteY51" fmla="*/ 146182 h 5588014"/>
              <a:gd name="connsiteX52" fmla="*/ 251299 w 9020178"/>
              <a:gd name="connsiteY52" fmla="*/ 443165 h 5588014"/>
              <a:gd name="connsiteX53" fmla="*/ 1009389 w 9020178"/>
              <a:gd name="connsiteY53" fmla="*/ 677628 h 5588014"/>
              <a:gd name="connsiteX54" fmla="*/ 1642437 w 9020178"/>
              <a:gd name="connsiteY54" fmla="*/ 1349750 h 5588014"/>
              <a:gd name="connsiteX55" fmla="*/ 2158251 w 9020178"/>
              <a:gd name="connsiteY55" fmla="*/ 1967166 h 5588014"/>
              <a:gd name="connsiteX56" fmla="*/ 2455235 w 9020178"/>
              <a:gd name="connsiteY56" fmla="*/ 1506059 h 5588014"/>
              <a:gd name="connsiteX57" fmla="*/ 2608295 w 9020178"/>
              <a:gd name="connsiteY57" fmla="*/ 1168990 h 5588014"/>
              <a:gd name="connsiteX0" fmla="*/ 2608295 w 9019235"/>
              <a:gd name="connsiteY0" fmla="*/ 1168990 h 5588014"/>
              <a:gd name="connsiteX1" fmla="*/ 2580282 w 9019235"/>
              <a:gd name="connsiteY1" fmla="*/ 958982 h 5588014"/>
              <a:gd name="connsiteX2" fmla="*/ 2705328 w 9019235"/>
              <a:gd name="connsiteY2" fmla="*/ 724519 h 5588014"/>
              <a:gd name="connsiteX3" fmla="*/ 3033574 w 9019235"/>
              <a:gd name="connsiteY3" fmla="*/ 380643 h 5588014"/>
              <a:gd name="connsiteX4" fmla="*/ 3518129 w 9019235"/>
              <a:gd name="connsiteY4" fmla="*/ 247781 h 5588014"/>
              <a:gd name="connsiteX5" fmla="*/ 3760405 w 9019235"/>
              <a:gd name="connsiteY5" fmla="*/ 36765 h 5588014"/>
              <a:gd name="connsiteX6" fmla="*/ 4049575 w 9019235"/>
              <a:gd name="connsiteY6" fmla="*/ 52397 h 5588014"/>
              <a:gd name="connsiteX7" fmla="*/ 4260590 w 9019235"/>
              <a:gd name="connsiteY7" fmla="*/ 5505 h 5588014"/>
              <a:gd name="connsiteX8" fmla="*/ 4518498 w 9019235"/>
              <a:gd name="connsiteY8" fmla="*/ 138366 h 5588014"/>
              <a:gd name="connsiteX9" fmla="*/ 4995236 w 9019235"/>
              <a:gd name="connsiteY9" fmla="*/ 52396 h 5588014"/>
              <a:gd name="connsiteX10" fmla="*/ 5323482 w 9019235"/>
              <a:gd name="connsiteY10" fmla="*/ 333750 h 5588014"/>
              <a:gd name="connsiteX11" fmla="*/ 6198805 w 9019235"/>
              <a:gd name="connsiteY11" fmla="*/ 536950 h 5588014"/>
              <a:gd name="connsiteX12" fmla="*/ 6644282 w 9019235"/>
              <a:gd name="connsiteY12" fmla="*/ 138365 h 5588014"/>
              <a:gd name="connsiteX13" fmla="*/ 6792775 w 9019235"/>
              <a:gd name="connsiteY13" fmla="*/ 177442 h 5588014"/>
              <a:gd name="connsiteX14" fmla="*/ 6984252 w 9019235"/>
              <a:gd name="connsiteY14" fmla="*/ 106097 h 5588014"/>
              <a:gd name="connsiteX15" fmla="*/ 7269513 w 9019235"/>
              <a:gd name="connsiteY15" fmla="*/ 341566 h 5588014"/>
              <a:gd name="connsiteX16" fmla="*/ 7363298 w 9019235"/>
              <a:gd name="connsiteY16" fmla="*/ 333751 h 5588014"/>
              <a:gd name="connsiteX17" fmla="*/ 7488344 w 9019235"/>
              <a:gd name="connsiteY17" fmla="*/ 505690 h 5588014"/>
              <a:gd name="connsiteX18" fmla="*/ 7316405 w 9019235"/>
              <a:gd name="connsiteY18" fmla="*/ 724519 h 5588014"/>
              <a:gd name="connsiteX19" fmla="*/ 7480529 w 9019235"/>
              <a:gd name="connsiteY19" fmla="*/ 912090 h 5588014"/>
              <a:gd name="connsiteX20" fmla="*/ 7699359 w 9019235"/>
              <a:gd name="connsiteY20" fmla="*/ 1060582 h 5588014"/>
              <a:gd name="connsiteX21" fmla="*/ 7910375 w 9019235"/>
              <a:gd name="connsiteY21" fmla="*/ 1271597 h 5588014"/>
              <a:gd name="connsiteX22" fmla="*/ 8011974 w 9019235"/>
              <a:gd name="connsiteY22" fmla="*/ 1295043 h 5588014"/>
              <a:gd name="connsiteX23" fmla="*/ 8090129 w 9019235"/>
              <a:gd name="connsiteY23" fmla="*/ 1599843 h 5588014"/>
              <a:gd name="connsiteX24" fmla="*/ 8168282 w 9019235"/>
              <a:gd name="connsiteY24" fmla="*/ 1748336 h 5588014"/>
              <a:gd name="connsiteX25" fmla="*/ 8137021 w 9019235"/>
              <a:gd name="connsiteY25" fmla="*/ 1818673 h 5588014"/>
              <a:gd name="connsiteX26" fmla="*/ 8340221 w 9019235"/>
              <a:gd name="connsiteY26" fmla="*/ 2162551 h 5588014"/>
              <a:gd name="connsiteX27" fmla="*/ 8418375 w 9019235"/>
              <a:gd name="connsiteY27" fmla="*/ 2170368 h 5588014"/>
              <a:gd name="connsiteX28" fmla="*/ 8465266 w 9019235"/>
              <a:gd name="connsiteY28" fmla="*/ 2662735 h 5588014"/>
              <a:gd name="connsiteX29" fmla="*/ 8524959 w 9019235"/>
              <a:gd name="connsiteY29" fmla="*/ 2945456 h 5588014"/>
              <a:gd name="connsiteX30" fmla="*/ 8498580 w 9019235"/>
              <a:gd name="connsiteY30" fmla="*/ 3084571 h 5588014"/>
              <a:gd name="connsiteX31" fmla="*/ 9017248 w 9019235"/>
              <a:gd name="connsiteY31" fmla="*/ 3555331 h 5588014"/>
              <a:gd name="connsiteX32" fmla="*/ 8633924 w 9019235"/>
              <a:gd name="connsiteY32" fmla="*/ 3687644 h 5588014"/>
              <a:gd name="connsiteX33" fmla="*/ 8200326 w 9019235"/>
              <a:gd name="connsiteY33" fmla="*/ 3945410 h 5588014"/>
              <a:gd name="connsiteX34" fmla="*/ 8004629 w 9019235"/>
              <a:gd name="connsiteY34" fmla="*/ 4362268 h 5588014"/>
              <a:gd name="connsiteX35" fmla="*/ 7473183 w 9019235"/>
              <a:gd name="connsiteY35" fmla="*/ 4692859 h 5588014"/>
              <a:gd name="connsiteX36" fmla="*/ 7284207 w 9019235"/>
              <a:gd name="connsiteY36" fmla="*/ 5134428 h 5588014"/>
              <a:gd name="connsiteX37" fmla="*/ 6784648 w 9019235"/>
              <a:gd name="connsiteY37" fmla="*/ 5213832 h 5588014"/>
              <a:gd name="connsiteX38" fmla="*/ 6422170 w 9019235"/>
              <a:gd name="connsiteY38" fmla="*/ 5377174 h 5588014"/>
              <a:gd name="connsiteX39" fmla="*/ 6206310 w 9019235"/>
              <a:gd name="connsiteY39" fmla="*/ 5389679 h 5588014"/>
              <a:gd name="connsiteX40" fmla="*/ 5903541 w 9019235"/>
              <a:gd name="connsiteY40" fmla="*/ 5275418 h 5588014"/>
              <a:gd name="connsiteX41" fmla="*/ 5536375 w 9019235"/>
              <a:gd name="connsiteY41" fmla="*/ 5326999 h 5588014"/>
              <a:gd name="connsiteX42" fmla="*/ 5162800 w 9019235"/>
              <a:gd name="connsiteY42" fmla="*/ 5289329 h 5588014"/>
              <a:gd name="connsiteX43" fmla="*/ 4546165 w 9019235"/>
              <a:gd name="connsiteY43" fmla="*/ 5409998 h 5588014"/>
              <a:gd name="connsiteX44" fmla="*/ 4038478 w 9019235"/>
              <a:gd name="connsiteY44" fmla="*/ 5521446 h 5588014"/>
              <a:gd name="connsiteX45" fmla="*/ 3606600 w 9019235"/>
              <a:gd name="connsiteY45" fmla="*/ 5515194 h 5588014"/>
              <a:gd name="connsiteX46" fmla="*/ 3161155 w 9019235"/>
              <a:gd name="connsiteY46" fmla="*/ 5544750 h 5588014"/>
              <a:gd name="connsiteX47" fmla="*/ 2526357 w 9019235"/>
              <a:gd name="connsiteY47" fmla="*/ 5563805 h 5588014"/>
              <a:gd name="connsiteX48" fmla="*/ 1984594 w 9019235"/>
              <a:gd name="connsiteY48" fmla="*/ 5561462 h 5588014"/>
              <a:gd name="connsiteX49" fmla="*/ 860899 w 9019235"/>
              <a:gd name="connsiteY49" fmla="*/ 5562242 h 5588014"/>
              <a:gd name="connsiteX50" fmla="*/ 27909 w 9019235"/>
              <a:gd name="connsiteY50" fmla="*/ 5572663 h 5588014"/>
              <a:gd name="connsiteX51" fmla="*/ 32467 w 9019235"/>
              <a:gd name="connsiteY51" fmla="*/ 146182 h 5588014"/>
              <a:gd name="connsiteX52" fmla="*/ 251299 w 9019235"/>
              <a:gd name="connsiteY52" fmla="*/ 443165 h 5588014"/>
              <a:gd name="connsiteX53" fmla="*/ 1009389 w 9019235"/>
              <a:gd name="connsiteY53" fmla="*/ 677628 h 5588014"/>
              <a:gd name="connsiteX54" fmla="*/ 1642437 w 9019235"/>
              <a:gd name="connsiteY54" fmla="*/ 1349750 h 5588014"/>
              <a:gd name="connsiteX55" fmla="*/ 2158251 w 9019235"/>
              <a:gd name="connsiteY55" fmla="*/ 1967166 h 5588014"/>
              <a:gd name="connsiteX56" fmla="*/ 2455235 w 9019235"/>
              <a:gd name="connsiteY56" fmla="*/ 1506059 h 5588014"/>
              <a:gd name="connsiteX57" fmla="*/ 2608295 w 9019235"/>
              <a:gd name="connsiteY57" fmla="*/ 1168990 h 5588014"/>
              <a:gd name="connsiteX0" fmla="*/ 2608295 w 9024322"/>
              <a:gd name="connsiteY0" fmla="*/ 1168990 h 5588014"/>
              <a:gd name="connsiteX1" fmla="*/ 2580282 w 9024322"/>
              <a:gd name="connsiteY1" fmla="*/ 958982 h 5588014"/>
              <a:gd name="connsiteX2" fmla="*/ 2705328 w 9024322"/>
              <a:gd name="connsiteY2" fmla="*/ 724519 h 5588014"/>
              <a:gd name="connsiteX3" fmla="*/ 3033574 w 9024322"/>
              <a:gd name="connsiteY3" fmla="*/ 380643 h 5588014"/>
              <a:gd name="connsiteX4" fmla="*/ 3518129 w 9024322"/>
              <a:gd name="connsiteY4" fmla="*/ 247781 h 5588014"/>
              <a:gd name="connsiteX5" fmla="*/ 3760405 w 9024322"/>
              <a:gd name="connsiteY5" fmla="*/ 36765 h 5588014"/>
              <a:gd name="connsiteX6" fmla="*/ 4049575 w 9024322"/>
              <a:gd name="connsiteY6" fmla="*/ 52397 h 5588014"/>
              <a:gd name="connsiteX7" fmla="*/ 4260590 w 9024322"/>
              <a:gd name="connsiteY7" fmla="*/ 5505 h 5588014"/>
              <a:gd name="connsiteX8" fmla="*/ 4518498 w 9024322"/>
              <a:gd name="connsiteY8" fmla="*/ 138366 h 5588014"/>
              <a:gd name="connsiteX9" fmla="*/ 4995236 w 9024322"/>
              <a:gd name="connsiteY9" fmla="*/ 52396 h 5588014"/>
              <a:gd name="connsiteX10" fmla="*/ 5323482 w 9024322"/>
              <a:gd name="connsiteY10" fmla="*/ 333750 h 5588014"/>
              <a:gd name="connsiteX11" fmla="*/ 6198805 w 9024322"/>
              <a:gd name="connsiteY11" fmla="*/ 536950 h 5588014"/>
              <a:gd name="connsiteX12" fmla="*/ 6644282 w 9024322"/>
              <a:gd name="connsiteY12" fmla="*/ 138365 h 5588014"/>
              <a:gd name="connsiteX13" fmla="*/ 6792775 w 9024322"/>
              <a:gd name="connsiteY13" fmla="*/ 177442 h 5588014"/>
              <a:gd name="connsiteX14" fmla="*/ 6984252 w 9024322"/>
              <a:gd name="connsiteY14" fmla="*/ 106097 h 5588014"/>
              <a:gd name="connsiteX15" fmla="*/ 7269513 w 9024322"/>
              <a:gd name="connsiteY15" fmla="*/ 341566 h 5588014"/>
              <a:gd name="connsiteX16" fmla="*/ 7363298 w 9024322"/>
              <a:gd name="connsiteY16" fmla="*/ 333751 h 5588014"/>
              <a:gd name="connsiteX17" fmla="*/ 7488344 w 9024322"/>
              <a:gd name="connsiteY17" fmla="*/ 505690 h 5588014"/>
              <a:gd name="connsiteX18" fmla="*/ 7316405 w 9024322"/>
              <a:gd name="connsiteY18" fmla="*/ 724519 h 5588014"/>
              <a:gd name="connsiteX19" fmla="*/ 7480529 w 9024322"/>
              <a:gd name="connsiteY19" fmla="*/ 912090 h 5588014"/>
              <a:gd name="connsiteX20" fmla="*/ 7699359 w 9024322"/>
              <a:gd name="connsiteY20" fmla="*/ 1060582 h 5588014"/>
              <a:gd name="connsiteX21" fmla="*/ 7910375 w 9024322"/>
              <a:gd name="connsiteY21" fmla="*/ 1271597 h 5588014"/>
              <a:gd name="connsiteX22" fmla="*/ 8011974 w 9024322"/>
              <a:gd name="connsiteY22" fmla="*/ 1295043 h 5588014"/>
              <a:gd name="connsiteX23" fmla="*/ 8090129 w 9024322"/>
              <a:gd name="connsiteY23" fmla="*/ 1599843 h 5588014"/>
              <a:gd name="connsiteX24" fmla="*/ 8168282 w 9024322"/>
              <a:gd name="connsiteY24" fmla="*/ 1748336 h 5588014"/>
              <a:gd name="connsiteX25" fmla="*/ 8137021 w 9024322"/>
              <a:gd name="connsiteY25" fmla="*/ 1818673 h 5588014"/>
              <a:gd name="connsiteX26" fmla="*/ 8340221 w 9024322"/>
              <a:gd name="connsiteY26" fmla="*/ 2162551 h 5588014"/>
              <a:gd name="connsiteX27" fmla="*/ 8418375 w 9024322"/>
              <a:gd name="connsiteY27" fmla="*/ 2170368 h 5588014"/>
              <a:gd name="connsiteX28" fmla="*/ 8465266 w 9024322"/>
              <a:gd name="connsiteY28" fmla="*/ 2662735 h 5588014"/>
              <a:gd name="connsiteX29" fmla="*/ 8524959 w 9024322"/>
              <a:gd name="connsiteY29" fmla="*/ 2945456 h 5588014"/>
              <a:gd name="connsiteX30" fmla="*/ 8498580 w 9024322"/>
              <a:gd name="connsiteY30" fmla="*/ 3084571 h 5588014"/>
              <a:gd name="connsiteX31" fmla="*/ 9017248 w 9024322"/>
              <a:gd name="connsiteY31" fmla="*/ 3555331 h 5588014"/>
              <a:gd name="connsiteX32" fmla="*/ 8633924 w 9024322"/>
              <a:gd name="connsiteY32" fmla="*/ 3687644 h 5588014"/>
              <a:gd name="connsiteX33" fmla="*/ 8200326 w 9024322"/>
              <a:gd name="connsiteY33" fmla="*/ 3945410 h 5588014"/>
              <a:gd name="connsiteX34" fmla="*/ 8004629 w 9024322"/>
              <a:gd name="connsiteY34" fmla="*/ 4362268 h 5588014"/>
              <a:gd name="connsiteX35" fmla="*/ 7473183 w 9024322"/>
              <a:gd name="connsiteY35" fmla="*/ 4692859 h 5588014"/>
              <a:gd name="connsiteX36" fmla="*/ 7284207 w 9024322"/>
              <a:gd name="connsiteY36" fmla="*/ 5134428 h 5588014"/>
              <a:gd name="connsiteX37" fmla="*/ 6784648 w 9024322"/>
              <a:gd name="connsiteY37" fmla="*/ 5213832 h 5588014"/>
              <a:gd name="connsiteX38" fmla="*/ 6422170 w 9024322"/>
              <a:gd name="connsiteY38" fmla="*/ 5377174 h 5588014"/>
              <a:gd name="connsiteX39" fmla="*/ 6206310 w 9024322"/>
              <a:gd name="connsiteY39" fmla="*/ 5389679 h 5588014"/>
              <a:gd name="connsiteX40" fmla="*/ 5903541 w 9024322"/>
              <a:gd name="connsiteY40" fmla="*/ 5275418 h 5588014"/>
              <a:gd name="connsiteX41" fmla="*/ 5536375 w 9024322"/>
              <a:gd name="connsiteY41" fmla="*/ 5326999 h 5588014"/>
              <a:gd name="connsiteX42" fmla="*/ 5162800 w 9024322"/>
              <a:gd name="connsiteY42" fmla="*/ 5289329 h 5588014"/>
              <a:gd name="connsiteX43" fmla="*/ 4546165 w 9024322"/>
              <a:gd name="connsiteY43" fmla="*/ 5409998 h 5588014"/>
              <a:gd name="connsiteX44" fmla="*/ 4038478 w 9024322"/>
              <a:gd name="connsiteY44" fmla="*/ 5521446 h 5588014"/>
              <a:gd name="connsiteX45" fmla="*/ 3606600 w 9024322"/>
              <a:gd name="connsiteY45" fmla="*/ 5515194 h 5588014"/>
              <a:gd name="connsiteX46" fmla="*/ 3161155 w 9024322"/>
              <a:gd name="connsiteY46" fmla="*/ 5544750 h 5588014"/>
              <a:gd name="connsiteX47" fmla="*/ 2526357 w 9024322"/>
              <a:gd name="connsiteY47" fmla="*/ 5563805 h 5588014"/>
              <a:gd name="connsiteX48" fmla="*/ 1984594 w 9024322"/>
              <a:gd name="connsiteY48" fmla="*/ 5561462 h 5588014"/>
              <a:gd name="connsiteX49" fmla="*/ 860899 w 9024322"/>
              <a:gd name="connsiteY49" fmla="*/ 5562242 h 5588014"/>
              <a:gd name="connsiteX50" fmla="*/ 27909 w 9024322"/>
              <a:gd name="connsiteY50" fmla="*/ 5572663 h 5588014"/>
              <a:gd name="connsiteX51" fmla="*/ 32467 w 9024322"/>
              <a:gd name="connsiteY51" fmla="*/ 146182 h 5588014"/>
              <a:gd name="connsiteX52" fmla="*/ 251299 w 9024322"/>
              <a:gd name="connsiteY52" fmla="*/ 443165 h 5588014"/>
              <a:gd name="connsiteX53" fmla="*/ 1009389 w 9024322"/>
              <a:gd name="connsiteY53" fmla="*/ 677628 h 5588014"/>
              <a:gd name="connsiteX54" fmla="*/ 1642437 w 9024322"/>
              <a:gd name="connsiteY54" fmla="*/ 1349750 h 5588014"/>
              <a:gd name="connsiteX55" fmla="*/ 2158251 w 9024322"/>
              <a:gd name="connsiteY55" fmla="*/ 1967166 h 5588014"/>
              <a:gd name="connsiteX56" fmla="*/ 2455235 w 9024322"/>
              <a:gd name="connsiteY56" fmla="*/ 1506059 h 5588014"/>
              <a:gd name="connsiteX57" fmla="*/ 2608295 w 9024322"/>
              <a:gd name="connsiteY57" fmla="*/ 1168990 h 5588014"/>
              <a:gd name="connsiteX0" fmla="*/ 2608295 w 9020483"/>
              <a:gd name="connsiteY0" fmla="*/ 1168990 h 5588014"/>
              <a:gd name="connsiteX1" fmla="*/ 2580282 w 9020483"/>
              <a:gd name="connsiteY1" fmla="*/ 958982 h 5588014"/>
              <a:gd name="connsiteX2" fmla="*/ 2705328 w 9020483"/>
              <a:gd name="connsiteY2" fmla="*/ 724519 h 5588014"/>
              <a:gd name="connsiteX3" fmla="*/ 3033574 w 9020483"/>
              <a:gd name="connsiteY3" fmla="*/ 380643 h 5588014"/>
              <a:gd name="connsiteX4" fmla="*/ 3518129 w 9020483"/>
              <a:gd name="connsiteY4" fmla="*/ 247781 h 5588014"/>
              <a:gd name="connsiteX5" fmla="*/ 3760405 w 9020483"/>
              <a:gd name="connsiteY5" fmla="*/ 36765 h 5588014"/>
              <a:gd name="connsiteX6" fmla="*/ 4049575 w 9020483"/>
              <a:gd name="connsiteY6" fmla="*/ 52397 h 5588014"/>
              <a:gd name="connsiteX7" fmla="*/ 4260590 w 9020483"/>
              <a:gd name="connsiteY7" fmla="*/ 5505 h 5588014"/>
              <a:gd name="connsiteX8" fmla="*/ 4518498 w 9020483"/>
              <a:gd name="connsiteY8" fmla="*/ 138366 h 5588014"/>
              <a:gd name="connsiteX9" fmla="*/ 4995236 w 9020483"/>
              <a:gd name="connsiteY9" fmla="*/ 52396 h 5588014"/>
              <a:gd name="connsiteX10" fmla="*/ 5323482 w 9020483"/>
              <a:gd name="connsiteY10" fmla="*/ 333750 h 5588014"/>
              <a:gd name="connsiteX11" fmla="*/ 6198805 w 9020483"/>
              <a:gd name="connsiteY11" fmla="*/ 536950 h 5588014"/>
              <a:gd name="connsiteX12" fmla="*/ 6644282 w 9020483"/>
              <a:gd name="connsiteY12" fmla="*/ 138365 h 5588014"/>
              <a:gd name="connsiteX13" fmla="*/ 6792775 w 9020483"/>
              <a:gd name="connsiteY13" fmla="*/ 177442 h 5588014"/>
              <a:gd name="connsiteX14" fmla="*/ 6984252 w 9020483"/>
              <a:gd name="connsiteY14" fmla="*/ 106097 h 5588014"/>
              <a:gd name="connsiteX15" fmla="*/ 7269513 w 9020483"/>
              <a:gd name="connsiteY15" fmla="*/ 341566 h 5588014"/>
              <a:gd name="connsiteX16" fmla="*/ 7363298 w 9020483"/>
              <a:gd name="connsiteY16" fmla="*/ 333751 h 5588014"/>
              <a:gd name="connsiteX17" fmla="*/ 7488344 w 9020483"/>
              <a:gd name="connsiteY17" fmla="*/ 505690 h 5588014"/>
              <a:gd name="connsiteX18" fmla="*/ 7316405 w 9020483"/>
              <a:gd name="connsiteY18" fmla="*/ 724519 h 5588014"/>
              <a:gd name="connsiteX19" fmla="*/ 7480529 w 9020483"/>
              <a:gd name="connsiteY19" fmla="*/ 912090 h 5588014"/>
              <a:gd name="connsiteX20" fmla="*/ 7699359 w 9020483"/>
              <a:gd name="connsiteY20" fmla="*/ 1060582 h 5588014"/>
              <a:gd name="connsiteX21" fmla="*/ 7910375 w 9020483"/>
              <a:gd name="connsiteY21" fmla="*/ 1271597 h 5588014"/>
              <a:gd name="connsiteX22" fmla="*/ 8011974 w 9020483"/>
              <a:gd name="connsiteY22" fmla="*/ 1295043 h 5588014"/>
              <a:gd name="connsiteX23" fmla="*/ 8090129 w 9020483"/>
              <a:gd name="connsiteY23" fmla="*/ 1599843 h 5588014"/>
              <a:gd name="connsiteX24" fmla="*/ 8168282 w 9020483"/>
              <a:gd name="connsiteY24" fmla="*/ 1748336 h 5588014"/>
              <a:gd name="connsiteX25" fmla="*/ 8137021 w 9020483"/>
              <a:gd name="connsiteY25" fmla="*/ 1818673 h 5588014"/>
              <a:gd name="connsiteX26" fmla="*/ 8340221 w 9020483"/>
              <a:gd name="connsiteY26" fmla="*/ 2162551 h 5588014"/>
              <a:gd name="connsiteX27" fmla="*/ 8418375 w 9020483"/>
              <a:gd name="connsiteY27" fmla="*/ 2170368 h 5588014"/>
              <a:gd name="connsiteX28" fmla="*/ 8465266 w 9020483"/>
              <a:gd name="connsiteY28" fmla="*/ 2662735 h 5588014"/>
              <a:gd name="connsiteX29" fmla="*/ 8524959 w 9020483"/>
              <a:gd name="connsiteY29" fmla="*/ 2945456 h 5588014"/>
              <a:gd name="connsiteX30" fmla="*/ 8498580 w 9020483"/>
              <a:gd name="connsiteY30" fmla="*/ 3084571 h 5588014"/>
              <a:gd name="connsiteX31" fmla="*/ 9017248 w 9020483"/>
              <a:gd name="connsiteY31" fmla="*/ 3555331 h 5588014"/>
              <a:gd name="connsiteX32" fmla="*/ 8633924 w 9020483"/>
              <a:gd name="connsiteY32" fmla="*/ 3687644 h 5588014"/>
              <a:gd name="connsiteX33" fmla="*/ 8200326 w 9020483"/>
              <a:gd name="connsiteY33" fmla="*/ 3945410 h 5588014"/>
              <a:gd name="connsiteX34" fmla="*/ 8004629 w 9020483"/>
              <a:gd name="connsiteY34" fmla="*/ 4362268 h 5588014"/>
              <a:gd name="connsiteX35" fmla="*/ 7473183 w 9020483"/>
              <a:gd name="connsiteY35" fmla="*/ 4692859 h 5588014"/>
              <a:gd name="connsiteX36" fmla="*/ 7284207 w 9020483"/>
              <a:gd name="connsiteY36" fmla="*/ 5134428 h 5588014"/>
              <a:gd name="connsiteX37" fmla="*/ 6784648 w 9020483"/>
              <a:gd name="connsiteY37" fmla="*/ 5213832 h 5588014"/>
              <a:gd name="connsiteX38" fmla="*/ 6422170 w 9020483"/>
              <a:gd name="connsiteY38" fmla="*/ 5377174 h 5588014"/>
              <a:gd name="connsiteX39" fmla="*/ 6206310 w 9020483"/>
              <a:gd name="connsiteY39" fmla="*/ 5389679 h 5588014"/>
              <a:gd name="connsiteX40" fmla="*/ 5903541 w 9020483"/>
              <a:gd name="connsiteY40" fmla="*/ 5275418 h 5588014"/>
              <a:gd name="connsiteX41" fmla="*/ 5536375 w 9020483"/>
              <a:gd name="connsiteY41" fmla="*/ 5326999 h 5588014"/>
              <a:gd name="connsiteX42" fmla="*/ 5162800 w 9020483"/>
              <a:gd name="connsiteY42" fmla="*/ 5289329 h 5588014"/>
              <a:gd name="connsiteX43" fmla="*/ 4546165 w 9020483"/>
              <a:gd name="connsiteY43" fmla="*/ 5409998 h 5588014"/>
              <a:gd name="connsiteX44" fmla="*/ 4038478 w 9020483"/>
              <a:gd name="connsiteY44" fmla="*/ 5521446 h 5588014"/>
              <a:gd name="connsiteX45" fmla="*/ 3606600 w 9020483"/>
              <a:gd name="connsiteY45" fmla="*/ 5515194 h 5588014"/>
              <a:gd name="connsiteX46" fmla="*/ 3161155 w 9020483"/>
              <a:gd name="connsiteY46" fmla="*/ 5544750 h 5588014"/>
              <a:gd name="connsiteX47" fmla="*/ 2526357 w 9020483"/>
              <a:gd name="connsiteY47" fmla="*/ 5563805 h 5588014"/>
              <a:gd name="connsiteX48" fmla="*/ 1984594 w 9020483"/>
              <a:gd name="connsiteY48" fmla="*/ 5561462 h 5588014"/>
              <a:gd name="connsiteX49" fmla="*/ 860899 w 9020483"/>
              <a:gd name="connsiteY49" fmla="*/ 5562242 h 5588014"/>
              <a:gd name="connsiteX50" fmla="*/ 27909 w 9020483"/>
              <a:gd name="connsiteY50" fmla="*/ 5572663 h 5588014"/>
              <a:gd name="connsiteX51" fmla="*/ 32467 w 9020483"/>
              <a:gd name="connsiteY51" fmla="*/ 146182 h 5588014"/>
              <a:gd name="connsiteX52" fmla="*/ 251299 w 9020483"/>
              <a:gd name="connsiteY52" fmla="*/ 443165 h 5588014"/>
              <a:gd name="connsiteX53" fmla="*/ 1009389 w 9020483"/>
              <a:gd name="connsiteY53" fmla="*/ 677628 h 5588014"/>
              <a:gd name="connsiteX54" fmla="*/ 1642437 w 9020483"/>
              <a:gd name="connsiteY54" fmla="*/ 1349750 h 5588014"/>
              <a:gd name="connsiteX55" fmla="*/ 2158251 w 9020483"/>
              <a:gd name="connsiteY55" fmla="*/ 1967166 h 5588014"/>
              <a:gd name="connsiteX56" fmla="*/ 2455235 w 9020483"/>
              <a:gd name="connsiteY56" fmla="*/ 1506059 h 5588014"/>
              <a:gd name="connsiteX57" fmla="*/ 2608295 w 9020483"/>
              <a:gd name="connsiteY57" fmla="*/ 1168990 h 558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020483" h="5588014">
                <a:moveTo>
                  <a:pt x="2608295" y="1168990"/>
                </a:moveTo>
                <a:cubicBezTo>
                  <a:pt x="2643465" y="1077810"/>
                  <a:pt x="2562807" y="1033061"/>
                  <a:pt x="2580282" y="958982"/>
                </a:cubicBezTo>
                <a:cubicBezTo>
                  <a:pt x="2597757" y="884904"/>
                  <a:pt x="2632385" y="822211"/>
                  <a:pt x="2705328" y="724519"/>
                </a:cubicBezTo>
                <a:cubicBezTo>
                  <a:pt x="2782721" y="620482"/>
                  <a:pt x="2947605" y="608592"/>
                  <a:pt x="3033574" y="380643"/>
                </a:cubicBezTo>
                <a:cubicBezTo>
                  <a:pt x="3174251" y="301187"/>
                  <a:pt x="3339678" y="273832"/>
                  <a:pt x="3518129" y="247781"/>
                </a:cubicBezTo>
                <a:cubicBezTo>
                  <a:pt x="3723934" y="237360"/>
                  <a:pt x="3554600" y="47186"/>
                  <a:pt x="3760405" y="36765"/>
                </a:cubicBezTo>
                <a:cubicBezTo>
                  <a:pt x="3834651" y="-6219"/>
                  <a:pt x="3966211" y="57607"/>
                  <a:pt x="4049575" y="52397"/>
                </a:cubicBezTo>
                <a:cubicBezTo>
                  <a:pt x="4132939" y="47187"/>
                  <a:pt x="4174621" y="-19244"/>
                  <a:pt x="4260590" y="5505"/>
                </a:cubicBezTo>
                <a:cubicBezTo>
                  <a:pt x="4346559" y="30254"/>
                  <a:pt x="4389544" y="144879"/>
                  <a:pt x="4518498" y="138366"/>
                </a:cubicBezTo>
                <a:cubicBezTo>
                  <a:pt x="4647452" y="131853"/>
                  <a:pt x="4833718" y="294"/>
                  <a:pt x="4995236" y="52396"/>
                </a:cubicBezTo>
                <a:cubicBezTo>
                  <a:pt x="5156754" y="104498"/>
                  <a:pt x="5112467" y="293371"/>
                  <a:pt x="5323482" y="333750"/>
                </a:cubicBezTo>
                <a:cubicBezTo>
                  <a:pt x="5620467" y="292068"/>
                  <a:pt x="5901820" y="578632"/>
                  <a:pt x="6198805" y="536950"/>
                </a:cubicBezTo>
                <a:cubicBezTo>
                  <a:pt x="6349903" y="450981"/>
                  <a:pt x="6493184" y="224334"/>
                  <a:pt x="6644282" y="138365"/>
                </a:cubicBezTo>
                <a:cubicBezTo>
                  <a:pt x="6719831" y="133155"/>
                  <a:pt x="6717226" y="182652"/>
                  <a:pt x="6792775" y="177442"/>
                </a:cubicBezTo>
                <a:lnTo>
                  <a:pt x="6984252" y="106097"/>
                </a:lnTo>
                <a:lnTo>
                  <a:pt x="7269513" y="341566"/>
                </a:lnTo>
                <a:lnTo>
                  <a:pt x="7363298" y="333751"/>
                </a:lnTo>
                <a:lnTo>
                  <a:pt x="7488344" y="505690"/>
                </a:lnTo>
                <a:cubicBezTo>
                  <a:pt x="7502672" y="587752"/>
                  <a:pt x="7420609" y="612499"/>
                  <a:pt x="7316405" y="724519"/>
                </a:cubicBezTo>
                <a:cubicBezTo>
                  <a:pt x="7375020" y="789647"/>
                  <a:pt x="7391955" y="805280"/>
                  <a:pt x="7480529" y="912090"/>
                </a:cubicBezTo>
                <a:cubicBezTo>
                  <a:pt x="7518303" y="1000665"/>
                  <a:pt x="7450570" y="1102264"/>
                  <a:pt x="7699359" y="1060582"/>
                </a:cubicBezTo>
                <a:lnTo>
                  <a:pt x="7910375" y="1271597"/>
                </a:lnTo>
                <a:lnTo>
                  <a:pt x="8011974" y="1295043"/>
                </a:lnTo>
                <a:lnTo>
                  <a:pt x="8090129" y="1599843"/>
                </a:lnTo>
                <a:lnTo>
                  <a:pt x="8168282" y="1748336"/>
                </a:lnTo>
                <a:lnTo>
                  <a:pt x="8137021" y="1818673"/>
                </a:lnTo>
                <a:lnTo>
                  <a:pt x="8340221" y="2162551"/>
                </a:lnTo>
                <a:cubicBezTo>
                  <a:pt x="8387113" y="2221167"/>
                  <a:pt x="8397534" y="2087004"/>
                  <a:pt x="8418375" y="2170368"/>
                </a:cubicBezTo>
                <a:cubicBezTo>
                  <a:pt x="8439216" y="2253732"/>
                  <a:pt x="8447502" y="2533554"/>
                  <a:pt x="8465266" y="2662735"/>
                </a:cubicBezTo>
                <a:cubicBezTo>
                  <a:pt x="8483030" y="2791916"/>
                  <a:pt x="8503532" y="2810380"/>
                  <a:pt x="8524959" y="2945456"/>
                </a:cubicBezTo>
                <a:cubicBezTo>
                  <a:pt x="8477806" y="3065292"/>
                  <a:pt x="8477492" y="2982925"/>
                  <a:pt x="8498580" y="3084571"/>
                </a:cubicBezTo>
                <a:cubicBezTo>
                  <a:pt x="8525116" y="3212476"/>
                  <a:pt x="9067081" y="3534829"/>
                  <a:pt x="9017248" y="3555331"/>
                </a:cubicBezTo>
                <a:cubicBezTo>
                  <a:pt x="8967415" y="3575833"/>
                  <a:pt x="8934035" y="3542875"/>
                  <a:pt x="8633924" y="3687644"/>
                </a:cubicBezTo>
                <a:cubicBezTo>
                  <a:pt x="8467925" y="3728781"/>
                  <a:pt x="8305209" y="3832973"/>
                  <a:pt x="8200326" y="3945410"/>
                </a:cubicBezTo>
                <a:cubicBezTo>
                  <a:pt x="8095444" y="4057847"/>
                  <a:pt x="8125819" y="4237693"/>
                  <a:pt x="8004629" y="4362268"/>
                </a:cubicBezTo>
                <a:cubicBezTo>
                  <a:pt x="7883439" y="4486843"/>
                  <a:pt x="7746200" y="4667641"/>
                  <a:pt x="7473183" y="4692859"/>
                </a:cubicBezTo>
                <a:cubicBezTo>
                  <a:pt x="7384609" y="4760592"/>
                  <a:pt x="7495763" y="4948836"/>
                  <a:pt x="7284207" y="5134428"/>
                </a:cubicBezTo>
                <a:cubicBezTo>
                  <a:pt x="7208658" y="5209977"/>
                  <a:pt x="6928321" y="5173374"/>
                  <a:pt x="6784648" y="5213832"/>
                </a:cubicBezTo>
                <a:cubicBezTo>
                  <a:pt x="6640975" y="5254290"/>
                  <a:pt x="6646576" y="5305194"/>
                  <a:pt x="6422170" y="5377174"/>
                </a:cubicBezTo>
                <a:cubicBezTo>
                  <a:pt x="6197764" y="5449154"/>
                  <a:pt x="6318330" y="5340182"/>
                  <a:pt x="6206310" y="5389679"/>
                </a:cubicBezTo>
                <a:cubicBezTo>
                  <a:pt x="6031767" y="5420940"/>
                  <a:pt x="6342265" y="5369565"/>
                  <a:pt x="5903541" y="5275418"/>
                </a:cubicBezTo>
                <a:cubicBezTo>
                  <a:pt x="5594625" y="5237487"/>
                  <a:pt x="5953425" y="5340439"/>
                  <a:pt x="5536375" y="5326999"/>
                </a:cubicBezTo>
                <a:cubicBezTo>
                  <a:pt x="5348076" y="5306887"/>
                  <a:pt x="5420676" y="5387801"/>
                  <a:pt x="5162800" y="5289329"/>
                </a:cubicBezTo>
                <a:cubicBezTo>
                  <a:pt x="4963508" y="5338826"/>
                  <a:pt x="4791589" y="5336427"/>
                  <a:pt x="4546165" y="5409998"/>
                </a:cubicBezTo>
                <a:cubicBezTo>
                  <a:pt x="4397673" y="5423024"/>
                  <a:pt x="4195072" y="5503913"/>
                  <a:pt x="4038478" y="5521446"/>
                </a:cubicBezTo>
                <a:cubicBezTo>
                  <a:pt x="3881884" y="5538979"/>
                  <a:pt x="3752820" y="5511310"/>
                  <a:pt x="3606600" y="5515194"/>
                </a:cubicBezTo>
                <a:cubicBezTo>
                  <a:pt x="3460380" y="5519078"/>
                  <a:pt x="3633048" y="5579138"/>
                  <a:pt x="3161155" y="5544750"/>
                </a:cubicBezTo>
                <a:cubicBezTo>
                  <a:pt x="3014382" y="5565226"/>
                  <a:pt x="2722450" y="5561020"/>
                  <a:pt x="2526357" y="5563805"/>
                </a:cubicBezTo>
                <a:lnTo>
                  <a:pt x="1984594" y="5561462"/>
                </a:lnTo>
                <a:lnTo>
                  <a:pt x="860899" y="5562242"/>
                </a:lnTo>
                <a:cubicBezTo>
                  <a:pt x="534785" y="5564109"/>
                  <a:pt x="795120" y="5611740"/>
                  <a:pt x="27909" y="5572663"/>
                </a:cubicBezTo>
                <a:cubicBezTo>
                  <a:pt x="18791" y="4634816"/>
                  <a:pt x="-32661" y="1001967"/>
                  <a:pt x="32467" y="146182"/>
                </a:cubicBezTo>
                <a:cubicBezTo>
                  <a:pt x="253903" y="493966"/>
                  <a:pt x="88479" y="354591"/>
                  <a:pt x="251299" y="443165"/>
                </a:cubicBezTo>
                <a:cubicBezTo>
                  <a:pt x="414119" y="531739"/>
                  <a:pt x="815307" y="520018"/>
                  <a:pt x="1009389" y="677628"/>
                </a:cubicBezTo>
                <a:cubicBezTo>
                  <a:pt x="1203471" y="835238"/>
                  <a:pt x="1608570" y="1392735"/>
                  <a:pt x="1642437" y="1349750"/>
                </a:cubicBezTo>
                <a:cubicBezTo>
                  <a:pt x="1676304" y="1306765"/>
                  <a:pt x="2149133" y="2217258"/>
                  <a:pt x="2158251" y="1967166"/>
                </a:cubicBezTo>
                <a:cubicBezTo>
                  <a:pt x="2167369" y="1717074"/>
                  <a:pt x="2476617" y="1741991"/>
                  <a:pt x="2455235" y="1506059"/>
                </a:cubicBezTo>
                <a:lnTo>
                  <a:pt x="2608295" y="1168990"/>
                </a:lnTo>
                <a:close/>
              </a:path>
            </a:pathLst>
          </a:custGeom>
          <a:noFill/>
          <a:ln w="28575">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a:extLst>
              <a:ext uri="{FF2B5EF4-FFF2-40B4-BE49-F238E27FC236}">
                <a16:creationId xmlns:a16="http://schemas.microsoft.com/office/drawing/2014/main" id="{32D35281-5E51-4CE2-8261-88DD2767884A}"/>
              </a:ext>
            </a:extLst>
          </p:cNvPr>
          <p:cNvSpPr txBox="1"/>
          <p:nvPr/>
        </p:nvSpPr>
        <p:spPr>
          <a:xfrm>
            <a:off x="8486393" y="55099"/>
            <a:ext cx="978542" cy="400110"/>
          </a:xfrm>
          <a:prstGeom prst="rect">
            <a:avLst/>
          </a:prstGeom>
          <a:solidFill>
            <a:schemeClr val="bg1"/>
          </a:solidFill>
        </p:spPr>
        <p:txBody>
          <a:bodyPr wrap="square">
            <a:spAutoFit/>
          </a:bodyPr>
          <a:lstStyle/>
          <a:p>
            <a:pPr algn="ctr"/>
            <a:r>
              <a:rPr lang="en-US" altLang="ja-JP" sz="1000" kern="100" dirty="0">
                <a:latin typeface="BIZ UDゴシック" panose="020B0400000000000000" pitchFamily="49" charset="-128"/>
                <a:ea typeface="BIZ UDゴシック" panose="020B0400000000000000" pitchFamily="49" charset="-128"/>
                <a:cs typeface="Times New Roman"/>
              </a:rPr>
              <a:t>R7.9.26</a:t>
            </a:r>
          </a:p>
          <a:p>
            <a:pPr algn="ctr"/>
            <a:r>
              <a:rPr lang="ja-JP" altLang="en-US" sz="1000" kern="100" dirty="0">
                <a:latin typeface="BIZ UDゴシック" panose="020B0400000000000000" pitchFamily="49" charset="-128"/>
                <a:ea typeface="BIZ UDゴシック" panose="020B0400000000000000" pitchFamily="49" charset="-128"/>
                <a:cs typeface="Times New Roman"/>
              </a:rPr>
              <a:t>みどり推進室</a:t>
            </a:r>
            <a:endParaRPr lang="en-US" altLang="ja-JP" sz="1714" kern="100" dirty="0">
              <a:latin typeface="BIZ UDゴシック" panose="020B0400000000000000" pitchFamily="49" charset="-128"/>
              <a:ea typeface="BIZ UDゴシック" panose="020B0400000000000000" pitchFamily="49" charset="-128"/>
              <a:cs typeface="Times New Roman"/>
            </a:endParaRPr>
          </a:p>
        </p:txBody>
      </p:sp>
      <p:sp>
        <p:nvSpPr>
          <p:cNvPr id="61" name="正方形/長方形 1">
            <a:extLst>
              <a:ext uri="{FF2B5EF4-FFF2-40B4-BE49-F238E27FC236}">
                <a16:creationId xmlns:a16="http://schemas.microsoft.com/office/drawing/2014/main" id="{F5D23202-12B4-48C9-89B4-125ACEE8217A}"/>
              </a:ext>
            </a:extLst>
          </p:cNvPr>
          <p:cNvSpPr/>
          <p:nvPr/>
        </p:nvSpPr>
        <p:spPr>
          <a:xfrm>
            <a:off x="-28633" y="969983"/>
            <a:ext cx="9020483" cy="5588014"/>
          </a:xfrm>
          <a:custGeom>
            <a:avLst/>
            <a:gdLst>
              <a:gd name="connsiteX0" fmla="*/ 0 w 4235280"/>
              <a:gd name="connsiteY0" fmla="*/ 0 h 2974618"/>
              <a:gd name="connsiteX1" fmla="*/ 4235280 w 4235280"/>
              <a:gd name="connsiteY1" fmla="*/ 0 h 2974618"/>
              <a:gd name="connsiteX2" fmla="*/ 4235280 w 4235280"/>
              <a:gd name="connsiteY2" fmla="*/ 2974618 h 2974618"/>
              <a:gd name="connsiteX3" fmla="*/ 0 w 4235280"/>
              <a:gd name="connsiteY3" fmla="*/ 2974618 h 2974618"/>
              <a:gd name="connsiteX4" fmla="*/ 0 w 4235280"/>
              <a:gd name="connsiteY4" fmla="*/ 0 h 2974618"/>
              <a:gd name="connsiteX0" fmla="*/ 0 w 4235280"/>
              <a:gd name="connsiteY0" fmla="*/ 1391139 h 4365757"/>
              <a:gd name="connsiteX1" fmla="*/ 3719465 w 4235280"/>
              <a:gd name="connsiteY1" fmla="*/ 0 h 4365757"/>
              <a:gd name="connsiteX2" fmla="*/ 4235280 w 4235280"/>
              <a:gd name="connsiteY2" fmla="*/ 4365757 h 4365757"/>
              <a:gd name="connsiteX3" fmla="*/ 0 w 4235280"/>
              <a:gd name="connsiteY3" fmla="*/ 4365757 h 4365757"/>
              <a:gd name="connsiteX4" fmla="*/ 0 w 4235280"/>
              <a:gd name="connsiteY4" fmla="*/ 1391139 h 4365757"/>
              <a:gd name="connsiteX0" fmla="*/ 0 w 4235280"/>
              <a:gd name="connsiteY0" fmla="*/ 1391139 h 4365757"/>
              <a:gd name="connsiteX1" fmla="*/ 3719465 w 4235280"/>
              <a:gd name="connsiteY1" fmla="*/ 0 h 4365757"/>
              <a:gd name="connsiteX2" fmla="*/ 3746818 w 4235280"/>
              <a:gd name="connsiteY2" fmla="*/ 235469 h 4365757"/>
              <a:gd name="connsiteX3" fmla="*/ 4235280 w 4235280"/>
              <a:gd name="connsiteY3" fmla="*/ 4365757 h 4365757"/>
              <a:gd name="connsiteX4" fmla="*/ 0 w 4235280"/>
              <a:gd name="connsiteY4" fmla="*/ 4365757 h 4365757"/>
              <a:gd name="connsiteX5" fmla="*/ 0 w 4235280"/>
              <a:gd name="connsiteY5"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235280 w 4235280"/>
              <a:gd name="connsiteY3" fmla="*/ 4365757 h 4365757"/>
              <a:gd name="connsiteX4" fmla="*/ 0 w 4235280"/>
              <a:gd name="connsiteY4" fmla="*/ 4365757 h 4365757"/>
              <a:gd name="connsiteX5" fmla="*/ 0 w 4235280"/>
              <a:gd name="connsiteY5"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20357 w 4235280"/>
              <a:gd name="connsiteY3" fmla="*/ 548085 h 4365757"/>
              <a:gd name="connsiteX4" fmla="*/ 4235280 w 4235280"/>
              <a:gd name="connsiteY4" fmla="*/ 4365757 h 4365757"/>
              <a:gd name="connsiteX5" fmla="*/ 0 w 4235280"/>
              <a:gd name="connsiteY5" fmla="*/ 4365757 h 4365757"/>
              <a:gd name="connsiteX6" fmla="*/ 0 w 4235280"/>
              <a:gd name="connsiteY6"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98511 w 4235280"/>
              <a:gd name="connsiteY3" fmla="*/ 227654 h 4365757"/>
              <a:gd name="connsiteX4" fmla="*/ 4235280 w 4235280"/>
              <a:gd name="connsiteY4" fmla="*/ 4365757 h 4365757"/>
              <a:gd name="connsiteX5" fmla="*/ 0 w 4235280"/>
              <a:gd name="connsiteY5" fmla="*/ 4365757 h 4365757"/>
              <a:gd name="connsiteX6" fmla="*/ 0 w 4235280"/>
              <a:gd name="connsiteY6"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98511 w 4235280"/>
              <a:gd name="connsiteY3" fmla="*/ 227654 h 4365757"/>
              <a:gd name="connsiteX4" fmla="*/ 4106326 w 4235280"/>
              <a:gd name="connsiteY4" fmla="*/ 571531 h 4365757"/>
              <a:gd name="connsiteX5" fmla="*/ 4235280 w 4235280"/>
              <a:gd name="connsiteY5" fmla="*/ 4365757 h 4365757"/>
              <a:gd name="connsiteX6" fmla="*/ 0 w 4235280"/>
              <a:gd name="connsiteY6" fmla="*/ 4365757 h 4365757"/>
              <a:gd name="connsiteX7" fmla="*/ 0 w 4235280"/>
              <a:gd name="connsiteY7"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98511 w 4235280"/>
              <a:gd name="connsiteY3" fmla="*/ 227654 h 4365757"/>
              <a:gd name="connsiteX4" fmla="*/ 4223557 w 4235280"/>
              <a:gd name="connsiteY4" fmla="*/ 399593 h 4365757"/>
              <a:gd name="connsiteX5" fmla="*/ 4235280 w 4235280"/>
              <a:gd name="connsiteY5" fmla="*/ 4365757 h 4365757"/>
              <a:gd name="connsiteX6" fmla="*/ 0 w 4235280"/>
              <a:gd name="connsiteY6" fmla="*/ 4365757 h 4365757"/>
              <a:gd name="connsiteX7" fmla="*/ 0 w 4235280"/>
              <a:gd name="connsiteY7" fmla="*/ 1391139 h 4365757"/>
              <a:gd name="connsiteX0" fmla="*/ 0 w 4548137"/>
              <a:gd name="connsiteY0" fmla="*/ 1391139 h 4365757"/>
              <a:gd name="connsiteX1" fmla="*/ 3719465 w 4548137"/>
              <a:gd name="connsiteY1" fmla="*/ 0 h 4365757"/>
              <a:gd name="connsiteX2" fmla="*/ 4004726 w 4548137"/>
              <a:gd name="connsiteY2" fmla="*/ 235469 h 4365757"/>
              <a:gd name="connsiteX3" fmla="*/ 4098511 w 4548137"/>
              <a:gd name="connsiteY3" fmla="*/ 227654 h 4365757"/>
              <a:gd name="connsiteX4" fmla="*/ 4223557 w 4548137"/>
              <a:gd name="connsiteY4" fmla="*/ 399593 h 4365757"/>
              <a:gd name="connsiteX5" fmla="*/ 4231372 w 4548137"/>
              <a:gd name="connsiteY5" fmla="*/ 680946 h 4365757"/>
              <a:gd name="connsiteX6" fmla="*/ 4235280 w 4548137"/>
              <a:gd name="connsiteY6" fmla="*/ 4365757 h 4365757"/>
              <a:gd name="connsiteX7" fmla="*/ 0 w 4548137"/>
              <a:gd name="connsiteY7" fmla="*/ 4365757 h 4365757"/>
              <a:gd name="connsiteX8" fmla="*/ 0 w 4548137"/>
              <a:gd name="connsiteY8" fmla="*/ 1391139 h 4365757"/>
              <a:gd name="connsiteX0" fmla="*/ 0 w 4550168"/>
              <a:gd name="connsiteY0" fmla="*/ 1391139 h 4365757"/>
              <a:gd name="connsiteX1" fmla="*/ 3719465 w 4550168"/>
              <a:gd name="connsiteY1" fmla="*/ 0 h 4365757"/>
              <a:gd name="connsiteX2" fmla="*/ 4004726 w 4550168"/>
              <a:gd name="connsiteY2" fmla="*/ 235469 h 4365757"/>
              <a:gd name="connsiteX3" fmla="*/ 4098511 w 4550168"/>
              <a:gd name="connsiteY3" fmla="*/ 227654 h 4365757"/>
              <a:gd name="connsiteX4" fmla="*/ 4223557 w 4550168"/>
              <a:gd name="connsiteY4" fmla="*/ 399593 h 4365757"/>
              <a:gd name="connsiteX5" fmla="*/ 4235280 w 4550168"/>
              <a:gd name="connsiteY5" fmla="*/ 4365757 h 4365757"/>
              <a:gd name="connsiteX6" fmla="*/ 0 w 4550168"/>
              <a:gd name="connsiteY6" fmla="*/ 4365757 h 4365757"/>
              <a:gd name="connsiteX7" fmla="*/ 0 w 4550168"/>
              <a:gd name="connsiteY7" fmla="*/ 1391139 h 4365757"/>
              <a:gd name="connsiteX0" fmla="*/ 0 w 4578326"/>
              <a:gd name="connsiteY0" fmla="*/ 1391139 h 4365757"/>
              <a:gd name="connsiteX1" fmla="*/ 3719465 w 4578326"/>
              <a:gd name="connsiteY1" fmla="*/ 0 h 4365757"/>
              <a:gd name="connsiteX2" fmla="*/ 4004726 w 4578326"/>
              <a:gd name="connsiteY2" fmla="*/ 235469 h 4365757"/>
              <a:gd name="connsiteX3" fmla="*/ 4098511 w 4578326"/>
              <a:gd name="connsiteY3" fmla="*/ 227654 h 4365757"/>
              <a:gd name="connsiteX4" fmla="*/ 4223557 w 4578326"/>
              <a:gd name="connsiteY4" fmla="*/ 399593 h 4365757"/>
              <a:gd name="connsiteX5" fmla="*/ 4317341 w 4578326"/>
              <a:gd name="connsiteY5" fmla="*/ 1196762 h 4365757"/>
              <a:gd name="connsiteX6" fmla="*/ 4235280 w 4578326"/>
              <a:gd name="connsiteY6" fmla="*/ 4365757 h 4365757"/>
              <a:gd name="connsiteX7" fmla="*/ 0 w 4578326"/>
              <a:gd name="connsiteY7" fmla="*/ 4365757 h 4365757"/>
              <a:gd name="connsiteX8" fmla="*/ 0 w 4578326"/>
              <a:gd name="connsiteY8" fmla="*/ 1391139 h 4365757"/>
              <a:gd name="connsiteX0" fmla="*/ 0 w 4550517"/>
              <a:gd name="connsiteY0" fmla="*/ 1391139 h 4365757"/>
              <a:gd name="connsiteX1" fmla="*/ 3719465 w 4550517"/>
              <a:gd name="connsiteY1" fmla="*/ 0 h 4365757"/>
              <a:gd name="connsiteX2" fmla="*/ 4004726 w 4550517"/>
              <a:gd name="connsiteY2" fmla="*/ 235469 h 4365757"/>
              <a:gd name="connsiteX3" fmla="*/ 4098511 w 4550517"/>
              <a:gd name="connsiteY3" fmla="*/ 227654 h 4365757"/>
              <a:gd name="connsiteX4" fmla="*/ 4223557 w 4550517"/>
              <a:gd name="connsiteY4" fmla="*/ 399593 h 4365757"/>
              <a:gd name="connsiteX5" fmla="*/ 4215741 w 4550517"/>
              <a:gd name="connsiteY5" fmla="*/ 1290547 h 4365757"/>
              <a:gd name="connsiteX6" fmla="*/ 4235280 w 4550517"/>
              <a:gd name="connsiteY6" fmla="*/ 4365757 h 4365757"/>
              <a:gd name="connsiteX7" fmla="*/ 0 w 4550517"/>
              <a:gd name="connsiteY7" fmla="*/ 4365757 h 4365757"/>
              <a:gd name="connsiteX8" fmla="*/ 0 w 4550517"/>
              <a:gd name="connsiteY8" fmla="*/ 1391139 h 4365757"/>
              <a:gd name="connsiteX0" fmla="*/ 0 w 4730477"/>
              <a:gd name="connsiteY0" fmla="*/ 1391139 h 4365757"/>
              <a:gd name="connsiteX1" fmla="*/ 3719465 w 4730477"/>
              <a:gd name="connsiteY1" fmla="*/ 0 h 4365757"/>
              <a:gd name="connsiteX2" fmla="*/ 4004726 w 4730477"/>
              <a:gd name="connsiteY2" fmla="*/ 235469 h 4365757"/>
              <a:gd name="connsiteX3" fmla="*/ 4098511 w 4730477"/>
              <a:gd name="connsiteY3" fmla="*/ 227654 h 4365757"/>
              <a:gd name="connsiteX4" fmla="*/ 4223557 w 4730477"/>
              <a:gd name="connsiteY4" fmla="*/ 399593 h 4365757"/>
              <a:gd name="connsiteX5" fmla="*/ 4676849 w 4730477"/>
              <a:gd name="connsiteY5" fmla="*/ 1165501 h 4365757"/>
              <a:gd name="connsiteX6" fmla="*/ 4235280 w 4730477"/>
              <a:gd name="connsiteY6" fmla="*/ 4365757 h 4365757"/>
              <a:gd name="connsiteX7" fmla="*/ 0 w 4730477"/>
              <a:gd name="connsiteY7" fmla="*/ 4365757 h 4365757"/>
              <a:gd name="connsiteX8" fmla="*/ 0 w 4730477"/>
              <a:gd name="connsiteY8"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512726 w 4710611"/>
              <a:gd name="connsiteY5" fmla="*/ 626238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051618 w 4710611"/>
              <a:gd name="connsiteY5" fmla="*/ 618422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051618 w 4710611"/>
              <a:gd name="connsiteY5" fmla="*/ 618422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051618 w 4710611"/>
              <a:gd name="connsiteY5" fmla="*/ 618422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06377"/>
              <a:gd name="connsiteY0" fmla="*/ 1391139 h 4365757"/>
              <a:gd name="connsiteX1" fmla="*/ 3719465 w 4706377"/>
              <a:gd name="connsiteY1" fmla="*/ 0 h 4365757"/>
              <a:gd name="connsiteX2" fmla="*/ 4004726 w 4706377"/>
              <a:gd name="connsiteY2" fmla="*/ 235469 h 4365757"/>
              <a:gd name="connsiteX3" fmla="*/ 4098511 w 4706377"/>
              <a:gd name="connsiteY3" fmla="*/ 227654 h 4365757"/>
              <a:gd name="connsiteX4" fmla="*/ 4223557 w 4706377"/>
              <a:gd name="connsiteY4" fmla="*/ 399593 h 4365757"/>
              <a:gd name="connsiteX5" fmla="*/ 4051618 w 4706377"/>
              <a:gd name="connsiteY5" fmla="*/ 618422 h 4365757"/>
              <a:gd name="connsiteX6" fmla="*/ 4575249 w 4706377"/>
              <a:gd name="connsiteY6" fmla="*/ 790362 h 4365757"/>
              <a:gd name="connsiteX7" fmla="*/ 4676849 w 4706377"/>
              <a:gd name="connsiteY7" fmla="*/ 1165501 h 4365757"/>
              <a:gd name="connsiteX8" fmla="*/ 4235280 w 4706377"/>
              <a:gd name="connsiteY8" fmla="*/ 4365757 h 4365757"/>
              <a:gd name="connsiteX9" fmla="*/ 0 w 4706377"/>
              <a:gd name="connsiteY9" fmla="*/ 4365757 h 4365757"/>
              <a:gd name="connsiteX10" fmla="*/ 0 w 4706377"/>
              <a:gd name="connsiteY10" fmla="*/ 1391139 h 4365757"/>
              <a:gd name="connsiteX0" fmla="*/ 0 w 4706377"/>
              <a:gd name="connsiteY0" fmla="*/ 1391139 h 4365757"/>
              <a:gd name="connsiteX1" fmla="*/ 3719465 w 4706377"/>
              <a:gd name="connsiteY1" fmla="*/ 0 h 4365757"/>
              <a:gd name="connsiteX2" fmla="*/ 4004726 w 4706377"/>
              <a:gd name="connsiteY2" fmla="*/ 235469 h 4365757"/>
              <a:gd name="connsiteX3" fmla="*/ 4098511 w 4706377"/>
              <a:gd name="connsiteY3" fmla="*/ 227654 h 4365757"/>
              <a:gd name="connsiteX4" fmla="*/ 4223557 w 4706377"/>
              <a:gd name="connsiteY4" fmla="*/ 399593 h 4365757"/>
              <a:gd name="connsiteX5" fmla="*/ 4051618 w 4706377"/>
              <a:gd name="connsiteY5" fmla="*/ 618422 h 4365757"/>
              <a:gd name="connsiteX6" fmla="*/ 4215742 w 4706377"/>
              <a:gd name="connsiteY6" fmla="*/ 805993 h 4365757"/>
              <a:gd name="connsiteX7" fmla="*/ 4676849 w 4706377"/>
              <a:gd name="connsiteY7" fmla="*/ 1165501 h 4365757"/>
              <a:gd name="connsiteX8" fmla="*/ 4235280 w 4706377"/>
              <a:gd name="connsiteY8" fmla="*/ 4365757 h 4365757"/>
              <a:gd name="connsiteX9" fmla="*/ 0 w 4706377"/>
              <a:gd name="connsiteY9" fmla="*/ 4365757 h 4365757"/>
              <a:gd name="connsiteX10" fmla="*/ 0 w 4706377"/>
              <a:gd name="connsiteY10" fmla="*/ 1391139 h 4365757"/>
              <a:gd name="connsiteX0" fmla="*/ 0 w 4706377"/>
              <a:gd name="connsiteY0" fmla="*/ 1391139 h 4365757"/>
              <a:gd name="connsiteX1" fmla="*/ 3719465 w 4706377"/>
              <a:gd name="connsiteY1" fmla="*/ 0 h 4365757"/>
              <a:gd name="connsiteX2" fmla="*/ 4004726 w 4706377"/>
              <a:gd name="connsiteY2" fmla="*/ 235469 h 4365757"/>
              <a:gd name="connsiteX3" fmla="*/ 4098511 w 4706377"/>
              <a:gd name="connsiteY3" fmla="*/ 227654 h 4365757"/>
              <a:gd name="connsiteX4" fmla="*/ 4223557 w 4706377"/>
              <a:gd name="connsiteY4" fmla="*/ 399593 h 4365757"/>
              <a:gd name="connsiteX5" fmla="*/ 4051618 w 4706377"/>
              <a:gd name="connsiteY5" fmla="*/ 618422 h 4365757"/>
              <a:gd name="connsiteX6" fmla="*/ 4215742 w 4706377"/>
              <a:gd name="connsiteY6" fmla="*/ 805993 h 4365757"/>
              <a:gd name="connsiteX7" fmla="*/ 4676849 w 4706377"/>
              <a:gd name="connsiteY7" fmla="*/ 1165501 h 4365757"/>
              <a:gd name="connsiteX8" fmla="*/ 4235280 w 4706377"/>
              <a:gd name="connsiteY8" fmla="*/ 4365757 h 4365757"/>
              <a:gd name="connsiteX9" fmla="*/ 0 w 4706377"/>
              <a:gd name="connsiteY9" fmla="*/ 4365757 h 4365757"/>
              <a:gd name="connsiteX10" fmla="*/ 0 w 4706377"/>
              <a:gd name="connsiteY10"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606511 w 4704268"/>
              <a:gd name="connsiteY7" fmla="*/ 821623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5157433"/>
              <a:gd name="connsiteY0" fmla="*/ 1391139 h 4365757"/>
              <a:gd name="connsiteX1" fmla="*/ 3719465 w 5157433"/>
              <a:gd name="connsiteY1" fmla="*/ 0 h 4365757"/>
              <a:gd name="connsiteX2" fmla="*/ 4004726 w 5157433"/>
              <a:gd name="connsiteY2" fmla="*/ 235469 h 4365757"/>
              <a:gd name="connsiteX3" fmla="*/ 4098511 w 5157433"/>
              <a:gd name="connsiteY3" fmla="*/ 227654 h 4365757"/>
              <a:gd name="connsiteX4" fmla="*/ 4223557 w 5157433"/>
              <a:gd name="connsiteY4" fmla="*/ 399593 h 4365757"/>
              <a:gd name="connsiteX5" fmla="*/ 4051618 w 5157433"/>
              <a:gd name="connsiteY5" fmla="*/ 618422 h 4365757"/>
              <a:gd name="connsiteX6" fmla="*/ 4215742 w 5157433"/>
              <a:gd name="connsiteY6" fmla="*/ 805993 h 4365757"/>
              <a:gd name="connsiteX7" fmla="*/ 4434572 w 5157433"/>
              <a:gd name="connsiteY7" fmla="*/ 954485 h 4365757"/>
              <a:gd name="connsiteX8" fmla="*/ 5153588 w 5157433"/>
              <a:gd name="connsiteY8" fmla="*/ 2064271 h 4365757"/>
              <a:gd name="connsiteX9" fmla="*/ 4235280 w 5157433"/>
              <a:gd name="connsiteY9" fmla="*/ 4365757 h 4365757"/>
              <a:gd name="connsiteX10" fmla="*/ 0 w 5157433"/>
              <a:gd name="connsiteY10" fmla="*/ 4365757 h 4365757"/>
              <a:gd name="connsiteX11" fmla="*/ 0 w 5157433"/>
              <a:gd name="connsiteY11"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5153588 w 5153588"/>
              <a:gd name="connsiteY8" fmla="*/ 2064271 h 4365757"/>
              <a:gd name="connsiteX9" fmla="*/ 4235280 w 5153588"/>
              <a:gd name="connsiteY9" fmla="*/ 4365757 h 4365757"/>
              <a:gd name="connsiteX10" fmla="*/ 0 w 5153588"/>
              <a:gd name="connsiteY10" fmla="*/ 4365757 h 4365757"/>
              <a:gd name="connsiteX11" fmla="*/ 0 w 5153588"/>
              <a:gd name="connsiteY11"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770634 w 5153588"/>
              <a:gd name="connsiteY8" fmla="*/ 1462485 h 4365757"/>
              <a:gd name="connsiteX9" fmla="*/ 5153588 w 5153588"/>
              <a:gd name="connsiteY9" fmla="*/ 2064271 h 4365757"/>
              <a:gd name="connsiteX10" fmla="*/ 4235280 w 5153588"/>
              <a:gd name="connsiteY10" fmla="*/ 4365757 h 4365757"/>
              <a:gd name="connsiteX11" fmla="*/ 0 w 5153588"/>
              <a:gd name="connsiteY11" fmla="*/ 4365757 h 4365757"/>
              <a:gd name="connsiteX12" fmla="*/ 0 w 5153588"/>
              <a:gd name="connsiteY12"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5153588 w 5153588"/>
              <a:gd name="connsiteY9" fmla="*/ 2064271 h 4365757"/>
              <a:gd name="connsiteX10" fmla="*/ 4235280 w 5153588"/>
              <a:gd name="connsiteY10" fmla="*/ 4365757 h 4365757"/>
              <a:gd name="connsiteX11" fmla="*/ 0 w 5153588"/>
              <a:gd name="connsiteY11" fmla="*/ 4365757 h 4365757"/>
              <a:gd name="connsiteX12" fmla="*/ 0 w 5153588"/>
              <a:gd name="connsiteY12"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919126 w 5153588"/>
              <a:gd name="connsiteY9" fmla="*/ 1657869 h 4365757"/>
              <a:gd name="connsiteX10" fmla="*/ 5153588 w 5153588"/>
              <a:gd name="connsiteY10" fmla="*/ 2064271 h 4365757"/>
              <a:gd name="connsiteX11" fmla="*/ 4235280 w 5153588"/>
              <a:gd name="connsiteY11" fmla="*/ 4365757 h 4365757"/>
              <a:gd name="connsiteX12" fmla="*/ 0 w 5153588"/>
              <a:gd name="connsiteY12" fmla="*/ 4365757 h 4365757"/>
              <a:gd name="connsiteX13" fmla="*/ 0 w 5153588"/>
              <a:gd name="connsiteY13"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5153588 w 5153588"/>
              <a:gd name="connsiteY10" fmla="*/ 2064271 h 4365757"/>
              <a:gd name="connsiteX11" fmla="*/ 4235280 w 5153588"/>
              <a:gd name="connsiteY11" fmla="*/ 4365757 h 4365757"/>
              <a:gd name="connsiteX12" fmla="*/ 0 w 5153588"/>
              <a:gd name="connsiteY12" fmla="*/ 4365757 h 4365757"/>
              <a:gd name="connsiteX13" fmla="*/ 0 w 5153588"/>
              <a:gd name="connsiteY13"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5028542 w 5153588"/>
              <a:gd name="connsiteY10" fmla="*/ 1821992 h 4365757"/>
              <a:gd name="connsiteX11" fmla="*/ 5153588 w 5153588"/>
              <a:gd name="connsiteY11" fmla="*/ 2064271 h 4365757"/>
              <a:gd name="connsiteX12" fmla="*/ 4235280 w 5153588"/>
              <a:gd name="connsiteY12" fmla="*/ 4365757 h 4365757"/>
              <a:gd name="connsiteX13" fmla="*/ 0 w 5153588"/>
              <a:gd name="connsiteY13" fmla="*/ 4365757 h 4365757"/>
              <a:gd name="connsiteX14" fmla="*/ 0 w 5153588"/>
              <a:gd name="connsiteY14"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5153588 w 5153588"/>
              <a:gd name="connsiteY11" fmla="*/ 2064271 h 4365757"/>
              <a:gd name="connsiteX12" fmla="*/ 4235280 w 5153588"/>
              <a:gd name="connsiteY12" fmla="*/ 4365757 h 4365757"/>
              <a:gd name="connsiteX13" fmla="*/ 0 w 5153588"/>
              <a:gd name="connsiteY13" fmla="*/ 4365757 h 4365757"/>
              <a:gd name="connsiteX14" fmla="*/ 0 w 5153588"/>
              <a:gd name="connsiteY14"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5044172 w 5153588"/>
              <a:gd name="connsiteY11" fmla="*/ 1837623 h 4365757"/>
              <a:gd name="connsiteX12" fmla="*/ 5153588 w 5153588"/>
              <a:gd name="connsiteY12" fmla="*/ 2064271 h 4365757"/>
              <a:gd name="connsiteX13" fmla="*/ 4235280 w 5153588"/>
              <a:gd name="connsiteY13" fmla="*/ 4365757 h 4365757"/>
              <a:gd name="connsiteX14" fmla="*/ 0 w 5153588"/>
              <a:gd name="connsiteY14" fmla="*/ 4365757 h 4365757"/>
              <a:gd name="connsiteX15" fmla="*/ 0 w 5153588"/>
              <a:gd name="connsiteY15"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5153588 w 5153588"/>
              <a:gd name="connsiteY12" fmla="*/ 2064271 h 4365757"/>
              <a:gd name="connsiteX13" fmla="*/ 4235280 w 5153588"/>
              <a:gd name="connsiteY13" fmla="*/ 4365757 h 4365757"/>
              <a:gd name="connsiteX14" fmla="*/ 0 w 5153588"/>
              <a:gd name="connsiteY14" fmla="*/ 4365757 h 4365757"/>
              <a:gd name="connsiteX15" fmla="*/ 0 w 5153588"/>
              <a:gd name="connsiteY15"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5075434 w 5153588"/>
              <a:gd name="connsiteY12" fmla="*/ 1923592 h 4365757"/>
              <a:gd name="connsiteX13" fmla="*/ 5153588 w 5153588"/>
              <a:gd name="connsiteY13" fmla="*/ 2064271 h 4365757"/>
              <a:gd name="connsiteX14" fmla="*/ 4235280 w 5153588"/>
              <a:gd name="connsiteY14" fmla="*/ 4365757 h 4365757"/>
              <a:gd name="connsiteX15" fmla="*/ 0 w 5153588"/>
              <a:gd name="connsiteY15" fmla="*/ 4365757 h 4365757"/>
              <a:gd name="connsiteX16" fmla="*/ 0 w 5153588"/>
              <a:gd name="connsiteY16"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153588 w 5153588"/>
              <a:gd name="connsiteY13" fmla="*/ 2064271 h 4365757"/>
              <a:gd name="connsiteX14" fmla="*/ 4235280 w 5153588"/>
              <a:gd name="connsiteY14" fmla="*/ 4365757 h 4365757"/>
              <a:gd name="connsiteX15" fmla="*/ 0 w 5153588"/>
              <a:gd name="connsiteY15" fmla="*/ 4365757 h 4365757"/>
              <a:gd name="connsiteX16" fmla="*/ 0 w 5153588"/>
              <a:gd name="connsiteY16"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083249 w 5153588"/>
              <a:gd name="connsiteY13" fmla="*/ 1954854 h 4365757"/>
              <a:gd name="connsiteX14" fmla="*/ 5153588 w 5153588"/>
              <a:gd name="connsiteY14" fmla="*/ 2064271 h 4365757"/>
              <a:gd name="connsiteX15" fmla="*/ 4235280 w 5153588"/>
              <a:gd name="connsiteY15" fmla="*/ 4365757 h 4365757"/>
              <a:gd name="connsiteX16" fmla="*/ 0 w 5153588"/>
              <a:gd name="connsiteY16" fmla="*/ 4365757 h 4365757"/>
              <a:gd name="connsiteX17" fmla="*/ 0 w 5153588"/>
              <a:gd name="connsiteY17"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075434 w 5153588"/>
              <a:gd name="connsiteY13" fmla="*/ 2056454 h 4365757"/>
              <a:gd name="connsiteX14" fmla="*/ 5153588 w 5153588"/>
              <a:gd name="connsiteY14" fmla="*/ 2064271 h 4365757"/>
              <a:gd name="connsiteX15" fmla="*/ 4235280 w 5153588"/>
              <a:gd name="connsiteY15" fmla="*/ 4365757 h 4365757"/>
              <a:gd name="connsiteX16" fmla="*/ 0 w 5153588"/>
              <a:gd name="connsiteY16" fmla="*/ 4365757 h 4365757"/>
              <a:gd name="connsiteX17" fmla="*/ 0 w 5153588"/>
              <a:gd name="connsiteY17"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075434 w 5153588"/>
              <a:gd name="connsiteY13" fmla="*/ 2056454 h 4365757"/>
              <a:gd name="connsiteX14" fmla="*/ 5153588 w 5153588"/>
              <a:gd name="connsiteY14" fmla="*/ 2064271 h 4365757"/>
              <a:gd name="connsiteX15" fmla="*/ 4235280 w 5153588"/>
              <a:gd name="connsiteY15" fmla="*/ 4365757 h 4365757"/>
              <a:gd name="connsiteX16" fmla="*/ 0 w 5153588"/>
              <a:gd name="connsiteY16" fmla="*/ 4365757 h 4365757"/>
              <a:gd name="connsiteX17" fmla="*/ 0 w 5153588"/>
              <a:gd name="connsiteY17" fmla="*/ 1391139 h 4365757"/>
              <a:gd name="connsiteX0" fmla="*/ 0 w 5207553"/>
              <a:gd name="connsiteY0" fmla="*/ 1391139 h 4365757"/>
              <a:gd name="connsiteX1" fmla="*/ 3719465 w 5207553"/>
              <a:gd name="connsiteY1" fmla="*/ 0 h 4365757"/>
              <a:gd name="connsiteX2" fmla="*/ 4004726 w 5207553"/>
              <a:gd name="connsiteY2" fmla="*/ 235469 h 4365757"/>
              <a:gd name="connsiteX3" fmla="*/ 4098511 w 5207553"/>
              <a:gd name="connsiteY3" fmla="*/ 227654 h 4365757"/>
              <a:gd name="connsiteX4" fmla="*/ 4223557 w 5207553"/>
              <a:gd name="connsiteY4" fmla="*/ 399593 h 4365757"/>
              <a:gd name="connsiteX5" fmla="*/ 4051618 w 5207553"/>
              <a:gd name="connsiteY5" fmla="*/ 618422 h 4365757"/>
              <a:gd name="connsiteX6" fmla="*/ 4215742 w 5207553"/>
              <a:gd name="connsiteY6" fmla="*/ 805993 h 4365757"/>
              <a:gd name="connsiteX7" fmla="*/ 4434572 w 5207553"/>
              <a:gd name="connsiteY7" fmla="*/ 954485 h 4365757"/>
              <a:gd name="connsiteX8" fmla="*/ 4645588 w 5207553"/>
              <a:gd name="connsiteY8" fmla="*/ 1165500 h 4365757"/>
              <a:gd name="connsiteX9" fmla="*/ 4747187 w 5207553"/>
              <a:gd name="connsiteY9" fmla="*/ 1188946 h 4365757"/>
              <a:gd name="connsiteX10" fmla="*/ 4825342 w 5207553"/>
              <a:gd name="connsiteY10" fmla="*/ 1493746 h 4365757"/>
              <a:gd name="connsiteX11" fmla="*/ 4903495 w 5207553"/>
              <a:gd name="connsiteY11" fmla="*/ 1642239 h 4365757"/>
              <a:gd name="connsiteX12" fmla="*/ 4872234 w 5207553"/>
              <a:gd name="connsiteY12" fmla="*/ 1712576 h 4365757"/>
              <a:gd name="connsiteX13" fmla="*/ 5075434 w 5207553"/>
              <a:gd name="connsiteY13" fmla="*/ 2056454 h 4365757"/>
              <a:gd name="connsiteX14" fmla="*/ 5153588 w 5207553"/>
              <a:gd name="connsiteY14" fmla="*/ 2064271 h 4365757"/>
              <a:gd name="connsiteX15" fmla="*/ 4235280 w 5207553"/>
              <a:gd name="connsiteY15" fmla="*/ 4365757 h 4365757"/>
              <a:gd name="connsiteX16" fmla="*/ 0 w 5207553"/>
              <a:gd name="connsiteY16" fmla="*/ 4365757 h 4365757"/>
              <a:gd name="connsiteX17" fmla="*/ 0 w 5207553"/>
              <a:gd name="connsiteY17" fmla="*/ 1391139 h 4365757"/>
              <a:gd name="connsiteX0" fmla="*/ 0 w 5207553"/>
              <a:gd name="connsiteY0" fmla="*/ 1391139 h 4365757"/>
              <a:gd name="connsiteX1" fmla="*/ 3719465 w 5207553"/>
              <a:gd name="connsiteY1" fmla="*/ 0 h 4365757"/>
              <a:gd name="connsiteX2" fmla="*/ 4004726 w 5207553"/>
              <a:gd name="connsiteY2" fmla="*/ 235469 h 4365757"/>
              <a:gd name="connsiteX3" fmla="*/ 4098511 w 5207553"/>
              <a:gd name="connsiteY3" fmla="*/ 227654 h 4365757"/>
              <a:gd name="connsiteX4" fmla="*/ 4223557 w 5207553"/>
              <a:gd name="connsiteY4" fmla="*/ 399593 h 4365757"/>
              <a:gd name="connsiteX5" fmla="*/ 4051618 w 5207553"/>
              <a:gd name="connsiteY5" fmla="*/ 618422 h 4365757"/>
              <a:gd name="connsiteX6" fmla="*/ 4215742 w 5207553"/>
              <a:gd name="connsiteY6" fmla="*/ 805993 h 4365757"/>
              <a:gd name="connsiteX7" fmla="*/ 4434572 w 5207553"/>
              <a:gd name="connsiteY7" fmla="*/ 954485 h 4365757"/>
              <a:gd name="connsiteX8" fmla="*/ 4645588 w 5207553"/>
              <a:gd name="connsiteY8" fmla="*/ 1165500 h 4365757"/>
              <a:gd name="connsiteX9" fmla="*/ 4747187 w 5207553"/>
              <a:gd name="connsiteY9" fmla="*/ 1188946 h 4365757"/>
              <a:gd name="connsiteX10" fmla="*/ 4825342 w 5207553"/>
              <a:gd name="connsiteY10" fmla="*/ 1493746 h 4365757"/>
              <a:gd name="connsiteX11" fmla="*/ 4903495 w 5207553"/>
              <a:gd name="connsiteY11" fmla="*/ 1642239 h 4365757"/>
              <a:gd name="connsiteX12" fmla="*/ 4872234 w 5207553"/>
              <a:gd name="connsiteY12" fmla="*/ 1712576 h 4365757"/>
              <a:gd name="connsiteX13" fmla="*/ 5075434 w 5207553"/>
              <a:gd name="connsiteY13" fmla="*/ 2056454 h 4365757"/>
              <a:gd name="connsiteX14" fmla="*/ 5153588 w 5207553"/>
              <a:gd name="connsiteY14" fmla="*/ 2064271 h 4365757"/>
              <a:gd name="connsiteX15" fmla="*/ 5051988 w 5207553"/>
              <a:gd name="connsiteY15" fmla="*/ 2720762 h 4365757"/>
              <a:gd name="connsiteX16" fmla="*/ 4235280 w 5207553"/>
              <a:gd name="connsiteY16" fmla="*/ 4365757 h 4365757"/>
              <a:gd name="connsiteX17" fmla="*/ 0 w 5207553"/>
              <a:gd name="connsiteY17" fmla="*/ 4365757 h 4365757"/>
              <a:gd name="connsiteX18" fmla="*/ 0 w 5207553"/>
              <a:gd name="connsiteY18" fmla="*/ 1391139 h 4365757"/>
              <a:gd name="connsiteX0" fmla="*/ 0 w 5230591"/>
              <a:gd name="connsiteY0" fmla="*/ 1391139 h 4469083"/>
              <a:gd name="connsiteX1" fmla="*/ 3719465 w 5230591"/>
              <a:gd name="connsiteY1" fmla="*/ 0 h 4469083"/>
              <a:gd name="connsiteX2" fmla="*/ 4004726 w 5230591"/>
              <a:gd name="connsiteY2" fmla="*/ 235469 h 4469083"/>
              <a:gd name="connsiteX3" fmla="*/ 4098511 w 5230591"/>
              <a:gd name="connsiteY3" fmla="*/ 227654 h 4469083"/>
              <a:gd name="connsiteX4" fmla="*/ 4223557 w 5230591"/>
              <a:gd name="connsiteY4" fmla="*/ 399593 h 4469083"/>
              <a:gd name="connsiteX5" fmla="*/ 4051618 w 5230591"/>
              <a:gd name="connsiteY5" fmla="*/ 618422 h 4469083"/>
              <a:gd name="connsiteX6" fmla="*/ 4215742 w 5230591"/>
              <a:gd name="connsiteY6" fmla="*/ 805993 h 4469083"/>
              <a:gd name="connsiteX7" fmla="*/ 4434572 w 5230591"/>
              <a:gd name="connsiteY7" fmla="*/ 954485 h 4469083"/>
              <a:gd name="connsiteX8" fmla="*/ 4645588 w 5230591"/>
              <a:gd name="connsiteY8" fmla="*/ 1165500 h 4469083"/>
              <a:gd name="connsiteX9" fmla="*/ 4747187 w 5230591"/>
              <a:gd name="connsiteY9" fmla="*/ 1188946 h 4469083"/>
              <a:gd name="connsiteX10" fmla="*/ 4825342 w 5230591"/>
              <a:gd name="connsiteY10" fmla="*/ 1493746 h 4469083"/>
              <a:gd name="connsiteX11" fmla="*/ 4903495 w 5230591"/>
              <a:gd name="connsiteY11" fmla="*/ 1642239 h 4469083"/>
              <a:gd name="connsiteX12" fmla="*/ 4872234 w 5230591"/>
              <a:gd name="connsiteY12" fmla="*/ 1712576 h 4469083"/>
              <a:gd name="connsiteX13" fmla="*/ 5075434 w 5230591"/>
              <a:gd name="connsiteY13" fmla="*/ 2056454 h 4469083"/>
              <a:gd name="connsiteX14" fmla="*/ 5153588 w 5230591"/>
              <a:gd name="connsiteY14" fmla="*/ 2064271 h 4469083"/>
              <a:gd name="connsiteX15" fmla="*/ 5161403 w 5230591"/>
              <a:gd name="connsiteY15" fmla="*/ 2970854 h 4469083"/>
              <a:gd name="connsiteX16" fmla="*/ 4235280 w 5230591"/>
              <a:gd name="connsiteY16" fmla="*/ 4365757 h 4469083"/>
              <a:gd name="connsiteX17" fmla="*/ 0 w 5230591"/>
              <a:gd name="connsiteY17" fmla="*/ 4365757 h 4469083"/>
              <a:gd name="connsiteX18" fmla="*/ 0 w 5230591"/>
              <a:gd name="connsiteY18" fmla="*/ 1391139 h 4469083"/>
              <a:gd name="connsiteX0" fmla="*/ 0 w 5255716"/>
              <a:gd name="connsiteY0" fmla="*/ 1391139 h 4469083"/>
              <a:gd name="connsiteX1" fmla="*/ 3719465 w 5255716"/>
              <a:gd name="connsiteY1" fmla="*/ 0 h 4469083"/>
              <a:gd name="connsiteX2" fmla="*/ 4004726 w 5255716"/>
              <a:gd name="connsiteY2" fmla="*/ 235469 h 4469083"/>
              <a:gd name="connsiteX3" fmla="*/ 4098511 w 5255716"/>
              <a:gd name="connsiteY3" fmla="*/ 227654 h 4469083"/>
              <a:gd name="connsiteX4" fmla="*/ 4223557 w 5255716"/>
              <a:gd name="connsiteY4" fmla="*/ 399593 h 4469083"/>
              <a:gd name="connsiteX5" fmla="*/ 4051618 w 5255716"/>
              <a:gd name="connsiteY5" fmla="*/ 618422 h 4469083"/>
              <a:gd name="connsiteX6" fmla="*/ 4215742 w 5255716"/>
              <a:gd name="connsiteY6" fmla="*/ 805993 h 4469083"/>
              <a:gd name="connsiteX7" fmla="*/ 4434572 w 5255716"/>
              <a:gd name="connsiteY7" fmla="*/ 954485 h 4469083"/>
              <a:gd name="connsiteX8" fmla="*/ 4645588 w 5255716"/>
              <a:gd name="connsiteY8" fmla="*/ 1165500 h 4469083"/>
              <a:gd name="connsiteX9" fmla="*/ 4747187 w 5255716"/>
              <a:gd name="connsiteY9" fmla="*/ 1188946 h 4469083"/>
              <a:gd name="connsiteX10" fmla="*/ 4825342 w 5255716"/>
              <a:gd name="connsiteY10" fmla="*/ 1493746 h 4469083"/>
              <a:gd name="connsiteX11" fmla="*/ 4903495 w 5255716"/>
              <a:gd name="connsiteY11" fmla="*/ 1642239 h 4469083"/>
              <a:gd name="connsiteX12" fmla="*/ 4872234 w 5255716"/>
              <a:gd name="connsiteY12" fmla="*/ 1712576 h 4469083"/>
              <a:gd name="connsiteX13" fmla="*/ 5075434 w 5255716"/>
              <a:gd name="connsiteY13" fmla="*/ 2056454 h 4469083"/>
              <a:gd name="connsiteX14" fmla="*/ 5153588 w 5255716"/>
              <a:gd name="connsiteY14" fmla="*/ 2064271 h 4469083"/>
              <a:gd name="connsiteX15" fmla="*/ 5223926 w 5255716"/>
              <a:gd name="connsiteY15" fmla="*/ 2494115 h 4469083"/>
              <a:gd name="connsiteX16" fmla="*/ 5161403 w 5255716"/>
              <a:gd name="connsiteY16" fmla="*/ 2970854 h 4469083"/>
              <a:gd name="connsiteX17" fmla="*/ 4235280 w 5255716"/>
              <a:gd name="connsiteY17" fmla="*/ 4365757 h 4469083"/>
              <a:gd name="connsiteX18" fmla="*/ 0 w 5255716"/>
              <a:gd name="connsiteY18" fmla="*/ 4365757 h 4469083"/>
              <a:gd name="connsiteX19" fmla="*/ 0 w 5255716"/>
              <a:gd name="connsiteY19" fmla="*/ 1391139 h 4469083"/>
              <a:gd name="connsiteX0" fmla="*/ 0 w 5246717"/>
              <a:gd name="connsiteY0" fmla="*/ 1391139 h 4469083"/>
              <a:gd name="connsiteX1" fmla="*/ 3719465 w 5246717"/>
              <a:gd name="connsiteY1" fmla="*/ 0 h 4469083"/>
              <a:gd name="connsiteX2" fmla="*/ 4004726 w 5246717"/>
              <a:gd name="connsiteY2" fmla="*/ 235469 h 4469083"/>
              <a:gd name="connsiteX3" fmla="*/ 4098511 w 5246717"/>
              <a:gd name="connsiteY3" fmla="*/ 227654 h 4469083"/>
              <a:gd name="connsiteX4" fmla="*/ 4223557 w 5246717"/>
              <a:gd name="connsiteY4" fmla="*/ 399593 h 4469083"/>
              <a:gd name="connsiteX5" fmla="*/ 4051618 w 5246717"/>
              <a:gd name="connsiteY5" fmla="*/ 618422 h 4469083"/>
              <a:gd name="connsiteX6" fmla="*/ 4215742 w 5246717"/>
              <a:gd name="connsiteY6" fmla="*/ 805993 h 4469083"/>
              <a:gd name="connsiteX7" fmla="*/ 4434572 w 5246717"/>
              <a:gd name="connsiteY7" fmla="*/ 954485 h 4469083"/>
              <a:gd name="connsiteX8" fmla="*/ 4645588 w 5246717"/>
              <a:gd name="connsiteY8" fmla="*/ 1165500 h 4469083"/>
              <a:gd name="connsiteX9" fmla="*/ 4747187 w 5246717"/>
              <a:gd name="connsiteY9" fmla="*/ 1188946 h 4469083"/>
              <a:gd name="connsiteX10" fmla="*/ 4825342 w 5246717"/>
              <a:gd name="connsiteY10" fmla="*/ 1493746 h 4469083"/>
              <a:gd name="connsiteX11" fmla="*/ 4903495 w 5246717"/>
              <a:gd name="connsiteY11" fmla="*/ 1642239 h 4469083"/>
              <a:gd name="connsiteX12" fmla="*/ 4872234 w 5246717"/>
              <a:gd name="connsiteY12" fmla="*/ 1712576 h 4469083"/>
              <a:gd name="connsiteX13" fmla="*/ 5075434 w 5246717"/>
              <a:gd name="connsiteY13" fmla="*/ 2056454 h 4469083"/>
              <a:gd name="connsiteX14" fmla="*/ 5153588 w 5246717"/>
              <a:gd name="connsiteY14" fmla="*/ 2064271 h 4469083"/>
              <a:gd name="connsiteX15" fmla="*/ 5200479 w 5246717"/>
              <a:gd name="connsiteY15" fmla="*/ 2556638 h 4469083"/>
              <a:gd name="connsiteX16" fmla="*/ 5161403 w 5246717"/>
              <a:gd name="connsiteY16" fmla="*/ 2970854 h 4469083"/>
              <a:gd name="connsiteX17" fmla="*/ 4235280 w 5246717"/>
              <a:gd name="connsiteY17" fmla="*/ 4365757 h 4469083"/>
              <a:gd name="connsiteX18" fmla="*/ 0 w 5246717"/>
              <a:gd name="connsiteY18" fmla="*/ 4365757 h 4469083"/>
              <a:gd name="connsiteX19" fmla="*/ 0 w 5246717"/>
              <a:gd name="connsiteY19" fmla="*/ 1391139 h 4469083"/>
              <a:gd name="connsiteX0" fmla="*/ 0 w 5246717"/>
              <a:gd name="connsiteY0" fmla="*/ 1391139 h 4365757"/>
              <a:gd name="connsiteX1" fmla="*/ 3719465 w 5246717"/>
              <a:gd name="connsiteY1" fmla="*/ 0 h 4365757"/>
              <a:gd name="connsiteX2" fmla="*/ 4004726 w 5246717"/>
              <a:gd name="connsiteY2" fmla="*/ 235469 h 4365757"/>
              <a:gd name="connsiteX3" fmla="*/ 4098511 w 5246717"/>
              <a:gd name="connsiteY3" fmla="*/ 227654 h 4365757"/>
              <a:gd name="connsiteX4" fmla="*/ 4223557 w 5246717"/>
              <a:gd name="connsiteY4" fmla="*/ 399593 h 4365757"/>
              <a:gd name="connsiteX5" fmla="*/ 4051618 w 5246717"/>
              <a:gd name="connsiteY5" fmla="*/ 618422 h 4365757"/>
              <a:gd name="connsiteX6" fmla="*/ 4215742 w 5246717"/>
              <a:gd name="connsiteY6" fmla="*/ 805993 h 4365757"/>
              <a:gd name="connsiteX7" fmla="*/ 4434572 w 5246717"/>
              <a:gd name="connsiteY7" fmla="*/ 954485 h 4365757"/>
              <a:gd name="connsiteX8" fmla="*/ 4645588 w 5246717"/>
              <a:gd name="connsiteY8" fmla="*/ 1165500 h 4365757"/>
              <a:gd name="connsiteX9" fmla="*/ 4747187 w 5246717"/>
              <a:gd name="connsiteY9" fmla="*/ 1188946 h 4365757"/>
              <a:gd name="connsiteX10" fmla="*/ 4825342 w 5246717"/>
              <a:gd name="connsiteY10" fmla="*/ 1493746 h 4365757"/>
              <a:gd name="connsiteX11" fmla="*/ 4903495 w 5246717"/>
              <a:gd name="connsiteY11" fmla="*/ 1642239 h 4365757"/>
              <a:gd name="connsiteX12" fmla="*/ 4872234 w 5246717"/>
              <a:gd name="connsiteY12" fmla="*/ 1712576 h 4365757"/>
              <a:gd name="connsiteX13" fmla="*/ 5075434 w 5246717"/>
              <a:gd name="connsiteY13" fmla="*/ 2056454 h 4365757"/>
              <a:gd name="connsiteX14" fmla="*/ 5153588 w 5246717"/>
              <a:gd name="connsiteY14" fmla="*/ 2064271 h 4365757"/>
              <a:gd name="connsiteX15" fmla="*/ 5200479 w 5246717"/>
              <a:gd name="connsiteY15" fmla="*/ 2556638 h 4365757"/>
              <a:gd name="connsiteX16" fmla="*/ 5161403 w 5246717"/>
              <a:gd name="connsiteY16" fmla="*/ 2970854 h 4365757"/>
              <a:gd name="connsiteX17" fmla="*/ 3594419 w 5246717"/>
              <a:gd name="connsiteY17" fmla="*/ 3302865 h 4365757"/>
              <a:gd name="connsiteX18" fmla="*/ 0 w 5246717"/>
              <a:gd name="connsiteY18" fmla="*/ 4365757 h 4365757"/>
              <a:gd name="connsiteX19" fmla="*/ 0 w 5246717"/>
              <a:gd name="connsiteY19" fmla="*/ 1391139 h 4365757"/>
              <a:gd name="connsiteX0" fmla="*/ 0 w 5221011"/>
              <a:gd name="connsiteY0" fmla="*/ 1391139 h 4365757"/>
              <a:gd name="connsiteX1" fmla="*/ 3719465 w 5221011"/>
              <a:gd name="connsiteY1" fmla="*/ 0 h 4365757"/>
              <a:gd name="connsiteX2" fmla="*/ 4004726 w 5221011"/>
              <a:gd name="connsiteY2" fmla="*/ 235469 h 4365757"/>
              <a:gd name="connsiteX3" fmla="*/ 4098511 w 5221011"/>
              <a:gd name="connsiteY3" fmla="*/ 227654 h 4365757"/>
              <a:gd name="connsiteX4" fmla="*/ 4223557 w 5221011"/>
              <a:gd name="connsiteY4" fmla="*/ 399593 h 4365757"/>
              <a:gd name="connsiteX5" fmla="*/ 4051618 w 5221011"/>
              <a:gd name="connsiteY5" fmla="*/ 618422 h 4365757"/>
              <a:gd name="connsiteX6" fmla="*/ 4215742 w 5221011"/>
              <a:gd name="connsiteY6" fmla="*/ 805993 h 4365757"/>
              <a:gd name="connsiteX7" fmla="*/ 4434572 w 5221011"/>
              <a:gd name="connsiteY7" fmla="*/ 954485 h 4365757"/>
              <a:gd name="connsiteX8" fmla="*/ 4645588 w 5221011"/>
              <a:gd name="connsiteY8" fmla="*/ 1165500 h 4365757"/>
              <a:gd name="connsiteX9" fmla="*/ 4747187 w 5221011"/>
              <a:gd name="connsiteY9" fmla="*/ 1188946 h 4365757"/>
              <a:gd name="connsiteX10" fmla="*/ 4825342 w 5221011"/>
              <a:gd name="connsiteY10" fmla="*/ 1493746 h 4365757"/>
              <a:gd name="connsiteX11" fmla="*/ 4903495 w 5221011"/>
              <a:gd name="connsiteY11" fmla="*/ 1642239 h 4365757"/>
              <a:gd name="connsiteX12" fmla="*/ 4872234 w 5221011"/>
              <a:gd name="connsiteY12" fmla="*/ 1712576 h 4365757"/>
              <a:gd name="connsiteX13" fmla="*/ 5075434 w 5221011"/>
              <a:gd name="connsiteY13" fmla="*/ 2056454 h 4365757"/>
              <a:gd name="connsiteX14" fmla="*/ 5153588 w 5221011"/>
              <a:gd name="connsiteY14" fmla="*/ 2064271 h 4365757"/>
              <a:gd name="connsiteX15" fmla="*/ 5200479 w 5221011"/>
              <a:gd name="connsiteY15" fmla="*/ 2556638 h 4365757"/>
              <a:gd name="connsiteX16" fmla="*/ 5161403 w 5221011"/>
              <a:gd name="connsiteY16" fmla="*/ 2970854 h 4365757"/>
              <a:gd name="connsiteX17" fmla="*/ 4575249 w 5221011"/>
              <a:gd name="connsiteY17" fmla="*/ 3158423 h 4365757"/>
              <a:gd name="connsiteX18" fmla="*/ 3594419 w 5221011"/>
              <a:gd name="connsiteY18" fmla="*/ 3302865 h 4365757"/>
              <a:gd name="connsiteX19" fmla="*/ 0 w 5221011"/>
              <a:gd name="connsiteY19" fmla="*/ 4365757 h 4365757"/>
              <a:gd name="connsiteX20" fmla="*/ 0 w 5221011"/>
              <a:gd name="connsiteY20" fmla="*/ 1391139 h 4365757"/>
              <a:gd name="connsiteX0" fmla="*/ 0 w 5221011"/>
              <a:gd name="connsiteY0" fmla="*/ 1391139 h 4365757"/>
              <a:gd name="connsiteX1" fmla="*/ 3719465 w 5221011"/>
              <a:gd name="connsiteY1" fmla="*/ 0 h 4365757"/>
              <a:gd name="connsiteX2" fmla="*/ 4004726 w 5221011"/>
              <a:gd name="connsiteY2" fmla="*/ 235469 h 4365757"/>
              <a:gd name="connsiteX3" fmla="*/ 4098511 w 5221011"/>
              <a:gd name="connsiteY3" fmla="*/ 227654 h 4365757"/>
              <a:gd name="connsiteX4" fmla="*/ 4223557 w 5221011"/>
              <a:gd name="connsiteY4" fmla="*/ 399593 h 4365757"/>
              <a:gd name="connsiteX5" fmla="*/ 4051618 w 5221011"/>
              <a:gd name="connsiteY5" fmla="*/ 618422 h 4365757"/>
              <a:gd name="connsiteX6" fmla="*/ 4215742 w 5221011"/>
              <a:gd name="connsiteY6" fmla="*/ 805993 h 4365757"/>
              <a:gd name="connsiteX7" fmla="*/ 4434572 w 5221011"/>
              <a:gd name="connsiteY7" fmla="*/ 954485 h 4365757"/>
              <a:gd name="connsiteX8" fmla="*/ 4645588 w 5221011"/>
              <a:gd name="connsiteY8" fmla="*/ 1165500 h 4365757"/>
              <a:gd name="connsiteX9" fmla="*/ 4747187 w 5221011"/>
              <a:gd name="connsiteY9" fmla="*/ 1188946 h 4365757"/>
              <a:gd name="connsiteX10" fmla="*/ 4825342 w 5221011"/>
              <a:gd name="connsiteY10" fmla="*/ 1493746 h 4365757"/>
              <a:gd name="connsiteX11" fmla="*/ 4903495 w 5221011"/>
              <a:gd name="connsiteY11" fmla="*/ 1642239 h 4365757"/>
              <a:gd name="connsiteX12" fmla="*/ 4872234 w 5221011"/>
              <a:gd name="connsiteY12" fmla="*/ 1712576 h 4365757"/>
              <a:gd name="connsiteX13" fmla="*/ 5075434 w 5221011"/>
              <a:gd name="connsiteY13" fmla="*/ 2056454 h 4365757"/>
              <a:gd name="connsiteX14" fmla="*/ 5153588 w 5221011"/>
              <a:gd name="connsiteY14" fmla="*/ 2064271 h 4365757"/>
              <a:gd name="connsiteX15" fmla="*/ 5200479 w 5221011"/>
              <a:gd name="connsiteY15" fmla="*/ 2556638 h 4365757"/>
              <a:gd name="connsiteX16" fmla="*/ 5161403 w 5221011"/>
              <a:gd name="connsiteY16" fmla="*/ 2970854 h 4365757"/>
              <a:gd name="connsiteX17" fmla="*/ 4450203 w 5221011"/>
              <a:gd name="connsiteY17" fmla="*/ 3025562 h 4365757"/>
              <a:gd name="connsiteX18" fmla="*/ 3594419 w 5221011"/>
              <a:gd name="connsiteY18" fmla="*/ 3302865 h 4365757"/>
              <a:gd name="connsiteX19" fmla="*/ 0 w 5221011"/>
              <a:gd name="connsiteY19" fmla="*/ 4365757 h 4365757"/>
              <a:gd name="connsiteX20" fmla="*/ 0 w 5221011"/>
              <a:gd name="connsiteY20" fmla="*/ 1391139 h 4365757"/>
              <a:gd name="connsiteX0" fmla="*/ 0 w 5221011"/>
              <a:gd name="connsiteY0" fmla="*/ 1391139 h 4365757"/>
              <a:gd name="connsiteX1" fmla="*/ 3719465 w 5221011"/>
              <a:gd name="connsiteY1" fmla="*/ 0 h 4365757"/>
              <a:gd name="connsiteX2" fmla="*/ 4004726 w 5221011"/>
              <a:gd name="connsiteY2" fmla="*/ 235469 h 4365757"/>
              <a:gd name="connsiteX3" fmla="*/ 4098511 w 5221011"/>
              <a:gd name="connsiteY3" fmla="*/ 227654 h 4365757"/>
              <a:gd name="connsiteX4" fmla="*/ 4223557 w 5221011"/>
              <a:gd name="connsiteY4" fmla="*/ 399593 h 4365757"/>
              <a:gd name="connsiteX5" fmla="*/ 4051618 w 5221011"/>
              <a:gd name="connsiteY5" fmla="*/ 618422 h 4365757"/>
              <a:gd name="connsiteX6" fmla="*/ 4215742 w 5221011"/>
              <a:gd name="connsiteY6" fmla="*/ 805993 h 4365757"/>
              <a:gd name="connsiteX7" fmla="*/ 4434572 w 5221011"/>
              <a:gd name="connsiteY7" fmla="*/ 954485 h 4365757"/>
              <a:gd name="connsiteX8" fmla="*/ 4645588 w 5221011"/>
              <a:gd name="connsiteY8" fmla="*/ 1165500 h 4365757"/>
              <a:gd name="connsiteX9" fmla="*/ 4747187 w 5221011"/>
              <a:gd name="connsiteY9" fmla="*/ 1188946 h 4365757"/>
              <a:gd name="connsiteX10" fmla="*/ 4825342 w 5221011"/>
              <a:gd name="connsiteY10" fmla="*/ 1493746 h 4365757"/>
              <a:gd name="connsiteX11" fmla="*/ 4903495 w 5221011"/>
              <a:gd name="connsiteY11" fmla="*/ 1642239 h 4365757"/>
              <a:gd name="connsiteX12" fmla="*/ 4872234 w 5221011"/>
              <a:gd name="connsiteY12" fmla="*/ 1712576 h 4365757"/>
              <a:gd name="connsiteX13" fmla="*/ 5075434 w 5221011"/>
              <a:gd name="connsiteY13" fmla="*/ 2056454 h 4365757"/>
              <a:gd name="connsiteX14" fmla="*/ 5153588 w 5221011"/>
              <a:gd name="connsiteY14" fmla="*/ 2064271 h 4365757"/>
              <a:gd name="connsiteX15" fmla="*/ 5200479 w 5221011"/>
              <a:gd name="connsiteY15" fmla="*/ 2556638 h 4365757"/>
              <a:gd name="connsiteX16" fmla="*/ 5161403 w 5221011"/>
              <a:gd name="connsiteY16" fmla="*/ 2970854 h 4365757"/>
              <a:gd name="connsiteX17" fmla="*/ 4450203 w 5221011"/>
              <a:gd name="connsiteY17" fmla="*/ 3025562 h 4365757"/>
              <a:gd name="connsiteX18" fmla="*/ 3594419 w 5221011"/>
              <a:gd name="connsiteY18" fmla="*/ 3302865 h 4365757"/>
              <a:gd name="connsiteX19" fmla="*/ 0 w 5221011"/>
              <a:gd name="connsiteY19" fmla="*/ 4365757 h 4365757"/>
              <a:gd name="connsiteX20" fmla="*/ 0 w 5221011"/>
              <a:gd name="connsiteY20" fmla="*/ 1391139 h 4365757"/>
              <a:gd name="connsiteX0" fmla="*/ 0 w 5236051"/>
              <a:gd name="connsiteY0" fmla="*/ 1391139 h 4365757"/>
              <a:gd name="connsiteX1" fmla="*/ 3719465 w 5236051"/>
              <a:gd name="connsiteY1" fmla="*/ 0 h 4365757"/>
              <a:gd name="connsiteX2" fmla="*/ 4004726 w 5236051"/>
              <a:gd name="connsiteY2" fmla="*/ 235469 h 4365757"/>
              <a:gd name="connsiteX3" fmla="*/ 4098511 w 5236051"/>
              <a:gd name="connsiteY3" fmla="*/ 227654 h 4365757"/>
              <a:gd name="connsiteX4" fmla="*/ 4223557 w 5236051"/>
              <a:gd name="connsiteY4" fmla="*/ 399593 h 4365757"/>
              <a:gd name="connsiteX5" fmla="*/ 4051618 w 5236051"/>
              <a:gd name="connsiteY5" fmla="*/ 618422 h 4365757"/>
              <a:gd name="connsiteX6" fmla="*/ 4215742 w 5236051"/>
              <a:gd name="connsiteY6" fmla="*/ 805993 h 4365757"/>
              <a:gd name="connsiteX7" fmla="*/ 4434572 w 5236051"/>
              <a:gd name="connsiteY7" fmla="*/ 954485 h 4365757"/>
              <a:gd name="connsiteX8" fmla="*/ 4645588 w 5236051"/>
              <a:gd name="connsiteY8" fmla="*/ 1165500 h 4365757"/>
              <a:gd name="connsiteX9" fmla="*/ 4747187 w 5236051"/>
              <a:gd name="connsiteY9" fmla="*/ 1188946 h 4365757"/>
              <a:gd name="connsiteX10" fmla="*/ 4825342 w 5236051"/>
              <a:gd name="connsiteY10" fmla="*/ 1493746 h 4365757"/>
              <a:gd name="connsiteX11" fmla="*/ 4903495 w 5236051"/>
              <a:gd name="connsiteY11" fmla="*/ 1642239 h 4365757"/>
              <a:gd name="connsiteX12" fmla="*/ 4872234 w 5236051"/>
              <a:gd name="connsiteY12" fmla="*/ 1712576 h 4365757"/>
              <a:gd name="connsiteX13" fmla="*/ 5075434 w 5236051"/>
              <a:gd name="connsiteY13" fmla="*/ 2056454 h 4365757"/>
              <a:gd name="connsiteX14" fmla="*/ 5153588 w 5236051"/>
              <a:gd name="connsiteY14" fmla="*/ 2064271 h 4365757"/>
              <a:gd name="connsiteX15" fmla="*/ 5200479 w 5236051"/>
              <a:gd name="connsiteY15" fmla="*/ 2556638 h 4365757"/>
              <a:gd name="connsiteX16" fmla="*/ 5161403 w 5236051"/>
              <a:gd name="connsiteY16" fmla="*/ 2970854 h 4365757"/>
              <a:gd name="connsiteX17" fmla="*/ 4450203 w 5236051"/>
              <a:gd name="connsiteY17" fmla="*/ 3025562 h 4365757"/>
              <a:gd name="connsiteX18" fmla="*/ 3594419 w 5236051"/>
              <a:gd name="connsiteY18" fmla="*/ 3302865 h 4365757"/>
              <a:gd name="connsiteX19" fmla="*/ 0 w 5236051"/>
              <a:gd name="connsiteY19" fmla="*/ 4365757 h 4365757"/>
              <a:gd name="connsiteX20" fmla="*/ 0 w 5236051"/>
              <a:gd name="connsiteY20" fmla="*/ 1391139 h 4365757"/>
              <a:gd name="connsiteX0" fmla="*/ 0 w 5222875"/>
              <a:gd name="connsiteY0" fmla="*/ 1391139 h 4365757"/>
              <a:gd name="connsiteX1" fmla="*/ 3719465 w 5222875"/>
              <a:gd name="connsiteY1" fmla="*/ 0 h 4365757"/>
              <a:gd name="connsiteX2" fmla="*/ 4004726 w 5222875"/>
              <a:gd name="connsiteY2" fmla="*/ 235469 h 4365757"/>
              <a:gd name="connsiteX3" fmla="*/ 4098511 w 5222875"/>
              <a:gd name="connsiteY3" fmla="*/ 227654 h 4365757"/>
              <a:gd name="connsiteX4" fmla="*/ 4223557 w 5222875"/>
              <a:gd name="connsiteY4" fmla="*/ 399593 h 4365757"/>
              <a:gd name="connsiteX5" fmla="*/ 4051618 w 5222875"/>
              <a:gd name="connsiteY5" fmla="*/ 618422 h 4365757"/>
              <a:gd name="connsiteX6" fmla="*/ 4215742 w 5222875"/>
              <a:gd name="connsiteY6" fmla="*/ 805993 h 4365757"/>
              <a:gd name="connsiteX7" fmla="*/ 4434572 w 5222875"/>
              <a:gd name="connsiteY7" fmla="*/ 954485 h 4365757"/>
              <a:gd name="connsiteX8" fmla="*/ 4645588 w 5222875"/>
              <a:gd name="connsiteY8" fmla="*/ 1165500 h 4365757"/>
              <a:gd name="connsiteX9" fmla="*/ 4747187 w 5222875"/>
              <a:gd name="connsiteY9" fmla="*/ 1188946 h 4365757"/>
              <a:gd name="connsiteX10" fmla="*/ 4825342 w 5222875"/>
              <a:gd name="connsiteY10" fmla="*/ 1493746 h 4365757"/>
              <a:gd name="connsiteX11" fmla="*/ 4903495 w 5222875"/>
              <a:gd name="connsiteY11" fmla="*/ 1642239 h 4365757"/>
              <a:gd name="connsiteX12" fmla="*/ 4872234 w 5222875"/>
              <a:gd name="connsiteY12" fmla="*/ 1712576 h 4365757"/>
              <a:gd name="connsiteX13" fmla="*/ 5075434 w 5222875"/>
              <a:gd name="connsiteY13" fmla="*/ 2056454 h 4365757"/>
              <a:gd name="connsiteX14" fmla="*/ 5153588 w 5222875"/>
              <a:gd name="connsiteY14" fmla="*/ 2064271 h 4365757"/>
              <a:gd name="connsiteX15" fmla="*/ 5200479 w 5222875"/>
              <a:gd name="connsiteY15" fmla="*/ 2556638 h 4365757"/>
              <a:gd name="connsiteX16" fmla="*/ 5161403 w 5222875"/>
              <a:gd name="connsiteY16" fmla="*/ 2970854 h 4365757"/>
              <a:gd name="connsiteX17" fmla="*/ 4450203 w 5222875"/>
              <a:gd name="connsiteY17" fmla="*/ 3025562 h 4365757"/>
              <a:gd name="connsiteX18" fmla="*/ 3594419 w 5222875"/>
              <a:gd name="connsiteY18" fmla="*/ 3302865 h 4365757"/>
              <a:gd name="connsiteX19" fmla="*/ 0 w 5222875"/>
              <a:gd name="connsiteY19" fmla="*/ 4365757 h 4365757"/>
              <a:gd name="connsiteX20" fmla="*/ 0 w 5222875"/>
              <a:gd name="connsiteY20" fmla="*/ 1391139 h 4365757"/>
              <a:gd name="connsiteX0" fmla="*/ 0 w 5258656"/>
              <a:gd name="connsiteY0" fmla="*/ 1391139 h 4365757"/>
              <a:gd name="connsiteX1" fmla="*/ 3719465 w 5258656"/>
              <a:gd name="connsiteY1" fmla="*/ 0 h 4365757"/>
              <a:gd name="connsiteX2" fmla="*/ 4004726 w 5258656"/>
              <a:gd name="connsiteY2" fmla="*/ 235469 h 4365757"/>
              <a:gd name="connsiteX3" fmla="*/ 4098511 w 5258656"/>
              <a:gd name="connsiteY3" fmla="*/ 227654 h 4365757"/>
              <a:gd name="connsiteX4" fmla="*/ 4223557 w 5258656"/>
              <a:gd name="connsiteY4" fmla="*/ 399593 h 4365757"/>
              <a:gd name="connsiteX5" fmla="*/ 4051618 w 5258656"/>
              <a:gd name="connsiteY5" fmla="*/ 618422 h 4365757"/>
              <a:gd name="connsiteX6" fmla="*/ 4215742 w 5258656"/>
              <a:gd name="connsiteY6" fmla="*/ 805993 h 4365757"/>
              <a:gd name="connsiteX7" fmla="*/ 4434572 w 5258656"/>
              <a:gd name="connsiteY7" fmla="*/ 954485 h 4365757"/>
              <a:gd name="connsiteX8" fmla="*/ 4645588 w 5258656"/>
              <a:gd name="connsiteY8" fmla="*/ 1165500 h 4365757"/>
              <a:gd name="connsiteX9" fmla="*/ 4747187 w 5258656"/>
              <a:gd name="connsiteY9" fmla="*/ 1188946 h 4365757"/>
              <a:gd name="connsiteX10" fmla="*/ 4825342 w 5258656"/>
              <a:gd name="connsiteY10" fmla="*/ 1493746 h 4365757"/>
              <a:gd name="connsiteX11" fmla="*/ 4903495 w 5258656"/>
              <a:gd name="connsiteY11" fmla="*/ 1642239 h 4365757"/>
              <a:gd name="connsiteX12" fmla="*/ 4872234 w 5258656"/>
              <a:gd name="connsiteY12" fmla="*/ 1712576 h 4365757"/>
              <a:gd name="connsiteX13" fmla="*/ 5075434 w 5258656"/>
              <a:gd name="connsiteY13" fmla="*/ 2056454 h 4365757"/>
              <a:gd name="connsiteX14" fmla="*/ 5153588 w 5258656"/>
              <a:gd name="connsiteY14" fmla="*/ 2064271 h 4365757"/>
              <a:gd name="connsiteX15" fmla="*/ 5200479 w 5258656"/>
              <a:gd name="connsiteY15" fmla="*/ 2556638 h 4365757"/>
              <a:gd name="connsiteX16" fmla="*/ 5161403 w 5258656"/>
              <a:gd name="connsiteY16" fmla="*/ 2970854 h 4365757"/>
              <a:gd name="connsiteX17" fmla="*/ 4450203 w 5258656"/>
              <a:gd name="connsiteY17" fmla="*/ 3025562 h 4365757"/>
              <a:gd name="connsiteX18" fmla="*/ 3594419 w 5258656"/>
              <a:gd name="connsiteY18" fmla="*/ 3302865 h 4365757"/>
              <a:gd name="connsiteX19" fmla="*/ 0 w 5258656"/>
              <a:gd name="connsiteY19" fmla="*/ 4365757 h 4365757"/>
              <a:gd name="connsiteX20" fmla="*/ 0 w 5258656"/>
              <a:gd name="connsiteY20" fmla="*/ 1391139 h 4365757"/>
              <a:gd name="connsiteX0" fmla="*/ 0 w 5915148"/>
              <a:gd name="connsiteY0" fmla="*/ 1062893 h 4365757"/>
              <a:gd name="connsiteX1" fmla="*/ 4375957 w 5915148"/>
              <a:gd name="connsiteY1" fmla="*/ 0 h 4365757"/>
              <a:gd name="connsiteX2" fmla="*/ 4661218 w 5915148"/>
              <a:gd name="connsiteY2" fmla="*/ 235469 h 4365757"/>
              <a:gd name="connsiteX3" fmla="*/ 4755003 w 5915148"/>
              <a:gd name="connsiteY3" fmla="*/ 227654 h 4365757"/>
              <a:gd name="connsiteX4" fmla="*/ 4880049 w 5915148"/>
              <a:gd name="connsiteY4" fmla="*/ 399593 h 4365757"/>
              <a:gd name="connsiteX5" fmla="*/ 4708110 w 5915148"/>
              <a:gd name="connsiteY5" fmla="*/ 618422 h 4365757"/>
              <a:gd name="connsiteX6" fmla="*/ 4872234 w 5915148"/>
              <a:gd name="connsiteY6" fmla="*/ 805993 h 4365757"/>
              <a:gd name="connsiteX7" fmla="*/ 5091064 w 5915148"/>
              <a:gd name="connsiteY7" fmla="*/ 954485 h 4365757"/>
              <a:gd name="connsiteX8" fmla="*/ 5302080 w 5915148"/>
              <a:gd name="connsiteY8" fmla="*/ 1165500 h 4365757"/>
              <a:gd name="connsiteX9" fmla="*/ 5403679 w 5915148"/>
              <a:gd name="connsiteY9" fmla="*/ 1188946 h 4365757"/>
              <a:gd name="connsiteX10" fmla="*/ 5481834 w 5915148"/>
              <a:gd name="connsiteY10" fmla="*/ 1493746 h 4365757"/>
              <a:gd name="connsiteX11" fmla="*/ 5559987 w 5915148"/>
              <a:gd name="connsiteY11" fmla="*/ 1642239 h 4365757"/>
              <a:gd name="connsiteX12" fmla="*/ 5528726 w 5915148"/>
              <a:gd name="connsiteY12" fmla="*/ 1712576 h 4365757"/>
              <a:gd name="connsiteX13" fmla="*/ 5731926 w 5915148"/>
              <a:gd name="connsiteY13" fmla="*/ 2056454 h 4365757"/>
              <a:gd name="connsiteX14" fmla="*/ 5810080 w 5915148"/>
              <a:gd name="connsiteY14" fmla="*/ 2064271 h 4365757"/>
              <a:gd name="connsiteX15" fmla="*/ 5856971 w 5915148"/>
              <a:gd name="connsiteY15" fmla="*/ 2556638 h 4365757"/>
              <a:gd name="connsiteX16" fmla="*/ 5817895 w 5915148"/>
              <a:gd name="connsiteY16" fmla="*/ 2970854 h 4365757"/>
              <a:gd name="connsiteX17" fmla="*/ 5106695 w 5915148"/>
              <a:gd name="connsiteY17" fmla="*/ 3025562 h 4365757"/>
              <a:gd name="connsiteX18" fmla="*/ 4250911 w 5915148"/>
              <a:gd name="connsiteY18" fmla="*/ 3302865 h 4365757"/>
              <a:gd name="connsiteX19" fmla="*/ 656492 w 5915148"/>
              <a:gd name="connsiteY19" fmla="*/ 4365757 h 4365757"/>
              <a:gd name="connsiteX20" fmla="*/ 0 w 5915148"/>
              <a:gd name="connsiteY20" fmla="*/ 1062893 h 4365757"/>
              <a:gd name="connsiteX0" fmla="*/ 153060 w 6068208"/>
              <a:gd name="connsiteY0" fmla="*/ 1062893 h 4378059"/>
              <a:gd name="connsiteX1" fmla="*/ 4529017 w 6068208"/>
              <a:gd name="connsiteY1" fmla="*/ 0 h 4378059"/>
              <a:gd name="connsiteX2" fmla="*/ 4814278 w 6068208"/>
              <a:gd name="connsiteY2" fmla="*/ 235469 h 4378059"/>
              <a:gd name="connsiteX3" fmla="*/ 4908063 w 6068208"/>
              <a:gd name="connsiteY3" fmla="*/ 227654 h 4378059"/>
              <a:gd name="connsiteX4" fmla="*/ 5033109 w 6068208"/>
              <a:gd name="connsiteY4" fmla="*/ 399593 h 4378059"/>
              <a:gd name="connsiteX5" fmla="*/ 4861170 w 6068208"/>
              <a:gd name="connsiteY5" fmla="*/ 618422 h 4378059"/>
              <a:gd name="connsiteX6" fmla="*/ 5025294 w 6068208"/>
              <a:gd name="connsiteY6" fmla="*/ 805993 h 4378059"/>
              <a:gd name="connsiteX7" fmla="*/ 5244124 w 6068208"/>
              <a:gd name="connsiteY7" fmla="*/ 954485 h 4378059"/>
              <a:gd name="connsiteX8" fmla="*/ 5455140 w 6068208"/>
              <a:gd name="connsiteY8" fmla="*/ 1165500 h 4378059"/>
              <a:gd name="connsiteX9" fmla="*/ 5556739 w 6068208"/>
              <a:gd name="connsiteY9" fmla="*/ 1188946 h 4378059"/>
              <a:gd name="connsiteX10" fmla="*/ 5634894 w 6068208"/>
              <a:gd name="connsiteY10" fmla="*/ 1493746 h 4378059"/>
              <a:gd name="connsiteX11" fmla="*/ 5713047 w 6068208"/>
              <a:gd name="connsiteY11" fmla="*/ 1642239 h 4378059"/>
              <a:gd name="connsiteX12" fmla="*/ 5681786 w 6068208"/>
              <a:gd name="connsiteY12" fmla="*/ 1712576 h 4378059"/>
              <a:gd name="connsiteX13" fmla="*/ 5884986 w 6068208"/>
              <a:gd name="connsiteY13" fmla="*/ 2056454 h 4378059"/>
              <a:gd name="connsiteX14" fmla="*/ 5963140 w 6068208"/>
              <a:gd name="connsiteY14" fmla="*/ 2064271 h 4378059"/>
              <a:gd name="connsiteX15" fmla="*/ 6010031 w 6068208"/>
              <a:gd name="connsiteY15" fmla="*/ 2556638 h 4378059"/>
              <a:gd name="connsiteX16" fmla="*/ 5970955 w 6068208"/>
              <a:gd name="connsiteY16" fmla="*/ 2970854 h 4378059"/>
              <a:gd name="connsiteX17" fmla="*/ 5259755 w 6068208"/>
              <a:gd name="connsiteY17" fmla="*/ 3025562 h 4378059"/>
              <a:gd name="connsiteX18" fmla="*/ 4403971 w 6068208"/>
              <a:gd name="connsiteY18" fmla="*/ 3302865 h 4378059"/>
              <a:gd name="connsiteX19" fmla="*/ 809552 w 6068208"/>
              <a:gd name="connsiteY19" fmla="*/ 4365757 h 4378059"/>
              <a:gd name="connsiteX20" fmla="*/ 0 w 6068208"/>
              <a:gd name="connsiteY20" fmla="*/ 1399962 h 4378059"/>
              <a:gd name="connsiteX21" fmla="*/ 153060 w 6068208"/>
              <a:gd name="connsiteY21" fmla="*/ 1062893 h 4378059"/>
              <a:gd name="connsiteX0" fmla="*/ 475177 w 6390325"/>
              <a:gd name="connsiteY0" fmla="*/ 1062893 h 4378938"/>
              <a:gd name="connsiteX1" fmla="*/ 4851134 w 6390325"/>
              <a:gd name="connsiteY1" fmla="*/ 0 h 4378938"/>
              <a:gd name="connsiteX2" fmla="*/ 5136395 w 6390325"/>
              <a:gd name="connsiteY2" fmla="*/ 235469 h 4378938"/>
              <a:gd name="connsiteX3" fmla="*/ 5230180 w 6390325"/>
              <a:gd name="connsiteY3" fmla="*/ 227654 h 4378938"/>
              <a:gd name="connsiteX4" fmla="*/ 5355226 w 6390325"/>
              <a:gd name="connsiteY4" fmla="*/ 399593 h 4378938"/>
              <a:gd name="connsiteX5" fmla="*/ 5183287 w 6390325"/>
              <a:gd name="connsiteY5" fmla="*/ 618422 h 4378938"/>
              <a:gd name="connsiteX6" fmla="*/ 5347411 w 6390325"/>
              <a:gd name="connsiteY6" fmla="*/ 805993 h 4378938"/>
              <a:gd name="connsiteX7" fmla="*/ 5566241 w 6390325"/>
              <a:gd name="connsiteY7" fmla="*/ 954485 h 4378938"/>
              <a:gd name="connsiteX8" fmla="*/ 5777257 w 6390325"/>
              <a:gd name="connsiteY8" fmla="*/ 1165500 h 4378938"/>
              <a:gd name="connsiteX9" fmla="*/ 5878856 w 6390325"/>
              <a:gd name="connsiteY9" fmla="*/ 1188946 h 4378938"/>
              <a:gd name="connsiteX10" fmla="*/ 5957011 w 6390325"/>
              <a:gd name="connsiteY10" fmla="*/ 1493746 h 4378938"/>
              <a:gd name="connsiteX11" fmla="*/ 6035164 w 6390325"/>
              <a:gd name="connsiteY11" fmla="*/ 1642239 h 4378938"/>
              <a:gd name="connsiteX12" fmla="*/ 6003903 w 6390325"/>
              <a:gd name="connsiteY12" fmla="*/ 1712576 h 4378938"/>
              <a:gd name="connsiteX13" fmla="*/ 6207103 w 6390325"/>
              <a:gd name="connsiteY13" fmla="*/ 2056454 h 4378938"/>
              <a:gd name="connsiteX14" fmla="*/ 6285257 w 6390325"/>
              <a:gd name="connsiteY14" fmla="*/ 2064271 h 4378938"/>
              <a:gd name="connsiteX15" fmla="*/ 6332148 w 6390325"/>
              <a:gd name="connsiteY15" fmla="*/ 2556638 h 4378938"/>
              <a:gd name="connsiteX16" fmla="*/ 6293072 w 6390325"/>
              <a:gd name="connsiteY16" fmla="*/ 2970854 h 4378938"/>
              <a:gd name="connsiteX17" fmla="*/ 5581872 w 6390325"/>
              <a:gd name="connsiteY17" fmla="*/ 3025562 h 4378938"/>
              <a:gd name="connsiteX18" fmla="*/ 4726088 w 6390325"/>
              <a:gd name="connsiteY18" fmla="*/ 3302865 h 4378938"/>
              <a:gd name="connsiteX19" fmla="*/ 1131669 w 6390325"/>
              <a:gd name="connsiteY19" fmla="*/ 4365757 h 4378938"/>
              <a:gd name="connsiteX20" fmla="*/ 25133 w 6390325"/>
              <a:gd name="connsiteY20" fmla="*/ 1861069 h 4378938"/>
              <a:gd name="connsiteX21" fmla="*/ 322117 w 6390325"/>
              <a:gd name="connsiteY21" fmla="*/ 1399962 h 4378938"/>
              <a:gd name="connsiteX22" fmla="*/ 475177 w 6390325"/>
              <a:gd name="connsiteY22" fmla="*/ 1062893 h 4378938"/>
              <a:gd name="connsiteX0" fmla="*/ 1362427 w 7277575"/>
              <a:gd name="connsiteY0" fmla="*/ 1062893 h 4369291"/>
              <a:gd name="connsiteX1" fmla="*/ 5738384 w 7277575"/>
              <a:gd name="connsiteY1" fmla="*/ 0 h 4369291"/>
              <a:gd name="connsiteX2" fmla="*/ 6023645 w 7277575"/>
              <a:gd name="connsiteY2" fmla="*/ 235469 h 4369291"/>
              <a:gd name="connsiteX3" fmla="*/ 6117430 w 7277575"/>
              <a:gd name="connsiteY3" fmla="*/ 227654 h 4369291"/>
              <a:gd name="connsiteX4" fmla="*/ 6242476 w 7277575"/>
              <a:gd name="connsiteY4" fmla="*/ 399593 h 4369291"/>
              <a:gd name="connsiteX5" fmla="*/ 6070537 w 7277575"/>
              <a:gd name="connsiteY5" fmla="*/ 618422 h 4369291"/>
              <a:gd name="connsiteX6" fmla="*/ 6234661 w 7277575"/>
              <a:gd name="connsiteY6" fmla="*/ 805993 h 4369291"/>
              <a:gd name="connsiteX7" fmla="*/ 6453491 w 7277575"/>
              <a:gd name="connsiteY7" fmla="*/ 954485 h 4369291"/>
              <a:gd name="connsiteX8" fmla="*/ 6664507 w 7277575"/>
              <a:gd name="connsiteY8" fmla="*/ 1165500 h 4369291"/>
              <a:gd name="connsiteX9" fmla="*/ 6766106 w 7277575"/>
              <a:gd name="connsiteY9" fmla="*/ 1188946 h 4369291"/>
              <a:gd name="connsiteX10" fmla="*/ 6844261 w 7277575"/>
              <a:gd name="connsiteY10" fmla="*/ 1493746 h 4369291"/>
              <a:gd name="connsiteX11" fmla="*/ 6922414 w 7277575"/>
              <a:gd name="connsiteY11" fmla="*/ 1642239 h 4369291"/>
              <a:gd name="connsiteX12" fmla="*/ 6891153 w 7277575"/>
              <a:gd name="connsiteY12" fmla="*/ 1712576 h 4369291"/>
              <a:gd name="connsiteX13" fmla="*/ 7094353 w 7277575"/>
              <a:gd name="connsiteY13" fmla="*/ 2056454 h 4369291"/>
              <a:gd name="connsiteX14" fmla="*/ 7172507 w 7277575"/>
              <a:gd name="connsiteY14" fmla="*/ 2064271 h 4369291"/>
              <a:gd name="connsiteX15" fmla="*/ 7219398 w 7277575"/>
              <a:gd name="connsiteY15" fmla="*/ 2556638 h 4369291"/>
              <a:gd name="connsiteX16" fmla="*/ 7180322 w 7277575"/>
              <a:gd name="connsiteY16" fmla="*/ 2970854 h 4369291"/>
              <a:gd name="connsiteX17" fmla="*/ 6469122 w 7277575"/>
              <a:gd name="connsiteY17" fmla="*/ 3025562 h 4369291"/>
              <a:gd name="connsiteX18" fmla="*/ 5613338 w 7277575"/>
              <a:gd name="connsiteY18" fmla="*/ 3302865 h 4369291"/>
              <a:gd name="connsiteX19" fmla="*/ 2018919 w 7277575"/>
              <a:gd name="connsiteY19" fmla="*/ 4365757 h 4369291"/>
              <a:gd name="connsiteX20" fmla="*/ 21430 w 7277575"/>
              <a:gd name="connsiteY20" fmla="*/ 1626607 h 4369291"/>
              <a:gd name="connsiteX21" fmla="*/ 912383 w 7277575"/>
              <a:gd name="connsiteY21" fmla="*/ 1861069 h 4369291"/>
              <a:gd name="connsiteX22" fmla="*/ 1209367 w 7277575"/>
              <a:gd name="connsiteY22" fmla="*/ 1399962 h 4369291"/>
              <a:gd name="connsiteX23" fmla="*/ 1362427 w 7277575"/>
              <a:gd name="connsiteY23" fmla="*/ 1062893 h 4369291"/>
              <a:gd name="connsiteX0" fmla="*/ 997130 w 6912278"/>
              <a:gd name="connsiteY0" fmla="*/ 1062893 h 4369291"/>
              <a:gd name="connsiteX1" fmla="*/ 5373087 w 6912278"/>
              <a:gd name="connsiteY1" fmla="*/ 0 h 4369291"/>
              <a:gd name="connsiteX2" fmla="*/ 5658348 w 6912278"/>
              <a:gd name="connsiteY2" fmla="*/ 235469 h 4369291"/>
              <a:gd name="connsiteX3" fmla="*/ 5752133 w 6912278"/>
              <a:gd name="connsiteY3" fmla="*/ 227654 h 4369291"/>
              <a:gd name="connsiteX4" fmla="*/ 5877179 w 6912278"/>
              <a:gd name="connsiteY4" fmla="*/ 399593 h 4369291"/>
              <a:gd name="connsiteX5" fmla="*/ 5705240 w 6912278"/>
              <a:gd name="connsiteY5" fmla="*/ 618422 h 4369291"/>
              <a:gd name="connsiteX6" fmla="*/ 5869364 w 6912278"/>
              <a:gd name="connsiteY6" fmla="*/ 805993 h 4369291"/>
              <a:gd name="connsiteX7" fmla="*/ 6088194 w 6912278"/>
              <a:gd name="connsiteY7" fmla="*/ 954485 h 4369291"/>
              <a:gd name="connsiteX8" fmla="*/ 6299210 w 6912278"/>
              <a:gd name="connsiteY8" fmla="*/ 1165500 h 4369291"/>
              <a:gd name="connsiteX9" fmla="*/ 6400809 w 6912278"/>
              <a:gd name="connsiteY9" fmla="*/ 1188946 h 4369291"/>
              <a:gd name="connsiteX10" fmla="*/ 6478964 w 6912278"/>
              <a:gd name="connsiteY10" fmla="*/ 1493746 h 4369291"/>
              <a:gd name="connsiteX11" fmla="*/ 6557117 w 6912278"/>
              <a:gd name="connsiteY11" fmla="*/ 1642239 h 4369291"/>
              <a:gd name="connsiteX12" fmla="*/ 6525856 w 6912278"/>
              <a:gd name="connsiteY12" fmla="*/ 1712576 h 4369291"/>
              <a:gd name="connsiteX13" fmla="*/ 6729056 w 6912278"/>
              <a:gd name="connsiteY13" fmla="*/ 2056454 h 4369291"/>
              <a:gd name="connsiteX14" fmla="*/ 6807210 w 6912278"/>
              <a:gd name="connsiteY14" fmla="*/ 2064271 h 4369291"/>
              <a:gd name="connsiteX15" fmla="*/ 6854101 w 6912278"/>
              <a:gd name="connsiteY15" fmla="*/ 2556638 h 4369291"/>
              <a:gd name="connsiteX16" fmla="*/ 6815025 w 6912278"/>
              <a:gd name="connsiteY16" fmla="*/ 2970854 h 4369291"/>
              <a:gd name="connsiteX17" fmla="*/ 6103825 w 6912278"/>
              <a:gd name="connsiteY17" fmla="*/ 3025562 h 4369291"/>
              <a:gd name="connsiteX18" fmla="*/ 5248041 w 6912278"/>
              <a:gd name="connsiteY18" fmla="*/ 3302865 h 4369291"/>
              <a:gd name="connsiteX19" fmla="*/ 1653622 w 6912278"/>
              <a:gd name="connsiteY19" fmla="*/ 4365757 h 4369291"/>
              <a:gd name="connsiteX20" fmla="*/ 31272 w 6912278"/>
              <a:gd name="connsiteY20" fmla="*/ 1243653 h 4369291"/>
              <a:gd name="connsiteX21" fmla="*/ 547086 w 6912278"/>
              <a:gd name="connsiteY21" fmla="*/ 1861069 h 4369291"/>
              <a:gd name="connsiteX22" fmla="*/ 844070 w 6912278"/>
              <a:gd name="connsiteY22" fmla="*/ 1399962 h 4369291"/>
              <a:gd name="connsiteX23" fmla="*/ 997130 w 6912278"/>
              <a:gd name="connsiteY23" fmla="*/ 1062893 h 4369291"/>
              <a:gd name="connsiteX0" fmla="*/ 1650949 w 7566097"/>
              <a:gd name="connsiteY0" fmla="*/ 1062893 h 4390583"/>
              <a:gd name="connsiteX1" fmla="*/ 6026906 w 7566097"/>
              <a:gd name="connsiteY1" fmla="*/ 0 h 4390583"/>
              <a:gd name="connsiteX2" fmla="*/ 6312167 w 7566097"/>
              <a:gd name="connsiteY2" fmla="*/ 235469 h 4390583"/>
              <a:gd name="connsiteX3" fmla="*/ 6405952 w 7566097"/>
              <a:gd name="connsiteY3" fmla="*/ 227654 h 4390583"/>
              <a:gd name="connsiteX4" fmla="*/ 6530998 w 7566097"/>
              <a:gd name="connsiteY4" fmla="*/ 399593 h 4390583"/>
              <a:gd name="connsiteX5" fmla="*/ 6359059 w 7566097"/>
              <a:gd name="connsiteY5" fmla="*/ 618422 h 4390583"/>
              <a:gd name="connsiteX6" fmla="*/ 6523183 w 7566097"/>
              <a:gd name="connsiteY6" fmla="*/ 805993 h 4390583"/>
              <a:gd name="connsiteX7" fmla="*/ 6742013 w 7566097"/>
              <a:gd name="connsiteY7" fmla="*/ 954485 h 4390583"/>
              <a:gd name="connsiteX8" fmla="*/ 6953029 w 7566097"/>
              <a:gd name="connsiteY8" fmla="*/ 1165500 h 4390583"/>
              <a:gd name="connsiteX9" fmla="*/ 7054628 w 7566097"/>
              <a:gd name="connsiteY9" fmla="*/ 1188946 h 4390583"/>
              <a:gd name="connsiteX10" fmla="*/ 7132783 w 7566097"/>
              <a:gd name="connsiteY10" fmla="*/ 1493746 h 4390583"/>
              <a:gd name="connsiteX11" fmla="*/ 7210936 w 7566097"/>
              <a:gd name="connsiteY11" fmla="*/ 1642239 h 4390583"/>
              <a:gd name="connsiteX12" fmla="*/ 7179675 w 7566097"/>
              <a:gd name="connsiteY12" fmla="*/ 1712576 h 4390583"/>
              <a:gd name="connsiteX13" fmla="*/ 7382875 w 7566097"/>
              <a:gd name="connsiteY13" fmla="*/ 2056454 h 4390583"/>
              <a:gd name="connsiteX14" fmla="*/ 7461029 w 7566097"/>
              <a:gd name="connsiteY14" fmla="*/ 2064271 h 4390583"/>
              <a:gd name="connsiteX15" fmla="*/ 7507920 w 7566097"/>
              <a:gd name="connsiteY15" fmla="*/ 2556638 h 4390583"/>
              <a:gd name="connsiteX16" fmla="*/ 7468844 w 7566097"/>
              <a:gd name="connsiteY16" fmla="*/ 2970854 h 4390583"/>
              <a:gd name="connsiteX17" fmla="*/ 6757644 w 7566097"/>
              <a:gd name="connsiteY17" fmla="*/ 3025562 h 4390583"/>
              <a:gd name="connsiteX18" fmla="*/ 5901860 w 7566097"/>
              <a:gd name="connsiteY18" fmla="*/ 3302865 h 4390583"/>
              <a:gd name="connsiteX19" fmla="*/ 2307441 w 7566097"/>
              <a:gd name="connsiteY19" fmla="*/ 4365757 h 4390583"/>
              <a:gd name="connsiteX20" fmla="*/ 52043 w 7566097"/>
              <a:gd name="connsiteY20" fmla="*/ 571531 h 4390583"/>
              <a:gd name="connsiteX21" fmla="*/ 685091 w 7566097"/>
              <a:gd name="connsiteY21" fmla="*/ 1243653 h 4390583"/>
              <a:gd name="connsiteX22" fmla="*/ 1200905 w 7566097"/>
              <a:gd name="connsiteY22" fmla="*/ 1861069 h 4390583"/>
              <a:gd name="connsiteX23" fmla="*/ 1497889 w 7566097"/>
              <a:gd name="connsiteY23" fmla="*/ 1399962 h 4390583"/>
              <a:gd name="connsiteX24" fmla="*/ 1650949 w 7566097"/>
              <a:gd name="connsiteY24" fmla="*/ 1062893 h 4390583"/>
              <a:gd name="connsiteX0" fmla="*/ 2433910 w 8349058"/>
              <a:gd name="connsiteY0" fmla="*/ 1062893 h 4400108"/>
              <a:gd name="connsiteX1" fmla="*/ 6809867 w 8349058"/>
              <a:gd name="connsiteY1" fmla="*/ 0 h 4400108"/>
              <a:gd name="connsiteX2" fmla="*/ 7095128 w 8349058"/>
              <a:gd name="connsiteY2" fmla="*/ 235469 h 4400108"/>
              <a:gd name="connsiteX3" fmla="*/ 7188913 w 8349058"/>
              <a:gd name="connsiteY3" fmla="*/ 227654 h 4400108"/>
              <a:gd name="connsiteX4" fmla="*/ 7313959 w 8349058"/>
              <a:gd name="connsiteY4" fmla="*/ 399593 h 4400108"/>
              <a:gd name="connsiteX5" fmla="*/ 7142020 w 8349058"/>
              <a:gd name="connsiteY5" fmla="*/ 618422 h 4400108"/>
              <a:gd name="connsiteX6" fmla="*/ 7306144 w 8349058"/>
              <a:gd name="connsiteY6" fmla="*/ 805993 h 4400108"/>
              <a:gd name="connsiteX7" fmla="*/ 7524974 w 8349058"/>
              <a:gd name="connsiteY7" fmla="*/ 954485 h 4400108"/>
              <a:gd name="connsiteX8" fmla="*/ 7735990 w 8349058"/>
              <a:gd name="connsiteY8" fmla="*/ 1165500 h 4400108"/>
              <a:gd name="connsiteX9" fmla="*/ 7837589 w 8349058"/>
              <a:gd name="connsiteY9" fmla="*/ 1188946 h 4400108"/>
              <a:gd name="connsiteX10" fmla="*/ 7915744 w 8349058"/>
              <a:gd name="connsiteY10" fmla="*/ 1493746 h 4400108"/>
              <a:gd name="connsiteX11" fmla="*/ 7993897 w 8349058"/>
              <a:gd name="connsiteY11" fmla="*/ 1642239 h 4400108"/>
              <a:gd name="connsiteX12" fmla="*/ 7962636 w 8349058"/>
              <a:gd name="connsiteY12" fmla="*/ 1712576 h 4400108"/>
              <a:gd name="connsiteX13" fmla="*/ 8165836 w 8349058"/>
              <a:gd name="connsiteY13" fmla="*/ 2056454 h 4400108"/>
              <a:gd name="connsiteX14" fmla="*/ 8243990 w 8349058"/>
              <a:gd name="connsiteY14" fmla="*/ 2064271 h 4400108"/>
              <a:gd name="connsiteX15" fmla="*/ 8290881 w 8349058"/>
              <a:gd name="connsiteY15" fmla="*/ 2556638 h 4400108"/>
              <a:gd name="connsiteX16" fmla="*/ 8251805 w 8349058"/>
              <a:gd name="connsiteY16" fmla="*/ 2970854 h 4400108"/>
              <a:gd name="connsiteX17" fmla="*/ 7540605 w 8349058"/>
              <a:gd name="connsiteY17" fmla="*/ 3025562 h 4400108"/>
              <a:gd name="connsiteX18" fmla="*/ 6684821 w 8349058"/>
              <a:gd name="connsiteY18" fmla="*/ 3302865 h 4400108"/>
              <a:gd name="connsiteX19" fmla="*/ 3090402 w 8349058"/>
              <a:gd name="connsiteY19" fmla="*/ 4365757 h 4400108"/>
              <a:gd name="connsiteX20" fmla="*/ 76913 w 8349058"/>
              <a:gd name="connsiteY20" fmla="*/ 407408 h 4400108"/>
              <a:gd name="connsiteX21" fmla="*/ 835004 w 8349058"/>
              <a:gd name="connsiteY21" fmla="*/ 571531 h 4400108"/>
              <a:gd name="connsiteX22" fmla="*/ 1468052 w 8349058"/>
              <a:gd name="connsiteY22" fmla="*/ 1243653 h 4400108"/>
              <a:gd name="connsiteX23" fmla="*/ 1983866 w 8349058"/>
              <a:gd name="connsiteY23" fmla="*/ 1861069 h 4400108"/>
              <a:gd name="connsiteX24" fmla="*/ 2280850 w 8349058"/>
              <a:gd name="connsiteY24" fmla="*/ 1399962 h 4400108"/>
              <a:gd name="connsiteX25" fmla="*/ 2433910 w 8349058"/>
              <a:gd name="connsiteY25" fmla="*/ 1062893 h 4400108"/>
              <a:gd name="connsiteX0" fmla="*/ 2433910 w 8349058"/>
              <a:gd name="connsiteY0" fmla="*/ 1062893 h 4400108"/>
              <a:gd name="connsiteX1" fmla="*/ 2538759 w 8349058"/>
              <a:gd name="connsiteY1" fmla="*/ 618422 h 4400108"/>
              <a:gd name="connsiteX2" fmla="*/ 6809867 w 8349058"/>
              <a:gd name="connsiteY2" fmla="*/ 0 h 4400108"/>
              <a:gd name="connsiteX3" fmla="*/ 7095128 w 8349058"/>
              <a:gd name="connsiteY3" fmla="*/ 235469 h 4400108"/>
              <a:gd name="connsiteX4" fmla="*/ 7188913 w 8349058"/>
              <a:gd name="connsiteY4" fmla="*/ 227654 h 4400108"/>
              <a:gd name="connsiteX5" fmla="*/ 7313959 w 8349058"/>
              <a:gd name="connsiteY5" fmla="*/ 399593 h 4400108"/>
              <a:gd name="connsiteX6" fmla="*/ 7142020 w 8349058"/>
              <a:gd name="connsiteY6" fmla="*/ 618422 h 4400108"/>
              <a:gd name="connsiteX7" fmla="*/ 7306144 w 8349058"/>
              <a:gd name="connsiteY7" fmla="*/ 805993 h 4400108"/>
              <a:gd name="connsiteX8" fmla="*/ 7524974 w 8349058"/>
              <a:gd name="connsiteY8" fmla="*/ 954485 h 4400108"/>
              <a:gd name="connsiteX9" fmla="*/ 7735990 w 8349058"/>
              <a:gd name="connsiteY9" fmla="*/ 1165500 h 4400108"/>
              <a:gd name="connsiteX10" fmla="*/ 7837589 w 8349058"/>
              <a:gd name="connsiteY10" fmla="*/ 1188946 h 4400108"/>
              <a:gd name="connsiteX11" fmla="*/ 7915744 w 8349058"/>
              <a:gd name="connsiteY11" fmla="*/ 1493746 h 4400108"/>
              <a:gd name="connsiteX12" fmla="*/ 7993897 w 8349058"/>
              <a:gd name="connsiteY12" fmla="*/ 1642239 h 4400108"/>
              <a:gd name="connsiteX13" fmla="*/ 7962636 w 8349058"/>
              <a:gd name="connsiteY13" fmla="*/ 1712576 h 4400108"/>
              <a:gd name="connsiteX14" fmla="*/ 8165836 w 8349058"/>
              <a:gd name="connsiteY14" fmla="*/ 2056454 h 4400108"/>
              <a:gd name="connsiteX15" fmla="*/ 8243990 w 8349058"/>
              <a:gd name="connsiteY15" fmla="*/ 2064271 h 4400108"/>
              <a:gd name="connsiteX16" fmla="*/ 8290881 w 8349058"/>
              <a:gd name="connsiteY16" fmla="*/ 2556638 h 4400108"/>
              <a:gd name="connsiteX17" fmla="*/ 8251805 w 8349058"/>
              <a:gd name="connsiteY17" fmla="*/ 2970854 h 4400108"/>
              <a:gd name="connsiteX18" fmla="*/ 7540605 w 8349058"/>
              <a:gd name="connsiteY18" fmla="*/ 3025562 h 4400108"/>
              <a:gd name="connsiteX19" fmla="*/ 6684821 w 8349058"/>
              <a:gd name="connsiteY19" fmla="*/ 3302865 h 4400108"/>
              <a:gd name="connsiteX20" fmla="*/ 3090402 w 8349058"/>
              <a:gd name="connsiteY20" fmla="*/ 4365757 h 4400108"/>
              <a:gd name="connsiteX21" fmla="*/ 76913 w 8349058"/>
              <a:gd name="connsiteY21" fmla="*/ 407408 h 4400108"/>
              <a:gd name="connsiteX22" fmla="*/ 835004 w 8349058"/>
              <a:gd name="connsiteY22" fmla="*/ 571531 h 4400108"/>
              <a:gd name="connsiteX23" fmla="*/ 1468052 w 8349058"/>
              <a:gd name="connsiteY23" fmla="*/ 1243653 h 4400108"/>
              <a:gd name="connsiteX24" fmla="*/ 1983866 w 8349058"/>
              <a:gd name="connsiteY24" fmla="*/ 1861069 h 4400108"/>
              <a:gd name="connsiteX25" fmla="*/ 2280850 w 8349058"/>
              <a:gd name="connsiteY25" fmla="*/ 1399962 h 4400108"/>
              <a:gd name="connsiteX26" fmla="*/ 2433910 w 8349058"/>
              <a:gd name="connsiteY26" fmla="*/ 1062893 h 4400108"/>
              <a:gd name="connsiteX0" fmla="*/ 2433910 w 8349058"/>
              <a:gd name="connsiteY0" fmla="*/ 1062893 h 4400108"/>
              <a:gd name="connsiteX1" fmla="*/ 2538759 w 8349058"/>
              <a:gd name="connsiteY1" fmla="*/ 618422 h 4400108"/>
              <a:gd name="connsiteX2" fmla="*/ 3382820 w 8349058"/>
              <a:gd name="connsiteY2" fmla="*/ 141684 h 4400108"/>
              <a:gd name="connsiteX3" fmla="*/ 6809867 w 8349058"/>
              <a:gd name="connsiteY3" fmla="*/ 0 h 4400108"/>
              <a:gd name="connsiteX4" fmla="*/ 7095128 w 8349058"/>
              <a:gd name="connsiteY4" fmla="*/ 235469 h 4400108"/>
              <a:gd name="connsiteX5" fmla="*/ 7188913 w 8349058"/>
              <a:gd name="connsiteY5" fmla="*/ 227654 h 4400108"/>
              <a:gd name="connsiteX6" fmla="*/ 7313959 w 8349058"/>
              <a:gd name="connsiteY6" fmla="*/ 399593 h 4400108"/>
              <a:gd name="connsiteX7" fmla="*/ 7142020 w 8349058"/>
              <a:gd name="connsiteY7" fmla="*/ 618422 h 4400108"/>
              <a:gd name="connsiteX8" fmla="*/ 7306144 w 8349058"/>
              <a:gd name="connsiteY8" fmla="*/ 805993 h 4400108"/>
              <a:gd name="connsiteX9" fmla="*/ 7524974 w 8349058"/>
              <a:gd name="connsiteY9" fmla="*/ 954485 h 4400108"/>
              <a:gd name="connsiteX10" fmla="*/ 7735990 w 8349058"/>
              <a:gd name="connsiteY10" fmla="*/ 1165500 h 4400108"/>
              <a:gd name="connsiteX11" fmla="*/ 7837589 w 8349058"/>
              <a:gd name="connsiteY11" fmla="*/ 1188946 h 4400108"/>
              <a:gd name="connsiteX12" fmla="*/ 7915744 w 8349058"/>
              <a:gd name="connsiteY12" fmla="*/ 1493746 h 4400108"/>
              <a:gd name="connsiteX13" fmla="*/ 7993897 w 8349058"/>
              <a:gd name="connsiteY13" fmla="*/ 1642239 h 4400108"/>
              <a:gd name="connsiteX14" fmla="*/ 7962636 w 8349058"/>
              <a:gd name="connsiteY14" fmla="*/ 1712576 h 4400108"/>
              <a:gd name="connsiteX15" fmla="*/ 8165836 w 8349058"/>
              <a:gd name="connsiteY15" fmla="*/ 2056454 h 4400108"/>
              <a:gd name="connsiteX16" fmla="*/ 8243990 w 8349058"/>
              <a:gd name="connsiteY16" fmla="*/ 2064271 h 4400108"/>
              <a:gd name="connsiteX17" fmla="*/ 8290881 w 8349058"/>
              <a:gd name="connsiteY17" fmla="*/ 2556638 h 4400108"/>
              <a:gd name="connsiteX18" fmla="*/ 8251805 w 8349058"/>
              <a:gd name="connsiteY18" fmla="*/ 2970854 h 4400108"/>
              <a:gd name="connsiteX19" fmla="*/ 7540605 w 8349058"/>
              <a:gd name="connsiteY19" fmla="*/ 3025562 h 4400108"/>
              <a:gd name="connsiteX20" fmla="*/ 6684821 w 8349058"/>
              <a:gd name="connsiteY20" fmla="*/ 3302865 h 4400108"/>
              <a:gd name="connsiteX21" fmla="*/ 3090402 w 8349058"/>
              <a:gd name="connsiteY21" fmla="*/ 4365757 h 4400108"/>
              <a:gd name="connsiteX22" fmla="*/ 76913 w 8349058"/>
              <a:gd name="connsiteY22" fmla="*/ 407408 h 4400108"/>
              <a:gd name="connsiteX23" fmla="*/ 835004 w 8349058"/>
              <a:gd name="connsiteY23" fmla="*/ 571531 h 4400108"/>
              <a:gd name="connsiteX24" fmla="*/ 1468052 w 8349058"/>
              <a:gd name="connsiteY24" fmla="*/ 1243653 h 4400108"/>
              <a:gd name="connsiteX25" fmla="*/ 1983866 w 8349058"/>
              <a:gd name="connsiteY25" fmla="*/ 1861069 h 4400108"/>
              <a:gd name="connsiteX26" fmla="*/ 2280850 w 8349058"/>
              <a:gd name="connsiteY26" fmla="*/ 1399962 h 4400108"/>
              <a:gd name="connsiteX27" fmla="*/ 2433910 w 8349058"/>
              <a:gd name="connsiteY27" fmla="*/ 1062893 h 4400108"/>
              <a:gd name="connsiteX0" fmla="*/ 2433910 w 8349058"/>
              <a:gd name="connsiteY0" fmla="*/ 1062893 h 4400108"/>
              <a:gd name="connsiteX1" fmla="*/ 2538759 w 8349058"/>
              <a:gd name="connsiteY1" fmla="*/ 618422 h 4400108"/>
              <a:gd name="connsiteX2" fmla="*/ 2929528 w 8349058"/>
              <a:gd name="connsiteY2" fmla="*/ 266730 h 4400108"/>
              <a:gd name="connsiteX3" fmla="*/ 3382820 w 8349058"/>
              <a:gd name="connsiteY3" fmla="*/ 141684 h 4400108"/>
              <a:gd name="connsiteX4" fmla="*/ 6809867 w 8349058"/>
              <a:gd name="connsiteY4" fmla="*/ 0 h 4400108"/>
              <a:gd name="connsiteX5" fmla="*/ 7095128 w 8349058"/>
              <a:gd name="connsiteY5" fmla="*/ 235469 h 4400108"/>
              <a:gd name="connsiteX6" fmla="*/ 7188913 w 8349058"/>
              <a:gd name="connsiteY6" fmla="*/ 227654 h 4400108"/>
              <a:gd name="connsiteX7" fmla="*/ 7313959 w 8349058"/>
              <a:gd name="connsiteY7" fmla="*/ 399593 h 4400108"/>
              <a:gd name="connsiteX8" fmla="*/ 7142020 w 8349058"/>
              <a:gd name="connsiteY8" fmla="*/ 618422 h 4400108"/>
              <a:gd name="connsiteX9" fmla="*/ 7306144 w 8349058"/>
              <a:gd name="connsiteY9" fmla="*/ 805993 h 4400108"/>
              <a:gd name="connsiteX10" fmla="*/ 7524974 w 8349058"/>
              <a:gd name="connsiteY10" fmla="*/ 954485 h 4400108"/>
              <a:gd name="connsiteX11" fmla="*/ 7735990 w 8349058"/>
              <a:gd name="connsiteY11" fmla="*/ 1165500 h 4400108"/>
              <a:gd name="connsiteX12" fmla="*/ 7837589 w 8349058"/>
              <a:gd name="connsiteY12" fmla="*/ 1188946 h 4400108"/>
              <a:gd name="connsiteX13" fmla="*/ 7915744 w 8349058"/>
              <a:gd name="connsiteY13" fmla="*/ 1493746 h 4400108"/>
              <a:gd name="connsiteX14" fmla="*/ 7993897 w 8349058"/>
              <a:gd name="connsiteY14" fmla="*/ 1642239 h 4400108"/>
              <a:gd name="connsiteX15" fmla="*/ 7962636 w 8349058"/>
              <a:gd name="connsiteY15" fmla="*/ 1712576 h 4400108"/>
              <a:gd name="connsiteX16" fmla="*/ 8165836 w 8349058"/>
              <a:gd name="connsiteY16" fmla="*/ 2056454 h 4400108"/>
              <a:gd name="connsiteX17" fmla="*/ 8243990 w 8349058"/>
              <a:gd name="connsiteY17" fmla="*/ 2064271 h 4400108"/>
              <a:gd name="connsiteX18" fmla="*/ 8290881 w 8349058"/>
              <a:gd name="connsiteY18" fmla="*/ 2556638 h 4400108"/>
              <a:gd name="connsiteX19" fmla="*/ 8251805 w 8349058"/>
              <a:gd name="connsiteY19" fmla="*/ 2970854 h 4400108"/>
              <a:gd name="connsiteX20" fmla="*/ 7540605 w 8349058"/>
              <a:gd name="connsiteY20" fmla="*/ 3025562 h 4400108"/>
              <a:gd name="connsiteX21" fmla="*/ 6684821 w 8349058"/>
              <a:gd name="connsiteY21" fmla="*/ 3302865 h 4400108"/>
              <a:gd name="connsiteX22" fmla="*/ 3090402 w 8349058"/>
              <a:gd name="connsiteY22" fmla="*/ 4365757 h 4400108"/>
              <a:gd name="connsiteX23" fmla="*/ 76913 w 8349058"/>
              <a:gd name="connsiteY23" fmla="*/ 407408 h 4400108"/>
              <a:gd name="connsiteX24" fmla="*/ 835004 w 8349058"/>
              <a:gd name="connsiteY24" fmla="*/ 571531 h 4400108"/>
              <a:gd name="connsiteX25" fmla="*/ 1468052 w 8349058"/>
              <a:gd name="connsiteY25" fmla="*/ 1243653 h 4400108"/>
              <a:gd name="connsiteX26" fmla="*/ 1983866 w 8349058"/>
              <a:gd name="connsiteY26" fmla="*/ 1861069 h 4400108"/>
              <a:gd name="connsiteX27" fmla="*/ 2280850 w 8349058"/>
              <a:gd name="connsiteY27" fmla="*/ 1399962 h 4400108"/>
              <a:gd name="connsiteX28" fmla="*/ 2433910 w 8349058"/>
              <a:gd name="connsiteY28" fmla="*/ 1062893 h 4400108"/>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6809867 w 8349058"/>
              <a:gd name="connsiteY5" fmla="*/ 69332 h 4469440"/>
              <a:gd name="connsiteX6" fmla="*/ 7095128 w 8349058"/>
              <a:gd name="connsiteY6" fmla="*/ 304801 h 4469440"/>
              <a:gd name="connsiteX7" fmla="*/ 7188913 w 8349058"/>
              <a:gd name="connsiteY7" fmla="*/ 296986 h 4469440"/>
              <a:gd name="connsiteX8" fmla="*/ 7313959 w 8349058"/>
              <a:gd name="connsiteY8" fmla="*/ 468925 h 4469440"/>
              <a:gd name="connsiteX9" fmla="*/ 7142020 w 8349058"/>
              <a:gd name="connsiteY9" fmla="*/ 687754 h 4469440"/>
              <a:gd name="connsiteX10" fmla="*/ 7306144 w 8349058"/>
              <a:gd name="connsiteY10" fmla="*/ 875325 h 4469440"/>
              <a:gd name="connsiteX11" fmla="*/ 7524974 w 8349058"/>
              <a:gd name="connsiteY11" fmla="*/ 1023817 h 4469440"/>
              <a:gd name="connsiteX12" fmla="*/ 7735990 w 8349058"/>
              <a:gd name="connsiteY12" fmla="*/ 1234832 h 4469440"/>
              <a:gd name="connsiteX13" fmla="*/ 7837589 w 8349058"/>
              <a:gd name="connsiteY13" fmla="*/ 1258278 h 4469440"/>
              <a:gd name="connsiteX14" fmla="*/ 7915744 w 8349058"/>
              <a:gd name="connsiteY14" fmla="*/ 1563078 h 4469440"/>
              <a:gd name="connsiteX15" fmla="*/ 7993897 w 8349058"/>
              <a:gd name="connsiteY15" fmla="*/ 1711571 h 4469440"/>
              <a:gd name="connsiteX16" fmla="*/ 7962636 w 8349058"/>
              <a:gd name="connsiteY16" fmla="*/ 1781908 h 4469440"/>
              <a:gd name="connsiteX17" fmla="*/ 8165836 w 8349058"/>
              <a:gd name="connsiteY17" fmla="*/ 2125786 h 4469440"/>
              <a:gd name="connsiteX18" fmla="*/ 8243990 w 8349058"/>
              <a:gd name="connsiteY18" fmla="*/ 2133603 h 4469440"/>
              <a:gd name="connsiteX19" fmla="*/ 8290881 w 8349058"/>
              <a:gd name="connsiteY19" fmla="*/ 2625970 h 4469440"/>
              <a:gd name="connsiteX20" fmla="*/ 8251805 w 8349058"/>
              <a:gd name="connsiteY20" fmla="*/ 3040186 h 4469440"/>
              <a:gd name="connsiteX21" fmla="*/ 7540605 w 8349058"/>
              <a:gd name="connsiteY21" fmla="*/ 3094894 h 4469440"/>
              <a:gd name="connsiteX22" fmla="*/ 6684821 w 8349058"/>
              <a:gd name="connsiteY22" fmla="*/ 3372197 h 4469440"/>
              <a:gd name="connsiteX23" fmla="*/ 3090402 w 8349058"/>
              <a:gd name="connsiteY23" fmla="*/ 4435089 h 4469440"/>
              <a:gd name="connsiteX24" fmla="*/ 76913 w 8349058"/>
              <a:gd name="connsiteY24" fmla="*/ 476740 h 4469440"/>
              <a:gd name="connsiteX25" fmla="*/ 835004 w 8349058"/>
              <a:gd name="connsiteY25" fmla="*/ 640863 h 4469440"/>
              <a:gd name="connsiteX26" fmla="*/ 1468052 w 8349058"/>
              <a:gd name="connsiteY26" fmla="*/ 1312985 h 4469440"/>
              <a:gd name="connsiteX27" fmla="*/ 1983866 w 8349058"/>
              <a:gd name="connsiteY27" fmla="*/ 1930401 h 4469440"/>
              <a:gd name="connsiteX28" fmla="*/ 2280850 w 8349058"/>
              <a:gd name="connsiteY28" fmla="*/ 1469294 h 4469440"/>
              <a:gd name="connsiteX29" fmla="*/ 2433910 w 8349058"/>
              <a:gd name="connsiteY29"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809867 w 8349058"/>
              <a:gd name="connsiteY6" fmla="*/ 69332 h 4469440"/>
              <a:gd name="connsiteX7" fmla="*/ 7095128 w 8349058"/>
              <a:gd name="connsiteY7" fmla="*/ 304801 h 4469440"/>
              <a:gd name="connsiteX8" fmla="*/ 7188913 w 8349058"/>
              <a:gd name="connsiteY8" fmla="*/ 296986 h 4469440"/>
              <a:gd name="connsiteX9" fmla="*/ 7313959 w 8349058"/>
              <a:gd name="connsiteY9" fmla="*/ 468925 h 4469440"/>
              <a:gd name="connsiteX10" fmla="*/ 7142020 w 8349058"/>
              <a:gd name="connsiteY10" fmla="*/ 687754 h 4469440"/>
              <a:gd name="connsiteX11" fmla="*/ 7306144 w 8349058"/>
              <a:gd name="connsiteY11" fmla="*/ 875325 h 4469440"/>
              <a:gd name="connsiteX12" fmla="*/ 7524974 w 8349058"/>
              <a:gd name="connsiteY12" fmla="*/ 1023817 h 4469440"/>
              <a:gd name="connsiteX13" fmla="*/ 7735990 w 8349058"/>
              <a:gd name="connsiteY13" fmla="*/ 1234832 h 4469440"/>
              <a:gd name="connsiteX14" fmla="*/ 7837589 w 8349058"/>
              <a:gd name="connsiteY14" fmla="*/ 1258278 h 4469440"/>
              <a:gd name="connsiteX15" fmla="*/ 7915744 w 8349058"/>
              <a:gd name="connsiteY15" fmla="*/ 1563078 h 4469440"/>
              <a:gd name="connsiteX16" fmla="*/ 7993897 w 8349058"/>
              <a:gd name="connsiteY16" fmla="*/ 1711571 h 4469440"/>
              <a:gd name="connsiteX17" fmla="*/ 7962636 w 8349058"/>
              <a:gd name="connsiteY17" fmla="*/ 1781908 h 4469440"/>
              <a:gd name="connsiteX18" fmla="*/ 8165836 w 8349058"/>
              <a:gd name="connsiteY18" fmla="*/ 2125786 h 4469440"/>
              <a:gd name="connsiteX19" fmla="*/ 8243990 w 8349058"/>
              <a:gd name="connsiteY19" fmla="*/ 2133603 h 4469440"/>
              <a:gd name="connsiteX20" fmla="*/ 8290881 w 8349058"/>
              <a:gd name="connsiteY20" fmla="*/ 2625970 h 4469440"/>
              <a:gd name="connsiteX21" fmla="*/ 8251805 w 8349058"/>
              <a:gd name="connsiteY21" fmla="*/ 3040186 h 4469440"/>
              <a:gd name="connsiteX22" fmla="*/ 7540605 w 8349058"/>
              <a:gd name="connsiteY22" fmla="*/ 3094894 h 4469440"/>
              <a:gd name="connsiteX23" fmla="*/ 6684821 w 8349058"/>
              <a:gd name="connsiteY23" fmla="*/ 3372197 h 4469440"/>
              <a:gd name="connsiteX24" fmla="*/ 3090402 w 8349058"/>
              <a:gd name="connsiteY24" fmla="*/ 4435089 h 4469440"/>
              <a:gd name="connsiteX25" fmla="*/ 76913 w 8349058"/>
              <a:gd name="connsiteY25" fmla="*/ 476740 h 4469440"/>
              <a:gd name="connsiteX26" fmla="*/ 835004 w 8349058"/>
              <a:gd name="connsiteY26" fmla="*/ 640863 h 4469440"/>
              <a:gd name="connsiteX27" fmla="*/ 1468052 w 8349058"/>
              <a:gd name="connsiteY27" fmla="*/ 1312985 h 4469440"/>
              <a:gd name="connsiteX28" fmla="*/ 1983866 w 8349058"/>
              <a:gd name="connsiteY28" fmla="*/ 1930401 h 4469440"/>
              <a:gd name="connsiteX29" fmla="*/ 2280850 w 8349058"/>
              <a:gd name="connsiteY29" fmla="*/ 1469294 h 4469440"/>
              <a:gd name="connsiteX30" fmla="*/ 2433910 w 8349058"/>
              <a:gd name="connsiteY30"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024420 w 8349058"/>
              <a:gd name="connsiteY6" fmla="*/ 500185 h 4469440"/>
              <a:gd name="connsiteX7" fmla="*/ 6809867 w 8349058"/>
              <a:gd name="connsiteY7" fmla="*/ 69332 h 4469440"/>
              <a:gd name="connsiteX8" fmla="*/ 7095128 w 8349058"/>
              <a:gd name="connsiteY8" fmla="*/ 304801 h 4469440"/>
              <a:gd name="connsiteX9" fmla="*/ 7188913 w 8349058"/>
              <a:gd name="connsiteY9" fmla="*/ 296986 h 4469440"/>
              <a:gd name="connsiteX10" fmla="*/ 7313959 w 8349058"/>
              <a:gd name="connsiteY10" fmla="*/ 468925 h 4469440"/>
              <a:gd name="connsiteX11" fmla="*/ 7142020 w 8349058"/>
              <a:gd name="connsiteY11" fmla="*/ 687754 h 4469440"/>
              <a:gd name="connsiteX12" fmla="*/ 7306144 w 8349058"/>
              <a:gd name="connsiteY12" fmla="*/ 875325 h 4469440"/>
              <a:gd name="connsiteX13" fmla="*/ 7524974 w 8349058"/>
              <a:gd name="connsiteY13" fmla="*/ 1023817 h 4469440"/>
              <a:gd name="connsiteX14" fmla="*/ 7735990 w 8349058"/>
              <a:gd name="connsiteY14" fmla="*/ 1234832 h 4469440"/>
              <a:gd name="connsiteX15" fmla="*/ 7837589 w 8349058"/>
              <a:gd name="connsiteY15" fmla="*/ 1258278 h 4469440"/>
              <a:gd name="connsiteX16" fmla="*/ 7915744 w 8349058"/>
              <a:gd name="connsiteY16" fmla="*/ 1563078 h 4469440"/>
              <a:gd name="connsiteX17" fmla="*/ 7993897 w 8349058"/>
              <a:gd name="connsiteY17" fmla="*/ 1711571 h 4469440"/>
              <a:gd name="connsiteX18" fmla="*/ 7962636 w 8349058"/>
              <a:gd name="connsiteY18" fmla="*/ 1781908 h 4469440"/>
              <a:gd name="connsiteX19" fmla="*/ 8165836 w 8349058"/>
              <a:gd name="connsiteY19" fmla="*/ 2125786 h 4469440"/>
              <a:gd name="connsiteX20" fmla="*/ 8243990 w 8349058"/>
              <a:gd name="connsiteY20" fmla="*/ 2133603 h 4469440"/>
              <a:gd name="connsiteX21" fmla="*/ 8290881 w 8349058"/>
              <a:gd name="connsiteY21" fmla="*/ 2625970 h 4469440"/>
              <a:gd name="connsiteX22" fmla="*/ 8251805 w 8349058"/>
              <a:gd name="connsiteY22" fmla="*/ 3040186 h 4469440"/>
              <a:gd name="connsiteX23" fmla="*/ 7540605 w 8349058"/>
              <a:gd name="connsiteY23" fmla="*/ 3094894 h 4469440"/>
              <a:gd name="connsiteX24" fmla="*/ 6684821 w 8349058"/>
              <a:gd name="connsiteY24" fmla="*/ 3372197 h 4469440"/>
              <a:gd name="connsiteX25" fmla="*/ 3090402 w 8349058"/>
              <a:gd name="connsiteY25" fmla="*/ 4435089 h 4469440"/>
              <a:gd name="connsiteX26" fmla="*/ 76913 w 8349058"/>
              <a:gd name="connsiteY26" fmla="*/ 476740 h 4469440"/>
              <a:gd name="connsiteX27" fmla="*/ 835004 w 8349058"/>
              <a:gd name="connsiteY27" fmla="*/ 640863 h 4469440"/>
              <a:gd name="connsiteX28" fmla="*/ 1468052 w 8349058"/>
              <a:gd name="connsiteY28" fmla="*/ 1312985 h 4469440"/>
              <a:gd name="connsiteX29" fmla="*/ 1983866 w 8349058"/>
              <a:gd name="connsiteY29" fmla="*/ 1930401 h 4469440"/>
              <a:gd name="connsiteX30" fmla="*/ 2280850 w 8349058"/>
              <a:gd name="connsiteY30" fmla="*/ 1469294 h 4469440"/>
              <a:gd name="connsiteX31" fmla="*/ 2433910 w 8349058"/>
              <a:gd name="connsiteY31"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024420 w 8349058"/>
              <a:gd name="connsiteY6" fmla="*/ 500185 h 4469440"/>
              <a:gd name="connsiteX7" fmla="*/ 6469897 w 8349058"/>
              <a:gd name="connsiteY7" fmla="*/ 101600 h 4469440"/>
              <a:gd name="connsiteX8" fmla="*/ 6809867 w 8349058"/>
              <a:gd name="connsiteY8" fmla="*/ 69332 h 4469440"/>
              <a:gd name="connsiteX9" fmla="*/ 7095128 w 8349058"/>
              <a:gd name="connsiteY9" fmla="*/ 304801 h 4469440"/>
              <a:gd name="connsiteX10" fmla="*/ 7188913 w 8349058"/>
              <a:gd name="connsiteY10" fmla="*/ 296986 h 4469440"/>
              <a:gd name="connsiteX11" fmla="*/ 7313959 w 8349058"/>
              <a:gd name="connsiteY11" fmla="*/ 468925 h 4469440"/>
              <a:gd name="connsiteX12" fmla="*/ 7142020 w 8349058"/>
              <a:gd name="connsiteY12" fmla="*/ 687754 h 4469440"/>
              <a:gd name="connsiteX13" fmla="*/ 7306144 w 8349058"/>
              <a:gd name="connsiteY13" fmla="*/ 875325 h 4469440"/>
              <a:gd name="connsiteX14" fmla="*/ 7524974 w 8349058"/>
              <a:gd name="connsiteY14" fmla="*/ 1023817 h 4469440"/>
              <a:gd name="connsiteX15" fmla="*/ 7735990 w 8349058"/>
              <a:gd name="connsiteY15" fmla="*/ 1234832 h 4469440"/>
              <a:gd name="connsiteX16" fmla="*/ 7837589 w 8349058"/>
              <a:gd name="connsiteY16" fmla="*/ 1258278 h 4469440"/>
              <a:gd name="connsiteX17" fmla="*/ 7915744 w 8349058"/>
              <a:gd name="connsiteY17" fmla="*/ 1563078 h 4469440"/>
              <a:gd name="connsiteX18" fmla="*/ 7993897 w 8349058"/>
              <a:gd name="connsiteY18" fmla="*/ 1711571 h 4469440"/>
              <a:gd name="connsiteX19" fmla="*/ 7962636 w 8349058"/>
              <a:gd name="connsiteY19" fmla="*/ 1781908 h 4469440"/>
              <a:gd name="connsiteX20" fmla="*/ 8165836 w 8349058"/>
              <a:gd name="connsiteY20" fmla="*/ 2125786 h 4469440"/>
              <a:gd name="connsiteX21" fmla="*/ 8243990 w 8349058"/>
              <a:gd name="connsiteY21" fmla="*/ 2133603 h 4469440"/>
              <a:gd name="connsiteX22" fmla="*/ 8290881 w 8349058"/>
              <a:gd name="connsiteY22" fmla="*/ 2625970 h 4469440"/>
              <a:gd name="connsiteX23" fmla="*/ 8251805 w 8349058"/>
              <a:gd name="connsiteY23" fmla="*/ 3040186 h 4469440"/>
              <a:gd name="connsiteX24" fmla="*/ 7540605 w 8349058"/>
              <a:gd name="connsiteY24" fmla="*/ 3094894 h 4469440"/>
              <a:gd name="connsiteX25" fmla="*/ 6684821 w 8349058"/>
              <a:gd name="connsiteY25" fmla="*/ 3372197 h 4469440"/>
              <a:gd name="connsiteX26" fmla="*/ 3090402 w 8349058"/>
              <a:gd name="connsiteY26" fmla="*/ 4435089 h 4469440"/>
              <a:gd name="connsiteX27" fmla="*/ 76913 w 8349058"/>
              <a:gd name="connsiteY27" fmla="*/ 476740 h 4469440"/>
              <a:gd name="connsiteX28" fmla="*/ 835004 w 8349058"/>
              <a:gd name="connsiteY28" fmla="*/ 640863 h 4469440"/>
              <a:gd name="connsiteX29" fmla="*/ 1468052 w 8349058"/>
              <a:gd name="connsiteY29" fmla="*/ 1312985 h 4469440"/>
              <a:gd name="connsiteX30" fmla="*/ 1983866 w 8349058"/>
              <a:gd name="connsiteY30" fmla="*/ 1930401 h 4469440"/>
              <a:gd name="connsiteX31" fmla="*/ 2280850 w 8349058"/>
              <a:gd name="connsiteY31" fmla="*/ 1469294 h 4469440"/>
              <a:gd name="connsiteX32" fmla="*/ 2433910 w 8349058"/>
              <a:gd name="connsiteY32"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024420 w 8349058"/>
              <a:gd name="connsiteY6" fmla="*/ 500185 h 4469440"/>
              <a:gd name="connsiteX7" fmla="*/ 6469897 w 8349058"/>
              <a:gd name="connsiteY7" fmla="*/ 101600 h 4469440"/>
              <a:gd name="connsiteX8" fmla="*/ 6618390 w 8349058"/>
              <a:gd name="connsiteY8" fmla="*/ 140677 h 4469440"/>
              <a:gd name="connsiteX9" fmla="*/ 6809867 w 8349058"/>
              <a:gd name="connsiteY9" fmla="*/ 69332 h 4469440"/>
              <a:gd name="connsiteX10" fmla="*/ 7095128 w 8349058"/>
              <a:gd name="connsiteY10" fmla="*/ 304801 h 4469440"/>
              <a:gd name="connsiteX11" fmla="*/ 7188913 w 8349058"/>
              <a:gd name="connsiteY11" fmla="*/ 296986 h 4469440"/>
              <a:gd name="connsiteX12" fmla="*/ 7313959 w 8349058"/>
              <a:gd name="connsiteY12" fmla="*/ 468925 h 4469440"/>
              <a:gd name="connsiteX13" fmla="*/ 7142020 w 8349058"/>
              <a:gd name="connsiteY13" fmla="*/ 687754 h 4469440"/>
              <a:gd name="connsiteX14" fmla="*/ 7306144 w 8349058"/>
              <a:gd name="connsiteY14" fmla="*/ 875325 h 4469440"/>
              <a:gd name="connsiteX15" fmla="*/ 7524974 w 8349058"/>
              <a:gd name="connsiteY15" fmla="*/ 1023817 h 4469440"/>
              <a:gd name="connsiteX16" fmla="*/ 7735990 w 8349058"/>
              <a:gd name="connsiteY16" fmla="*/ 1234832 h 4469440"/>
              <a:gd name="connsiteX17" fmla="*/ 7837589 w 8349058"/>
              <a:gd name="connsiteY17" fmla="*/ 1258278 h 4469440"/>
              <a:gd name="connsiteX18" fmla="*/ 7915744 w 8349058"/>
              <a:gd name="connsiteY18" fmla="*/ 1563078 h 4469440"/>
              <a:gd name="connsiteX19" fmla="*/ 7993897 w 8349058"/>
              <a:gd name="connsiteY19" fmla="*/ 1711571 h 4469440"/>
              <a:gd name="connsiteX20" fmla="*/ 7962636 w 8349058"/>
              <a:gd name="connsiteY20" fmla="*/ 1781908 h 4469440"/>
              <a:gd name="connsiteX21" fmla="*/ 8165836 w 8349058"/>
              <a:gd name="connsiteY21" fmla="*/ 2125786 h 4469440"/>
              <a:gd name="connsiteX22" fmla="*/ 8243990 w 8349058"/>
              <a:gd name="connsiteY22" fmla="*/ 2133603 h 4469440"/>
              <a:gd name="connsiteX23" fmla="*/ 8290881 w 8349058"/>
              <a:gd name="connsiteY23" fmla="*/ 2625970 h 4469440"/>
              <a:gd name="connsiteX24" fmla="*/ 8251805 w 8349058"/>
              <a:gd name="connsiteY24" fmla="*/ 3040186 h 4469440"/>
              <a:gd name="connsiteX25" fmla="*/ 7540605 w 8349058"/>
              <a:gd name="connsiteY25" fmla="*/ 3094894 h 4469440"/>
              <a:gd name="connsiteX26" fmla="*/ 6684821 w 8349058"/>
              <a:gd name="connsiteY26" fmla="*/ 3372197 h 4469440"/>
              <a:gd name="connsiteX27" fmla="*/ 3090402 w 8349058"/>
              <a:gd name="connsiteY27" fmla="*/ 4435089 h 4469440"/>
              <a:gd name="connsiteX28" fmla="*/ 76913 w 8349058"/>
              <a:gd name="connsiteY28" fmla="*/ 476740 h 4469440"/>
              <a:gd name="connsiteX29" fmla="*/ 835004 w 8349058"/>
              <a:gd name="connsiteY29" fmla="*/ 640863 h 4469440"/>
              <a:gd name="connsiteX30" fmla="*/ 1468052 w 8349058"/>
              <a:gd name="connsiteY30" fmla="*/ 1312985 h 4469440"/>
              <a:gd name="connsiteX31" fmla="*/ 1983866 w 8349058"/>
              <a:gd name="connsiteY31" fmla="*/ 1930401 h 4469440"/>
              <a:gd name="connsiteX32" fmla="*/ 2280850 w 8349058"/>
              <a:gd name="connsiteY32" fmla="*/ 1469294 h 4469440"/>
              <a:gd name="connsiteX33" fmla="*/ 2433910 w 8349058"/>
              <a:gd name="connsiteY33" fmla="*/ 1132225 h 4469440"/>
              <a:gd name="connsiteX0" fmla="*/ 2433910 w 8349058"/>
              <a:gd name="connsiteY0" fmla="*/ 1141246 h 4478461"/>
              <a:gd name="connsiteX1" fmla="*/ 2538759 w 8349058"/>
              <a:gd name="connsiteY1" fmla="*/ 696775 h 4478461"/>
              <a:gd name="connsiteX2" fmla="*/ 2929528 w 8349058"/>
              <a:gd name="connsiteY2" fmla="*/ 345083 h 4478461"/>
              <a:gd name="connsiteX3" fmla="*/ 3382820 w 8349058"/>
              <a:gd name="connsiteY3" fmla="*/ 220037 h 4478461"/>
              <a:gd name="connsiteX4" fmla="*/ 3586020 w 8349058"/>
              <a:gd name="connsiteY4" fmla="*/ 9021 h 4478461"/>
              <a:gd name="connsiteX5" fmla="*/ 4820851 w 8349058"/>
              <a:gd name="connsiteY5" fmla="*/ 24652 h 4478461"/>
              <a:gd name="connsiteX6" fmla="*/ 5149097 w 8349058"/>
              <a:gd name="connsiteY6" fmla="*/ 306006 h 4478461"/>
              <a:gd name="connsiteX7" fmla="*/ 6024420 w 8349058"/>
              <a:gd name="connsiteY7" fmla="*/ 509206 h 4478461"/>
              <a:gd name="connsiteX8" fmla="*/ 6469897 w 8349058"/>
              <a:gd name="connsiteY8" fmla="*/ 110621 h 4478461"/>
              <a:gd name="connsiteX9" fmla="*/ 6618390 w 8349058"/>
              <a:gd name="connsiteY9" fmla="*/ 149698 h 4478461"/>
              <a:gd name="connsiteX10" fmla="*/ 6809867 w 8349058"/>
              <a:gd name="connsiteY10" fmla="*/ 78353 h 4478461"/>
              <a:gd name="connsiteX11" fmla="*/ 7095128 w 8349058"/>
              <a:gd name="connsiteY11" fmla="*/ 313822 h 4478461"/>
              <a:gd name="connsiteX12" fmla="*/ 7188913 w 8349058"/>
              <a:gd name="connsiteY12" fmla="*/ 306007 h 4478461"/>
              <a:gd name="connsiteX13" fmla="*/ 7313959 w 8349058"/>
              <a:gd name="connsiteY13" fmla="*/ 477946 h 4478461"/>
              <a:gd name="connsiteX14" fmla="*/ 7142020 w 8349058"/>
              <a:gd name="connsiteY14" fmla="*/ 696775 h 4478461"/>
              <a:gd name="connsiteX15" fmla="*/ 7306144 w 8349058"/>
              <a:gd name="connsiteY15" fmla="*/ 884346 h 4478461"/>
              <a:gd name="connsiteX16" fmla="*/ 7524974 w 8349058"/>
              <a:gd name="connsiteY16" fmla="*/ 1032838 h 4478461"/>
              <a:gd name="connsiteX17" fmla="*/ 7735990 w 8349058"/>
              <a:gd name="connsiteY17" fmla="*/ 1243853 h 4478461"/>
              <a:gd name="connsiteX18" fmla="*/ 7837589 w 8349058"/>
              <a:gd name="connsiteY18" fmla="*/ 1267299 h 4478461"/>
              <a:gd name="connsiteX19" fmla="*/ 7915744 w 8349058"/>
              <a:gd name="connsiteY19" fmla="*/ 1572099 h 4478461"/>
              <a:gd name="connsiteX20" fmla="*/ 7993897 w 8349058"/>
              <a:gd name="connsiteY20" fmla="*/ 1720592 h 4478461"/>
              <a:gd name="connsiteX21" fmla="*/ 7962636 w 8349058"/>
              <a:gd name="connsiteY21" fmla="*/ 1790929 h 4478461"/>
              <a:gd name="connsiteX22" fmla="*/ 8165836 w 8349058"/>
              <a:gd name="connsiteY22" fmla="*/ 2134807 h 4478461"/>
              <a:gd name="connsiteX23" fmla="*/ 8243990 w 8349058"/>
              <a:gd name="connsiteY23" fmla="*/ 2142624 h 4478461"/>
              <a:gd name="connsiteX24" fmla="*/ 8290881 w 8349058"/>
              <a:gd name="connsiteY24" fmla="*/ 2634991 h 4478461"/>
              <a:gd name="connsiteX25" fmla="*/ 8251805 w 8349058"/>
              <a:gd name="connsiteY25" fmla="*/ 3049207 h 4478461"/>
              <a:gd name="connsiteX26" fmla="*/ 7540605 w 8349058"/>
              <a:gd name="connsiteY26" fmla="*/ 3103915 h 4478461"/>
              <a:gd name="connsiteX27" fmla="*/ 6684821 w 8349058"/>
              <a:gd name="connsiteY27" fmla="*/ 3381218 h 4478461"/>
              <a:gd name="connsiteX28" fmla="*/ 3090402 w 8349058"/>
              <a:gd name="connsiteY28" fmla="*/ 4444110 h 4478461"/>
              <a:gd name="connsiteX29" fmla="*/ 76913 w 8349058"/>
              <a:gd name="connsiteY29" fmla="*/ 485761 h 4478461"/>
              <a:gd name="connsiteX30" fmla="*/ 835004 w 8349058"/>
              <a:gd name="connsiteY30" fmla="*/ 649884 h 4478461"/>
              <a:gd name="connsiteX31" fmla="*/ 1468052 w 8349058"/>
              <a:gd name="connsiteY31" fmla="*/ 1322006 h 4478461"/>
              <a:gd name="connsiteX32" fmla="*/ 1983866 w 8349058"/>
              <a:gd name="connsiteY32" fmla="*/ 1939422 h 4478461"/>
              <a:gd name="connsiteX33" fmla="*/ 2280850 w 8349058"/>
              <a:gd name="connsiteY33" fmla="*/ 1478315 h 4478461"/>
              <a:gd name="connsiteX34" fmla="*/ 2433910 w 8349058"/>
              <a:gd name="connsiteY34" fmla="*/ 1141246 h 4478461"/>
              <a:gd name="connsiteX0" fmla="*/ 2433910 w 8349058"/>
              <a:gd name="connsiteY0" fmla="*/ 1138818 h 4476033"/>
              <a:gd name="connsiteX1" fmla="*/ 2538759 w 8349058"/>
              <a:gd name="connsiteY1" fmla="*/ 694347 h 4476033"/>
              <a:gd name="connsiteX2" fmla="*/ 2929528 w 8349058"/>
              <a:gd name="connsiteY2" fmla="*/ 342655 h 4476033"/>
              <a:gd name="connsiteX3" fmla="*/ 3382820 w 8349058"/>
              <a:gd name="connsiteY3" fmla="*/ 217609 h 4476033"/>
              <a:gd name="connsiteX4" fmla="*/ 3586020 w 8349058"/>
              <a:gd name="connsiteY4" fmla="*/ 6593 h 4476033"/>
              <a:gd name="connsiteX5" fmla="*/ 4344113 w 8349058"/>
              <a:gd name="connsiteY5" fmla="*/ 108194 h 4476033"/>
              <a:gd name="connsiteX6" fmla="*/ 4820851 w 8349058"/>
              <a:gd name="connsiteY6" fmla="*/ 22224 h 4476033"/>
              <a:gd name="connsiteX7" fmla="*/ 5149097 w 8349058"/>
              <a:gd name="connsiteY7" fmla="*/ 303578 h 4476033"/>
              <a:gd name="connsiteX8" fmla="*/ 6024420 w 8349058"/>
              <a:gd name="connsiteY8" fmla="*/ 506778 h 4476033"/>
              <a:gd name="connsiteX9" fmla="*/ 6469897 w 8349058"/>
              <a:gd name="connsiteY9" fmla="*/ 108193 h 4476033"/>
              <a:gd name="connsiteX10" fmla="*/ 6618390 w 8349058"/>
              <a:gd name="connsiteY10" fmla="*/ 147270 h 4476033"/>
              <a:gd name="connsiteX11" fmla="*/ 6809867 w 8349058"/>
              <a:gd name="connsiteY11" fmla="*/ 75925 h 4476033"/>
              <a:gd name="connsiteX12" fmla="*/ 7095128 w 8349058"/>
              <a:gd name="connsiteY12" fmla="*/ 311394 h 4476033"/>
              <a:gd name="connsiteX13" fmla="*/ 7188913 w 8349058"/>
              <a:gd name="connsiteY13" fmla="*/ 303579 h 4476033"/>
              <a:gd name="connsiteX14" fmla="*/ 7313959 w 8349058"/>
              <a:gd name="connsiteY14" fmla="*/ 475518 h 4476033"/>
              <a:gd name="connsiteX15" fmla="*/ 7142020 w 8349058"/>
              <a:gd name="connsiteY15" fmla="*/ 694347 h 4476033"/>
              <a:gd name="connsiteX16" fmla="*/ 7306144 w 8349058"/>
              <a:gd name="connsiteY16" fmla="*/ 881918 h 4476033"/>
              <a:gd name="connsiteX17" fmla="*/ 7524974 w 8349058"/>
              <a:gd name="connsiteY17" fmla="*/ 1030410 h 4476033"/>
              <a:gd name="connsiteX18" fmla="*/ 7735990 w 8349058"/>
              <a:gd name="connsiteY18" fmla="*/ 1241425 h 4476033"/>
              <a:gd name="connsiteX19" fmla="*/ 7837589 w 8349058"/>
              <a:gd name="connsiteY19" fmla="*/ 1264871 h 4476033"/>
              <a:gd name="connsiteX20" fmla="*/ 7915744 w 8349058"/>
              <a:gd name="connsiteY20" fmla="*/ 1569671 h 4476033"/>
              <a:gd name="connsiteX21" fmla="*/ 7993897 w 8349058"/>
              <a:gd name="connsiteY21" fmla="*/ 1718164 h 4476033"/>
              <a:gd name="connsiteX22" fmla="*/ 7962636 w 8349058"/>
              <a:gd name="connsiteY22" fmla="*/ 1788501 h 4476033"/>
              <a:gd name="connsiteX23" fmla="*/ 8165836 w 8349058"/>
              <a:gd name="connsiteY23" fmla="*/ 2132379 h 4476033"/>
              <a:gd name="connsiteX24" fmla="*/ 8243990 w 8349058"/>
              <a:gd name="connsiteY24" fmla="*/ 2140196 h 4476033"/>
              <a:gd name="connsiteX25" fmla="*/ 8290881 w 8349058"/>
              <a:gd name="connsiteY25" fmla="*/ 2632563 h 4476033"/>
              <a:gd name="connsiteX26" fmla="*/ 8251805 w 8349058"/>
              <a:gd name="connsiteY26" fmla="*/ 3046779 h 4476033"/>
              <a:gd name="connsiteX27" fmla="*/ 7540605 w 8349058"/>
              <a:gd name="connsiteY27" fmla="*/ 3101487 h 4476033"/>
              <a:gd name="connsiteX28" fmla="*/ 6684821 w 8349058"/>
              <a:gd name="connsiteY28" fmla="*/ 3378790 h 4476033"/>
              <a:gd name="connsiteX29" fmla="*/ 3090402 w 8349058"/>
              <a:gd name="connsiteY29" fmla="*/ 4441682 h 4476033"/>
              <a:gd name="connsiteX30" fmla="*/ 76913 w 8349058"/>
              <a:gd name="connsiteY30" fmla="*/ 483333 h 4476033"/>
              <a:gd name="connsiteX31" fmla="*/ 835004 w 8349058"/>
              <a:gd name="connsiteY31" fmla="*/ 647456 h 4476033"/>
              <a:gd name="connsiteX32" fmla="*/ 1468052 w 8349058"/>
              <a:gd name="connsiteY32" fmla="*/ 1319578 h 4476033"/>
              <a:gd name="connsiteX33" fmla="*/ 1983866 w 8349058"/>
              <a:gd name="connsiteY33" fmla="*/ 1936994 h 4476033"/>
              <a:gd name="connsiteX34" fmla="*/ 2280850 w 8349058"/>
              <a:gd name="connsiteY34" fmla="*/ 1475887 h 4476033"/>
              <a:gd name="connsiteX35" fmla="*/ 2433910 w 8349058"/>
              <a:gd name="connsiteY35" fmla="*/ 1138818 h 4476033"/>
              <a:gd name="connsiteX0" fmla="*/ 2433910 w 8349058"/>
              <a:gd name="connsiteY0" fmla="*/ 1169412 h 4506627"/>
              <a:gd name="connsiteX1" fmla="*/ 2538759 w 8349058"/>
              <a:gd name="connsiteY1" fmla="*/ 724941 h 4506627"/>
              <a:gd name="connsiteX2" fmla="*/ 2929528 w 8349058"/>
              <a:gd name="connsiteY2" fmla="*/ 373249 h 4506627"/>
              <a:gd name="connsiteX3" fmla="*/ 3382820 w 8349058"/>
              <a:gd name="connsiteY3" fmla="*/ 248203 h 4506627"/>
              <a:gd name="connsiteX4" fmla="*/ 3586020 w 8349058"/>
              <a:gd name="connsiteY4" fmla="*/ 37187 h 4506627"/>
              <a:gd name="connsiteX5" fmla="*/ 4086205 w 8349058"/>
              <a:gd name="connsiteY5" fmla="*/ 5927 h 4506627"/>
              <a:gd name="connsiteX6" fmla="*/ 4344113 w 8349058"/>
              <a:gd name="connsiteY6" fmla="*/ 138788 h 4506627"/>
              <a:gd name="connsiteX7" fmla="*/ 4820851 w 8349058"/>
              <a:gd name="connsiteY7" fmla="*/ 52818 h 4506627"/>
              <a:gd name="connsiteX8" fmla="*/ 5149097 w 8349058"/>
              <a:gd name="connsiteY8" fmla="*/ 334172 h 4506627"/>
              <a:gd name="connsiteX9" fmla="*/ 6024420 w 8349058"/>
              <a:gd name="connsiteY9" fmla="*/ 537372 h 4506627"/>
              <a:gd name="connsiteX10" fmla="*/ 6469897 w 8349058"/>
              <a:gd name="connsiteY10" fmla="*/ 138787 h 4506627"/>
              <a:gd name="connsiteX11" fmla="*/ 6618390 w 8349058"/>
              <a:gd name="connsiteY11" fmla="*/ 177864 h 4506627"/>
              <a:gd name="connsiteX12" fmla="*/ 6809867 w 8349058"/>
              <a:gd name="connsiteY12" fmla="*/ 106519 h 4506627"/>
              <a:gd name="connsiteX13" fmla="*/ 7095128 w 8349058"/>
              <a:gd name="connsiteY13" fmla="*/ 341988 h 4506627"/>
              <a:gd name="connsiteX14" fmla="*/ 7188913 w 8349058"/>
              <a:gd name="connsiteY14" fmla="*/ 334173 h 4506627"/>
              <a:gd name="connsiteX15" fmla="*/ 7313959 w 8349058"/>
              <a:gd name="connsiteY15" fmla="*/ 506112 h 4506627"/>
              <a:gd name="connsiteX16" fmla="*/ 7142020 w 8349058"/>
              <a:gd name="connsiteY16" fmla="*/ 724941 h 4506627"/>
              <a:gd name="connsiteX17" fmla="*/ 7306144 w 8349058"/>
              <a:gd name="connsiteY17" fmla="*/ 912512 h 4506627"/>
              <a:gd name="connsiteX18" fmla="*/ 7524974 w 8349058"/>
              <a:gd name="connsiteY18" fmla="*/ 1061004 h 4506627"/>
              <a:gd name="connsiteX19" fmla="*/ 7735990 w 8349058"/>
              <a:gd name="connsiteY19" fmla="*/ 1272019 h 4506627"/>
              <a:gd name="connsiteX20" fmla="*/ 7837589 w 8349058"/>
              <a:gd name="connsiteY20" fmla="*/ 1295465 h 4506627"/>
              <a:gd name="connsiteX21" fmla="*/ 7915744 w 8349058"/>
              <a:gd name="connsiteY21" fmla="*/ 1600265 h 4506627"/>
              <a:gd name="connsiteX22" fmla="*/ 7993897 w 8349058"/>
              <a:gd name="connsiteY22" fmla="*/ 1748758 h 4506627"/>
              <a:gd name="connsiteX23" fmla="*/ 7962636 w 8349058"/>
              <a:gd name="connsiteY23" fmla="*/ 1819095 h 4506627"/>
              <a:gd name="connsiteX24" fmla="*/ 8165836 w 8349058"/>
              <a:gd name="connsiteY24" fmla="*/ 2162973 h 4506627"/>
              <a:gd name="connsiteX25" fmla="*/ 8243990 w 8349058"/>
              <a:gd name="connsiteY25" fmla="*/ 2170790 h 4506627"/>
              <a:gd name="connsiteX26" fmla="*/ 8290881 w 8349058"/>
              <a:gd name="connsiteY26" fmla="*/ 2663157 h 4506627"/>
              <a:gd name="connsiteX27" fmla="*/ 8251805 w 8349058"/>
              <a:gd name="connsiteY27" fmla="*/ 3077373 h 4506627"/>
              <a:gd name="connsiteX28" fmla="*/ 7540605 w 8349058"/>
              <a:gd name="connsiteY28" fmla="*/ 3132081 h 4506627"/>
              <a:gd name="connsiteX29" fmla="*/ 6684821 w 8349058"/>
              <a:gd name="connsiteY29" fmla="*/ 3409384 h 4506627"/>
              <a:gd name="connsiteX30" fmla="*/ 3090402 w 8349058"/>
              <a:gd name="connsiteY30" fmla="*/ 4472276 h 4506627"/>
              <a:gd name="connsiteX31" fmla="*/ 76913 w 8349058"/>
              <a:gd name="connsiteY31" fmla="*/ 513927 h 4506627"/>
              <a:gd name="connsiteX32" fmla="*/ 835004 w 8349058"/>
              <a:gd name="connsiteY32" fmla="*/ 678050 h 4506627"/>
              <a:gd name="connsiteX33" fmla="*/ 1468052 w 8349058"/>
              <a:gd name="connsiteY33" fmla="*/ 1350172 h 4506627"/>
              <a:gd name="connsiteX34" fmla="*/ 1983866 w 8349058"/>
              <a:gd name="connsiteY34" fmla="*/ 1967588 h 4506627"/>
              <a:gd name="connsiteX35" fmla="*/ 2280850 w 8349058"/>
              <a:gd name="connsiteY35" fmla="*/ 1506481 h 4506627"/>
              <a:gd name="connsiteX36" fmla="*/ 2433910 w 8349058"/>
              <a:gd name="connsiteY36" fmla="*/ 1169412 h 4506627"/>
              <a:gd name="connsiteX0" fmla="*/ 2433910 w 8349058"/>
              <a:gd name="connsiteY0" fmla="*/ 1168990 h 4506205"/>
              <a:gd name="connsiteX1" fmla="*/ 2538759 w 8349058"/>
              <a:gd name="connsiteY1" fmla="*/ 724519 h 4506205"/>
              <a:gd name="connsiteX2" fmla="*/ 2929528 w 8349058"/>
              <a:gd name="connsiteY2" fmla="*/ 372827 h 4506205"/>
              <a:gd name="connsiteX3" fmla="*/ 3382820 w 8349058"/>
              <a:gd name="connsiteY3" fmla="*/ 247781 h 4506205"/>
              <a:gd name="connsiteX4" fmla="*/ 3586020 w 8349058"/>
              <a:gd name="connsiteY4" fmla="*/ 36765 h 4506205"/>
              <a:gd name="connsiteX5" fmla="*/ 3875190 w 8349058"/>
              <a:gd name="connsiteY5" fmla="*/ 52397 h 4506205"/>
              <a:gd name="connsiteX6" fmla="*/ 4086205 w 8349058"/>
              <a:gd name="connsiteY6" fmla="*/ 5505 h 4506205"/>
              <a:gd name="connsiteX7" fmla="*/ 4344113 w 8349058"/>
              <a:gd name="connsiteY7" fmla="*/ 138366 h 4506205"/>
              <a:gd name="connsiteX8" fmla="*/ 4820851 w 8349058"/>
              <a:gd name="connsiteY8" fmla="*/ 52396 h 4506205"/>
              <a:gd name="connsiteX9" fmla="*/ 5149097 w 8349058"/>
              <a:gd name="connsiteY9" fmla="*/ 333750 h 4506205"/>
              <a:gd name="connsiteX10" fmla="*/ 6024420 w 8349058"/>
              <a:gd name="connsiteY10" fmla="*/ 536950 h 4506205"/>
              <a:gd name="connsiteX11" fmla="*/ 6469897 w 8349058"/>
              <a:gd name="connsiteY11" fmla="*/ 138365 h 4506205"/>
              <a:gd name="connsiteX12" fmla="*/ 6618390 w 8349058"/>
              <a:gd name="connsiteY12" fmla="*/ 177442 h 4506205"/>
              <a:gd name="connsiteX13" fmla="*/ 6809867 w 8349058"/>
              <a:gd name="connsiteY13" fmla="*/ 106097 h 4506205"/>
              <a:gd name="connsiteX14" fmla="*/ 7095128 w 8349058"/>
              <a:gd name="connsiteY14" fmla="*/ 341566 h 4506205"/>
              <a:gd name="connsiteX15" fmla="*/ 7188913 w 8349058"/>
              <a:gd name="connsiteY15" fmla="*/ 333751 h 4506205"/>
              <a:gd name="connsiteX16" fmla="*/ 7313959 w 8349058"/>
              <a:gd name="connsiteY16" fmla="*/ 505690 h 4506205"/>
              <a:gd name="connsiteX17" fmla="*/ 7142020 w 8349058"/>
              <a:gd name="connsiteY17" fmla="*/ 724519 h 4506205"/>
              <a:gd name="connsiteX18" fmla="*/ 7306144 w 8349058"/>
              <a:gd name="connsiteY18" fmla="*/ 912090 h 4506205"/>
              <a:gd name="connsiteX19" fmla="*/ 7524974 w 8349058"/>
              <a:gd name="connsiteY19" fmla="*/ 1060582 h 4506205"/>
              <a:gd name="connsiteX20" fmla="*/ 7735990 w 8349058"/>
              <a:gd name="connsiteY20" fmla="*/ 1271597 h 4506205"/>
              <a:gd name="connsiteX21" fmla="*/ 7837589 w 8349058"/>
              <a:gd name="connsiteY21" fmla="*/ 1295043 h 4506205"/>
              <a:gd name="connsiteX22" fmla="*/ 7915744 w 8349058"/>
              <a:gd name="connsiteY22" fmla="*/ 1599843 h 4506205"/>
              <a:gd name="connsiteX23" fmla="*/ 7993897 w 8349058"/>
              <a:gd name="connsiteY23" fmla="*/ 1748336 h 4506205"/>
              <a:gd name="connsiteX24" fmla="*/ 7962636 w 8349058"/>
              <a:gd name="connsiteY24" fmla="*/ 1818673 h 4506205"/>
              <a:gd name="connsiteX25" fmla="*/ 8165836 w 8349058"/>
              <a:gd name="connsiteY25" fmla="*/ 2162551 h 4506205"/>
              <a:gd name="connsiteX26" fmla="*/ 8243990 w 8349058"/>
              <a:gd name="connsiteY26" fmla="*/ 2170368 h 4506205"/>
              <a:gd name="connsiteX27" fmla="*/ 8290881 w 8349058"/>
              <a:gd name="connsiteY27" fmla="*/ 2662735 h 4506205"/>
              <a:gd name="connsiteX28" fmla="*/ 8251805 w 8349058"/>
              <a:gd name="connsiteY28" fmla="*/ 3076951 h 4506205"/>
              <a:gd name="connsiteX29" fmla="*/ 7540605 w 8349058"/>
              <a:gd name="connsiteY29" fmla="*/ 3131659 h 4506205"/>
              <a:gd name="connsiteX30" fmla="*/ 6684821 w 8349058"/>
              <a:gd name="connsiteY30" fmla="*/ 3408962 h 4506205"/>
              <a:gd name="connsiteX31" fmla="*/ 3090402 w 8349058"/>
              <a:gd name="connsiteY31" fmla="*/ 4471854 h 4506205"/>
              <a:gd name="connsiteX32" fmla="*/ 76913 w 8349058"/>
              <a:gd name="connsiteY32" fmla="*/ 513505 h 4506205"/>
              <a:gd name="connsiteX33" fmla="*/ 835004 w 8349058"/>
              <a:gd name="connsiteY33" fmla="*/ 677628 h 4506205"/>
              <a:gd name="connsiteX34" fmla="*/ 1468052 w 8349058"/>
              <a:gd name="connsiteY34" fmla="*/ 1349750 h 4506205"/>
              <a:gd name="connsiteX35" fmla="*/ 1983866 w 8349058"/>
              <a:gd name="connsiteY35" fmla="*/ 1967166 h 4506205"/>
              <a:gd name="connsiteX36" fmla="*/ 2280850 w 8349058"/>
              <a:gd name="connsiteY36" fmla="*/ 1506059 h 4506205"/>
              <a:gd name="connsiteX37" fmla="*/ 2433910 w 8349058"/>
              <a:gd name="connsiteY37" fmla="*/ 1168990 h 4506205"/>
              <a:gd name="connsiteX0" fmla="*/ 2433910 w 8349058"/>
              <a:gd name="connsiteY0" fmla="*/ 1168990 h 4506205"/>
              <a:gd name="connsiteX1" fmla="*/ 2538759 w 8349058"/>
              <a:gd name="connsiteY1" fmla="*/ 724519 h 4506205"/>
              <a:gd name="connsiteX2" fmla="*/ 2929528 w 8349058"/>
              <a:gd name="connsiteY2" fmla="*/ 372827 h 4506205"/>
              <a:gd name="connsiteX3" fmla="*/ 3343744 w 8349058"/>
              <a:gd name="connsiteY3" fmla="*/ 247781 h 4506205"/>
              <a:gd name="connsiteX4" fmla="*/ 3586020 w 8349058"/>
              <a:gd name="connsiteY4" fmla="*/ 36765 h 4506205"/>
              <a:gd name="connsiteX5" fmla="*/ 3875190 w 8349058"/>
              <a:gd name="connsiteY5" fmla="*/ 52397 h 4506205"/>
              <a:gd name="connsiteX6" fmla="*/ 4086205 w 8349058"/>
              <a:gd name="connsiteY6" fmla="*/ 5505 h 4506205"/>
              <a:gd name="connsiteX7" fmla="*/ 4344113 w 8349058"/>
              <a:gd name="connsiteY7" fmla="*/ 138366 h 4506205"/>
              <a:gd name="connsiteX8" fmla="*/ 4820851 w 8349058"/>
              <a:gd name="connsiteY8" fmla="*/ 52396 h 4506205"/>
              <a:gd name="connsiteX9" fmla="*/ 5149097 w 8349058"/>
              <a:gd name="connsiteY9" fmla="*/ 333750 h 4506205"/>
              <a:gd name="connsiteX10" fmla="*/ 6024420 w 8349058"/>
              <a:gd name="connsiteY10" fmla="*/ 536950 h 4506205"/>
              <a:gd name="connsiteX11" fmla="*/ 6469897 w 8349058"/>
              <a:gd name="connsiteY11" fmla="*/ 138365 h 4506205"/>
              <a:gd name="connsiteX12" fmla="*/ 6618390 w 8349058"/>
              <a:gd name="connsiteY12" fmla="*/ 177442 h 4506205"/>
              <a:gd name="connsiteX13" fmla="*/ 6809867 w 8349058"/>
              <a:gd name="connsiteY13" fmla="*/ 106097 h 4506205"/>
              <a:gd name="connsiteX14" fmla="*/ 7095128 w 8349058"/>
              <a:gd name="connsiteY14" fmla="*/ 341566 h 4506205"/>
              <a:gd name="connsiteX15" fmla="*/ 7188913 w 8349058"/>
              <a:gd name="connsiteY15" fmla="*/ 333751 h 4506205"/>
              <a:gd name="connsiteX16" fmla="*/ 7313959 w 8349058"/>
              <a:gd name="connsiteY16" fmla="*/ 505690 h 4506205"/>
              <a:gd name="connsiteX17" fmla="*/ 7142020 w 8349058"/>
              <a:gd name="connsiteY17" fmla="*/ 724519 h 4506205"/>
              <a:gd name="connsiteX18" fmla="*/ 7306144 w 8349058"/>
              <a:gd name="connsiteY18" fmla="*/ 912090 h 4506205"/>
              <a:gd name="connsiteX19" fmla="*/ 7524974 w 8349058"/>
              <a:gd name="connsiteY19" fmla="*/ 1060582 h 4506205"/>
              <a:gd name="connsiteX20" fmla="*/ 7735990 w 8349058"/>
              <a:gd name="connsiteY20" fmla="*/ 1271597 h 4506205"/>
              <a:gd name="connsiteX21" fmla="*/ 7837589 w 8349058"/>
              <a:gd name="connsiteY21" fmla="*/ 1295043 h 4506205"/>
              <a:gd name="connsiteX22" fmla="*/ 7915744 w 8349058"/>
              <a:gd name="connsiteY22" fmla="*/ 1599843 h 4506205"/>
              <a:gd name="connsiteX23" fmla="*/ 7993897 w 8349058"/>
              <a:gd name="connsiteY23" fmla="*/ 1748336 h 4506205"/>
              <a:gd name="connsiteX24" fmla="*/ 7962636 w 8349058"/>
              <a:gd name="connsiteY24" fmla="*/ 1818673 h 4506205"/>
              <a:gd name="connsiteX25" fmla="*/ 8165836 w 8349058"/>
              <a:gd name="connsiteY25" fmla="*/ 2162551 h 4506205"/>
              <a:gd name="connsiteX26" fmla="*/ 8243990 w 8349058"/>
              <a:gd name="connsiteY26" fmla="*/ 2170368 h 4506205"/>
              <a:gd name="connsiteX27" fmla="*/ 8290881 w 8349058"/>
              <a:gd name="connsiteY27" fmla="*/ 2662735 h 4506205"/>
              <a:gd name="connsiteX28" fmla="*/ 8251805 w 8349058"/>
              <a:gd name="connsiteY28" fmla="*/ 3076951 h 4506205"/>
              <a:gd name="connsiteX29" fmla="*/ 7540605 w 8349058"/>
              <a:gd name="connsiteY29" fmla="*/ 3131659 h 4506205"/>
              <a:gd name="connsiteX30" fmla="*/ 6684821 w 8349058"/>
              <a:gd name="connsiteY30" fmla="*/ 3408962 h 4506205"/>
              <a:gd name="connsiteX31" fmla="*/ 3090402 w 8349058"/>
              <a:gd name="connsiteY31" fmla="*/ 4471854 h 4506205"/>
              <a:gd name="connsiteX32" fmla="*/ 76913 w 8349058"/>
              <a:gd name="connsiteY32" fmla="*/ 513505 h 4506205"/>
              <a:gd name="connsiteX33" fmla="*/ 835004 w 8349058"/>
              <a:gd name="connsiteY33" fmla="*/ 677628 h 4506205"/>
              <a:gd name="connsiteX34" fmla="*/ 1468052 w 8349058"/>
              <a:gd name="connsiteY34" fmla="*/ 1349750 h 4506205"/>
              <a:gd name="connsiteX35" fmla="*/ 1983866 w 8349058"/>
              <a:gd name="connsiteY35" fmla="*/ 1967166 h 4506205"/>
              <a:gd name="connsiteX36" fmla="*/ 2280850 w 8349058"/>
              <a:gd name="connsiteY36" fmla="*/ 1506059 h 4506205"/>
              <a:gd name="connsiteX37" fmla="*/ 2433910 w 8349058"/>
              <a:gd name="connsiteY37" fmla="*/ 1168990 h 4506205"/>
              <a:gd name="connsiteX0" fmla="*/ 2433910 w 8349058"/>
              <a:gd name="connsiteY0" fmla="*/ 1168990 h 4506205"/>
              <a:gd name="connsiteX1" fmla="*/ 2405897 w 8349058"/>
              <a:gd name="connsiteY1" fmla="*/ 958982 h 4506205"/>
              <a:gd name="connsiteX2" fmla="*/ 2538759 w 8349058"/>
              <a:gd name="connsiteY2" fmla="*/ 724519 h 4506205"/>
              <a:gd name="connsiteX3" fmla="*/ 2929528 w 8349058"/>
              <a:gd name="connsiteY3" fmla="*/ 372827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433910 w 8349058"/>
              <a:gd name="connsiteY0" fmla="*/ 1168990 h 4506205"/>
              <a:gd name="connsiteX1" fmla="*/ 2405897 w 8349058"/>
              <a:gd name="connsiteY1" fmla="*/ 958982 h 4506205"/>
              <a:gd name="connsiteX2" fmla="*/ 2530943 w 8349058"/>
              <a:gd name="connsiteY2" fmla="*/ 724519 h 4506205"/>
              <a:gd name="connsiteX3" fmla="*/ 2929528 w 8349058"/>
              <a:gd name="connsiteY3" fmla="*/ 372827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433910 w 8349058"/>
              <a:gd name="connsiteY0" fmla="*/ 1168990 h 4506205"/>
              <a:gd name="connsiteX1" fmla="*/ 2405897 w 8349058"/>
              <a:gd name="connsiteY1" fmla="*/ 958982 h 4506205"/>
              <a:gd name="connsiteX2" fmla="*/ 2530943 w 8349058"/>
              <a:gd name="connsiteY2" fmla="*/ 724519 h 4506205"/>
              <a:gd name="connsiteX3" fmla="*/ 2859189 w 8349058"/>
              <a:gd name="connsiteY3" fmla="*/ 380643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433910 w 8349058"/>
              <a:gd name="connsiteY0" fmla="*/ 1168990 h 4506205"/>
              <a:gd name="connsiteX1" fmla="*/ 2405897 w 8349058"/>
              <a:gd name="connsiteY1" fmla="*/ 958982 h 4506205"/>
              <a:gd name="connsiteX2" fmla="*/ 2530943 w 8349058"/>
              <a:gd name="connsiteY2" fmla="*/ 724519 h 4506205"/>
              <a:gd name="connsiteX3" fmla="*/ 2859189 w 8349058"/>
              <a:gd name="connsiteY3" fmla="*/ 380643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398592 w 8313740"/>
              <a:gd name="connsiteY0" fmla="*/ 1168990 h 5687436"/>
              <a:gd name="connsiteX1" fmla="*/ 2370579 w 8313740"/>
              <a:gd name="connsiteY1" fmla="*/ 958982 h 5687436"/>
              <a:gd name="connsiteX2" fmla="*/ 2495625 w 8313740"/>
              <a:gd name="connsiteY2" fmla="*/ 724519 h 5687436"/>
              <a:gd name="connsiteX3" fmla="*/ 2823871 w 8313740"/>
              <a:gd name="connsiteY3" fmla="*/ 380643 h 5687436"/>
              <a:gd name="connsiteX4" fmla="*/ 3308426 w 8313740"/>
              <a:gd name="connsiteY4" fmla="*/ 247781 h 5687436"/>
              <a:gd name="connsiteX5" fmla="*/ 3550702 w 8313740"/>
              <a:gd name="connsiteY5" fmla="*/ 36765 h 5687436"/>
              <a:gd name="connsiteX6" fmla="*/ 3839872 w 8313740"/>
              <a:gd name="connsiteY6" fmla="*/ 52397 h 5687436"/>
              <a:gd name="connsiteX7" fmla="*/ 4050887 w 8313740"/>
              <a:gd name="connsiteY7" fmla="*/ 5505 h 5687436"/>
              <a:gd name="connsiteX8" fmla="*/ 4308795 w 8313740"/>
              <a:gd name="connsiteY8" fmla="*/ 138366 h 5687436"/>
              <a:gd name="connsiteX9" fmla="*/ 4785533 w 8313740"/>
              <a:gd name="connsiteY9" fmla="*/ 52396 h 5687436"/>
              <a:gd name="connsiteX10" fmla="*/ 5113779 w 8313740"/>
              <a:gd name="connsiteY10" fmla="*/ 333750 h 5687436"/>
              <a:gd name="connsiteX11" fmla="*/ 5989102 w 8313740"/>
              <a:gd name="connsiteY11" fmla="*/ 536950 h 5687436"/>
              <a:gd name="connsiteX12" fmla="*/ 6434579 w 8313740"/>
              <a:gd name="connsiteY12" fmla="*/ 138365 h 5687436"/>
              <a:gd name="connsiteX13" fmla="*/ 6583072 w 8313740"/>
              <a:gd name="connsiteY13" fmla="*/ 177442 h 5687436"/>
              <a:gd name="connsiteX14" fmla="*/ 6774549 w 8313740"/>
              <a:gd name="connsiteY14" fmla="*/ 106097 h 5687436"/>
              <a:gd name="connsiteX15" fmla="*/ 7059810 w 8313740"/>
              <a:gd name="connsiteY15" fmla="*/ 341566 h 5687436"/>
              <a:gd name="connsiteX16" fmla="*/ 7153595 w 8313740"/>
              <a:gd name="connsiteY16" fmla="*/ 333751 h 5687436"/>
              <a:gd name="connsiteX17" fmla="*/ 7278641 w 8313740"/>
              <a:gd name="connsiteY17" fmla="*/ 505690 h 5687436"/>
              <a:gd name="connsiteX18" fmla="*/ 7106702 w 8313740"/>
              <a:gd name="connsiteY18" fmla="*/ 724519 h 5687436"/>
              <a:gd name="connsiteX19" fmla="*/ 7270826 w 8313740"/>
              <a:gd name="connsiteY19" fmla="*/ 912090 h 5687436"/>
              <a:gd name="connsiteX20" fmla="*/ 7489656 w 8313740"/>
              <a:gd name="connsiteY20" fmla="*/ 1060582 h 5687436"/>
              <a:gd name="connsiteX21" fmla="*/ 7700672 w 8313740"/>
              <a:gd name="connsiteY21" fmla="*/ 1271597 h 5687436"/>
              <a:gd name="connsiteX22" fmla="*/ 7802271 w 8313740"/>
              <a:gd name="connsiteY22" fmla="*/ 1295043 h 5687436"/>
              <a:gd name="connsiteX23" fmla="*/ 7880426 w 8313740"/>
              <a:gd name="connsiteY23" fmla="*/ 1599843 h 5687436"/>
              <a:gd name="connsiteX24" fmla="*/ 7958579 w 8313740"/>
              <a:gd name="connsiteY24" fmla="*/ 1748336 h 5687436"/>
              <a:gd name="connsiteX25" fmla="*/ 7927318 w 8313740"/>
              <a:gd name="connsiteY25" fmla="*/ 1818673 h 5687436"/>
              <a:gd name="connsiteX26" fmla="*/ 8130518 w 8313740"/>
              <a:gd name="connsiteY26" fmla="*/ 2162551 h 5687436"/>
              <a:gd name="connsiteX27" fmla="*/ 8208672 w 8313740"/>
              <a:gd name="connsiteY27" fmla="*/ 2170368 h 5687436"/>
              <a:gd name="connsiteX28" fmla="*/ 8255563 w 8313740"/>
              <a:gd name="connsiteY28" fmla="*/ 2662735 h 5687436"/>
              <a:gd name="connsiteX29" fmla="*/ 8216487 w 8313740"/>
              <a:gd name="connsiteY29" fmla="*/ 3076951 h 5687436"/>
              <a:gd name="connsiteX30" fmla="*/ 7505287 w 8313740"/>
              <a:gd name="connsiteY30" fmla="*/ 3131659 h 5687436"/>
              <a:gd name="connsiteX31" fmla="*/ 6649503 w 8313740"/>
              <a:gd name="connsiteY31" fmla="*/ 3408962 h 5687436"/>
              <a:gd name="connsiteX32" fmla="*/ 3055084 w 8313740"/>
              <a:gd name="connsiteY32" fmla="*/ 4471854 h 5687436"/>
              <a:gd name="connsiteX33" fmla="*/ 1768795 w 8313740"/>
              <a:gd name="connsiteY33" fmla="*/ 5530982 h 5687436"/>
              <a:gd name="connsiteX34" fmla="*/ 41595 w 8313740"/>
              <a:gd name="connsiteY34" fmla="*/ 513505 h 5687436"/>
              <a:gd name="connsiteX35" fmla="*/ 799686 w 8313740"/>
              <a:gd name="connsiteY35" fmla="*/ 677628 h 5687436"/>
              <a:gd name="connsiteX36" fmla="*/ 1432734 w 8313740"/>
              <a:gd name="connsiteY36" fmla="*/ 1349750 h 5687436"/>
              <a:gd name="connsiteX37" fmla="*/ 1948548 w 8313740"/>
              <a:gd name="connsiteY37" fmla="*/ 1967166 h 5687436"/>
              <a:gd name="connsiteX38" fmla="*/ 2245532 w 8313740"/>
              <a:gd name="connsiteY38" fmla="*/ 1506059 h 5687436"/>
              <a:gd name="connsiteX39" fmla="*/ 2398592 w 8313740"/>
              <a:gd name="connsiteY39" fmla="*/ 1168990 h 5687436"/>
              <a:gd name="connsiteX0" fmla="*/ 2611590 w 8526738"/>
              <a:gd name="connsiteY0" fmla="*/ 1168990 h 5884350"/>
              <a:gd name="connsiteX1" fmla="*/ 2583577 w 8526738"/>
              <a:gd name="connsiteY1" fmla="*/ 958982 h 5884350"/>
              <a:gd name="connsiteX2" fmla="*/ 2708623 w 8526738"/>
              <a:gd name="connsiteY2" fmla="*/ 724519 h 5884350"/>
              <a:gd name="connsiteX3" fmla="*/ 3036869 w 8526738"/>
              <a:gd name="connsiteY3" fmla="*/ 380643 h 5884350"/>
              <a:gd name="connsiteX4" fmla="*/ 3521424 w 8526738"/>
              <a:gd name="connsiteY4" fmla="*/ 247781 h 5884350"/>
              <a:gd name="connsiteX5" fmla="*/ 3763700 w 8526738"/>
              <a:gd name="connsiteY5" fmla="*/ 36765 h 5884350"/>
              <a:gd name="connsiteX6" fmla="*/ 4052870 w 8526738"/>
              <a:gd name="connsiteY6" fmla="*/ 52397 h 5884350"/>
              <a:gd name="connsiteX7" fmla="*/ 4263885 w 8526738"/>
              <a:gd name="connsiteY7" fmla="*/ 5505 h 5884350"/>
              <a:gd name="connsiteX8" fmla="*/ 4521793 w 8526738"/>
              <a:gd name="connsiteY8" fmla="*/ 138366 h 5884350"/>
              <a:gd name="connsiteX9" fmla="*/ 4998531 w 8526738"/>
              <a:gd name="connsiteY9" fmla="*/ 52396 h 5884350"/>
              <a:gd name="connsiteX10" fmla="*/ 5326777 w 8526738"/>
              <a:gd name="connsiteY10" fmla="*/ 333750 h 5884350"/>
              <a:gd name="connsiteX11" fmla="*/ 6202100 w 8526738"/>
              <a:gd name="connsiteY11" fmla="*/ 536950 h 5884350"/>
              <a:gd name="connsiteX12" fmla="*/ 6647577 w 8526738"/>
              <a:gd name="connsiteY12" fmla="*/ 138365 h 5884350"/>
              <a:gd name="connsiteX13" fmla="*/ 6796070 w 8526738"/>
              <a:gd name="connsiteY13" fmla="*/ 177442 h 5884350"/>
              <a:gd name="connsiteX14" fmla="*/ 6987547 w 8526738"/>
              <a:gd name="connsiteY14" fmla="*/ 106097 h 5884350"/>
              <a:gd name="connsiteX15" fmla="*/ 7272808 w 8526738"/>
              <a:gd name="connsiteY15" fmla="*/ 341566 h 5884350"/>
              <a:gd name="connsiteX16" fmla="*/ 7366593 w 8526738"/>
              <a:gd name="connsiteY16" fmla="*/ 333751 h 5884350"/>
              <a:gd name="connsiteX17" fmla="*/ 7491639 w 8526738"/>
              <a:gd name="connsiteY17" fmla="*/ 505690 h 5884350"/>
              <a:gd name="connsiteX18" fmla="*/ 7319700 w 8526738"/>
              <a:gd name="connsiteY18" fmla="*/ 724519 h 5884350"/>
              <a:gd name="connsiteX19" fmla="*/ 7483824 w 8526738"/>
              <a:gd name="connsiteY19" fmla="*/ 912090 h 5884350"/>
              <a:gd name="connsiteX20" fmla="*/ 7702654 w 8526738"/>
              <a:gd name="connsiteY20" fmla="*/ 1060582 h 5884350"/>
              <a:gd name="connsiteX21" fmla="*/ 7913670 w 8526738"/>
              <a:gd name="connsiteY21" fmla="*/ 1271597 h 5884350"/>
              <a:gd name="connsiteX22" fmla="*/ 8015269 w 8526738"/>
              <a:gd name="connsiteY22" fmla="*/ 1295043 h 5884350"/>
              <a:gd name="connsiteX23" fmla="*/ 8093424 w 8526738"/>
              <a:gd name="connsiteY23" fmla="*/ 1599843 h 5884350"/>
              <a:gd name="connsiteX24" fmla="*/ 8171577 w 8526738"/>
              <a:gd name="connsiteY24" fmla="*/ 1748336 h 5884350"/>
              <a:gd name="connsiteX25" fmla="*/ 8140316 w 8526738"/>
              <a:gd name="connsiteY25" fmla="*/ 1818673 h 5884350"/>
              <a:gd name="connsiteX26" fmla="*/ 8343516 w 8526738"/>
              <a:gd name="connsiteY26" fmla="*/ 2162551 h 5884350"/>
              <a:gd name="connsiteX27" fmla="*/ 8421670 w 8526738"/>
              <a:gd name="connsiteY27" fmla="*/ 2170368 h 5884350"/>
              <a:gd name="connsiteX28" fmla="*/ 8468561 w 8526738"/>
              <a:gd name="connsiteY28" fmla="*/ 2662735 h 5884350"/>
              <a:gd name="connsiteX29" fmla="*/ 8429485 w 8526738"/>
              <a:gd name="connsiteY29" fmla="*/ 3076951 h 5884350"/>
              <a:gd name="connsiteX30" fmla="*/ 7718285 w 8526738"/>
              <a:gd name="connsiteY30" fmla="*/ 3131659 h 5884350"/>
              <a:gd name="connsiteX31" fmla="*/ 6862501 w 8526738"/>
              <a:gd name="connsiteY31" fmla="*/ 3408962 h 5884350"/>
              <a:gd name="connsiteX32" fmla="*/ 3268082 w 8526738"/>
              <a:gd name="connsiteY32" fmla="*/ 4471854 h 5884350"/>
              <a:gd name="connsiteX33" fmla="*/ 1981793 w 8526738"/>
              <a:gd name="connsiteY33" fmla="*/ 5530982 h 5884350"/>
              <a:gd name="connsiteX34" fmla="*/ 90470 w 8526738"/>
              <a:gd name="connsiteY34" fmla="*/ 5538796 h 5884350"/>
              <a:gd name="connsiteX35" fmla="*/ 254593 w 8526738"/>
              <a:gd name="connsiteY35" fmla="*/ 513505 h 5884350"/>
              <a:gd name="connsiteX36" fmla="*/ 1012684 w 8526738"/>
              <a:gd name="connsiteY36" fmla="*/ 677628 h 5884350"/>
              <a:gd name="connsiteX37" fmla="*/ 1645732 w 8526738"/>
              <a:gd name="connsiteY37" fmla="*/ 1349750 h 5884350"/>
              <a:gd name="connsiteX38" fmla="*/ 2161546 w 8526738"/>
              <a:gd name="connsiteY38" fmla="*/ 1967166 h 5884350"/>
              <a:gd name="connsiteX39" fmla="*/ 2458530 w 8526738"/>
              <a:gd name="connsiteY39" fmla="*/ 1506059 h 5884350"/>
              <a:gd name="connsiteX40" fmla="*/ 2611590 w 8526738"/>
              <a:gd name="connsiteY40" fmla="*/ 1168990 h 5884350"/>
              <a:gd name="connsiteX0" fmla="*/ 2653975 w 8569123"/>
              <a:gd name="connsiteY0" fmla="*/ 1168990 h 5884350"/>
              <a:gd name="connsiteX1" fmla="*/ 2625962 w 8569123"/>
              <a:gd name="connsiteY1" fmla="*/ 958982 h 5884350"/>
              <a:gd name="connsiteX2" fmla="*/ 2751008 w 8569123"/>
              <a:gd name="connsiteY2" fmla="*/ 724519 h 5884350"/>
              <a:gd name="connsiteX3" fmla="*/ 3079254 w 8569123"/>
              <a:gd name="connsiteY3" fmla="*/ 380643 h 5884350"/>
              <a:gd name="connsiteX4" fmla="*/ 3563809 w 8569123"/>
              <a:gd name="connsiteY4" fmla="*/ 247781 h 5884350"/>
              <a:gd name="connsiteX5" fmla="*/ 3806085 w 8569123"/>
              <a:gd name="connsiteY5" fmla="*/ 36765 h 5884350"/>
              <a:gd name="connsiteX6" fmla="*/ 4095255 w 8569123"/>
              <a:gd name="connsiteY6" fmla="*/ 52397 h 5884350"/>
              <a:gd name="connsiteX7" fmla="*/ 4306270 w 8569123"/>
              <a:gd name="connsiteY7" fmla="*/ 5505 h 5884350"/>
              <a:gd name="connsiteX8" fmla="*/ 4564178 w 8569123"/>
              <a:gd name="connsiteY8" fmla="*/ 138366 h 5884350"/>
              <a:gd name="connsiteX9" fmla="*/ 5040916 w 8569123"/>
              <a:gd name="connsiteY9" fmla="*/ 52396 h 5884350"/>
              <a:gd name="connsiteX10" fmla="*/ 5369162 w 8569123"/>
              <a:gd name="connsiteY10" fmla="*/ 333750 h 5884350"/>
              <a:gd name="connsiteX11" fmla="*/ 6244485 w 8569123"/>
              <a:gd name="connsiteY11" fmla="*/ 536950 h 5884350"/>
              <a:gd name="connsiteX12" fmla="*/ 6689962 w 8569123"/>
              <a:gd name="connsiteY12" fmla="*/ 138365 h 5884350"/>
              <a:gd name="connsiteX13" fmla="*/ 6838455 w 8569123"/>
              <a:gd name="connsiteY13" fmla="*/ 177442 h 5884350"/>
              <a:gd name="connsiteX14" fmla="*/ 7029932 w 8569123"/>
              <a:gd name="connsiteY14" fmla="*/ 106097 h 5884350"/>
              <a:gd name="connsiteX15" fmla="*/ 7315193 w 8569123"/>
              <a:gd name="connsiteY15" fmla="*/ 341566 h 5884350"/>
              <a:gd name="connsiteX16" fmla="*/ 7408978 w 8569123"/>
              <a:gd name="connsiteY16" fmla="*/ 333751 h 5884350"/>
              <a:gd name="connsiteX17" fmla="*/ 7534024 w 8569123"/>
              <a:gd name="connsiteY17" fmla="*/ 505690 h 5884350"/>
              <a:gd name="connsiteX18" fmla="*/ 7362085 w 8569123"/>
              <a:gd name="connsiteY18" fmla="*/ 724519 h 5884350"/>
              <a:gd name="connsiteX19" fmla="*/ 7526209 w 8569123"/>
              <a:gd name="connsiteY19" fmla="*/ 912090 h 5884350"/>
              <a:gd name="connsiteX20" fmla="*/ 7745039 w 8569123"/>
              <a:gd name="connsiteY20" fmla="*/ 1060582 h 5884350"/>
              <a:gd name="connsiteX21" fmla="*/ 7956055 w 8569123"/>
              <a:gd name="connsiteY21" fmla="*/ 1271597 h 5884350"/>
              <a:gd name="connsiteX22" fmla="*/ 8057654 w 8569123"/>
              <a:gd name="connsiteY22" fmla="*/ 1295043 h 5884350"/>
              <a:gd name="connsiteX23" fmla="*/ 8135809 w 8569123"/>
              <a:gd name="connsiteY23" fmla="*/ 1599843 h 5884350"/>
              <a:gd name="connsiteX24" fmla="*/ 8213962 w 8569123"/>
              <a:gd name="connsiteY24" fmla="*/ 1748336 h 5884350"/>
              <a:gd name="connsiteX25" fmla="*/ 8182701 w 8569123"/>
              <a:gd name="connsiteY25" fmla="*/ 1818673 h 5884350"/>
              <a:gd name="connsiteX26" fmla="*/ 8385901 w 8569123"/>
              <a:gd name="connsiteY26" fmla="*/ 2162551 h 5884350"/>
              <a:gd name="connsiteX27" fmla="*/ 8464055 w 8569123"/>
              <a:gd name="connsiteY27" fmla="*/ 2170368 h 5884350"/>
              <a:gd name="connsiteX28" fmla="*/ 8510946 w 8569123"/>
              <a:gd name="connsiteY28" fmla="*/ 2662735 h 5884350"/>
              <a:gd name="connsiteX29" fmla="*/ 8471870 w 8569123"/>
              <a:gd name="connsiteY29" fmla="*/ 3076951 h 5884350"/>
              <a:gd name="connsiteX30" fmla="*/ 7760670 w 8569123"/>
              <a:gd name="connsiteY30" fmla="*/ 3131659 h 5884350"/>
              <a:gd name="connsiteX31" fmla="*/ 6904886 w 8569123"/>
              <a:gd name="connsiteY31" fmla="*/ 3408962 h 5884350"/>
              <a:gd name="connsiteX32" fmla="*/ 3310467 w 8569123"/>
              <a:gd name="connsiteY32" fmla="*/ 4471854 h 5884350"/>
              <a:gd name="connsiteX33" fmla="*/ 2024178 w 8569123"/>
              <a:gd name="connsiteY33" fmla="*/ 5530982 h 5884350"/>
              <a:gd name="connsiteX34" fmla="*/ 132855 w 8569123"/>
              <a:gd name="connsiteY34" fmla="*/ 5538796 h 5884350"/>
              <a:gd name="connsiteX35" fmla="*/ 78147 w 8569123"/>
              <a:gd name="connsiteY35" fmla="*/ 146182 h 5884350"/>
              <a:gd name="connsiteX36" fmla="*/ 1055069 w 8569123"/>
              <a:gd name="connsiteY36" fmla="*/ 677628 h 5884350"/>
              <a:gd name="connsiteX37" fmla="*/ 1688117 w 8569123"/>
              <a:gd name="connsiteY37" fmla="*/ 1349750 h 5884350"/>
              <a:gd name="connsiteX38" fmla="*/ 2203931 w 8569123"/>
              <a:gd name="connsiteY38" fmla="*/ 1967166 h 5884350"/>
              <a:gd name="connsiteX39" fmla="*/ 2500915 w 8569123"/>
              <a:gd name="connsiteY39" fmla="*/ 1506059 h 5884350"/>
              <a:gd name="connsiteX40" fmla="*/ 2653975 w 8569123"/>
              <a:gd name="connsiteY40" fmla="*/ 1168990 h 5884350"/>
              <a:gd name="connsiteX0" fmla="*/ 2653975 w 8569123"/>
              <a:gd name="connsiteY0" fmla="*/ 1168990 h 5884350"/>
              <a:gd name="connsiteX1" fmla="*/ 2625962 w 8569123"/>
              <a:gd name="connsiteY1" fmla="*/ 958982 h 5884350"/>
              <a:gd name="connsiteX2" fmla="*/ 2751008 w 8569123"/>
              <a:gd name="connsiteY2" fmla="*/ 724519 h 5884350"/>
              <a:gd name="connsiteX3" fmla="*/ 3079254 w 8569123"/>
              <a:gd name="connsiteY3" fmla="*/ 380643 h 5884350"/>
              <a:gd name="connsiteX4" fmla="*/ 3563809 w 8569123"/>
              <a:gd name="connsiteY4" fmla="*/ 247781 h 5884350"/>
              <a:gd name="connsiteX5" fmla="*/ 3806085 w 8569123"/>
              <a:gd name="connsiteY5" fmla="*/ 36765 h 5884350"/>
              <a:gd name="connsiteX6" fmla="*/ 4095255 w 8569123"/>
              <a:gd name="connsiteY6" fmla="*/ 52397 h 5884350"/>
              <a:gd name="connsiteX7" fmla="*/ 4306270 w 8569123"/>
              <a:gd name="connsiteY7" fmla="*/ 5505 h 5884350"/>
              <a:gd name="connsiteX8" fmla="*/ 4564178 w 8569123"/>
              <a:gd name="connsiteY8" fmla="*/ 138366 h 5884350"/>
              <a:gd name="connsiteX9" fmla="*/ 5040916 w 8569123"/>
              <a:gd name="connsiteY9" fmla="*/ 52396 h 5884350"/>
              <a:gd name="connsiteX10" fmla="*/ 5369162 w 8569123"/>
              <a:gd name="connsiteY10" fmla="*/ 333750 h 5884350"/>
              <a:gd name="connsiteX11" fmla="*/ 6244485 w 8569123"/>
              <a:gd name="connsiteY11" fmla="*/ 536950 h 5884350"/>
              <a:gd name="connsiteX12" fmla="*/ 6689962 w 8569123"/>
              <a:gd name="connsiteY12" fmla="*/ 138365 h 5884350"/>
              <a:gd name="connsiteX13" fmla="*/ 6838455 w 8569123"/>
              <a:gd name="connsiteY13" fmla="*/ 177442 h 5884350"/>
              <a:gd name="connsiteX14" fmla="*/ 7029932 w 8569123"/>
              <a:gd name="connsiteY14" fmla="*/ 106097 h 5884350"/>
              <a:gd name="connsiteX15" fmla="*/ 7315193 w 8569123"/>
              <a:gd name="connsiteY15" fmla="*/ 341566 h 5884350"/>
              <a:gd name="connsiteX16" fmla="*/ 7408978 w 8569123"/>
              <a:gd name="connsiteY16" fmla="*/ 333751 h 5884350"/>
              <a:gd name="connsiteX17" fmla="*/ 7534024 w 8569123"/>
              <a:gd name="connsiteY17" fmla="*/ 505690 h 5884350"/>
              <a:gd name="connsiteX18" fmla="*/ 7362085 w 8569123"/>
              <a:gd name="connsiteY18" fmla="*/ 724519 h 5884350"/>
              <a:gd name="connsiteX19" fmla="*/ 7526209 w 8569123"/>
              <a:gd name="connsiteY19" fmla="*/ 912090 h 5884350"/>
              <a:gd name="connsiteX20" fmla="*/ 7745039 w 8569123"/>
              <a:gd name="connsiteY20" fmla="*/ 1060582 h 5884350"/>
              <a:gd name="connsiteX21" fmla="*/ 7956055 w 8569123"/>
              <a:gd name="connsiteY21" fmla="*/ 1271597 h 5884350"/>
              <a:gd name="connsiteX22" fmla="*/ 8057654 w 8569123"/>
              <a:gd name="connsiteY22" fmla="*/ 1295043 h 5884350"/>
              <a:gd name="connsiteX23" fmla="*/ 8135809 w 8569123"/>
              <a:gd name="connsiteY23" fmla="*/ 1599843 h 5884350"/>
              <a:gd name="connsiteX24" fmla="*/ 8213962 w 8569123"/>
              <a:gd name="connsiteY24" fmla="*/ 1748336 h 5884350"/>
              <a:gd name="connsiteX25" fmla="*/ 8182701 w 8569123"/>
              <a:gd name="connsiteY25" fmla="*/ 1818673 h 5884350"/>
              <a:gd name="connsiteX26" fmla="*/ 8385901 w 8569123"/>
              <a:gd name="connsiteY26" fmla="*/ 2162551 h 5884350"/>
              <a:gd name="connsiteX27" fmla="*/ 8464055 w 8569123"/>
              <a:gd name="connsiteY27" fmla="*/ 2170368 h 5884350"/>
              <a:gd name="connsiteX28" fmla="*/ 8510946 w 8569123"/>
              <a:gd name="connsiteY28" fmla="*/ 2662735 h 5884350"/>
              <a:gd name="connsiteX29" fmla="*/ 8471870 w 8569123"/>
              <a:gd name="connsiteY29" fmla="*/ 3076951 h 5884350"/>
              <a:gd name="connsiteX30" fmla="*/ 7760670 w 8569123"/>
              <a:gd name="connsiteY30" fmla="*/ 3131659 h 5884350"/>
              <a:gd name="connsiteX31" fmla="*/ 6904886 w 8569123"/>
              <a:gd name="connsiteY31" fmla="*/ 3408962 h 5884350"/>
              <a:gd name="connsiteX32" fmla="*/ 3310467 w 8569123"/>
              <a:gd name="connsiteY32" fmla="*/ 4471854 h 5884350"/>
              <a:gd name="connsiteX33" fmla="*/ 2024178 w 8569123"/>
              <a:gd name="connsiteY33" fmla="*/ 5530982 h 5884350"/>
              <a:gd name="connsiteX34" fmla="*/ 132855 w 8569123"/>
              <a:gd name="connsiteY34" fmla="*/ 5538796 h 5884350"/>
              <a:gd name="connsiteX35" fmla="*/ 78147 w 8569123"/>
              <a:gd name="connsiteY35" fmla="*/ 146182 h 5884350"/>
              <a:gd name="connsiteX36" fmla="*/ 1055069 w 8569123"/>
              <a:gd name="connsiteY36" fmla="*/ 677628 h 5884350"/>
              <a:gd name="connsiteX37" fmla="*/ 1688117 w 8569123"/>
              <a:gd name="connsiteY37" fmla="*/ 1349750 h 5884350"/>
              <a:gd name="connsiteX38" fmla="*/ 2203931 w 8569123"/>
              <a:gd name="connsiteY38" fmla="*/ 1967166 h 5884350"/>
              <a:gd name="connsiteX39" fmla="*/ 2500915 w 8569123"/>
              <a:gd name="connsiteY39" fmla="*/ 1506059 h 5884350"/>
              <a:gd name="connsiteX40" fmla="*/ 2653975 w 8569123"/>
              <a:gd name="connsiteY40" fmla="*/ 1168990 h 5884350"/>
              <a:gd name="connsiteX0" fmla="*/ 2684013 w 8599161"/>
              <a:gd name="connsiteY0" fmla="*/ 1353691 h 6069051"/>
              <a:gd name="connsiteX1" fmla="*/ 2656000 w 8599161"/>
              <a:gd name="connsiteY1" fmla="*/ 1143683 h 6069051"/>
              <a:gd name="connsiteX2" fmla="*/ 2781046 w 8599161"/>
              <a:gd name="connsiteY2" fmla="*/ 909220 h 6069051"/>
              <a:gd name="connsiteX3" fmla="*/ 3109292 w 8599161"/>
              <a:gd name="connsiteY3" fmla="*/ 565344 h 6069051"/>
              <a:gd name="connsiteX4" fmla="*/ 3593847 w 8599161"/>
              <a:gd name="connsiteY4" fmla="*/ 432482 h 6069051"/>
              <a:gd name="connsiteX5" fmla="*/ 3836123 w 8599161"/>
              <a:gd name="connsiteY5" fmla="*/ 221466 h 6069051"/>
              <a:gd name="connsiteX6" fmla="*/ 4125293 w 8599161"/>
              <a:gd name="connsiteY6" fmla="*/ 237098 h 6069051"/>
              <a:gd name="connsiteX7" fmla="*/ 4336308 w 8599161"/>
              <a:gd name="connsiteY7" fmla="*/ 190206 h 6069051"/>
              <a:gd name="connsiteX8" fmla="*/ 4594216 w 8599161"/>
              <a:gd name="connsiteY8" fmla="*/ 323067 h 6069051"/>
              <a:gd name="connsiteX9" fmla="*/ 5070954 w 8599161"/>
              <a:gd name="connsiteY9" fmla="*/ 237097 h 6069051"/>
              <a:gd name="connsiteX10" fmla="*/ 5399200 w 8599161"/>
              <a:gd name="connsiteY10" fmla="*/ 518451 h 6069051"/>
              <a:gd name="connsiteX11" fmla="*/ 6274523 w 8599161"/>
              <a:gd name="connsiteY11" fmla="*/ 721651 h 6069051"/>
              <a:gd name="connsiteX12" fmla="*/ 6720000 w 8599161"/>
              <a:gd name="connsiteY12" fmla="*/ 323066 h 6069051"/>
              <a:gd name="connsiteX13" fmla="*/ 6868493 w 8599161"/>
              <a:gd name="connsiteY13" fmla="*/ 362143 h 6069051"/>
              <a:gd name="connsiteX14" fmla="*/ 7059970 w 8599161"/>
              <a:gd name="connsiteY14" fmla="*/ 290798 h 6069051"/>
              <a:gd name="connsiteX15" fmla="*/ 7345231 w 8599161"/>
              <a:gd name="connsiteY15" fmla="*/ 526267 h 6069051"/>
              <a:gd name="connsiteX16" fmla="*/ 7439016 w 8599161"/>
              <a:gd name="connsiteY16" fmla="*/ 518452 h 6069051"/>
              <a:gd name="connsiteX17" fmla="*/ 7564062 w 8599161"/>
              <a:gd name="connsiteY17" fmla="*/ 690391 h 6069051"/>
              <a:gd name="connsiteX18" fmla="*/ 7392123 w 8599161"/>
              <a:gd name="connsiteY18" fmla="*/ 909220 h 6069051"/>
              <a:gd name="connsiteX19" fmla="*/ 7556247 w 8599161"/>
              <a:gd name="connsiteY19" fmla="*/ 1096791 h 6069051"/>
              <a:gd name="connsiteX20" fmla="*/ 7775077 w 8599161"/>
              <a:gd name="connsiteY20" fmla="*/ 1245283 h 6069051"/>
              <a:gd name="connsiteX21" fmla="*/ 7986093 w 8599161"/>
              <a:gd name="connsiteY21" fmla="*/ 1456298 h 6069051"/>
              <a:gd name="connsiteX22" fmla="*/ 8087692 w 8599161"/>
              <a:gd name="connsiteY22" fmla="*/ 1479744 h 6069051"/>
              <a:gd name="connsiteX23" fmla="*/ 8165847 w 8599161"/>
              <a:gd name="connsiteY23" fmla="*/ 1784544 h 6069051"/>
              <a:gd name="connsiteX24" fmla="*/ 8244000 w 8599161"/>
              <a:gd name="connsiteY24" fmla="*/ 1933037 h 6069051"/>
              <a:gd name="connsiteX25" fmla="*/ 8212739 w 8599161"/>
              <a:gd name="connsiteY25" fmla="*/ 2003374 h 6069051"/>
              <a:gd name="connsiteX26" fmla="*/ 8415939 w 8599161"/>
              <a:gd name="connsiteY26" fmla="*/ 2347252 h 6069051"/>
              <a:gd name="connsiteX27" fmla="*/ 8494093 w 8599161"/>
              <a:gd name="connsiteY27" fmla="*/ 2355069 h 6069051"/>
              <a:gd name="connsiteX28" fmla="*/ 8540984 w 8599161"/>
              <a:gd name="connsiteY28" fmla="*/ 2847436 h 6069051"/>
              <a:gd name="connsiteX29" fmla="*/ 8501908 w 8599161"/>
              <a:gd name="connsiteY29" fmla="*/ 3261652 h 6069051"/>
              <a:gd name="connsiteX30" fmla="*/ 7790708 w 8599161"/>
              <a:gd name="connsiteY30" fmla="*/ 3316360 h 6069051"/>
              <a:gd name="connsiteX31" fmla="*/ 6934924 w 8599161"/>
              <a:gd name="connsiteY31" fmla="*/ 3593663 h 6069051"/>
              <a:gd name="connsiteX32" fmla="*/ 3340505 w 8599161"/>
              <a:gd name="connsiteY32" fmla="*/ 4656555 h 6069051"/>
              <a:gd name="connsiteX33" fmla="*/ 2054216 w 8599161"/>
              <a:gd name="connsiteY33" fmla="*/ 5715683 h 6069051"/>
              <a:gd name="connsiteX34" fmla="*/ 162893 w 8599161"/>
              <a:gd name="connsiteY34" fmla="*/ 5723497 h 6069051"/>
              <a:gd name="connsiteX35" fmla="*/ 108185 w 8599161"/>
              <a:gd name="connsiteY35" fmla="*/ 330883 h 6069051"/>
              <a:gd name="connsiteX36" fmla="*/ 327017 w 8599161"/>
              <a:gd name="connsiteY36" fmla="*/ 627866 h 6069051"/>
              <a:gd name="connsiteX37" fmla="*/ 1085107 w 8599161"/>
              <a:gd name="connsiteY37" fmla="*/ 862329 h 6069051"/>
              <a:gd name="connsiteX38" fmla="*/ 1718155 w 8599161"/>
              <a:gd name="connsiteY38" fmla="*/ 1534451 h 6069051"/>
              <a:gd name="connsiteX39" fmla="*/ 2233969 w 8599161"/>
              <a:gd name="connsiteY39" fmla="*/ 2151867 h 6069051"/>
              <a:gd name="connsiteX40" fmla="*/ 2530953 w 8599161"/>
              <a:gd name="connsiteY40" fmla="*/ 1690760 h 6069051"/>
              <a:gd name="connsiteX41" fmla="*/ 2684013 w 8599161"/>
              <a:gd name="connsiteY41" fmla="*/ 1353691 h 6069051"/>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3340505 w 8599161"/>
              <a:gd name="connsiteY32" fmla="*/ 4471854 h 5884350"/>
              <a:gd name="connsiteX33" fmla="*/ 2054216 w 8599161"/>
              <a:gd name="connsiteY33" fmla="*/ 5530982 h 5884350"/>
              <a:gd name="connsiteX34" fmla="*/ 162893 w 8599161"/>
              <a:gd name="connsiteY34" fmla="*/ 5538796 h 5884350"/>
              <a:gd name="connsiteX35" fmla="*/ 108185 w 8599161"/>
              <a:gd name="connsiteY35" fmla="*/ 146182 h 5884350"/>
              <a:gd name="connsiteX36" fmla="*/ 327017 w 8599161"/>
              <a:gd name="connsiteY36" fmla="*/ 443165 h 5884350"/>
              <a:gd name="connsiteX37" fmla="*/ 1085107 w 8599161"/>
              <a:gd name="connsiteY37" fmla="*/ 677628 h 5884350"/>
              <a:gd name="connsiteX38" fmla="*/ 1718155 w 8599161"/>
              <a:gd name="connsiteY38" fmla="*/ 1349750 h 5884350"/>
              <a:gd name="connsiteX39" fmla="*/ 2233969 w 8599161"/>
              <a:gd name="connsiteY39" fmla="*/ 1967166 h 5884350"/>
              <a:gd name="connsiteX40" fmla="*/ 2530953 w 8599161"/>
              <a:gd name="connsiteY40" fmla="*/ 1506059 h 5884350"/>
              <a:gd name="connsiteX41" fmla="*/ 2684013 w 8599161"/>
              <a:gd name="connsiteY4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3340505 w 8599161"/>
              <a:gd name="connsiteY33" fmla="*/ 4471854 h 5884350"/>
              <a:gd name="connsiteX34" fmla="*/ 2054216 w 8599161"/>
              <a:gd name="connsiteY34" fmla="*/ 5530982 h 5884350"/>
              <a:gd name="connsiteX35" fmla="*/ 162893 w 8599161"/>
              <a:gd name="connsiteY35" fmla="*/ 5538796 h 5884350"/>
              <a:gd name="connsiteX36" fmla="*/ 108185 w 8599161"/>
              <a:gd name="connsiteY36" fmla="*/ 146182 h 5884350"/>
              <a:gd name="connsiteX37" fmla="*/ 327017 w 8599161"/>
              <a:gd name="connsiteY37" fmla="*/ 443165 h 5884350"/>
              <a:gd name="connsiteX38" fmla="*/ 1085107 w 8599161"/>
              <a:gd name="connsiteY38" fmla="*/ 677628 h 5884350"/>
              <a:gd name="connsiteX39" fmla="*/ 1718155 w 8599161"/>
              <a:gd name="connsiteY39" fmla="*/ 1349750 h 5884350"/>
              <a:gd name="connsiteX40" fmla="*/ 2233969 w 8599161"/>
              <a:gd name="connsiteY40" fmla="*/ 1967166 h 5884350"/>
              <a:gd name="connsiteX41" fmla="*/ 2530953 w 8599161"/>
              <a:gd name="connsiteY41" fmla="*/ 1506059 h 5884350"/>
              <a:gd name="connsiteX42" fmla="*/ 2684013 w 8599161"/>
              <a:gd name="connsiteY42"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165109 w 8599161"/>
              <a:gd name="connsiteY33" fmla="*/ 3811596 h 5884350"/>
              <a:gd name="connsiteX34" fmla="*/ 3340505 w 8599161"/>
              <a:gd name="connsiteY34" fmla="*/ 4471854 h 5884350"/>
              <a:gd name="connsiteX35" fmla="*/ 2054216 w 8599161"/>
              <a:gd name="connsiteY35" fmla="*/ 5530982 h 5884350"/>
              <a:gd name="connsiteX36" fmla="*/ 162893 w 8599161"/>
              <a:gd name="connsiteY36" fmla="*/ 5538796 h 5884350"/>
              <a:gd name="connsiteX37" fmla="*/ 108185 w 8599161"/>
              <a:gd name="connsiteY37" fmla="*/ 146182 h 5884350"/>
              <a:gd name="connsiteX38" fmla="*/ 327017 w 8599161"/>
              <a:gd name="connsiteY38" fmla="*/ 443165 h 5884350"/>
              <a:gd name="connsiteX39" fmla="*/ 1085107 w 8599161"/>
              <a:gd name="connsiteY39" fmla="*/ 677628 h 5884350"/>
              <a:gd name="connsiteX40" fmla="*/ 1718155 w 8599161"/>
              <a:gd name="connsiteY40" fmla="*/ 1349750 h 5884350"/>
              <a:gd name="connsiteX41" fmla="*/ 2233969 w 8599161"/>
              <a:gd name="connsiteY41" fmla="*/ 1967166 h 5884350"/>
              <a:gd name="connsiteX42" fmla="*/ 2530953 w 8599161"/>
              <a:gd name="connsiteY42" fmla="*/ 1506059 h 5884350"/>
              <a:gd name="connsiteX43" fmla="*/ 2684013 w 8599161"/>
              <a:gd name="connsiteY43"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3340505 w 8599161"/>
              <a:gd name="connsiteY36" fmla="*/ 4471854 h 5884350"/>
              <a:gd name="connsiteX37" fmla="*/ 2054216 w 8599161"/>
              <a:gd name="connsiteY37" fmla="*/ 5530982 h 5884350"/>
              <a:gd name="connsiteX38" fmla="*/ 162893 w 8599161"/>
              <a:gd name="connsiteY38" fmla="*/ 5538796 h 5884350"/>
              <a:gd name="connsiteX39" fmla="*/ 108185 w 8599161"/>
              <a:gd name="connsiteY39" fmla="*/ 146182 h 5884350"/>
              <a:gd name="connsiteX40" fmla="*/ 327017 w 8599161"/>
              <a:gd name="connsiteY40" fmla="*/ 443165 h 5884350"/>
              <a:gd name="connsiteX41" fmla="*/ 1085107 w 8599161"/>
              <a:gd name="connsiteY41" fmla="*/ 677628 h 5884350"/>
              <a:gd name="connsiteX42" fmla="*/ 1718155 w 8599161"/>
              <a:gd name="connsiteY42" fmla="*/ 1349750 h 5884350"/>
              <a:gd name="connsiteX43" fmla="*/ 2233969 w 8599161"/>
              <a:gd name="connsiteY43" fmla="*/ 1967166 h 5884350"/>
              <a:gd name="connsiteX44" fmla="*/ 2530953 w 8599161"/>
              <a:gd name="connsiteY44" fmla="*/ 1506059 h 5884350"/>
              <a:gd name="connsiteX45" fmla="*/ 2684013 w 8599161"/>
              <a:gd name="connsiteY45"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3340505 w 8599161"/>
              <a:gd name="connsiteY37" fmla="*/ 4471854 h 5884350"/>
              <a:gd name="connsiteX38" fmla="*/ 2054216 w 8599161"/>
              <a:gd name="connsiteY38" fmla="*/ 5530982 h 5884350"/>
              <a:gd name="connsiteX39" fmla="*/ 162893 w 8599161"/>
              <a:gd name="connsiteY39" fmla="*/ 5538796 h 5884350"/>
              <a:gd name="connsiteX40" fmla="*/ 108185 w 8599161"/>
              <a:gd name="connsiteY40" fmla="*/ 146182 h 5884350"/>
              <a:gd name="connsiteX41" fmla="*/ 327017 w 8599161"/>
              <a:gd name="connsiteY41" fmla="*/ 443165 h 5884350"/>
              <a:gd name="connsiteX42" fmla="*/ 1085107 w 8599161"/>
              <a:gd name="connsiteY42" fmla="*/ 677628 h 5884350"/>
              <a:gd name="connsiteX43" fmla="*/ 1718155 w 8599161"/>
              <a:gd name="connsiteY43" fmla="*/ 1349750 h 5884350"/>
              <a:gd name="connsiteX44" fmla="*/ 2233969 w 8599161"/>
              <a:gd name="connsiteY44" fmla="*/ 1967166 h 5884350"/>
              <a:gd name="connsiteX45" fmla="*/ 2530953 w 8599161"/>
              <a:gd name="connsiteY45" fmla="*/ 1506059 h 5884350"/>
              <a:gd name="connsiteX46" fmla="*/ 2684013 w 8599161"/>
              <a:gd name="connsiteY46"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3340505 w 8599161"/>
              <a:gd name="connsiteY38" fmla="*/ 4471854 h 5884350"/>
              <a:gd name="connsiteX39" fmla="*/ 2054216 w 8599161"/>
              <a:gd name="connsiteY39" fmla="*/ 5530982 h 5884350"/>
              <a:gd name="connsiteX40" fmla="*/ 162893 w 8599161"/>
              <a:gd name="connsiteY40" fmla="*/ 5538796 h 5884350"/>
              <a:gd name="connsiteX41" fmla="*/ 108185 w 8599161"/>
              <a:gd name="connsiteY41" fmla="*/ 146182 h 5884350"/>
              <a:gd name="connsiteX42" fmla="*/ 327017 w 8599161"/>
              <a:gd name="connsiteY42" fmla="*/ 443165 h 5884350"/>
              <a:gd name="connsiteX43" fmla="*/ 1085107 w 8599161"/>
              <a:gd name="connsiteY43" fmla="*/ 677628 h 5884350"/>
              <a:gd name="connsiteX44" fmla="*/ 1718155 w 8599161"/>
              <a:gd name="connsiteY44" fmla="*/ 1349750 h 5884350"/>
              <a:gd name="connsiteX45" fmla="*/ 2233969 w 8599161"/>
              <a:gd name="connsiteY45" fmla="*/ 1967166 h 5884350"/>
              <a:gd name="connsiteX46" fmla="*/ 2530953 w 8599161"/>
              <a:gd name="connsiteY46" fmla="*/ 1506059 h 5884350"/>
              <a:gd name="connsiteX47" fmla="*/ 2684013 w 8599161"/>
              <a:gd name="connsiteY47"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4813048 w 8599161"/>
              <a:gd name="connsiteY38" fmla="*/ 4030427 h 5884350"/>
              <a:gd name="connsiteX39" fmla="*/ 3340505 w 8599161"/>
              <a:gd name="connsiteY39" fmla="*/ 4471854 h 5884350"/>
              <a:gd name="connsiteX40" fmla="*/ 2054216 w 8599161"/>
              <a:gd name="connsiteY40" fmla="*/ 5530982 h 5884350"/>
              <a:gd name="connsiteX41" fmla="*/ 162893 w 8599161"/>
              <a:gd name="connsiteY41" fmla="*/ 5538796 h 5884350"/>
              <a:gd name="connsiteX42" fmla="*/ 108185 w 8599161"/>
              <a:gd name="connsiteY42" fmla="*/ 146182 h 5884350"/>
              <a:gd name="connsiteX43" fmla="*/ 327017 w 8599161"/>
              <a:gd name="connsiteY43" fmla="*/ 443165 h 5884350"/>
              <a:gd name="connsiteX44" fmla="*/ 1085107 w 8599161"/>
              <a:gd name="connsiteY44" fmla="*/ 677628 h 5884350"/>
              <a:gd name="connsiteX45" fmla="*/ 1718155 w 8599161"/>
              <a:gd name="connsiteY45" fmla="*/ 1349750 h 5884350"/>
              <a:gd name="connsiteX46" fmla="*/ 2233969 w 8599161"/>
              <a:gd name="connsiteY46" fmla="*/ 1967166 h 5884350"/>
              <a:gd name="connsiteX47" fmla="*/ 2530953 w 8599161"/>
              <a:gd name="connsiteY47" fmla="*/ 1506059 h 5884350"/>
              <a:gd name="connsiteX48" fmla="*/ 2684013 w 8599161"/>
              <a:gd name="connsiteY48"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4813048 w 8599161"/>
              <a:gd name="connsiteY38" fmla="*/ 4030427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258525 w 8599161"/>
              <a:gd name="connsiteY37" fmla="*/ 4382119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375755 w 8599161"/>
              <a:gd name="connsiteY36" fmla="*/ 4452458 h 5884350"/>
              <a:gd name="connsiteX37" fmla="*/ 5258525 w 8599161"/>
              <a:gd name="connsiteY37" fmla="*/ 4382119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2156 w 8599161"/>
              <a:gd name="connsiteY35" fmla="*/ 4389935 h 5884350"/>
              <a:gd name="connsiteX36" fmla="*/ 5375755 w 8599161"/>
              <a:gd name="connsiteY36" fmla="*/ 4452458 h 5884350"/>
              <a:gd name="connsiteX37" fmla="*/ 5258525 w 8599161"/>
              <a:gd name="connsiteY37" fmla="*/ 4382119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821232 w 8599161"/>
              <a:gd name="connsiteY35" fmla="*/ 4194550 h 5884350"/>
              <a:gd name="connsiteX36" fmla="*/ 5782156 w 8599161"/>
              <a:gd name="connsiteY36" fmla="*/ 4389935 h 5884350"/>
              <a:gd name="connsiteX37" fmla="*/ 5375755 w 8599161"/>
              <a:gd name="connsiteY37" fmla="*/ 4452458 h 5884350"/>
              <a:gd name="connsiteX38" fmla="*/ 5258525 w 8599161"/>
              <a:gd name="connsiteY38" fmla="*/ 4382119 h 5884350"/>
              <a:gd name="connsiteX39" fmla="*/ 4945910 w 8599161"/>
              <a:gd name="connsiteY39" fmla="*/ 4460273 h 5884350"/>
              <a:gd name="connsiteX40" fmla="*/ 4359755 w 8599161"/>
              <a:gd name="connsiteY40" fmla="*/ 4593134 h 5884350"/>
              <a:gd name="connsiteX41" fmla="*/ 3340505 w 8599161"/>
              <a:gd name="connsiteY41" fmla="*/ 4471854 h 5884350"/>
              <a:gd name="connsiteX42" fmla="*/ 2054216 w 8599161"/>
              <a:gd name="connsiteY42" fmla="*/ 5530982 h 5884350"/>
              <a:gd name="connsiteX43" fmla="*/ 162893 w 8599161"/>
              <a:gd name="connsiteY43" fmla="*/ 5538796 h 5884350"/>
              <a:gd name="connsiteX44" fmla="*/ 108185 w 8599161"/>
              <a:gd name="connsiteY44" fmla="*/ 146182 h 5884350"/>
              <a:gd name="connsiteX45" fmla="*/ 327017 w 8599161"/>
              <a:gd name="connsiteY45" fmla="*/ 443165 h 5884350"/>
              <a:gd name="connsiteX46" fmla="*/ 1085107 w 8599161"/>
              <a:gd name="connsiteY46" fmla="*/ 677628 h 5884350"/>
              <a:gd name="connsiteX47" fmla="*/ 1718155 w 8599161"/>
              <a:gd name="connsiteY47" fmla="*/ 1349750 h 5884350"/>
              <a:gd name="connsiteX48" fmla="*/ 2233969 w 8599161"/>
              <a:gd name="connsiteY48" fmla="*/ 1967166 h 5884350"/>
              <a:gd name="connsiteX49" fmla="*/ 2530953 w 8599161"/>
              <a:gd name="connsiteY49" fmla="*/ 1506059 h 5884350"/>
              <a:gd name="connsiteX50" fmla="*/ 2684013 w 8599161"/>
              <a:gd name="connsiteY50"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3340505 w 8599161"/>
              <a:gd name="connsiteY42" fmla="*/ 4471854 h 5884350"/>
              <a:gd name="connsiteX43" fmla="*/ 2054216 w 8599161"/>
              <a:gd name="connsiteY43" fmla="*/ 5530982 h 5884350"/>
              <a:gd name="connsiteX44" fmla="*/ 162893 w 8599161"/>
              <a:gd name="connsiteY44" fmla="*/ 5538796 h 5884350"/>
              <a:gd name="connsiteX45" fmla="*/ 108185 w 8599161"/>
              <a:gd name="connsiteY45" fmla="*/ 146182 h 5884350"/>
              <a:gd name="connsiteX46" fmla="*/ 327017 w 8599161"/>
              <a:gd name="connsiteY46" fmla="*/ 443165 h 5884350"/>
              <a:gd name="connsiteX47" fmla="*/ 1085107 w 8599161"/>
              <a:gd name="connsiteY47" fmla="*/ 677628 h 5884350"/>
              <a:gd name="connsiteX48" fmla="*/ 1718155 w 8599161"/>
              <a:gd name="connsiteY48" fmla="*/ 1349750 h 5884350"/>
              <a:gd name="connsiteX49" fmla="*/ 2233969 w 8599161"/>
              <a:gd name="connsiteY49" fmla="*/ 1967166 h 5884350"/>
              <a:gd name="connsiteX50" fmla="*/ 2530953 w 8599161"/>
              <a:gd name="connsiteY50" fmla="*/ 1506059 h 5884350"/>
              <a:gd name="connsiteX51" fmla="*/ 2684013 w 8599161"/>
              <a:gd name="connsiteY5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3340505 w 8599161"/>
              <a:gd name="connsiteY42" fmla="*/ 4471854 h 5884350"/>
              <a:gd name="connsiteX43" fmla="*/ 2054216 w 8599161"/>
              <a:gd name="connsiteY43" fmla="*/ 5530982 h 5884350"/>
              <a:gd name="connsiteX44" fmla="*/ 162893 w 8599161"/>
              <a:gd name="connsiteY44" fmla="*/ 5538796 h 5884350"/>
              <a:gd name="connsiteX45" fmla="*/ 108185 w 8599161"/>
              <a:gd name="connsiteY45" fmla="*/ 146182 h 5884350"/>
              <a:gd name="connsiteX46" fmla="*/ 327017 w 8599161"/>
              <a:gd name="connsiteY46" fmla="*/ 443165 h 5884350"/>
              <a:gd name="connsiteX47" fmla="*/ 1085107 w 8599161"/>
              <a:gd name="connsiteY47" fmla="*/ 677628 h 5884350"/>
              <a:gd name="connsiteX48" fmla="*/ 1718155 w 8599161"/>
              <a:gd name="connsiteY48" fmla="*/ 1349750 h 5884350"/>
              <a:gd name="connsiteX49" fmla="*/ 2233969 w 8599161"/>
              <a:gd name="connsiteY49" fmla="*/ 1967166 h 5884350"/>
              <a:gd name="connsiteX50" fmla="*/ 2530953 w 8599161"/>
              <a:gd name="connsiteY50" fmla="*/ 1506059 h 5884350"/>
              <a:gd name="connsiteX51" fmla="*/ 2684013 w 8599161"/>
              <a:gd name="connsiteY5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3340505 w 8599161"/>
              <a:gd name="connsiteY42" fmla="*/ 4471854 h 5884350"/>
              <a:gd name="connsiteX43" fmla="*/ 2054216 w 8599161"/>
              <a:gd name="connsiteY43" fmla="*/ 5530982 h 5884350"/>
              <a:gd name="connsiteX44" fmla="*/ 162893 w 8599161"/>
              <a:gd name="connsiteY44" fmla="*/ 5538796 h 5884350"/>
              <a:gd name="connsiteX45" fmla="*/ 108185 w 8599161"/>
              <a:gd name="connsiteY45" fmla="*/ 146182 h 5884350"/>
              <a:gd name="connsiteX46" fmla="*/ 327017 w 8599161"/>
              <a:gd name="connsiteY46" fmla="*/ 443165 h 5884350"/>
              <a:gd name="connsiteX47" fmla="*/ 1085107 w 8599161"/>
              <a:gd name="connsiteY47" fmla="*/ 677628 h 5884350"/>
              <a:gd name="connsiteX48" fmla="*/ 1718155 w 8599161"/>
              <a:gd name="connsiteY48" fmla="*/ 1349750 h 5884350"/>
              <a:gd name="connsiteX49" fmla="*/ 2233969 w 8599161"/>
              <a:gd name="connsiteY49" fmla="*/ 1967166 h 5884350"/>
              <a:gd name="connsiteX50" fmla="*/ 2530953 w 8599161"/>
              <a:gd name="connsiteY50" fmla="*/ 1506059 h 5884350"/>
              <a:gd name="connsiteX51" fmla="*/ 2684013 w 8599161"/>
              <a:gd name="connsiteY5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4047140 w 8599161"/>
              <a:gd name="connsiteY42" fmla="*/ 4905750 h 5884350"/>
              <a:gd name="connsiteX43" fmla="*/ 3340505 w 8599161"/>
              <a:gd name="connsiteY43" fmla="*/ 4471854 h 5884350"/>
              <a:gd name="connsiteX44" fmla="*/ 2054216 w 8599161"/>
              <a:gd name="connsiteY44" fmla="*/ 5530982 h 5884350"/>
              <a:gd name="connsiteX45" fmla="*/ 162893 w 8599161"/>
              <a:gd name="connsiteY45" fmla="*/ 5538796 h 5884350"/>
              <a:gd name="connsiteX46" fmla="*/ 108185 w 8599161"/>
              <a:gd name="connsiteY46" fmla="*/ 146182 h 5884350"/>
              <a:gd name="connsiteX47" fmla="*/ 327017 w 8599161"/>
              <a:gd name="connsiteY47" fmla="*/ 443165 h 5884350"/>
              <a:gd name="connsiteX48" fmla="*/ 1085107 w 8599161"/>
              <a:gd name="connsiteY48" fmla="*/ 677628 h 5884350"/>
              <a:gd name="connsiteX49" fmla="*/ 1718155 w 8599161"/>
              <a:gd name="connsiteY49" fmla="*/ 1349750 h 5884350"/>
              <a:gd name="connsiteX50" fmla="*/ 2233969 w 8599161"/>
              <a:gd name="connsiteY50" fmla="*/ 1967166 h 5884350"/>
              <a:gd name="connsiteX51" fmla="*/ 2530953 w 8599161"/>
              <a:gd name="connsiteY51" fmla="*/ 1506059 h 5884350"/>
              <a:gd name="connsiteX52" fmla="*/ 2684013 w 8599161"/>
              <a:gd name="connsiteY52"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4047140 w 8599161"/>
              <a:gd name="connsiteY42" fmla="*/ 4905750 h 5884350"/>
              <a:gd name="connsiteX43" fmla="*/ 3718894 w 8599161"/>
              <a:gd name="connsiteY43" fmla="*/ 4960458 h 5884350"/>
              <a:gd name="connsiteX44" fmla="*/ 3340505 w 8599161"/>
              <a:gd name="connsiteY44" fmla="*/ 4471854 h 5884350"/>
              <a:gd name="connsiteX45" fmla="*/ 2054216 w 8599161"/>
              <a:gd name="connsiteY45" fmla="*/ 5530982 h 5884350"/>
              <a:gd name="connsiteX46" fmla="*/ 162893 w 8599161"/>
              <a:gd name="connsiteY46" fmla="*/ 5538796 h 5884350"/>
              <a:gd name="connsiteX47" fmla="*/ 108185 w 8599161"/>
              <a:gd name="connsiteY47" fmla="*/ 146182 h 5884350"/>
              <a:gd name="connsiteX48" fmla="*/ 327017 w 8599161"/>
              <a:gd name="connsiteY48" fmla="*/ 443165 h 5884350"/>
              <a:gd name="connsiteX49" fmla="*/ 1085107 w 8599161"/>
              <a:gd name="connsiteY49" fmla="*/ 677628 h 5884350"/>
              <a:gd name="connsiteX50" fmla="*/ 1718155 w 8599161"/>
              <a:gd name="connsiteY50" fmla="*/ 1349750 h 5884350"/>
              <a:gd name="connsiteX51" fmla="*/ 2233969 w 8599161"/>
              <a:gd name="connsiteY51" fmla="*/ 1967166 h 5884350"/>
              <a:gd name="connsiteX52" fmla="*/ 2530953 w 8599161"/>
              <a:gd name="connsiteY52" fmla="*/ 1506059 h 5884350"/>
              <a:gd name="connsiteX53" fmla="*/ 2684013 w 8599161"/>
              <a:gd name="connsiteY53"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4047140 w 8599161"/>
              <a:gd name="connsiteY42" fmla="*/ 4905750 h 5884350"/>
              <a:gd name="connsiteX43" fmla="*/ 3718894 w 8599161"/>
              <a:gd name="connsiteY43" fmla="*/ 4960458 h 5884350"/>
              <a:gd name="connsiteX44" fmla="*/ 3340505 w 8599161"/>
              <a:gd name="connsiteY44" fmla="*/ 4471854 h 5884350"/>
              <a:gd name="connsiteX45" fmla="*/ 2054216 w 8599161"/>
              <a:gd name="connsiteY45" fmla="*/ 5530982 h 5884350"/>
              <a:gd name="connsiteX46" fmla="*/ 162893 w 8599161"/>
              <a:gd name="connsiteY46" fmla="*/ 5538796 h 5884350"/>
              <a:gd name="connsiteX47" fmla="*/ 108185 w 8599161"/>
              <a:gd name="connsiteY47" fmla="*/ 146182 h 5884350"/>
              <a:gd name="connsiteX48" fmla="*/ 327017 w 8599161"/>
              <a:gd name="connsiteY48" fmla="*/ 443165 h 5884350"/>
              <a:gd name="connsiteX49" fmla="*/ 1085107 w 8599161"/>
              <a:gd name="connsiteY49" fmla="*/ 677628 h 5884350"/>
              <a:gd name="connsiteX50" fmla="*/ 1718155 w 8599161"/>
              <a:gd name="connsiteY50" fmla="*/ 1349750 h 5884350"/>
              <a:gd name="connsiteX51" fmla="*/ 2233969 w 8599161"/>
              <a:gd name="connsiteY51" fmla="*/ 1967166 h 5884350"/>
              <a:gd name="connsiteX52" fmla="*/ 2530953 w 8599161"/>
              <a:gd name="connsiteY52" fmla="*/ 1506059 h 5884350"/>
              <a:gd name="connsiteX53" fmla="*/ 2684013 w 8599161"/>
              <a:gd name="connsiteY53" fmla="*/ 1168990 h 5884350"/>
              <a:gd name="connsiteX0" fmla="*/ 2684013 w 8599161"/>
              <a:gd name="connsiteY0" fmla="*/ 1168990 h 5931539"/>
              <a:gd name="connsiteX1" fmla="*/ 2656000 w 8599161"/>
              <a:gd name="connsiteY1" fmla="*/ 958982 h 5931539"/>
              <a:gd name="connsiteX2" fmla="*/ 2781046 w 8599161"/>
              <a:gd name="connsiteY2" fmla="*/ 724519 h 5931539"/>
              <a:gd name="connsiteX3" fmla="*/ 3109292 w 8599161"/>
              <a:gd name="connsiteY3" fmla="*/ 380643 h 5931539"/>
              <a:gd name="connsiteX4" fmla="*/ 3593847 w 8599161"/>
              <a:gd name="connsiteY4" fmla="*/ 247781 h 5931539"/>
              <a:gd name="connsiteX5" fmla="*/ 3836123 w 8599161"/>
              <a:gd name="connsiteY5" fmla="*/ 36765 h 5931539"/>
              <a:gd name="connsiteX6" fmla="*/ 4125293 w 8599161"/>
              <a:gd name="connsiteY6" fmla="*/ 52397 h 5931539"/>
              <a:gd name="connsiteX7" fmla="*/ 4336308 w 8599161"/>
              <a:gd name="connsiteY7" fmla="*/ 5505 h 5931539"/>
              <a:gd name="connsiteX8" fmla="*/ 4594216 w 8599161"/>
              <a:gd name="connsiteY8" fmla="*/ 138366 h 5931539"/>
              <a:gd name="connsiteX9" fmla="*/ 5070954 w 8599161"/>
              <a:gd name="connsiteY9" fmla="*/ 52396 h 5931539"/>
              <a:gd name="connsiteX10" fmla="*/ 5399200 w 8599161"/>
              <a:gd name="connsiteY10" fmla="*/ 333750 h 5931539"/>
              <a:gd name="connsiteX11" fmla="*/ 6274523 w 8599161"/>
              <a:gd name="connsiteY11" fmla="*/ 536950 h 5931539"/>
              <a:gd name="connsiteX12" fmla="*/ 6720000 w 8599161"/>
              <a:gd name="connsiteY12" fmla="*/ 138365 h 5931539"/>
              <a:gd name="connsiteX13" fmla="*/ 6868493 w 8599161"/>
              <a:gd name="connsiteY13" fmla="*/ 177442 h 5931539"/>
              <a:gd name="connsiteX14" fmla="*/ 7059970 w 8599161"/>
              <a:gd name="connsiteY14" fmla="*/ 106097 h 5931539"/>
              <a:gd name="connsiteX15" fmla="*/ 7345231 w 8599161"/>
              <a:gd name="connsiteY15" fmla="*/ 341566 h 5931539"/>
              <a:gd name="connsiteX16" fmla="*/ 7439016 w 8599161"/>
              <a:gd name="connsiteY16" fmla="*/ 333751 h 5931539"/>
              <a:gd name="connsiteX17" fmla="*/ 7564062 w 8599161"/>
              <a:gd name="connsiteY17" fmla="*/ 505690 h 5931539"/>
              <a:gd name="connsiteX18" fmla="*/ 7392123 w 8599161"/>
              <a:gd name="connsiteY18" fmla="*/ 724519 h 5931539"/>
              <a:gd name="connsiteX19" fmla="*/ 7556247 w 8599161"/>
              <a:gd name="connsiteY19" fmla="*/ 912090 h 5931539"/>
              <a:gd name="connsiteX20" fmla="*/ 7775077 w 8599161"/>
              <a:gd name="connsiteY20" fmla="*/ 1060582 h 5931539"/>
              <a:gd name="connsiteX21" fmla="*/ 7986093 w 8599161"/>
              <a:gd name="connsiteY21" fmla="*/ 1271597 h 5931539"/>
              <a:gd name="connsiteX22" fmla="*/ 8087692 w 8599161"/>
              <a:gd name="connsiteY22" fmla="*/ 1295043 h 5931539"/>
              <a:gd name="connsiteX23" fmla="*/ 8165847 w 8599161"/>
              <a:gd name="connsiteY23" fmla="*/ 1599843 h 5931539"/>
              <a:gd name="connsiteX24" fmla="*/ 8244000 w 8599161"/>
              <a:gd name="connsiteY24" fmla="*/ 1748336 h 5931539"/>
              <a:gd name="connsiteX25" fmla="*/ 8212739 w 8599161"/>
              <a:gd name="connsiteY25" fmla="*/ 1818673 h 5931539"/>
              <a:gd name="connsiteX26" fmla="*/ 8415939 w 8599161"/>
              <a:gd name="connsiteY26" fmla="*/ 2162551 h 5931539"/>
              <a:gd name="connsiteX27" fmla="*/ 8494093 w 8599161"/>
              <a:gd name="connsiteY27" fmla="*/ 2170368 h 5931539"/>
              <a:gd name="connsiteX28" fmla="*/ 8540984 w 8599161"/>
              <a:gd name="connsiteY28" fmla="*/ 2662735 h 5931539"/>
              <a:gd name="connsiteX29" fmla="*/ 8501908 w 8599161"/>
              <a:gd name="connsiteY29" fmla="*/ 3076951 h 5931539"/>
              <a:gd name="connsiteX30" fmla="*/ 7790708 w 8599161"/>
              <a:gd name="connsiteY30" fmla="*/ 3131659 h 5931539"/>
              <a:gd name="connsiteX31" fmla="*/ 6934924 w 8599161"/>
              <a:gd name="connsiteY31" fmla="*/ 3408962 h 5931539"/>
              <a:gd name="connsiteX32" fmla="*/ 6696555 w 8599161"/>
              <a:gd name="connsiteY32" fmla="*/ 3405196 h 5931539"/>
              <a:gd name="connsiteX33" fmla="*/ 6469909 w 8599161"/>
              <a:gd name="connsiteY33" fmla="*/ 3522427 h 5931539"/>
              <a:gd name="connsiteX34" fmla="*/ 6165109 w 8599161"/>
              <a:gd name="connsiteY34" fmla="*/ 3811596 h 5931539"/>
              <a:gd name="connsiteX35" fmla="*/ 6055694 w 8599161"/>
              <a:gd name="connsiteY35" fmla="*/ 4061688 h 5931539"/>
              <a:gd name="connsiteX36" fmla="*/ 5821232 w 8599161"/>
              <a:gd name="connsiteY36" fmla="*/ 4194550 h 5931539"/>
              <a:gd name="connsiteX37" fmla="*/ 5782156 w 8599161"/>
              <a:gd name="connsiteY37" fmla="*/ 4389935 h 5931539"/>
              <a:gd name="connsiteX38" fmla="*/ 5375755 w 8599161"/>
              <a:gd name="connsiteY38" fmla="*/ 4452458 h 5931539"/>
              <a:gd name="connsiteX39" fmla="*/ 5258525 w 8599161"/>
              <a:gd name="connsiteY39" fmla="*/ 4382119 h 5931539"/>
              <a:gd name="connsiteX40" fmla="*/ 4945910 w 8599161"/>
              <a:gd name="connsiteY40" fmla="*/ 4460273 h 5931539"/>
              <a:gd name="connsiteX41" fmla="*/ 4359755 w 8599161"/>
              <a:gd name="connsiteY41" fmla="*/ 4593134 h 5931539"/>
              <a:gd name="connsiteX42" fmla="*/ 4047140 w 8599161"/>
              <a:gd name="connsiteY42" fmla="*/ 4905750 h 5931539"/>
              <a:gd name="connsiteX43" fmla="*/ 3718894 w 8599161"/>
              <a:gd name="connsiteY43" fmla="*/ 4960458 h 5931539"/>
              <a:gd name="connsiteX44" fmla="*/ 3340505 w 8599161"/>
              <a:gd name="connsiteY44" fmla="*/ 4471854 h 5931539"/>
              <a:gd name="connsiteX45" fmla="*/ 2632555 w 8599161"/>
              <a:gd name="connsiteY45" fmla="*/ 5015165 h 5931539"/>
              <a:gd name="connsiteX46" fmla="*/ 2054216 w 8599161"/>
              <a:gd name="connsiteY46" fmla="*/ 5530982 h 5931539"/>
              <a:gd name="connsiteX47" fmla="*/ 162893 w 8599161"/>
              <a:gd name="connsiteY47" fmla="*/ 5538796 h 5931539"/>
              <a:gd name="connsiteX48" fmla="*/ 108185 w 8599161"/>
              <a:gd name="connsiteY48" fmla="*/ 146182 h 5931539"/>
              <a:gd name="connsiteX49" fmla="*/ 327017 w 8599161"/>
              <a:gd name="connsiteY49" fmla="*/ 443165 h 5931539"/>
              <a:gd name="connsiteX50" fmla="*/ 1085107 w 8599161"/>
              <a:gd name="connsiteY50" fmla="*/ 677628 h 5931539"/>
              <a:gd name="connsiteX51" fmla="*/ 1718155 w 8599161"/>
              <a:gd name="connsiteY51" fmla="*/ 1349750 h 5931539"/>
              <a:gd name="connsiteX52" fmla="*/ 2233969 w 8599161"/>
              <a:gd name="connsiteY52" fmla="*/ 1967166 h 5931539"/>
              <a:gd name="connsiteX53" fmla="*/ 2530953 w 8599161"/>
              <a:gd name="connsiteY53" fmla="*/ 1506059 h 5931539"/>
              <a:gd name="connsiteX54" fmla="*/ 2684013 w 8599161"/>
              <a:gd name="connsiteY54" fmla="*/ 1168990 h 5931539"/>
              <a:gd name="connsiteX0" fmla="*/ 2684013 w 8599161"/>
              <a:gd name="connsiteY0" fmla="*/ 1168990 h 5931539"/>
              <a:gd name="connsiteX1" fmla="*/ 2656000 w 8599161"/>
              <a:gd name="connsiteY1" fmla="*/ 958982 h 5931539"/>
              <a:gd name="connsiteX2" fmla="*/ 2781046 w 8599161"/>
              <a:gd name="connsiteY2" fmla="*/ 724519 h 5931539"/>
              <a:gd name="connsiteX3" fmla="*/ 3109292 w 8599161"/>
              <a:gd name="connsiteY3" fmla="*/ 380643 h 5931539"/>
              <a:gd name="connsiteX4" fmla="*/ 3593847 w 8599161"/>
              <a:gd name="connsiteY4" fmla="*/ 247781 h 5931539"/>
              <a:gd name="connsiteX5" fmla="*/ 3836123 w 8599161"/>
              <a:gd name="connsiteY5" fmla="*/ 36765 h 5931539"/>
              <a:gd name="connsiteX6" fmla="*/ 4125293 w 8599161"/>
              <a:gd name="connsiteY6" fmla="*/ 52397 h 5931539"/>
              <a:gd name="connsiteX7" fmla="*/ 4336308 w 8599161"/>
              <a:gd name="connsiteY7" fmla="*/ 5505 h 5931539"/>
              <a:gd name="connsiteX8" fmla="*/ 4594216 w 8599161"/>
              <a:gd name="connsiteY8" fmla="*/ 138366 h 5931539"/>
              <a:gd name="connsiteX9" fmla="*/ 5070954 w 8599161"/>
              <a:gd name="connsiteY9" fmla="*/ 52396 h 5931539"/>
              <a:gd name="connsiteX10" fmla="*/ 5399200 w 8599161"/>
              <a:gd name="connsiteY10" fmla="*/ 333750 h 5931539"/>
              <a:gd name="connsiteX11" fmla="*/ 6274523 w 8599161"/>
              <a:gd name="connsiteY11" fmla="*/ 536950 h 5931539"/>
              <a:gd name="connsiteX12" fmla="*/ 6720000 w 8599161"/>
              <a:gd name="connsiteY12" fmla="*/ 138365 h 5931539"/>
              <a:gd name="connsiteX13" fmla="*/ 6868493 w 8599161"/>
              <a:gd name="connsiteY13" fmla="*/ 177442 h 5931539"/>
              <a:gd name="connsiteX14" fmla="*/ 7059970 w 8599161"/>
              <a:gd name="connsiteY14" fmla="*/ 106097 h 5931539"/>
              <a:gd name="connsiteX15" fmla="*/ 7345231 w 8599161"/>
              <a:gd name="connsiteY15" fmla="*/ 341566 h 5931539"/>
              <a:gd name="connsiteX16" fmla="*/ 7439016 w 8599161"/>
              <a:gd name="connsiteY16" fmla="*/ 333751 h 5931539"/>
              <a:gd name="connsiteX17" fmla="*/ 7564062 w 8599161"/>
              <a:gd name="connsiteY17" fmla="*/ 505690 h 5931539"/>
              <a:gd name="connsiteX18" fmla="*/ 7392123 w 8599161"/>
              <a:gd name="connsiteY18" fmla="*/ 724519 h 5931539"/>
              <a:gd name="connsiteX19" fmla="*/ 7556247 w 8599161"/>
              <a:gd name="connsiteY19" fmla="*/ 912090 h 5931539"/>
              <a:gd name="connsiteX20" fmla="*/ 7775077 w 8599161"/>
              <a:gd name="connsiteY20" fmla="*/ 1060582 h 5931539"/>
              <a:gd name="connsiteX21" fmla="*/ 7986093 w 8599161"/>
              <a:gd name="connsiteY21" fmla="*/ 1271597 h 5931539"/>
              <a:gd name="connsiteX22" fmla="*/ 8087692 w 8599161"/>
              <a:gd name="connsiteY22" fmla="*/ 1295043 h 5931539"/>
              <a:gd name="connsiteX23" fmla="*/ 8165847 w 8599161"/>
              <a:gd name="connsiteY23" fmla="*/ 1599843 h 5931539"/>
              <a:gd name="connsiteX24" fmla="*/ 8244000 w 8599161"/>
              <a:gd name="connsiteY24" fmla="*/ 1748336 h 5931539"/>
              <a:gd name="connsiteX25" fmla="*/ 8212739 w 8599161"/>
              <a:gd name="connsiteY25" fmla="*/ 1818673 h 5931539"/>
              <a:gd name="connsiteX26" fmla="*/ 8415939 w 8599161"/>
              <a:gd name="connsiteY26" fmla="*/ 2162551 h 5931539"/>
              <a:gd name="connsiteX27" fmla="*/ 8494093 w 8599161"/>
              <a:gd name="connsiteY27" fmla="*/ 2170368 h 5931539"/>
              <a:gd name="connsiteX28" fmla="*/ 8540984 w 8599161"/>
              <a:gd name="connsiteY28" fmla="*/ 2662735 h 5931539"/>
              <a:gd name="connsiteX29" fmla="*/ 8501908 w 8599161"/>
              <a:gd name="connsiteY29" fmla="*/ 3076951 h 5931539"/>
              <a:gd name="connsiteX30" fmla="*/ 7790708 w 8599161"/>
              <a:gd name="connsiteY30" fmla="*/ 3131659 h 5931539"/>
              <a:gd name="connsiteX31" fmla="*/ 6934924 w 8599161"/>
              <a:gd name="connsiteY31" fmla="*/ 3408962 h 5931539"/>
              <a:gd name="connsiteX32" fmla="*/ 6696555 w 8599161"/>
              <a:gd name="connsiteY32" fmla="*/ 3405196 h 5931539"/>
              <a:gd name="connsiteX33" fmla="*/ 6469909 w 8599161"/>
              <a:gd name="connsiteY33" fmla="*/ 3522427 h 5931539"/>
              <a:gd name="connsiteX34" fmla="*/ 6165109 w 8599161"/>
              <a:gd name="connsiteY34" fmla="*/ 3811596 h 5931539"/>
              <a:gd name="connsiteX35" fmla="*/ 6055694 w 8599161"/>
              <a:gd name="connsiteY35" fmla="*/ 4061688 h 5931539"/>
              <a:gd name="connsiteX36" fmla="*/ 5821232 w 8599161"/>
              <a:gd name="connsiteY36" fmla="*/ 4194550 h 5931539"/>
              <a:gd name="connsiteX37" fmla="*/ 5782156 w 8599161"/>
              <a:gd name="connsiteY37" fmla="*/ 4389935 h 5931539"/>
              <a:gd name="connsiteX38" fmla="*/ 5375755 w 8599161"/>
              <a:gd name="connsiteY38" fmla="*/ 4452458 h 5931539"/>
              <a:gd name="connsiteX39" fmla="*/ 5258525 w 8599161"/>
              <a:gd name="connsiteY39" fmla="*/ 4382119 h 5931539"/>
              <a:gd name="connsiteX40" fmla="*/ 4945910 w 8599161"/>
              <a:gd name="connsiteY40" fmla="*/ 4460273 h 5931539"/>
              <a:gd name="connsiteX41" fmla="*/ 4359755 w 8599161"/>
              <a:gd name="connsiteY41" fmla="*/ 4593134 h 5931539"/>
              <a:gd name="connsiteX42" fmla="*/ 4047140 w 8599161"/>
              <a:gd name="connsiteY42" fmla="*/ 4905750 h 5931539"/>
              <a:gd name="connsiteX43" fmla="*/ 3718894 w 8599161"/>
              <a:gd name="connsiteY43" fmla="*/ 4960458 h 5931539"/>
              <a:gd name="connsiteX44" fmla="*/ 3340505 w 8599161"/>
              <a:gd name="connsiteY44" fmla="*/ 4471854 h 5931539"/>
              <a:gd name="connsiteX45" fmla="*/ 2632555 w 8599161"/>
              <a:gd name="connsiteY45" fmla="*/ 5015165 h 5931539"/>
              <a:gd name="connsiteX46" fmla="*/ 2054216 w 8599161"/>
              <a:gd name="connsiteY46" fmla="*/ 5530982 h 5931539"/>
              <a:gd name="connsiteX47" fmla="*/ 162893 w 8599161"/>
              <a:gd name="connsiteY47" fmla="*/ 5538796 h 5931539"/>
              <a:gd name="connsiteX48" fmla="*/ 108185 w 8599161"/>
              <a:gd name="connsiteY48" fmla="*/ 146182 h 5931539"/>
              <a:gd name="connsiteX49" fmla="*/ 327017 w 8599161"/>
              <a:gd name="connsiteY49" fmla="*/ 443165 h 5931539"/>
              <a:gd name="connsiteX50" fmla="*/ 1085107 w 8599161"/>
              <a:gd name="connsiteY50" fmla="*/ 677628 h 5931539"/>
              <a:gd name="connsiteX51" fmla="*/ 1718155 w 8599161"/>
              <a:gd name="connsiteY51" fmla="*/ 1349750 h 5931539"/>
              <a:gd name="connsiteX52" fmla="*/ 2233969 w 8599161"/>
              <a:gd name="connsiteY52" fmla="*/ 1967166 h 5931539"/>
              <a:gd name="connsiteX53" fmla="*/ 2530953 w 8599161"/>
              <a:gd name="connsiteY53" fmla="*/ 1506059 h 5931539"/>
              <a:gd name="connsiteX54" fmla="*/ 2684013 w 8599161"/>
              <a:gd name="connsiteY54" fmla="*/ 1168990 h 5931539"/>
              <a:gd name="connsiteX0" fmla="*/ 2634966 w 8550114"/>
              <a:gd name="connsiteY0" fmla="*/ 1168990 h 5969025"/>
              <a:gd name="connsiteX1" fmla="*/ 2606953 w 8550114"/>
              <a:gd name="connsiteY1" fmla="*/ 958982 h 5969025"/>
              <a:gd name="connsiteX2" fmla="*/ 2731999 w 8550114"/>
              <a:gd name="connsiteY2" fmla="*/ 724519 h 5969025"/>
              <a:gd name="connsiteX3" fmla="*/ 3060245 w 8550114"/>
              <a:gd name="connsiteY3" fmla="*/ 380643 h 5969025"/>
              <a:gd name="connsiteX4" fmla="*/ 3544800 w 8550114"/>
              <a:gd name="connsiteY4" fmla="*/ 247781 h 5969025"/>
              <a:gd name="connsiteX5" fmla="*/ 3787076 w 8550114"/>
              <a:gd name="connsiteY5" fmla="*/ 36765 h 5969025"/>
              <a:gd name="connsiteX6" fmla="*/ 4076246 w 8550114"/>
              <a:gd name="connsiteY6" fmla="*/ 52397 h 5969025"/>
              <a:gd name="connsiteX7" fmla="*/ 4287261 w 8550114"/>
              <a:gd name="connsiteY7" fmla="*/ 5505 h 5969025"/>
              <a:gd name="connsiteX8" fmla="*/ 4545169 w 8550114"/>
              <a:gd name="connsiteY8" fmla="*/ 138366 h 5969025"/>
              <a:gd name="connsiteX9" fmla="*/ 5021907 w 8550114"/>
              <a:gd name="connsiteY9" fmla="*/ 52396 h 5969025"/>
              <a:gd name="connsiteX10" fmla="*/ 5350153 w 8550114"/>
              <a:gd name="connsiteY10" fmla="*/ 333750 h 5969025"/>
              <a:gd name="connsiteX11" fmla="*/ 6225476 w 8550114"/>
              <a:gd name="connsiteY11" fmla="*/ 536950 h 5969025"/>
              <a:gd name="connsiteX12" fmla="*/ 6670953 w 8550114"/>
              <a:gd name="connsiteY12" fmla="*/ 138365 h 5969025"/>
              <a:gd name="connsiteX13" fmla="*/ 6819446 w 8550114"/>
              <a:gd name="connsiteY13" fmla="*/ 177442 h 5969025"/>
              <a:gd name="connsiteX14" fmla="*/ 7010923 w 8550114"/>
              <a:gd name="connsiteY14" fmla="*/ 106097 h 5969025"/>
              <a:gd name="connsiteX15" fmla="*/ 7296184 w 8550114"/>
              <a:gd name="connsiteY15" fmla="*/ 341566 h 5969025"/>
              <a:gd name="connsiteX16" fmla="*/ 7389969 w 8550114"/>
              <a:gd name="connsiteY16" fmla="*/ 333751 h 5969025"/>
              <a:gd name="connsiteX17" fmla="*/ 7515015 w 8550114"/>
              <a:gd name="connsiteY17" fmla="*/ 505690 h 5969025"/>
              <a:gd name="connsiteX18" fmla="*/ 7343076 w 8550114"/>
              <a:gd name="connsiteY18" fmla="*/ 724519 h 5969025"/>
              <a:gd name="connsiteX19" fmla="*/ 7507200 w 8550114"/>
              <a:gd name="connsiteY19" fmla="*/ 912090 h 5969025"/>
              <a:gd name="connsiteX20" fmla="*/ 7726030 w 8550114"/>
              <a:gd name="connsiteY20" fmla="*/ 1060582 h 5969025"/>
              <a:gd name="connsiteX21" fmla="*/ 7937046 w 8550114"/>
              <a:gd name="connsiteY21" fmla="*/ 1271597 h 5969025"/>
              <a:gd name="connsiteX22" fmla="*/ 8038645 w 8550114"/>
              <a:gd name="connsiteY22" fmla="*/ 1295043 h 5969025"/>
              <a:gd name="connsiteX23" fmla="*/ 8116800 w 8550114"/>
              <a:gd name="connsiteY23" fmla="*/ 1599843 h 5969025"/>
              <a:gd name="connsiteX24" fmla="*/ 8194953 w 8550114"/>
              <a:gd name="connsiteY24" fmla="*/ 1748336 h 5969025"/>
              <a:gd name="connsiteX25" fmla="*/ 8163692 w 8550114"/>
              <a:gd name="connsiteY25" fmla="*/ 1818673 h 5969025"/>
              <a:gd name="connsiteX26" fmla="*/ 8366892 w 8550114"/>
              <a:gd name="connsiteY26" fmla="*/ 2162551 h 5969025"/>
              <a:gd name="connsiteX27" fmla="*/ 8445046 w 8550114"/>
              <a:gd name="connsiteY27" fmla="*/ 2170368 h 5969025"/>
              <a:gd name="connsiteX28" fmla="*/ 8491937 w 8550114"/>
              <a:gd name="connsiteY28" fmla="*/ 2662735 h 5969025"/>
              <a:gd name="connsiteX29" fmla="*/ 8452861 w 8550114"/>
              <a:gd name="connsiteY29" fmla="*/ 3076951 h 5969025"/>
              <a:gd name="connsiteX30" fmla="*/ 7741661 w 8550114"/>
              <a:gd name="connsiteY30" fmla="*/ 3131659 h 5969025"/>
              <a:gd name="connsiteX31" fmla="*/ 6885877 w 8550114"/>
              <a:gd name="connsiteY31" fmla="*/ 3408962 h 5969025"/>
              <a:gd name="connsiteX32" fmla="*/ 6647508 w 8550114"/>
              <a:gd name="connsiteY32" fmla="*/ 3405196 h 5969025"/>
              <a:gd name="connsiteX33" fmla="*/ 6420862 w 8550114"/>
              <a:gd name="connsiteY33" fmla="*/ 3522427 h 5969025"/>
              <a:gd name="connsiteX34" fmla="*/ 6116062 w 8550114"/>
              <a:gd name="connsiteY34" fmla="*/ 3811596 h 5969025"/>
              <a:gd name="connsiteX35" fmla="*/ 6006647 w 8550114"/>
              <a:gd name="connsiteY35" fmla="*/ 4061688 h 5969025"/>
              <a:gd name="connsiteX36" fmla="*/ 5772185 w 8550114"/>
              <a:gd name="connsiteY36" fmla="*/ 4194550 h 5969025"/>
              <a:gd name="connsiteX37" fmla="*/ 5733109 w 8550114"/>
              <a:gd name="connsiteY37" fmla="*/ 4389935 h 5969025"/>
              <a:gd name="connsiteX38" fmla="*/ 5326708 w 8550114"/>
              <a:gd name="connsiteY38" fmla="*/ 4452458 h 5969025"/>
              <a:gd name="connsiteX39" fmla="*/ 5209478 w 8550114"/>
              <a:gd name="connsiteY39" fmla="*/ 4382119 h 5969025"/>
              <a:gd name="connsiteX40" fmla="*/ 4896863 w 8550114"/>
              <a:gd name="connsiteY40" fmla="*/ 4460273 h 5969025"/>
              <a:gd name="connsiteX41" fmla="*/ 4310708 w 8550114"/>
              <a:gd name="connsiteY41" fmla="*/ 4593134 h 5969025"/>
              <a:gd name="connsiteX42" fmla="*/ 3998093 w 8550114"/>
              <a:gd name="connsiteY42" fmla="*/ 4905750 h 5969025"/>
              <a:gd name="connsiteX43" fmla="*/ 3669847 w 8550114"/>
              <a:gd name="connsiteY43" fmla="*/ 4960458 h 5969025"/>
              <a:gd name="connsiteX44" fmla="*/ 3291458 w 8550114"/>
              <a:gd name="connsiteY44" fmla="*/ 4471854 h 5969025"/>
              <a:gd name="connsiteX45" fmla="*/ 2583508 w 8550114"/>
              <a:gd name="connsiteY45" fmla="*/ 5015165 h 5969025"/>
              <a:gd name="connsiteX46" fmla="*/ 2005169 w 8550114"/>
              <a:gd name="connsiteY46" fmla="*/ 5530982 h 5969025"/>
              <a:gd name="connsiteX47" fmla="*/ 887570 w 8550114"/>
              <a:gd name="connsiteY47" fmla="*/ 5562242 h 5969025"/>
              <a:gd name="connsiteX48" fmla="*/ 113846 w 8550114"/>
              <a:gd name="connsiteY48" fmla="*/ 5538796 h 5969025"/>
              <a:gd name="connsiteX49" fmla="*/ 59138 w 8550114"/>
              <a:gd name="connsiteY49" fmla="*/ 146182 h 5969025"/>
              <a:gd name="connsiteX50" fmla="*/ 277970 w 8550114"/>
              <a:gd name="connsiteY50" fmla="*/ 443165 h 5969025"/>
              <a:gd name="connsiteX51" fmla="*/ 1036060 w 8550114"/>
              <a:gd name="connsiteY51" fmla="*/ 677628 h 5969025"/>
              <a:gd name="connsiteX52" fmla="*/ 1669108 w 8550114"/>
              <a:gd name="connsiteY52" fmla="*/ 1349750 h 5969025"/>
              <a:gd name="connsiteX53" fmla="*/ 2184922 w 8550114"/>
              <a:gd name="connsiteY53" fmla="*/ 1967166 h 5969025"/>
              <a:gd name="connsiteX54" fmla="*/ 2481906 w 8550114"/>
              <a:gd name="connsiteY54" fmla="*/ 1506059 h 5969025"/>
              <a:gd name="connsiteX55" fmla="*/ 2634966 w 8550114"/>
              <a:gd name="connsiteY55" fmla="*/ 1168990 h 5969025"/>
              <a:gd name="connsiteX0" fmla="*/ 2634966 w 8550114"/>
              <a:gd name="connsiteY0" fmla="*/ 1168990 h 5602986"/>
              <a:gd name="connsiteX1" fmla="*/ 2606953 w 8550114"/>
              <a:gd name="connsiteY1" fmla="*/ 958982 h 5602986"/>
              <a:gd name="connsiteX2" fmla="*/ 2731999 w 8550114"/>
              <a:gd name="connsiteY2" fmla="*/ 724519 h 5602986"/>
              <a:gd name="connsiteX3" fmla="*/ 3060245 w 8550114"/>
              <a:gd name="connsiteY3" fmla="*/ 380643 h 5602986"/>
              <a:gd name="connsiteX4" fmla="*/ 3544800 w 8550114"/>
              <a:gd name="connsiteY4" fmla="*/ 247781 h 5602986"/>
              <a:gd name="connsiteX5" fmla="*/ 3787076 w 8550114"/>
              <a:gd name="connsiteY5" fmla="*/ 36765 h 5602986"/>
              <a:gd name="connsiteX6" fmla="*/ 4076246 w 8550114"/>
              <a:gd name="connsiteY6" fmla="*/ 52397 h 5602986"/>
              <a:gd name="connsiteX7" fmla="*/ 4287261 w 8550114"/>
              <a:gd name="connsiteY7" fmla="*/ 5505 h 5602986"/>
              <a:gd name="connsiteX8" fmla="*/ 4545169 w 8550114"/>
              <a:gd name="connsiteY8" fmla="*/ 138366 h 5602986"/>
              <a:gd name="connsiteX9" fmla="*/ 5021907 w 8550114"/>
              <a:gd name="connsiteY9" fmla="*/ 52396 h 5602986"/>
              <a:gd name="connsiteX10" fmla="*/ 5350153 w 8550114"/>
              <a:gd name="connsiteY10" fmla="*/ 333750 h 5602986"/>
              <a:gd name="connsiteX11" fmla="*/ 6225476 w 8550114"/>
              <a:gd name="connsiteY11" fmla="*/ 536950 h 5602986"/>
              <a:gd name="connsiteX12" fmla="*/ 6670953 w 8550114"/>
              <a:gd name="connsiteY12" fmla="*/ 138365 h 5602986"/>
              <a:gd name="connsiteX13" fmla="*/ 6819446 w 8550114"/>
              <a:gd name="connsiteY13" fmla="*/ 177442 h 5602986"/>
              <a:gd name="connsiteX14" fmla="*/ 7010923 w 8550114"/>
              <a:gd name="connsiteY14" fmla="*/ 106097 h 5602986"/>
              <a:gd name="connsiteX15" fmla="*/ 7296184 w 8550114"/>
              <a:gd name="connsiteY15" fmla="*/ 341566 h 5602986"/>
              <a:gd name="connsiteX16" fmla="*/ 7389969 w 8550114"/>
              <a:gd name="connsiteY16" fmla="*/ 333751 h 5602986"/>
              <a:gd name="connsiteX17" fmla="*/ 7515015 w 8550114"/>
              <a:gd name="connsiteY17" fmla="*/ 505690 h 5602986"/>
              <a:gd name="connsiteX18" fmla="*/ 7343076 w 8550114"/>
              <a:gd name="connsiteY18" fmla="*/ 724519 h 5602986"/>
              <a:gd name="connsiteX19" fmla="*/ 7507200 w 8550114"/>
              <a:gd name="connsiteY19" fmla="*/ 912090 h 5602986"/>
              <a:gd name="connsiteX20" fmla="*/ 7726030 w 8550114"/>
              <a:gd name="connsiteY20" fmla="*/ 1060582 h 5602986"/>
              <a:gd name="connsiteX21" fmla="*/ 7937046 w 8550114"/>
              <a:gd name="connsiteY21" fmla="*/ 1271597 h 5602986"/>
              <a:gd name="connsiteX22" fmla="*/ 8038645 w 8550114"/>
              <a:gd name="connsiteY22" fmla="*/ 1295043 h 5602986"/>
              <a:gd name="connsiteX23" fmla="*/ 8116800 w 8550114"/>
              <a:gd name="connsiteY23" fmla="*/ 1599843 h 5602986"/>
              <a:gd name="connsiteX24" fmla="*/ 8194953 w 8550114"/>
              <a:gd name="connsiteY24" fmla="*/ 1748336 h 5602986"/>
              <a:gd name="connsiteX25" fmla="*/ 8163692 w 8550114"/>
              <a:gd name="connsiteY25" fmla="*/ 1818673 h 5602986"/>
              <a:gd name="connsiteX26" fmla="*/ 8366892 w 8550114"/>
              <a:gd name="connsiteY26" fmla="*/ 2162551 h 5602986"/>
              <a:gd name="connsiteX27" fmla="*/ 8445046 w 8550114"/>
              <a:gd name="connsiteY27" fmla="*/ 2170368 h 5602986"/>
              <a:gd name="connsiteX28" fmla="*/ 8491937 w 8550114"/>
              <a:gd name="connsiteY28" fmla="*/ 2662735 h 5602986"/>
              <a:gd name="connsiteX29" fmla="*/ 8452861 w 8550114"/>
              <a:gd name="connsiteY29" fmla="*/ 3076951 h 5602986"/>
              <a:gd name="connsiteX30" fmla="*/ 7741661 w 8550114"/>
              <a:gd name="connsiteY30" fmla="*/ 3131659 h 5602986"/>
              <a:gd name="connsiteX31" fmla="*/ 6885877 w 8550114"/>
              <a:gd name="connsiteY31" fmla="*/ 3408962 h 5602986"/>
              <a:gd name="connsiteX32" fmla="*/ 6647508 w 8550114"/>
              <a:gd name="connsiteY32" fmla="*/ 3405196 h 5602986"/>
              <a:gd name="connsiteX33" fmla="*/ 6420862 w 8550114"/>
              <a:gd name="connsiteY33" fmla="*/ 3522427 h 5602986"/>
              <a:gd name="connsiteX34" fmla="*/ 6116062 w 8550114"/>
              <a:gd name="connsiteY34" fmla="*/ 3811596 h 5602986"/>
              <a:gd name="connsiteX35" fmla="*/ 6006647 w 8550114"/>
              <a:gd name="connsiteY35" fmla="*/ 4061688 h 5602986"/>
              <a:gd name="connsiteX36" fmla="*/ 5772185 w 8550114"/>
              <a:gd name="connsiteY36" fmla="*/ 4194550 h 5602986"/>
              <a:gd name="connsiteX37" fmla="*/ 5733109 w 8550114"/>
              <a:gd name="connsiteY37" fmla="*/ 4389935 h 5602986"/>
              <a:gd name="connsiteX38" fmla="*/ 5326708 w 8550114"/>
              <a:gd name="connsiteY38" fmla="*/ 4452458 h 5602986"/>
              <a:gd name="connsiteX39" fmla="*/ 5209478 w 8550114"/>
              <a:gd name="connsiteY39" fmla="*/ 4382119 h 5602986"/>
              <a:gd name="connsiteX40" fmla="*/ 4896863 w 8550114"/>
              <a:gd name="connsiteY40" fmla="*/ 4460273 h 5602986"/>
              <a:gd name="connsiteX41" fmla="*/ 4310708 w 8550114"/>
              <a:gd name="connsiteY41" fmla="*/ 4593134 h 5602986"/>
              <a:gd name="connsiteX42" fmla="*/ 3998093 w 8550114"/>
              <a:gd name="connsiteY42" fmla="*/ 4905750 h 5602986"/>
              <a:gd name="connsiteX43" fmla="*/ 3669847 w 8550114"/>
              <a:gd name="connsiteY43" fmla="*/ 4960458 h 5602986"/>
              <a:gd name="connsiteX44" fmla="*/ 3291458 w 8550114"/>
              <a:gd name="connsiteY44" fmla="*/ 4471854 h 5602986"/>
              <a:gd name="connsiteX45" fmla="*/ 2583508 w 8550114"/>
              <a:gd name="connsiteY45" fmla="*/ 5015165 h 5602986"/>
              <a:gd name="connsiteX46" fmla="*/ 2005169 w 8550114"/>
              <a:gd name="connsiteY46" fmla="*/ 5530982 h 5602986"/>
              <a:gd name="connsiteX47" fmla="*/ 887570 w 8550114"/>
              <a:gd name="connsiteY47" fmla="*/ 5562242 h 5602986"/>
              <a:gd name="connsiteX48" fmla="*/ 113846 w 8550114"/>
              <a:gd name="connsiteY48" fmla="*/ 5538796 h 5602986"/>
              <a:gd name="connsiteX49" fmla="*/ 59138 w 8550114"/>
              <a:gd name="connsiteY49" fmla="*/ 146182 h 5602986"/>
              <a:gd name="connsiteX50" fmla="*/ 277970 w 8550114"/>
              <a:gd name="connsiteY50" fmla="*/ 443165 h 5602986"/>
              <a:gd name="connsiteX51" fmla="*/ 1036060 w 8550114"/>
              <a:gd name="connsiteY51" fmla="*/ 677628 h 5602986"/>
              <a:gd name="connsiteX52" fmla="*/ 1669108 w 8550114"/>
              <a:gd name="connsiteY52" fmla="*/ 1349750 h 5602986"/>
              <a:gd name="connsiteX53" fmla="*/ 2184922 w 8550114"/>
              <a:gd name="connsiteY53" fmla="*/ 1967166 h 5602986"/>
              <a:gd name="connsiteX54" fmla="*/ 2481906 w 8550114"/>
              <a:gd name="connsiteY54" fmla="*/ 1506059 h 5602986"/>
              <a:gd name="connsiteX55" fmla="*/ 2634966 w 8550114"/>
              <a:gd name="connsiteY55" fmla="*/ 1168990 h 5602986"/>
              <a:gd name="connsiteX0" fmla="*/ 2596244 w 8511392"/>
              <a:gd name="connsiteY0" fmla="*/ 1168990 h 5602986"/>
              <a:gd name="connsiteX1" fmla="*/ 2568231 w 8511392"/>
              <a:gd name="connsiteY1" fmla="*/ 958982 h 5602986"/>
              <a:gd name="connsiteX2" fmla="*/ 2693277 w 8511392"/>
              <a:gd name="connsiteY2" fmla="*/ 724519 h 5602986"/>
              <a:gd name="connsiteX3" fmla="*/ 3021523 w 8511392"/>
              <a:gd name="connsiteY3" fmla="*/ 380643 h 5602986"/>
              <a:gd name="connsiteX4" fmla="*/ 3506078 w 8511392"/>
              <a:gd name="connsiteY4" fmla="*/ 247781 h 5602986"/>
              <a:gd name="connsiteX5" fmla="*/ 3748354 w 8511392"/>
              <a:gd name="connsiteY5" fmla="*/ 36765 h 5602986"/>
              <a:gd name="connsiteX6" fmla="*/ 4037524 w 8511392"/>
              <a:gd name="connsiteY6" fmla="*/ 52397 h 5602986"/>
              <a:gd name="connsiteX7" fmla="*/ 4248539 w 8511392"/>
              <a:gd name="connsiteY7" fmla="*/ 5505 h 5602986"/>
              <a:gd name="connsiteX8" fmla="*/ 4506447 w 8511392"/>
              <a:gd name="connsiteY8" fmla="*/ 138366 h 5602986"/>
              <a:gd name="connsiteX9" fmla="*/ 4983185 w 8511392"/>
              <a:gd name="connsiteY9" fmla="*/ 52396 h 5602986"/>
              <a:gd name="connsiteX10" fmla="*/ 5311431 w 8511392"/>
              <a:gd name="connsiteY10" fmla="*/ 333750 h 5602986"/>
              <a:gd name="connsiteX11" fmla="*/ 6186754 w 8511392"/>
              <a:gd name="connsiteY11" fmla="*/ 536950 h 5602986"/>
              <a:gd name="connsiteX12" fmla="*/ 6632231 w 8511392"/>
              <a:gd name="connsiteY12" fmla="*/ 138365 h 5602986"/>
              <a:gd name="connsiteX13" fmla="*/ 6780724 w 8511392"/>
              <a:gd name="connsiteY13" fmla="*/ 177442 h 5602986"/>
              <a:gd name="connsiteX14" fmla="*/ 6972201 w 8511392"/>
              <a:gd name="connsiteY14" fmla="*/ 106097 h 5602986"/>
              <a:gd name="connsiteX15" fmla="*/ 7257462 w 8511392"/>
              <a:gd name="connsiteY15" fmla="*/ 341566 h 5602986"/>
              <a:gd name="connsiteX16" fmla="*/ 7351247 w 8511392"/>
              <a:gd name="connsiteY16" fmla="*/ 333751 h 5602986"/>
              <a:gd name="connsiteX17" fmla="*/ 7476293 w 8511392"/>
              <a:gd name="connsiteY17" fmla="*/ 505690 h 5602986"/>
              <a:gd name="connsiteX18" fmla="*/ 7304354 w 8511392"/>
              <a:gd name="connsiteY18" fmla="*/ 724519 h 5602986"/>
              <a:gd name="connsiteX19" fmla="*/ 7468478 w 8511392"/>
              <a:gd name="connsiteY19" fmla="*/ 912090 h 5602986"/>
              <a:gd name="connsiteX20" fmla="*/ 7687308 w 8511392"/>
              <a:gd name="connsiteY20" fmla="*/ 1060582 h 5602986"/>
              <a:gd name="connsiteX21" fmla="*/ 7898324 w 8511392"/>
              <a:gd name="connsiteY21" fmla="*/ 1271597 h 5602986"/>
              <a:gd name="connsiteX22" fmla="*/ 7999923 w 8511392"/>
              <a:gd name="connsiteY22" fmla="*/ 1295043 h 5602986"/>
              <a:gd name="connsiteX23" fmla="*/ 8078078 w 8511392"/>
              <a:gd name="connsiteY23" fmla="*/ 1599843 h 5602986"/>
              <a:gd name="connsiteX24" fmla="*/ 8156231 w 8511392"/>
              <a:gd name="connsiteY24" fmla="*/ 1748336 h 5602986"/>
              <a:gd name="connsiteX25" fmla="*/ 8124970 w 8511392"/>
              <a:gd name="connsiteY25" fmla="*/ 1818673 h 5602986"/>
              <a:gd name="connsiteX26" fmla="*/ 8328170 w 8511392"/>
              <a:gd name="connsiteY26" fmla="*/ 2162551 h 5602986"/>
              <a:gd name="connsiteX27" fmla="*/ 8406324 w 8511392"/>
              <a:gd name="connsiteY27" fmla="*/ 2170368 h 5602986"/>
              <a:gd name="connsiteX28" fmla="*/ 8453215 w 8511392"/>
              <a:gd name="connsiteY28" fmla="*/ 2662735 h 5602986"/>
              <a:gd name="connsiteX29" fmla="*/ 8414139 w 8511392"/>
              <a:gd name="connsiteY29" fmla="*/ 3076951 h 5602986"/>
              <a:gd name="connsiteX30" fmla="*/ 7702939 w 8511392"/>
              <a:gd name="connsiteY30" fmla="*/ 3131659 h 5602986"/>
              <a:gd name="connsiteX31" fmla="*/ 6847155 w 8511392"/>
              <a:gd name="connsiteY31" fmla="*/ 3408962 h 5602986"/>
              <a:gd name="connsiteX32" fmla="*/ 6608786 w 8511392"/>
              <a:gd name="connsiteY32" fmla="*/ 3405196 h 5602986"/>
              <a:gd name="connsiteX33" fmla="*/ 6382140 w 8511392"/>
              <a:gd name="connsiteY33" fmla="*/ 3522427 h 5602986"/>
              <a:gd name="connsiteX34" fmla="*/ 6077340 w 8511392"/>
              <a:gd name="connsiteY34" fmla="*/ 3811596 h 5602986"/>
              <a:gd name="connsiteX35" fmla="*/ 5967925 w 8511392"/>
              <a:gd name="connsiteY35" fmla="*/ 4061688 h 5602986"/>
              <a:gd name="connsiteX36" fmla="*/ 5733463 w 8511392"/>
              <a:gd name="connsiteY36" fmla="*/ 4194550 h 5602986"/>
              <a:gd name="connsiteX37" fmla="*/ 5694387 w 8511392"/>
              <a:gd name="connsiteY37" fmla="*/ 4389935 h 5602986"/>
              <a:gd name="connsiteX38" fmla="*/ 5287986 w 8511392"/>
              <a:gd name="connsiteY38" fmla="*/ 4452458 h 5602986"/>
              <a:gd name="connsiteX39" fmla="*/ 5170756 w 8511392"/>
              <a:gd name="connsiteY39" fmla="*/ 4382119 h 5602986"/>
              <a:gd name="connsiteX40" fmla="*/ 4858141 w 8511392"/>
              <a:gd name="connsiteY40" fmla="*/ 4460273 h 5602986"/>
              <a:gd name="connsiteX41" fmla="*/ 4271986 w 8511392"/>
              <a:gd name="connsiteY41" fmla="*/ 4593134 h 5602986"/>
              <a:gd name="connsiteX42" fmla="*/ 3959371 w 8511392"/>
              <a:gd name="connsiteY42" fmla="*/ 4905750 h 5602986"/>
              <a:gd name="connsiteX43" fmla="*/ 3631125 w 8511392"/>
              <a:gd name="connsiteY43" fmla="*/ 4960458 h 5602986"/>
              <a:gd name="connsiteX44" fmla="*/ 3252736 w 8511392"/>
              <a:gd name="connsiteY44" fmla="*/ 4471854 h 5602986"/>
              <a:gd name="connsiteX45" fmla="*/ 2544786 w 8511392"/>
              <a:gd name="connsiteY45" fmla="*/ 5015165 h 5602986"/>
              <a:gd name="connsiteX46" fmla="*/ 1966447 w 8511392"/>
              <a:gd name="connsiteY46" fmla="*/ 5530982 h 5602986"/>
              <a:gd name="connsiteX47" fmla="*/ 848848 w 8511392"/>
              <a:gd name="connsiteY47" fmla="*/ 5562242 h 5602986"/>
              <a:gd name="connsiteX48" fmla="*/ 75124 w 8511392"/>
              <a:gd name="connsiteY48" fmla="*/ 5538796 h 5602986"/>
              <a:gd name="connsiteX49" fmla="*/ 20416 w 8511392"/>
              <a:gd name="connsiteY49" fmla="*/ 146182 h 5602986"/>
              <a:gd name="connsiteX50" fmla="*/ 239248 w 8511392"/>
              <a:gd name="connsiteY50" fmla="*/ 443165 h 5602986"/>
              <a:gd name="connsiteX51" fmla="*/ 997338 w 8511392"/>
              <a:gd name="connsiteY51" fmla="*/ 677628 h 5602986"/>
              <a:gd name="connsiteX52" fmla="*/ 1630386 w 8511392"/>
              <a:gd name="connsiteY52" fmla="*/ 1349750 h 5602986"/>
              <a:gd name="connsiteX53" fmla="*/ 2146200 w 8511392"/>
              <a:gd name="connsiteY53" fmla="*/ 1967166 h 5602986"/>
              <a:gd name="connsiteX54" fmla="*/ 2443184 w 8511392"/>
              <a:gd name="connsiteY54" fmla="*/ 1506059 h 5602986"/>
              <a:gd name="connsiteX55" fmla="*/ 2596244 w 8511392"/>
              <a:gd name="connsiteY55" fmla="*/ 1168990 h 5602986"/>
              <a:gd name="connsiteX0" fmla="*/ 2608295 w 8523443"/>
              <a:gd name="connsiteY0" fmla="*/ 1168990 h 5601444"/>
              <a:gd name="connsiteX1" fmla="*/ 2580282 w 8523443"/>
              <a:gd name="connsiteY1" fmla="*/ 958982 h 5601444"/>
              <a:gd name="connsiteX2" fmla="*/ 2705328 w 8523443"/>
              <a:gd name="connsiteY2" fmla="*/ 724519 h 5601444"/>
              <a:gd name="connsiteX3" fmla="*/ 3033574 w 8523443"/>
              <a:gd name="connsiteY3" fmla="*/ 380643 h 5601444"/>
              <a:gd name="connsiteX4" fmla="*/ 3518129 w 8523443"/>
              <a:gd name="connsiteY4" fmla="*/ 247781 h 5601444"/>
              <a:gd name="connsiteX5" fmla="*/ 3760405 w 8523443"/>
              <a:gd name="connsiteY5" fmla="*/ 36765 h 5601444"/>
              <a:gd name="connsiteX6" fmla="*/ 4049575 w 8523443"/>
              <a:gd name="connsiteY6" fmla="*/ 52397 h 5601444"/>
              <a:gd name="connsiteX7" fmla="*/ 4260590 w 8523443"/>
              <a:gd name="connsiteY7" fmla="*/ 5505 h 5601444"/>
              <a:gd name="connsiteX8" fmla="*/ 4518498 w 8523443"/>
              <a:gd name="connsiteY8" fmla="*/ 138366 h 5601444"/>
              <a:gd name="connsiteX9" fmla="*/ 4995236 w 8523443"/>
              <a:gd name="connsiteY9" fmla="*/ 52396 h 5601444"/>
              <a:gd name="connsiteX10" fmla="*/ 5323482 w 8523443"/>
              <a:gd name="connsiteY10" fmla="*/ 333750 h 5601444"/>
              <a:gd name="connsiteX11" fmla="*/ 6198805 w 8523443"/>
              <a:gd name="connsiteY11" fmla="*/ 536950 h 5601444"/>
              <a:gd name="connsiteX12" fmla="*/ 6644282 w 8523443"/>
              <a:gd name="connsiteY12" fmla="*/ 138365 h 5601444"/>
              <a:gd name="connsiteX13" fmla="*/ 6792775 w 8523443"/>
              <a:gd name="connsiteY13" fmla="*/ 177442 h 5601444"/>
              <a:gd name="connsiteX14" fmla="*/ 6984252 w 8523443"/>
              <a:gd name="connsiteY14" fmla="*/ 106097 h 5601444"/>
              <a:gd name="connsiteX15" fmla="*/ 7269513 w 8523443"/>
              <a:gd name="connsiteY15" fmla="*/ 341566 h 5601444"/>
              <a:gd name="connsiteX16" fmla="*/ 7363298 w 8523443"/>
              <a:gd name="connsiteY16" fmla="*/ 333751 h 5601444"/>
              <a:gd name="connsiteX17" fmla="*/ 7488344 w 8523443"/>
              <a:gd name="connsiteY17" fmla="*/ 505690 h 5601444"/>
              <a:gd name="connsiteX18" fmla="*/ 7316405 w 8523443"/>
              <a:gd name="connsiteY18" fmla="*/ 724519 h 5601444"/>
              <a:gd name="connsiteX19" fmla="*/ 7480529 w 8523443"/>
              <a:gd name="connsiteY19" fmla="*/ 912090 h 5601444"/>
              <a:gd name="connsiteX20" fmla="*/ 7699359 w 8523443"/>
              <a:gd name="connsiteY20" fmla="*/ 1060582 h 5601444"/>
              <a:gd name="connsiteX21" fmla="*/ 7910375 w 8523443"/>
              <a:gd name="connsiteY21" fmla="*/ 1271597 h 5601444"/>
              <a:gd name="connsiteX22" fmla="*/ 8011974 w 8523443"/>
              <a:gd name="connsiteY22" fmla="*/ 1295043 h 5601444"/>
              <a:gd name="connsiteX23" fmla="*/ 8090129 w 8523443"/>
              <a:gd name="connsiteY23" fmla="*/ 1599843 h 5601444"/>
              <a:gd name="connsiteX24" fmla="*/ 8168282 w 8523443"/>
              <a:gd name="connsiteY24" fmla="*/ 1748336 h 5601444"/>
              <a:gd name="connsiteX25" fmla="*/ 8137021 w 8523443"/>
              <a:gd name="connsiteY25" fmla="*/ 1818673 h 5601444"/>
              <a:gd name="connsiteX26" fmla="*/ 8340221 w 8523443"/>
              <a:gd name="connsiteY26" fmla="*/ 2162551 h 5601444"/>
              <a:gd name="connsiteX27" fmla="*/ 8418375 w 8523443"/>
              <a:gd name="connsiteY27" fmla="*/ 2170368 h 5601444"/>
              <a:gd name="connsiteX28" fmla="*/ 8465266 w 8523443"/>
              <a:gd name="connsiteY28" fmla="*/ 2662735 h 5601444"/>
              <a:gd name="connsiteX29" fmla="*/ 8426190 w 8523443"/>
              <a:gd name="connsiteY29" fmla="*/ 3076951 h 5601444"/>
              <a:gd name="connsiteX30" fmla="*/ 7714990 w 8523443"/>
              <a:gd name="connsiteY30" fmla="*/ 3131659 h 5601444"/>
              <a:gd name="connsiteX31" fmla="*/ 6859206 w 8523443"/>
              <a:gd name="connsiteY31" fmla="*/ 3408962 h 5601444"/>
              <a:gd name="connsiteX32" fmla="*/ 6620837 w 8523443"/>
              <a:gd name="connsiteY32" fmla="*/ 3405196 h 5601444"/>
              <a:gd name="connsiteX33" fmla="*/ 6394191 w 8523443"/>
              <a:gd name="connsiteY33" fmla="*/ 3522427 h 5601444"/>
              <a:gd name="connsiteX34" fmla="*/ 6089391 w 8523443"/>
              <a:gd name="connsiteY34" fmla="*/ 3811596 h 5601444"/>
              <a:gd name="connsiteX35" fmla="*/ 5979976 w 8523443"/>
              <a:gd name="connsiteY35" fmla="*/ 4061688 h 5601444"/>
              <a:gd name="connsiteX36" fmla="*/ 5745514 w 8523443"/>
              <a:gd name="connsiteY36" fmla="*/ 4194550 h 5601444"/>
              <a:gd name="connsiteX37" fmla="*/ 5706438 w 8523443"/>
              <a:gd name="connsiteY37" fmla="*/ 4389935 h 5601444"/>
              <a:gd name="connsiteX38" fmla="*/ 5300037 w 8523443"/>
              <a:gd name="connsiteY38" fmla="*/ 4452458 h 5601444"/>
              <a:gd name="connsiteX39" fmla="*/ 5182807 w 8523443"/>
              <a:gd name="connsiteY39" fmla="*/ 4382119 h 5601444"/>
              <a:gd name="connsiteX40" fmla="*/ 4870192 w 8523443"/>
              <a:gd name="connsiteY40" fmla="*/ 4460273 h 5601444"/>
              <a:gd name="connsiteX41" fmla="*/ 4284037 w 8523443"/>
              <a:gd name="connsiteY41" fmla="*/ 4593134 h 5601444"/>
              <a:gd name="connsiteX42" fmla="*/ 3971422 w 8523443"/>
              <a:gd name="connsiteY42" fmla="*/ 4905750 h 5601444"/>
              <a:gd name="connsiteX43" fmla="*/ 3643176 w 8523443"/>
              <a:gd name="connsiteY43" fmla="*/ 4960458 h 5601444"/>
              <a:gd name="connsiteX44" fmla="*/ 3264787 w 8523443"/>
              <a:gd name="connsiteY44" fmla="*/ 4471854 h 5601444"/>
              <a:gd name="connsiteX45" fmla="*/ 2556837 w 8523443"/>
              <a:gd name="connsiteY45" fmla="*/ 5015165 h 5601444"/>
              <a:gd name="connsiteX46" fmla="*/ 1978498 w 8523443"/>
              <a:gd name="connsiteY46" fmla="*/ 5530982 h 5601444"/>
              <a:gd name="connsiteX47" fmla="*/ 860899 w 8523443"/>
              <a:gd name="connsiteY47" fmla="*/ 5562242 h 5601444"/>
              <a:gd name="connsiteX48" fmla="*/ 27909 w 8523443"/>
              <a:gd name="connsiteY48" fmla="*/ 5572663 h 5601444"/>
              <a:gd name="connsiteX49" fmla="*/ 32467 w 8523443"/>
              <a:gd name="connsiteY49" fmla="*/ 146182 h 5601444"/>
              <a:gd name="connsiteX50" fmla="*/ 251299 w 8523443"/>
              <a:gd name="connsiteY50" fmla="*/ 443165 h 5601444"/>
              <a:gd name="connsiteX51" fmla="*/ 1009389 w 8523443"/>
              <a:gd name="connsiteY51" fmla="*/ 677628 h 5601444"/>
              <a:gd name="connsiteX52" fmla="*/ 1642437 w 8523443"/>
              <a:gd name="connsiteY52" fmla="*/ 1349750 h 5601444"/>
              <a:gd name="connsiteX53" fmla="*/ 2158251 w 8523443"/>
              <a:gd name="connsiteY53" fmla="*/ 1967166 h 5601444"/>
              <a:gd name="connsiteX54" fmla="*/ 2455235 w 8523443"/>
              <a:gd name="connsiteY54" fmla="*/ 1506059 h 5601444"/>
              <a:gd name="connsiteX55" fmla="*/ 2608295 w 8523443"/>
              <a:gd name="connsiteY55" fmla="*/ 1168990 h 5601444"/>
              <a:gd name="connsiteX0" fmla="*/ 2608295 w 9067955"/>
              <a:gd name="connsiteY0" fmla="*/ 1168990 h 5601444"/>
              <a:gd name="connsiteX1" fmla="*/ 2580282 w 9067955"/>
              <a:gd name="connsiteY1" fmla="*/ 958982 h 5601444"/>
              <a:gd name="connsiteX2" fmla="*/ 2705328 w 9067955"/>
              <a:gd name="connsiteY2" fmla="*/ 724519 h 5601444"/>
              <a:gd name="connsiteX3" fmla="*/ 3033574 w 9067955"/>
              <a:gd name="connsiteY3" fmla="*/ 380643 h 5601444"/>
              <a:gd name="connsiteX4" fmla="*/ 3518129 w 9067955"/>
              <a:gd name="connsiteY4" fmla="*/ 247781 h 5601444"/>
              <a:gd name="connsiteX5" fmla="*/ 3760405 w 9067955"/>
              <a:gd name="connsiteY5" fmla="*/ 36765 h 5601444"/>
              <a:gd name="connsiteX6" fmla="*/ 4049575 w 9067955"/>
              <a:gd name="connsiteY6" fmla="*/ 52397 h 5601444"/>
              <a:gd name="connsiteX7" fmla="*/ 4260590 w 9067955"/>
              <a:gd name="connsiteY7" fmla="*/ 5505 h 5601444"/>
              <a:gd name="connsiteX8" fmla="*/ 4518498 w 9067955"/>
              <a:gd name="connsiteY8" fmla="*/ 138366 h 5601444"/>
              <a:gd name="connsiteX9" fmla="*/ 4995236 w 9067955"/>
              <a:gd name="connsiteY9" fmla="*/ 52396 h 5601444"/>
              <a:gd name="connsiteX10" fmla="*/ 5323482 w 9067955"/>
              <a:gd name="connsiteY10" fmla="*/ 333750 h 5601444"/>
              <a:gd name="connsiteX11" fmla="*/ 6198805 w 9067955"/>
              <a:gd name="connsiteY11" fmla="*/ 536950 h 5601444"/>
              <a:gd name="connsiteX12" fmla="*/ 6644282 w 9067955"/>
              <a:gd name="connsiteY12" fmla="*/ 138365 h 5601444"/>
              <a:gd name="connsiteX13" fmla="*/ 6792775 w 9067955"/>
              <a:gd name="connsiteY13" fmla="*/ 177442 h 5601444"/>
              <a:gd name="connsiteX14" fmla="*/ 6984252 w 9067955"/>
              <a:gd name="connsiteY14" fmla="*/ 106097 h 5601444"/>
              <a:gd name="connsiteX15" fmla="*/ 7269513 w 9067955"/>
              <a:gd name="connsiteY15" fmla="*/ 341566 h 5601444"/>
              <a:gd name="connsiteX16" fmla="*/ 7363298 w 9067955"/>
              <a:gd name="connsiteY16" fmla="*/ 333751 h 5601444"/>
              <a:gd name="connsiteX17" fmla="*/ 7488344 w 9067955"/>
              <a:gd name="connsiteY17" fmla="*/ 505690 h 5601444"/>
              <a:gd name="connsiteX18" fmla="*/ 7316405 w 9067955"/>
              <a:gd name="connsiteY18" fmla="*/ 724519 h 5601444"/>
              <a:gd name="connsiteX19" fmla="*/ 7480529 w 9067955"/>
              <a:gd name="connsiteY19" fmla="*/ 912090 h 5601444"/>
              <a:gd name="connsiteX20" fmla="*/ 7699359 w 9067955"/>
              <a:gd name="connsiteY20" fmla="*/ 1060582 h 5601444"/>
              <a:gd name="connsiteX21" fmla="*/ 7910375 w 9067955"/>
              <a:gd name="connsiteY21" fmla="*/ 1271597 h 5601444"/>
              <a:gd name="connsiteX22" fmla="*/ 8011974 w 9067955"/>
              <a:gd name="connsiteY22" fmla="*/ 1295043 h 5601444"/>
              <a:gd name="connsiteX23" fmla="*/ 8090129 w 9067955"/>
              <a:gd name="connsiteY23" fmla="*/ 1599843 h 5601444"/>
              <a:gd name="connsiteX24" fmla="*/ 8168282 w 9067955"/>
              <a:gd name="connsiteY24" fmla="*/ 1748336 h 5601444"/>
              <a:gd name="connsiteX25" fmla="*/ 8137021 w 9067955"/>
              <a:gd name="connsiteY25" fmla="*/ 1818673 h 5601444"/>
              <a:gd name="connsiteX26" fmla="*/ 8340221 w 9067955"/>
              <a:gd name="connsiteY26" fmla="*/ 2162551 h 5601444"/>
              <a:gd name="connsiteX27" fmla="*/ 8418375 w 9067955"/>
              <a:gd name="connsiteY27" fmla="*/ 2170368 h 5601444"/>
              <a:gd name="connsiteX28" fmla="*/ 8465266 w 9067955"/>
              <a:gd name="connsiteY28" fmla="*/ 2662735 h 5601444"/>
              <a:gd name="connsiteX29" fmla="*/ 8426190 w 9067955"/>
              <a:gd name="connsiteY29" fmla="*/ 3076951 h 5601444"/>
              <a:gd name="connsiteX30" fmla="*/ 9013438 w 9067955"/>
              <a:gd name="connsiteY30" fmla="*/ 3570571 h 5601444"/>
              <a:gd name="connsiteX31" fmla="*/ 6859206 w 9067955"/>
              <a:gd name="connsiteY31" fmla="*/ 3408962 h 5601444"/>
              <a:gd name="connsiteX32" fmla="*/ 6620837 w 9067955"/>
              <a:gd name="connsiteY32" fmla="*/ 3405196 h 5601444"/>
              <a:gd name="connsiteX33" fmla="*/ 6394191 w 9067955"/>
              <a:gd name="connsiteY33" fmla="*/ 3522427 h 5601444"/>
              <a:gd name="connsiteX34" fmla="*/ 6089391 w 9067955"/>
              <a:gd name="connsiteY34" fmla="*/ 3811596 h 5601444"/>
              <a:gd name="connsiteX35" fmla="*/ 5979976 w 9067955"/>
              <a:gd name="connsiteY35" fmla="*/ 4061688 h 5601444"/>
              <a:gd name="connsiteX36" fmla="*/ 5745514 w 9067955"/>
              <a:gd name="connsiteY36" fmla="*/ 4194550 h 5601444"/>
              <a:gd name="connsiteX37" fmla="*/ 5706438 w 9067955"/>
              <a:gd name="connsiteY37" fmla="*/ 4389935 h 5601444"/>
              <a:gd name="connsiteX38" fmla="*/ 5300037 w 9067955"/>
              <a:gd name="connsiteY38" fmla="*/ 4452458 h 5601444"/>
              <a:gd name="connsiteX39" fmla="*/ 5182807 w 9067955"/>
              <a:gd name="connsiteY39" fmla="*/ 4382119 h 5601444"/>
              <a:gd name="connsiteX40" fmla="*/ 4870192 w 9067955"/>
              <a:gd name="connsiteY40" fmla="*/ 4460273 h 5601444"/>
              <a:gd name="connsiteX41" fmla="*/ 4284037 w 9067955"/>
              <a:gd name="connsiteY41" fmla="*/ 4593134 h 5601444"/>
              <a:gd name="connsiteX42" fmla="*/ 3971422 w 9067955"/>
              <a:gd name="connsiteY42" fmla="*/ 4905750 h 5601444"/>
              <a:gd name="connsiteX43" fmla="*/ 3643176 w 9067955"/>
              <a:gd name="connsiteY43" fmla="*/ 4960458 h 5601444"/>
              <a:gd name="connsiteX44" fmla="*/ 3264787 w 9067955"/>
              <a:gd name="connsiteY44" fmla="*/ 4471854 h 5601444"/>
              <a:gd name="connsiteX45" fmla="*/ 2556837 w 9067955"/>
              <a:gd name="connsiteY45" fmla="*/ 5015165 h 5601444"/>
              <a:gd name="connsiteX46" fmla="*/ 1978498 w 9067955"/>
              <a:gd name="connsiteY46" fmla="*/ 5530982 h 5601444"/>
              <a:gd name="connsiteX47" fmla="*/ 860899 w 9067955"/>
              <a:gd name="connsiteY47" fmla="*/ 5562242 h 5601444"/>
              <a:gd name="connsiteX48" fmla="*/ 27909 w 9067955"/>
              <a:gd name="connsiteY48" fmla="*/ 5572663 h 5601444"/>
              <a:gd name="connsiteX49" fmla="*/ 32467 w 9067955"/>
              <a:gd name="connsiteY49" fmla="*/ 146182 h 5601444"/>
              <a:gd name="connsiteX50" fmla="*/ 251299 w 9067955"/>
              <a:gd name="connsiteY50" fmla="*/ 443165 h 5601444"/>
              <a:gd name="connsiteX51" fmla="*/ 1009389 w 9067955"/>
              <a:gd name="connsiteY51" fmla="*/ 677628 h 5601444"/>
              <a:gd name="connsiteX52" fmla="*/ 1642437 w 9067955"/>
              <a:gd name="connsiteY52" fmla="*/ 1349750 h 5601444"/>
              <a:gd name="connsiteX53" fmla="*/ 2158251 w 9067955"/>
              <a:gd name="connsiteY53" fmla="*/ 1967166 h 5601444"/>
              <a:gd name="connsiteX54" fmla="*/ 2455235 w 9067955"/>
              <a:gd name="connsiteY54" fmla="*/ 1506059 h 5601444"/>
              <a:gd name="connsiteX55" fmla="*/ 2608295 w 9067955"/>
              <a:gd name="connsiteY55" fmla="*/ 1168990 h 5601444"/>
              <a:gd name="connsiteX0" fmla="*/ 2608295 w 9019130"/>
              <a:gd name="connsiteY0" fmla="*/ 1168990 h 5601444"/>
              <a:gd name="connsiteX1" fmla="*/ 2580282 w 9019130"/>
              <a:gd name="connsiteY1" fmla="*/ 958982 h 5601444"/>
              <a:gd name="connsiteX2" fmla="*/ 2705328 w 9019130"/>
              <a:gd name="connsiteY2" fmla="*/ 724519 h 5601444"/>
              <a:gd name="connsiteX3" fmla="*/ 3033574 w 9019130"/>
              <a:gd name="connsiteY3" fmla="*/ 380643 h 5601444"/>
              <a:gd name="connsiteX4" fmla="*/ 3518129 w 9019130"/>
              <a:gd name="connsiteY4" fmla="*/ 247781 h 5601444"/>
              <a:gd name="connsiteX5" fmla="*/ 3760405 w 9019130"/>
              <a:gd name="connsiteY5" fmla="*/ 36765 h 5601444"/>
              <a:gd name="connsiteX6" fmla="*/ 4049575 w 9019130"/>
              <a:gd name="connsiteY6" fmla="*/ 52397 h 5601444"/>
              <a:gd name="connsiteX7" fmla="*/ 4260590 w 9019130"/>
              <a:gd name="connsiteY7" fmla="*/ 5505 h 5601444"/>
              <a:gd name="connsiteX8" fmla="*/ 4518498 w 9019130"/>
              <a:gd name="connsiteY8" fmla="*/ 138366 h 5601444"/>
              <a:gd name="connsiteX9" fmla="*/ 4995236 w 9019130"/>
              <a:gd name="connsiteY9" fmla="*/ 52396 h 5601444"/>
              <a:gd name="connsiteX10" fmla="*/ 5323482 w 9019130"/>
              <a:gd name="connsiteY10" fmla="*/ 333750 h 5601444"/>
              <a:gd name="connsiteX11" fmla="*/ 6198805 w 9019130"/>
              <a:gd name="connsiteY11" fmla="*/ 536950 h 5601444"/>
              <a:gd name="connsiteX12" fmla="*/ 6644282 w 9019130"/>
              <a:gd name="connsiteY12" fmla="*/ 138365 h 5601444"/>
              <a:gd name="connsiteX13" fmla="*/ 6792775 w 9019130"/>
              <a:gd name="connsiteY13" fmla="*/ 177442 h 5601444"/>
              <a:gd name="connsiteX14" fmla="*/ 6984252 w 9019130"/>
              <a:gd name="connsiteY14" fmla="*/ 106097 h 5601444"/>
              <a:gd name="connsiteX15" fmla="*/ 7269513 w 9019130"/>
              <a:gd name="connsiteY15" fmla="*/ 341566 h 5601444"/>
              <a:gd name="connsiteX16" fmla="*/ 7363298 w 9019130"/>
              <a:gd name="connsiteY16" fmla="*/ 333751 h 5601444"/>
              <a:gd name="connsiteX17" fmla="*/ 7488344 w 9019130"/>
              <a:gd name="connsiteY17" fmla="*/ 505690 h 5601444"/>
              <a:gd name="connsiteX18" fmla="*/ 7316405 w 9019130"/>
              <a:gd name="connsiteY18" fmla="*/ 724519 h 5601444"/>
              <a:gd name="connsiteX19" fmla="*/ 7480529 w 9019130"/>
              <a:gd name="connsiteY19" fmla="*/ 912090 h 5601444"/>
              <a:gd name="connsiteX20" fmla="*/ 7699359 w 9019130"/>
              <a:gd name="connsiteY20" fmla="*/ 1060582 h 5601444"/>
              <a:gd name="connsiteX21" fmla="*/ 7910375 w 9019130"/>
              <a:gd name="connsiteY21" fmla="*/ 1271597 h 5601444"/>
              <a:gd name="connsiteX22" fmla="*/ 8011974 w 9019130"/>
              <a:gd name="connsiteY22" fmla="*/ 1295043 h 5601444"/>
              <a:gd name="connsiteX23" fmla="*/ 8090129 w 9019130"/>
              <a:gd name="connsiteY23" fmla="*/ 1599843 h 5601444"/>
              <a:gd name="connsiteX24" fmla="*/ 8168282 w 9019130"/>
              <a:gd name="connsiteY24" fmla="*/ 1748336 h 5601444"/>
              <a:gd name="connsiteX25" fmla="*/ 8137021 w 9019130"/>
              <a:gd name="connsiteY25" fmla="*/ 1818673 h 5601444"/>
              <a:gd name="connsiteX26" fmla="*/ 8340221 w 9019130"/>
              <a:gd name="connsiteY26" fmla="*/ 2162551 h 5601444"/>
              <a:gd name="connsiteX27" fmla="*/ 8418375 w 9019130"/>
              <a:gd name="connsiteY27" fmla="*/ 2170368 h 5601444"/>
              <a:gd name="connsiteX28" fmla="*/ 8465266 w 9019130"/>
              <a:gd name="connsiteY28" fmla="*/ 2662735 h 5601444"/>
              <a:gd name="connsiteX29" fmla="*/ 8426190 w 9019130"/>
              <a:gd name="connsiteY29" fmla="*/ 3076951 h 5601444"/>
              <a:gd name="connsiteX30" fmla="*/ 9013438 w 9019130"/>
              <a:gd name="connsiteY30" fmla="*/ 3570571 h 5601444"/>
              <a:gd name="connsiteX31" fmla="*/ 8017446 w 9019130"/>
              <a:gd name="connsiteY31" fmla="*/ 3817394 h 5601444"/>
              <a:gd name="connsiteX32" fmla="*/ 6620837 w 9019130"/>
              <a:gd name="connsiteY32" fmla="*/ 3405196 h 5601444"/>
              <a:gd name="connsiteX33" fmla="*/ 6394191 w 9019130"/>
              <a:gd name="connsiteY33" fmla="*/ 3522427 h 5601444"/>
              <a:gd name="connsiteX34" fmla="*/ 6089391 w 9019130"/>
              <a:gd name="connsiteY34" fmla="*/ 3811596 h 5601444"/>
              <a:gd name="connsiteX35" fmla="*/ 5979976 w 9019130"/>
              <a:gd name="connsiteY35" fmla="*/ 4061688 h 5601444"/>
              <a:gd name="connsiteX36" fmla="*/ 5745514 w 9019130"/>
              <a:gd name="connsiteY36" fmla="*/ 4194550 h 5601444"/>
              <a:gd name="connsiteX37" fmla="*/ 5706438 w 9019130"/>
              <a:gd name="connsiteY37" fmla="*/ 4389935 h 5601444"/>
              <a:gd name="connsiteX38" fmla="*/ 5300037 w 9019130"/>
              <a:gd name="connsiteY38" fmla="*/ 4452458 h 5601444"/>
              <a:gd name="connsiteX39" fmla="*/ 5182807 w 9019130"/>
              <a:gd name="connsiteY39" fmla="*/ 4382119 h 5601444"/>
              <a:gd name="connsiteX40" fmla="*/ 4870192 w 9019130"/>
              <a:gd name="connsiteY40" fmla="*/ 4460273 h 5601444"/>
              <a:gd name="connsiteX41" fmla="*/ 4284037 w 9019130"/>
              <a:gd name="connsiteY41" fmla="*/ 4593134 h 5601444"/>
              <a:gd name="connsiteX42" fmla="*/ 3971422 w 9019130"/>
              <a:gd name="connsiteY42" fmla="*/ 4905750 h 5601444"/>
              <a:gd name="connsiteX43" fmla="*/ 3643176 w 9019130"/>
              <a:gd name="connsiteY43" fmla="*/ 4960458 h 5601444"/>
              <a:gd name="connsiteX44" fmla="*/ 3264787 w 9019130"/>
              <a:gd name="connsiteY44" fmla="*/ 4471854 h 5601444"/>
              <a:gd name="connsiteX45" fmla="*/ 2556837 w 9019130"/>
              <a:gd name="connsiteY45" fmla="*/ 5015165 h 5601444"/>
              <a:gd name="connsiteX46" fmla="*/ 1978498 w 9019130"/>
              <a:gd name="connsiteY46" fmla="*/ 5530982 h 5601444"/>
              <a:gd name="connsiteX47" fmla="*/ 860899 w 9019130"/>
              <a:gd name="connsiteY47" fmla="*/ 5562242 h 5601444"/>
              <a:gd name="connsiteX48" fmla="*/ 27909 w 9019130"/>
              <a:gd name="connsiteY48" fmla="*/ 5572663 h 5601444"/>
              <a:gd name="connsiteX49" fmla="*/ 32467 w 9019130"/>
              <a:gd name="connsiteY49" fmla="*/ 146182 h 5601444"/>
              <a:gd name="connsiteX50" fmla="*/ 251299 w 9019130"/>
              <a:gd name="connsiteY50" fmla="*/ 443165 h 5601444"/>
              <a:gd name="connsiteX51" fmla="*/ 1009389 w 9019130"/>
              <a:gd name="connsiteY51" fmla="*/ 677628 h 5601444"/>
              <a:gd name="connsiteX52" fmla="*/ 1642437 w 9019130"/>
              <a:gd name="connsiteY52" fmla="*/ 1349750 h 5601444"/>
              <a:gd name="connsiteX53" fmla="*/ 2158251 w 9019130"/>
              <a:gd name="connsiteY53" fmla="*/ 1967166 h 5601444"/>
              <a:gd name="connsiteX54" fmla="*/ 2455235 w 9019130"/>
              <a:gd name="connsiteY54" fmla="*/ 1506059 h 5601444"/>
              <a:gd name="connsiteX55" fmla="*/ 2608295 w 9019130"/>
              <a:gd name="connsiteY55" fmla="*/ 1168990 h 5601444"/>
              <a:gd name="connsiteX0" fmla="*/ 2608295 w 9019488"/>
              <a:gd name="connsiteY0" fmla="*/ 1168990 h 5601444"/>
              <a:gd name="connsiteX1" fmla="*/ 2580282 w 9019488"/>
              <a:gd name="connsiteY1" fmla="*/ 958982 h 5601444"/>
              <a:gd name="connsiteX2" fmla="*/ 2705328 w 9019488"/>
              <a:gd name="connsiteY2" fmla="*/ 724519 h 5601444"/>
              <a:gd name="connsiteX3" fmla="*/ 3033574 w 9019488"/>
              <a:gd name="connsiteY3" fmla="*/ 380643 h 5601444"/>
              <a:gd name="connsiteX4" fmla="*/ 3518129 w 9019488"/>
              <a:gd name="connsiteY4" fmla="*/ 247781 h 5601444"/>
              <a:gd name="connsiteX5" fmla="*/ 3760405 w 9019488"/>
              <a:gd name="connsiteY5" fmla="*/ 36765 h 5601444"/>
              <a:gd name="connsiteX6" fmla="*/ 4049575 w 9019488"/>
              <a:gd name="connsiteY6" fmla="*/ 52397 h 5601444"/>
              <a:gd name="connsiteX7" fmla="*/ 4260590 w 9019488"/>
              <a:gd name="connsiteY7" fmla="*/ 5505 h 5601444"/>
              <a:gd name="connsiteX8" fmla="*/ 4518498 w 9019488"/>
              <a:gd name="connsiteY8" fmla="*/ 138366 h 5601444"/>
              <a:gd name="connsiteX9" fmla="*/ 4995236 w 9019488"/>
              <a:gd name="connsiteY9" fmla="*/ 52396 h 5601444"/>
              <a:gd name="connsiteX10" fmla="*/ 5323482 w 9019488"/>
              <a:gd name="connsiteY10" fmla="*/ 333750 h 5601444"/>
              <a:gd name="connsiteX11" fmla="*/ 6198805 w 9019488"/>
              <a:gd name="connsiteY11" fmla="*/ 536950 h 5601444"/>
              <a:gd name="connsiteX12" fmla="*/ 6644282 w 9019488"/>
              <a:gd name="connsiteY12" fmla="*/ 138365 h 5601444"/>
              <a:gd name="connsiteX13" fmla="*/ 6792775 w 9019488"/>
              <a:gd name="connsiteY13" fmla="*/ 177442 h 5601444"/>
              <a:gd name="connsiteX14" fmla="*/ 6984252 w 9019488"/>
              <a:gd name="connsiteY14" fmla="*/ 106097 h 5601444"/>
              <a:gd name="connsiteX15" fmla="*/ 7269513 w 9019488"/>
              <a:gd name="connsiteY15" fmla="*/ 341566 h 5601444"/>
              <a:gd name="connsiteX16" fmla="*/ 7363298 w 9019488"/>
              <a:gd name="connsiteY16" fmla="*/ 333751 h 5601444"/>
              <a:gd name="connsiteX17" fmla="*/ 7488344 w 9019488"/>
              <a:gd name="connsiteY17" fmla="*/ 505690 h 5601444"/>
              <a:gd name="connsiteX18" fmla="*/ 7316405 w 9019488"/>
              <a:gd name="connsiteY18" fmla="*/ 724519 h 5601444"/>
              <a:gd name="connsiteX19" fmla="*/ 7480529 w 9019488"/>
              <a:gd name="connsiteY19" fmla="*/ 912090 h 5601444"/>
              <a:gd name="connsiteX20" fmla="*/ 7699359 w 9019488"/>
              <a:gd name="connsiteY20" fmla="*/ 1060582 h 5601444"/>
              <a:gd name="connsiteX21" fmla="*/ 7910375 w 9019488"/>
              <a:gd name="connsiteY21" fmla="*/ 1271597 h 5601444"/>
              <a:gd name="connsiteX22" fmla="*/ 8011974 w 9019488"/>
              <a:gd name="connsiteY22" fmla="*/ 1295043 h 5601444"/>
              <a:gd name="connsiteX23" fmla="*/ 8090129 w 9019488"/>
              <a:gd name="connsiteY23" fmla="*/ 1599843 h 5601444"/>
              <a:gd name="connsiteX24" fmla="*/ 8168282 w 9019488"/>
              <a:gd name="connsiteY24" fmla="*/ 1748336 h 5601444"/>
              <a:gd name="connsiteX25" fmla="*/ 8137021 w 9019488"/>
              <a:gd name="connsiteY25" fmla="*/ 1818673 h 5601444"/>
              <a:gd name="connsiteX26" fmla="*/ 8340221 w 9019488"/>
              <a:gd name="connsiteY26" fmla="*/ 2162551 h 5601444"/>
              <a:gd name="connsiteX27" fmla="*/ 8418375 w 9019488"/>
              <a:gd name="connsiteY27" fmla="*/ 2170368 h 5601444"/>
              <a:gd name="connsiteX28" fmla="*/ 8465266 w 9019488"/>
              <a:gd name="connsiteY28" fmla="*/ 2662735 h 5601444"/>
              <a:gd name="connsiteX29" fmla="*/ 8426190 w 9019488"/>
              <a:gd name="connsiteY29" fmla="*/ 3076951 h 5601444"/>
              <a:gd name="connsiteX30" fmla="*/ 9013438 w 9019488"/>
              <a:gd name="connsiteY30" fmla="*/ 3570571 h 5601444"/>
              <a:gd name="connsiteX31" fmla="*/ 8688788 w 9019488"/>
              <a:gd name="connsiteY31" fmla="*/ 3748604 h 5601444"/>
              <a:gd name="connsiteX32" fmla="*/ 8017446 w 9019488"/>
              <a:gd name="connsiteY32" fmla="*/ 3817394 h 5601444"/>
              <a:gd name="connsiteX33" fmla="*/ 6620837 w 9019488"/>
              <a:gd name="connsiteY33" fmla="*/ 3405196 h 5601444"/>
              <a:gd name="connsiteX34" fmla="*/ 6394191 w 9019488"/>
              <a:gd name="connsiteY34" fmla="*/ 3522427 h 5601444"/>
              <a:gd name="connsiteX35" fmla="*/ 6089391 w 9019488"/>
              <a:gd name="connsiteY35" fmla="*/ 3811596 h 5601444"/>
              <a:gd name="connsiteX36" fmla="*/ 5979976 w 9019488"/>
              <a:gd name="connsiteY36" fmla="*/ 4061688 h 5601444"/>
              <a:gd name="connsiteX37" fmla="*/ 5745514 w 9019488"/>
              <a:gd name="connsiteY37" fmla="*/ 4194550 h 5601444"/>
              <a:gd name="connsiteX38" fmla="*/ 5706438 w 9019488"/>
              <a:gd name="connsiteY38" fmla="*/ 4389935 h 5601444"/>
              <a:gd name="connsiteX39" fmla="*/ 5300037 w 9019488"/>
              <a:gd name="connsiteY39" fmla="*/ 4452458 h 5601444"/>
              <a:gd name="connsiteX40" fmla="*/ 5182807 w 9019488"/>
              <a:gd name="connsiteY40" fmla="*/ 4382119 h 5601444"/>
              <a:gd name="connsiteX41" fmla="*/ 4870192 w 9019488"/>
              <a:gd name="connsiteY41" fmla="*/ 4460273 h 5601444"/>
              <a:gd name="connsiteX42" fmla="*/ 4284037 w 9019488"/>
              <a:gd name="connsiteY42" fmla="*/ 4593134 h 5601444"/>
              <a:gd name="connsiteX43" fmla="*/ 3971422 w 9019488"/>
              <a:gd name="connsiteY43" fmla="*/ 4905750 h 5601444"/>
              <a:gd name="connsiteX44" fmla="*/ 3643176 w 9019488"/>
              <a:gd name="connsiteY44" fmla="*/ 4960458 h 5601444"/>
              <a:gd name="connsiteX45" fmla="*/ 3264787 w 9019488"/>
              <a:gd name="connsiteY45" fmla="*/ 4471854 h 5601444"/>
              <a:gd name="connsiteX46" fmla="*/ 2556837 w 9019488"/>
              <a:gd name="connsiteY46" fmla="*/ 5015165 h 5601444"/>
              <a:gd name="connsiteX47" fmla="*/ 1978498 w 9019488"/>
              <a:gd name="connsiteY47" fmla="*/ 5530982 h 5601444"/>
              <a:gd name="connsiteX48" fmla="*/ 860899 w 9019488"/>
              <a:gd name="connsiteY48" fmla="*/ 5562242 h 5601444"/>
              <a:gd name="connsiteX49" fmla="*/ 27909 w 9019488"/>
              <a:gd name="connsiteY49" fmla="*/ 5572663 h 5601444"/>
              <a:gd name="connsiteX50" fmla="*/ 32467 w 9019488"/>
              <a:gd name="connsiteY50" fmla="*/ 146182 h 5601444"/>
              <a:gd name="connsiteX51" fmla="*/ 251299 w 9019488"/>
              <a:gd name="connsiteY51" fmla="*/ 443165 h 5601444"/>
              <a:gd name="connsiteX52" fmla="*/ 1009389 w 9019488"/>
              <a:gd name="connsiteY52" fmla="*/ 677628 h 5601444"/>
              <a:gd name="connsiteX53" fmla="*/ 1642437 w 9019488"/>
              <a:gd name="connsiteY53" fmla="*/ 1349750 h 5601444"/>
              <a:gd name="connsiteX54" fmla="*/ 2158251 w 9019488"/>
              <a:gd name="connsiteY54" fmla="*/ 1967166 h 5601444"/>
              <a:gd name="connsiteX55" fmla="*/ 2455235 w 9019488"/>
              <a:gd name="connsiteY55" fmla="*/ 1506059 h 5601444"/>
              <a:gd name="connsiteX56" fmla="*/ 2608295 w 9019488"/>
              <a:gd name="connsiteY56" fmla="*/ 1168990 h 5601444"/>
              <a:gd name="connsiteX0" fmla="*/ 2608295 w 9016706"/>
              <a:gd name="connsiteY0" fmla="*/ 1168990 h 5601444"/>
              <a:gd name="connsiteX1" fmla="*/ 2580282 w 9016706"/>
              <a:gd name="connsiteY1" fmla="*/ 958982 h 5601444"/>
              <a:gd name="connsiteX2" fmla="*/ 2705328 w 9016706"/>
              <a:gd name="connsiteY2" fmla="*/ 724519 h 5601444"/>
              <a:gd name="connsiteX3" fmla="*/ 3033574 w 9016706"/>
              <a:gd name="connsiteY3" fmla="*/ 380643 h 5601444"/>
              <a:gd name="connsiteX4" fmla="*/ 3518129 w 9016706"/>
              <a:gd name="connsiteY4" fmla="*/ 247781 h 5601444"/>
              <a:gd name="connsiteX5" fmla="*/ 3760405 w 9016706"/>
              <a:gd name="connsiteY5" fmla="*/ 36765 h 5601444"/>
              <a:gd name="connsiteX6" fmla="*/ 4049575 w 9016706"/>
              <a:gd name="connsiteY6" fmla="*/ 52397 h 5601444"/>
              <a:gd name="connsiteX7" fmla="*/ 4260590 w 9016706"/>
              <a:gd name="connsiteY7" fmla="*/ 5505 h 5601444"/>
              <a:gd name="connsiteX8" fmla="*/ 4518498 w 9016706"/>
              <a:gd name="connsiteY8" fmla="*/ 138366 h 5601444"/>
              <a:gd name="connsiteX9" fmla="*/ 4995236 w 9016706"/>
              <a:gd name="connsiteY9" fmla="*/ 52396 h 5601444"/>
              <a:gd name="connsiteX10" fmla="*/ 5323482 w 9016706"/>
              <a:gd name="connsiteY10" fmla="*/ 333750 h 5601444"/>
              <a:gd name="connsiteX11" fmla="*/ 6198805 w 9016706"/>
              <a:gd name="connsiteY11" fmla="*/ 536950 h 5601444"/>
              <a:gd name="connsiteX12" fmla="*/ 6644282 w 9016706"/>
              <a:gd name="connsiteY12" fmla="*/ 138365 h 5601444"/>
              <a:gd name="connsiteX13" fmla="*/ 6792775 w 9016706"/>
              <a:gd name="connsiteY13" fmla="*/ 177442 h 5601444"/>
              <a:gd name="connsiteX14" fmla="*/ 6984252 w 9016706"/>
              <a:gd name="connsiteY14" fmla="*/ 106097 h 5601444"/>
              <a:gd name="connsiteX15" fmla="*/ 7269513 w 9016706"/>
              <a:gd name="connsiteY15" fmla="*/ 341566 h 5601444"/>
              <a:gd name="connsiteX16" fmla="*/ 7363298 w 9016706"/>
              <a:gd name="connsiteY16" fmla="*/ 333751 h 5601444"/>
              <a:gd name="connsiteX17" fmla="*/ 7488344 w 9016706"/>
              <a:gd name="connsiteY17" fmla="*/ 505690 h 5601444"/>
              <a:gd name="connsiteX18" fmla="*/ 7316405 w 9016706"/>
              <a:gd name="connsiteY18" fmla="*/ 724519 h 5601444"/>
              <a:gd name="connsiteX19" fmla="*/ 7480529 w 9016706"/>
              <a:gd name="connsiteY19" fmla="*/ 912090 h 5601444"/>
              <a:gd name="connsiteX20" fmla="*/ 7699359 w 9016706"/>
              <a:gd name="connsiteY20" fmla="*/ 1060582 h 5601444"/>
              <a:gd name="connsiteX21" fmla="*/ 7910375 w 9016706"/>
              <a:gd name="connsiteY21" fmla="*/ 1271597 h 5601444"/>
              <a:gd name="connsiteX22" fmla="*/ 8011974 w 9016706"/>
              <a:gd name="connsiteY22" fmla="*/ 1295043 h 5601444"/>
              <a:gd name="connsiteX23" fmla="*/ 8090129 w 9016706"/>
              <a:gd name="connsiteY23" fmla="*/ 1599843 h 5601444"/>
              <a:gd name="connsiteX24" fmla="*/ 8168282 w 9016706"/>
              <a:gd name="connsiteY24" fmla="*/ 1748336 h 5601444"/>
              <a:gd name="connsiteX25" fmla="*/ 8137021 w 9016706"/>
              <a:gd name="connsiteY25" fmla="*/ 1818673 h 5601444"/>
              <a:gd name="connsiteX26" fmla="*/ 8340221 w 9016706"/>
              <a:gd name="connsiteY26" fmla="*/ 2162551 h 5601444"/>
              <a:gd name="connsiteX27" fmla="*/ 8418375 w 9016706"/>
              <a:gd name="connsiteY27" fmla="*/ 2170368 h 5601444"/>
              <a:gd name="connsiteX28" fmla="*/ 8465266 w 9016706"/>
              <a:gd name="connsiteY28" fmla="*/ 2662735 h 5601444"/>
              <a:gd name="connsiteX29" fmla="*/ 8426190 w 9016706"/>
              <a:gd name="connsiteY29" fmla="*/ 3076951 h 5601444"/>
              <a:gd name="connsiteX30" fmla="*/ 9013438 w 9016706"/>
              <a:gd name="connsiteY30" fmla="*/ 3570571 h 5601444"/>
              <a:gd name="connsiteX31" fmla="*/ 8633924 w 9016706"/>
              <a:gd name="connsiteY31" fmla="*/ 3687644 h 5601444"/>
              <a:gd name="connsiteX32" fmla="*/ 8017446 w 9016706"/>
              <a:gd name="connsiteY32" fmla="*/ 3817394 h 5601444"/>
              <a:gd name="connsiteX33" fmla="*/ 6620837 w 9016706"/>
              <a:gd name="connsiteY33" fmla="*/ 3405196 h 5601444"/>
              <a:gd name="connsiteX34" fmla="*/ 6394191 w 9016706"/>
              <a:gd name="connsiteY34" fmla="*/ 3522427 h 5601444"/>
              <a:gd name="connsiteX35" fmla="*/ 6089391 w 9016706"/>
              <a:gd name="connsiteY35" fmla="*/ 3811596 h 5601444"/>
              <a:gd name="connsiteX36" fmla="*/ 5979976 w 9016706"/>
              <a:gd name="connsiteY36" fmla="*/ 4061688 h 5601444"/>
              <a:gd name="connsiteX37" fmla="*/ 5745514 w 9016706"/>
              <a:gd name="connsiteY37" fmla="*/ 4194550 h 5601444"/>
              <a:gd name="connsiteX38" fmla="*/ 5706438 w 9016706"/>
              <a:gd name="connsiteY38" fmla="*/ 4389935 h 5601444"/>
              <a:gd name="connsiteX39" fmla="*/ 5300037 w 9016706"/>
              <a:gd name="connsiteY39" fmla="*/ 4452458 h 5601444"/>
              <a:gd name="connsiteX40" fmla="*/ 5182807 w 9016706"/>
              <a:gd name="connsiteY40" fmla="*/ 4382119 h 5601444"/>
              <a:gd name="connsiteX41" fmla="*/ 4870192 w 9016706"/>
              <a:gd name="connsiteY41" fmla="*/ 4460273 h 5601444"/>
              <a:gd name="connsiteX42" fmla="*/ 4284037 w 9016706"/>
              <a:gd name="connsiteY42" fmla="*/ 4593134 h 5601444"/>
              <a:gd name="connsiteX43" fmla="*/ 3971422 w 9016706"/>
              <a:gd name="connsiteY43" fmla="*/ 4905750 h 5601444"/>
              <a:gd name="connsiteX44" fmla="*/ 3643176 w 9016706"/>
              <a:gd name="connsiteY44" fmla="*/ 4960458 h 5601444"/>
              <a:gd name="connsiteX45" fmla="*/ 3264787 w 9016706"/>
              <a:gd name="connsiteY45" fmla="*/ 4471854 h 5601444"/>
              <a:gd name="connsiteX46" fmla="*/ 2556837 w 9016706"/>
              <a:gd name="connsiteY46" fmla="*/ 5015165 h 5601444"/>
              <a:gd name="connsiteX47" fmla="*/ 1978498 w 9016706"/>
              <a:gd name="connsiteY47" fmla="*/ 5530982 h 5601444"/>
              <a:gd name="connsiteX48" fmla="*/ 860899 w 9016706"/>
              <a:gd name="connsiteY48" fmla="*/ 5562242 h 5601444"/>
              <a:gd name="connsiteX49" fmla="*/ 27909 w 9016706"/>
              <a:gd name="connsiteY49" fmla="*/ 5572663 h 5601444"/>
              <a:gd name="connsiteX50" fmla="*/ 32467 w 9016706"/>
              <a:gd name="connsiteY50" fmla="*/ 146182 h 5601444"/>
              <a:gd name="connsiteX51" fmla="*/ 251299 w 9016706"/>
              <a:gd name="connsiteY51" fmla="*/ 443165 h 5601444"/>
              <a:gd name="connsiteX52" fmla="*/ 1009389 w 9016706"/>
              <a:gd name="connsiteY52" fmla="*/ 677628 h 5601444"/>
              <a:gd name="connsiteX53" fmla="*/ 1642437 w 9016706"/>
              <a:gd name="connsiteY53" fmla="*/ 1349750 h 5601444"/>
              <a:gd name="connsiteX54" fmla="*/ 2158251 w 9016706"/>
              <a:gd name="connsiteY54" fmla="*/ 1967166 h 5601444"/>
              <a:gd name="connsiteX55" fmla="*/ 2455235 w 9016706"/>
              <a:gd name="connsiteY55" fmla="*/ 1506059 h 5601444"/>
              <a:gd name="connsiteX56" fmla="*/ 2608295 w 9016706"/>
              <a:gd name="connsiteY56" fmla="*/ 1168990 h 5601444"/>
              <a:gd name="connsiteX0" fmla="*/ 2608295 w 9017010"/>
              <a:gd name="connsiteY0" fmla="*/ 1168990 h 5601444"/>
              <a:gd name="connsiteX1" fmla="*/ 2580282 w 9017010"/>
              <a:gd name="connsiteY1" fmla="*/ 958982 h 5601444"/>
              <a:gd name="connsiteX2" fmla="*/ 2705328 w 9017010"/>
              <a:gd name="connsiteY2" fmla="*/ 724519 h 5601444"/>
              <a:gd name="connsiteX3" fmla="*/ 3033574 w 9017010"/>
              <a:gd name="connsiteY3" fmla="*/ 380643 h 5601444"/>
              <a:gd name="connsiteX4" fmla="*/ 3518129 w 9017010"/>
              <a:gd name="connsiteY4" fmla="*/ 247781 h 5601444"/>
              <a:gd name="connsiteX5" fmla="*/ 3760405 w 9017010"/>
              <a:gd name="connsiteY5" fmla="*/ 36765 h 5601444"/>
              <a:gd name="connsiteX6" fmla="*/ 4049575 w 9017010"/>
              <a:gd name="connsiteY6" fmla="*/ 52397 h 5601444"/>
              <a:gd name="connsiteX7" fmla="*/ 4260590 w 9017010"/>
              <a:gd name="connsiteY7" fmla="*/ 5505 h 5601444"/>
              <a:gd name="connsiteX8" fmla="*/ 4518498 w 9017010"/>
              <a:gd name="connsiteY8" fmla="*/ 138366 h 5601444"/>
              <a:gd name="connsiteX9" fmla="*/ 4995236 w 9017010"/>
              <a:gd name="connsiteY9" fmla="*/ 52396 h 5601444"/>
              <a:gd name="connsiteX10" fmla="*/ 5323482 w 9017010"/>
              <a:gd name="connsiteY10" fmla="*/ 333750 h 5601444"/>
              <a:gd name="connsiteX11" fmla="*/ 6198805 w 9017010"/>
              <a:gd name="connsiteY11" fmla="*/ 536950 h 5601444"/>
              <a:gd name="connsiteX12" fmla="*/ 6644282 w 9017010"/>
              <a:gd name="connsiteY12" fmla="*/ 138365 h 5601444"/>
              <a:gd name="connsiteX13" fmla="*/ 6792775 w 9017010"/>
              <a:gd name="connsiteY13" fmla="*/ 177442 h 5601444"/>
              <a:gd name="connsiteX14" fmla="*/ 6984252 w 9017010"/>
              <a:gd name="connsiteY14" fmla="*/ 106097 h 5601444"/>
              <a:gd name="connsiteX15" fmla="*/ 7269513 w 9017010"/>
              <a:gd name="connsiteY15" fmla="*/ 341566 h 5601444"/>
              <a:gd name="connsiteX16" fmla="*/ 7363298 w 9017010"/>
              <a:gd name="connsiteY16" fmla="*/ 333751 h 5601444"/>
              <a:gd name="connsiteX17" fmla="*/ 7488344 w 9017010"/>
              <a:gd name="connsiteY17" fmla="*/ 505690 h 5601444"/>
              <a:gd name="connsiteX18" fmla="*/ 7316405 w 9017010"/>
              <a:gd name="connsiteY18" fmla="*/ 724519 h 5601444"/>
              <a:gd name="connsiteX19" fmla="*/ 7480529 w 9017010"/>
              <a:gd name="connsiteY19" fmla="*/ 912090 h 5601444"/>
              <a:gd name="connsiteX20" fmla="*/ 7699359 w 9017010"/>
              <a:gd name="connsiteY20" fmla="*/ 1060582 h 5601444"/>
              <a:gd name="connsiteX21" fmla="*/ 7910375 w 9017010"/>
              <a:gd name="connsiteY21" fmla="*/ 1271597 h 5601444"/>
              <a:gd name="connsiteX22" fmla="*/ 8011974 w 9017010"/>
              <a:gd name="connsiteY22" fmla="*/ 1295043 h 5601444"/>
              <a:gd name="connsiteX23" fmla="*/ 8090129 w 9017010"/>
              <a:gd name="connsiteY23" fmla="*/ 1599843 h 5601444"/>
              <a:gd name="connsiteX24" fmla="*/ 8168282 w 9017010"/>
              <a:gd name="connsiteY24" fmla="*/ 1748336 h 5601444"/>
              <a:gd name="connsiteX25" fmla="*/ 8137021 w 9017010"/>
              <a:gd name="connsiteY25" fmla="*/ 1818673 h 5601444"/>
              <a:gd name="connsiteX26" fmla="*/ 8340221 w 9017010"/>
              <a:gd name="connsiteY26" fmla="*/ 2162551 h 5601444"/>
              <a:gd name="connsiteX27" fmla="*/ 8418375 w 9017010"/>
              <a:gd name="connsiteY27" fmla="*/ 2170368 h 5601444"/>
              <a:gd name="connsiteX28" fmla="*/ 8465266 w 9017010"/>
              <a:gd name="connsiteY28" fmla="*/ 2662735 h 5601444"/>
              <a:gd name="connsiteX29" fmla="*/ 8426190 w 9017010"/>
              <a:gd name="connsiteY29" fmla="*/ 3076951 h 5601444"/>
              <a:gd name="connsiteX30" fmla="*/ 9013438 w 9017010"/>
              <a:gd name="connsiteY30" fmla="*/ 3570571 h 5601444"/>
              <a:gd name="connsiteX31" fmla="*/ 8633924 w 9017010"/>
              <a:gd name="connsiteY31" fmla="*/ 3687644 h 5601444"/>
              <a:gd name="connsiteX32" fmla="*/ 8017446 w 9017010"/>
              <a:gd name="connsiteY32" fmla="*/ 3817394 h 5601444"/>
              <a:gd name="connsiteX33" fmla="*/ 6620837 w 9017010"/>
              <a:gd name="connsiteY33" fmla="*/ 3405196 h 5601444"/>
              <a:gd name="connsiteX34" fmla="*/ 6394191 w 9017010"/>
              <a:gd name="connsiteY34" fmla="*/ 3522427 h 5601444"/>
              <a:gd name="connsiteX35" fmla="*/ 6089391 w 9017010"/>
              <a:gd name="connsiteY35" fmla="*/ 3811596 h 5601444"/>
              <a:gd name="connsiteX36" fmla="*/ 5979976 w 9017010"/>
              <a:gd name="connsiteY36" fmla="*/ 4061688 h 5601444"/>
              <a:gd name="connsiteX37" fmla="*/ 5745514 w 9017010"/>
              <a:gd name="connsiteY37" fmla="*/ 4194550 h 5601444"/>
              <a:gd name="connsiteX38" fmla="*/ 5706438 w 9017010"/>
              <a:gd name="connsiteY38" fmla="*/ 4389935 h 5601444"/>
              <a:gd name="connsiteX39" fmla="*/ 5300037 w 9017010"/>
              <a:gd name="connsiteY39" fmla="*/ 4452458 h 5601444"/>
              <a:gd name="connsiteX40" fmla="*/ 5182807 w 9017010"/>
              <a:gd name="connsiteY40" fmla="*/ 4382119 h 5601444"/>
              <a:gd name="connsiteX41" fmla="*/ 4870192 w 9017010"/>
              <a:gd name="connsiteY41" fmla="*/ 4460273 h 5601444"/>
              <a:gd name="connsiteX42" fmla="*/ 4284037 w 9017010"/>
              <a:gd name="connsiteY42" fmla="*/ 4593134 h 5601444"/>
              <a:gd name="connsiteX43" fmla="*/ 3971422 w 9017010"/>
              <a:gd name="connsiteY43" fmla="*/ 4905750 h 5601444"/>
              <a:gd name="connsiteX44" fmla="*/ 3643176 w 9017010"/>
              <a:gd name="connsiteY44" fmla="*/ 4960458 h 5601444"/>
              <a:gd name="connsiteX45" fmla="*/ 3264787 w 9017010"/>
              <a:gd name="connsiteY45" fmla="*/ 4471854 h 5601444"/>
              <a:gd name="connsiteX46" fmla="*/ 2556837 w 9017010"/>
              <a:gd name="connsiteY46" fmla="*/ 5015165 h 5601444"/>
              <a:gd name="connsiteX47" fmla="*/ 1978498 w 9017010"/>
              <a:gd name="connsiteY47" fmla="*/ 5530982 h 5601444"/>
              <a:gd name="connsiteX48" fmla="*/ 860899 w 9017010"/>
              <a:gd name="connsiteY48" fmla="*/ 5562242 h 5601444"/>
              <a:gd name="connsiteX49" fmla="*/ 27909 w 9017010"/>
              <a:gd name="connsiteY49" fmla="*/ 5572663 h 5601444"/>
              <a:gd name="connsiteX50" fmla="*/ 32467 w 9017010"/>
              <a:gd name="connsiteY50" fmla="*/ 146182 h 5601444"/>
              <a:gd name="connsiteX51" fmla="*/ 251299 w 9017010"/>
              <a:gd name="connsiteY51" fmla="*/ 443165 h 5601444"/>
              <a:gd name="connsiteX52" fmla="*/ 1009389 w 9017010"/>
              <a:gd name="connsiteY52" fmla="*/ 677628 h 5601444"/>
              <a:gd name="connsiteX53" fmla="*/ 1642437 w 9017010"/>
              <a:gd name="connsiteY53" fmla="*/ 1349750 h 5601444"/>
              <a:gd name="connsiteX54" fmla="*/ 2158251 w 9017010"/>
              <a:gd name="connsiteY54" fmla="*/ 1967166 h 5601444"/>
              <a:gd name="connsiteX55" fmla="*/ 2455235 w 9017010"/>
              <a:gd name="connsiteY55" fmla="*/ 1506059 h 5601444"/>
              <a:gd name="connsiteX56" fmla="*/ 2608295 w 9017010"/>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017446 w 9019428"/>
              <a:gd name="connsiteY32" fmla="*/ 3817394 h 5601444"/>
              <a:gd name="connsiteX33" fmla="*/ 6620837 w 9019428"/>
              <a:gd name="connsiteY33" fmla="*/ 340519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6620837 w 9019428"/>
              <a:gd name="connsiteY33" fmla="*/ 340519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6620837 w 9019428"/>
              <a:gd name="connsiteY33" fmla="*/ 340519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7968053 w 9019428"/>
              <a:gd name="connsiteY33" fmla="*/ 435007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7968053 w 9019428"/>
              <a:gd name="connsiteY33" fmla="*/ 435007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339071 w 9019428"/>
              <a:gd name="connsiteY34" fmla="*/ 4692859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339071 w 9019428"/>
              <a:gd name="connsiteY34" fmla="*/ 4692859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17592 w 9019428"/>
              <a:gd name="connsiteY36" fmla="*/ 518944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17592 w 9019428"/>
              <a:gd name="connsiteY36" fmla="*/ 518944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61210 w 9019428"/>
              <a:gd name="connsiteY37" fmla="*/ 5328406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61210 w 9019428"/>
              <a:gd name="connsiteY37" fmla="*/ 5328406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61210 w 9019428"/>
              <a:gd name="connsiteY37" fmla="*/ 5328406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79498 w 9019428"/>
              <a:gd name="connsiteY37" fmla="*/ 5358886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597335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597335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06600 w 9019428"/>
              <a:gd name="connsiteY44" fmla="*/ 5515194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06600 w 9019428"/>
              <a:gd name="connsiteY44" fmla="*/ 5515194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42020"/>
              <a:gd name="connsiteX1" fmla="*/ 2580282 w 9019428"/>
              <a:gd name="connsiteY1" fmla="*/ 958982 h 5642020"/>
              <a:gd name="connsiteX2" fmla="*/ 2705328 w 9019428"/>
              <a:gd name="connsiteY2" fmla="*/ 724519 h 5642020"/>
              <a:gd name="connsiteX3" fmla="*/ 3033574 w 9019428"/>
              <a:gd name="connsiteY3" fmla="*/ 380643 h 5642020"/>
              <a:gd name="connsiteX4" fmla="*/ 3518129 w 9019428"/>
              <a:gd name="connsiteY4" fmla="*/ 247781 h 5642020"/>
              <a:gd name="connsiteX5" fmla="*/ 3760405 w 9019428"/>
              <a:gd name="connsiteY5" fmla="*/ 36765 h 5642020"/>
              <a:gd name="connsiteX6" fmla="*/ 4049575 w 9019428"/>
              <a:gd name="connsiteY6" fmla="*/ 52397 h 5642020"/>
              <a:gd name="connsiteX7" fmla="*/ 4260590 w 9019428"/>
              <a:gd name="connsiteY7" fmla="*/ 5505 h 5642020"/>
              <a:gd name="connsiteX8" fmla="*/ 4518498 w 9019428"/>
              <a:gd name="connsiteY8" fmla="*/ 138366 h 5642020"/>
              <a:gd name="connsiteX9" fmla="*/ 4995236 w 9019428"/>
              <a:gd name="connsiteY9" fmla="*/ 52396 h 5642020"/>
              <a:gd name="connsiteX10" fmla="*/ 5323482 w 9019428"/>
              <a:gd name="connsiteY10" fmla="*/ 333750 h 5642020"/>
              <a:gd name="connsiteX11" fmla="*/ 6198805 w 9019428"/>
              <a:gd name="connsiteY11" fmla="*/ 536950 h 5642020"/>
              <a:gd name="connsiteX12" fmla="*/ 6644282 w 9019428"/>
              <a:gd name="connsiteY12" fmla="*/ 138365 h 5642020"/>
              <a:gd name="connsiteX13" fmla="*/ 6792775 w 9019428"/>
              <a:gd name="connsiteY13" fmla="*/ 177442 h 5642020"/>
              <a:gd name="connsiteX14" fmla="*/ 6984252 w 9019428"/>
              <a:gd name="connsiteY14" fmla="*/ 106097 h 5642020"/>
              <a:gd name="connsiteX15" fmla="*/ 7269513 w 9019428"/>
              <a:gd name="connsiteY15" fmla="*/ 341566 h 5642020"/>
              <a:gd name="connsiteX16" fmla="*/ 7363298 w 9019428"/>
              <a:gd name="connsiteY16" fmla="*/ 333751 h 5642020"/>
              <a:gd name="connsiteX17" fmla="*/ 7488344 w 9019428"/>
              <a:gd name="connsiteY17" fmla="*/ 505690 h 5642020"/>
              <a:gd name="connsiteX18" fmla="*/ 7316405 w 9019428"/>
              <a:gd name="connsiteY18" fmla="*/ 724519 h 5642020"/>
              <a:gd name="connsiteX19" fmla="*/ 7480529 w 9019428"/>
              <a:gd name="connsiteY19" fmla="*/ 912090 h 5642020"/>
              <a:gd name="connsiteX20" fmla="*/ 7699359 w 9019428"/>
              <a:gd name="connsiteY20" fmla="*/ 1060582 h 5642020"/>
              <a:gd name="connsiteX21" fmla="*/ 7910375 w 9019428"/>
              <a:gd name="connsiteY21" fmla="*/ 1271597 h 5642020"/>
              <a:gd name="connsiteX22" fmla="*/ 8011974 w 9019428"/>
              <a:gd name="connsiteY22" fmla="*/ 1295043 h 5642020"/>
              <a:gd name="connsiteX23" fmla="*/ 8090129 w 9019428"/>
              <a:gd name="connsiteY23" fmla="*/ 1599843 h 5642020"/>
              <a:gd name="connsiteX24" fmla="*/ 8168282 w 9019428"/>
              <a:gd name="connsiteY24" fmla="*/ 1748336 h 5642020"/>
              <a:gd name="connsiteX25" fmla="*/ 8137021 w 9019428"/>
              <a:gd name="connsiteY25" fmla="*/ 1818673 h 5642020"/>
              <a:gd name="connsiteX26" fmla="*/ 8340221 w 9019428"/>
              <a:gd name="connsiteY26" fmla="*/ 2162551 h 5642020"/>
              <a:gd name="connsiteX27" fmla="*/ 8418375 w 9019428"/>
              <a:gd name="connsiteY27" fmla="*/ 2170368 h 5642020"/>
              <a:gd name="connsiteX28" fmla="*/ 8465266 w 9019428"/>
              <a:gd name="connsiteY28" fmla="*/ 2662735 h 5642020"/>
              <a:gd name="connsiteX29" fmla="*/ 8426190 w 9019428"/>
              <a:gd name="connsiteY29" fmla="*/ 3076951 h 5642020"/>
              <a:gd name="connsiteX30" fmla="*/ 9013438 w 9019428"/>
              <a:gd name="connsiteY30" fmla="*/ 3570571 h 5642020"/>
              <a:gd name="connsiteX31" fmla="*/ 8633924 w 9019428"/>
              <a:gd name="connsiteY31" fmla="*/ 3687644 h 5642020"/>
              <a:gd name="connsiteX32" fmla="*/ 8200326 w 9019428"/>
              <a:gd name="connsiteY32" fmla="*/ 3945410 h 5642020"/>
              <a:gd name="connsiteX33" fmla="*/ 8004629 w 9019428"/>
              <a:gd name="connsiteY33" fmla="*/ 4362268 h 5642020"/>
              <a:gd name="connsiteX34" fmla="*/ 7473183 w 9019428"/>
              <a:gd name="connsiteY34" fmla="*/ 4692859 h 5642020"/>
              <a:gd name="connsiteX35" fmla="*/ 7284207 w 9019428"/>
              <a:gd name="connsiteY35" fmla="*/ 5134428 h 5642020"/>
              <a:gd name="connsiteX36" fmla="*/ 6784648 w 9019428"/>
              <a:gd name="connsiteY36" fmla="*/ 5213832 h 5642020"/>
              <a:gd name="connsiteX37" fmla="*/ 6422170 w 9019428"/>
              <a:gd name="connsiteY37" fmla="*/ 5377174 h 5642020"/>
              <a:gd name="connsiteX38" fmla="*/ 6206310 w 9019428"/>
              <a:gd name="connsiteY38" fmla="*/ 5389679 h 5642020"/>
              <a:gd name="connsiteX39" fmla="*/ 5873061 w 9019428"/>
              <a:gd name="connsiteY39" fmla="*/ 5299802 h 5642020"/>
              <a:gd name="connsiteX40" fmla="*/ 5347399 w 9019428"/>
              <a:gd name="connsiteY40" fmla="*/ 5326999 h 5642020"/>
              <a:gd name="connsiteX41" fmla="*/ 5162800 w 9019428"/>
              <a:gd name="connsiteY41" fmla="*/ 5289329 h 5642020"/>
              <a:gd name="connsiteX42" fmla="*/ 4546165 w 9019428"/>
              <a:gd name="connsiteY42" fmla="*/ 5409998 h 5642020"/>
              <a:gd name="connsiteX43" fmla="*/ 4038478 w 9019428"/>
              <a:gd name="connsiteY43" fmla="*/ 5521446 h 5642020"/>
              <a:gd name="connsiteX44" fmla="*/ 3606600 w 9019428"/>
              <a:gd name="connsiteY44" fmla="*/ 5515194 h 5642020"/>
              <a:gd name="connsiteX45" fmla="*/ 3057523 w 9019428"/>
              <a:gd name="connsiteY45" fmla="*/ 5502078 h 5642020"/>
              <a:gd name="connsiteX46" fmla="*/ 2556837 w 9019428"/>
              <a:gd name="connsiteY46" fmla="*/ 5015165 h 5642020"/>
              <a:gd name="connsiteX47" fmla="*/ 1978498 w 9019428"/>
              <a:gd name="connsiteY47" fmla="*/ 5530982 h 5642020"/>
              <a:gd name="connsiteX48" fmla="*/ 860899 w 9019428"/>
              <a:gd name="connsiteY48" fmla="*/ 5562242 h 5642020"/>
              <a:gd name="connsiteX49" fmla="*/ 27909 w 9019428"/>
              <a:gd name="connsiteY49" fmla="*/ 5572663 h 5642020"/>
              <a:gd name="connsiteX50" fmla="*/ 32467 w 9019428"/>
              <a:gd name="connsiteY50" fmla="*/ 146182 h 5642020"/>
              <a:gd name="connsiteX51" fmla="*/ 251299 w 9019428"/>
              <a:gd name="connsiteY51" fmla="*/ 443165 h 5642020"/>
              <a:gd name="connsiteX52" fmla="*/ 1009389 w 9019428"/>
              <a:gd name="connsiteY52" fmla="*/ 677628 h 5642020"/>
              <a:gd name="connsiteX53" fmla="*/ 1642437 w 9019428"/>
              <a:gd name="connsiteY53" fmla="*/ 1349750 h 5642020"/>
              <a:gd name="connsiteX54" fmla="*/ 2158251 w 9019428"/>
              <a:gd name="connsiteY54" fmla="*/ 1967166 h 5642020"/>
              <a:gd name="connsiteX55" fmla="*/ 2455235 w 9019428"/>
              <a:gd name="connsiteY55" fmla="*/ 1506059 h 5642020"/>
              <a:gd name="connsiteX56" fmla="*/ 2608295 w 9019428"/>
              <a:gd name="connsiteY56" fmla="*/ 1168990 h 5642020"/>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06600 w 9019428"/>
              <a:gd name="connsiteY44" fmla="*/ 5515194 h 5601444"/>
              <a:gd name="connsiteX45" fmla="*/ 3057523 w 9019428"/>
              <a:gd name="connsiteY45" fmla="*/ 5502078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0207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3255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3255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3255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161155 w 9019428"/>
              <a:gd name="connsiteY45" fmla="*/ 5544750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34739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475415 w 9019428"/>
              <a:gd name="connsiteY40" fmla="*/ 5308711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475415 w 9019428"/>
              <a:gd name="connsiteY40" fmla="*/ 5308711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475415 w 9019428"/>
              <a:gd name="connsiteY40" fmla="*/ 5308711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6375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6375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03541 w 9019428"/>
              <a:gd name="connsiteY39" fmla="*/ 5275418 h 5588014"/>
              <a:gd name="connsiteX40" fmla="*/ 5536375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23101"/>
              <a:gd name="connsiteY0" fmla="*/ 1168990 h 5588014"/>
              <a:gd name="connsiteX1" fmla="*/ 2580282 w 9023101"/>
              <a:gd name="connsiteY1" fmla="*/ 958982 h 5588014"/>
              <a:gd name="connsiteX2" fmla="*/ 2705328 w 9023101"/>
              <a:gd name="connsiteY2" fmla="*/ 724519 h 5588014"/>
              <a:gd name="connsiteX3" fmla="*/ 3033574 w 9023101"/>
              <a:gd name="connsiteY3" fmla="*/ 380643 h 5588014"/>
              <a:gd name="connsiteX4" fmla="*/ 3518129 w 9023101"/>
              <a:gd name="connsiteY4" fmla="*/ 247781 h 5588014"/>
              <a:gd name="connsiteX5" fmla="*/ 3760405 w 9023101"/>
              <a:gd name="connsiteY5" fmla="*/ 36765 h 5588014"/>
              <a:gd name="connsiteX6" fmla="*/ 4049575 w 9023101"/>
              <a:gd name="connsiteY6" fmla="*/ 52397 h 5588014"/>
              <a:gd name="connsiteX7" fmla="*/ 4260590 w 9023101"/>
              <a:gd name="connsiteY7" fmla="*/ 5505 h 5588014"/>
              <a:gd name="connsiteX8" fmla="*/ 4518498 w 9023101"/>
              <a:gd name="connsiteY8" fmla="*/ 138366 h 5588014"/>
              <a:gd name="connsiteX9" fmla="*/ 4995236 w 9023101"/>
              <a:gd name="connsiteY9" fmla="*/ 52396 h 5588014"/>
              <a:gd name="connsiteX10" fmla="*/ 5323482 w 9023101"/>
              <a:gd name="connsiteY10" fmla="*/ 333750 h 5588014"/>
              <a:gd name="connsiteX11" fmla="*/ 6198805 w 9023101"/>
              <a:gd name="connsiteY11" fmla="*/ 536950 h 5588014"/>
              <a:gd name="connsiteX12" fmla="*/ 6644282 w 9023101"/>
              <a:gd name="connsiteY12" fmla="*/ 138365 h 5588014"/>
              <a:gd name="connsiteX13" fmla="*/ 6792775 w 9023101"/>
              <a:gd name="connsiteY13" fmla="*/ 177442 h 5588014"/>
              <a:gd name="connsiteX14" fmla="*/ 6984252 w 9023101"/>
              <a:gd name="connsiteY14" fmla="*/ 106097 h 5588014"/>
              <a:gd name="connsiteX15" fmla="*/ 7269513 w 9023101"/>
              <a:gd name="connsiteY15" fmla="*/ 341566 h 5588014"/>
              <a:gd name="connsiteX16" fmla="*/ 7363298 w 9023101"/>
              <a:gd name="connsiteY16" fmla="*/ 333751 h 5588014"/>
              <a:gd name="connsiteX17" fmla="*/ 7488344 w 9023101"/>
              <a:gd name="connsiteY17" fmla="*/ 505690 h 5588014"/>
              <a:gd name="connsiteX18" fmla="*/ 7316405 w 9023101"/>
              <a:gd name="connsiteY18" fmla="*/ 724519 h 5588014"/>
              <a:gd name="connsiteX19" fmla="*/ 7480529 w 9023101"/>
              <a:gd name="connsiteY19" fmla="*/ 912090 h 5588014"/>
              <a:gd name="connsiteX20" fmla="*/ 7699359 w 9023101"/>
              <a:gd name="connsiteY20" fmla="*/ 1060582 h 5588014"/>
              <a:gd name="connsiteX21" fmla="*/ 7910375 w 9023101"/>
              <a:gd name="connsiteY21" fmla="*/ 1271597 h 5588014"/>
              <a:gd name="connsiteX22" fmla="*/ 8011974 w 9023101"/>
              <a:gd name="connsiteY22" fmla="*/ 1295043 h 5588014"/>
              <a:gd name="connsiteX23" fmla="*/ 8090129 w 9023101"/>
              <a:gd name="connsiteY23" fmla="*/ 1599843 h 5588014"/>
              <a:gd name="connsiteX24" fmla="*/ 8168282 w 9023101"/>
              <a:gd name="connsiteY24" fmla="*/ 1748336 h 5588014"/>
              <a:gd name="connsiteX25" fmla="*/ 8137021 w 9023101"/>
              <a:gd name="connsiteY25" fmla="*/ 1818673 h 5588014"/>
              <a:gd name="connsiteX26" fmla="*/ 8340221 w 9023101"/>
              <a:gd name="connsiteY26" fmla="*/ 2162551 h 5588014"/>
              <a:gd name="connsiteX27" fmla="*/ 8418375 w 9023101"/>
              <a:gd name="connsiteY27" fmla="*/ 2170368 h 5588014"/>
              <a:gd name="connsiteX28" fmla="*/ 8465266 w 9023101"/>
              <a:gd name="connsiteY28" fmla="*/ 2662735 h 5588014"/>
              <a:gd name="connsiteX29" fmla="*/ 8426190 w 9023101"/>
              <a:gd name="connsiteY29" fmla="*/ 3076951 h 5588014"/>
              <a:gd name="connsiteX30" fmla="*/ 9017248 w 9023101"/>
              <a:gd name="connsiteY30" fmla="*/ 3555331 h 5588014"/>
              <a:gd name="connsiteX31" fmla="*/ 8633924 w 9023101"/>
              <a:gd name="connsiteY31" fmla="*/ 3687644 h 5588014"/>
              <a:gd name="connsiteX32" fmla="*/ 8200326 w 9023101"/>
              <a:gd name="connsiteY32" fmla="*/ 3945410 h 5588014"/>
              <a:gd name="connsiteX33" fmla="*/ 8004629 w 9023101"/>
              <a:gd name="connsiteY33" fmla="*/ 4362268 h 5588014"/>
              <a:gd name="connsiteX34" fmla="*/ 7473183 w 9023101"/>
              <a:gd name="connsiteY34" fmla="*/ 4692859 h 5588014"/>
              <a:gd name="connsiteX35" fmla="*/ 7284207 w 9023101"/>
              <a:gd name="connsiteY35" fmla="*/ 5134428 h 5588014"/>
              <a:gd name="connsiteX36" fmla="*/ 6784648 w 9023101"/>
              <a:gd name="connsiteY36" fmla="*/ 5213832 h 5588014"/>
              <a:gd name="connsiteX37" fmla="*/ 6422170 w 9023101"/>
              <a:gd name="connsiteY37" fmla="*/ 5377174 h 5588014"/>
              <a:gd name="connsiteX38" fmla="*/ 6206310 w 9023101"/>
              <a:gd name="connsiteY38" fmla="*/ 5389679 h 5588014"/>
              <a:gd name="connsiteX39" fmla="*/ 5903541 w 9023101"/>
              <a:gd name="connsiteY39" fmla="*/ 5275418 h 5588014"/>
              <a:gd name="connsiteX40" fmla="*/ 5536375 w 9023101"/>
              <a:gd name="connsiteY40" fmla="*/ 5326999 h 5588014"/>
              <a:gd name="connsiteX41" fmla="*/ 5162800 w 9023101"/>
              <a:gd name="connsiteY41" fmla="*/ 5289329 h 5588014"/>
              <a:gd name="connsiteX42" fmla="*/ 4546165 w 9023101"/>
              <a:gd name="connsiteY42" fmla="*/ 5409998 h 5588014"/>
              <a:gd name="connsiteX43" fmla="*/ 4038478 w 9023101"/>
              <a:gd name="connsiteY43" fmla="*/ 5521446 h 5588014"/>
              <a:gd name="connsiteX44" fmla="*/ 3606600 w 9023101"/>
              <a:gd name="connsiteY44" fmla="*/ 5515194 h 5588014"/>
              <a:gd name="connsiteX45" fmla="*/ 3161155 w 9023101"/>
              <a:gd name="connsiteY45" fmla="*/ 5544750 h 5588014"/>
              <a:gd name="connsiteX46" fmla="*/ 2526357 w 9023101"/>
              <a:gd name="connsiteY46" fmla="*/ 5563805 h 5588014"/>
              <a:gd name="connsiteX47" fmla="*/ 1984594 w 9023101"/>
              <a:gd name="connsiteY47" fmla="*/ 5561462 h 5588014"/>
              <a:gd name="connsiteX48" fmla="*/ 860899 w 9023101"/>
              <a:gd name="connsiteY48" fmla="*/ 5562242 h 5588014"/>
              <a:gd name="connsiteX49" fmla="*/ 27909 w 9023101"/>
              <a:gd name="connsiteY49" fmla="*/ 5572663 h 5588014"/>
              <a:gd name="connsiteX50" fmla="*/ 32467 w 9023101"/>
              <a:gd name="connsiteY50" fmla="*/ 146182 h 5588014"/>
              <a:gd name="connsiteX51" fmla="*/ 251299 w 9023101"/>
              <a:gd name="connsiteY51" fmla="*/ 443165 h 5588014"/>
              <a:gd name="connsiteX52" fmla="*/ 1009389 w 9023101"/>
              <a:gd name="connsiteY52" fmla="*/ 677628 h 5588014"/>
              <a:gd name="connsiteX53" fmla="*/ 1642437 w 9023101"/>
              <a:gd name="connsiteY53" fmla="*/ 1349750 h 5588014"/>
              <a:gd name="connsiteX54" fmla="*/ 2158251 w 9023101"/>
              <a:gd name="connsiteY54" fmla="*/ 1967166 h 5588014"/>
              <a:gd name="connsiteX55" fmla="*/ 2455235 w 9023101"/>
              <a:gd name="connsiteY55" fmla="*/ 1506059 h 5588014"/>
              <a:gd name="connsiteX56" fmla="*/ 2608295 w 9023101"/>
              <a:gd name="connsiteY56" fmla="*/ 1168990 h 5588014"/>
              <a:gd name="connsiteX0" fmla="*/ 2608295 w 9022366"/>
              <a:gd name="connsiteY0" fmla="*/ 1168990 h 5588014"/>
              <a:gd name="connsiteX1" fmla="*/ 2580282 w 9022366"/>
              <a:gd name="connsiteY1" fmla="*/ 958982 h 5588014"/>
              <a:gd name="connsiteX2" fmla="*/ 2705328 w 9022366"/>
              <a:gd name="connsiteY2" fmla="*/ 724519 h 5588014"/>
              <a:gd name="connsiteX3" fmla="*/ 3033574 w 9022366"/>
              <a:gd name="connsiteY3" fmla="*/ 380643 h 5588014"/>
              <a:gd name="connsiteX4" fmla="*/ 3518129 w 9022366"/>
              <a:gd name="connsiteY4" fmla="*/ 247781 h 5588014"/>
              <a:gd name="connsiteX5" fmla="*/ 3760405 w 9022366"/>
              <a:gd name="connsiteY5" fmla="*/ 36765 h 5588014"/>
              <a:gd name="connsiteX6" fmla="*/ 4049575 w 9022366"/>
              <a:gd name="connsiteY6" fmla="*/ 52397 h 5588014"/>
              <a:gd name="connsiteX7" fmla="*/ 4260590 w 9022366"/>
              <a:gd name="connsiteY7" fmla="*/ 5505 h 5588014"/>
              <a:gd name="connsiteX8" fmla="*/ 4518498 w 9022366"/>
              <a:gd name="connsiteY8" fmla="*/ 138366 h 5588014"/>
              <a:gd name="connsiteX9" fmla="*/ 4995236 w 9022366"/>
              <a:gd name="connsiteY9" fmla="*/ 52396 h 5588014"/>
              <a:gd name="connsiteX10" fmla="*/ 5323482 w 9022366"/>
              <a:gd name="connsiteY10" fmla="*/ 333750 h 5588014"/>
              <a:gd name="connsiteX11" fmla="*/ 6198805 w 9022366"/>
              <a:gd name="connsiteY11" fmla="*/ 536950 h 5588014"/>
              <a:gd name="connsiteX12" fmla="*/ 6644282 w 9022366"/>
              <a:gd name="connsiteY12" fmla="*/ 138365 h 5588014"/>
              <a:gd name="connsiteX13" fmla="*/ 6792775 w 9022366"/>
              <a:gd name="connsiteY13" fmla="*/ 177442 h 5588014"/>
              <a:gd name="connsiteX14" fmla="*/ 6984252 w 9022366"/>
              <a:gd name="connsiteY14" fmla="*/ 106097 h 5588014"/>
              <a:gd name="connsiteX15" fmla="*/ 7269513 w 9022366"/>
              <a:gd name="connsiteY15" fmla="*/ 341566 h 5588014"/>
              <a:gd name="connsiteX16" fmla="*/ 7363298 w 9022366"/>
              <a:gd name="connsiteY16" fmla="*/ 333751 h 5588014"/>
              <a:gd name="connsiteX17" fmla="*/ 7488344 w 9022366"/>
              <a:gd name="connsiteY17" fmla="*/ 505690 h 5588014"/>
              <a:gd name="connsiteX18" fmla="*/ 7316405 w 9022366"/>
              <a:gd name="connsiteY18" fmla="*/ 724519 h 5588014"/>
              <a:gd name="connsiteX19" fmla="*/ 7480529 w 9022366"/>
              <a:gd name="connsiteY19" fmla="*/ 912090 h 5588014"/>
              <a:gd name="connsiteX20" fmla="*/ 7699359 w 9022366"/>
              <a:gd name="connsiteY20" fmla="*/ 1060582 h 5588014"/>
              <a:gd name="connsiteX21" fmla="*/ 7910375 w 9022366"/>
              <a:gd name="connsiteY21" fmla="*/ 1271597 h 5588014"/>
              <a:gd name="connsiteX22" fmla="*/ 8011974 w 9022366"/>
              <a:gd name="connsiteY22" fmla="*/ 1295043 h 5588014"/>
              <a:gd name="connsiteX23" fmla="*/ 8090129 w 9022366"/>
              <a:gd name="connsiteY23" fmla="*/ 1599843 h 5588014"/>
              <a:gd name="connsiteX24" fmla="*/ 8168282 w 9022366"/>
              <a:gd name="connsiteY24" fmla="*/ 1748336 h 5588014"/>
              <a:gd name="connsiteX25" fmla="*/ 8137021 w 9022366"/>
              <a:gd name="connsiteY25" fmla="*/ 1818673 h 5588014"/>
              <a:gd name="connsiteX26" fmla="*/ 8340221 w 9022366"/>
              <a:gd name="connsiteY26" fmla="*/ 2162551 h 5588014"/>
              <a:gd name="connsiteX27" fmla="*/ 8418375 w 9022366"/>
              <a:gd name="connsiteY27" fmla="*/ 2170368 h 5588014"/>
              <a:gd name="connsiteX28" fmla="*/ 8465266 w 9022366"/>
              <a:gd name="connsiteY28" fmla="*/ 2662735 h 5588014"/>
              <a:gd name="connsiteX29" fmla="*/ 8426190 w 9022366"/>
              <a:gd name="connsiteY29" fmla="*/ 3076951 h 5588014"/>
              <a:gd name="connsiteX30" fmla="*/ 9017248 w 9022366"/>
              <a:gd name="connsiteY30" fmla="*/ 3555331 h 5588014"/>
              <a:gd name="connsiteX31" fmla="*/ 8633924 w 9022366"/>
              <a:gd name="connsiteY31" fmla="*/ 3687644 h 5588014"/>
              <a:gd name="connsiteX32" fmla="*/ 8200326 w 9022366"/>
              <a:gd name="connsiteY32" fmla="*/ 3945410 h 5588014"/>
              <a:gd name="connsiteX33" fmla="*/ 8004629 w 9022366"/>
              <a:gd name="connsiteY33" fmla="*/ 4362268 h 5588014"/>
              <a:gd name="connsiteX34" fmla="*/ 7473183 w 9022366"/>
              <a:gd name="connsiteY34" fmla="*/ 4692859 h 5588014"/>
              <a:gd name="connsiteX35" fmla="*/ 7284207 w 9022366"/>
              <a:gd name="connsiteY35" fmla="*/ 5134428 h 5588014"/>
              <a:gd name="connsiteX36" fmla="*/ 6784648 w 9022366"/>
              <a:gd name="connsiteY36" fmla="*/ 5213832 h 5588014"/>
              <a:gd name="connsiteX37" fmla="*/ 6422170 w 9022366"/>
              <a:gd name="connsiteY37" fmla="*/ 5377174 h 5588014"/>
              <a:gd name="connsiteX38" fmla="*/ 6206310 w 9022366"/>
              <a:gd name="connsiteY38" fmla="*/ 5389679 h 5588014"/>
              <a:gd name="connsiteX39" fmla="*/ 5903541 w 9022366"/>
              <a:gd name="connsiteY39" fmla="*/ 5275418 h 5588014"/>
              <a:gd name="connsiteX40" fmla="*/ 5536375 w 9022366"/>
              <a:gd name="connsiteY40" fmla="*/ 5326999 h 5588014"/>
              <a:gd name="connsiteX41" fmla="*/ 5162800 w 9022366"/>
              <a:gd name="connsiteY41" fmla="*/ 5289329 h 5588014"/>
              <a:gd name="connsiteX42" fmla="*/ 4546165 w 9022366"/>
              <a:gd name="connsiteY42" fmla="*/ 5409998 h 5588014"/>
              <a:gd name="connsiteX43" fmla="*/ 4038478 w 9022366"/>
              <a:gd name="connsiteY43" fmla="*/ 5521446 h 5588014"/>
              <a:gd name="connsiteX44" fmla="*/ 3606600 w 9022366"/>
              <a:gd name="connsiteY44" fmla="*/ 5515194 h 5588014"/>
              <a:gd name="connsiteX45" fmla="*/ 3161155 w 9022366"/>
              <a:gd name="connsiteY45" fmla="*/ 5544750 h 5588014"/>
              <a:gd name="connsiteX46" fmla="*/ 2526357 w 9022366"/>
              <a:gd name="connsiteY46" fmla="*/ 5563805 h 5588014"/>
              <a:gd name="connsiteX47" fmla="*/ 1984594 w 9022366"/>
              <a:gd name="connsiteY47" fmla="*/ 5561462 h 5588014"/>
              <a:gd name="connsiteX48" fmla="*/ 860899 w 9022366"/>
              <a:gd name="connsiteY48" fmla="*/ 5562242 h 5588014"/>
              <a:gd name="connsiteX49" fmla="*/ 27909 w 9022366"/>
              <a:gd name="connsiteY49" fmla="*/ 5572663 h 5588014"/>
              <a:gd name="connsiteX50" fmla="*/ 32467 w 9022366"/>
              <a:gd name="connsiteY50" fmla="*/ 146182 h 5588014"/>
              <a:gd name="connsiteX51" fmla="*/ 251299 w 9022366"/>
              <a:gd name="connsiteY51" fmla="*/ 443165 h 5588014"/>
              <a:gd name="connsiteX52" fmla="*/ 1009389 w 9022366"/>
              <a:gd name="connsiteY52" fmla="*/ 677628 h 5588014"/>
              <a:gd name="connsiteX53" fmla="*/ 1642437 w 9022366"/>
              <a:gd name="connsiteY53" fmla="*/ 1349750 h 5588014"/>
              <a:gd name="connsiteX54" fmla="*/ 2158251 w 9022366"/>
              <a:gd name="connsiteY54" fmla="*/ 1967166 h 5588014"/>
              <a:gd name="connsiteX55" fmla="*/ 2455235 w 9022366"/>
              <a:gd name="connsiteY55" fmla="*/ 1506059 h 5588014"/>
              <a:gd name="connsiteX56" fmla="*/ 2608295 w 9022366"/>
              <a:gd name="connsiteY56" fmla="*/ 1168990 h 5588014"/>
              <a:gd name="connsiteX0" fmla="*/ 2608295 w 9041122"/>
              <a:gd name="connsiteY0" fmla="*/ 1168990 h 5588014"/>
              <a:gd name="connsiteX1" fmla="*/ 2580282 w 9041122"/>
              <a:gd name="connsiteY1" fmla="*/ 958982 h 5588014"/>
              <a:gd name="connsiteX2" fmla="*/ 2705328 w 9041122"/>
              <a:gd name="connsiteY2" fmla="*/ 724519 h 5588014"/>
              <a:gd name="connsiteX3" fmla="*/ 3033574 w 9041122"/>
              <a:gd name="connsiteY3" fmla="*/ 380643 h 5588014"/>
              <a:gd name="connsiteX4" fmla="*/ 3518129 w 9041122"/>
              <a:gd name="connsiteY4" fmla="*/ 247781 h 5588014"/>
              <a:gd name="connsiteX5" fmla="*/ 3760405 w 9041122"/>
              <a:gd name="connsiteY5" fmla="*/ 36765 h 5588014"/>
              <a:gd name="connsiteX6" fmla="*/ 4049575 w 9041122"/>
              <a:gd name="connsiteY6" fmla="*/ 52397 h 5588014"/>
              <a:gd name="connsiteX7" fmla="*/ 4260590 w 9041122"/>
              <a:gd name="connsiteY7" fmla="*/ 5505 h 5588014"/>
              <a:gd name="connsiteX8" fmla="*/ 4518498 w 9041122"/>
              <a:gd name="connsiteY8" fmla="*/ 138366 h 5588014"/>
              <a:gd name="connsiteX9" fmla="*/ 4995236 w 9041122"/>
              <a:gd name="connsiteY9" fmla="*/ 52396 h 5588014"/>
              <a:gd name="connsiteX10" fmla="*/ 5323482 w 9041122"/>
              <a:gd name="connsiteY10" fmla="*/ 333750 h 5588014"/>
              <a:gd name="connsiteX11" fmla="*/ 6198805 w 9041122"/>
              <a:gd name="connsiteY11" fmla="*/ 536950 h 5588014"/>
              <a:gd name="connsiteX12" fmla="*/ 6644282 w 9041122"/>
              <a:gd name="connsiteY12" fmla="*/ 138365 h 5588014"/>
              <a:gd name="connsiteX13" fmla="*/ 6792775 w 9041122"/>
              <a:gd name="connsiteY13" fmla="*/ 177442 h 5588014"/>
              <a:gd name="connsiteX14" fmla="*/ 6984252 w 9041122"/>
              <a:gd name="connsiteY14" fmla="*/ 106097 h 5588014"/>
              <a:gd name="connsiteX15" fmla="*/ 7269513 w 9041122"/>
              <a:gd name="connsiteY15" fmla="*/ 341566 h 5588014"/>
              <a:gd name="connsiteX16" fmla="*/ 7363298 w 9041122"/>
              <a:gd name="connsiteY16" fmla="*/ 333751 h 5588014"/>
              <a:gd name="connsiteX17" fmla="*/ 7488344 w 9041122"/>
              <a:gd name="connsiteY17" fmla="*/ 505690 h 5588014"/>
              <a:gd name="connsiteX18" fmla="*/ 7316405 w 9041122"/>
              <a:gd name="connsiteY18" fmla="*/ 724519 h 5588014"/>
              <a:gd name="connsiteX19" fmla="*/ 7480529 w 9041122"/>
              <a:gd name="connsiteY19" fmla="*/ 912090 h 5588014"/>
              <a:gd name="connsiteX20" fmla="*/ 7699359 w 9041122"/>
              <a:gd name="connsiteY20" fmla="*/ 1060582 h 5588014"/>
              <a:gd name="connsiteX21" fmla="*/ 7910375 w 9041122"/>
              <a:gd name="connsiteY21" fmla="*/ 1271597 h 5588014"/>
              <a:gd name="connsiteX22" fmla="*/ 8011974 w 9041122"/>
              <a:gd name="connsiteY22" fmla="*/ 1295043 h 5588014"/>
              <a:gd name="connsiteX23" fmla="*/ 8090129 w 9041122"/>
              <a:gd name="connsiteY23" fmla="*/ 1599843 h 5588014"/>
              <a:gd name="connsiteX24" fmla="*/ 8168282 w 9041122"/>
              <a:gd name="connsiteY24" fmla="*/ 1748336 h 5588014"/>
              <a:gd name="connsiteX25" fmla="*/ 8137021 w 9041122"/>
              <a:gd name="connsiteY25" fmla="*/ 1818673 h 5588014"/>
              <a:gd name="connsiteX26" fmla="*/ 8340221 w 9041122"/>
              <a:gd name="connsiteY26" fmla="*/ 2162551 h 5588014"/>
              <a:gd name="connsiteX27" fmla="*/ 8418375 w 9041122"/>
              <a:gd name="connsiteY27" fmla="*/ 2170368 h 5588014"/>
              <a:gd name="connsiteX28" fmla="*/ 8465266 w 9041122"/>
              <a:gd name="connsiteY28" fmla="*/ 2662735 h 5588014"/>
              <a:gd name="connsiteX29" fmla="*/ 8426190 w 9041122"/>
              <a:gd name="connsiteY29" fmla="*/ 3076951 h 5588014"/>
              <a:gd name="connsiteX30" fmla="*/ 9017248 w 9041122"/>
              <a:gd name="connsiteY30" fmla="*/ 3555331 h 5588014"/>
              <a:gd name="connsiteX31" fmla="*/ 8633924 w 9041122"/>
              <a:gd name="connsiteY31" fmla="*/ 3687644 h 5588014"/>
              <a:gd name="connsiteX32" fmla="*/ 8200326 w 9041122"/>
              <a:gd name="connsiteY32" fmla="*/ 3945410 h 5588014"/>
              <a:gd name="connsiteX33" fmla="*/ 8004629 w 9041122"/>
              <a:gd name="connsiteY33" fmla="*/ 4362268 h 5588014"/>
              <a:gd name="connsiteX34" fmla="*/ 7473183 w 9041122"/>
              <a:gd name="connsiteY34" fmla="*/ 4692859 h 5588014"/>
              <a:gd name="connsiteX35" fmla="*/ 7284207 w 9041122"/>
              <a:gd name="connsiteY35" fmla="*/ 5134428 h 5588014"/>
              <a:gd name="connsiteX36" fmla="*/ 6784648 w 9041122"/>
              <a:gd name="connsiteY36" fmla="*/ 5213832 h 5588014"/>
              <a:gd name="connsiteX37" fmla="*/ 6422170 w 9041122"/>
              <a:gd name="connsiteY37" fmla="*/ 5377174 h 5588014"/>
              <a:gd name="connsiteX38" fmla="*/ 6206310 w 9041122"/>
              <a:gd name="connsiteY38" fmla="*/ 5389679 h 5588014"/>
              <a:gd name="connsiteX39" fmla="*/ 5903541 w 9041122"/>
              <a:gd name="connsiteY39" fmla="*/ 5275418 h 5588014"/>
              <a:gd name="connsiteX40" fmla="*/ 5536375 w 9041122"/>
              <a:gd name="connsiteY40" fmla="*/ 5326999 h 5588014"/>
              <a:gd name="connsiteX41" fmla="*/ 5162800 w 9041122"/>
              <a:gd name="connsiteY41" fmla="*/ 5289329 h 5588014"/>
              <a:gd name="connsiteX42" fmla="*/ 4546165 w 9041122"/>
              <a:gd name="connsiteY42" fmla="*/ 5409998 h 5588014"/>
              <a:gd name="connsiteX43" fmla="*/ 4038478 w 9041122"/>
              <a:gd name="connsiteY43" fmla="*/ 5521446 h 5588014"/>
              <a:gd name="connsiteX44" fmla="*/ 3606600 w 9041122"/>
              <a:gd name="connsiteY44" fmla="*/ 5515194 h 5588014"/>
              <a:gd name="connsiteX45" fmla="*/ 3161155 w 9041122"/>
              <a:gd name="connsiteY45" fmla="*/ 5544750 h 5588014"/>
              <a:gd name="connsiteX46" fmla="*/ 2526357 w 9041122"/>
              <a:gd name="connsiteY46" fmla="*/ 5563805 h 5588014"/>
              <a:gd name="connsiteX47" fmla="*/ 1984594 w 9041122"/>
              <a:gd name="connsiteY47" fmla="*/ 5561462 h 5588014"/>
              <a:gd name="connsiteX48" fmla="*/ 860899 w 9041122"/>
              <a:gd name="connsiteY48" fmla="*/ 5562242 h 5588014"/>
              <a:gd name="connsiteX49" fmla="*/ 27909 w 9041122"/>
              <a:gd name="connsiteY49" fmla="*/ 5572663 h 5588014"/>
              <a:gd name="connsiteX50" fmla="*/ 32467 w 9041122"/>
              <a:gd name="connsiteY50" fmla="*/ 146182 h 5588014"/>
              <a:gd name="connsiteX51" fmla="*/ 251299 w 9041122"/>
              <a:gd name="connsiteY51" fmla="*/ 443165 h 5588014"/>
              <a:gd name="connsiteX52" fmla="*/ 1009389 w 9041122"/>
              <a:gd name="connsiteY52" fmla="*/ 677628 h 5588014"/>
              <a:gd name="connsiteX53" fmla="*/ 1642437 w 9041122"/>
              <a:gd name="connsiteY53" fmla="*/ 1349750 h 5588014"/>
              <a:gd name="connsiteX54" fmla="*/ 2158251 w 9041122"/>
              <a:gd name="connsiteY54" fmla="*/ 1967166 h 5588014"/>
              <a:gd name="connsiteX55" fmla="*/ 2455235 w 9041122"/>
              <a:gd name="connsiteY55" fmla="*/ 1506059 h 5588014"/>
              <a:gd name="connsiteX56" fmla="*/ 2608295 w 9041122"/>
              <a:gd name="connsiteY56" fmla="*/ 1168990 h 5588014"/>
              <a:gd name="connsiteX0" fmla="*/ 2608295 w 9021314"/>
              <a:gd name="connsiteY0" fmla="*/ 1168990 h 5588014"/>
              <a:gd name="connsiteX1" fmla="*/ 2580282 w 9021314"/>
              <a:gd name="connsiteY1" fmla="*/ 958982 h 5588014"/>
              <a:gd name="connsiteX2" fmla="*/ 2705328 w 9021314"/>
              <a:gd name="connsiteY2" fmla="*/ 724519 h 5588014"/>
              <a:gd name="connsiteX3" fmla="*/ 3033574 w 9021314"/>
              <a:gd name="connsiteY3" fmla="*/ 380643 h 5588014"/>
              <a:gd name="connsiteX4" fmla="*/ 3518129 w 9021314"/>
              <a:gd name="connsiteY4" fmla="*/ 247781 h 5588014"/>
              <a:gd name="connsiteX5" fmla="*/ 3760405 w 9021314"/>
              <a:gd name="connsiteY5" fmla="*/ 36765 h 5588014"/>
              <a:gd name="connsiteX6" fmla="*/ 4049575 w 9021314"/>
              <a:gd name="connsiteY6" fmla="*/ 52397 h 5588014"/>
              <a:gd name="connsiteX7" fmla="*/ 4260590 w 9021314"/>
              <a:gd name="connsiteY7" fmla="*/ 5505 h 5588014"/>
              <a:gd name="connsiteX8" fmla="*/ 4518498 w 9021314"/>
              <a:gd name="connsiteY8" fmla="*/ 138366 h 5588014"/>
              <a:gd name="connsiteX9" fmla="*/ 4995236 w 9021314"/>
              <a:gd name="connsiteY9" fmla="*/ 52396 h 5588014"/>
              <a:gd name="connsiteX10" fmla="*/ 5323482 w 9021314"/>
              <a:gd name="connsiteY10" fmla="*/ 333750 h 5588014"/>
              <a:gd name="connsiteX11" fmla="*/ 6198805 w 9021314"/>
              <a:gd name="connsiteY11" fmla="*/ 536950 h 5588014"/>
              <a:gd name="connsiteX12" fmla="*/ 6644282 w 9021314"/>
              <a:gd name="connsiteY12" fmla="*/ 138365 h 5588014"/>
              <a:gd name="connsiteX13" fmla="*/ 6792775 w 9021314"/>
              <a:gd name="connsiteY13" fmla="*/ 177442 h 5588014"/>
              <a:gd name="connsiteX14" fmla="*/ 6984252 w 9021314"/>
              <a:gd name="connsiteY14" fmla="*/ 106097 h 5588014"/>
              <a:gd name="connsiteX15" fmla="*/ 7269513 w 9021314"/>
              <a:gd name="connsiteY15" fmla="*/ 341566 h 5588014"/>
              <a:gd name="connsiteX16" fmla="*/ 7363298 w 9021314"/>
              <a:gd name="connsiteY16" fmla="*/ 333751 h 5588014"/>
              <a:gd name="connsiteX17" fmla="*/ 7488344 w 9021314"/>
              <a:gd name="connsiteY17" fmla="*/ 505690 h 5588014"/>
              <a:gd name="connsiteX18" fmla="*/ 7316405 w 9021314"/>
              <a:gd name="connsiteY18" fmla="*/ 724519 h 5588014"/>
              <a:gd name="connsiteX19" fmla="*/ 7480529 w 9021314"/>
              <a:gd name="connsiteY19" fmla="*/ 912090 h 5588014"/>
              <a:gd name="connsiteX20" fmla="*/ 7699359 w 9021314"/>
              <a:gd name="connsiteY20" fmla="*/ 1060582 h 5588014"/>
              <a:gd name="connsiteX21" fmla="*/ 7910375 w 9021314"/>
              <a:gd name="connsiteY21" fmla="*/ 1271597 h 5588014"/>
              <a:gd name="connsiteX22" fmla="*/ 8011974 w 9021314"/>
              <a:gd name="connsiteY22" fmla="*/ 1295043 h 5588014"/>
              <a:gd name="connsiteX23" fmla="*/ 8090129 w 9021314"/>
              <a:gd name="connsiteY23" fmla="*/ 1599843 h 5588014"/>
              <a:gd name="connsiteX24" fmla="*/ 8168282 w 9021314"/>
              <a:gd name="connsiteY24" fmla="*/ 1748336 h 5588014"/>
              <a:gd name="connsiteX25" fmla="*/ 8137021 w 9021314"/>
              <a:gd name="connsiteY25" fmla="*/ 1818673 h 5588014"/>
              <a:gd name="connsiteX26" fmla="*/ 8340221 w 9021314"/>
              <a:gd name="connsiteY26" fmla="*/ 2162551 h 5588014"/>
              <a:gd name="connsiteX27" fmla="*/ 8418375 w 9021314"/>
              <a:gd name="connsiteY27" fmla="*/ 2170368 h 5588014"/>
              <a:gd name="connsiteX28" fmla="*/ 8465266 w 9021314"/>
              <a:gd name="connsiteY28" fmla="*/ 2662735 h 5588014"/>
              <a:gd name="connsiteX29" fmla="*/ 8426190 w 9021314"/>
              <a:gd name="connsiteY29" fmla="*/ 3076951 h 5588014"/>
              <a:gd name="connsiteX30" fmla="*/ 9017248 w 9021314"/>
              <a:gd name="connsiteY30" fmla="*/ 3555331 h 5588014"/>
              <a:gd name="connsiteX31" fmla="*/ 8633924 w 9021314"/>
              <a:gd name="connsiteY31" fmla="*/ 3687644 h 5588014"/>
              <a:gd name="connsiteX32" fmla="*/ 8200326 w 9021314"/>
              <a:gd name="connsiteY32" fmla="*/ 3945410 h 5588014"/>
              <a:gd name="connsiteX33" fmla="*/ 8004629 w 9021314"/>
              <a:gd name="connsiteY33" fmla="*/ 4362268 h 5588014"/>
              <a:gd name="connsiteX34" fmla="*/ 7473183 w 9021314"/>
              <a:gd name="connsiteY34" fmla="*/ 4692859 h 5588014"/>
              <a:gd name="connsiteX35" fmla="*/ 7284207 w 9021314"/>
              <a:gd name="connsiteY35" fmla="*/ 5134428 h 5588014"/>
              <a:gd name="connsiteX36" fmla="*/ 6784648 w 9021314"/>
              <a:gd name="connsiteY36" fmla="*/ 5213832 h 5588014"/>
              <a:gd name="connsiteX37" fmla="*/ 6422170 w 9021314"/>
              <a:gd name="connsiteY37" fmla="*/ 5377174 h 5588014"/>
              <a:gd name="connsiteX38" fmla="*/ 6206310 w 9021314"/>
              <a:gd name="connsiteY38" fmla="*/ 5389679 h 5588014"/>
              <a:gd name="connsiteX39" fmla="*/ 5903541 w 9021314"/>
              <a:gd name="connsiteY39" fmla="*/ 5275418 h 5588014"/>
              <a:gd name="connsiteX40" fmla="*/ 5536375 w 9021314"/>
              <a:gd name="connsiteY40" fmla="*/ 5326999 h 5588014"/>
              <a:gd name="connsiteX41" fmla="*/ 5162800 w 9021314"/>
              <a:gd name="connsiteY41" fmla="*/ 5289329 h 5588014"/>
              <a:gd name="connsiteX42" fmla="*/ 4546165 w 9021314"/>
              <a:gd name="connsiteY42" fmla="*/ 5409998 h 5588014"/>
              <a:gd name="connsiteX43" fmla="*/ 4038478 w 9021314"/>
              <a:gd name="connsiteY43" fmla="*/ 5521446 h 5588014"/>
              <a:gd name="connsiteX44" fmla="*/ 3606600 w 9021314"/>
              <a:gd name="connsiteY44" fmla="*/ 5515194 h 5588014"/>
              <a:gd name="connsiteX45" fmla="*/ 3161155 w 9021314"/>
              <a:gd name="connsiteY45" fmla="*/ 5544750 h 5588014"/>
              <a:gd name="connsiteX46" fmla="*/ 2526357 w 9021314"/>
              <a:gd name="connsiteY46" fmla="*/ 5563805 h 5588014"/>
              <a:gd name="connsiteX47" fmla="*/ 1984594 w 9021314"/>
              <a:gd name="connsiteY47" fmla="*/ 5561462 h 5588014"/>
              <a:gd name="connsiteX48" fmla="*/ 860899 w 9021314"/>
              <a:gd name="connsiteY48" fmla="*/ 5562242 h 5588014"/>
              <a:gd name="connsiteX49" fmla="*/ 27909 w 9021314"/>
              <a:gd name="connsiteY49" fmla="*/ 5572663 h 5588014"/>
              <a:gd name="connsiteX50" fmla="*/ 32467 w 9021314"/>
              <a:gd name="connsiteY50" fmla="*/ 146182 h 5588014"/>
              <a:gd name="connsiteX51" fmla="*/ 251299 w 9021314"/>
              <a:gd name="connsiteY51" fmla="*/ 443165 h 5588014"/>
              <a:gd name="connsiteX52" fmla="*/ 1009389 w 9021314"/>
              <a:gd name="connsiteY52" fmla="*/ 677628 h 5588014"/>
              <a:gd name="connsiteX53" fmla="*/ 1642437 w 9021314"/>
              <a:gd name="connsiteY53" fmla="*/ 1349750 h 5588014"/>
              <a:gd name="connsiteX54" fmla="*/ 2158251 w 9021314"/>
              <a:gd name="connsiteY54" fmla="*/ 1967166 h 5588014"/>
              <a:gd name="connsiteX55" fmla="*/ 2455235 w 9021314"/>
              <a:gd name="connsiteY55" fmla="*/ 1506059 h 5588014"/>
              <a:gd name="connsiteX56" fmla="*/ 2608295 w 9021314"/>
              <a:gd name="connsiteY56"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479530 w 9020887"/>
              <a:gd name="connsiteY29" fmla="*/ 3084571 h 5588014"/>
              <a:gd name="connsiteX30" fmla="*/ 9017248 w 9020887"/>
              <a:gd name="connsiteY30" fmla="*/ 3555331 h 5588014"/>
              <a:gd name="connsiteX31" fmla="*/ 8633924 w 9020887"/>
              <a:gd name="connsiteY31" fmla="*/ 3687644 h 5588014"/>
              <a:gd name="connsiteX32" fmla="*/ 8200326 w 9020887"/>
              <a:gd name="connsiteY32" fmla="*/ 3945410 h 5588014"/>
              <a:gd name="connsiteX33" fmla="*/ 8004629 w 9020887"/>
              <a:gd name="connsiteY33" fmla="*/ 4362268 h 5588014"/>
              <a:gd name="connsiteX34" fmla="*/ 7473183 w 9020887"/>
              <a:gd name="connsiteY34" fmla="*/ 4692859 h 5588014"/>
              <a:gd name="connsiteX35" fmla="*/ 7284207 w 9020887"/>
              <a:gd name="connsiteY35" fmla="*/ 5134428 h 5588014"/>
              <a:gd name="connsiteX36" fmla="*/ 6784648 w 9020887"/>
              <a:gd name="connsiteY36" fmla="*/ 5213832 h 5588014"/>
              <a:gd name="connsiteX37" fmla="*/ 6422170 w 9020887"/>
              <a:gd name="connsiteY37" fmla="*/ 5377174 h 5588014"/>
              <a:gd name="connsiteX38" fmla="*/ 6206310 w 9020887"/>
              <a:gd name="connsiteY38" fmla="*/ 5389679 h 5588014"/>
              <a:gd name="connsiteX39" fmla="*/ 5903541 w 9020887"/>
              <a:gd name="connsiteY39" fmla="*/ 5275418 h 5588014"/>
              <a:gd name="connsiteX40" fmla="*/ 5536375 w 9020887"/>
              <a:gd name="connsiteY40" fmla="*/ 5326999 h 5588014"/>
              <a:gd name="connsiteX41" fmla="*/ 5162800 w 9020887"/>
              <a:gd name="connsiteY41" fmla="*/ 5289329 h 5588014"/>
              <a:gd name="connsiteX42" fmla="*/ 4546165 w 9020887"/>
              <a:gd name="connsiteY42" fmla="*/ 5409998 h 5588014"/>
              <a:gd name="connsiteX43" fmla="*/ 4038478 w 9020887"/>
              <a:gd name="connsiteY43" fmla="*/ 5521446 h 5588014"/>
              <a:gd name="connsiteX44" fmla="*/ 3606600 w 9020887"/>
              <a:gd name="connsiteY44" fmla="*/ 5515194 h 5588014"/>
              <a:gd name="connsiteX45" fmla="*/ 3161155 w 9020887"/>
              <a:gd name="connsiteY45" fmla="*/ 5544750 h 5588014"/>
              <a:gd name="connsiteX46" fmla="*/ 2526357 w 9020887"/>
              <a:gd name="connsiteY46" fmla="*/ 5563805 h 5588014"/>
              <a:gd name="connsiteX47" fmla="*/ 1984594 w 9020887"/>
              <a:gd name="connsiteY47" fmla="*/ 5561462 h 5588014"/>
              <a:gd name="connsiteX48" fmla="*/ 860899 w 9020887"/>
              <a:gd name="connsiteY48" fmla="*/ 5562242 h 5588014"/>
              <a:gd name="connsiteX49" fmla="*/ 27909 w 9020887"/>
              <a:gd name="connsiteY49" fmla="*/ 5572663 h 5588014"/>
              <a:gd name="connsiteX50" fmla="*/ 32467 w 9020887"/>
              <a:gd name="connsiteY50" fmla="*/ 146182 h 5588014"/>
              <a:gd name="connsiteX51" fmla="*/ 251299 w 9020887"/>
              <a:gd name="connsiteY51" fmla="*/ 443165 h 5588014"/>
              <a:gd name="connsiteX52" fmla="*/ 1009389 w 9020887"/>
              <a:gd name="connsiteY52" fmla="*/ 677628 h 5588014"/>
              <a:gd name="connsiteX53" fmla="*/ 1642437 w 9020887"/>
              <a:gd name="connsiteY53" fmla="*/ 1349750 h 5588014"/>
              <a:gd name="connsiteX54" fmla="*/ 2158251 w 9020887"/>
              <a:gd name="connsiteY54" fmla="*/ 1967166 h 5588014"/>
              <a:gd name="connsiteX55" fmla="*/ 2455235 w 9020887"/>
              <a:gd name="connsiteY55" fmla="*/ 1506059 h 5588014"/>
              <a:gd name="connsiteX56" fmla="*/ 2608295 w 9020887"/>
              <a:gd name="connsiteY56"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441139 w 9020887"/>
              <a:gd name="connsiteY29" fmla="*/ 284258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524959 w 9020887"/>
              <a:gd name="connsiteY29" fmla="*/ 294545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524959 w 9020887"/>
              <a:gd name="connsiteY29" fmla="*/ 294545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524959 w 9020887"/>
              <a:gd name="connsiteY29" fmla="*/ 294545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178"/>
              <a:gd name="connsiteY0" fmla="*/ 1168990 h 5588014"/>
              <a:gd name="connsiteX1" fmla="*/ 2580282 w 9020178"/>
              <a:gd name="connsiteY1" fmla="*/ 958982 h 5588014"/>
              <a:gd name="connsiteX2" fmla="*/ 2705328 w 9020178"/>
              <a:gd name="connsiteY2" fmla="*/ 724519 h 5588014"/>
              <a:gd name="connsiteX3" fmla="*/ 3033574 w 9020178"/>
              <a:gd name="connsiteY3" fmla="*/ 380643 h 5588014"/>
              <a:gd name="connsiteX4" fmla="*/ 3518129 w 9020178"/>
              <a:gd name="connsiteY4" fmla="*/ 247781 h 5588014"/>
              <a:gd name="connsiteX5" fmla="*/ 3760405 w 9020178"/>
              <a:gd name="connsiteY5" fmla="*/ 36765 h 5588014"/>
              <a:gd name="connsiteX6" fmla="*/ 4049575 w 9020178"/>
              <a:gd name="connsiteY6" fmla="*/ 52397 h 5588014"/>
              <a:gd name="connsiteX7" fmla="*/ 4260590 w 9020178"/>
              <a:gd name="connsiteY7" fmla="*/ 5505 h 5588014"/>
              <a:gd name="connsiteX8" fmla="*/ 4518498 w 9020178"/>
              <a:gd name="connsiteY8" fmla="*/ 138366 h 5588014"/>
              <a:gd name="connsiteX9" fmla="*/ 4995236 w 9020178"/>
              <a:gd name="connsiteY9" fmla="*/ 52396 h 5588014"/>
              <a:gd name="connsiteX10" fmla="*/ 5323482 w 9020178"/>
              <a:gd name="connsiteY10" fmla="*/ 333750 h 5588014"/>
              <a:gd name="connsiteX11" fmla="*/ 6198805 w 9020178"/>
              <a:gd name="connsiteY11" fmla="*/ 536950 h 5588014"/>
              <a:gd name="connsiteX12" fmla="*/ 6644282 w 9020178"/>
              <a:gd name="connsiteY12" fmla="*/ 138365 h 5588014"/>
              <a:gd name="connsiteX13" fmla="*/ 6792775 w 9020178"/>
              <a:gd name="connsiteY13" fmla="*/ 177442 h 5588014"/>
              <a:gd name="connsiteX14" fmla="*/ 6984252 w 9020178"/>
              <a:gd name="connsiteY14" fmla="*/ 106097 h 5588014"/>
              <a:gd name="connsiteX15" fmla="*/ 7269513 w 9020178"/>
              <a:gd name="connsiteY15" fmla="*/ 341566 h 5588014"/>
              <a:gd name="connsiteX16" fmla="*/ 7363298 w 9020178"/>
              <a:gd name="connsiteY16" fmla="*/ 333751 h 5588014"/>
              <a:gd name="connsiteX17" fmla="*/ 7488344 w 9020178"/>
              <a:gd name="connsiteY17" fmla="*/ 505690 h 5588014"/>
              <a:gd name="connsiteX18" fmla="*/ 7316405 w 9020178"/>
              <a:gd name="connsiteY18" fmla="*/ 724519 h 5588014"/>
              <a:gd name="connsiteX19" fmla="*/ 7480529 w 9020178"/>
              <a:gd name="connsiteY19" fmla="*/ 912090 h 5588014"/>
              <a:gd name="connsiteX20" fmla="*/ 7699359 w 9020178"/>
              <a:gd name="connsiteY20" fmla="*/ 1060582 h 5588014"/>
              <a:gd name="connsiteX21" fmla="*/ 7910375 w 9020178"/>
              <a:gd name="connsiteY21" fmla="*/ 1271597 h 5588014"/>
              <a:gd name="connsiteX22" fmla="*/ 8011974 w 9020178"/>
              <a:gd name="connsiteY22" fmla="*/ 1295043 h 5588014"/>
              <a:gd name="connsiteX23" fmla="*/ 8090129 w 9020178"/>
              <a:gd name="connsiteY23" fmla="*/ 1599843 h 5588014"/>
              <a:gd name="connsiteX24" fmla="*/ 8168282 w 9020178"/>
              <a:gd name="connsiteY24" fmla="*/ 1748336 h 5588014"/>
              <a:gd name="connsiteX25" fmla="*/ 8137021 w 9020178"/>
              <a:gd name="connsiteY25" fmla="*/ 1818673 h 5588014"/>
              <a:gd name="connsiteX26" fmla="*/ 8340221 w 9020178"/>
              <a:gd name="connsiteY26" fmla="*/ 2162551 h 5588014"/>
              <a:gd name="connsiteX27" fmla="*/ 8418375 w 9020178"/>
              <a:gd name="connsiteY27" fmla="*/ 2170368 h 5588014"/>
              <a:gd name="connsiteX28" fmla="*/ 8465266 w 9020178"/>
              <a:gd name="connsiteY28" fmla="*/ 2662735 h 5588014"/>
              <a:gd name="connsiteX29" fmla="*/ 8524959 w 9020178"/>
              <a:gd name="connsiteY29" fmla="*/ 2945456 h 5588014"/>
              <a:gd name="connsiteX30" fmla="*/ 8498580 w 9020178"/>
              <a:gd name="connsiteY30" fmla="*/ 3084571 h 5588014"/>
              <a:gd name="connsiteX31" fmla="*/ 9017248 w 9020178"/>
              <a:gd name="connsiteY31" fmla="*/ 3555331 h 5588014"/>
              <a:gd name="connsiteX32" fmla="*/ 8633924 w 9020178"/>
              <a:gd name="connsiteY32" fmla="*/ 3687644 h 5588014"/>
              <a:gd name="connsiteX33" fmla="*/ 8200326 w 9020178"/>
              <a:gd name="connsiteY33" fmla="*/ 3945410 h 5588014"/>
              <a:gd name="connsiteX34" fmla="*/ 8004629 w 9020178"/>
              <a:gd name="connsiteY34" fmla="*/ 4362268 h 5588014"/>
              <a:gd name="connsiteX35" fmla="*/ 7473183 w 9020178"/>
              <a:gd name="connsiteY35" fmla="*/ 4692859 h 5588014"/>
              <a:gd name="connsiteX36" fmla="*/ 7284207 w 9020178"/>
              <a:gd name="connsiteY36" fmla="*/ 5134428 h 5588014"/>
              <a:gd name="connsiteX37" fmla="*/ 6784648 w 9020178"/>
              <a:gd name="connsiteY37" fmla="*/ 5213832 h 5588014"/>
              <a:gd name="connsiteX38" fmla="*/ 6422170 w 9020178"/>
              <a:gd name="connsiteY38" fmla="*/ 5377174 h 5588014"/>
              <a:gd name="connsiteX39" fmla="*/ 6206310 w 9020178"/>
              <a:gd name="connsiteY39" fmla="*/ 5389679 h 5588014"/>
              <a:gd name="connsiteX40" fmla="*/ 5903541 w 9020178"/>
              <a:gd name="connsiteY40" fmla="*/ 5275418 h 5588014"/>
              <a:gd name="connsiteX41" fmla="*/ 5536375 w 9020178"/>
              <a:gd name="connsiteY41" fmla="*/ 5326999 h 5588014"/>
              <a:gd name="connsiteX42" fmla="*/ 5162800 w 9020178"/>
              <a:gd name="connsiteY42" fmla="*/ 5289329 h 5588014"/>
              <a:gd name="connsiteX43" fmla="*/ 4546165 w 9020178"/>
              <a:gd name="connsiteY43" fmla="*/ 5409998 h 5588014"/>
              <a:gd name="connsiteX44" fmla="*/ 4038478 w 9020178"/>
              <a:gd name="connsiteY44" fmla="*/ 5521446 h 5588014"/>
              <a:gd name="connsiteX45" fmla="*/ 3606600 w 9020178"/>
              <a:gd name="connsiteY45" fmla="*/ 5515194 h 5588014"/>
              <a:gd name="connsiteX46" fmla="*/ 3161155 w 9020178"/>
              <a:gd name="connsiteY46" fmla="*/ 5544750 h 5588014"/>
              <a:gd name="connsiteX47" fmla="*/ 2526357 w 9020178"/>
              <a:gd name="connsiteY47" fmla="*/ 5563805 h 5588014"/>
              <a:gd name="connsiteX48" fmla="*/ 1984594 w 9020178"/>
              <a:gd name="connsiteY48" fmla="*/ 5561462 h 5588014"/>
              <a:gd name="connsiteX49" fmla="*/ 860899 w 9020178"/>
              <a:gd name="connsiteY49" fmla="*/ 5562242 h 5588014"/>
              <a:gd name="connsiteX50" fmla="*/ 27909 w 9020178"/>
              <a:gd name="connsiteY50" fmla="*/ 5572663 h 5588014"/>
              <a:gd name="connsiteX51" fmla="*/ 32467 w 9020178"/>
              <a:gd name="connsiteY51" fmla="*/ 146182 h 5588014"/>
              <a:gd name="connsiteX52" fmla="*/ 251299 w 9020178"/>
              <a:gd name="connsiteY52" fmla="*/ 443165 h 5588014"/>
              <a:gd name="connsiteX53" fmla="*/ 1009389 w 9020178"/>
              <a:gd name="connsiteY53" fmla="*/ 677628 h 5588014"/>
              <a:gd name="connsiteX54" fmla="*/ 1642437 w 9020178"/>
              <a:gd name="connsiteY54" fmla="*/ 1349750 h 5588014"/>
              <a:gd name="connsiteX55" fmla="*/ 2158251 w 9020178"/>
              <a:gd name="connsiteY55" fmla="*/ 1967166 h 5588014"/>
              <a:gd name="connsiteX56" fmla="*/ 2455235 w 9020178"/>
              <a:gd name="connsiteY56" fmla="*/ 1506059 h 5588014"/>
              <a:gd name="connsiteX57" fmla="*/ 2608295 w 9020178"/>
              <a:gd name="connsiteY57" fmla="*/ 1168990 h 5588014"/>
              <a:gd name="connsiteX0" fmla="*/ 2608295 w 9020178"/>
              <a:gd name="connsiteY0" fmla="*/ 1168990 h 5588014"/>
              <a:gd name="connsiteX1" fmla="*/ 2580282 w 9020178"/>
              <a:gd name="connsiteY1" fmla="*/ 958982 h 5588014"/>
              <a:gd name="connsiteX2" fmla="*/ 2705328 w 9020178"/>
              <a:gd name="connsiteY2" fmla="*/ 724519 h 5588014"/>
              <a:gd name="connsiteX3" fmla="*/ 3033574 w 9020178"/>
              <a:gd name="connsiteY3" fmla="*/ 380643 h 5588014"/>
              <a:gd name="connsiteX4" fmla="*/ 3518129 w 9020178"/>
              <a:gd name="connsiteY4" fmla="*/ 247781 h 5588014"/>
              <a:gd name="connsiteX5" fmla="*/ 3760405 w 9020178"/>
              <a:gd name="connsiteY5" fmla="*/ 36765 h 5588014"/>
              <a:gd name="connsiteX6" fmla="*/ 4049575 w 9020178"/>
              <a:gd name="connsiteY6" fmla="*/ 52397 h 5588014"/>
              <a:gd name="connsiteX7" fmla="*/ 4260590 w 9020178"/>
              <a:gd name="connsiteY7" fmla="*/ 5505 h 5588014"/>
              <a:gd name="connsiteX8" fmla="*/ 4518498 w 9020178"/>
              <a:gd name="connsiteY8" fmla="*/ 138366 h 5588014"/>
              <a:gd name="connsiteX9" fmla="*/ 4995236 w 9020178"/>
              <a:gd name="connsiteY9" fmla="*/ 52396 h 5588014"/>
              <a:gd name="connsiteX10" fmla="*/ 5323482 w 9020178"/>
              <a:gd name="connsiteY10" fmla="*/ 333750 h 5588014"/>
              <a:gd name="connsiteX11" fmla="*/ 6198805 w 9020178"/>
              <a:gd name="connsiteY11" fmla="*/ 536950 h 5588014"/>
              <a:gd name="connsiteX12" fmla="*/ 6644282 w 9020178"/>
              <a:gd name="connsiteY12" fmla="*/ 138365 h 5588014"/>
              <a:gd name="connsiteX13" fmla="*/ 6792775 w 9020178"/>
              <a:gd name="connsiteY13" fmla="*/ 177442 h 5588014"/>
              <a:gd name="connsiteX14" fmla="*/ 6984252 w 9020178"/>
              <a:gd name="connsiteY14" fmla="*/ 106097 h 5588014"/>
              <a:gd name="connsiteX15" fmla="*/ 7269513 w 9020178"/>
              <a:gd name="connsiteY15" fmla="*/ 341566 h 5588014"/>
              <a:gd name="connsiteX16" fmla="*/ 7363298 w 9020178"/>
              <a:gd name="connsiteY16" fmla="*/ 333751 h 5588014"/>
              <a:gd name="connsiteX17" fmla="*/ 7488344 w 9020178"/>
              <a:gd name="connsiteY17" fmla="*/ 505690 h 5588014"/>
              <a:gd name="connsiteX18" fmla="*/ 7316405 w 9020178"/>
              <a:gd name="connsiteY18" fmla="*/ 724519 h 5588014"/>
              <a:gd name="connsiteX19" fmla="*/ 7480529 w 9020178"/>
              <a:gd name="connsiteY19" fmla="*/ 912090 h 5588014"/>
              <a:gd name="connsiteX20" fmla="*/ 7699359 w 9020178"/>
              <a:gd name="connsiteY20" fmla="*/ 1060582 h 5588014"/>
              <a:gd name="connsiteX21" fmla="*/ 7910375 w 9020178"/>
              <a:gd name="connsiteY21" fmla="*/ 1271597 h 5588014"/>
              <a:gd name="connsiteX22" fmla="*/ 8011974 w 9020178"/>
              <a:gd name="connsiteY22" fmla="*/ 1295043 h 5588014"/>
              <a:gd name="connsiteX23" fmla="*/ 8090129 w 9020178"/>
              <a:gd name="connsiteY23" fmla="*/ 1599843 h 5588014"/>
              <a:gd name="connsiteX24" fmla="*/ 8168282 w 9020178"/>
              <a:gd name="connsiteY24" fmla="*/ 1748336 h 5588014"/>
              <a:gd name="connsiteX25" fmla="*/ 8137021 w 9020178"/>
              <a:gd name="connsiteY25" fmla="*/ 1818673 h 5588014"/>
              <a:gd name="connsiteX26" fmla="*/ 8340221 w 9020178"/>
              <a:gd name="connsiteY26" fmla="*/ 2162551 h 5588014"/>
              <a:gd name="connsiteX27" fmla="*/ 8418375 w 9020178"/>
              <a:gd name="connsiteY27" fmla="*/ 2170368 h 5588014"/>
              <a:gd name="connsiteX28" fmla="*/ 8465266 w 9020178"/>
              <a:gd name="connsiteY28" fmla="*/ 2662735 h 5588014"/>
              <a:gd name="connsiteX29" fmla="*/ 8524959 w 9020178"/>
              <a:gd name="connsiteY29" fmla="*/ 2945456 h 5588014"/>
              <a:gd name="connsiteX30" fmla="*/ 8498580 w 9020178"/>
              <a:gd name="connsiteY30" fmla="*/ 3084571 h 5588014"/>
              <a:gd name="connsiteX31" fmla="*/ 9017248 w 9020178"/>
              <a:gd name="connsiteY31" fmla="*/ 3555331 h 5588014"/>
              <a:gd name="connsiteX32" fmla="*/ 8633924 w 9020178"/>
              <a:gd name="connsiteY32" fmla="*/ 3687644 h 5588014"/>
              <a:gd name="connsiteX33" fmla="*/ 8200326 w 9020178"/>
              <a:gd name="connsiteY33" fmla="*/ 3945410 h 5588014"/>
              <a:gd name="connsiteX34" fmla="*/ 8004629 w 9020178"/>
              <a:gd name="connsiteY34" fmla="*/ 4362268 h 5588014"/>
              <a:gd name="connsiteX35" fmla="*/ 7473183 w 9020178"/>
              <a:gd name="connsiteY35" fmla="*/ 4692859 h 5588014"/>
              <a:gd name="connsiteX36" fmla="*/ 7284207 w 9020178"/>
              <a:gd name="connsiteY36" fmla="*/ 5134428 h 5588014"/>
              <a:gd name="connsiteX37" fmla="*/ 6784648 w 9020178"/>
              <a:gd name="connsiteY37" fmla="*/ 5213832 h 5588014"/>
              <a:gd name="connsiteX38" fmla="*/ 6422170 w 9020178"/>
              <a:gd name="connsiteY38" fmla="*/ 5377174 h 5588014"/>
              <a:gd name="connsiteX39" fmla="*/ 6206310 w 9020178"/>
              <a:gd name="connsiteY39" fmla="*/ 5389679 h 5588014"/>
              <a:gd name="connsiteX40" fmla="*/ 5903541 w 9020178"/>
              <a:gd name="connsiteY40" fmla="*/ 5275418 h 5588014"/>
              <a:gd name="connsiteX41" fmla="*/ 5536375 w 9020178"/>
              <a:gd name="connsiteY41" fmla="*/ 5326999 h 5588014"/>
              <a:gd name="connsiteX42" fmla="*/ 5162800 w 9020178"/>
              <a:gd name="connsiteY42" fmla="*/ 5289329 h 5588014"/>
              <a:gd name="connsiteX43" fmla="*/ 4546165 w 9020178"/>
              <a:gd name="connsiteY43" fmla="*/ 5409998 h 5588014"/>
              <a:gd name="connsiteX44" fmla="*/ 4038478 w 9020178"/>
              <a:gd name="connsiteY44" fmla="*/ 5521446 h 5588014"/>
              <a:gd name="connsiteX45" fmla="*/ 3606600 w 9020178"/>
              <a:gd name="connsiteY45" fmla="*/ 5515194 h 5588014"/>
              <a:gd name="connsiteX46" fmla="*/ 3161155 w 9020178"/>
              <a:gd name="connsiteY46" fmla="*/ 5544750 h 5588014"/>
              <a:gd name="connsiteX47" fmla="*/ 2526357 w 9020178"/>
              <a:gd name="connsiteY47" fmla="*/ 5563805 h 5588014"/>
              <a:gd name="connsiteX48" fmla="*/ 1984594 w 9020178"/>
              <a:gd name="connsiteY48" fmla="*/ 5561462 h 5588014"/>
              <a:gd name="connsiteX49" fmla="*/ 860899 w 9020178"/>
              <a:gd name="connsiteY49" fmla="*/ 5562242 h 5588014"/>
              <a:gd name="connsiteX50" fmla="*/ 27909 w 9020178"/>
              <a:gd name="connsiteY50" fmla="*/ 5572663 h 5588014"/>
              <a:gd name="connsiteX51" fmla="*/ 32467 w 9020178"/>
              <a:gd name="connsiteY51" fmla="*/ 146182 h 5588014"/>
              <a:gd name="connsiteX52" fmla="*/ 251299 w 9020178"/>
              <a:gd name="connsiteY52" fmla="*/ 443165 h 5588014"/>
              <a:gd name="connsiteX53" fmla="*/ 1009389 w 9020178"/>
              <a:gd name="connsiteY53" fmla="*/ 677628 h 5588014"/>
              <a:gd name="connsiteX54" fmla="*/ 1642437 w 9020178"/>
              <a:gd name="connsiteY54" fmla="*/ 1349750 h 5588014"/>
              <a:gd name="connsiteX55" fmla="*/ 2158251 w 9020178"/>
              <a:gd name="connsiteY55" fmla="*/ 1967166 h 5588014"/>
              <a:gd name="connsiteX56" fmla="*/ 2455235 w 9020178"/>
              <a:gd name="connsiteY56" fmla="*/ 1506059 h 5588014"/>
              <a:gd name="connsiteX57" fmla="*/ 2608295 w 9020178"/>
              <a:gd name="connsiteY57" fmla="*/ 1168990 h 5588014"/>
              <a:gd name="connsiteX0" fmla="*/ 2608295 w 9019235"/>
              <a:gd name="connsiteY0" fmla="*/ 1168990 h 5588014"/>
              <a:gd name="connsiteX1" fmla="*/ 2580282 w 9019235"/>
              <a:gd name="connsiteY1" fmla="*/ 958982 h 5588014"/>
              <a:gd name="connsiteX2" fmla="*/ 2705328 w 9019235"/>
              <a:gd name="connsiteY2" fmla="*/ 724519 h 5588014"/>
              <a:gd name="connsiteX3" fmla="*/ 3033574 w 9019235"/>
              <a:gd name="connsiteY3" fmla="*/ 380643 h 5588014"/>
              <a:gd name="connsiteX4" fmla="*/ 3518129 w 9019235"/>
              <a:gd name="connsiteY4" fmla="*/ 247781 h 5588014"/>
              <a:gd name="connsiteX5" fmla="*/ 3760405 w 9019235"/>
              <a:gd name="connsiteY5" fmla="*/ 36765 h 5588014"/>
              <a:gd name="connsiteX6" fmla="*/ 4049575 w 9019235"/>
              <a:gd name="connsiteY6" fmla="*/ 52397 h 5588014"/>
              <a:gd name="connsiteX7" fmla="*/ 4260590 w 9019235"/>
              <a:gd name="connsiteY7" fmla="*/ 5505 h 5588014"/>
              <a:gd name="connsiteX8" fmla="*/ 4518498 w 9019235"/>
              <a:gd name="connsiteY8" fmla="*/ 138366 h 5588014"/>
              <a:gd name="connsiteX9" fmla="*/ 4995236 w 9019235"/>
              <a:gd name="connsiteY9" fmla="*/ 52396 h 5588014"/>
              <a:gd name="connsiteX10" fmla="*/ 5323482 w 9019235"/>
              <a:gd name="connsiteY10" fmla="*/ 333750 h 5588014"/>
              <a:gd name="connsiteX11" fmla="*/ 6198805 w 9019235"/>
              <a:gd name="connsiteY11" fmla="*/ 536950 h 5588014"/>
              <a:gd name="connsiteX12" fmla="*/ 6644282 w 9019235"/>
              <a:gd name="connsiteY12" fmla="*/ 138365 h 5588014"/>
              <a:gd name="connsiteX13" fmla="*/ 6792775 w 9019235"/>
              <a:gd name="connsiteY13" fmla="*/ 177442 h 5588014"/>
              <a:gd name="connsiteX14" fmla="*/ 6984252 w 9019235"/>
              <a:gd name="connsiteY14" fmla="*/ 106097 h 5588014"/>
              <a:gd name="connsiteX15" fmla="*/ 7269513 w 9019235"/>
              <a:gd name="connsiteY15" fmla="*/ 341566 h 5588014"/>
              <a:gd name="connsiteX16" fmla="*/ 7363298 w 9019235"/>
              <a:gd name="connsiteY16" fmla="*/ 333751 h 5588014"/>
              <a:gd name="connsiteX17" fmla="*/ 7488344 w 9019235"/>
              <a:gd name="connsiteY17" fmla="*/ 505690 h 5588014"/>
              <a:gd name="connsiteX18" fmla="*/ 7316405 w 9019235"/>
              <a:gd name="connsiteY18" fmla="*/ 724519 h 5588014"/>
              <a:gd name="connsiteX19" fmla="*/ 7480529 w 9019235"/>
              <a:gd name="connsiteY19" fmla="*/ 912090 h 5588014"/>
              <a:gd name="connsiteX20" fmla="*/ 7699359 w 9019235"/>
              <a:gd name="connsiteY20" fmla="*/ 1060582 h 5588014"/>
              <a:gd name="connsiteX21" fmla="*/ 7910375 w 9019235"/>
              <a:gd name="connsiteY21" fmla="*/ 1271597 h 5588014"/>
              <a:gd name="connsiteX22" fmla="*/ 8011974 w 9019235"/>
              <a:gd name="connsiteY22" fmla="*/ 1295043 h 5588014"/>
              <a:gd name="connsiteX23" fmla="*/ 8090129 w 9019235"/>
              <a:gd name="connsiteY23" fmla="*/ 1599843 h 5588014"/>
              <a:gd name="connsiteX24" fmla="*/ 8168282 w 9019235"/>
              <a:gd name="connsiteY24" fmla="*/ 1748336 h 5588014"/>
              <a:gd name="connsiteX25" fmla="*/ 8137021 w 9019235"/>
              <a:gd name="connsiteY25" fmla="*/ 1818673 h 5588014"/>
              <a:gd name="connsiteX26" fmla="*/ 8340221 w 9019235"/>
              <a:gd name="connsiteY26" fmla="*/ 2162551 h 5588014"/>
              <a:gd name="connsiteX27" fmla="*/ 8418375 w 9019235"/>
              <a:gd name="connsiteY27" fmla="*/ 2170368 h 5588014"/>
              <a:gd name="connsiteX28" fmla="*/ 8465266 w 9019235"/>
              <a:gd name="connsiteY28" fmla="*/ 2662735 h 5588014"/>
              <a:gd name="connsiteX29" fmla="*/ 8524959 w 9019235"/>
              <a:gd name="connsiteY29" fmla="*/ 2945456 h 5588014"/>
              <a:gd name="connsiteX30" fmla="*/ 8498580 w 9019235"/>
              <a:gd name="connsiteY30" fmla="*/ 3084571 h 5588014"/>
              <a:gd name="connsiteX31" fmla="*/ 9017248 w 9019235"/>
              <a:gd name="connsiteY31" fmla="*/ 3555331 h 5588014"/>
              <a:gd name="connsiteX32" fmla="*/ 8633924 w 9019235"/>
              <a:gd name="connsiteY32" fmla="*/ 3687644 h 5588014"/>
              <a:gd name="connsiteX33" fmla="*/ 8200326 w 9019235"/>
              <a:gd name="connsiteY33" fmla="*/ 3945410 h 5588014"/>
              <a:gd name="connsiteX34" fmla="*/ 8004629 w 9019235"/>
              <a:gd name="connsiteY34" fmla="*/ 4362268 h 5588014"/>
              <a:gd name="connsiteX35" fmla="*/ 7473183 w 9019235"/>
              <a:gd name="connsiteY35" fmla="*/ 4692859 h 5588014"/>
              <a:gd name="connsiteX36" fmla="*/ 7284207 w 9019235"/>
              <a:gd name="connsiteY36" fmla="*/ 5134428 h 5588014"/>
              <a:gd name="connsiteX37" fmla="*/ 6784648 w 9019235"/>
              <a:gd name="connsiteY37" fmla="*/ 5213832 h 5588014"/>
              <a:gd name="connsiteX38" fmla="*/ 6422170 w 9019235"/>
              <a:gd name="connsiteY38" fmla="*/ 5377174 h 5588014"/>
              <a:gd name="connsiteX39" fmla="*/ 6206310 w 9019235"/>
              <a:gd name="connsiteY39" fmla="*/ 5389679 h 5588014"/>
              <a:gd name="connsiteX40" fmla="*/ 5903541 w 9019235"/>
              <a:gd name="connsiteY40" fmla="*/ 5275418 h 5588014"/>
              <a:gd name="connsiteX41" fmla="*/ 5536375 w 9019235"/>
              <a:gd name="connsiteY41" fmla="*/ 5326999 h 5588014"/>
              <a:gd name="connsiteX42" fmla="*/ 5162800 w 9019235"/>
              <a:gd name="connsiteY42" fmla="*/ 5289329 h 5588014"/>
              <a:gd name="connsiteX43" fmla="*/ 4546165 w 9019235"/>
              <a:gd name="connsiteY43" fmla="*/ 5409998 h 5588014"/>
              <a:gd name="connsiteX44" fmla="*/ 4038478 w 9019235"/>
              <a:gd name="connsiteY44" fmla="*/ 5521446 h 5588014"/>
              <a:gd name="connsiteX45" fmla="*/ 3606600 w 9019235"/>
              <a:gd name="connsiteY45" fmla="*/ 5515194 h 5588014"/>
              <a:gd name="connsiteX46" fmla="*/ 3161155 w 9019235"/>
              <a:gd name="connsiteY46" fmla="*/ 5544750 h 5588014"/>
              <a:gd name="connsiteX47" fmla="*/ 2526357 w 9019235"/>
              <a:gd name="connsiteY47" fmla="*/ 5563805 h 5588014"/>
              <a:gd name="connsiteX48" fmla="*/ 1984594 w 9019235"/>
              <a:gd name="connsiteY48" fmla="*/ 5561462 h 5588014"/>
              <a:gd name="connsiteX49" fmla="*/ 860899 w 9019235"/>
              <a:gd name="connsiteY49" fmla="*/ 5562242 h 5588014"/>
              <a:gd name="connsiteX50" fmla="*/ 27909 w 9019235"/>
              <a:gd name="connsiteY50" fmla="*/ 5572663 h 5588014"/>
              <a:gd name="connsiteX51" fmla="*/ 32467 w 9019235"/>
              <a:gd name="connsiteY51" fmla="*/ 146182 h 5588014"/>
              <a:gd name="connsiteX52" fmla="*/ 251299 w 9019235"/>
              <a:gd name="connsiteY52" fmla="*/ 443165 h 5588014"/>
              <a:gd name="connsiteX53" fmla="*/ 1009389 w 9019235"/>
              <a:gd name="connsiteY53" fmla="*/ 677628 h 5588014"/>
              <a:gd name="connsiteX54" fmla="*/ 1642437 w 9019235"/>
              <a:gd name="connsiteY54" fmla="*/ 1349750 h 5588014"/>
              <a:gd name="connsiteX55" fmla="*/ 2158251 w 9019235"/>
              <a:gd name="connsiteY55" fmla="*/ 1967166 h 5588014"/>
              <a:gd name="connsiteX56" fmla="*/ 2455235 w 9019235"/>
              <a:gd name="connsiteY56" fmla="*/ 1506059 h 5588014"/>
              <a:gd name="connsiteX57" fmla="*/ 2608295 w 9019235"/>
              <a:gd name="connsiteY57" fmla="*/ 1168990 h 5588014"/>
              <a:gd name="connsiteX0" fmla="*/ 2608295 w 9024322"/>
              <a:gd name="connsiteY0" fmla="*/ 1168990 h 5588014"/>
              <a:gd name="connsiteX1" fmla="*/ 2580282 w 9024322"/>
              <a:gd name="connsiteY1" fmla="*/ 958982 h 5588014"/>
              <a:gd name="connsiteX2" fmla="*/ 2705328 w 9024322"/>
              <a:gd name="connsiteY2" fmla="*/ 724519 h 5588014"/>
              <a:gd name="connsiteX3" fmla="*/ 3033574 w 9024322"/>
              <a:gd name="connsiteY3" fmla="*/ 380643 h 5588014"/>
              <a:gd name="connsiteX4" fmla="*/ 3518129 w 9024322"/>
              <a:gd name="connsiteY4" fmla="*/ 247781 h 5588014"/>
              <a:gd name="connsiteX5" fmla="*/ 3760405 w 9024322"/>
              <a:gd name="connsiteY5" fmla="*/ 36765 h 5588014"/>
              <a:gd name="connsiteX6" fmla="*/ 4049575 w 9024322"/>
              <a:gd name="connsiteY6" fmla="*/ 52397 h 5588014"/>
              <a:gd name="connsiteX7" fmla="*/ 4260590 w 9024322"/>
              <a:gd name="connsiteY7" fmla="*/ 5505 h 5588014"/>
              <a:gd name="connsiteX8" fmla="*/ 4518498 w 9024322"/>
              <a:gd name="connsiteY8" fmla="*/ 138366 h 5588014"/>
              <a:gd name="connsiteX9" fmla="*/ 4995236 w 9024322"/>
              <a:gd name="connsiteY9" fmla="*/ 52396 h 5588014"/>
              <a:gd name="connsiteX10" fmla="*/ 5323482 w 9024322"/>
              <a:gd name="connsiteY10" fmla="*/ 333750 h 5588014"/>
              <a:gd name="connsiteX11" fmla="*/ 6198805 w 9024322"/>
              <a:gd name="connsiteY11" fmla="*/ 536950 h 5588014"/>
              <a:gd name="connsiteX12" fmla="*/ 6644282 w 9024322"/>
              <a:gd name="connsiteY12" fmla="*/ 138365 h 5588014"/>
              <a:gd name="connsiteX13" fmla="*/ 6792775 w 9024322"/>
              <a:gd name="connsiteY13" fmla="*/ 177442 h 5588014"/>
              <a:gd name="connsiteX14" fmla="*/ 6984252 w 9024322"/>
              <a:gd name="connsiteY14" fmla="*/ 106097 h 5588014"/>
              <a:gd name="connsiteX15" fmla="*/ 7269513 w 9024322"/>
              <a:gd name="connsiteY15" fmla="*/ 341566 h 5588014"/>
              <a:gd name="connsiteX16" fmla="*/ 7363298 w 9024322"/>
              <a:gd name="connsiteY16" fmla="*/ 333751 h 5588014"/>
              <a:gd name="connsiteX17" fmla="*/ 7488344 w 9024322"/>
              <a:gd name="connsiteY17" fmla="*/ 505690 h 5588014"/>
              <a:gd name="connsiteX18" fmla="*/ 7316405 w 9024322"/>
              <a:gd name="connsiteY18" fmla="*/ 724519 h 5588014"/>
              <a:gd name="connsiteX19" fmla="*/ 7480529 w 9024322"/>
              <a:gd name="connsiteY19" fmla="*/ 912090 h 5588014"/>
              <a:gd name="connsiteX20" fmla="*/ 7699359 w 9024322"/>
              <a:gd name="connsiteY20" fmla="*/ 1060582 h 5588014"/>
              <a:gd name="connsiteX21" fmla="*/ 7910375 w 9024322"/>
              <a:gd name="connsiteY21" fmla="*/ 1271597 h 5588014"/>
              <a:gd name="connsiteX22" fmla="*/ 8011974 w 9024322"/>
              <a:gd name="connsiteY22" fmla="*/ 1295043 h 5588014"/>
              <a:gd name="connsiteX23" fmla="*/ 8090129 w 9024322"/>
              <a:gd name="connsiteY23" fmla="*/ 1599843 h 5588014"/>
              <a:gd name="connsiteX24" fmla="*/ 8168282 w 9024322"/>
              <a:gd name="connsiteY24" fmla="*/ 1748336 h 5588014"/>
              <a:gd name="connsiteX25" fmla="*/ 8137021 w 9024322"/>
              <a:gd name="connsiteY25" fmla="*/ 1818673 h 5588014"/>
              <a:gd name="connsiteX26" fmla="*/ 8340221 w 9024322"/>
              <a:gd name="connsiteY26" fmla="*/ 2162551 h 5588014"/>
              <a:gd name="connsiteX27" fmla="*/ 8418375 w 9024322"/>
              <a:gd name="connsiteY27" fmla="*/ 2170368 h 5588014"/>
              <a:gd name="connsiteX28" fmla="*/ 8465266 w 9024322"/>
              <a:gd name="connsiteY28" fmla="*/ 2662735 h 5588014"/>
              <a:gd name="connsiteX29" fmla="*/ 8524959 w 9024322"/>
              <a:gd name="connsiteY29" fmla="*/ 2945456 h 5588014"/>
              <a:gd name="connsiteX30" fmla="*/ 8498580 w 9024322"/>
              <a:gd name="connsiteY30" fmla="*/ 3084571 h 5588014"/>
              <a:gd name="connsiteX31" fmla="*/ 9017248 w 9024322"/>
              <a:gd name="connsiteY31" fmla="*/ 3555331 h 5588014"/>
              <a:gd name="connsiteX32" fmla="*/ 8633924 w 9024322"/>
              <a:gd name="connsiteY32" fmla="*/ 3687644 h 5588014"/>
              <a:gd name="connsiteX33" fmla="*/ 8200326 w 9024322"/>
              <a:gd name="connsiteY33" fmla="*/ 3945410 h 5588014"/>
              <a:gd name="connsiteX34" fmla="*/ 8004629 w 9024322"/>
              <a:gd name="connsiteY34" fmla="*/ 4362268 h 5588014"/>
              <a:gd name="connsiteX35" fmla="*/ 7473183 w 9024322"/>
              <a:gd name="connsiteY35" fmla="*/ 4692859 h 5588014"/>
              <a:gd name="connsiteX36" fmla="*/ 7284207 w 9024322"/>
              <a:gd name="connsiteY36" fmla="*/ 5134428 h 5588014"/>
              <a:gd name="connsiteX37" fmla="*/ 6784648 w 9024322"/>
              <a:gd name="connsiteY37" fmla="*/ 5213832 h 5588014"/>
              <a:gd name="connsiteX38" fmla="*/ 6422170 w 9024322"/>
              <a:gd name="connsiteY38" fmla="*/ 5377174 h 5588014"/>
              <a:gd name="connsiteX39" fmla="*/ 6206310 w 9024322"/>
              <a:gd name="connsiteY39" fmla="*/ 5389679 h 5588014"/>
              <a:gd name="connsiteX40" fmla="*/ 5903541 w 9024322"/>
              <a:gd name="connsiteY40" fmla="*/ 5275418 h 5588014"/>
              <a:gd name="connsiteX41" fmla="*/ 5536375 w 9024322"/>
              <a:gd name="connsiteY41" fmla="*/ 5326999 h 5588014"/>
              <a:gd name="connsiteX42" fmla="*/ 5162800 w 9024322"/>
              <a:gd name="connsiteY42" fmla="*/ 5289329 h 5588014"/>
              <a:gd name="connsiteX43" fmla="*/ 4546165 w 9024322"/>
              <a:gd name="connsiteY43" fmla="*/ 5409998 h 5588014"/>
              <a:gd name="connsiteX44" fmla="*/ 4038478 w 9024322"/>
              <a:gd name="connsiteY44" fmla="*/ 5521446 h 5588014"/>
              <a:gd name="connsiteX45" fmla="*/ 3606600 w 9024322"/>
              <a:gd name="connsiteY45" fmla="*/ 5515194 h 5588014"/>
              <a:gd name="connsiteX46" fmla="*/ 3161155 w 9024322"/>
              <a:gd name="connsiteY46" fmla="*/ 5544750 h 5588014"/>
              <a:gd name="connsiteX47" fmla="*/ 2526357 w 9024322"/>
              <a:gd name="connsiteY47" fmla="*/ 5563805 h 5588014"/>
              <a:gd name="connsiteX48" fmla="*/ 1984594 w 9024322"/>
              <a:gd name="connsiteY48" fmla="*/ 5561462 h 5588014"/>
              <a:gd name="connsiteX49" fmla="*/ 860899 w 9024322"/>
              <a:gd name="connsiteY49" fmla="*/ 5562242 h 5588014"/>
              <a:gd name="connsiteX50" fmla="*/ 27909 w 9024322"/>
              <a:gd name="connsiteY50" fmla="*/ 5572663 h 5588014"/>
              <a:gd name="connsiteX51" fmla="*/ 32467 w 9024322"/>
              <a:gd name="connsiteY51" fmla="*/ 146182 h 5588014"/>
              <a:gd name="connsiteX52" fmla="*/ 251299 w 9024322"/>
              <a:gd name="connsiteY52" fmla="*/ 443165 h 5588014"/>
              <a:gd name="connsiteX53" fmla="*/ 1009389 w 9024322"/>
              <a:gd name="connsiteY53" fmla="*/ 677628 h 5588014"/>
              <a:gd name="connsiteX54" fmla="*/ 1642437 w 9024322"/>
              <a:gd name="connsiteY54" fmla="*/ 1349750 h 5588014"/>
              <a:gd name="connsiteX55" fmla="*/ 2158251 w 9024322"/>
              <a:gd name="connsiteY55" fmla="*/ 1967166 h 5588014"/>
              <a:gd name="connsiteX56" fmla="*/ 2455235 w 9024322"/>
              <a:gd name="connsiteY56" fmla="*/ 1506059 h 5588014"/>
              <a:gd name="connsiteX57" fmla="*/ 2608295 w 9024322"/>
              <a:gd name="connsiteY57" fmla="*/ 1168990 h 5588014"/>
              <a:gd name="connsiteX0" fmla="*/ 2608295 w 9020483"/>
              <a:gd name="connsiteY0" fmla="*/ 1168990 h 5588014"/>
              <a:gd name="connsiteX1" fmla="*/ 2580282 w 9020483"/>
              <a:gd name="connsiteY1" fmla="*/ 958982 h 5588014"/>
              <a:gd name="connsiteX2" fmla="*/ 2705328 w 9020483"/>
              <a:gd name="connsiteY2" fmla="*/ 724519 h 5588014"/>
              <a:gd name="connsiteX3" fmla="*/ 3033574 w 9020483"/>
              <a:gd name="connsiteY3" fmla="*/ 380643 h 5588014"/>
              <a:gd name="connsiteX4" fmla="*/ 3518129 w 9020483"/>
              <a:gd name="connsiteY4" fmla="*/ 247781 h 5588014"/>
              <a:gd name="connsiteX5" fmla="*/ 3760405 w 9020483"/>
              <a:gd name="connsiteY5" fmla="*/ 36765 h 5588014"/>
              <a:gd name="connsiteX6" fmla="*/ 4049575 w 9020483"/>
              <a:gd name="connsiteY6" fmla="*/ 52397 h 5588014"/>
              <a:gd name="connsiteX7" fmla="*/ 4260590 w 9020483"/>
              <a:gd name="connsiteY7" fmla="*/ 5505 h 5588014"/>
              <a:gd name="connsiteX8" fmla="*/ 4518498 w 9020483"/>
              <a:gd name="connsiteY8" fmla="*/ 138366 h 5588014"/>
              <a:gd name="connsiteX9" fmla="*/ 4995236 w 9020483"/>
              <a:gd name="connsiteY9" fmla="*/ 52396 h 5588014"/>
              <a:gd name="connsiteX10" fmla="*/ 5323482 w 9020483"/>
              <a:gd name="connsiteY10" fmla="*/ 333750 h 5588014"/>
              <a:gd name="connsiteX11" fmla="*/ 6198805 w 9020483"/>
              <a:gd name="connsiteY11" fmla="*/ 536950 h 5588014"/>
              <a:gd name="connsiteX12" fmla="*/ 6644282 w 9020483"/>
              <a:gd name="connsiteY12" fmla="*/ 138365 h 5588014"/>
              <a:gd name="connsiteX13" fmla="*/ 6792775 w 9020483"/>
              <a:gd name="connsiteY13" fmla="*/ 177442 h 5588014"/>
              <a:gd name="connsiteX14" fmla="*/ 6984252 w 9020483"/>
              <a:gd name="connsiteY14" fmla="*/ 106097 h 5588014"/>
              <a:gd name="connsiteX15" fmla="*/ 7269513 w 9020483"/>
              <a:gd name="connsiteY15" fmla="*/ 341566 h 5588014"/>
              <a:gd name="connsiteX16" fmla="*/ 7363298 w 9020483"/>
              <a:gd name="connsiteY16" fmla="*/ 333751 h 5588014"/>
              <a:gd name="connsiteX17" fmla="*/ 7488344 w 9020483"/>
              <a:gd name="connsiteY17" fmla="*/ 505690 h 5588014"/>
              <a:gd name="connsiteX18" fmla="*/ 7316405 w 9020483"/>
              <a:gd name="connsiteY18" fmla="*/ 724519 h 5588014"/>
              <a:gd name="connsiteX19" fmla="*/ 7480529 w 9020483"/>
              <a:gd name="connsiteY19" fmla="*/ 912090 h 5588014"/>
              <a:gd name="connsiteX20" fmla="*/ 7699359 w 9020483"/>
              <a:gd name="connsiteY20" fmla="*/ 1060582 h 5588014"/>
              <a:gd name="connsiteX21" fmla="*/ 7910375 w 9020483"/>
              <a:gd name="connsiteY21" fmla="*/ 1271597 h 5588014"/>
              <a:gd name="connsiteX22" fmla="*/ 8011974 w 9020483"/>
              <a:gd name="connsiteY22" fmla="*/ 1295043 h 5588014"/>
              <a:gd name="connsiteX23" fmla="*/ 8090129 w 9020483"/>
              <a:gd name="connsiteY23" fmla="*/ 1599843 h 5588014"/>
              <a:gd name="connsiteX24" fmla="*/ 8168282 w 9020483"/>
              <a:gd name="connsiteY24" fmla="*/ 1748336 h 5588014"/>
              <a:gd name="connsiteX25" fmla="*/ 8137021 w 9020483"/>
              <a:gd name="connsiteY25" fmla="*/ 1818673 h 5588014"/>
              <a:gd name="connsiteX26" fmla="*/ 8340221 w 9020483"/>
              <a:gd name="connsiteY26" fmla="*/ 2162551 h 5588014"/>
              <a:gd name="connsiteX27" fmla="*/ 8418375 w 9020483"/>
              <a:gd name="connsiteY27" fmla="*/ 2170368 h 5588014"/>
              <a:gd name="connsiteX28" fmla="*/ 8465266 w 9020483"/>
              <a:gd name="connsiteY28" fmla="*/ 2662735 h 5588014"/>
              <a:gd name="connsiteX29" fmla="*/ 8524959 w 9020483"/>
              <a:gd name="connsiteY29" fmla="*/ 2945456 h 5588014"/>
              <a:gd name="connsiteX30" fmla="*/ 8498580 w 9020483"/>
              <a:gd name="connsiteY30" fmla="*/ 3084571 h 5588014"/>
              <a:gd name="connsiteX31" fmla="*/ 9017248 w 9020483"/>
              <a:gd name="connsiteY31" fmla="*/ 3555331 h 5588014"/>
              <a:gd name="connsiteX32" fmla="*/ 8633924 w 9020483"/>
              <a:gd name="connsiteY32" fmla="*/ 3687644 h 5588014"/>
              <a:gd name="connsiteX33" fmla="*/ 8200326 w 9020483"/>
              <a:gd name="connsiteY33" fmla="*/ 3945410 h 5588014"/>
              <a:gd name="connsiteX34" fmla="*/ 8004629 w 9020483"/>
              <a:gd name="connsiteY34" fmla="*/ 4362268 h 5588014"/>
              <a:gd name="connsiteX35" fmla="*/ 7473183 w 9020483"/>
              <a:gd name="connsiteY35" fmla="*/ 4692859 h 5588014"/>
              <a:gd name="connsiteX36" fmla="*/ 7284207 w 9020483"/>
              <a:gd name="connsiteY36" fmla="*/ 5134428 h 5588014"/>
              <a:gd name="connsiteX37" fmla="*/ 6784648 w 9020483"/>
              <a:gd name="connsiteY37" fmla="*/ 5213832 h 5588014"/>
              <a:gd name="connsiteX38" fmla="*/ 6422170 w 9020483"/>
              <a:gd name="connsiteY38" fmla="*/ 5377174 h 5588014"/>
              <a:gd name="connsiteX39" fmla="*/ 6206310 w 9020483"/>
              <a:gd name="connsiteY39" fmla="*/ 5389679 h 5588014"/>
              <a:gd name="connsiteX40" fmla="*/ 5903541 w 9020483"/>
              <a:gd name="connsiteY40" fmla="*/ 5275418 h 5588014"/>
              <a:gd name="connsiteX41" fmla="*/ 5536375 w 9020483"/>
              <a:gd name="connsiteY41" fmla="*/ 5326999 h 5588014"/>
              <a:gd name="connsiteX42" fmla="*/ 5162800 w 9020483"/>
              <a:gd name="connsiteY42" fmla="*/ 5289329 h 5588014"/>
              <a:gd name="connsiteX43" fmla="*/ 4546165 w 9020483"/>
              <a:gd name="connsiteY43" fmla="*/ 5409998 h 5588014"/>
              <a:gd name="connsiteX44" fmla="*/ 4038478 w 9020483"/>
              <a:gd name="connsiteY44" fmla="*/ 5521446 h 5588014"/>
              <a:gd name="connsiteX45" fmla="*/ 3606600 w 9020483"/>
              <a:gd name="connsiteY45" fmla="*/ 5515194 h 5588014"/>
              <a:gd name="connsiteX46" fmla="*/ 3161155 w 9020483"/>
              <a:gd name="connsiteY46" fmla="*/ 5544750 h 5588014"/>
              <a:gd name="connsiteX47" fmla="*/ 2526357 w 9020483"/>
              <a:gd name="connsiteY47" fmla="*/ 5563805 h 5588014"/>
              <a:gd name="connsiteX48" fmla="*/ 1984594 w 9020483"/>
              <a:gd name="connsiteY48" fmla="*/ 5561462 h 5588014"/>
              <a:gd name="connsiteX49" fmla="*/ 860899 w 9020483"/>
              <a:gd name="connsiteY49" fmla="*/ 5562242 h 5588014"/>
              <a:gd name="connsiteX50" fmla="*/ 27909 w 9020483"/>
              <a:gd name="connsiteY50" fmla="*/ 5572663 h 5588014"/>
              <a:gd name="connsiteX51" fmla="*/ 32467 w 9020483"/>
              <a:gd name="connsiteY51" fmla="*/ 146182 h 5588014"/>
              <a:gd name="connsiteX52" fmla="*/ 251299 w 9020483"/>
              <a:gd name="connsiteY52" fmla="*/ 443165 h 5588014"/>
              <a:gd name="connsiteX53" fmla="*/ 1009389 w 9020483"/>
              <a:gd name="connsiteY53" fmla="*/ 677628 h 5588014"/>
              <a:gd name="connsiteX54" fmla="*/ 1642437 w 9020483"/>
              <a:gd name="connsiteY54" fmla="*/ 1349750 h 5588014"/>
              <a:gd name="connsiteX55" fmla="*/ 2158251 w 9020483"/>
              <a:gd name="connsiteY55" fmla="*/ 1967166 h 5588014"/>
              <a:gd name="connsiteX56" fmla="*/ 2455235 w 9020483"/>
              <a:gd name="connsiteY56" fmla="*/ 1506059 h 5588014"/>
              <a:gd name="connsiteX57" fmla="*/ 2608295 w 9020483"/>
              <a:gd name="connsiteY57" fmla="*/ 1168990 h 558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020483" h="5588014">
                <a:moveTo>
                  <a:pt x="2608295" y="1168990"/>
                </a:moveTo>
                <a:cubicBezTo>
                  <a:pt x="2643465" y="1077810"/>
                  <a:pt x="2562807" y="1033061"/>
                  <a:pt x="2580282" y="958982"/>
                </a:cubicBezTo>
                <a:cubicBezTo>
                  <a:pt x="2597757" y="884904"/>
                  <a:pt x="2632385" y="822211"/>
                  <a:pt x="2705328" y="724519"/>
                </a:cubicBezTo>
                <a:cubicBezTo>
                  <a:pt x="2782721" y="620482"/>
                  <a:pt x="2947605" y="608592"/>
                  <a:pt x="3033574" y="380643"/>
                </a:cubicBezTo>
                <a:cubicBezTo>
                  <a:pt x="3174251" y="301187"/>
                  <a:pt x="3339678" y="273832"/>
                  <a:pt x="3518129" y="247781"/>
                </a:cubicBezTo>
                <a:cubicBezTo>
                  <a:pt x="3723934" y="237360"/>
                  <a:pt x="3554600" y="47186"/>
                  <a:pt x="3760405" y="36765"/>
                </a:cubicBezTo>
                <a:cubicBezTo>
                  <a:pt x="3834651" y="-6219"/>
                  <a:pt x="3966211" y="57607"/>
                  <a:pt x="4049575" y="52397"/>
                </a:cubicBezTo>
                <a:cubicBezTo>
                  <a:pt x="4132939" y="47187"/>
                  <a:pt x="4174621" y="-19244"/>
                  <a:pt x="4260590" y="5505"/>
                </a:cubicBezTo>
                <a:cubicBezTo>
                  <a:pt x="4346559" y="30254"/>
                  <a:pt x="4389544" y="144879"/>
                  <a:pt x="4518498" y="138366"/>
                </a:cubicBezTo>
                <a:cubicBezTo>
                  <a:pt x="4647452" y="131853"/>
                  <a:pt x="4833718" y="294"/>
                  <a:pt x="4995236" y="52396"/>
                </a:cubicBezTo>
                <a:cubicBezTo>
                  <a:pt x="5156754" y="104498"/>
                  <a:pt x="5112467" y="293371"/>
                  <a:pt x="5323482" y="333750"/>
                </a:cubicBezTo>
                <a:cubicBezTo>
                  <a:pt x="5620467" y="292068"/>
                  <a:pt x="5901820" y="578632"/>
                  <a:pt x="6198805" y="536950"/>
                </a:cubicBezTo>
                <a:cubicBezTo>
                  <a:pt x="6349903" y="450981"/>
                  <a:pt x="6493184" y="224334"/>
                  <a:pt x="6644282" y="138365"/>
                </a:cubicBezTo>
                <a:cubicBezTo>
                  <a:pt x="6719831" y="133155"/>
                  <a:pt x="6717226" y="182652"/>
                  <a:pt x="6792775" y="177442"/>
                </a:cubicBezTo>
                <a:lnTo>
                  <a:pt x="6984252" y="106097"/>
                </a:lnTo>
                <a:lnTo>
                  <a:pt x="7269513" y="341566"/>
                </a:lnTo>
                <a:lnTo>
                  <a:pt x="7363298" y="333751"/>
                </a:lnTo>
                <a:lnTo>
                  <a:pt x="7488344" y="505690"/>
                </a:lnTo>
                <a:cubicBezTo>
                  <a:pt x="7502672" y="587752"/>
                  <a:pt x="7420609" y="612499"/>
                  <a:pt x="7316405" y="724519"/>
                </a:cubicBezTo>
                <a:cubicBezTo>
                  <a:pt x="7375020" y="789647"/>
                  <a:pt x="7391955" y="805280"/>
                  <a:pt x="7480529" y="912090"/>
                </a:cubicBezTo>
                <a:cubicBezTo>
                  <a:pt x="7518303" y="1000665"/>
                  <a:pt x="7450570" y="1102264"/>
                  <a:pt x="7699359" y="1060582"/>
                </a:cubicBezTo>
                <a:lnTo>
                  <a:pt x="7910375" y="1271597"/>
                </a:lnTo>
                <a:lnTo>
                  <a:pt x="8011974" y="1295043"/>
                </a:lnTo>
                <a:lnTo>
                  <a:pt x="8090129" y="1599843"/>
                </a:lnTo>
                <a:lnTo>
                  <a:pt x="8168282" y="1748336"/>
                </a:lnTo>
                <a:lnTo>
                  <a:pt x="8137021" y="1818673"/>
                </a:lnTo>
                <a:lnTo>
                  <a:pt x="8340221" y="2162551"/>
                </a:lnTo>
                <a:cubicBezTo>
                  <a:pt x="8387113" y="2221167"/>
                  <a:pt x="8397534" y="2087004"/>
                  <a:pt x="8418375" y="2170368"/>
                </a:cubicBezTo>
                <a:cubicBezTo>
                  <a:pt x="8439216" y="2253732"/>
                  <a:pt x="8447502" y="2533554"/>
                  <a:pt x="8465266" y="2662735"/>
                </a:cubicBezTo>
                <a:cubicBezTo>
                  <a:pt x="8483030" y="2791916"/>
                  <a:pt x="8503532" y="2810380"/>
                  <a:pt x="8524959" y="2945456"/>
                </a:cubicBezTo>
                <a:cubicBezTo>
                  <a:pt x="8477806" y="3065292"/>
                  <a:pt x="8477492" y="2982925"/>
                  <a:pt x="8498580" y="3084571"/>
                </a:cubicBezTo>
                <a:cubicBezTo>
                  <a:pt x="8525116" y="3212476"/>
                  <a:pt x="9067081" y="3534829"/>
                  <a:pt x="9017248" y="3555331"/>
                </a:cubicBezTo>
                <a:cubicBezTo>
                  <a:pt x="8967415" y="3575833"/>
                  <a:pt x="8934035" y="3542875"/>
                  <a:pt x="8633924" y="3687644"/>
                </a:cubicBezTo>
                <a:cubicBezTo>
                  <a:pt x="8467925" y="3728781"/>
                  <a:pt x="8305209" y="3832973"/>
                  <a:pt x="8200326" y="3945410"/>
                </a:cubicBezTo>
                <a:cubicBezTo>
                  <a:pt x="8095444" y="4057847"/>
                  <a:pt x="8125819" y="4237693"/>
                  <a:pt x="8004629" y="4362268"/>
                </a:cubicBezTo>
                <a:cubicBezTo>
                  <a:pt x="7883439" y="4486843"/>
                  <a:pt x="7746200" y="4667641"/>
                  <a:pt x="7473183" y="4692859"/>
                </a:cubicBezTo>
                <a:cubicBezTo>
                  <a:pt x="7384609" y="4760592"/>
                  <a:pt x="7495763" y="4948836"/>
                  <a:pt x="7284207" y="5134428"/>
                </a:cubicBezTo>
                <a:cubicBezTo>
                  <a:pt x="7208658" y="5209977"/>
                  <a:pt x="6928321" y="5173374"/>
                  <a:pt x="6784648" y="5213832"/>
                </a:cubicBezTo>
                <a:cubicBezTo>
                  <a:pt x="6640975" y="5254290"/>
                  <a:pt x="6646576" y="5305194"/>
                  <a:pt x="6422170" y="5377174"/>
                </a:cubicBezTo>
                <a:cubicBezTo>
                  <a:pt x="6197764" y="5449154"/>
                  <a:pt x="6318330" y="5340182"/>
                  <a:pt x="6206310" y="5389679"/>
                </a:cubicBezTo>
                <a:cubicBezTo>
                  <a:pt x="6031767" y="5420940"/>
                  <a:pt x="6342265" y="5369565"/>
                  <a:pt x="5903541" y="5275418"/>
                </a:cubicBezTo>
                <a:cubicBezTo>
                  <a:pt x="5594625" y="5237487"/>
                  <a:pt x="5953425" y="5340439"/>
                  <a:pt x="5536375" y="5326999"/>
                </a:cubicBezTo>
                <a:cubicBezTo>
                  <a:pt x="5348076" y="5306887"/>
                  <a:pt x="5420676" y="5387801"/>
                  <a:pt x="5162800" y="5289329"/>
                </a:cubicBezTo>
                <a:cubicBezTo>
                  <a:pt x="4963508" y="5338826"/>
                  <a:pt x="4791589" y="5336427"/>
                  <a:pt x="4546165" y="5409998"/>
                </a:cubicBezTo>
                <a:cubicBezTo>
                  <a:pt x="4397673" y="5423024"/>
                  <a:pt x="4195072" y="5503913"/>
                  <a:pt x="4038478" y="5521446"/>
                </a:cubicBezTo>
                <a:cubicBezTo>
                  <a:pt x="3881884" y="5538979"/>
                  <a:pt x="3752820" y="5511310"/>
                  <a:pt x="3606600" y="5515194"/>
                </a:cubicBezTo>
                <a:cubicBezTo>
                  <a:pt x="3460380" y="5519078"/>
                  <a:pt x="3633048" y="5579138"/>
                  <a:pt x="3161155" y="5544750"/>
                </a:cubicBezTo>
                <a:cubicBezTo>
                  <a:pt x="3014382" y="5565226"/>
                  <a:pt x="2722450" y="5561020"/>
                  <a:pt x="2526357" y="5563805"/>
                </a:cubicBezTo>
                <a:lnTo>
                  <a:pt x="1984594" y="5561462"/>
                </a:lnTo>
                <a:lnTo>
                  <a:pt x="860899" y="5562242"/>
                </a:lnTo>
                <a:cubicBezTo>
                  <a:pt x="534785" y="5564109"/>
                  <a:pt x="795120" y="5611740"/>
                  <a:pt x="27909" y="5572663"/>
                </a:cubicBezTo>
                <a:cubicBezTo>
                  <a:pt x="18791" y="4634816"/>
                  <a:pt x="-32661" y="1001967"/>
                  <a:pt x="32467" y="146182"/>
                </a:cubicBezTo>
                <a:cubicBezTo>
                  <a:pt x="253903" y="493966"/>
                  <a:pt x="88479" y="354591"/>
                  <a:pt x="251299" y="443165"/>
                </a:cubicBezTo>
                <a:cubicBezTo>
                  <a:pt x="414119" y="531739"/>
                  <a:pt x="815307" y="520018"/>
                  <a:pt x="1009389" y="677628"/>
                </a:cubicBezTo>
                <a:cubicBezTo>
                  <a:pt x="1203471" y="835238"/>
                  <a:pt x="1608570" y="1392735"/>
                  <a:pt x="1642437" y="1349750"/>
                </a:cubicBezTo>
                <a:cubicBezTo>
                  <a:pt x="1676304" y="1306765"/>
                  <a:pt x="2149133" y="2217258"/>
                  <a:pt x="2158251" y="1967166"/>
                </a:cubicBezTo>
                <a:cubicBezTo>
                  <a:pt x="2167369" y="1717074"/>
                  <a:pt x="2476617" y="1741991"/>
                  <a:pt x="2455235" y="1506059"/>
                </a:cubicBezTo>
                <a:lnTo>
                  <a:pt x="2608295" y="1168990"/>
                </a:lnTo>
                <a:close/>
              </a:path>
            </a:pathLst>
          </a:custGeom>
          <a:noFill/>
          <a:ln w="762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327E7F9A-2EDB-4E1C-9BE7-69213A156BC7}"/>
              </a:ext>
            </a:extLst>
          </p:cNvPr>
          <p:cNvSpPr txBox="1"/>
          <p:nvPr/>
        </p:nvSpPr>
        <p:spPr>
          <a:xfrm>
            <a:off x="28155" y="3028692"/>
            <a:ext cx="3107262" cy="2759730"/>
          </a:xfrm>
          <a:prstGeom prst="rect">
            <a:avLst/>
          </a:prstGeom>
          <a:solidFill>
            <a:schemeClr val="bg1"/>
          </a:solidFill>
        </p:spPr>
        <p:txBody>
          <a:bodyPr wrap="square" rtlCol="0">
            <a:spAutoFit/>
          </a:bodyPr>
          <a:lstStyle/>
          <a:p>
            <a:pPr>
              <a:lnSpc>
                <a:spcPts val="1600"/>
              </a:lnSpc>
            </a:pPr>
            <a:r>
              <a:rPr kumimoji="1" lang="en-US" altLang="ja-JP" sz="1400" dirty="0"/>
              <a:t>【</a:t>
            </a:r>
            <a:r>
              <a:rPr kumimoji="1" lang="ja-JP" altLang="en-US" sz="1400" dirty="0"/>
              <a:t>既設施設の現状</a:t>
            </a:r>
            <a:r>
              <a:rPr kumimoji="1" lang="en-US" altLang="ja-JP" sz="1400" dirty="0"/>
              <a:t>】</a:t>
            </a:r>
          </a:p>
          <a:p>
            <a:pPr>
              <a:lnSpc>
                <a:spcPts val="1600"/>
              </a:lnSpc>
            </a:pPr>
            <a:r>
              <a:rPr kumimoji="1" lang="ja-JP" altLang="en-US" sz="1400" dirty="0"/>
              <a:t>①治山ダム </a:t>
            </a:r>
            <a:r>
              <a:rPr kumimoji="1" lang="en-US" altLang="ja-JP" sz="1400" dirty="0"/>
              <a:t>24</a:t>
            </a:r>
            <a:r>
              <a:rPr kumimoji="1" lang="ja-JP" altLang="en-US" sz="1400" dirty="0"/>
              <a:t>基（</a:t>
            </a:r>
            <a:r>
              <a:rPr kumimoji="1" lang="en-US" altLang="ja-JP" sz="1400" dirty="0"/>
              <a:t>S27</a:t>
            </a:r>
            <a:r>
              <a:rPr kumimoji="1" lang="ja-JP" altLang="en-US" sz="1400" dirty="0"/>
              <a:t>～</a:t>
            </a:r>
            <a:r>
              <a:rPr kumimoji="1" lang="en-US" altLang="ja-JP" sz="1400" dirty="0"/>
              <a:t>R2</a:t>
            </a:r>
            <a:r>
              <a:rPr kumimoji="1" lang="ja-JP" altLang="en-US" sz="1400" dirty="0"/>
              <a:t>施工）</a:t>
            </a:r>
            <a:endParaRPr kumimoji="1" lang="en-US" altLang="ja-JP" sz="1400" dirty="0"/>
          </a:p>
          <a:p>
            <a:pPr>
              <a:lnSpc>
                <a:spcPts val="1600"/>
              </a:lnSpc>
            </a:pPr>
            <a:r>
              <a:rPr kumimoji="1" lang="ja-JP" altLang="en-US" sz="1400" dirty="0"/>
              <a:t>②山腹工    </a:t>
            </a:r>
            <a:r>
              <a:rPr kumimoji="1" lang="en-US" altLang="ja-JP" sz="1400" dirty="0"/>
              <a:t>8</a:t>
            </a:r>
            <a:r>
              <a:rPr kumimoji="1" lang="ja-JP" altLang="en-US" sz="1400" dirty="0"/>
              <a:t>箇所（</a:t>
            </a:r>
            <a:r>
              <a:rPr kumimoji="1" lang="en-US" altLang="ja-JP" sz="1400" dirty="0"/>
              <a:t>S48</a:t>
            </a:r>
            <a:r>
              <a:rPr kumimoji="1" lang="ja-JP" altLang="en-US" sz="1400" dirty="0"/>
              <a:t>～</a:t>
            </a:r>
            <a:r>
              <a:rPr kumimoji="1" lang="en-US" altLang="ja-JP" sz="1400" dirty="0"/>
              <a:t>R2</a:t>
            </a:r>
            <a:r>
              <a:rPr kumimoji="1" lang="ja-JP" altLang="en-US" sz="1400" dirty="0"/>
              <a:t>施工）</a:t>
            </a:r>
            <a:endParaRPr kumimoji="1" lang="en-US" altLang="ja-JP" sz="1400" dirty="0"/>
          </a:p>
          <a:p>
            <a:pPr>
              <a:lnSpc>
                <a:spcPts val="1600"/>
              </a:lnSpc>
            </a:pPr>
            <a:r>
              <a:rPr kumimoji="1" lang="ja-JP" altLang="en-US" sz="1400" dirty="0"/>
              <a:t>③森林整備 </a:t>
            </a:r>
            <a:r>
              <a:rPr kumimoji="1" lang="en-US" altLang="ja-JP" sz="1400" dirty="0"/>
              <a:t>16.4ha</a:t>
            </a:r>
            <a:r>
              <a:rPr kumimoji="1" lang="ja-JP" altLang="en-US" sz="1400" dirty="0"/>
              <a:t>（</a:t>
            </a:r>
            <a:r>
              <a:rPr kumimoji="1" lang="en-US" altLang="ja-JP" sz="1400" dirty="0"/>
              <a:t>S27,28,R2</a:t>
            </a:r>
            <a:r>
              <a:rPr kumimoji="1" lang="ja-JP" altLang="en-US" sz="1400" dirty="0"/>
              <a:t>施工）</a:t>
            </a:r>
            <a:endParaRPr kumimoji="1" lang="en-US" altLang="ja-JP" sz="1400" dirty="0"/>
          </a:p>
          <a:p>
            <a:pPr>
              <a:lnSpc>
                <a:spcPts val="1600"/>
              </a:lnSpc>
            </a:pPr>
            <a:r>
              <a:rPr kumimoji="1" lang="ja-JP" altLang="en-US" sz="1400" dirty="0"/>
              <a:t>④砂防ダム </a:t>
            </a:r>
            <a:r>
              <a:rPr kumimoji="1" lang="en-US" altLang="ja-JP" sz="1400" dirty="0"/>
              <a:t>13</a:t>
            </a:r>
            <a:r>
              <a:rPr kumimoji="1" lang="ja-JP" altLang="en-US" sz="1400" dirty="0"/>
              <a:t>基</a:t>
            </a:r>
            <a:endParaRPr kumimoji="1" lang="en-US" altLang="ja-JP" sz="1400" dirty="0"/>
          </a:p>
          <a:p>
            <a:pPr>
              <a:lnSpc>
                <a:spcPts val="1600"/>
              </a:lnSpc>
            </a:pPr>
            <a:endParaRPr kumimoji="1" lang="en-US" altLang="ja-JP" sz="1400" dirty="0"/>
          </a:p>
          <a:p>
            <a:pPr>
              <a:lnSpc>
                <a:spcPts val="1600"/>
              </a:lnSpc>
            </a:pPr>
            <a:r>
              <a:rPr kumimoji="1" lang="ja-JP" altLang="en-US" sz="1400" dirty="0"/>
              <a:t>・渓流の下流側のほとんどに砂防ダ</a:t>
            </a:r>
            <a:endParaRPr kumimoji="1" lang="en-US" altLang="ja-JP" sz="1400" dirty="0"/>
          </a:p>
          <a:p>
            <a:pPr>
              <a:lnSpc>
                <a:spcPts val="1600"/>
              </a:lnSpc>
            </a:pPr>
            <a:r>
              <a:rPr kumimoji="1" lang="ja-JP" altLang="en-US" sz="1400" dirty="0"/>
              <a:t>　ムが設置されており、その上流に</a:t>
            </a:r>
            <a:endParaRPr kumimoji="1" lang="en-US" altLang="ja-JP" sz="1400" dirty="0"/>
          </a:p>
          <a:p>
            <a:pPr>
              <a:lnSpc>
                <a:spcPts val="1600"/>
              </a:lnSpc>
            </a:pPr>
            <a:r>
              <a:rPr kumimoji="1" lang="ja-JP" altLang="en-US" sz="1400" dirty="0"/>
              <a:t>　治山ダムが数多く設置されている</a:t>
            </a:r>
            <a:endParaRPr kumimoji="1" lang="en-US" altLang="ja-JP" sz="1400" dirty="0"/>
          </a:p>
          <a:p>
            <a:pPr>
              <a:lnSpc>
                <a:spcPts val="1600"/>
              </a:lnSpc>
            </a:pPr>
            <a:r>
              <a:rPr kumimoji="1" lang="ja-JP" altLang="en-US" sz="1400" dirty="0"/>
              <a:t>　状況</a:t>
            </a:r>
            <a:endParaRPr kumimoji="1" lang="en-US" altLang="ja-JP" sz="1400" dirty="0"/>
          </a:p>
          <a:p>
            <a:pPr>
              <a:lnSpc>
                <a:spcPts val="1600"/>
              </a:lnSpc>
            </a:pPr>
            <a:r>
              <a:rPr kumimoji="1" lang="ja-JP" altLang="en-US" sz="1400" dirty="0"/>
              <a:t>・</a:t>
            </a:r>
            <a:r>
              <a:rPr kumimoji="1" lang="en-US" altLang="ja-JP" sz="1400" dirty="0"/>
              <a:t>R6</a:t>
            </a:r>
            <a:r>
              <a:rPr kumimoji="1" lang="ja-JP" altLang="en-US" sz="1400" dirty="0"/>
              <a:t>年度より、森林環境税を活用し</a:t>
            </a:r>
            <a:endParaRPr kumimoji="1" lang="en-US" altLang="ja-JP" sz="1400" dirty="0"/>
          </a:p>
          <a:p>
            <a:pPr>
              <a:lnSpc>
                <a:spcPts val="1600"/>
              </a:lnSpc>
            </a:pPr>
            <a:r>
              <a:rPr kumimoji="1" lang="ja-JP" altLang="en-US" sz="1400" dirty="0"/>
              <a:t>　た流域治水対策が進められている。</a:t>
            </a:r>
            <a:endParaRPr kumimoji="1" lang="en-US" altLang="ja-JP" sz="1400" dirty="0"/>
          </a:p>
          <a:p>
            <a:pPr>
              <a:lnSpc>
                <a:spcPts val="1600"/>
              </a:lnSpc>
            </a:pPr>
            <a:r>
              <a:rPr kumimoji="1" lang="ja-JP" altLang="en-US" sz="1400" dirty="0"/>
              <a:t>　（</a:t>
            </a:r>
            <a:r>
              <a:rPr kumimoji="1" lang="en-US" altLang="ja-JP" sz="1400" dirty="0"/>
              <a:t>R6</a:t>
            </a:r>
            <a:r>
              <a:rPr kumimoji="1" lang="ja-JP" altLang="en-US" sz="1400" dirty="0"/>
              <a:t>～</a:t>
            </a:r>
            <a:r>
              <a:rPr kumimoji="1" lang="en-US" altLang="ja-JP" sz="1400" dirty="0"/>
              <a:t>R10</a:t>
            </a:r>
            <a:r>
              <a:rPr kumimoji="1" lang="ja-JP" altLang="en-US" sz="1400" dirty="0"/>
              <a:t>年度）</a:t>
            </a:r>
            <a:endParaRPr kumimoji="1" lang="en-US" altLang="ja-JP" sz="1400" dirty="0"/>
          </a:p>
        </p:txBody>
      </p:sp>
      <p:grpSp>
        <p:nvGrpSpPr>
          <p:cNvPr id="10" name="グループ化 9">
            <a:extLst>
              <a:ext uri="{FF2B5EF4-FFF2-40B4-BE49-F238E27FC236}">
                <a16:creationId xmlns:a16="http://schemas.microsoft.com/office/drawing/2014/main" id="{C06AE0BA-EF85-41E4-8C97-7D845F5D7E15}"/>
              </a:ext>
            </a:extLst>
          </p:cNvPr>
          <p:cNvGrpSpPr/>
          <p:nvPr/>
        </p:nvGrpSpPr>
        <p:grpSpPr>
          <a:xfrm>
            <a:off x="69732" y="976673"/>
            <a:ext cx="2215283" cy="1307889"/>
            <a:chOff x="69732" y="976673"/>
            <a:chExt cx="2215283" cy="1307889"/>
          </a:xfrm>
        </p:grpSpPr>
        <p:sp>
          <p:nvSpPr>
            <p:cNvPr id="48" name="正方形/長方形 47">
              <a:extLst>
                <a:ext uri="{FF2B5EF4-FFF2-40B4-BE49-F238E27FC236}">
                  <a16:creationId xmlns:a16="http://schemas.microsoft.com/office/drawing/2014/main" id="{1E19DE5D-794F-45D7-916F-DAE2F835B6F6}"/>
                </a:ext>
              </a:extLst>
            </p:cNvPr>
            <p:cNvSpPr/>
            <p:nvPr/>
          </p:nvSpPr>
          <p:spPr>
            <a:xfrm>
              <a:off x="69732" y="976673"/>
              <a:ext cx="2063868" cy="1307889"/>
            </a:xfrm>
            <a:prstGeom prst="rect">
              <a:avLst/>
            </a:prstGeom>
            <a:solidFill>
              <a:srgbClr val="FFFFFF"/>
            </a:solidFill>
            <a:ln w="1905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 name="テキスト ボックス 48">
              <a:extLst>
                <a:ext uri="{FF2B5EF4-FFF2-40B4-BE49-F238E27FC236}">
                  <a16:creationId xmlns:a16="http://schemas.microsoft.com/office/drawing/2014/main" id="{899DB1B5-7871-41F4-A238-BA0A4D733B7A}"/>
                </a:ext>
              </a:extLst>
            </p:cNvPr>
            <p:cNvSpPr txBox="1"/>
            <p:nvPr/>
          </p:nvSpPr>
          <p:spPr>
            <a:xfrm>
              <a:off x="71602" y="1004421"/>
              <a:ext cx="570875" cy="246221"/>
            </a:xfrm>
            <a:prstGeom prst="rect">
              <a:avLst/>
            </a:prstGeom>
            <a:noFill/>
          </p:spPr>
          <p:txBody>
            <a:bodyPr wrap="square" rtlCol="0">
              <a:spAutoFit/>
            </a:bodyPr>
            <a:lstStyle/>
            <a:p>
              <a:r>
                <a:rPr lang="ja-JP" altLang="en-US" sz="1000" b="1" dirty="0"/>
                <a:t>凡 例</a:t>
              </a:r>
              <a:endParaRPr kumimoji="1" lang="ja-JP" altLang="en-US" sz="1000" b="1" dirty="0"/>
            </a:p>
          </p:txBody>
        </p:sp>
        <p:sp>
          <p:nvSpPr>
            <p:cNvPr id="50" name="テキスト ボックス 49">
              <a:extLst>
                <a:ext uri="{FF2B5EF4-FFF2-40B4-BE49-F238E27FC236}">
                  <a16:creationId xmlns:a16="http://schemas.microsoft.com/office/drawing/2014/main" id="{D0F02E4B-34B7-4236-A8EA-9FC4E6F0DEEA}"/>
                </a:ext>
              </a:extLst>
            </p:cNvPr>
            <p:cNvSpPr txBox="1"/>
            <p:nvPr/>
          </p:nvSpPr>
          <p:spPr>
            <a:xfrm>
              <a:off x="439802" y="1172370"/>
              <a:ext cx="931562" cy="246221"/>
            </a:xfrm>
            <a:prstGeom prst="rect">
              <a:avLst/>
            </a:prstGeom>
            <a:noFill/>
          </p:spPr>
          <p:txBody>
            <a:bodyPr wrap="square" rtlCol="0">
              <a:spAutoFit/>
            </a:bodyPr>
            <a:lstStyle/>
            <a:p>
              <a:r>
                <a:rPr kumimoji="1" lang="ja-JP" altLang="en-US" sz="1000" b="1" dirty="0"/>
                <a:t>治山ダム</a:t>
              </a:r>
            </a:p>
          </p:txBody>
        </p:sp>
        <p:sp>
          <p:nvSpPr>
            <p:cNvPr id="51" name="四角形: 角を丸くする 50">
              <a:extLst>
                <a:ext uri="{FF2B5EF4-FFF2-40B4-BE49-F238E27FC236}">
                  <a16:creationId xmlns:a16="http://schemas.microsoft.com/office/drawing/2014/main" id="{C2876017-E241-43F4-8BE6-44D0454B8B1E}"/>
                </a:ext>
              </a:extLst>
            </p:cNvPr>
            <p:cNvSpPr/>
            <p:nvPr/>
          </p:nvSpPr>
          <p:spPr>
            <a:xfrm>
              <a:off x="124647" y="1241028"/>
              <a:ext cx="372075" cy="110150"/>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四角形: 角を丸くする 51">
              <a:extLst>
                <a:ext uri="{FF2B5EF4-FFF2-40B4-BE49-F238E27FC236}">
                  <a16:creationId xmlns:a16="http://schemas.microsoft.com/office/drawing/2014/main" id="{217690D8-B578-4F6F-9031-43FD1B74C3E6}"/>
                </a:ext>
              </a:extLst>
            </p:cNvPr>
            <p:cNvSpPr/>
            <p:nvPr/>
          </p:nvSpPr>
          <p:spPr>
            <a:xfrm>
              <a:off x="118854" y="2054331"/>
              <a:ext cx="372075" cy="11015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F88DD104-91A3-4FF5-AC8D-176608712EF7}"/>
                </a:ext>
              </a:extLst>
            </p:cNvPr>
            <p:cNvSpPr txBox="1"/>
            <p:nvPr/>
          </p:nvSpPr>
          <p:spPr>
            <a:xfrm>
              <a:off x="448828" y="1988025"/>
              <a:ext cx="931562" cy="246221"/>
            </a:xfrm>
            <a:prstGeom prst="rect">
              <a:avLst/>
            </a:prstGeom>
            <a:noFill/>
          </p:spPr>
          <p:txBody>
            <a:bodyPr wrap="square" rtlCol="0">
              <a:spAutoFit/>
            </a:bodyPr>
            <a:lstStyle/>
            <a:p>
              <a:r>
                <a:rPr kumimoji="1" lang="ja-JP" altLang="en-US" sz="1000" b="1" dirty="0"/>
                <a:t>砂防ダム</a:t>
              </a:r>
            </a:p>
          </p:txBody>
        </p:sp>
        <p:sp>
          <p:nvSpPr>
            <p:cNvPr id="54" name="弦 97">
              <a:extLst>
                <a:ext uri="{FF2B5EF4-FFF2-40B4-BE49-F238E27FC236}">
                  <a16:creationId xmlns:a16="http://schemas.microsoft.com/office/drawing/2014/main" id="{4ADA4A93-CB5D-4BF6-856D-109550EC7B50}"/>
                </a:ext>
              </a:extLst>
            </p:cNvPr>
            <p:cNvSpPr/>
            <p:nvPr/>
          </p:nvSpPr>
          <p:spPr>
            <a:xfrm rot="6981476">
              <a:off x="198763" y="1439015"/>
              <a:ext cx="229972" cy="176856"/>
            </a:xfrm>
            <a:custGeom>
              <a:avLst/>
              <a:gdLst>
                <a:gd name="connsiteX0" fmla="*/ 231801 w 340105"/>
                <a:gd name="connsiteY0" fmla="*/ 128020 h 132543"/>
                <a:gd name="connsiteX1" fmla="*/ 132723 w 340105"/>
                <a:gd name="connsiteY1" fmla="*/ 130927 h 132543"/>
                <a:gd name="connsiteX2" fmla="*/ 29925 w 340105"/>
                <a:gd name="connsiteY2" fmla="*/ 28724 h 132543"/>
                <a:gd name="connsiteX3" fmla="*/ 170052 w 340105"/>
                <a:gd name="connsiteY3" fmla="*/ -1 h 132543"/>
                <a:gd name="connsiteX4" fmla="*/ 231801 w 340105"/>
                <a:gd name="connsiteY4" fmla="*/ 128020 h 132543"/>
                <a:gd name="connsiteX0" fmla="*/ 234459 w 234459"/>
                <a:gd name="connsiteY0" fmla="*/ 128021 h 136183"/>
                <a:gd name="connsiteX1" fmla="*/ 135381 w 234459"/>
                <a:gd name="connsiteY1" fmla="*/ 130928 h 136183"/>
                <a:gd name="connsiteX2" fmla="*/ 17560 w 234459"/>
                <a:gd name="connsiteY2" fmla="*/ 61354 h 136183"/>
                <a:gd name="connsiteX3" fmla="*/ 172710 w 234459"/>
                <a:gd name="connsiteY3" fmla="*/ 0 h 136183"/>
                <a:gd name="connsiteX4" fmla="*/ 234459 w 234459"/>
                <a:gd name="connsiteY4" fmla="*/ 128021 h 136183"/>
                <a:gd name="connsiteX0" fmla="*/ 219442 w 219442"/>
                <a:gd name="connsiteY0" fmla="*/ 128021 h 136183"/>
                <a:gd name="connsiteX1" fmla="*/ 120364 w 219442"/>
                <a:gd name="connsiteY1" fmla="*/ 130928 h 136183"/>
                <a:gd name="connsiteX2" fmla="*/ 2543 w 219442"/>
                <a:gd name="connsiteY2" fmla="*/ 61354 h 136183"/>
                <a:gd name="connsiteX3" fmla="*/ 157693 w 219442"/>
                <a:gd name="connsiteY3" fmla="*/ 0 h 136183"/>
                <a:gd name="connsiteX4" fmla="*/ 219442 w 219442"/>
                <a:gd name="connsiteY4" fmla="*/ 128021 h 136183"/>
                <a:gd name="connsiteX0" fmla="*/ 219328 w 219328"/>
                <a:gd name="connsiteY0" fmla="*/ 128021 h 148713"/>
                <a:gd name="connsiteX1" fmla="*/ 125752 w 219328"/>
                <a:gd name="connsiteY1" fmla="*/ 145819 h 148713"/>
                <a:gd name="connsiteX2" fmla="*/ 2429 w 219328"/>
                <a:gd name="connsiteY2" fmla="*/ 61354 h 148713"/>
                <a:gd name="connsiteX3" fmla="*/ 157579 w 219328"/>
                <a:gd name="connsiteY3" fmla="*/ 0 h 148713"/>
                <a:gd name="connsiteX4" fmla="*/ 219328 w 219328"/>
                <a:gd name="connsiteY4" fmla="*/ 128021 h 148713"/>
                <a:gd name="connsiteX0" fmla="*/ 221939 w 221939"/>
                <a:gd name="connsiteY0" fmla="*/ 128021 h 148047"/>
                <a:gd name="connsiteX1" fmla="*/ 128363 w 221939"/>
                <a:gd name="connsiteY1" fmla="*/ 145819 h 148047"/>
                <a:gd name="connsiteX2" fmla="*/ 2385 w 221939"/>
                <a:gd name="connsiteY2" fmla="*/ 72489 h 148047"/>
                <a:gd name="connsiteX3" fmla="*/ 160190 w 221939"/>
                <a:gd name="connsiteY3" fmla="*/ 0 h 148047"/>
                <a:gd name="connsiteX4" fmla="*/ 221939 w 221939"/>
                <a:gd name="connsiteY4" fmla="*/ 128021 h 148047"/>
                <a:gd name="connsiteX0" fmla="*/ 221934 w 221934"/>
                <a:gd name="connsiteY0" fmla="*/ 128021 h 157512"/>
                <a:gd name="connsiteX1" fmla="*/ 128681 w 221934"/>
                <a:gd name="connsiteY1" fmla="*/ 155855 h 157512"/>
                <a:gd name="connsiteX2" fmla="*/ 2380 w 221934"/>
                <a:gd name="connsiteY2" fmla="*/ 72489 h 157512"/>
                <a:gd name="connsiteX3" fmla="*/ 160185 w 221934"/>
                <a:gd name="connsiteY3" fmla="*/ 0 h 157512"/>
                <a:gd name="connsiteX4" fmla="*/ 221934 w 221934"/>
                <a:gd name="connsiteY4" fmla="*/ 128021 h 157512"/>
                <a:gd name="connsiteX0" fmla="*/ 222561 w 222561"/>
                <a:gd name="connsiteY0" fmla="*/ 128021 h 161947"/>
                <a:gd name="connsiteX1" fmla="*/ 103086 w 222561"/>
                <a:gd name="connsiteY1" fmla="*/ 160465 h 161947"/>
                <a:gd name="connsiteX2" fmla="*/ 3007 w 222561"/>
                <a:gd name="connsiteY2" fmla="*/ 72489 h 161947"/>
                <a:gd name="connsiteX3" fmla="*/ 160812 w 222561"/>
                <a:gd name="connsiteY3" fmla="*/ 0 h 161947"/>
                <a:gd name="connsiteX4" fmla="*/ 222561 w 222561"/>
                <a:gd name="connsiteY4" fmla="*/ 128021 h 161947"/>
                <a:gd name="connsiteX0" fmla="*/ 222864 w 222864"/>
                <a:gd name="connsiteY0" fmla="*/ 128021 h 161263"/>
                <a:gd name="connsiteX1" fmla="*/ 103389 w 222864"/>
                <a:gd name="connsiteY1" fmla="*/ 160465 h 161263"/>
                <a:gd name="connsiteX2" fmla="*/ 3310 w 222864"/>
                <a:gd name="connsiteY2" fmla="*/ 72489 h 161263"/>
                <a:gd name="connsiteX3" fmla="*/ 161115 w 222864"/>
                <a:gd name="connsiteY3" fmla="*/ 0 h 161263"/>
                <a:gd name="connsiteX4" fmla="*/ 222864 w 222864"/>
                <a:gd name="connsiteY4" fmla="*/ 128021 h 161263"/>
                <a:gd name="connsiteX0" fmla="*/ 217378 w 217378"/>
                <a:gd name="connsiteY0" fmla="*/ 128021 h 161946"/>
                <a:gd name="connsiteX1" fmla="*/ 97903 w 217378"/>
                <a:gd name="connsiteY1" fmla="*/ 160465 h 161946"/>
                <a:gd name="connsiteX2" fmla="*/ 3149 w 217378"/>
                <a:gd name="connsiteY2" fmla="*/ 72509 h 161946"/>
                <a:gd name="connsiteX3" fmla="*/ 155629 w 217378"/>
                <a:gd name="connsiteY3" fmla="*/ 0 h 161946"/>
                <a:gd name="connsiteX4" fmla="*/ 217378 w 217378"/>
                <a:gd name="connsiteY4" fmla="*/ 128021 h 161946"/>
                <a:gd name="connsiteX0" fmla="*/ 214761 w 214761"/>
                <a:gd name="connsiteY0" fmla="*/ 128021 h 161946"/>
                <a:gd name="connsiteX1" fmla="*/ 95286 w 214761"/>
                <a:gd name="connsiteY1" fmla="*/ 160465 h 161946"/>
                <a:gd name="connsiteX2" fmla="*/ 532 w 214761"/>
                <a:gd name="connsiteY2" fmla="*/ 72509 h 161946"/>
                <a:gd name="connsiteX3" fmla="*/ 153012 w 214761"/>
                <a:gd name="connsiteY3" fmla="*/ 0 h 161946"/>
                <a:gd name="connsiteX4" fmla="*/ 214761 w 214761"/>
                <a:gd name="connsiteY4" fmla="*/ 128021 h 161946"/>
                <a:gd name="connsiteX0" fmla="*/ 230573 w 230573"/>
                <a:gd name="connsiteY0" fmla="*/ 128021 h 161946"/>
                <a:gd name="connsiteX1" fmla="*/ 111098 w 230573"/>
                <a:gd name="connsiteY1" fmla="*/ 160465 h 161946"/>
                <a:gd name="connsiteX2" fmla="*/ 16344 w 230573"/>
                <a:gd name="connsiteY2" fmla="*/ 72509 h 161946"/>
                <a:gd name="connsiteX3" fmla="*/ 168824 w 230573"/>
                <a:gd name="connsiteY3" fmla="*/ 0 h 161946"/>
                <a:gd name="connsiteX4" fmla="*/ 230573 w 230573"/>
                <a:gd name="connsiteY4" fmla="*/ 128021 h 161946"/>
                <a:gd name="connsiteX0" fmla="*/ 230573 w 230573"/>
                <a:gd name="connsiteY0" fmla="*/ 128021 h 161946"/>
                <a:gd name="connsiteX1" fmla="*/ 111098 w 230573"/>
                <a:gd name="connsiteY1" fmla="*/ 160465 h 161946"/>
                <a:gd name="connsiteX2" fmla="*/ 16344 w 230573"/>
                <a:gd name="connsiteY2" fmla="*/ 72509 h 161946"/>
                <a:gd name="connsiteX3" fmla="*/ 168824 w 230573"/>
                <a:gd name="connsiteY3" fmla="*/ 0 h 161946"/>
                <a:gd name="connsiteX4" fmla="*/ 230573 w 230573"/>
                <a:gd name="connsiteY4" fmla="*/ 128021 h 161946"/>
                <a:gd name="connsiteX0" fmla="*/ 230679 w 230679"/>
                <a:gd name="connsiteY0" fmla="*/ 128021 h 162992"/>
                <a:gd name="connsiteX1" fmla="*/ 111204 w 230679"/>
                <a:gd name="connsiteY1" fmla="*/ 160465 h 162992"/>
                <a:gd name="connsiteX2" fmla="*/ 16450 w 230679"/>
                <a:gd name="connsiteY2" fmla="*/ 72509 h 162992"/>
                <a:gd name="connsiteX3" fmla="*/ 168930 w 230679"/>
                <a:gd name="connsiteY3" fmla="*/ 0 h 162992"/>
                <a:gd name="connsiteX4" fmla="*/ 230679 w 230679"/>
                <a:gd name="connsiteY4" fmla="*/ 128021 h 162992"/>
                <a:gd name="connsiteX0" fmla="*/ 232058 w 232058"/>
                <a:gd name="connsiteY0" fmla="*/ 128021 h 169596"/>
                <a:gd name="connsiteX1" fmla="*/ 112583 w 232058"/>
                <a:gd name="connsiteY1" fmla="*/ 160465 h 169596"/>
                <a:gd name="connsiteX2" fmla="*/ 17829 w 232058"/>
                <a:gd name="connsiteY2" fmla="*/ 72509 h 169596"/>
                <a:gd name="connsiteX3" fmla="*/ 170309 w 232058"/>
                <a:gd name="connsiteY3" fmla="*/ 0 h 169596"/>
                <a:gd name="connsiteX4" fmla="*/ 232058 w 232058"/>
                <a:gd name="connsiteY4" fmla="*/ 128021 h 169596"/>
                <a:gd name="connsiteX0" fmla="*/ 205533 w 205533"/>
                <a:gd name="connsiteY0" fmla="*/ 128021 h 162582"/>
                <a:gd name="connsiteX1" fmla="*/ 86058 w 205533"/>
                <a:gd name="connsiteY1" fmla="*/ 160465 h 162582"/>
                <a:gd name="connsiteX2" fmla="*/ 19042 w 205533"/>
                <a:gd name="connsiteY2" fmla="*/ 58765 h 162582"/>
                <a:gd name="connsiteX3" fmla="*/ 143784 w 205533"/>
                <a:gd name="connsiteY3" fmla="*/ 0 h 162582"/>
                <a:gd name="connsiteX4" fmla="*/ 205533 w 205533"/>
                <a:gd name="connsiteY4" fmla="*/ 128021 h 162582"/>
                <a:gd name="connsiteX0" fmla="*/ 225303 w 225303"/>
                <a:gd name="connsiteY0" fmla="*/ 128021 h 162582"/>
                <a:gd name="connsiteX1" fmla="*/ 105828 w 225303"/>
                <a:gd name="connsiteY1" fmla="*/ 160465 h 162582"/>
                <a:gd name="connsiteX2" fmla="*/ 38812 w 225303"/>
                <a:gd name="connsiteY2" fmla="*/ 58765 h 162582"/>
                <a:gd name="connsiteX3" fmla="*/ 163554 w 225303"/>
                <a:gd name="connsiteY3" fmla="*/ 0 h 162582"/>
                <a:gd name="connsiteX4" fmla="*/ 225303 w 225303"/>
                <a:gd name="connsiteY4" fmla="*/ 128021 h 162582"/>
                <a:gd name="connsiteX0" fmla="*/ 229585 w 229585"/>
                <a:gd name="connsiteY0" fmla="*/ 128021 h 175868"/>
                <a:gd name="connsiteX1" fmla="*/ 87696 w 229585"/>
                <a:gd name="connsiteY1" fmla="*/ 174227 h 175868"/>
                <a:gd name="connsiteX2" fmla="*/ 43094 w 229585"/>
                <a:gd name="connsiteY2" fmla="*/ 58765 h 175868"/>
                <a:gd name="connsiteX3" fmla="*/ 167836 w 229585"/>
                <a:gd name="connsiteY3" fmla="*/ 0 h 175868"/>
                <a:gd name="connsiteX4" fmla="*/ 229585 w 229585"/>
                <a:gd name="connsiteY4" fmla="*/ 128021 h 175868"/>
                <a:gd name="connsiteX0" fmla="*/ 229972 w 229972"/>
                <a:gd name="connsiteY0" fmla="*/ 128021 h 176856"/>
                <a:gd name="connsiteX1" fmla="*/ 88083 w 229972"/>
                <a:gd name="connsiteY1" fmla="*/ 174227 h 176856"/>
                <a:gd name="connsiteX2" fmla="*/ 43481 w 229972"/>
                <a:gd name="connsiteY2" fmla="*/ 58765 h 176856"/>
                <a:gd name="connsiteX3" fmla="*/ 168223 w 229972"/>
                <a:gd name="connsiteY3" fmla="*/ 0 h 176856"/>
                <a:gd name="connsiteX4" fmla="*/ 229972 w 229972"/>
                <a:gd name="connsiteY4" fmla="*/ 128021 h 176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2" h="176856">
                  <a:moveTo>
                    <a:pt x="229972" y="128021"/>
                  </a:moveTo>
                  <a:cubicBezTo>
                    <a:pt x="198425" y="132812"/>
                    <a:pt x="126661" y="174083"/>
                    <a:pt x="88083" y="174227"/>
                  </a:cubicBezTo>
                  <a:cubicBezTo>
                    <a:pt x="54927" y="174351"/>
                    <a:pt x="-62750" y="204320"/>
                    <a:pt x="43481" y="58765"/>
                  </a:cubicBezTo>
                  <a:cubicBezTo>
                    <a:pt x="75206" y="40783"/>
                    <a:pt x="112228" y="0"/>
                    <a:pt x="168223" y="0"/>
                  </a:cubicBezTo>
                  <a:lnTo>
                    <a:pt x="229972" y="128021"/>
                  </a:lnTo>
                  <a:close/>
                </a:path>
              </a:pathLst>
            </a:cu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a:extLst>
                <a:ext uri="{FF2B5EF4-FFF2-40B4-BE49-F238E27FC236}">
                  <a16:creationId xmlns:a16="http://schemas.microsoft.com/office/drawing/2014/main" id="{939073B2-D7F3-40F0-B5FD-4320E37FBC9E}"/>
                </a:ext>
              </a:extLst>
            </p:cNvPr>
            <p:cNvSpPr txBox="1"/>
            <p:nvPr/>
          </p:nvSpPr>
          <p:spPr>
            <a:xfrm>
              <a:off x="448828" y="1424393"/>
              <a:ext cx="931562" cy="246221"/>
            </a:xfrm>
            <a:prstGeom prst="rect">
              <a:avLst/>
            </a:prstGeom>
            <a:noFill/>
          </p:spPr>
          <p:txBody>
            <a:bodyPr wrap="square" rtlCol="0">
              <a:spAutoFit/>
            </a:bodyPr>
            <a:lstStyle/>
            <a:p>
              <a:r>
                <a:rPr kumimoji="1" lang="ja-JP" altLang="en-US" sz="1000" b="1" dirty="0"/>
                <a:t>山腹工</a:t>
              </a:r>
            </a:p>
          </p:txBody>
        </p:sp>
        <p:sp>
          <p:nvSpPr>
            <p:cNvPr id="56" name="テキスト ボックス 55">
              <a:extLst>
                <a:ext uri="{FF2B5EF4-FFF2-40B4-BE49-F238E27FC236}">
                  <a16:creationId xmlns:a16="http://schemas.microsoft.com/office/drawing/2014/main" id="{8D59FDC4-91AF-4938-819A-FB6C8908B662}"/>
                </a:ext>
              </a:extLst>
            </p:cNvPr>
            <p:cNvSpPr txBox="1"/>
            <p:nvPr/>
          </p:nvSpPr>
          <p:spPr>
            <a:xfrm>
              <a:off x="439206" y="1610718"/>
              <a:ext cx="931562" cy="246221"/>
            </a:xfrm>
            <a:prstGeom prst="rect">
              <a:avLst/>
            </a:prstGeom>
            <a:noFill/>
          </p:spPr>
          <p:txBody>
            <a:bodyPr wrap="square" rtlCol="0">
              <a:spAutoFit/>
            </a:bodyPr>
            <a:lstStyle/>
            <a:p>
              <a:r>
                <a:rPr kumimoji="1" lang="ja-JP" altLang="en-US" sz="1000" b="1" dirty="0"/>
                <a:t>森林整備</a:t>
              </a:r>
            </a:p>
          </p:txBody>
        </p:sp>
        <p:sp>
          <p:nvSpPr>
            <p:cNvPr id="57" name="正方形/長方形 56">
              <a:extLst>
                <a:ext uri="{FF2B5EF4-FFF2-40B4-BE49-F238E27FC236}">
                  <a16:creationId xmlns:a16="http://schemas.microsoft.com/office/drawing/2014/main" id="{7A59E504-7629-4B50-B6B4-A02D22009745}"/>
                </a:ext>
              </a:extLst>
            </p:cNvPr>
            <p:cNvSpPr/>
            <p:nvPr/>
          </p:nvSpPr>
          <p:spPr>
            <a:xfrm>
              <a:off x="227585" y="1671013"/>
              <a:ext cx="163617" cy="14893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a:extLst>
                <a:ext uri="{FF2B5EF4-FFF2-40B4-BE49-F238E27FC236}">
                  <a16:creationId xmlns:a16="http://schemas.microsoft.com/office/drawing/2014/main" id="{68AD13C5-9879-48C9-975F-4FB1B1B049EF}"/>
                </a:ext>
              </a:extLst>
            </p:cNvPr>
            <p:cNvSpPr txBox="1"/>
            <p:nvPr/>
          </p:nvSpPr>
          <p:spPr>
            <a:xfrm>
              <a:off x="439205" y="1811139"/>
              <a:ext cx="1845810" cy="246221"/>
            </a:xfrm>
            <a:prstGeom prst="rect">
              <a:avLst/>
            </a:prstGeom>
            <a:noFill/>
          </p:spPr>
          <p:txBody>
            <a:bodyPr wrap="square" rtlCol="0">
              <a:spAutoFit/>
            </a:bodyPr>
            <a:lstStyle/>
            <a:p>
              <a:r>
                <a:rPr kumimoji="1" lang="ja-JP" altLang="en-US" sz="1000" b="1" dirty="0"/>
                <a:t>流域治水対策（環境税事業）</a:t>
              </a:r>
            </a:p>
          </p:txBody>
        </p:sp>
        <p:sp>
          <p:nvSpPr>
            <p:cNvPr id="63" name="正方形/長方形 62">
              <a:extLst>
                <a:ext uri="{FF2B5EF4-FFF2-40B4-BE49-F238E27FC236}">
                  <a16:creationId xmlns:a16="http://schemas.microsoft.com/office/drawing/2014/main" id="{9666706F-74DB-4ECA-AF5A-5BC3D9A2F008}"/>
                </a:ext>
              </a:extLst>
            </p:cNvPr>
            <p:cNvSpPr/>
            <p:nvPr/>
          </p:nvSpPr>
          <p:spPr>
            <a:xfrm>
              <a:off x="227585" y="1871434"/>
              <a:ext cx="163617" cy="14893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2" name="テキスト ボックス 31">
            <a:extLst>
              <a:ext uri="{FF2B5EF4-FFF2-40B4-BE49-F238E27FC236}">
                <a16:creationId xmlns:a16="http://schemas.microsoft.com/office/drawing/2014/main" id="{8E18713F-A8F7-4668-AA1B-778F6ED185E9}"/>
              </a:ext>
            </a:extLst>
          </p:cNvPr>
          <p:cNvSpPr txBox="1"/>
          <p:nvPr/>
        </p:nvSpPr>
        <p:spPr>
          <a:xfrm>
            <a:off x="7954898" y="2634355"/>
            <a:ext cx="525780" cy="276999"/>
          </a:xfrm>
          <a:prstGeom prst="rect">
            <a:avLst/>
          </a:prstGeom>
          <a:noFill/>
        </p:spPr>
        <p:txBody>
          <a:bodyPr wrap="square" rtlCol="0">
            <a:spAutoFit/>
          </a:bodyPr>
          <a:lstStyle/>
          <a:p>
            <a:r>
              <a:rPr kumimoji="1" lang="en-US" altLang="ja-JP" sz="1200" b="1" dirty="0">
                <a:solidFill>
                  <a:srgbClr val="006600"/>
                </a:solidFill>
              </a:rPr>
              <a:t>S59</a:t>
            </a:r>
            <a:endParaRPr kumimoji="1" lang="ja-JP" altLang="en-US" sz="1200" b="1" dirty="0">
              <a:solidFill>
                <a:srgbClr val="006600"/>
              </a:solidFill>
            </a:endParaRPr>
          </a:p>
        </p:txBody>
      </p:sp>
      <p:sp>
        <p:nvSpPr>
          <p:cNvPr id="33" name="テキスト ボックス 32">
            <a:extLst>
              <a:ext uri="{FF2B5EF4-FFF2-40B4-BE49-F238E27FC236}">
                <a16:creationId xmlns:a16="http://schemas.microsoft.com/office/drawing/2014/main" id="{F99FE6B0-4152-4CD7-9EA7-FB73F17D202C}"/>
              </a:ext>
            </a:extLst>
          </p:cNvPr>
          <p:cNvSpPr txBox="1"/>
          <p:nvPr/>
        </p:nvSpPr>
        <p:spPr>
          <a:xfrm>
            <a:off x="7411900" y="3087617"/>
            <a:ext cx="525780" cy="276999"/>
          </a:xfrm>
          <a:prstGeom prst="rect">
            <a:avLst/>
          </a:prstGeom>
          <a:noFill/>
        </p:spPr>
        <p:txBody>
          <a:bodyPr wrap="square" rtlCol="0">
            <a:spAutoFit/>
          </a:bodyPr>
          <a:lstStyle/>
          <a:p>
            <a:r>
              <a:rPr kumimoji="1" lang="en-US" altLang="ja-JP" sz="1200" b="1" dirty="0">
                <a:solidFill>
                  <a:srgbClr val="006600"/>
                </a:solidFill>
              </a:rPr>
              <a:t>H2</a:t>
            </a:r>
            <a:endParaRPr kumimoji="1" lang="ja-JP" altLang="en-US" sz="1200" b="1" dirty="0">
              <a:solidFill>
                <a:srgbClr val="006600"/>
              </a:solidFill>
            </a:endParaRPr>
          </a:p>
        </p:txBody>
      </p:sp>
      <p:sp>
        <p:nvSpPr>
          <p:cNvPr id="37" name="テキスト ボックス 36">
            <a:extLst>
              <a:ext uri="{FF2B5EF4-FFF2-40B4-BE49-F238E27FC236}">
                <a16:creationId xmlns:a16="http://schemas.microsoft.com/office/drawing/2014/main" id="{B6B1C91A-9B15-401B-A201-7A34C3E628A1}"/>
              </a:ext>
            </a:extLst>
          </p:cNvPr>
          <p:cNvSpPr txBox="1"/>
          <p:nvPr/>
        </p:nvSpPr>
        <p:spPr>
          <a:xfrm>
            <a:off x="7755255" y="5030868"/>
            <a:ext cx="525780" cy="276999"/>
          </a:xfrm>
          <a:prstGeom prst="rect">
            <a:avLst/>
          </a:prstGeom>
          <a:noFill/>
        </p:spPr>
        <p:txBody>
          <a:bodyPr wrap="square" rtlCol="0">
            <a:spAutoFit/>
          </a:bodyPr>
          <a:lstStyle/>
          <a:p>
            <a:r>
              <a:rPr kumimoji="1" lang="en-US" altLang="ja-JP" sz="1200" b="1" dirty="0">
                <a:solidFill>
                  <a:srgbClr val="006600"/>
                </a:solidFill>
              </a:rPr>
              <a:t>S63</a:t>
            </a:r>
            <a:endParaRPr kumimoji="1" lang="ja-JP" altLang="en-US" sz="1200" b="1" dirty="0">
              <a:solidFill>
                <a:srgbClr val="006600"/>
              </a:solidFill>
            </a:endParaRPr>
          </a:p>
        </p:txBody>
      </p:sp>
      <p:sp>
        <p:nvSpPr>
          <p:cNvPr id="60" name="スライド番号プレースホルダー 10">
            <a:extLst>
              <a:ext uri="{FF2B5EF4-FFF2-40B4-BE49-F238E27FC236}">
                <a16:creationId xmlns:a16="http://schemas.microsoft.com/office/drawing/2014/main" id="{1A02EB56-21EE-40E0-AA4E-480EDE7151EA}"/>
              </a:ext>
            </a:extLst>
          </p:cNvPr>
          <p:cNvSpPr>
            <a:spLocks noGrp="1"/>
          </p:cNvSpPr>
          <p:nvPr>
            <p:ph type="sldNum" sz="quarter" idx="12"/>
          </p:nvPr>
        </p:nvSpPr>
        <p:spPr>
          <a:xfrm>
            <a:off x="6996113" y="6356352"/>
            <a:ext cx="2228850" cy="365125"/>
          </a:xfrm>
        </p:spPr>
        <p:txBody>
          <a:bodyPr/>
          <a:lstStyle/>
          <a:p>
            <a:fld id="{D2D8002D-B5B0-4BAC-B1F6-782DDCCE6D9C}" type="slidenum">
              <a:rPr kumimoji="1" lang="ja-JP" altLang="en-US" sz="2000" b="1"/>
              <a:t>19</a:t>
            </a:fld>
            <a:endParaRPr kumimoji="1" lang="ja-JP" altLang="en-US" sz="2000" b="1" dirty="0"/>
          </a:p>
        </p:txBody>
      </p:sp>
      <p:sp>
        <p:nvSpPr>
          <p:cNvPr id="2" name="テキスト ボックス 1">
            <a:extLst>
              <a:ext uri="{FF2B5EF4-FFF2-40B4-BE49-F238E27FC236}">
                <a16:creationId xmlns:a16="http://schemas.microsoft.com/office/drawing/2014/main" id="{2A6E9DB3-8C9F-4AF3-8137-26555B6438B8}"/>
              </a:ext>
            </a:extLst>
          </p:cNvPr>
          <p:cNvSpPr txBox="1"/>
          <p:nvPr/>
        </p:nvSpPr>
        <p:spPr>
          <a:xfrm>
            <a:off x="3977640" y="6255553"/>
            <a:ext cx="525780" cy="276999"/>
          </a:xfrm>
          <a:prstGeom prst="rect">
            <a:avLst/>
          </a:prstGeom>
          <a:noFill/>
        </p:spPr>
        <p:txBody>
          <a:bodyPr wrap="square" rtlCol="0">
            <a:spAutoFit/>
          </a:bodyPr>
          <a:lstStyle/>
          <a:p>
            <a:r>
              <a:rPr kumimoji="1" lang="en-US" altLang="ja-JP" sz="1200" b="1" dirty="0">
                <a:solidFill>
                  <a:srgbClr val="006600"/>
                </a:solidFill>
              </a:rPr>
              <a:t>S48</a:t>
            </a:r>
            <a:endParaRPr kumimoji="1" lang="ja-JP" altLang="en-US" sz="1200" b="1" dirty="0">
              <a:solidFill>
                <a:srgbClr val="006600"/>
              </a:solidFill>
            </a:endParaRPr>
          </a:p>
        </p:txBody>
      </p:sp>
      <p:sp>
        <p:nvSpPr>
          <p:cNvPr id="14" name="テキスト ボックス 13">
            <a:extLst>
              <a:ext uri="{FF2B5EF4-FFF2-40B4-BE49-F238E27FC236}">
                <a16:creationId xmlns:a16="http://schemas.microsoft.com/office/drawing/2014/main" id="{EDA490A6-4953-44DD-ABDE-64EC1C319F3C}"/>
              </a:ext>
            </a:extLst>
          </p:cNvPr>
          <p:cNvSpPr txBox="1"/>
          <p:nvPr/>
        </p:nvSpPr>
        <p:spPr>
          <a:xfrm>
            <a:off x="4590977" y="6117925"/>
            <a:ext cx="525780" cy="276999"/>
          </a:xfrm>
          <a:prstGeom prst="rect">
            <a:avLst/>
          </a:prstGeom>
          <a:noFill/>
        </p:spPr>
        <p:txBody>
          <a:bodyPr wrap="square" rtlCol="0">
            <a:spAutoFit/>
          </a:bodyPr>
          <a:lstStyle/>
          <a:p>
            <a:r>
              <a:rPr kumimoji="1" lang="en-US" altLang="ja-JP" sz="1200" b="1" dirty="0">
                <a:solidFill>
                  <a:srgbClr val="006600"/>
                </a:solidFill>
              </a:rPr>
              <a:t>S61</a:t>
            </a:r>
            <a:endParaRPr kumimoji="1" lang="ja-JP" altLang="en-US" sz="1200" b="1" dirty="0">
              <a:solidFill>
                <a:srgbClr val="006600"/>
              </a:solidFill>
            </a:endParaRPr>
          </a:p>
        </p:txBody>
      </p:sp>
      <p:pic>
        <p:nvPicPr>
          <p:cNvPr id="66" name="図 65">
            <a:extLst>
              <a:ext uri="{FF2B5EF4-FFF2-40B4-BE49-F238E27FC236}">
                <a16:creationId xmlns:a16="http://schemas.microsoft.com/office/drawing/2014/main" id="{AC345A6D-5164-41E7-8758-69B3AB06B25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00864" y="6521138"/>
            <a:ext cx="2065020" cy="383089"/>
          </a:xfrm>
          <a:prstGeom prst="rect">
            <a:avLst/>
          </a:prstGeom>
        </p:spPr>
      </p:pic>
      <p:sp>
        <p:nvSpPr>
          <p:cNvPr id="68" name="スライド番号プレースホルダー 10">
            <a:extLst>
              <a:ext uri="{FF2B5EF4-FFF2-40B4-BE49-F238E27FC236}">
                <a16:creationId xmlns:a16="http://schemas.microsoft.com/office/drawing/2014/main" id="{DACA6786-E5FA-4CEE-BF74-F6BF002DE402}"/>
              </a:ext>
            </a:extLst>
          </p:cNvPr>
          <p:cNvSpPr txBox="1">
            <a:spLocks/>
          </p:cNvSpPr>
          <p:nvPr/>
        </p:nvSpPr>
        <p:spPr>
          <a:xfrm>
            <a:off x="7044602" y="6562145"/>
            <a:ext cx="222885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D8002D-B5B0-4BAC-B1F6-782DDCCE6D9C}" type="slidenum">
              <a:rPr kumimoji="1" lang="ja-JP" altLang="en-US" sz="2000" b="1" smtClean="0"/>
              <a:pPr/>
              <a:t>19</a:t>
            </a:fld>
            <a:endParaRPr kumimoji="1" lang="ja-JP" altLang="en-US" sz="2000" b="1" dirty="0"/>
          </a:p>
        </p:txBody>
      </p:sp>
    </p:spTree>
    <p:extLst>
      <p:ext uri="{BB962C8B-B14F-4D97-AF65-F5344CB8AC3E}">
        <p14:creationId xmlns:p14="http://schemas.microsoft.com/office/powerpoint/2010/main" val="3607439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0184A10E-3140-4BEA-B305-83D48AA904DC}"/>
              </a:ext>
            </a:extLst>
          </p:cNvPr>
          <p:cNvSpPr txBox="1"/>
          <p:nvPr/>
        </p:nvSpPr>
        <p:spPr>
          <a:xfrm>
            <a:off x="609097" y="1242525"/>
            <a:ext cx="8074316" cy="2554674"/>
          </a:xfrm>
          <a:prstGeom prst="rect">
            <a:avLst/>
          </a:prstGeom>
          <a:noFill/>
        </p:spPr>
        <p:txBody>
          <a:bodyPr wrap="square" rtlCol="0">
            <a:spAutoFit/>
          </a:bodyPr>
          <a:lstStyle/>
          <a:p>
            <a:r>
              <a:rPr lang="ja-JP" altLang="en-US" sz="2286" b="1" dirty="0"/>
              <a:t>議事１　第２回部会の振り返り</a:t>
            </a:r>
            <a:endParaRPr lang="en-US" altLang="ja-JP" sz="2286" b="1" dirty="0"/>
          </a:p>
          <a:p>
            <a:endParaRPr lang="en-US" altLang="ja-JP" sz="2286" b="1" dirty="0"/>
          </a:p>
          <a:p>
            <a:r>
              <a:rPr lang="ja-JP" altLang="en-US" sz="2286" b="1" dirty="0"/>
              <a:t>議事２　今後の部会スケジュール</a:t>
            </a:r>
            <a:endParaRPr lang="en-US" altLang="ja-JP" sz="2286" b="1" dirty="0"/>
          </a:p>
          <a:p>
            <a:endParaRPr lang="en-US" altLang="ja-JP" sz="2286" b="1" dirty="0"/>
          </a:p>
          <a:p>
            <a:r>
              <a:rPr lang="ja-JP" altLang="en-US" sz="2286" b="1" dirty="0"/>
              <a:t>議事３　各基軸・個別施策展開のためのゾーニング</a:t>
            </a:r>
            <a:endParaRPr lang="en-US" altLang="ja-JP" sz="2286" b="1" dirty="0"/>
          </a:p>
          <a:p>
            <a:r>
              <a:rPr kumimoji="1" lang="ja-JP" altLang="en-US" sz="2286" dirty="0"/>
              <a:t>　</a:t>
            </a:r>
            <a:endParaRPr kumimoji="1" lang="en-US" altLang="ja-JP" sz="2286" dirty="0"/>
          </a:p>
          <a:p>
            <a:r>
              <a:rPr lang="ja-JP" altLang="en-US" sz="2286" b="1" dirty="0"/>
              <a:t>議事４　目標設定・成果指標、計画期間のイメージ</a:t>
            </a:r>
            <a:endParaRPr lang="en-US" altLang="ja-JP" sz="2286" b="1" dirty="0"/>
          </a:p>
        </p:txBody>
      </p:sp>
      <p:sp>
        <p:nvSpPr>
          <p:cNvPr id="2" name="スライド番号プレースホルダー 1">
            <a:extLst>
              <a:ext uri="{FF2B5EF4-FFF2-40B4-BE49-F238E27FC236}">
                <a16:creationId xmlns:a16="http://schemas.microsoft.com/office/drawing/2014/main" id="{95AFCF04-B838-47EC-BF66-D4CE7DF6DB00}"/>
              </a:ext>
            </a:extLst>
          </p:cNvPr>
          <p:cNvSpPr>
            <a:spLocks noGrp="1"/>
          </p:cNvSpPr>
          <p:nvPr>
            <p:ph type="sldNum" sz="quarter" idx="12"/>
          </p:nvPr>
        </p:nvSpPr>
        <p:spPr/>
        <p:txBody>
          <a:bodyPr/>
          <a:lstStyle/>
          <a:p>
            <a:fld id="{D2D8002D-B5B0-4BAC-B1F6-782DDCCE6D9C}" type="slidenum">
              <a:rPr kumimoji="1" lang="ja-JP" altLang="en-US" sz="2000" b="1"/>
              <a:t>2</a:t>
            </a:fld>
            <a:endParaRPr kumimoji="1" lang="ja-JP" altLang="en-US" sz="2000" b="1" dirty="0"/>
          </a:p>
        </p:txBody>
      </p:sp>
      <p:sp>
        <p:nvSpPr>
          <p:cNvPr id="19" name="正方形/長方形 18">
            <a:extLst>
              <a:ext uri="{FF2B5EF4-FFF2-40B4-BE49-F238E27FC236}">
                <a16:creationId xmlns:a16="http://schemas.microsoft.com/office/drawing/2014/main" id="{6DE9CA0E-DF12-480C-9C84-A2EF16A91452}"/>
              </a:ext>
            </a:extLst>
          </p:cNvPr>
          <p:cNvSpPr/>
          <p:nvPr/>
        </p:nvSpPr>
        <p:spPr>
          <a:xfrm>
            <a:off x="0" y="0"/>
            <a:ext cx="9906000" cy="46469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 　</a:t>
            </a:r>
            <a:r>
              <a:rPr kumimoji="1" lang="ja-JP" altLang="en-US" b="1" dirty="0">
                <a:latin typeface="BIZ UDゴシック" panose="020B0400000000000000" pitchFamily="49" charset="-128"/>
                <a:ea typeface="BIZ UDゴシック" panose="020B0400000000000000" pitchFamily="49" charset="-128"/>
              </a:rPr>
              <a:t>第３回部会の議事・次第</a:t>
            </a:r>
          </a:p>
        </p:txBody>
      </p:sp>
      <p:sp>
        <p:nvSpPr>
          <p:cNvPr id="6" name="正方形/長方形 5">
            <a:extLst>
              <a:ext uri="{FF2B5EF4-FFF2-40B4-BE49-F238E27FC236}">
                <a16:creationId xmlns:a16="http://schemas.microsoft.com/office/drawing/2014/main" id="{5F6E7DB5-B364-42FB-8BFE-9D831756DF04}"/>
              </a:ext>
            </a:extLst>
          </p:cNvPr>
          <p:cNvSpPr/>
          <p:nvPr/>
        </p:nvSpPr>
        <p:spPr>
          <a:xfrm>
            <a:off x="8836352" y="44970"/>
            <a:ext cx="944732" cy="3747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en-US" altLang="ja-JP" sz="1100" dirty="0">
                <a:solidFill>
                  <a:schemeClr val="tx1"/>
                </a:solidFill>
                <a:latin typeface="BIZ UDゴシック" panose="020B0400000000000000" pitchFamily="49" charset="-128"/>
                <a:ea typeface="BIZ UDゴシック" panose="020B0400000000000000" pitchFamily="49" charset="-128"/>
              </a:rPr>
              <a:t>R7.9.26</a:t>
            </a:r>
          </a:p>
          <a:p>
            <a:pPr algn="ctr"/>
            <a:r>
              <a:rPr kumimoji="1" lang="ja-JP" altLang="en-US" sz="1100" dirty="0">
                <a:solidFill>
                  <a:schemeClr val="tx1"/>
                </a:solidFill>
                <a:latin typeface="BIZ UDゴシック" panose="020B0400000000000000" pitchFamily="49" charset="-128"/>
                <a:ea typeface="BIZ UDゴシック" panose="020B0400000000000000" pitchFamily="49" charset="-128"/>
              </a:rPr>
              <a:t>みどり推進室</a:t>
            </a:r>
          </a:p>
        </p:txBody>
      </p:sp>
    </p:spTree>
    <p:extLst>
      <p:ext uri="{BB962C8B-B14F-4D97-AF65-F5344CB8AC3E}">
        <p14:creationId xmlns:p14="http://schemas.microsoft.com/office/powerpoint/2010/main" val="23056089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C3052F34-2662-4B1C-BD86-C750CEFA0BD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963604"/>
            <a:ext cx="9906000" cy="5605541"/>
          </a:xfrm>
          <a:prstGeom prst="rect">
            <a:avLst/>
          </a:prstGeom>
        </p:spPr>
      </p:pic>
      <p:grpSp>
        <p:nvGrpSpPr>
          <p:cNvPr id="6" name="グループ化 5">
            <a:extLst>
              <a:ext uri="{FF2B5EF4-FFF2-40B4-BE49-F238E27FC236}">
                <a16:creationId xmlns:a16="http://schemas.microsoft.com/office/drawing/2014/main" id="{823D3837-DBC9-4B65-9D85-6754358D255B}"/>
              </a:ext>
            </a:extLst>
          </p:cNvPr>
          <p:cNvGrpSpPr/>
          <p:nvPr/>
        </p:nvGrpSpPr>
        <p:grpSpPr>
          <a:xfrm>
            <a:off x="453571" y="34239"/>
            <a:ext cx="8985489" cy="705033"/>
            <a:chOff x="101599" y="245318"/>
            <a:chExt cx="7856064" cy="594834"/>
          </a:xfrm>
        </p:grpSpPr>
        <p:grpSp>
          <p:nvGrpSpPr>
            <p:cNvPr id="7" name="グループ化 6">
              <a:extLst>
                <a:ext uri="{FF2B5EF4-FFF2-40B4-BE49-F238E27FC236}">
                  <a16:creationId xmlns:a16="http://schemas.microsoft.com/office/drawing/2014/main" id="{E519C6D7-5E0B-4D94-868E-B593421C8D79}"/>
                </a:ext>
              </a:extLst>
            </p:cNvPr>
            <p:cNvGrpSpPr/>
            <p:nvPr/>
          </p:nvGrpSpPr>
          <p:grpSpPr>
            <a:xfrm>
              <a:off x="101599" y="245354"/>
              <a:ext cx="7561075" cy="575048"/>
              <a:chOff x="101600" y="245354"/>
              <a:chExt cx="5880310" cy="575048"/>
            </a:xfrm>
          </p:grpSpPr>
          <p:sp>
            <p:nvSpPr>
              <p:cNvPr id="10" name="Rectangle 29">
                <a:extLst>
                  <a:ext uri="{FF2B5EF4-FFF2-40B4-BE49-F238E27FC236}">
                    <a16:creationId xmlns:a16="http://schemas.microsoft.com/office/drawing/2014/main" id="{962AC867-E83A-4AD4-AF42-AAA11D09A765}"/>
                  </a:ext>
                </a:extLst>
              </p:cNvPr>
              <p:cNvSpPr>
                <a:spLocks noChangeArrowheads="1"/>
              </p:cNvSpPr>
              <p:nvPr/>
            </p:nvSpPr>
            <p:spPr bwMode="auto">
              <a:xfrm>
                <a:off x="101600" y="245354"/>
                <a:ext cx="5880309" cy="420268"/>
              </a:xfrm>
              <a:prstGeom prst="rect">
                <a:avLst/>
              </a:prstGeom>
              <a:solidFill>
                <a:srgbClr val="008000"/>
              </a:solidFill>
              <a:ln w="9525">
                <a:solidFill>
                  <a:srgbClr val="008000"/>
                </a:solidFill>
                <a:miter lim="800000"/>
                <a:headEnd/>
                <a:tailEnd/>
              </a:ln>
            </p:spPr>
            <p:txBody>
              <a:bodyPr vert="horz" wrap="square" lIns="53068" tIns="6350" rIns="53068" bIns="6350" numCol="1" anchor="ctr" anchorCtr="0" compatLnSpc="1">
                <a:prstTxWarp prst="textNoShape">
                  <a:avLst/>
                </a:prstTxWarp>
                <a:noAutofit/>
              </a:bodyPr>
              <a:lstStyle/>
              <a:p>
                <a:pPr defTabSz="653156" eaLnBrk="0" fontAlgn="base" hangingPunct="0">
                  <a:spcBef>
                    <a:spcPct val="0"/>
                  </a:spcBef>
                  <a:spcAft>
                    <a:spcPct val="0"/>
                  </a:spcAft>
                </a:pPr>
                <a:r>
                  <a:rPr lang="ja-JP" altLang="en-US" sz="1714" dirty="0">
                    <a:solidFill>
                      <a:schemeClr val="bg1"/>
                    </a:solidFill>
                    <a:latin typeface="Arial" panose="020B0604020202020204" pitchFamily="34" charset="0"/>
                  </a:rPr>
                  <a:t>　</a:t>
                </a:r>
                <a:r>
                  <a:rPr kumimoji="1" lang="ja-JP" altLang="en-US" sz="1714" b="1" dirty="0">
                    <a:solidFill>
                      <a:schemeClr val="bg1"/>
                    </a:solidFill>
                    <a:latin typeface="BIZ UDゴシック" panose="020B0400000000000000" pitchFamily="49" charset="-128"/>
                    <a:ea typeface="BIZ UDゴシック" panose="020B0400000000000000" pitchFamily="49" charset="-128"/>
                  </a:rPr>
                  <a:t>各基軸・個別施策展開のためのゾーニング（森林経営計画による区分）</a:t>
                </a:r>
                <a:endParaRPr kumimoji="1" lang="en-US" altLang="ja-JP" sz="1714" b="1" dirty="0">
                  <a:solidFill>
                    <a:schemeClr val="bg1"/>
                  </a:solidFill>
                  <a:latin typeface="BIZ UDゴシック" panose="020B0400000000000000" pitchFamily="49" charset="-128"/>
                  <a:ea typeface="BIZ UDゴシック" panose="020B0400000000000000" pitchFamily="49" charset="-128"/>
                </a:endParaRPr>
              </a:p>
            </p:txBody>
          </p:sp>
          <p:sp>
            <p:nvSpPr>
              <p:cNvPr id="11" name="Rectangle 31">
                <a:extLst>
                  <a:ext uri="{FF2B5EF4-FFF2-40B4-BE49-F238E27FC236}">
                    <a16:creationId xmlns:a16="http://schemas.microsoft.com/office/drawing/2014/main" id="{DE5E0406-0F8E-4E5B-8AAD-5AD47B2CA825}"/>
                  </a:ext>
                </a:extLst>
              </p:cNvPr>
              <p:cNvSpPr>
                <a:spLocks noChangeArrowheads="1"/>
              </p:cNvSpPr>
              <p:nvPr/>
            </p:nvSpPr>
            <p:spPr bwMode="auto">
              <a:xfrm>
                <a:off x="101601" y="738163"/>
                <a:ext cx="5880309" cy="82239"/>
              </a:xfrm>
              <a:prstGeom prst="rect">
                <a:avLst/>
              </a:prstGeom>
              <a:solidFill>
                <a:srgbClr val="00FF00"/>
              </a:solidFill>
              <a:ln w="9525">
                <a:solidFill>
                  <a:srgbClr val="00FF00"/>
                </a:solidFill>
                <a:miter lim="800000"/>
                <a:headEnd/>
                <a:tailEnd/>
              </a:ln>
            </p:spPr>
            <p:txBody>
              <a:bodyPr vert="horz" wrap="square" lIns="65314" tIns="32657" rIns="65314" bIns="32657" numCol="1" anchor="t" anchorCtr="0" compatLnSpc="1">
                <a:prstTxWarp prst="textNoShape">
                  <a:avLst/>
                </a:prstTxWarp>
              </a:bodyPr>
              <a:lstStyle/>
              <a:p>
                <a:endParaRPr lang="ja-JP" altLang="en-US" sz="1286"/>
              </a:p>
            </p:txBody>
          </p:sp>
        </p:grpSp>
        <p:sp>
          <p:nvSpPr>
            <p:cNvPr id="8" name="Rectangle 30">
              <a:extLst>
                <a:ext uri="{FF2B5EF4-FFF2-40B4-BE49-F238E27FC236}">
                  <a16:creationId xmlns:a16="http://schemas.microsoft.com/office/drawing/2014/main" id="{304E48AD-447B-4A34-B6A6-76551A420DAD}"/>
                </a:ext>
              </a:extLst>
            </p:cNvPr>
            <p:cNvSpPr>
              <a:spLocks noChangeArrowheads="1"/>
            </p:cNvSpPr>
            <p:nvPr/>
          </p:nvSpPr>
          <p:spPr bwMode="auto">
            <a:xfrm>
              <a:off x="7524628" y="245318"/>
              <a:ext cx="433035" cy="42733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4500">
                  <a:solidFill>
                    <a:schemeClr val="tx1"/>
                  </a:solidFill>
                  <a:latin typeface="Arial" charset="0"/>
                  <a:ea typeface="ＭＳ Ｐゴシック" charset="-128"/>
                </a:defRPr>
              </a:lvl1pPr>
              <a:lvl2pPr marL="742950" indent="-285750">
                <a:spcBef>
                  <a:spcPct val="20000"/>
                </a:spcBef>
                <a:buChar char="–"/>
                <a:defRPr kumimoji="1" sz="3900">
                  <a:solidFill>
                    <a:schemeClr val="tx1"/>
                  </a:solidFill>
                  <a:latin typeface="Arial" charset="0"/>
                  <a:ea typeface="ＭＳ Ｐゴシック" charset="-128"/>
                </a:defRPr>
              </a:lvl2pPr>
              <a:lvl3pPr marL="1143000" indent="-228600">
                <a:spcBef>
                  <a:spcPct val="20000"/>
                </a:spcBef>
                <a:buChar char="•"/>
                <a:defRPr kumimoji="1" sz="3400">
                  <a:solidFill>
                    <a:schemeClr val="tx1"/>
                  </a:solidFill>
                  <a:latin typeface="Arial" charset="0"/>
                  <a:ea typeface="ＭＳ Ｐゴシック" charset="-128"/>
                </a:defRPr>
              </a:lvl3pPr>
              <a:lvl4pPr marL="1600200" indent="-228600">
                <a:spcBef>
                  <a:spcPct val="20000"/>
                </a:spcBef>
                <a:buChar char="–"/>
                <a:defRPr kumimoji="1" sz="2800">
                  <a:solidFill>
                    <a:schemeClr val="tx1"/>
                  </a:solidFill>
                  <a:latin typeface="Arial" charset="0"/>
                  <a:ea typeface="ＭＳ Ｐゴシック" charset="-128"/>
                </a:defRPr>
              </a:lvl4pPr>
              <a:lvl5pPr marL="2057400" indent="-22860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eaLnBrk="1" hangingPunct="1">
                <a:spcBef>
                  <a:spcPct val="0"/>
                </a:spcBef>
                <a:buFontTx/>
                <a:buNone/>
              </a:pPr>
              <a:endParaRPr lang="ja-JP" altLang="en-US" sz="857" dirty="0">
                <a:solidFill>
                  <a:srgbClr val="000000"/>
                </a:solidFill>
              </a:endParaRPr>
            </a:p>
          </p:txBody>
        </p:sp>
        <p:sp>
          <p:nvSpPr>
            <p:cNvPr id="9" name="Rectangle 32">
              <a:extLst>
                <a:ext uri="{FF2B5EF4-FFF2-40B4-BE49-F238E27FC236}">
                  <a16:creationId xmlns:a16="http://schemas.microsoft.com/office/drawing/2014/main" id="{CBE18841-13C8-4889-AB1B-3ED3C1A50752}"/>
                </a:ext>
              </a:extLst>
            </p:cNvPr>
            <p:cNvSpPr>
              <a:spLocks noChangeArrowheads="1"/>
            </p:cNvSpPr>
            <p:nvPr/>
          </p:nvSpPr>
          <p:spPr bwMode="auto">
            <a:xfrm>
              <a:off x="7515103" y="738163"/>
              <a:ext cx="441715" cy="101989"/>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4500">
                  <a:solidFill>
                    <a:schemeClr val="tx1"/>
                  </a:solidFill>
                  <a:latin typeface="Arial" charset="0"/>
                  <a:ea typeface="ＭＳ Ｐゴシック" charset="-128"/>
                </a:defRPr>
              </a:lvl1pPr>
              <a:lvl2pPr marL="742950" indent="-285750">
                <a:spcBef>
                  <a:spcPct val="20000"/>
                </a:spcBef>
                <a:buChar char="–"/>
                <a:defRPr kumimoji="1" sz="3900">
                  <a:solidFill>
                    <a:schemeClr val="tx1"/>
                  </a:solidFill>
                  <a:latin typeface="Arial" charset="0"/>
                  <a:ea typeface="ＭＳ Ｐゴシック" charset="-128"/>
                </a:defRPr>
              </a:lvl2pPr>
              <a:lvl3pPr marL="1143000" indent="-228600">
                <a:spcBef>
                  <a:spcPct val="20000"/>
                </a:spcBef>
                <a:buChar char="•"/>
                <a:defRPr kumimoji="1" sz="3400">
                  <a:solidFill>
                    <a:schemeClr val="tx1"/>
                  </a:solidFill>
                  <a:latin typeface="Arial" charset="0"/>
                  <a:ea typeface="ＭＳ Ｐゴシック" charset="-128"/>
                </a:defRPr>
              </a:lvl3pPr>
              <a:lvl4pPr marL="1600200" indent="-228600">
                <a:spcBef>
                  <a:spcPct val="20000"/>
                </a:spcBef>
                <a:buChar char="–"/>
                <a:defRPr kumimoji="1" sz="2800">
                  <a:solidFill>
                    <a:schemeClr val="tx1"/>
                  </a:solidFill>
                  <a:latin typeface="Arial" charset="0"/>
                  <a:ea typeface="ＭＳ Ｐゴシック" charset="-128"/>
                </a:defRPr>
              </a:lvl4pPr>
              <a:lvl5pPr marL="2057400" indent="-22860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eaLnBrk="1" hangingPunct="1">
                <a:spcBef>
                  <a:spcPct val="0"/>
                </a:spcBef>
                <a:buFontTx/>
                <a:buNone/>
              </a:pPr>
              <a:endParaRPr lang="ja-JP" altLang="en-US" sz="857">
                <a:solidFill>
                  <a:srgbClr val="000000"/>
                </a:solidFill>
              </a:endParaRPr>
            </a:p>
          </p:txBody>
        </p:sp>
      </p:grpSp>
      <p:sp>
        <p:nvSpPr>
          <p:cNvPr id="12" name="テキスト ボックス 11">
            <a:extLst>
              <a:ext uri="{FF2B5EF4-FFF2-40B4-BE49-F238E27FC236}">
                <a16:creationId xmlns:a16="http://schemas.microsoft.com/office/drawing/2014/main" id="{CED0010C-4A6F-4C8A-A0C0-8C1884E3584B}"/>
              </a:ext>
            </a:extLst>
          </p:cNvPr>
          <p:cNvSpPr txBox="1"/>
          <p:nvPr/>
        </p:nvSpPr>
        <p:spPr>
          <a:xfrm>
            <a:off x="8486393" y="55099"/>
            <a:ext cx="978542" cy="400110"/>
          </a:xfrm>
          <a:prstGeom prst="rect">
            <a:avLst/>
          </a:prstGeom>
          <a:solidFill>
            <a:schemeClr val="bg1"/>
          </a:solidFill>
        </p:spPr>
        <p:txBody>
          <a:bodyPr wrap="square">
            <a:spAutoFit/>
          </a:bodyPr>
          <a:lstStyle/>
          <a:p>
            <a:pPr algn="ctr"/>
            <a:r>
              <a:rPr lang="en-US" altLang="ja-JP" sz="1000" kern="100" dirty="0">
                <a:latin typeface="BIZ UDゴシック" panose="020B0400000000000000" pitchFamily="49" charset="-128"/>
                <a:ea typeface="BIZ UDゴシック" panose="020B0400000000000000" pitchFamily="49" charset="-128"/>
                <a:cs typeface="Times New Roman"/>
              </a:rPr>
              <a:t>R7.9.26</a:t>
            </a:r>
          </a:p>
          <a:p>
            <a:pPr algn="ctr"/>
            <a:r>
              <a:rPr lang="ja-JP" altLang="en-US" sz="1000" kern="100" dirty="0">
                <a:latin typeface="BIZ UDゴシック" panose="020B0400000000000000" pitchFamily="49" charset="-128"/>
                <a:ea typeface="BIZ UDゴシック" panose="020B0400000000000000" pitchFamily="49" charset="-128"/>
                <a:cs typeface="Times New Roman"/>
              </a:rPr>
              <a:t>みどり推進室</a:t>
            </a:r>
            <a:endParaRPr lang="en-US" altLang="ja-JP" sz="1714" kern="100" dirty="0">
              <a:latin typeface="BIZ UDゴシック" panose="020B0400000000000000" pitchFamily="49" charset="-128"/>
              <a:ea typeface="BIZ UDゴシック" panose="020B0400000000000000" pitchFamily="49" charset="-128"/>
              <a:cs typeface="Times New Roman"/>
            </a:endParaRPr>
          </a:p>
        </p:txBody>
      </p:sp>
      <p:sp>
        <p:nvSpPr>
          <p:cNvPr id="21" name="正方形/長方形 1">
            <a:extLst>
              <a:ext uri="{FF2B5EF4-FFF2-40B4-BE49-F238E27FC236}">
                <a16:creationId xmlns:a16="http://schemas.microsoft.com/office/drawing/2014/main" id="{37A26821-7528-4B8D-B9E8-7C1B62F9C479}"/>
              </a:ext>
            </a:extLst>
          </p:cNvPr>
          <p:cNvSpPr/>
          <p:nvPr/>
        </p:nvSpPr>
        <p:spPr>
          <a:xfrm>
            <a:off x="-32470" y="963604"/>
            <a:ext cx="9020483" cy="5588014"/>
          </a:xfrm>
          <a:custGeom>
            <a:avLst/>
            <a:gdLst>
              <a:gd name="connsiteX0" fmla="*/ 0 w 4235280"/>
              <a:gd name="connsiteY0" fmla="*/ 0 h 2974618"/>
              <a:gd name="connsiteX1" fmla="*/ 4235280 w 4235280"/>
              <a:gd name="connsiteY1" fmla="*/ 0 h 2974618"/>
              <a:gd name="connsiteX2" fmla="*/ 4235280 w 4235280"/>
              <a:gd name="connsiteY2" fmla="*/ 2974618 h 2974618"/>
              <a:gd name="connsiteX3" fmla="*/ 0 w 4235280"/>
              <a:gd name="connsiteY3" fmla="*/ 2974618 h 2974618"/>
              <a:gd name="connsiteX4" fmla="*/ 0 w 4235280"/>
              <a:gd name="connsiteY4" fmla="*/ 0 h 2974618"/>
              <a:gd name="connsiteX0" fmla="*/ 0 w 4235280"/>
              <a:gd name="connsiteY0" fmla="*/ 1391139 h 4365757"/>
              <a:gd name="connsiteX1" fmla="*/ 3719465 w 4235280"/>
              <a:gd name="connsiteY1" fmla="*/ 0 h 4365757"/>
              <a:gd name="connsiteX2" fmla="*/ 4235280 w 4235280"/>
              <a:gd name="connsiteY2" fmla="*/ 4365757 h 4365757"/>
              <a:gd name="connsiteX3" fmla="*/ 0 w 4235280"/>
              <a:gd name="connsiteY3" fmla="*/ 4365757 h 4365757"/>
              <a:gd name="connsiteX4" fmla="*/ 0 w 4235280"/>
              <a:gd name="connsiteY4" fmla="*/ 1391139 h 4365757"/>
              <a:gd name="connsiteX0" fmla="*/ 0 w 4235280"/>
              <a:gd name="connsiteY0" fmla="*/ 1391139 h 4365757"/>
              <a:gd name="connsiteX1" fmla="*/ 3719465 w 4235280"/>
              <a:gd name="connsiteY1" fmla="*/ 0 h 4365757"/>
              <a:gd name="connsiteX2" fmla="*/ 3746818 w 4235280"/>
              <a:gd name="connsiteY2" fmla="*/ 235469 h 4365757"/>
              <a:gd name="connsiteX3" fmla="*/ 4235280 w 4235280"/>
              <a:gd name="connsiteY3" fmla="*/ 4365757 h 4365757"/>
              <a:gd name="connsiteX4" fmla="*/ 0 w 4235280"/>
              <a:gd name="connsiteY4" fmla="*/ 4365757 h 4365757"/>
              <a:gd name="connsiteX5" fmla="*/ 0 w 4235280"/>
              <a:gd name="connsiteY5"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235280 w 4235280"/>
              <a:gd name="connsiteY3" fmla="*/ 4365757 h 4365757"/>
              <a:gd name="connsiteX4" fmla="*/ 0 w 4235280"/>
              <a:gd name="connsiteY4" fmla="*/ 4365757 h 4365757"/>
              <a:gd name="connsiteX5" fmla="*/ 0 w 4235280"/>
              <a:gd name="connsiteY5"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20357 w 4235280"/>
              <a:gd name="connsiteY3" fmla="*/ 548085 h 4365757"/>
              <a:gd name="connsiteX4" fmla="*/ 4235280 w 4235280"/>
              <a:gd name="connsiteY4" fmla="*/ 4365757 h 4365757"/>
              <a:gd name="connsiteX5" fmla="*/ 0 w 4235280"/>
              <a:gd name="connsiteY5" fmla="*/ 4365757 h 4365757"/>
              <a:gd name="connsiteX6" fmla="*/ 0 w 4235280"/>
              <a:gd name="connsiteY6"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98511 w 4235280"/>
              <a:gd name="connsiteY3" fmla="*/ 227654 h 4365757"/>
              <a:gd name="connsiteX4" fmla="*/ 4235280 w 4235280"/>
              <a:gd name="connsiteY4" fmla="*/ 4365757 h 4365757"/>
              <a:gd name="connsiteX5" fmla="*/ 0 w 4235280"/>
              <a:gd name="connsiteY5" fmla="*/ 4365757 h 4365757"/>
              <a:gd name="connsiteX6" fmla="*/ 0 w 4235280"/>
              <a:gd name="connsiteY6"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98511 w 4235280"/>
              <a:gd name="connsiteY3" fmla="*/ 227654 h 4365757"/>
              <a:gd name="connsiteX4" fmla="*/ 4106326 w 4235280"/>
              <a:gd name="connsiteY4" fmla="*/ 571531 h 4365757"/>
              <a:gd name="connsiteX5" fmla="*/ 4235280 w 4235280"/>
              <a:gd name="connsiteY5" fmla="*/ 4365757 h 4365757"/>
              <a:gd name="connsiteX6" fmla="*/ 0 w 4235280"/>
              <a:gd name="connsiteY6" fmla="*/ 4365757 h 4365757"/>
              <a:gd name="connsiteX7" fmla="*/ 0 w 4235280"/>
              <a:gd name="connsiteY7"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98511 w 4235280"/>
              <a:gd name="connsiteY3" fmla="*/ 227654 h 4365757"/>
              <a:gd name="connsiteX4" fmla="*/ 4223557 w 4235280"/>
              <a:gd name="connsiteY4" fmla="*/ 399593 h 4365757"/>
              <a:gd name="connsiteX5" fmla="*/ 4235280 w 4235280"/>
              <a:gd name="connsiteY5" fmla="*/ 4365757 h 4365757"/>
              <a:gd name="connsiteX6" fmla="*/ 0 w 4235280"/>
              <a:gd name="connsiteY6" fmla="*/ 4365757 h 4365757"/>
              <a:gd name="connsiteX7" fmla="*/ 0 w 4235280"/>
              <a:gd name="connsiteY7" fmla="*/ 1391139 h 4365757"/>
              <a:gd name="connsiteX0" fmla="*/ 0 w 4548137"/>
              <a:gd name="connsiteY0" fmla="*/ 1391139 h 4365757"/>
              <a:gd name="connsiteX1" fmla="*/ 3719465 w 4548137"/>
              <a:gd name="connsiteY1" fmla="*/ 0 h 4365757"/>
              <a:gd name="connsiteX2" fmla="*/ 4004726 w 4548137"/>
              <a:gd name="connsiteY2" fmla="*/ 235469 h 4365757"/>
              <a:gd name="connsiteX3" fmla="*/ 4098511 w 4548137"/>
              <a:gd name="connsiteY3" fmla="*/ 227654 h 4365757"/>
              <a:gd name="connsiteX4" fmla="*/ 4223557 w 4548137"/>
              <a:gd name="connsiteY4" fmla="*/ 399593 h 4365757"/>
              <a:gd name="connsiteX5" fmla="*/ 4231372 w 4548137"/>
              <a:gd name="connsiteY5" fmla="*/ 680946 h 4365757"/>
              <a:gd name="connsiteX6" fmla="*/ 4235280 w 4548137"/>
              <a:gd name="connsiteY6" fmla="*/ 4365757 h 4365757"/>
              <a:gd name="connsiteX7" fmla="*/ 0 w 4548137"/>
              <a:gd name="connsiteY7" fmla="*/ 4365757 h 4365757"/>
              <a:gd name="connsiteX8" fmla="*/ 0 w 4548137"/>
              <a:gd name="connsiteY8" fmla="*/ 1391139 h 4365757"/>
              <a:gd name="connsiteX0" fmla="*/ 0 w 4550168"/>
              <a:gd name="connsiteY0" fmla="*/ 1391139 h 4365757"/>
              <a:gd name="connsiteX1" fmla="*/ 3719465 w 4550168"/>
              <a:gd name="connsiteY1" fmla="*/ 0 h 4365757"/>
              <a:gd name="connsiteX2" fmla="*/ 4004726 w 4550168"/>
              <a:gd name="connsiteY2" fmla="*/ 235469 h 4365757"/>
              <a:gd name="connsiteX3" fmla="*/ 4098511 w 4550168"/>
              <a:gd name="connsiteY3" fmla="*/ 227654 h 4365757"/>
              <a:gd name="connsiteX4" fmla="*/ 4223557 w 4550168"/>
              <a:gd name="connsiteY4" fmla="*/ 399593 h 4365757"/>
              <a:gd name="connsiteX5" fmla="*/ 4235280 w 4550168"/>
              <a:gd name="connsiteY5" fmla="*/ 4365757 h 4365757"/>
              <a:gd name="connsiteX6" fmla="*/ 0 w 4550168"/>
              <a:gd name="connsiteY6" fmla="*/ 4365757 h 4365757"/>
              <a:gd name="connsiteX7" fmla="*/ 0 w 4550168"/>
              <a:gd name="connsiteY7" fmla="*/ 1391139 h 4365757"/>
              <a:gd name="connsiteX0" fmla="*/ 0 w 4578326"/>
              <a:gd name="connsiteY0" fmla="*/ 1391139 h 4365757"/>
              <a:gd name="connsiteX1" fmla="*/ 3719465 w 4578326"/>
              <a:gd name="connsiteY1" fmla="*/ 0 h 4365757"/>
              <a:gd name="connsiteX2" fmla="*/ 4004726 w 4578326"/>
              <a:gd name="connsiteY2" fmla="*/ 235469 h 4365757"/>
              <a:gd name="connsiteX3" fmla="*/ 4098511 w 4578326"/>
              <a:gd name="connsiteY3" fmla="*/ 227654 h 4365757"/>
              <a:gd name="connsiteX4" fmla="*/ 4223557 w 4578326"/>
              <a:gd name="connsiteY4" fmla="*/ 399593 h 4365757"/>
              <a:gd name="connsiteX5" fmla="*/ 4317341 w 4578326"/>
              <a:gd name="connsiteY5" fmla="*/ 1196762 h 4365757"/>
              <a:gd name="connsiteX6" fmla="*/ 4235280 w 4578326"/>
              <a:gd name="connsiteY6" fmla="*/ 4365757 h 4365757"/>
              <a:gd name="connsiteX7" fmla="*/ 0 w 4578326"/>
              <a:gd name="connsiteY7" fmla="*/ 4365757 h 4365757"/>
              <a:gd name="connsiteX8" fmla="*/ 0 w 4578326"/>
              <a:gd name="connsiteY8" fmla="*/ 1391139 h 4365757"/>
              <a:gd name="connsiteX0" fmla="*/ 0 w 4550517"/>
              <a:gd name="connsiteY0" fmla="*/ 1391139 h 4365757"/>
              <a:gd name="connsiteX1" fmla="*/ 3719465 w 4550517"/>
              <a:gd name="connsiteY1" fmla="*/ 0 h 4365757"/>
              <a:gd name="connsiteX2" fmla="*/ 4004726 w 4550517"/>
              <a:gd name="connsiteY2" fmla="*/ 235469 h 4365757"/>
              <a:gd name="connsiteX3" fmla="*/ 4098511 w 4550517"/>
              <a:gd name="connsiteY3" fmla="*/ 227654 h 4365757"/>
              <a:gd name="connsiteX4" fmla="*/ 4223557 w 4550517"/>
              <a:gd name="connsiteY4" fmla="*/ 399593 h 4365757"/>
              <a:gd name="connsiteX5" fmla="*/ 4215741 w 4550517"/>
              <a:gd name="connsiteY5" fmla="*/ 1290547 h 4365757"/>
              <a:gd name="connsiteX6" fmla="*/ 4235280 w 4550517"/>
              <a:gd name="connsiteY6" fmla="*/ 4365757 h 4365757"/>
              <a:gd name="connsiteX7" fmla="*/ 0 w 4550517"/>
              <a:gd name="connsiteY7" fmla="*/ 4365757 h 4365757"/>
              <a:gd name="connsiteX8" fmla="*/ 0 w 4550517"/>
              <a:gd name="connsiteY8" fmla="*/ 1391139 h 4365757"/>
              <a:gd name="connsiteX0" fmla="*/ 0 w 4730477"/>
              <a:gd name="connsiteY0" fmla="*/ 1391139 h 4365757"/>
              <a:gd name="connsiteX1" fmla="*/ 3719465 w 4730477"/>
              <a:gd name="connsiteY1" fmla="*/ 0 h 4365757"/>
              <a:gd name="connsiteX2" fmla="*/ 4004726 w 4730477"/>
              <a:gd name="connsiteY2" fmla="*/ 235469 h 4365757"/>
              <a:gd name="connsiteX3" fmla="*/ 4098511 w 4730477"/>
              <a:gd name="connsiteY3" fmla="*/ 227654 h 4365757"/>
              <a:gd name="connsiteX4" fmla="*/ 4223557 w 4730477"/>
              <a:gd name="connsiteY4" fmla="*/ 399593 h 4365757"/>
              <a:gd name="connsiteX5" fmla="*/ 4676849 w 4730477"/>
              <a:gd name="connsiteY5" fmla="*/ 1165501 h 4365757"/>
              <a:gd name="connsiteX6" fmla="*/ 4235280 w 4730477"/>
              <a:gd name="connsiteY6" fmla="*/ 4365757 h 4365757"/>
              <a:gd name="connsiteX7" fmla="*/ 0 w 4730477"/>
              <a:gd name="connsiteY7" fmla="*/ 4365757 h 4365757"/>
              <a:gd name="connsiteX8" fmla="*/ 0 w 4730477"/>
              <a:gd name="connsiteY8"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512726 w 4710611"/>
              <a:gd name="connsiteY5" fmla="*/ 626238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051618 w 4710611"/>
              <a:gd name="connsiteY5" fmla="*/ 618422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051618 w 4710611"/>
              <a:gd name="connsiteY5" fmla="*/ 618422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051618 w 4710611"/>
              <a:gd name="connsiteY5" fmla="*/ 618422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06377"/>
              <a:gd name="connsiteY0" fmla="*/ 1391139 h 4365757"/>
              <a:gd name="connsiteX1" fmla="*/ 3719465 w 4706377"/>
              <a:gd name="connsiteY1" fmla="*/ 0 h 4365757"/>
              <a:gd name="connsiteX2" fmla="*/ 4004726 w 4706377"/>
              <a:gd name="connsiteY2" fmla="*/ 235469 h 4365757"/>
              <a:gd name="connsiteX3" fmla="*/ 4098511 w 4706377"/>
              <a:gd name="connsiteY3" fmla="*/ 227654 h 4365757"/>
              <a:gd name="connsiteX4" fmla="*/ 4223557 w 4706377"/>
              <a:gd name="connsiteY4" fmla="*/ 399593 h 4365757"/>
              <a:gd name="connsiteX5" fmla="*/ 4051618 w 4706377"/>
              <a:gd name="connsiteY5" fmla="*/ 618422 h 4365757"/>
              <a:gd name="connsiteX6" fmla="*/ 4575249 w 4706377"/>
              <a:gd name="connsiteY6" fmla="*/ 790362 h 4365757"/>
              <a:gd name="connsiteX7" fmla="*/ 4676849 w 4706377"/>
              <a:gd name="connsiteY7" fmla="*/ 1165501 h 4365757"/>
              <a:gd name="connsiteX8" fmla="*/ 4235280 w 4706377"/>
              <a:gd name="connsiteY8" fmla="*/ 4365757 h 4365757"/>
              <a:gd name="connsiteX9" fmla="*/ 0 w 4706377"/>
              <a:gd name="connsiteY9" fmla="*/ 4365757 h 4365757"/>
              <a:gd name="connsiteX10" fmla="*/ 0 w 4706377"/>
              <a:gd name="connsiteY10" fmla="*/ 1391139 h 4365757"/>
              <a:gd name="connsiteX0" fmla="*/ 0 w 4706377"/>
              <a:gd name="connsiteY0" fmla="*/ 1391139 h 4365757"/>
              <a:gd name="connsiteX1" fmla="*/ 3719465 w 4706377"/>
              <a:gd name="connsiteY1" fmla="*/ 0 h 4365757"/>
              <a:gd name="connsiteX2" fmla="*/ 4004726 w 4706377"/>
              <a:gd name="connsiteY2" fmla="*/ 235469 h 4365757"/>
              <a:gd name="connsiteX3" fmla="*/ 4098511 w 4706377"/>
              <a:gd name="connsiteY3" fmla="*/ 227654 h 4365757"/>
              <a:gd name="connsiteX4" fmla="*/ 4223557 w 4706377"/>
              <a:gd name="connsiteY4" fmla="*/ 399593 h 4365757"/>
              <a:gd name="connsiteX5" fmla="*/ 4051618 w 4706377"/>
              <a:gd name="connsiteY5" fmla="*/ 618422 h 4365757"/>
              <a:gd name="connsiteX6" fmla="*/ 4215742 w 4706377"/>
              <a:gd name="connsiteY6" fmla="*/ 805993 h 4365757"/>
              <a:gd name="connsiteX7" fmla="*/ 4676849 w 4706377"/>
              <a:gd name="connsiteY7" fmla="*/ 1165501 h 4365757"/>
              <a:gd name="connsiteX8" fmla="*/ 4235280 w 4706377"/>
              <a:gd name="connsiteY8" fmla="*/ 4365757 h 4365757"/>
              <a:gd name="connsiteX9" fmla="*/ 0 w 4706377"/>
              <a:gd name="connsiteY9" fmla="*/ 4365757 h 4365757"/>
              <a:gd name="connsiteX10" fmla="*/ 0 w 4706377"/>
              <a:gd name="connsiteY10" fmla="*/ 1391139 h 4365757"/>
              <a:gd name="connsiteX0" fmla="*/ 0 w 4706377"/>
              <a:gd name="connsiteY0" fmla="*/ 1391139 h 4365757"/>
              <a:gd name="connsiteX1" fmla="*/ 3719465 w 4706377"/>
              <a:gd name="connsiteY1" fmla="*/ 0 h 4365757"/>
              <a:gd name="connsiteX2" fmla="*/ 4004726 w 4706377"/>
              <a:gd name="connsiteY2" fmla="*/ 235469 h 4365757"/>
              <a:gd name="connsiteX3" fmla="*/ 4098511 w 4706377"/>
              <a:gd name="connsiteY3" fmla="*/ 227654 h 4365757"/>
              <a:gd name="connsiteX4" fmla="*/ 4223557 w 4706377"/>
              <a:gd name="connsiteY4" fmla="*/ 399593 h 4365757"/>
              <a:gd name="connsiteX5" fmla="*/ 4051618 w 4706377"/>
              <a:gd name="connsiteY5" fmla="*/ 618422 h 4365757"/>
              <a:gd name="connsiteX6" fmla="*/ 4215742 w 4706377"/>
              <a:gd name="connsiteY6" fmla="*/ 805993 h 4365757"/>
              <a:gd name="connsiteX7" fmla="*/ 4676849 w 4706377"/>
              <a:gd name="connsiteY7" fmla="*/ 1165501 h 4365757"/>
              <a:gd name="connsiteX8" fmla="*/ 4235280 w 4706377"/>
              <a:gd name="connsiteY8" fmla="*/ 4365757 h 4365757"/>
              <a:gd name="connsiteX9" fmla="*/ 0 w 4706377"/>
              <a:gd name="connsiteY9" fmla="*/ 4365757 h 4365757"/>
              <a:gd name="connsiteX10" fmla="*/ 0 w 4706377"/>
              <a:gd name="connsiteY10"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606511 w 4704268"/>
              <a:gd name="connsiteY7" fmla="*/ 821623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5157433"/>
              <a:gd name="connsiteY0" fmla="*/ 1391139 h 4365757"/>
              <a:gd name="connsiteX1" fmla="*/ 3719465 w 5157433"/>
              <a:gd name="connsiteY1" fmla="*/ 0 h 4365757"/>
              <a:gd name="connsiteX2" fmla="*/ 4004726 w 5157433"/>
              <a:gd name="connsiteY2" fmla="*/ 235469 h 4365757"/>
              <a:gd name="connsiteX3" fmla="*/ 4098511 w 5157433"/>
              <a:gd name="connsiteY3" fmla="*/ 227654 h 4365757"/>
              <a:gd name="connsiteX4" fmla="*/ 4223557 w 5157433"/>
              <a:gd name="connsiteY4" fmla="*/ 399593 h 4365757"/>
              <a:gd name="connsiteX5" fmla="*/ 4051618 w 5157433"/>
              <a:gd name="connsiteY5" fmla="*/ 618422 h 4365757"/>
              <a:gd name="connsiteX6" fmla="*/ 4215742 w 5157433"/>
              <a:gd name="connsiteY6" fmla="*/ 805993 h 4365757"/>
              <a:gd name="connsiteX7" fmla="*/ 4434572 w 5157433"/>
              <a:gd name="connsiteY7" fmla="*/ 954485 h 4365757"/>
              <a:gd name="connsiteX8" fmla="*/ 5153588 w 5157433"/>
              <a:gd name="connsiteY8" fmla="*/ 2064271 h 4365757"/>
              <a:gd name="connsiteX9" fmla="*/ 4235280 w 5157433"/>
              <a:gd name="connsiteY9" fmla="*/ 4365757 h 4365757"/>
              <a:gd name="connsiteX10" fmla="*/ 0 w 5157433"/>
              <a:gd name="connsiteY10" fmla="*/ 4365757 h 4365757"/>
              <a:gd name="connsiteX11" fmla="*/ 0 w 5157433"/>
              <a:gd name="connsiteY11"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5153588 w 5153588"/>
              <a:gd name="connsiteY8" fmla="*/ 2064271 h 4365757"/>
              <a:gd name="connsiteX9" fmla="*/ 4235280 w 5153588"/>
              <a:gd name="connsiteY9" fmla="*/ 4365757 h 4365757"/>
              <a:gd name="connsiteX10" fmla="*/ 0 w 5153588"/>
              <a:gd name="connsiteY10" fmla="*/ 4365757 h 4365757"/>
              <a:gd name="connsiteX11" fmla="*/ 0 w 5153588"/>
              <a:gd name="connsiteY11"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770634 w 5153588"/>
              <a:gd name="connsiteY8" fmla="*/ 1462485 h 4365757"/>
              <a:gd name="connsiteX9" fmla="*/ 5153588 w 5153588"/>
              <a:gd name="connsiteY9" fmla="*/ 2064271 h 4365757"/>
              <a:gd name="connsiteX10" fmla="*/ 4235280 w 5153588"/>
              <a:gd name="connsiteY10" fmla="*/ 4365757 h 4365757"/>
              <a:gd name="connsiteX11" fmla="*/ 0 w 5153588"/>
              <a:gd name="connsiteY11" fmla="*/ 4365757 h 4365757"/>
              <a:gd name="connsiteX12" fmla="*/ 0 w 5153588"/>
              <a:gd name="connsiteY12"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5153588 w 5153588"/>
              <a:gd name="connsiteY9" fmla="*/ 2064271 h 4365757"/>
              <a:gd name="connsiteX10" fmla="*/ 4235280 w 5153588"/>
              <a:gd name="connsiteY10" fmla="*/ 4365757 h 4365757"/>
              <a:gd name="connsiteX11" fmla="*/ 0 w 5153588"/>
              <a:gd name="connsiteY11" fmla="*/ 4365757 h 4365757"/>
              <a:gd name="connsiteX12" fmla="*/ 0 w 5153588"/>
              <a:gd name="connsiteY12"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919126 w 5153588"/>
              <a:gd name="connsiteY9" fmla="*/ 1657869 h 4365757"/>
              <a:gd name="connsiteX10" fmla="*/ 5153588 w 5153588"/>
              <a:gd name="connsiteY10" fmla="*/ 2064271 h 4365757"/>
              <a:gd name="connsiteX11" fmla="*/ 4235280 w 5153588"/>
              <a:gd name="connsiteY11" fmla="*/ 4365757 h 4365757"/>
              <a:gd name="connsiteX12" fmla="*/ 0 w 5153588"/>
              <a:gd name="connsiteY12" fmla="*/ 4365757 h 4365757"/>
              <a:gd name="connsiteX13" fmla="*/ 0 w 5153588"/>
              <a:gd name="connsiteY13"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5153588 w 5153588"/>
              <a:gd name="connsiteY10" fmla="*/ 2064271 h 4365757"/>
              <a:gd name="connsiteX11" fmla="*/ 4235280 w 5153588"/>
              <a:gd name="connsiteY11" fmla="*/ 4365757 h 4365757"/>
              <a:gd name="connsiteX12" fmla="*/ 0 w 5153588"/>
              <a:gd name="connsiteY12" fmla="*/ 4365757 h 4365757"/>
              <a:gd name="connsiteX13" fmla="*/ 0 w 5153588"/>
              <a:gd name="connsiteY13"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5028542 w 5153588"/>
              <a:gd name="connsiteY10" fmla="*/ 1821992 h 4365757"/>
              <a:gd name="connsiteX11" fmla="*/ 5153588 w 5153588"/>
              <a:gd name="connsiteY11" fmla="*/ 2064271 h 4365757"/>
              <a:gd name="connsiteX12" fmla="*/ 4235280 w 5153588"/>
              <a:gd name="connsiteY12" fmla="*/ 4365757 h 4365757"/>
              <a:gd name="connsiteX13" fmla="*/ 0 w 5153588"/>
              <a:gd name="connsiteY13" fmla="*/ 4365757 h 4365757"/>
              <a:gd name="connsiteX14" fmla="*/ 0 w 5153588"/>
              <a:gd name="connsiteY14"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5153588 w 5153588"/>
              <a:gd name="connsiteY11" fmla="*/ 2064271 h 4365757"/>
              <a:gd name="connsiteX12" fmla="*/ 4235280 w 5153588"/>
              <a:gd name="connsiteY12" fmla="*/ 4365757 h 4365757"/>
              <a:gd name="connsiteX13" fmla="*/ 0 w 5153588"/>
              <a:gd name="connsiteY13" fmla="*/ 4365757 h 4365757"/>
              <a:gd name="connsiteX14" fmla="*/ 0 w 5153588"/>
              <a:gd name="connsiteY14"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5044172 w 5153588"/>
              <a:gd name="connsiteY11" fmla="*/ 1837623 h 4365757"/>
              <a:gd name="connsiteX12" fmla="*/ 5153588 w 5153588"/>
              <a:gd name="connsiteY12" fmla="*/ 2064271 h 4365757"/>
              <a:gd name="connsiteX13" fmla="*/ 4235280 w 5153588"/>
              <a:gd name="connsiteY13" fmla="*/ 4365757 h 4365757"/>
              <a:gd name="connsiteX14" fmla="*/ 0 w 5153588"/>
              <a:gd name="connsiteY14" fmla="*/ 4365757 h 4365757"/>
              <a:gd name="connsiteX15" fmla="*/ 0 w 5153588"/>
              <a:gd name="connsiteY15"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5153588 w 5153588"/>
              <a:gd name="connsiteY12" fmla="*/ 2064271 h 4365757"/>
              <a:gd name="connsiteX13" fmla="*/ 4235280 w 5153588"/>
              <a:gd name="connsiteY13" fmla="*/ 4365757 h 4365757"/>
              <a:gd name="connsiteX14" fmla="*/ 0 w 5153588"/>
              <a:gd name="connsiteY14" fmla="*/ 4365757 h 4365757"/>
              <a:gd name="connsiteX15" fmla="*/ 0 w 5153588"/>
              <a:gd name="connsiteY15"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5075434 w 5153588"/>
              <a:gd name="connsiteY12" fmla="*/ 1923592 h 4365757"/>
              <a:gd name="connsiteX13" fmla="*/ 5153588 w 5153588"/>
              <a:gd name="connsiteY13" fmla="*/ 2064271 h 4365757"/>
              <a:gd name="connsiteX14" fmla="*/ 4235280 w 5153588"/>
              <a:gd name="connsiteY14" fmla="*/ 4365757 h 4365757"/>
              <a:gd name="connsiteX15" fmla="*/ 0 w 5153588"/>
              <a:gd name="connsiteY15" fmla="*/ 4365757 h 4365757"/>
              <a:gd name="connsiteX16" fmla="*/ 0 w 5153588"/>
              <a:gd name="connsiteY16"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153588 w 5153588"/>
              <a:gd name="connsiteY13" fmla="*/ 2064271 h 4365757"/>
              <a:gd name="connsiteX14" fmla="*/ 4235280 w 5153588"/>
              <a:gd name="connsiteY14" fmla="*/ 4365757 h 4365757"/>
              <a:gd name="connsiteX15" fmla="*/ 0 w 5153588"/>
              <a:gd name="connsiteY15" fmla="*/ 4365757 h 4365757"/>
              <a:gd name="connsiteX16" fmla="*/ 0 w 5153588"/>
              <a:gd name="connsiteY16"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083249 w 5153588"/>
              <a:gd name="connsiteY13" fmla="*/ 1954854 h 4365757"/>
              <a:gd name="connsiteX14" fmla="*/ 5153588 w 5153588"/>
              <a:gd name="connsiteY14" fmla="*/ 2064271 h 4365757"/>
              <a:gd name="connsiteX15" fmla="*/ 4235280 w 5153588"/>
              <a:gd name="connsiteY15" fmla="*/ 4365757 h 4365757"/>
              <a:gd name="connsiteX16" fmla="*/ 0 w 5153588"/>
              <a:gd name="connsiteY16" fmla="*/ 4365757 h 4365757"/>
              <a:gd name="connsiteX17" fmla="*/ 0 w 5153588"/>
              <a:gd name="connsiteY17"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075434 w 5153588"/>
              <a:gd name="connsiteY13" fmla="*/ 2056454 h 4365757"/>
              <a:gd name="connsiteX14" fmla="*/ 5153588 w 5153588"/>
              <a:gd name="connsiteY14" fmla="*/ 2064271 h 4365757"/>
              <a:gd name="connsiteX15" fmla="*/ 4235280 w 5153588"/>
              <a:gd name="connsiteY15" fmla="*/ 4365757 h 4365757"/>
              <a:gd name="connsiteX16" fmla="*/ 0 w 5153588"/>
              <a:gd name="connsiteY16" fmla="*/ 4365757 h 4365757"/>
              <a:gd name="connsiteX17" fmla="*/ 0 w 5153588"/>
              <a:gd name="connsiteY17"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075434 w 5153588"/>
              <a:gd name="connsiteY13" fmla="*/ 2056454 h 4365757"/>
              <a:gd name="connsiteX14" fmla="*/ 5153588 w 5153588"/>
              <a:gd name="connsiteY14" fmla="*/ 2064271 h 4365757"/>
              <a:gd name="connsiteX15" fmla="*/ 4235280 w 5153588"/>
              <a:gd name="connsiteY15" fmla="*/ 4365757 h 4365757"/>
              <a:gd name="connsiteX16" fmla="*/ 0 w 5153588"/>
              <a:gd name="connsiteY16" fmla="*/ 4365757 h 4365757"/>
              <a:gd name="connsiteX17" fmla="*/ 0 w 5153588"/>
              <a:gd name="connsiteY17" fmla="*/ 1391139 h 4365757"/>
              <a:gd name="connsiteX0" fmla="*/ 0 w 5207553"/>
              <a:gd name="connsiteY0" fmla="*/ 1391139 h 4365757"/>
              <a:gd name="connsiteX1" fmla="*/ 3719465 w 5207553"/>
              <a:gd name="connsiteY1" fmla="*/ 0 h 4365757"/>
              <a:gd name="connsiteX2" fmla="*/ 4004726 w 5207553"/>
              <a:gd name="connsiteY2" fmla="*/ 235469 h 4365757"/>
              <a:gd name="connsiteX3" fmla="*/ 4098511 w 5207553"/>
              <a:gd name="connsiteY3" fmla="*/ 227654 h 4365757"/>
              <a:gd name="connsiteX4" fmla="*/ 4223557 w 5207553"/>
              <a:gd name="connsiteY4" fmla="*/ 399593 h 4365757"/>
              <a:gd name="connsiteX5" fmla="*/ 4051618 w 5207553"/>
              <a:gd name="connsiteY5" fmla="*/ 618422 h 4365757"/>
              <a:gd name="connsiteX6" fmla="*/ 4215742 w 5207553"/>
              <a:gd name="connsiteY6" fmla="*/ 805993 h 4365757"/>
              <a:gd name="connsiteX7" fmla="*/ 4434572 w 5207553"/>
              <a:gd name="connsiteY7" fmla="*/ 954485 h 4365757"/>
              <a:gd name="connsiteX8" fmla="*/ 4645588 w 5207553"/>
              <a:gd name="connsiteY8" fmla="*/ 1165500 h 4365757"/>
              <a:gd name="connsiteX9" fmla="*/ 4747187 w 5207553"/>
              <a:gd name="connsiteY9" fmla="*/ 1188946 h 4365757"/>
              <a:gd name="connsiteX10" fmla="*/ 4825342 w 5207553"/>
              <a:gd name="connsiteY10" fmla="*/ 1493746 h 4365757"/>
              <a:gd name="connsiteX11" fmla="*/ 4903495 w 5207553"/>
              <a:gd name="connsiteY11" fmla="*/ 1642239 h 4365757"/>
              <a:gd name="connsiteX12" fmla="*/ 4872234 w 5207553"/>
              <a:gd name="connsiteY12" fmla="*/ 1712576 h 4365757"/>
              <a:gd name="connsiteX13" fmla="*/ 5075434 w 5207553"/>
              <a:gd name="connsiteY13" fmla="*/ 2056454 h 4365757"/>
              <a:gd name="connsiteX14" fmla="*/ 5153588 w 5207553"/>
              <a:gd name="connsiteY14" fmla="*/ 2064271 h 4365757"/>
              <a:gd name="connsiteX15" fmla="*/ 4235280 w 5207553"/>
              <a:gd name="connsiteY15" fmla="*/ 4365757 h 4365757"/>
              <a:gd name="connsiteX16" fmla="*/ 0 w 5207553"/>
              <a:gd name="connsiteY16" fmla="*/ 4365757 h 4365757"/>
              <a:gd name="connsiteX17" fmla="*/ 0 w 5207553"/>
              <a:gd name="connsiteY17" fmla="*/ 1391139 h 4365757"/>
              <a:gd name="connsiteX0" fmla="*/ 0 w 5207553"/>
              <a:gd name="connsiteY0" fmla="*/ 1391139 h 4365757"/>
              <a:gd name="connsiteX1" fmla="*/ 3719465 w 5207553"/>
              <a:gd name="connsiteY1" fmla="*/ 0 h 4365757"/>
              <a:gd name="connsiteX2" fmla="*/ 4004726 w 5207553"/>
              <a:gd name="connsiteY2" fmla="*/ 235469 h 4365757"/>
              <a:gd name="connsiteX3" fmla="*/ 4098511 w 5207553"/>
              <a:gd name="connsiteY3" fmla="*/ 227654 h 4365757"/>
              <a:gd name="connsiteX4" fmla="*/ 4223557 w 5207553"/>
              <a:gd name="connsiteY4" fmla="*/ 399593 h 4365757"/>
              <a:gd name="connsiteX5" fmla="*/ 4051618 w 5207553"/>
              <a:gd name="connsiteY5" fmla="*/ 618422 h 4365757"/>
              <a:gd name="connsiteX6" fmla="*/ 4215742 w 5207553"/>
              <a:gd name="connsiteY6" fmla="*/ 805993 h 4365757"/>
              <a:gd name="connsiteX7" fmla="*/ 4434572 w 5207553"/>
              <a:gd name="connsiteY7" fmla="*/ 954485 h 4365757"/>
              <a:gd name="connsiteX8" fmla="*/ 4645588 w 5207553"/>
              <a:gd name="connsiteY8" fmla="*/ 1165500 h 4365757"/>
              <a:gd name="connsiteX9" fmla="*/ 4747187 w 5207553"/>
              <a:gd name="connsiteY9" fmla="*/ 1188946 h 4365757"/>
              <a:gd name="connsiteX10" fmla="*/ 4825342 w 5207553"/>
              <a:gd name="connsiteY10" fmla="*/ 1493746 h 4365757"/>
              <a:gd name="connsiteX11" fmla="*/ 4903495 w 5207553"/>
              <a:gd name="connsiteY11" fmla="*/ 1642239 h 4365757"/>
              <a:gd name="connsiteX12" fmla="*/ 4872234 w 5207553"/>
              <a:gd name="connsiteY12" fmla="*/ 1712576 h 4365757"/>
              <a:gd name="connsiteX13" fmla="*/ 5075434 w 5207553"/>
              <a:gd name="connsiteY13" fmla="*/ 2056454 h 4365757"/>
              <a:gd name="connsiteX14" fmla="*/ 5153588 w 5207553"/>
              <a:gd name="connsiteY14" fmla="*/ 2064271 h 4365757"/>
              <a:gd name="connsiteX15" fmla="*/ 5051988 w 5207553"/>
              <a:gd name="connsiteY15" fmla="*/ 2720762 h 4365757"/>
              <a:gd name="connsiteX16" fmla="*/ 4235280 w 5207553"/>
              <a:gd name="connsiteY16" fmla="*/ 4365757 h 4365757"/>
              <a:gd name="connsiteX17" fmla="*/ 0 w 5207553"/>
              <a:gd name="connsiteY17" fmla="*/ 4365757 h 4365757"/>
              <a:gd name="connsiteX18" fmla="*/ 0 w 5207553"/>
              <a:gd name="connsiteY18" fmla="*/ 1391139 h 4365757"/>
              <a:gd name="connsiteX0" fmla="*/ 0 w 5230591"/>
              <a:gd name="connsiteY0" fmla="*/ 1391139 h 4469083"/>
              <a:gd name="connsiteX1" fmla="*/ 3719465 w 5230591"/>
              <a:gd name="connsiteY1" fmla="*/ 0 h 4469083"/>
              <a:gd name="connsiteX2" fmla="*/ 4004726 w 5230591"/>
              <a:gd name="connsiteY2" fmla="*/ 235469 h 4469083"/>
              <a:gd name="connsiteX3" fmla="*/ 4098511 w 5230591"/>
              <a:gd name="connsiteY3" fmla="*/ 227654 h 4469083"/>
              <a:gd name="connsiteX4" fmla="*/ 4223557 w 5230591"/>
              <a:gd name="connsiteY4" fmla="*/ 399593 h 4469083"/>
              <a:gd name="connsiteX5" fmla="*/ 4051618 w 5230591"/>
              <a:gd name="connsiteY5" fmla="*/ 618422 h 4469083"/>
              <a:gd name="connsiteX6" fmla="*/ 4215742 w 5230591"/>
              <a:gd name="connsiteY6" fmla="*/ 805993 h 4469083"/>
              <a:gd name="connsiteX7" fmla="*/ 4434572 w 5230591"/>
              <a:gd name="connsiteY7" fmla="*/ 954485 h 4469083"/>
              <a:gd name="connsiteX8" fmla="*/ 4645588 w 5230591"/>
              <a:gd name="connsiteY8" fmla="*/ 1165500 h 4469083"/>
              <a:gd name="connsiteX9" fmla="*/ 4747187 w 5230591"/>
              <a:gd name="connsiteY9" fmla="*/ 1188946 h 4469083"/>
              <a:gd name="connsiteX10" fmla="*/ 4825342 w 5230591"/>
              <a:gd name="connsiteY10" fmla="*/ 1493746 h 4469083"/>
              <a:gd name="connsiteX11" fmla="*/ 4903495 w 5230591"/>
              <a:gd name="connsiteY11" fmla="*/ 1642239 h 4469083"/>
              <a:gd name="connsiteX12" fmla="*/ 4872234 w 5230591"/>
              <a:gd name="connsiteY12" fmla="*/ 1712576 h 4469083"/>
              <a:gd name="connsiteX13" fmla="*/ 5075434 w 5230591"/>
              <a:gd name="connsiteY13" fmla="*/ 2056454 h 4469083"/>
              <a:gd name="connsiteX14" fmla="*/ 5153588 w 5230591"/>
              <a:gd name="connsiteY14" fmla="*/ 2064271 h 4469083"/>
              <a:gd name="connsiteX15" fmla="*/ 5161403 w 5230591"/>
              <a:gd name="connsiteY15" fmla="*/ 2970854 h 4469083"/>
              <a:gd name="connsiteX16" fmla="*/ 4235280 w 5230591"/>
              <a:gd name="connsiteY16" fmla="*/ 4365757 h 4469083"/>
              <a:gd name="connsiteX17" fmla="*/ 0 w 5230591"/>
              <a:gd name="connsiteY17" fmla="*/ 4365757 h 4469083"/>
              <a:gd name="connsiteX18" fmla="*/ 0 w 5230591"/>
              <a:gd name="connsiteY18" fmla="*/ 1391139 h 4469083"/>
              <a:gd name="connsiteX0" fmla="*/ 0 w 5255716"/>
              <a:gd name="connsiteY0" fmla="*/ 1391139 h 4469083"/>
              <a:gd name="connsiteX1" fmla="*/ 3719465 w 5255716"/>
              <a:gd name="connsiteY1" fmla="*/ 0 h 4469083"/>
              <a:gd name="connsiteX2" fmla="*/ 4004726 w 5255716"/>
              <a:gd name="connsiteY2" fmla="*/ 235469 h 4469083"/>
              <a:gd name="connsiteX3" fmla="*/ 4098511 w 5255716"/>
              <a:gd name="connsiteY3" fmla="*/ 227654 h 4469083"/>
              <a:gd name="connsiteX4" fmla="*/ 4223557 w 5255716"/>
              <a:gd name="connsiteY4" fmla="*/ 399593 h 4469083"/>
              <a:gd name="connsiteX5" fmla="*/ 4051618 w 5255716"/>
              <a:gd name="connsiteY5" fmla="*/ 618422 h 4469083"/>
              <a:gd name="connsiteX6" fmla="*/ 4215742 w 5255716"/>
              <a:gd name="connsiteY6" fmla="*/ 805993 h 4469083"/>
              <a:gd name="connsiteX7" fmla="*/ 4434572 w 5255716"/>
              <a:gd name="connsiteY7" fmla="*/ 954485 h 4469083"/>
              <a:gd name="connsiteX8" fmla="*/ 4645588 w 5255716"/>
              <a:gd name="connsiteY8" fmla="*/ 1165500 h 4469083"/>
              <a:gd name="connsiteX9" fmla="*/ 4747187 w 5255716"/>
              <a:gd name="connsiteY9" fmla="*/ 1188946 h 4469083"/>
              <a:gd name="connsiteX10" fmla="*/ 4825342 w 5255716"/>
              <a:gd name="connsiteY10" fmla="*/ 1493746 h 4469083"/>
              <a:gd name="connsiteX11" fmla="*/ 4903495 w 5255716"/>
              <a:gd name="connsiteY11" fmla="*/ 1642239 h 4469083"/>
              <a:gd name="connsiteX12" fmla="*/ 4872234 w 5255716"/>
              <a:gd name="connsiteY12" fmla="*/ 1712576 h 4469083"/>
              <a:gd name="connsiteX13" fmla="*/ 5075434 w 5255716"/>
              <a:gd name="connsiteY13" fmla="*/ 2056454 h 4469083"/>
              <a:gd name="connsiteX14" fmla="*/ 5153588 w 5255716"/>
              <a:gd name="connsiteY14" fmla="*/ 2064271 h 4469083"/>
              <a:gd name="connsiteX15" fmla="*/ 5223926 w 5255716"/>
              <a:gd name="connsiteY15" fmla="*/ 2494115 h 4469083"/>
              <a:gd name="connsiteX16" fmla="*/ 5161403 w 5255716"/>
              <a:gd name="connsiteY16" fmla="*/ 2970854 h 4469083"/>
              <a:gd name="connsiteX17" fmla="*/ 4235280 w 5255716"/>
              <a:gd name="connsiteY17" fmla="*/ 4365757 h 4469083"/>
              <a:gd name="connsiteX18" fmla="*/ 0 w 5255716"/>
              <a:gd name="connsiteY18" fmla="*/ 4365757 h 4469083"/>
              <a:gd name="connsiteX19" fmla="*/ 0 w 5255716"/>
              <a:gd name="connsiteY19" fmla="*/ 1391139 h 4469083"/>
              <a:gd name="connsiteX0" fmla="*/ 0 w 5246717"/>
              <a:gd name="connsiteY0" fmla="*/ 1391139 h 4469083"/>
              <a:gd name="connsiteX1" fmla="*/ 3719465 w 5246717"/>
              <a:gd name="connsiteY1" fmla="*/ 0 h 4469083"/>
              <a:gd name="connsiteX2" fmla="*/ 4004726 w 5246717"/>
              <a:gd name="connsiteY2" fmla="*/ 235469 h 4469083"/>
              <a:gd name="connsiteX3" fmla="*/ 4098511 w 5246717"/>
              <a:gd name="connsiteY3" fmla="*/ 227654 h 4469083"/>
              <a:gd name="connsiteX4" fmla="*/ 4223557 w 5246717"/>
              <a:gd name="connsiteY4" fmla="*/ 399593 h 4469083"/>
              <a:gd name="connsiteX5" fmla="*/ 4051618 w 5246717"/>
              <a:gd name="connsiteY5" fmla="*/ 618422 h 4469083"/>
              <a:gd name="connsiteX6" fmla="*/ 4215742 w 5246717"/>
              <a:gd name="connsiteY6" fmla="*/ 805993 h 4469083"/>
              <a:gd name="connsiteX7" fmla="*/ 4434572 w 5246717"/>
              <a:gd name="connsiteY7" fmla="*/ 954485 h 4469083"/>
              <a:gd name="connsiteX8" fmla="*/ 4645588 w 5246717"/>
              <a:gd name="connsiteY8" fmla="*/ 1165500 h 4469083"/>
              <a:gd name="connsiteX9" fmla="*/ 4747187 w 5246717"/>
              <a:gd name="connsiteY9" fmla="*/ 1188946 h 4469083"/>
              <a:gd name="connsiteX10" fmla="*/ 4825342 w 5246717"/>
              <a:gd name="connsiteY10" fmla="*/ 1493746 h 4469083"/>
              <a:gd name="connsiteX11" fmla="*/ 4903495 w 5246717"/>
              <a:gd name="connsiteY11" fmla="*/ 1642239 h 4469083"/>
              <a:gd name="connsiteX12" fmla="*/ 4872234 w 5246717"/>
              <a:gd name="connsiteY12" fmla="*/ 1712576 h 4469083"/>
              <a:gd name="connsiteX13" fmla="*/ 5075434 w 5246717"/>
              <a:gd name="connsiteY13" fmla="*/ 2056454 h 4469083"/>
              <a:gd name="connsiteX14" fmla="*/ 5153588 w 5246717"/>
              <a:gd name="connsiteY14" fmla="*/ 2064271 h 4469083"/>
              <a:gd name="connsiteX15" fmla="*/ 5200479 w 5246717"/>
              <a:gd name="connsiteY15" fmla="*/ 2556638 h 4469083"/>
              <a:gd name="connsiteX16" fmla="*/ 5161403 w 5246717"/>
              <a:gd name="connsiteY16" fmla="*/ 2970854 h 4469083"/>
              <a:gd name="connsiteX17" fmla="*/ 4235280 w 5246717"/>
              <a:gd name="connsiteY17" fmla="*/ 4365757 h 4469083"/>
              <a:gd name="connsiteX18" fmla="*/ 0 w 5246717"/>
              <a:gd name="connsiteY18" fmla="*/ 4365757 h 4469083"/>
              <a:gd name="connsiteX19" fmla="*/ 0 w 5246717"/>
              <a:gd name="connsiteY19" fmla="*/ 1391139 h 4469083"/>
              <a:gd name="connsiteX0" fmla="*/ 0 w 5246717"/>
              <a:gd name="connsiteY0" fmla="*/ 1391139 h 4365757"/>
              <a:gd name="connsiteX1" fmla="*/ 3719465 w 5246717"/>
              <a:gd name="connsiteY1" fmla="*/ 0 h 4365757"/>
              <a:gd name="connsiteX2" fmla="*/ 4004726 w 5246717"/>
              <a:gd name="connsiteY2" fmla="*/ 235469 h 4365757"/>
              <a:gd name="connsiteX3" fmla="*/ 4098511 w 5246717"/>
              <a:gd name="connsiteY3" fmla="*/ 227654 h 4365757"/>
              <a:gd name="connsiteX4" fmla="*/ 4223557 w 5246717"/>
              <a:gd name="connsiteY4" fmla="*/ 399593 h 4365757"/>
              <a:gd name="connsiteX5" fmla="*/ 4051618 w 5246717"/>
              <a:gd name="connsiteY5" fmla="*/ 618422 h 4365757"/>
              <a:gd name="connsiteX6" fmla="*/ 4215742 w 5246717"/>
              <a:gd name="connsiteY6" fmla="*/ 805993 h 4365757"/>
              <a:gd name="connsiteX7" fmla="*/ 4434572 w 5246717"/>
              <a:gd name="connsiteY7" fmla="*/ 954485 h 4365757"/>
              <a:gd name="connsiteX8" fmla="*/ 4645588 w 5246717"/>
              <a:gd name="connsiteY8" fmla="*/ 1165500 h 4365757"/>
              <a:gd name="connsiteX9" fmla="*/ 4747187 w 5246717"/>
              <a:gd name="connsiteY9" fmla="*/ 1188946 h 4365757"/>
              <a:gd name="connsiteX10" fmla="*/ 4825342 w 5246717"/>
              <a:gd name="connsiteY10" fmla="*/ 1493746 h 4365757"/>
              <a:gd name="connsiteX11" fmla="*/ 4903495 w 5246717"/>
              <a:gd name="connsiteY11" fmla="*/ 1642239 h 4365757"/>
              <a:gd name="connsiteX12" fmla="*/ 4872234 w 5246717"/>
              <a:gd name="connsiteY12" fmla="*/ 1712576 h 4365757"/>
              <a:gd name="connsiteX13" fmla="*/ 5075434 w 5246717"/>
              <a:gd name="connsiteY13" fmla="*/ 2056454 h 4365757"/>
              <a:gd name="connsiteX14" fmla="*/ 5153588 w 5246717"/>
              <a:gd name="connsiteY14" fmla="*/ 2064271 h 4365757"/>
              <a:gd name="connsiteX15" fmla="*/ 5200479 w 5246717"/>
              <a:gd name="connsiteY15" fmla="*/ 2556638 h 4365757"/>
              <a:gd name="connsiteX16" fmla="*/ 5161403 w 5246717"/>
              <a:gd name="connsiteY16" fmla="*/ 2970854 h 4365757"/>
              <a:gd name="connsiteX17" fmla="*/ 3594419 w 5246717"/>
              <a:gd name="connsiteY17" fmla="*/ 3302865 h 4365757"/>
              <a:gd name="connsiteX18" fmla="*/ 0 w 5246717"/>
              <a:gd name="connsiteY18" fmla="*/ 4365757 h 4365757"/>
              <a:gd name="connsiteX19" fmla="*/ 0 w 5246717"/>
              <a:gd name="connsiteY19" fmla="*/ 1391139 h 4365757"/>
              <a:gd name="connsiteX0" fmla="*/ 0 w 5221011"/>
              <a:gd name="connsiteY0" fmla="*/ 1391139 h 4365757"/>
              <a:gd name="connsiteX1" fmla="*/ 3719465 w 5221011"/>
              <a:gd name="connsiteY1" fmla="*/ 0 h 4365757"/>
              <a:gd name="connsiteX2" fmla="*/ 4004726 w 5221011"/>
              <a:gd name="connsiteY2" fmla="*/ 235469 h 4365757"/>
              <a:gd name="connsiteX3" fmla="*/ 4098511 w 5221011"/>
              <a:gd name="connsiteY3" fmla="*/ 227654 h 4365757"/>
              <a:gd name="connsiteX4" fmla="*/ 4223557 w 5221011"/>
              <a:gd name="connsiteY4" fmla="*/ 399593 h 4365757"/>
              <a:gd name="connsiteX5" fmla="*/ 4051618 w 5221011"/>
              <a:gd name="connsiteY5" fmla="*/ 618422 h 4365757"/>
              <a:gd name="connsiteX6" fmla="*/ 4215742 w 5221011"/>
              <a:gd name="connsiteY6" fmla="*/ 805993 h 4365757"/>
              <a:gd name="connsiteX7" fmla="*/ 4434572 w 5221011"/>
              <a:gd name="connsiteY7" fmla="*/ 954485 h 4365757"/>
              <a:gd name="connsiteX8" fmla="*/ 4645588 w 5221011"/>
              <a:gd name="connsiteY8" fmla="*/ 1165500 h 4365757"/>
              <a:gd name="connsiteX9" fmla="*/ 4747187 w 5221011"/>
              <a:gd name="connsiteY9" fmla="*/ 1188946 h 4365757"/>
              <a:gd name="connsiteX10" fmla="*/ 4825342 w 5221011"/>
              <a:gd name="connsiteY10" fmla="*/ 1493746 h 4365757"/>
              <a:gd name="connsiteX11" fmla="*/ 4903495 w 5221011"/>
              <a:gd name="connsiteY11" fmla="*/ 1642239 h 4365757"/>
              <a:gd name="connsiteX12" fmla="*/ 4872234 w 5221011"/>
              <a:gd name="connsiteY12" fmla="*/ 1712576 h 4365757"/>
              <a:gd name="connsiteX13" fmla="*/ 5075434 w 5221011"/>
              <a:gd name="connsiteY13" fmla="*/ 2056454 h 4365757"/>
              <a:gd name="connsiteX14" fmla="*/ 5153588 w 5221011"/>
              <a:gd name="connsiteY14" fmla="*/ 2064271 h 4365757"/>
              <a:gd name="connsiteX15" fmla="*/ 5200479 w 5221011"/>
              <a:gd name="connsiteY15" fmla="*/ 2556638 h 4365757"/>
              <a:gd name="connsiteX16" fmla="*/ 5161403 w 5221011"/>
              <a:gd name="connsiteY16" fmla="*/ 2970854 h 4365757"/>
              <a:gd name="connsiteX17" fmla="*/ 4575249 w 5221011"/>
              <a:gd name="connsiteY17" fmla="*/ 3158423 h 4365757"/>
              <a:gd name="connsiteX18" fmla="*/ 3594419 w 5221011"/>
              <a:gd name="connsiteY18" fmla="*/ 3302865 h 4365757"/>
              <a:gd name="connsiteX19" fmla="*/ 0 w 5221011"/>
              <a:gd name="connsiteY19" fmla="*/ 4365757 h 4365757"/>
              <a:gd name="connsiteX20" fmla="*/ 0 w 5221011"/>
              <a:gd name="connsiteY20" fmla="*/ 1391139 h 4365757"/>
              <a:gd name="connsiteX0" fmla="*/ 0 w 5221011"/>
              <a:gd name="connsiteY0" fmla="*/ 1391139 h 4365757"/>
              <a:gd name="connsiteX1" fmla="*/ 3719465 w 5221011"/>
              <a:gd name="connsiteY1" fmla="*/ 0 h 4365757"/>
              <a:gd name="connsiteX2" fmla="*/ 4004726 w 5221011"/>
              <a:gd name="connsiteY2" fmla="*/ 235469 h 4365757"/>
              <a:gd name="connsiteX3" fmla="*/ 4098511 w 5221011"/>
              <a:gd name="connsiteY3" fmla="*/ 227654 h 4365757"/>
              <a:gd name="connsiteX4" fmla="*/ 4223557 w 5221011"/>
              <a:gd name="connsiteY4" fmla="*/ 399593 h 4365757"/>
              <a:gd name="connsiteX5" fmla="*/ 4051618 w 5221011"/>
              <a:gd name="connsiteY5" fmla="*/ 618422 h 4365757"/>
              <a:gd name="connsiteX6" fmla="*/ 4215742 w 5221011"/>
              <a:gd name="connsiteY6" fmla="*/ 805993 h 4365757"/>
              <a:gd name="connsiteX7" fmla="*/ 4434572 w 5221011"/>
              <a:gd name="connsiteY7" fmla="*/ 954485 h 4365757"/>
              <a:gd name="connsiteX8" fmla="*/ 4645588 w 5221011"/>
              <a:gd name="connsiteY8" fmla="*/ 1165500 h 4365757"/>
              <a:gd name="connsiteX9" fmla="*/ 4747187 w 5221011"/>
              <a:gd name="connsiteY9" fmla="*/ 1188946 h 4365757"/>
              <a:gd name="connsiteX10" fmla="*/ 4825342 w 5221011"/>
              <a:gd name="connsiteY10" fmla="*/ 1493746 h 4365757"/>
              <a:gd name="connsiteX11" fmla="*/ 4903495 w 5221011"/>
              <a:gd name="connsiteY11" fmla="*/ 1642239 h 4365757"/>
              <a:gd name="connsiteX12" fmla="*/ 4872234 w 5221011"/>
              <a:gd name="connsiteY12" fmla="*/ 1712576 h 4365757"/>
              <a:gd name="connsiteX13" fmla="*/ 5075434 w 5221011"/>
              <a:gd name="connsiteY13" fmla="*/ 2056454 h 4365757"/>
              <a:gd name="connsiteX14" fmla="*/ 5153588 w 5221011"/>
              <a:gd name="connsiteY14" fmla="*/ 2064271 h 4365757"/>
              <a:gd name="connsiteX15" fmla="*/ 5200479 w 5221011"/>
              <a:gd name="connsiteY15" fmla="*/ 2556638 h 4365757"/>
              <a:gd name="connsiteX16" fmla="*/ 5161403 w 5221011"/>
              <a:gd name="connsiteY16" fmla="*/ 2970854 h 4365757"/>
              <a:gd name="connsiteX17" fmla="*/ 4450203 w 5221011"/>
              <a:gd name="connsiteY17" fmla="*/ 3025562 h 4365757"/>
              <a:gd name="connsiteX18" fmla="*/ 3594419 w 5221011"/>
              <a:gd name="connsiteY18" fmla="*/ 3302865 h 4365757"/>
              <a:gd name="connsiteX19" fmla="*/ 0 w 5221011"/>
              <a:gd name="connsiteY19" fmla="*/ 4365757 h 4365757"/>
              <a:gd name="connsiteX20" fmla="*/ 0 w 5221011"/>
              <a:gd name="connsiteY20" fmla="*/ 1391139 h 4365757"/>
              <a:gd name="connsiteX0" fmla="*/ 0 w 5221011"/>
              <a:gd name="connsiteY0" fmla="*/ 1391139 h 4365757"/>
              <a:gd name="connsiteX1" fmla="*/ 3719465 w 5221011"/>
              <a:gd name="connsiteY1" fmla="*/ 0 h 4365757"/>
              <a:gd name="connsiteX2" fmla="*/ 4004726 w 5221011"/>
              <a:gd name="connsiteY2" fmla="*/ 235469 h 4365757"/>
              <a:gd name="connsiteX3" fmla="*/ 4098511 w 5221011"/>
              <a:gd name="connsiteY3" fmla="*/ 227654 h 4365757"/>
              <a:gd name="connsiteX4" fmla="*/ 4223557 w 5221011"/>
              <a:gd name="connsiteY4" fmla="*/ 399593 h 4365757"/>
              <a:gd name="connsiteX5" fmla="*/ 4051618 w 5221011"/>
              <a:gd name="connsiteY5" fmla="*/ 618422 h 4365757"/>
              <a:gd name="connsiteX6" fmla="*/ 4215742 w 5221011"/>
              <a:gd name="connsiteY6" fmla="*/ 805993 h 4365757"/>
              <a:gd name="connsiteX7" fmla="*/ 4434572 w 5221011"/>
              <a:gd name="connsiteY7" fmla="*/ 954485 h 4365757"/>
              <a:gd name="connsiteX8" fmla="*/ 4645588 w 5221011"/>
              <a:gd name="connsiteY8" fmla="*/ 1165500 h 4365757"/>
              <a:gd name="connsiteX9" fmla="*/ 4747187 w 5221011"/>
              <a:gd name="connsiteY9" fmla="*/ 1188946 h 4365757"/>
              <a:gd name="connsiteX10" fmla="*/ 4825342 w 5221011"/>
              <a:gd name="connsiteY10" fmla="*/ 1493746 h 4365757"/>
              <a:gd name="connsiteX11" fmla="*/ 4903495 w 5221011"/>
              <a:gd name="connsiteY11" fmla="*/ 1642239 h 4365757"/>
              <a:gd name="connsiteX12" fmla="*/ 4872234 w 5221011"/>
              <a:gd name="connsiteY12" fmla="*/ 1712576 h 4365757"/>
              <a:gd name="connsiteX13" fmla="*/ 5075434 w 5221011"/>
              <a:gd name="connsiteY13" fmla="*/ 2056454 h 4365757"/>
              <a:gd name="connsiteX14" fmla="*/ 5153588 w 5221011"/>
              <a:gd name="connsiteY14" fmla="*/ 2064271 h 4365757"/>
              <a:gd name="connsiteX15" fmla="*/ 5200479 w 5221011"/>
              <a:gd name="connsiteY15" fmla="*/ 2556638 h 4365757"/>
              <a:gd name="connsiteX16" fmla="*/ 5161403 w 5221011"/>
              <a:gd name="connsiteY16" fmla="*/ 2970854 h 4365757"/>
              <a:gd name="connsiteX17" fmla="*/ 4450203 w 5221011"/>
              <a:gd name="connsiteY17" fmla="*/ 3025562 h 4365757"/>
              <a:gd name="connsiteX18" fmla="*/ 3594419 w 5221011"/>
              <a:gd name="connsiteY18" fmla="*/ 3302865 h 4365757"/>
              <a:gd name="connsiteX19" fmla="*/ 0 w 5221011"/>
              <a:gd name="connsiteY19" fmla="*/ 4365757 h 4365757"/>
              <a:gd name="connsiteX20" fmla="*/ 0 w 5221011"/>
              <a:gd name="connsiteY20" fmla="*/ 1391139 h 4365757"/>
              <a:gd name="connsiteX0" fmla="*/ 0 w 5236051"/>
              <a:gd name="connsiteY0" fmla="*/ 1391139 h 4365757"/>
              <a:gd name="connsiteX1" fmla="*/ 3719465 w 5236051"/>
              <a:gd name="connsiteY1" fmla="*/ 0 h 4365757"/>
              <a:gd name="connsiteX2" fmla="*/ 4004726 w 5236051"/>
              <a:gd name="connsiteY2" fmla="*/ 235469 h 4365757"/>
              <a:gd name="connsiteX3" fmla="*/ 4098511 w 5236051"/>
              <a:gd name="connsiteY3" fmla="*/ 227654 h 4365757"/>
              <a:gd name="connsiteX4" fmla="*/ 4223557 w 5236051"/>
              <a:gd name="connsiteY4" fmla="*/ 399593 h 4365757"/>
              <a:gd name="connsiteX5" fmla="*/ 4051618 w 5236051"/>
              <a:gd name="connsiteY5" fmla="*/ 618422 h 4365757"/>
              <a:gd name="connsiteX6" fmla="*/ 4215742 w 5236051"/>
              <a:gd name="connsiteY6" fmla="*/ 805993 h 4365757"/>
              <a:gd name="connsiteX7" fmla="*/ 4434572 w 5236051"/>
              <a:gd name="connsiteY7" fmla="*/ 954485 h 4365757"/>
              <a:gd name="connsiteX8" fmla="*/ 4645588 w 5236051"/>
              <a:gd name="connsiteY8" fmla="*/ 1165500 h 4365757"/>
              <a:gd name="connsiteX9" fmla="*/ 4747187 w 5236051"/>
              <a:gd name="connsiteY9" fmla="*/ 1188946 h 4365757"/>
              <a:gd name="connsiteX10" fmla="*/ 4825342 w 5236051"/>
              <a:gd name="connsiteY10" fmla="*/ 1493746 h 4365757"/>
              <a:gd name="connsiteX11" fmla="*/ 4903495 w 5236051"/>
              <a:gd name="connsiteY11" fmla="*/ 1642239 h 4365757"/>
              <a:gd name="connsiteX12" fmla="*/ 4872234 w 5236051"/>
              <a:gd name="connsiteY12" fmla="*/ 1712576 h 4365757"/>
              <a:gd name="connsiteX13" fmla="*/ 5075434 w 5236051"/>
              <a:gd name="connsiteY13" fmla="*/ 2056454 h 4365757"/>
              <a:gd name="connsiteX14" fmla="*/ 5153588 w 5236051"/>
              <a:gd name="connsiteY14" fmla="*/ 2064271 h 4365757"/>
              <a:gd name="connsiteX15" fmla="*/ 5200479 w 5236051"/>
              <a:gd name="connsiteY15" fmla="*/ 2556638 h 4365757"/>
              <a:gd name="connsiteX16" fmla="*/ 5161403 w 5236051"/>
              <a:gd name="connsiteY16" fmla="*/ 2970854 h 4365757"/>
              <a:gd name="connsiteX17" fmla="*/ 4450203 w 5236051"/>
              <a:gd name="connsiteY17" fmla="*/ 3025562 h 4365757"/>
              <a:gd name="connsiteX18" fmla="*/ 3594419 w 5236051"/>
              <a:gd name="connsiteY18" fmla="*/ 3302865 h 4365757"/>
              <a:gd name="connsiteX19" fmla="*/ 0 w 5236051"/>
              <a:gd name="connsiteY19" fmla="*/ 4365757 h 4365757"/>
              <a:gd name="connsiteX20" fmla="*/ 0 w 5236051"/>
              <a:gd name="connsiteY20" fmla="*/ 1391139 h 4365757"/>
              <a:gd name="connsiteX0" fmla="*/ 0 w 5222875"/>
              <a:gd name="connsiteY0" fmla="*/ 1391139 h 4365757"/>
              <a:gd name="connsiteX1" fmla="*/ 3719465 w 5222875"/>
              <a:gd name="connsiteY1" fmla="*/ 0 h 4365757"/>
              <a:gd name="connsiteX2" fmla="*/ 4004726 w 5222875"/>
              <a:gd name="connsiteY2" fmla="*/ 235469 h 4365757"/>
              <a:gd name="connsiteX3" fmla="*/ 4098511 w 5222875"/>
              <a:gd name="connsiteY3" fmla="*/ 227654 h 4365757"/>
              <a:gd name="connsiteX4" fmla="*/ 4223557 w 5222875"/>
              <a:gd name="connsiteY4" fmla="*/ 399593 h 4365757"/>
              <a:gd name="connsiteX5" fmla="*/ 4051618 w 5222875"/>
              <a:gd name="connsiteY5" fmla="*/ 618422 h 4365757"/>
              <a:gd name="connsiteX6" fmla="*/ 4215742 w 5222875"/>
              <a:gd name="connsiteY6" fmla="*/ 805993 h 4365757"/>
              <a:gd name="connsiteX7" fmla="*/ 4434572 w 5222875"/>
              <a:gd name="connsiteY7" fmla="*/ 954485 h 4365757"/>
              <a:gd name="connsiteX8" fmla="*/ 4645588 w 5222875"/>
              <a:gd name="connsiteY8" fmla="*/ 1165500 h 4365757"/>
              <a:gd name="connsiteX9" fmla="*/ 4747187 w 5222875"/>
              <a:gd name="connsiteY9" fmla="*/ 1188946 h 4365757"/>
              <a:gd name="connsiteX10" fmla="*/ 4825342 w 5222875"/>
              <a:gd name="connsiteY10" fmla="*/ 1493746 h 4365757"/>
              <a:gd name="connsiteX11" fmla="*/ 4903495 w 5222875"/>
              <a:gd name="connsiteY11" fmla="*/ 1642239 h 4365757"/>
              <a:gd name="connsiteX12" fmla="*/ 4872234 w 5222875"/>
              <a:gd name="connsiteY12" fmla="*/ 1712576 h 4365757"/>
              <a:gd name="connsiteX13" fmla="*/ 5075434 w 5222875"/>
              <a:gd name="connsiteY13" fmla="*/ 2056454 h 4365757"/>
              <a:gd name="connsiteX14" fmla="*/ 5153588 w 5222875"/>
              <a:gd name="connsiteY14" fmla="*/ 2064271 h 4365757"/>
              <a:gd name="connsiteX15" fmla="*/ 5200479 w 5222875"/>
              <a:gd name="connsiteY15" fmla="*/ 2556638 h 4365757"/>
              <a:gd name="connsiteX16" fmla="*/ 5161403 w 5222875"/>
              <a:gd name="connsiteY16" fmla="*/ 2970854 h 4365757"/>
              <a:gd name="connsiteX17" fmla="*/ 4450203 w 5222875"/>
              <a:gd name="connsiteY17" fmla="*/ 3025562 h 4365757"/>
              <a:gd name="connsiteX18" fmla="*/ 3594419 w 5222875"/>
              <a:gd name="connsiteY18" fmla="*/ 3302865 h 4365757"/>
              <a:gd name="connsiteX19" fmla="*/ 0 w 5222875"/>
              <a:gd name="connsiteY19" fmla="*/ 4365757 h 4365757"/>
              <a:gd name="connsiteX20" fmla="*/ 0 w 5222875"/>
              <a:gd name="connsiteY20" fmla="*/ 1391139 h 4365757"/>
              <a:gd name="connsiteX0" fmla="*/ 0 w 5258656"/>
              <a:gd name="connsiteY0" fmla="*/ 1391139 h 4365757"/>
              <a:gd name="connsiteX1" fmla="*/ 3719465 w 5258656"/>
              <a:gd name="connsiteY1" fmla="*/ 0 h 4365757"/>
              <a:gd name="connsiteX2" fmla="*/ 4004726 w 5258656"/>
              <a:gd name="connsiteY2" fmla="*/ 235469 h 4365757"/>
              <a:gd name="connsiteX3" fmla="*/ 4098511 w 5258656"/>
              <a:gd name="connsiteY3" fmla="*/ 227654 h 4365757"/>
              <a:gd name="connsiteX4" fmla="*/ 4223557 w 5258656"/>
              <a:gd name="connsiteY4" fmla="*/ 399593 h 4365757"/>
              <a:gd name="connsiteX5" fmla="*/ 4051618 w 5258656"/>
              <a:gd name="connsiteY5" fmla="*/ 618422 h 4365757"/>
              <a:gd name="connsiteX6" fmla="*/ 4215742 w 5258656"/>
              <a:gd name="connsiteY6" fmla="*/ 805993 h 4365757"/>
              <a:gd name="connsiteX7" fmla="*/ 4434572 w 5258656"/>
              <a:gd name="connsiteY7" fmla="*/ 954485 h 4365757"/>
              <a:gd name="connsiteX8" fmla="*/ 4645588 w 5258656"/>
              <a:gd name="connsiteY8" fmla="*/ 1165500 h 4365757"/>
              <a:gd name="connsiteX9" fmla="*/ 4747187 w 5258656"/>
              <a:gd name="connsiteY9" fmla="*/ 1188946 h 4365757"/>
              <a:gd name="connsiteX10" fmla="*/ 4825342 w 5258656"/>
              <a:gd name="connsiteY10" fmla="*/ 1493746 h 4365757"/>
              <a:gd name="connsiteX11" fmla="*/ 4903495 w 5258656"/>
              <a:gd name="connsiteY11" fmla="*/ 1642239 h 4365757"/>
              <a:gd name="connsiteX12" fmla="*/ 4872234 w 5258656"/>
              <a:gd name="connsiteY12" fmla="*/ 1712576 h 4365757"/>
              <a:gd name="connsiteX13" fmla="*/ 5075434 w 5258656"/>
              <a:gd name="connsiteY13" fmla="*/ 2056454 h 4365757"/>
              <a:gd name="connsiteX14" fmla="*/ 5153588 w 5258656"/>
              <a:gd name="connsiteY14" fmla="*/ 2064271 h 4365757"/>
              <a:gd name="connsiteX15" fmla="*/ 5200479 w 5258656"/>
              <a:gd name="connsiteY15" fmla="*/ 2556638 h 4365757"/>
              <a:gd name="connsiteX16" fmla="*/ 5161403 w 5258656"/>
              <a:gd name="connsiteY16" fmla="*/ 2970854 h 4365757"/>
              <a:gd name="connsiteX17" fmla="*/ 4450203 w 5258656"/>
              <a:gd name="connsiteY17" fmla="*/ 3025562 h 4365757"/>
              <a:gd name="connsiteX18" fmla="*/ 3594419 w 5258656"/>
              <a:gd name="connsiteY18" fmla="*/ 3302865 h 4365757"/>
              <a:gd name="connsiteX19" fmla="*/ 0 w 5258656"/>
              <a:gd name="connsiteY19" fmla="*/ 4365757 h 4365757"/>
              <a:gd name="connsiteX20" fmla="*/ 0 w 5258656"/>
              <a:gd name="connsiteY20" fmla="*/ 1391139 h 4365757"/>
              <a:gd name="connsiteX0" fmla="*/ 0 w 5915148"/>
              <a:gd name="connsiteY0" fmla="*/ 1062893 h 4365757"/>
              <a:gd name="connsiteX1" fmla="*/ 4375957 w 5915148"/>
              <a:gd name="connsiteY1" fmla="*/ 0 h 4365757"/>
              <a:gd name="connsiteX2" fmla="*/ 4661218 w 5915148"/>
              <a:gd name="connsiteY2" fmla="*/ 235469 h 4365757"/>
              <a:gd name="connsiteX3" fmla="*/ 4755003 w 5915148"/>
              <a:gd name="connsiteY3" fmla="*/ 227654 h 4365757"/>
              <a:gd name="connsiteX4" fmla="*/ 4880049 w 5915148"/>
              <a:gd name="connsiteY4" fmla="*/ 399593 h 4365757"/>
              <a:gd name="connsiteX5" fmla="*/ 4708110 w 5915148"/>
              <a:gd name="connsiteY5" fmla="*/ 618422 h 4365757"/>
              <a:gd name="connsiteX6" fmla="*/ 4872234 w 5915148"/>
              <a:gd name="connsiteY6" fmla="*/ 805993 h 4365757"/>
              <a:gd name="connsiteX7" fmla="*/ 5091064 w 5915148"/>
              <a:gd name="connsiteY7" fmla="*/ 954485 h 4365757"/>
              <a:gd name="connsiteX8" fmla="*/ 5302080 w 5915148"/>
              <a:gd name="connsiteY8" fmla="*/ 1165500 h 4365757"/>
              <a:gd name="connsiteX9" fmla="*/ 5403679 w 5915148"/>
              <a:gd name="connsiteY9" fmla="*/ 1188946 h 4365757"/>
              <a:gd name="connsiteX10" fmla="*/ 5481834 w 5915148"/>
              <a:gd name="connsiteY10" fmla="*/ 1493746 h 4365757"/>
              <a:gd name="connsiteX11" fmla="*/ 5559987 w 5915148"/>
              <a:gd name="connsiteY11" fmla="*/ 1642239 h 4365757"/>
              <a:gd name="connsiteX12" fmla="*/ 5528726 w 5915148"/>
              <a:gd name="connsiteY12" fmla="*/ 1712576 h 4365757"/>
              <a:gd name="connsiteX13" fmla="*/ 5731926 w 5915148"/>
              <a:gd name="connsiteY13" fmla="*/ 2056454 h 4365757"/>
              <a:gd name="connsiteX14" fmla="*/ 5810080 w 5915148"/>
              <a:gd name="connsiteY14" fmla="*/ 2064271 h 4365757"/>
              <a:gd name="connsiteX15" fmla="*/ 5856971 w 5915148"/>
              <a:gd name="connsiteY15" fmla="*/ 2556638 h 4365757"/>
              <a:gd name="connsiteX16" fmla="*/ 5817895 w 5915148"/>
              <a:gd name="connsiteY16" fmla="*/ 2970854 h 4365757"/>
              <a:gd name="connsiteX17" fmla="*/ 5106695 w 5915148"/>
              <a:gd name="connsiteY17" fmla="*/ 3025562 h 4365757"/>
              <a:gd name="connsiteX18" fmla="*/ 4250911 w 5915148"/>
              <a:gd name="connsiteY18" fmla="*/ 3302865 h 4365757"/>
              <a:gd name="connsiteX19" fmla="*/ 656492 w 5915148"/>
              <a:gd name="connsiteY19" fmla="*/ 4365757 h 4365757"/>
              <a:gd name="connsiteX20" fmla="*/ 0 w 5915148"/>
              <a:gd name="connsiteY20" fmla="*/ 1062893 h 4365757"/>
              <a:gd name="connsiteX0" fmla="*/ 153060 w 6068208"/>
              <a:gd name="connsiteY0" fmla="*/ 1062893 h 4378059"/>
              <a:gd name="connsiteX1" fmla="*/ 4529017 w 6068208"/>
              <a:gd name="connsiteY1" fmla="*/ 0 h 4378059"/>
              <a:gd name="connsiteX2" fmla="*/ 4814278 w 6068208"/>
              <a:gd name="connsiteY2" fmla="*/ 235469 h 4378059"/>
              <a:gd name="connsiteX3" fmla="*/ 4908063 w 6068208"/>
              <a:gd name="connsiteY3" fmla="*/ 227654 h 4378059"/>
              <a:gd name="connsiteX4" fmla="*/ 5033109 w 6068208"/>
              <a:gd name="connsiteY4" fmla="*/ 399593 h 4378059"/>
              <a:gd name="connsiteX5" fmla="*/ 4861170 w 6068208"/>
              <a:gd name="connsiteY5" fmla="*/ 618422 h 4378059"/>
              <a:gd name="connsiteX6" fmla="*/ 5025294 w 6068208"/>
              <a:gd name="connsiteY6" fmla="*/ 805993 h 4378059"/>
              <a:gd name="connsiteX7" fmla="*/ 5244124 w 6068208"/>
              <a:gd name="connsiteY7" fmla="*/ 954485 h 4378059"/>
              <a:gd name="connsiteX8" fmla="*/ 5455140 w 6068208"/>
              <a:gd name="connsiteY8" fmla="*/ 1165500 h 4378059"/>
              <a:gd name="connsiteX9" fmla="*/ 5556739 w 6068208"/>
              <a:gd name="connsiteY9" fmla="*/ 1188946 h 4378059"/>
              <a:gd name="connsiteX10" fmla="*/ 5634894 w 6068208"/>
              <a:gd name="connsiteY10" fmla="*/ 1493746 h 4378059"/>
              <a:gd name="connsiteX11" fmla="*/ 5713047 w 6068208"/>
              <a:gd name="connsiteY11" fmla="*/ 1642239 h 4378059"/>
              <a:gd name="connsiteX12" fmla="*/ 5681786 w 6068208"/>
              <a:gd name="connsiteY12" fmla="*/ 1712576 h 4378059"/>
              <a:gd name="connsiteX13" fmla="*/ 5884986 w 6068208"/>
              <a:gd name="connsiteY13" fmla="*/ 2056454 h 4378059"/>
              <a:gd name="connsiteX14" fmla="*/ 5963140 w 6068208"/>
              <a:gd name="connsiteY14" fmla="*/ 2064271 h 4378059"/>
              <a:gd name="connsiteX15" fmla="*/ 6010031 w 6068208"/>
              <a:gd name="connsiteY15" fmla="*/ 2556638 h 4378059"/>
              <a:gd name="connsiteX16" fmla="*/ 5970955 w 6068208"/>
              <a:gd name="connsiteY16" fmla="*/ 2970854 h 4378059"/>
              <a:gd name="connsiteX17" fmla="*/ 5259755 w 6068208"/>
              <a:gd name="connsiteY17" fmla="*/ 3025562 h 4378059"/>
              <a:gd name="connsiteX18" fmla="*/ 4403971 w 6068208"/>
              <a:gd name="connsiteY18" fmla="*/ 3302865 h 4378059"/>
              <a:gd name="connsiteX19" fmla="*/ 809552 w 6068208"/>
              <a:gd name="connsiteY19" fmla="*/ 4365757 h 4378059"/>
              <a:gd name="connsiteX20" fmla="*/ 0 w 6068208"/>
              <a:gd name="connsiteY20" fmla="*/ 1399962 h 4378059"/>
              <a:gd name="connsiteX21" fmla="*/ 153060 w 6068208"/>
              <a:gd name="connsiteY21" fmla="*/ 1062893 h 4378059"/>
              <a:gd name="connsiteX0" fmla="*/ 475177 w 6390325"/>
              <a:gd name="connsiteY0" fmla="*/ 1062893 h 4378938"/>
              <a:gd name="connsiteX1" fmla="*/ 4851134 w 6390325"/>
              <a:gd name="connsiteY1" fmla="*/ 0 h 4378938"/>
              <a:gd name="connsiteX2" fmla="*/ 5136395 w 6390325"/>
              <a:gd name="connsiteY2" fmla="*/ 235469 h 4378938"/>
              <a:gd name="connsiteX3" fmla="*/ 5230180 w 6390325"/>
              <a:gd name="connsiteY3" fmla="*/ 227654 h 4378938"/>
              <a:gd name="connsiteX4" fmla="*/ 5355226 w 6390325"/>
              <a:gd name="connsiteY4" fmla="*/ 399593 h 4378938"/>
              <a:gd name="connsiteX5" fmla="*/ 5183287 w 6390325"/>
              <a:gd name="connsiteY5" fmla="*/ 618422 h 4378938"/>
              <a:gd name="connsiteX6" fmla="*/ 5347411 w 6390325"/>
              <a:gd name="connsiteY6" fmla="*/ 805993 h 4378938"/>
              <a:gd name="connsiteX7" fmla="*/ 5566241 w 6390325"/>
              <a:gd name="connsiteY7" fmla="*/ 954485 h 4378938"/>
              <a:gd name="connsiteX8" fmla="*/ 5777257 w 6390325"/>
              <a:gd name="connsiteY8" fmla="*/ 1165500 h 4378938"/>
              <a:gd name="connsiteX9" fmla="*/ 5878856 w 6390325"/>
              <a:gd name="connsiteY9" fmla="*/ 1188946 h 4378938"/>
              <a:gd name="connsiteX10" fmla="*/ 5957011 w 6390325"/>
              <a:gd name="connsiteY10" fmla="*/ 1493746 h 4378938"/>
              <a:gd name="connsiteX11" fmla="*/ 6035164 w 6390325"/>
              <a:gd name="connsiteY11" fmla="*/ 1642239 h 4378938"/>
              <a:gd name="connsiteX12" fmla="*/ 6003903 w 6390325"/>
              <a:gd name="connsiteY12" fmla="*/ 1712576 h 4378938"/>
              <a:gd name="connsiteX13" fmla="*/ 6207103 w 6390325"/>
              <a:gd name="connsiteY13" fmla="*/ 2056454 h 4378938"/>
              <a:gd name="connsiteX14" fmla="*/ 6285257 w 6390325"/>
              <a:gd name="connsiteY14" fmla="*/ 2064271 h 4378938"/>
              <a:gd name="connsiteX15" fmla="*/ 6332148 w 6390325"/>
              <a:gd name="connsiteY15" fmla="*/ 2556638 h 4378938"/>
              <a:gd name="connsiteX16" fmla="*/ 6293072 w 6390325"/>
              <a:gd name="connsiteY16" fmla="*/ 2970854 h 4378938"/>
              <a:gd name="connsiteX17" fmla="*/ 5581872 w 6390325"/>
              <a:gd name="connsiteY17" fmla="*/ 3025562 h 4378938"/>
              <a:gd name="connsiteX18" fmla="*/ 4726088 w 6390325"/>
              <a:gd name="connsiteY18" fmla="*/ 3302865 h 4378938"/>
              <a:gd name="connsiteX19" fmla="*/ 1131669 w 6390325"/>
              <a:gd name="connsiteY19" fmla="*/ 4365757 h 4378938"/>
              <a:gd name="connsiteX20" fmla="*/ 25133 w 6390325"/>
              <a:gd name="connsiteY20" fmla="*/ 1861069 h 4378938"/>
              <a:gd name="connsiteX21" fmla="*/ 322117 w 6390325"/>
              <a:gd name="connsiteY21" fmla="*/ 1399962 h 4378938"/>
              <a:gd name="connsiteX22" fmla="*/ 475177 w 6390325"/>
              <a:gd name="connsiteY22" fmla="*/ 1062893 h 4378938"/>
              <a:gd name="connsiteX0" fmla="*/ 1362427 w 7277575"/>
              <a:gd name="connsiteY0" fmla="*/ 1062893 h 4369291"/>
              <a:gd name="connsiteX1" fmla="*/ 5738384 w 7277575"/>
              <a:gd name="connsiteY1" fmla="*/ 0 h 4369291"/>
              <a:gd name="connsiteX2" fmla="*/ 6023645 w 7277575"/>
              <a:gd name="connsiteY2" fmla="*/ 235469 h 4369291"/>
              <a:gd name="connsiteX3" fmla="*/ 6117430 w 7277575"/>
              <a:gd name="connsiteY3" fmla="*/ 227654 h 4369291"/>
              <a:gd name="connsiteX4" fmla="*/ 6242476 w 7277575"/>
              <a:gd name="connsiteY4" fmla="*/ 399593 h 4369291"/>
              <a:gd name="connsiteX5" fmla="*/ 6070537 w 7277575"/>
              <a:gd name="connsiteY5" fmla="*/ 618422 h 4369291"/>
              <a:gd name="connsiteX6" fmla="*/ 6234661 w 7277575"/>
              <a:gd name="connsiteY6" fmla="*/ 805993 h 4369291"/>
              <a:gd name="connsiteX7" fmla="*/ 6453491 w 7277575"/>
              <a:gd name="connsiteY7" fmla="*/ 954485 h 4369291"/>
              <a:gd name="connsiteX8" fmla="*/ 6664507 w 7277575"/>
              <a:gd name="connsiteY8" fmla="*/ 1165500 h 4369291"/>
              <a:gd name="connsiteX9" fmla="*/ 6766106 w 7277575"/>
              <a:gd name="connsiteY9" fmla="*/ 1188946 h 4369291"/>
              <a:gd name="connsiteX10" fmla="*/ 6844261 w 7277575"/>
              <a:gd name="connsiteY10" fmla="*/ 1493746 h 4369291"/>
              <a:gd name="connsiteX11" fmla="*/ 6922414 w 7277575"/>
              <a:gd name="connsiteY11" fmla="*/ 1642239 h 4369291"/>
              <a:gd name="connsiteX12" fmla="*/ 6891153 w 7277575"/>
              <a:gd name="connsiteY12" fmla="*/ 1712576 h 4369291"/>
              <a:gd name="connsiteX13" fmla="*/ 7094353 w 7277575"/>
              <a:gd name="connsiteY13" fmla="*/ 2056454 h 4369291"/>
              <a:gd name="connsiteX14" fmla="*/ 7172507 w 7277575"/>
              <a:gd name="connsiteY14" fmla="*/ 2064271 h 4369291"/>
              <a:gd name="connsiteX15" fmla="*/ 7219398 w 7277575"/>
              <a:gd name="connsiteY15" fmla="*/ 2556638 h 4369291"/>
              <a:gd name="connsiteX16" fmla="*/ 7180322 w 7277575"/>
              <a:gd name="connsiteY16" fmla="*/ 2970854 h 4369291"/>
              <a:gd name="connsiteX17" fmla="*/ 6469122 w 7277575"/>
              <a:gd name="connsiteY17" fmla="*/ 3025562 h 4369291"/>
              <a:gd name="connsiteX18" fmla="*/ 5613338 w 7277575"/>
              <a:gd name="connsiteY18" fmla="*/ 3302865 h 4369291"/>
              <a:gd name="connsiteX19" fmla="*/ 2018919 w 7277575"/>
              <a:gd name="connsiteY19" fmla="*/ 4365757 h 4369291"/>
              <a:gd name="connsiteX20" fmla="*/ 21430 w 7277575"/>
              <a:gd name="connsiteY20" fmla="*/ 1626607 h 4369291"/>
              <a:gd name="connsiteX21" fmla="*/ 912383 w 7277575"/>
              <a:gd name="connsiteY21" fmla="*/ 1861069 h 4369291"/>
              <a:gd name="connsiteX22" fmla="*/ 1209367 w 7277575"/>
              <a:gd name="connsiteY22" fmla="*/ 1399962 h 4369291"/>
              <a:gd name="connsiteX23" fmla="*/ 1362427 w 7277575"/>
              <a:gd name="connsiteY23" fmla="*/ 1062893 h 4369291"/>
              <a:gd name="connsiteX0" fmla="*/ 997130 w 6912278"/>
              <a:gd name="connsiteY0" fmla="*/ 1062893 h 4369291"/>
              <a:gd name="connsiteX1" fmla="*/ 5373087 w 6912278"/>
              <a:gd name="connsiteY1" fmla="*/ 0 h 4369291"/>
              <a:gd name="connsiteX2" fmla="*/ 5658348 w 6912278"/>
              <a:gd name="connsiteY2" fmla="*/ 235469 h 4369291"/>
              <a:gd name="connsiteX3" fmla="*/ 5752133 w 6912278"/>
              <a:gd name="connsiteY3" fmla="*/ 227654 h 4369291"/>
              <a:gd name="connsiteX4" fmla="*/ 5877179 w 6912278"/>
              <a:gd name="connsiteY4" fmla="*/ 399593 h 4369291"/>
              <a:gd name="connsiteX5" fmla="*/ 5705240 w 6912278"/>
              <a:gd name="connsiteY5" fmla="*/ 618422 h 4369291"/>
              <a:gd name="connsiteX6" fmla="*/ 5869364 w 6912278"/>
              <a:gd name="connsiteY6" fmla="*/ 805993 h 4369291"/>
              <a:gd name="connsiteX7" fmla="*/ 6088194 w 6912278"/>
              <a:gd name="connsiteY7" fmla="*/ 954485 h 4369291"/>
              <a:gd name="connsiteX8" fmla="*/ 6299210 w 6912278"/>
              <a:gd name="connsiteY8" fmla="*/ 1165500 h 4369291"/>
              <a:gd name="connsiteX9" fmla="*/ 6400809 w 6912278"/>
              <a:gd name="connsiteY9" fmla="*/ 1188946 h 4369291"/>
              <a:gd name="connsiteX10" fmla="*/ 6478964 w 6912278"/>
              <a:gd name="connsiteY10" fmla="*/ 1493746 h 4369291"/>
              <a:gd name="connsiteX11" fmla="*/ 6557117 w 6912278"/>
              <a:gd name="connsiteY11" fmla="*/ 1642239 h 4369291"/>
              <a:gd name="connsiteX12" fmla="*/ 6525856 w 6912278"/>
              <a:gd name="connsiteY12" fmla="*/ 1712576 h 4369291"/>
              <a:gd name="connsiteX13" fmla="*/ 6729056 w 6912278"/>
              <a:gd name="connsiteY13" fmla="*/ 2056454 h 4369291"/>
              <a:gd name="connsiteX14" fmla="*/ 6807210 w 6912278"/>
              <a:gd name="connsiteY14" fmla="*/ 2064271 h 4369291"/>
              <a:gd name="connsiteX15" fmla="*/ 6854101 w 6912278"/>
              <a:gd name="connsiteY15" fmla="*/ 2556638 h 4369291"/>
              <a:gd name="connsiteX16" fmla="*/ 6815025 w 6912278"/>
              <a:gd name="connsiteY16" fmla="*/ 2970854 h 4369291"/>
              <a:gd name="connsiteX17" fmla="*/ 6103825 w 6912278"/>
              <a:gd name="connsiteY17" fmla="*/ 3025562 h 4369291"/>
              <a:gd name="connsiteX18" fmla="*/ 5248041 w 6912278"/>
              <a:gd name="connsiteY18" fmla="*/ 3302865 h 4369291"/>
              <a:gd name="connsiteX19" fmla="*/ 1653622 w 6912278"/>
              <a:gd name="connsiteY19" fmla="*/ 4365757 h 4369291"/>
              <a:gd name="connsiteX20" fmla="*/ 31272 w 6912278"/>
              <a:gd name="connsiteY20" fmla="*/ 1243653 h 4369291"/>
              <a:gd name="connsiteX21" fmla="*/ 547086 w 6912278"/>
              <a:gd name="connsiteY21" fmla="*/ 1861069 h 4369291"/>
              <a:gd name="connsiteX22" fmla="*/ 844070 w 6912278"/>
              <a:gd name="connsiteY22" fmla="*/ 1399962 h 4369291"/>
              <a:gd name="connsiteX23" fmla="*/ 997130 w 6912278"/>
              <a:gd name="connsiteY23" fmla="*/ 1062893 h 4369291"/>
              <a:gd name="connsiteX0" fmla="*/ 1650949 w 7566097"/>
              <a:gd name="connsiteY0" fmla="*/ 1062893 h 4390583"/>
              <a:gd name="connsiteX1" fmla="*/ 6026906 w 7566097"/>
              <a:gd name="connsiteY1" fmla="*/ 0 h 4390583"/>
              <a:gd name="connsiteX2" fmla="*/ 6312167 w 7566097"/>
              <a:gd name="connsiteY2" fmla="*/ 235469 h 4390583"/>
              <a:gd name="connsiteX3" fmla="*/ 6405952 w 7566097"/>
              <a:gd name="connsiteY3" fmla="*/ 227654 h 4390583"/>
              <a:gd name="connsiteX4" fmla="*/ 6530998 w 7566097"/>
              <a:gd name="connsiteY4" fmla="*/ 399593 h 4390583"/>
              <a:gd name="connsiteX5" fmla="*/ 6359059 w 7566097"/>
              <a:gd name="connsiteY5" fmla="*/ 618422 h 4390583"/>
              <a:gd name="connsiteX6" fmla="*/ 6523183 w 7566097"/>
              <a:gd name="connsiteY6" fmla="*/ 805993 h 4390583"/>
              <a:gd name="connsiteX7" fmla="*/ 6742013 w 7566097"/>
              <a:gd name="connsiteY7" fmla="*/ 954485 h 4390583"/>
              <a:gd name="connsiteX8" fmla="*/ 6953029 w 7566097"/>
              <a:gd name="connsiteY8" fmla="*/ 1165500 h 4390583"/>
              <a:gd name="connsiteX9" fmla="*/ 7054628 w 7566097"/>
              <a:gd name="connsiteY9" fmla="*/ 1188946 h 4390583"/>
              <a:gd name="connsiteX10" fmla="*/ 7132783 w 7566097"/>
              <a:gd name="connsiteY10" fmla="*/ 1493746 h 4390583"/>
              <a:gd name="connsiteX11" fmla="*/ 7210936 w 7566097"/>
              <a:gd name="connsiteY11" fmla="*/ 1642239 h 4390583"/>
              <a:gd name="connsiteX12" fmla="*/ 7179675 w 7566097"/>
              <a:gd name="connsiteY12" fmla="*/ 1712576 h 4390583"/>
              <a:gd name="connsiteX13" fmla="*/ 7382875 w 7566097"/>
              <a:gd name="connsiteY13" fmla="*/ 2056454 h 4390583"/>
              <a:gd name="connsiteX14" fmla="*/ 7461029 w 7566097"/>
              <a:gd name="connsiteY14" fmla="*/ 2064271 h 4390583"/>
              <a:gd name="connsiteX15" fmla="*/ 7507920 w 7566097"/>
              <a:gd name="connsiteY15" fmla="*/ 2556638 h 4390583"/>
              <a:gd name="connsiteX16" fmla="*/ 7468844 w 7566097"/>
              <a:gd name="connsiteY16" fmla="*/ 2970854 h 4390583"/>
              <a:gd name="connsiteX17" fmla="*/ 6757644 w 7566097"/>
              <a:gd name="connsiteY17" fmla="*/ 3025562 h 4390583"/>
              <a:gd name="connsiteX18" fmla="*/ 5901860 w 7566097"/>
              <a:gd name="connsiteY18" fmla="*/ 3302865 h 4390583"/>
              <a:gd name="connsiteX19" fmla="*/ 2307441 w 7566097"/>
              <a:gd name="connsiteY19" fmla="*/ 4365757 h 4390583"/>
              <a:gd name="connsiteX20" fmla="*/ 52043 w 7566097"/>
              <a:gd name="connsiteY20" fmla="*/ 571531 h 4390583"/>
              <a:gd name="connsiteX21" fmla="*/ 685091 w 7566097"/>
              <a:gd name="connsiteY21" fmla="*/ 1243653 h 4390583"/>
              <a:gd name="connsiteX22" fmla="*/ 1200905 w 7566097"/>
              <a:gd name="connsiteY22" fmla="*/ 1861069 h 4390583"/>
              <a:gd name="connsiteX23" fmla="*/ 1497889 w 7566097"/>
              <a:gd name="connsiteY23" fmla="*/ 1399962 h 4390583"/>
              <a:gd name="connsiteX24" fmla="*/ 1650949 w 7566097"/>
              <a:gd name="connsiteY24" fmla="*/ 1062893 h 4390583"/>
              <a:gd name="connsiteX0" fmla="*/ 2433910 w 8349058"/>
              <a:gd name="connsiteY0" fmla="*/ 1062893 h 4400108"/>
              <a:gd name="connsiteX1" fmla="*/ 6809867 w 8349058"/>
              <a:gd name="connsiteY1" fmla="*/ 0 h 4400108"/>
              <a:gd name="connsiteX2" fmla="*/ 7095128 w 8349058"/>
              <a:gd name="connsiteY2" fmla="*/ 235469 h 4400108"/>
              <a:gd name="connsiteX3" fmla="*/ 7188913 w 8349058"/>
              <a:gd name="connsiteY3" fmla="*/ 227654 h 4400108"/>
              <a:gd name="connsiteX4" fmla="*/ 7313959 w 8349058"/>
              <a:gd name="connsiteY4" fmla="*/ 399593 h 4400108"/>
              <a:gd name="connsiteX5" fmla="*/ 7142020 w 8349058"/>
              <a:gd name="connsiteY5" fmla="*/ 618422 h 4400108"/>
              <a:gd name="connsiteX6" fmla="*/ 7306144 w 8349058"/>
              <a:gd name="connsiteY6" fmla="*/ 805993 h 4400108"/>
              <a:gd name="connsiteX7" fmla="*/ 7524974 w 8349058"/>
              <a:gd name="connsiteY7" fmla="*/ 954485 h 4400108"/>
              <a:gd name="connsiteX8" fmla="*/ 7735990 w 8349058"/>
              <a:gd name="connsiteY8" fmla="*/ 1165500 h 4400108"/>
              <a:gd name="connsiteX9" fmla="*/ 7837589 w 8349058"/>
              <a:gd name="connsiteY9" fmla="*/ 1188946 h 4400108"/>
              <a:gd name="connsiteX10" fmla="*/ 7915744 w 8349058"/>
              <a:gd name="connsiteY10" fmla="*/ 1493746 h 4400108"/>
              <a:gd name="connsiteX11" fmla="*/ 7993897 w 8349058"/>
              <a:gd name="connsiteY11" fmla="*/ 1642239 h 4400108"/>
              <a:gd name="connsiteX12" fmla="*/ 7962636 w 8349058"/>
              <a:gd name="connsiteY12" fmla="*/ 1712576 h 4400108"/>
              <a:gd name="connsiteX13" fmla="*/ 8165836 w 8349058"/>
              <a:gd name="connsiteY13" fmla="*/ 2056454 h 4400108"/>
              <a:gd name="connsiteX14" fmla="*/ 8243990 w 8349058"/>
              <a:gd name="connsiteY14" fmla="*/ 2064271 h 4400108"/>
              <a:gd name="connsiteX15" fmla="*/ 8290881 w 8349058"/>
              <a:gd name="connsiteY15" fmla="*/ 2556638 h 4400108"/>
              <a:gd name="connsiteX16" fmla="*/ 8251805 w 8349058"/>
              <a:gd name="connsiteY16" fmla="*/ 2970854 h 4400108"/>
              <a:gd name="connsiteX17" fmla="*/ 7540605 w 8349058"/>
              <a:gd name="connsiteY17" fmla="*/ 3025562 h 4400108"/>
              <a:gd name="connsiteX18" fmla="*/ 6684821 w 8349058"/>
              <a:gd name="connsiteY18" fmla="*/ 3302865 h 4400108"/>
              <a:gd name="connsiteX19" fmla="*/ 3090402 w 8349058"/>
              <a:gd name="connsiteY19" fmla="*/ 4365757 h 4400108"/>
              <a:gd name="connsiteX20" fmla="*/ 76913 w 8349058"/>
              <a:gd name="connsiteY20" fmla="*/ 407408 h 4400108"/>
              <a:gd name="connsiteX21" fmla="*/ 835004 w 8349058"/>
              <a:gd name="connsiteY21" fmla="*/ 571531 h 4400108"/>
              <a:gd name="connsiteX22" fmla="*/ 1468052 w 8349058"/>
              <a:gd name="connsiteY22" fmla="*/ 1243653 h 4400108"/>
              <a:gd name="connsiteX23" fmla="*/ 1983866 w 8349058"/>
              <a:gd name="connsiteY23" fmla="*/ 1861069 h 4400108"/>
              <a:gd name="connsiteX24" fmla="*/ 2280850 w 8349058"/>
              <a:gd name="connsiteY24" fmla="*/ 1399962 h 4400108"/>
              <a:gd name="connsiteX25" fmla="*/ 2433910 w 8349058"/>
              <a:gd name="connsiteY25" fmla="*/ 1062893 h 4400108"/>
              <a:gd name="connsiteX0" fmla="*/ 2433910 w 8349058"/>
              <a:gd name="connsiteY0" fmla="*/ 1062893 h 4400108"/>
              <a:gd name="connsiteX1" fmla="*/ 2538759 w 8349058"/>
              <a:gd name="connsiteY1" fmla="*/ 618422 h 4400108"/>
              <a:gd name="connsiteX2" fmla="*/ 6809867 w 8349058"/>
              <a:gd name="connsiteY2" fmla="*/ 0 h 4400108"/>
              <a:gd name="connsiteX3" fmla="*/ 7095128 w 8349058"/>
              <a:gd name="connsiteY3" fmla="*/ 235469 h 4400108"/>
              <a:gd name="connsiteX4" fmla="*/ 7188913 w 8349058"/>
              <a:gd name="connsiteY4" fmla="*/ 227654 h 4400108"/>
              <a:gd name="connsiteX5" fmla="*/ 7313959 w 8349058"/>
              <a:gd name="connsiteY5" fmla="*/ 399593 h 4400108"/>
              <a:gd name="connsiteX6" fmla="*/ 7142020 w 8349058"/>
              <a:gd name="connsiteY6" fmla="*/ 618422 h 4400108"/>
              <a:gd name="connsiteX7" fmla="*/ 7306144 w 8349058"/>
              <a:gd name="connsiteY7" fmla="*/ 805993 h 4400108"/>
              <a:gd name="connsiteX8" fmla="*/ 7524974 w 8349058"/>
              <a:gd name="connsiteY8" fmla="*/ 954485 h 4400108"/>
              <a:gd name="connsiteX9" fmla="*/ 7735990 w 8349058"/>
              <a:gd name="connsiteY9" fmla="*/ 1165500 h 4400108"/>
              <a:gd name="connsiteX10" fmla="*/ 7837589 w 8349058"/>
              <a:gd name="connsiteY10" fmla="*/ 1188946 h 4400108"/>
              <a:gd name="connsiteX11" fmla="*/ 7915744 w 8349058"/>
              <a:gd name="connsiteY11" fmla="*/ 1493746 h 4400108"/>
              <a:gd name="connsiteX12" fmla="*/ 7993897 w 8349058"/>
              <a:gd name="connsiteY12" fmla="*/ 1642239 h 4400108"/>
              <a:gd name="connsiteX13" fmla="*/ 7962636 w 8349058"/>
              <a:gd name="connsiteY13" fmla="*/ 1712576 h 4400108"/>
              <a:gd name="connsiteX14" fmla="*/ 8165836 w 8349058"/>
              <a:gd name="connsiteY14" fmla="*/ 2056454 h 4400108"/>
              <a:gd name="connsiteX15" fmla="*/ 8243990 w 8349058"/>
              <a:gd name="connsiteY15" fmla="*/ 2064271 h 4400108"/>
              <a:gd name="connsiteX16" fmla="*/ 8290881 w 8349058"/>
              <a:gd name="connsiteY16" fmla="*/ 2556638 h 4400108"/>
              <a:gd name="connsiteX17" fmla="*/ 8251805 w 8349058"/>
              <a:gd name="connsiteY17" fmla="*/ 2970854 h 4400108"/>
              <a:gd name="connsiteX18" fmla="*/ 7540605 w 8349058"/>
              <a:gd name="connsiteY18" fmla="*/ 3025562 h 4400108"/>
              <a:gd name="connsiteX19" fmla="*/ 6684821 w 8349058"/>
              <a:gd name="connsiteY19" fmla="*/ 3302865 h 4400108"/>
              <a:gd name="connsiteX20" fmla="*/ 3090402 w 8349058"/>
              <a:gd name="connsiteY20" fmla="*/ 4365757 h 4400108"/>
              <a:gd name="connsiteX21" fmla="*/ 76913 w 8349058"/>
              <a:gd name="connsiteY21" fmla="*/ 407408 h 4400108"/>
              <a:gd name="connsiteX22" fmla="*/ 835004 w 8349058"/>
              <a:gd name="connsiteY22" fmla="*/ 571531 h 4400108"/>
              <a:gd name="connsiteX23" fmla="*/ 1468052 w 8349058"/>
              <a:gd name="connsiteY23" fmla="*/ 1243653 h 4400108"/>
              <a:gd name="connsiteX24" fmla="*/ 1983866 w 8349058"/>
              <a:gd name="connsiteY24" fmla="*/ 1861069 h 4400108"/>
              <a:gd name="connsiteX25" fmla="*/ 2280850 w 8349058"/>
              <a:gd name="connsiteY25" fmla="*/ 1399962 h 4400108"/>
              <a:gd name="connsiteX26" fmla="*/ 2433910 w 8349058"/>
              <a:gd name="connsiteY26" fmla="*/ 1062893 h 4400108"/>
              <a:gd name="connsiteX0" fmla="*/ 2433910 w 8349058"/>
              <a:gd name="connsiteY0" fmla="*/ 1062893 h 4400108"/>
              <a:gd name="connsiteX1" fmla="*/ 2538759 w 8349058"/>
              <a:gd name="connsiteY1" fmla="*/ 618422 h 4400108"/>
              <a:gd name="connsiteX2" fmla="*/ 3382820 w 8349058"/>
              <a:gd name="connsiteY2" fmla="*/ 141684 h 4400108"/>
              <a:gd name="connsiteX3" fmla="*/ 6809867 w 8349058"/>
              <a:gd name="connsiteY3" fmla="*/ 0 h 4400108"/>
              <a:gd name="connsiteX4" fmla="*/ 7095128 w 8349058"/>
              <a:gd name="connsiteY4" fmla="*/ 235469 h 4400108"/>
              <a:gd name="connsiteX5" fmla="*/ 7188913 w 8349058"/>
              <a:gd name="connsiteY5" fmla="*/ 227654 h 4400108"/>
              <a:gd name="connsiteX6" fmla="*/ 7313959 w 8349058"/>
              <a:gd name="connsiteY6" fmla="*/ 399593 h 4400108"/>
              <a:gd name="connsiteX7" fmla="*/ 7142020 w 8349058"/>
              <a:gd name="connsiteY7" fmla="*/ 618422 h 4400108"/>
              <a:gd name="connsiteX8" fmla="*/ 7306144 w 8349058"/>
              <a:gd name="connsiteY8" fmla="*/ 805993 h 4400108"/>
              <a:gd name="connsiteX9" fmla="*/ 7524974 w 8349058"/>
              <a:gd name="connsiteY9" fmla="*/ 954485 h 4400108"/>
              <a:gd name="connsiteX10" fmla="*/ 7735990 w 8349058"/>
              <a:gd name="connsiteY10" fmla="*/ 1165500 h 4400108"/>
              <a:gd name="connsiteX11" fmla="*/ 7837589 w 8349058"/>
              <a:gd name="connsiteY11" fmla="*/ 1188946 h 4400108"/>
              <a:gd name="connsiteX12" fmla="*/ 7915744 w 8349058"/>
              <a:gd name="connsiteY12" fmla="*/ 1493746 h 4400108"/>
              <a:gd name="connsiteX13" fmla="*/ 7993897 w 8349058"/>
              <a:gd name="connsiteY13" fmla="*/ 1642239 h 4400108"/>
              <a:gd name="connsiteX14" fmla="*/ 7962636 w 8349058"/>
              <a:gd name="connsiteY14" fmla="*/ 1712576 h 4400108"/>
              <a:gd name="connsiteX15" fmla="*/ 8165836 w 8349058"/>
              <a:gd name="connsiteY15" fmla="*/ 2056454 h 4400108"/>
              <a:gd name="connsiteX16" fmla="*/ 8243990 w 8349058"/>
              <a:gd name="connsiteY16" fmla="*/ 2064271 h 4400108"/>
              <a:gd name="connsiteX17" fmla="*/ 8290881 w 8349058"/>
              <a:gd name="connsiteY17" fmla="*/ 2556638 h 4400108"/>
              <a:gd name="connsiteX18" fmla="*/ 8251805 w 8349058"/>
              <a:gd name="connsiteY18" fmla="*/ 2970854 h 4400108"/>
              <a:gd name="connsiteX19" fmla="*/ 7540605 w 8349058"/>
              <a:gd name="connsiteY19" fmla="*/ 3025562 h 4400108"/>
              <a:gd name="connsiteX20" fmla="*/ 6684821 w 8349058"/>
              <a:gd name="connsiteY20" fmla="*/ 3302865 h 4400108"/>
              <a:gd name="connsiteX21" fmla="*/ 3090402 w 8349058"/>
              <a:gd name="connsiteY21" fmla="*/ 4365757 h 4400108"/>
              <a:gd name="connsiteX22" fmla="*/ 76913 w 8349058"/>
              <a:gd name="connsiteY22" fmla="*/ 407408 h 4400108"/>
              <a:gd name="connsiteX23" fmla="*/ 835004 w 8349058"/>
              <a:gd name="connsiteY23" fmla="*/ 571531 h 4400108"/>
              <a:gd name="connsiteX24" fmla="*/ 1468052 w 8349058"/>
              <a:gd name="connsiteY24" fmla="*/ 1243653 h 4400108"/>
              <a:gd name="connsiteX25" fmla="*/ 1983866 w 8349058"/>
              <a:gd name="connsiteY25" fmla="*/ 1861069 h 4400108"/>
              <a:gd name="connsiteX26" fmla="*/ 2280850 w 8349058"/>
              <a:gd name="connsiteY26" fmla="*/ 1399962 h 4400108"/>
              <a:gd name="connsiteX27" fmla="*/ 2433910 w 8349058"/>
              <a:gd name="connsiteY27" fmla="*/ 1062893 h 4400108"/>
              <a:gd name="connsiteX0" fmla="*/ 2433910 w 8349058"/>
              <a:gd name="connsiteY0" fmla="*/ 1062893 h 4400108"/>
              <a:gd name="connsiteX1" fmla="*/ 2538759 w 8349058"/>
              <a:gd name="connsiteY1" fmla="*/ 618422 h 4400108"/>
              <a:gd name="connsiteX2" fmla="*/ 2929528 w 8349058"/>
              <a:gd name="connsiteY2" fmla="*/ 266730 h 4400108"/>
              <a:gd name="connsiteX3" fmla="*/ 3382820 w 8349058"/>
              <a:gd name="connsiteY3" fmla="*/ 141684 h 4400108"/>
              <a:gd name="connsiteX4" fmla="*/ 6809867 w 8349058"/>
              <a:gd name="connsiteY4" fmla="*/ 0 h 4400108"/>
              <a:gd name="connsiteX5" fmla="*/ 7095128 w 8349058"/>
              <a:gd name="connsiteY5" fmla="*/ 235469 h 4400108"/>
              <a:gd name="connsiteX6" fmla="*/ 7188913 w 8349058"/>
              <a:gd name="connsiteY6" fmla="*/ 227654 h 4400108"/>
              <a:gd name="connsiteX7" fmla="*/ 7313959 w 8349058"/>
              <a:gd name="connsiteY7" fmla="*/ 399593 h 4400108"/>
              <a:gd name="connsiteX8" fmla="*/ 7142020 w 8349058"/>
              <a:gd name="connsiteY8" fmla="*/ 618422 h 4400108"/>
              <a:gd name="connsiteX9" fmla="*/ 7306144 w 8349058"/>
              <a:gd name="connsiteY9" fmla="*/ 805993 h 4400108"/>
              <a:gd name="connsiteX10" fmla="*/ 7524974 w 8349058"/>
              <a:gd name="connsiteY10" fmla="*/ 954485 h 4400108"/>
              <a:gd name="connsiteX11" fmla="*/ 7735990 w 8349058"/>
              <a:gd name="connsiteY11" fmla="*/ 1165500 h 4400108"/>
              <a:gd name="connsiteX12" fmla="*/ 7837589 w 8349058"/>
              <a:gd name="connsiteY12" fmla="*/ 1188946 h 4400108"/>
              <a:gd name="connsiteX13" fmla="*/ 7915744 w 8349058"/>
              <a:gd name="connsiteY13" fmla="*/ 1493746 h 4400108"/>
              <a:gd name="connsiteX14" fmla="*/ 7993897 w 8349058"/>
              <a:gd name="connsiteY14" fmla="*/ 1642239 h 4400108"/>
              <a:gd name="connsiteX15" fmla="*/ 7962636 w 8349058"/>
              <a:gd name="connsiteY15" fmla="*/ 1712576 h 4400108"/>
              <a:gd name="connsiteX16" fmla="*/ 8165836 w 8349058"/>
              <a:gd name="connsiteY16" fmla="*/ 2056454 h 4400108"/>
              <a:gd name="connsiteX17" fmla="*/ 8243990 w 8349058"/>
              <a:gd name="connsiteY17" fmla="*/ 2064271 h 4400108"/>
              <a:gd name="connsiteX18" fmla="*/ 8290881 w 8349058"/>
              <a:gd name="connsiteY18" fmla="*/ 2556638 h 4400108"/>
              <a:gd name="connsiteX19" fmla="*/ 8251805 w 8349058"/>
              <a:gd name="connsiteY19" fmla="*/ 2970854 h 4400108"/>
              <a:gd name="connsiteX20" fmla="*/ 7540605 w 8349058"/>
              <a:gd name="connsiteY20" fmla="*/ 3025562 h 4400108"/>
              <a:gd name="connsiteX21" fmla="*/ 6684821 w 8349058"/>
              <a:gd name="connsiteY21" fmla="*/ 3302865 h 4400108"/>
              <a:gd name="connsiteX22" fmla="*/ 3090402 w 8349058"/>
              <a:gd name="connsiteY22" fmla="*/ 4365757 h 4400108"/>
              <a:gd name="connsiteX23" fmla="*/ 76913 w 8349058"/>
              <a:gd name="connsiteY23" fmla="*/ 407408 h 4400108"/>
              <a:gd name="connsiteX24" fmla="*/ 835004 w 8349058"/>
              <a:gd name="connsiteY24" fmla="*/ 571531 h 4400108"/>
              <a:gd name="connsiteX25" fmla="*/ 1468052 w 8349058"/>
              <a:gd name="connsiteY25" fmla="*/ 1243653 h 4400108"/>
              <a:gd name="connsiteX26" fmla="*/ 1983866 w 8349058"/>
              <a:gd name="connsiteY26" fmla="*/ 1861069 h 4400108"/>
              <a:gd name="connsiteX27" fmla="*/ 2280850 w 8349058"/>
              <a:gd name="connsiteY27" fmla="*/ 1399962 h 4400108"/>
              <a:gd name="connsiteX28" fmla="*/ 2433910 w 8349058"/>
              <a:gd name="connsiteY28" fmla="*/ 1062893 h 4400108"/>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6809867 w 8349058"/>
              <a:gd name="connsiteY5" fmla="*/ 69332 h 4469440"/>
              <a:gd name="connsiteX6" fmla="*/ 7095128 w 8349058"/>
              <a:gd name="connsiteY6" fmla="*/ 304801 h 4469440"/>
              <a:gd name="connsiteX7" fmla="*/ 7188913 w 8349058"/>
              <a:gd name="connsiteY7" fmla="*/ 296986 h 4469440"/>
              <a:gd name="connsiteX8" fmla="*/ 7313959 w 8349058"/>
              <a:gd name="connsiteY8" fmla="*/ 468925 h 4469440"/>
              <a:gd name="connsiteX9" fmla="*/ 7142020 w 8349058"/>
              <a:gd name="connsiteY9" fmla="*/ 687754 h 4469440"/>
              <a:gd name="connsiteX10" fmla="*/ 7306144 w 8349058"/>
              <a:gd name="connsiteY10" fmla="*/ 875325 h 4469440"/>
              <a:gd name="connsiteX11" fmla="*/ 7524974 w 8349058"/>
              <a:gd name="connsiteY11" fmla="*/ 1023817 h 4469440"/>
              <a:gd name="connsiteX12" fmla="*/ 7735990 w 8349058"/>
              <a:gd name="connsiteY12" fmla="*/ 1234832 h 4469440"/>
              <a:gd name="connsiteX13" fmla="*/ 7837589 w 8349058"/>
              <a:gd name="connsiteY13" fmla="*/ 1258278 h 4469440"/>
              <a:gd name="connsiteX14" fmla="*/ 7915744 w 8349058"/>
              <a:gd name="connsiteY14" fmla="*/ 1563078 h 4469440"/>
              <a:gd name="connsiteX15" fmla="*/ 7993897 w 8349058"/>
              <a:gd name="connsiteY15" fmla="*/ 1711571 h 4469440"/>
              <a:gd name="connsiteX16" fmla="*/ 7962636 w 8349058"/>
              <a:gd name="connsiteY16" fmla="*/ 1781908 h 4469440"/>
              <a:gd name="connsiteX17" fmla="*/ 8165836 w 8349058"/>
              <a:gd name="connsiteY17" fmla="*/ 2125786 h 4469440"/>
              <a:gd name="connsiteX18" fmla="*/ 8243990 w 8349058"/>
              <a:gd name="connsiteY18" fmla="*/ 2133603 h 4469440"/>
              <a:gd name="connsiteX19" fmla="*/ 8290881 w 8349058"/>
              <a:gd name="connsiteY19" fmla="*/ 2625970 h 4469440"/>
              <a:gd name="connsiteX20" fmla="*/ 8251805 w 8349058"/>
              <a:gd name="connsiteY20" fmla="*/ 3040186 h 4469440"/>
              <a:gd name="connsiteX21" fmla="*/ 7540605 w 8349058"/>
              <a:gd name="connsiteY21" fmla="*/ 3094894 h 4469440"/>
              <a:gd name="connsiteX22" fmla="*/ 6684821 w 8349058"/>
              <a:gd name="connsiteY22" fmla="*/ 3372197 h 4469440"/>
              <a:gd name="connsiteX23" fmla="*/ 3090402 w 8349058"/>
              <a:gd name="connsiteY23" fmla="*/ 4435089 h 4469440"/>
              <a:gd name="connsiteX24" fmla="*/ 76913 w 8349058"/>
              <a:gd name="connsiteY24" fmla="*/ 476740 h 4469440"/>
              <a:gd name="connsiteX25" fmla="*/ 835004 w 8349058"/>
              <a:gd name="connsiteY25" fmla="*/ 640863 h 4469440"/>
              <a:gd name="connsiteX26" fmla="*/ 1468052 w 8349058"/>
              <a:gd name="connsiteY26" fmla="*/ 1312985 h 4469440"/>
              <a:gd name="connsiteX27" fmla="*/ 1983866 w 8349058"/>
              <a:gd name="connsiteY27" fmla="*/ 1930401 h 4469440"/>
              <a:gd name="connsiteX28" fmla="*/ 2280850 w 8349058"/>
              <a:gd name="connsiteY28" fmla="*/ 1469294 h 4469440"/>
              <a:gd name="connsiteX29" fmla="*/ 2433910 w 8349058"/>
              <a:gd name="connsiteY29"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809867 w 8349058"/>
              <a:gd name="connsiteY6" fmla="*/ 69332 h 4469440"/>
              <a:gd name="connsiteX7" fmla="*/ 7095128 w 8349058"/>
              <a:gd name="connsiteY7" fmla="*/ 304801 h 4469440"/>
              <a:gd name="connsiteX8" fmla="*/ 7188913 w 8349058"/>
              <a:gd name="connsiteY8" fmla="*/ 296986 h 4469440"/>
              <a:gd name="connsiteX9" fmla="*/ 7313959 w 8349058"/>
              <a:gd name="connsiteY9" fmla="*/ 468925 h 4469440"/>
              <a:gd name="connsiteX10" fmla="*/ 7142020 w 8349058"/>
              <a:gd name="connsiteY10" fmla="*/ 687754 h 4469440"/>
              <a:gd name="connsiteX11" fmla="*/ 7306144 w 8349058"/>
              <a:gd name="connsiteY11" fmla="*/ 875325 h 4469440"/>
              <a:gd name="connsiteX12" fmla="*/ 7524974 w 8349058"/>
              <a:gd name="connsiteY12" fmla="*/ 1023817 h 4469440"/>
              <a:gd name="connsiteX13" fmla="*/ 7735990 w 8349058"/>
              <a:gd name="connsiteY13" fmla="*/ 1234832 h 4469440"/>
              <a:gd name="connsiteX14" fmla="*/ 7837589 w 8349058"/>
              <a:gd name="connsiteY14" fmla="*/ 1258278 h 4469440"/>
              <a:gd name="connsiteX15" fmla="*/ 7915744 w 8349058"/>
              <a:gd name="connsiteY15" fmla="*/ 1563078 h 4469440"/>
              <a:gd name="connsiteX16" fmla="*/ 7993897 w 8349058"/>
              <a:gd name="connsiteY16" fmla="*/ 1711571 h 4469440"/>
              <a:gd name="connsiteX17" fmla="*/ 7962636 w 8349058"/>
              <a:gd name="connsiteY17" fmla="*/ 1781908 h 4469440"/>
              <a:gd name="connsiteX18" fmla="*/ 8165836 w 8349058"/>
              <a:gd name="connsiteY18" fmla="*/ 2125786 h 4469440"/>
              <a:gd name="connsiteX19" fmla="*/ 8243990 w 8349058"/>
              <a:gd name="connsiteY19" fmla="*/ 2133603 h 4469440"/>
              <a:gd name="connsiteX20" fmla="*/ 8290881 w 8349058"/>
              <a:gd name="connsiteY20" fmla="*/ 2625970 h 4469440"/>
              <a:gd name="connsiteX21" fmla="*/ 8251805 w 8349058"/>
              <a:gd name="connsiteY21" fmla="*/ 3040186 h 4469440"/>
              <a:gd name="connsiteX22" fmla="*/ 7540605 w 8349058"/>
              <a:gd name="connsiteY22" fmla="*/ 3094894 h 4469440"/>
              <a:gd name="connsiteX23" fmla="*/ 6684821 w 8349058"/>
              <a:gd name="connsiteY23" fmla="*/ 3372197 h 4469440"/>
              <a:gd name="connsiteX24" fmla="*/ 3090402 w 8349058"/>
              <a:gd name="connsiteY24" fmla="*/ 4435089 h 4469440"/>
              <a:gd name="connsiteX25" fmla="*/ 76913 w 8349058"/>
              <a:gd name="connsiteY25" fmla="*/ 476740 h 4469440"/>
              <a:gd name="connsiteX26" fmla="*/ 835004 w 8349058"/>
              <a:gd name="connsiteY26" fmla="*/ 640863 h 4469440"/>
              <a:gd name="connsiteX27" fmla="*/ 1468052 w 8349058"/>
              <a:gd name="connsiteY27" fmla="*/ 1312985 h 4469440"/>
              <a:gd name="connsiteX28" fmla="*/ 1983866 w 8349058"/>
              <a:gd name="connsiteY28" fmla="*/ 1930401 h 4469440"/>
              <a:gd name="connsiteX29" fmla="*/ 2280850 w 8349058"/>
              <a:gd name="connsiteY29" fmla="*/ 1469294 h 4469440"/>
              <a:gd name="connsiteX30" fmla="*/ 2433910 w 8349058"/>
              <a:gd name="connsiteY30"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024420 w 8349058"/>
              <a:gd name="connsiteY6" fmla="*/ 500185 h 4469440"/>
              <a:gd name="connsiteX7" fmla="*/ 6809867 w 8349058"/>
              <a:gd name="connsiteY7" fmla="*/ 69332 h 4469440"/>
              <a:gd name="connsiteX8" fmla="*/ 7095128 w 8349058"/>
              <a:gd name="connsiteY8" fmla="*/ 304801 h 4469440"/>
              <a:gd name="connsiteX9" fmla="*/ 7188913 w 8349058"/>
              <a:gd name="connsiteY9" fmla="*/ 296986 h 4469440"/>
              <a:gd name="connsiteX10" fmla="*/ 7313959 w 8349058"/>
              <a:gd name="connsiteY10" fmla="*/ 468925 h 4469440"/>
              <a:gd name="connsiteX11" fmla="*/ 7142020 w 8349058"/>
              <a:gd name="connsiteY11" fmla="*/ 687754 h 4469440"/>
              <a:gd name="connsiteX12" fmla="*/ 7306144 w 8349058"/>
              <a:gd name="connsiteY12" fmla="*/ 875325 h 4469440"/>
              <a:gd name="connsiteX13" fmla="*/ 7524974 w 8349058"/>
              <a:gd name="connsiteY13" fmla="*/ 1023817 h 4469440"/>
              <a:gd name="connsiteX14" fmla="*/ 7735990 w 8349058"/>
              <a:gd name="connsiteY14" fmla="*/ 1234832 h 4469440"/>
              <a:gd name="connsiteX15" fmla="*/ 7837589 w 8349058"/>
              <a:gd name="connsiteY15" fmla="*/ 1258278 h 4469440"/>
              <a:gd name="connsiteX16" fmla="*/ 7915744 w 8349058"/>
              <a:gd name="connsiteY16" fmla="*/ 1563078 h 4469440"/>
              <a:gd name="connsiteX17" fmla="*/ 7993897 w 8349058"/>
              <a:gd name="connsiteY17" fmla="*/ 1711571 h 4469440"/>
              <a:gd name="connsiteX18" fmla="*/ 7962636 w 8349058"/>
              <a:gd name="connsiteY18" fmla="*/ 1781908 h 4469440"/>
              <a:gd name="connsiteX19" fmla="*/ 8165836 w 8349058"/>
              <a:gd name="connsiteY19" fmla="*/ 2125786 h 4469440"/>
              <a:gd name="connsiteX20" fmla="*/ 8243990 w 8349058"/>
              <a:gd name="connsiteY20" fmla="*/ 2133603 h 4469440"/>
              <a:gd name="connsiteX21" fmla="*/ 8290881 w 8349058"/>
              <a:gd name="connsiteY21" fmla="*/ 2625970 h 4469440"/>
              <a:gd name="connsiteX22" fmla="*/ 8251805 w 8349058"/>
              <a:gd name="connsiteY22" fmla="*/ 3040186 h 4469440"/>
              <a:gd name="connsiteX23" fmla="*/ 7540605 w 8349058"/>
              <a:gd name="connsiteY23" fmla="*/ 3094894 h 4469440"/>
              <a:gd name="connsiteX24" fmla="*/ 6684821 w 8349058"/>
              <a:gd name="connsiteY24" fmla="*/ 3372197 h 4469440"/>
              <a:gd name="connsiteX25" fmla="*/ 3090402 w 8349058"/>
              <a:gd name="connsiteY25" fmla="*/ 4435089 h 4469440"/>
              <a:gd name="connsiteX26" fmla="*/ 76913 w 8349058"/>
              <a:gd name="connsiteY26" fmla="*/ 476740 h 4469440"/>
              <a:gd name="connsiteX27" fmla="*/ 835004 w 8349058"/>
              <a:gd name="connsiteY27" fmla="*/ 640863 h 4469440"/>
              <a:gd name="connsiteX28" fmla="*/ 1468052 w 8349058"/>
              <a:gd name="connsiteY28" fmla="*/ 1312985 h 4469440"/>
              <a:gd name="connsiteX29" fmla="*/ 1983866 w 8349058"/>
              <a:gd name="connsiteY29" fmla="*/ 1930401 h 4469440"/>
              <a:gd name="connsiteX30" fmla="*/ 2280850 w 8349058"/>
              <a:gd name="connsiteY30" fmla="*/ 1469294 h 4469440"/>
              <a:gd name="connsiteX31" fmla="*/ 2433910 w 8349058"/>
              <a:gd name="connsiteY31"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024420 w 8349058"/>
              <a:gd name="connsiteY6" fmla="*/ 500185 h 4469440"/>
              <a:gd name="connsiteX7" fmla="*/ 6469897 w 8349058"/>
              <a:gd name="connsiteY7" fmla="*/ 101600 h 4469440"/>
              <a:gd name="connsiteX8" fmla="*/ 6809867 w 8349058"/>
              <a:gd name="connsiteY8" fmla="*/ 69332 h 4469440"/>
              <a:gd name="connsiteX9" fmla="*/ 7095128 w 8349058"/>
              <a:gd name="connsiteY9" fmla="*/ 304801 h 4469440"/>
              <a:gd name="connsiteX10" fmla="*/ 7188913 w 8349058"/>
              <a:gd name="connsiteY10" fmla="*/ 296986 h 4469440"/>
              <a:gd name="connsiteX11" fmla="*/ 7313959 w 8349058"/>
              <a:gd name="connsiteY11" fmla="*/ 468925 h 4469440"/>
              <a:gd name="connsiteX12" fmla="*/ 7142020 w 8349058"/>
              <a:gd name="connsiteY12" fmla="*/ 687754 h 4469440"/>
              <a:gd name="connsiteX13" fmla="*/ 7306144 w 8349058"/>
              <a:gd name="connsiteY13" fmla="*/ 875325 h 4469440"/>
              <a:gd name="connsiteX14" fmla="*/ 7524974 w 8349058"/>
              <a:gd name="connsiteY14" fmla="*/ 1023817 h 4469440"/>
              <a:gd name="connsiteX15" fmla="*/ 7735990 w 8349058"/>
              <a:gd name="connsiteY15" fmla="*/ 1234832 h 4469440"/>
              <a:gd name="connsiteX16" fmla="*/ 7837589 w 8349058"/>
              <a:gd name="connsiteY16" fmla="*/ 1258278 h 4469440"/>
              <a:gd name="connsiteX17" fmla="*/ 7915744 w 8349058"/>
              <a:gd name="connsiteY17" fmla="*/ 1563078 h 4469440"/>
              <a:gd name="connsiteX18" fmla="*/ 7993897 w 8349058"/>
              <a:gd name="connsiteY18" fmla="*/ 1711571 h 4469440"/>
              <a:gd name="connsiteX19" fmla="*/ 7962636 w 8349058"/>
              <a:gd name="connsiteY19" fmla="*/ 1781908 h 4469440"/>
              <a:gd name="connsiteX20" fmla="*/ 8165836 w 8349058"/>
              <a:gd name="connsiteY20" fmla="*/ 2125786 h 4469440"/>
              <a:gd name="connsiteX21" fmla="*/ 8243990 w 8349058"/>
              <a:gd name="connsiteY21" fmla="*/ 2133603 h 4469440"/>
              <a:gd name="connsiteX22" fmla="*/ 8290881 w 8349058"/>
              <a:gd name="connsiteY22" fmla="*/ 2625970 h 4469440"/>
              <a:gd name="connsiteX23" fmla="*/ 8251805 w 8349058"/>
              <a:gd name="connsiteY23" fmla="*/ 3040186 h 4469440"/>
              <a:gd name="connsiteX24" fmla="*/ 7540605 w 8349058"/>
              <a:gd name="connsiteY24" fmla="*/ 3094894 h 4469440"/>
              <a:gd name="connsiteX25" fmla="*/ 6684821 w 8349058"/>
              <a:gd name="connsiteY25" fmla="*/ 3372197 h 4469440"/>
              <a:gd name="connsiteX26" fmla="*/ 3090402 w 8349058"/>
              <a:gd name="connsiteY26" fmla="*/ 4435089 h 4469440"/>
              <a:gd name="connsiteX27" fmla="*/ 76913 w 8349058"/>
              <a:gd name="connsiteY27" fmla="*/ 476740 h 4469440"/>
              <a:gd name="connsiteX28" fmla="*/ 835004 w 8349058"/>
              <a:gd name="connsiteY28" fmla="*/ 640863 h 4469440"/>
              <a:gd name="connsiteX29" fmla="*/ 1468052 w 8349058"/>
              <a:gd name="connsiteY29" fmla="*/ 1312985 h 4469440"/>
              <a:gd name="connsiteX30" fmla="*/ 1983866 w 8349058"/>
              <a:gd name="connsiteY30" fmla="*/ 1930401 h 4469440"/>
              <a:gd name="connsiteX31" fmla="*/ 2280850 w 8349058"/>
              <a:gd name="connsiteY31" fmla="*/ 1469294 h 4469440"/>
              <a:gd name="connsiteX32" fmla="*/ 2433910 w 8349058"/>
              <a:gd name="connsiteY32"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024420 w 8349058"/>
              <a:gd name="connsiteY6" fmla="*/ 500185 h 4469440"/>
              <a:gd name="connsiteX7" fmla="*/ 6469897 w 8349058"/>
              <a:gd name="connsiteY7" fmla="*/ 101600 h 4469440"/>
              <a:gd name="connsiteX8" fmla="*/ 6618390 w 8349058"/>
              <a:gd name="connsiteY8" fmla="*/ 140677 h 4469440"/>
              <a:gd name="connsiteX9" fmla="*/ 6809867 w 8349058"/>
              <a:gd name="connsiteY9" fmla="*/ 69332 h 4469440"/>
              <a:gd name="connsiteX10" fmla="*/ 7095128 w 8349058"/>
              <a:gd name="connsiteY10" fmla="*/ 304801 h 4469440"/>
              <a:gd name="connsiteX11" fmla="*/ 7188913 w 8349058"/>
              <a:gd name="connsiteY11" fmla="*/ 296986 h 4469440"/>
              <a:gd name="connsiteX12" fmla="*/ 7313959 w 8349058"/>
              <a:gd name="connsiteY12" fmla="*/ 468925 h 4469440"/>
              <a:gd name="connsiteX13" fmla="*/ 7142020 w 8349058"/>
              <a:gd name="connsiteY13" fmla="*/ 687754 h 4469440"/>
              <a:gd name="connsiteX14" fmla="*/ 7306144 w 8349058"/>
              <a:gd name="connsiteY14" fmla="*/ 875325 h 4469440"/>
              <a:gd name="connsiteX15" fmla="*/ 7524974 w 8349058"/>
              <a:gd name="connsiteY15" fmla="*/ 1023817 h 4469440"/>
              <a:gd name="connsiteX16" fmla="*/ 7735990 w 8349058"/>
              <a:gd name="connsiteY16" fmla="*/ 1234832 h 4469440"/>
              <a:gd name="connsiteX17" fmla="*/ 7837589 w 8349058"/>
              <a:gd name="connsiteY17" fmla="*/ 1258278 h 4469440"/>
              <a:gd name="connsiteX18" fmla="*/ 7915744 w 8349058"/>
              <a:gd name="connsiteY18" fmla="*/ 1563078 h 4469440"/>
              <a:gd name="connsiteX19" fmla="*/ 7993897 w 8349058"/>
              <a:gd name="connsiteY19" fmla="*/ 1711571 h 4469440"/>
              <a:gd name="connsiteX20" fmla="*/ 7962636 w 8349058"/>
              <a:gd name="connsiteY20" fmla="*/ 1781908 h 4469440"/>
              <a:gd name="connsiteX21" fmla="*/ 8165836 w 8349058"/>
              <a:gd name="connsiteY21" fmla="*/ 2125786 h 4469440"/>
              <a:gd name="connsiteX22" fmla="*/ 8243990 w 8349058"/>
              <a:gd name="connsiteY22" fmla="*/ 2133603 h 4469440"/>
              <a:gd name="connsiteX23" fmla="*/ 8290881 w 8349058"/>
              <a:gd name="connsiteY23" fmla="*/ 2625970 h 4469440"/>
              <a:gd name="connsiteX24" fmla="*/ 8251805 w 8349058"/>
              <a:gd name="connsiteY24" fmla="*/ 3040186 h 4469440"/>
              <a:gd name="connsiteX25" fmla="*/ 7540605 w 8349058"/>
              <a:gd name="connsiteY25" fmla="*/ 3094894 h 4469440"/>
              <a:gd name="connsiteX26" fmla="*/ 6684821 w 8349058"/>
              <a:gd name="connsiteY26" fmla="*/ 3372197 h 4469440"/>
              <a:gd name="connsiteX27" fmla="*/ 3090402 w 8349058"/>
              <a:gd name="connsiteY27" fmla="*/ 4435089 h 4469440"/>
              <a:gd name="connsiteX28" fmla="*/ 76913 w 8349058"/>
              <a:gd name="connsiteY28" fmla="*/ 476740 h 4469440"/>
              <a:gd name="connsiteX29" fmla="*/ 835004 w 8349058"/>
              <a:gd name="connsiteY29" fmla="*/ 640863 h 4469440"/>
              <a:gd name="connsiteX30" fmla="*/ 1468052 w 8349058"/>
              <a:gd name="connsiteY30" fmla="*/ 1312985 h 4469440"/>
              <a:gd name="connsiteX31" fmla="*/ 1983866 w 8349058"/>
              <a:gd name="connsiteY31" fmla="*/ 1930401 h 4469440"/>
              <a:gd name="connsiteX32" fmla="*/ 2280850 w 8349058"/>
              <a:gd name="connsiteY32" fmla="*/ 1469294 h 4469440"/>
              <a:gd name="connsiteX33" fmla="*/ 2433910 w 8349058"/>
              <a:gd name="connsiteY33" fmla="*/ 1132225 h 4469440"/>
              <a:gd name="connsiteX0" fmla="*/ 2433910 w 8349058"/>
              <a:gd name="connsiteY0" fmla="*/ 1141246 h 4478461"/>
              <a:gd name="connsiteX1" fmla="*/ 2538759 w 8349058"/>
              <a:gd name="connsiteY1" fmla="*/ 696775 h 4478461"/>
              <a:gd name="connsiteX2" fmla="*/ 2929528 w 8349058"/>
              <a:gd name="connsiteY2" fmla="*/ 345083 h 4478461"/>
              <a:gd name="connsiteX3" fmla="*/ 3382820 w 8349058"/>
              <a:gd name="connsiteY3" fmla="*/ 220037 h 4478461"/>
              <a:gd name="connsiteX4" fmla="*/ 3586020 w 8349058"/>
              <a:gd name="connsiteY4" fmla="*/ 9021 h 4478461"/>
              <a:gd name="connsiteX5" fmla="*/ 4820851 w 8349058"/>
              <a:gd name="connsiteY5" fmla="*/ 24652 h 4478461"/>
              <a:gd name="connsiteX6" fmla="*/ 5149097 w 8349058"/>
              <a:gd name="connsiteY6" fmla="*/ 306006 h 4478461"/>
              <a:gd name="connsiteX7" fmla="*/ 6024420 w 8349058"/>
              <a:gd name="connsiteY7" fmla="*/ 509206 h 4478461"/>
              <a:gd name="connsiteX8" fmla="*/ 6469897 w 8349058"/>
              <a:gd name="connsiteY8" fmla="*/ 110621 h 4478461"/>
              <a:gd name="connsiteX9" fmla="*/ 6618390 w 8349058"/>
              <a:gd name="connsiteY9" fmla="*/ 149698 h 4478461"/>
              <a:gd name="connsiteX10" fmla="*/ 6809867 w 8349058"/>
              <a:gd name="connsiteY10" fmla="*/ 78353 h 4478461"/>
              <a:gd name="connsiteX11" fmla="*/ 7095128 w 8349058"/>
              <a:gd name="connsiteY11" fmla="*/ 313822 h 4478461"/>
              <a:gd name="connsiteX12" fmla="*/ 7188913 w 8349058"/>
              <a:gd name="connsiteY12" fmla="*/ 306007 h 4478461"/>
              <a:gd name="connsiteX13" fmla="*/ 7313959 w 8349058"/>
              <a:gd name="connsiteY13" fmla="*/ 477946 h 4478461"/>
              <a:gd name="connsiteX14" fmla="*/ 7142020 w 8349058"/>
              <a:gd name="connsiteY14" fmla="*/ 696775 h 4478461"/>
              <a:gd name="connsiteX15" fmla="*/ 7306144 w 8349058"/>
              <a:gd name="connsiteY15" fmla="*/ 884346 h 4478461"/>
              <a:gd name="connsiteX16" fmla="*/ 7524974 w 8349058"/>
              <a:gd name="connsiteY16" fmla="*/ 1032838 h 4478461"/>
              <a:gd name="connsiteX17" fmla="*/ 7735990 w 8349058"/>
              <a:gd name="connsiteY17" fmla="*/ 1243853 h 4478461"/>
              <a:gd name="connsiteX18" fmla="*/ 7837589 w 8349058"/>
              <a:gd name="connsiteY18" fmla="*/ 1267299 h 4478461"/>
              <a:gd name="connsiteX19" fmla="*/ 7915744 w 8349058"/>
              <a:gd name="connsiteY19" fmla="*/ 1572099 h 4478461"/>
              <a:gd name="connsiteX20" fmla="*/ 7993897 w 8349058"/>
              <a:gd name="connsiteY20" fmla="*/ 1720592 h 4478461"/>
              <a:gd name="connsiteX21" fmla="*/ 7962636 w 8349058"/>
              <a:gd name="connsiteY21" fmla="*/ 1790929 h 4478461"/>
              <a:gd name="connsiteX22" fmla="*/ 8165836 w 8349058"/>
              <a:gd name="connsiteY22" fmla="*/ 2134807 h 4478461"/>
              <a:gd name="connsiteX23" fmla="*/ 8243990 w 8349058"/>
              <a:gd name="connsiteY23" fmla="*/ 2142624 h 4478461"/>
              <a:gd name="connsiteX24" fmla="*/ 8290881 w 8349058"/>
              <a:gd name="connsiteY24" fmla="*/ 2634991 h 4478461"/>
              <a:gd name="connsiteX25" fmla="*/ 8251805 w 8349058"/>
              <a:gd name="connsiteY25" fmla="*/ 3049207 h 4478461"/>
              <a:gd name="connsiteX26" fmla="*/ 7540605 w 8349058"/>
              <a:gd name="connsiteY26" fmla="*/ 3103915 h 4478461"/>
              <a:gd name="connsiteX27" fmla="*/ 6684821 w 8349058"/>
              <a:gd name="connsiteY27" fmla="*/ 3381218 h 4478461"/>
              <a:gd name="connsiteX28" fmla="*/ 3090402 w 8349058"/>
              <a:gd name="connsiteY28" fmla="*/ 4444110 h 4478461"/>
              <a:gd name="connsiteX29" fmla="*/ 76913 w 8349058"/>
              <a:gd name="connsiteY29" fmla="*/ 485761 h 4478461"/>
              <a:gd name="connsiteX30" fmla="*/ 835004 w 8349058"/>
              <a:gd name="connsiteY30" fmla="*/ 649884 h 4478461"/>
              <a:gd name="connsiteX31" fmla="*/ 1468052 w 8349058"/>
              <a:gd name="connsiteY31" fmla="*/ 1322006 h 4478461"/>
              <a:gd name="connsiteX32" fmla="*/ 1983866 w 8349058"/>
              <a:gd name="connsiteY32" fmla="*/ 1939422 h 4478461"/>
              <a:gd name="connsiteX33" fmla="*/ 2280850 w 8349058"/>
              <a:gd name="connsiteY33" fmla="*/ 1478315 h 4478461"/>
              <a:gd name="connsiteX34" fmla="*/ 2433910 w 8349058"/>
              <a:gd name="connsiteY34" fmla="*/ 1141246 h 4478461"/>
              <a:gd name="connsiteX0" fmla="*/ 2433910 w 8349058"/>
              <a:gd name="connsiteY0" fmla="*/ 1138818 h 4476033"/>
              <a:gd name="connsiteX1" fmla="*/ 2538759 w 8349058"/>
              <a:gd name="connsiteY1" fmla="*/ 694347 h 4476033"/>
              <a:gd name="connsiteX2" fmla="*/ 2929528 w 8349058"/>
              <a:gd name="connsiteY2" fmla="*/ 342655 h 4476033"/>
              <a:gd name="connsiteX3" fmla="*/ 3382820 w 8349058"/>
              <a:gd name="connsiteY3" fmla="*/ 217609 h 4476033"/>
              <a:gd name="connsiteX4" fmla="*/ 3586020 w 8349058"/>
              <a:gd name="connsiteY4" fmla="*/ 6593 h 4476033"/>
              <a:gd name="connsiteX5" fmla="*/ 4344113 w 8349058"/>
              <a:gd name="connsiteY5" fmla="*/ 108194 h 4476033"/>
              <a:gd name="connsiteX6" fmla="*/ 4820851 w 8349058"/>
              <a:gd name="connsiteY6" fmla="*/ 22224 h 4476033"/>
              <a:gd name="connsiteX7" fmla="*/ 5149097 w 8349058"/>
              <a:gd name="connsiteY7" fmla="*/ 303578 h 4476033"/>
              <a:gd name="connsiteX8" fmla="*/ 6024420 w 8349058"/>
              <a:gd name="connsiteY8" fmla="*/ 506778 h 4476033"/>
              <a:gd name="connsiteX9" fmla="*/ 6469897 w 8349058"/>
              <a:gd name="connsiteY9" fmla="*/ 108193 h 4476033"/>
              <a:gd name="connsiteX10" fmla="*/ 6618390 w 8349058"/>
              <a:gd name="connsiteY10" fmla="*/ 147270 h 4476033"/>
              <a:gd name="connsiteX11" fmla="*/ 6809867 w 8349058"/>
              <a:gd name="connsiteY11" fmla="*/ 75925 h 4476033"/>
              <a:gd name="connsiteX12" fmla="*/ 7095128 w 8349058"/>
              <a:gd name="connsiteY12" fmla="*/ 311394 h 4476033"/>
              <a:gd name="connsiteX13" fmla="*/ 7188913 w 8349058"/>
              <a:gd name="connsiteY13" fmla="*/ 303579 h 4476033"/>
              <a:gd name="connsiteX14" fmla="*/ 7313959 w 8349058"/>
              <a:gd name="connsiteY14" fmla="*/ 475518 h 4476033"/>
              <a:gd name="connsiteX15" fmla="*/ 7142020 w 8349058"/>
              <a:gd name="connsiteY15" fmla="*/ 694347 h 4476033"/>
              <a:gd name="connsiteX16" fmla="*/ 7306144 w 8349058"/>
              <a:gd name="connsiteY16" fmla="*/ 881918 h 4476033"/>
              <a:gd name="connsiteX17" fmla="*/ 7524974 w 8349058"/>
              <a:gd name="connsiteY17" fmla="*/ 1030410 h 4476033"/>
              <a:gd name="connsiteX18" fmla="*/ 7735990 w 8349058"/>
              <a:gd name="connsiteY18" fmla="*/ 1241425 h 4476033"/>
              <a:gd name="connsiteX19" fmla="*/ 7837589 w 8349058"/>
              <a:gd name="connsiteY19" fmla="*/ 1264871 h 4476033"/>
              <a:gd name="connsiteX20" fmla="*/ 7915744 w 8349058"/>
              <a:gd name="connsiteY20" fmla="*/ 1569671 h 4476033"/>
              <a:gd name="connsiteX21" fmla="*/ 7993897 w 8349058"/>
              <a:gd name="connsiteY21" fmla="*/ 1718164 h 4476033"/>
              <a:gd name="connsiteX22" fmla="*/ 7962636 w 8349058"/>
              <a:gd name="connsiteY22" fmla="*/ 1788501 h 4476033"/>
              <a:gd name="connsiteX23" fmla="*/ 8165836 w 8349058"/>
              <a:gd name="connsiteY23" fmla="*/ 2132379 h 4476033"/>
              <a:gd name="connsiteX24" fmla="*/ 8243990 w 8349058"/>
              <a:gd name="connsiteY24" fmla="*/ 2140196 h 4476033"/>
              <a:gd name="connsiteX25" fmla="*/ 8290881 w 8349058"/>
              <a:gd name="connsiteY25" fmla="*/ 2632563 h 4476033"/>
              <a:gd name="connsiteX26" fmla="*/ 8251805 w 8349058"/>
              <a:gd name="connsiteY26" fmla="*/ 3046779 h 4476033"/>
              <a:gd name="connsiteX27" fmla="*/ 7540605 w 8349058"/>
              <a:gd name="connsiteY27" fmla="*/ 3101487 h 4476033"/>
              <a:gd name="connsiteX28" fmla="*/ 6684821 w 8349058"/>
              <a:gd name="connsiteY28" fmla="*/ 3378790 h 4476033"/>
              <a:gd name="connsiteX29" fmla="*/ 3090402 w 8349058"/>
              <a:gd name="connsiteY29" fmla="*/ 4441682 h 4476033"/>
              <a:gd name="connsiteX30" fmla="*/ 76913 w 8349058"/>
              <a:gd name="connsiteY30" fmla="*/ 483333 h 4476033"/>
              <a:gd name="connsiteX31" fmla="*/ 835004 w 8349058"/>
              <a:gd name="connsiteY31" fmla="*/ 647456 h 4476033"/>
              <a:gd name="connsiteX32" fmla="*/ 1468052 w 8349058"/>
              <a:gd name="connsiteY32" fmla="*/ 1319578 h 4476033"/>
              <a:gd name="connsiteX33" fmla="*/ 1983866 w 8349058"/>
              <a:gd name="connsiteY33" fmla="*/ 1936994 h 4476033"/>
              <a:gd name="connsiteX34" fmla="*/ 2280850 w 8349058"/>
              <a:gd name="connsiteY34" fmla="*/ 1475887 h 4476033"/>
              <a:gd name="connsiteX35" fmla="*/ 2433910 w 8349058"/>
              <a:gd name="connsiteY35" fmla="*/ 1138818 h 4476033"/>
              <a:gd name="connsiteX0" fmla="*/ 2433910 w 8349058"/>
              <a:gd name="connsiteY0" fmla="*/ 1169412 h 4506627"/>
              <a:gd name="connsiteX1" fmla="*/ 2538759 w 8349058"/>
              <a:gd name="connsiteY1" fmla="*/ 724941 h 4506627"/>
              <a:gd name="connsiteX2" fmla="*/ 2929528 w 8349058"/>
              <a:gd name="connsiteY2" fmla="*/ 373249 h 4506627"/>
              <a:gd name="connsiteX3" fmla="*/ 3382820 w 8349058"/>
              <a:gd name="connsiteY3" fmla="*/ 248203 h 4506627"/>
              <a:gd name="connsiteX4" fmla="*/ 3586020 w 8349058"/>
              <a:gd name="connsiteY4" fmla="*/ 37187 h 4506627"/>
              <a:gd name="connsiteX5" fmla="*/ 4086205 w 8349058"/>
              <a:gd name="connsiteY5" fmla="*/ 5927 h 4506627"/>
              <a:gd name="connsiteX6" fmla="*/ 4344113 w 8349058"/>
              <a:gd name="connsiteY6" fmla="*/ 138788 h 4506627"/>
              <a:gd name="connsiteX7" fmla="*/ 4820851 w 8349058"/>
              <a:gd name="connsiteY7" fmla="*/ 52818 h 4506627"/>
              <a:gd name="connsiteX8" fmla="*/ 5149097 w 8349058"/>
              <a:gd name="connsiteY8" fmla="*/ 334172 h 4506627"/>
              <a:gd name="connsiteX9" fmla="*/ 6024420 w 8349058"/>
              <a:gd name="connsiteY9" fmla="*/ 537372 h 4506627"/>
              <a:gd name="connsiteX10" fmla="*/ 6469897 w 8349058"/>
              <a:gd name="connsiteY10" fmla="*/ 138787 h 4506627"/>
              <a:gd name="connsiteX11" fmla="*/ 6618390 w 8349058"/>
              <a:gd name="connsiteY11" fmla="*/ 177864 h 4506627"/>
              <a:gd name="connsiteX12" fmla="*/ 6809867 w 8349058"/>
              <a:gd name="connsiteY12" fmla="*/ 106519 h 4506627"/>
              <a:gd name="connsiteX13" fmla="*/ 7095128 w 8349058"/>
              <a:gd name="connsiteY13" fmla="*/ 341988 h 4506627"/>
              <a:gd name="connsiteX14" fmla="*/ 7188913 w 8349058"/>
              <a:gd name="connsiteY14" fmla="*/ 334173 h 4506627"/>
              <a:gd name="connsiteX15" fmla="*/ 7313959 w 8349058"/>
              <a:gd name="connsiteY15" fmla="*/ 506112 h 4506627"/>
              <a:gd name="connsiteX16" fmla="*/ 7142020 w 8349058"/>
              <a:gd name="connsiteY16" fmla="*/ 724941 h 4506627"/>
              <a:gd name="connsiteX17" fmla="*/ 7306144 w 8349058"/>
              <a:gd name="connsiteY17" fmla="*/ 912512 h 4506627"/>
              <a:gd name="connsiteX18" fmla="*/ 7524974 w 8349058"/>
              <a:gd name="connsiteY18" fmla="*/ 1061004 h 4506627"/>
              <a:gd name="connsiteX19" fmla="*/ 7735990 w 8349058"/>
              <a:gd name="connsiteY19" fmla="*/ 1272019 h 4506627"/>
              <a:gd name="connsiteX20" fmla="*/ 7837589 w 8349058"/>
              <a:gd name="connsiteY20" fmla="*/ 1295465 h 4506627"/>
              <a:gd name="connsiteX21" fmla="*/ 7915744 w 8349058"/>
              <a:gd name="connsiteY21" fmla="*/ 1600265 h 4506627"/>
              <a:gd name="connsiteX22" fmla="*/ 7993897 w 8349058"/>
              <a:gd name="connsiteY22" fmla="*/ 1748758 h 4506627"/>
              <a:gd name="connsiteX23" fmla="*/ 7962636 w 8349058"/>
              <a:gd name="connsiteY23" fmla="*/ 1819095 h 4506627"/>
              <a:gd name="connsiteX24" fmla="*/ 8165836 w 8349058"/>
              <a:gd name="connsiteY24" fmla="*/ 2162973 h 4506627"/>
              <a:gd name="connsiteX25" fmla="*/ 8243990 w 8349058"/>
              <a:gd name="connsiteY25" fmla="*/ 2170790 h 4506627"/>
              <a:gd name="connsiteX26" fmla="*/ 8290881 w 8349058"/>
              <a:gd name="connsiteY26" fmla="*/ 2663157 h 4506627"/>
              <a:gd name="connsiteX27" fmla="*/ 8251805 w 8349058"/>
              <a:gd name="connsiteY27" fmla="*/ 3077373 h 4506627"/>
              <a:gd name="connsiteX28" fmla="*/ 7540605 w 8349058"/>
              <a:gd name="connsiteY28" fmla="*/ 3132081 h 4506627"/>
              <a:gd name="connsiteX29" fmla="*/ 6684821 w 8349058"/>
              <a:gd name="connsiteY29" fmla="*/ 3409384 h 4506627"/>
              <a:gd name="connsiteX30" fmla="*/ 3090402 w 8349058"/>
              <a:gd name="connsiteY30" fmla="*/ 4472276 h 4506627"/>
              <a:gd name="connsiteX31" fmla="*/ 76913 w 8349058"/>
              <a:gd name="connsiteY31" fmla="*/ 513927 h 4506627"/>
              <a:gd name="connsiteX32" fmla="*/ 835004 w 8349058"/>
              <a:gd name="connsiteY32" fmla="*/ 678050 h 4506627"/>
              <a:gd name="connsiteX33" fmla="*/ 1468052 w 8349058"/>
              <a:gd name="connsiteY33" fmla="*/ 1350172 h 4506627"/>
              <a:gd name="connsiteX34" fmla="*/ 1983866 w 8349058"/>
              <a:gd name="connsiteY34" fmla="*/ 1967588 h 4506627"/>
              <a:gd name="connsiteX35" fmla="*/ 2280850 w 8349058"/>
              <a:gd name="connsiteY35" fmla="*/ 1506481 h 4506627"/>
              <a:gd name="connsiteX36" fmla="*/ 2433910 w 8349058"/>
              <a:gd name="connsiteY36" fmla="*/ 1169412 h 4506627"/>
              <a:gd name="connsiteX0" fmla="*/ 2433910 w 8349058"/>
              <a:gd name="connsiteY0" fmla="*/ 1168990 h 4506205"/>
              <a:gd name="connsiteX1" fmla="*/ 2538759 w 8349058"/>
              <a:gd name="connsiteY1" fmla="*/ 724519 h 4506205"/>
              <a:gd name="connsiteX2" fmla="*/ 2929528 w 8349058"/>
              <a:gd name="connsiteY2" fmla="*/ 372827 h 4506205"/>
              <a:gd name="connsiteX3" fmla="*/ 3382820 w 8349058"/>
              <a:gd name="connsiteY3" fmla="*/ 247781 h 4506205"/>
              <a:gd name="connsiteX4" fmla="*/ 3586020 w 8349058"/>
              <a:gd name="connsiteY4" fmla="*/ 36765 h 4506205"/>
              <a:gd name="connsiteX5" fmla="*/ 3875190 w 8349058"/>
              <a:gd name="connsiteY5" fmla="*/ 52397 h 4506205"/>
              <a:gd name="connsiteX6" fmla="*/ 4086205 w 8349058"/>
              <a:gd name="connsiteY6" fmla="*/ 5505 h 4506205"/>
              <a:gd name="connsiteX7" fmla="*/ 4344113 w 8349058"/>
              <a:gd name="connsiteY7" fmla="*/ 138366 h 4506205"/>
              <a:gd name="connsiteX8" fmla="*/ 4820851 w 8349058"/>
              <a:gd name="connsiteY8" fmla="*/ 52396 h 4506205"/>
              <a:gd name="connsiteX9" fmla="*/ 5149097 w 8349058"/>
              <a:gd name="connsiteY9" fmla="*/ 333750 h 4506205"/>
              <a:gd name="connsiteX10" fmla="*/ 6024420 w 8349058"/>
              <a:gd name="connsiteY10" fmla="*/ 536950 h 4506205"/>
              <a:gd name="connsiteX11" fmla="*/ 6469897 w 8349058"/>
              <a:gd name="connsiteY11" fmla="*/ 138365 h 4506205"/>
              <a:gd name="connsiteX12" fmla="*/ 6618390 w 8349058"/>
              <a:gd name="connsiteY12" fmla="*/ 177442 h 4506205"/>
              <a:gd name="connsiteX13" fmla="*/ 6809867 w 8349058"/>
              <a:gd name="connsiteY13" fmla="*/ 106097 h 4506205"/>
              <a:gd name="connsiteX14" fmla="*/ 7095128 w 8349058"/>
              <a:gd name="connsiteY14" fmla="*/ 341566 h 4506205"/>
              <a:gd name="connsiteX15" fmla="*/ 7188913 w 8349058"/>
              <a:gd name="connsiteY15" fmla="*/ 333751 h 4506205"/>
              <a:gd name="connsiteX16" fmla="*/ 7313959 w 8349058"/>
              <a:gd name="connsiteY16" fmla="*/ 505690 h 4506205"/>
              <a:gd name="connsiteX17" fmla="*/ 7142020 w 8349058"/>
              <a:gd name="connsiteY17" fmla="*/ 724519 h 4506205"/>
              <a:gd name="connsiteX18" fmla="*/ 7306144 w 8349058"/>
              <a:gd name="connsiteY18" fmla="*/ 912090 h 4506205"/>
              <a:gd name="connsiteX19" fmla="*/ 7524974 w 8349058"/>
              <a:gd name="connsiteY19" fmla="*/ 1060582 h 4506205"/>
              <a:gd name="connsiteX20" fmla="*/ 7735990 w 8349058"/>
              <a:gd name="connsiteY20" fmla="*/ 1271597 h 4506205"/>
              <a:gd name="connsiteX21" fmla="*/ 7837589 w 8349058"/>
              <a:gd name="connsiteY21" fmla="*/ 1295043 h 4506205"/>
              <a:gd name="connsiteX22" fmla="*/ 7915744 w 8349058"/>
              <a:gd name="connsiteY22" fmla="*/ 1599843 h 4506205"/>
              <a:gd name="connsiteX23" fmla="*/ 7993897 w 8349058"/>
              <a:gd name="connsiteY23" fmla="*/ 1748336 h 4506205"/>
              <a:gd name="connsiteX24" fmla="*/ 7962636 w 8349058"/>
              <a:gd name="connsiteY24" fmla="*/ 1818673 h 4506205"/>
              <a:gd name="connsiteX25" fmla="*/ 8165836 w 8349058"/>
              <a:gd name="connsiteY25" fmla="*/ 2162551 h 4506205"/>
              <a:gd name="connsiteX26" fmla="*/ 8243990 w 8349058"/>
              <a:gd name="connsiteY26" fmla="*/ 2170368 h 4506205"/>
              <a:gd name="connsiteX27" fmla="*/ 8290881 w 8349058"/>
              <a:gd name="connsiteY27" fmla="*/ 2662735 h 4506205"/>
              <a:gd name="connsiteX28" fmla="*/ 8251805 w 8349058"/>
              <a:gd name="connsiteY28" fmla="*/ 3076951 h 4506205"/>
              <a:gd name="connsiteX29" fmla="*/ 7540605 w 8349058"/>
              <a:gd name="connsiteY29" fmla="*/ 3131659 h 4506205"/>
              <a:gd name="connsiteX30" fmla="*/ 6684821 w 8349058"/>
              <a:gd name="connsiteY30" fmla="*/ 3408962 h 4506205"/>
              <a:gd name="connsiteX31" fmla="*/ 3090402 w 8349058"/>
              <a:gd name="connsiteY31" fmla="*/ 4471854 h 4506205"/>
              <a:gd name="connsiteX32" fmla="*/ 76913 w 8349058"/>
              <a:gd name="connsiteY32" fmla="*/ 513505 h 4506205"/>
              <a:gd name="connsiteX33" fmla="*/ 835004 w 8349058"/>
              <a:gd name="connsiteY33" fmla="*/ 677628 h 4506205"/>
              <a:gd name="connsiteX34" fmla="*/ 1468052 w 8349058"/>
              <a:gd name="connsiteY34" fmla="*/ 1349750 h 4506205"/>
              <a:gd name="connsiteX35" fmla="*/ 1983866 w 8349058"/>
              <a:gd name="connsiteY35" fmla="*/ 1967166 h 4506205"/>
              <a:gd name="connsiteX36" fmla="*/ 2280850 w 8349058"/>
              <a:gd name="connsiteY36" fmla="*/ 1506059 h 4506205"/>
              <a:gd name="connsiteX37" fmla="*/ 2433910 w 8349058"/>
              <a:gd name="connsiteY37" fmla="*/ 1168990 h 4506205"/>
              <a:gd name="connsiteX0" fmla="*/ 2433910 w 8349058"/>
              <a:gd name="connsiteY0" fmla="*/ 1168990 h 4506205"/>
              <a:gd name="connsiteX1" fmla="*/ 2538759 w 8349058"/>
              <a:gd name="connsiteY1" fmla="*/ 724519 h 4506205"/>
              <a:gd name="connsiteX2" fmla="*/ 2929528 w 8349058"/>
              <a:gd name="connsiteY2" fmla="*/ 372827 h 4506205"/>
              <a:gd name="connsiteX3" fmla="*/ 3343744 w 8349058"/>
              <a:gd name="connsiteY3" fmla="*/ 247781 h 4506205"/>
              <a:gd name="connsiteX4" fmla="*/ 3586020 w 8349058"/>
              <a:gd name="connsiteY4" fmla="*/ 36765 h 4506205"/>
              <a:gd name="connsiteX5" fmla="*/ 3875190 w 8349058"/>
              <a:gd name="connsiteY5" fmla="*/ 52397 h 4506205"/>
              <a:gd name="connsiteX6" fmla="*/ 4086205 w 8349058"/>
              <a:gd name="connsiteY6" fmla="*/ 5505 h 4506205"/>
              <a:gd name="connsiteX7" fmla="*/ 4344113 w 8349058"/>
              <a:gd name="connsiteY7" fmla="*/ 138366 h 4506205"/>
              <a:gd name="connsiteX8" fmla="*/ 4820851 w 8349058"/>
              <a:gd name="connsiteY8" fmla="*/ 52396 h 4506205"/>
              <a:gd name="connsiteX9" fmla="*/ 5149097 w 8349058"/>
              <a:gd name="connsiteY9" fmla="*/ 333750 h 4506205"/>
              <a:gd name="connsiteX10" fmla="*/ 6024420 w 8349058"/>
              <a:gd name="connsiteY10" fmla="*/ 536950 h 4506205"/>
              <a:gd name="connsiteX11" fmla="*/ 6469897 w 8349058"/>
              <a:gd name="connsiteY11" fmla="*/ 138365 h 4506205"/>
              <a:gd name="connsiteX12" fmla="*/ 6618390 w 8349058"/>
              <a:gd name="connsiteY12" fmla="*/ 177442 h 4506205"/>
              <a:gd name="connsiteX13" fmla="*/ 6809867 w 8349058"/>
              <a:gd name="connsiteY13" fmla="*/ 106097 h 4506205"/>
              <a:gd name="connsiteX14" fmla="*/ 7095128 w 8349058"/>
              <a:gd name="connsiteY14" fmla="*/ 341566 h 4506205"/>
              <a:gd name="connsiteX15" fmla="*/ 7188913 w 8349058"/>
              <a:gd name="connsiteY15" fmla="*/ 333751 h 4506205"/>
              <a:gd name="connsiteX16" fmla="*/ 7313959 w 8349058"/>
              <a:gd name="connsiteY16" fmla="*/ 505690 h 4506205"/>
              <a:gd name="connsiteX17" fmla="*/ 7142020 w 8349058"/>
              <a:gd name="connsiteY17" fmla="*/ 724519 h 4506205"/>
              <a:gd name="connsiteX18" fmla="*/ 7306144 w 8349058"/>
              <a:gd name="connsiteY18" fmla="*/ 912090 h 4506205"/>
              <a:gd name="connsiteX19" fmla="*/ 7524974 w 8349058"/>
              <a:gd name="connsiteY19" fmla="*/ 1060582 h 4506205"/>
              <a:gd name="connsiteX20" fmla="*/ 7735990 w 8349058"/>
              <a:gd name="connsiteY20" fmla="*/ 1271597 h 4506205"/>
              <a:gd name="connsiteX21" fmla="*/ 7837589 w 8349058"/>
              <a:gd name="connsiteY21" fmla="*/ 1295043 h 4506205"/>
              <a:gd name="connsiteX22" fmla="*/ 7915744 w 8349058"/>
              <a:gd name="connsiteY22" fmla="*/ 1599843 h 4506205"/>
              <a:gd name="connsiteX23" fmla="*/ 7993897 w 8349058"/>
              <a:gd name="connsiteY23" fmla="*/ 1748336 h 4506205"/>
              <a:gd name="connsiteX24" fmla="*/ 7962636 w 8349058"/>
              <a:gd name="connsiteY24" fmla="*/ 1818673 h 4506205"/>
              <a:gd name="connsiteX25" fmla="*/ 8165836 w 8349058"/>
              <a:gd name="connsiteY25" fmla="*/ 2162551 h 4506205"/>
              <a:gd name="connsiteX26" fmla="*/ 8243990 w 8349058"/>
              <a:gd name="connsiteY26" fmla="*/ 2170368 h 4506205"/>
              <a:gd name="connsiteX27" fmla="*/ 8290881 w 8349058"/>
              <a:gd name="connsiteY27" fmla="*/ 2662735 h 4506205"/>
              <a:gd name="connsiteX28" fmla="*/ 8251805 w 8349058"/>
              <a:gd name="connsiteY28" fmla="*/ 3076951 h 4506205"/>
              <a:gd name="connsiteX29" fmla="*/ 7540605 w 8349058"/>
              <a:gd name="connsiteY29" fmla="*/ 3131659 h 4506205"/>
              <a:gd name="connsiteX30" fmla="*/ 6684821 w 8349058"/>
              <a:gd name="connsiteY30" fmla="*/ 3408962 h 4506205"/>
              <a:gd name="connsiteX31" fmla="*/ 3090402 w 8349058"/>
              <a:gd name="connsiteY31" fmla="*/ 4471854 h 4506205"/>
              <a:gd name="connsiteX32" fmla="*/ 76913 w 8349058"/>
              <a:gd name="connsiteY32" fmla="*/ 513505 h 4506205"/>
              <a:gd name="connsiteX33" fmla="*/ 835004 w 8349058"/>
              <a:gd name="connsiteY33" fmla="*/ 677628 h 4506205"/>
              <a:gd name="connsiteX34" fmla="*/ 1468052 w 8349058"/>
              <a:gd name="connsiteY34" fmla="*/ 1349750 h 4506205"/>
              <a:gd name="connsiteX35" fmla="*/ 1983866 w 8349058"/>
              <a:gd name="connsiteY35" fmla="*/ 1967166 h 4506205"/>
              <a:gd name="connsiteX36" fmla="*/ 2280850 w 8349058"/>
              <a:gd name="connsiteY36" fmla="*/ 1506059 h 4506205"/>
              <a:gd name="connsiteX37" fmla="*/ 2433910 w 8349058"/>
              <a:gd name="connsiteY37" fmla="*/ 1168990 h 4506205"/>
              <a:gd name="connsiteX0" fmla="*/ 2433910 w 8349058"/>
              <a:gd name="connsiteY0" fmla="*/ 1168990 h 4506205"/>
              <a:gd name="connsiteX1" fmla="*/ 2405897 w 8349058"/>
              <a:gd name="connsiteY1" fmla="*/ 958982 h 4506205"/>
              <a:gd name="connsiteX2" fmla="*/ 2538759 w 8349058"/>
              <a:gd name="connsiteY2" fmla="*/ 724519 h 4506205"/>
              <a:gd name="connsiteX3" fmla="*/ 2929528 w 8349058"/>
              <a:gd name="connsiteY3" fmla="*/ 372827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433910 w 8349058"/>
              <a:gd name="connsiteY0" fmla="*/ 1168990 h 4506205"/>
              <a:gd name="connsiteX1" fmla="*/ 2405897 w 8349058"/>
              <a:gd name="connsiteY1" fmla="*/ 958982 h 4506205"/>
              <a:gd name="connsiteX2" fmla="*/ 2530943 w 8349058"/>
              <a:gd name="connsiteY2" fmla="*/ 724519 h 4506205"/>
              <a:gd name="connsiteX3" fmla="*/ 2929528 w 8349058"/>
              <a:gd name="connsiteY3" fmla="*/ 372827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433910 w 8349058"/>
              <a:gd name="connsiteY0" fmla="*/ 1168990 h 4506205"/>
              <a:gd name="connsiteX1" fmla="*/ 2405897 w 8349058"/>
              <a:gd name="connsiteY1" fmla="*/ 958982 h 4506205"/>
              <a:gd name="connsiteX2" fmla="*/ 2530943 w 8349058"/>
              <a:gd name="connsiteY2" fmla="*/ 724519 h 4506205"/>
              <a:gd name="connsiteX3" fmla="*/ 2859189 w 8349058"/>
              <a:gd name="connsiteY3" fmla="*/ 380643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433910 w 8349058"/>
              <a:gd name="connsiteY0" fmla="*/ 1168990 h 4506205"/>
              <a:gd name="connsiteX1" fmla="*/ 2405897 w 8349058"/>
              <a:gd name="connsiteY1" fmla="*/ 958982 h 4506205"/>
              <a:gd name="connsiteX2" fmla="*/ 2530943 w 8349058"/>
              <a:gd name="connsiteY2" fmla="*/ 724519 h 4506205"/>
              <a:gd name="connsiteX3" fmla="*/ 2859189 w 8349058"/>
              <a:gd name="connsiteY3" fmla="*/ 380643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398592 w 8313740"/>
              <a:gd name="connsiteY0" fmla="*/ 1168990 h 5687436"/>
              <a:gd name="connsiteX1" fmla="*/ 2370579 w 8313740"/>
              <a:gd name="connsiteY1" fmla="*/ 958982 h 5687436"/>
              <a:gd name="connsiteX2" fmla="*/ 2495625 w 8313740"/>
              <a:gd name="connsiteY2" fmla="*/ 724519 h 5687436"/>
              <a:gd name="connsiteX3" fmla="*/ 2823871 w 8313740"/>
              <a:gd name="connsiteY3" fmla="*/ 380643 h 5687436"/>
              <a:gd name="connsiteX4" fmla="*/ 3308426 w 8313740"/>
              <a:gd name="connsiteY4" fmla="*/ 247781 h 5687436"/>
              <a:gd name="connsiteX5" fmla="*/ 3550702 w 8313740"/>
              <a:gd name="connsiteY5" fmla="*/ 36765 h 5687436"/>
              <a:gd name="connsiteX6" fmla="*/ 3839872 w 8313740"/>
              <a:gd name="connsiteY6" fmla="*/ 52397 h 5687436"/>
              <a:gd name="connsiteX7" fmla="*/ 4050887 w 8313740"/>
              <a:gd name="connsiteY7" fmla="*/ 5505 h 5687436"/>
              <a:gd name="connsiteX8" fmla="*/ 4308795 w 8313740"/>
              <a:gd name="connsiteY8" fmla="*/ 138366 h 5687436"/>
              <a:gd name="connsiteX9" fmla="*/ 4785533 w 8313740"/>
              <a:gd name="connsiteY9" fmla="*/ 52396 h 5687436"/>
              <a:gd name="connsiteX10" fmla="*/ 5113779 w 8313740"/>
              <a:gd name="connsiteY10" fmla="*/ 333750 h 5687436"/>
              <a:gd name="connsiteX11" fmla="*/ 5989102 w 8313740"/>
              <a:gd name="connsiteY11" fmla="*/ 536950 h 5687436"/>
              <a:gd name="connsiteX12" fmla="*/ 6434579 w 8313740"/>
              <a:gd name="connsiteY12" fmla="*/ 138365 h 5687436"/>
              <a:gd name="connsiteX13" fmla="*/ 6583072 w 8313740"/>
              <a:gd name="connsiteY13" fmla="*/ 177442 h 5687436"/>
              <a:gd name="connsiteX14" fmla="*/ 6774549 w 8313740"/>
              <a:gd name="connsiteY14" fmla="*/ 106097 h 5687436"/>
              <a:gd name="connsiteX15" fmla="*/ 7059810 w 8313740"/>
              <a:gd name="connsiteY15" fmla="*/ 341566 h 5687436"/>
              <a:gd name="connsiteX16" fmla="*/ 7153595 w 8313740"/>
              <a:gd name="connsiteY16" fmla="*/ 333751 h 5687436"/>
              <a:gd name="connsiteX17" fmla="*/ 7278641 w 8313740"/>
              <a:gd name="connsiteY17" fmla="*/ 505690 h 5687436"/>
              <a:gd name="connsiteX18" fmla="*/ 7106702 w 8313740"/>
              <a:gd name="connsiteY18" fmla="*/ 724519 h 5687436"/>
              <a:gd name="connsiteX19" fmla="*/ 7270826 w 8313740"/>
              <a:gd name="connsiteY19" fmla="*/ 912090 h 5687436"/>
              <a:gd name="connsiteX20" fmla="*/ 7489656 w 8313740"/>
              <a:gd name="connsiteY20" fmla="*/ 1060582 h 5687436"/>
              <a:gd name="connsiteX21" fmla="*/ 7700672 w 8313740"/>
              <a:gd name="connsiteY21" fmla="*/ 1271597 h 5687436"/>
              <a:gd name="connsiteX22" fmla="*/ 7802271 w 8313740"/>
              <a:gd name="connsiteY22" fmla="*/ 1295043 h 5687436"/>
              <a:gd name="connsiteX23" fmla="*/ 7880426 w 8313740"/>
              <a:gd name="connsiteY23" fmla="*/ 1599843 h 5687436"/>
              <a:gd name="connsiteX24" fmla="*/ 7958579 w 8313740"/>
              <a:gd name="connsiteY24" fmla="*/ 1748336 h 5687436"/>
              <a:gd name="connsiteX25" fmla="*/ 7927318 w 8313740"/>
              <a:gd name="connsiteY25" fmla="*/ 1818673 h 5687436"/>
              <a:gd name="connsiteX26" fmla="*/ 8130518 w 8313740"/>
              <a:gd name="connsiteY26" fmla="*/ 2162551 h 5687436"/>
              <a:gd name="connsiteX27" fmla="*/ 8208672 w 8313740"/>
              <a:gd name="connsiteY27" fmla="*/ 2170368 h 5687436"/>
              <a:gd name="connsiteX28" fmla="*/ 8255563 w 8313740"/>
              <a:gd name="connsiteY28" fmla="*/ 2662735 h 5687436"/>
              <a:gd name="connsiteX29" fmla="*/ 8216487 w 8313740"/>
              <a:gd name="connsiteY29" fmla="*/ 3076951 h 5687436"/>
              <a:gd name="connsiteX30" fmla="*/ 7505287 w 8313740"/>
              <a:gd name="connsiteY30" fmla="*/ 3131659 h 5687436"/>
              <a:gd name="connsiteX31" fmla="*/ 6649503 w 8313740"/>
              <a:gd name="connsiteY31" fmla="*/ 3408962 h 5687436"/>
              <a:gd name="connsiteX32" fmla="*/ 3055084 w 8313740"/>
              <a:gd name="connsiteY32" fmla="*/ 4471854 h 5687436"/>
              <a:gd name="connsiteX33" fmla="*/ 1768795 w 8313740"/>
              <a:gd name="connsiteY33" fmla="*/ 5530982 h 5687436"/>
              <a:gd name="connsiteX34" fmla="*/ 41595 w 8313740"/>
              <a:gd name="connsiteY34" fmla="*/ 513505 h 5687436"/>
              <a:gd name="connsiteX35" fmla="*/ 799686 w 8313740"/>
              <a:gd name="connsiteY35" fmla="*/ 677628 h 5687436"/>
              <a:gd name="connsiteX36" fmla="*/ 1432734 w 8313740"/>
              <a:gd name="connsiteY36" fmla="*/ 1349750 h 5687436"/>
              <a:gd name="connsiteX37" fmla="*/ 1948548 w 8313740"/>
              <a:gd name="connsiteY37" fmla="*/ 1967166 h 5687436"/>
              <a:gd name="connsiteX38" fmla="*/ 2245532 w 8313740"/>
              <a:gd name="connsiteY38" fmla="*/ 1506059 h 5687436"/>
              <a:gd name="connsiteX39" fmla="*/ 2398592 w 8313740"/>
              <a:gd name="connsiteY39" fmla="*/ 1168990 h 5687436"/>
              <a:gd name="connsiteX0" fmla="*/ 2611590 w 8526738"/>
              <a:gd name="connsiteY0" fmla="*/ 1168990 h 5884350"/>
              <a:gd name="connsiteX1" fmla="*/ 2583577 w 8526738"/>
              <a:gd name="connsiteY1" fmla="*/ 958982 h 5884350"/>
              <a:gd name="connsiteX2" fmla="*/ 2708623 w 8526738"/>
              <a:gd name="connsiteY2" fmla="*/ 724519 h 5884350"/>
              <a:gd name="connsiteX3" fmla="*/ 3036869 w 8526738"/>
              <a:gd name="connsiteY3" fmla="*/ 380643 h 5884350"/>
              <a:gd name="connsiteX4" fmla="*/ 3521424 w 8526738"/>
              <a:gd name="connsiteY4" fmla="*/ 247781 h 5884350"/>
              <a:gd name="connsiteX5" fmla="*/ 3763700 w 8526738"/>
              <a:gd name="connsiteY5" fmla="*/ 36765 h 5884350"/>
              <a:gd name="connsiteX6" fmla="*/ 4052870 w 8526738"/>
              <a:gd name="connsiteY6" fmla="*/ 52397 h 5884350"/>
              <a:gd name="connsiteX7" fmla="*/ 4263885 w 8526738"/>
              <a:gd name="connsiteY7" fmla="*/ 5505 h 5884350"/>
              <a:gd name="connsiteX8" fmla="*/ 4521793 w 8526738"/>
              <a:gd name="connsiteY8" fmla="*/ 138366 h 5884350"/>
              <a:gd name="connsiteX9" fmla="*/ 4998531 w 8526738"/>
              <a:gd name="connsiteY9" fmla="*/ 52396 h 5884350"/>
              <a:gd name="connsiteX10" fmla="*/ 5326777 w 8526738"/>
              <a:gd name="connsiteY10" fmla="*/ 333750 h 5884350"/>
              <a:gd name="connsiteX11" fmla="*/ 6202100 w 8526738"/>
              <a:gd name="connsiteY11" fmla="*/ 536950 h 5884350"/>
              <a:gd name="connsiteX12" fmla="*/ 6647577 w 8526738"/>
              <a:gd name="connsiteY12" fmla="*/ 138365 h 5884350"/>
              <a:gd name="connsiteX13" fmla="*/ 6796070 w 8526738"/>
              <a:gd name="connsiteY13" fmla="*/ 177442 h 5884350"/>
              <a:gd name="connsiteX14" fmla="*/ 6987547 w 8526738"/>
              <a:gd name="connsiteY14" fmla="*/ 106097 h 5884350"/>
              <a:gd name="connsiteX15" fmla="*/ 7272808 w 8526738"/>
              <a:gd name="connsiteY15" fmla="*/ 341566 h 5884350"/>
              <a:gd name="connsiteX16" fmla="*/ 7366593 w 8526738"/>
              <a:gd name="connsiteY16" fmla="*/ 333751 h 5884350"/>
              <a:gd name="connsiteX17" fmla="*/ 7491639 w 8526738"/>
              <a:gd name="connsiteY17" fmla="*/ 505690 h 5884350"/>
              <a:gd name="connsiteX18" fmla="*/ 7319700 w 8526738"/>
              <a:gd name="connsiteY18" fmla="*/ 724519 h 5884350"/>
              <a:gd name="connsiteX19" fmla="*/ 7483824 w 8526738"/>
              <a:gd name="connsiteY19" fmla="*/ 912090 h 5884350"/>
              <a:gd name="connsiteX20" fmla="*/ 7702654 w 8526738"/>
              <a:gd name="connsiteY20" fmla="*/ 1060582 h 5884350"/>
              <a:gd name="connsiteX21" fmla="*/ 7913670 w 8526738"/>
              <a:gd name="connsiteY21" fmla="*/ 1271597 h 5884350"/>
              <a:gd name="connsiteX22" fmla="*/ 8015269 w 8526738"/>
              <a:gd name="connsiteY22" fmla="*/ 1295043 h 5884350"/>
              <a:gd name="connsiteX23" fmla="*/ 8093424 w 8526738"/>
              <a:gd name="connsiteY23" fmla="*/ 1599843 h 5884350"/>
              <a:gd name="connsiteX24" fmla="*/ 8171577 w 8526738"/>
              <a:gd name="connsiteY24" fmla="*/ 1748336 h 5884350"/>
              <a:gd name="connsiteX25" fmla="*/ 8140316 w 8526738"/>
              <a:gd name="connsiteY25" fmla="*/ 1818673 h 5884350"/>
              <a:gd name="connsiteX26" fmla="*/ 8343516 w 8526738"/>
              <a:gd name="connsiteY26" fmla="*/ 2162551 h 5884350"/>
              <a:gd name="connsiteX27" fmla="*/ 8421670 w 8526738"/>
              <a:gd name="connsiteY27" fmla="*/ 2170368 h 5884350"/>
              <a:gd name="connsiteX28" fmla="*/ 8468561 w 8526738"/>
              <a:gd name="connsiteY28" fmla="*/ 2662735 h 5884350"/>
              <a:gd name="connsiteX29" fmla="*/ 8429485 w 8526738"/>
              <a:gd name="connsiteY29" fmla="*/ 3076951 h 5884350"/>
              <a:gd name="connsiteX30" fmla="*/ 7718285 w 8526738"/>
              <a:gd name="connsiteY30" fmla="*/ 3131659 h 5884350"/>
              <a:gd name="connsiteX31" fmla="*/ 6862501 w 8526738"/>
              <a:gd name="connsiteY31" fmla="*/ 3408962 h 5884350"/>
              <a:gd name="connsiteX32" fmla="*/ 3268082 w 8526738"/>
              <a:gd name="connsiteY32" fmla="*/ 4471854 h 5884350"/>
              <a:gd name="connsiteX33" fmla="*/ 1981793 w 8526738"/>
              <a:gd name="connsiteY33" fmla="*/ 5530982 h 5884350"/>
              <a:gd name="connsiteX34" fmla="*/ 90470 w 8526738"/>
              <a:gd name="connsiteY34" fmla="*/ 5538796 h 5884350"/>
              <a:gd name="connsiteX35" fmla="*/ 254593 w 8526738"/>
              <a:gd name="connsiteY35" fmla="*/ 513505 h 5884350"/>
              <a:gd name="connsiteX36" fmla="*/ 1012684 w 8526738"/>
              <a:gd name="connsiteY36" fmla="*/ 677628 h 5884350"/>
              <a:gd name="connsiteX37" fmla="*/ 1645732 w 8526738"/>
              <a:gd name="connsiteY37" fmla="*/ 1349750 h 5884350"/>
              <a:gd name="connsiteX38" fmla="*/ 2161546 w 8526738"/>
              <a:gd name="connsiteY38" fmla="*/ 1967166 h 5884350"/>
              <a:gd name="connsiteX39" fmla="*/ 2458530 w 8526738"/>
              <a:gd name="connsiteY39" fmla="*/ 1506059 h 5884350"/>
              <a:gd name="connsiteX40" fmla="*/ 2611590 w 8526738"/>
              <a:gd name="connsiteY40" fmla="*/ 1168990 h 5884350"/>
              <a:gd name="connsiteX0" fmla="*/ 2653975 w 8569123"/>
              <a:gd name="connsiteY0" fmla="*/ 1168990 h 5884350"/>
              <a:gd name="connsiteX1" fmla="*/ 2625962 w 8569123"/>
              <a:gd name="connsiteY1" fmla="*/ 958982 h 5884350"/>
              <a:gd name="connsiteX2" fmla="*/ 2751008 w 8569123"/>
              <a:gd name="connsiteY2" fmla="*/ 724519 h 5884350"/>
              <a:gd name="connsiteX3" fmla="*/ 3079254 w 8569123"/>
              <a:gd name="connsiteY3" fmla="*/ 380643 h 5884350"/>
              <a:gd name="connsiteX4" fmla="*/ 3563809 w 8569123"/>
              <a:gd name="connsiteY4" fmla="*/ 247781 h 5884350"/>
              <a:gd name="connsiteX5" fmla="*/ 3806085 w 8569123"/>
              <a:gd name="connsiteY5" fmla="*/ 36765 h 5884350"/>
              <a:gd name="connsiteX6" fmla="*/ 4095255 w 8569123"/>
              <a:gd name="connsiteY6" fmla="*/ 52397 h 5884350"/>
              <a:gd name="connsiteX7" fmla="*/ 4306270 w 8569123"/>
              <a:gd name="connsiteY7" fmla="*/ 5505 h 5884350"/>
              <a:gd name="connsiteX8" fmla="*/ 4564178 w 8569123"/>
              <a:gd name="connsiteY8" fmla="*/ 138366 h 5884350"/>
              <a:gd name="connsiteX9" fmla="*/ 5040916 w 8569123"/>
              <a:gd name="connsiteY9" fmla="*/ 52396 h 5884350"/>
              <a:gd name="connsiteX10" fmla="*/ 5369162 w 8569123"/>
              <a:gd name="connsiteY10" fmla="*/ 333750 h 5884350"/>
              <a:gd name="connsiteX11" fmla="*/ 6244485 w 8569123"/>
              <a:gd name="connsiteY11" fmla="*/ 536950 h 5884350"/>
              <a:gd name="connsiteX12" fmla="*/ 6689962 w 8569123"/>
              <a:gd name="connsiteY12" fmla="*/ 138365 h 5884350"/>
              <a:gd name="connsiteX13" fmla="*/ 6838455 w 8569123"/>
              <a:gd name="connsiteY13" fmla="*/ 177442 h 5884350"/>
              <a:gd name="connsiteX14" fmla="*/ 7029932 w 8569123"/>
              <a:gd name="connsiteY14" fmla="*/ 106097 h 5884350"/>
              <a:gd name="connsiteX15" fmla="*/ 7315193 w 8569123"/>
              <a:gd name="connsiteY15" fmla="*/ 341566 h 5884350"/>
              <a:gd name="connsiteX16" fmla="*/ 7408978 w 8569123"/>
              <a:gd name="connsiteY16" fmla="*/ 333751 h 5884350"/>
              <a:gd name="connsiteX17" fmla="*/ 7534024 w 8569123"/>
              <a:gd name="connsiteY17" fmla="*/ 505690 h 5884350"/>
              <a:gd name="connsiteX18" fmla="*/ 7362085 w 8569123"/>
              <a:gd name="connsiteY18" fmla="*/ 724519 h 5884350"/>
              <a:gd name="connsiteX19" fmla="*/ 7526209 w 8569123"/>
              <a:gd name="connsiteY19" fmla="*/ 912090 h 5884350"/>
              <a:gd name="connsiteX20" fmla="*/ 7745039 w 8569123"/>
              <a:gd name="connsiteY20" fmla="*/ 1060582 h 5884350"/>
              <a:gd name="connsiteX21" fmla="*/ 7956055 w 8569123"/>
              <a:gd name="connsiteY21" fmla="*/ 1271597 h 5884350"/>
              <a:gd name="connsiteX22" fmla="*/ 8057654 w 8569123"/>
              <a:gd name="connsiteY22" fmla="*/ 1295043 h 5884350"/>
              <a:gd name="connsiteX23" fmla="*/ 8135809 w 8569123"/>
              <a:gd name="connsiteY23" fmla="*/ 1599843 h 5884350"/>
              <a:gd name="connsiteX24" fmla="*/ 8213962 w 8569123"/>
              <a:gd name="connsiteY24" fmla="*/ 1748336 h 5884350"/>
              <a:gd name="connsiteX25" fmla="*/ 8182701 w 8569123"/>
              <a:gd name="connsiteY25" fmla="*/ 1818673 h 5884350"/>
              <a:gd name="connsiteX26" fmla="*/ 8385901 w 8569123"/>
              <a:gd name="connsiteY26" fmla="*/ 2162551 h 5884350"/>
              <a:gd name="connsiteX27" fmla="*/ 8464055 w 8569123"/>
              <a:gd name="connsiteY27" fmla="*/ 2170368 h 5884350"/>
              <a:gd name="connsiteX28" fmla="*/ 8510946 w 8569123"/>
              <a:gd name="connsiteY28" fmla="*/ 2662735 h 5884350"/>
              <a:gd name="connsiteX29" fmla="*/ 8471870 w 8569123"/>
              <a:gd name="connsiteY29" fmla="*/ 3076951 h 5884350"/>
              <a:gd name="connsiteX30" fmla="*/ 7760670 w 8569123"/>
              <a:gd name="connsiteY30" fmla="*/ 3131659 h 5884350"/>
              <a:gd name="connsiteX31" fmla="*/ 6904886 w 8569123"/>
              <a:gd name="connsiteY31" fmla="*/ 3408962 h 5884350"/>
              <a:gd name="connsiteX32" fmla="*/ 3310467 w 8569123"/>
              <a:gd name="connsiteY32" fmla="*/ 4471854 h 5884350"/>
              <a:gd name="connsiteX33" fmla="*/ 2024178 w 8569123"/>
              <a:gd name="connsiteY33" fmla="*/ 5530982 h 5884350"/>
              <a:gd name="connsiteX34" fmla="*/ 132855 w 8569123"/>
              <a:gd name="connsiteY34" fmla="*/ 5538796 h 5884350"/>
              <a:gd name="connsiteX35" fmla="*/ 78147 w 8569123"/>
              <a:gd name="connsiteY35" fmla="*/ 146182 h 5884350"/>
              <a:gd name="connsiteX36" fmla="*/ 1055069 w 8569123"/>
              <a:gd name="connsiteY36" fmla="*/ 677628 h 5884350"/>
              <a:gd name="connsiteX37" fmla="*/ 1688117 w 8569123"/>
              <a:gd name="connsiteY37" fmla="*/ 1349750 h 5884350"/>
              <a:gd name="connsiteX38" fmla="*/ 2203931 w 8569123"/>
              <a:gd name="connsiteY38" fmla="*/ 1967166 h 5884350"/>
              <a:gd name="connsiteX39" fmla="*/ 2500915 w 8569123"/>
              <a:gd name="connsiteY39" fmla="*/ 1506059 h 5884350"/>
              <a:gd name="connsiteX40" fmla="*/ 2653975 w 8569123"/>
              <a:gd name="connsiteY40" fmla="*/ 1168990 h 5884350"/>
              <a:gd name="connsiteX0" fmla="*/ 2653975 w 8569123"/>
              <a:gd name="connsiteY0" fmla="*/ 1168990 h 5884350"/>
              <a:gd name="connsiteX1" fmla="*/ 2625962 w 8569123"/>
              <a:gd name="connsiteY1" fmla="*/ 958982 h 5884350"/>
              <a:gd name="connsiteX2" fmla="*/ 2751008 w 8569123"/>
              <a:gd name="connsiteY2" fmla="*/ 724519 h 5884350"/>
              <a:gd name="connsiteX3" fmla="*/ 3079254 w 8569123"/>
              <a:gd name="connsiteY3" fmla="*/ 380643 h 5884350"/>
              <a:gd name="connsiteX4" fmla="*/ 3563809 w 8569123"/>
              <a:gd name="connsiteY4" fmla="*/ 247781 h 5884350"/>
              <a:gd name="connsiteX5" fmla="*/ 3806085 w 8569123"/>
              <a:gd name="connsiteY5" fmla="*/ 36765 h 5884350"/>
              <a:gd name="connsiteX6" fmla="*/ 4095255 w 8569123"/>
              <a:gd name="connsiteY6" fmla="*/ 52397 h 5884350"/>
              <a:gd name="connsiteX7" fmla="*/ 4306270 w 8569123"/>
              <a:gd name="connsiteY7" fmla="*/ 5505 h 5884350"/>
              <a:gd name="connsiteX8" fmla="*/ 4564178 w 8569123"/>
              <a:gd name="connsiteY8" fmla="*/ 138366 h 5884350"/>
              <a:gd name="connsiteX9" fmla="*/ 5040916 w 8569123"/>
              <a:gd name="connsiteY9" fmla="*/ 52396 h 5884350"/>
              <a:gd name="connsiteX10" fmla="*/ 5369162 w 8569123"/>
              <a:gd name="connsiteY10" fmla="*/ 333750 h 5884350"/>
              <a:gd name="connsiteX11" fmla="*/ 6244485 w 8569123"/>
              <a:gd name="connsiteY11" fmla="*/ 536950 h 5884350"/>
              <a:gd name="connsiteX12" fmla="*/ 6689962 w 8569123"/>
              <a:gd name="connsiteY12" fmla="*/ 138365 h 5884350"/>
              <a:gd name="connsiteX13" fmla="*/ 6838455 w 8569123"/>
              <a:gd name="connsiteY13" fmla="*/ 177442 h 5884350"/>
              <a:gd name="connsiteX14" fmla="*/ 7029932 w 8569123"/>
              <a:gd name="connsiteY14" fmla="*/ 106097 h 5884350"/>
              <a:gd name="connsiteX15" fmla="*/ 7315193 w 8569123"/>
              <a:gd name="connsiteY15" fmla="*/ 341566 h 5884350"/>
              <a:gd name="connsiteX16" fmla="*/ 7408978 w 8569123"/>
              <a:gd name="connsiteY16" fmla="*/ 333751 h 5884350"/>
              <a:gd name="connsiteX17" fmla="*/ 7534024 w 8569123"/>
              <a:gd name="connsiteY17" fmla="*/ 505690 h 5884350"/>
              <a:gd name="connsiteX18" fmla="*/ 7362085 w 8569123"/>
              <a:gd name="connsiteY18" fmla="*/ 724519 h 5884350"/>
              <a:gd name="connsiteX19" fmla="*/ 7526209 w 8569123"/>
              <a:gd name="connsiteY19" fmla="*/ 912090 h 5884350"/>
              <a:gd name="connsiteX20" fmla="*/ 7745039 w 8569123"/>
              <a:gd name="connsiteY20" fmla="*/ 1060582 h 5884350"/>
              <a:gd name="connsiteX21" fmla="*/ 7956055 w 8569123"/>
              <a:gd name="connsiteY21" fmla="*/ 1271597 h 5884350"/>
              <a:gd name="connsiteX22" fmla="*/ 8057654 w 8569123"/>
              <a:gd name="connsiteY22" fmla="*/ 1295043 h 5884350"/>
              <a:gd name="connsiteX23" fmla="*/ 8135809 w 8569123"/>
              <a:gd name="connsiteY23" fmla="*/ 1599843 h 5884350"/>
              <a:gd name="connsiteX24" fmla="*/ 8213962 w 8569123"/>
              <a:gd name="connsiteY24" fmla="*/ 1748336 h 5884350"/>
              <a:gd name="connsiteX25" fmla="*/ 8182701 w 8569123"/>
              <a:gd name="connsiteY25" fmla="*/ 1818673 h 5884350"/>
              <a:gd name="connsiteX26" fmla="*/ 8385901 w 8569123"/>
              <a:gd name="connsiteY26" fmla="*/ 2162551 h 5884350"/>
              <a:gd name="connsiteX27" fmla="*/ 8464055 w 8569123"/>
              <a:gd name="connsiteY27" fmla="*/ 2170368 h 5884350"/>
              <a:gd name="connsiteX28" fmla="*/ 8510946 w 8569123"/>
              <a:gd name="connsiteY28" fmla="*/ 2662735 h 5884350"/>
              <a:gd name="connsiteX29" fmla="*/ 8471870 w 8569123"/>
              <a:gd name="connsiteY29" fmla="*/ 3076951 h 5884350"/>
              <a:gd name="connsiteX30" fmla="*/ 7760670 w 8569123"/>
              <a:gd name="connsiteY30" fmla="*/ 3131659 h 5884350"/>
              <a:gd name="connsiteX31" fmla="*/ 6904886 w 8569123"/>
              <a:gd name="connsiteY31" fmla="*/ 3408962 h 5884350"/>
              <a:gd name="connsiteX32" fmla="*/ 3310467 w 8569123"/>
              <a:gd name="connsiteY32" fmla="*/ 4471854 h 5884350"/>
              <a:gd name="connsiteX33" fmla="*/ 2024178 w 8569123"/>
              <a:gd name="connsiteY33" fmla="*/ 5530982 h 5884350"/>
              <a:gd name="connsiteX34" fmla="*/ 132855 w 8569123"/>
              <a:gd name="connsiteY34" fmla="*/ 5538796 h 5884350"/>
              <a:gd name="connsiteX35" fmla="*/ 78147 w 8569123"/>
              <a:gd name="connsiteY35" fmla="*/ 146182 h 5884350"/>
              <a:gd name="connsiteX36" fmla="*/ 1055069 w 8569123"/>
              <a:gd name="connsiteY36" fmla="*/ 677628 h 5884350"/>
              <a:gd name="connsiteX37" fmla="*/ 1688117 w 8569123"/>
              <a:gd name="connsiteY37" fmla="*/ 1349750 h 5884350"/>
              <a:gd name="connsiteX38" fmla="*/ 2203931 w 8569123"/>
              <a:gd name="connsiteY38" fmla="*/ 1967166 h 5884350"/>
              <a:gd name="connsiteX39" fmla="*/ 2500915 w 8569123"/>
              <a:gd name="connsiteY39" fmla="*/ 1506059 h 5884350"/>
              <a:gd name="connsiteX40" fmla="*/ 2653975 w 8569123"/>
              <a:gd name="connsiteY40" fmla="*/ 1168990 h 5884350"/>
              <a:gd name="connsiteX0" fmla="*/ 2684013 w 8599161"/>
              <a:gd name="connsiteY0" fmla="*/ 1353691 h 6069051"/>
              <a:gd name="connsiteX1" fmla="*/ 2656000 w 8599161"/>
              <a:gd name="connsiteY1" fmla="*/ 1143683 h 6069051"/>
              <a:gd name="connsiteX2" fmla="*/ 2781046 w 8599161"/>
              <a:gd name="connsiteY2" fmla="*/ 909220 h 6069051"/>
              <a:gd name="connsiteX3" fmla="*/ 3109292 w 8599161"/>
              <a:gd name="connsiteY3" fmla="*/ 565344 h 6069051"/>
              <a:gd name="connsiteX4" fmla="*/ 3593847 w 8599161"/>
              <a:gd name="connsiteY4" fmla="*/ 432482 h 6069051"/>
              <a:gd name="connsiteX5" fmla="*/ 3836123 w 8599161"/>
              <a:gd name="connsiteY5" fmla="*/ 221466 h 6069051"/>
              <a:gd name="connsiteX6" fmla="*/ 4125293 w 8599161"/>
              <a:gd name="connsiteY6" fmla="*/ 237098 h 6069051"/>
              <a:gd name="connsiteX7" fmla="*/ 4336308 w 8599161"/>
              <a:gd name="connsiteY7" fmla="*/ 190206 h 6069051"/>
              <a:gd name="connsiteX8" fmla="*/ 4594216 w 8599161"/>
              <a:gd name="connsiteY8" fmla="*/ 323067 h 6069051"/>
              <a:gd name="connsiteX9" fmla="*/ 5070954 w 8599161"/>
              <a:gd name="connsiteY9" fmla="*/ 237097 h 6069051"/>
              <a:gd name="connsiteX10" fmla="*/ 5399200 w 8599161"/>
              <a:gd name="connsiteY10" fmla="*/ 518451 h 6069051"/>
              <a:gd name="connsiteX11" fmla="*/ 6274523 w 8599161"/>
              <a:gd name="connsiteY11" fmla="*/ 721651 h 6069051"/>
              <a:gd name="connsiteX12" fmla="*/ 6720000 w 8599161"/>
              <a:gd name="connsiteY12" fmla="*/ 323066 h 6069051"/>
              <a:gd name="connsiteX13" fmla="*/ 6868493 w 8599161"/>
              <a:gd name="connsiteY13" fmla="*/ 362143 h 6069051"/>
              <a:gd name="connsiteX14" fmla="*/ 7059970 w 8599161"/>
              <a:gd name="connsiteY14" fmla="*/ 290798 h 6069051"/>
              <a:gd name="connsiteX15" fmla="*/ 7345231 w 8599161"/>
              <a:gd name="connsiteY15" fmla="*/ 526267 h 6069051"/>
              <a:gd name="connsiteX16" fmla="*/ 7439016 w 8599161"/>
              <a:gd name="connsiteY16" fmla="*/ 518452 h 6069051"/>
              <a:gd name="connsiteX17" fmla="*/ 7564062 w 8599161"/>
              <a:gd name="connsiteY17" fmla="*/ 690391 h 6069051"/>
              <a:gd name="connsiteX18" fmla="*/ 7392123 w 8599161"/>
              <a:gd name="connsiteY18" fmla="*/ 909220 h 6069051"/>
              <a:gd name="connsiteX19" fmla="*/ 7556247 w 8599161"/>
              <a:gd name="connsiteY19" fmla="*/ 1096791 h 6069051"/>
              <a:gd name="connsiteX20" fmla="*/ 7775077 w 8599161"/>
              <a:gd name="connsiteY20" fmla="*/ 1245283 h 6069051"/>
              <a:gd name="connsiteX21" fmla="*/ 7986093 w 8599161"/>
              <a:gd name="connsiteY21" fmla="*/ 1456298 h 6069051"/>
              <a:gd name="connsiteX22" fmla="*/ 8087692 w 8599161"/>
              <a:gd name="connsiteY22" fmla="*/ 1479744 h 6069051"/>
              <a:gd name="connsiteX23" fmla="*/ 8165847 w 8599161"/>
              <a:gd name="connsiteY23" fmla="*/ 1784544 h 6069051"/>
              <a:gd name="connsiteX24" fmla="*/ 8244000 w 8599161"/>
              <a:gd name="connsiteY24" fmla="*/ 1933037 h 6069051"/>
              <a:gd name="connsiteX25" fmla="*/ 8212739 w 8599161"/>
              <a:gd name="connsiteY25" fmla="*/ 2003374 h 6069051"/>
              <a:gd name="connsiteX26" fmla="*/ 8415939 w 8599161"/>
              <a:gd name="connsiteY26" fmla="*/ 2347252 h 6069051"/>
              <a:gd name="connsiteX27" fmla="*/ 8494093 w 8599161"/>
              <a:gd name="connsiteY27" fmla="*/ 2355069 h 6069051"/>
              <a:gd name="connsiteX28" fmla="*/ 8540984 w 8599161"/>
              <a:gd name="connsiteY28" fmla="*/ 2847436 h 6069051"/>
              <a:gd name="connsiteX29" fmla="*/ 8501908 w 8599161"/>
              <a:gd name="connsiteY29" fmla="*/ 3261652 h 6069051"/>
              <a:gd name="connsiteX30" fmla="*/ 7790708 w 8599161"/>
              <a:gd name="connsiteY30" fmla="*/ 3316360 h 6069051"/>
              <a:gd name="connsiteX31" fmla="*/ 6934924 w 8599161"/>
              <a:gd name="connsiteY31" fmla="*/ 3593663 h 6069051"/>
              <a:gd name="connsiteX32" fmla="*/ 3340505 w 8599161"/>
              <a:gd name="connsiteY32" fmla="*/ 4656555 h 6069051"/>
              <a:gd name="connsiteX33" fmla="*/ 2054216 w 8599161"/>
              <a:gd name="connsiteY33" fmla="*/ 5715683 h 6069051"/>
              <a:gd name="connsiteX34" fmla="*/ 162893 w 8599161"/>
              <a:gd name="connsiteY34" fmla="*/ 5723497 h 6069051"/>
              <a:gd name="connsiteX35" fmla="*/ 108185 w 8599161"/>
              <a:gd name="connsiteY35" fmla="*/ 330883 h 6069051"/>
              <a:gd name="connsiteX36" fmla="*/ 327017 w 8599161"/>
              <a:gd name="connsiteY36" fmla="*/ 627866 h 6069051"/>
              <a:gd name="connsiteX37" fmla="*/ 1085107 w 8599161"/>
              <a:gd name="connsiteY37" fmla="*/ 862329 h 6069051"/>
              <a:gd name="connsiteX38" fmla="*/ 1718155 w 8599161"/>
              <a:gd name="connsiteY38" fmla="*/ 1534451 h 6069051"/>
              <a:gd name="connsiteX39" fmla="*/ 2233969 w 8599161"/>
              <a:gd name="connsiteY39" fmla="*/ 2151867 h 6069051"/>
              <a:gd name="connsiteX40" fmla="*/ 2530953 w 8599161"/>
              <a:gd name="connsiteY40" fmla="*/ 1690760 h 6069051"/>
              <a:gd name="connsiteX41" fmla="*/ 2684013 w 8599161"/>
              <a:gd name="connsiteY41" fmla="*/ 1353691 h 6069051"/>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3340505 w 8599161"/>
              <a:gd name="connsiteY32" fmla="*/ 4471854 h 5884350"/>
              <a:gd name="connsiteX33" fmla="*/ 2054216 w 8599161"/>
              <a:gd name="connsiteY33" fmla="*/ 5530982 h 5884350"/>
              <a:gd name="connsiteX34" fmla="*/ 162893 w 8599161"/>
              <a:gd name="connsiteY34" fmla="*/ 5538796 h 5884350"/>
              <a:gd name="connsiteX35" fmla="*/ 108185 w 8599161"/>
              <a:gd name="connsiteY35" fmla="*/ 146182 h 5884350"/>
              <a:gd name="connsiteX36" fmla="*/ 327017 w 8599161"/>
              <a:gd name="connsiteY36" fmla="*/ 443165 h 5884350"/>
              <a:gd name="connsiteX37" fmla="*/ 1085107 w 8599161"/>
              <a:gd name="connsiteY37" fmla="*/ 677628 h 5884350"/>
              <a:gd name="connsiteX38" fmla="*/ 1718155 w 8599161"/>
              <a:gd name="connsiteY38" fmla="*/ 1349750 h 5884350"/>
              <a:gd name="connsiteX39" fmla="*/ 2233969 w 8599161"/>
              <a:gd name="connsiteY39" fmla="*/ 1967166 h 5884350"/>
              <a:gd name="connsiteX40" fmla="*/ 2530953 w 8599161"/>
              <a:gd name="connsiteY40" fmla="*/ 1506059 h 5884350"/>
              <a:gd name="connsiteX41" fmla="*/ 2684013 w 8599161"/>
              <a:gd name="connsiteY4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3340505 w 8599161"/>
              <a:gd name="connsiteY33" fmla="*/ 4471854 h 5884350"/>
              <a:gd name="connsiteX34" fmla="*/ 2054216 w 8599161"/>
              <a:gd name="connsiteY34" fmla="*/ 5530982 h 5884350"/>
              <a:gd name="connsiteX35" fmla="*/ 162893 w 8599161"/>
              <a:gd name="connsiteY35" fmla="*/ 5538796 h 5884350"/>
              <a:gd name="connsiteX36" fmla="*/ 108185 w 8599161"/>
              <a:gd name="connsiteY36" fmla="*/ 146182 h 5884350"/>
              <a:gd name="connsiteX37" fmla="*/ 327017 w 8599161"/>
              <a:gd name="connsiteY37" fmla="*/ 443165 h 5884350"/>
              <a:gd name="connsiteX38" fmla="*/ 1085107 w 8599161"/>
              <a:gd name="connsiteY38" fmla="*/ 677628 h 5884350"/>
              <a:gd name="connsiteX39" fmla="*/ 1718155 w 8599161"/>
              <a:gd name="connsiteY39" fmla="*/ 1349750 h 5884350"/>
              <a:gd name="connsiteX40" fmla="*/ 2233969 w 8599161"/>
              <a:gd name="connsiteY40" fmla="*/ 1967166 h 5884350"/>
              <a:gd name="connsiteX41" fmla="*/ 2530953 w 8599161"/>
              <a:gd name="connsiteY41" fmla="*/ 1506059 h 5884350"/>
              <a:gd name="connsiteX42" fmla="*/ 2684013 w 8599161"/>
              <a:gd name="connsiteY42"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165109 w 8599161"/>
              <a:gd name="connsiteY33" fmla="*/ 3811596 h 5884350"/>
              <a:gd name="connsiteX34" fmla="*/ 3340505 w 8599161"/>
              <a:gd name="connsiteY34" fmla="*/ 4471854 h 5884350"/>
              <a:gd name="connsiteX35" fmla="*/ 2054216 w 8599161"/>
              <a:gd name="connsiteY35" fmla="*/ 5530982 h 5884350"/>
              <a:gd name="connsiteX36" fmla="*/ 162893 w 8599161"/>
              <a:gd name="connsiteY36" fmla="*/ 5538796 h 5884350"/>
              <a:gd name="connsiteX37" fmla="*/ 108185 w 8599161"/>
              <a:gd name="connsiteY37" fmla="*/ 146182 h 5884350"/>
              <a:gd name="connsiteX38" fmla="*/ 327017 w 8599161"/>
              <a:gd name="connsiteY38" fmla="*/ 443165 h 5884350"/>
              <a:gd name="connsiteX39" fmla="*/ 1085107 w 8599161"/>
              <a:gd name="connsiteY39" fmla="*/ 677628 h 5884350"/>
              <a:gd name="connsiteX40" fmla="*/ 1718155 w 8599161"/>
              <a:gd name="connsiteY40" fmla="*/ 1349750 h 5884350"/>
              <a:gd name="connsiteX41" fmla="*/ 2233969 w 8599161"/>
              <a:gd name="connsiteY41" fmla="*/ 1967166 h 5884350"/>
              <a:gd name="connsiteX42" fmla="*/ 2530953 w 8599161"/>
              <a:gd name="connsiteY42" fmla="*/ 1506059 h 5884350"/>
              <a:gd name="connsiteX43" fmla="*/ 2684013 w 8599161"/>
              <a:gd name="connsiteY43"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3340505 w 8599161"/>
              <a:gd name="connsiteY36" fmla="*/ 4471854 h 5884350"/>
              <a:gd name="connsiteX37" fmla="*/ 2054216 w 8599161"/>
              <a:gd name="connsiteY37" fmla="*/ 5530982 h 5884350"/>
              <a:gd name="connsiteX38" fmla="*/ 162893 w 8599161"/>
              <a:gd name="connsiteY38" fmla="*/ 5538796 h 5884350"/>
              <a:gd name="connsiteX39" fmla="*/ 108185 w 8599161"/>
              <a:gd name="connsiteY39" fmla="*/ 146182 h 5884350"/>
              <a:gd name="connsiteX40" fmla="*/ 327017 w 8599161"/>
              <a:gd name="connsiteY40" fmla="*/ 443165 h 5884350"/>
              <a:gd name="connsiteX41" fmla="*/ 1085107 w 8599161"/>
              <a:gd name="connsiteY41" fmla="*/ 677628 h 5884350"/>
              <a:gd name="connsiteX42" fmla="*/ 1718155 w 8599161"/>
              <a:gd name="connsiteY42" fmla="*/ 1349750 h 5884350"/>
              <a:gd name="connsiteX43" fmla="*/ 2233969 w 8599161"/>
              <a:gd name="connsiteY43" fmla="*/ 1967166 h 5884350"/>
              <a:gd name="connsiteX44" fmla="*/ 2530953 w 8599161"/>
              <a:gd name="connsiteY44" fmla="*/ 1506059 h 5884350"/>
              <a:gd name="connsiteX45" fmla="*/ 2684013 w 8599161"/>
              <a:gd name="connsiteY45"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3340505 w 8599161"/>
              <a:gd name="connsiteY37" fmla="*/ 4471854 h 5884350"/>
              <a:gd name="connsiteX38" fmla="*/ 2054216 w 8599161"/>
              <a:gd name="connsiteY38" fmla="*/ 5530982 h 5884350"/>
              <a:gd name="connsiteX39" fmla="*/ 162893 w 8599161"/>
              <a:gd name="connsiteY39" fmla="*/ 5538796 h 5884350"/>
              <a:gd name="connsiteX40" fmla="*/ 108185 w 8599161"/>
              <a:gd name="connsiteY40" fmla="*/ 146182 h 5884350"/>
              <a:gd name="connsiteX41" fmla="*/ 327017 w 8599161"/>
              <a:gd name="connsiteY41" fmla="*/ 443165 h 5884350"/>
              <a:gd name="connsiteX42" fmla="*/ 1085107 w 8599161"/>
              <a:gd name="connsiteY42" fmla="*/ 677628 h 5884350"/>
              <a:gd name="connsiteX43" fmla="*/ 1718155 w 8599161"/>
              <a:gd name="connsiteY43" fmla="*/ 1349750 h 5884350"/>
              <a:gd name="connsiteX44" fmla="*/ 2233969 w 8599161"/>
              <a:gd name="connsiteY44" fmla="*/ 1967166 h 5884350"/>
              <a:gd name="connsiteX45" fmla="*/ 2530953 w 8599161"/>
              <a:gd name="connsiteY45" fmla="*/ 1506059 h 5884350"/>
              <a:gd name="connsiteX46" fmla="*/ 2684013 w 8599161"/>
              <a:gd name="connsiteY46"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3340505 w 8599161"/>
              <a:gd name="connsiteY38" fmla="*/ 4471854 h 5884350"/>
              <a:gd name="connsiteX39" fmla="*/ 2054216 w 8599161"/>
              <a:gd name="connsiteY39" fmla="*/ 5530982 h 5884350"/>
              <a:gd name="connsiteX40" fmla="*/ 162893 w 8599161"/>
              <a:gd name="connsiteY40" fmla="*/ 5538796 h 5884350"/>
              <a:gd name="connsiteX41" fmla="*/ 108185 w 8599161"/>
              <a:gd name="connsiteY41" fmla="*/ 146182 h 5884350"/>
              <a:gd name="connsiteX42" fmla="*/ 327017 w 8599161"/>
              <a:gd name="connsiteY42" fmla="*/ 443165 h 5884350"/>
              <a:gd name="connsiteX43" fmla="*/ 1085107 w 8599161"/>
              <a:gd name="connsiteY43" fmla="*/ 677628 h 5884350"/>
              <a:gd name="connsiteX44" fmla="*/ 1718155 w 8599161"/>
              <a:gd name="connsiteY44" fmla="*/ 1349750 h 5884350"/>
              <a:gd name="connsiteX45" fmla="*/ 2233969 w 8599161"/>
              <a:gd name="connsiteY45" fmla="*/ 1967166 h 5884350"/>
              <a:gd name="connsiteX46" fmla="*/ 2530953 w 8599161"/>
              <a:gd name="connsiteY46" fmla="*/ 1506059 h 5884350"/>
              <a:gd name="connsiteX47" fmla="*/ 2684013 w 8599161"/>
              <a:gd name="connsiteY47"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4813048 w 8599161"/>
              <a:gd name="connsiteY38" fmla="*/ 4030427 h 5884350"/>
              <a:gd name="connsiteX39" fmla="*/ 3340505 w 8599161"/>
              <a:gd name="connsiteY39" fmla="*/ 4471854 h 5884350"/>
              <a:gd name="connsiteX40" fmla="*/ 2054216 w 8599161"/>
              <a:gd name="connsiteY40" fmla="*/ 5530982 h 5884350"/>
              <a:gd name="connsiteX41" fmla="*/ 162893 w 8599161"/>
              <a:gd name="connsiteY41" fmla="*/ 5538796 h 5884350"/>
              <a:gd name="connsiteX42" fmla="*/ 108185 w 8599161"/>
              <a:gd name="connsiteY42" fmla="*/ 146182 h 5884350"/>
              <a:gd name="connsiteX43" fmla="*/ 327017 w 8599161"/>
              <a:gd name="connsiteY43" fmla="*/ 443165 h 5884350"/>
              <a:gd name="connsiteX44" fmla="*/ 1085107 w 8599161"/>
              <a:gd name="connsiteY44" fmla="*/ 677628 h 5884350"/>
              <a:gd name="connsiteX45" fmla="*/ 1718155 w 8599161"/>
              <a:gd name="connsiteY45" fmla="*/ 1349750 h 5884350"/>
              <a:gd name="connsiteX46" fmla="*/ 2233969 w 8599161"/>
              <a:gd name="connsiteY46" fmla="*/ 1967166 h 5884350"/>
              <a:gd name="connsiteX47" fmla="*/ 2530953 w 8599161"/>
              <a:gd name="connsiteY47" fmla="*/ 1506059 h 5884350"/>
              <a:gd name="connsiteX48" fmla="*/ 2684013 w 8599161"/>
              <a:gd name="connsiteY48"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4813048 w 8599161"/>
              <a:gd name="connsiteY38" fmla="*/ 4030427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258525 w 8599161"/>
              <a:gd name="connsiteY37" fmla="*/ 4382119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375755 w 8599161"/>
              <a:gd name="connsiteY36" fmla="*/ 4452458 h 5884350"/>
              <a:gd name="connsiteX37" fmla="*/ 5258525 w 8599161"/>
              <a:gd name="connsiteY37" fmla="*/ 4382119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2156 w 8599161"/>
              <a:gd name="connsiteY35" fmla="*/ 4389935 h 5884350"/>
              <a:gd name="connsiteX36" fmla="*/ 5375755 w 8599161"/>
              <a:gd name="connsiteY36" fmla="*/ 4452458 h 5884350"/>
              <a:gd name="connsiteX37" fmla="*/ 5258525 w 8599161"/>
              <a:gd name="connsiteY37" fmla="*/ 4382119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821232 w 8599161"/>
              <a:gd name="connsiteY35" fmla="*/ 4194550 h 5884350"/>
              <a:gd name="connsiteX36" fmla="*/ 5782156 w 8599161"/>
              <a:gd name="connsiteY36" fmla="*/ 4389935 h 5884350"/>
              <a:gd name="connsiteX37" fmla="*/ 5375755 w 8599161"/>
              <a:gd name="connsiteY37" fmla="*/ 4452458 h 5884350"/>
              <a:gd name="connsiteX38" fmla="*/ 5258525 w 8599161"/>
              <a:gd name="connsiteY38" fmla="*/ 4382119 h 5884350"/>
              <a:gd name="connsiteX39" fmla="*/ 4945910 w 8599161"/>
              <a:gd name="connsiteY39" fmla="*/ 4460273 h 5884350"/>
              <a:gd name="connsiteX40" fmla="*/ 4359755 w 8599161"/>
              <a:gd name="connsiteY40" fmla="*/ 4593134 h 5884350"/>
              <a:gd name="connsiteX41" fmla="*/ 3340505 w 8599161"/>
              <a:gd name="connsiteY41" fmla="*/ 4471854 h 5884350"/>
              <a:gd name="connsiteX42" fmla="*/ 2054216 w 8599161"/>
              <a:gd name="connsiteY42" fmla="*/ 5530982 h 5884350"/>
              <a:gd name="connsiteX43" fmla="*/ 162893 w 8599161"/>
              <a:gd name="connsiteY43" fmla="*/ 5538796 h 5884350"/>
              <a:gd name="connsiteX44" fmla="*/ 108185 w 8599161"/>
              <a:gd name="connsiteY44" fmla="*/ 146182 h 5884350"/>
              <a:gd name="connsiteX45" fmla="*/ 327017 w 8599161"/>
              <a:gd name="connsiteY45" fmla="*/ 443165 h 5884350"/>
              <a:gd name="connsiteX46" fmla="*/ 1085107 w 8599161"/>
              <a:gd name="connsiteY46" fmla="*/ 677628 h 5884350"/>
              <a:gd name="connsiteX47" fmla="*/ 1718155 w 8599161"/>
              <a:gd name="connsiteY47" fmla="*/ 1349750 h 5884350"/>
              <a:gd name="connsiteX48" fmla="*/ 2233969 w 8599161"/>
              <a:gd name="connsiteY48" fmla="*/ 1967166 h 5884350"/>
              <a:gd name="connsiteX49" fmla="*/ 2530953 w 8599161"/>
              <a:gd name="connsiteY49" fmla="*/ 1506059 h 5884350"/>
              <a:gd name="connsiteX50" fmla="*/ 2684013 w 8599161"/>
              <a:gd name="connsiteY50"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3340505 w 8599161"/>
              <a:gd name="connsiteY42" fmla="*/ 4471854 h 5884350"/>
              <a:gd name="connsiteX43" fmla="*/ 2054216 w 8599161"/>
              <a:gd name="connsiteY43" fmla="*/ 5530982 h 5884350"/>
              <a:gd name="connsiteX44" fmla="*/ 162893 w 8599161"/>
              <a:gd name="connsiteY44" fmla="*/ 5538796 h 5884350"/>
              <a:gd name="connsiteX45" fmla="*/ 108185 w 8599161"/>
              <a:gd name="connsiteY45" fmla="*/ 146182 h 5884350"/>
              <a:gd name="connsiteX46" fmla="*/ 327017 w 8599161"/>
              <a:gd name="connsiteY46" fmla="*/ 443165 h 5884350"/>
              <a:gd name="connsiteX47" fmla="*/ 1085107 w 8599161"/>
              <a:gd name="connsiteY47" fmla="*/ 677628 h 5884350"/>
              <a:gd name="connsiteX48" fmla="*/ 1718155 w 8599161"/>
              <a:gd name="connsiteY48" fmla="*/ 1349750 h 5884350"/>
              <a:gd name="connsiteX49" fmla="*/ 2233969 w 8599161"/>
              <a:gd name="connsiteY49" fmla="*/ 1967166 h 5884350"/>
              <a:gd name="connsiteX50" fmla="*/ 2530953 w 8599161"/>
              <a:gd name="connsiteY50" fmla="*/ 1506059 h 5884350"/>
              <a:gd name="connsiteX51" fmla="*/ 2684013 w 8599161"/>
              <a:gd name="connsiteY5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3340505 w 8599161"/>
              <a:gd name="connsiteY42" fmla="*/ 4471854 h 5884350"/>
              <a:gd name="connsiteX43" fmla="*/ 2054216 w 8599161"/>
              <a:gd name="connsiteY43" fmla="*/ 5530982 h 5884350"/>
              <a:gd name="connsiteX44" fmla="*/ 162893 w 8599161"/>
              <a:gd name="connsiteY44" fmla="*/ 5538796 h 5884350"/>
              <a:gd name="connsiteX45" fmla="*/ 108185 w 8599161"/>
              <a:gd name="connsiteY45" fmla="*/ 146182 h 5884350"/>
              <a:gd name="connsiteX46" fmla="*/ 327017 w 8599161"/>
              <a:gd name="connsiteY46" fmla="*/ 443165 h 5884350"/>
              <a:gd name="connsiteX47" fmla="*/ 1085107 w 8599161"/>
              <a:gd name="connsiteY47" fmla="*/ 677628 h 5884350"/>
              <a:gd name="connsiteX48" fmla="*/ 1718155 w 8599161"/>
              <a:gd name="connsiteY48" fmla="*/ 1349750 h 5884350"/>
              <a:gd name="connsiteX49" fmla="*/ 2233969 w 8599161"/>
              <a:gd name="connsiteY49" fmla="*/ 1967166 h 5884350"/>
              <a:gd name="connsiteX50" fmla="*/ 2530953 w 8599161"/>
              <a:gd name="connsiteY50" fmla="*/ 1506059 h 5884350"/>
              <a:gd name="connsiteX51" fmla="*/ 2684013 w 8599161"/>
              <a:gd name="connsiteY5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3340505 w 8599161"/>
              <a:gd name="connsiteY42" fmla="*/ 4471854 h 5884350"/>
              <a:gd name="connsiteX43" fmla="*/ 2054216 w 8599161"/>
              <a:gd name="connsiteY43" fmla="*/ 5530982 h 5884350"/>
              <a:gd name="connsiteX44" fmla="*/ 162893 w 8599161"/>
              <a:gd name="connsiteY44" fmla="*/ 5538796 h 5884350"/>
              <a:gd name="connsiteX45" fmla="*/ 108185 w 8599161"/>
              <a:gd name="connsiteY45" fmla="*/ 146182 h 5884350"/>
              <a:gd name="connsiteX46" fmla="*/ 327017 w 8599161"/>
              <a:gd name="connsiteY46" fmla="*/ 443165 h 5884350"/>
              <a:gd name="connsiteX47" fmla="*/ 1085107 w 8599161"/>
              <a:gd name="connsiteY47" fmla="*/ 677628 h 5884350"/>
              <a:gd name="connsiteX48" fmla="*/ 1718155 w 8599161"/>
              <a:gd name="connsiteY48" fmla="*/ 1349750 h 5884350"/>
              <a:gd name="connsiteX49" fmla="*/ 2233969 w 8599161"/>
              <a:gd name="connsiteY49" fmla="*/ 1967166 h 5884350"/>
              <a:gd name="connsiteX50" fmla="*/ 2530953 w 8599161"/>
              <a:gd name="connsiteY50" fmla="*/ 1506059 h 5884350"/>
              <a:gd name="connsiteX51" fmla="*/ 2684013 w 8599161"/>
              <a:gd name="connsiteY5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4047140 w 8599161"/>
              <a:gd name="connsiteY42" fmla="*/ 4905750 h 5884350"/>
              <a:gd name="connsiteX43" fmla="*/ 3340505 w 8599161"/>
              <a:gd name="connsiteY43" fmla="*/ 4471854 h 5884350"/>
              <a:gd name="connsiteX44" fmla="*/ 2054216 w 8599161"/>
              <a:gd name="connsiteY44" fmla="*/ 5530982 h 5884350"/>
              <a:gd name="connsiteX45" fmla="*/ 162893 w 8599161"/>
              <a:gd name="connsiteY45" fmla="*/ 5538796 h 5884350"/>
              <a:gd name="connsiteX46" fmla="*/ 108185 w 8599161"/>
              <a:gd name="connsiteY46" fmla="*/ 146182 h 5884350"/>
              <a:gd name="connsiteX47" fmla="*/ 327017 w 8599161"/>
              <a:gd name="connsiteY47" fmla="*/ 443165 h 5884350"/>
              <a:gd name="connsiteX48" fmla="*/ 1085107 w 8599161"/>
              <a:gd name="connsiteY48" fmla="*/ 677628 h 5884350"/>
              <a:gd name="connsiteX49" fmla="*/ 1718155 w 8599161"/>
              <a:gd name="connsiteY49" fmla="*/ 1349750 h 5884350"/>
              <a:gd name="connsiteX50" fmla="*/ 2233969 w 8599161"/>
              <a:gd name="connsiteY50" fmla="*/ 1967166 h 5884350"/>
              <a:gd name="connsiteX51" fmla="*/ 2530953 w 8599161"/>
              <a:gd name="connsiteY51" fmla="*/ 1506059 h 5884350"/>
              <a:gd name="connsiteX52" fmla="*/ 2684013 w 8599161"/>
              <a:gd name="connsiteY52"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4047140 w 8599161"/>
              <a:gd name="connsiteY42" fmla="*/ 4905750 h 5884350"/>
              <a:gd name="connsiteX43" fmla="*/ 3718894 w 8599161"/>
              <a:gd name="connsiteY43" fmla="*/ 4960458 h 5884350"/>
              <a:gd name="connsiteX44" fmla="*/ 3340505 w 8599161"/>
              <a:gd name="connsiteY44" fmla="*/ 4471854 h 5884350"/>
              <a:gd name="connsiteX45" fmla="*/ 2054216 w 8599161"/>
              <a:gd name="connsiteY45" fmla="*/ 5530982 h 5884350"/>
              <a:gd name="connsiteX46" fmla="*/ 162893 w 8599161"/>
              <a:gd name="connsiteY46" fmla="*/ 5538796 h 5884350"/>
              <a:gd name="connsiteX47" fmla="*/ 108185 w 8599161"/>
              <a:gd name="connsiteY47" fmla="*/ 146182 h 5884350"/>
              <a:gd name="connsiteX48" fmla="*/ 327017 w 8599161"/>
              <a:gd name="connsiteY48" fmla="*/ 443165 h 5884350"/>
              <a:gd name="connsiteX49" fmla="*/ 1085107 w 8599161"/>
              <a:gd name="connsiteY49" fmla="*/ 677628 h 5884350"/>
              <a:gd name="connsiteX50" fmla="*/ 1718155 w 8599161"/>
              <a:gd name="connsiteY50" fmla="*/ 1349750 h 5884350"/>
              <a:gd name="connsiteX51" fmla="*/ 2233969 w 8599161"/>
              <a:gd name="connsiteY51" fmla="*/ 1967166 h 5884350"/>
              <a:gd name="connsiteX52" fmla="*/ 2530953 w 8599161"/>
              <a:gd name="connsiteY52" fmla="*/ 1506059 h 5884350"/>
              <a:gd name="connsiteX53" fmla="*/ 2684013 w 8599161"/>
              <a:gd name="connsiteY53"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4047140 w 8599161"/>
              <a:gd name="connsiteY42" fmla="*/ 4905750 h 5884350"/>
              <a:gd name="connsiteX43" fmla="*/ 3718894 w 8599161"/>
              <a:gd name="connsiteY43" fmla="*/ 4960458 h 5884350"/>
              <a:gd name="connsiteX44" fmla="*/ 3340505 w 8599161"/>
              <a:gd name="connsiteY44" fmla="*/ 4471854 h 5884350"/>
              <a:gd name="connsiteX45" fmla="*/ 2054216 w 8599161"/>
              <a:gd name="connsiteY45" fmla="*/ 5530982 h 5884350"/>
              <a:gd name="connsiteX46" fmla="*/ 162893 w 8599161"/>
              <a:gd name="connsiteY46" fmla="*/ 5538796 h 5884350"/>
              <a:gd name="connsiteX47" fmla="*/ 108185 w 8599161"/>
              <a:gd name="connsiteY47" fmla="*/ 146182 h 5884350"/>
              <a:gd name="connsiteX48" fmla="*/ 327017 w 8599161"/>
              <a:gd name="connsiteY48" fmla="*/ 443165 h 5884350"/>
              <a:gd name="connsiteX49" fmla="*/ 1085107 w 8599161"/>
              <a:gd name="connsiteY49" fmla="*/ 677628 h 5884350"/>
              <a:gd name="connsiteX50" fmla="*/ 1718155 w 8599161"/>
              <a:gd name="connsiteY50" fmla="*/ 1349750 h 5884350"/>
              <a:gd name="connsiteX51" fmla="*/ 2233969 w 8599161"/>
              <a:gd name="connsiteY51" fmla="*/ 1967166 h 5884350"/>
              <a:gd name="connsiteX52" fmla="*/ 2530953 w 8599161"/>
              <a:gd name="connsiteY52" fmla="*/ 1506059 h 5884350"/>
              <a:gd name="connsiteX53" fmla="*/ 2684013 w 8599161"/>
              <a:gd name="connsiteY53" fmla="*/ 1168990 h 5884350"/>
              <a:gd name="connsiteX0" fmla="*/ 2684013 w 8599161"/>
              <a:gd name="connsiteY0" fmla="*/ 1168990 h 5931539"/>
              <a:gd name="connsiteX1" fmla="*/ 2656000 w 8599161"/>
              <a:gd name="connsiteY1" fmla="*/ 958982 h 5931539"/>
              <a:gd name="connsiteX2" fmla="*/ 2781046 w 8599161"/>
              <a:gd name="connsiteY2" fmla="*/ 724519 h 5931539"/>
              <a:gd name="connsiteX3" fmla="*/ 3109292 w 8599161"/>
              <a:gd name="connsiteY3" fmla="*/ 380643 h 5931539"/>
              <a:gd name="connsiteX4" fmla="*/ 3593847 w 8599161"/>
              <a:gd name="connsiteY4" fmla="*/ 247781 h 5931539"/>
              <a:gd name="connsiteX5" fmla="*/ 3836123 w 8599161"/>
              <a:gd name="connsiteY5" fmla="*/ 36765 h 5931539"/>
              <a:gd name="connsiteX6" fmla="*/ 4125293 w 8599161"/>
              <a:gd name="connsiteY6" fmla="*/ 52397 h 5931539"/>
              <a:gd name="connsiteX7" fmla="*/ 4336308 w 8599161"/>
              <a:gd name="connsiteY7" fmla="*/ 5505 h 5931539"/>
              <a:gd name="connsiteX8" fmla="*/ 4594216 w 8599161"/>
              <a:gd name="connsiteY8" fmla="*/ 138366 h 5931539"/>
              <a:gd name="connsiteX9" fmla="*/ 5070954 w 8599161"/>
              <a:gd name="connsiteY9" fmla="*/ 52396 h 5931539"/>
              <a:gd name="connsiteX10" fmla="*/ 5399200 w 8599161"/>
              <a:gd name="connsiteY10" fmla="*/ 333750 h 5931539"/>
              <a:gd name="connsiteX11" fmla="*/ 6274523 w 8599161"/>
              <a:gd name="connsiteY11" fmla="*/ 536950 h 5931539"/>
              <a:gd name="connsiteX12" fmla="*/ 6720000 w 8599161"/>
              <a:gd name="connsiteY12" fmla="*/ 138365 h 5931539"/>
              <a:gd name="connsiteX13" fmla="*/ 6868493 w 8599161"/>
              <a:gd name="connsiteY13" fmla="*/ 177442 h 5931539"/>
              <a:gd name="connsiteX14" fmla="*/ 7059970 w 8599161"/>
              <a:gd name="connsiteY14" fmla="*/ 106097 h 5931539"/>
              <a:gd name="connsiteX15" fmla="*/ 7345231 w 8599161"/>
              <a:gd name="connsiteY15" fmla="*/ 341566 h 5931539"/>
              <a:gd name="connsiteX16" fmla="*/ 7439016 w 8599161"/>
              <a:gd name="connsiteY16" fmla="*/ 333751 h 5931539"/>
              <a:gd name="connsiteX17" fmla="*/ 7564062 w 8599161"/>
              <a:gd name="connsiteY17" fmla="*/ 505690 h 5931539"/>
              <a:gd name="connsiteX18" fmla="*/ 7392123 w 8599161"/>
              <a:gd name="connsiteY18" fmla="*/ 724519 h 5931539"/>
              <a:gd name="connsiteX19" fmla="*/ 7556247 w 8599161"/>
              <a:gd name="connsiteY19" fmla="*/ 912090 h 5931539"/>
              <a:gd name="connsiteX20" fmla="*/ 7775077 w 8599161"/>
              <a:gd name="connsiteY20" fmla="*/ 1060582 h 5931539"/>
              <a:gd name="connsiteX21" fmla="*/ 7986093 w 8599161"/>
              <a:gd name="connsiteY21" fmla="*/ 1271597 h 5931539"/>
              <a:gd name="connsiteX22" fmla="*/ 8087692 w 8599161"/>
              <a:gd name="connsiteY22" fmla="*/ 1295043 h 5931539"/>
              <a:gd name="connsiteX23" fmla="*/ 8165847 w 8599161"/>
              <a:gd name="connsiteY23" fmla="*/ 1599843 h 5931539"/>
              <a:gd name="connsiteX24" fmla="*/ 8244000 w 8599161"/>
              <a:gd name="connsiteY24" fmla="*/ 1748336 h 5931539"/>
              <a:gd name="connsiteX25" fmla="*/ 8212739 w 8599161"/>
              <a:gd name="connsiteY25" fmla="*/ 1818673 h 5931539"/>
              <a:gd name="connsiteX26" fmla="*/ 8415939 w 8599161"/>
              <a:gd name="connsiteY26" fmla="*/ 2162551 h 5931539"/>
              <a:gd name="connsiteX27" fmla="*/ 8494093 w 8599161"/>
              <a:gd name="connsiteY27" fmla="*/ 2170368 h 5931539"/>
              <a:gd name="connsiteX28" fmla="*/ 8540984 w 8599161"/>
              <a:gd name="connsiteY28" fmla="*/ 2662735 h 5931539"/>
              <a:gd name="connsiteX29" fmla="*/ 8501908 w 8599161"/>
              <a:gd name="connsiteY29" fmla="*/ 3076951 h 5931539"/>
              <a:gd name="connsiteX30" fmla="*/ 7790708 w 8599161"/>
              <a:gd name="connsiteY30" fmla="*/ 3131659 h 5931539"/>
              <a:gd name="connsiteX31" fmla="*/ 6934924 w 8599161"/>
              <a:gd name="connsiteY31" fmla="*/ 3408962 h 5931539"/>
              <a:gd name="connsiteX32" fmla="*/ 6696555 w 8599161"/>
              <a:gd name="connsiteY32" fmla="*/ 3405196 h 5931539"/>
              <a:gd name="connsiteX33" fmla="*/ 6469909 w 8599161"/>
              <a:gd name="connsiteY33" fmla="*/ 3522427 h 5931539"/>
              <a:gd name="connsiteX34" fmla="*/ 6165109 w 8599161"/>
              <a:gd name="connsiteY34" fmla="*/ 3811596 h 5931539"/>
              <a:gd name="connsiteX35" fmla="*/ 6055694 w 8599161"/>
              <a:gd name="connsiteY35" fmla="*/ 4061688 h 5931539"/>
              <a:gd name="connsiteX36" fmla="*/ 5821232 w 8599161"/>
              <a:gd name="connsiteY36" fmla="*/ 4194550 h 5931539"/>
              <a:gd name="connsiteX37" fmla="*/ 5782156 w 8599161"/>
              <a:gd name="connsiteY37" fmla="*/ 4389935 h 5931539"/>
              <a:gd name="connsiteX38" fmla="*/ 5375755 w 8599161"/>
              <a:gd name="connsiteY38" fmla="*/ 4452458 h 5931539"/>
              <a:gd name="connsiteX39" fmla="*/ 5258525 w 8599161"/>
              <a:gd name="connsiteY39" fmla="*/ 4382119 h 5931539"/>
              <a:gd name="connsiteX40" fmla="*/ 4945910 w 8599161"/>
              <a:gd name="connsiteY40" fmla="*/ 4460273 h 5931539"/>
              <a:gd name="connsiteX41" fmla="*/ 4359755 w 8599161"/>
              <a:gd name="connsiteY41" fmla="*/ 4593134 h 5931539"/>
              <a:gd name="connsiteX42" fmla="*/ 4047140 w 8599161"/>
              <a:gd name="connsiteY42" fmla="*/ 4905750 h 5931539"/>
              <a:gd name="connsiteX43" fmla="*/ 3718894 w 8599161"/>
              <a:gd name="connsiteY43" fmla="*/ 4960458 h 5931539"/>
              <a:gd name="connsiteX44" fmla="*/ 3340505 w 8599161"/>
              <a:gd name="connsiteY44" fmla="*/ 4471854 h 5931539"/>
              <a:gd name="connsiteX45" fmla="*/ 2632555 w 8599161"/>
              <a:gd name="connsiteY45" fmla="*/ 5015165 h 5931539"/>
              <a:gd name="connsiteX46" fmla="*/ 2054216 w 8599161"/>
              <a:gd name="connsiteY46" fmla="*/ 5530982 h 5931539"/>
              <a:gd name="connsiteX47" fmla="*/ 162893 w 8599161"/>
              <a:gd name="connsiteY47" fmla="*/ 5538796 h 5931539"/>
              <a:gd name="connsiteX48" fmla="*/ 108185 w 8599161"/>
              <a:gd name="connsiteY48" fmla="*/ 146182 h 5931539"/>
              <a:gd name="connsiteX49" fmla="*/ 327017 w 8599161"/>
              <a:gd name="connsiteY49" fmla="*/ 443165 h 5931539"/>
              <a:gd name="connsiteX50" fmla="*/ 1085107 w 8599161"/>
              <a:gd name="connsiteY50" fmla="*/ 677628 h 5931539"/>
              <a:gd name="connsiteX51" fmla="*/ 1718155 w 8599161"/>
              <a:gd name="connsiteY51" fmla="*/ 1349750 h 5931539"/>
              <a:gd name="connsiteX52" fmla="*/ 2233969 w 8599161"/>
              <a:gd name="connsiteY52" fmla="*/ 1967166 h 5931539"/>
              <a:gd name="connsiteX53" fmla="*/ 2530953 w 8599161"/>
              <a:gd name="connsiteY53" fmla="*/ 1506059 h 5931539"/>
              <a:gd name="connsiteX54" fmla="*/ 2684013 w 8599161"/>
              <a:gd name="connsiteY54" fmla="*/ 1168990 h 5931539"/>
              <a:gd name="connsiteX0" fmla="*/ 2684013 w 8599161"/>
              <a:gd name="connsiteY0" fmla="*/ 1168990 h 5931539"/>
              <a:gd name="connsiteX1" fmla="*/ 2656000 w 8599161"/>
              <a:gd name="connsiteY1" fmla="*/ 958982 h 5931539"/>
              <a:gd name="connsiteX2" fmla="*/ 2781046 w 8599161"/>
              <a:gd name="connsiteY2" fmla="*/ 724519 h 5931539"/>
              <a:gd name="connsiteX3" fmla="*/ 3109292 w 8599161"/>
              <a:gd name="connsiteY3" fmla="*/ 380643 h 5931539"/>
              <a:gd name="connsiteX4" fmla="*/ 3593847 w 8599161"/>
              <a:gd name="connsiteY4" fmla="*/ 247781 h 5931539"/>
              <a:gd name="connsiteX5" fmla="*/ 3836123 w 8599161"/>
              <a:gd name="connsiteY5" fmla="*/ 36765 h 5931539"/>
              <a:gd name="connsiteX6" fmla="*/ 4125293 w 8599161"/>
              <a:gd name="connsiteY6" fmla="*/ 52397 h 5931539"/>
              <a:gd name="connsiteX7" fmla="*/ 4336308 w 8599161"/>
              <a:gd name="connsiteY7" fmla="*/ 5505 h 5931539"/>
              <a:gd name="connsiteX8" fmla="*/ 4594216 w 8599161"/>
              <a:gd name="connsiteY8" fmla="*/ 138366 h 5931539"/>
              <a:gd name="connsiteX9" fmla="*/ 5070954 w 8599161"/>
              <a:gd name="connsiteY9" fmla="*/ 52396 h 5931539"/>
              <a:gd name="connsiteX10" fmla="*/ 5399200 w 8599161"/>
              <a:gd name="connsiteY10" fmla="*/ 333750 h 5931539"/>
              <a:gd name="connsiteX11" fmla="*/ 6274523 w 8599161"/>
              <a:gd name="connsiteY11" fmla="*/ 536950 h 5931539"/>
              <a:gd name="connsiteX12" fmla="*/ 6720000 w 8599161"/>
              <a:gd name="connsiteY12" fmla="*/ 138365 h 5931539"/>
              <a:gd name="connsiteX13" fmla="*/ 6868493 w 8599161"/>
              <a:gd name="connsiteY13" fmla="*/ 177442 h 5931539"/>
              <a:gd name="connsiteX14" fmla="*/ 7059970 w 8599161"/>
              <a:gd name="connsiteY14" fmla="*/ 106097 h 5931539"/>
              <a:gd name="connsiteX15" fmla="*/ 7345231 w 8599161"/>
              <a:gd name="connsiteY15" fmla="*/ 341566 h 5931539"/>
              <a:gd name="connsiteX16" fmla="*/ 7439016 w 8599161"/>
              <a:gd name="connsiteY16" fmla="*/ 333751 h 5931539"/>
              <a:gd name="connsiteX17" fmla="*/ 7564062 w 8599161"/>
              <a:gd name="connsiteY17" fmla="*/ 505690 h 5931539"/>
              <a:gd name="connsiteX18" fmla="*/ 7392123 w 8599161"/>
              <a:gd name="connsiteY18" fmla="*/ 724519 h 5931539"/>
              <a:gd name="connsiteX19" fmla="*/ 7556247 w 8599161"/>
              <a:gd name="connsiteY19" fmla="*/ 912090 h 5931539"/>
              <a:gd name="connsiteX20" fmla="*/ 7775077 w 8599161"/>
              <a:gd name="connsiteY20" fmla="*/ 1060582 h 5931539"/>
              <a:gd name="connsiteX21" fmla="*/ 7986093 w 8599161"/>
              <a:gd name="connsiteY21" fmla="*/ 1271597 h 5931539"/>
              <a:gd name="connsiteX22" fmla="*/ 8087692 w 8599161"/>
              <a:gd name="connsiteY22" fmla="*/ 1295043 h 5931539"/>
              <a:gd name="connsiteX23" fmla="*/ 8165847 w 8599161"/>
              <a:gd name="connsiteY23" fmla="*/ 1599843 h 5931539"/>
              <a:gd name="connsiteX24" fmla="*/ 8244000 w 8599161"/>
              <a:gd name="connsiteY24" fmla="*/ 1748336 h 5931539"/>
              <a:gd name="connsiteX25" fmla="*/ 8212739 w 8599161"/>
              <a:gd name="connsiteY25" fmla="*/ 1818673 h 5931539"/>
              <a:gd name="connsiteX26" fmla="*/ 8415939 w 8599161"/>
              <a:gd name="connsiteY26" fmla="*/ 2162551 h 5931539"/>
              <a:gd name="connsiteX27" fmla="*/ 8494093 w 8599161"/>
              <a:gd name="connsiteY27" fmla="*/ 2170368 h 5931539"/>
              <a:gd name="connsiteX28" fmla="*/ 8540984 w 8599161"/>
              <a:gd name="connsiteY28" fmla="*/ 2662735 h 5931539"/>
              <a:gd name="connsiteX29" fmla="*/ 8501908 w 8599161"/>
              <a:gd name="connsiteY29" fmla="*/ 3076951 h 5931539"/>
              <a:gd name="connsiteX30" fmla="*/ 7790708 w 8599161"/>
              <a:gd name="connsiteY30" fmla="*/ 3131659 h 5931539"/>
              <a:gd name="connsiteX31" fmla="*/ 6934924 w 8599161"/>
              <a:gd name="connsiteY31" fmla="*/ 3408962 h 5931539"/>
              <a:gd name="connsiteX32" fmla="*/ 6696555 w 8599161"/>
              <a:gd name="connsiteY32" fmla="*/ 3405196 h 5931539"/>
              <a:gd name="connsiteX33" fmla="*/ 6469909 w 8599161"/>
              <a:gd name="connsiteY33" fmla="*/ 3522427 h 5931539"/>
              <a:gd name="connsiteX34" fmla="*/ 6165109 w 8599161"/>
              <a:gd name="connsiteY34" fmla="*/ 3811596 h 5931539"/>
              <a:gd name="connsiteX35" fmla="*/ 6055694 w 8599161"/>
              <a:gd name="connsiteY35" fmla="*/ 4061688 h 5931539"/>
              <a:gd name="connsiteX36" fmla="*/ 5821232 w 8599161"/>
              <a:gd name="connsiteY36" fmla="*/ 4194550 h 5931539"/>
              <a:gd name="connsiteX37" fmla="*/ 5782156 w 8599161"/>
              <a:gd name="connsiteY37" fmla="*/ 4389935 h 5931539"/>
              <a:gd name="connsiteX38" fmla="*/ 5375755 w 8599161"/>
              <a:gd name="connsiteY38" fmla="*/ 4452458 h 5931539"/>
              <a:gd name="connsiteX39" fmla="*/ 5258525 w 8599161"/>
              <a:gd name="connsiteY39" fmla="*/ 4382119 h 5931539"/>
              <a:gd name="connsiteX40" fmla="*/ 4945910 w 8599161"/>
              <a:gd name="connsiteY40" fmla="*/ 4460273 h 5931539"/>
              <a:gd name="connsiteX41" fmla="*/ 4359755 w 8599161"/>
              <a:gd name="connsiteY41" fmla="*/ 4593134 h 5931539"/>
              <a:gd name="connsiteX42" fmla="*/ 4047140 w 8599161"/>
              <a:gd name="connsiteY42" fmla="*/ 4905750 h 5931539"/>
              <a:gd name="connsiteX43" fmla="*/ 3718894 w 8599161"/>
              <a:gd name="connsiteY43" fmla="*/ 4960458 h 5931539"/>
              <a:gd name="connsiteX44" fmla="*/ 3340505 w 8599161"/>
              <a:gd name="connsiteY44" fmla="*/ 4471854 h 5931539"/>
              <a:gd name="connsiteX45" fmla="*/ 2632555 w 8599161"/>
              <a:gd name="connsiteY45" fmla="*/ 5015165 h 5931539"/>
              <a:gd name="connsiteX46" fmla="*/ 2054216 w 8599161"/>
              <a:gd name="connsiteY46" fmla="*/ 5530982 h 5931539"/>
              <a:gd name="connsiteX47" fmla="*/ 162893 w 8599161"/>
              <a:gd name="connsiteY47" fmla="*/ 5538796 h 5931539"/>
              <a:gd name="connsiteX48" fmla="*/ 108185 w 8599161"/>
              <a:gd name="connsiteY48" fmla="*/ 146182 h 5931539"/>
              <a:gd name="connsiteX49" fmla="*/ 327017 w 8599161"/>
              <a:gd name="connsiteY49" fmla="*/ 443165 h 5931539"/>
              <a:gd name="connsiteX50" fmla="*/ 1085107 w 8599161"/>
              <a:gd name="connsiteY50" fmla="*/ 677628 h 5931539"/>
              <a:gd name="connsiteX51" fmla="*/ 1718155 w 8599161"/>
              <a:gd name="connsiteY51" fmla="*/ 1349750 h 5931539"/>
              <a:gd name="connsiteX52" fmla="*/ 2233969 w 8599161"/>
              <a:gd name="connsiteY52" fmla="*/ 1967166 h 5931539"/>
              <a:gd name="connsiteX53" fmla="*/ 2530953 w 8599161"/>
              <a:gd name="connsiteY53" fmla="*/ 1506059 h 5931539"/>
              <a:gd name="connsiteX54" fmla="*/ 2684013 w 8599161"/>
              <a:gd name="connsiteY54" fmla="*/ 1168990 h 5931539"/>
              <a:gd name="connsiteX0" fmla="*/ 2634966 w 8550114"/>
              <a:gd name="connsiteY0" fmla="*/ 1168990 h 5969025"/>
              <a:gd name="connsiteX1" fmla="*/ 2606953 w 8550114"/>
              <a:gd name="connsiteY1" fmla="*/ 958982 h 5969025"/>
              <a:gd name="connsiteX2" fmla="*/ 2731999 w 8550114"/>
              <a:gd name="connsiteY2" fmla="*/ 724519 h 5969025"/>
              <a:gd name="connsiteX3" fmla="*/ 3060245 w 8550114"/>
              <a:gd name="connsiteY3" fmla="*/ 380643 h 5969025"/>
              <a:gd name="connsiteX4" fmla="*/ 3544800 w 8550114"/>
              <a:gd name="connsiteY4" fmla="*/ 247781 h 5969025"/>
              <a:gd name="connsiteX5" fmla="*/ 3787076 w 8550114"/>
              <a:gd name="connsiteY5" fmla="*/ 36765 h 5969025"/>
              <a:gd name="connsiteX6" fmla="*/ 4076246 w 8550114"/>
              <a:gd name="connsiteY6" fmla="*/ 52397 h 5969025"/>
              <a:gd name="connsiteX7" fmla="*/ 4287261 w 8550114"/>
              <a:gd name="connsiteY7" fmla="*/ 5505 h 5969025"/>
              <a:gd name="connsiteX8" fmla="*/ 4545169 w 8550114"/>
              <a:gd name="connsiteY8" fmla="*/ 138366 h 5969025"/>
              <a:gd name="connsiteX9" fmla="*/ 5021907 w 8550114"/>
              <a:gd name="connsiteY9" fmla="*/ 52396 h 5969025"/>
              <a:gd name="connsiteX10" fmla="*/ 5350153 w 8550114"/>
              <a:gd name="connsiteY10" fmla="*/ 333750 h 5969025"/>
              <a:gd name="connsiteX11" fmla="*/ 6225476 w 8550114"/>
              <a:gd name="connsiteY11" fmla="*/ 536950 h 5969025"/>
              <a:gd name="connsiteX12" fmla="*/ 6670953 w 8550114"/>
              <a:gd name="connsiteY12" fmla="*/ 138365 h 5969025"/>
              <a:gd name="connsiteX13" fmla="*/ 6819446 w 8550114"/>
              <a:gd name="connsiteY13" fmla="*/ 177442 h 5969025"/>
              <a:gd name="connsiteX14" fmla="*/ 7010923 w 8550114"/>
              <a:gd name="connsiteY14" fmla="*/ 106097 h 5969025"/>
              <a:gd name="connsiteX15" fmla="*/ 7296184 w 8550114"/>
              <a:gd name="connsiteY15" fmla="*/ 341566 h 5969025"/>
              <a:gd name="connsiteX16" fmla="*/ 7389969 w 8550114"/>
              <a:gd name="connsiteY16" fmla="*/ 333751 h 5969025"/>
              <a:gd name="connsiteX17" fmla="*/ 7515015 w 8550114"/>
              <a:gd name="connsiteY17" fmla="*/ 505690 h 5969025"/>
              <a:gd name="connsiteX18" fmla="*/ 7343076 w 8550114"/>
              <a:gd name="connsiteY18" fmla="*/ 724519 h 5969025"/>
              <a:gd name="connsiteX19" fmla="*/ 7507200 w 8550114"/>
              <a:gd name="connsiteY19" fmla="*/ 912090 h 5969025"/>
              <a:gd name="connsiteX20" fmla="*/ 7726030 w 8550114"/>
              <a:gd name="connsiteY20" fmla="*/ 1060582 h 5969025"/>
              <a:gd name="connsiteX21" fmla="*/ 7937046 w 8550114"/>
              <a:gd name="connsiteY21" fmla="*/ 1271597 h 5969025"/>
              <a:gd name="connsiteX22" fmla="*/ 8038645 w 8550114"/>
              <a:gd name="connsiteY22" fmla="*/ 1295043 h 5969025"/>
              <a:gd name="connsiteX23" fmla="*/ 8116800 w 8550114"/>
              <a:gd name="connsiteY23" fmla="*/ 1599843 h 5969025"/>
              <a:gd name="connsiteX24" fmla="*/ 8194953 w 8550114"/>
              <a:gd name="connsiteY24" fmla="*/ 1748336 h 5969025"/>
              <a:gd name="connsiteX25" fmla="*/ 8163692 w 8550114"/>
              <a:gd name="connsiteY25" fmla="*/ 1818673 h 5969025"/>
              <a:gd name="connsiteX26" fmla="*/ 8366892 w 8550114"/>
              <a:gd name="connsiteY26" fmla="*/ 2162551 h 5969025"/>
              <a:gd name="connsiteX27" fmla="*/ 8445046 w 8550114"/>
              <a:gd name="connsiteY27" fmla="*/ 2170368 h 5969025"/>
              <a:gd name="connsiteX28" fmla="*/ 8491937 w 8550114"/>
              <a:gd name="connsiteY28" fmla="*/ 2662735 h 5969025"/>
              <a:gd name="connsiteX29" fmla="*/ 8452861 w 8550114"/>
              <a:gd name="connsiteY29" fmla="*/ 3076951 h 5969025"/>
              <a:gd name="connsiteX30" fmla="*/ 7741661 w 8550114"/>
              <a:gd name="connsiteY30" fmla="*/ 3131659 h 5969025"/>
              <a:gd name="connsiteX31" fmla="*/ 6885877 w 8550114"/>
              <a:gd name="connsiteY31" fmla="*/ 3408962 h 5969025"/>
              <a:gd name="connsiteX32" fmla="*/ 6647508 w 8550114"/>
              <a:gd name="connsiteY32" fmla="*/ 3405196 h 5969025"/>
              <a:gd name="connsiteX33" fmla="*/ 6420862 w 8550114"/>
              <a:gd name="connsiteY33" fmla="*/ 3522427 h 5969025"/>
              <a:gd name="connsiteX34" fmla="*/ 6116062 w 8550114"/>
              <a:gd name="connsiteY34" fmla="*/ 3811596 h 5969025"/>
              <a:gd name="connsiteX35" fmla="*/ 6006647 w 8550114"/>
              <a:gd name="connsiteY35" fmla="*/ 4061688 h 5969025"/>
              <a:gd name="connsiteX36" fmla="*/ 5772185 w 8550114"/>
              <a:gd name="connsiteY36" fmla="*/ 4194550 h 5969025"/>
              <a:gd name="connsiteX37" fmla="*/ 5733109 w 8550114"/>
              <a:gd name="connsiteY37" fmla="*/ 4389935 h 5969025"/>
              <a:gd name="connsiteX38" fmla="*/ 5326708 w 8550114"/>
              <a:gd name="connsiteY38" fmla="*/ 4452458 h 5969025"/>
              <a:gd name="connsiteX39" fmla="*/ 5209478 w 8550114"/>
              <a:gd name="connsiteY39" fmla="*/ 4382119 h 5969025"/>
              <a:gd name="connsiteX40" fmla="*/ 4896863 w 8550114"/>
              <a:gd name="connsiteY40" fmla="*/ 4460273 h 5969025"/>
              <a:gd name="connsiteX41" fmla="*/ 4310708 w 8550114"/>
              <a:gd name="connsiteY41" fmla="*/ 4593134 h 5969025"/>
              <a:gd name="connsiteX42" fmla="*/ 3998093 w 8550114"/>
              <a:gd name="connsiteY42" fmla="*/ 4905750 h 5969025"/>
              <a:gd name="connsiteX43" fmla="*/ 3669847 w 8550114"/>
              <a:gd name="connsiteY43" fmla="*/ 4960458 h 5969025"/>
              <a:gd name="connsiteX44" fmla="*/ 3291458 w 8550114"/>
              <a:gd name="connsiteY44" fmla="*/ 4471854 h 5969025"/>
              <a:gd name="connsiteX45" fmla="*/ 2583508 w 8550114"/>
              <a:gd name="connsiteY45" fmla="*/ 5015165 h 5969025"/>
              <a:gd name="connsiteX46" fmla="*/ 2005169 w 8550114"/>
              <a:gd name="connsiteY46" fmla="*/ 5530982 h 5969025"/>
              <a:gd name="connsiteX47" fmla="*/ 887570 w 8550114"/>
              <a:gd name="connsiteY47" fmla="*/ 5562242 h 5969025"/>
              <a:gd name="connsiteX48" fmla="*/ 113846 w 8550114"/>
              <a:gd name="connsiteY48" fmla="*/ 5538796 h 5969025"/>
              <a:gd name="connsiteX49" fmla="*/ 59138 w 8550114"/>
              <a:gd name="connsiteY49" fmla="*/ 146182 h 5969025"/>
              <a:gd name="connsiteX50" fmla="*/ 277970 w 8550114"/>
              <a:gd name="connsiteY50" fmla="*/ 443165 h 5969025"/>
              <a:gd name="connsiteX51" fmla="*/ 1036060 w 8550114"/>
              <a:gd name="connsiteY51" fmla="*/ 677628 h 5969025"/>
              <a:gd name="connsiteX52" fmla="*/ 1669108 w 8550114"/>
              <a:gd name="connsiteY52" fmla="*/ 1349750 h 5969025"/>
              <a:gd name="connsiteX53" fmla="*/ 2184922 w 8550114"/>
              <a:gd name="connsiteY53" fmla="*/ 1967166 h 5969025"/>
              <a:gd name="connsiteX54" fmla="*/ 2481906 w 8550114"/>
              <a:gd name="connsiteY54" fmla="*/ 1506059 h 5969025"/>
              <a:gd name="connsiteX55" fmla="*/ 2634966 w 8550114"/>
              <a:gd name="connsiteY55" fmla="*/ 1168990 h 5969025"/>
              <a:gd name="connsiteX0" fmla="*/ 2634966 w 8550114"/>
              <a:gd name="connsiteY0" fmla="*/ 1168990 h 5602986"/>
              <a:gd name="connsiteX1" fmla="*/ 2606953 w 8550114"/>
              <a:gd name="connsiteY1" fmla="*/ 958982 h 5602986"/>
              <a:gd name="connsiteX2" fmla="*/ 2731999 w 8550114"/>
              <a:gd name="connsiteY2" fmla="*/ 724519 h 5602986"/>
              <a:gd name="connsiteX3" fmla="*/ 3060245 w 8550114"/>
              <a:gd name="connsiteY3" fmla="*/ 380643 h 5602986"/>
              <a:gd name="connsiteX4" fmla="*/ 3544800 w 8550114"/>
              <a:gd name="connsiteY4" fmla="*/ 247781 h 5602986"/>
              <a:gd name="connsiteX5" fmla="*/ 3787076 w 8550114"/>
              <a:gd name="connsiteY5" fmla="*/ 36765 h 5602986"/>
              <a:gd name="connsiteX6" fmla="*/ 4076246 w 8550114"/>
              <a:gd name="connsiteY6" fmla="*/ 52397 h 5602986"/>
              <a:gd name="connsiteX7" fmla="*/ 4287261 w 8550114"/>
              <a:gd name="connsiteY7" fmla="*/ 5505 h 5602986"/>
              <a:gd name="connsiteX8" fmla="*/ 4545169 w 8550114"/>
              <a:gd name="connsiteY8" fmla="*/ 138366 h 5602986"/>
              <a:gd name="connsiteX9" fmla="*/ 5021907 w 8550114"/>
              <a:gd name="connsiteY9" fmla="*/ 52396 h 5602986"/>
              <a:gd name="connsiteX10" fmla="*/ 5350153 w 8550114"/>
              <a:gd name="connsiteY10" fmla="*/ 333750 h 5602986"/>
              <a:gd name="connsiteX11" fmla="*/ 6225476 w 8550114"/>
              <a:gd name="connsiteY11" fmla="*/ 536950 h 5602986"/>
              <a:gd name="connsiteX12" fmla="*/ 6670953 w 8550114"/>
              <a:gd name="connsiteY12" fmla="*/ 138365 h 5602986"/>
              <a:gd name="connsiteX13" fmla="*/ 6819446 w 8550114"/>
              <a:gd name="connsiteY13" fmla="*/ 177442 h 5602986"/>
              <a:gd name="connsiteX14" fmla="*/ 7010923 w 8550114"/>
              <a:gd name="connsiteY14" fmla="*/ 106097 h 5602986"/>
              <a:gd name="connsiteX15" fmla="*/ 7296184 w 8550114"/>
              <a:gd name="connsiteY15" fmla="*/ 341566 h 5602986"/>
              <a:gd name="connsiteX16" fmla="*/ 7389969 w 8550114"/>
              <a:gd name="connsiteY16" fmla="*/ 333751 h 5602986"/>
              <a:gd name="connsiteX17" fmla="*/ 7515015 w 8550114"/>
              <a:gd name="connsiteY17" fmla="*/ 505690 h 5602986"/>
              <a:gd name="connsiteX18" fmla="*/ 7343076 w 8550114"/>
              <a:gd name="connsiteY18" fmla="*/ 724519 h 5602986"/>
              <a:gd name="connsiteX19" fmla="*/ 7507200 w 8550114"/>
              <a:gd name="connsiteY19" fmla="*/ 912090 h 5602986"/>
              <a:gd name="connsiteX20" fmla="*/ 7726030 w 8550114"/>
              <a:gd name="connsiteY20" fmla="*/ 1060582 h 5602986"/>
              <a:gd name="connsiteX21" fmla="*/ 7937046 w 8550114"/>
              <a:gd name="connsiteY21" fmla="*/ 1271597 h 5602986"/>
              <a:gd name="connsiteX22" fmla="*/ 8038645 w 8550114"/>
              <a:gd name="connsiteY22" fmla="*/ 1295043 h 5602986"/>
              <a:gd name="connsiteX23" fmla="*/ 8116800 w 8550114"/>
              <a:gd name="connsiteY23" fmla="*/ 1599843 h 5602986"/>
              <a:gd name="connsiteX24" fmla="*/ 8194953 w 8550114"/>
              <a:gd name="connsiteY24" fmla="*/ 1748336 h 5602986"/>
              <a:gd name="connsiteX25" fmla="*/ 8163692 w 8550114"/>
              <a:gd name="connsiteY25" fmla="*/ 1818673 h 5602986"/>
              <a:gd name="connsiteX26" fmla="*/ 8366892 w 8550114"/>
              <a:gd name="connsiteY26" fmla="*/ 2162551 h 5602986"/>
              <a:gd name="connsiteX27" fmla="*/ 8445046 w 8550114"/>
              <a:gd name="connsiteY27" fmla="*/ 2170368 h 5602986"/>
              <a:gd name="connsiteX28" fmla="*/ 8491937 w 8550114"/>
              <a:gd name="connsiteY28" fmla="*/ 2662735 h 5602986"/>
              <a:gd name="connsiteX29" fmla="*/ 8452861 w 8550114"/>
              <a:gd name="connsiteY29" fmla="*/ 3076951 h 5602986"/>
              <a:gd name="connsiteX30" fmla="*/ 7741661 w 8550114"/>
              <a:gd name="connsiteY30" fmla="*/ 3131659 h 5602986"/>
              <a:gd name="connsiteX31" fmla="*/ 6885877 w 8550114"/>
              <a:gd name="connsiteY31" fmla="*/ 3408962 h 5602986"/>
              <a:gd name="connsiteX32" fmla="*/ 6647508 w 8550114"/>
              <a:gd name="connsiteY32" fmla="*/ 3405196 h 5602986"/>
              <a:gd name="connsiteX33" fmla="*/ 6420862 w 8550114"/>
              <a:gd name="connsiteY33" fmla="*/ 3522427 h 5602986"/>
              <a:gd name="connsiteX34" fmla="*/ 6116062 w 8550114"/>
              <a:gd name="connsiteY34" fmla="*/ 3811596 h 5602986"/>
              <a:gd name="connsiteX35" fmla="*/ 6006647 w 8550114"/>
              <a:gd name="connsiteY35" fmla="*/ 4061688 h 5602986"/>
              <a:gd name="connsiteX36" fmla="*/ 5772185 w 8550114"/>
              <a:gd name="connsiteY36" fmla="*/ 4194550 h 5602986"/>
              <a:gd name="connsiteX37" fmla="*/ 5733109 w 8550114"/>
              <a:gd name="connsiteY37" fmla="*/ 4389935 h 5602986"/>
              <a:gd name="connsiteX38" fmla="*/ 5326708 w 8550114"/>
              <a:gd name="connsiteY38" fmla="*/ 4452458 h 5602986"/>
              <a:gd name="connsiteX39" fmla="*/ 5209478 w 8550114"/>
              <a:gd name="connsiteY39" fmla="*/ 4382119 h 5602986"/>
              <a:gd name="connsiteX40" fmla="*/ 4896863 w 8550114"/>
              <a:gd name="connsiteY40" fmla="*/ 4460273 h 5602986"/>
              <a:gd name="connsiteX41" fmla="*/ 4310708 w 8550114"/>
              <a:gd name="connsiteY41" fmla="*/ 4593134 h 5602986"/>
              <a:gd name="connsiteX42" fmla="*/ 3998093 w 8550114"/>
              <a:gd name="connsiteY42" fmla="*/ 4905750 h 5602986"/>
              <a:gd name="connsiteX43" fmla="*/ 3669847 w 8550114"/>
              <a:gd name="connsiteY43" fmla="*/ 4960458 h 5602986"/>
              <a:gd name="connsiteX44" fmla="*/ 3291458 w 8550114"/>
              <a:gd name="connsiteY44" fmla="*/ 4471854 h 5602986"/>
              <a:gd name="connsiteX45" fmla="*/ 2583508 w 8550114"/>
              <a:gd name="connsiteY45" fmla="*/ 5015165 h 5602986"/>
              <a:gd name="connsiteX46" fmla="*/ 2005169 w 8550114"/>
              <a:gd name="connsiteY46" fmla="*/ 5530982 h 5602986"/>
              <a:gd name="connsiteX47" fmla="*/ 887570 w 8550114"/>
              <a:gd name="connsiteY47" fmla="*/ 5562242 h 5602986"/>
              <a:gd name="connsiteX48" fmla="*/ 113846 w 8550114"/>
              <a:gd name="connsiteY48" fmla="*/ 5538796 h 5602986"/>
              <a:gd name="connsiteX49" fmla="*/ 59138 w 8550114"/>
              <a:gd name="connsiteY49" fmla="*/ 146182 h 5602986"/>
              <a:gd name="connsiteX50" fmla="*/ 277970 w 8550114"/>
              <a:gd name="connsiteY50" fmla="*/ 443165 h 5602986"/>
              <a:gd name="connsiteX51" fmla="*/ 1036060 w 8550114"/>
              <a:gd name="connsiteY51" fmla="*/ 677628 h 5602986"/>
              <a:gd name="connsiteX52" fmla="*/ 1669108 w 8550114"/>
              <a:gd name="connsiteY52" fmla="*/ 1349750 h 5602986"/>
              <a:gd name="connsiteX53" fmla="*/ 2184922 w 8550114"/>
              <a:gd name="connsiteY53" fmla="*/ 1967166 h 5602986"/>
              <a:gd name="connsiteX54" fmla="*/ 2481906 w 8550114"/>
              <a:gd name="connsiteY54" fmla="*/ 1506059 h 5602986"/>
              <a:gd name="connsiteX55" fmla="*/ 2634966 w 8550114"/>
              <a:gd name="connsiteY55" fmla="*/ 1168990 h 5602986"/>
              <a:gd name="connsiteX0" fmla="*/ 2596244 w 8511392"/>
              <a:gd name="connsiteY0" fmla="*/ 1168990 h 5602986"/>
              <a:gd name="connsiteX1" fmla="*/ 2568231 w 8511392"/>
              <a:gd name="connsiteY1" fmla="*/ 958982 h 5602986"/>
              <a:gd name="connsiteX2" fmla="*/ 2693277 w 8511392"/>
              <a:gd name="connsiteY2" fmla="*/ 724519 h 5602986"/>
              <a:gd name="connsiteX3" fmla="*/ 3021523 w 8511392"/>
              <a:gd name="connsiteY3" fmla="*/ 380643 h 5602986"/>
              <a:gd name="connsiteX4" fmla="*/ 3506078 w 8511392"/>
              <a:gd name="connsiteY4" fmla="*/ 247781 h 5602986"/>
              <a:gd name="connsiteX5" fmla="*/ 3748354 w 8511392"/>
              <a:gd name="connsiteY5" fmla="*/ 36765 h 5602986"/>
              <a:gd name="connsiteX6" fmla="*/ 4037524 w 8511392"/>
              <a:gd name="connsiteY6" fmla="*/ 52397 h 5602986"/>
              <a:gd name="connsiteX7" fmla="*/ 4248539 w 8511392"/>
              <a:gd name="connsiteY7" fmla="*/ 5505 h 5602986"/>
              <a:gd name="connsiteX8" fmla="*/ 4506447 w 8511392"/>
              <a:gd name="connsiteY8" fmla="*/ 138366 h 5602986"/>
              <a:gd name="connsiteX9" fmla="*/ 4983185 w 8511392"/>
              <a:gd name="connsiteY9" fmla="*/ 52396 h 5602986"/>
              <a:gd name="connsiteX10" fmla="*/ 5311431 w 8511392"/>
              <a:gd name="connsiteY10" fmla="*/ 333750 h 5602986"/>
              <a:gd name="connsiteX11" fmla="*/ 6186754 w 8511392"/>
              <a:gd name="connsiteY11" fmla="*/ 536950 h 5602986"/>
              <a:gd name="connsiteX12" fmla="*/ 6632231 w 8511392"/>
              <a:gd name="connsiteY12" fmla="*/ 138365 h 5602986"/>
              <a:gd name="connsiteX13" fmla="*/ 6780724 w 8511392"/>
              <a:gd name="connsiteY13" fmla="*/ 177442 h 5602986"/>
              <a:gd name="connsiteX14" fmla="*/ 6972201 w 8511392"/>
              <a:gd name="connsiteY14" fmla="*/ 106097 h 5602986"/>
              <a:gd name="connsiteX15" fmla="*/ 7257462 w 8511392"/>
              <a:gd name="connsiteY15" fmla="*/ 341566 h 5602986"/>
              <a:gd name="connsiteX16" fmla="*/ 7351247 w 8511392"/>
              <a:gd name="connsiteY16" fmla="*/ 333751 h 5602986"/>
              <a:gd name="connsiteX17" fmla="*/ 7476293 w 8511392"/>
              <a:gd name="connsiteY17" fmla="*/ 505690 h 5602986"/>
              <a:gd name="connsiteX18" fmla="*/ 7304354 w 8511392"/>
              <a:gd name="connsiteY18" fmla="*/ 724519 h 5602986"/>
              <a:gd name="connsiteX19" fmla="*/ 7468478 w 8511392"/>
              <a:gd name="connsiteY19" fmla="*/ 912090 h 5602986"/>
              <a:gd name="connsiteX20" fmla="*/ 7687308 w 8511392"/>
              <a:gd name="connsiteY20" fmla="*/ 1060582 h 5602986"/>
              <a:gd name="connsiteX21" fmla="*/ 7898324 w 8511392"/>
              <a:gd name="connsiteY21" fmla="*/ 1271597 h 5602986"/>
              <a:gd name="connsiteX22" fmla="*/ 7999923 w 8511392"/>
              <a:gd name="connsiteY22" fmla="*/ 1295043 h 5602986"/>
              <a:gd name="connsiteX23" fmla="*/ 8078078 w 8511392"/>
              <a:gd name="connsiteY23" fmla="*/ 1599843 h 5602986"/>
              <a:gd name="connsiteX24" fmla="*/ 8156231 w 8511392"/>
              <a:gd name="connsiteY24" fmla="*/ 1748336 h 5602986"/>
              <a:gd name="connsiteX25" fmla="*/ 8124970 w 8511392"/>
              <a:gd name="connsiteY25" fmla="*/ 1818673 h 5602986"/>
              <a:gd name="connsiteX26" fmla="*/ 8328170 w 8511392"/>
              <a:gd name="connsiteY26" fmla="*/ 2162551 h 5602986"/>
              <a:gd name="connsiteX27" fmla="*/ 8406324 w 8511392"/>
              <a:gd name="connsiteY27" fmla="*/ 2170368 h 5602986"/>
              <a:gd name="connsiteX28" fmla="*/ 8453215 w 8511392"/>
              <a:gd name="connsiteY28" fmla="*/ 2662735 h 5602986"/>
              <a:gd name="connsiteX29" fmla="*/ 8414139 w 8511392"/>
              <a:gd name="connsiteY29" fmla="*/ 3076951 h 5602986"/>
              <a:gd name="connsiteX30" fmla="*/ 7702939 w 8511392"/>
              <a:gd name="connsiteY30" fmla="*/ 3131659 h 5602986"/>
              <a:gd name="connsiteX31" fmla="*/ 6847155 w 8511392"/>
              <a:gd name="connsiteY31" fmla="*/ 3408962 h 5602986"/>
              <a:gd name="connsiteX32" fmla="*/ 6608786 w 8511392"/>
              <a:gd name="connsiteY32" fmla="*/ 3405196 h 5602986"/>
              <a:gd name="connsiteX33" fmla="*/ 6382140 w 8511392"/>
              <a:gd name="connsiteY33" fmla="*/ 3522427 h 5602986"/>
              <a:gd name="connsiteX34" fmla="*/ 6077340 w 8511392"/>
              <a:gd name="connsiteY34" fmla="*/ 3811596 h 5602986"/>
              <a:gd name="connsiteX35" fmla="*/ 5967925 w 8511392"/>
              <a:gd name="connsiteY35" fmla="*/ 4061688 h 5602986"/>
              <a:gd name="connsiteX36" fmla="*/ 5733463 w 8511392"/>
              <a:gd name="connsiteY36" fmla="*/ 4194550 h 5602986"/>
              <a:gd name="connsiteX37" fmla="*/ 5694387 w 8511392"/>
              <a:gd name="connsiteY37" fmla="*/ 4389935 h 5602986"/>
              <a:gd name="connsiteX38" fmla="*/ 5287986 w 8511392"/>
              <a:gd name="connsiteY38" fmla="*/ 4452458 h 5602986"/>
              <a:gd name="connsiteX39" fmla="*/ 5170756 w 8511392"/>
              <a:gd name="connsiteY39" fmla="*/ 4382119 h 5602986"/>
              <a:gd name="connsiteX40" fmla="*/ 4858141 w 8511392"/>
              <a:gd name="connsiteY40" fmla="*/ 4460273 h 5602986"/>
              <a:gd name="connsiteX41" fmla="*/ 4271986 w 8511392"/>
              <a:gd name="connsiteY41" fmla="*/ 4593134 h 5602986"/>
              <a:gd name="connsiteX42" fmla="*/ 3959371 w 8511392"/>
              <a:gd name="connsiteY42" fmla="*/ 4905750 h 5602986"/>
              <a:gd name="connsiteX43" fmla="*/ 3631125 w 8511392"/>
              <a:gd name="connsiteY43" fmla="*/ 4960458 h 5602986"/>
              <a:gd name="connsiteX44" fmla="*/ 3252736 w 8511392"/>
              <a:gd name="connsiteY44" fmla="*/ 4471854 h 5602986"/>
              <a:gd name="connsiteX45" fmla="*/ 2544786 w 8511392"/>
              <a:gd name="connsiteY45" fmla="*/ 5015165 h 5602986"/>
              <a:gd name="connsiteX46" fmla="*/ 1966447 w 8511392"/>
              <a:gd name="connsiteY46" fmla="*/ 5530982 h 5602986"/>
              <a:gd name="connsiteX47" fmla="*/ 848848 w 8511392"/>
              <a:gd name="connsiteY47" fmla="*/ 5562242 h 5602986"/>
              <a:gd name="connsiteX48" fmla="*/ 75124 w 8511392"/>
              <a:gd name="connsiteY48" fmla="*/ 5538796 h 5602986"/>
              <a:gd name="connsiteX49" fmla="*/ 20416 w 8511392"/>
              <a:gd name="connsiteY49" fmla="*/ 146182 h 5602986"/>
              <a:gd name="connsiteX50" fmla="*/ 239248 w 8511392"/>
              <a:gd name="connsiteY50" fmla="*/ 443165 h 5602986"/>
              <a:gd name="connsiteX51" fmla="*/ 997338 w 8511392"/>
              <a:gd name="connsiteY51" fmla="*/ 677628 h 5602986"/>
              <a:gd name="connsiteX52" fmla="*/ 1630386 w 8511392"/>
              <a:gd name="connsiteY52" fmla="*/ 1349750 h 5602986"/>
              <a:gd name="connsiteX53" fmla="*/ 2146200 w 8511392"/>
              <a:gd name="connsiteY53" fmla="*/ 1967166 h 5602986"/>
              <a:gd name="connsiteX54" fmla="*/ 2443184 w 8511392"/>
              <a:gd name="connsiteY54" fmla="*/ 1506059 h 5602986"/>
              <a:gd name="connsiteX55" fmla="*/ 2596244 w 8511392"/>
              <a:gd name="connsiteY55" fmla="*/ 1168990 h 5602986"/>
              <a:gd name="connsiteX0" fmla="*/ 2608295 w 8523443"/>
              <a:gd name="connsiteY0" fmla="*/ 1168990 h 5601444"/>
              <a:gd name="connsiteX1" fmla="*/ 2580282 w 8523443"/>
              <a:gd name="connsiteY1" fmla="*/ 958982 h 5601444"/>
              <a:gd name="connsiteX2" fmla="*/ 2705328 w 8523443"/>
              <a:gd name="connsiteY2" fmla="*/ 724519 h 5601444"/>
              <a:gd name="connsiteX3" fmla="*/ 3033574 w 8523443"/>
              <a:gd name="connsiteY3" fmla="*/ 380643 h 5601444"/>
              <a:gd name="connsiteX4" fmla="*/ 3518129 w 8523443"/>
              <a:gd name="connsiteY4" fmla="*/ 247781 h 5601444"/>
              <a:gd name="connsiteX5" fmla="*/ 3760405 w 8523443"/>
              <a:gd name="connsiteY5" fmla="*/ 36765 h 5601444"/>
              <a:gd name="connsiteX6" fmla="*/ 4049575 w 8523443"/>
              <a:gd name="connsiteY6" fmla="*/ 52397 h 5601444"/>
              <a:gd name="connsiteX7" fmla="*/ 4260590 w 8523443"/>
              <a:gd name="connsiteY7" fmla="*/ 5505 h 5601444"/>
              <a:gd name="connsiteX8" fmla="*/ 4518498 w 8523443"/>
              <a:gd name="connsiteY8" fmla="*/ 138366 h 5601444"/>
              <a:gd name="connsiteX9" fmla="*/ 4995236 w 8523443"/>
              <a:gd name="connsiteY9" fmla="*/ 52396 h 5601444"/>
              <a:gd name="connsiteX10" fmla="*/ 5323482 w 8523443"/>
              <a:gd name="connsiteY10" fmla="*/ 333750 h 5601444"/>
              <a:gd name="connsiteX11" fmla="*/ 6198805 w 8523443"/>
              <a:gd name="connsiteY11" fmla="*/ 536950 h 5601444"/>
              <a:gd name="connsiteX12" fmla="*/ 6644282 w 8523443"/>
              <a:gd name="connsiteY12" fmla="*/ 138365 h 5601444"/>
              <a:gd name="connsiteX13" fmla="*/ 6792775 w 8523443"/>
              <a:gd name="connsiteY13" fmla="*/ 177442 h 5601444"/>
              <a:gd name="connsiteX14" fmla="*/ 6984252 w 8523443"/>
              <a:gd name="connsiteY14" fmla="*/ 106097 h 5601444"/>
              <a:gd name="connsiteX15" fmla="*/ 7269513 w 8523443"/>
              <a:gd name="connsiteY15" fmla="*/ 341566 h 5601444"/>
              <a:gd name="connsiteX16" fmla="*/ 7363298 w 8523443"/>
              <a:gd name="connsiteY16" fmla="*/ 333751 h 5601444"/>
              <a:gd name="connsiteX17" fmla="*/ 7488344 w 8523443"/>
              <a:gd name="connsiteY17" fmla="*/ 505690 h 5601444"/>
              <a:gd name="connsiteX18" fmla="*/ 7316405 w 8523443"/>
              <a:gd name="connsiteY18" fmla="*/ 724519 h 5601444"/>
              <a:gd name="connsiteX19" fmla="*/ 7480529 w 8523443"/>
              <a:gd name="connsiteY19" fmla="*/ 912090 h 5601444"/>
              <a:gd name="connsiteX20" fmla="*/ 7699359 w 8523443"/>
              <a:gd name="connsiteY20" fmla="*/ 1060582 h 5601444"/>
              <a:gd name="connsiteX21" fmla="*/ 7910375 w 8523443"/>
              <a:gd name="connsiteY21" fmla="*/ 1271597 h 5601444"/>
              <a:gd name="connsiteX22" fmla="*/ 8011974 w 8523443"/>
              <a:gd name="connsiteY22" fmla="*/ 1295043 h 5601444"/>
              <a:gd name="connsiteX23" fmla="*/ 8090129 w 8523443"/>
              <a:gd name="connsiteY23" fmla="*/ 1599843 h 5601444"/>
              <a:gd name="connsiteX24" fmla="*/ 8168282 w 8523443"/>
              <a:gd name="connsiteY24" fmla="*/ 1748336 h 5601444"/>
              <a:gd name="connsiteX25" fmla="*/ 8137021 w 8523443"/>
              <a:gd name="connsiteY25" fmla="*/ 1818673 h 5601444"/>
              <a:gd name="connsiteX26" fmla="*/ 8340221 w 8523443"/>
              <a:gd name="connsiteY26" fmla="*/ 2162551 h 5601444"/>
              <a:gd name="connsiteX27" fmla="*/ 8418375 w 8523443"/>
              <a:gd name="connsiteY27" fmla="*/ 2170368 h 5601444"/>
              <a:gd name="connsiteX28" fmla="*/ 8465266 w 8523443"/>
              <a:gd name="connsiteY28" fmla="*/ 2662735 h 5601444"/>
              <a:gd name="connsiteX29" fmla="*/ 8426190 w 8523443"/>
              <a:gd name="connsiteY29" fmla="*/ 3076951 h 5601444"/>
              <a:gd name="connsiteX30" fmla="*/ 7714990 w 8523443"/>
              <a:gd name="connsiteY30" fmla="*/ 3131659 h 5601444"/>
              <a:gd name="connsiteX31" fmla="*/ 6859206 w 8523443"/>
              <a:gd name="connsiteY31" fmla="*/ 3408962 h 5601444"/>
              <a:gd name="connsiteX32" fmla="*/ 6620837 w 8523443"/>
              <a:gd name="connsiteY32" fmla="*/ 3405196 h 5601444"/>
              <a:gd name="connsiteX33" fmla="*/ 6394191 w 8523443"/>
              <a:gd name="connsiteY33" fmla="*/ 3522427 h 5601444"/>
              <a:gd name="connsiteX34" fmla="*/ 6089391 w 8523443"/>
              <a:gd name="connsiteY34" fmla="*/ 3811596 h 5601444"/>
              <a:gd name="connsiteX35" fmla="*/ 5979976 w 8523443"/>
              <a:gd name="connsiteY35" fmla="*/ 4061688 h 5601444"/>
              <a:gd name="connsiteX36" fmla="*/ 5745514 w 8523443"/>
              <a:gd name="connsiteY36" fmla="*/ 4194550 h 5601444"/>
              <a:gd name="connsiteX37" fmla="*/ 5706438 w 8523443"/>
              <a:gd name="connsiteY37" fmla="*/ 4389935 h 5601444"/>
              <a:gd name="connsiteX38" fmla="*/ 5300037 w 8523443"/>
              <a:gd name="connsiteY38" fmla="*/ 4452458 h 5601444"/>
              <a:gd name="connsiteX39" fmla="*/ 5182807 w 8523443"/>
              <a:gd name="connsiteY39" fmla="*/ 4382119 h 5601444"/>
              <a:gd name="connsiteX40" fmla="*/ 4870192 w 8523443"/>
              <a:gd name="connsiteY40" fmla="*/ 4460273 h 5601444"/>
              <a:gd name="connsiteX41" fmla="*/ 4284037 w 8523443"/>
              <a:gd name="connsiteY41" fmla="*/ 4593134 h 5601444"/>
              <a:gd name="connsiteX42" fmla="*/ 3971422 w 8523443"/>
              <a:gd name="connsiteY42" fmla="*/ 4905750 h 5601444"/>
              <a:gd name="connsiteX43" fmla="*/ 3643176 w 8523443"/>
              <a:gd name="connsiteY43" fmla="*/ 4960458 h 5601444"/>
              <a:gd name="connsiteX44" fmla="*/ 3264787 w 8523443"/>
              <a:gd name="connsiteY44" fmla="*/ 4471854 h 5601444"/>
              <a:gd name="connsiteX45" fmla="*/ 2556837 w 8523443"/>
              <a:gd name="connsiteY45" fmla="*/ 5015165 h 5601444"/>
              <a:gd name="connsiteX46" fmla="*/ 1978498 w 8523443"/>
              <a:gd name="connsiteY46" fmla="*/ 5530982 h 5601444"/>
              <a:gd name="connsiteX47" fmla="*/ 860899 w 8523443"/>
              <a:gd name="connsiteY47" fmla="*/ 5562242 h 5601444"/>
              <a:gd name="connsiteX48" fmla="*/ 27909 w 8523443"/>
              <a:gd name="connsiteY48" fmla="*/ 5572663 h 5601444"/>
              <a:gd name="connsiteX49" fmla="*/ 32467 w 8523443"/>
              <a:gd name="connsiteY49" fmla="*/ 146182 h 5601444"/>
              <a:gd name="connsiteX50" fmla="*/ 251299 w 8523443"/>
              <a:gd name="connsiteY50" fmla="*/ 443165 h 5601444"/>
              <a:gd name="connsiteX51" fmla="*/ 1009389 w 8523443"/>
              <a:gd name="connsiteY51" fmla="*/ 677628 h 5601444"/>
              <a:gd name="connsiteX52" fmla="*/ 1642437 w 8523443"/>
              <a:gd name="connsiteY52" fmla="*/ 1349750 h 5601444"/>
              <a:gd name="connsiteX53" fmla="*/ 2158251 w 8523443"/>
              <a:gd name="connsiteY53" fmla="*/ 1967166 h 5601444"/>
              <a:gd name="connsiteX54" fmla="*/ 2455235 w 8523443"/>
              <a:gd name="connsiteY54" fmla="*/ 1506059 h 5601444"/>
              <a:gd name="connsiteX55" fmla="*/ 2608295 w 8523443"/>
              <a:gd name="connsiteY55" fmla="*/ 1168990 h 5601444"/>
              <a:gd name="connsiteX0" fmla="*/ 2608295 w 9067955"/>
              <a:gd name="connsiteY0" fmla="*/ 1168990 h 5601444"/>
              <a:gd name="connsiteX1" fmla="*/ 2580282 w 9067955"/>
              <a:gd name="connsiteY1" fmla="*/ 958982 h 5601444"/>
              <a:gd name="connsiteX2" fmla="*/ 2705328 w 9067955"/>
              <a:gd name="connsiteY2" fmla="*/ 724519 h 5601444"/>
              <a:gd name="connsiteX3" fmla="*/ 3033574 w 9067955"/>
              <a:gd name="connsiteY3" fmla="*/ 380643 h 5601444"/>
              <a:gd name="connsiteX4" fmla="*/ 3518129 w 9067955"/>
              <a:gd name="connsiteY4" fmla="*/ 247781 h 5601444"/>
              <a:gd name="connsiteX5" fmla="*/ 3760405 w 9067955"/>
              <a:gd name="connsiteY5" fmla="*/ 36765 h 5601444"/>
              <a:gd name="connsiteX6" fmla="*/ 4049575 w 9067955"/>
              <a:gd name="connsiteY6" fmla="*/ 52397 h 5601444"/>
              <a:gd name="connsiteX7" fmla="*/ 4260590 w 9067955"/>
              <a:gd name="connsiteY7" fmla="*/ 5505 h 5601444"/>
              <a:gd name="connsiteX8" fmla="*/ 4518498 w 9067955"/>
              <a:gd name="connsiteY8" fmla="*/ 138366 h 5601444"/>
              <a:gd name="connsiteX9" fmla="*/ 4995236 w 9067955"/>
              <a:gd name="connsiteY9" fmla="*/ 52396 h 5601444"/>
              <a:gd name="connsiteX10" fmla="*/ 5323482 w 9067955"/>
              <a:gd name="connsiteY10" fmla="*/ 333750 h 5601444"/>
              <a:gd name="connsiteX11" fmla="*/ 6198805 w 9067955"/>
              <a:gd name="connsiteY11" fmla="*/ 536950 h 5601444"/>
              <a:gd name="connsiteX12" fmla="*/ 6644282 w 9067955"/>
              <a:gd name="connsiteY12" fmla="*/ 138365 h 5601444"/>
              <a:gd name="connsiteX13" fmla="*/ 6792775 w 9067955"/>
              <a:gd name="connsiteY13" fmla="*/ 177442 h 5601444"/>
              <a:gd name="connsiteX14" fmla="*/ 6984252 w 9067955"/>
              <a:gd name="connsiteY14" fmla="*/ 106097 h 5601444"/>
              <a:gd name="connsiteX15" fmla="*/ 7269513 w 9067955"/>
              <a:gd name="connsiteY15" fmla="*/ 341566 h 5601444"/>
              <a:gd name="connsiteX16" fmla="*/ 7363298 w 9067955"/>
              <a:gd name="connsiteY16" fmla="*/ 333751 h 5601444"/>
              <a:gd name="connsiteX17" fmla="*/ 7488344 w 9067955"/>
              <a:gd name="connsiteY17" fmla="*/ 505690 h 5601444"/>
              <a:gd name="connsiteX18" fmla="*/ 7316405 w 9067955"/>
              <a:gd name="connsiteY18" fmla="*/ 724519 h 5601444"/>
              <a:gd name="connsiteX19" fmla="*/ 7480529 w 9067955"/>
              <a:gd name="connsiteY19" fmla="*/ 912090 h 5601444"/>
              <a:gd name="connsiteX20" fmla="*/ 7699359 w 9067955"/>
              <a:gd name="connsiteY20" fmla="*/ 1060582 h 5601444"/>
              <a:gd name="connsiteX21" fmla="*/ 7910375 w 9067955"/>
              <a:gd name="connsiteY21" fmla="*/ 1271597 h 5601444"/>
              <a:gd name="connsiteX22" fmla="*/ 8011974 w 9067955"/>
              <a:gd name="connsiteY22" fmla="*/ 1295043 h 5601444"/>
              <a:gd name="connsiteX23" fmla="*/ 8090129 w 9067955"/>
              <a:gd name="connsiteY23" fmla="*/ 1599843 h 5601444"/>
              <a:gd name="connsiteX24" fmla="*/ 8168282 w 9067955"/>
              <a:gd name="connsiteY24" fmla="*/ 1748336 h 5601444"/>
              <a:gd name="connsiteX25" fmla="*/ 8137021 w 9067955"/>
              <a:gd name="connsiteY25" fmla="*/ 1818673 h 5601444"/>
              <a:gd name="connsiteX26" fmla="*/ 8340221 w 9067955"/>
              <a:gd name="connsiteY26" fmla="*/ 2162551 h 5601444"/>
              <a:gd name="connsiteX27" fmla="*/ 8418375 w 9067955"/>
              <a:gd name="connsiteY27" fmla="*/ 2170368 h 5601444"/>
              <a:gd name="connsiteX28" fmla="*/ 8465266 w 9067955"/>
              <a:gd name="connsiteY28" fmla="*/ 2662735 h 5601444"/>
              <a:gd name="connsiteX29" fmla="*/ 8426190 w 9067955"/>
              <a:gd name="connsiteY29" fmla="*/ 3076951 h 5601444"/>
              <a:gd name="connsiteX30" fmla="*/ 9013438 w 9067955"/>
              <a:gd name="connsiteY30" fmla="*/ 3570571 h 5601444"/>
              <a:gd name="connsiteX31" fmla="*/ 6859206 w 9067955"/>
              <a:gd name="connsiteY31" fmla="*/ 3408962 h 5601444"/>
              <a:gd name="connsiteX32" fmla="*/ 6620837 w 9067955"/>
              <a:gd name="connsiteY32" fmla="*/ 3405196 h 5601444"/>
              <a:gd name="connsiteX33" fmla="*/ 6394191 w 9067955"/>
              <a:gd name="connsiteY33" fmla="*/ 3522427 h 5601444"/>
              <a:gd name="connsiteX34" fmla="*/ 6089391 w 9067955"/>
              <a:gd name="connsiteY34" fmla="*/ 3811596 h 5601444"/>
              <a:gd name="connsiteX35" fmla="*/ 5979976 w 9067955"/>
              <a:gd name="connsiteY35" fmla="*/ 4061688 h 5601444"/>
              <a:gd name="connsiteX36" fmla="*/ 5745514 w 9067955"/>
              <a:gd name="connsiteY36" fmla="*/ 4194550 h 5601444"/>
              <a:gd name="connsiteX37" fmla="*/ 5706438 w 9067955"/>
              <a:gd name="connsiteY37" fmla="*/ 4389935 h 5601444"/>
              <a:gd name="connsiteX38" fmla="*/ 5300037 w 9067955"/>
              <a:gd name="connsiteY38" fmla="*/ 4452458 h 5601444"/>
              <a:gd name="connsiteX39" fmla="*/ 5182807 w 9067955"/>
              <a:gd name="connsiteY39" fmla="*/ 4382119 h 5601444"/>
              <a:gd name="connsiteX40" fmla="*/ 4870192 w 9067955"/>
              <a:gd name="connsiteY40" fmla="*/ 4460273 h 5601444"/>
              <a:gd name="connsiteX41" fmla="*/ 4284037 w 9067955"/>
              <a:gd name="connsiteY41" fmla="*/ 4593134 h 5601444"/>
              <a:gd name="connsiteX42" fmla="*/ 3971422 w 9067955"/>
              <a:gd name="connsiteY42" fmla="*/ 4905750 h 5601444"/>
              <a:gd name="connsiteX43" fmla="*/ 3643176 w 9067955"/>
              <a:gd name="connsiteY43" fmla="*/ 4960458 h 5601444"/>
              <a:gd name="connsiteX44" fmla="*/ 3264787 w 9067955"/>
              <a:gd name="connsiteY44" fmla="*/ 4471854 h 5601444"/>
              <a:gd name="connsiteX45" fmla="*/ 2556837 w 9067955"/>
              <a:gd name="connsiteY45" fmla="*/ 5015165 h 5601444"/>
              <a:gd name="connsiteX46" fmla="*/ 1978498 w 9067955"/>
              <a:gd name="connsiteY46" fmla="*/ 5530982 h 5601444"/>
              <a:gd name="connsiteX47" fmla="*/ 860899 w 9067955"/>
              <a:gd name="connsiteY47" fmla="*/ 5562242 h 5601444"/>
              <a:gd name="connsiteX48" fmla="*/ 27909 w 9067955"/>
              <a:gd name="connsiteY48" fmla="*/ 5572663 h 5601444"/>
              <a:gd name="connsiteX49" fmla="*/ 32467 w 9067955"/>
              <a:gd name="connsiteY49" fmla="*/ 146182 h 5601444"/>
              <a:gd name="connsiteX50" fmla="*/ 251299 w 9067955"/>
              <a:gd name="connsiteY50" fmla="*/ 443165 h 5601444"/>
              <a:gd name="connsiteX51" fmla="*/ 1009389 w 9067955"/>
              <a:gd name="connsiteY51" fmla="*/ 677628 h 5601444"/>
              <a:gd name="connsiteX52" fmla="*/ 1642437 w 9067955"/>
              <a:gd name="connsiteY52" fmla="*/ 1349750 h 5601444"/>
              <a:gd name="connsiteX53" fmla="*/ 2158251 w 9067955"/>
              <a:gd name="connsiteY53" fmla="*/ 1967166 h 5601444"/>
              <a:gd name="connsiteX54" fmla="*/ 2455235 w 9067955"/>
              <a:gd name="connsiteY54" fmla="*/ 1506059 h 5601444"/>
              <a:gd name="connsiteX55" fmla="*/ 2608295 w 9067955"/>
              <a:gd name="connsiteY55" fmla="*/ 1168990 h 5601444"/>
              <a:gd name="connsiteX0" fmla="*/ 2608295 w 9019130"/>
              <a:gd name="connsiteY0" fmla="*/ 1168990 h 5601444"/>
              <a:gd name="connsiteX1" fmla="*/ 2580282 w 9019130"/>
              <a:gd name="connsiteY1" fmla="*/ 958982 h 5601444"/>
              <a:gd name="connsiteX2" fmla="*/ 2705328 w 9019130"/>
              <a:gd name="connsiteY2" fmla="*/ 724519 h 5601444"/>
              <a:gd name="connsiteX3" fmla="*/ 3033574 w 9019130"/>
              <a:gd name="connsiteY3" fmla="*/ 380643 h 5601444"/>
              <a:gd name="connsiteX4" fmla="*/ 3518129 w 9019130"/>
              <a:gd name="connsiteY4" fmla="*/ 247781 h 5601444"/>
              <a:gd name="connsiteX5" fmla="*/ 3760405 w 9019130"/>
              <a:gd name="connsiteY5" fmla="*/ 36765 h 5601444"/>
              <a:gd name="connsiteX6" fmla="*/ 4049575 w 9019130"/>
              <a:gd name="connsiteY6" fmla="*/ 52397 h 5601444"/>
              <a:gd name="connsiteX7" fmla="*/ 4260590 w 9019130"/>
              <a:gd name="connsiteY7" fmla="*/ 5505 h 5601444"/>
              <a:gd name="connsiteX8" fmla="*/ 4518498 w 9019130"/>
              <a:gd name="connsiteY8" fmla="*/ 138366 h 5601444"/>
              <a:gd name="connsiteX9" fmla="*/ 4995236 w 9019130"/>
              <a:gd name="connsiteY9" fmla="*/ 52396 h 5601444"/>
              <a:gd name="connsiteX10" fmla="*/ 5323482 w 9019130"/>
              <a:gd name="connsiteY10" fmla="*/ 333750 h 5601444"/>
              <a:gd name="connsiteX11" fmla="*/ 6198805 w 9019130"/>
              <a:gd name="connsiteY11" fmla="*/ 536950 h 5601444"/>
              <a:gd name="connsiteX12" fmla="*/ 6644282 w 9019130"/>
              <a:gd name="connsiteY12" fmla="*/ 138365 h 5601444"/>
              <a:gd name="connsiteX13" fmla="*/ 6792775 w 9019130"/>
              <a:gd name="connsiteY13" fmla="*/ 177442 h 5601444"/>
              <a:gd name="connsiteX14" fmla="*/ 6984252 w 9019130"/>
              <a:gd name="connsiteY14" fmla="*/ 106097 h 5601444"/>
              <a:gd name="connsiteX15" fmla="*/ 7269513 w 9019130"/>
              <a:gd name="connsiteY15" fmla="*/ 341566 h 5601444"/>
              <a:gd name="connsiteX16" fmla="*/ 7363298 w 9019130"/>
              <a:gd name="connsiteY16" fmla="*/ 333751 h 5601444"/>
              <a:gd name="connsiteX17" fmla="*/ 7488344 w 9019130"/>
              <a:gd name="connsiteY17" fmla="*/ 505690 h 5601444"/>
              <a:gd name="connsiteX18" fmla="*/ 7316405 w 9019130"/>
              <a:gd name="connsiteY18" fmla="*/ 724519 h 5601444"/>
              <a:gd name="connsiteX19" fmla="*/ 7480529 w 9019130"/>
              <a:gd name="connsiteY19" fmla="*/ 912090 h 5601444"/>
              <a:gd name="connsiteX20" fmla="*/ 7699359 w 9019130"/>
              <a:gd name="connsiteY20" fmla="*/ 1060582 h 5601444"/>
              <a:gd name="connsiteX21" fmla="*/ 7910375 w 9019130"/>
              <a:gd name="connsiteY21" fmla="*/ 1271597 h 5601444"/>
              <a:gd name="connsiteX22" fmla="*/ 8011974 w 9019130"/>
              <a:gd name="connsiteY22" fmla="*/ 1295043 h 5601444"/>
              <a:gd name="connsiteX23" fmla="*/ 8090129 w 9019130"/>
              <a:gd name="connsiteY23" fmla="*/ 1599843 h 5601444"/>
              <a:gd name="connsiteX24" fmla="*/ 8168282 w 9019130"/>
              <a:gd name="connsiteY24" fmla="*/ 1748336 h 5601444"/>
              <a:gd name="connsiteX25" fmla="*/ 8137021 w 9019130"/>
              <a:gd name="connsiteY25" fmla="*/ 1818673 h 5601444"/>
              <a:gd name="connsiteX26" fmla="*/ 8340221 w 9019130"/>
              <a:gd name="connsiteY26" fmla="*/ 2162551 h 5601444"/>
              <a:gd name="connsiteX27" fmla="*/ 8418375 w 9019130"/>
              <a:gd name="connsiteY27" fmla="*/ 2170368 h 5601444"/>
              <a:gd name="connsiteX28" fmla="*/ 8465266 w 9019130"/>
              <a:gd name="connsiteY28" fmla="*/ 2662735 h 5601444"/>
              <a:gd name="connsiteX29" fmla="*/ 8426190 w 9019130"/>
              <a:gd name="connsiteY29" fmla="*/ 3076951 h 5601444"/>
              <a:gd name="connsiteX30" fmla="*/ 9013438 w 9019130"/>
              <a:gd name="connsiteY30" fmla="*/ 3570571 h 5601444"/>
              <a:gd name="connsiteX31" fmla="*/ 8017446 w 9019130"/>
              <a:gd name="connsiteY31" fmla="*/ 3817394 h 5601444"/>
              <a:gd name="connsiteX32" fmla="*/ 6620837 w 9019130"/>
              <a:gd name="connsiteY32" fmla="*/ 3405196 h 5601444"/>
              <a:gd name="connsiteX33" fmla="*/ 6394191 w 9019130"/>
              <a:gd name="connsiteY33" fmla="*/ 3522427 h 5601444"/>
              <a:gd name="connsiteX34" fmla="*/ 6089391 w 9019130"/>
              <a:gd name="connsiteY34" fmla="*/ 3811596 h 5601444"/>
              <a:gd name="connsiteX35" fmla="*/ 5979976 w 9019130"/>
              <a:gd name="connsiteY35" fmla="*/ 4061688 h 5601444"/>
              <a:gd name="connsiteX36" fmla="*/ 5745514 w 9019130"/>
              <a:gd name="connsiteY36" fmla="*/ 4194550 h 5601444"/>
              <a:gd name="connsiteX37" fmla="*/ 5706438 w 9019130"/>
              <a:gd name="connsiteY37" fmla="*/ 4389935 h 5601444"/>
              <a:gd name="connsiteX38" fmla="*/ 5300037 w 9019130"/>
              <a:gd name="connsiteY38" fmla="*/ 4452458 h 5601444"/>
              <a:gd name="connsiteX39" fmla="*/ 5182807 w 9019130"/>
              <a:gd name="connsiteY39" fmla="*/ 4382119 h 5601444"/>
              <a:gd name="connsiteX40" fmla="*/ 4870192 w 9019130"/>
              <a:gd name="connsiteY40" fmla="*/ 4460273 h 5601444"/>
              <a:gd name="connsiteX41" fmla="*/ 4284037 w 9019130"/>
              <a:gd name="connsiteY41" fmla="*/ 4593134 h 5601444"/>
              <a:gd name="connsiteX42" fmla="*/ 3971422 w 9019130"/>
              <a:gd name="connsiteY42" fmla="*/ 4905750 h 5601444"/>
              <a:gd name="connsiteX43" fmla="*/ 3643176 w 9019130"/>
              <a:gd name="connsiteY43" fmla="*/ 4960458 h 5601444"/>
              <a:gd name="connsiteX44" fmla="*/ 3264787 w 9019130"/>
              <a:gd name="connsiteY44" fmla="*/ 4471854 h 5601444"/>
              <a:gd name="connsiteX45" fmla="*/ 2556837 w 9019130"/>
              <a:gd name="connsiteY45" fmla="*/ 5015165 h 5601444"/>
              <a:gd name="connsiteX46" fmla="*/ 1978498 w 9019130"/>
              <a:gd name="connsiteY46" fmla="*/ 5530982 h 5601444"/>
              <a:gd name="connsiteX47" fmla="*/ 860899 w 9019130"/>
              <a:gd name="connsiteY47" fmla="*/ 5562242 h 5601444"/>
              <a:gd name="connsiteX48" fmla="*/ 27909 w 9019130"/>
              <a:gd name="connsiteY48" fmla="*/ 5572663 h 5601444"/>
              <a:gd name="connsiteX49" fmla="*/ 32467 w 9019130"/>
              <a:gd name="connsiteY49" fmla="*/ 146182 h 5601444"/>
              <a:gd name="connsiteX50" fmla="*/ 251299 w 9019130"/>
              <a:gd name="connsiteY50" fmla="*/ 443165 h 5601444"/>
              <a:gd name="connsiteX51" fmla="*/ 1009389 w 9019130"/>
              <a:gd name="connsiteY51" fmla="*/ 677628 h 5601444"/>
              <a:gd name="connsiteX52" fmla="*/ 1642437 w 9019130"/>
              <a:gd name="connsiteY52" fmla="*/ 1349750 h 5601444"/>
              <a:gd name="connsiteX53" fmla="*/ 2158251 w 9019130"/>
              <a:gd name="connsiteY53" fmla="*/ 1967166 h 5601444"/>
              <a:gd name="connsiteX54" fmla="*/ 2455235 w 9019130"/>
              <a:gd name="connsiteY54" fmla="*/ 1506059 h 5601444"/>
              <a:gd name="connsiteX55" fmla="*/ 2608295 w 9019130"/>
              <a:gd name="connsiteY55" fmla="*/ 1168990 h 5601444"/>
              <a:gd name="connsiteX0" fmla="*/ 2608295 w 9019488"/>
              <a:gd name="connsiteY0" fmla="*/ 1168990 h 5601444"/>
              <a:gd name="connsiteX1" fmla="*/ 2580282 w 9019488"/>
              <a:gd name="connsiteY1" fmla="*/ 958982 h 5601444"/>
              <a:gd name="connsiteX2" fmla="*/ 2705328 w 9019488"/>
              <a:gd name="connsiteY2" fmla="*/ 724519 h 5601444"/>
              <a:gd name="connsiteX3" fmla="*/ 3033574 w 9019488"/>
              <a:gd name="connsiteY3" fmla="*/ 380643 h 5601444"/>
              <a:gd name="connsiteX4" fmla="*/ 3518129 w 9019488"/>
              <a:gd name="connsiteY4" fmla="*/ 247781 h 5601444"/>
              <a:gd name="connsiteX5" fmla="*/ 3760405 w 9019488"/>
              <a:gd name="connsiteY5" fmla="*/ 36765 h 5601444"/>
              <a:gd name="connsiteX6" fmla="*/ 4049575 w 9019488"/>
              <a:gd name="connsiteY6" fmla="*/ 52397 h 5601444"/>
              <a:gd name="connsiteX7" fmla="*/ 4260590 w 9019488"/>
              <a:gd name="connsiteY7" fmla="*/ 5505 h 5601444"/>
              <a:gd name="connsiteX8" fmla="*/ 4518498 w 9019488"/>
              <a:gd name="connsiteY8" fmla="*/ 138366 h 5601444"/>
              <a:gd name="connsiteX9" fmla="*/ 4995236 w 9019488"/>
              <a:gd name="connsiteY9" fmla="*/ 52396 h 5601444"/>
              <a:gd name="connsiteX10" fmla="*/ 5323482 w 9019488"/>
              <a:gd name="connsiteY10" fmla="*/ 333750 h 5601444"/>
              <a:gd name="connsiteX11" fmla="*/ 6198805 w 9019488"/>
              <a:gd name="connsiteY11" fmla="*/ 536950 h 5601444"/>
              <a:gd name="connsiteX12" fmla="*/ 6644282 w 9019488"/>
              <a:gd name="connsiteY12" fmla="*/ 138365 h 5601444"/>
              <a:gd name="connsiteX13" fmla="*/ 6792775 w 9019488"/>
              <a:gd name="connsiteY13" fmla="*/ 177442 h 5601444"/>
              <a:gd name="connsiteX14" fmla="*/ 6984252 w 9019488"/>
              <a:gd name="connsiteY14" fmla="*/ 106097 h 5601444"/>
              <a:gd name="connsiteX15" fmla="*/ 7269513 w 9019488"/>
              <a:gd name="connsiteY15" fmla="*/ 341566 h 5601444"/>
              <a:gd name="connsiteX16" fmla="*/ 7363298 w 9019488"/>
              <a:gd name="connsiteY16" fmla="*/ 333751 h 5601444"/>
              <a:gd name="connsiteX17" fmla="*/ 7488344 w 9019488"/>
              <a:gd name="connsiteY17" fmla="*/ 505690 h 5601444"/>
              <a:gd name="connsiteX18" fmla="*/ 7316405 w 9019488"/>
              <a:gd name="connsiteY18" fmla="*/ 724519 h 5601444"/>
              <a:gd name="connsiteX19" fmla="*/ 7480529 w 9019488"/>
              <a:gd name="connsiteY19" fmla="*/ 912090 h 5601444"/>
              <a:gd name="connsiteX20" fmla="*/ 7699359 w 9019488"/>
              <a:gd name="connsiteY20" fmla="*/ 1060582 h 5601444"/>
              <a:gd name="connsiteX21" fmla="*/ 7910375 w 9019488"/>
              <a:gd name="connsiteY21" fmla="*/ 1271597 h 5601444"/>
              <a:gd name="connsiteX22" fmla="*/ 8011974 w 9019488"/>
              <a:gd name="connsiteY22" fmla="*/ 1295043 h 5601444"/>
              <a:gd name="connsiteX23" fmla="*/ 8090129 w 9019488"/>
              <a:gd name="connsiteY23" fmla="*/ 1599843 h 5601444"/>
              <a:gd name="connsiteX24" fmla="*/ 8168282 w 9019488"/>
              <a:gd name="connsiteY24" fmla="*/ 1748336 h 5601444"/>
              <a:gd name="connsiteX25" fmla="*/ 8137021 w 9019488"/>
              <a:gd name="connsiteY25" fmla="*/ 1818673 h 5601444"/>
              <a:gd name="connsiteX26" fmla="*/ 8340221 w 9019488"/>
              <a:gd name="connsiteY26" fmla="*/ 2162551 h 5601444"/>
              <a:gd name="connsiteX27" fmla="*/ 8418375 w 9019488"/>
              <a:gd name="connsiteY27" fmla="*/ 2170368 h 5601444"/>
              <a:gd name="connsiteX28" fmla="*/ 8465266 w 9019488"/>
              <a:gd name="connsiteY28" fmla="*/ 2662735 h 5601444"/>
              <a:gd name="connsiteX29" fmla="*/ 8426190 w 9019488"/>
              <a:gd name="connsiteY29" fmla="*/ 3076951 h 5601444"/>
              <a:gd name="connsiteX30" fmla="*/ 9013438 w 9019488"/>
              <a:gd name="connsiteY30" fmla="*/ 3570571 h 5601444"/>
              <a:gd name="connsiteX31" fmla="*/ 8688788 w 9019488"/>
              <a:gd name="connsiteY31" fmla="*/ 3748604 h 5601444"/>
              <a:gd name="connsiteX32" fmla="*/ 8017446 w 9019488"/>
              <a:gd name="connsiteY32" fmla="*/ 3817394 h 5601444"/>
              <a:gd name="connsiteX33" fmla="*/ 6620837 w 9019488"/>
              <a:gd name="connsiteY33" fmla="*/ 3405196 h 5601444"/>
              <a:gd name="connsiteX34" fmla="*/ 6394191 w 9019488"/>
              <a:gd name="connsiteY34" fmla="*/ 3522427 h 5601444"/>
              <a:gd name="connsiteX35" fmla="*/ 6089391 w 9019488"/>
              <a:gd name="connsiteY35" fmla="*/ 3811596 h 5601444"/>
              <a:gd name="connsiteX36" fmla="*/ 5979976 w 9019488"/>
              <a:gd name="connsiteY36" fmla="*/ 4061688 h 5601444"/>
              <a:gd name="connsiteX37" fmla="*/ 5745514 w 9019488"/>
              <a:gd name="connsiteY37" fmla="*/ 4194550 h 5601444"/>
              <a:gd name="connsiteX38" fmla="*/ 5706438 w 9019488"/>
              <a:gd name="connsiteY38" fmla="*/ 4389935 h 5601444"/>
              <a:gd name="connsiteX39" fmla="*/ 5300037 w 9019488"/>
              <a:gd name="connsiteY39" fmla="*/ 4452458 h 5601444"/>
              <a:gd name="connsiteX40" fmla="*/ 5182807 w 9019488"/>
              <a:gd name="connsiteY40" fmla="*/ 4382119 h 5601444"/>
              <a:gd name="connsiteX41" fmla="*/ 4870192 w 9019488"/>
              <a:gd name="connsiteY41" fmla="*/ 4460273 h 5601444"/>
              <a:gd name="connsiteX42" fmla="*/ 4284037 w 9019488"/>
              <a:gd name="connsiteY42" fmla="*/ 4593134 h 5601444"/>
              <a:gd name="connsiteX43" fmla="*/ 3971422 w 9019488"/>
              <a:gd name="connsiteY43" fmla="*/ 4905750 h 5601444"/>
              <a:gd name="connsiteX44" fmla="*/ 3643176 w 9019488"/>
              <a:gd name="connsiteY44" fmla="*/ 4960458 h 5601444"/>
              <a:gd name="connsiteX45" fmla="*/ 3264787 w 9019488"/>
              <a:gd name="connsiteY45" fmla="*/ 4471854 h 5601444"/>
              <a:gd name="connsiteX46" fmla="*/ 2556837 w 9019488"/>
              <a:gd name="connsiteY46" fmla="*/ 5015165 h 5601444"/>
              <a:gd name="connsiteX47" fmla="*/ 1978498 w 9019488"/>
              <a:gd name="connsiteY47" fmla="*/ 5530982 h 5601444"/>
              <a:gd name="connsiteX48" fmla="*/ 860899 w 9019488"/>
              <a:gd name="connsiteY48" fmla="*/ 5562242 h 5601444"/>
              <a:gd name="connsiteX49" fmla="*/ 27909 w 9019488"/>
              <a:gd name="connsiteY49" fmla="*/ 5572663 h 5601444"/>
              <a:gd name="connsiteX50" fmla="*/ 32467 w 9019488"/>
              <a:gd name="connsiteY50" fmla="*/ 146182 h 5601444"/>
              <a:gd name="connsiteX51" fmla="*/ 251299 w 9019488"/>
              <a:gd name="connsiteY51" fmla="*/ 443165 h 5601444"/>
              <a:gd name="connsiteX52" fmla="*/ 1009389 w 9019488"/>
              <a:gd name="connsiteY52" fmla="*/ 677628 h 5601444"/>
              <a:gd name="connsiteX53" fmla="*/ 1642437 w 9019488"/>
              <a:gd name="connsiteY53" fmla="*/ 1349750 h 5601444"/>
              <a:gd name="connsiteX54" fmla="*/ 2158251 w 9019488"/>
              <a:gd name="connsiteY54" fmla="*/ 1967166 h 5601444"/>
              <a:gd name="connsiteX55" fmla="*/ 2455235 w 9019488"/>
              <a:gd name="connsiteY55" fmla="*/ 1506059 h 5601444"/>
              <a:gd name="connsiteX56" fmla="*/ 2608295 w 9019488"/>
              <a:gd name="connsiteY56" fmla="*/ 1168990 h 5601444"/>
              <a:gd name="connsiteX0" fmla="*/ 2608295 w 9016706"/>
              <a:gd name="connsiteY0" fmla="*/ 1168990 h 5601444"/>
              <a:gd name="connsiteX1" fmla="*/ 2580282 w 9016706"/>
              <a:gd name="connsiteY1" fmla="*/ 958982 h 5601444"/>
              <a:gd name="connsiteX2" fmla="*/ 2705328 w 9016706"/>
              <a:gd name="connsiteY2" fmla="*/ 724519 h 5601444"/>
              <a:gd name="connsiteX3" fmla="*/ 3033574 w 9016706"/>
              <a:gd name="connsiteY3" fmla="*/ 380643 h 5601444"/>
              <a:gd name="connsiteX4" fmla="*/ 3518129 w 9016706"/>
              <a:gd name="connsiteY4" fmla="*/ 247781 h 5601444"/>
              <a:gd name="connsiteX5" fmla="*/ 3760405 w 9016706"/>
              <a:gd name="connsiteY5" fmla="*/ 36765 h 5601444"/>
              <a:gd name="connsiteX6" fmla="*/ 4049575 w 9016706"/>
              <a:gd name="connsiteY6" fmla="*/ 52397 h 5601444"/>
              <a:gd name="connsiteX7" fmla="*/ 4260590 w 9016706"/>
              <a:gd name="connsiteY7" fmla="*/ 5505 h 5601444"/>
              <a:gd name="connsiteX8" fmla="*/ 4518498 w 9016706"/>
              <a:gd name="connsiteY8" fmla="*/ 138366 h 5601444"/>
              <a:gd name="connsiteX9" fmla="*/ 4995236 w 9016706"/>
              <a:gd name="connsiteY9" fmla="*/ 52396 h 5601444"/>
              <a:gd name="connsiteX10" fmla="*/ 5323482 w 9016706"/>
              <a:gd name="connsiteY10" fmla="*/ 333750 h 5601444"/>
              <a:gd name="connsiteX11" fmla="*/ 6198805 w 9016706"/>
              <a:gd name="connsiteY11" fmla="*/ 536950 h 5601444"/>
              <a:gd name="connsiteX12" fmla="*/ 6644282 w 9016706"/>
              <a:gd name="connsiteY12" fmla="*/ 138365 h 5601444"/>
              <a:gd name="connsiteX13" fmla="*/ 6792775 w 9016706"/>
              <a:gd name="connsiteY13" fmla="*/ 177442 h 5601444"/>
              <a:gd name="connsiteX14" fmla="*/ 6984252 w 9016706"/>
              <a:gd name="connsiteY14" fmla="*/ 106097 h 5601444"/>
              <a:gd name="connsiteX15" fmla="*/ 7269513 w 9016706"/>
              <a:gd name="connsiteY15" fmla="*/ 341566 h 5601444"/>
              <a:gd name="connsiteX16" fmla="*/ 7363298 w 9016706"/>
              <a:gd name="connsiteY16" fmla="*/ 333751 h 5601444"/>
              <a:gd name="connsiteX17" fmla="*/ 7488344 w 9016706"/>
              <a:gd name="connsiteY17" fmla="*/ 505690 h 5601444"/>
              <a:gd name="connsiteX18" fmla="*/ 7316405 w 9016706"/>
              <a:gd name="connsiteY18" fmla="*/ 724519 h 5601444"/>
              <a:gd name="connsiteX19" fmla="*/ 7480529 w 9016706"/>
              <a:gd name="connsiteY19" fmla="*/ 912090 h 5601444"/>
              <a:gd name="connsiteX20" fmla="*/ 7699359 w 9016706"/>
              <a:gd name="connsiteY20" fmla="*/ 1060582 h 5601444"/>
              <a:gd name="connsiteX21" fmla="*/ 7910375 w 9016706"/>
              <a:gd name="connsiteY21" fmla="*/ 1271597 h 5601444"/>
              <a:gd name="connsiteX22" fmla="*/ 8011974 w 9016706"/>
              <a:gd name="connsiteY22" fmla="*/ 1295043 h 5601444"/>
              <a:gd name="connsiteX23" fmla="*/ 8090129 w 9016706"/>
              <a:gd name="connsiteY23" fmla="*/ 1599843 h 5601444"/>
              <a:gd name="connsiteX24" fmla="*/ 8168282 w 9016706"/>
              <a:gd name="connsiteY24" fmla="*/ 1748336 h 5601444"/>
              <a:gd name="connsiteX25" fmla="*/ 8137021 w 9016706"/>
              <a:gd name="connsiteY25" fmla="*/ 1818673 h 5601444"/>
              <a:gd name="connsiteX26" fmla="*/ 8340221 w 9016706"/>
              <a:gd name="connsiteY26" fmla="*/ 2162551 h 5601444"/>
              <a:gd name="connsiteX27" fmla="*/ 8418375 w 9016706"/>
              <a:gd name="connsiteY27" fmla="*/ 2170368 h 5601444"/>
              <a:gd name="connsiteX28" fmla="*/ 8465266 w 9016706"/>
              <a:gd name="connsiteY28" fmla="*/ 2662735 h 5601444"/>
              <a:gd name="connsiteX29" fmla="*/ 8426190 w 9016706"/>
              <a:gd name="connsiteY29" fmla="*/ 3076951 h 5601444"/>
              <a:gd name="connsiteX30" fmla="*/ 9013438 w 9016706"/>
              <a:gd name="connsiteY30" fmla="*/ 3570571 h 5601444"/>
              <a:gd name="connsiteX31" fmla="*/ 8633924 w 9016706"/>
              <a:gd name="connsiteY31" fmla="*/ 3687644 h 5601444"/>
              <a:gd name="connsiteX32" fmla="*/ 8017446 w 9016706"/>
              <a:gd name="connsiteY32" fmla="*/ 3817394 h 5601444"/>
              <a:gd name="connsiteX33" fmla="*/ 6620837 w 9016706"/>
              <a:gd name="connsiteY33" fmla="*/ 3405196 h 5601444"/>
              <a:gd name="connsiteX34" fmla="*/ 6394191 w 9016706"/>
              <a:gd name="connsiteY34" fmla="*/ 3522427 h 5601444"/>
              <a:gd name="connsiteX35" fmla="*/ 6089391 w 9016706"/>
              <a:gd name="connsiteY35" fmla="*/ 3811596 h 5601444"/>
              <a:gd name="connsiteX36" fmla="*/ 5979976 w 9016706"/>
              <a:gd name="connsiteY36" fmla="*/ 4061688 h 5601444"/>
              <a:gd name="connsiteX37" fmla="*/ 5745514 w 9016706"/>
              <a:gd name="connsiteY37" fmla="*/ 4194550 h 5601444"/>
              <a:gd name="connsiteX38" fmla="*/ 5706438 w 9016706"/>
              <a:gd name="connsiteY38" fmla="*/ 4389935 h 5601444"/>
              <a:gd name="connsiteX39" fmla="*/ 5300037 w 9016706"/>
              <a:gd name="connsiteY39" fmla="*/ 4452458 h 5601444"/>
              <a:gd name="connsiteX40" fmla="*/ 5182807 w 9016706"/>
              <a:gd name="connsiteY40" fmla="*/ 4382119 h 5601444"/>
              <a:gd name="connsiteX41" fmla="*/ 4870192 w 9016706"/>
              <a:gd name="connsiteY41" fmla="*/ 4460273 h 5601444"/>
              <a:gd name="connsiteX42" fmla="*/ 4284037 w 9016706"/>
              <a:gd name="connsiteY42" fmla="*/ 4593134 h 5601444"/>
              <a:gd name="connsiteX43" fmla="*/ 3971422 w 9016706"/>
              <a:gd name="connsiteY43" fmla="*/ 4905750 h 5601444"/>
              <a:gd name="connsiteX44" fmla="*/ 3643176 w 9016706"/>
              <a:gd name="connsiteY44" fmla="*/ 4960458 h 5601444"/>
              <a:gd name="connsiteX45" fmla="*/ 3264787 w 9016706"/>
              <a:gd name="connsiteY45" fmla="*/ 4471854 h 5601444"/>
              <a:gd name="connsiteX46" fmla="*/ 2556837 w 9016706"/>
              <a:gd name="connsiteY46" fmla="*/ 5015165 h 5601444"/>
              <a:gd name="connsiteX47" fmla="*/ 1978498 w 9016706"/>
              <a:gd name="connsiteY47" fmla="*/ 5530982 h 5601444"/>
              <a:gd name="connsiteX48" fmla="*/ 860899 w 9016706"/>
              <a:gd name="connsiteY48" fmla="*/ 5562242 h 5601444"/>
              <a:gd name="connsiteX49" fmla="*/ 27909 w 9016706"/>
              <a:gd name="connsiteY49" fmla="*/ 5572663 h 5601444"/>
              <a:gd name="connsiteX50" fmla="*/ 32467 w 9016706"/>
              <a:gd name="connsiteY50" fmla="*/ 146182 h 5601444"/>
              <a:gd name="connsiteX51" fmla="*/ 251299 w 9016706"/>
              <a:gd name="connsiteY51" fmla="*/ 443165 h 5601444"/>
              <a:gd name="connsiteX52" fmla="*/ 1009389 w 9016706"/>
              <a:gd name="connsiteY52" fmla="*/ 677628 h 5601444"/>
              <a:gd name="connsiteX53" fmla="*/ 1642437 w 9016706"/>
              <a:gd name="connsiteY53" fmla="*/ 1349750 h 5601444"/>
              <a:gd name="connsiteX54" fmla="*/ 2158251 w 9016706"/>
              <a:gd name="connsiteY54" fmla="*/ 1967166 h 5601444"/>
              <a:gd name="connsiteX55" fmla="*/ 2455235 w 9016706"/>
              <a:gd name="connsiteY55" fmla="*/ 1506059 h 5601444"/>
              <a:gd name="connsiteX56" fmla="*/ 2608295 w 9016706"/>
              <a:gd name="connsiteY56" fmla="*/ 1168990 h 5601444"/>
              <a:gd name="connsiteX0" fmla="*/ 2608295 w 9017010"/>
              <a:gd name="connsiteY0" fmla="*/ 1168990 h 5601444"/>
              <a:gd name="connsiteX1" fmla="*/ 2580282 w 9017010"/>
              <a:gd name="connsiteY1" fmla="*/ 958982 h 5601444"/>
              <a:gd name="connsiteX2" fmla="*/ 2705328 w 9017010"/>
              <a:gd name="connsiteY2" fmla="*/ 724519 h 5601444"/>
              <a:gd name="connsiteX3" fmla="*/ 3033574 w 9017010"/>
              <a:gd name="connsiteY3" fmla="*/ 380643 h 5601444"/>
              <a:gd name="connsiteX4" fmla="*/ 3518129 w 9017010"/>
              <a:gd name="connsiteY4" fmla="*/ 247781 h 5601444"/>
              <a:gd name="connsiteX5" fmla="*/ 3760405 w 9017010"/>
              <a:gd name="connsiteY5" fmla="*/ 36765 h 5601444"/>
              <a:gd name="connsiteX6" fmla="*/ 4049575 w 9017010"/>
              <a:gd name="connsiteY6" fmla="*/ 52397 h 5601444"/>
              <a:gd name="connsiteX7" fmla="*/ 4260590 w 9017010"/>
              <a:gd name="connsiteY7" fmla="*/ 5505 h 5601444"/>
              <a:gd name="connsiteX8" fmla="*/ 4518498 w 9017010"/>
              <a:gd name="connsiteY8" fmla="*/ 138366 h 5601444"/>
              <a:gd name="connsiteX9" fmla="*/ 4995236 w 9017010"/>
              <a:gd name="connsiteY9" fmla="*/ 52396 h 5601444"/>
              <a:gd name="connsiteX10" fmla="*/ 5323482 w 9017010"/>
              <a:gd name="connsiteY10" fmla="*/ 333750 h 5601444"/>
              <a:gd name="connsiteX11" fmla="*/ 6198805 w 9017010"/>
              <a:gd name="connsiteY11" fmla="*/ 536950 h 5601444"/>
              <a:gd name="connsiteX12" fmla="*/ 6644282 w 9017010"/>
              <a:gd name="connsiteY12" fmla="*/ 138365 h 5601444"/>
              <a:gd name="connsiteX13" fmla="*/ 6792775 w 9017010"/>
              <a:gd name="connsiteY13" fmla="*/ 177442 h 5601444"/>
              <a:gd name="connsiteX14" fmla="*/ 6984252 w 9017010"/>
              <a:gd name="connsiteY14" fmla="*/ 106097 h 5601444"/>
              <a:gd name="connsiteX15" fmla="*/ 7269513 w 9017010"/>
              <a:gd name="connsiteY15" fmla="*/ 341566 h 5601444"/>
              <a:gd name="connsiteX16" fmla="*/ 7363298 w 9017010"/>
              <a:gd name="connsiteY16" fmla="*/ 333751 h 5601444"/>
              <a:gd name="connsiteX17" fmla="*/ 7488344 w 9017010"/>
              <a:gd name="connsiteY17" fmla="*/ 505690 h 5601444"/>
              <a:gd name="connsiteX18" fmla="*/ 7316405 w 9017010"/>
              <a:gd name="connsiteY18" fmla="*/ 724519 h 5601444"/>
              <a:gd name="connsiteX19" fmla="*/ 7480529 w 9017010"/>
              <a:gd name="connsiteY19" fmla="*/ 912090 h 5601444"/>
              <a:gd name="connsiteX20" fmla="*/ 7699359 w 9017010"/>
              <a:gd name="connsiteY20" fmla="*/ 1060582 h 5601444"/>
              <a:gd name="connsiteX21" fmla="*/ 7910375 w 9017010"/>
              <a:gd name="connsiteY21" fmla="*/ 1271597 h 5601444"/>
              <a:gd name="connsiteX22" fmla="*/ 8011974 w 9017010"/>
              <a:gd name="connsiteY22" fmla="*/ 1295043 h 5601444"/>
              <a:gd name="connsiteX23" fmla="*/ 8090129 w 9017010"/>
              <a:gd name="connsiteY23" fmla="*/ 1599843 h 5601444"/>
              <a:gd name="connsiteX24" fmla="*/ 8168282 w 9017010"/>
              <a:gd name="connsiteY24" fmla="*/ 1748336 h 5601444"/>
              <a:gd name="connsiteX25" fmla="*/ 8137021 w 9017010"/>
              <a:gd name="connsiteY25" fmla="*/ 1818673 h 5601444"/>
              <a:gd name="connsiteX26" fmla="*/ 8340221 w 9017010"/>
              <a:gd name="connsiteY26" fmla="*/ 2162551 h 5601444"/>
              <a:gd name="connsiteX27" fmla="*/ 8418375 w 9017010"/>
              <a:gd name="connsiteY27" fmla="*/ 2170368 h 5601444"/>
              <a:gd name="connsiteX28" fmla="*/ 8465266 w 9017010"/>
              <a:gd name="connsiteY28" fmla="*/ 2662735 h 5601444"/>
              <a:gd name="connsiteX29" fmla="*/ 8426190 w 9017010"/>
              <a:gd name="connsiteY29" fmla="*/ 3076951 h 5601444"/>
              <a:gd name="connsiteX30" fmla="*/ 9013438 w 9017010"/>
              <a:gd name="connsiteY30" fmla="*/ 3570571 h 5601444"/>
              <a:gd name="connsiteX31" fmla="*/ 8633924 w 9017010"/>
              <a:gd name="connsiteY31" fmla="*/ 3687644 h 5601444"/>
              <a:gd name="connsiteX32" fmla="*/ 8017446 w 9017010"/>
              <a:gd name="connsiteY32" fmla="*/ 3817394 h 5601444"/>
              <a:gd name="connsiteX33" fmla="*/ 6620837 w 9017010"/>
              <a:gd name="connsiteY33" fmla="*/ 3405196 h 5601444"/>
              <a:gd name="connsiteX34" fmla="*/ 6394191 w 9017010"/>
              <a:gd name="connsiteY34" fmla="*/ 3522427 h 5601444"/>
              <a:gd name="connsiteX35" fmla="*/ 6089391 w 9017010"/>
              <a:gd name="connsiteY35" fmla="*/ 3811596 h 5601444"/>
              <a:gd name="connsiteX36" fmla="*/ 5979976 w 9017010"/>
              <a:gd name="connsiteY36" fmla="*/ 4061688 h 5601444"/>
              <a:gd name="connsiteX37" fmla="*/ 5745514 w 9017010"/>
              <a:gd name="connsiteY37" fmla="*/ 4194550 h 5601444"/>
              <a:gd name="connsiteX38" fmla="*/ 5706438 w 9017010"/>
              <a:gd name="connsiteY38" fmla="*/ 4389935 h 5601444"/>
              <a:gd name="connsiteX39" fmla="*/ 5300037 w 9017010"/>
              <a:gd name="connsiteY39" fmla="*/ 4452458 h 5601444"/>
              <a:gd name="connsiteX40" fmla="*/ 5182807 w 9017010"/>
              <a:gd name="connsiteY40" fmla="*/ 4382119 h 5601444"/>
              <a:gd name="connsiteX41" fmla="*/ 4870192 w 9017010"/>
              <a:gd name="connsiteY41" fmla="*/ 4460273 h 5601444"/>
              <a:gd name="connsiteX42" fmla="*/ 4284037 w 9017010"/>
              <a:gd name="connsiteY42" fmla="*/ 4593134 h 5601444"/>
              <a:gd name="connsiteX43" fmla="*/ 3971422 w 9017010"/>
              <a:gd name="connsiteY43" fmla="*/ 4905750 h 5601444"/>
              <a:gd name="connsiteX44" fmla="*/ 3643176 w 9017010"/>
              <a:gd name="connsiteY44" fmla="*/ 4960458 h 5601444"/>
              <a:gd name="connsiteX45" fmla="*/ 3264787 w 9017010"/>
              <a:gd name="connsiteY45" fmla="*/ 4471854 h 5601444"/>
              <a:gd name="connsiteX46" fmla="*/ 2556837 w 9017010"/>
              <a:gd name="connsiteY46" fmla="*/ 5015165 h 5601444"/>
              <a:gd name="connsiteX47" fmla="*/ 1978498 w 9017010"/>
              <a:gd name="connsiteY47" fmla="*/ 5530982 h 5601444"/>
              <a:gd name="connsiteX48" fmla="*/ 860899 w 9017010"/>
              <a:gd name="connsiteY48" fmla="*/ 5562242 h 5601444"/>
              <a:gd name="connsiteX49" fmla="*/ 27909 w 9017010"/>
              <a:gd name="connsiteY49" fmla="*/ 5572663 h 5601444"/>
              <a:gd name="connsiteX50" fmla="*/ 32467 w 9017010"/>
              <a:gd name="connsiteY50" fmla="*/ 146182 h 5601444"/>
              <a:gd name="connsiteX51" fmla="*/ 251299 w 9017010"/>
              <a:gd name="connsiteY51" fmla="*/ 443165 h 5601444"/>
              <a:gd name="connsiteX52" fmla="*/ 1009389 w 9017010"/>
              <a:gd name="connsiteY52" fmla="*/ 677628 h 5601444"/>
              <a:gd name="connsiteX53" fmla="*/ 1642437 w 9017010"/>
              <a:gd name="connsiteY53" fmla="*/ 1349750 h 5601444"/>
              <a:gd name="connsiteX54" fmla="*/ 2158251 w 9017010"/>
              <a:gd name="connsiteY54" fmla="*/ 1967166 h 5601444"/>
              <a:gd name="connsiteX55" fmla="*/ 2455235 w 9017010"/>
              <a:gd name="connsiteY55" fmla="*/ 1506059 h 5601444"/>
              <a:gd name="connsiteX56" fmla="*/ 2608295 w 9017010"/>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017446 w 9019428"/>
              <a:gd name="connsiteY32" fmla="*/ 3817394 h 5601444"/>
              <a:gd name="connsiteX33" fmla="*/ 6620837 w 9019428"/>
              <a:gd name="connsiteY33" fmla="*/ 340519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6620837 w 9019428"/>
              <a:gd name="connsiteY33" fmla="*/ 340519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6620837 w 9019428"/>
              <a:gd name="connsiteY33" fmla="*/ 340519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7968053 w 9019428"/>
              <a:gd name="connsiteY33" fmla="*/ 435007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7968053 w 9019428"/>
              <a:gd name="connsiteY33" fmla="*/ 435007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339071 w 9019428"/>
              <a:gd name="connsiteY34" fmla="*/ 4692859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339071 w 9019428"/>
              <a:gd name="connsiteY34" fmla="*/ 4692859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17592 w 9019428"/>
              <a:gd name="connsiteY36" fmla="*/ 518944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17592 w 9019428"/>
              <a:gd name="connsiteY36" fmla="*/ 518944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61210 w 9019428"/>
              <a:gd name="connsiteY37" fmla="*/ 5328406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61210 w 9019428"/>
              <a:gd name="connsiteY37" fmla="*/ 5328406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61210 w 9019428"/>
              <a:gd name="connsiteY37" fmla="*/ 5328406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79498 w 9019428"/>
              <a:gd name="connsiteY37" fmla="*/ 5358886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597335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597335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06600 w 9019428"/>
              <a:gd name="connsiteY44" fmla="*/ 5515194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06600 w 9019428"/>
              <a:gd name="connsiteY44" fmla="*/ 5515194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42020"/>
              <a:gd name="connsiteX1" fmla="*/ 2580282 w 9019428"/>
              <a:gd name="connsiteY1" fmla="*/ 958982 h 5642020"/>
              <a:gd name="connsiteX2" fmla="*/ 2705328 w 9019428"/>
              <a:gd name="connsiteY2" fmla="*/ 724519 h 5642020"/>
              <a:gd name="connsiteX3" fmla="*/ 3033574 w 9019428"/>
              <a:gd name="connsiteY3" fmla="*/ 380643 h 5642020"/>
              <a:gd name="connsiteX4" fmla="*/ 3518129 w 9019428"/>
              <a:gd name="connsiteY4" fmla="*/ 247781 h 5642020"/>
              <a:gd name="connsiteX5" fmla="*/ 3760405 w 9019428"/>
              <a:gd name="connsiteY5" fmla="*/ 36765 h 5642020"/>
              <a:gd name="connsiteX6" fmla="*/ 4049575 w 9019428"/>
              <a:gd name="connsiteY6" fmla="*/ 52397 h 5642020"/>
              <a:gd name="connsiteX7" fmla="*/ 4260590 w 9019428"/>
              <a:gd name="connsiteY7" fmla="*/ 5505 h 5642020"/>
              <a:gd name="connsiteX8" fmla="*/ 4518498 w 9019428"/>
              <a:gd name="connsiteY8" fmla="*/ 138366 h 5642020"/>
              <a:gd name="connsiteX9" fmla="*/ 4995236 w 9019428"/>
              <a:gd name="connsiteY9" fmla="*/ 52396 h 5642020"/>
              <a:gd name="connsiteX10" fmla="*/ 5323482 w 9019428"/>
              <a:gd name="connsiteY10" fmla="*/ 333750 h 5642020"/>
              <a:gd name="connsiteX11" fmla="*/ 6198805 w 9019428"/>
              <a:gd name="connsiteY11" fmla="*/ 536950 h 5642020"/>
              <a:gd name="connsiteX12" fmla="*/ 6644282 w 9019428"/>
              <a:gd name="connsiteY12" fmla="*/ 138365 h 5642020"/>
              <a:gd name="connsiteX13" fmla="*/ 6792775 w 9019428"/>
              <a:gd name="connsiteY13" fmla="*/ 177442 h 5642020"/>
              <a:gd name="connsiteX14" fmla="*/ 6984252 w 9019428"/>
              <a:gd name="connsiteY14" fmla="*/ 106097 h 5642020"/>
              <a:gd name="connsiteX15" fmla="*/ 7269513 w 9019428"/>
              <a:gd name="connsiteY15" fmla="*/ 341566 h 5642020"/>
              <a:gd name="connsiteX16" fmla="*/ 7363298 w 9019428"/>
              <a:gd name="connsiteY16" fmla="*/ 333751 h 5642020"/>
              <a:gd name="connsiteX17" fmla="*/ 7488344 w 9019428"/>
              <a:gd name="connsiteY17" fmla="*/ 505690 h 5642020"/>
              <a:gd name="connsiteX18" fmla="*/ 7316405 w 9019428"/>
              <a:gd name="connsiteY18" fmla="*/ 724519 h 5642020"/>
              <a:gd name="connsiteX19" fmla="*/ 7480529 w 9019428"/>
              <a:gd name="connsiteY19" fmla="*/ 912090 h 5642020"/>
              <a:gd name="connsiteX20" fmla="*/ 7699359 w 9019428"/>
              <a:gd name="connsiteY20" fmla="*/ 1060582 h 5642020"/>
              <a:gd name="connsiteX21" fmla="*/ 7910375 w 9019428"/>
              <a:gd name="connsiteY21" fmla="*/ 1271597 h 5642020"/>
              <a:gd name="connsiteX22" fmla="*/ 8011974 w 9019428"/>
              <a:gd name="connsiteY22" fmla="*/ 1295043 h 5642020"/>
              <a:gd name="connsiteX23" fmla="*/ 8090129 w 9019428"/>
              <a:gd name="connsiteY23" fmla="*/ 1599843 h 5642020"/>
              <a:gd name="connsiteX24" fmla="*/ 8168282 w 9019428"/>
              <a:gd name="connsiteY24" fmla="*/ 1748336 h 5642020"/>
              <a:gd name="connsiteX25" fmla="*/ 8137021 w 9019428"/>
              <a:gd name="connsiteY25" fmla="*/ 1818673 h 5642020"/>
              <a:gd name="connsiteX26" fmla="*/ 8340221 w 9019428"/>
              <a:gd name="connsiteY26" fmla="*/ 2162551 h 5642020"/>
              <a:gd name="connsiteX27" fmla="*/ 8418375 w 9019428"/>
              <a:gd name="connsiteY27" fmla="*/ 2170368 h 5642020"/>
              <a:gd name="connsiteX28" fmla="*/ 8465266 w 9019428"/>
              <a:gd name="connsiteY28" fmla="*/ 2662735 h 5642020"/>
              <a:gd name="connsiteX29" fmla="*/ 8426190 w 9019428"/>
              <a:gd name="connsiteY29" fmla="*/ 3076951 h 5642020"/>
              <a:gd name="connsiteX30" fmla="*/ 9013438 w 9019428"/>
              <a:gd name="connsiteY30" fmla="*/ 3570571 h 5642020"/>
              <a:gd name="connsiteX31" fmla="*/ 8633924 w 9019428"/>
              <a:gd name="connsiteY31" fmla="*/ 3687644 h 5642020"/>
              <a:gd name="connsiteX32" fmla="*/ 8200326 w 9019428"/>
              <a:gd name="connsiteY32" fmla="*/ 3945410 h 5642020"/>
              <a:gd name="connsiteX33" fmla="*/ 8004629 w 9019428"/>
              <a:gd name="connsiteY33" fmla="*/ 4362268 h 5642020"/>
              <a:gd name="connsiteX34" fmla="*/ 7473183 w 9019428"/>
              <a:gd name="connsiteY34" fmla="*/ 4692859 h 5642020"/>
              <a:gd name="connsiteX35" fmla="*/ 7284207 w 9019428"/>
              <a:gd name="connsiteY35" fmla="*/ 5134428 h 5642020"/>
              <a:gd name="connsiteX36" fmla="*/ 6784648 w 9019428"/>
              <a:gd name="connsiteY36" fmla="*/ 5213832 h 5642020"/>
              <a:gd name="connsiteX37" fmla="*/ 6422170 w 9019428"/>
              <a:gd name="connsiteY37" fmla="*/ 5377174 h 5642020"/>
              <a:gd name="connsiteX38" fmla="*/ 6206310 w 9019428"/>
              <a:gd name="connsiteY38" fmla="*/ 5389679 h 5642020"/>
              <a:gd name="connsiteX39" fmla="*/ 5873061 w 9019428"/>
              <a:gd name="connsiteY39" fmla="*/ 5299802 h 5642020"/>
              <a:gd name="connsiteX40" fmla="*/ 5347399 w 9019428"/>
              <a:gd name="connsiteY40" fmla="*/ 5326999 h 5642020"/>
              <a:gd name="connsiteX41" fmla="*/ 5162800 w 9019428"/>
              <a:gd name="connsiteY41" fmla="*/ 5289329 h 5642020"/>
              <a:gd name="connsiteX42" fmla="*/ 4546165 w 9019428"/>
              <a:gd name="connsiteY42" fmla="*/ 5409998 h 5642020"/>
              <a:gd name="connsiteX43" fmla="*/ 4038478 w 9019428"/>
              <a:gd name="connsiteY43" fmla="*/ 5521446 h 5642020"/>
              <a:gd name="connsiteX44" fmla="*/ 3606600 w 9019428"/>
              <a:gd name="connsiteY44" fmla="*/ 5515194 h 5642020"/>
              <a:gd name="connsiteX45" fmla="*/ 3057523 w 9019428"/>
              <a:gd name="connsiteY45" fmla="*/ 5502078 h 5642020"/>
              <a:gd name="connsiteX46" fmla="*/ 2556837 w 9019428"/>
              <a:gd name="connsiteY46" fmla="*/ 5015165 h 5642020"/>
              <a:gd name="connsiteX47" fmla="*/ 1978498 w 9019428"/>
              <a:gd name="connsiteY47" fmla="*/ 5530982 h 5642020"/>
              <a:gd name="connsiteX48" fmla="*/ 860899 w 9019428"/>
              <a:gd name="connsiteY48" fmla="*/ 5562242 h 5642020"/>
              <a:gd name="connsiteX49" fmla="*/ 27909 w 9019428"/>
              <a:gd name="connsiteY49" fmla="*/ 5572663 h 5642020"/>
              <a:gd name="connsiteX50" fmla="*/ 32467 w 9019428"/>
              <a:gd name="connsiteY50" fmla="*/ 146182 h 5642020"/>
              <a:gd name="connsiteX51" fmla="*/ 251299 w 9019428"/>
              <a:gd name="connsiteY51" fmla="*/ 443165 h 5642020"/>
              <a:gd name="connsiteX52" fmla="*/ 1009389 w 9019428"/>
              <a:gd name="connsiteY52" fmla="*/ 677628 h 5642020"/>
              <a:gd name="connsiteX53" fmla="*/ 1642437 w 9019428"/>
              <a:gd name="connsiteY53" fmla="*/ 1349750 h 5642020"/>
              <a:gd name="connsiteX54" fmla="*/ 2158251 w 9019428"/>
              <a:gd name="connsiteY54" fmla="*/ 1967166 h 5642020"/>
              <a:gd name="connsiteX55" fmla="*/ 2455235 w 9019428"/>
              <a:gd name="connsiteY55" fmla="*/ 1506059 h 5642020"/>
              <a:gd name="connsiteX56" fmla="*/ 2608295 w 9019428"/>
              <a:gd name="connsiteY56" fmla="*/ 1168990 h 5642020"/>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06600 w 9019428"/>
              <a:gd name="connsiteY44" fmla="*/ 5515194 h 5601444"/>
              <a:gd name="connsiteX45" fmla="*/ 3057523 w 9019428"/>
              <a:gd name="connsiteY45" fmla="*/ 5502078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0207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3255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3255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3255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161155 w 9019428"/>
              <a:gd name="connsiteY45" fmla="*/ 5544750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34739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475415 w 9019428"/>
              <a:gd name="connsiteY40" fmla="*/ 5308711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475415 w 9019428"/>
              <a:gd name="connsiteY40" fmla="*/ 5308711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475415 w 9019428"/>
              <a:gd name="connsiteY40" fmla="*/ 5308711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6375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6375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03541 w 9019428"/>
              <a:gd name="connsiteY39" fmla="*/ 5275418 h 5588014"/>
              <a:gd name="connsiteX40" fmla="*/ 5536375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23101"/>
              <a:gd name="connsiteY0" fmla="*/ 1168990 h 5588014"/>
              <a:gd name="connsiteX1" fmla="*/ 2580282 w 9023101"/>
              <a:gd name="connsiteY1" fmla="*/ 958982 h 5588014"/>
              <a:gd name="connsiteX2" fmla="*/ 2705328 w 9023101"/>
              <a:gd name="connsiteY2" fmla="*/ 724519 h 5588014"/>
              <a:gd name="connsiteX3" fmla="*/ 3033574 w 9023101"/>
              <a:gd name="connsiteY3" fmla="*/ 380643 h 5588014"/>
              <a:gd name="connsiteX4" fmla="*/ 3518129 w 9023101"/>
              <a:gd name="connsiteY4" fmla="*/ 247781 h 5588014"/>
              <a:gd name="connsiteX5" fmla="*/ 3760405 w 9023101"/>
              <a:gd name="connsiteY5" fmla="*/ 36765 h 5588014"/>
              <a:gd name="connsiteX6" fmla="*/ 4049575 w 9023101"/>
              <a:gd name="connsiteY6" fmla="*/ 52397 h 5588014"/>
              <a:gd name="connsiteX7" fmla="*/ 4260590 w 9023101"/>
              <a:gd name="connsiteY7" fmla="*/ 5505 h 5588014"/>
              <a:gd name="connsiteX8" fmla="*/ 4518498 w 9023101"/>
              <a:gd name="connsiteY8" fmla="*/ 138366 h 5588014"/>
              <a:gd name="connsiteX9" fmla="*/ 4995236 w 9023101"/>
              <a:gd name="connsiteY9" fmla="*/ 52396 h 5588014"/>
              <a:gd name="connsiteX10" fmla="*/ 5323482 w 9023101"/>
              <a:gd name="connsiteY10" fmla="*/ 333750 h 5588014"/>
              <a:gd name="connsiteX11" fmla="*/ 6198805 w 9023101"/>
              <a:gd name="connsiteY11" fmla="*/ 536950 h 5588014"/>
              <a:gd name="connsiteX12" fmla="*/ 6644282 w 9023101"/>
              <a:gd name="connsiteY12" fmla="*/ 138365 h 5588014"/>
              <a:gd name="connsiteX13" fmla="*/ 6792775 w 9023101"/>
              <a:gd name="connsiteY13" fmla="*/ 177442 h 5588014"/>
              <a:gd name="connsiteX14" fmla="*/ 6984252 w 9023101"/>
              <a:gd name="connsiteY14" fmla="*/ 106097 h 5588014"/>
              <a:gd name="connsiteX15" fmla="*/ 7269513 w 9023101"/>
              <a:gd name="connsiteY15" fmla="*/ 341566 h 5588014"/>
              <a:gd name="connsiteX16" fmla="*/ 7363298 w 9023101"/>
              <a:gd name="connsiteY16" fmla="*/ 333751 h 5588014"/>
              <a:gd name="connsiteX17" fmla="*/ 7488344 w 9023101"/>
              <a:gd name="connsiteY17" fmla="*/ 505690 h 5588014"/>
              <a:gd name="connsiteX18" fmla="*/ 7316405 w 9023101"/>
              <a:gd name="connsiteY18" fmla="*/ 724519 h 5588014"/>
              <a:gd name="connsiteX19" fmla="*/ 7480529 w 9023101"/>
              <a:gd name="connsiteY19" fmla="*/ 912090 h 5588014"/>
              <a:gd name="connsiteX20" fmla="*/ 7699359 w 9023101"/>
              <a:gd name="connsiteY20" fmla="*/ 1060582 h 5588014"/>
              <a:gd name="connsiteX21" fmla="*/ 7910375 w 9023101"/>
              <a:gd name="connsiteY21" fmla="*/ 1271597 h 5588014"/>
              <a:gd name="connsiteX22" fmla="*/ 8011974 w 9023101"/>
              <a:gd name="connsiteY22" fmla="*/ 1295043 h 5588014"/>
              <a:gd name="connsiteX23" fmla="*/ 8090129 w 9023101"/>
              <a:gd name="connsiteY23" fmla="*/ 1599843 h 5588014"/>
              <a:gd name="connsiteX24" fmla="*/ 8168282 w 9023101"/>
              <a:gd name="connsiteY24" fmla="*/ 1748336 h 5588014"/>
              <a:gd name="connsiteX25" fmla="*/ 8137021 w 9023101"/>
              <a:gd name="connsiteY25" fmla="*/ 1818673 h 5588014"/>
              <a:gd name="connsiteX26" fmla="*/ 8340221 w 9023101"/>
              <a:gd name="connsiteY26" fmla="*/ 2162551 h 5588014"/>
              <a:gd name="connsiteX27" fmla="*/ 8418375 w 9023101"/>
              <a:gd name="connsiteY27" fmla="*/ 2170368 h 5588014"/>
              <a:gd name="connsiteX28" fmla="*/ 8465266 w 9023101"/>
              <a:gd name="connsiteY28" fmla="*/ 2662735 h 5588014"/>
              <a:gd name="connsiteX29" fmla="*/ 8426190 w 9023101"/>
              <a:gd name="connsiteY29" fmla="*/ 3076951 h 5588014"/>
              <a:gd name="connsiteX30" fmla="*/ 9017248 w 9023101"/>
              <a:gd name="connsiteY30" fmla="*/ 3555331 h 5588014"/>
              <a:gd name="connsiteX31" fmla="*/ 8633924 w 9023101"/>
              <a:gd name="connsiteY31" fmla="*/ 3687644 h 5588014"/>
              <a:gd name="connsiteX32" fmla="*/ 8200326 w 9023101"/>
              <a:gd name="connsiteY32" fmla="*/ 3945410 h 5588014"/>
              <a:gd name="connsiteX33" fmla="*/ 8004629 w 9023101"/>
              <a:gd name="connsiteY33" fmla="*/ 4362268 h 5588014"/>
              <a:gd name="connsiteX34" fmla="*/ 7473183 w 9023101"/>
              <a:gd name="connsiteY34" fmla="*/ 4692859 h 5588014"/>
              <a:gd name="connsiteX35" fmla="*/ 7284207 w 9023101"/>
              <a:gd name="connsiteY35" fmla="*/ 5134428 h 5588014"/>
              <a:gd name="connsiteX36" fmla="*/ 6784648 w 9023101"/>
              <a:gd name="connsiteY36" fmla="*/ 5213832 h 5588014"/>
              <a:gd name="connsiteX37" fmla="*/ 6422170 w 9023101"/>
              <a:gd name="connsiteY37" fmla="*/ 5377174 h 5588014"/>
              <a:gd name="connsiteX38" fmla="*/ 6206310 w 9023101"/>
              <a:gd name="connsiteY38" fmla="*/ 5389679 h 5588014"/>
              <a:gd name="connsiteX39" fmla="*/ 5903541 w 9023101"/>
              <a:gd name="connsiteY39" fmla="*/ 5275418 h 5588014"/>
              <a:gd name="connsiteX40" fmla="*/ 5536375 w 9023101"/>
              <a:gd name="connsiteY40" fmla="*/ 5326999 h 5588014"/>
              <a:gd name="connsiteX41" fmla="*/ 5162800 w 9023101"/>
              <a:gd name="connsiteY41" fmla="*/ 5289329 h 5588014"/>
              <a:gd name="connsiteX42" fmla="*/ 4546165 w 9023101"/>
              <a:gd name="connsiteY42" fmla="*/ 5409998 h 5588014"/>
              <a:gd name="connsiteX43" fmla="*/ 4038478 w 9023101"/>
              <a:gd name="connsiteY43" fmla="*/ 5521446 h 5588014"/>
              <a:gd name="connsiteX44" fmla="*/ 3606600 w 9023101"/>
              <a:gd name="connsiteY44" fmla="*/ 5515194 h 5588014"/>
              <a:gd name="connsiteX45" fmla="*/ 3161155 w 9023101"/>
              <a:gd name="connsiteY45" fmla="*/ 5544750 h 5588014"/>
              <a:gd name="connsiteX46" fmla="*/ 2526357 w 9023101"/>
              <a:gd name="connsiteY46" fmla="*/ 5563805 h 5588014"/>
              <a:gd name="connsiteX47" fmla="*/ 1984594 w 9023101"/>
              <a:gd name="connsiteY47" fmla="*/ 5561462 h 5588014"/>
              <a:gd name="connsiteX48" fmla="*/ 860899 w 9023101"/>
              <a:gd name="connsiteY48" fmla="*/ 5562242 h 5588014"/>
              <a:gd name="connsiteX49" fmla="*/ 27909 w 9023101"/>
              <a:gd name="connsiteY49" fmla="*/ 5572663 h 5588014"/>
              <a:gd name="connsiteX50" fmla="*/ 32467 w 9023101"/>
              <a:gd name="connsiteY50" fmla="*/ 146182 h 5588014"/>
              <a:gd name="connsiteX51" fmla="*/ 251299 w 9023101"/>
              <a:gd name="connsiteY51" fmla="*/ 443165 h 5588014"/>
              <a:gd name="connsiteX52" fmla="*/ 1009389 w 9023101"/>
              <a:gd name="connsiteY52" fmla="*/ 677628 h 5588014"/>
              <a:gd name="connsiteX53" fmla="*/ 1642437 w 9023101"/>
              <a:gd name="connsiteY53" fmla="*/ 1349750 h 5588014"/>
              <a:gd name="connsiteX54" fmla="*/ 2158251 w 9023101"/>
              <a:gd name="connsiteY54" fmla="*/ 1967166 h 5588014"/>
              <a:gd name="connsiteX55" fmla="*/ 2455235 w 9023101"/>
              <a:gd name="connsiteY55" fmla="*/ 1506059 h 5588014"/>
              <a:gd name="connsiteX56" fmla="*/ 2608295 w 9023101"/>
              <a:gd name="connsiteY56" fmla="*/ 1168990 h 5588014"/>
              <a:gd name="connsiteX0" fmla="*/ 2608295 w 9022366"/>
              <a:gd name="connsiteY0" fmla="*/ 1168990 h 5588014"/>
              <a:gd name="connsiteX1" fmla="*/ 2580282 w 9022366"/>
              <a:gd name="connsiteY1" fmla="*/ 958982 h 5588014"/>
              <a:gd name="connsiteX2" fmla="*/ 2705328 w 9022366"/>
              <a:gd name="connsiteY2" fmla="*/ 724519 h 5588014"/>
              <a:gd name="connsiteX3" fmla="*/ 3033574 w 9022366"/>
              <a:gd name="connsiteY3" fmla="*/ 380643 h 5588014"/>
              <a:gd name="connsiteX4" fmla="*/ 3518129 w 9022366"/>
              <a:gd name="connsiteY4" fmla="*/ 247781 h 5588014"/>
              <a:gd name="connsiteX5" fmla="*/ 3760405 w 9022366"/>
              <a:gd name="connsiteY5" fmla="*/ 36765 h 5588014"/>
              <a:gd name="connsiteX6" fmla="*/ 4049575 w 9022366"/>
              <a:gd name="connsiteY6" fmla="*/ 52397 h 5588014"/>
              <a:gd name="connsiteX7" fmla="*/ 4260590 w 9022366"/>
              <a:gd name="connsiteY7" fmla="*/ 5505 h 5588014"/>
              <a:gd name="connsiteX8" fmla="*/ 4518498 w 9022366"/>
              <a:gd name="connsiteY8" fmla="*/ 138366 h 5588014"/>
              <a:gd name="connsiteX9" fmla="*/ 4995236 w 9022366"/>
              <a:gd name="connsiteY9" fmla="*/ 52396 h 5588014"/>
              <a:gd name="connsiteX10" fmla="*/ 5323482 w 9022366"/>
              <a:gd name="connsiteY10" fmla="*/ 333750 h 5588014"/>
              <a:gd name="connsiteX11" fmla="*/ 6198805 w 9022366"/>
              <a:gd name="connsiteY11" fmla="*/ 536950 h 5588014"/>
              <a:gd name="connsiteX12" fmla="*/ 6644282 w 9022366"/>
              <a:gd name="connsiteY12" fmla="*/ 138365 h 5588014"/>
              <a:gd name="connsiteX13" fmla="*/ 6792775 w 9022366"/>
              <a:gd name="connsiteY13" fmla="*/ 177442 h 5588014"/>
              <a:gd name="connsiteX14" fmla="*/ 6984252 w 9022366"/>
              <a:gd name="connsiteY14" fmla="*/ 106097 h 5588014"/>
              <a:gd name="connsiteX15" fmla="*/ 7269513 w 9022366"/>
              <a:gd name="connsiteY15" fmla="*/ 341566 h 5588014"/>
              <a:gd name="connsiteX16" fmla="*/ 7363298 w 9022366"/>
              <a:gd name="connsiteY16" fmla="*/ 333751 h 5588014"/>
              <a:gd name="connsiteX17" fmla="*/ 7488344 w 9022366"/>
              <a:gd name="connsiteY17" fmla="*/ 505690 h 5588014"/>
              <a:gd name="connsiteX18" fmla="*/ 7316405 w 9022366"/>
              <a:gd name="connsiteY18" fmla="*/ 724519 h 5588014"/>
              <a:gd name="connsiteX19" fmla="*/ 7480529 w 9022366"/>
              <a:gd name="connsiteY19" fmla="*/ 912090 h 5588014"/>
              <a:gd name="connsiteX20" fmla="*/ 7699359 w 9022366"/>
              <a:gd name="connsiteY20" fmla="*/ 1060582 h 5588014"/>
              <a:gd name="connsiteX21" fmla="*/ 7910375 w 9022366"/>
              <a:gd name="connsiteY21" fmla="*/ 1271597 h 5588014"/>
              <a:gd name="connsiteX22" fmla="*/ 8011974 w 9022366"/>
              <a:gd name="connsiteY22" fmla="*/ 1295043 h 5588014"/>
              <a:gd name="connsiteX23" fmla="*/ 8090129 w 9022366"/>
              <a:gd name="connsiteY23" fmla="*/ 1599843 h 5588014"/>
              <a:gd name="connsiteX24" fmla="*/ 8168282 w 9022366"/>
              <a:gd name="connsiteY24" fmla="*/ 1748336 h 5588014"/>
              <a:gd name="connsiteX25" fmla="*/ 8137021 w 9022366"/>
              <a:gd name="connsiteY25" fmla="*/ 1818673 h 5588014"/>
              <a:gd name="connsiteX26" fmla="*/ 8340221 w 9022366"/>
              <a:gd name="connsiteY26" fmla="*/ 2162551 h 5588014"/>
              <a:gd name="connsiteX27" fmla="*/ 8418375 w 9022366"/>
              <a:gd name="connsiteY27" fmla="*/ 2170368 h 5588014"/>
              <a:gd name="connsiteX28" fmla="*/ 8465266 w 9022366"/>
              <a:gd name="connsiteY28" fmla="*/ 2662735 h 5588014"/>
              <a:gd name="connsiteX29" fmla="*/ 8426190 w 9022366"/>
              <a:gd name="connsiteY29" fmla="*/ 3076951 h 5588014"/>
              <a:gd name="connsiteX30" fmla="*/ 9017248 w 9022366"/>
              <a:gd name="connsiteY30" fmla="*/ 3555331 h 5588014"/>
              <a:gd name="connsiteX31" fmla="*/ 8633924 w 9022366"/>
              <a:gd name="connsiteY31" fmla="*/ 3687644 h 5588014"/>
              <a:gd name="connsiteX32" fmla="*/ 8200326 w 9022366"/>
              <a:gd name="connsiteY32" fmla="*/ 3945410 h 5588014"/>
              <a:gd name="connsiteX33" fmla="*/ 8004629 w 9022366"/>
              <a:gd name="connsiteY33" fmla="*/ 4362268 h 5588014"/>
              <a:gd name="connsiteX34" fmla="*/ 7473183 w 9022366"/>
              <a:gd name="connsiteY34" fmla="*/ 4692859 h 5588014"/>
              <a:gd name="connsiteX35" fmla="*/ 7284207 w 9022366"/>
              <a:gd name="connsiteY35" fmla="*/ 5134428 h 5588014"/>
              <a:gd name="connsiteX36" fmla="*/ 6784648 w 9022366"/>
              <a:gd name="connsiteY36" fmla="*/ 5213832 h 5588014"/>
              <a:gd name="connsiteX37" fmla="*/ 6422170 w 9022366"/>
              <a:gd name="connsiteY37" fmla="*/ 5377174 h 5588014"/>
              <a:gd name="connsiteX38" fmla="*/ 6206310 w 9022366"/>
              <a:gd name="connsiteY38" fmla="*/ 5389679 h 5588014"/>
              <a:gd name="connsiteX39" fmla="*/ 5903541 w 9022366"/>
              <a:gd name="connsiteY39" fmla="*/ 5275418 h 5588014"/>
              <a:gd name="connsiteX40" fmla="*/ 5536375 w 9022366"/>
              <a:gd name="connsiteY40" fmla="*/ 5326999 h 5588014"/>
              <a:gd name="connsiteX41" fmla="*/ 5162800 w 9022366"/>
              <a:gd name="connsiteY41" fmla="*/ 5289329 h 5588014"/>
              <a:gd name="connsiteX42" fmla="*/ 4546165 w 9022366"/>
              <a:gd name="connsiteY42" fmla="*/ 5409998 h 5588014"/>
              <a:gd name="connsiteX43" fmla="*/ 4038478 w 9022366"/>
              <a:gd name="connsiteY43" fmla="*/ 5521446 h 5588014"/>
              <a:gd name="connsiteX44" fmla="*/ 3606600 w 9022366"/>
              <a:gd name="connsiteY44" fmla="*/ 5515194 h 5588014"/>
              <a:gd name="connsiteX45" fmla="*/ 3161155 w 9022366"/>
              <a:gd name="connsiteY45" fmla="*/ 5544750 h 5588014"/>
              <a:gd name="connsiteX46" fmla="*/ 2526357 w 9022366"/>
              <a:gd name="connsiteY46" fmla="*/ 5563805 h 5588014"/>
              <a:gd name="connsiteX47" fmla="*/ 1984594 w 9022366"/>
              <a:gd name="connsiteY47" fmla="*/ 5561462 h 5588014"/>
              <a:gd name="connsiteX48" fmla="*/ 860899 w 9022366"/>
              <a:gd name="connsiteY48" fmla="*/ 5562242 h 5588014"/>
              <a:gd name="connsiteX49" fmla="*/ 27909 w 9022366"/>
              <a:gd name="connsiteY49" fmla="*/ 5572663 h 5588014"/>
              <a:gd name="connsiteX50" fmla="*/ 32467 w 9022366"/>
              <a:gd name="connsiteY50" fmla="*/ 146182 h 5588014"/>
              <a:gd name="connsiteX51" fmla="*/ 251299 w 9022366"/>
              <a:gd name="connsiteY51" fmla="*/ 443165 h 5588014"/>
              <a:gd name="connsiteX52" fmla="*/ 1009389 w 9022366"/>
              <a:gd name="connsiteY52" fmla="*/ 677628 h 5588014"/>
              <a:gd name="connsiteX53" fmla="*/ 1642437 w 9022366"/>
              <a:gd name="connsiteY53" fmla="*/ 1349750 h 5588014"/>
              <a:gd name="connsiteX54" fmla="*/ 2158251 w 9022366"/>
              <a:gd name="connsiteY54" fmla="*/ 1967166 h 5588014"/>
              <a:gd name="connsiteX55" fmla="*/ 2455235 w 9022366"/>
              <a:gd name="connsiteY55" fmla="*/ 1506059 h 5588014"/>
              <a:gd name="connsiteX56" fmla="*/ 2608295 w 9022366"/>
              <a:gd name="connsiteY56" fmla="*/ 1168990 h 5588014"/>
              <a:gd name="connsiteX0" fmla="*/ 2608295 w 9041122"/>
              <a:gd name="connsiteY0" fmla="*/ 1168990 h 5588014"/>
              <a:gd name="connsiteX1" fmla="*/ 2580282 w 9041122"/>
              <a:gd name="connsiteY1" fmla="*/ 958982 h 5588014"/>
              <a:gd name="connsiteX2" fmla="*/ 2705328 w 9041122"/>
              <a:gd name="connsiteY2" fmla="*/ 724519 h 5588014"/>
              <a:gd name="connsiteX3" fmla="*/ 3033574 w 9041122"/>
              <a:gd name="connsiteY3" fmla="*/ 380643 h 5588014"/>
              <a:gd name="connsiteX4" fmla="*/ 3518129 w 9041122"/>
              <a:gd name="connsiteY4" fmla="*/ 247781 h 5588014"/>
              <a:gd name="connsiteX5" fmla="*/ 3760405 w 9041122"/>
              <a:gd name="connsiteY5" fmla="*/ 36765 h 5588014"/>
              <a:gd name="connsiteX6" fmla="*/ 4049575 w 9041122"/>
              <a:gd name="connsiteY6" fmla="*/ 52397 h 5588014"/>
              <a:gd name="connsiteX7" fmla="*/ 4260590 w 9041122"/>
              <a:gd name="connsiteY7" fmla="*/ 5505 h 5588014"/>
              <a:gd name="connsiteX8" fmla="*/ 4518498 w 9041122"/>
              <a:gd name="connsiteY8" fmla="*/ 138366 h 5588014"/>
              <a:gd name="connsiteX9" fmla="*/ 4995236 w 9041122"/>
              <a:gd name="connsiteY9" fmla="*/ 52396 h 5588014"/>
              <a:gd name="connsiteX10" fmla="*/ 5323482 w 9041122"/>
              <a:gd name="connsiteY10" fmla="*/ 333750 h 5588014"/>
              <a:gd name="connsiteX11" fmla="*/ 6198805 w 9041122"/>
              <a:gd name="connsiteY11" fmla="*/ 536950 h 5588014"/>
              <a:gd name="connsiteX12" fmla="*/ 6644282 w 9041122"/>
              <a:gd name="connsiteY12" fmla="*/ 138365 h 5588014"/>
              <a:gd name="connsiteX13" fmla="*/ 6792775 w 9041122"/>
              <a:gd name="connsiteY13" fmla="*/ 177442 h 5588014"/>
              <a:gd name="connsiteX14" fmla="*/ 6984252 w 9041122"/>
              <a:gd name="connsiteY14" fmla="*/ 106097 h 5588014"/>
              <a:gd name="connsiteX15" fmla="*/ 7269513 w 9041122"/>
              <a:gd name="connsiteY15" fmla="*/ 341566 h 5588014"/>
              <a:gd name="connsiteX16" fmla="*/ 7363298 w 9041122"/>
              <a:gd name="connsiteY16" fmla="*/ 333751 h 5588014"/>
              <a:gd name="connsiteX17" fmla="*/ 7488344 w 9041122"/>
              <a:gd name="connsiteY17" fmla="*/ 505690 h 5588014"/>
              <a:gd name="connsiteX18" fmla="*/ 7316405 w 9041122"/>
              <a:gd name="connsiteY18" fmla="*/ 724519 h 5588014"/>
              <a:gd name="connsiteX19" fmla="*/ 7480529 w 9041122"/>
              <a:gd name="connsiteY19" fmla="*/ 912090 h 5588014"/>
              <a:gd name="connsiteX20" fmla="*/ 7699359 w 9041122"/>
              <a:gd name="connsiteY20" fmla="*/ 1060582 h 5588014"/>
              <a:gd name="connsiteX21" fmla="*/ 7910375 w 9041122"/>
              <a:gd name="connsiteY21" fmla="*/ 1271597 h 5588014"/>
              <a:gd name="connsiteX22" fmla="*/ 8011974 w 9041122"/>
              <a:gd name="connsiteY22" fmla="*/ 1295043 h 5588014"/>
              <a:gd name="connsiteX23" fmla="*/ 8090129 w 9041122"/>
              <a:gd name="connsiteY23" fmla="*/ 1599843 h 5588014"/>
              <a:gd name="connsiteX24" fmla="*/ 8168282 w 9041122"/>
              <a:gd name="connsiteY24" fmla="*/ 1748336 h 5588014"/>
              <a:gd name="connsiteX25" fmla="*/ 8137021 w 9041122"/>
              <a:gd name="connsiteY25" fmla="*/ 1818673 h 5588014"/>
              <a:gd name="connsiteX26" fmla="*/ 8340221 w 9041122"/>
              <a:gd name="connsiteY26" fmla="*/ 2162551 h 5588014"/>
              <a:gd name="connsiteX27" fmla="*/ 8418375 w 9041122"/>
              <a:gd name="connsiteY27" fmla="*/ 2170368 h 5588014"/>
              <a:gd name="connsiteX28" fmla="*/ 8465266 w 9041122"/>
              <a:gd name="connsiteY28" fmla="*/ 2662735 h 5588014"/>
              <a:gd name="connsiteX29" fmla="*/ 8426190 w 9041122"/>
              <a:gd name="connsiteY29" fmla="*/ 3076951 h 5588014"/>
              <a:gd name="connsiteX30" fmla="*/ 9017248 w 9041122"/>
              <a:gd name="connsiteY30" fmla="*/ 3555331 h 5588014"/>
              <a:gd name="connsiteX31" fmla="*/ 8633924 w 9041122"/>
              <a:gd name="connsiteY31" fmla="*/ 3687644 h 5588014"/>
              <a:gd name="connsiteX32" fmla="*/ 8200326 w 9041122"/>
              <a:gd name="connsiteY32" fmla="*/ 3945410 h 5588014"/>
              <a:gd name="connsiteX33" fmla="*/ 8004629 w 9041122"/>
              <a:gd name="connsiteY33" fmla="*/ 4362268 h 5588014"/>
              <a:gd name="connsiteX34" fmla="*/ 7473183 w 9041122"/>
              <a:gd name="connsiteY34" fmla="*/ 4692859 h 5588014"/>
              <a:gd name="connsiteX35" fmla="*/ 7284207 w 9041122"/>
              <a:gd name="connsiteY35" fmla="*/ 5134428 h 5588014"/>
              <a:gd name="connsiteX36" fmla="*/ 6784648 w 9041122"/>
              <a:gd name="connsiteY36" fmla="*/ 5213832 h 5588014"/>
              <a:gd name="connsiteX37" fmla="*/ 6422170 w 9041122"/>
              <a:gd name="connsiteY37" fmla="*/ 5377174 h 5588014"/>
              <a:gd name="connsiteX38" fmla="*/ 6206310 w 9041122"/>
              <a:gd name="connsiteY38" fmla="*/ 5389679 h 5588014"/>
              <a:gd name="connsiteX39" fmla="*/ 5903541 w 9041122"/>
              <a:gd name="connsiteY39" fmla="*/ 5275418 h 5588014"/>
              <a:gd name="connsiteX40" fmla="*/ 5536375 w 9041122"/>
              <a:gd name="connsiteY40" fmla="*/ 5326999 h 5588014"/>
              <a:gd name="connsiteX41" fmla="*/ 5162800 w 9041122"/>
              <a:gd name="connsiteY41" fmla="*/ 5289329 h 5588014"/>
              <a:gd name="connsiteX42" fmla="*/ 4546165 w 9041122"/>
              <a:gd name="connsiteY42" fmla="*/ 5409998 h 5588014"/>
              <a:gd name="connsiteX43" fmla="*/ 4038478 w 9041122"/>
              <a:gd name="connsiteY43" fmla="*/ 5521446 h 5588014"/>
              <a:gd name="connsiteX44" fmla="*/ 3606600 w 9041122"/>
              <a:gd name="connsiteY44" fmla="*/ 5515194 h 5588014"/>
              <a:gd name="connsiteX45" fmla="*/ 3161155 w 9041122"/>
              <a:gd name="connsiteY45" fmla="*/ 5544750 h 5588014"/>
              <a:gd name="connsiteX46" fmla="*/ 2526357 w 9041122"/>
              <a:gd name="connsiteY46" fmla="*/ 5563805 h 5588014"/>
              <a:gd name="connsiteX47" fmla="*/ 1984594 w 9041122"/>
              <a:gd name="connsiteY47" fmla="*/ 5561462 h 5588014"/>
              <a:gd name="connsiteX48" fmla="*/ 860899 w 9041122"/>
              <a:gd name="connsiteY48" fmla="*/ 5562242 h 5588014"/>
              <a:gd name="connsiteX49" fmla="*/ 27909 w 9041122"/>
              <a:gd name="connsiteY49" fmla="*/ 5572663 h 5588014"/>
              <a:gd name="connsiteX50" fmla="*/ 32467 w 9041122"/>
              <a:gd name="connsiteY50" fmla="*/ 146182 h 5588014"/>
              <a:gd name="connsiteX51" fmla="*/ 251299 w 9041122"/>
              <a:gd name="connsiteY51" fmla="*/ 443165 h 5588014"/>
              <a:gd name="connsiteX52" fmla="*/ 1009389 w 9041122"/>
              <a:gd name="connsiteY52" fmla="*/ 677628 h 5588014"/>
              <a:gd name="connsiteX53" fmla="*/ 1642437 w 9041122"/>
              <a:gd name="connsiteY53" fmla="*/ 1349750 h 5588014"/>
              <a:gd name="connsiteX54" fmla="*/ 2158251 w 9041122"/>
              <a:gd name="connsiteY54" fmla="*/ 1967166 h 5588014"/>
              <a:gd name="connsiteX55" fmla="*/ 2455235 w 9041122"/>
              <a:gd name="connsiteY55" fmla="*/ 1506059 h 5588014"/>
              <a:gd name="connsiteX56" fmla="*/ 2608295 w 9041122"/>
              <a:gd name="connsiteY56" fmla="*/ 1168990 h 5588014"/>
              <a:gd name="connsiteX0" fmla="*/ 2608295 w 9021314"/>
              <a:gd name="connsiteY0" fmla="*/ 1168990 h 5588014"/>
              <a:gd name="connsiteX1" fmla="*/ 2580282 w 9021314"/>
              <a:gd name="connsiteY1" fmla="*/ 958982 h 5588014"/>
              <a:gd name="connsiteX2" fmla="*/ 2705328 w 9021314"/>
              <a:gd name="connsiteY2" fmla="*/ 724519 h 5588014"/>
              <a:gd name="connsiteX3" fmla="*/ 3033574 w 9021314"/>
              <a:gd name="connsiteY3" fmla="*/ 380643 h 5588014"/>
              <a:gd name="connsiteX4" fmla="*/ 3518129 w 9021314"/>
              <a:gd name="connsiteY4" fmla="*/ 247781 h 5588014"/>
              <a:gd name="connsiteX5" fmla="*/ 3760405 w 9021314"/>
              <a:gd name="connsiteY5" fmla="*/ 36765 h 5588014"/>
              <a:gd name="connsiteX6" fmla="*/ 4049575 w 9021314"/>
              <a:gd name="connsiteY6" fmla="*/ 52397 h 5588014"/>
              <a:gd name="connsiteX7" fmla="*/ 4260590 w 9021314"/>
              <a:gd name="connsiteY7" fmla="*/ 5505 h 5588014"/>
              <a:gd name="connsiteX8" fmla="*/ 4518498 w 9021314"/>
              <a:gd name="connsiteY8" fmla="*/ 138366 h 5588014"/>
              <a:gd name="connsiteX9" fmla="*/ 4995236 w 9021314"/>
              <a:gd name="connsiteY9" fmla="*/ 52396 h 5588014"/>
              <a:gd name="connsiteX10" fmla="*/ 5323482 w 9021314"/>
              <a:gd name="connsiteY10" fmla="*/ 333750 h 5588014"/>
              <a:gd name="connsiteX11" fmla="*/ 6198805 w 9021314"/>
              <a:gd name="connsiteY11" fmla="*/ 536950 h 5588014"/>
              <a:gd name="connsiteX12" fmla="*/ 6644282 w 9021314"/>
              <a:gd name="connsiteY12" fmla="*/ 138365 h 5588014"/>
              <a:gd name="connsiteX13" fmla="*/ 6792775 w 9021314"/>
              <a:gd name="connsiteY13" fmla="*/ 177442 h 5588014"/>
              <a:gd name="connsiteX14" fmla="*/ 6984252 w 9021314"/>
              <a:gd name="connsiteY14" fmla="*/ 106097 h 5588014"/>
              <a:gd name="connsiteX15" fmla="*/ 7269513 w 9021314"/>
              <a:gd name="connsiteY15" fmla="*/ 341566 h 5588014"/>
              <a:gd name="connsiteX16" fmla="*/ 7363298 w 9021314"/>
              <a:gd name="connsiteY16" fmla="*/ 333751 h 5588014"/>
              <a:gd name="connsiteX17" fmla="*/ 7488344 w 9021314"/>
              <a:gd name="connsiteY17" fmla="*/ 505690 h 5588014"/>
              <a:gd name="connsiteX18" fmla="*/ 7316405 w 9021314"/>
              <a:gd name="connsiteY18" fmla="*/ 724519 h 5588014"/>
              <a:gd name="connsiteX19" fmla="*/ 7480529 w 9021314"/>
              <a:gd name="connsiteY19" fmla="*/ 912090 h 5588014"/>
              <a:gd name="connsiteX20" fmla="*/ 7699359 w 9021314"/>
              <a:gd name="connsiteY20" fmla="*/ 1060582 h 5588014"/>
              <a:gd name="connsiteX21" fmla="*/ 7910375 w 9021314"/>
              <a:gd name="connsiteY21" fmla="*/ 1271597 h 5588014"/>
              <a:gd name="connsiteX22" fmla="*/ 8011974 w 9021314"/>
              <a:gd name="connsiteY22" fmla="*/ 1295043 h 5588014"/>
              <a:gd name="connsiteX23" fmla="*/ 8090129 w 9021314"/>
              <a:gd name="connsiteY23" fmla="*/ 1599843 h 5588014"/>
              <a:gd name="connsiteX24" fmla="*/ 8168282 w 9021314"/>
              <a:gd name="connsiteY24" fmla="*/ 1748336 h 5588014"/>
              <a:gd name="connsiteX25" fmla="*/ 8137021 w 9021314"/>
              <a:gd name="connsiteY25" fmla="*/ 1818673 h 5588014"/>
              <a:gd name="connsiteX26" fmla="*/ 8340221 w 9021314"/>
              <a:gd name="connsiteY26" fmla="*/ 2162551 h 5588014"/>
              <a:gd name="connsiteX27" fmla="*/ 8418375 w 9021314"/>
              <a:gd name="connsiteY27" fmla="*/ 2170368 h 5588014"/>
              <a:gd name="connsiteX28" fmla="*/ 8465266 w 9021314"/>
              <a:gd name="connsiteY28" fmla="*/ 2662735 h 5588014"/>
              <a:gd name="connsiteX29" fmla="*/ 8426190 w 9021314"/>
              <a:gd name="connsiteY29" fmla="*/ 3076951 h 5588014"/>
              <a:gd name="connsiteX30" fmla="*/ 9017248 w 9021314"/>
              <a:gd name="connsiteY30" fmla="*/ 3555331 h 5588014"/>
              <a:gd name="connsiteX31" fmla="*/ 8633924 w 9021314"/>
              <a:gd name="connsiteY31" fmla="*/ 3687644 h 5588014"/>
              <a:gd name="connsiteX32" fmla="*/ 8200326 w 9021314"/>
              <a:gd name="connsiteY32" fmla="*/ 3945410 h 5588014"/>
              <a:gd name="connsiteX33" fmla="*/ 8004629 w 9021314"/>
              <a:gd name="connsiteY33" fmla="*/ 4362268 h 5588014"/>
              <a:gd name="connsiteX34" fmla="*/ 7473183 w 9021314"/>
              <a:gd name="connsiteY34" fmla="*/ 4692859 h 5588014"/>
              <a:gd name="connsiteX35" fmla="*/ 7284207 w 9021314"/>
              <a:gd name="connsiteY35" fmla="*/ 5134428 h 5588014"/>
              <a:gd name="connsiteX36" fmla="*/ 6784648 w 9021314"/>
              <a:gd name="connsiteY36" fmla="*/ 5213832 h 5588014"/>
              <a:gd name="connsiteX37" fmla="*/ 6422170 w 9021314"/>
              <a:gd name="connsiteY37" fmla="*/ 5377174 h 5588014"/>
              <a:gd name="connsiteX38" fmla="*/ 6206310 w 9021314"/>
              <a:gd name="connsiteY38" fmla="*/ 5389679 h 5588014"/>
              <a:gd name="connsiteX39" fmla="*/ 5903541 w 9021314"/>
              <a:gd name="connsiteY39" fmla="*/ 5275418 h 5588014"/>
              <a:gd name="connsiteX40" fmla="*/ 5536375 w 9021314"/>
              <a:gd name="connsiteY40" fmla="*/ 5326999 h 5588014"/>
              <a:gd name="connsiteX41" fmla="*/ 5162800 w 9021314"/>
              <a:gd name="connsiteY41" fmla="*/ 5289329 h 5588014"/>
              <a:gd name="connsiteX42" fmla="*/ 4546165 w 9021314"/>
              <a:gd name="connsiteY42" fmla="*/ 5409998 h 5588014"/>
              <a:gd name="connsiteX43" fmla="*/ 4038478 w 9021314"/>
              <a:gd name="connsiteY43" fmla="*/ 5521446 h 5588014"/>
              <a:gd name="connsiteX44" fmla="*/ 3606600 w 9021314"/>
              <a:gd name="connsiteY44" fmla="*/ 5515194 h 5588014"/>
              <a:gd name="connsiteX45" fmla="*/ 3161155 w 9021314"/>
              <a:gd name="connsiteY45" fmla="*/ 5544750 h 5588014"/>
              <a:gd name="connsiteX46" fmla="*/ 2526357 w 9021314"/>
              <a:gd name="connsiteY46" fmla="*/ 5563805 h 5588014"/>
              <a:gd name="connsiteX47" fmla="*/ 1984594 w 9021314"/>
              <a:gd name="connsiteY47" fmla="*/ 5561462 h 5588014"/>
              <a:gd name="connsiteX48" fmla="*/ 860899 w 9021314"/>
              <a:gd name="connsiteY48" fmla="*/ 5562242 h 5588014"/>
              <a:gd name="connsiteX49" fmla="*/ 27909 w 9021314"/>
              <a:gd name="connsiteY49" fmla="*/ 5572663 h 5588014"/>
              <a:gd name="connsiteX50" fmla="*/ 32467 w 9021314"/>
              <a:gd name="connsiteY50" fmla="*/ 146182 h 5588014"/>
              <a:gd name="connsiteX51" fmla="*/ 251299 w 9021314"/>
              <a:gd name="connsiteY51" fmla="*/ 443165 h 5588014"/>
              <a:gd name="connsiteX52" fmla="*/ 1009389 w 9021314"/>
              <a:gd name="connsiteY52" fmla="*/ 677628 h 5588014"/>
              <a:gd name="connsiteX53" fmla="*/ 1642437 w 9021314"/>
              <a:gd name="connsiteY53" fmla="*/ 1349750 h 5588014"/>
              <a:gd name="connsiteX54" fmla="*/ 2158251 w 9021314"/>
              <a:gd name="connsiteY54" fmla="*/ 1967166 h 5588014"/>
              <a:gd name="connsiteX55" fmla="*/ 2455235 w 9021314"/>
              <a:gd name="connsiteY55" fmla="*/ 1506059 h 5588014"/>
              <a:gd name="connsiteX56" fmla="*/ 2608295 w 9021314"/>
              <a:gd name="connsiteY56"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479530 w 9020887"/>
              <a:gd name="connsiteY29" fmla="*/ 3084571 h 5588014"/>
              <a:gd name="connsiteX30" fmla="*/ 9017248 w 9020887"/>
              <a:gd name="connsiteY30" fmla="*/ 3555331 h 5588014"/>
              <a:gd name="connsiteX31" fmla="*/ 8633924 w 9020887"/>
              <a:gd name="connsiteY31" fmla="*/ 3687644 h 5588014"/>
              <a:gd name="connsiteX32" fmla="*/ 8200326 w 9020887"/>
              <a:gd name="connsiteY32" fmla="*/ 3945410 h 5588014"/>
              <a:gd name="connsiteX33" fmla="*/ 8004629 w 9020887"/>
              <a:gd name="connsiteY33" fmla="*/ 4362268 h 5588014"/>
              <a:gd name="connsiteX34" fmla="*/ 7473183 w 9020887"/>
              <a:gd name="connsiteY34" fmla="*/ 4692859 h 5588014"/>
              <a:gd name="connsiteX35" fmla="*/ 7284207 w 9020887"/>
              <a:gd name="connsiteY35" fmla="*/ 5134428 h 5588014"/>
              <a:gd name="connsiteX36" fmla="*/ 6784648 w 9020887"/>
              <a:gd name="connsiteY36" fmla="*/ 5213832 h 5588014"/>
              <a:gd name="connsiteX37" fmla="*/ 6422170 w 9020887"/>
              <a:gd name="connsiteY37" fmla="*/ 5377174 h 5588014"/>
              <a:gd name="connsiteX38" fmla="*/ 6206310 w 9020887"/>
              <a:gd name="connsiteY38" fmla="*/ 5389679 h 5588014"/>
              <a:gd name="connsiteX39" fmla="*/ 5903541 w 9020887"/>
              <a:gd name="connsiteY39" fmla="*/ 5275418 h 5588014"/>
              <a:gd name="connsiteX40" fmla="*/ 5536375 w 9020887"/>
              <a:gd name="connsiteY40" fmla="*/ 5326999 h 5588014"/>
              <a:gd name="connsiteX41" fmla="*/ 5162800 w 9020887"/>
              <a:gd name="connsiteY41" fmla="*/ 5289329 h 5588014"/>
              <a:gd name="connsiteX42" fmla="*/ 4546165 w 9020887"/>
              <a:gd name="connsiteY42" fmla="*/ 5409998 h 5588014"/>
              <a:gd name="connsiteX43" fmla="*/ 4038478 w 9020887"/>
              <a:gd name="connsiteY43" fmla="*/ 5521446 h 5588014"/>
              <a:gd name="connsiteX44" fmla="*/ 3606600 w 9020887"/>
              <a:gd name="connsiteY44" fmla="*/ 5515194 h 5588014"/>
              <a:gd name="connsiteX45" fmla="*/ 3161155 w 9020887"/>
              <a:gd name="connsiteY45" fmla="*/ 5544750 h 5588014"/>
              <a:gd name="connsiteX46" fmla="*/ 2526357 w 9020887"/>
              <a:gd name="connsiteY46" fmla="*/ 5563805 h 5588014"/>
              <a:gd name="connsiteX47" fmla="*/ 1984594 w 9020887"/>
              <a:gd name="connsiteY47" fmla="*/ 5561462 h 5588014"/>
              <a:gd name="connsiteX48" fmla="*/ 860899 w 9020887"/>
              <a:gd name="connsiteY48" fmla="*/ 5562242 h 5588014"/>
              <a:gd name="connsiteX49" fmla="*/ 27909 w 9020887"/>
              <a:gd name="connsiteY49" fmla="*/ 5572663 h 5588014"/>
              <a:gd name="connsiteX50" fmla="*/ 32467 w 9020887"/>
              <a:gd name="connsiteY50" fmla="*/ 146182 h 5588014"/>
              <a:gd name="connsiteX51" fmla="*/ 251299 w 9020887"/>
              <a:gd name="connsiteY51" fmla="*/ 443165 h 5588014"/>
              <a:gd name="connsiteX52" fmla="*/ 1009389 w 9020887"/>
              <a:gd name="connsiteY52" fmla="*/ 677628 h 5588014"/>
              <a:gd name="connsiteX53" fmla="*/ 1642437 w 9020887"/>
              <a:gd name="connsiteY53" fmla="*/ 1349750 h 5588014"/>
              <a:gd name="connsiteX54" fmla="*/ 2158251 w 9020887"/>
              <a:gd name="connsiteY54" fmla="*/ 1967166 h 5588014"/>
              <a:gd name="connsiteX55" fmla="*/ 2455235 w 9020887"/>
              <a:gd name="connsiteY55" fmla="*/ 1506059 h 5588014"/>
              <a:gd name="connsiteX56" fmla="*/ 2608295 w 9020887"/>
              <a:gd name="connsiteY56"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441139 w 9020887"/>
              <a:gd name="connsiteY29" fmla="*/ 284258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524959 w 9020887"/>
              <a:gd name="connsiteY29" fmla="*/ 294545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524959 w 9020887"/>
              <a:gd name="connsiteY29" fmla="*/ 294545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524959 w 9020887"/>
              <a:gd name="connsiteY29" fmla="*/ 294545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178"/>
              <a:gd name="connsiteY0" fmla="*/ 1168990 h 5588014"/>
              <a:gd name="connsiteX1" fmla="*/ 2580282 w 9020178"/>
              <a:gd name="connsiteY1" fmla="*/ 958982 h 5588014"/>
              <a:gd name="connsiteX2" fmla="*/ 2705328 w 9020178"/>
              <a:gd name="connsiteY2" fmla="*/ 724519 h 5588014"/>
              <a:gd name="connsiteX3" fmla="*/ 3033574 w 9020178"/>
              <a:gd name="connsiteY3" fmla="*/ 380643 h 5588014"/>
              <a:gd name="connsiteX4" fmla="*/ 3518129 w 9020178"/>
              <a:gd name="connsiteY4" fmla="*/ 247781 h 5588014"/>
              <a:gd name="connsiteX5" fmla="*/ 3760405 w 9020178"/>
              <a:gd name="connsiteY5" fmla="*/ 36765 h 5588014"/>
              <a:gd name="connsiteX6" fmla="*/ 4049575 w 9020178"/>
              <a:gd name="connsiteY6" fmla="*/ 52397 h 5588014"/>
              <a:gd name="connsiteX7" fmla="*/ 4260590 w 9020178"/>
              <a:gd name="connsiteY7" fmla="*/ 5505 h 5588014"/>
              <a:gd name="connsiteX8" fmla="*/ 4518498 w 9020178"/>
              <a:gd name="connsiteY8" fmla="*/ 138366 h 5588014"/>
              <a:gd name="connsiteX9" fmla="*/ 4995236 w 9020178"/>
              <a:gd name="connsiteY9" fmla="*/ 52396 h 5588014"/>
              <a:gd name="connsiteX10" fmla="*/ 5323482 w 9020178"/>
              <a:gd name="connsiteY10" fmla="*/ 333750 h 5588014"/>
              <a:gd name="connsiteX11" fmla="*/ 6198805 w 9020178"/>
              <a:gd name="connsiteY11" fmla="*/ 536950 h 5588014"/>
              <a:gd name="connsiteX12" fmla="*/ 6644282 w 9020178"/>
              <a:gd name="connsiteY12" fmla="*/ 138365 h 5588014"/>
              <a:gd name="connsiteX13" fmla="*/ 6792775 w 9020178"/>
              <a:gd name="connsiteY13" fmla="*/ 177442 h 5588014"/>
              <a:gd name="connsiteX14" fmla="*/ 6984252 w 9020178"/>
              <a:gd name="connsiteY14" fmla="*/ 106097 h 5588014"/>
              <a:gd name="connsiteX15" fmla="*/ 7269513 w 9020178"/>
              <a:gd name="connsiteY15" fmla="*/ 341566 h 5588014"/>
              <a:gd name="connsiteX16" fmla="*/ 7363298 w 9020178"/>
              <a:gd name="connsiteY16" fmla="*/ 333751 h 5588014"/>
              <a:gd name="connsiteX17" fmla="*/ 7488344 w 9020178"/>
              <a:gd name="connsiteY17" fmla="*/ 505690 h 5588014"/>
              <a:gd name="connsiteX18" fmla="*/ 7316405 w 9020178"/>
              <a:gd name="connsiteY18" fmla="*/ 724519 h 5588014"/>
              <a:gd name="connsiteX19" fmla="*/ 7480529 w 9020178"/>
              <a:gd name="connsiteY19" fmla="*/ 912090 h 5588014"/>
              <a:gd name="connsiteX20" fmla="*/ 7699359 w 9020178"/>
              <a:gd name="connsiteY20" fmla="*/ 1060582 h 5588014"/>
              <a:gd name="connsiteX21" fmla="*/ 7910375 w 9020178"/>
              <a:gd name="connsiteY21" fmla="*/ 1271597 h 5588014"/>
              <a:gd name="connsiteX22" fmla="*/ 8011974 w 9020178"/>
              <a:gd name="connsiteY22" fmla="*/ 1295043 h 5588014"/>
              <a:gd name="connsiteX23" fmla="*/ 8090129 w 9020178"/>
              <a:gd name="connsiteY23" fmla="*/ 1599843 h 5588014"/>
              <a:gd name="connsiteX24" fmla="*/ 8168282 w 9020178"/>
              <a:gd name="connsiteY24" fmla="*/ 1748336 h 5588014"/>
              <a:gd name="connsiteX25" fmla="*/ 8137021 w 9020178"/>
              <a:gd name="connsiteY25" fmla="*/ 1818673 h 5588014"/>
              <a:gd name="connsiteX26" fmla="*/ 8340221 w 9020178"/>
              <a:gd name="connsiteY26" fmla="*/ 2162551 h 5588014"/>
              <a:gd name="connsiteX27" fmla="*/ 8418375 w 9020178"/>
              <a:gd name="connsiteY27" fmla="*/ 2170368 h 5588014"/>
              <a:gd name="connsiteX28" fmla="*/ 8465266 w 9020178"/>
              <a:gd name="connsiteY28" fmla="*/ 2662735 h 5588014"/>
              <a:gd name="connsiteX29" fmla="*/ 8524959 w 9020178"/>
              <a:gd name="connsiteY29" fmla="*/ 2945456 h 5588014"/>
              <a:gd name="connsiteX30" fmla="*/ 8498580 w 9020178"/>
              <a:gd name="connsiteY30" fmla="*/ 3084571 h 5588014"/>
              <a:gd name="connsiteX31" fmla="*/ 9017248 w 9020178"/>
              <a:gd name="connsiteY31" fmla="*/ 3555331 h 5588014"/>
              <a:gd name="connsiteX32" fmla="*/ 8633924 w 9020178"/>
              <a:gd name="connsiteY32" fmla="*/ 3687644 h 5588014"/>
              <a:gd name="connsiteX33" fmla="*/ 8200326 w 9020178"/>
              <a:gd name="connsiteY33" fmla="*/ 3945410 h 5588014"/>
              <a:gd name="connsiteX34" fmla="*/ 8004629 w 9020178"/>
              <a:gd name="connsiteY34" fmla="*/ 4362268 h 5588014"/>
              <a:gd name="connsiteX35" fmla="*/ 7473183 w 9020178"/>
              <a:gd name="connsiteY35" fmla="*/ 4692859 h 5588014"/>
              <a:gd name="connsiteX36" fmla="*/ 7284207 w 9020178"/>
              <a:gd name="connsiteY36" fmla="*/ 5134428 h 5588014"/>
              <a:gd name="connsiteX37" fmla="*/ 6784648 w 9020178"/>
              <a:gd name="connsiteY37" fmla="*/ 5213832 h 5588014"/>
              <a:gd name="connsiteX38" fmla="*/ 6422170 w 9020178"/>
              <a:gd name="connsiteY38" fmla="*/ 5377174 h 5588014"/>
              <a:gd name="connsiteX39" fmla="*/ 6206310 w 9020178"/>
              <a:gd name="connsiteY39" fmla="*/ 5389679 h 5588014"/>
              <a:gd name="connsiteX40" fmla="*/ 5903541 w 9020178"/>
              <a:gd name="connsiteY40" fmla="*/ 5275418 h 5588014"/>
              <a:gd name="connsiteX41" fmla="*/ 5536375 w 9020178"/>
              <a:gd name="connsiteY41" fmla="*/ 5326999 h 5588014"/>
              <a:gd name="connsiteX42" fmla="*/ 5162800 w 9020178"/>
              <a:gd name="connsiteY42" fmla="*/ 5289329 h 5588014"/>
              <a:gd name="connsiteX43" fmla="*/ 4546165 w 9020178"/>
              <a:gd name="connsiteY43" fmla="*/ 5409998 h 5588014"/>
              <a:gd name="connsiteX44" fmla="*/ 4038478 w 9020178"/>
              <a:gd name="connsiteY44" fmla="*/ 5521446 h 5588014"/>
              <a:gd name="connsiteX45" fmla="*/ 3606600 w 9020178"/>
              <a:gd name="connsiteY45" fmla="*/ 5515194 h 5588014"/>
              <a:gd name="connsiteX46" fmla="*/ 3161155 w 9020178"/>
              <a:gd name="connsiteY46" fmla="*/ 5544750 h 5588014"/>
              <a:gd name="connsiteX47" fmla="*/ 2526357 w 9020178"/>
              <a:gd name="connsiteY47" fmla="*/ 5563805 h 5588014"/>
              <a:gd name="connsiteX48" fmla="*/ 1984594 w 9020178"/>
              <a:gd name="connsiteY48" fmla="*/ 5561462 h 5588014"/>
              <a:gd name="connsiteX49" fmla="*/ 860899 w 9020178"/>
              <a:gd name="connsiteY49" fmla="*/ 5562242 h 5588014"/>
              <a:gd name="connsiteX50" fmla="*/ 27909 w 9020178"/>
              <a:gd name="connsiteY50" fmla="*/ 5572663 h 5588014"/>
              <a:gd name="connsiteX51" fmla="*/ 32467 w 9020178"/>
              <a:gd name="connsiteY51" fmla="*/ 146182 h 5588014"/>
              <a:gd name="connsiteX52" fmla="*/ 251299 w 9020178"/>
              <a:gd name="connsiteY52" fmla="*/ 443165 h 5588014"/>
              <a:gd name="connsiteX53" fmla="*/ 1009389 w 9020178"/>
              <a:gd name="connsiteY53" fmla="*/ 677628 h 5588014"/>
              <a:gd name="connsiteX54" fmla="*/ 1642437 w 9020178"/>
              <a:gd name="connsiteY54" fmla="*/ 1349750 h 5588014"/>
              <a:gd name="connsiteX55" fmla="*/ 2158251 w 9020178"/>
              <a:gd name="connsiteY55" fmla="*/ 1967166 h 5588014"/>
              <a:gd name="connsiteX56" fmla="*/ 2455235 w 9020178"/>
              <a:gd name="connsiteY56" fmla="*/ 1506059 h 5588014"/>
              <a:gd name="connsiteX57" fmla="*/ 2608295 w 9020178"/>
              <a:gd name="connsiteY57" fmla="*/ 1168990 h 5588014"/>
              <a:gd name="connsiteX0" fmla="*/ 2608295 w 9020178"/>
              <a:gd name="connsiteY0" fmla="*/ 1168990 h 5588014"/>
              <a:gd name="connsiteX1" fmla="*/ 2580282 w 9020178"/>
              <a:gd name="connsiteY1" fmla="*/ 958982 h 5588014"/>
              <a:gd name="connsiteX2" fmla="*/ 2705328 w 9020178"/>
              <a:gd name="connsiteY2" fmla="*/ 724519 h 5588014"/>
              <a:gd name="connsiteX3" fmla="*/ 3033574 w 9020178"/>
              <a:gd name="connsiteY3" fmla="*/ 380643 h 5588014"/>
              <a:gd name="connsiteX4" fmla="*/ 3518129 w 9020178"/>
              <a:gd name="connsiteY4" fmla="*/ 247781 h 5588014"/>
              <a:gd name="connsiteX5" fmla="*/ 3760405 w 9020178"/>
              <a:gd name="connsiteY5" fmla="*/ 36765 h 5588014"/>
              <a:gd name="connsiteX6" fmla="*/ 4049575 w 9020178"/>
              <a:gd name="connsiteY6" fmla="*/ 52397 h 5588014"/>
              <a:gd name="connsiteX7" fmla="*/ 4260590 w 9020178"/>
              <a:gd name="connsiteY7" fmla="*/ 5505 h 5588014"/>
              <a:gd name="connsiteX8" fmla="*/ 4518498 w 9020178"/>
              <a:gd name="connsiteY8" fmla="*/ 138366 h 5588014"/>
              <a:gd name="connsiteX9" fmla="*/ 4995236 w 9020178"/>
              <a:gd name="connsiteY9" fmla="*/ 52396 h 5588014"/>
              <a:gd name="connsiteX10" fmla="*/ 5323482 w 9020178"/>
              <a:gd name="connsiteY10" fmla="*/ 333750 h 5588014"/>
              <a:gd name="connsiteX11" fmla="*/ 6198805 w 9020178"/>
              <a:gd name="connsiteY11" fmla="*/ 536950 h 5588014"/>
              <a:gd name="connsiteX12" fmla="*/ 6644282 w 9020178"/>
              <a:gd name="connsiteY12" fmla="*/ 138365 h 5588014"/>
              <a:gd name="connsiteX13" fmla="*/ 6792775 w 9020178"/>
              <a:gd name="connsiteY13" fmla="*/ 177442 h 5588014"/>
              <a:gd name="connsiteX14" fmla="*/ 6984252 w 9020178"/>
              <a:gd name="connsiteY14" fmla="*/ 106097 h 5588014"/>
              <a:gd name="connsiteX15" fmla="*/ 7269513 w 9020178"/>
              <a:gd name="connsiteY15" fmla="*/ 341566 h 5588014"/>
              <a:gd name="connsiteX16" fmla="*/ 7363298 w 9020178"/>
              <a:gd name="connsiteY16" fmla="*/ 333751 h 5588014"/>
              <a:gd name="connsiteX17" fmla="*/ 7488344 w 9020178"/>
              <a:gd name="connsiteY17" fmla="*/ 505690 h 5588014"/>
              <a:gd name="connsiteX18" fmla="*/ 7316405 w 9020178"/>
              <a:gd name="connsiteY18" fmla="*/ 724519 h 5588014"/>
              <a:gd name="connsiteX19" fmla="*/ 7480529 w 9020178"/>
              <a:gd name="connsiteY19" fmla="*/ 912090 h 5588014"/>
              <a:gd name="connsiteX20" fmla="*/ 7699359 w 9020178"/>
              <a:gd name="connsiteY20" fmla="*/ 1060582 h 5588014"/>
              <a:gd name="connsiteX21" fmla="*/ 7910375 w 9020178"/>
              <a:gd name="connsiteY21" fmla="*/ 1271597 h 5588014"/>
              <a:gd name="connsiteX22" fmla="*/ 8011974 w 9020178"/>
              <a:gd name="connsiteY22" fmla="*/ 1295043 h 5588014"/>
              <a:gd name="connsiteX23" fmla="*/ 8090129 w 9020178"/>
              <a:gd name="connsiteY23" fmla="*/ 1599843 h 5588014"/>
              <a:gd name="connsiteX24" fmla="*/ 8168282 w 9020178"/>
              <a:gd name="connsiteY24" fmla="*/ 1748336 h 5588014"/>
              <a:gd name="connsiteX25" fmla="*/ 8137021 w 9020178"/>
              <a:gd name="connsiteY25" fmla="*/ 1818673 h 5588014"/>
              <a:gd name="connsiteX26" fmla="*/ 8340221 w 9020178"/>
              <a:gd name="connsiteY26" fmla="*/ 2162551 h 5588014"/>
              <a:gd name="connsiteX27" fmla="*/ 8418375 w 9020178"/>
              <a:gd name="connsiteY27" fmla="*/ 2170368 h 5588014"/>
              <a:gd name="connsiteX28" fmla="*/ 8465266 w 9020178"/>
              <a:gd name="connsiteY28" fmla="*/ 2662735 h 5588014"/>
              <a:gd name="connsiteX29" fmla="*/ 8524959 w 9020178"/>
              <a:gd name="connsiteY29" fmla="*/ 2945456 h 5588014"/>
              <a:gd name="connsiteX30" fmla="*/ 8498580 w 9020178"/>
              <a:gd name="connsiteY30" fmla="*/ 3084571 h 5588014"/>
              <a:gd name="connsiteX31" fmla="*/ 9017248 w 9020178"/>
              <a:gd name="connsiteY31" fmla="*/ 3555331 h 5588014"/>
              <a:gd name="connsiteX32" fmla="*/ 8633924 w 9020178"/>
              <a:gd name="connsiteY32" fmla="*/ 3687644 h 5588014"/>
              <a:gd name="connsiteX33" fmla="*/ 8200326 w 9020178"/>
              <a:gd name="connsiteY33" fmla="*/ 3945410 h 5588014"/>
              <a:gd name="connsiteX34" fmla="*/ 8004629 w 9020178"/>
              <a:gd name="connsiteY34" fmla="*/ 4362268 h 5588014"/>
              <a:gd name="connsiteX35" fmla="*/ 7473183 w 9020178"/>
              <a:gd name="connsiteY35" fmla="*/ 4692859 h 5588014"/>
              <a:gd name="connsiteX36" fmla="*/ 7284207 w 9020178"/>
              <a:gd name="connsiteY36" fmla="*/ 5134428 h 5588014"/>
              <a:gd name="connsiteX37" fmla="*/ 6784648 w 9020178"/>
              <a:gd name="connsiteY37" fmla="*/ 5213832 h 5588014"/>
              <a:gd name="connsiteX38" fmla="*/ 6422170 w 9020178"/>
              <a:gd name="connsiteY38" fmla="*/ 5377174 h 5588014"/>
              <a:gd name="connsiteX39" fmla="*/ 6206310 w 9020178"/>
              <a:gd name="connsiteY39" fmla="*/ 5389679 h 5588014"/>
              <a:gd name="connsiteX40" fmla="*/ 5903541 w 9020178"/>
              <a:gd name="connsiteY40" fmla="*/ 5275418 h 5588014"/>
              <a:gd name="connsiteX41" fmla="*/ 5536375 w 9020178"/>
              <a:gd name="connsiteY41" fmla="*/ 5326999 h 5588014"/>
              <a:gd name="connsiteX42" fmla="*/ 5162800 w 9020178"/>
              <a:gd name="connsiteY42" fmla="*/ 5289329 h 5588014"/>
              <a:gd name="connsiteX43" fmla="*/ 4546165 w 9020178"/>
              <a:gd name="connsiteY43" fmla="*/ 5409998 h 5588014"/>
              <a:gd name="connsiteX44" fmla="*/ 4038478 w 9020178"/>
              <a:gd name="connsiteY44" fmla="*/ 5521446 h 5588014"/>
              <a:gd name="connsiteX45" fmla="*/ 3606600 w 9020178"/>
              <a:gd name="connsiteY45" fmla="*/ 5515194 h 5588014"/>
              <a:gd name="connsiteX46" fmla="*/ 3161155 w 9020178"/>
              <a:gd name="connsiteY46" fmla="*/ 5544750 h 5588014"/>
              <a:gd name="connsiteX47" fmla="*/ 2526357 w 9020178"/>
              <a:gd name="connsiteY47" fmla="*/ 5563805 h 5588014"/>
              <a:gd name="connsiteX48" fmla="*/ 1984594 w 9020178"/>
              <a:gd name="connsiteY48" fmla="*/ 5561462 h 5588014"/>
              <a:gd name="connsiteX49" fmla="*/ 860899 w 9020178"/>
              <a:gd name="connsiteY49" fmla="*/ 5562242 h 5588014"/>
              <a:gd name="connsiteX50" fmla="*/ 27909 w 9020178"/>
              <a:gd name="connsiteY50" fmla="*/ 5572663 h 5588014"/>
              <a:gd name="connsiteX51" fmla="*/ 32467 w 9020178"/>
              <a:gd name="connsiteY51" fmla="*/ 146182 h 5588014"/>
              <a:gd name="connsiteX52" fmla="*/ 251299 w 9020178"/>
              <a:gd name="connsiteY52" fmla="*/ 443165 h 5588014"/>
              <a:gd name="connsiteX53" fmla="*/ 1009389 w 9020178"/>
              <a:gd name="connsiteY53" fmla="*/ 677628 h 5588014"/>
              <a:gd name="connsiteX54" fmla="*/ 1642437 w 9020178"/>
              <a:gd name="connsiteY54" fmla="*/ 1349750 h 5588014"/>
              <a:gd name="connsiteX55" fmla="*/ 2158251 w 9020178"/>
              <a:gd name="connsiteY55" fmla="*/ 1967166 h 5588014"/>
              <a:gd name="connsiteX56" fmla="*/ 2455235 w 9020178"/>
              <a:gd name="connsiteY56" fmla="*/ 1506059 h 5588014"/>
              <a:gd name="connsiteX57" fmla="*/ 2608295 w 9020178"/>
              <a:gd name="connsiteY57" fmla="*/ 1168990 h 5588014"/>
              <a:gd name="connsiteX0" fmla="*/ 2608295 w 9019235"/>
              <a:gd name="connsiteY0" fmla="*/ 1168990 h 5588014"/>
              <a:gd name="connsiteX1" fmla="*/ 2580282 w 9019235"/>
              <a:gd name="connsiteY1" fmla="*/ 958982 h 5588014"/>
              <a:gd name="connsiteX2" fmla="*/ 2705328 w 9019235"/>
              <a:gd name="connsiteY2" fmla="*/ 724519 h 5588014"/>
              <a:gd name="connsiteX3" fmla="*/ 3033574 w 9019235"/>
              <a:gd name="connsiteY3" fmla="*/ 380643 h 5588014"/>
              <a:gd name="connsiteX4" fmla="*/ 3518129 w 9019235"/>
              <a:gd name="connsiteY4" fmla="*/ 247781 h 5588014"/>
              <a:gd name="connsiteX5" fmla="*/ 3760405 w 9019235"/>
              <a:gd name="connsiteY5" fmla="*/ 36765 h 5588014"/>
              <a:gd name="connsiteX6" fmla="*/ 4049575 w 9019235"/>
              <a:gd name="connsiteY6" fmla="*/ 52397 h 5588014"/>
              <a:gd name="connsiteX7" fmla="*/ 4260590 w 9019235"/>
              <a:gd name="connsiteY7" fmla="*/ 5505 h 5588014"/>
              <a:gd name="connsiteX8" fmla="*/ 4518498 w 9019235"/>
              <a:gd name="connsiteY8" fmla="*/ 138366 h 5588014"/>
              <a:gd name="connsiteX9" fmla="*/ 4995236 w 9019235"/>
              <a:gd name="connsiteY9" fmla="*/ 52396 h 5588014"/>
              <a:gd name="connsiteX10" fmla="*/ 5323482 w 9019235"/>
              <a:gd name="connsiteY10" fmla="*/ 333750 h 5588014"/>
              <a:gd name="connsiteX11" fmla="*/ 6198805 w 9019235"/>
              <a:gd name="connsiteY11" fmla="*/ 536950 h 5588014"/>
              <a:gd name="connsiteX12" fmla="*/ 6644282 w 9019235"/>
              <a:gd name="connsiteY12" fmla="*/ 138365 h 5588014"/>
              <a:gd name="connsiteX13" fmla="*/ 6792775 w 9019235"/>
              <a:gd name="connsiteY13" fmla="*/ 177442 h 5588014"/>
              <a:gd name="connsiteX14" fmla="*/ 6984252 w 9019235"/>
              <a:gd name="connsiteY14" fmla="*/ 106097 h 5588014"/>
              <a:gd name="connsiteX15" fmla="*/ 7269513 w 9019235"/>
              <a:gd name="connsiteY15" fmla="*/ 341566 h 5588014"/>
              <a:gd name="connsiteX16" fmla="*/ 7363298 w 9019235"/>
              <a:gd name="connsiteY16" fmla="*/ 333751 h 5588014"/>
              <a:gd name="connsiteX17" fmla="*/ 7488344 w 9019235"/>
              <a:gd name="connsiteY17" fmla="*/ 505690 h 5588014"/>
              <a:gd name="connsiteX18" fmla="*/ 7316405 w 9019235"/>
              <a:gd name="connsiteY18" fmla="*/ 724519 h 5588014"/>
              <a:gd name="connsiteX19" fmla="*/ 7480529 w 9019235"/>
              <a:gd name="connsiteY19" fmla="*/ 912090 h 5588014"/>
              <a:gd name="connsiteX20" fmla="*/ 7699359 w 9019235"/>
              <a:gd name="connsiteY20" fmla="*/ 1060582 h 5588014"/>
              <a:gd name="connsiteX21" fmla="*/ 7910375 w 9019235"/>
              <a:gd name="connsiteY21" fmla="*/ 1271597 h 5588014"/>
              <a:gd name="connsiteX22" fmla="*/ 8011974 w 9019235"/>
              <a:gd name="connsiteY22" fmla="*/ 1295043 h 5588014"/>
              <a:gd name="connsiteX23" fmla="*/ 8090129 w 9019235"/>
              <a:gd name="connsiteY23" fmla="*/ 1599843 h 5588014"/>
              <a:gd name="connsiteX24" fmla="*/ 8168282 w 9019235"/>
              <a:gd name="connsiteY24" fmla="*/ 1748336 h 5588014"/>
              <a:gd name="connsiteX25" fmla="*/ 8137021 w 9019235"/>
              <a:gd name="connsiteY25" fmla="*/ 1818673 h 5588014"/>
              <a:gd name="connsiteX26" fmla="*/ 8340221 w 9019235"/>
              <a:gd name="connsiteY26" fmla="*/ 2162551 h 5588014"/>
              <a:gd name="connsiteX27" fmla="*/ 8418375 w 9019235"/>
              <a:gd name="connsiteY27" fmla="*/ 2170368 h 5588014"/>
              <a:gd name="connsiteX28" fmla="*/ 8465266 w 9019235"/>
              <a:gd name="connsiteY28" fmla="*/ 2662735 h 5588014"/>
              <a:gd name="connsiteX29" fmla="*/ 8524959 w 9019235"/>
              <a:gd name="connsiteY29" fmla="*/ 2945456 h 5588014"/>
              <a:gd name="connsiteX30" fmla="*/ 8498580 w 9019235"/>
              <a:gd name="connsiteY30" fmla="*/ 3084571 h 5588014"/>
              <a:gd name="connsiteX31" fmla="*/ 9017248 w 9019235"/>
              <a:gd name="connsiteY31" fmla="*/ 3555331 h 5588014"/>
              <a:gd name="connsiteX32" fmla="*/ 8633924 w 9019235"/>
              <a:gd name="connsiteY32" fmla="*/ 3687644 h 5588014"/>
              <a:gd name="connsiteX33" fmla="*/ 8200326 w 9019235"/>
              <a:gd name="connsiteY33" fmla="*/ 3945410 h 5588014"/>
              <a:gd name="connsiteX34" fmla="*/ 8004629 w 9019235"/>
              <a:gd name="connsiteY34" fmla="*/ 4362268 h 5588014"/>
              <a:gd name="connsiteX35" fmla="*/ 7473183 w 9019235"/>
              <a:gd name="connsiteY35" fmla="*/ 4692859 h 5588014"/>
              <a:gd name="connsiteX36" fmla="*/ 7284207 w 9019235"/>
              <a:gd name="connsiteY36" fmla="*/ 5134428 h 5588014"/>
              <a:gd name="connsiteX37" fmla="*/ 6784648 w 9019235"/>
              <a:gd name="connsiteY37" fmla="*/ 5213832 h 5588014"/>
              <a:gd name="connsiteX38" fmla="*/ 6422170 w 9019235"/>
              <a:gd name="connsiteY38" fmla="*/ 5377174 h 5588014"/>
              <a:gd name="connsiteX39" fmla="*/ 6206310 w 9019235"/>
              <a:gd name="connsiteY39" fmla="*/ 5389679 h 5588014"/>
              <a:gd name="connsiteX40" fmla="*/ 5903541 w 9019235"/>
              <a:gd name="connsiteY40" fmla="*/ 5275418 h 5588014"/>
              <a:gd name="connsiteX41" fmla="*/ 5536375 w 9019235"/>
              <a:gd name="connsiteY41" fmla="*/ 5326999 h 5588014"/>
              <a:gd name="connsiteX42" fmla="*/ 5162800 w 9019235"/>
              <a:gd name="connsiteY42" fmla="*/ 5289329 h 5588014"/>
              <a:gd name="connsiteX43" fmla="*/ 4546165 w 9019235"/>
              <a:gd name="connsiteY43" fmla="*/ 5409998 h 5588014"/>
              <a:gd name="connsiteX44" fmla="*/ 4038478 w 9019235"/>
              <a:gd name="connsiteY44" fmla="*/ 5521446 h 5588014"/>
              <a:gd name="connsiteX45" fmla="*/ 3606600 w 9019235"/>
              <a:gd name="connsiteY45" fmla="*/ 5515194 h 5588014"/>
              <a:gd name="connsiteX46" fmla="*/ 3161155 w 9019235"/>
              <a:gd name="connsiteY46" fmla="*/ 5544750 h 5588014"/>
              <a:gd name="connsiteX47" fmla="*/ 2526357 w 9019235"/>
              <a:gd name="connsiteY47" fmla="*/ 5563805 h 5588014"/>
              <a:gd name="connsiteX48" fmla="*/ 1984594 w 9019235"/>
              <a:gd name="connsiteY48" fmla="*/ 5561462 h 5588014"/>
              <a:gd name="connsiteX49" fmla="*/ 860899 w 9019235"/>
              <a:gd name="connsiteY49" fmla="*/ 5562242 h 5588014"/>
              <a:gd name="connsiteX50" fmla="*/ 27909 w 9019235"/>
              <a:gd name="connsiteY50" fmla="*/ 5572663 h 5588014"/>
              <a:gd name="connsiteX51" fmla="*/ 32467 w 9019235"/>
              <a:gd name="connsiteY51" fmla="*/ 146182 h 5588014"/>
              <a:gd name="connsiteX52" fmla="*/ 251299 w 9019235"/>
              <a:gd name="connsiteY52" fmla="*/ 443165 h 5588014"/>
              <a:gd name="connsiteX53" fmla="*/ 1009389 w 9019235"/>
              <a:gd name="connsiteY53" fmla="*/ 677628 h 5588014"/>
              <a:gd name="connsiteX54" fmla="*/ 1642437 w 9019235"/>
              <a:gd name="connsiteY54" fmla="*/ 1349750 h 5588014"/>
              <a:gd name="connsiteX55" fmla="*/ 2158251 w 9019235"/>
              <a:gd name="connsiteY55" fmla="*/ 1967166 h 5588014"/>
              <a:gd name="connsiteX56" fmla="*/ 2455235 w 9019235"/>
              <a:gd name="connsiteY56" fmla="*/ 1506059 h 5588014"/>
              <a:gd name="connsiteX57" fmla="*/ 2608295 w 9019235"/>
              <a:gd name="connsiteY57" fmla="*/ 1168990 h 5588014"/>
              <a:gd name="connsiteX0" fmla="*/ 2608295 w 9024322"/>
              <a:gd name="connsiteY0" fmla="*/ 1168990 h 5588014"/>
              <a:gd name="connsiteX1" fmla="*/ 2580282 w 9024322"/>
              <a:gd name="connsiteY1" fmla="*/ 958982 h 5588014"/>
              <a:gd name="connsiteX2" fmla="*/ 2705328 w 9024322"/>
              <a:gd name="connsiteY2" fmla="*/ 724519 h 5588014"/>
              <a:gd name="connsiteX3" fmla="*/ 3033574 w 9024322"/>
              <a:gd name="connsiteY3" fmla="*/ 380643 h 5588014"/>
              <a:gd name="connsiteX4" fmla="*/ 3518129 w 9024322"/>
              <a:gd name="connsiteY4" fmla="*/ 247781 h 5588014"/>
              <a:gd name="connsiteX5" fmla="*/ 3760405 w 9024322"/>
              <a:gd name="connsiteY5" fmla="*/ 36765 h 5588014"/>
              <a:gd name="connsiteX6" fmla="*/ 4049575 w 9024322"/>
              <a:gd name="connsiteY6" fmla="*/ 52397 h 5588014"/>
              <a:gd name="connsiteX7" fmla="*/ 4260590 w 9024322"/>
              <a:gd name="connsiteY7" fmla="*/ 5505 h 5588014"/>
              <a:gd name="connsiteX8" fmla="*/ 4518498 w 9024322"/>
              <a:gd name="connsiteY8" fmla="*/ 138366 h 5588014"/>
              <a:gd name="connsiteX9" fmla="*/ 4995236 w 9024322"/>
              <a:gd name="connsiteY9" fmla="*/ 52396 h 5588014"/>
              <a:gd name="connsiteX10" fmla="*/ 5323482 w 9024322"/>
              <a:gd name="connsiteY10" fmla="*/ 333750 h 5588014"/>
              <a:gd name="connsiteX11" fmla="*/ 6198805 w 9024322"/>
              <a:gd name="connsiteY11" fmla="*/ 536950 h 5588014"/>
              <a:gd name="connsiteX12" fmla="*/ 6644282 w 9024322"/>
              <a:gd name="connsiteY12" fmla="*/ 138365 h 5588014"/>
              <a:gd name="connsiteX13" fmla="*/ 6792775 w 9024322"/>
              <a:gd name="connsiteY13" fmla="*/ 177442 h 5588014"/>
              <a:gd name="connsiteX14" fmla="*/ 6984252 w 9024322"/>
              <a:gd name="connsiteY14" fmla="*/ 106097 h 5588014"/>
              <a:gd name="connsiteX15" fmla="*/ 7269513 w 9024322"/>
              <a:gd name="connsiteY15" fmla="*/ 341566 h 5588014"/>
              <a:gd name="connsiteX16" fmla="*/ 7363298 w 9024322"/>
              <a:gd name="connsiteY16" fmla="*/ 333751 h 5588014"/>
              <a:gd name="connsiteX17" fmla="*/ 7488344 w 9024322"/>
              <a:gd name="connsiteY17" fmla="*/ 505690 h 5588014"/>
              <a:gd name="connsiteX18" fmla="*/ 7316405 w 9024322"/>
              <a:gd name="connsiteY18" fmla="*/ 724519 h 5588014"/>
              <a:gd name="connsiteX19" fmla="*/ 7480529 w 9024322"/>
              <a:gd name="connsiteY19" fmla="*/ 912090 h 5588014"/>
              <a:gd name="connsiteX20" fmla="*/ 7699359 w 9024322"/>
              <a:gd name="connsiteY20" fmla="*/ 1060582 h 5588014"/>
              <a:gd name="connsiteX21" fmla="*/ 7910375 w 9024322"/>
              <a:gd name="connsiteY21" fmla="*/ 1271597 h 5588014"/>
              <a:gd name="connsiteX22" fmla="*/ 8011974 w 9024322"/>
              <a:gd name="connsiteY22" fmla="*/ 1295043 h 5588014"/>
              <a:gd name="connsiteX23" fmla="*/ 8090129 w 9024322"/>
              <a:gd name="connsiteY23" fmla="*/ 1599843 h 5588014"/>
              <a:gd name="connsiteX24" fmla="*/ 8168282 w 9024322"/>
              <a:gd name="connsiteY24" fmla="*/ 1748336 h 5588014"/>
              <a:gd name="connsiteX25" fmla="*/ 8137021 w 9024322"/>
              <a:gd name="connsiteY25" fmla="*/ 1818673 h 5588014"/>
              <a:gd name="connsiteX26" fmla="*/ 8340221 w 9024322"/>
              <a:gd name="connsiteY26" fmla="*/ 2162551 h 5588014"/>
              <a:gd name="connsiteX27" fmla="*/ 8418375 w 9024322"/>
              <a:gd name="connsiteY27" fmla="*/ 2170368 h 5588014"/>
              <a:gd name="connsiteX28" fmla="*/ 8465266 w 9024322"/>
              <a:gd name="connsiteY28" fmla="*/ 2662735 h 5588014"/>
              <a:gd name="connsiteX29" fmla="*/ 8524959 w 9024322"/>
              <a:gd name="connsiteY29" fmla="*/ 2945456 h 5588014"/>
              <a:gd name="connsiteX30" fmla="*/ 8498580 w 9024322"/>
              <a:gd name="connsiteY30" fmla="*/ 3084571 h 5588014"/>
              <a:gd name="connsiteX31" fmla="*/ 9017248 w 9024322"/>
              <a:gd name="connsiteY31" fmla="*/ 3555331 h 5588014"/>
              <a:gd name="connsiteX32" fmla="*/ 8633924 w 9024322"/>
              <a:gd name="connsiteY32" fmla="*/ 3687644 h 5588014"/>
              <a:gd name="connsiteX33" fmla="*/ 8200326 w 9024322"/>
              <a:gd name="connsiteY33" fmla="*/ 3945410 h 5588014"/>
              <a:gd name="connsiteX34" fmla="*/ 8004629 w 9024322"/>
              <a:gd name="connsiteY34" fmla="*/ 4362268 h 5588014"/>
              <a:gd name="connsiteX35" fmla="*/ 7473183 w 9024322"/>
              <a:gd name="connsiteY35" fmla="*/ 4692859 h 5588014"/>
              <a:gd name="connsiteX36" fmla="*/ 7284207 w 9024322"/>
              <a:gd name="connsiteY36" fmla="*/ 5134428 h 5588014"/>
              <a:gd name="connsiteX37" fmla="*/ 6784648 w 9024322"/>
              <a:gd name="connsiteY37" fmla="*/ 5213832 h 5588014"/>
              <a:gd name="connsiteX38" fmla="*/ 6422170 w 9024322"/>
              <a:gd name="connsiteY38" fmla="*/ 5377174 h 5588014"/>
              <a:gd name="connsiteX39" fmla="*/ 6206310 w 9024322"/>
              <a:gd name="connsiteY39" fmla="*/ 5389679 h 5588014"/>
              <a:gd name="connsiteX40" fmla="*/ 5903541 w 9024322"/>
              <a:gd name="connsiteY40" fmla="*/ 5275418 h 5588014"/>
              <a:gd name="connsiteX41" fmla="*/ 5536375 w 9024322"/>
              <a:gd name="connsiteY41" fmla="*/ 5326999 h 5588014"/>
              <a:gd name="connsiteX42" fmla="*/ 5162800 w 9024322"/>
              <a:gd name="connsiteY42" fmla="*/ 5289329 h 5588014"/>
              <a:gd name="connsiteX43" fmla="*/ 4546165 w 9024322"/>
              <a:gd name="connsiteY43" fmla="*/ 5409998 h 5588014"/>
              <a:gd name="connsiteX44" fmla="*/ 4038478 w 9024322"/>
              <a:gd name="connsiteY44" fmla="*/ 5521446 h 5588014"/>
              <a:gd name="connsiteX45" fmla="*/ 3606600 w 9024322"/>
              <a:gd name="connsiteY45" fmla="*/ 5515194 h 5588014"/>
              <a:gd name="connsiteX46" fmla="*/ 3161155 w 9024322"/>
              <a:gd name="connsiteY46" fmla="*/ 5544750 h 5588014"/>
              <a:gd name="connsiteX47" fmla="*/ 2526357 w 9024322"/>
              <a:gd name="connsiteY47" fmla="*/ 5563805 h 5588014"/>
              <a:gd name="connsiteX48" fmla="*/ 1984594 w 9024322"/>
              <a:gd name="connsiteY48" fmla="*/ 5561462 h 5588014"/>
              <a:gd name="connsiteX49" fmla="*/ 860899 w 9024322"/>
              <a:gd name="connsiteY49" fmla="*/ 5562242 h 5588014"/>
              <a:gd name="connsiteX50" fmla="*/ 27909 w 9024322"/>
              <a:gd name="connsiteY50" fmla="*/ 5572663 h 5588014"/>
              <a:gd name="connsiteX51" fmla="*/ 32467 w 9024322"/>
              <a:gd name="connsiteY51" fmla="*/ 146182 h 5588014"/>
              <a:gd name="connsiteX52" fmla="*/ 251299 w 9024322"/>
              <a:gd name="connsiteY52" fmla="*/ 443165 h 5588014"/>
              <a:gd name="connsiteX53" fmla="*/ 1009389 w 9024322"/>
              <a:gd name="connsiteY53" fmla="*/ 677628 h 5588014"/>
              <a:gd name="connsiteX54" fmla="*/ 1642437 w 9024322"/>
              <a:gd name="connsiteY54" fmla="*/ 1349750 h 5588014"/>
              <a:gd name="connsiteX55" fmla="*/ 2158251 w 9024322"/>
              <a:gd name="connsiteY55" fmla="*/ 1967166 h 5588014"/>
              <a:gd name="connsiteX56" fmla="*/ 2455235 w 9024322"/>
              <a:gd name="connsiteY56" fmla="*/ 1506059 h 5588014"/>
              <a:gd name="connsiteX57" fmla="*/ 2608295 w 9024322"/>
              <a:gd name="connsiteY57" fmla="*/ 1168990 h 5588014"/>
              <a:gd name="connsiteX0" fmla="*/ 2608295 w 9020483"/>
              <a:gd name="connsiteY0" fmla="*/ 1168990 h 5588014"/>
              <a:gd name="connsiteX1" fmla="*/ 2580282 w 9020483"/>
              <a:gd name="connsiteY1" fmla="*/ 958982 h 5588014"/>
              <a:gd name="connsiteX2" fmla="*/ 2705328 w 9020483"/>
              <a:gd name="connsiteY2" fmla="*/ 724519 h 5588014"/>
              <a:gd name="connsiteX3" fmla="*/ 3033574 w 9020483"/>
              <a:gd name="connsiteY3" fmla="*/ 380643 h 5588014"/>
              <a:gd name="connsiteX4" fmla="*/ 3518129 w 9020483"/>
              <a:gd name="connsiteY4" fmla="*/ 247781 h 5588014"/>
              <a:gd name="connsiteX5" fmla="*/ 3760405 w 9020483"/>
              <a:gd name="connsiteY5" fmla="*/ 36765 h 5588014"/>
              <a:gd name="connsiteX6" fmla="*/ 4049575 w 9020483"/>
              <a:gd name="connsiteY6" fmla="*/ 52397 h 5588014"/>
              <a:gd name="connsiteX7" fmla="*/ 4260590 w 9020483"/>
              <a:gd name="connsiteY7" fmla="*/ 5505 h 5588014"/>
              <a:gd name="connsiteX8" fmla="*/ 4518498 w 9020483"/>
              <a:gd name="connsiteY8" fmla="*/ 138366 h 5588014"/>
              <a:gd name="connsiteX9" fmla="*/ 4995236 w 9020483"/>
              <a:gd name="connsiteY9" fmla="*/ 52396 h 5588014"/>
              <a:gd name="connsiteX10" fmla="*/ 5323482 w 9020483"/>
              <a:gd name="connsiteY10" fmla="*/ 333750 h 5588014"/>
              <a:gd name="connsiteX11" fmla="*/ 6198805 w 9020483"/>
              <a:gd name="connsiteY11" fmla="*/ 536950 h 5588014"/>
              <a:gd name="connsiteX12" fmla="*/ 6644282 w 9020483"/>
              <a:gd name="connsiteY12" fmla="*/ 138365 h 5588014"/>
              <a:gd name="connsiteX13" fmla="*/ 6792775 w 9020483"/>
              <a:gd name="connsiteY13" fmla="*/ 177442 h 5588014"/>
              <a:gd name="connsiteX14" fmla="*/ 6984252 w 9020483"/>
              <a:gd name="connsiteY14" fmla="*/ 106097 h 5588014"/>
              <a:gd name="connsiteX15" fmla="*/ 7269513 w 9020483"/>
              <a:gd name="connsiteY15" fmla="*/ 341566 h 5588014"/>
              <a:gd name="connsiteX16" fmla="*/ 7363298 w 9020483"/>
              <a:gd name="connsiteY16" fmla="*/ 333751 h 5588014"/>
              <a:gd name="connsiteX17" fmla="*/ 7488344 w 9020483"/>
              <a:gd name="connsiteY17" fmla="*/ 505690 h 5588014"/>
              <a:gd name="connsiteX18" fmla="*/ 7316405 w 9020483"/>
              <a:gd name="connsiteY18" fmla="*/ 724519 h 5588014"/>
              <a:gd name="connsiteX19" fmla="*/ 7480529 w 9020483"/>
              <a:gd name="connsiteY19" fmla="*/ 912090 h 5588014"/>
              <a:gd name="connsiteX20" fmla="*/ 7699359 w 9020483"/>
              <a:gd name="connsiteY20" fmla="*/ 1060582 h 5588014"/>
              <a:gd name="connsiteX21" fmla="*/ 7910375 w 9020483"/>
              <a:gd name="connsiteY21" fmla="*/ 1271597 h 5588014"/>
              <a:gd name="connsiteX22" fmla="*/ 8011974 w 9020483"/>
              <a:gd name="connsiteY22" fmla="*/ 1295043 h 5588014"/>
              <a:gd name="connsiteX23" fmla="*/ 8090129 w 9020483"/>
              <a:gd name="connsiteY23" fmla="*/ 1599843 h 5588014"/>
              <a:gd name="connsiteX24" fmla="*/ 8168282 w 9020483"/>
              <a:gd name="connsiteY24" fmla="*/ 1748336 h 5588014"/>
              <a:gd name="connsiteX25" fmla="*/ 8137021 w 9020483"/>
              <a:gd name="connsiteY25" fmla="*/ 1818673 h 5588014"/>
              <a:gd name="connsiteX26" fmla="*/ 8340221 w 9020483"/>
              <a:gd name="connsiteY26" fmla="*/ 2162551 h 5588014"/>
              <a:gd name="connsiteX27" fmla="*/ 8418375 w 9020483"/>
              <a:gd name="connsiteY27" fmla="*/ 2170368 h 5588014"/>
              <a:gd name="connsiteX28" fmla="*/ 8465266 w 9020483"/>
              <a:gd name="connsiteY28" fmla="*/ 2662735 h 5588014"/>
              <a:gd name="connsiteX29" fmla="*/ 8524959 w 9020483"/>
              <a:gd name="connsiteY29" fmla="*/ 2945456 h 5588014"/>
              <a:gd name="connsiteX30" fmla="*/ 8498580 w 9020483"/>
              <a:gd name="connsiteY30" fmla="*/ 3084571 h 5588014"/>
              <a:gd name="connsiteX31" fmla="*/ 9017248 w 9020483"/>
              <a:gd name="connsiteY31" fmla="*/ 3555331 h 5588014"/>
              <a:gd name="connsiteX32" fmla="*/ 8633924 w 9020483"/>
              <a:gd name="connsiteY32" fmla="*/ 3687644 h 5588014"/>
              <a:gd name="connsiteX33" fmla="*/ 8200326 w 9020483"/>
              <a:gd name="connsiteY33" fmla="*/ 3945410 h 5588014"/>
              <a:gd name="connsiteX34" fmla="*/ 8004629 w 9020483"/>
              <a:gd name="connsiteY34" fmla="*/ 4362268 h 5588014"/>
              <a:gd name="connsiteX35" fmla="*/ 7473183 w 9020483"/>
              <a:gd name="connsiteY35" fmla="*/ 4692859 h 5588014"/>
              <a:gd name="connsiteX36" fmla="*/ 7284207 w 9020483"/>
              <a:gd name="connsiteY36" fmla="*/ 5134428 h 5588014"/>
              <a:gd name="connsiteX37" fmla="*/ 6784648 w 9020483"/>
              <a:gd name="connsiteY37" fmla="*/ 5213832 h 5588014"/>
              <a:gd name="connsiteX38" fmla="*/ 6422170 w 9020483"/>
              <a:gd name="connsiteY38" fmla="*/ 5377174 h 5588014"/>
              <a:gd name="connsiteX39" fmla="*/ 6206310 w 9020483"/>
              <a:gd name="connsiteY39" fmla="*/ 5389679 h 5588014"/>
              <a:gd name="connsiteX40" fmla="*/ 5903541 w 9020483"/>
              <a:gd name="connsiteY40" fmla="*/ 5275418 h 5588014"/>
              <a:gd name="connsiteX41" fmla="*/ 5536375 w 9020483"/>
              <a:gd name="connsiteY41" fmla="*/ 5326999 h 5588014"/>
              <a:gd name="connsiteX42" fmla="*/ 5162800 w 9020483"/>
              <a:gd name="connsiteY42" fmla="*/ 5289329 h 5588014"/>
              <a:gd name="connsiteX43" fmla="*/ 4546165 w 9020483"/>
              <a:gd name="connsiteY43" fmla="*/ 5409998 h 5588014"/>
              <a:gd name="connsiteX44" fmla="*/ 4038478 w 9020483"/>
              <a:gd name="connsiteY44" fmla="*/ 5521446 h 5588014"/>
              <a:gd name="connsiteX45" fmla="*/ 3606600 w 9020483"/>
              <a:gd name="connsiteY45" fmla="*/ 5515194 h 5588014"/>
              <a:gd name="connsiteX46" fmla="*/ 3161155 w 9020483"/>
              <a:gd name="connsiteY46" fmla="*/ 5544750 h 5588014"/>
              <a:gd name="connsiteX47" fmla="*/ 2526357 w 9020483"/>
              <a:gd name="connsiteY47" fmla="*/ 5563805 h 5588014"/>
              <a:gd name="connsiteX48" fmla="*/ 1984594 w 9020483"/>
              <a:gd name="connsiteY48" fmla="*/ 5561462 h 5588014"/>
              <a:gd name="connsiteX49" fmla="*/ 860899 w 9020483"/>
              <a:gd name="connsiteY49" fmla="*/ 5562242 h 5588014"/>
              <a:gd name="connsiteX50" fmla="*/ 27909 w 9020483"/>
              <a:gd name="connsiteY50" fmla="*/ 5572663 h 5588014"/>
              <a:gd name="connsiteX51" fmla="*/ 32467 w 9020483"/>
              <a:gd name="connsiteY51" fmla="*/ 146182 h 5588014"/>
              <a:gd name="connsiteX52" fmla="*/ 251299 w 9020483"/>
              <a:gd name="connsiteY52" fmla="*/ 443165 h 5588014"/>
              <a:gd name="connsiteX53" fmla="*/ 1009389 w 9020483"/>
              <a:gd name="connsiteY53" fmla="*/ 677628 h 5588014"/>
              <a:gd name="connsiteX54" fmla="*/ 1642437 w 9020483"/>
              <a:gd name="connsiteY54" fmla="*/ 1349750 h 5588014"/>
              <a:gd name="connsiteX55" fmla="*/ 2158251 w 9020483"/>
              <a:gd name="connsiteY55" fmla="*/ 1967166 h 5588014"/>
              <a:gd name="connsiteX56" fmla="*/ 2455235 w 9020483"/>
              <a:gd name="connsiteY56" fmla="*/ 1506059 h 5588014"/>
              <a:gd name="connsiteX57" fmla="*/ 2608295 w 9020483"/>
              <a:gd name="connsiteY57" fmla="*/ 1168990 h 558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020483" h="5588014">
                <a:moveTo>
                  <a:pt x="2608295" y="1168990"/>
                </a:moveTo>
                <a:cubicBezTo>
                  <a:pt x="2643465" y="1077810"/>
                  <a:pt x="2562807" y="1033061"/>
                  <a:pt x="2580282" y="958982"/>
                </a:cubicBezTo>
                <a:cubicBezTo>
                  <a:pt x="2597757" y="884904"/>
                  <a:pt x="2632385" y="822211"/>
                  <a:pt x="2705328" y="724519"/>
                </a:cubicBezTo>
                <a:cubicBezTo>
                  <a:pt x="2782721" y="620482"/>
                  <a:pt x="2947605" y="608592"/>
                  <a:pt x="3033574" y="380643"/>
                </a:cubicBezTo>
                <a:cubicBezTo>
                  <a:pt x="3174251" y="301187"/>
                  <a:pt x="3339678" y="273832"/>
                  <a:pt x="3518129" y="247781"/>
                </a:cubicBezTo>
                <a:cubicBezTo>
                  <a:pt x="3723934" y="237360"/>
                  <a:pt x="3554600" y="47186"/>
                  <a:pt x="3760405" y="36765"/>
                </a:cubicBezTo>
                <a:cubicBezTo>
                  <a:pt x="3834651" y="-6219"/>
                  <a:pt x="3966211" y="57607"/>
                  <a:pt x="4049575" y="52397"/>
                </a:cubicBezTo>
                <a:cubicBezTo>
                  <a:pt x="4132939" y="47187"/>
                  <a:pt x="4174621" y="-19244"/>
                  <a:pt x="4260590" y="5505"/>
                </a:cubicBezTo>
                <a:cubicBezTo>
                  <a:pt x="4346559" y="30254"/>
                  <a:pt x="4389544" y="144879"/>
                  <a:pt x="4518498" y="138366"/>
                </a:cubicBezTo>
                <a:cubicBezTo>
                  <a:pt x="4647452" y="131853"/>
                  <a:pt x="4833718" y="294"/>
                  <a:pt x="4995236" y="52396"/>
                </a:cubicBezTo>
                <a:cubicBezTo>
                  <a:pt x="5156754" y="104498"/>
                  <a:pt x="5112467" y="293371"/>
                  <a:pt x="5323482" y="333750"/>
                </a:cubicBezTo>
                <a:cubicBezTo>
                  <a:pt x="5620467" y="292068"/>
                  <a:pt x="5901820" y="578632"/>
                  <a:pt x="6198805" y="536950"/>
                </a:cubicBezTo>
                <a:cubicBezTo>
                  <a:pt x="6349903" y="450981"/>
                  <a:pt x="6493184" y="224334"/>
                  <a:pt x="6644282" y="138365"/>
                </a:cubicBezTo>
                <a:cubicBezTo>
                  <a:pt x="6719831" y="133155"/>
                  <a:pt x="6717226" y="182652"/>
                  <a:pt x="6792775" y="177442"/>
                </a:cubicBezTo>
                <a:lnTo>
                  <a:pt x="6984252" y="106097"/>
                </a:lnTo>
                <a:lnTo>
                  <a:pt x="7269513" y="341566"/>
                </a:lnTo>
                <a:lnTo>
                  <a:pt x="7363298" y="333751"/>
                </a:lnTo>
                <a:lnTo>
                  <a:pt x="7488344" y="505690"/>
                </a:lnTo>
                <a:cubicBezTo>
                  <a:pt x="7502672" y="587752"/>
                  <a:pt x="7420609" y="612499"/>
                  <a:pt x="7316405" y="724519"/>
                </a:cubicBezTo>
                <a:cubicBezTo>
                  <a:pt x="7375020" y="789647"/>
                  <a:pt x="7391955" y="805280"/>
                  <a:pt x="7480529" y="912090"/>
                </a:cubicBezTo>
                <a:cubicBezTo>
                  <a:pt x="7518303" y="1000665"/>
                  <a:pt x="7450570" y="1102264"/>
                  <a:pt x="7699359" y="1060582"/>
                </a:cubicBezTo>
                <a:lnTo>
                  <a:pt x="7910375" y="1271597"/>
                </a:lnTo>
                <a:lnTo>
                  <a:pt x="8011974" y="1295043"/>
                </a:lnTo>
                <a:lnTo>
                  <a:pt x="8090129" y="1599843"/>
                </a:lnTo>
                <a:lnTo>
                  <a:pt x="8168282" y="1748336"/>
                </a:lnTo>
                <a:lnTo>
                  <a:pt x="8137021" y="1818673"/>
                </a:lnTo>
                <a:lnTo>
                  <a:pt x="8340221" y="2162551"/>
                </a:lnTo>
                <a:cubicBezTo>
                  <a:pt x="8387113" y="2221167"/>
                  <a:pt x="8397534" y="2087004"/>
                  <a:pt x="8418375" y="2170368"/>
                </a:cubicBezTo>
                <a:cubicBezTo>
                  <a:pt x="8439216" y="2253732"/>
                  <a:pt x="8447502" y="2533554"/>
                  <a:pt x="8465266" y="2662735"/>
                </a:cubicBezTo>
                <a:cubicBezTo>
                  <a:pt x="8483030" y="2791916"/>
                  <a:pt x="8503532" y="2810380"/>
                  <a:pt x="8524959" y="2945456"/>
                </a:cubicBezTo>
                <a:cubicBezTo>
                  <a:pt x="8477806" y="3065292"/>
                  <a:pt x="8477492" y="2982925"/>
                  <a:pt x="8498580" y="3084571"/>
                </a:cubicBezTo>
                <a:cubicBezTo>
                  <a:pt x="8525116" y="3212476"/>
                  <a:pt x="9067081" y="3534829"/>
                  <a:pt x="9017248" y="3555331"/>
                </a:cubicBezTo>
                <a:cubicBezTo>
                  <a:pt x="8967415" y="3575833"/>
                  <a:pt x="8934035" y="3542875"/>
                  <a:pt x="8633924" y="3687644"/>
                </a:cubicBezTo>
                <a:cubicBezTo>
                  <a:pt x="8467925" y="3728781"/>
                  <a:pt x="8305209" y="3832973"/>
                  <a:pt x="8200326" y="3945410"/>
                </a:cubicBezTo>
                <a:cubicBezTo>
                  <a:pt x="8095444" y="4057847"/>
                  <a:pt x="8125819" y="4237693"/>
                  <a:pt x="8004629" y="4362268"/>
                </a:cubicBezTo>
                <a:cubicBezTo>
                  <a:pt x="7883439" y="4486843"/>
                  <a:pt x="7746200" y="4667641"/>
                  <a:pt x="7473183" y="4692859"/>
                </a:cubicBezTo>
                <a:cubicBezTo>
                  <a:pt x="7384609" y="4760592"/>
                  <a:pt x="7495763" y="4948836"/>
                  <a:pt x="7284207" y="5134428"/>
                </a:cubicBezTo>
                <a:cubicBezTo>
                  <a:pt x="7208658" y="5209977"/>
                  <a:pt x="6928321" y="5173374"/>
                  <a:pt x="6784648" y="5213832"/>
                </a:cubicBezTo>
                <a:cubicBezTo>
                  <a:pt x="6640975" y="5254290"/>
                  <a:pt x="6646576" y="5305194"/>
                  <a:pt x="6422170" y="5377174"/>
                </a:cubicBezTo>
                <a:cubicBezTo>
                  <a:pt x="6197764" y="5449154"/>
                  <a:pt x="6318330" y="5340182"/>
                  <a:pt x="6206310" y="5389679"/>
                </a:cubicBezTo>
                <a:cubicBezTo>
                  <a:pt x="6031767" y="5420940"/>
                  <a:pt x="6342265" y="5369565"/>
                  <a:pt x="5903541" y="5275418"/>
                </a:cubicBezTo>
                <a:cubicBezTo>
                  <a:pt x="5594625" y="5237487"/>
                  <a:pt x="5953425" y="5340439"/>
                  <a:pt x="5536375" y="5326999"/>
                </a:cubicBezTo>
                <a:cubicBezTo>
                  <a:pt x="5348076" y="5306887"/>
                  <a:pt x="5420676" y="5387801"/>
                  <a:pt x="5162800" y="5289329"/>
                </a:cubicBezTo>
                <a:cubicBezTo>
                  <a:pt x="4963508" y="5338826"/>
                  <a:pt x="4791589" y="5336427"/>
                  <a:pt x="4546165" y="5409998"/>
                </a:cubicBezTo>
                <a:cubicBezTo>
                  <a:pt x="4397673" y="5423024"/>
                  <a:pt x="4195072" y="5503913"/>
                  <a:pt x="4038478" y="5521446"/>
                </a:cubicBezTo>
                <a:cubicBezTo>
                  <a:pt x="3881884" y="5538979"/>
                  <a:pt x="3752820" y="5511310"/>
                  <a:pt x="3606600" y="5515194"/>
                </a:cubicBezTo>
                <a:cubicBezTo>
                  <a:pt x="3460380" y="5519078"/>
                  <a:pt x="3633048" y="5579138"/>
                  <a:pt x="3161155" y="5544750"/>
                </a:cubicBezTo>
                <a:cubicBezTo>
                  <a:pt x="3014382" y="5565226"/>
                  <a:pt x="2722450" y="5561020"/>
                  <a:pt x="2526357" y="5563805"/>
                </a:cubicBezTo>
                <a:lnTo>
                  <a:pt x="1984594" y="5561462"/>
                </a:lnTo>
                <a:lnTo>
                  <a:pt x="860899" y="5562242"/>
                </a:lnTo>
                <a:cubicBezTo>
                  <a:pt x="534785" y="5564109"/>
                  <a:pt x="795120" y="5611740"/>
                  <a:pt x="27909" y="5572663"/>
                </a:cubicBezTo>
                <a:cubicBezTo>
                  <a:pt x="18791" y="4634816"/>
                  <a:pt x="-32661" y="1001967"/>
                  <a:pt x="32467" y="146182"/>
                </a:cubicBezTo>
                <a:cubicBezTo>
                  <a:pt x="253903" y="493966"/>
                  <a:pt x="88479" y="354591"/>
                  <a:pt x="251299" y="443165"/>
                </a:cubicBezTo>
                <a:cubicBezTo>
                  <a:pt x="414119" y="531739"/>
                  <a:pt x="815307" y="520018"/>
                  <a:pt x="1009389" y="677628"/>
                </a:cubicBezTo>
                <a:cubicBezTo>
                  <a:pt x="1203471" y="835238"/>
                  <a:pt x="1608570" y="1392735"/>
                  <a:pt x="1642437" y="1349750"/>
                </a:cubicBezTo>
                <a:cubicBezTo>
                  <a:pt x="1676304" y="1306765"/>
                  <a:pt x="2149133" y="2217258"/>
                  <a:pt x="2158251" y="1967166"/>
                </a:cubicBezTo>
                <a:cubicBezTo>
                  <a:pt x="2167369" y="1717074"/>
                  <a:pt x="2476617" y="1741991"/>
                  <a:pt x="2455235" y="1506059"/>
                </a:cubicBezTo>
                <a:lnTo>
                  <a:pt x="2608295" y="1168990"/>
                </a:lnTo>
                <a:close/>
              </a:path>
            </a:pathLst>
          </a:custGeom>
          <a:noFill/>
          <a:ln w="762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78332742-ED3C-4EC0-8886-4AE427BE4A1F}"/>
              </a:ext>
            </a:extLst>
          </p:cNvPr>
          <p:cNvSpPr/>
          <p:nvPr/>
        </p:nvSpPr>
        <p:spPr>
          <a:xfrm>
            <a:off x="79943" y="936712"/>
            <a:ext cx="1845810" cy="902313"/>
          </a:xfrm>
          <a:prstGeom prst="rect">
            <a:avLst/>
          </a:prstGeom>
          <a:solidFill>
            <a:schemeClr val="bg1"/>
          </a:solidFill>
          <a:ln w="1905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テキスト ボックス 13">
            <a:extLst>
              <a:ext uri="{FF2B5EF4-FFF2-40B4-BE49-F238E27FC236}">
                <a16:creationId xmlns:a16="http://schemas.microsoft.com/office/drawing/2014/main" id="{7F7B0517-1D6E-4F22-A67E-7AA0118A107C}"/>
              </a:ext>
            </a:extLst>
          </p:cNvPr>
          <p:cNvSpPr txBox="1"/>
          <p:nvPr/>
        </p:nvSpPr>
        <p:spPr>
          <a:xfrm>
            <a:off x="81813" y="964461"/>
            <a:ext cx="570875" cy="246221"/>
          </a:xfrm>
          <a:prstGeom prst="rect">
            <a:avLst/>
          </a:prstGeom>
          <a:noFill/>
        </p:spPr>
        <p:txBody>
          <a:bodyPr wrap="square" rtlCol="0">
            <a:spAutoFit/>
          </a:bodyPr>
          <a:lstStyle/>
          <a:p>
            <a:r>
              <a:rPr lang="ja-JP" altLang="en-US" sz="1000" b="1" dirty="0"/>
              <a:t>凡 例</a:t>
            </a:r>
            <a:endParaRPr kumimoji="1" lang="ja-JP" altLang="en-US" sz="1000" b="1" dirty="0"/>
          </a:p>
        </p:txBody>
      </p:sp>
      <p:sp>
        <p:nvSpPr>
          <p:cNvPr id="15" name="テキスト ボックス 14">
            <a:extLst>
              <a:ext uri="{FF2B5EF4-FFF2-40B4-BE49-F238E27FC236}">
                <a16:creationId xmlns:a16="http://schemas.microsoft.com/office/drawing/2014/main" id="{92BA6668-A566-4F10-A539-7993EA5A89ED}"/>
              </a:ext>
            </a:extLst>
          </p:cNvPr>
          <p:cNvSpPr txBox="1"/>
          <p:nvPr/>
        </p:nvSpPr>
        <p:spPr>
          <a:xfrm>
            <a:off x="460025" y="1190294"/>
            <a:ext cx="1338295" cy="400110"/>
          </a:xfrm>
          <a:prstGeom prst="rect">
            <a:avLst/>
          </a:prstGeom>
          <a:noFill/>
        </p:spPr>
        <p:txBody>
          <a:bodyPr wrap="square" rtlCol="0">
            <a:spAutoFit/>
          </a:bodyPr>
          <a:lstStyle/>
          <a:p>
            <a:r>
              <a:rPr kumimoji="1" lang="ja-JP" altLang="en-US" sz="1000" b="1" dirty="0"/>
              <a:t>森林経営計画地</a:t>
            </a:r>
            <a:endParaRPr kumimoji="1" lang="en-US" altLang="ja-JP" sz="1000" b="1" dirty="0"/>
          </a:p>
          <a:p>
            <a:r>
              <a:rPr kumimoji="1" lang="ja-JP" altLang="en-US" sz="1000" b="1" dirty="0"/>
              <a:t>（無し）</a:t>
            </a:r>
          </a:p>
        </p:txBody>
      </p:sp>
      <p:sp>
        <p:nvSpPr>
          <p:cNvPr id="16" name="正方形/長方形 15">
            <a:extLst>
              <a:ext uri="{FF2B5EF4-FFF2-40B4-BE49-F238E27FC236}">
                <a16:creationId xmlns:a16="http://schemas.microsoft.com/office/drawing/2014/main" id="{D277EBE2-A567-454B-830B-C340A1ED7AF6}"/>
              </a:ext>
            </a:extLst>
          </p:cNvPr>
          <p:cNvSpPr/>
          <p:nvPr/>
        </p:nvSpPr>
        <p:spPr>
          <a:xfrm>
            <a:off x="155900" y="1239428"/>
            <a:ext cx="344963" cy="150921"/>
          </a:xfrm>
          <a:prstGeom prst="rect">
            <a:avLst/>
          </a:prstGeom>
          <a:solidFill>
            <a:srgbClr val="FF0000">
              <a:alpha val="46000"/>
            </a:srgbClr>
          </a:solidFill>
          <a:ln w="254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7" name="直線コネクタ 16">
            <a:extLst>
              <a:ext uri="{FF2B5EF4-FFF2-40B4-BE49-F238E27FC236}">
                <a16:creationId xmlns:a16="http://schemas.microsoft.com/office/drawing/2014/main" id="{A6ABC214-160C-48D1-BDB2-8B87BFACDF01}"/>
              </a:ext>
            </a:extLst>
          </p:cNvPr>
          <p:cNvCxnSpPr/>
          <p:nvPr/>
        </p:nvCxnSpPr>
        <p:spPr>
          <a:xfrm>
            <a:off x="155900" y="1707453"/>
            <a:ext cx="344963" cy="0"/>
          </a:xfrm>
          <a:prstGeom prst="line">
            <a:avLst/>
          </a:prstGeom>
          <a:ln w="444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11090B75-5FDB-4181-909A-93EA53E3A09C}"/>
              </a:ext>
            </a:extLst>
          </p:cNvPr>
          <p:cNvSpPr txBox="1"/>
          <p:nvPr/>
        </p:nvSpPr>
        <p:spPr>
          <a:xfrm>
            <a:off x="460715" y="1592804"/>
            <a:ext cx="1338295" cy="246221"/>
          </a:xfrm>
          <a:prstGeom prst="rect">
            <a:avLst/>
          </a:prstGeom>
          <a:noFill/>
        </p:spPr>
        <p:txBody>
          <a:bodyPr wrap="square" rtlCol="0">
            <a:spAutoFit/>
          </a:bodyPr>
          <a:lstStyle/>
          <a:p>
            <a:r>
              <a:rPr kumimoji="1" lang="ja-JP" altLang="en-US" sz="1000" b="1" dirty="0"/>
              <a:t>林道</a:t>
            </a:r>
            <a:endParaRPr kumimoji="1" lang="en-US" altLang="ja-JP" sz="1000" b="1" dirty="0"/>
          </a:p>
        </p:txBody>
      </p:sp>
      <p:pic>
        <p:nvPicPr>
          <p:cNvPr id="22" name="図 21">
            <a:extLst>
              <a:ext uri="{FF2B5EF4-FFF2-40B4-BE49-F238E27FC236}">
                <a16:creationId xmlns:a16="http://schemas.microsoft.com/office/drawing/2014/main" id="{4450C803-B3E1-40CE-9738-15ED70CEF89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00864" y="6521138"/>
            <a:ext cx="2065020" cy="383089"/>
          </a:xfrm>
          <a:prstGeom prst="rect">
            <a:avLst/>
          </a:prstGeom>
        </p:spPr>
      </p:pic>
      <p:sp>
        <p:nvSpPr>
          <p:cNvPr id="24" name="スライド番号プレースホルダー 10">
            <a:extLst>
              <a:ext uri="{FF2B5EF4-FFF2-40B4-BE49-F238E27FC236}">
                <a16:creationId xmlns:a16="http://schemas.microsoft.com/office/drawing/2014/main" id="{968654EE-CE16-40FB-B7EB-1FA35FDE7DA4}"/>
              </a:ext>
            </a:extLst>
          </p:cNvPr>
          <p:cNvSpPr>
            <a:spLocks noGrp="1"/>
          </p:cNvSpPr>
          <p:nvPr>
            <p:ph type="sldNum" sz="quarter" idx="12"/>
          </p:nvPr>
        </p:nvSpPr>
        <p:spPr>
          <a:xfrm>
            <a:off x="7044602" y="6562145"/>
            <a:ext cx="2228850" cy="365125"/>
          </a:xfrm>
        </p:spPr>
        <p:txBody>
          <a:bodyPr/>
          <a:lstStyle/>
          <a:p>
            <a:fld id="{D2D8002D-B5B0-4BAC-B1F6-782DDCCE6D9C}" type="slidenum">
              <a:rPr kumimoji="1" lang="ja-JP" altLang="en-US" sz="2000" b="1"/>
              <a:t>20</a:t>
            </a:fld>
            <a:endParaRPr kumimoji="1" lang="ja-JP" altLang="en-US" sz="2000" b="1" dirty="0"/>
          </a:p>
        </p:txBody>
      </p:sp>
    </p:spTree>
    <p:extLst>
      <p:ext uri="{BB962C8B-B14F-4D97-AF65-F5344CB8AC3E}">
        <p14:creationId xmlns:p14="http://schemas.microsoft.com/office/powerpoint/2010/main" val="2689981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8D24EF4D-CC85-4B25-8BB1-0517772C129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963604"/>
            <a:ext cx="9974580" cy="5605541"/>
          </a:xfrm>
          <a:prstGeom prst="rect">
            <a:avLst/>
          </a:prstGeom>
        </p:spPr>
      </p:pic>
      <p:grpSp>
        <p:nvGrpSpPr>
          <p:cNvPr id="6" name="グループ化 5">
            <a:extLst>
              <a:ext uri="{FF2B5EF4-FFF2-40B4-BE49-F238E27FC236}">
                <a16:creationId xmlns:a16="http://schemas.microsoft.com/office/drawing/2014/main" id="{823D3837-DBC9-4B65-9D85-6754358D255B}"/>
              </a:ext>
            </a:extLst>
          </p:cNvPr>
          <p:cNvGrpSpPr/>
          <p:nvPr/>
        </p:nvGrpSpPr>
        <p:grpSpPr>
          <a:xfrm>
            <a:off x="453571" y="34239"/>
            <a:ext cx="8985489" cy="705033"/>
            <a:chOff x="101599" y="245318"/>
            <a:chExt cx="7856064" cy="594834"/>
          </a:xfrm>
        </p:grpSpPr>
        <p:grpSp>
          <p:nvGrpSpPr>
            <p:cNvPr id="7" name="グループ化 6">
              <a:extLst>
                <a:ext uri="{FF2B5EF4-FFF2-40B4-BE49-F238E27FC236}">
                  <a16:creationId xmlns:a16="http://schemas.microsoft.com/office/drawing/2014/main" id="{E519C6D7-5E0B-4D94-868E-B593421C8D79}"/>
                </a:ext>
              </a:extLst>
            </p:cNvPr>
            <p:cNvGrpSpPr/>
            <p:nvPr/>
          </p:nvGrpSpPr>
          <p:grpSpPr>
            <a:xfrm>
              <a:off x="101599" y="245354"/>
              <a:ext cx="7561075" cy="575048"/>
              <a:chOff x="101600" y="245354"/>
              <a:chExt cx="5880310" cy="575048"/>
            </a:xfrm>
          </p:grpSpPr>
          <p:sp>
            <p:nvSpPr>
              <p:cNvPr id="10" name="Rectangle 29">
                <a:extLst>
                  <a:ext uri="{FF2B5EF4-FFF2-40B4-BE49-F238E27FC236}">
                    <a16:creationId xmlns:a16="http://schemas.microsoft.com/office/drawing/2014/main" id="{962AC867-E83A-4AD4-AF42-AAA11D09A765}"/>
                  </a:ext>
                </a:extLst>
              </p:cNvPr>
              <p:cNvSpPr>
                <a:spLocks noChangeArrowheads="1"/>
              </p:cNvSpPr>
              <p:nvPr/>
            </p:nvSpPr>
            <p:spPr bwMode="auto">
              <a:xfrm>
                <a:off x="101600" y="245354"/>
                <a:ext cx="5880309" cy="420268"/>
              </a:xfrm>
              <a:prstGeom prst="rect">
                <a:avLst/>
              </a:prstGeom>
              <a:solidFill>
                <a:srgbClr val="008000"/>
              </a:solidFill>
              <a:ln w="9525">
                <a:solidFill>
                  <a:srgbClr val="008000"/>
                </a:solidFill>
                <a:miter lim="800000"/>
                <a:headEnd/>
                <a:tailEnd/>
              </a:ln>
            </p:spPr>
            <p:txBody>
              <a:bodyPr vert="horz" wrap="square" lIns="53068" tIns="6350" rIns="53068" bIns="6350" numCol="1" anchor="ctr" anchorCtr="0" compatLnSpc="1">
                <a:prstTxWarp prst="textNoShape">
                  <a:avLst/>
                </a:prstTxWarp>
                <a:noAutofit/>
              </a:bodyPr>
              <a:lstStyle/>
              <a:p>
                <a:pPr defTabSz="653156" eaLnBrk="0" fontAlgn="base" hangingPunct="0">
                  <a:spcBef>
                    <a:spcPct val="0"/>
                  </a:spcBef>
                  <a:spcAft>
                    <a:spcPct val="0"/>
                  </a:spcAft>
                </a:pPr>
                <a:r>
                  <a:rPr lang="ja-JP" altLang="en-US" sz="1714" dirty="0">
                    <a:solidFill>
                      <a:schemeClr val="bg1"/>
                    </a:solidFill>
                    <a:latin typeface="Arial" panose="020B0604020202020204" pitchFamily="34" charset="0"/>
                  </a:rPr>
                  <a:t>　</a:t>
                </a:r>
                <a:r>
                  <a:rPr kumimoji="1" lang="ja-JP" altLang="en-US" sz="1714" b="1" dirty="0">
                    <a:solidFill>
                      <a:schemeClr val="bg1"/>
                    </a:solidFill>
                    <a:latin typeface="BIZ UDゴシック" panose="020B0400000000000000" pitchFamily="49" charset="-128"/>
                    <a:ea typeface="BIZ UDゴシック" panose="020B0400000000000000" pitchFamily="49" charset="-128"/>
                  </a:rPr>
                  <a:t>各基軸・個別施策展開のためのゾーニング（森林経営計画による区分）</a:t>
                </a:r>
                <a:endParaRPr kumimoji="1" lang="en-US" altLang="ja-JP" sz="1714" b="1" dirty="0">
                  <a:solidFill>
                    <a:schemeClr val="bg1"/>
                  </a:solidFill>
                  <a:latin typeface="BIZ UDゴシック" panose="020B0400000000000000" pitchFamily="49" charset="-128"/>
                  <a:ea typeface="BIZ UDゴシック" panose="020B0400000000000000" pitchFamily="49" charset="-128"/>
                </a:endParaRPr>
              </a:p>
            </p:txBody>
          </p:sp>
          <p:sp>
            <p:nvSpPr>
              <p:cNvPr id="11" name="Rectangle 31">
                <a:extLst>
                  <a:ext uri="{FF2B5EF4-FFF2-40B4-BE49-F238E27FC236}">
                    <a16:creationId xmlns:a16="http://schemas.microsoft.com/office/drawing/2014/main" id="{DE5E0406-0F8E-4E5B-8AAD-5AD47B2CA825}"/>
                  </a:ext>
                </a:extLst>
              </p:cNvPr>
              <p:cNvSpPr>
                <a:spLocks noChangeArrowheads="1"/>
              </p:cNvSpPr>
              <p:nvPr/>
            </p:nvSpPr>
            <p:spPr bwMode="auto">
              <a:xfrm>
                <a:off x="101601" y="738163"/>
                <a:ext cx="5880309" cy="82239"/>
              </a:xfrm>
              <a:prstGeom prst="rect">
                <a:avLst/>
              </a:prstGeom>
              <a:solidFill>
                <a:srgbClr val="00FF00"/>
              </a:solidFill>
              <a:ln w="9525">
                <a:solidFill>
                  <a:srgbClr val="00FF00"/>
                </a:solidFill>
                <a:miter lim="800000"/>
                <a:headEnd/>
                <a:tailEnd/>
              </a:ln>
            </p:spPr>
            <p:txBody>
              <a:bodyPr vert="horz" wrap="square" lIns="65314" tIns="32657" rIns="65314" bIns="32657" numCol="1" anchor="t" anchorCtr="0" compatLnSpc="1">
                <a:prstTxWarp prst="textNoShape">
                  <a:avLst/>
                </a:prstTxWarp>
              </a:bodyPr>
              <a:lstStyle/>
              <a:p>
                <a:endParaRPr lang="ja-JP" altLang="en-US" sz="1286"/>
              </a:p>
            </p:txBody>
          </p:sp>
        </p:grpSp>
        <p:sp>
          <p:nvSpPr>
            <p:cNvPr id="8" name="Rectangle 30">
              <a:extLst>
                <a:ext uri="{FF2B5EF4-FFF2-40B4-BE49-F238E27FC236}">
                  <a16:creationId xmlns:a16="http://schemas.microsoft.com/office/drawing/2014/main" id="{304E48AD-447B-4A34-B6A6-76551A420DAD}"/>
                </a:ext>
              </a:extLst>
            </p:cNvPr>
            <p:cNvSpPr>
              <a:spLocks noChangeArrowheads="1"/>
            </p:cNvSpPr>
            <p:nvPr/>
          </p:nvSpPr>
          <p:spPr bwMode="auto">
            <a:xfrm>
              <a:off x="7524628" y="245318"/>
              <a:ext cx="433035" cy="42733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4500">
                  <a:solidFill>
                    <a:schemeClr val="tx1"/>
                  </a:solidFill>
                  <a:latin typeface="Arial" charset="0"/>
                  <a:ea typeface="ＭＳ Ｐゴシック" charset="-128"/>
                </a:defRPr>
              </a:lvl1pPr>
              <a:lvl2pPr marL="742950" indent="-285750">
                <a:spcBef>
                  <a:spcPct val="20000"/>
                </a:spcBef>
                <a:buChar char="–"/>
                <a:defRPr kumimoji="1" sz="3900">
                  <a:solidFill>
                    <a:schemeClr val="tx1"/>
                  </a:solidFill>
                  <a:latin typeface="Arial" charset="0"/>
                  <a:ea typeface="ＭＳ Ｐゴシック" charset="-128"/>
                </a:defRPr>
              </a:lvl2pPr>
              <a:lvl3pPr marL="1143000" indent="-228600">
                <a:spcBef>
                  <a:spcPct val="20000"/>
                </a:spcBef>
                <a:buChar char="•"/>
                <a:defRPr kumimoji="1" sz="3400">
                  <a:solidFill>
                    <a:schemeClr val="tx1"/>
                  </a:solidFill>
                  <a:latin typeface="Arial" charset="0"/>
                  <a:ea typeface="ＭＳ Ｐゴシック" charset="-128"/>
                </a:defRPr>
              </a:lvl3pPr>
              <a:lvl4pPr marL="1600200" indent="-228600">
                <a:spcBef>
                  <a:spcPct val="20000"/>
                </a:spcBef>
                <a:buChar char="–"/>
                <a:defRPr kumimoji="1" sz="2800">
                  <a:solidFill>
                    <a:schemeClr val="tx1"/>
                  </a:solidFill>
                  <a:latin typeface="Arial" charset="0"/>
                  <a:ea typeface="ＭＳ Ｐゴシック" charset="-128"/>
                </a:defRPr>
              </a:lvl4pPr>
              <a:lvl5pPr marL="2057400" indent="-22860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eaLnBrk="1" hangingPunct="1">
                <a:spcBef>
                  <a:spcPct val="0"/>
                </a:spcBef>
                <a:buFontTx/>
                <a:buNone/>
              </a:pPr>
              <a:endParaRPr lang="ja-JP" altLang="en-US" sz="857" dirty="0">
                <a:solidFill>
                  <a:srgbClr val="000000"/>
                </a:solidFill>
              </a:endParaRPr>
            </a:p>
          </p:txBody>
        </p:sp>
        <p:sp>
          <p:nvSpPr>
            <p:cNvPr id="9" name="Rectangle 32">
              <a:extLst>
                <a:ext uri="{FF2B5EF4-FFF2-40B4-BE49-F238E27FC236}">
                  <a16:creationId xmlns:a16="http://schemas.microsoft.com/office/drawing/2014/main" id="{CBE18841-13C8-4889-AB1B-3ED3C1A50752}"/>
                </a:ext>
              </a:extLst>
            </p:cNvPr>
            <p:cNvSpPr>
              <a:spLocks noChangeArrowheads="1"/>
            </p:cNvSpPr>
            <p:nvPr/>
          </p:nvSpPr>
          <p:spPr bwMode="auto">
            <a:xfrm>
              <a:off x="7515103" y="738163"/>
              <a:ext cx="441715" cy="101989"/>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4500">
                  <a:solidFill>
                    <a:schemeClr val="tx1"/>
                  </a:solidFill>
                  <a:latin typeface="Arial" charset="0"/>
                  <a:ea typeface="ＭＳ Ｐゴシック" charset="-128"/>
                </a:defRPr>
              </a:lvl1pPr>
              <a:lvl2pPr marL="742950" indent="-285750">
                <a:spcBef>
                  <a:spcPct val="20000"/>
                </a:spcBef>
                <a:buChar char="–"/>
                <a:defRPr kumimoji="1" sz="3900">
                  <a:solidFill>
                    <a:schemeClr val="tx1"/>
                  </a:solidFill>
                  <a:latin typeface="Arial" charset="0"/>
                  <a:ea typeface="ＭＳ Ｐゴシック" charset="-128"/>
                </a:defRPr>
              </a:lvl2pPr>
              <a:lvl3pPr marL="1143000" indent="-228600">
                <a:spcBef>
                  <a:spcPct val="20000"/>
                </a:spcBef>
                <a:buChar char="•"/>
                <a:defRPr kumimoji="1" sz="3400">
                  <a:solidFill>
                    <a:schemeClr val="tx1"/>
                  </a:solidFill>
                  <a:latin typeface="Arial" charset="0"/>
                  <a:ea typeface="ＭＳ Ｐゴシック" charset="-128"/>
                </a:defRPr>
              </a:lvl3pPr>
              <a:lvl4pPr marL="1600200" indent="-228600">
                <a:spcBef>
                  <a:spcPct val="20000"/>
                </a:spcBef>
                <a:buChar char="–"/>
                <a:defRPr kumimoji="1" sz="2800">
                  <a:solidFill>
                    <a:schemeClr val="tx1"/>
                  </a:solidFill>
                  <a:latin typeface="Arial" charset="0"/>
                  <a:ea typeface="ＭＳ Ｐゴシック" charset="-128"/>
                </a:defRPr>
              </a:lvl4pPr>
              <a:lvl5pPr marL="2057400" indent="-22860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eaLnBrk="1" hangingPunct="1">
                <a:spcBef>
                  <a:spcPct val="0"/>
                </a:spcBef>
                <a:buFontTx/>
                <a:buNone/>
              </a:pPr>
              <a:endParaRPr lang="ja-JP" altLang="en-US" sz="857">
                <a:solidFill>
                  <a:srgbClr val="000000"/>
                </a:solidFill>
              </a:endParaRPr>
            </a:p>
          </p:txBody>
        </p:sp>
      </p:grpSp>
      <p:sp>
        <p:nvSpPr>
          <p:cNvPr id="12" name="テキスト ボックス 11">
            <a:extLst>
              <a:ext uri="{FF2B5EF4-FFF2-40B4-BE49-F238E27FC236}">
                <a16:creationId xmlns:a16="http://schemas.microsoft.com/office/drawing/2014/main" id="{CED0010C-4A6F-4C8A-A0C0-8C1884E3584B}"/>
              </a:ext>
            </a:extLst>
          </p:cNvPr>
          <p:cNvSpPr txBox="1"/>
          <p:nvPr/>
        </p:nvSpPr>
        <p:spPr>
          <a:xfrm>
            <a:off x="8486393" y="55099"/>
            <a:ext cx="978542" cy="400110"/>
          </a:xfrm>
          <a:prstGeom prst="rect">
            <a:avLst/>
          </a:prstGeom>
          <a:solidFill>
            <a:schemeClr val="bg1"/>
          </a:solidFill>
        </p:spPr>
        <p:txBody>
          <a:bodyPr wrap="square">
            <a:spAutoFit/>
          </a:bodyPr>
          <a:lstStyle/>
          <a:p>
            <a:pPr algn="ctr"/>
            <a:r>
              <a:rPr lang="en-US" altLang="ja-JP" sz="1000" kern="100" dirty="0">
                <a:latin typeface="BIZ UDゴシック" panose="020B0400000000000000" pitchFamily="49" charset="-128"/>
                <a:ea typeface="BIZ UDゴシック" panose="020B0400000000000000" pitchFamily="49" charset="-128"/>
                <a:cs typeface="Times New Roman"/>
              </a:rPr>
              <a:t>R7.9.26</a:t>
            </a:r>
          </a:p>
          <a:p>
            <a:pPr algn="ctr"/>
            <a:r>
              <a:rPr lang="ja-JP" altLang="en-US" sz="1000" kern="100" dirty="0">
                <a:latin typeface="BIZ UDゴシック" panose="020B0400000000000000" pitchFamily="49" charset="-128"/>
                <a:ea typeface="BIZ UDゴシック" panose="020B0400000000000000" pitchFamily="49" charset="-128"/>
                <a:cs typeface="Times New Roman"/>
              </a:rPr>
              <a:t>みどり推進室</a:t>
            </a:r>
            <a:endParaRPr lang="en-US" altLang="ja-JP" sz="1714" kern="100" dirty="0">
              <a:latin typeface="BIZ UDゴシック" panose="020B0400000000000000" pitchFamily="49" charset="-128"/>
              <a:ea typeface="BIZ UDゴシック" panose="020B0400000000000000" pitchFamily="49" charset="-128"/>
              <a:cs typeface="Times New Roman"/>
            </a:endParaRPr>
          </a:p>
        </p:txBody>
      </p:sp>
      <p:sp>
        <p:nvSpPr>
          <p:cNvPr id="21" name="正方形/長方形 1">
            <a:extLst>
              <a:ext uri="{FF2B5EF4-FFF2-40B4-BE49-F238E27FC236}">
                <a16:creationId xmlns:a16="http://schemas.microsoft.com/office/drawing/2014/main" id="{37A26821-7528-4B8D-B9E8-7C1B62F9C479}"/>
              </a:ext>
            </a:extLst>
          </p:cNvPr>
          <p:cNvSpPr/>
          <p:nvPr/>
        </p:nvSpPr>
        <p:spPr>
          <a:xfrm>
            <a:off x="-32470" y="963604"/>
            <a:ext cx="9020483" cy="5588014"/>
          </a:xfrm>
          <a:custGeom>
            <a:avLst/>
            <a:gdLst>
              <a:gd name="connsiteX0" fmla="*/ 0 w 4235280"/>
              <a:gd name="connsiteY0" fmla="*/ 0 h 2974618"/>
              <a:gd name="connsiteX1" fmla="*/ 4235280 w 4235280"/>
              <a:gd name="connsiteY1" fmla="*/ 0 h 2974618"/>
              <a:gd name="connsiteX2" fmla="*/ 4235280 w 4235280"/>
              <a:gd name="connsiteY2" fmla="*/ 2974618 h 2974618"/>
              <a:gd name="connsiteX3" fmla="*/ 0 w 4235280"/>
              <a:gd name="connsiteY3" fmla="*/ 2974618 h 2974618"/>
              <a:gd name="connsiteX4" fmla="*/ 0 w 4235280"/>
              <a:gd name="connsiteY4" fmla="*/ 0 h 2974618"/>
              <a:gd name="connsiteX0" fmla="*/ 0 w 4235280"/>
              <a:gd name="connsiteY0" fmla="*/ 1391139 h 4365757"/>
              <a:gd name="connsiteX1" fmla="*/ 3719465 w 4235280"/>
              <a:gd name="connsiteY1" fmla="*/ 0 h 4365757"/>
              <a:gd name="connsiteX2" fmla="*/ 4235280 w 4235280"/>
              <a:gd name="connsiteY2" fmla="*/ 4365757 h 4365757"/>
              <a:gd name="connsiteX3" fmla="*/ 0 w 4235280"/>
              <a:gd name="connsiteY3" fmla="*/ 4365757 h 4365757"/>
              <a:gd name="connsiteX4" fmla="*/ 0 w 4235280"/>
              <a:gd name="connsiteY4" fmla="*/ 1391139 h 4365757"/>
              <a:gd name="connsiteX0" fmla="*/ 0 w 4235280"/>
              <a:gd name="connsiteY0" fmla="*/ 1391139 h 4365757"/>
              <a:gd name="connsiteX1" fmla="*/ 3719465 w 4235280"/>
              <a:gd name="connsiteY1" fmla="*/ 0 h 4365757"/>
              <a:gd name="connsiteX2" fmla="*/ 3746818 w 4235280"/>
              <a:gd name="connsiteY2" fmla="*/ 235469 h 4365757"/>
              <a:gd name="connsiteX3" fmla="*/ 4235280 w 4235280"/>
              <a:gd name="connsiteY3" fmla="*/ 4365757 h 4365757"/>
              <a:gd name="connsiteX4" fmla="*/ 0 w 4235280"/>
              <a:gd name="connsiteY4" fmla="*/ 4365757 h 4365757"/>
              <a:gd name="connsiteX5" fmla="*/ 0 w 4235280"/>
              <a:gd name="connsiteY5"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235280 w 4235280"/>
              <a:gd name="connsiteY3" fmla="*/ 4365757 h 4365757"/>
              <a:gd name="connsiteX4" fmla="*/ 0 w 4235280"/>
              <a:gd name="connsiteY4" fmla="*/ 4365757 h 4365757"/>
              <a:gd name="connsiteX5" fmla="*/ 0 w 4235280"/>
              <a:gd name="connsiteY5"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20357 w 4235280"/>
              <a:gd name="connsiteY3" fmla="*/ 548085 h 4365757"/>
              <a:gd name="connsiteX4" fmla="*/ 4235280 w 4235280"/>
              <a:gd name="connsiteY4" fmla="*/ 4365757 h 4365757"/>
              <a:gd name="connsiteX5" fmla="*/ 0 w 4235280"/>
              <a:gd name="connsiteY5" fmla="*/ 4365757 h 4365757"/>
              <a:gd name="connsiteX6" fmla="*/ 0 w 4235280"/>
              <a:gd name="connsiteY6"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98511 w 4235280"/>
              <a:gd name="connsiteY3" fmla="*/ 227654 h 4365757"/>
              <a:gd name="connsiteX4" fmla="*/ 4235280 w 4235280"/>
              <a:gd name="connsiteY4" fmla="*/ 4365757 h 4365757"/>
              <a:gd name="connsiteX5" fmla="*/ 0 w 4235280"/>
              <a:gd name="connsiteY5" fmla="*/ 4365757 h 4365757"/>
              <a:gd name="connsiteX6" fmla="*/ 0 w 4235280"/>
              <a:gd name="connsiteY6"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98511 w 4235280"/>
              <a:gd name="connsiteY3" fmla="*/ 227654 h 4365757"/>
              <a:gd name="connsiteX4" fmla="*/ 4106326 w 4235280"/>
              <a:gd name="connsiteY4" fmla="*/ 571531 h 4365757"/>
              <a:gd name="connsiteX5" fmla="*/ 4235280 w 4235280"/>
              <a:gd name="connsiteY5" fmla="*/ 4365757 h 4365757"/>
              <a:gd name="connsiteX6" fmla="*/ 0 w 4235280"/>
              <a:gd name="connsiteY6" fmla="*/ 4365757 h 4365757"/>
              <a:gd name="connsiteX7" fmla="*/ 0 w 4235280"/>
              <a:gd name="connsiteY7"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98511 w 4235280"/>
              <a:gd name="connsiteY3" fmla="*/ 227654 h 4365757"/>
              <a:gd name="connsiteX4" fmla="*/ 4223557 w 4235280"/>
              <a:gd name="connsiteY4" fmla="*/ 399593 h 4365757"/>
              <a:gd name="connsiteX5" fmla="*/ 4235280 w 4235280"/>
              <a:gd name="connsiteY5" fmla="*/ 4365757 h 4365757"/>
              <a:gd name="connsiteX6" fmla="*/ 0 w 4235280"/>
              <a:gd name="connsiteY6" fmla="*/ 4365757 h 4365757"/>
              <a:gd name="connsiteX7" fmla="*/ 0 w 4235280"/>
              <a:gd name="connsiteY7" fmla="*/ 1391139 h 4365757"/>
              <a:gd name="connsiteX0" fmla="*/ 0 w 4548137"/>
              <a:gd name="connsiteY0" fmla="*/ 1391139 h 4365757"/>
              <a:gd name="connsiteX1" fmla="*/ 3719465 w 4548137"/>
              <a:gd name="connsiteY1" fmla="*/ 0 h 4365757"/>
              <a:gd name="connsiteX2" fmla="*/ 4004726 w 4548137"/>
              <a:gd name="connsiteY2" fmla="*/ 235469 h 4365757"/>
              <a:gd name="connsiteX3" fmla="*/ 4098511 w 4548137"/>
              <a:gd name="connsiteY3" fmla="*/ 227654 h 4365757"/>
              <a:gd name="connsiteX4" fmla="*/ 4223557 w 4548137"/>
              <a:gd name="connsiteY4" fmla="*/ 399593 h 4365757"/>
              <a:gd name="connsiteX5" fmla="*/ 4231372 w 4548137"/>
              <a:gd name="connsiteY5" fmla="*/ 680946 h 4365757"/>
              <a:gd name="connsiteX6" fmla="*/ 4235280 w 4548137"/>
              <a:gd name="connsiteY6" fmla="*/ 4365757 h 4365757"/>
              <a:gd name="connsiteX7" fmla="*/ 0 w 4548137"/>
              <a:gd name="connsiteY7" fmla="*/ 4365757 h 4365757"/>
              <a:gd name="connsiteX8" fmla="*/ 0 w 4548137"/>
              <a:gd name="connsiteY8" fmla="*/ 1391139 h 4365757"/>
              <a:gd name="connsiteX0" fmla="*/ 0 w 4550168"/>
              <a:gd name="connsiteY0" fmla="*/ 1391139 h 4365757"/>
              <a:gd name="connsiteX1" fmla="*/ 3719465 w 4550168"/>
              <a:gd name="connsiteY1" fmla="*/ 0 h 4365757"/>
              <a:gd name="connsiteX2" fmla="*/ 4004726 w 4550168"/>
              <a:gd name="connsiteY2" fmla="*/ 235469 h 4365757"/>
              <a:gd name="connsiteX3" fmla="*/ 4098511 w 4550168"/>
              <a:gd name="connsiteY3" fmla="*/ 227654 h 4365757"/>
              <a:gd name="connsiteX4" fmla="*/ 4223557 w 4550168"/>
              <a:gd name="connsiteY4" fmla="*/ 399593 h 4365757"/>
              <a:gd name="connsiteX5" fmla="*/ 4235280 w 4550168"/>
              <a:gd name="connsiteY5" fmla="*/ 4365757 h 4365757"/>
              <a:gd name="connsiteX6" fmla="*/ 0 w 4550168"/>
              <a:gd name="connsiteY6" fmla="*/ 4365757 h 4365757"/>
              <a:gd name="connsiteX7" fmla="*/ 0 w 4550168"/>
              <a:gd name="connsiteY7" fmla="*/ 1391139 h 4365757"/>
              <a:gd name="connsiteX0" fmla="*/ 0 w 4578326"/>
              <a:gd name="connsiteY0" fmla="*/ 1391139 h 4365757"/>
              <a:gd name="connsiteX1" fmla="*/ 3719465 w 4578326"/>
              <a:gd name="connsiteY1" fmla="*/ 0 h 4365757"/>
              <a:gd name="connsiteX2" fmla="*/ 4004726 w 4578326"/>
              <a:gd name="connsiteY2" fmla="*/ 235469 h 4365757"/>
              <a:gd name="connsiteX3" fmla="*/ 4098511 w 4578326"/>
              <a:gd name="connsiteY3" fmla="*/ 227654 h 4365757"/>
              <a:gd name="connsiteX4" fmla="*/ 4223557 w 4578326"/>
              <a:gd name="connsiteY4" fmla="*/ 399593 h 4365757"/>
              <a:gd name="connsiteX5" fmla="*/ 4317341 w 4578326"/>
              <a:gd name="connsiteY5" fmla="*/ 1196762 h 4365757"/>
              <a:gd name="connsiteX6" fmla="*/ 4235280 w 4578326"/>
              <a:gd name="connsiteY6" fmla="*/ 4365757 h 4365757"/>
              <a:gd name="connsiteX7" fmla="*/ 0 w 4578326"/>
              <a:gd name="connsiteY7" fmla="*/ 4365757 h 4365757"/>
              <a:gd name="connsiteX8" fmla="*/ 0 w 4578326"/>
              <a:gd name="connsiteY8" fmla="*/ 1391139 h 4365757"/>
              <a:gd name="connsiteX0" fmla="*/ 0 w 4550517"/>
              <a:gd name="connsiteY0" fmla="*/ 1391139 h 4365757"/>
              <a:gd name="connsiteX1" fmla="*/ 3719465 w 4550517"/>
              <a:gd name="connsiteY1" fmla="*/ 0 h 4365757"/>
              <a:gd name="connsiteX2" fmla="*/ 4004726 w 4550517"/>
              <a:gd name="connsiteY2" fmla="*/ 235469 h 4365757"/>
              <a:gd name="connsiteX3" fmla="*/ 4098511 w 4550517"/>
              <a:gd name="connsiteY3" fmla="*/ 227654 h 4365757"/>
              <a:gd name="connsiteX4" fmla="*/ 4223557 w 4550517"/>
              <a:gd name="connsiteY4" fmla="*/ 399593 h 4365757"/>
              <a:gd name="connsiteX5" fmla="*/ 4215741 w 4550517"/>
              <a:gd name="connsiteY5" fmla="*/ 1290547 h 4365757"/>
              <a:gd name="connsiteX6" fmla="*/ 4235280 w 4550517"/>
              <a:gd name="connsiteY6" fmla="*/ 4365757 h 4365757"/>
              <a:gd name="connsiteX7" fmla="*/ 0 w 4550517"/>
              <a:gd name="connsiteY7" fmla="*/ 4365757 h 4365757"/>
              <a:gd name="connsiteX8" fmla="*/ 0 w 4550517"/>
              <a:gd name="connsiteY8" fmla="*/ 1391139 h 4365757"/>
              <a:gd name="connsiteX0" fmla="*/ 0 w 4730477"/>
              <a:gd name="connsiteY0" fmla="*/ 1391139 h 4365757"/>
              <a:gd name="connsiteX1" fmla="*/ 3719465 w 4730477"/>
              <a:gd name="connsiteY1" fmla="*/ 0 h 4365757"/>
              <a:gd name="connsiteX2" fmla="*/ 4004726 w 4730477"/>
              <a:gd name="connsiteY2" fmla="*/ 235469 h 4365757"/>
              <a:gd name="connsiteX3" fmla="*/ 4098511 w 4730477"/>
              <a:gd name="connsiteY3" fmla="*/ 227654 h 4365757"/>
              <a:gd name="connsiteX4" fmla="*/ 4223557 w 4730477"/>
              <a:gd name="connsiteY4" fmla="*/ 399593 h 4365757"/>
              <a:gd name="connsiteX5" fmla="*/ 4676849 w 4730477"/>
              <a:gd name="connsiteY5" fmla="*/ 1165501 h 4365757"/>
              <a:gd name="connsiteX6" fmla="*/ 4235280 w 4730477"/>
              <a:gd name="connsiteY6" fmla="*/ 4365757 h 4365757"/>
              <a:gd name="connsiteX7" fmla="*/ 0 w 4730477"/>
              <a:gd name="connsiteY7" fmla="*/ 4365757 h 4365757"/>
              <a:gd name="connsiteX8" fmla="*/ 0 w 4730477"/>
              <a:gd name="connsiteY8"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512726 w 4710611"/>
              <a:gd name="connsiteY5" fmla="*/ 626238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051618 w 4710611"/>
              <a:gd name="connsiteY5" fmla="*/ 618422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051618 w 4710611"/>
              <a:gd name="connsiteY5" fmla="*/ 618422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051618 w 4710611"/>
              <a:gd name="connsiteY5" fmla="*/ 618422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06377"/>
              <a:gd name="connsiteY0" fmla="*/ 1391139 h 4365757"/>
              <a:gd name="connsiteX1" fmla="*/ 3719465 w 4706377"/>
              <a:gd name="connsiteY1" fmla="*/ 0 h 4365757"/>
              <a:gd name="connsiteX2" fmla="*/ 4004726 w 4706377"/>
              <a:gd name="connsiteY2" fmla="*/ 235469 h 4365757"/>
              <a:gd name="connsiteX3" fmla="*/ 4098511 w 4706377"/>
              <a:gd name="connsiteY3" fmla="*/ 227654 h 4365757"/>
              <a:gd name="connsiteX4" fmla="*/ 4223557 w 4706377"/>
              <a:gd name="connsiteY4" fmla="*/ 399593 h 4365757"/>
              <a:gd name="connsiteX5" fmla="*/ 4051618 w 4706377"/>
              <a:gd name="connsiteY5" fmla="*/ 618422 h 4365757"/>
              <a:gd name="connsiteX6" fmla="*/ 4575249 w 4706377"/>
              <a:gd name="connsiteY6" fmla="*/ 790362 h 4365757"/>
              <a:gd name="connsiteX7" fmla="*/ 4676849 w 4706377"/>
              <a:gd name="connsiteY7" fmla="*/ 1165501 h 4365757"/>
              <a:gd name="connsiteX8" fmla="*/ 4235280 w 4706377"/>
              <a:gd name="connsiteY8" fmla="*/ 4365757 h 4365757"/>
              <a:gd name="connsiteX9" fmla="*/ 0 w 4706377"/>
              <a:gd name="connsiteY9" fmla="*/ 4365757 h 4365757"/>
              <a:gd name="connsiteX10" fmla="*/ 0 w 4706377"/>
              <a:gd name="connsiteY10" fmla="*/ 1391139 h 4365757"/>
              <a:gd name="connsiteX0" fmla="*/ 0 w 4706377"/>
              <a:gd name="connsiteY0" fmla="*/ 1391139 h 4365757"/>
              <a:gd name="connsiteX1" fmla="*/ 3719465 w 4706377"/>
              <a:gd name="connsiteY1" fmla="*/ 0 h 4365757"/>
              <a:gd name="connsiteX2" fmla="*/ 4004726 w 4706377"/>
              <a:gd name="connsiteY2" fmla="*/ 235469 h 4365757"/>
              <a:gd name="connsiteX3" fmla="*/ 4098511 w 4706377"/>
              <a:gd name="connsiteY3" fmla="*/ 227654 h 4365757"/>
              <a:gd name="connsiteX4" fmla="*/ 4223557 w 4706377"/>
              <a:gd name="connsiteY4" fmla="*/ 399593 h 4365757"/>
              <a:gd name="connsiteX5" fmla="*/ 4051618 w 4706377"/>
              <a:gd name="connsiteY5" fmla="*/ 618422 h 4365757"/>
              <a:gd name="connsiteX6" fmla="*/ 4215742 w 4706377"/>
              <a:gd name="connsiteY6" fmla="*/ 805993 h 4365757"/>
              <a:gd name="connsiteX7" fmla="*/ 4676849 w 4706377"/>
              <a:gd name="connsiteY7" fmla="*/ 1165501 h 4365757"/>
              <a:gd name="connsiteX8" fmla="*/ 4235280 w 4706377"/>
              <a:gd name="connsiteY8" fmla="*/ 4365757 h 4365757"/>
              <a:gd name="connsiteX9" fmla="*/ 0 w 4706377"/>
              <a:gd name="connsiteY9" fmla="*/ 4365757 h 4365757"/>
              <a:gd name="connsiteX10" fmla="*/ 0 w 4706377"/>
              <a:gd name="connsiteY10" fmla="*/ 1391139 h 4365757"/>
              <a:gd name="connsiteX0" fmla="*/ 0 w 4706377"/>
              <a:gd name="connsiteY0" fmla="*/ 1391139 h 4365757"/>
              <a:gd name="connsiteX1" fmla="*/ 3719465 w 4706377"/>
              <a:gd name="connsiteY1" fmla="*/ 0 h 4365757"/>
              <a:gd name="connsiteX2" fmla="*/ 4004726 w 4706377"/>
              <a:gd name="connsiteY2" fmla="*/ 235469 h 4365757"/>
              <a:gd name="connsiteX3" fmla="*/ 4098511 w 4706377"/>
              <a:gd name="connsiteY3" fmla="*/ 227654 h 4365757"/>
              <a:gd name="connsiteX4" fmla="*/ 4223557 w 4706377"/>
              <a:gd name="connsiteY4" fmla="*/ 399593 h 4365757"/>
              <a:gd name="connsiteX5" fmla="*/ 4051618 w 4706377"/>
              <a:gd name="connsiteY5" fmla="*/ 618422 h 4365757"/>
              <a:gd name="connsiteX6" fmla="*/ 4215742 w 4706377"/>
              <a:gd name="connsiteY6" fmla="*/ 805993 h 4365757"/>
              <a:gd name="connsiteX7" fmla="*/ 4676849 w 4706377"/>
              <a:gd name="connsiteY7" fmla="*/ 1165501 h 4365757"/>
              <a:gd name="connsiteX8" fmla="*/ 4235280 w 4706377"/>
              <a:gd name="connsiteY8" fmla="*/ 4365757 h 4365757"/>
              <a:gd name="connsiteX9" fmla="*/ 0 w 4706377"/>
              <a:gd name="connsiteY9" fmla="*/ 4365757 h 4365757"/>
              <a:gd name="connsiteX10" fmla="*/ 0 w 4706377"/>
              <a:gd name="connsiteY10"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606511 w 4704268"/>
              <a:gd name="connsiteY7" fmla="*/ 821623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5157433"/>
              <a:gd name="connsiteY0" fmla="*/ 1391139 h 4365757"/>
              <a:gd name="connsiteX1" fmla="*/ 3719465 w 5157433"/>
              <a:gd name="connsiteY1" fmla="*/ 0 h 4365757"/>
              <a:gd name="connsiteX2" fmla="*/ 4004726 w 5157433"/>
              <a:gd name="connsiteY2" fmla="*/ 235469 h 4365757"/>
              <a:gd name="connsiteX3" fmla="*/ 4098511 w 5157433"/>
              <a:gd name="connsiteY3" fmla="*/ 227654 h 4365757"/>
              <a:gd name="connsiteX4" fmla="*/ 4223557 w 5157433"/>
              <a:gd name="connsiteY4" fmla="*/ 399593 h 4365757"/>
              <a:gd name="connsiteX5" fmla="*/ 4051618 w 5157433"/>
              <a:gd name="connsiteY5" fmla="*/ 618422 h 4365757"/>
              <a:gd name="connsiteX6" fmla="*/ 4215742 w 5157433"/>
              <a:gd name="connsiteY6" fmla="*/ 805993 h 4365757"/>
              <a:gd name="connsiteX7" fmla="*/ 4434572 w 5157433"/>
              <a:gd name="connsiteY7" fmla="*/ 954485 h 4365757"/>
              <a:gd name="connsiteX8" fmla="*/ 5153588 w 5157433"/>
              <a:gd name="connsiteY8" fmla="*/ 2064271 h 4365757"/>
              <a:gd name="connsiteX9" fmla="*/ 4235280 w 5157433"/>
              <a:gd name="connsiteY9" fmla="*/ 4365757 h 4365757"/>
              <a:gd name="connsiteX10" fmla="*/ 0 w 5157433"/>
              <a:gd name="connsiteY10" fmla="*/ 4365757 h 4365757"/>
              <a:gd name="connsiteX11" fmla="*/ 0 w 5157433"/>
              <a:gd name="connsiteY11"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5153588 w 5153588"/>
              <a:gd name="connsiteY8" fmla="*/ 2064271 h 4365757"/>
              <a:gd name="connsiteX9" fmla="*/ 4235280 w 5153588"/>
              <a:gd name="connsiteY9" fmla="*/ 4365757 h 4365757"/>
              <a:gd name="connsiteX10" fmla="*/ 0 w 5153588"/>
              <a:gd name="connsiteY10" fmla="*/ 4365757 h 4365757"/>
              <a:gd name="connsiteX11" fmla="*/ 0 w 5153588"/>
              <a:gd name="connsiteY11"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770634 w 5153588"/>
              <a:gd name="connsiteY8" fmla="*/ 1462485 h 4365757"/>
              <a:gd name="connsiteX9" fmla="*/ 5153588 w 5153588"/>
              <a:gd name="connsiteY9" fmla="*/ 2064271 h 4365757"/>
              <a:gd name="connsiteX10" fmla="*/ 4235280 w 5153588"/>
              <a:gd name="connsiteY10" fmla="*/ 4365757 h 4365757"/>
              <a:gd name="connsiteX11" fmla="*/ 0 w 5153588"/>
              <a:gd name="connsiteY11" fmla="*/ 4365757 h 4365757"/>
              <a:gd name="connsiteX12" fmla="*/ 0 w 5153588"/>
              <a:gd name="connsiteY12"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5153588 w 5153588"/>
              <a:gd name="connsiteY9" fmla="*/ 2064271 h 4365757"/>
              <a:gd name="connsiteX10" fmla="*/ 4235280 w 5153588"/>
              <a:gd name="connsiteY10" fmla="*/ 4365757 h 4365757"/>
              <a:gd name="connsiteX11" fmla="*/ 0 w 5153588"/>
              <a:gd name="connsiteY11" fmla="*/ 4365757 h 4365757"/>
              <a:gd name="connsiteX12" fmla="*/ 0 w 5153588"/>
              <a:gd name="connsiteY12"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919126 w 5153588"/>
              <a:gd name="connsiteY9" fmla="*/ 1657869 h 4365757"/>
              <a:gd name="connsiteX10" fmla="*/ 5153588 w 5153588"/>
              <a:gd name="connsiteY10" fmla="*/ 2064271 h 4365757"/>
              <a:gd name="connsiteX11" fmla="*/ 4235280 w 5153588"/>
              <a:gd name="connsiteY11" fmla="*/ 4365757 h 4365757"/>
              <a:gd name="connsiteX12" fmla="*/ 0 w 5153588"/>
              <a:gd name="connsiteY12" fmla="*/ 4365757 h 4365757"/>
              <a:gd name="connsiteX13" fmla="*/ 0 w 5153588"/>
              <a:gd name="connsiteY13"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5153588 w 5153588"/>
              <a:gd name="connsiteY10" fmla="*/ 2064271 h 4365757"/>
              <a:gd name="connsiteX11" fmla="*/ 4235280 w 5153588"/>
              <a:gd name="connsiteY11" fmla="*/ 4365757 h 4365757"/>
              <a:gd name="connsiteX12" fmla="*/ 0 w 5153588"/>
              <a:gd name="connsiteY12" fmla="*/ 4365757 h 4365757"/>
              <a:gd name="connsiteX13" fmla="*/ 0 w 5153588"/>
              <a:gd name="connsiteY13"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5028542 w 5153588"/>
              <a:gd name="connsiteY10" fmla="*/ 1821992 h 4365757"/>
              <a:gd name="connsiteX11" fmla="*/ 5153588 w 5153588"/>
              <a:gd name="connsiteY11" fmla="*/ 2064271 h 4365757"/>
              <a:gd name="connsiteX12" fmla="*/ 4235280 w 5153588"/>
              <a:gd name="connsiteY12" fmla="*/ 4365757 h 4365757"/>
              <a:gd name="connsiteX13" fmla="*/ 0 w 5153588"/>
              <a:gd name="connsiteY13" fmla="*/ 4365757 h 4365757"/>
              <a:gd name="connsiteX14" fmla="*/ 0 w 5153588"/>
              <a:gd name="connsiteY14"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5153588 w 5153588"/>
              <a:gd name="connsiteY11" fmla="*/ 2064271 h 4365757"/>
              <a:gd name="connsiteX12" fmla="*/ 4235280 w 5153588"/>
              <a:gd name="connsiteY12" fmla="*/ 4365757 h 4365757"/>
              <a:gd name="connsiteX13" fmla="*/ 0 w 5153588"/>
              <a:gd name="connsiteY13" fmla="*/ 4365757 h 4365757"/>
              <a:gd name="connsiteX14" fmla="*/ 0 w 5153588"/>
              <a:gd name="connsiteY14"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5044172 w 5153588"/>
              <a:gd name="connsiteY11" fmla="*/ 1837623 h 4365757"/>
              <a:gd name="connsiteX12" fmla="*/ 5153588 w 5153588"/>
              <a:gd name="connsiteY12" fmla="*/ 2064271 h 4365757"/>
              <a:gd name="connsiteX13" fmla="*/ 4235280 w 5153588"/>
              <a:gd name="connsiteY13" fmla="*/ 4365757 h 4365757"/>
              <a:gd name="connsiteX14" fmla="*/ 0 w 5153588"/>
              <a:gd name="connsiteY14" fmla="*/ 4365757 h 4365757"/>
              <a:gd name="connsiteX15" fmla="*/ 0 w 5153588"/>
              <a:gd name="connsiteY15"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5153588 w 5153588"/>
              <a:gd name="connsiteY12" fmla="*/ 2064271 h 4365757"/>
              <a:gd name="connsiteX13" fmla="*/ 4235280 w 5153588"/>
              <a:gd name="connsiteY13" fmla="*/ 4365757 h 4365757"/>
              <a:gd name="connsiteX14" fmla="*/ 0 w 5153588"/>
              <a:gd name="connsiteY14" fmla="*/ 4365757 h 4365757"/>
              <a:gd name="connsiteX15" fmla="*/ 0 w 5153588"/>
              <a:gd name="connsiteY15"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5075434 w 5153588"/>
              <a:gd name="connsiteY12" fmla="*/ 1923592 h 4365757"/>
              <a:gd name="connsiteX13" fmla="*/ 5153588 w 5153588"/>
              <a:gd name="connsiteY13" fmla="*/ 2064271 h 4365757"/>
              <a:gd name="connsiteX14" fmla="*/ 4235280 w 5153588"/>
              <a:gd name="connsiteY14" fmla="*/ 4365757 h 4365757"/>
              <a:gd name="connsiteX15" fmla="*/ 0 w 5153588"/>
              <a:gd name="connsiteY15" fmla="*/ 4365757 h 4365757"/>
              <a:gd name="connsiteX16" fmla="*/ 0 w 5153588"/>
              <a:gd name="connsiteY16"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153588 w 5153588"/>
              <a:gd name="connsiteY13" fmla="*/ 2064271 h 4365757"/>
              <a:gd name="connsiteX14" fmla="*/ 4235280 w 5153588"/>
              <a:gd name="connsiteY14" fmla="*/ 4365757 h 4365757"/>
              <a:gd name="connsiteX15" fmla="*/ 0 w 5153588"/>
              <a:gd name="connsiteY15" fmla="*/ 4365757 h 4365757"/>
              <a:gd name="connsiteX16" fmla="*/ 0 w 5153588"/>
              <a:gd name="connsiteY16"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083249 w 5153588"/>
              <a:gd name="connsiteY13" fmla="*/ 1954854 h 4365757"/>
              <a:gd name="connsiteX14" fmla="*/ 5153588 w 5153588"/>
              <a:gd name="connsiteY14" fmla="*/ 2064271 h 4365757"/>
              <a:gd name="connsiteX15" fmla="*/ 4235280 w 5153588"/>
              <a:gd name="connsiteY15" fmla="*/ 4365757 h 4365757"/>
              <a:gd name="connsiteX16" fmla="*/ 0 w 5153588"/>
              <a:gd name="connsiteY16" fmla="*/ 4365757 h 4365757"/>
              <a:gd name="connsiteX17" fmla="*/ 0 w 5153588"/>
              <a:gd name="connsiteY17"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075434 w 5153588"/>
              <a:gd name="connsiteY13" fmla="*/ 2056454 h 4365757"/>
              <a:gd name="connsiteX14" fmla="*/ 5153588 w 5153588"/>
              <a:gd name="connsiteY14" fmla="*/ 2064271 h 4365757"/>
              <a:gd name="connsiteX15" fmla="*/ 4235280 w 5153588"/>
              <a:gd name="connsiteY15" fmla="*/ 4365757 h 4365757"/>
              <a:gd name="connsiteX16" fmla="*/ 0 w 5153588"/>
              <a:gd name="connsiteY16" fmla="*/ 4365757 h 4365757"/>
              <a:gd name="connsiteX17" fmla="*/ 0 w 5153588"/>
              <a:gd name="connsiteY17"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075434 w 5153588"/>
              <a:gd name="connsiteY13" fmla="*/ 2056454 h 4365757"/>
              <a:gd name="connsiteX14" fmla="*/ 5153588 w 5153588"/>
              <a:gd name="connsiteY14" fmla="*/ 2064271 h 4365757"/>
              <a:gd name="connsiteX15" fmla="*/ 4235280 w 5153588"/>
              <a:gd name="connsiteY15" fmla="*/ 4365757 h 4365757"/>
              <a:gd name="connsiteX16" fmla="*/ 0 w 5153588"/>
              <a:gd name="connsiteY16" fmla="*/ 4365757 h 4365757"/>
              <a:gd name="connsiteX17" fmla="*/ 0 w 5153588"/>
              <a:gd name="connsiteY17" fmla="*/ 1391139 h 4365757"/>
              <a:gd name="connsiteX0" fmla="*/ 0 w 5207553"/>
              <a:gd name="connsiteY0" fmla="*/ 1391139 h 4365757"/>
              <a:gd name="connsiteX1" fmla="*/ 3719465 w 5207553"/>
              <a:gd name="connsiteY1" fmla="*/ 0 h 4365757"/>
              <a:gd name="connsiteX2" fmla="*/ 4004726 w 5207553"/>
              <a:gd name="connsiteY2" fmla="*/ 235469 h 4365757"/>
              <a:gd name="connsiteX3" fmla="*/ 4098511 w 5207553"/>
              <a:gd name="connsiteY3" fmla="*/ 227654 h 4365757"/>
              <a:gd name="connsiteX4" fmla="*/ 4223557 w 5207553"/>
              <a:gd name="connsiteY4" fmla="*/ 399593 h 4365757"/>
              <a:gd name="connsiteX5" fmla="*/ 4051618 w 5207553"/>
              <a:gd name="connsiteY5" fmla="*/ 618422 h 4365757"/>
              <a:gd name="connsiteX6" fmla="*/ 4215742 w 5207553"/>
              <a:gd name="connsiteY6" fmla="*/ 805993 h 4365757"/>
              <a:gd name="connsiteX7" fmla="*/ 4434572 w 5207553"/>
              <a:gd name="connsiteY7" fmla="*/ 954485 h 4365757"/>
              <a:gd name="connsiteX8" fmla="*/ 4645588 w 5207553"/>
              <a:gd name="connsiteY8" fmla="*/ 1165500 h 4365757"/>
              <a:gd name="connsiteX9" fmla="*/ 4747187 w 5207553"/>
              <a:gd name="connsiteY9" fmla="*/ 1188946 h 4365757"/>
              <a:gd name="connsiteX10" fmla="*/ 4825342 w 5207553"/>
              <a:gd name="connsiteY10" fmla="*/ 1493746 h 4365757"/>
              <a:gd name="connsiteX11" fmla="*/ 4903495 w 5207553"/>
              <a:gd name="connsiteY11" fmla="*/ 1642239 h 4365757"/>
              <a:gd name="connsiteX12" fmla="*/ 4872234 w 5207553"/>
              <a:gd name="connsiteY12" fmla="*/ 1712576 h 4365757"/>
              <a:gd name="connsiteX13" fmla="*/ 5075434 w 5207553"/>
              <a:gd name="connsiteY13" fmla="*/ 2056454 h 4365757"/>
              <a:gd name="connsiteX14" fmla="*/ 5153588 w 5207553"/>
              <a:gd name="connsiteY14" fmla="*/ 2064271 h 4365757"/>
              <a:gd name="connsiteX15" fmla="*/ 4235280 w 5207553"/>
              <a:gd name="connsiteY15" fmla="*/ 4365757 h 4365757"/>
              <a:gd name="connsiteX16" fmla="*/ 0 w 5207553"/>
              <a:gd name="connsiteY16" fmla="*/ 4365757 h 4365757"/>
              <a:gd name="connsiteX17" fmla="*/ 0 w 5207553"/>
              <a:gd name="connsiteY17" fmla="*/ 1391139 h 4365757"/>
              <a:gd name="connsiteX0" fmla="*/ 0 w 5207553"/>
              <a:gd name="connsiteY0" fmla="*/ 1391139 h 4365757"/>
              <a:gd name="connsiteX1" fmla="*/ 3719465 w 5207553"/>
              <a:gd name="connsiteY1" fmla="*/ 0 h 4365757"/>
              <a:gd name="connsiteX2" fmla="*/ 4004726 w 5207553"/>
              <a:gd name="connsiteY2" fmla="*/ 235469 h 4365757"/>
              <a:gd name="connsiteX3" fmla="*/ 4098511 w 5207553"/>
              <a:gd name="connsiteY3" fmla="*/ 227654 h 4365757"/>
              <a:gd name="connsiteX4" fmla="*/ 4223557 w 5207553"/>
              <a:gd name="connsiteY4" fmla="*/ 399593 h 4365757"/>
              <a:gd name="connsiteX5" fmla="*/ 4051618 w 5207553"/>
              <a:gd name="connsiteY5" fmla="*/ 618422 h 4365757"/>
              <a:gd name="connsiteX6" fmla="*/ 4215742 w 5207553"/>
              <a:gd name="connsiteY6" fmla="*/ 805993 h 4365757"/>
              <a:gd name="connsiteX7" fmla="*/ 4434572 w 5207553"/>
              <a:gd name="connsiteY7" fmla="*/ 954485 h 4365757"/>
              <a:gd name="connsiteX8" fmla="*/ 4645588 w 5207553"/>
              <a:gd name="connsiteY8" fmla="*/ 1165500 h 4365757"/>
              <a:gd name="connsiteX9" fmla="*/ 4747187 w 5207553"/>
              <a:gd name="connsiteY9" fmla="*/ 1188946 h 4365757"/>
              <a:gd name="connsiteX10" fmla="*/ 4825342 w 5207553"/>
              <a:gd name="connsiteY10" fmla="*/ 1493746 h 4365757"/>
              <a:gd name="connsiteX11" fmla="*/ 4903495 w 5207553"/>
              <a:gd name="connsiteY11" fmla="*/ 1642239 h 4365757"/>
              <a:gd name="connsiteX12" fmla="*/ 4872234 w 5207553"/>
              <a:gd name="connsiteY12" fmla="*/ 1712576 h 4365757"/>
              <a:gd name="connsiteX13" fmla="*/ 5075434 w 5207553"/>
              <a:gd name="connsiteY13" fmla="*/ 2056454 h 4365757"/>
              <a:gd name="connsiteX14" fmla="*/ 5153588 w 5207553"/>
              <a:gd name="connsiteY14" fmla="*/ 2064271 h 4365757"/>
              <a:gd name="connsiteX15" fmla="*/ 5051988 w 5207553"/>
              <a:gd name="connsiteY15" fmla="*/ 2720762 h 4365757"/>
              <a:gd name="connsiteX16" fmla="*/ 4235280 w 5207553"/>
              <a:gd name="connsiteY16" fmla="*/ 4365757 h 4365757"/>
              <a:gd name="connsiteX17" fmla="*/ 0 w 5207553"/>
              <a:gd name="connsiteY17" fmla="*/ 4365757 h 4365757"/>
              <a:gd name="connsiteX18" fmla="*/ 0 w 5207553"/>
              <a:gd name="connsiteY18" fmla="*/ 1391139 h 4365757"/>
              <a:gd name="connsiteX0" fmla="*/ 0 w 5230591"/>
              <a:gd name="connsiteY0" fmla="*/ 1391139 h 4469083"/>
              <a:gd name="connsiteX1" fmla="*/ 3719465 w 5230591"/>
              <a:gd name="connsiteY1" fmla="*/ 0 h 4469083"/>
              <a:gd name="connsiteX2" fmla="*/ 4004726 w 5230591"/>
              <a:gd name="connsiteY2" fmla="*/ 235469 h 4469083"/>
              <a:gd name="connsiteX3" fmla="*/ 4098511 w 5230591"/>
              <a:gd name="connsiteY3" fmla="*/ 227654 h 4469083"/>
              <a:gd name="connsiteX4" fmla="*/ 4223557 w 5230591"/>
              <a:gd name="connsiteY4" fmla="*/ 399593 h 4469083"/>
              <a:gd name="connsiteX5" fmla="*/ 4051618 w 5230591"/>
              <a:gd name="connsiteY5" fmla="*/ 618422 h 4469083"/>
              <a:gd name="connsiteX6" fmla="*/ 4215742 w 5230591"/>
              <a:gd name="connsiteY6" fmla="*/ 805993 h 4469083"/>
              <a:gd name="connsiteX7" fmla="*/ 4434572 w 5230591"/>
              <a:gd name="connsiteY7" fmla="*/ 954485 h 4469083"/>
              <a:gd name="connsiteX8" fmla="*/ 4645588 w 5230591"/>
              <a:gd name="connsiteY8" fmla="*/ 1165500 h 4469083"/>
              <a:gd name="connsiteX9" fmla="*/ 4747187 w 5230591"/>
              <a:gd name="connsiteY9" fmla="*/ 1188946 h 4469083"/>
              <a:gd name="connsiteX10" fmla="*/ 4825342 w 5230591"/>
              <a:gd name="connsiteY10" fmla="*/ 1493746 h 4469083"/>
              <a:gd name="connsiteX11" fmla="*/ 4903495 w 5230591"/>
              <a:gd name="connsiteY11" fmla="*/ 1642239 h 4469083"/>
              <a:gd name="connsiteX12" fmla="*/ 4872234 w 5230591"/>
              <a:gd name="connsiteY12" fmla="*/ 1712576 h 4469083"/>
              <a:gd name="connsiteX13" fmla="*/ 5075434 w 5230591"/>
              <a:gd name="connsiteY13" fmla="*/ 2056454 h 4469083"/>
              <a:gd name="connsiteX14" fmla="*/ 5153588 w 5230591"/>
              <a:gd name="connsiteY14" fmla="*/ 2064271 h 4469083"/>
              <a:gd name="connsiteX15" fmla="*/ 5161403 w 5230591"/>
              <a:gd name="connsiteY15" fmla="*/ 2970854 h 4469083"/>
              <a:gd name="connsiteX16" fmla="*/ 4235280 w 5230591"/>
              <a:gd name="connsiteY16" fmla="*/ 4365757 h 4469083"/>
              <a:gd name="connsiteX17" fmla="*/ 0 w 5230591"/>
              <a:gd name="connsiteY17" fmla="*/ 4365757 h 4469083"/>
              <a:gd name="connsiteX18" fmla="*/ 0 w 5230591"/>
              <a:gd name="connsiteY18" fmla="*/ 1391139 h 4469083"/>
              <a:gd name="connsiteX0" fmla="*/ 0 w 5255716"/>
              <a:gd name="connsiteY0" fmla="*/ 1391139 h 4469083"/>
              <a:gd name="connsiteX1" fmla="*/ 3719465 w 5255716"/>
              <a:gd name="connsiteY1" fmla="*/ 0 h 4469083"/>
              <a:gd name="connsiteX2" fmla="*/ 4004726 w 5255716"/>
              <a:gd name="connsiteY2" fmla="*/ 235469 h 4469083"/>
              <a:gd name="connsiteX3" fmla="*/ 4098511 w 5255716"/>
              <a:gd name="connsiteY3" fmla="*/ 227654 h 4469083"/>
              <a:gd name="connsiteX4" fmla="*/ 4223557 w 5255716"/>
              <a:gd name="connsiteY4" fmla="*/ 399593 h 4469083"/>
              <a:gd name="connsiteX5" fmla="*/ 4051618 w 5255716"/>
              <a:gd name="connsiteY5" fmla="*/ 618422 h 4469083"/>
              <a:gd name="connsiteX6" fmla="*/ 4215742 w 5255716"/>
              <a:gd name="connsiteY6" fmla="*/ 805993 h 4469083"/>
              <a:gd name="connsiteX7" fmla="*/ 4434572 w 5255716"/>
              <a:gd name="connsiteY7" fmla="*/ 954485 h 4469083"/>
              <a:gd name="connsiteX8" fmla="*/ 4645588 w 5255716"/>
              <a:gd name="connsiteY8" fmla="*/ 1165500 h 4469083"/>
              <a:gd name="connsiteX9" fmla="*/ 4747187 w 5255716"/>
              <a:gd name="connsiteY9" fmla="*/ 1188946 h 4469083"/>
              <a:gd name="connsiteX10" fmla="*/ 4825342 w 5255716"/>
              <a:gd name="connsiteY10" fmla="*/ 1493746 h 4469083"/>
              <a:gd name="connsiteX11" fmla="*/ 4903495 w 5255716"/>
              <a:gd name="connsiteY11" fmla="*/ 1642239 h 4469083"/>
              <a:gd name="connsiteX12" fmla="*/ 4872234 w 5255716"/>
              <a:gd name="connsiteY12" fmla="*/ 1712576 h 4469083"/>
              <a:gd name="connsiteX13" fmla="*/ 5075434 w 5255716"/>
              <a:gd name="connsiteY13" fmla="*/ 2056454 h 4469083"/>
              <a:gd name="connsiteX14" fmla="*/ 5153588 w 5255716"/>
              <a:gd name="connsiteY14" fmla="*/ 2064271 h 4469083"/>
              <a:gd name="connsiteX15" fmla="*/ 5223926 w 5255716"/>
              <a:gd name="connsiteY15" fmla="*/ 2494115 h 4469083"/>
              <a:gd name="connsiteX16" fmla="*/ 5161403 w 5255716"/>
              <a:gd name="connsiteY16" fmla="*/ 2970854 h 4469083"/>
              <a:gd name="connsiteX17" fmla="*/ 4235280 w 5255716"/>
              <a:gd name="connsiteY17" fmla="*/ 4365757 h 4469083"/>
              <a:gd name="connsiteX18" fmla="*/ 0 w 5255716"/>
              <a:gd name="connsiteY18" fmla="*/ 4365757 h 4469083"/>
              <a:gd name="connsiteX19" fmla="*/ 0 w 5255716"/>
              <a:gd name="connsiteY19" fmla="*/ 1391139 h 4469083"/>
              <a:gd name="connsiteX0" fmla="*/ 0 w 5246717"/>
              <a:gd name="connsiteY0" fmla="*/ 1391139 h 4469083"/>
              <a:gd name="connsiteX1" fmla="*/ 3719465 w 5246717"/>
              <a:gd name="connsiteY1" fmla="*/ 0 h 4469083"/>
              <a:gd name="connsiteX2" fmla="*/ 4004726 w 5246717"/>
              <a:gd name="connsiteY2" fmla="*/ 235469 h 4469083"/>
              <a:gd name="connsiteX3" fmla="*/ 4098511 w 5246717"/>
              <a:gd name="connsiteY3" fmla="*/ 227654 h 4469083"/>
              <a:gd name="connsiteX4" fmla="*/ 4223557 w 5246717"/>
              <a:gd name="connsiteY4" fmla="*/ 399593 h 4469083"/>
              <a:gd name="connsiteX5" fmla="*/ 4051618 w 5246717"/>
              <a:gd name="connsiteY5" fmla="*/ 618422 h 4469083"/>
              <a:gd name="connsiteX6" fmla="*/ 4215742 w 5246717"/>
              <a:gd name="connsiteY6" fmla="*/ 805993 h 4469083"/>
              <a:gd name="connsiteX7" fmla="*/ 4434572 w 5246717"/>
              <a:gd name="connsiteY7" fmla="*/ 954485 h 4469083"/>
              <a:gd name="connsiteX8" fmla="*/ 4645588 w 5246717"/>
              <a:gd name="connsiteY8" fmla="*/ 1165500 h 4469083"/>
              <a:gd name="connsiteX9" fmla="*/ 4747187 w 5246717"/>
              <a:gd name="connsiteY9" fmla="*/ 1188946 h 4469083"/>
              <a:gd name="connsiteX10" fmla="*/ 4825342 w 5246717"/>
              <a:gd name="connsiteY10" fmla="*/ 1493746 h 4469083"/>
              <a:gd name="connsiteX11" fmla="*/ 4903495 w 5246717"/>
              <a:gd name="connsiteY11" fmla="*/ 1642239 h 4469083"/>
              <a:gd name="connsiteX12" fmla="*/ 4872234 w 5246717"/>
              <a:gd name="connsiteY12" fmla="*/ 1712576 h 4469083"/>
              <a:gd name="connsiteX13" fmla="*/ 5075434 w 5246717"/>
              <a:gd name="connsiteY13" fmla="*/ 2056454 h 4469083"/>
              <a:gd name="connsiteX14" fmla="*/ 5153588 w 5246717"/>
              <a:gd name="connsiteY14" fmla="*/ 2064271 h 4469083"/>
              <a:gd name="connsiteX15" fmla="*/ 5200479 w 5246717"/>
              <a:gd name="connsiteY15" fmla="*/ 2556638 h 4469083"/>
              <a:gd name="connsiteX16" fmla="*/ 5161403 w 5246717"/>
              <a:gd name="connsiteY16" fmla="*/ 2970854 h 4469083"/>
              <a:gd name="connsiteX17" fmla="*/ 4235280 w 5246717"/>
              <a:gd name="connsiteY17" fmla="*/ 4365757 h 4469083"/>
              <a:gd name="connsiteX18" fmla="*/ 0 w 5246717"/>
              <a:gd name="connsiteY18" fmla="*/ 4365757 h 4469083"/>
              <a:gd name="connsiteX19" fmla="*/ 0 w 5246717"/>
              <a:gd name="connsiteY19" fmla="*/ 1391139 h 4469083"/>
              <a:gd name="connsiteX0" fmla="*/ 0 w 5246717"/>
              <a:gd name="connsiteY0" fmla="*/ 1391139 h 4365757"/>
              <a:gd name="connsiteX1" fmla="*/ 3719465 w 5246717"/>
              <a:gd name="connsiteY1" fmla="*/ 0 h 4365757"/>
              <a:gd name="connsiteX2" fmla="*/ 4004726 w 5246717"/>
              <a:gd name="connsiteY2" fmla="*/ 235469 h 4365757"/>
              <a:gd name="connsiteX3" fmla="*/ 4098511 w 5246717"/>
              <a:gd name="connsiteY3" fmla="*/ 227654 h 4365757"/>
              <a:gd name="connsiteX4" fmla="*/ 4223557 w 5246717"/>
              <a:gd name="connsiteY4" fmla="*/ 399593 h 4365757"/>
              <a:gd name="connsiteX5" fmla="*/ 4051618 w 5246717"/>
              <a:gd name="connsiteY5" fmla="*/ 618422 h 4365757"/>
              <a:gd name="connsiteX6" fmla="*/ 4215742 w 5246717"/>
              <a:gd name="connsiteY6" fmla="*/ 805993 h 4365757"/>
              <a:gd name="connsiteX7" fmla="*/ 4434572 w 5246717"/>
              <a:gd name="connsiteY7" fmla="*/ 954485 h 4365757"/>
              <a:gd name="connsiteX8" fmla="*/ 4645588 w 5246717"/>
              <a:gd name="connsiteY8" fmla="*/ 1165500 h 4365757"/>
              <a:gd name="connsiteX9" fmla="*/ 4747187 w 5246717"/>
              <a:gd name="connsiteY9" fmla="*/ 1188946 h 4365757"/>
              <a:gd name="connsiteX10" fmla="*/ 4825342 w 5246717"/>
              <a:gd name="connsiteY10" fmla="*/ 1493746 h 4365757"/>
              <a:gd name="connsiteX11" fmla="*/ 4903495 w 5246717"/>
              <a:gd name="connsiteY11" fmla="*/ 1642239 h 4365757"/>
              <a:gd name="connsiteX12" fmla="*/ 4872234 w 5246717"/>
              <a:gd name="connsiteY12" fmla="*/ 1712576 h 4365757"/>
              <a:gd name="connsiteX13" fmla="*/ 5075434 w 5246717"/>
              <a:gd name="connsiteY13" fmla="*/ 2056454 h 4365757"/>
              <a:gd name="connsiteX14" fmla="*/ 5153588 w 5246717"/>
              <a:gd name="connsiteY14" fmla="*/ 2064271 h 4365757"/>
              <a:gd name="connsiteX15" fmla="*/ 5200479 w 5246717"/>
              <a:gd name="connsiteY15" fmla="*/ 2556638 h 4365757"/>
              <a:gd name="connsiteX16" fmla="*/ 5161403 w 5246717"/>
              <a:gd name="connsiteY16" fmla="*/ 2970854 h 4365757"/>
              <a:gd name="connsiteX17" fmla="*/ 3594419 w 5246717"/>
              <a:gd name="connsiteY17" fmla="*/ 3302865 h 4365757"/>
              <a:gd name="connsiteX18" fmla="*/ 0 w 5246717"/>
              <a:gd name="connsiteY18" fmla="*/ 4365757 h 4365757"/>
              <a:gd name="connsiteX19" fmla="*/ 0 w 5246717"/>
              <a:gd name="connsiteY19" fmla="*/ 1391139 h 4365757"/>
              <a:gd name="connsiteX0" fmla="*/ 0 w 5221011"/>
              <a:gd name="connsiteY0" fmla="*/ 1391139 h 4365757"/>
              <a:gd name="connsiteX1" fmla="*/ 3719465 w 5221011"/>
              <a:gd name="connsiteY1" fmla="*/ 0 h 4365757"/>
              <a:gd name="connsiteX2" fmla="*/ 4004726 w 5221011"/>
              <a:gd name="connsiteY2" fmla="*/ 235469 h 4365757"/>
              <a:gd name="connsiteX3" fmla="*/ 4098511 w 5221011"/>
              <a:gd name="connsiteY3" fmla="*/ 227654 h 4365757"/>
              <a:gd name="connsiteX4" fmla="*/ 4223557 w 5221011"/>
              <a:gd name="connsiteY4" fmla="*/ 399593 h 4365757"/>
              <a:gd name="connsiteX5" fmla="*/ 4051618 w 5221011"/>
              <a:gd name="connsiteY5" fmla="*/ 618422 h 4365757"/>
              <a:gd name="connsiteX6" fmla="*/ 4215742 w 5221011"/>
              <a:gd name="connsiteY6" fmla="*/ 805993 h 4365757"/>
              <a:gd name="connsiteX7" fmla="*/ 4434572 w 5221011"/>
              <a:gd name="connsiteY7" fmla="*/ 954485 h 4365757"/>
              <a:gd name="connsiteX8" fmla="*/ 4645588 w 5221011"/>
              <a:gd name="connsiteY8" fmla="*/ 1165500 h 4365757"/>
              <a:gd name="connsiteX9" fmla="*/ 4747187 w 5221011"/>
              <a:gd name="connsiteY9" fmla="*/ 1188946 h 4365757"/>
              <a:gd name="connsiteX10" fmla="*/ 4825342 w 5221011"/>
              <a:gd name="connsiteY10" fmla="*/ 1493746 h 4365757"/>
              <a:gd name="connsiteX11" fmla="*/ 4903495 w 5221011"/>
              <a:gd name="connsiteY11" fmla="*/ 1642239 h 4365757"/>
              <a:gd name="connsiteX12" fmla="*/ 4872234 w 5221011"/>
              <a:gd name="connsiteY12" fmla="*/ 1712576 h 4365757"/>
              <a:gd name="connsiteX13" fmla="*/ 5075434 w 5221011"/>
              <a:gd name="connsiteY13" fmla="*/ 2056454 h 4365757"/>
              <a:gd name="connsiteX14" fmla="*/ 5153588 w 5221011"/>
              <a:gd name="connsiteY14" fmla="*/ 2064271 h 4365757"/>
              <a:gd name="connsiteX15" fmla="*/ 5200479 w 5221011"/>
              <a:gd name="connsiteY15" fmla="*/ 2556638 h 4365757"/>
              <a:gd name="connsiteX16" fmla="*/ 5161403 w 5221011"/>
              <a:gd name="connsiteY16" fmla="*/ 2970854 h 4365757"/>
              <a:gd name="connsiteX17" fmla="*/ 4575249 w 5221011"/>
              <a:gd name="connsiteY17" fmla="*/ 3158423 h 4365757"/>
              <a:gd name="connsiteX18" fmla="*/ 3594419 w 5221011"/>
              <a:gd name="connsiteY18" fmla="*/ 3302865 h 4365757"/>
              <a:gd name="connsiteX19" fmla="*/ 0 w 5221011"/>
              <a:gd name="connsiteY19" fmla="*/ 4365757 h 4365757"/>
              <a:gd name="connsiteX20" fmla="*/ 0 w 5221011"/>
              <a:gd name="connsiteY20" fmla="*/ 1391139 h 4365757"/>
              <a:gd name="connsiteX0" fmla="*/ 0 w 5221011"/>
              <a:gd name="connsiteY0" fmla="*/ 1391139 h 4365757"/>
              <a:gd name="connsiteX1" fmla="*/ 3719465 w 5221011"/>
              <a:gd name="connsiteY1" fmla="*/ 0 h 4365757"/>
              <a:gd name="connsiteX2" fmla="*/ 4004726 w 5221011"/>
              <a:gd name="connsiteY2" fmla="*/ 235469 h 4365757"/>
              <a:gd name="connsiteX3" fmla="*/ 4098511 w 5221011"/>
              <a:gd name="connsiteY3" fmla="*/ 227654 h 4365757"/>
              <a:gd name="connsiteX4" fmla="*/ 4223557 w 5221011"/>
              <a:gd name="connsiteY4" fmla="*/ 399593 h 4365757"/>
              <a:gd name="connsiteX5" fmla="*/ 4051618 w 5221011"/>
              <a:gd name="connsiteY5" fmla="*/ 618422 h 4365757"/>
              <a:gd name="connsiteX6" fmla="*/ 4215742 w 5221011"/>
              <a:gd name="connsiteY6" fmla="*/ 805993 h 4365757"/>
              <a:gd name="connsiteX7" fmla="*/ 4434572 w 5221011"/>
              <a:gd name="connsiteY7" fmla="*/ 954485 h 4365757"/>
              <a:gd name="connsiteX8" fmla="*/ 4645588 w 5221011"/>
              <a:gd name="connsiteY8" fmla="*/ 1165500 h 4365757"/>
              <a:gd name="connsiteX9" fmla="*/ 4747187 w 5221011"/>
              <a:gd name="connsiteY9" fmla="*/ 1188946 h 4365757"/>
              <a:gd name="connsiteX10" fmla="*/ 4825342 w 5221011"/>
              <a:gd name="connsiteY10" fmla="*/ 1493746 h 4365757"/>
              <a:gd name="connsiteX11" fmla="*/ 4903495 w 5221011"/>
              <a:gd name="connsiteY11" fmla="*/ 1642239 h 4365757"/>
              <a:gd name="connsiteX12" fmla="*/ 4872234 w 5221011"/>
              <a:gd name="connsiteY12" fmla="*/ 1712576 h 4365757"/>
              <a:gd name="connsiteX13" fmla="*/ 5075434 w 5221011"/>
              <a:gd name="connsiteY13" fmla="*/ 2056454 h 4365757"/>
              <a:gd name="connsiteX14" fmla="*/ 5153588 w 5221011"/>
              <a:gd name="connsiteY14" fmla="*/ 2064271 h 4365757"/>
              <a:gd name="connsiteX15" fmla="*/ 5200479 w 5221011"/>
              <a:gd name="connsiteY15" fmla="*/ 2556638 h 4365757"/>
              <a:gd name="connsiteX16" fmla="*/ 5161403 w 5221011"/>
              <a:gd name="connsiteY16" fmla="*/ 2970854 h 4365757"/>
              <a:gd name="connsiteX17" fmla="*/ 4450203 w 5221011"/>
              <a:gd name="connsiteY17" fmla="*/ 3025562 h 4365757"/>
              <a:gd name="connsiteX18" fmla="*/ 3594419 w 5221011"/>
              <a:gd name="connsiteY18" fmla="*/ 3302865 h 4365757"/>
              <a:gd name="connsiteX19" fmla="*/ 0 w 5221011"/>
              <a:gd name="connsiteY19" fmla="*/ 4365757 h 4365757"/>
              <a:gd name="connsiteX20" fmla="*/ 0 w 5221011"/>
              <a:gd name="connsiteY20" fmla="*/ 1391139 h 4365757"/>
              <a:gd name="connsiteX0" fmla="*/ 0 w 5221011"/>
              <a:gd name="connsiteY0" fmla="*/ 1391139 h 4365757"/>
              <a:gd name="connsiteX1" fmla="*/ 3719465 w 5221011"/>
              <a:gd name="connsiteY1" fmla="*/ 0 h 4365757"/>
              <a:gd name="connsiteX2" fmla="*/ 4004726 w 5221011"/>
              <a:gd name="connsiteY2" fmla="*/ 235469 h 4365757"/>
              <a:gd name="connsiteX3" fmla="*/ 4098511 w 5221011"/>
              <a:gd name="connsiteY3" fmla="*/ 227654 h 4365757"/>
              <a:gd name="connsiteX4" fmla="*/ 4223557 w 5221011"/>
              <a:gd name="connsiteY4" fmla="*/ 399593 h 4365757"/>
              <a:gd name="connsiteX5" fmla="*/ 4051618 w 5221011"/>
              <a:gd name="connsiteY5" fmla="*/ 618422 h 4365757"/>
              <a:gd name="connsiteX6" fmla="*/ 4215742 w 5221011"/>
              <a:gd name="connsiteY6" fmla="*/ 805993 h 4365757"/>
              <a:gd name="connsiteX7" fmla="*/ 4434572 w 5221011"/>
              <a:gd name="connsiteY7" fmla="*/ 954485 h 4365757"/>
              <a:gd name="connsiteX8" fmla="*/ 4645588 w 5221011"/>
              <a:gd name="connsiteY8" fmla="*/ 1165500 h 4365757"/>
              <a:gd name="connsiteX9" fmla="*/ 4747187 w 5221011"/>
              <a:gd name="connsiteY9" fmla="*/ 1188946 h 4365757"/>
              <a:gd name="connsiteX10" fmla="*/ 4825342 w 5221011"/>
              <a:gd name="connsiteY10" fmla="*/ 1493746 h 4365757"/>
              <a:gd name="connsiteX11" fmla="*/ 4903495 w 5221011"/>
              <a:gd name="connsiteY11" fmla="*/ 1642239 h 4365757"/>
              <a:gd name="connsiteX12" fmla="*/ 4872234 w 5221011"/>
              <a:gd name="connsiteY12" fmla="*/ 1712576 h 4365757"/>
              <a:gd name="connsiteX13" fmla="*/ 5075434 w 5221011"/>
              <a:gd name="connsiteY13" fmla="*/ 2056454 h 4365757"/>
              <a:gd name="connsiteX14" fmla="*/ 5153588 w 5221011"/>
              <a:gd name="connsiteY14" fmla="*/ 2064271 h 4365757"/>
              <a:gd name="connsiteX15" fmla="*/ 5200479 w 5221011"/>
              <a:gd name="connsiteY15" fmla="*/ 2556638 h 4365757"/>
              <a:gd name="connsiteX16" fmla="*/ 5161403 w 5221011"/>
              <a:gd name="connsiteY16" fmla="*/ 2970854 h 4365757"/>
              <a:gd name="connsiteX17" fmla="*/ 4450203 w 5221011"/>
              <a:gd name="connsiteY17" fmla="*/ 3025562 h 4365757"/>
              <a:gd name="connsiteX18" fmla="*/ 3594419 w 5221011"/>
              <a:gd name="connsiteY18" fmla="*/ 3302865 h 4365757"/>
              <a:gd name="connsiteX19" fmla="*/ 0 w 5221011"/>
              <a:gd name="connsiteY19" fmla="*/ 4365757 h 4365757"/>
              <a:gd name="connsiteX20" fmla="*/ 0 w 5221011"/>
              <a:gd name="connsiteY20" fmla="*/ 1391139 h 4365757"/>
              <a:gd name="connsiteX0" fmla="*/ 0 w 5236051"/>
              <a:gd name="connsiteY0" fmla="*/ 1391139 h 4365757"/>
              <a:gd name="connsiteX1" fmla="*/ 3719465 w 5236051"/>
              <a:gd name="connsiteY1" fmla="*/ 0 h 4365757"/>
              <a:gd name="connsiteX2" fmla="*/ 4004726 w 5236051"/>
              <a:gd name="connsiteY2" fmla="*/ 235469 h 4365757"/>
              <a:gd name="connsiteX3" fmla="*/ 4098511 w 5236051"/>
              <a:gd name="connsiteY3" fmla="*/ 227654 h 4365757"/>
              <a:gd name="connsiteX4" fmla="*/ 4223557 w 5236051"/>
              <a:gd name="connsiteY4" fmla="*/ 399593 h 4365757"/>
              <a:gd name="connsiteX5" fmla="*/ 4051618 w 5236051"/>
              <a:gd name="connsiteY5" fmla="*/ 618422 h 4365757"/>
              <a:gd name="connsiteX6" fmla="*/ 4215742 w 5236051"/>
              <a:gd name="connsiteY6" fmla="*/ 805993 h 4365757"/>
              <a:gd name="connsiteX7" fmla="*/ 4434572 w 5236051"/>
              <a:gd name="connsiteY7" fmla="*/ 954485 h 4365757"/>
              <a:gd name="connsiteX8" fmla="*/ 4645588 w 5236051"/>
              <a:gd name="connsiteY8" fmla="*/ 1165500 h 4365757"/>
              <a:gd name="connsiteX9" fmla="*/ 4747187 w 5236051"/>
              <a:gd name="connsiteY9" fmla="*/ 1188946 h 4365757"/>
              <a:gd name="connsiteX10" fmla="*/ 4825342 w 5236051"/>
              <a:gd name="connsiteY10" fmla="*/ 1493746 h 4365757"/>
              <a:gd name="connsiteX11" fmla="*/ 4903495 w 5236051"/>
              <a:gd name="connsiteY11" fmla="*/ 1642239 h 4365757"/>
              <a:gd name="connsiteX12" fmla="*/ 4872234 w 5236051"/>
              <a:gd name="connsiteY12" fmla="*/ 1712576 h 4365757"/>
              <a:gd name="connsiteX13" fmla="*/ 5075434 w 5236051"/>
              <a:gd name="connsiteY13" fmla="*/ 2056454 h 4365757"/>
              <a:gd name="connsiteX14" fmla="*/ 5153588 w 5236051"/>
              <a:gd name="connsiteY14" fmla="*/ 2064271 h 4365757"/>
              <a:gd name="connsiteX15" fmla="*/ 5200479 w 5236051"/>
              <a:gd name="connsiteY15" fmla="*/ 2556638 h 4365757"/>
              <a:gd name="connsiteX16" fmla="*/ 5161403 w 5236051"/>
              <a:gd name="connsiteY16" fmla="*/ 2970854 h 4365757"/>
              <a:gd name="connsiteX17" fmla="*/ 4450203 w 5236051"/>
              <a:gd name="connsiteY17" fmla="*/ 3025562 h 4365757"/>
              <a:gd name="connsiteX18" fmla="*/ 3594419 w 5236051"/>
              <a:gd name="connsiteY18" fmla="*/ 3302865 h 4365757"/>
              <a:gd name="connsiteX19" fmla="*/ 0 w 5236051"/>
              <a:gd name="connsiteY19" fmla="*/ 4365757 h 4365757"/>
              <a:gd name="connsiteX20" fmla="*/ 0 w 5236051"/>
              <a:gd name="connsiteY20" fmla="*/ 1391139 h 4365757"/>
              <a:gd name="connsiteX0" fmla="*/ 0 w 5222875"/>
              <a:gd name="connsiteY0" fmla="*/ 1391139 h 4365757"/>
              <a:gd name="connsiteX1" fmla="*/ 3719465 w 5222875"/>
              <a:gd name="connsiteY1" fmla="*/ 0 h 4365757"/>
              <a:gd name="connsiteX2" fmla="*/ 4004726 w 5222875"/>
              <a:gd name="connsiteY2" fmla="*/ 235469 h 4365757"/>
              <a:gd name="connsiteX3" fmla="*/ 4098511 w 5222875"/>
              <a:gd name="connsiteY3" fmla="*/ 227654 h 4365757"/>
              <a:gd name="connsiteX4" fmla="*/ 4223557 w 5222875"/>
              <a:gd name="connsiteY4" fmla="*/ 399593 h 4365757"/>
              <a:gd name="connsiteX5" fmla="*/ 4051618 w 5222875"/>
              <a:gd name="connsiteY5" fmla="*/ 618422 h 4365757"/>
              <a:gd name="connsiteX6" fmla="*/ 4215742 w 5222875"/>
              <a:gd name="connsiteY6" fmla="*/ 805993 h 4365757"/>
              <a:gd name="connsiteX7" fmla="*/ 4434572 w 5222875"/>
              <a:gd name="connsiteY7" fmla="*/ 954485 h 4365757"/>
              <a:gd name="connsiteX8" fmla="*/ 4645588 w 5222875"/>
              <a:gd name="connsiteY8" fmla="*/ 1165500 h 4365757"/>
              <a:gd name="connsiteX9" fmla="*/ 4747187 w 5222875"/>
              <a:gd name="connsiteY9" fmla="*/ 1188946 h 4365757"/>
              <a:gd name="connsiteX10" fmla="*/ 4825342 w 5222875"/>
              <a:gd name="connsiteY10" fmla="*/ 1493746 h 4365757"/>
              <a:gd name="connsiteX11" fmla="*/ 4903495 w 5222875"/>
              <a:gd name="connsiteY11" fmla="*/ 1642239 h 4365757"/>
              <a:gd name="connsiteX12" fmla="*/ 4872234 w 5222875"/>
              <a:gd name="connsiteY12" fmla="*/ 1712576 h 4365757"/>
              <a:gd name="connsiteX13" fmla="*/ 5075434 w 5222875"/>
              <a:gd name="connsiteY13" fmla="*/ 2056454 h 4365757"/>
              <a:gd name="connsiteX14" fmla="*/ 5153588 w 5222875"/>
              <a:gd name="connsiteY14" fmla="*/ 2064271 h 4365757"/>
              <a:gd name="connsiteX15" fmla="*/ 5200479 w 5222875"/>
              <a:gd name="connsiteY15" fmla="*/ 2556638 h 4365757"/>
              <a:gd name="connsiteX16" fmla="*/ 5161403 w 5222875"/>
              <a:gd name="connsiteY16" fmla="*/ 2970854 h 4365757"/>
              <a:gd name="connsiteX17" fmla="*/ 4450203 w 5222875"/>
              <a:gd name="connsiteY17" fmla="*/ 3025562 h 4365757"/>
              <a:gd name="connsiteX18" fmla="*/ 3594419 w 5222875"/>
              <a:gd name="connsiteY18" fmla="*/ 3302865 h 4365757"/>
              <a:gd name="connsiteX19" fmla="*/ 0 w 5222875"/>
              <a:gd name="connsiteY19" fmla="*/ 4365757 h 4365757"/>
              <a:gd name="connsiteX20" fmla="*/ 0 w 5222875"/>
              <a:gd name="connsiteY20" fmla="*/ 1391139 h 4365757"/>
              <a:gd name="connsiteX0" fmla="*/ 0 w 5258656"/>
              <a:gd name="connsiteY0" fmla="*/ 1391139 h 4365757"/>
              <a:gd name="connsiteX1" fmla="*/ 3719465 w 5258656"/>
              <a:gd name="connsiteY1" fmla="*/ 0 h 4365757"/>
              <a:gd name="connsiteX2" fmla="*/ 4004726 w 5258656"/>
              <a:gd name="connsiteY2" fmla="*/ 235469 h 4365757"/>
              <a:gd name="connsiteX3" fmla="*/ 4098511 w 5258656"/>
              <a:gd name="connsiteY3" fmla="*/ 227654 h 4365757"/>
              <a:gd name="connsiteX4" fmla="*/ 4223557 w 5258656"/>
              <a:gd name="connsiteY4" fmla="*/ 399593 h 4365757"/>
              <a:gd name="connsiteX5" fmla="*/ 4051618 w 5258656"/>
              <a:gd name="connsiteY5" fmla="*/ 618422 h 4365757"/>
              <a:gd name="connsiteX6" fmla="*/ 4215742 w 5258656"/>
              <a:gd name="connsiteY6" fmla="*/ 805993 h 4365757"/>
              <a:gd name="connsiteX7" fmla="*/ 4434572 w 5258656"/>
              <a:gd name="connsiteY7" fmla="*/ 954485 h 4365757"/>
              <a:gd name="connsiteX8" fmla="*/ 4645588 w 5258656"/>
              <a:gd name="connsiteY8" fmla="*/ 1165500 h 4365757"/>
              <a:gd name="connsiteX9" fmla="*/ 4747187 w 5258656"/>
              <a:gd name="connsiteY9" fmla="*/ 1188946 h 4365757"/>
              <a:gd name="connsiteX10" fmla="*/ 4825342 w 5258656"/>
              <a:gd name="connsiteY10" fmla="*/ 1493746 h 4365757"/>
              <a:gd name="connsiteX11" fmla="*/ 4903495 w 5258656"/>
              <a:gd name="connsiteY11" fmla="*/ 1642239 h 4365757"/>
              <a:gd name="connsiteX12" fmla="*/ 4872234 w 5258656"/>
              <a:gd name="connsiteY12" fmla="*/ 1712576 h 4365757"/>
              <a:gd name="connsiteX13" fmla="*/ 5075434 w 5258656"/>
              <a:gd name="connsiteY13" fmla="*/ 2056454 h 4365757"/>
              <a:gd name="connsiteX14" fmla="*/ 5153588 w 5258656"/>
              <a:gd name="connsiteY14" fmla="*/ 2064271 h 4365757"/>
              <a:gd name="connsiteX15" fmla="*/ 5200479 w 5258656"/>
              <a:gd name="connsiteY15" fmla="*/ 2556638 h 4365757"/>
              <a:gd name="connsiteX16" fmla="*/ 5161403 w 5258656"/>
              <a:gd name="connsiteY16" fmla="*/ 2970854 h 4365757"/>
              <a:gd name="connsiteX17" fmla="*/ 4450203 w 5258656"/>
              <a:gd name="connsiteY17" fmla="*/ 3025562 h 4365757"/>
              <a:gd name="connsiteX18" fmla="*/ 3594419 w 5258656"/>
              <a:gd name="connsiteY18" fmla="*/ 3302865 h 4365757"/>
              <a:gd name="connsiteX19" fmla="*/ 0 w 5258656"/>
              <a:gd name="connsiteY19" fmla="*/ 4365757 h 4365757"/>
              <a:gd name="connsiteX20" fmla="*/ 0 w 5258656"/>
              <a:gd name="connsiteY20" fmla="*/ 1391139 h 4365757"/>
              <a:gd name="connsiteX0" fmla="*/ 0 w 5915148"/>
              <a:gd name="connsiteY0" fmla="*/ 1062893 h 4365757"/>
              <a:gd name="connsiteX1" fmla="*/ 4375957 w 5915148"/>
              <a:gd name="connsiteY1" fmla="*/ 0 h 4365757"/>
              <a:gd name="connsiteX2" fmla="*/ 4661218 w 5915148"/>
              <a:gd name="connsiteY2" fmla="*/ 235469 h 4365757"/>
              <a:gd name="connsiteX3" fmla="*/ 4755003 w 5915148"/>
              <a:gd name="connsiteY3" fmla="*/ 227654 h 4365757"/>
              <a:gd name="connsiteX4" fmla="*/ 4880049 w 5915148"/>
              <a:gd name="connsiteY4" fmla="*/ 399593 h 4365757"/>
              <a:gd name="connsiteX5" fmla="*/ 4708110 w 5915148"/>
              <a:gd name="connsiteY5" fmla="*/ 618422 h 4365757"/>
              <a:gd name="connsiteX6" fmla="*/ 4872234 w 5915148"/>
              <a:gd name="connsiteY6" fmla="*/ 805993 h 4365757"/>
              <a:gd name="connsiteX7" fmla="*/ 5091064 w 5915148"/>
              <a:gd name="connsiteY7" fmla="*/ 954485 h 4365757"/>
              <a:gd name="connsiteX8" fmla="*/ 5302080 w 5915148"/>
              <a:gd name="connsiteY8" fmla="*/ 1165500 h 4365757"/>
              <a:gd name="connsiteX9" fmla="*/ 5403679 w 5915148"/>
              <a:gd name="connsiteY9" fmla="*/ 1188946 h 4365757"/>
              <a:gd name="connsiteX10" fmla="*/ 5481834 w 5915148"/>
              <a:gd name="connsiteY10" fmla="*/ 1493746 h 4365757"/>
              <a:gd name="connsiteX11" fmla="*/ 5559987 w 5915148"/>
              <a:gd name="connsiteY11" fmla="*/ 1642239 h 4365757"/>
              <a:gd name="connsiteX12" fmla="*/ 5528726 w 5915148"/>
              <a:gd name="connsiteY12" fmla="*/ 1712576 h 4365757"/>
              <a:gd name="connsiteX13" fmla="*/ 5731926 w 5915148"/>
              <a:gd name="connsiteY13" fmla="*/ 2056454 h 4365757"/>
              <a:gd name="connsiteX14" fmla="*/ 5810080 w 5915148"/>
              <a:gd name="connsiteY14" fmla="*/ 2064271 h 4365757"/>
              <a:gd name="connsiteX15" fmla="*/ 5856971 w 5915148"/>
              <a:gd name="connsiteY15" fmla="*/ 2556638 h 4365757"/>
              <a:gd name="connsiteX16" fmla="*/ 5817895 w 5915148"/>
              <a:gd name="connsiteY16" fmla="*/ 2970854 h 4365757"/>
              <a:gd name="connsiteX17" fmla="*/ 5106695 w 5915148"/>
              <a:gd name="connsiteY17" fmla="*/ 3025562 h 4365757"/>
              <a:gd name="connsiteX18" fmla="*/ 4250911 w 5915148"/>
              <a:gd name="connsiteY18" fmla="*/ 3302865 h 4365757"/>
              <a:gd name="connsiteX19" fmla="*/ 656492 w 5915148"/>
              <a:gd name="connsiteY19" fmla="*/ 4365757 h 4365757"/>
              <a:gd name="connsiteX20" fmla="*/ 0 w 5915148"/>
              <a:gd name="connsiteY20" fmla="*/ 1062893 h 4365757"/>
              <a:gd name="connsiteX0" fmla="*/ 153060 w 6068208"/>
              <a:gd name="connsiteY0" fmla="*/ 1062893 h 4378059"/>
              <a:gd name="connsiteX1" fmla="*/ 4529017 w 6068208"/>
              <a:gd name="connsiteY1" fmla="*/ 0 h 4378059"/>
              <a:gd name="connsiteX2" fmla="*/ 4814278 w 6068208"/>
              <a:gd name="connsiteY2" fmla="*/ 235469 h 4378059"/>
              <a:gd name="connsiteX3" fmla="*/ 4908063 w 6068208"/>
              <a:gd name="connsiteY3" fmla="*/ 227654 h 4378059"/>
              <a:gd name="connsiteX4" fmla="*/ 5033109 w 6068208"/>
              <a:gd name="connsiteY4" fmla="*/ 399593 h 4378059"/>
              <a:gd name="connsiteX5" fmla="*/ 4861170 w 6068208"/>
              <a:gd name="connsiteY5" fmla="*/ 618422 h 4378059"/>
              <a:gd name="connsiteX6" fmla="*/ 5025294 w 6068208"/>
              <a:gd name="connsiteY6" fmla="*/ 805993 h 4378059"/>
              <a:gd name="connsiteX7" fmla="*/ 5244124 w 6068208"/>
              <a:gd name="connsiteY7" fmla="*/ 954485 h 4378059"/>
              <a:gd name="connsiteX8" fmla="*/ 5455140 w 6068208"/>
              <a:gd name="connsiteY8" fmla="*/ 1165500 h 4378059"/>
              <a:gd name="connsiteX9" fmla="*/ 5556739 w 6068208"/>
              <a:gd name="connsiteY9" fmla="*/ 1188946 h 4378059"/>
              <a:gd name="connsiteX10" fmla="*/ 5634894 w 6068208"/>
              <a:gd name="connsiteY10" fmla="*/ 1493746 h 4378059"/>
              <a:gd name="connsiteX11" fmla="*/ 5713047 w 6068208"/>
              <a:gd name="connsiteY11" fmla="*/ 1642239 h 4378059"/>
              <a:gd name="connsiteX12" fmla="*/ 5681786 w 6068208"/>
              <a:gd name="connsiteY12" fmla="*/ 1712576 h 4378059"/>
              <a:gd name="connsiteX13" fmla="*/ 5884986 w 6068208"/>
              <a:gd name="connsiteY13" fmla="*/ 2056454 h 4378059"/>
              <a:gd name="connsiteX14" fmla="*/ 5963140 w 6068208"/>
              <a:gd name="connsiteY14" fmla="*/ 2064271 h 4378059"/>
              <a:gd name="connsiteX15" fmla="*/ 6010031 w 6068208"/>
              <a:gd name="connsiteY15" fmla="*/ 2556638 h 4378059"/>
              <a:gd name="connsiteX16" fmla="*/ 5970955 w 6068208"/>
              <a:gd name="connsiteY16" fmla="*/ 2970854 h 4378059"/>
              <a:gd name="connsiteX17" fmla="*/ 5259755 w 6068208"/>
              <a:gd name="connsiteY17" fmla="*/ 3025562 h 4378059"/>
              <a:gd name="connsiteX18" fmla="*/ 4403971 w 6068208"/>
              <a:gd name="connsiteY18" fmla="*/ 3302865 h 4378059"/>
              <a:gd name="connsiteX19" fmla="*/ 809552 w 6068208"/>
              <a:gd name="connsiteY19" fmla="*/ 4365757 h 4378059"/>
              <a:gd name="connsiteX20" fmla="*/ 0 w 6068208"/>
              <a:gd name="connsiteY20" fmla="*/ 1399962 h 4378059"/>
              <a:gd name="connsiteX21" fmla="*/ 153060 w 6068208"/>
              <a:gd name="connsiteY21" fmla="*/ 1062893 h 4378059"/>
              <a:gd name="connsiteX0" fmla="*/ 475177 w 6390325"/>
              <a:gd name="connsiteY0" fmla="*/ 1062893 h 4378938"/>
              <a:gd name="connsiteX1" fmla="*/ 4851134 w 6390325"/>
              <a:gd name="connsiteY1" fmla="*/ 0 h 4378938"/>
              <a:gd name="connsiteX2" fmla="*/ 5136395 w 6390325"/>
              <a:gd name="connsiteY2" fmla="*/ 235469 h 4378938"/>
              <a:gd name="connsiteX3" fmla="*/ 5230180 w 6390325"/>
              <a:gd name="connsiteY3" fmla="*/ 227654 h 4378938"/>
              <a:gd name="connsiteX4" fmla="*/ 5355226 w 6390325"/>
              <a:gd name="connsiteY4" fmla="*/ 399593 h 4378938"/>
              <a:gd name="connsiteX5" fmla="*/ 5183287 w 6390325"/>
              <a:gd name="connsiteY5" fmla="*/ 618422 h 4378938"/>
              <a:gd name="connsiteX6" fmla="*/ 5347411 w 6390325"/>
              <a:gd name="connsiteY6" fmla="*/ 805993 h 4378938"/>
              <a:gd name="connsiteX7" fmla="*/ 5566241 w 6390325"/>
              <a:gd name="connsiteY7" fmla="*/ 954485 h 4378938"/>
              <a:gd name="connsiteX8" fmla="*/ 5777257 w 6390325"/>
              <a:gd name="connsiteY8" fmla="*/ 1165500 h 4378938"/>
              <a:gd name="connsiteX9" fmla="*/ 5878856 w 6390325"/>
              <a:gd name="connsiteY9" fmla="*/ 1188946 h 4378938"/>
              <a:gd name="connsiteX10" fmla="*/ 5957011 w 6390325"/>
              <a:gd name="connsiteY10" fmla="*/ 1493746 h 4378938"/>
              <a:gd name="connsiteX11" fmla="*/ 6035164 w 6390325"/>
              <a:gd name="connsiteY11" fmla="*/ 1642239 h 4378938"/>
              <a:gd name="connsiteX12" fmla="*/ 6003903 w 6390325"/>
              <a:gd name="connsiteY12" fmla="*/ 1712576 h 4378938"/>
              <a:gd name="connsiteX13" fmla="*/ 6207103 w 6390325"/>
              <a:gd name="connsiteY13" fmla="*/ 2056454 h 4378938"/>
              <a:gd name="connsiteX14" fmla="*/ 6285257 w 6390325"/>
              <a:gd name="connsiteY14" fmla="*/ 2064271 h 4378938"/>
              <a:gd name="connsiteX15" fmla="*/ 6332148 w 6390325"/>
              <a:gd name="connsiteY15" fmla="*/ 2556638 h 4378938"/>
              <a:gd name="connsiteX16" fmla="*/ 6293072 w 6390325"/>
              <a:gd name="connsiteY16" fmla="*/ 2970854 h 4378938"/>
              <a:gd name="connsiteX17" fmla="*/ 5581872 w 6390325"/>
              <a:gd name="connsiteY17" fmla="*/ 3025562 h 4378938"/>
              <a:gd name="connsiteX18" fmla="*/ 4726088 w 6390325"/>
              <a:gd name="connsiteY18" fmla="*/ 3302865 h 4378938"/>
              <a:gd name="connsiteX19" fmla="*/ 1131669 w 6390325"/>
              <a:gd name="connsiteY19" fmla="*/ 4365757 h 4378938"/>
              <a:gd name="connsiteX20" fmla="*/ 25133 w 6390325"/>
              <a:gd name="connsiteY20" fmla="*/ 1861069 h 4378938"/>
              <a:gd name="connsiteX21" fmla="*/ 322117 w 6390325"/>
              <a:gd name="connsiteY21" fmla="*/ 1399962 h 4378938"/>
              <a:gd name="connsiteX22" fmla="*/ 475177 w 6390325"/>
              <a:gd name="connsiteY22" fmla="*/ 1062893 h 4378938"/>
              <a:gd name="connsiteX0" fmla="*/ 1362427 w 7277575"/>
              <a:gd name="connsiteY0" fmla="*/ 1062893 h 4369291"/>
              <a:gd name="connsiteX1" fmla="*/ 5738384 w 7277575"/>
              <a:gd name="connsiteY1" fmla="*/ 0 h 4369291"/>
              <a:gd name="connsiteX2" fmla="*/ 6023645 w 7277575"/>
              <a:gd name="connsiteY2" fmla="*/ 235469 h 4369291"/>
              <a:gd name="connsiteX3" fmla="*/ 6117430 w 7277575"/>
              <a:gd name="connsiteY3" fmla="*/ 227654 h 4369291"/>
              <a:gd name="connsiteX4" fmla="*/ 6242476 w 7277575"/>
              <a:gd name="connsiteY4" fmla="*/ 399593 h 4369291"/>
              <a:gd name="connsiteX5" fmla="*/ 6070537 w 7277575"/>
              <a:gd name="connsiteY5" fmla="*/ 618422 h 4369291"/>
              <a:gd name="connsiteX6" fmla="*/ 6234661 w 7277575"/>
              <a:gd name="connsiteY6" fmla="*/ 805993 h 4369291"/>
              <a:gd name="connsiteX7" fmla="*/ 6453491 w 7277575"/>
              <a:gd name="connsiteY7" fmla="*/ 954485 h 4369291"/>
              <a:gd name="connsiteX8" fmla="*/ 6664507 w 7277575"/>
              <a:gd name="connsiteY8" fmla="*/ 1165500 h 4369291"/>
              <a:gd name="connsiteX9" fmla="*/ 6766106 w 7277575"/>
              <a:gd name="connsiteY9" fmla="*/ 1188946 h 4369291"/>
              <a:gd name="connsiteX10" fmla="*/ 6844261 w 7277575"/>
              <a:gd name="connsiteY10" fmla="*/ 1493746 h 4369291"/>
              <a:gd name="connsiteX11" fmla="*/ 6922414 w 7277575"/>
              <a:gd name="connsiteY11" fmla="*/ 1642239 h 4369291"/>
              <a:gd name="connsiteX12" fmla="*/ 6891153 w 7277575"/>
              <a:gd name="connsiteY12" fmla="*/ 1712576 h 4369291"/>
              <a:gd name="connsiteX13" fmla="*/ 7094353 w 7277575"/>
              <a:gd name="connsiteY13" fmla="*/ 2056454 h 4369291"/>
              <a:gd name="connsiteX14" fmla="*/ 7172507 w 7277575"/>
              <a:gd name="connsiteY14" fmla="*/ 2064271 h 4369291"/>
              <a:gd name="connsiteX15" fmla="*/ 7219398 w 7277575"/>
              <a:gd name="connsiteY15" fmla="*/ 2556638 h 4369291"/>
              <a:gd name="connsiteX16" fmla="*/ 7180322 w 7277575"/>
              <a:gd name="connsiteY16" fmla="*/ 2970854 h 4369291"/>
              <a:gd name="connsiteX17" fmla="*/ 6469122 w 7277575"/>
              <a:gd name="connsiteY17" fmla="*/ 3025562 h 4369291"/>
              <a:gd name="connsiteX18" fmla="*/ 5613338 w 7277575"/>
              <a:gd name="connsiteY18" fmla="*/ 3302865 h 4369291"/>
              <a:gd name="connsiteX19" fmla="*/ 2018919 w 7277575"/>
              <a:gd name="connsiteY19" fmla="*/ 4365757 h 4369291"/>
              <a:gd name="connsiteX20" fmla="*/ 21430 w 7277575"/>
              <a:gd name="connsiteY20" fmla="*/ 1626607 h 4369291"/>
              <a:gd name="connsiteX21" fmla="*/ 912383 w 7277575"/>
              <a:gd name="connsiteY21" fmla="*/ 1861069 h 4369291"/>
              <a:gd name="connsiteX22" fmla="*/ 1209367 w 7277575"/>
              <a:gd name="connsiteY22" fmla="*/ 1399962 h 4369291"/>
              <a:gd name="connsiteX23" fmla="*/ 1362427 w 7277575"/>
              <a:gd name="connsiteY23" fmla="*/ 1062893 h 4369291"/>
              <a:gd name="connsiteX0" fmla="*/ 997130 w 6912278"/>
              <a:gd name="connsiteY0" fmla="*/ 1062893 h 4369291"/>
              <a:gd name="connsiteX1" fmla="*/ 5373087 w 6912278"/>
              <a:gd name="connsiteY1" fmla="*/ 0 h 4369291"/>
              <a:gd name="connsiteX2" fmla="*/ 5658348 w 6912278"/>
              <a:gd name="connsiteY2" fmla="*/ 235469 h 4369291"/>
              <a:gd name="connsiteX3" fmla="*/ 5752133 w 6912278"/>
              <a:gd name="connsiteY3" fmla="*/ 227654 h 4369291"/>
              <a:gd name="connsiteX4" fmla="*/ 5877179 w 6912278"/>
              <a:gd name="connsiteY4" fmla="*/ 399593 h 4369291"/>
              <a:gd name="connsiteX5" fmla="*/ 5705240 w 6912278"/>
              <a:gd name="connsiteY5" fmla="*/ 618422 h 4369291"/>
              <a:gd name="connsiteX6" fmla="*/ 5869364 w 6912278"/>
              <a:gd name="connsiteY6" fmla="*/ 805993 h 4369291"/>
              <a:gd name="connsiteX7" fmla="*/ 6088194 w 6912278"/>
              <a:gd name="connsiteY7" fmla="*/ 954485 h 4369291"/>
              <a:gd name="connsiteX8" fmla="*/ 6299210 w 6912278"/>
              <a:gd name="connsiteY8" fmla="*/ 1165500 h 4369291"/>
              <a:gd name="connsiteX9" fmla="*/ 6400809 w 6912278"/>
              <a:gd name="connsiteY9" fmla="*/ 1188946 h 4369291"/>
              <a:gd name="connsiteX10" fmla="*/ 6478964 w 6912278"/>
              <a:gd name="connsiteY10" fmla="*/ 1493746 h 4369291"/>
              <a:gd name="connsiteX11" fmla="*/ 6557117 w 6912278"/>
              <a:gd name="connsiteY11" fmla="*/ 1642239 h 4369291"/>
              <a:gd name="connsiteX12" fmla="*/ 6525856 w 6912278"/>
              <a:gd name="connsiteY12" fmla="*/ 1712576 h 4369291"/>
              <a:gd name="connsiteX13" fmla="*/ 6729056 w 6912278"/>
              <a:gd name="connsiteY13" fmla="*/ 2056454 h 4369291"/>
              <a:gd name="connsiteX14" fmla="*/ 6807210 w 6912278"/>
              <a:gd name="connsiteY14" fmla="*/ 2064271 h 4369291"/>
              <a:gd name="connsiteX15" fmla="*/ 6854101 w 6912278"/>
              <a:gd name="connsiteY15" fmla="*/ 2556638 h 4369291"/>
              <a:gd name="connsiteX16" fmla="*/ 6815025 w 6912278"/>
              <a:gd name="connsiteY16" fmla="*/ 2970854 h 4369291"/>
              <a:gd name="connsiteX17" fmla="*/ 6103825 w 6912278"/>
              <a:gd name="connsiteY17" fmla="*/ 3025562 h 4369291"/>
              <a:gd name="connsiteX18" fmla="*/ 5248041 w 6912278"/>
              <a:gd name="connsiteY18" fmla="*/ 3302865 h 4369291"/>
              <a:gd name="connsiteX19" fmla="*/ 1653622 w 6912278"/>
              <a:gd name="connsiteY19" fmla="*/ 4365757 h 4369291"/>
              <a:gd name="connsiteX20" fmla="*/ 31272 w 6912278"/>
              <a:gd name="connsiteY20" fmla="*/ 1243653 h 4369291"/>
              <a:gd name="connsiteX21" fmla="*/ 547086 w 6912278"/>
              <a:gd name="connsiteY21" fmla="*/ 1861069 h 4369291"/>
              <a:gd name="connsiteX22" fmla="*/ 844070 w 6912278"/>
              <a:gd name="connsiteY22" fmla="*/ 1399962 h 4369291"/>
              <a:gd name="connsiteX23" fmla="*/ 997130 w 6912278"/>
              <a:gd name="connsiteY23" fmla="*/ 1062893 h 4369291"/>
              <a:gd name="connsiteX0" fmla="*/ 1650949 w 7566097"/>
              <a:gd name="connsiteY0" fmla="*/ 1062893 h 4390583"/>
              <a:gd name="connsiteX1" fmla="*/ 6026906 w 7566097"/>
              <a:gd name="connsiteY1" fmla="*/ 0 h 4390583"/>
              <a:gd name="connsiteX2" fmla="*/ 6312167 w 7566097"/>
              <a:gd name="connsiteY2" fmla="*/ 235469 h 4390583"/>
              <a:gd name="connsiteX3" fmla="*/ 6405952 w 7566097"/>
              <a:gd name="connsiteY3" fmla="*/ 227654 h 4390583"/>
              <a:gd name="connsiteX4" fmla="*/ 6530998 w 7566097"/>
              <a:gd name="connsiteY4" fmla="*/ 399593 h 4390583"/>
              <a:gd name="connsiteX5" fmla="*/ 6359059 w 7566097"/>
              <a:gd name="connsiteY5" fmla="*/ 618422 h 4390583"/>
              <a:gd name="connsiteX6" fmla="*/ 6523183 w 7566097"/>
              <a:gd name="connsiteY6" fmla="*/ 805993 h 4390583"/>
              <a:gd name="connsiteX7" fmla="*/ 6742013 w 7566097"/>
              <a:gd name="connsiteY7" fmla="*/ 954485 h 4390583"/>
              <a:gd name="connsiteX8" fmla="*/ 6953029 w 7566097"/>
              <a:gd name="connsiteY8" fmla="*/ 1165500 h 4390583"/>
              <a:gd name="connsiteX9" fmla="*/ 7054628 w 7566097"/>
              <a:gd name="connsiteY9" fmla="*/ 1188946 h 4390583"/>
              <a:gd name="connsiteX10" fmla="*/ 7132783 w 7566097"/>
              <a:gd name="connsiteY10" fmla="*/ 1493746 h 4390583"/>
              <a:gd name="connsiteX11" fmla="*/ 7210936 w 7566097"/>
              <a:gd name="connsiteY11" fmla="*/ 1642239 h 4390583"/>
              <a:gd name="connsiteX12" fmla="*/ 7179675 w 7566097"/>
              <a:gd name="connsiteY12" fmla="*/ 1712576 h 4390583"/>
              <a:gd name="connsiteX13" fmla="*/ 7382875 w 7566097"/>
              <a:gd name="connsiteY13" fmla="*/ 2056454 h 4390583"/>
              <a:gd name="connsiteX14" fmla="*/ 7461029 w 7566097"/>
              <a:gd name="connsiteY14" fmla="*/ 2064271 h 4390583"/>
              <a:gd name="connsiteX15" fmla="*/ 7507920 w 7566097"/>
              <a:gd name="connsiteY15" fmla="*/ 2556638 h 4390583"/>
              <a:gd name="connsiteX16" fmla="*/ 7468844 w 7566097"/>
              <a:gd name="connsiteY16" fmla="*/ 2970854 h 4390583"/>
              <a:gd name="connsiteX17" fmla="*/ 6757644 w 7566097"/>
              <a:gd name="connsiteY17" fmla="*/ 3025562 h 4390583"/>
              <a:gd name="connsiteX18" fmla="*/ 5901860 w 7566097"/>
              <a:gd name="connsiteY18" fmla="*/ 3302865 h 4390583"/>
              <a:gd name="connsiteX19" fmla="*/ 2307441 w 7566097"/>
              <a:gd name="connsiteY19" fmla="*/ 4365757 h 4390583"/>
              <a:gd name="connsiteX20" fmla="*/ 52043 w 7566097"/>
              <a:gd name="connsiteY20" fmla="*/ 571531 h 4390583"/>
              <a:gd name="connsiteX21" fmla="*/ 685091 w 7566097"/>
              <a:gd name="connsiteY21" fmla="*/ 1243653 h 4390583"/>
              <a:gd name="connsiteX22" fmla="*/ 1200905 w 7566097"/>
              <a:gd name="connsiteY22" fmla="*/ 1861069 h 4390583"/>
              <a:gd name="connsiteX23" fmla="*/ 1497889 w 7566097"/>
              <a:gd name="connsiteY23" fmla="*/ 1399962 h 4390583"/>
              <a:gd name="connsiteX24" fmla="*/ 1650949 w 7566097"/>
              <a:gd name="connsiteY24" fmla="*/ 1062893 h 4390583"/>
              <a:gd name="connsiteX0" fmla="*/ 2433910 w 8349058"/>
              <a:gd name="connsiteY0" fmla="*/ 1062893 h 4400108"/>
              <a:gd name="connsiteX1" fmla="*/ 6809867 w 8349058"/>
              <a:gd name="connsiteY1" fmla="*/ 0 h 4400108"/>
              <a:gd name="connsiteX2" fmla="*/ 7095128 w 8349058"/>
              <a:gd name="connsiteY2" fmla="*/ 235469 h 4400108"/>
              <a:gd name="connsiteX3" fmla="*/ 7188913 w 8349058"/>
              <a:gd name="connsiteY3" fmla="*/ 227654 h 4400108"/>
              <a:gd name="connsiteX4" fmla="*/ 7313959 w 8349058"/>
              <a:gd name="connsiteY4" fmla="*/ 399593 h 4400108"/>
              <a:gd name="connsiteX5" fmla="*/ 7142020 w 8349058"/>
              <a:gd name="connsiteY5" fmla="*/ 618422 h 4400108"/>
              <a:gd name="connsiteX6" fmla="*/ 7306144 w 8349058"/>
              <a:gd name="connsiteY6" fmla="*/ 805993 h 4400108"/>
              <a:gd name="connsiteX7" fmla="*/ 7524974 w 8349058"/>
              <a:gd name="connsiteY7" fmla="*/ 954485 h 4400108"/>
              <a:gd name="connsiteX8" fmla="*/ 7735990 w 8349058"/>
              <a:gd name="connsiteY8" fmla="*/ 1165500 h 4400108"/>
              <a:gd name="connsiteX9" fmla="*/ 7837589 w 8349058"/>
              <a:gd name="connsiteY9" fmla="*/ 1188946 h 4400108"/>
              <a:gd name="connsiteX10" fmla="*/ 7915744 w 8349058"/>
              <a:gd name="connsiteY10" fmla="*/ 1493746 h 4400108"/>
              <a:gd name="connsiteX11" fmla="*/ 7993897 w 8349058"/>
              <a:gd name="connsiteY11" fmla="*/ 1642239 h 4400108"/>
              <a:gd name="connsiteX12" fmla="*/ 7962636 w 8349058"/>
              <a:gd name="connsiteY12" fmla="*/ 1712576 h 4400108"/>
              <a:gd name="connsiteX13" fmla="*/ 8165836 w 8349058"/>
              <a:gd name="connsiteY13" fmla="*/ 2056454 h 4400108"/>
              <a:gd name="connsiteX14" fmla="*/ 8243990 w 8349058"/>
              <a:gd name="connsiteY14" fmla="*/ 2064271 h 4400108"/>
              <a:gd name="connsiteX15" fmla="*/ 8290881 w 8349058"/>
              <a:gd name="connsiteY15" fmla="*/ 2556638 h 4400108"/>
              <a:gd name="connsiteX16" fmla="*/ 8251805 w 8349058"/>
              <a:gd name="connsiteY16" fmla="*/ 2970854 h 4400108"/>
              <a:gd name="connsiteX17" fmla="*/ 7540605 w 8349058"/>
              <a:gd name="connsiteY17" fmla="*/ 3025562 h 4400108"/>
              <a:gd name="connsiteX18" fmla="*/ 6684821 w 8349058"/>
              <a:gd name="connsiteY18" fmla="*/ 3302865 h 4400108"/>
              <a:gd name="connsiteX19" fmla="*/ 3090402 w 8349058"/>
              <a:gd name="connsiteY19" fmla="*/ 4365757 h 4400108"/>
              <a:gd name="connsiteX20" fmla="*/ 76913 w 8349058"/>
              <a:gd name="connsiteY20" fmla="*/ 407408 h 4400108"/>
              <a:gd name="connsiteX21" fmla="*/ 835004 w 8349058"/>
              <a:gd name="connsiteY21" fmla="*/ 571531 h 4400108"/>
              <a:gd name="connsiteX22" fmla="*/ 1468052 w 8349058"/>
              <a:gd name="connsiteY22" fmla="*/ 1243653 h 4400108"/>
              <a:gd name="connsiteX23" fmla="*/ 1983866 w 8349058"/>
              <a:gd name="connsiteY23" fmla="*/ 1861069 h 4400108"/>
              <a:gd name="connsiteX24" fmla="*/ 2280850 w 8349058"/>
              <a:gd name="connsiteY24" fmla="*/ 1399962 h 4400108"/>
              <a:gd name="connsiteX25" fmla="*/ 2433910 w 8349058"/>
              <a:gd name="connsiteY25" fmla="*/ 1062893 h 4400108"/>
              <a:gd name="connsiteX0" fmla="*/ 2433910 w 8349058"/>
              <a:gd name="connsiteY0" fmla="*/ 1062893 h 4400108"/>
              <a:gd name="connsiteX1" fmla="*/ 2538759 w 8349058"/>
              <a:gd name="connsiteY1" fmla="*/ 618422 h 4400108"/>
              <a:gd name="connsiteX2" fmla="*/ 6809867 w 8349058"/>
              <a:gd name="connsiteY2" fmla="*/ 0 h 4400108"/>
              <a:gd name="connsiteX3" fmla="*/ 7095128 w 8349058"/>
              <a:gd name="connsiteY3" fmla="*/ 235469 h 4400108"/>
              <a:gd name="connsiteX4" fmla="*/ 7188913 w 8349058"/>
              <a:gd name="connsiteY4" fmla="*/ 227654 h 4400108"/>
              <a:gd name="connsiteX5" fmla="*/ 7313959 w 8349058"/>
              <a:gd name="connsiteY5" fmla="*/ 399593 h 4400108"/>
              <a:gd name="connsiteX6" fmla="*/ 7142020 w 8349058"/>
              <a:gd name="connsiteY6" fmla="*/ 618422 h 4400108"/>
              <a:gd name="connsiteX7" fmla="*/ 7306144 w 8349058"/>
              <a:gd name="connsiteY7" fmla="*/ 805993 h 4400108"/>
              <a:gd name="connsiteX8" fmla="*/ 7524974 w 8349058"/>
              <a:gd name="connsiteY8" fmla="*/ 954485 h 4400108"/>
              <a:gd name="connsiteX9" fmla="*/ 7735990 w 8349058"/>
              <a:gd name="connsiteY9" fmla="*/ 1165500 h 4400108"/>
              <a:gd name="connsiteX10" fmla="*/ 7837589 w 8349058"/>
              <a:gd name="connsiteY10" fmla="*/ 1188946 h 4400108"/>
              <a:gd name="connsiteX11" fmla="*/ 7915744 w 8349058"/>
              <a:gd name="connsiteY11" fmla="*/ 1493746 h 4400108"/>
              <a:gd name="connsiteX12" fmla="*/ 7993897 w 8349058"/>
              <a:gd name="connsiteY12" fmla="*/ 1642239 h 4400108"/>
              <a:gd name="connsiteX13" fmla="*/ 7962636 w 8349058"/>
              <a:gd name="connsiteY13" fmla="*/ 1712576 h 4400108"/>
              <a:gd name="connsiteX14" fmla="*/ 8165836 w 8349058"/>
              <a:gd name="connsiteY14" fmla="*/ 2056454 h 4400108"/>
              <a:gd name="connsiteX15" fmla="*/ 8243990 w 8349058"/>
              <a:gd name="connsiteY15" fmla="*/ 2064271 h 4400108"/>
              <a:gd name="connsiteX16" fmla="*/ 8290881 w 8349058"/>
              <a:gd name="connsiteY16" fmla="*/ 2556638 h 4400108"/>
              <a:gd name="connsiteX17" fmla="*/ 8251805 w 8349058"/>
              <a:gd name="connsiteY17" fmla="*/ 2970854 h 4400108"/>
              <a:gd name="connsiteX18" fmla="*/ 7540605 w 8349058"/>
              <a:gd name="connsiteY18" fmla="*/ 3025562 h 4400108"/>
              <a:gd name="connsiteX19" fmla="*/ 6684821 w 8349058"/>
              <a:gd name="connsiteY19" fmla="*/ 3302865 h 4400108"/>
              <a:gd name="connsiteX20" fmla="*/ 3090402 w 8349058"/>
              <a:gd name="connsiteY20" fmla="*/ 4365757 h 4400108"/>
              <a:gd name="connsiteX21" fmla="*/ 76913 w 8349058"/>
              <a:gd name="connsiteY21" fmla="*/ 407408 h 4400108"/>
              <a:gd name="connsiteX22" fmla="*/ 835004 w 8349058"/>
              <a:gd name="connsiteY22" fmla="*/ 571531 h 4400108"/>
              <a:gd name="connsiteX23" fmla="*/ 1468052 w 8349058"/>
              <a:gd name="connsiteY23" fmla="*/ 1243653 h 4400108"/>
              <a:gd name="connsiteX24" fmla="*/ 1983866 w 8349058"/>
              <a:gd name="connsiteY24" fmla="*/ 1861069 h 4400108"/>
              <a:gd name="connsiteX25" fmla="*/ 2280850 w 8349058"/>
              <a:gd name="connsiteY25" fmla="*/ 1399962 h 4400108"/>
              <a:gd name="connsiteX26" fmla="*/ 2433910 w 8349058"/>
              <a:gd name="connsiteY26" fmla="*/ 1062893 h 4400108"/>
              <a:gd name="connsiteX0" fmla="*/ 2433910 w 8349058"/>
              <a:gd name="connsiteY0" fmla="*/ 1062893 h 4400108"/>
              <a:gd name="connsiteX1" fmla="*/ 2538759 w 8349058"/>
              <a:gd name="connsiteY1" fmla="*/ 618422 h 4400108"/>
              <a:gd name="connsiteX2" fmla="*/ 3382820 w 8349058"/>
              <a:gd name="connsiteY2" fmla="*/ 141684 h 4400108"/>
              <a:gd name="connsiteX3" fmla="*/ 6809867 w 8349058"/>
              <a:gd name="connsiteY3" fmla="*/ 0 h 4400108"/>
              <a:gd name="connsiteX4" fmla="*/ 7095128 w 8349058"/>
              <a:gd name="connsiteY4" fmla="*/ 235469 h 4400108"/>
              <a:gd name="connsiteX5" fmla="*/ 7188913 w 8349058"/>
              <a:gd name="connsiteY5" fmla="*/ 227654 h 4400108"/>
              <a:gd name="connsiteX6" fmla="*/ 7313959 w 8349058"/>
              <a:gd name="connsiteY6" fmla="*/ 399593 h 4400108"/>
              <a:gd name="connsiteX7" fmla="*/ 7142020 w 8349058"/>
              <a:gd name="connsiteY7" fmla="*/ 618422 h 4400108"/>
              <a:gd name="connsiteX8" fmla="*/ 7306144 w 8349058"/>
              <a:gd name="connsiteY8" fmla="*/ 805993 h 4400108"/>
              <a:gd name="connsiteX9" fmla="*/ 7524974 w 8349058"/>
              <a:gd name="connsiteY9" fmla="*/ 954485 h 4400108"/>
              <a:gd name="connsiteX10" fmla="*/ 7735990 w 8349058"/>
              <a:gd name="connsiteY10" fmla="*/ 1165500 h 4400108"/>
              <a:gd name="connsiteX11" fmla="*/ 7837589 w 8349058"/>
              <a:gd name="connsiteY11" fmla="*/ 1188946 h 4400108"/>
              <a:gd name="connsiteX12" fmla="*/ 7915744 w 8349058"/>
              <a:gd name="connsiteY12" fmla="*/ 1493746 h 4400108"/>
              <a:gd name="connsiteX13" fmla="*/ 7993897 w 8349058"/>
              <a:gd name="connsiteY13" fmla="*/ 1642239 h 4400108"/>
              <a:gd name="connsiteX14" fmla="*/ 7962636 w 8349058"/>
              <a:gd name="connsiteY14" fmla="*/ 1712576 h 4400108"/>
              <a:gd name="connsiteX15" fmla="*/ 8165836 w 8349058"/>
              <a:gd name="connsiteY15" fmla="*/ 2056454 h 4400108"/>
              <a:gd name="connsiteX16" fmla="*/ 8243990 w 8349058"/>
              <a:gd name="connsiteY16" fmla="*/ 2064271 h 4400108"/>
              <a:gd name="connsiteX17" fmla="*/ 8290881 w 8349058"/>
              <a:gd name="connsiteY17" fmla="*/ 2556638 h 4400108"/>
              <a:gd name="connsiteX18" fmla="*/ 8251805 w 8349058"/>
              <a:gd name="connsiteY18" fmla="*/ 2970854 h 4400108"/>
              <a:gd name="connsiteX19" fmla="*/ 7540605 w 8349058"/>
              <a:gd name="connsiteY19" fmla="*/ 3025562 h 4400108"/>
              <a:gd name="connsiteX20" fmla="*/ 6684821 w 8349058"/>
              <a:gd name="connsiteY20" fmla="*/ 3302865 h 4400108"/>
              <a:gd name="connsiteX21" fmla="*/ 3090402 w 8349058"/>
              <a:gd name="connsiteY21" fmla="*/ 4365757 h 4400108"/>
              <a:gd name="connsiteX22" fmla="*/ 76913 w 8349058"/>
              <a:gd name="connsiteY22" fmla="*/ 407408 h 4400108"/>
              <a:gd name="connsiteX23" fmla="*/ 835004 w 8349058"/>
              <a:gd name="connsiteY23" fmla="*/ 571531 h 4400108"/>
              <a:gd name="connsiteX24" fmla="*/ 1468052 w 8349058"/>
              <a:gd name="connsiteY24" fmla="*/ 1243653 h 4400108"/>
              <a:gd name="connsiteX25" fmla="*/ 1983866 w 8349058"/>
              <a:gd name="connsiteY25" fmla="*/ 1861069 h 4400108"/>
              <a:gd name="connsiteX26" fmla="*/ 2280850 w 8349058"/>
              <a:gd name="connsiteY26" fmla="*/ 1399962 h 4400108"/>
              <a:gd name="connsiteX27" fmla="*/ 2433910 w 8349058"/>
              <a:gd name="connsiteY27" fmla="*/ 1062893 h 4400108"/>
              <a:gd name="connsiteX0" fmla="*/ 2433910 w 8349058"/>
              <a:gd name="connsiteY0" fmla="*/ 1062893 h 4400108"/>
              <a:gd name="connsiteX1" fmla="*/ 2538759 w 8349058"/>
              <a:gd name="connsiteY1" fmla="*/ 618422 h 4400108"/>
              <a:gd name="connsiteX2" fmla="*/ 2929528 w 8349058"/>
              <a:gd name="connsiteY2" fmla="*/ 266730 h 4400108"/>
              <a:gd name="connsiteX3" fmla="*/ 3382820 w 8349058"/>
              <a:gd name="connsiteY3" fmla="*/ 141684 h 4400108"/>
              <a:gd name="connsiteX4" fmla="*/ 6809867 w 8349058"/>
              <a:gd name="connsiteY4" fmla="*/ 0 h 4400108"/>
              <a:gd name="connsiteX5" fmla="*/ 7095128 w 8349058"/>
              <a:gd name="connsiteY5" fmla="*/ 235469 h 4400108"/>
              <a:gd name="connsiteX6" fmla="*/ 7188913 w 8349058"/>
              <a:gd name="connsiteY6" fmla="*/ 227654 h 4400108"/>
              <a:gd name="connsiteX7" fmla="*/ 7313959 w 8349058"/>
              <a:gd name="connsiteY7" fmla="*/ 399593 h 4400108"/>
              <a:gd name="connsiteX8" fmla="*/ 7142020 w 8349058"/>
              <a:gd name="connsiteY8" fmla="*/ 618422 h 4400108"/>
              <a:gd name="connsiteX9" fmla="*/ 7306144 w 8349058"/>
              <a:gd name="connsiteY9" fmla="*/ 805993 h 4400108"/>
              <a:gd name="connsiteX10" fmla="*/ 7524974 w 8349058"/>
              <a:gd name="connsiteY10" fmla="*/ 954485 h 4400108"/>
              <a:gd name="connsiteX11" fmla="*/ 7735990 w 8349058"/>
              <a:gd name="connsiteY11" fmla="*/ 1165500 h 4400108"/>
              <a:gd name="connsiteX12" fmla="*/ 7837589 w 8349058"/>
              <a:gd name="connsiteY12" fmla="*/ 1188946 h 4400108"/>
              <a:gd name="connsiteX13" fmla="*/ 7915744 w 8349058"/>
              <a:gd name="connsiteY13" fmla="*/ 1493746 h 4400108"/>
              <a:gd name="connsiteX14" fmla="*/ 7993897 w 8349058"/>
              <a:gd name="connsiteY14" fmla="*/ 1642239 h 4400108"/>
              <a:gd name="connsiteX15" fmla="*/ 7962636 w 8349058"/>
              <a:gd name="connsiteY15" fmla="*/ 1712576 h 4400108"/>
              <a:gd name="connsiteX16" fmla="*/ 8165836 w 8349058"/>
              <a:gd name="connsiteY16" fmla="*/ 2056454 h 4400108"/>
              <a:gd name="connsiteX17" fmla="*/ 8243990 w 8349058"/>
              <a:gd name="connsiteY17" fmla="*/ 2064271 h 4400108"/>
              <a:gd name="connsiteX18" fmla="*/ 8290881 w 8349058"/>
              <a:gd name="connsiteY18" fmla="*/ 2556638 h 4400108"/>
              <a:gd name="connsiteX19" fmla="*/ 8251805 w 8349058"/>
              <a:gd name="connsiteY19" fmla="*/ 2970854 h 4400108"/>
              <a:gd name="connsiteX20" fmla="*/ 7540605 w 8349058"/>
              <a:gd name="connsiteY20" fmla="*/ 3025562 h 4400108"/>
              <a:gd name="connsiteX21" fmla="*/ 6684821 w 8349058"/>
              <a:gd name="connsiteY21" fmla="*/ 3302865 h 4400108"/>
              <a:gd name="connsiteX22" fmla="*/ 3090402 w 8349058"/>
              <a:gd name="connsiteY22" fmla="*/ 4365757 h 4400108"/>
              <a:gd name="connsiteX23" fmla="*/ 76913 w 8349058"/>
              <a:gd name="connsiteY23" fmla="*/ 407408 h 4400108"/>
              <a:gd name="connsiteX24" fmla="*/ 835004 w 8349058"/>
              <a:gd name="connsiteY24" fmla="*/ 571531 h 4400108"/>
              <a:gd name="connsiteX25" fmla="*/ 1468052 w 8349058"/>
              <a:gd name="connsiteY25" fmla="*/ 1243653 h 4400108"/>
              <a:gd name="connsiteX26" fmla="*/ 1983866 w 8349058"/>
              <a:gd name="connsiteY26" fmla="*/ 1861069 h 4400108"/>
              <a:gd name="connsiteX27" fmla="*/ 2280850 w 8349058"/>
              <a:gd name="connsiteY27" fmla="*/ 1399962 h 4400108"/>
              <a:gd name="connsiteX28" fmla="*/ 2433910 w 8349058"/>
              <a:gd name="connsiteY28" fmla="*/ 1062893 h 4400108"/>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6809867 w 8349058"/>
              <a:gd name="connsiteY5" fmla="*/ 69332 h 4469440"/>
              <a:gd name="connsiteX6" fmla="*/ 7095128 w 8349058"/>
              <a:gd name="connsiteY6" fmla="*/ 304801 h 4469440"/>
              <a:gd name="connsiteX7" fmla="*/ 7188913 w 8349058"/>
              <a:gd name="connsiteY7" fmla="*/ 296986 h 4469440"/>
              <a:gd name="connsiteX8" fmla="*/ 7313959 w 8349058"/>
              <a:gd name="connsiteY8" fmla="*/ 468925 h 4469440"/>
              <a:gd name="connsiteX9" fmla="*/ 7142020 w 8349058"/>
              <a:gd name="connsiteY9" fmla="*/ 687754 h 4469440"/>
              <a:gd name="connsiteX10" fmla="*/ 7306144 w 8349058"/>
              <a:gd name="connsiteY10" fmla="*/ 875325 h 4469440"/>
              <a:gd name="connsiteX11" fmla="*/ 7524974 w 8349058"/>
              <a:gd name="connsiteY11" fmla="*/ 1023817 h 4469440"/>
              <a:gd name="connsiteX12" fmla="*/ 7735990 w 8349058"/>
              <a:gd name="connsiteY12" fmla="*/ 1234832 h 4469440"/>
              <a:gd name="connsiteX13" fmla="*/ 7837589 w 8349058"/>
              <a:gd name="connsiteY13" fmla="*/ 1258278 h 4469440"/>
              <a:gd name="connsiteX14" fmla="*/ 7915744 w 8349058"/>
              <a:gd name="connsiteY14" fmla="*/ 1563078 h 4469440"/>
              <a:gd name="connsiteX15" fmla="*/ 7993897 w 8349058"/>
              <a:gd name="connsiteY15" fmla="*/ 1711571 h 4469440"/>
              <a:gd name="connsiteX16" fmla="*/ 7962636 w 8349058"/>
              <a:gd name="connsiteY16" fmla="*/ 1781908 h 4469440"/>
              <a:gd name="connsiteX17" fmla="*/ 8165836 w 8349058"/>
              <a:gd name="connsiteY17" fmla="*/ 2125786 h 4469440"/>
              <a:gd name="connsiteX18" fmla="*/ 8243990 w 8349058"/>
              <a:gd name="connsiteY18" fmla="*/ 2133603 h 4469440"/>
              <a:gd name="connsiteX19" fmla="*/ 8290881 w 8349058"/>
              <a:gd name="connsiteY19" fmla="*/ 2625970 h 4469440"/>
              <a:gd name="connsiteX20" fmla="*/ 8251805 w 8349058"/>
              <a:gd name="connsiteY20" fmla="*/ 3040186 h 4469440"/>
              <a:gd name="connsiteX21" fmla="*/ 7540605 w 8349058"/>
              <a:gd name="connsiteY21" fmla="*/ 3094894 h 4469440"/>
              <a:gd name="connsiteX22" fmla="*/ 6684821 w 8349058"/>
              <a:gd name="connsiteY22" fmla="*/ 3372197 h 4469440"/>
              <a:gd name="connsiteX23" fmla="*/ 3090402 w 8349058"/>
              <a:gd name="connsiteY23" fmla="*/ 4435089 h 4469440"/>
              <a:gd name="connsiteX24" fmla="*/ 76913 w 8349058"/>
              <a:gd name="connsiteY24" fmla="*/ 476740 h 4469440"/>
              <a:gd name="connsiteX25" fmla="*/ 835004 w 8349058"/>
              <a:gd name="connsiteY25" fmla="*/ 640863 h 4469440"/>
              <a:gd name="connsiteX26" fmla="*/ 1468052 w 8349058"/>
              <a:gd name="connsiteY26" fmla="*/ 1312985 h 4469440"/>
              <a:gd name="connsiteX27" fmla="*/ 1983866 w 8349058"/>
              <a:gd name="connsiteY27" fmla="*/ 1930401 h 4469440"/>
              <a:gd name="connsiteX28" fmla="*/ 2280850 w 8349058"/>
              <a:gd name="connsiteY28" fmla="*/ 1469294 h 4469440"/>
              <a:gd name="connsiteX29" fmla="*/ 2433910 w 8349058"/>
              <a:gd name="connsiteY29"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809867 w 8349058"/>
              <a:gd name="connsiteY6" fmla="*/ 69332 h 4469440"/>
              <a:gd name="connsiteX7" fmla="*/ 7095128 w 8349058"/>
              <a:gd name="connsiteY7" fmla="*/ 304801 h 4469440"/>
              <a:gd name="connsiteX8" fmla="*/ 7188913 w 8349058"/>
              <a:gd name="connsiteY8" fmla="*/ 296986 h 4469440"/>
              <a:gd name="connsiteX9" fmla="*/ 7313959 w 8349058"/>
              <a:gd name="connsiteY9" fmla="*/ 468925 h 4469440"/>
              <a:gd name="connsiteX10" fmla="*/ 7142020 w 8349058"/>
              <a:gd name="connsiteY10" fmla="*/ 687754 h 4469440"/>
              <a:gd name="connsiteX11" fmla="*/ 7306144 w 8349058"/>
              <a:gd name="connsiteY11" fmla="*/ 875325 h 4469440"/>
              <a:gd name="connsiteX12" fmla="*/ 7524974 w 8349058"/>
              <a:gd name="connsiteY12" fmla="*/ 1023817 h 4469440"/>
              <a:gd name="connsiteX13" fmla="*/ 7735990 w 8349058"/>
              <a:gd name="connsiteY13" fmla="*/ 1234832 h 4469440"/>
              <a:gd name="connsiteX14" fmla="*/ 7837589 w 8349058"/>
              <a:gd name="connsiteY14" fmla="*/ 1258278 h 4469440"/>
              <a:gd name="connsiteX15" fmla="*/ 7915744 w 8349058"/>
              <a:gd name="connsiteY15" fmla="*/ 1563078 h 4469440"/>
              <a:gd name="connsiteX16" fmla="*/ 7993897 w 8349058"/>
              <a:gd name="connsiteY16" fmla="*/ 1711571 h 4469440"/>
              <a:gd name="connsiteX17" fmla="*/ 7962636 w 8349058"/>
              <a:gd name="connsiteY17" fmla="*/ 1781908 h 4469440"/>
              <a:gd name="connsiteX18" fmla="*/ 8165836 w 8349058"/>
              <a:gd name="connsiteY18" fmla="*/ 2125786 h 4469440"/>
              <a:gd name="connsiteX19" fmla="*/ 8243990 w 8349058"/>
              <a:gd name="connsiteY19" fmla="*/ 2133603 h 4469440"/>
              <a:gd name="connsiteX20" fmla="*/ 8290881 w 8349058"/>
              <a:gd name="connsiteY20" fmla="*/ 2625970 h 4469440"/>
              <a:gd name="connsiteX21" fmla="*/ 8251805 w 8349058"/>
              <a:gd name="connsiteY21" fmla="*/ 3040186 h 4469440"/>
              <a:gd name="connsiteX22" fmla="*/ 7540605 w 8349058"/>
              <a:gd name="connsiteY22" fmla="*/ 3094894 h 4469440"/>
              <a:gd name="connsiteX23" fmla="*/ 6684821 w 8349058"/>
              <a:gd name="connsiteY23" fmla="*/ 3372197 h 4469440"/>
              <a:gd name="connsiteX24" fmla="*/ 3090402 w 8349058"/>
              <a:gd name="connsiteY24" fmla="*/ 4435089 h 4469440"/>
              <a:gd name="connsiteX25" fmla="*/ 76913 w 8349058"/>
              <a:gd name="connsiteY25" fmla="*/ 476740 h 4469440"/>
              <a:gd name="connsiteX26" fmla="*/ 835004 w 8349058"/>
              <a:gd name="connsiteY26" fmla="*/ 640863 h 4469440"/>
              <a:gd name="connsiteX27" fmla="*/ 1468052 w 8349058"/>
              <a:gd name="connsiteY27" fmla="*/ 1312985 h 4469440"/>
              <a:gd name="connsiteX28" fmla="*/ 1983866 w 8349058"/>
              <a:gd name="connsiteY28" fmla="*/ 1930401 h 4469440"/>
              <a:gd name="connsiteX29" fmla="*/ 2280850 w 8349058"/>
              <a:gd name="connsiteY29" fmla="*/ 1469294 h 4469440"/>
              <a:gd name="connsiteX30" fmla="*/ 2433910 w 8349058"/>
              <a:gd name="connsiteY30"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024420 w 8349058"/>
              <a:gd name="connsiteY6" fmla="*/ 500185 h 4469440"/>
              <a:gd name="connsiteX7" fmla="*/ 6809867 w 8349058"/>
              <a:gd name="connsiteY7" fmla="*/ 69332 h 4469440"/>
              <a:gd name="connsiteX8" fmla="*/ 7095128 w 8349058"/>
              <a:gd name="connsiteY8" fmla="*/ 304801 h 4469440"/>
              <a:gd name="connsiteX9" fmla="*/ 7188913 w 8349058"/>
              <a:gd name="connsiteY9" fmla="*/ 296986 h 4469440"/>
              <a:gd name="connsiteX10" fmla="*/ 7313959 w 8349058"/>
              <a:gd name="connsiteY10" fmla="*/ 468925 h 4469440"/>
              <a:gd name="connsiteX11" fmla="*/ 7142020 w 8349058"/>
              <a:gd name="connsiteY11" fmla="*/ 687754 h 4469440"/>
              <a:gd name="connsiteX12" fmla="*/ 7306144 w 8349058"/>
              <a:gd name="connsiteY12" fmla="*/ 875325 h 4469440"/>
              <a:gd name="connsiteX13" fmla="*/ 7524974 w 8349058"/>
              <a:gd name="connsiteY13" fmla="*/ 1023817 h 4469440"/>
              <a:gd name="connsiteX14" fmla="*/ 7735990 w 8349058"/>
              <a:gd name="connsiteY14" fmla="*/ 1234832 h 4469440"/>
              <a:gd name="connsiteX15" fmla="*/ 7837589 w 8349058"/>
              <a:gd name="connsiteY15" fmla="*/ 1258278 h 4469440"/>
              <a:gd name="connsiteX16" fmla="*/ 7915744 w 8349058"/>
              <a:gd name="connsiteY16" fmla="*/ 1563078 h 4469440"/>
              <a:gd name="connsiteX17" fmla="*/ 7993897 w 8349058"/>
              <a:gd name="connsiteY17" fmla="*/ 1711571 h 4469440"/>
              <a:gd name="connsiteX18" fmla="*/ 7962636 w 8349058"/>
              <a:gd name="connsiteY18" fmla="*/ 1781908 h 4469440"/>
              <a:gd name="connsiteX19" fmla="*/ 8165836 w 8349058"/>
              <a:gd name="connsiteY19" fmla="*/ 2125786 h 4469440"/>
              <a:gd name="connsiteX20" fmla="*/ 8243990 w 8349058"/>
              <a:gd name="connsiteY20" fmla="*/ 2133603 h 4469440"/>
              <a:gd name="connsiteX21" fmla="*/ 8290881 w 8349058"/>
              <a:gd name="connsiteY21" fmla="*/ 2625970 h 4469440"/>
              <a:gd name="connsiteX22" fmla="*/ 8251805 w 8349058"/>
              <a:gd name="connsiteY22" fmla="*/ 3040186 h 4469440"/>
              <a:gd name="connsiteX23" fmla="*/ 7540605 w 8349058"/>
              <a:gd name="connsiteY23" fmla="*/ 3094894 h 4469440"/>
              <a:gd name="connsiteX24" fmla="*/ 6684821 w 8349058"/>
              <a:gd name="connsiteY24" fmla="*/ 3372197 h 4469440"/>
              <a:gd name="connsiteX25" fmla="*/ 3090402 w 8349058"/>
              <a:gd name="connsiteY25" fmla="*/ 4435089 h 4469440"/>
              <a:gd name="connsiteX26" fmla="*/ 76913 w 8349058"/>
              <a:gd name="connsiteY26" fmla="*/ 476740 h 4469440"/>
              <a:gd name="connsiteX27" fmla="*/ 835004 w 8349058"/>
              <a:gd name="connsiteY27" fmla="*/ 640863 h 4469440"/>
              <a:gd name="connsiteX28" fmla="*/ 1468052 w 8349058"/>
              <a:gd name="connsiteY28" fmla="*/ 1312985 h 4469440"/>
              <a:gd name="connsiteX29" fmla="*/ 1983866 w 8349058"/>
              <a:gd name="connsiteY29" fmla="*/ 1930401 h 4469440"/>
              <a:gd name="connsiteX30" fmla="*/ 2280850 w 8349058"/>
              <a:gd name="connsiteY30" fmla="*/ 1469294 h 4469440"/>
              <a:gd name="connsiteX31" fmla="*/ 2433910 w 8349058"/>
              <a:gd name="connsiteY31"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024420 w 8349058"/>
              <a:gd name="connsiteY6" fmla="*/ 500185 h 4469440"/>
              <a:gd name="connsiteX7" fmla="*/ 6469897 w 8349058"/>
              <a:gd name="connsiteY7" fmla="*/ 101600 h 4469440"/>
              <a:gd name="connsiteX8" fmla="*/ 6809867 w 8349058"/>
              <a:gd name="connsiteY8" fmla="*/ 69332 h 4469440"/>
              <a:gd name="connsiteX9" fmla="*/ 7095128 w 8349058"/>
              <a:gd name="connsiteY9" fmla="*/ 304801 h 4469440"/>
              <a:gd name="connsiteX10" fmla="*/ 7188913 w 8349058"/>
              <a:gd name="connsiteY10" fmla="*/ 296986 h 4469440"/>
              <a:gd name="connsiteX11" fmla="*/ 7313959 w 8349058"/>
              <a:gd name="connsiteY11" fmla="*/ 468925 h 4469440"/>
              <a:gd name="connsiteX12" fmla="*/ 7142020 w 8349058"/>
              <a:gd name="connsiteY12" fmla="*/ 687754 h 4469440"/>
              <a:gd name="connsiteX13" fmla="*/ 7306144 w 8349058"/>
              <a:gd name="connsiteY13" fmla="*/ 875325 h 4469440"/>
              <a:gd name="connsiteX14" fmla="*/ 7524974 w 8349058"/>
              <a:gd name="connsiteY14" fmla="*/ 1023817 h 4469440"/>
              <a:gd name="connsiteX15" fmla="*/ 7735990 w 8349058"/>
              <a:gd name="connsiteY15" fmla="*/ 1234832 h 4469440"/>
              <a:gd name="connsiteX16" fmla="*/ 7837589 w 8349058"/>
              <a:gd name="connsiteY16" fmla="*/ 1258278 h 4469440"/>
              <a:gd name="connsiteX17" fmla="*/ 7915744 w 8349058"/>
              <a:gd name="connsiteY17" fmla="*/ 1563078 h 4469440"/>
              <a:gd name="connsiteX18" fmla="*/ 7993897 w 8349058"/>
              <a:gd name="connsiteY18" fmla="*/ 1711571 h 4469440"/>
              <a:gd name="connsiteX19" fmla="*/ 7962636 w 8349058"/>
              <a:gd name="connsiteY19" fmla="*/ 1781908 h 4469440"/>
              <a:gd name="connsiteX20" fmla="*/ 8165836 w 8349058"/>
              <a:gd name="connsiteY20" fmla="*/ 2125786 h 4469440"/>
              <a:gd name="connsiteX21" fmla="*/ 8243990 w 8349058"/>
              <a:gd name="connsiteY21" fmla="*/ 2133603 h 4469440"/>
              <a:gd name="connsiteX22" fmla="*/ 8290881 w 8349058"/>
              <a:gd name="connsiteY22" fmla="*/ 2625970 h 4469440"/>
              <a:gd name="connsiteX23" fmla="*/ 8251805 w 8349058"/>
              <a:gd name="connsiteY23" fmla="*/ 3040186 h 4469440"/>
              <a:gd name="connsiteX24" fmla="*/ 7540605 w 8349058"/>
              <a:gd name="connsiteY24" fmla="*/ 3094894 h 4469440"/>
              <a:gd name="connsiteX25" fmla="*/ 6684821 w 8349058"/>
              <a:gd name="connsiteY25" fmla="*/ 3372197 h 4469440"/>
              <a:gd name="connsiteX26" fmla="*/ 3090402 w 8349058"/>
              <a:gd name="connsiteY26" fmla="*/ 4435089 h 4469440"/>
              <a:gd name="connsiteX27" fmla="*/ 76913 w 8349058"/>
              <a:gd name="connsiteY27" fmla="*/ 476740 h 4469440"/>
              <a:gd name="connsiteX28" fmla="*/ 835004 w 8349058"/>
              <a:gd name="connsiteY28" fmla="*/ 640863 h 4469440"/>
              <a:gd name="connsiteX29" fmla="*/ 1468052 w 8349058"/>
              <a:gd name="connsiteY29" fmla="*/ 1312985 h 4469440"/>
              <a:gd name="connsiteX30" fmla="*/ 1983866 w 8349058"/>
              <a:gd name="connsiteY30" fmla="*/ 1930401 h 4469440"/>
              <a:gd name="connsiteX31" fmla="*/ 2280850 w 8349058"/>
              <a:gd name="connsiteY31" fmla="*/ 1469294 h 4469440"/>
              <a:gd name="connsiteX32" fmla="*/ 2433910 w 8349058"/>
              <a:gd name="connsiteY32"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024420 w 8349058"/>
              <a:gd name="connsiteY6" fmla="*/ 500185 h 4469440"/>
              <a:gd name="connsiteX7" fmla="*/ 6469897 w 8349058"/>
              <a:gd name="connsiteY7" fmla="*/ 101600 h 4469440"/>
              <a:gd name="connsiteX8" fmla="*/ 6618390 w 8349058"/>
              <a:gd name="connsiteY8" fmla="*/ 140677 h 4469440"/>
              <a:gd name="connsiteX9" fmla="*/ 6809867 w 8349058"/>
              <a:gd name="connsiteY9" fmla="*/ 69332 h 4469440"/>
              <a:gd name="connsiteX10" fmla="*/ 7095128 w 8349058"/>
              <a:gd name="connsiteY10" fmla="*/ 304801 h 4469440"/>
              <a:gd name="connsiteX11" fmla="*/ 7188913 w 8349058"/>
              <a:gd name="connsiteY11" fmla="*/ 296986 h 4469440"/>
              <a:gd name="connsiteX12" fmla="*/ 7313959 w 8349058"/>
              <a:gd name="connsiteY12" fmla="*/ 468925 h 4469440"/>
              <a:gd name="connsiteX13" fmla="*/ 7142020 w 8349058"/>
              <a:gd name="connsiteY13" fmla="*/ 687754 h 4469440"/>
              <a:gd name="connsiteX14" fmla="*/ 7306144 w 8349058"/>
              <a:gd name="connsiteY14" fmla="*/ 875325 h 4469440"/>
              <a:gd name="connsiteX15" fmla="*/ 7524974 w 8349058"/>
              <a:gd name="connsiteY15" fmla="*/ 1023817 h 4469440"/>
              <a:gd name="connsiteX16" fmla="*/ 7735990 w 8349058"/>
              <a:gd name="connsiteY16" fmla="*/ 1234832 h 4469440"/>
              <a:gd name="connsiteX17" fmla="*/ 7837589 w 8349058"/>
              <a:gd name="connsiteY17" fmla="*/ 1258278 h 4469440"/>
              <a:gd name="connsiteX18" fmla="*/ 7915744 w 8349058"/>
              <a:gd name="connsiteY18" fmla="*/ 1563078 h 4469440"/>
              <a:gd name="connsiteX19" fmla="*/ 7993897 w 8349058"/>
              <a:gd name="connsiteY19" fmla="*/ 1711571 h 4469440"/>
              <a:gd name="connsiteX20" fmla="*/ 7962636 w 8349058"/>
              <a:gd name="connsiteY20" fmla="*/ 1781908 h 4469440"/>
              <a:gd name="connsiteX21" fmla="*/ 8165836 w 8349058"/>
              <a:gd name="connsiteY21" fmla="*/ 2125786 h 4469440"/>
              <a:gd name="connsiteX22" fmla="*/ 8243990 w 8349058"/>
              <a:gd name="connsiteY22" fmla="*/ 2133603 h 4469440"/>
              <a:gd name="connsiteX23" fmla="*/ 8290881 w 8349058"/>
              <a:gd name="connsiteY23" fmla="*/ 2625970 h 4469440"/>
              <a:gd name="connsiteX24" fmla="*/ 8251805 w 8349058"/>
              <a:gd name="connsiteY24" fmla="*/ 3040186 h 4469440"/>
              <a:gd name="connsiteX25" fmla="*/ 7540605 w 8349058"/>
              <a:gd name="connsiteY25" fmla="*/ 3094894 h 4469440"/>
              <a:gd name="connsiteX26" fmla="*/ 6684821 w 8349058"/>
              <a:gd name="connsiteY26" fmla="*/ 3372197 h 4469440"/>
              <a:gd name="connsiteX27" fmla="*/ 3090402 w 8349058"/>
              <a:gd name="connsiteY27" fmla="*/ 4435089 h 4469440"/>
              <a:gd name="connsiteX28" fmla="*/ 76913 w 8349058"/>
              <a:gd name="connsiteY28" fmla="*/ 476740 h 4469440"/>
              <a:gd name="connsiteX29" fmla="*/ 835004 w 8349058"/>
              <a:gd name="connsiteY29" fmla="*/ 640863 h 4469440"/>
              <a:gd name="connsiteX30" fmla="*/ 1468052 w 8349058"/>
              <a:gd name="connsiteY30" fmla="*/ 1312985 h 4469440"/>
              <a:gd name="connsiteX31" fmla="*/ 1983866 w 8349058"/>
              <a:gd name="connsiteY31" fmla="*/ 1930401 h 4469440"/>
              <a:gd name="connsiteX32" fmla="*/ 2280850 w 8349058"/>
              <a:gd name="connsiteY32" fmla="*/ 1469294 h 4469440"/>
              <a:gd name="connsiteX33" fmla="*/ 2433910 w 8349058"/>
              <a:gd name="connsiteY33" fmla="*/ 1132225 h 4469440"/>
              <a:gd name="connsiteX0" fmla="*/ 2433910 w 8349058"/>
              <a:gd name="connsiteY0" fmla="*/ 1141246 h 4478461"/>
              <a:gd name="connsiteX1" fmla="*/ 2538759 w 8349058"/>
              <a:gd name="connsiteY1" fmla="*/ 696775 h 4478461"/>
              <a:gd name="connsiteX2" fmla="*/ 2929528 w 8349058"/>
              <a:gd name="connsiteY2" fmla="*/ 345083 h 4478461"/>
              <a:gd name="connsiteX3" fmla="*/ 3382820 w 8349058"/>
              <a:gd name="connsiteY3" fmla="*/ 220037 h 4478461"/>
              <a:gd name="connsiteX4" fmla="*/ 3586020 w 8349058"/>
              <a:gd name="connsiteY4" fmla="*/ 9021 h 4478461"/>
              <a:gd name="connsiteX5" fmla="*/ 4820851 w 8349058"/>
              <a:gd name="connsiteY5" fmla="*/ 24652 h 4478461"/>
              <a:gd name="connsiteX6" fmla="*/ 5149097 w 8349058"/>
              <a:gd name="connsiteY6" fmla="*/ 306006 h 4478461"/>
              <a:gd name="connsiteX7" fmla="*/ 6024420 w 8349058"/>
              <a:gd name="connsiteY7" fmla="*/ 509206 h 4478461"/>
              <a:gd name="connsiteX8" fmla="*/ 6469897 w 8349058"/>
              <a:gd name="connsiteY8" fmla="*/ 110621 h 4478461"/>
              <a:gd name="connsiteX9" fmla="*/ 6618390 w 8349058"/>
              <a:gd name="connsiteY9" fmla="*/ 149698 h 4478461"/>
              <a:gd name="connsiteX10" fmla="*/ 6809867 w 8349058"/>
              <a:gd name="connsiteY10" fmla="*/ 78353 h 4478461"/>
              <a:gd name="connsiteX11" fmla="*/ 7095128 w 8349058"/>
              <a:gd name="connsiteY11" fmla="*/ 313822 h 4478461"/>
              <a:gd name="connsiteX12" fmla="*/ 7188913 w 8349058"/>
              <a:gd name="connsiteY12" fmla="*/ 306007 h 4478461"/>
              <a:gd name="connsiteX13" fmla="*/ 7313959 w 8349058"/>
              <a:gd name="connsiteY13" fmla="*/ 477946 h 4478461"/>
              <a:gd name="connsiteX14" fmla="*/ 7142020 w 8349058"/>
              <a:gd name="connsiteY14" fmla="*/ 696775 h 4478461"/>
              <a:gd name="connsiteX15" fmla="*/ 7306144 w 8349058"/>
              <a:gd name="connsiteY15" fmla="*/ 884346 h 4478461"/>
              <a:gd name="connsiteX16" fmla="*/ 7524974 w 8349058"/>
              <a:gd name="connsiteY16" fmla="*/ 1032838 h 4478461"/>
              <a:gd name="connsiteX17" fmla="*/ 7735990 w 8349058"/>
              <a:gd name="connsiteY17" fmla="*/ 1243853 h 4478461"/>
              <a:gd name="connsiteX18" fmla="*/ 7837589 w 8349058"/>
              <a:gd name="connsiteY18" fmla="*/ 1267299 h 4478461"/>
              <a:gd name="connsiteX19" fmla="*/ 7915744 w 8349058"/>
              <a:gd name="connsiteY19" fmla="*/ 1572099 h 4478461"/>
              <a:gd name="connsiteX20" fmla="*/ 7993897 w 8349058"/>
              <a:gd name="connsiteY20" fmla="*/ 1720592 h 4478461"/>
              <a:gd name="connsiteX21" fmla="*/ 7962636 w 8349058"/>
              <a:gd name="connsiteY21" fmla="*/ 1790929 h 4478461"/>
              <a:gd name="connsiteX22" fmla="*/ 8165836 w 8349058"/>
              <a:gd name="connsiteY22" fmla="*/ 2134807 h 4478461"/>
              <a:gd name="connsiteX23" fmla="*/ 8243990 w 8349058"/>
              <a:gd name="connsiteY23" fmla="*/ 2142624 h 4478461"/>
              <a:gd name="connsiteX24" fmla="*/ 8290881 w 8349058"/>
              <a:gd name="connsiteY24" fmla="*/ 2634991 h 4478461"/>
              <a:gd name="connsiteX25" fmla="*/ 8251805 w 8349058"/>
              <a:gd name="connsiteY25" fmla="*/ 3049207 h 4478461"/>
              <a:gd name="connsiteX26" fmla="*/ 7540605 w 8349058"/>
              <a:gd name="connsiteY26" fmla="*/ 3103915 h 4478461"/>
              <a:gd name="connsiteX27" fmla="*/ 6684821 w 8349058"/>
              <a:gd name="connsiteY27" fmla="*/ 3381218 h 4478461"/>
              <a:gd name="connsiteX28" fmla="*/ 3090402 w 8349058"/>
              <a:gd name="connsiteY28" fmla="*/ 4444110 h 4478461"/>
              <a:gd name="connsiteX29" fmla="*/ 76913 w 8349058"/>
              <a:gd name="connsiteY29" fmla="*/ 485761 h 4478461"/>
              <a:gd name="connsiteX30" fmla="*/ 835004 w 8349058"/>
              <a:gd name="connsiteY30" fmla="*/ 649884 h 4478461"/>
              <a:gd name="connsiteX31" fmla="*/ 1468052 w 8349058"/>
              <a:gd name="connsiteY31" fmla="*/ 1322006 h 4478461"/>
              <a:gd name="connsiteX32" fmla="*/ 1983866 w 8349058"/>
              <a:gd name="connsiteY32" fmla="*/ 1939422 h 4478461"/>
              <a:gd name="connsiteX33" fmla="*/ 2280850 w 8349058"/>
              <a:gd name="connsiteY33" fmla="*/ 1478315 h 4478461"/>
              <a:gd name="connsiteX34" fmla="*/ 2433910 w 8349058"/>
              <a:gd name="connsiteY34" fmla="*/ 1141246 h 4478461"/>
              <a:gd name="connsiteX0" fmla="*/ 2433910 w 8349058"/>
              <a:gd name="connsiteY0" fmla="*/ 1138818 h 4476033"/>
              <a:gd name="connsiteX1" fmla="*/ 2538759 w 8349058"/>
              <a:gd name="connsiteY1" fmla="*/ 694347 h 4476033"/>
              <a:gd name="connsiteX2" fmla="*/ 2929528 w 8349058"/>
              <a:gd name="connsiteY2" fmla="*/ 342655 h 4476033"/>
              <a:gd name="connsiteX3" fmla="*/ 3382820 w 8349058"/>
              <a:gd name="connsiteY3" fmla="*/ 217609 h 4476033"/>
              <a:gd name="connsiteX4" fmla="*/ 3586020 w 8349058"/>
              <a:gd name="connsiteY4" fmla="*/ 6593 h 4476033"/>
              <a:gd name="connsiteX5" fmla="*/ 4344113 w 8349058"/>
              <a:gd name="connsiteY5" fmla="*/ 108194 h 4476033"/>
              <a:gd name="connsiteX6" fmla="*/ 4820851 w 8349058"/>
              <a:gd name="connsiteY6" fmla="*/ 22224 h 4476033"/>
              <a:gd name="connsiteX7" fmla="*/ 5149097 w 8349058"/>
              <a:gd name="connsiteY7" fmla="*/ 303578 h 4476033"/>
              <a:gd name="connsiteX8" fmla="*/ 6024420 w 8349058"/>
              <a:gd name="connsiteY8" fmla="*/ 506778 h 4476033"/>
              <a:gd name="connsiteX9" fmla="*/ 6469897 w 8349058"/>
              <a:gd name="connsiteY9" fmla="*/ 108193 h 4476033"/>
              <a:gd name="connsiteX10" fmla="*/ 6618390 w 8349058"/>
              <a:gd name="connsiteY10" fmla="*/ 147270 h 4476033"/>
              <a:gd name="connsiteX11" fmla="*/ 6809867 w 8349058"/>
              <a:gd name="connsiteY11" fmla="*/ 75925 h 4476033"/>
              <a:gd name="connsiteX12" fmla="*/ 7095128 w 8349058"/>
              <a:gd name="connsiteY12" fmla="*/ 311394 h 4476033"/>
              <a:gd name="connsiteX13" fmla="*/ 7188913 w 8349058"/>
              <a:gd name="connsiteY13" fmla="*/ 303579 h 4476033"/>
              <a:gd name="connsiteX14" fmla="*/ 7313959 w 8349058"/>
              <a:gd name="connsiteY14" fmla="*/ 475518 h 4476033"/>
              <a:gd name="connsiteX15" fmla="*/ 7142020 w 8349058"/>
              <a:gd name="connsiteY15" fmla="*/ 694347 h 4476033"/>
              <a:gd name="connsiteX16" fmla="*/ 7306144 w 8349058"/>
              <a:gd name="connsiteY16" fmla="*/ 881918 h 4476033"/>
              <a:gd name="connsiteX17" fmla="*/ 7524974 w 8349058"/>
              <a:gd name="connsiteY17" fmla="*/ 1030410 h 4476033"/>
              <a:gd name="connsiteX18" fmla="*/ 7735990 w 8349058"/>
              <a:gd name="connsiteY18" fmla="*/ 1241425 h 4476033"/>
              <a:gd name="connsiteX19" fmla="*/ 7837589 w 8349058"/>
              <a:gd name="connsiteY19" fmla="*/ 1264871 h 4476033"/>
              <a:gd name="connsiteX20" fmla="*/ 7915744 w 8349058"/>
              <a:gd name="connsiteY20" fmla="*/ 1569671 h 4476033"/>
              <a:gd name="connsiteX21" fmla="*/ 7993897 w 8349058"/>
              <a:gd name="connsiteY21" fmla="*/ 1718164 h 4476033"/>
              <a:gd name="connsiteX22" fmla="*/ 7962636 w 8349058"/>
              <a:gd name="connsiteY22" fmla="*/ 1788501 h 4476033"/>
              <a:gd name="connsiteX23" fmla="*/ 8165836 w 8349058"/>
              <a:gd name="connsiteY23" fmla="*/ 2132379 h 4476033"/>
              <a:gd name="connsiteX24" fmla="*/ 8243990 w 8349058"/>
              <a:gd name="connsiteY24" fmla="*/ 2140196 h 4476033"/>
              <a:gd name="connsiteX25" fmla="*/ 8290881 w 8349058"/>
              <a:gd name="connsiteY25" fmla="*/ 2632563 h 4476033"/>
              <a:gd name="connsiteX26" fmla="*/ 8251805 w 8349058"/>
              <a:gd name="connsiteY26" fmla="*/ 3046779 h 4476033"/>
              <a:gd name="connsiteX27" fmla="*/ 7540605 w 8349058"/>
              <a:gd name="connsiteY27" fmla="*/ 3101487 h 4476033"/>
              <a:gd name="connsiteX28" fmla="*/ 6684821 w 8349058"/>
              <a:gd name="connsiteY28" fmla="*/ 3378790 h 4476033"/>
              <a:gd name="connsiteX29" fmla="*/ 3090402 w 8349058"/>
              <a:gd name="connsiteY29" fmla="*/ 4441682 h 4476033"/>
              <a:gd name="connsiteX30" fmla="*/ 76913 w 8349058"/>
              <a:gd name="connsiteY30" fmla="*/ 483333 h 4476033"/>
              <a:gd name="connsiteX31" fmla="*/ 835004 w 8349058"/>
              <a:gd name="connsiteY31" fmla="*/ 647456 h 4476033"/>
              <a:gd name="connsiteX32" fmla="*/ 1468052 w 8349058"/>
              <a:gd name="connsiteY32" fmla="*/ 1319578 h 4476033"/>
              <a:gd name="connsiteX33" fmla="*/ 1983866 w 8349058"/>
              <a:gd name="connsiteY33" fmla="*/ 1936994 h 4476033"/>
              <a:gd name="connsiteX34" fmla="*/ 2280850 w 8349058"/>
              <a:gd name="connsiteY34" fmla="*/ 1475887 h 4476033"/>
              <a:gd name="connsiteX35" fmla="*/ 2433910 w 8349058"/>
              <a:gd name="connsiteY35" fmla="*/ 1138818 h 4476033"/>
              <a:gd name="connsiteX0" fmla="*/ 2433910 w 8349058"/>
              <a:gd name="connsiteY0" fmla="*/ 1169412 h 4506627"/>
              <a:gd name="connsiteX1" fmla="*/ 2538759 w 8349058"/>
              <a:gd name="connsiteY1" fmla="*/ 724941 h 4506627"/>
              <a:gd name="connsiteX2" fmla="*/ 2929528 w 8349058"/>
              <a:gd name="connsiteY2" fmla="*/ 373249 h 4506627"/>
              <a:gd name="connsiteX3" fmla="*/ 3382820 w 8349058"/>
              <a:gd name="connsiteY3" fmla="*/ 248203 h 4506627"/>
              <a:gd name="connsiteX4" fmla="*/ 3586020 w 8349058"/>
              <a:gd name="connsiteY4" fmla="*/ 37187 h 4506627"/>
              <a:gd name="connsiteX5" fmla="*/ 4086205 w 8349058"/>
              <a:gd name="connsiteY5" fmla="*/ 5927 h 4506627"/>
              <a:gd name="connsiteX6" fmla="*/ 4344113 w 8349058"/>
              <a:gd name="connsiteY6" fmla="*/ 138788 h 4506627"/>
              <a:gd name="connsiteX7" fmla="*/ 4820851 w 8349058"/>
              <a:gd name="connsiteY7" fmla="*/ 52818 h 4506627"/>
              <a:gd name="connsiteX8" fmla="*/ 5149097 w 8349058"/>
              <a:gd name="connsiteY8" fmla="*/ 334172 h 4506627"/>
              <a:gd name="connsiteX9" fmla="*/ 6024420 w 8349058"/>
              <a:gd name="connsiteY9" fmla="*/ 537372 h 4506627"/>
              <a:gd name="connsiteX10" fmla="*/ 6469897 w 8349058"/>
              <a:gd name="connsiteY10" fmla="*/ 138787 h 4506627"/>
              <a:gd name="connsiteX11" fmla="*/ 6618390 w 8349058"/>
              <a:gd name="connsiteY11" fmla="*/ 177864 h 4506627"/>
              <a:gd name="connsiteX12" fmla="*/ 6809867 w 8349058"/>
              <a:gd name="connsiteY12" fmla="*/ 106519 h 4506627"/>
              <a:gd name="connsiteX13" fmla="*/ 7095128 w 8349058"/>
              <a:gd name="connsiteY13" fmla="*/ 341988 h 4506627"/>
              <a:gd name="connsiteX14" fmla="*/ 7188913 w 8349058"/>
              <a:gd name="connsiteY14" fmla="*/ 334173 h 4506627"/>
              <a:gd name="connsiteX15" fmla="*/ 7313959 w 8349058"/>
              <a:gd name="connsiteY15" fmla="*/ 506112 h 4506627"/>
              <a:gd name="connsiteX16" fmla="*/ 7142020 w 8349058"/>
              <a:gd name="connsiteY16" fmla="*/ 724941 h 4506627"/>
              <a:gd name="connsiteX17" fmla="*/ 7306144 w 8349058"/>
              <a:gd name="connsiteY17" fmla="*/ 912512 h 4506627"/>
              <a:gd name="connsiteX18" fmla="*/ 7524974 w 8349058"/>
              <a:gd name="connsiteY18" fmla="*/ 1061004 h 4506627"/>
              <a:gd name="connsiteX19" fmla="*/ 7735990 w 8349058"/>
              <a:gd name="connsiteY19" fmla="*/ 1272019 h 4506627"/>
              <a:gd name="connsiteX20" fmla="*/ 7837589 w 8349058"/>
              <a:gd name="connsiteY20" fmla="*/ 1295465 h 4506627"/>
              <a:gd name="connsiteX21" fmla="*/ 7915744 w 8349058"/>
              <a:gd name="connsiteY21" fmla="*/ 1600265 h 4506627"/>
              <a:gd name="connsiteX22" fmla="*/ 7993897 w 8349058"/>
              <a:gd name="connsiteY22" fmla="*/ 1748758 h 4506627"/>
              <a:gd name="connsiteX23" fmla="*/ 7962636 w 8349058"/>
              <a:gd name="connsiteY23" fmla="*/ 1819095 h 4506627"/>
              <a:gd name="connsiteX24" fmla="*/ 8165836 w 8349058"/>
              <a:gd name="connsiteY24" fmla="*/ 2162973 h 4506627"/>
              <a:gd name="connsiteX25" fmla="*/ 8243990 w 8349058"/>
              <a:gd name="connsiteY25" fmla="*/ 2170790 h 4506627"/>
              <a:gd name="connsiteX26" fmla="*/ 8290881 w 8349058"/>
              <a:gd name="connsiteY26" fmla="*/ 2663157 h 4506627"/>
              <a:gd name="connsiteX27" fmla="*/ 8251805 w 8349058"/>
              <a:gd name="connsiteY27" fmla="*/ 3077373 h 4506627"/>
              <a:gd name="connsiteX28" fmla="*/ 7540605 w 8349058"/>
              <a:gd name="connsiteY28" fmla="*/ 3132081 h 4506627"/>
              <a:gd name="connsiteX29" fmla="*/ 6684821 w 8349058"/>
              <a:gd name="connsiteY29" fmla="*/ 3409384 h 4506627"/>
              <a:gd name="connsiteX30" fmla="*/ 3090402 w 8349058"/>
              <a:gd name="connsiteY30" fmla="*/ 4472276 h 4506627"/>
              <a:gd name="connsiteX31" fmla="*/ 76913 w 8349058"/>
              <a:gd name="connsiteY31" fmla="*/ 513927 h 4506627"/>
              <a:gd name="connsiteX32" fmla="*/ 835004 w 8349058"/>
              <a:gd name="connsiteY32" fmla="*/ 678050 h 4506627"/>
              <a:gd name="connsiteX33" fmla="*/ 1468052 w 8349058"/>
              <a:gd name="connsiteY33" fmla="*/ 1350172 h 4506627"/>
              <a:gd name="connsiteX34" fmla="*/ 1983866 w 8349058"/>
              <a:gd name="connsiteY34" fmla="*/ 1967588 h 4506627"/>
              <a:gd name="connsiteX35" fmla="*/ 2280850 w 8349058"/>
              <a:gd name="connsiteY35" fmla="*/ 1506481 h 4506627"/>
              <a:gd name="connsiteX36" fmla="*/ 2433910 w 8349058"/>
              <a:gd name="connsiteY36" fmla="*/ 1169412 h 4506627"/>
              <a:gd name="connsiteX0" fmla="*/ 2433910 w 8349058"/>
              <a:gd name="connsiteY0" fmla="*/ 1168990 h 4506205"/>
              <a:gd name="connsiteX1" fmla="*/ 2538759 w 8349058"/>
              <a:gd name="connsiteY1" fmla="*/ 724519 h 4506205"/>
              <a:gd name="connsiteX2" fmla="*/ 2929528 w 8349058"/>
              <a:gd name="connsiteY2" fmla="*/ 372827 h 4506205"/>
              <a:gd name="connsiteX3" fmla="*/ 3382820 w 8349058"/>
              <a:gd name="connsiteY3" fmla="*/ 247781 h 4506205"/>
              <a:gd name="connsiteX4" fmla="*/ 3586020 w 8349058"/>
              <a:gd name="connsiteY4" fmla="*/ 36765 h 4506205"/>
              <a:gd name="connsiteX5" fmla="*/ 3875190 w 8349058"/>
              <a:gd name="connsiteY5" fmla="*/ 52397 h 4506205"/>
              <a:gd name="connsiteX6" fmla="*/ 4086205 w 8349058"/>
              <a:gd name="connsiteY6" fmla="*/ 5505 h 4506205"/>
              <a:gd name="connsiteX7" fmla="*/ 4344113 w 8349058"/>
              <a:gd name="connsiteY7" fmla="*/ 138366 h 4506205"/>
              <a:gd name="connsiteX8" fmla="*/ 4820851 w 8349058"/>
              <a:gd name="connsiteY8" fmla="*/ 52396 h 4506205"/>
              <a:gd name="connsiteX9" fmla="*/ 5149097 w 8349058"/>
              <a:gd name="connsiteY9" fmla="*/ 333750 h 4506205"/>
              <a:gd name="connsiteX10" fmla="*/ 6024420 w 8349058"/>
              <a:gd name="connsiteY10" fmla="*/ 536950 h 4506205"/>
              <a:gd name="connsiteX11" fmla="*/ 6469897 w 8349058"/>
              <a:gd name="connsiteY11" fmla="*/ 138365 h 4506205"/>
              <a:gd name="connsiteX12" fmla="*/ 6618390 w 8349058"/>
              <a:gd name="connsiteY12" fmla="*/ 177442 h 4506205"/>
              <a:gd name="connsiteX13" fmla="*/ 6809867 w 8349058"/>
              <a:gd name="connsiteY13" fmla="*/ 106097 h 4506205"/>
              <a:gd name="connsiteX14" fmla="*/ 7095128 w 8349058"/>
              <a:gd name="connsiteY14" fmla="*/ 341566 h 4506205"/>
              <a:gd name="connsiteX15" fmla="*/ 7188913 w 8349058"/>
              <a:gd name="connsiteY15" fmla="*/ 333751 h 4506205"/>
              <a:gd name="connsiteX16" fmla="*/ 7313959 w 8349058"/>
              <a:gd name="connsiteY16" fmla="*/ 505690 h 4506205"/>
              <a:gd name="connsiteX17" fmla="*/ 7142020 w 8349058"/>
              <a:gd name="connsiteY17" fmla="*/ 724519 h 4506205"/>
              <a:gd name="connsiteX18" fmla="*/ 7306144 w 8349058"/>
              <a:gd name="connsiteY18" fmla="*/ 912090 h 4506205"/>
              <a:gd name="connsiteX19" fmla="*/ 7524974 w 8349058"/>
              <a:gd name="connsiteY19" fmla="*/ 1060582 h 4506205"/>
              <a:gd name="connsiteX20" fmla="*/ 7735990 w 8349058"/>
              <a:gd name="connsiteY20" fmla="*/ 1271597 h 4506205"/>
              <a:gd name="connsiteX21" fmla="*/ 7837589 w 8349058"/>
              <a:gd name="connsiteY21" fmla="*/ 1295043 h 4506205"/>
              <a:gd name="connsiteX22" fmla="*/ 7915744 w 8349058"/>
              <a:gd name="connsiteY22" fmla="*/ 1599843 h 4506205"/>
              <a:gd name="connsiteX23" fmla="*/ 7993897 w 8349058"/>
              <a:gd name="connsiteY23" fmla="*/ 1748336 h 4506205"/>
              <a:gd name="connsiteX24" fmla="*/ 7962636 w 8349058"/>
              <a:gd name="connsiteY24" fmla="*/ 1818673 h 4506205"/>
              <a:gd name="connsiteX25" fmla="*/ 8165836 w 8349058"/>
              <a:gd name="connsiteY25" fmla="*/ 2162551 h 4506205"/>
              <a:gd name="connsiteX26" fmla="*/ 8243990 w 8349058"/>
              <a:gd name="connsiteY26" fmla="*/ 2170368 h 4506205"/>
              <a:gd name="connsiteX27" fmla="*/ 8290881 w 8349058"/>
              <a:gd name="connsiteY27" fmla="*/ 2662735 h 4506205"/>
              <a:gd name="connsiteX28" fmla="*/ 8251805 w 8349058"/>
              <a:gd name="connsiteY28" fmla="*/ 3076951 h 4506205"/>
              <a:gd name="connsiteX29" fmla="*/ 7540605 w 8349058"/>
              <a:gd name="connsiteY29" fmla="*/ 3131659 h 4506205"/>
              <a:gd name="connsiteX30" fmla="*/ 6684821 w 8349058"/>
              <a:gd name="connsiteY30" fmla="*/ 3408962 h 4506205"/>
              <a:gd name="connsiteX31" fmla="*/ 3090402 w 8349058"/>
              <a:gd name="connsiteY31" fmla="*/ 4471854 h 4506205"/>
              <a:gd name="connsiteX32" fmla="*/ 76913 w 8349058"/>
              <a:gd name="connsiteY32" fmla="*/ 513505 h 4506205"/>
              <a:gd name="connsiteX33" fmla="*/ 835004 w 8349058"/>
              <a:gd name="connsiteY33" fmla="*/ 677628 h 4506205"/>
              <a:gd name="connsiteX34" fmla="*/ 1468052 w 8349058"/>
              <a:gd name="connsiteY34" fmla="*/ 1349750 h 4506205"/>
              <a:gd name="connsiteX35" fmla="*/ 1983866 w 8349058"/>
              <a:gd name="connsiteY35" fmla="*/ 1967166 h 4506205"/>
              <a:gd name="connsiteX36" fmla="*/ 2280850 w 8349058"/>
              <a:gd name="connsiteY36" fmla="*/ 1506059 h 4506205"/>
              <a:gd name="connsiteX37" fmla="*/ 2433910 w 8349058"/>
              <a:gd name="connsiteY37" fmla="*/ 1168990 h 4506205"/>
              <a:gd name="connsiteX0" fmla="*/ 2433910 w 8349058"/>
              <a:gd name="connsiteY0" fmla="*/ 1168990 h 4506205"/>
              <a:gd name="connsiteX1" fmla="*/ 2538759 w 8349058"/>
              <a:gd name="connsiteY1" fmla="*/ 724519 h 4506205"/>
              <a:gd name="connsiteX2" fmla="*/ 2929528 w 8349058"/>
              <a:gd name="connsiteY2" fmla="*/ 372827 h 4506205"/>
              <a:gd name="connsiteX3" fmla="*/ 3343744 w 8349058"/>
              <a:gd name="connsiteY3" fmla="*/ 247781 h 4506205"/>
              <a:gd name="connsiteX4" fmla="*/ 3586020 w 8349058"/>
              <a:gd name="connsiteY4" fmla="*/ 36765 h 4506205"/>
              <a:gd name="connsiteX5" fmla="*/ 3875190 w 8349058"/>
              <a:gd name="connsiteY5" fmla="*/ 52397 h 4506205"/>
              <a:gd name="connsiteX6" fmla="*/ 4086205 w 8349058"/>
              <a:gd name="connsiteY6" fmla="*/ 5505 h 4506205"/>
              <a:gd name="connsiteX7" fmla="*/ 4344113 w 8349058"/>
              <a:gd name="connsiteY7" fmla="*/ 138366 h 4506205"/>
              <a:gd name="connsiteX8" fmla="*/ 4820851 w 8349058"/>
              <a:gd name="connsiteY8" fmla="*/ 52396 h 4506205"/>
              <a:gd name="connsiteX9" fmla="*/ 5149097 w 8349058"/>
              <a:gd name="connsiteY9" fmla="*/ 333750 h 4506205"/>
              <a:gd name="connsiteX10" fmla="*/ 6024420 w 8349058"/>
              <a:gd name="connsiteY10" fmla="*/ 536950 h 4506205"/>
              <a:gd name="connsiteX11" fmla="*/ 6469897 w 8349058"/>
              <a:gd name="connsiteY11" fmla="*/ 138365 h 4506205"/>
              <a:gd name="connsiteX12" fmla="*/ 6618390 w 8349058"/>
              <a:gd name="connsiteY12" fmla="*/ 177442 h 4506205"/>
              <a:gd name="connsiteX13" fmla="*/ 6809867 w 8349058"/>
              <a:gd name="connsiteY13" fmla="*/ 106097 h 4506205"/>
              <a:gd name="connsiteX14" fmla="*/ 7095128 w 8349058"/>
              <a:gd name="connsiteY14" fmla="*/ 341566 h 4506205"/>
              <a:gd name="connsiteX15" fmla="*/ 7188913 w 8349058"/>
              <a:gd name="connsiteY15" fmla="*/ 333751 h 4506205"/>
              <a:gd name="connsiteX16" fmla="*/ 7313959 w 8349058"/>
              <a:gd name="connsiteY16" fmla="*/ 505690 h 4506205"/>
              <a:gd name="connsiteX17" fmla="*/ 7142020 w 8349058"/>
              <a:gd name="connsiteY17" fmla="*/ 724519 h 4506205"/>
              <a:gd name="connsiteX18" fmla="*/ 7306144 w 8349058"/>
              <a:gd name="connsiteY18" fmla="*/ 912090 h 4506205"/>
              <a:gd name="connsiteX19" fmla="*/ 7524974 w 8349058"/>
              <a:gd name="connsiteY19" fmla="*/ 1060582 h 4506205"/>
              <a:gd name="connsiteX20" fmla="*/ 7735990 w 8349058"/>
              <a:gd name="connsiteY20" fmla="*/ 1271597 h 4506205"/>
              <a:gd name="connsiteX21" fmla="*/ 7837589 w 8349058"/>
              <a:gd name="connsiteY21" fmla="*/ 1295043 h 4506205"/>
              <a:gd name="connsiteX22" fmla="*/ 7915744 w 8349058"/>
              <a:gd name="connsiteY22" fmla="*/ 1599843 h 4506205"/>
              <a:gd name="connsiteX23" fmla="*/ 7993897 w 8349058"/>
              <a:gd name="connsiteY23" fmla="*/ 1748336 h 4506205"/>
              <a:gd name="connsiteX24" fmla="*/ 7962636 w 8349058"/>
              <a:gd name="connsiteY24" fmla="*/ 1818673 h 4506205"/>
              <a:gd name="connsiteX25" fmla="*/ 8165836 w 8349058"/>
              <a:gd name="connsiteY25" fmla="*/ 2162551 h 4506205"/>
              <a:gd name="connsiteX26" fmla="*/ 8243990 w 8349058"/>
              <a:gd name="connsiteY26" fmla="*/ 2170368 h 4506205"/>
              <a:gd name="connsiteX27" fmla="*/ 8290881 w 8349058"/>
              <a:gd name="connsiteY27" fmla="*/ 2662735 h 4506205"/>
              <a:gd name="connsiteX28" fmla="*/ 8251805 w 8349058"/>
              <a:gd name="connsiteY28" fmla="*/ 3076951 h 4506205"/>
              <a:gd name="connsiteX29" fmla="*/ 7540605 w 8349058"/>
              <a:gd name="connsiteY29" fmla="*/ 3131659 h 4506205"/>
              <a:gd name="connsiteX30" fmla="*/ 6684821 w 8349058"/>
              <a:gd name="connsiteY30" fmla="*/ 3408962 h 4506205"/>
              <a:gd name="connsiteX31" fmla="*/ 3090402 w 8349058"/>
              <a:gd name="connsiteY31" fmla="*/ 4471854 h 4506205"/>
              <a:gd name="connsiteX32" fmla="*/ 76913 w 8349058"/>
              <a:gd name="connsiteY32" fmla="*/ 513505 h 4506205"/>
              <a:gd name="connsiteX33" fmla="*/ 835004 w 8349058"/>
              <a:gd name="connsiteY33" fmla="*/ 677628 h 4506205"/>
              <a:gd name="connsiteX34" fmla="*/ 1468052 w 8349058"/>
              <a:gd name="connsiteY34" fmla="*/ 1349750 h 4506205"/>
              <a:gd name="connsiteX35" fmla="*/ 1983866 w 8349058"/>
              <a:gd name="connsiteY35" fmla="*/ 1967166 h 4506205"/>
              <a:gd name="connsiteX36" fmla="*/ 2280850 w 8349058"/>
              <a:gd name="connsiteY36" fmla="*/ 1506059 h 4506205"/>
              <a:gd name="connsiteX37" fmla="*/ 2433910 w 8349058"/>
              <a:gd name="connsiteY37" fmla="*/ 1168990 h 4506205"/>
              <a:gd name="connsiteX0" fmla="*/ 2433910 w 8349058"/>
              <a:gd name="connsiteY0" fmla="*/ 1168990 h 4506205"/>
              <a:gd name="connsiteX1" fmla="*/ 2405897 w 8349058"/>
              <a:gd name="connsiteY1" fmla="*/ 958982 h 4506205"/>
              <a:gd name="connsiteX2" fmla="*/ 2538759 w 8349058"/>
              <a:gd name="connsiteY2" fmla="*/ 724519 h 4506205"/>
              <a:gd name="connsiteX3" fmla="*/ 2929528 w 8349058"/>
              <a:gd name="connsiteY3" fmla="*/ 372827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433910 w 8349058"/>
              <a:gd name="connsiteY0" fmla="*/ 1168990 h 4506205"/>
              <a:gd name="connsiteX1" fmla="*/ 2405897 w 8349058"/>
              <a:gd name="connsiteY1" fmla="*/ 958982 h 4506205"/>
              <a:gd name="connsiteX2" fmla="*/ 2530943 w 8349058"/>
              <a:gd name="connsiteY2" fmla="*/ 724519 h 4506205"/>
              <a:gd name="connsiteX3" fmla="*/ 2929528 w 8349058"/>
              <a:gd name="connsiteY3" fmla="*/ 372827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433910 w 8349058"/>
              <a:gd name="connsiteY0" fmla="*/ 1168990 h 4506205"/>
              <a:gd name="connsiteX1" fmla="*/ 2405897 w 8349058"/>
              <a:gd name="connsiteY1" fmla="*/ 958982 h 4506205"/>
              <a:gd name="connsiteX2" fmla="*/ 2530943 w 8349058"/>
              <a:gd name="connsiteY2" fmla="*/ 724519 h 4506205"/>
              <a:gd name="connsiteX3" fmla="*/ 2859189 w 8349058"/>
              <a:gd name="connsiteY3" fmla="*/ 380643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433910 w 8349058"/>
              <a:gd name="connsiteY0" fmla="*/ 1168990 h 4506205"/>
              <a:gd name="connsiteX1" fmla="*/ 2405897 w 8349058"/>
              <a:gd name="connsiteY1" fmla="*/ 958982 h 4506205"/>
              <a:gd name="connsiteX2" fmla="*/ 2530943 w 8349058"/>
              <a:gd name="connsiteY2" fmla="*/ 724519 h 4506205"/>
              <a:gd name="connsiteX3" fmla="*/ 2859189 w 8349058"/>
              <a:gd name="connsiteY3" fmla="*/ 380643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398592 w 8313740"/>
              <a:gd name="connsiteY0" fmla="*/ 1168990 h 5687436"/>
              <a:gd name="connsiteX1" fmla="*/ 2370579 w 8313740"/>
              <a:gd name="connsiteY1" fmla="*/ 958982 h 5687436"/>
              <a:gd name="connsiteX2" fmla="*/ 2495625 w 8313740"/>
              <a:gd name="connsiteY2" fmla="*/ 724519 h 5687436"/>
              <a:gd name="connsiteX3" fmla="*/ 2823871 w 8313740"/>
              <a:gd name="connsiteY3" fmla="*/ 380643 h 5687436"/>
              <a:gd name="connsiteX4" fmla="*/ 3308426 w 8313740"/>
              <a:gd name="connsiteY4" fmla="*/ 247781 h 5687436"/>
              <a:gd name="connsiteX5" fmla="*/ 3550702 w 8313740"/>
              <a:gd name="connsiteY5" fmla="*/ 36765 h 5687436"/>
              <a:gd name="connsiteX6" fmla="*/ 3839872 w 8313740"/>
              <a:gd name="connsiteY6" fmla="*/ 52397 h 5687436"/>
              <a:gd name="connsiteX7" fmla="*/ 4050887 w 8313740"/>
              <a:gd name="connsiteY7" fmla="*/ 5505 h 5687436"/>
              <a:gd name="connsiteX8" fmla="*/ 4308795 w 8313740"/>
              <a:gd name="connsiteY8" fmla="*/ 138366 h 5687436"/>
              <a:gd name="connsiteX9" fmla="*/ 4785533 w 8313740"/>
              <a:gd name="connsiteY9" fmla="*/ 52396 h 5687436"/>
              <a:gd name="connsiteX10" fmla="*/ 5113779 w 8313740"/>
              <a:gd name="connsiteY10" fmla="*/ 333750 h 5687436"/>
              <a:gd name="connsiteX11" fmla="*/ 5989102 w 8313740"/>
              <a:gd name="connsiteY11" fmla="*/ 536950 h 5687436"/>
              <a:gd name="connsiteX12" fmla="*/ 6434579 w 8313740"/>
              <a:gd name="connsiteY12" fmla="*/ 138365 h 5687436"/>
              <a:gd name="connsiteX13" fmla="*/ 6583072 w 8313740"/>
              <a:gd name="connsiteY13" fmla="*/ 177442 h 5687436"/>
              <a:gd name="connsiteX14" fmla="*/ 6774549 w 8313740"/>
              <a:gd name="connsiteY14" fmla="*/ 106097 h 5687436"/>
              <a:gd name="connsiteX15" fmla="*/ 7059810 w 8313740"/>
              <a:gd name="connsiteY15" fmla="*/ 341566 h 5687436"/>
              <a:gd name="connsiteX16" fmla="*/ 7153595 w 8313740"/>
              <a:gd name="connsiteY16" fmla="*/ 333751 h 5687436"/>
              <a:gd name="connsiteX17" fmla="*/ 7278641 w 8313740"/>
              <a:gd name="connsiteY17" fmla="*/ 505690 h 5687436"/>
              <a:gd name="connsiteX18" fmla="*/ 7106702 w 8313740"/>
              <a:gd name="connsiteY18" fmla="*/ 724519 h 5687436"/>
              <a:gd name="connsiteX19" fmla="*/ 7270826 w 8313740"/>
              <a:gd name="connsiteY19" fmla="*/ 912090 h 5687436"/>
              <a:gd name="connsiteX20" fmla="*/ 7489656 w 8313740"/>
              <a:gd name="connsiteY20" fmla="*/ 1060582 h 5687436"/>
              <a:gd name="connsiteX21" fmla="*/ 7700672 w 8313740"/>
              <a:gd name="connsiteY21" fmla="*/ 1271597 h 5687436"/>
              <a:gd name="connsiteX22" fmla="*/ 7802271 w 8313740"/>
              <a:gd name="connsiteY22" fmla="*/ 1295043 h 5687436"/>
              <a:gd name="connsiteX23" fmla="*/ 7880426 w 8313740"/>
              <a:gd name="connsiteY23" fmla="*/ 1599843 h 5687436"/>
              <a:gd name="connsiteX24" fmla="*/ 7958579 w 8313740"/>
              <a:gd name="connsiteY24" fmla="*/ 1748336 h 5687436"/>
              <a:gd name="connsiteX25" fmla="*/ 7927318 w 8313740"/>
              <a:gd name="connsiteY25" fmla="*/ 1818673 h 5687436"/>
              <a:gd name="connsiteX26" fmla="*/ 8130518 w 8313740"/>
              <a:gd name="connsiteY26" fmla="*/ 2162551 h 5687436"/>
              <a:gd name="connsiteX27" fmla="*/ 8208672 w 8313740"/>
              <a:gd name="connsiteY27" fmla="*/ 2170368 h 5687436"/>
              <a:gd name="connsiteX28" fmla="*/ 8255563 w 8313740"/>
              <a:gd name="connsiteY28" fmla="*/ 2662735 h 5687436"/>
              <a:gd name="connsiteX29" fmla="*/ 8216487 w 8313740"/>
              <a:gd name="connsiteY29" fmla="*/ 3076951 h 5687436"/>
              <a:gd name="connsiteX30" fmla="*/ 7505287 w 8313740"/>
              <a:gd name="connsiteY30" fmla="*/ 3131659 h 5687436"/>
              <a:gd name="connsiteX31" fmla="*/ 6649503 w 8313740"/>
              <a:gd name="connsiteY31" fmla="*/ 3408962 h 5687436"/>
              <a:gd name="connsiteX32" fmla="*/ 3055084 w 8313740"/>
              <a:gd name="connsiteY32" fmla="*/ 4471854 h 5687436"/>
              <a:gd name="connsiteX33" fmla="*/ 1768795 w 8313740"/>
              <a:gd name="connsiteY33" fmla="*/ 5530982 h 5687436"/>
              <a:gd name="connsiteX34" fmla="*/ 41595 w 8313740"/>
              <a:gd name="connsiteY34" fmla="*/ 513505 h 5687436"/>
              <a:gd name="connsiteX35" fmla="*/ 799686 w 8313740"/>
              <a:gd name="connsiteY35" fmla="*/ 677628 h 5687436"/>
              <a:gd name="connsiteX36" fmla="*/ 1432734 w 8313740"/>
              <a:gd name="connsiteY36" fmla="*/ 1349750 h 5687436"/>
              <a:gd name="connsiteX37" fmla="*/ 1948548 w 8313740"/>
              <a:gd name="connsiteY37" fmla="*/ 1967166 h 5687436"/>
              <a:gd name="connsiteX38" fmla="*/ 2245532 w 8313740"/>
              <a:gd name="connsiteY38" fmla="*/ 1506059 h 5687436"/>
              <a:gd name="connsiteX39" fmla="*/ 2398592 w 8313740"/>
              <a:gd name="connsiteY39" fmla="*/ 1168990 h 5687436"/>
              <a:gd name="connsiteX0" fmla="*/ 2611590 w 8526738"/>
              <a:gd name="connsiteY0" fmla="*/ 1168990 h 5884350"/>
              <a:gd name="connsiteX1" fmla="*/ 2583577 w 8526738"/>
              <a:gd name="connsiteY1" fmla="*/ 958982 h 5884350"/>
              <a:gd name="connsiteX2" fmla="*/ 2708623 w 8526738"/>
              <a:gd name="connsiteY2" fmla="*/ 724519 h 5884350"/>
              <a:gd name="connsiteX3" fmla="*/ 3036869 w 8526738"/>
              <a:gd name="connsiteY3" fmla="*/ 380643 h 5884350"/>
              <a:gd name="connsiteX4" fmla="*/ 3521424 w 8526738"/>
              <a:gd name="connsiteY4" fmla="*/ 247781 h 5884350"/>
              <a:gd name="connsiteX5" fmla="*/ 3763700 w 8526738"/>
              <a:gd name="connsiteY5" fmla="*/ 36765 h 5884350"/>
              <a:gd name="connsiteX6" fmla="*/ 4052870 w 8526738"/>
              <a:gd name="connsiteY6" fmla="*/ 52397 h 5884350"/>
              <a:gd name="connsiteX7" fmla="*/ 4263885 w 8526738"/>
              <a:gd name="connsiteY7" fmla="*/ 5505 h 5884350"/>
              <a:gd name="connsiteX8" fmla="*/ 4521793 w 8526738"/>
              <a:gd name="connsiteY8" fmla="*/ 138366 h 5884350"/>
              <a:gd name="connsiteX9" fmla="*/ 4998531 w 8526738"/>
              <a:gd name="connsiteY9" fmla="*/ 52396 h 5884350"/>
              <a:gd name="connsiteX10" fmla="*/ 5326777 w 8526738"/>
              <a:gd name="connsiteY10" fmla="*/ 333750 h 5884350"/>
              <a:gd name="connsiteX11" fmla="*/ 6202100 w 8526738"/>
              <a:gd name="connsiteY11" fmla="*/ 536950 h 5884350"/>
              <a:gd name="connsiteX12" fmla="*/ 6647577 w 8526738"/>
              <a:gd name="connsiteY12" fmla="*/ 138365 h 5884350"/>
              <a:gd name="connsiteX13" fmla="*/ 6796070 w 8526738"/>
              <a:gd name="connsiteY13" fmla="*/ 177442 h 5884350"/>
              <a:gd name="connsiteX14" fmla="*/ 6987547 w 8526738"/>
              <a:gd name="connsiteY14" fmla="*/ 106097 h 5884350"/>
              <a:gd name="connsiteX15" fmla="*/ 7272808 w 8526738"/>
              <a:gd name="connsiteY15" fmla="*/ 341566 h 5884350"/>
              <a:gd name="connsiteX16" fmla="*/ 7366593 w 8526738"/>
              <a:gd name="connsiteY16" fmla="*/ 333751 h 5884350"/>
              <a:gd name="connsiteX17" fmla="*/ 7491639 w 8526738"/>
              <a:gd name="connsiteY17" fmla="*/ 505690 h 5884350"/>
              <a:gd name="connsiteX18" fmla="*/ 7319700 w 8526738"/>
              <a:gd name="connsiteY18" fmla="*/ 724519 h 5884350"/>
              <a:gd name="connsiteX19" fmla="*/ 7483824 w 8526738"/>
              <a:gd name="connsiteY19" fmla="*/ 912090 h 5884350"/>
              <a:gd name="connsiteX20" fmla="*/ 7702654 w 8526738"/>
              <a:gd name="connsiteY20" fmla="*/ 1060582 h 5884350"/>
              <a:gd name="connsiteX21" fmla="*/ 7913670 w 8526738"/>
              <a:gd name="connsiteY21" fmla="*/ 1271597 h 5884350"/>
              <a:gd name="connsiteX22" fmla="*/ 8015269 w 8526738"/>
              <a:gd name="connsiteY22" fmla="*/ 1295043 h 5884350"/>
              <a:gd name="connsiteX23" fmla="*/ 8093424 w 8526738"/>
              <a:gd name="connsiteY23" fmla="*/ 1599843 h 5884350"/>
              <a:gd name="connsiteX24" fmla="*/ 8171577 w 8526738"/>
              <a:gd name="connsiteY24" fmla="*/ 1748336 h 5884350"/>
              <a:gd name="connsiteX25" fmla="*/ 8140316 w 8526738"/>
              <a:gd name="connsiteY25" fmla="*/ 1818673 h 5884350"/>
              <a:gd name="connsiteX26" fmla="*/ 8343516 w 8526738"/>
              <a:gd name="connsiteY26" fmla="*/ 2162551 h 5884350"/>
              <a:gd name="connsiteX27" fmla="*/ 8421670 w 8526738"/>
              <a:gd name="connsiteY27" fmla="*/ 2170368 h 5884350"/>
              <a:gd name="connsiteX28" fmla="*/ 8468561 w 8526738"/>
              <a:gd name="connsiteY28" fmla="*/ 2662735 h 5884350"/>
              <a:gd name="connsiteX29" fmla="*/ 8429485 w 8526738"/>
              <a:gd name="connsiteY29" fmla="*/ 3076951 h 5884350"/>
              <a:gd name="connsiteX30" fmla="*/ 7718285 w 8526738"/>
              <a:gd name="connsiteY30" fmla="*/ 3131659 h 5884350"/>
              <a:gd name="connsiteX31" fmla="*/ 6862501 w 8526738"/>
              <a:gd name="connsiteY31" fmla="*/ 3408962 h 5884350"/>
              <a:gd name="connsiteX32" fmla="*/ 3268082 w 8526738"/>
              <a:gd name="connsiteY32" fmla="*/ 4471854 h 5884350"/>
              <a:gd name="connsiteX33" fmla="*/ 1981793 w 8526738"/>
              <a:gd name="connsiteY33" fmla="*/ 5530982 h 5884350"/>
              <a:gd name="connsiteX34" fmla="*/ 90470 w 8526738"/>
              <a:gd name="connsiteY34" fmla="*/ 5538796 h 5884350"/>
              <a:gd name="connsiteX35" fmla="*/ 254593 w 8526738"/>
              <a:gd name="connsiteY35" fmla="*/ 513505 h 5884350"/>
              <a:gd name="connsiteX36" fmla="*/ 1012684 w 8526738"/>
              <a:gd name="connsiteY36" fmla="*/ 677628 h 5884350"/>
              <a:gd name="connsiteX37" fmla="*/ 1645732 w 8526738"/>
              <a:gd name="connsiteY37" fmla="*/ 1349750 h 5884350"/>
              <a:gd name="connsiteX38" fmla="*/ 2161546 w 8526738"/>
              <a:gd name="connsiteY38" fmla="*/ 1967166 h 5884350"/>
              <a:gd name="connsiteX39" fmla="*/ 2458530 w 8526738"/>
              <a:gd name="connsiteY39" fmla="*/ 1506059 h 5884350"/>
              <a:gd name="connsiteX40" fmla="*/ 2611590 w 8526738"/>
              <a:gd name="connsiteY40" fmla="*/ 1168990 h 5884350"/>
              <a:gd name="connsiteX0" fmla="*/ 2653975 w 8569123"/>
              <a:gd name="connsiteY0" fmla="*/ 1168990 h 5884350"/>
              <a:gd name="connsiteX1" fmla="*/ 2625962 w 8569123"/>
              <a:gd name="connsiteY1" fmla="*/ 958982 h 5884350"/>
              <a:gd name="connsiteX2" fmla="*/ 2751008 w 8569123"/>
              <a:gd name="connsiteY2" fmla="*/ 724519 h 5884350"/>
              <a:gd name="connsiteX3" fmla="*/ 3079254 w 8569123"/>
              <a:gd name="connsiteY3" fmla="*/ 380643 h 5884350"/>
              <a:gd name="connsiteX4" fmla="*/ 3563809 w 8569123"/>
              <a:gd name="connsiteY4" fmla="*/ 247781 h 5884350"/>
              <a:gd name="connsiteX5" fmla="*/ 3806085 w 8569123"/>
              <a:gd name="connsiteY5" fmla="*/ 36765 h 5884350"/>
              <a:gd name="connsiteX6" fmla="*/ 4095255 w 8569123"/>
              <a:gd name="connsiteY6" fmla="*/ 52397 h 5884350"/>
              <a:gd name="connsiteX7" fmla="*/ 4306270 w 8569123"/>
              <a:gd name="connsiteY7" fmla="*/ 5505 h 5884350"/>
              <a:gd name="connsiteX8" fmla="*/ 4564178 w 8569123"/>
              <a:gd name="connsiteY8" fmla="*/ 138366 h 5884350"/>
              <a:gd name="connsiteX9" fmla="*/ 5040916 w 8569123"/>
              <a:gd name="connsiteY9" fmla="*/ 52396 h 5884350"/>
              <a:gd name="connsiteX10" fmla="*/ 5369162 w 8569123"/>
              <a:gd name="connsiteY10" fmla="*/ 333750 h 5884350"/>
              <a:gd name="connsiteX11" fmla="*/ 6244485 w 8569123"/>
              <a:gd name="connsiteY11" fmla="*/ 536950 h 5884350"/>
              <a:gd name="connsiteX12" fmla="*/ 6689962 w 8569123"/>
              <a:gd name="connsiteY12" fmla="*/ 138365 h 5884350"/>
              <a:gd name="connsiteX13" fmla="*/ 6838455 w 8569123"/>
              <a:gd name="connsiteY13" fmla="*/ 177442 h 5884350"/>
              <a:gd name="connsiteX14" fmla="*/ 7029932 w 8569123"/>
              <a:gd name="connsiteY14" fmla="*/ 106097 h 5884350"/>
              <a:gd name="connsiteX15" fmla="*/ 7315193 w 8569123"/>
              <a:gd name="connsiteY15" fmla="*/ 341566 h 5884350"/>
              <a:gd name="connsiteX16" fmla="*/ 7408978 w 8569123"/>
              <a:gd name="connsiteY16" fmla="*/ 333751 h 5884350"/>
              <a:gd name="connsiteX17" fmla="*/ 7534024 w 8569123"/>
              <a:gd name="connsiteY17" fmla="*/ 505690 h 5884350"/>
              <a:gd name="connsiteX18" fmla="*/ 7362085 w 8569123"/>
              <a:gd name="connsiteY18" fmla="*/ 724519 h 5884350"/>
              <a:gd name="connsiteX19" fmla="*/ 7526209 w 8569123"/>
              <a:gd name="connsiteY19" fmla="*/ 912090 h 5884350"/>
              <a:gd name="connsiteX20" fmla="*/ 7745039 w 8569123"/>
              <a:gd name="connsiteY20" fmla="*/ 1060582 h 5884350"/>
              <a:gd name="connsiteX21" fmla="*/ 7956055 w 8569123"/>
              <a:gd name="connsiteY21" fmla="*/ 1271597 h 5884350"/>
              <a:gd name="connsiteX22" fmla="*/ 8057654 w 8569123"/>
              <a:gd name="connsiteY22" fmla="*/ 1295043 h 5884350"/>
              <a:gd name="connsiteX23" fmla="*/ 8135809 w 8569123"/>
              <a:gd name="connsiteY23" fmla="*/ 1599843 h 5884350"/>
              <a:gd name="connsiteX24" fmla="*/ 8213962 w 8569123"/>
              <a:gd name="connsiteY24" fmla="*/ 1748336 h 5884350"/>
              <a:gd name="connsiteX25" fmla="*/ 8182701 w 8569123"/>
              <a:gd name="connsiteY25" fmla="*/ 1818673 h 5884350"/>
              <a:gd name="connsiteX26" fmla="*/ 8385901 w 8569123"/>
              <a:gd name="connsiteY26" fmla="*/ 2162551 h 5884350"/>
              <a:gd name="connsiteX27" fmla="*/ 8464055 w 8569123"/>
              <a:gd name="connsiteY27" fmla="*/ 2170368 h 5884350"/>
              <a:gd name="connsiteX28" fmla="*/ 8510946 w 8569123"/>
              <a:gd name="connsiteY28" fmla="*/ 2662735 h 5884350"/>
              <a:gd name="connsiteX29" fmla="*/ 8471870 w 8569123"/>
              <a:gd name="connsiteY29" fmla="*/ 3076951 h 5884350"/>
              <a:gd name="connsiteX30" fmla="*/ 7760670 w 8569123"/>
              <a:gd name="connsiteY30" fmla="*/ 3131659 h 5884350"/>
              <a:gd name="connsiteX31" fmla="*/ 6904886 w 8569123"/>
              <a:gd name="connsiteY31" fmla="*/ 3408962 h 5884350"/>
              <a:gd name="connsiteX32" fmla="*/ 3310467 w 8569123"/>
              <a:gd name="connsiteY32" fmla="*/ 4471854 h 5884350"/>
              <a:gd name="connsiteX33" fmla="*/ 2024178 w 8569123"/>
              <a:gd name="connsiteY33" fmla="*/ 5530982 h 5884350"/>
              <a:gd name="connsiteX34" fmla="*/ 132855 w 8569123"/>
              <a:gd name="connsiteY34" fmla="*/ 5538796 h 5884350"/>
              <a:gd name="connsiteX35" fmla="*/ 78147 w 8569123"/>
              <a:gd name="connsiteY35" fmla="*/ 146182 h 5884350"/>
              <a:gd name="connsiteX36" fmla="*/ 1055069 w 8569123"/>
              <a:gd name="connsiteY36" fmla="*/ 677628 h 5884350"/>
              <a:gd name="connsiteX37" fmla="*/ 1688117 w 8569123"/>
              <a:gd name="connsiteY37" fmla="*/ 1349750 h 5884350"/>
              <a:gd name="connsiteX38" fmla="*/ 2203931 w 8569123"/>
              <a:gd name="connsiteY38" fmla="*/ 1967166 h 5884350"/>
              <a:gd name="connsiteX39" fmla="*/ 2500915 w 8569123"/>
              <a:gd name="connsiteY39" fmla="*/ 1506059 h 5884350"/>
              <a:gd name="connsiteX40" fmla="*/ 2653975 w 8569123"/>
              <a:gd name="connsiteY40" fmla="*/ 1168990 h 5884350"/>
              <a:gd name="connsiteX0" fmla="*/ 2653975 w 8569123"/>
              <a:gd name="connsiteY0" fmla="*/ 1168990 h 5884350"/>
              <a:gd name="connsiteX1" fmla="*/ 2625962 w 8569123"/>
              <a:gd name="connsiteY1" fmla="*/ 958982 h 5884350"/>
              <a:gd name="connsiteX2" fmla="*/ 2751008 w 8569123"/>
              <a:gd name="connsiteY2" fmla="*/ 724519 h 5884350"/>
              <a:gd name="connsiteX3" fmla="*/ 3079254 w 8569123"/>
              <a:gd name="connsiteY3" fmla="*/ 380643 h 5884350"/>
              <a:gd name="connsiteX4" fmla="*/ 3563809 w 8569123"/>
              <a:gd name="connsiteY4" fmla="*/ 247781 h 5884350"/>
              <a:gd name="connsiteX5" fmla="*/ 3806085 w 8569123"/>
              <a:gd name="connsiteY5" fmla="*/ 36765 h 5884350"/>
              <a:gd name="connsiteX6" fmla="*/ 4095255 w 8569123"/>
              <a:gd name="connsiteY6" fmla="*/ 52397 h 5884350"/>
              <a:gd name="connsiteX7" fmla="*/ 4306270 w 8569123"/>
              <a:gd name="connsiteY7" fmla="*/ 5505 h 5884350"/>
              <a:gd name="connsiteX8" fmla="*/ 4564178 w 8569123"/>
              <a:gd name="connsiteY8" fmla="*/ 138366 h 5884350"/>
              <a:gd name="connsiteX9" fmla="*/ 5040916 w 8569123"/>
              <a:gd name="connsiteY9" fmla="*/ 52396 h 5884350"/>
              <a:gd name="connsiteX10" fmla="*/ 5369162 w 8569123"/>
              <a:gd name="connsiteY10" fmla="*/ 333750 h 5884350"/>
              <a:gd name="connsiteX11" fmla="*/ 6244485 w 8569123"/>
              <a:gd name="connsiteY11" fmla="*/ 536950 h 5884350"/>
              <a:gd name="connsiteX12" fmla="*/ 6689962 w 8569123"/>
              <a:gd name="connsiteY12" fmla="*/ 138365 h 5884350"/>
              <a:gd name="connsiteX13" fmla="*/ 6838455 w 8569123"/>
              <a:gd name="connsiteY13" fmla="*/ 177442 h 5884350"/>
              <a:gd name="connsiteX14" fmla="*/ 7029932 w 8569123"/>
              <a:gd name="connsiteY14" fmla="*/ 106097 h 5884350"/>
              <a:gd name="connsiteX15" fmla="*/ 7315193 w 8569123"/>
              <a:gd name="connsiteY15" fmla="*/ 341566 h 5884350"/>
              <a:gd name="connsiteX16" fmla="*/ 7408978 w 8569123"/>
              <a:gd name="connsiteY16" fmla="*/ 333751 h 5884350"/>
              <a:gd name="connsiteX17" fmla="*/ 7534024 w 8569123"/>
              <a:gd name="connsiteY17" fmla="*/ 505690 h 5884350"/>
              <a:gd name="connsiteX18" fmla="*/ 7362085 w 8569123"/>
              <a:gd name="connsiteY18" fmla="*/ 724519 h 5884350"/>
              <a:gd name="connsiteX19" fmla="*/ 7526209 w 8569123"/>
              <a:gd name="connsiteY19" fmla="*/ 912090 h 5884350"/>
              <a:gd name="connsiteX20" fmla="*/ 7745039 w 8569123"/>
              <a:gd name="connsiteY20" fmla="*/ 1060582 h 5884350"/>
              <a:gd name="connsiteX21" fmla="*/ 7956055 w 8569123"/>
              <a:gd name="connsiteY21" fmla="*/ 1271597 h 5884350"/>
              <a:gd name="connsiteX22" fmla="*/ 8057654 w 8569123"/>
              <a:gd name="connsiteY22" fmla="*/ 1295043 h 5884350"/>
              <a:gd name="connsiteX23" fmla="*/ 8135809 w 8569123"/>
              <a:gd name="connsiteY23" fmla="*/ 1599843 h 5884350"/>
              <a:gd name="connsiteX24" fmla="*/ 8213962 w 8569123"/>
              <a:gd name="connsiteY24" fmla="*/ 1748336 h 5884350"/>
              <a:gd name="connsiteX25" fmla="*/ 8182701 w 8569123"/>
              <a:gd name="connsiteY25" fmla="*/ 1818673 h 5884350"/>
              <a:gd name="connsiteX26" fmla="*/ 8385901 w 8569123"/>
              <a:gd name="connsiteY26" fmla="*/ 2162551 h 5884350"/>
              <a:gd name="connsiteX27" fmla="*/ 8464055 w 8569123"/>
              <a:gd name="connsiteY27" fmla="*/ 2170368 h 5884350"/>
              <a:gd name="connsiteX28" fmla="*/ 8510946 w 8569123"/>
              <a:gd name="connsiteY28" fmla="*/ 2662735 h 5884350"/>
              <a:gd name="connsiteX29" fmla="*/ 8471870 w 8569123"/>
              <a:gd name="connsiteY29" fmla="*/ 3076951 h 5884350"/>
              <a:gd name="connsiteX30" fmla="*/ 7760670 w 8569123"/>
              <a:gd name="connsiteY30" fmla="*/ 3131659 h 5884350"/>
              <a:gd name="connsiteX31" fmla="*/ 6904886 w 8569123"/>
              <a:gd name="connsiteY31" fmla="*/ 3408962 h 5884350"/>
              <a:gd name="connsiteX32" fmla="*/ 3310467 w 8569123"/>
              <a:gd name="connsiteY32" fmla="*/ 4471854 h 5884350"/>
              <a:gd name="connsiteX33" fmla="*/ 2024178 w 8569123"/>
              <a:gd name="connsiteY33" fmla="*/ 5530982 h 5884350"/>
              <a:gd name="connsiteX34" fmla="*/ 132855 w 8569123"/>
              <a:gd name="connsiteY34" fmla="*/ 5538796 h 5884350"/>
              <a:gd name="connsiteX35" fmla="*/ 78147 w 8569123"/>
              <a:gd name="connsiteY35" fmla="*/ 146182 h 5884350"/>
              <a:gd name="connsiteX36" fmla="*/ 1055069 w 8569123"/>
              <a:gd name="connsiteY36" fmla="*/ 677628 h 5884350"/>
              <a:gd name="connsiteX37" fmla="*/ 1688117 w 8569123"/>
              <a:gd name="connsiteY37" fmla="*/ 1349750 h 5884350"/>
              <a:gd name="connsiteX38" fmla="*/ 2203931 w 8569123"/>
              <a:gd name="connsiteY38" fmla="*/ 1967166 h 5884350"/>
              <a:gd name="connsiteX39" fmla="*/ 2500915 w 8569123"/>
              <a:gd name="connsiteY39" fmla="*/ 1506059 h 5884350"/>
              <a:gd name="connsiteX40" fmla="*/ 2653975 w 8569123"/>
              <a:gd name="connsiteY40" fmla="*/ 1168990 h 5884350"/>
              <a:gd name="connsiteX0" fmla="*/ 2684013 w 8599161"/>
              <a:gd name="connsiteY0" fmla="*/ 1353691 h 6069051"/>
              <a:gd name="connsiteX1" fmla="*/ 2656000 w 8599161"/>
              <a:gd name="connsiteY1" fmla="*/ 1143683 h 6069051"/>
              <a:gd name="connsiteX2" fmla="*/ 2781046 w 8599161"/>
              <a:gd name="connsiteY2" fmla="*/ 909220 h 6069051"/>
              <a:gd name="connsiteX3" fmla="*/ 3109292 w 8599161"/>
              <a:gd name="connsiteY3" fmla="*/ 565344 h 6069051"/>
              <a:gd name="connsiteX4" fmla="*/ 3593847 w 8599161"/>
              <a:gd name="connsiteY4" fmla="*/ 432482 h 6069051"/>
              <a:gd name="connsiteX5" fmla="*/ 3836123 w 8599161"/>
              <a:gd name="connsiteY5" fmla="*/ 221466 h 6069051"/>
              <a:gd name="connsiteX6" fmla="*/ 4125293 w 8599161"/>
              <a:gd name="connsiteY6" fmla="*/ 237098 h 6069051"/>
              <a:gd name="connsiteX7" fmla="*/ 4336308 w 8599161"/>
              <a:gd name="connsiteY7" fmla="*/ 190206 h 6069051"/>
              <a:gd name="connsiteX8" fmla="*/ 4594216 w 8599161"/>
              <a:gd name="connsiteY8" fmla="*/ 323067 h 6069051"/>
              <a:gd name="connsiteX9" fmla="*/ 5070954 w 8599161"/>
              <a:gd name="connsiteY9" fmla="*/ 237097 h 6069051"/>
              <a:gd name="connsiteX10" fmla="*/ 5399200 w 8599161"/>
              <a:gd name="connsiteY10" fmla="*/ 518451 h 6069051"/>
              <a:gd name="connsiteX11" fmla="*/ 6274523 w 8599161"/>
              <a:gd name="connsiteY11" fmla="*/ 721651 h 6069051"/>
              <a:gd name="connsiteX12" fmla="*/ 6720000 w 8599161"/>
              <a:gd name="connsiteY12" fmla="*/ 323066 h 6069051"/>
              <a:gd name="connsiteX13" fmla="*/ 6868493 w 8599161"/>
              <a:gd name="connsiteY13" fmla="*/ 362143 h 6069051"/>
              <a:gd name="connsiteX14" fmla="*/ 7059970 w 8599161"/>
              <a:gd name="connsiteY14" fmla="*/ 290798 h 6069051"/>
              <a:gd name="connsiteX15" fmla="*/ 7345231 w 8599161"/>
              <a:gd name="connsiteY15" fmla="*/ 526267 h 6069051"/>
              <a:gd name="connsiteX16" fmla="*/ 7439016 w 8599161"/>
              <a:gd name="connsiteY16" fmla="*/ 518452 h 6069051"/>
              <a:gd name="connsiteX17" fmla="*/ 7564062 w 8599161"/>
              <a:gd name="connsiteY17" fmla="*/ 690391 h 6069051"/>
              <a:gd name="connsiteX18" fmla="*/ 7392123 w 8599161"/>
              <a:gd name="connsiteY18" fmla="*/ 909220 h 6069051"/>
              <a:gd name="connsiteX19" fmla="*/ 7556247 w 8599161"/>
              <a:gd name="connsiteY19" fmla="*/ 1096791 h 6069051"/>
              <a:gd name="connsiteX20" fmla="*/ 7775077 w 8599161"/>
              <a:gd name="connsiteY20" fmla="*/ 1245283 h 6069051"/>
              <a:gd name="connsiteX21" fmla="*/ 7986093 w 8599161"/>
              <a:gd name="connsiteY21" fmla="*/ 1456298 h 6069051"/>
              <a:gd name="connsiteX22" fmla="*/ 8087692 w 8599161"/>
              <a:gd name="connsiteY22" fmla="*/ 1479744 h 6069051"/>
              <a:gd name="connsiteX23" fmla="*/ 8165847 w 8599161"/>
              <a:gd name="connsiteY23" fmla="*/ 1784544 h 6069051"/>
              <a:gd name="connsiteX24" fmla="*/ 8244000 w 8599161"/>
              <a:gd name="connsiteY24" fmla="*/ 1933037 h 6069051"/>
              <a:gd name="connsiteX25" fmla="*/ 8212739 w 8599161"/>
              <a:gd name="connsiteY25" fmla="*/ 2003374 h 6069051"/>
              <a:gd name="connsiteX26" fmla="*/ 8415939 w 8599161"/>
              <a:gd name="connsiteY26" fmla="*/ 2347252 h 6069051"/>
              <a:gd name="connsiteX27" fmla="*/ 8494093 w 8599161"/>
              <a:gd name="connsiteY27" fmla="*/ 2355069 h 6069051"/>
              <a:gd name="connsiteX28" fmla="*/ 8540984 w 8599161"/>
              <a:gd name="connsiteY28" fmla="*/ 2847436 h 6069051"/>
              <a:gd name="connsiteX29" fmla="*/ 8501908 w 8599161"/>
              <a:gd name="connsiteY29" fmla="*/ 3261652 h 6069051"/>
              <a:gd name="connsiteX30" fmla="*/ 7790708 w 8599161"/>
              <a:gd name="connsiteY30" fmla="*/ 3316360 h 6069051"/>
              <a:gd name="connsiteX31" fmla="*/ 6934924 w 8599161"/>
              <a:gd name="connsiteY31" fmla="*/ 3593663 h 6069051"/>
              <a:gd name="connsiteX32" fmla="*/ 3340505 w 8599161"/>
              <a:gd name="connsiteY32" fmla="*/ 4656555 h 6069051"/>
              <a:gd name="connsiteX33" fmla="*/ 2054216 w 8599161"/>
              <a:gd name="connsiteY33" fmla="*/ 5715683 h 6069051"/>
              <a:gd name="connsiteX34" fmla="*/ 162893 w 8599161"/>
              <a:gd name="connsiteY34" fmla="*/ 5723497 h 6069051"/>
              <a:gd name="connsiteX35" fmla="*/ 108185 w 8599161"/>
              <a:gd name="connsiteY35" fmla="*/ 330883 h 6069051"/>
              <a:gd name="connsiteX36" fmla="*/ 327017 w 8599161"/>
              <a:gd name="connsiteY36" fmla="*/ 627866 h 6069051"/>
              <a:gd name="connsiteX37" fmla="*/ 1085107 w 8599161"/>
              <a:gd name="connsiteY37" fmla="*/ 862329 h 6069051"/>
              <a:gd name="connsiteX38" fmla="*/ 1718155 w 8599161"/>
              <a:gd name="connsiteY38" fmla="*/ 1534451 h 6069051"/>
              <a:gd name="connsiteX39" fmla="*/ 2233969 w 8599161"/>
              <a:gd name="connsiteY39" fmla="*/ 2151867 h 6069051"/>
              <a:gd name="connsiteX40" fmla="*/ 2530953 w 8599161"/>
              <a:gd name="connsiteY40" fmla="*/ 1690760 h 6069051"/>
              <a:gd name="connsiteX41" fmla="*/ 2684013 w 8599161"/>
              <a:gd name="connsiteY41" fmla="*/ 1353691 h 6069051"/>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3340505 w 8599161"/>
              <a:gd name="connsiteY32" fmla="*/ 4471854 h 5884350"/>
              <a:gd name="connsiteX33" fmla="*/ 2054216 w 8599161"/>
              <a:gd name="connsiteY33" fmla="*/ 5530982 h 5884350"/>
              <a:gd name="connsiteX34" fmla="*/ 162893 w 8599161"/>
              <a:gd name="connsiteY34" fmla="*/ 5538796 h 5884350"/>
              <a:gd name="connsiteX35" fmla="*/ 108185 w 8599161"/>
              <a:gd name="connsiteY35" fmla="*/ 146182 h 5884350"/>
              <a:gd name="connsiteX36" fmla="*/ 327017 w 8599161"/>
              <a:gd name="connsiteY36" fmla="*/ 443165 h 5884350"/>
              <a:gd name="connsiteX37" fmla="*/ 1085107 w 8599161"/>
              <a:gd name="connsiteY37" fmla="*/ 677628 h 5884350"/>
              <a:gd name="connsiteX38" fmla="*/ 1718155 w 8599161"/>
              <a:gd name="connsiteY38" fmla="*/ 1349750 h 5884350"/>
              <a:gd name="connsiteX39" fmla="*/ 2233969 w 8599161"/>
              <a:gd name="connsiteY39" fmla="*/ 1967166 h 5884350"/>
              <a:gd name="connsiteX40" fmla="*/ 2530953 w 8599161"/>
              <a:gd name="connsiteY40" fmla="*/ 1506059 h 5884350"/>
              <a:gd name="connsiteX41" fmla="*/ 2684013 w 8599161"/>
              <a:gd name="connsiteY4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3340505 w 8599161"/>
              <a:gd name="connsiteY33" fmla="*/ 4471854 h 5884350"/>
              <a:gd name="connsiteX34" fmla="*/ 2054216 w 8599161"/>
              <a:gd name="connsiteY34" fmla="*/ 5530982 h 5884350"/>
              <a:gd name="connsiteX35" fmla="*/ 162893 w 8599161"/>
              <a:gd name="connsiteY35" fmla="*/ 5538796 h 5884350"/>
              <a:gd name="connsiteX36" fmla="*/ 108185 w 8599161"/>
              <a:gd name="connsiteY36" fmla="*/ 146182 h 5884350"/>
              <a:gd name="connsiteX37" fmla="*/ 327017 w 8599161"/>
              <a:gd name="connsiteY37" fmla="*/ 443165 h 5884350"/>
              <a:gd name="connsiteX38" fmla="*/ 1085107 w 8599161"/>
              <a:gd name="connsiteY38" fmla="*/ 677628 h 5884350"/>
              <a:gd name="connsiteX39" fmla="*/ 1718155 w 8599161"/>
              <a:gd name="connsiteY39" fmla="*/ 1349750 h 5884350"/>
              <a:gd name="connsiteX40" fmla="*/ 2233969 w 8599161"/>
              <a:gd name="connsiteY40" fmla="*/ 1967166 h 5884350"/>
              <a:gd name="connsiteX41" fmla="*/ 2530953 w 8599161"/>
              <a:gd name="connsiteY41" fmla="*/ 1506059 h 5884350"/>
              <a:gd name="connsiteX42" fmla="*/ 2684013 w 8599161"/>
              <a:gd name="connsiteY42"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165109 w 8599161"/>
              <a:gd name="connsiteY33" fmla="*/ 3811596 h 5884350"/>
              <a:gd name="connsiteX34" fmla="*/ 3340505 w 8599161"/>
              <a:gd name="connsiteY34" fmla="*/ 4471854 h 5884350"/>
              <a:gd name="connsiteX35" fmla="*/ 2054216 w 8599161"/>
              <a:gd name="connsiteY35" fmla="*/ 5530982 h 5884350"/>
              <a:gd name="connsiteX36" fmla="*/ 162893 w 8599161"/>
              <a:gd name="connsiteY36" fmla="*/ 5538796 h 5884350"/>
              <a:gd name="connsiteX37" fmla="*/ 108185 w 8599161"/>
              <a:gd name="connsiteY37" fmla="*/ 146182 h 5884350"/>
              <a:gd name="connsiteX38" fmla="*/ 327017 w 8599161"/>
              <a:gd name="connsiteY38" fmla="*/ 443165 h 5884350"/>
              <a:gd name="connsiteX39" fmla="*/ 1085107 w 8599161"/>
              <a:gd name="connsiteY39" fmla="*/ 677628 h 5884350"/>
              <a:gd name="connsiteX40" fmla="*/ 1718155 w 8599161"/>
              <a:gd name="connsiteY40" fmla="*/ 1349750 h 5884350"/>
              <a:gd name="connsiteX41" fmla="*/ 2233969 w 8599161"/>
              <a:gd name="connsiteY41" fmla="*/ 1967166 h 5884350"/>
              <a:gd name="connsiteX42" fmla="*/ 2530953 w 8599161"/>
              <a:gd name="connsiteY42" fmla="*/ 1506059 h 5884350"/>
              <a:gd name="connsiteX43" fmla="*/ 2684013 w 8599161"/>
              <a:gd name="connsiteY43"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3340505 w 8599161"/>
              <a:gd name="connsiteY36" fmla="*/ 4471854 h 5884350"/>
              <a:gd name="connsiteX37" fmla="*/ 2054216 w 8599161"/>
              <a:gd name="connsiteY37" fmla="*/ 5530982 h 5884350"/>
              <a:gd name="connsiteX38" fmla="*/ 162893 w 8599161"/>
              <a:gd name="connsiteY38" fmla="*/ 5538796 h 5884350"/>
              <a:gd name="connsiteX39" fmla="*/ 108185 w 8599161"/>
              <a:gd name="connsiteY39" fmla="*/ 146182 h 5884350"/>
              <a:gd name="connsiteX40" fmla="*/ 327017 w 8599161"/>
              <a:gd name="connsiteY40" fmla="*/ 443165 h 5884350"/>
              <a:gd name="connsiteX41" fmla="*/ 1085107 w 8599161"/>
              <a:gd name="connsiteY41" fmla="*/ 677628 h 5884350"/>
              <a:gd name="connsiteX42" fmla="*/ 1718155 w 8599161"/>
              <a:gd name="connsiteY42" fmla="*/ 1349750 h 5884350"/>
              <a:gd name="connsiteX43" fmla="*/ 2233969 w 8599161"/>
              <a:gd name="connsiteY43" fmla="*/ 1967166 h 5884350"/>
              <a:gd name="connsiteX44" fmla="*/ 2530953 w 8599161"/>
              <a:gd name="connsiteY44" fmla="*/ 1506059 h 5884350"/>
              <a:gd name="connsiteX45" fmla="*/ 2684013 w 8599161"/>
              <a:gd name="connsiteY45"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3340505 w 8599161"/>
              <a:gd name="connsiteY37" fmla="*/ 4471854 h 5884350"/>
              <a:gd name="connsiteX38" fmla="*/ 2054216 w 8599161"/>
              <a:gd name="connsiteY38" fmla="*/ 5530982 h 5884350"/>
              <a:gd name="connsiteX39" fmla="*/ 162893 w 8599161"/>
              <a:gd name="connsiteY39" fmla="*/ 5538796 h 5884350"/>
              <a:gd name="connsiteX40" fmla="*/ 108185 w 8599161"/>
              <a:gd name="connsiteY40" fmla="*/ 146182 h 5884350"/>
              <a:gd name="connsiteX41" fmla="*/ 327017 w 8599161"/>
              <a:gd name="connsiteY41" fmla="*/ 443165 h 5884350"/>
              <a:gd name="connsiteX42" fmla="*/ 1085107 w 8599161"/>
              <a:gd name="connsiteY42" fmla="*/ 677628 h 5884350"/>
              <a:gd name="connsiteX43" fmla="*/ 1718155 w 8599161"/>
              <a:gd name="connsiteY43" fmla="*/ 1349750 h 5884350"/>
              <a:gd name="connsiteX44" fmla="*/ 2233969 w 8599161"/>
              <a:gd name="connsiteY44" fmla="*/ 1967166 h 5884350"/>
              <a:gd name="connsiteX45" fmla="*/ 2530953 w 8599161"/>
              <a:gd name="connsiteY45" fmla="*/ 1506059 h 5884350"/>
              <a:gd name="connsiteX46" fmla="*/ 2684013 w 8599161"/>
              <a:gd name="connsiteY46"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3340505 w 8599161"/>
              <a:gd name="connsiteY38" fmla="*/ 4471854 h 5884350"/>
              <a:gd name="connsiteX39" fmla="*/ 2054216 w 8599161"/>
              <a:gd name="connsiteY39" fmla="*/ 5530982 h 5884350"/>
              <a:gd name="connsiteX40" fmla="*/ 162893 w 8599161"/>
              <a:gd name="connsiteY40" fmla="*/ 5538796 h 5884350"/>
              <a:gd name="connsiteX41" fmla="*/ 108185 w 8599161"/>
              <a:gd name="connsiteY41" fmla="*/ 146182 h 5884350"/>
              <a:gd name="connsiteX42" fmla="*/ 327017 w 8599161"/>
              <a:gd name="connsiteY42" fmla="*/ 443165 h 5884350"/>
              <a:gd name="connsiteX43" fmla="*/ 1085107 w 8599161"/>
              <a:gd name="connsiteY43" fmla="*/ 677628 h 5884350"/>
              <a:gd name="connsiteX44" fmla="*/ 1718155 w 8599161"/>
              <a:gd name="connsiteY44" fmla="*/ 1349750 h 5884350"/>
              <a:gd name="connsiteX45" fmla="*/ 2233969 w 8599161"/>
              <a:gd name="connsiteY45" fmla="*/ 1967166 h 5884350"/>
              <a:gd name="connsiteX46" fmla="*/ 2530953 w 8599161"/>
              <a:gd name="connsiteY46" fmla="*/ 1506059 h 5884350"/>
              <a:gd name="connsiteX47" fmla="*/ 2684013 w 8599161"/>
              <a:gd name="connsiteY47"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4813048 w 8599161"/>
              <a:gd name="connsiteY38" fmla="*/ 4030427 h 5884350"/>
              <a:gd name="connsiteX39" fmla="*/ 3340505 w 8599161"/>
              <a:gd name="connsiteY39" fmla="*/ 4471854 h 5884350"/>
              <a:gd name="connsiteX40" fmla="*/ 2054216 w 8599161"/>
              <a:gd name="connsiteY40" fmla="*/ 5530982 h 5884350"/>
              <a:gd name="connsiteX41" fmla="*/ 162893 w 8599161"/>
              <a:gd name="connsiteY41" fmla="*/ 5538796 h 5884350"/>
              <a:gd name="connsiteX42" fmla="*/ 108185 w 8599161"/>
              <a:gd name="connsiteY42" fmla="*/ 146182 h 5884350"/>
              <a:gd name="connsiteX43" fmla="*/ 327017 w 8599161"/>
              <a:gd name="connsiteY43" fmla="*/ 443165 h 5884350"/>
              <a:gd name="connsiteX44" fmla="*/ 1085107 w 8599161"/>
              <a:gd name="connsiteY44" fmla="*/ 677628 h 5884350"/>
              <a:gd name="connsiteX45" fmla="*/ 1718155 w 8599161"/>
              <a:gd name="connsiteY45" fmla="*/ 1349750 h 5884350"/>
              <a:gd name="connsiteX46" fmla="*/ 2233969 w 8599161"/>
              <a:gd name="connsiteY46" fmla="*/ 1967166 h 5884350"/>
              <a:gd name="connsiteX47" fmla="*/ 2530953 w 8599161"/>
              <a:gd name="connsiteY47" fmla="*/ 1506059 h 5884350"/>
              <a:gd name="connsiteX48" fmla="*/ 2684013 w 8599161"/>
              <a:gd name="connsiteY48"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4813048 w 8599161"/>
              <a:gd name="connsiteY38" fmla="*/ 4030427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258525 w 8599161"/>
              <a:gd name="connsiteY37" fmla="*/ 4382119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375755 w 8599161"/>
              <a:gd name="connsiteY36" fmla="*/ 4452458 h 5884350"/>
              <a:gd name="connsiteX37" fmla="*/ 5258525 w 8599161"/>
              <a:gd name="connsiteY37" fmla="*/ 4382119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2156 w 8599161"/>
              <a:gd name="connsiteY35" fmla="*/ 4389935 h 5884350"/>
              <a:gd name="connsiteX36" fmla="*/ 5375755 w 8599161"/>
              <a:gd name="connsiteY36" fmla="*/ 4452458 h 5884350"/>
              <a:gd name="connsiteX37" fmla="*/ 5258525 w 8599161"/>
              <a:gd name="connsiteY37" fmla="*/ 4382119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821232 w 8599161"/>
              <a:gd name="connsiteY35" fmla="*/ 4194550 h 5884350"/>
              <a:gd name="connsiteX36" fmla="*/ 5782156 w 8599161"/>
              <a:gd name="connsiteY36" fmla="*/ 4389935 h 5884350"/>
              <a:gd name="connsiteX37" fmla="*/ 5375755 w 8599161"/>
              <a:gd name="connsiteY37" fmla="*/ 4452458 h 5884350"/>
              <a:gd name="connsiteX38" fmla="*/ 5258525 w 8599161"/>
              <a:gd name="connsiteY38" fmla="*/ 4382119 h 5884350"/>
              <a:gd name="connsiteX39" fmla="*/ 4945910 w 8599161"/>
              <a:gd name="connsiteY39" fmla="*/ 4460273 h 5884350"/>
              <a:gd name="connsiteX40" fmla="*/ 4359755 w 8599161"/>
              <a:gd name="connsiteY40" fmla="*/ 4593134 h 5884350"/>
              <a:gd name="connsiteX41" fmla="*/ 3340505 w 8599161"/>
              <a:gd name="connsiteY41" fmla="*/ 4471854 h 5884350"/>
              <a:gd name="connsiteX42" fmla="*/ 2054216 w 8599161"/>
              <a:gd name="connsiteY42" fmla="*/ 5530982 h 5884350"/>
              <a:gd name="connsiteX43" fmla="*/ 162893 w 8599161"/>
              <a:gd name="connsiteY43" fmla="*/ 5538796 h 5884350"/>
              <a:gd name="connsiteX44" fmla="*/ 108185 w 8599161"/>
              <a:gd name="connsiteY44" fmla="*/ 146182 h 5884350"/>
              <a:gd name="connsiteX45" fmla="*/ 327017 w 8599161"/>
              <a:gd name="connsiteY45" fmla="*/ 443165 h 5884350"/>
              <a:gd name="connsiteX46" fmla="*/ 1085107 w 8599161"/>
              <a:gd name="connsiteY46" fmla="*/ 677628 h 5884350"/>
              <a:gd name="connsiteX47" fmla="*/ 1718155 w 8599161"/>
              <a:gd name="connsiteY47" fmla="*/ 1349750 h 5884350"/>
              <a:gd name="connsiteX48" fmla="*/ 2233969 w 8599161"/>
              <a:gd name="connsiteY48" fmla="*/ 1967166 h 5884350"/>
              <a:gd name="connsiteX49" fmla="*/ 2530953 w 8599161"/>
              <a:gd name="connsiteY49" fmla="*/ 1506059 h 5884350"/>
              <a:gd name="connsiteX50" fmla="*/ 2684013 w 8599161"/>
              <a:gd name="connsiteY50"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3340505 w 8599161"/>
              <a:gd name="connsiteY42" fmla="*/ 4471854 h 5884350"/>
              <a:gd name="connsiteX43" fmla="*/ 2054216 w 8599161"/>
              <a:gd name="connsiteY43" fmla="*/ 5530982 h 5884350"/>
              <a:gd name="connsiteX44" fmla="*/ 162893 w 8599161"/>
              <a:gd name="connsiteY44" fmla="*/ 5538796 h 5884350"/>
              <a:gd name="connsiteX45" fmla="*/ 108185 w 8599161"/>
              <a:gd name="connsiteY45" fmla="*/ 146182 h 5884350"/>
              <a:gd name="connsiteX46" fmla="*/ 327017 w 8599161"/>
              <a:gd name="connsiteY46" fmla="*/ 443165 h 5884350"/>
              <a:gd name="connsiteX47" fmla="*/ 1085107 w 8599161"/>
              <a:gd name="connsiteY47" fmla="*/ 677628 h 5884350"/>
              <a:gd name="connsiteX48" fmla="*/ 1718155 w 8599161"/>
              <a:gd name="connsiteY48" fmla="*/ 1349750 h 5884350"/>
              <a:gd name="connsiteX49" fmla="*/ 2233969 w 8599161"/>
              <a:gd name="connsiteY49" fmla="*/ 1967166 h 5884350"/>
              <a:gd name="connsiteX50" fmla="*/ 2530953 w 8599161"/>
              <a:gd name="connsiteY50" fmla="*/ 1506059 h 5884350"/>
              <a:gd name="connsiteX51" fmla="*/ 2684013 w 8599161"/>
              <a:gd name="connsiteY5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3340505 w 8599161"/>
              <a:gd name="connsiteY42" fmla="*/ 4471854 h 5884350"/>
              <a:gd name="connsiteX43" fmla="*/ 2054216 w 8599161"/>
              <a:gd name="connsiteY43" fmla="*/ 5530982 h 5884350"/>
              <a:gd name="connsiteX44" fmla="*/ 162893 w 8599161"/>
              <a:gd name="connsiteY44" fmla="*/ 5538796 h 5884350"/>
              <a:gd name="connsiteX45" fmla="*/ 108185 w 8599161"/>
              <a:gd name="connsiteY45" fmla="*/ 146182 h 5884350"/>
              <a:gd name="connsiteX46" fmla="*/ 327017 w 8599161"/>
              <a:gd name="connsiteY46" fmla="*/ 443165 h 5884350"/>
              <a:gd name="connsiteX47" fmla="*/ 1085107 w 8599161"/>
              <a:gd name="connsiteY47" fmla="*/ 677628 h 5884350"/>
              <a:gd name="connsiteX48" fmla="*/ 1718155 w 8599161"/>
              <a:gd name="connsiteY48" fmla="*/ 1349750 h 5884350"/>
              <a:gd name="connsiteX49" fmla="*/ 2233969 w 8599161"/>
              <a:gd name="connsiteY49" fmla="*/ 1967166 h 5884350"/>
              <a:gd name="connsiteX50" fmla="*/ 2530953 w 8599161"/>
              <a:gd name="connsiteY50" fmla="*/ 1506059 h 5884350"/>
              <a:gd name="connsiteX51" fmla="*/ 2684013 w 8599161"/>
              <a:gd name="connsiteY5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3340505 w 8599161"/>
              <a:gd name="connsiteY42" fmla="*/ 4471854 h 5884350"/>
              <a:gd name="connsiteX43" fmla="*/ 2054216 w 8599161"/>
              <a:gd name="connsiteY43" fmla="*/ 5530982 h 5884350"/>
              <a:gd name="connsiteX44" fmla="*/ 162893 w 8599161"/>
              <a:gd name="connsiteY44" fmla="*/ 5538796 h 5884350"/>
              <a:gd name="connsiteX45" fmla="*/ 108185 w 8599161"/>
              <a:gd name="connsiteY45" fmla="*/ 146182 h 5884350"/>
              <a:gd name="connsiteX46" fmla="*/ 327017 w 8599161"/>
              <a:gd name="connsiteY46" fmla="*/ 443165 h 5884350"/>
              <a:gd name="connsiteX47" fmla="*/ 1085107 w 8599161"/>
              <a:gd name="connsiteY47" fmla="*/ 677628 h 5884350"/>
              <a:gd name="connsiteX48" fmla="*/ 1718155 w 8599161"/>
              <a:gd name="connsiteY48" fmla="*/ 1349750 h 5884350"/>
              <a:gd name="connsiteX49" fmla="*/ 2233969 w 8599161"/>
              <a:gd name="connsiteY49" fmla="*/ 1967166 h 5884350"/>
              <a:gd name="connsiteX50" fmla="*/ 2530953 w 8599161"/>
              <a:gd name="connsiteY50" fmla="*/ 1506059 h 5884350"/>
              <a:gd name="connsiteX51" fmla="*/ 2684013 w 8599161"/>
              <a:gd name="connsiteY5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4047140 w 8599161"/>
              <a:gd name="connsiteY42" fmla="*/ 4905750 h 5884350"/>
              <a:gd name="connsiteX43" fmla="*/ 3340505 w 8599161"/>
              <a:gd name="connsiteY43" fmla="*/ 4471854 h 5884350"/>
              <a:gd name="connsiteX44" fmla="*/ 2054216 w 8599161"/>
              <a:gd name="connsiteY44" fmla="*/ 5530982 h 5884350"/>
              <a:gd name="connsiteX45" fmla="*/ 162893 w 8599161"/>
              <a:gd name="connsiteY45" fmla="*/ 5538796 h 5884350"/>
              <a:gd name="connsiteX46" fmla="*/ 108185 w 8599161"/>
              <a:gd name="connsiteY46" fmla="*/ 146182 h 5884350"/>
              <a:gd name="connsiteX47" fmla="*/ 327017 w 8599161"/>
              <a:gd name="connsiteY47" fmla="*/ 443165 h 5884350"/>
              <a:gd name="connsiteX48" fmla="*/ 1085107 w 8599161"/>
              <a:gd name="connsiteY48" fmla="*/ 677628 h 5884350"/>
              <a:gd name="connsiteX49" fmla="*/ 1718155 w 8599161"/>
              <a:gd name="connsiteY49" fmla="*/ 1349750 h 5884350"/>
              <a:gd name="connsiteX50" fmla="*/ 2233969 w 8599161"/>
              <a:gd name="connsiteY50" fmla="*/ 1967166 h 5884350"/>
              <a:gd name="connsiteX51" fmla="*/ 2530953 w 8599161"/>
              <a:gd name="connsiteY51" fmla="*/ 1506059 h 5884350"/>
              <a:gd name="connsiteX52" fmla="*/ 2684013 w 8599161"/>
              <a:gd name="connsiteY52"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4047140 w 8599161"/>
              <a:gd name="connsiteY42" fmla="*/ 4905750 h 5884350"/>
              <a:gd name="connsiteX43" fmla="*/ 3718894 w 8599161"/>
              <a:gd name="connsiteY43" fmla="*/ 4960458 h 5884350"/>
              <a:gd name="connsiteX44" fmla="*/ 3340505 w 8599161"/>
              <a:gd name="connsiteY44" fmla="*/ 4471854 h 5884350"/>
              <a:gd name="connsiteX45" fmla="*/ 2054216 w 8599161"/>
              <a:gd name="connsiteY45" fmla="*/ 5530982 h 5884350"/>
              <a:gd name="connsiteX46" fmla="*/ 162893 w 8599161"/>
              <a:gd name="connsiteY46" fmla="*/ 5538796 h 5884350"/>
              <a:gd name="connsiteX47" fmla="*/ 108185 w 8599161"/>
              <a:gd name="connsiteY47" fmla="*/ 146182 h 5884350"/>
              <a:gd name="connsiteX48" fmla="*/ 327017 w 8599161"/>
              <a:gd name="connsiteY48" fmla="*/ 443165 h 5884350"/>
              <a:gd name="connsiteX49" fmla="*/ 1085107 w 8599161"/>
              <a:gd name="connsiteY49" fmla="*/ 677628 h 5884350"/>
              <a:gd name="connsiteX50" fmla="*/ 1718155 w 8599161"/>
              <a:gd name="connsiteY50" fmla="*/ 1349750 h 5884350"/>
              <a:gd name="connsiteX51" fmla="*/ 2233969 w 8599161"/>
              <a:gd name="connsiteY51" fmla="*/ 1967166 h 5884350"/>
              <a:gd name="connsiteX52" fmla="*/ 2530953 w 8599161"/>
              <a:gd name="connsiteY52" fmla="*/ 1506059 h 5884350"/>
              <a:gd name="connsiteX53" fmla="*/ 2684013 w 8599161"/>
              <a:gd name="connsiteY53"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4047140 w 8599161"/>
              <a:gd name="connsiteY42" fmla="*/ 4905750 h 5884350"/>
              <a:gd name="connsiteX43" fmla="*/ 3718894 w 8599161"/>
              <a:gd name="connsiteY43" fmla="*/ 4960458 h 5884350"/>
              <a:gd name="connsiteX44" fmla="*/ 3340505 w 8599161"/>
              <a:gd name="connsiteY44" fmla="*/ 4471854 h 5884350"/>
              <a:gd name="connsiteX45" fmla="*/ 2054216 w 8599161"/>
              <a:gd name="connsiteY45" fmla="*/ 5530982 h 5884350"/>
              <a:gd name="connsiteX46" fmla="*/ 162893 w 8599161"/>
              <a:gd name="connsiteY46" fmla="*/ 5538796 h 5884350"/>
              <a:gd name="connsiteX47" fmla="*/ 108185 w 8599161"/>
              <a:gd name="connsiteY47" fmla="*/ 146182 h 5884350"/>
              <a:gd name="connsiteX48" fmla="*/ 327017 w 8599161"/>
              <a:gd name="connsiteY48" fmla="*/ 443165 h 5884350"/>
              <a:gd name="connsiteX49" fmla="*/ 1085107 w 8599161"/>
              <a:gd name="connsiteY49" fmla="*/ 677628 h 5884350"/>
              <a:gd name="connsiteX50" fmla="*/ 1718155 w 8599161"/>
              <a:gd name="connsiteY50" fmla="*/ 1349750 h 5884350"/>
              <a:gd name="connsiteX51" fmla="*/ 2233969 w 8599161"/>
              <a:gd name="connsiteY51" fmla="*/ 1967166 h 5884350"/>
              <a:gd name="connsiteX52" fmla="*/ 2530953 w 8599161"/>
              <a:gd name="connsiteY52" fmla="*/ 1506059 h 5884350"/>
              <a:gd name="connsiteX53" fmla="*/ 2684013 w 8599161"/>
              <a:gd name="connsiteY53" fmla="*/ 1168990 h 5884350"/>
              <a:gd name="connsiteX0" fmla="*/ 2684013 w 8599161"/>
              <a:gd name="connsiteY0" fmla="*/ 1168990 h 5931539"/>
              <a:gd name="connsiteX1" fmla="*/ 2656000 w 8599161"/>
              <a:gd name="connsiteY1" fmla="*/ 958982 h 5931539"/>
              <a:gd name="connsiteX2" fmla="*/ 2781046 w 8599161"/>
              <a:gd name="connsiteY2" fmla="*/ 724519 h 5931539"/>
              <a:gd name="connsiteX3" fmla="*/ 3109292 w 8599161"/>
              <a:gd name="connsiteY3" fmla="*/ 380643 h 5931539"/>
              <a:gd name="connsiteX4" fmla="*/ 3593847 w 8599161"/>
              <a:gd name="connsiteY4" fmla="*/ 247781 h 5931539"/>
              <a:gd name="connsiteX5" fmla="*/ 3836123 w 8599161"/>
              <a:gd name="connsiteY5" fmla="*/ 36765 h 5931539"/>
              <a:gd name="connsiteX6" fmla="*/ 4125293 w 8599161"/>
              <a:gd name="connsiteY6" fmla="*/ 52397 h 5931539"/>
              <a:gd name="connsiteX7" fmla="*/ 4336308 w 8599161"/>
              <a:gd name="connsiteY7" fmla="*/ 5505 h 5931539"/>
              <a:gd name="connsiteX8" fmla="*/ 4594216 w 8599161"/>
              <a:gd name="connsiteY8" fmla="*/ 138366 h 5931539"/>
              <a:gd name="connsiteX9" fmla="*/ 5070954 w 8599161"/>
              <a:gd name="connsiteY9" fmla="*/ 52396 h 5931539"/>
              <a:gd name="connsiteX10" fmla="*/ 5399200 w 8599161"/>
              <a:gd name="connsiteY10" fmla="*/ 333750 h 5931539"/>
              <a:gd name="connsiteX11" fmla="*/ 6274523 w 8599161"/>
              <a:gd name="connsiteY11" fmla="*/ 536950 h 5931539"/>
              <a:gd name="connsiteX12" fmla="*/ 6720000 w 8599161"/>
              <a:gd name="connsiteY12" fmla="*/ 138365 h 5931539"/>
              <a:gd name="connsiteX13" fmla="*/ 6868493 w 8599161"/>
              <a:gd name="connsiteY13" fmla="*/ 177442 h 5931539"/>
              <a:gd name="connsiteX14" fmla="*/ 7059970 w 8599161"/>
              <a:gd name="connsiteY14" fmla="*/ 106097 h 5931539"/>
              <a:gd name="connsiteX15" fmla="*/ 7345231 w 8599161"/>
              <a:gd name="connsiteY15" fmla="*/ 341566 h 5931539"/>
              <a:gd name="connsiteX16" fmla="*/ 7439016 w 8599161"/>
              <a:gd name="connsiteY16" fmla="*/ 333751 h 5931539"/>
              <a:gd name="connsiteX17" fmla="*/ 7564062 w 8599161"/>
              <a:gd name="connsiteY17" fmla="*/ 505690 h 5931539"/>
              <a:gd name="connsiteX18" fmla="*/ 7392123 w 8599161"/>
              <a:gd name="connsiteY18" fmla="*/ 724519 h 5931539"/>
              <a:gd name="connsiteX19" fmla="*/ 7556247 w 8599161"/>
              <a:gd name="connsiteY19" fmla="*/ 912090 h 5931539"/>
              <a:gd name="connsiteX20" fmla="*/ 7775077 w 8599161"/>
              <a:gd name="connsiteY20" fmla="*/ 1060582 h 5931539"/>
              <a:gd name="connsiteX21" fmla="*/ 7986093 w 8599161"/>
              <a:gd name="connsiteY21" fmla="*/ 1271597 h 5931539"/>
              <a:gd name="connsiteX22" fmla="*/ 8087692 w 8599161"/>
              <a:gd name="connsiteY22" fmla="*/ 1295043 h 5931539"/>
              <a:gd name="connsiteX23" fmla="*/ 8165847 w 8599161"/>
              <a:gd name="connsiteY23" fmla="*/ 1599843 h 5931539"/>
              <a:gd name="connsiteX24" fmla="*/ 8244000 w 8599161"/>
              <a:gd name="connsiteY24" fmla="*/ 1748336 h 5931539"/>
              <a:gd name="connsiteX25" fmla="*/ 8212739 w 8599161"/>
              <a:gd name="connsiteY25" fmla="*/ 1818673 h 5931539"/>
              <a:gd name="connsiteX26" fmla="*/ 8415939 w 8599161"/>
              <a:gd name="connsiteY26" fmla="*/ 2162551 h 5931539"/>
              <a:gd name="connsiteX27" fmla="*/ 8494093 w 8599161"/>
              <a:gd name="connsiteY27" fmla="*/ 2170368 h 5931539"/>
              <a:gd name="connsiteX28" fmla="*/ 8540984 w 8599161"/>
              <a:gd name="connsiteY28" fmla="*/ 2662735 h 5931539"/>
              <a:gd name="connsiteX29" fmla="*/ 8501908 w 8599161"/>
              <a:gd name="connsiteY29" fmla="*/ 3076951 h 5931539"/>
              <a:gd name="connsiteX30" fmla="*/ 7790708 w 8599161"/>
              <a:gd name="connsiteY30" fmla="*/ 3131659 h 5931539"/>
              <a:gd name="connsiteX31" fmla="*/ 6934924 w 8599161"/>
              <a:gd name="connsiteY31" fmla="*/ 3408962 h 5931539"/>
              <a:gd name="connsiteX32" fmla="*/ 6696555 w 8599161"/>
              <a:gd name="connsiteY32" fmla="*/ 3405196 h 5931539"/>
              <a:gd name="connsiteX33" fmla="*/ 6469909 w 8599161"/>
              <a:gd name="connsiteY33" fmla="*/ 3522427 h 5931539"/>
              <a:gd name="connsiteX34" fmla="*/ 6165109 w 8599161"/>
              <a:gd name="connsiteY34" fmla="*/ 3811596 h 5931539"/>
              <a:gd name="connsiteX35" fmla="*/ 6055694 w 8599161"/>
              <a:gd name="connsiteY35" fmla="*/ 4061688 h 5931539"/>
              <a:gd name="connsiteX36" fmla="*/ 5821232 w 8599161"/>
              <a:gd name="connsiteY36" fmla="*/ 4194550 h 5931539"/>
              <a:gd name="connsiteX37" fmla="*/ 5782156 w 8599161"/>
              <a:gd name="connsiteY37" fmla="*/ 4389935 h 5931539"/>
              <a:gd name="connsiteX38" fmla="*/ 5375755 w 8599161"/>
              <a:gd name="connsiteY38" fmla="*/ 4452458 h 5931539"/>
              <a:gd name="connsiteX39" fmla="*/ 5258525 w 8599161"/>
              <a:gd name="connsiteY39" fmla="*/ 4382119 h 5931539"/>
              <a:gd name="connsiteX40" fmla="*/ 4945910 w 8599161"/>
              <a:gd name="connsiteY40" fmla="*/ 4460273 h 5931539"/>
              <a:gd name="connsiteX41" fmla="*/ 4359755 w 8599161"/>
              <a:gd name="connsiteY41" fmla="*/ 4593134 h 5931539"/>
              <a:gd name="connsiteX42" fmla="*/ 4047140 w 8599161"/>
              <a:gd name="connsiteY42" fmla="*/ 4905750 h 5931539"/>
              <a:gd name="connsiteX43" fmla="*/ 3718894 w 8599161"/>
              <a:gd name="connsiteY43" fmla="*/ 4960458 h 5931539"/>
              <a:gd name="connsiteX44" fmla="*/ 3340505 w 8599161"/>
              <a:gd name="connsiteY44" fmla="*/ 4471854 h 5931539"/>
              <a:gd name="connsiteX45" fmla="*/ 2632555 w 8599161"/>
              <a:gd name="connsiteY45" fmla="*/ 5015165 h 5931539"/>
              <a:gd name="connsiteX46" fmla="*/ 2054216 w 8599161"/>
              <a:gd name="connsiteY46" fmla="*/ 5530982 h 5931539"/>
              <a:gd name="connsiteX47" fmla="*/ 162893 w 8599161"/>
              <a:gd name="connsiteY47" fmla="*/ 5538796 h 5931539"/>
              <a:gd name="connsiteX48" fmla="*/ 108185 w 8599161"/>
              <a:gd name="connsiteY48" fmla="*/ 146182 h 5931539"/>
              <a:gd name="connsiteX49" fmla="*/ 327017 w 8599161"/>
              <a:gd name="connsiteY49" fmla="*/ 443165 h 5931539"/>
              <a:gd name="connsiteX50" fmla="*/ 1085107 w 8599161"/>
              <a:gd name="connsiteY50" fmla="*/ 677628 h 5931539"/>
              <a:gd name="connsiteX51" fmla="*/ 1718155 w 8599161"/>
              <a:gd name="connsiteY51" fmla="*/ 1349750 h 5931539"/>
              <a:gd name="connsiteX52" fmla="*/ 2233969 w 8599161"/>
              <a:gd name="connsiteY52" fmla="*/ 1967166 h 5931539"/>
              <a:gd name="connsiteX53" fmla="*/ 2530953 w 8599161"/>
              <a:gd name="connsiteY53" fmla="*/ 1506059 h 5931539"/>
              <a:gd name="connsiteX54" fmla="*/ 2684013 w 8599161"/>
              <a:gd name="connsiteY54" fmla="*/ 1168990 h 5931539"/>
              <a:gd name="connsiteX0" fmla="*/ 2684013 w 8599161"/>
              <a:gd name="connsiteY0" fmla="*/ 1168990 h 5931539"/>
              <a:gd name="connsiteX1" fmla="*/ 2656000 w 8599161"/>
              <a:gd name="connsiteY1" fmla="*/ 958982 h 5931539"/>
              <a:gd name="connsiteX2" fmla="*/ 2781046 w 8599161"/>
              <a:gd name="connsiteY2" fmla="*/ 724519 h 5931539"/>
              <a:gd name="connsiteX3" fmla="*/ 3109292 w 8599161"/>
              <a:gd name="connsiteY3" fmla="*/ 380643 h 5931539"/>
              <a:gd name="connsiteX4" fmla="*/ 3593847 w 8599161"/>
              <a:gd name="connsiteY4" fmla="*/ 247781 h 5931539"/>
              <a:gd name="connsiteX5" fmla="*/ 3836123 w 8599161"/>
              <a:gd name="connsiteY5" fmla="*/ 36765 h 5931539"/>
              <a:gd name="connsiteX6" fmla="*/ 4125293 w 8599161"/>
              <a:gd name="connsiteY6" fmla="*/ 52397 h 5931539"/>
              <a:gd name="connsiteX7" fmla="*/ 4336308 w 8599161"/>
              <a:gd name="connsiteY7" fmla="*/ 5505 h 5931539"/>
              <a:gd name="connsiteX8" fmla="*/ 4594216 w 8599161"/>
              <a:gd name="connsiteY8" fmla="*/ 138366 h 5931539"/>
              <a:gd name="connsiteX9" fmla="*/ 5070954 w 8599161"/>
              <a:gd name="connsiteY9" fmla="*/ 52396 h 5931539"/>
              <a:gd name="connsiteX10" fmla="*/ 5399200 w 8599161"/>
              <a:gd name="connsiteY10" fmla="*/ 333750 h 5931539"/>
              <a:gd name="connsiteX11" fmla="*/ 6274523 w 8599161"/>
              <a:gd name="connsiteY11" fmla="*/ 536950 h 5931539"/>
              <a:gd name="connsiteX12" fmla="*/ 6720000 w 8599161"/>
              <a:gd name="connsiteY12" fmla="*/ 138365 h 5931539"/>
              <a:gd name="connsiteX13" fmla="*/ 6868493 w 8599161"/>
              <a:gd name="connsiteY13" fmla="*/ 177442 h 5931539"/>
              <a:gd name="connsiteX14" fmla="*/ 7059970 w 8599161"/>
              <a:gd name="connsiteY14" fmla="*/ 106097 h 5931539"/>
              <a:gd name="connsiteX15" fmla="*/ 7345231 w 8599161"/>
              <a:gd name="connsiteY15" fmla="*/ 341566 h 5931539"/>
              <a:gd name="connsiteX16" fmla="*/ 7439016 w 8599161"/>
              <a:gd name="connsiteY16" fmla="*/ 333751 h 5931539"/>
              <a:gd name="connsiteX17" fmla="*/ 7564062 w 8599161"/>
              <a:gd name="connsiteY17" fmla="*/ 505690 h 5931539"/>
              <a:gd name="connsiteX18" fmla="*/ 7392123 w 8599161"/>
              <a:gd name="connsiteY18" fmla="*/ 724519 h 5931539"/>
              <a:gd name="connsiteX19" fmla="*/ 7556247 w 8599161"/>
              <a:gd name="connsiteY19" fmla="*/ 912090 h 5931539"/>
              <a:gd name="connsiteX20" fmla="*/ 7775077 w 8599161"/>
              <a:gd name="connsiteY20" fmla="*/ 1060582 h 5931539"/>
              <a:gd name="connsiteX21" fmla="*/ 7986093 w 8599161"/>
              <a:gd name="connsiteY21" fmla="*/ 1271597 h 5931539"/>
              <a:gd name="connsiteX22" fmla="*/ 8087692 w 8599161"/>
              <a:gd name="connsiteY22" fmla="*/ 1295043 h 5931539"/>
              <a:gd name="connsiteX23" fmla="*/ 8165847 w 8599161"/>
              <a:gd name="connsiteY23" fmla="*/ 1599843 h 5931539"/>
              <a:gd name="connsiteX24" fmla="*/ 8244000 w 8599161"/>
              <a:gd name="connsiteY24" fmla="*/ 1748336 h 5931539"/>
              <a:gd name="connsiteX25" fmla="*/ 8212739 w 8599161"/>
              <a:gd name="connsiteY25" fmla="*/ 1818673 h 5931539"/>
              <a:gd name="connsiteX26" fmla="*/ 8415939 w 8599161"/>
              <a:gd name="connsiteY26" fmla="*/ 2162551 h 5931539"/>
              <a:gd name="connsiteX27" fmla="*/ 8494093 w 8599161"/>
              <a:gd name="connsiteY27" fmla="*/ 2170368 h 5931539"/>
              <a:gd name="connsiteX28" fmla="*/ 8540984 w 8599161"/>
              <a:gd name="connsiteY28" fmla="*/ 2662735 h 5931539"/>
              <a:gd name="connsiteX29" fmla="*/ 8501908 w 8599161"/>
              <a:gd name="connsiteY29" fmla="*/ 3076951 h 5931539"/>
              <a:gd name="connsiteX30" fmla="*/ 7790708 w 8599161"/>
              <a:gd name="connsiteY30" fmla="*/ 3131659 h 5931539"/>
              <a:gd name="connsiteX31" fmla="*/ 6934924 w 8599161"/>
              <a:gd name="connsiteY31" fmla="*/ 3408962 h 5931539"/>
              <a:gd name="connsiteX32" fmla="*/ 6696555 w 8599161"/>
              <a:gd name="connsiteY32" fmla="*/ 3405196 h 5931539"/>
              <a:gd name="connsiteX33" fmla="*/ 6469909 w 8599161"/>
              <a:gd name="connsiteY33" fmla="*/ 3522427 h 5931539"/>
              <a:gd name="connsiteX34" fmla="*/ 6165109 w 8599161"/>
              <a:gd name="connsiteY34" fmla="*/ 3811596 h 5931539"/>
              <a:gd name="connsiteX35" fmla="*/ 6055694 w 8599161"/>
              <a:gd name="connsiteY35" fmla="*/ 4061688 h 5931539"/>
              <a:gd name="connsiteX36" fmla="*/ 5821232 w 8599161"/>
              <a:gd name="connsiteY36" fmla="*/ 4194550 h 5931539"/>
              <a:gd name="connsiteX37" fmla="*/ 5782156 w 8599161"/>
              <a:gd name="connsiteY37" fmla="*/ 4389935 h 5931539"/>
              <a:gd name="connsiteX38" fmla="*/ 5375755 w 8599161"/>
              <a:gd name="connsiteY38" fmla="*/ 4452458 h 5931539"/>
              <a:gd name="connsiteX39" fmla="*/ 5258525 w 8599161"/>
              <a:gd name="connsiteY39" fmla="*/ 4382119 h 5931539"/>
              <a:gd name="connsiteX40" fmla="*/ 4945910 w 8599161"/>
              <a:gd name="connsiteY40" fmla="*/ 4460273 h 5931539"/>
              <a:gd name="connsiteX41" fmla="*/ 4359755 w 8599161"/>
              <a:gd name="connsiteY41" fmla="*/ 4593134 h 5931539"/>
              <a:gd name="connsiteX42" fmla="*/ 4047140 w 8599161"/>
              <a:gd name="connsiteY42" fmla="*/ 4905750 h 5931539"/>
              <a:gd name="connsiteX43" fmla="*/ 3718894 w 8599161"/>
              <a:gd name="connsiteY43" fmla="*/ 4960458 h 5931539"/>
              <a:gd name="connsiteX44" fmla="*/ 3340505 w 8599161"/>
              <a:gd name="connsiteY44" fmla="*/ 4471854 h 5931539"/>
              <a:gd name="connsiteX45" fmla="*/ 2632555 w 8599161"/>
              <a:gd name="connsiteY45" fmla="*/ 5015165 h 5931539"/>
              <a:gd name="connsiteX46" fmla="*/ 2054216 w 8599161"/>
              <a:gd name="connsiteY46" fmla="*/ 5530982 h 5931539"/>
              <a:gd name="connsiteX47" fmla="*/ 162893 w 8599161"/>
              <a:gd name="connsiteY47" fmla="*/ 5538796 h 5931539"/>
              <a:gd name="connsiteX48" fmla="*/ 108185 w 8599161"/>
              <a:gd name="connsiteY48" fmla="*/ 146182 h 5931539"/>
              <a:gd name="connsiteX49" fmla="*/ 327017 w 8599161"/>
              <a:gd name="connsiteY49" fmla="*/ 443165 h 5931539"/>
              <a:gd name="connsiteX50" fmla="*/ 1085107 w 8599161"/>
              <a:gd name="connsiteY50" fmla="*/ 677628 h 5931539"/>
              <a:gd name="connsiteX51" fmla="*/ 1718155 w 8599161"/>
              <a:gd name="connsiteY51" fmla="*/ 1349750 h 5931539"/>
              <a:gd name="connsiteX52" fmla="*/ 2233969 w 8599161"/>
              <a:gd name="connsiteY52" fmla="*/ 1967166 h 5931539"/>
              <a:gd name="connsiteX53" fmla="*/ 2530953 w 8599161"/>
              <a:gd name="connsiteY53" fmla="*/ 1506059 h 5931539"/>
              <a:gd name="connsiteX54" fmla="*/ 2684013 w 8599161"/>
              <a:gd name="connsiteY54" fmla="*/ 1168990 h 5931539"/>
              <a:gd name="connsiteX0" fmla="*/ 2634966 w 8550114"/>
              <a:gd name="connsiteY0" fmla="*/ 1168990 h 5969025"/>
              <a:gd name="connsiteX1" fmla="*/ 2606953 w 8550114"/>
              <a:gd name="connsiteY1" fmla="*/ 958982 h 5969025"/>
              <a:gd name="connsiteX2" fmla="*/ 2731999 w 8550114"/>
              <a:gd name="connsiteY2" fmla="*/ 724519 h 5969025"/>
              <a:gd name="connsiteX3" fmla="*/ 3060245 w 8550114"/>
              <a:gd name="connsiteY3" fmla="*/ 380643 h 5969025"/>
              <a:gd name="connsiteX4" fmla="*/ 3544800 w 8550114"/>
              <a:gd name="connsiteY4" fmla="*/ 247781 h 5969025"/>
              <a:gd name="connsiteX5" fmla="*/ 3787076 w 8550114"/>
              <a:gd name="connsiteY5" fmla="*/ 36765 h 5969025"/>
              <a:gd name="connsiteX6" fmla="*/ 4076246 w 8550114"/>
              <a:gd name="connsiteY6" fmla="*/ 52397 h 5969025"/>
              <a:gd name="connsiteX7" fmla="*/ 4287261 w 8550114"/>
              <a:gd name="connsiteY7" fmla="*/ 5505 h 5969025"/>
              <a:gd name="connsiteX8" fmla="*/ 4545169 w 8550114"/>
              <a:gd name="connsiteY8" fmla="*/ 138366 h 5969025"/>
              <a:gd name="connsiteX9" fmla="*/ 5021907 w 8550114"/>
              <a:gd name="connsiteY9" fmla="*/ 52396 h 5969025"/>
              <a:gd name="connsiteX10" fmla="*/ 5350153 w 8550114"/>
              <a:gd name="connsiteY10" fmla="*/ 333750 h 5969025"/>
              <a:gd name="connsiteX11" fmla="*/ 6225476 w 8550114"/>
              <a:gd name="connsiteY11" fmla="*/ 536950 h 5969025"/>
              <a:gd name="connsiteX12" fmla="*/ 6670953 w 8550114"/>
              <a:gd name="connsiteY12" fmla="*/ 138365 h 5969025"/>
              <a:gd name="connsiteX13" fmla="*/ 6819446 w 8550114"/>
              <a:gd name="connsiteY13" fmla="*/ 177442 h 5969025"/>
              <a:gd name="connsiteX14" fmla="*/ 7010923 w 8550114"/>
              <a:gd name="connsiteY14" fmla="*/ 106097 h 5969025"/>
              <a:gd name="connsiteX15" fmla="*/ 7296184 w 8550114"/>
              <a:gd name="connsiteY15" fmla="*/ 341566 h 5969025"/>
              <a:gd name="connsiteX16" fmla="*/ 7389969 w 8550114"/>
              <a:gd name="connsiteY16" fmla="*/ 333751 h 5969025"/>
              <a:gd name="connsiteX17" fmla="*/ 7515015 w 8550114"/>
              <a:gd name="connsiteY17" fmla="*/ 505690 h 5969025"/>
              <a:gd name="connsiteX18" fmla="*/ 7343076 w 8550114"/>
              <a:gd name="connsiteY18" fmla="*/ 724519 h 5969025"/>
              <a:gd name="connsiteX19" fmla="*/ 7507200 w 8550114"/>
              <a:gd name="connsiteY19" fmla="*/ 912090 h 5969025"/>
              <a:gd name="connsiteX20" fmla="*/ 7726030 w 8550114"/>
              <a:gd name="connsiteY20" fmla="*/ 1060582 h 5969025"/>
              <a:gd name="connsiteX21" fmla="*/ 7937046 w 8550114"/>
              <a:gd name="connsiteY21" fmla="*/ 1271597 h 5969025"/>
              <a:gd name="connsiteX22" fmla="*/ 8038645 w 8550114"/>
              <a:gd name="connsiteY22" fmla="*/ 1295043 h 5969025"/>
              <a:gd name="connsiteX23" fmla="*/ 8116800 w 8550114"/>
              <a:gd name="connsiteY23" fmla="*/ 1599843 h 5969025"/>
              <a:gd name="connsiteX24" fmla="*/ 8194953 w 8550114"/>
              <a:gd name="connsiteY24" fmla="*/ 1748336 h 5969025"/>
              <a:gd name="connsiteX25" fmla="*/ 8163692 w 8550114"/>
              <a:gd name="connsiteY25" fmla="*/ 1818673 h 5969025"/>
              <a:gd name="connsiteX26" fmla="*/ 8366892 w 8550114"/>
              <a:gd name="connsiteY26" fmla="*/ 2162551 h 5969025"/>
              <a:gd name="connsiteX27" fmla="*/ 8445046 w 8550114"/>
              <a:gd name="connsiteY27" fmla="*/ 2170368 h 5969025"/>
              <a:gd name="connsiteX28" fmla="*/ 8491937 w 8550114"/>
              <a:gd name="connsiteY28" fmla="*/ 2662735 h 5969025"/>
              <a:gd name="connsiteX29" fmla="*/ 8452861 w 8550114"/>
              <a:gd name="connsiteY29" fmla="*/ 3076951 h 5969025"/>
              <a:gd name="connsiteX30" fmla="*/ 7741661 w 8550114"/>
              <a:gd name="connsiteY30" fmla="*/ 3131659 h 5969025"/>
              <a:gd name="connsiteX31" fmla="*/ 6885877 w 8550114"/>
              <a:gd name="connsiteY31" fmla="*/ 3408962 h 5969025"/>
              <a:gd name="connsiteX32" fmla="*/ 6647508 w 8550114"/>
              <a:gd name="connsiteY32" fmla="*/ 3405196 h 5969025"/>
              <a:gd name="connsiteX33" fmla="*/ 6420862 w 8550114"/>
              <a:gd name="connsiteY33" fmla="*/ 3522427 h 5969025"/>
              <a:gd name="connsiteX34" fmla="*/ 6116062 w 8550114"/>
              <a:gd name="connsiteY34" fmla="*/ 3811596 h 5969025"/>
              <a:gd name="connsiteX35" fmla="*/ 6006647 w 8550114"/>
              <a:gd name="connsiteY35" fmla="*/ 4061688 h 5969025"/>
              <a:gd name="connsiteX36" fmla="*/ 5772185 w 8550114"/>
              <a:gd name="connsiteY36" fmla="*/ 4194550 h 5969025"/>
              <a:gd name="connsiteX37" fmla="*/ 5733109 w 8550114"/>
              <a:gd name="connsiteY37" fmla="*/ 4389935 h 5969025"/>
              <a:gd name="connsiteX38" fmla="*/ 5326708 w 8550114"/>
              <a:gd name="connsiteY38" fmla="*/ 4452458 h 5969025"/>
              <a:gd name="connsiteX39" fmla="*/ 5209478 w 8550114"/>
              <a:gd name="connsiteY39" fmla="*/ 4382119 h 5969025"/>
              <a:gd name="connsiteX40" fmla="*/ 4896863 w 8550114"/>
              <a:gd name="connsiteY40" fmla="*/ 4460273 h 5969025"/>
              <a:gd name="connsiteX41" fmla="*/ 4310708 w 8550114"/>
              <a:gd name="connsiteY41" fmla="*/ 4593134 h 5969025"/>
              <a:gd name="connsiteX42" fmla="*/ 3998093 w 8550114"/>
              <a:gd name="connsiteY42" fmla="*/ 4905750 h 5969025"/>
              <a:gd name="connsiteX43" fmla="*/ 3669847 w 8550114"/>
              <a:gd name="connsiteY43" fmla="*/ 4960458 h 5969025"/>
              <a:gd name="connsiteX44" fmla="*/ 3291458 w 8550114"/>
              <a:gd name="connsiteY44" fmla="*/ 4471854 h 5969025"/>
              <a:gd name="connsiteX45" fmla="*/ 2583508 w 8550114"/>
              <a:gd name="connsiteY45" fmla="*/ 5015165 h 5969025"/>
              <a:gd name="connsiteX46" fmla="*/ 2005169 w 8550114"/>
              <a:gd name="connsiteY46" fmla="*/ 5530982 h 5969025"/>
              <a:gd name="connsiteX47" fmla="*/ 887570 w 8550114"/>
              <a:gd name="connsiteY47" fmla="*/ 5562242 h 5969025"/>
              <a:gd name="connsiteX48" fmla="*/ 113846 w 8550114"/>
              <a:gd name="connsiteY48" fmla="*/ 5538796 h 5969025"/>
              <a:gd name="connsiteX49" fmla="*/ 59138 w 8550114"/>
              <a:gd name="connsiteY49" fmla="*/ 146182 h 5969025"/>
              <a:gd name="connsiteX50" fmla="*/ 277970 w 8550114"/>
              <a:gd name="connsiteY50" fmla="*/ 443165 h 5969025"/>
              <a:gd name="connsiteX51" fmla="*/ 1036060 w 8550114"/>
              <a:gd name="connsiteY51" fmla="*/ 677628 h 5969025"/>
              <a:gd name="connsiteX52" fmla="*/ 1669108 w 8550114"/>
              <a:gd name="connsiteY52" fmla="*/ 1349750 h 5969025"/>
              <a:gd name="connsiteX53" fmla="*/ 2184922 w 8550114"/>
              <a:gd name="connsiteY53" fmla="*/ 1967166 h 5969025"/>
              <a:gd name="connsiteX54" fmla="*/ 2481906 w 8550114"/>
              <a:gd name="connsiteY54" fmla="*/ 1506059 h 5969025"/>
              <a:gd name="connsiteX55" fmla="*/ 2634966 w 8550114"/>
              <a:gd name="connsiteY55" fmla="*/ 1168990 h 5969025"/>
              <a:gd name="connsiteX0" fmla="*/ 2634966 w 8550114"/>
              <a:gd name="connsiteY0" fmla="*/ 1168990 h 5602986"/>
              <a:gd name="connsiteX1" fmla="*/ 2606953 w 8550114"/>
              <a:gd name="connsiteY1" fmla="*/ 958982 h 5602986"/>
              <a:gd name="connsiteX2" fmla="*/ 2731999 w 8550114"/>
              <a:gd name="connsiteY2" fmla="*/ 724519 h 5602986"/>
              <a:gd name="connsiteX3" fmla="*/ 3060245 w 8550114"/>
              <a:gd name="connsiteY3" fmla="*/ 380643 h 5602986"/>
              <a:gd name="connsiteX4" fmla="*/ 3544800 w 8550114"/>
              <a:gd name="connsiteY4" fmla="*/ 247781 h 5602986"/>
              <a:gd name="connsiteX5" fmla="*/ 3787076 w 8550114"/>
              <a:gd name="connsiteY5" fmla="*/ 36765 h 5602986"/>
              <a:gd name="connsiteX6" fmla="*/ 4076246 w 8550114"/>
              <a:gd name="connsiteY6" fmla="*/ 52397 h 5602986"/>
              <a:gd name="connsiteX7" fmla="*/ 4287261 w 8550114"/>
              <a:gd name="connsiteY7" fmla="*/ 5505 h 5602986"/>
              <a:gd name="connsiteX8" fmla="*/ 4545169 w 8550114"/>
              <a:gd name="connsiteY8" fmla="*/ 138366 h 5602986"/>
              <a:gd name="connsiteX9" fmla="*/ 5021907 w 8550114"/>
              <a:gd name="connsiteY9" fmla="*/ 52396 h 5602986"/>
              <a:gd name="connsiteX10" fmla="*/ 5350153 w 8550114"/>
              <a:gd name="connsiteY10" fmla="*/ 333750 h 5602986"/>
              <a:gd name="connsiteX11" fmla="*/ 6225476 w 8550114"/>
              <a:gd name="connsiteY11" fmla="*/ 536950 h 5602986"/>
              <a:gd name="connsiteX12" fmla="*/ 6670953 w 8550114"/>
              <a:gd name="connsiteY12" fmla="*/ 138365 h 5602986"/>
              <a:gd name="connsiteX13" fmla="*/ 6819446 w 8550114"/>
              <a:gd name="connsiteY13" fmla="*/ 177442 h 5602986"/>
              <a:gd name="connsiteX14" fmla="*/ 7010923 w 8550114"/>
              <a:gd name="connsiteY14" fmla="*/ 106097 h 5602986"/>
              <a:gd name="connsiteX15" fmla="*/ 7296184 w 8550114"/>
              <a:gd name="connsiteY15" fmla="*/ 341566 h 5602986"/>
              <a:gd name="connsiteX16" fmla="*/ 7389969 w 8550114"/>
              <a:gd name="connsiteY16" fmla="*/ 333751 h 5602986"/>
              <a:gd name="connsiteX17" fmla="*/ 7515015 w 8550114"/>
              <a:gd name="connsiteY17" fmla="*/ 505690 h 5602986"/>
              <a:gd name="connsiteX18" fmla="*/ 7343076 w 8550114"/>
              <a:gd name="connsiteY18" fmla="*/ 724519 h 5602986"/>
              <a:gd name="connsiteX19" fmla="*/ 7507200 w 8550114"/>
              <a:gd name="connsiteY19" fmla="*/ 912090 h 5602986"/>
              <a:gd name="connsiteX20" fmla="*/ 7726030 w 8550114"/>
              <a:gd name="connsiteY20" fmla="*/ 1060582 h 5602986"/>
              <a:gd name="connsiteX21" fmla="*/ 7937046 w 8550114"/>
              <a:gd name="connsiteY21" fmla="*/ 1271597 h 5602986"/>
              <a:gd name="connsiteX22" fmla="*/ 8038645 w 8550114"/>
              <a:gd name="connsiteY22" fmla="*/ 1295043 h 5602986"/>
              <a:gd name="connsiteX23" fmla="*/ 8116800 w 8550114"/>
              <a:gd name="connsiteY23" fmla="*/ 1599843 h 5602986"/>
              <a:gd name="connsiteX24" fmla="*/ 8194953 w 8550114"/>
              <a:gd name="connsiteY24" fmla="*/ 1748336 h 5602986"/>
              <a:gd name="connsiteX25" fmla="*/ 8163692 w 8550114"/>
              <a:gd name="connsiteY25" fmla="*/ 1818673 h 5602986"/>
              <a:gd name="connsiteX26" fmla="*/ 8366892 w 8550114"/>
              <a:gd name="connsiteY26" fmla="*/ 2162551 h 5602986"/>
              <a:gd name="connsiteX27" fmla="*/ 8445046 w 8550114"/>
              <a:gd name="connsiteY27" fmla="*/ 2170368 h 5602986"/>
              <a:gd name="connsiteX28" fmla="*/ 8491937 w 8550114"/>
              <a:gd name="connsiteY28" fmla="*/ 2662735 h 5602986"/>
              <a:gd name="connsiteX29" fmla="*/ 8452861 w 8550114"/>
              <a:gd name="connsiteY29" fmla="*/ 3076951 h 5602986"/>
              <a:gd name="connsiteX30" fmla="*/ 7741661 w 8550114"/>
              <a:gd name="connsiteY30" fmla="*/ 3131659 h 5602986"/>
              <a:gd name="connsiteX31" fmla="*/ 6885877 w 8550114"/>
              <a:gd name="connsiteY31" fmla="*/ 3408962 h 5602986"/>
              <a:gd name="connsiteX32" fmla="*/ 6647508 w 8550114"/>
              <a:gd name="connsiteY32" fmla="*/ 3405196 h 5602986"/>
              <a:gd name="connsiteX33" fmla="*/ 6420862 w 8550114"/>
              <a:gd name="connsiteY33" fmla="*/ 3522427 h 5602986"/>
              <a:gd name="connsiteX34" fmla="*/ 6116062 w 8550114"/>
              <a:gd name="connsiteY34" fmla="*/ 3811596 h 5602986"/>
              <a:gd name="connsiteX35" fmla="*/ 6006647 w 8550114"/>
              <a:gd name="connsiteY35" fmla="*/ 4061688 h 5602986"/>
              <a:gd name="connsiteX36" fmla="*/ 5772185 w 8550114"/>
              <a:gd name="connsiteY36" fmla="*/ 4194550 h 5602986"/>
              <a:gd name="connsiteX37" fmla="*/ 5733109 w 8550114"/>
              <a:gd name="connsiteY37" fmla="*/ 4389935 h 5602986"/>
              <a:gd name="connsiteX38" fmla="*/ 5326708 w 8550114"/>
              <a:gd name="connsiteY38" fmla="*/ 4452458 h 5602986"/>
              <a:gd name="connsiteX39" fmla="*/ 5209478 w 8550114"/>
              <a:gd name="connsiteY39" fmla="*/ 4382119 h 5602986"/>
              <a:gd name="connsiteX40" fmla="*/ 4896863 w 8550114"/>
              <a:gd name="connsiteY40" fmla="*/ 4460273 h 5602986"/>
              <a:gd name="connsiteX41" fmla="*/ 4310708 w 8550114"/>
              <a:gd name="connsiteY41" fmla="*/ 4593134 h 5602986"/>
              <a:gd name="connsiteX42" fmla="*/ 3998093 w 8550114"/>
              <a:gd name="connsiteY42" fmla="*/ 4905750 h 5602986"/>
              <a:gd name="connsiteX43" fmla="*/ 3669847 w 8550114"/>
              <a:gd name="connsiteY43" fmla="*/ 4960458 h 5602986"/>
              <a:gd name="connsiteX44" fmla="*/ 3291458 w 8550114"/>
              <a:gd name="connsiteY44" fmla="*/ 4471854 h 5602986"/>
              <a:gd name="connsiteX45" fmla="*/ 2583508 w 8550114"/>
              <a:gd name="connsiteY45" fmla="*/ 5015165 h 5602986"/>
              <a:gd name="connsiteX46" fmla="*/ 2005169 w 8550114"/>
              <a:gd name="connsiteY46" fmla="*/ 5530982 h 5602986"/>
              <a:gd name="connsiteX47" fmla="*/ 887570 w 8550114"/>
              <a:gd name="connsiteY47" fmla="*/ 5562242 h 5602986"/>
              <a:gd name="connsiteX48" fmla="*/ 113846 w 8550114"/>
              <a:gd name="connsiteY48" fmla="*/ 5538796 h 5602986"/>
              <a:gd name="connsiteX49" fmla="*/ 59138 w 8550114"/>
              <a:gd name="connsiteY49" fmla="*/ 146182 h 5602986"/>
              <a:gd name="connsiteX50" fmla="*/ 277970 w 8550114"/>
              <a:gd name="connsiteY50" fmla="*/ 443165 h 5602986"/>
              <a:gd name="connsiteX51" fmla="*/ 1036060 w 8550114"/>
              <a:gd name="connsiteY51" fmla="*/ 677628 h 5602986"/>
              <a:gd name="connsiteX52" fmla="*/ 1669108 w 8550114"/>
              <a:gd name="connsiteY52" fmla="*/ 1349750 h 5602986"/>
              <a:gd name="connsiteX53" fmla="*/ 2184922 w 8550114"/>
              <a:gd name="connsiteY53" fmla="*/ 1967166 h 5602986"/>
              <a:gd name="connsiteX54" fmla="*/ 2481906 w 8550114"/>
              <a:gd name="connsiteY54" fmla="*/ 1506059 h 5602986"/>
              <a:gd name="connsiteX55" fmla="*/ 2634966 w 8550114"/>
              <a:gd name="connsiteY55" fmla="*/ 1168990 h 5602986"/>
              <a:gd name="connsiteX0" fmla="*/ 2596244 w 8511392"/>
              <a:gd name="connsiteY0" fmla="*/ 1168990 h 5602986"/>
              <a:gd name="connsiteX1" fmla="*/ 2568231 w 8511392"/>
              <a:gd name="connsiteY1" fmla="*/ 958982 h 5602986"/>
              <a:gd name="connsiteX2" fmla="*/ 2693277 w 8511392"/>
              <a:gd name="connsiteY2" fmla="*/ 724519 h 5602986"/>
              <a:gd name="connsiteX3" fmla="*/ 3021523 w 8511392"/>
              <a:gd name="connsiteY3" fmla="*/ 380643 h 5602986"/>
              <a:gd name="connsiteX4" fmla="*/ 3506078 w 8511392"/>
              <a:gd name="connsiteY4" fmla="*/ 247781 h 5602986"/>
              <a:gd name="connsiteX5" fmla="*/ 3748354 w 8511392"/>
              <a:gd name="connsiteY5" fmla="*/ 36765 h 5602986"/>
              <a:gd name="connsiteX6" fmla="*/ 4037524 w 8511392"/>
              <a:gd name="connsiteY6" fmla="*/ 52397 h 5602986"/>
              <a:gd name="connsiteX7" fmla="*/ 4248539 w 8511392"/>
              <a:gd name="connsiteY7" fmla="*/ 5505 h 5602986"/>
              <a:gd name="connsiteX8" fmla="*/ 4506447 w 8511392"/>
              <a:gd name="connsiteY8" fmla="*/ 138366 h 5602986"/>
              <a:gd name="connsiteX9" fmla="*/ 4983185 w 8511392"/>
              <a:gd name="connsiteY9" fmla="*/ 52396 h 5602986"/>
              <a:gd name="connsiteX10" fmla="*/ 5311431 w 8511392"/>
              <a:gd name="connsiteY10" fmla="*/ 333750 h 5602986"/>
              <a:gd name="connsiteX11" fmla="*/ 6186754 w 8511392"/>
              <a:gd name="connsiteY11" fmla="*/ 536950 h 5602986"/>
              <a:gd name="connsiteX12" fmla="*/ 6632231 w 8511392"/>
              <a:gd name="connsiteY12" fmla="*/ 138365 h 5602986"/>
              <a:gd name="connsiteX13" fmla="*/ 6780724 w 8511392"/>
              <a:gd name="connsiteY13" fmla="*/ 177442 h 5602986"/>
              <a:gd name="connsiteX14" fmla="*/ 6972201 w 8511392"/>
              <a:gd name="connsiteY14" fmla="*/ 106097 h 5602986"/>
              <a:gd name="connsiteX15" fmla="*/ 7257462 w 8511392"/>
              <a:gd name="connsiteY15" fmla="*/ 341566 h 5602986"/>
              <a:gd name="connsiteX16" fmla="*/ 7351247 w 8511392"/>
              <a:gd name="connsiteY16" fmla="*/ 333751 h 5602986"/>
              <a:gd name="connsiteX17" fmla="*/ 7476293 w 8511392"/>
              <a:gd name="connsiteY17" fmla="*/ 505690 h 5602986"/>
              <a:gd name="connsiteX18" fmla="*/ 7304354 w 8511392"/>
              <a:gd name="connsiteY18" fmla="*/ 724519 h 5602986"/>
              <a:gd name="connsiteX19" fmla="*/ 7468478 w 8511392"/>
              <a:gd name="connsiteY19" fmla="*/ 912090 h 5602986"/>
              <a:gd name="connsiteX20" fmla="*/ 7687308 w 8511392"/>
              <a:gd name="connsiteY20" fmla="*/ 1060582 h 5602986"/>
              <a:gd name="connsiteX21" fmla="*/ 7898324 w 8511392"/>
              <a:gd name="connsiteY21" fmla="*/ 1271597 h 5602986"/>
              <a:gd name="connsiteX22" fmla="*/ 7999923 w 8511392"/>
              <a:gd name="connsiteY22" fmla="*/ 1295043 h 5602986"/>
              <a:gd name="connsiteX23" fmla="*/ 8078078 w 8511392"/>
              <a:gd name="connsiteY23" fmla="*/ 1599843 h 5602986"/>
              <a:gd name="connsiteX24" fmla="*/ 8156231 w 8511392"/>
              <a:gd name="connsiteY24" fmla="*/ 1748336 h 5602986"/>
              <a:gd name="connsiteX25" fmla="*/ 8124970 w 8511392"/>
              <a:gd name="connsiteY25" fmla="*/ 1818673 h 5602986"/>
              <a:gd name="connsiteX26" fmla="*/ 8328170 w 8511392"/>
              <a:gd name="connsiteY26" fmla="*/ 2162551 h 5602986"/>
              <a:gd name="connsiteX27" fmla="*/ 8406324 w 8511392"/>
              <a:gd name="connsiteY27" fmla="*/ 2170368 h 5602986"/>
              <a:gd name="connsiteX28" fmla="*/ 8453215 w 8511392"/>
              <a:gd name="connsiteY28" fmla="*/ 2662735 h 5602986"/>
              <a:gd name="connsiteX29" fmla="*/ 8414139 w 8511392"/>
              <a:gd name="connsiteY29" fmla="*/ 3076951 h 5602986"/>
              <a:gd name="connsiteX30" fmla="*/ 7702939 w 8511392"/>
              <a:gd name="connsiteY30" fmla="*/ 3131659 h 5602986"/>
              <a:gd name="connsiteX31" fmla="*/ 6847155 w 8511392"/>
              <a:gd name="connsiteY31" fmla="*/ 3408962 h 5602986"/>
              <a:gd name="connsiteX32" fmla="*/ 6608786 w 8511392"/>
              <a:gd name="connsiteY32" fmla="*/ 3405196 h 5602986"/>
              <a:gd name="connsiteX33" fmla="*/ 6382140 w 8511392"/>
              <a:gd name="connsiteY33" fmla="*/ 3522427 h 5602986"/>
              <a:gd name="connsiteX34" fmla="*/ 6077340 w 8511392"/>
              <a:gd name="connsiteY34" fmla="*/ 3811596 h 5602986"/>
              <a:gd name="connsiteX35" fmla="*/ 5967925 w 8511392"/>
              <a:gd name="connsiteY35" fmla="*/ 4061688 h 5602986"/>
              <a:gd name="connsiteX36" fmla="*/ 5733463 w 8511392"/>
              <a:gd name="connsiteY36" fmla="*/ 4194550 h 5602986"/>
              <a:gd name="connsiteX37" fmla="*/ 5694387 w 8511392"/>
              <a:gd name="connsiteY37" fmla="*/ 4389935 h 5602986"/>
              <a:gd name="connsiteX38" fmla="*/ 5287986 w 8511392"/>
              <a:gd name="connsiteY38" fmla="*/ 4452458 h 5602986"/>
              <a:gd name="connsiteX39" fmla="*/ 5170756 w 8511392"/>
              <a:gd name="connsiteY39" fmla="*/ 4382119 h 5602986"/>
              <a:gd name="connsiteX40" fmla="*/ 4858141 w 8511392"/>
              <a:gd name="connsiteY40" fmla="*/ 4460273 h 5602986"/>
              <a:gd name="connsiteX41" fmla="*/ 4271986 w 8511392"/>
              <a:gd name="connsiteY41" fmla="*/ 4593134 h 5602986"/>
              <a:gd name="connsiteX42" fmla="*/ 3959371 w 8511392"/>
              <a:gd name="connsiteY42" fmla="*/ 4905750 h 5602986"/>
              <a:gd name="connsiteX43" fmla="*/ 3631125 w 8511392"/>
              <a:gd name="connsiteY43" fmla="*/ 4960458 h 5602986"/>
              <a:gd name="connsiteX44" fmla="*/ 3252736 w 8511392"/>
              <a:gd name="connsiteY44" fmla="*/ 4471854 h 5602986"/>
              <a:gd name="connsiteX45" fmla="*/ 2544786 w 8511392"/>
              <a:gd name="connsiteY45" fmla="*/ 5015165 h 5602986"/>
              <a:gd name="connsiteX46" fmla="*/ 1966447 w 8511392"/>
              <a:gd name="connsiteY46" fmla="*/ 5530982 h 5602986"/>
              <a:gd name="connsiteX47" fmla="*/ 848848 w 8511392"/>
              <a:gd name="connsiteY47" fmla="*/ 5562242 h 5602986"/>
              <a:gd name="connsiteX48" fmla="*/ 75124 w 8511392"/>
              <a:gd name="connsiteY48" fmla="*/ 5538796 h 5602986"/>
              <a:gd name="connsiteX49" fmla="*/ 20416 w 8511392"/>
              <a:gd name="connsiteY49" fmla="*/ 146182 h 5602986"/>
              <a:gd name="connsiteX50" fmla="*/ 239248 w 8511392"/>
              <a:gd name="connsiteY50" fmla="*/ 443165 h 5602986"/>
              <a:gd name="connsiteX51" fmla="*/ 997338 w 8511392"/>
              <a:gd name="connsiteY51" fmla="*/ 677628 h 5602986"/>
              <a:gd name="connsiteX52" fmla="*/ 1630386 w 8511392"/>
              <a:gd name="connsiteY52" fmla="*/ 1349750 h 5602986"/>
              <a:gd name="connsiteX53" fmla="*/ 2146200 w 8511392"/>
              <a:gd name="connsiteY53" fmla="*/ 1967166 h 5602986"/>
              <a:gd name="connsiteX54" fmla="*/ 2443184 w 8511392"/>
              <a:gd name="connsiteY54" fmla="*/ 1506059 h 5602986"/>
              <a:gd name="connsiteX55" fmla="*/ 2596244 w 8511392"/>
              <a:gd name="connsiteY55" fmla="*/ 1168990 h 5602986"/>
              <a:gd name="connsiteX0" fmla="*/ 2608295 w 8523443"/>
              <a:gd name="connsiteY0" fmla="*/ 1168990 h 5601444"/>
              <a:gd name="connsiteX1" fmla="*/ 2580282 w 8523443"/>
              <a:gd name="connsiteY1" fmla="*/ 958982 h 5601444"/>
              <a:gd name="connsiteX2" fmla="*/ 2705328 w 8523443"/>
              <a:gd name="connsiteY2" fmla="*/ 724519 h 5601444"/>
              <a:gd name="connsiteX3" fmla="*/ 3033574 w 8523443"/>
              <a:gd name="connsiteY3" fmla="*/ 380643 h 5601444"/>
              <a:gd name="connsiteX4" fmla="*/ 3518129 w 8523443"/>
              <a:gd name="connsiteY4" fmla="*/ 247781 h 5601444"/>
              <a:gd name="connsiteX5" fmla="*/ 3760405 w 8523443"/>
              <a:gd name="connsiteY5" fmla="*/ 36765 h 5601444"/>
              <a:gd name="connsiteX6" fmla="*/ 4049575 w 8523443"/>
              <a:gd name="connsiteY6" fmla="*/ 52397 h 5601444"/>
              <a:gd name="connsiteX7" fmla="*/ 4260590 w 8523443"/>
              <a:gd name="connsiteY7" fmla="*/ 5505 h 5601444"/>
              <a:gd name="connsiteX8" fmla="*/ 4518498 w 8523443"/>
              <a:gd name="connsiteY8" fmla="*/ 138366 h 5601444"/>
              <a:gd name="connsiteX9" fmla="*/ 4995236 w 8523443"/>
              <a:gd name="connsiteY9" fmla="*/ 52396 h 5601444"/>
              <a:gd name="connsiteX10" fmla="*/ 5323482 w 8523443"/>
              <a:gd name="connsiteY10" fmla="*/ 333750 h 5601444"/>
              <a:gd name="connsiteX11" fmla="*/ 6198805 w 8523443"/>
              <a:gd name="connsiteY11" fmla="*/ 536950 h 5601444"/>
              <a:gd name="connsiteX12" fmla="*/ 6644282 w 8523443"/>
              <a:gd name="connsiteY12" fmla="*/ 138365 h 5601444"/>
              <a:gd name="connsiteX13" fmla="*/ 6792775 w 8523443"/>
              <a:gd name="connsiteY13" fmla="*/ 177442 h 5601444"/>
              <a:gd name="connsiteX14" fmla="*/ 6984252 w 8523443"/>
              <a:gd name="connsiteY14" fmla="*/ 106097 h 5601444"/>
              <a:gd name="connsiteX15" fmla="*/ 7269513 w 8523443"/>
              <a:gd name="connsiteY15" fmla="*/ 341566 h 5601444"/>
              <a:gd name="connsiteX16" fmla="*/ 7363298 w 8523443"/>
              <a:gd name="connsiteY16" fmla="*/ 333751 h 5601444"/>
              <a:gd name="connsiteX17" fmla="*/ 7488344 w 8523443"/>
              <a:gd name="connsiteY17" fmla="*/ 505690 h 5601444"/>
              <a:gd name="connsiteX18" fmla="*/ 7316405 w 8523443"/>
              <a:gd name="connsiteY18" fmla="*/ 724519 h 5601444"/>
              <a:gd name="connsiteX19" fmla="*/ 7480529 w 8523443"/>
              <a:gd name="connsiteY19" fmla="*/ 912090 h 5601444"/>
              <a:gd name="connsiteX20" fmla="*/ 7699359 w 8523443"/>
              <a:gd name="connsiteY20" fmla="*/ 1060582 h 5601444"/>
              <a:gd name="connsiteX21" fmla="*/ 7910375 w 8523443"/>
              <a:gd name="connsiteY21" fmla="*/ 1271597 h 5601444"/>
              <a:gd name="connsiteX22" fmla="*/ 8011974 w 8523443"/>
              <a:gd name="connsiteY22" fmla="*/ 1295043 h 5601444"/>
              <a:gd name="connsiteX23" fmla="*/ 8090129 w 8523443"/>
              <a:gd name="connsiteY23" fmla="*/ 1599843 h 5601444"/>
              <a:gd name="connsiteX24" fmla="*/ 8168282 w 8523443"/>
              <a:gd name="connsiteY24" fmla="*/ 1748336 h 5601444"/>
              <a:gd name="connsiteX25" fmla="*/ 8137021 w 8523443"/>
              <a:gd name="connsiteY25" fmla="*/ 1818673 h 5601444"/>
              <a:gd name="connsiteX26" fmla="*/ 8340221 w 8523443"/>
              <a:gd name="connsiteY26" fmla="*/ 2162551 h 5601444"/>
              <a:gd name="connsiteX27" fmla="*/ 8418375 w 8523443"/>
              <a:gd name="connsiteY27" fmla="*/ 2170368 h 5601444"/>
              <a:gd name="connsiteX28" fmla="*/ 8465266 w 8523443"/>
              <a:gd name="connsiteY28" fmla="*/ 2662735 h 5601444"/>
              <a:gd name="connsiteX29" fmla="*/ 8426190 w 8523443"/>
              <a:gd name="connsiteY29" fmla="*/ 3076951 h 5601444"/>
              <a:gd name="connsiteX30" fmla="*/ 7714990 w 8523443"/>
              <a:gd name="connsiteY30" fmla="*/ 3131659 h 5601444"/>
              <a:gd name="connsiteX31" fmla="*/ 6859206 w 8523443"/>
              <a:gd name="connsiteY31" fmla="*/ 3408962 h 5601444"/>
              <a:gd name="connsiteX32" fmla="*/ 6620837 w 8523443"/>
              <a:gd name="connsiteY32" fmla="*/ 3405196 h 5601444"/>
              <a:gd name="connsiteX33" fmla="*/ 6394191 w 8523443"/>
              <a:gd name="connsiteY33" fmla="*/ 3522427 h 5601444"/>
              <a:gd name="connsiteX34" fmla="*/ 6089391 w 8523443"/>
              <a:gd name="connsiteY34" fmla="*/ 3811596 h 5601444"/>
              <a:gd name="connsiteX35" fmla="*/ 5979976 w 8523443"/>
              <a:gd name="connsiteY35" fmla="*/ 4061688 h 5601444"/>
              <a:gd name="connsiteX36" fmla="*/ 5745514 w 8523443"/>
              <a:gd name="connsiteY36" fmla="*/ 4194550 h 5601444"/>
              <a:gd name="connsiteX37" fmla="*/ 5706438 w 8523443"/>
              <a:gd name="connsiteY37" fmla="*/ 4389935 h 5601444"/>
              <a:gd name="connsiteX38" fmla="*/ 5300037 w 8523443"/>
              <a:gd name="connsiteY38" fmla="*/ 4452458 h 5601444"/>
              <a:gd name="connsiteX39" fmla="*/ 5182807 w 8523443"/>
              <a:gd name="connsiteY39" fmla="*/ 4382119 h 5601444"/>
              <a:gd name="connsiteX40" fmla="*/ 4870192 w 8523443"/>
              <a:gd name="connsiteY40" fmla="*/ 4460273 h 5601444"/>
              <a:gd name="connsiteX41" fmla="*/ 4284037 w 8523443"/>
              <a:gd name="connsiteY41" fmla="*/ 4593134 h 5601444"/>
              <a:gd name="connsiteX42" fmla="*/ 3971422 w 8523443"/>
              <a:gd name="connsiteY42" fmla="*/ 4905750 h 5601444"/>
              <a:gd name="connsiteX43" fmla="*/ 3643176 w 8523443"/>
              <a:gd name="connsiteY43" fmla="*/ 4960458 h 5601444"/>
              <a:gd name="connsiteX44" fmla="*/ 3264787 w 8523443"/>
              <a:gd name="connsiteY44" fmla="*/ 4471854 h 5601444"/>
              <a:gd name="connsiteX45" fmla="*/ 2556837 w 8523443"/>
              <a:gd name="connsiteY45" fmla="*/ 5015165 h 5601444"/>
              <a:gd name="connsiteX46" fmla="*/ 1978498 w 8523443"/>
              <a:gd name="connsiteY46" fmla="*/ 5530982 h 5601444"/>
              <a:gd name="connsiteX47" fmla="*/ 860899 w 8523443"/>
              <a:gd name="connsiteY47" fmla="*/ 5562242 h 5601444"/>
              <a:gd name="connsiteX48" fmla="*/ 27909 w 8523443"/>
              <a:gd name="connsiteY48" fmla="*/ 5572663 h 5601444"/>
              <a:gd name="connsiteX49" fmla="*/ 32467 w 8523443"/>
              <a:gd name="connsiteY49" fmla="*/ 146182 h 5601444"/>
              <a:gd name="connsiteX50" fmla="*/ 251299 w 8523443"/>
              <a:gd name="connsiteY50" fmla="*/ 443165 h 5601444"/>
              <a:gd name="connsiteX51" fmla="*/ 1009389 w 8523443"/>
              <a:gd name="connsiteY51" fmla="*/ 677628 h 5601444"/>
              <a:gd name="connsiteX52" fmla="*/ 1642437 w 8523443"/>
              <a:gd name="connsiteY52" fmla="*/ 1349750 h 5601444"/>
              <a:gd name="connsiteX53" fmla="*/ 2158251 w 8523443"/>
              <a:gd name="connsiteY53" fmla="*/ 1967166 h 5601444"/>
              <a:gd name="connsiteX54" fmla="*/ 2455235 w 8523443"/>
              <a:gd name="connsiteY54" fmla="*/ 1506059 h 5601444"/>
              <a:gd name="connsiteX55" fmla="*/ 2608295 w 8523443"/>
              <a:gd name="connsiteY55" fmla="*/ 1168990 h 5601444"/>
              <a:gd name="connsiteX0" fmla="*/ 2608295 w 9067955"/>
              <a:gd name="connsiteY0" fmla="*/ 1168990 h 5601444"/>
              <a:gd name="connsiteX1" fmla="*/ 2580282 w 9067955"/>
              <a:gd name="connsiteY1" fmla="*/ 958982 h 5601444"/>
              <a:gd name="connsiteX2" fmla="*/ 2705328 w 9067955"/>
              <a:gd name="connsiteY2" fmla="*/ 724519 h 5601444"/>
              <a:gd name="connsiteX3" fmla="*/ 3033574 w 9067955"/>
              <a:gd name="connsiteY3" fmla="*/ 380643 h 5601444"/>
              <a:gd name="connsiteX4" fmla="*/ 3518129 w 9067955"/>
              <a:gd name="connsiteY4" fmla="*/ 247781 h 5601444"/>
              <a:gd name="connsiteX5" fmla="*/ 3760405 w 9067955"/>
              <a:gd name="connsiteY5" fmla="*/ 36765 h 5601444"/>
              <a:gd name="connsiteX6" fmla="*/ 4049575 w 9067955"/>
              <a:gd name="connsiteY6" fmla="*/ 52397 h 5601444"/>
              <a:gd name="connsiteX7" fmla="*/ 4260590 w 9067955"/>
              <a:gd name="connsiteY7" fmla="*/ 5505 h 5601444"/>
              <a:gd name="connsiteX8" fmla="*/ 4518498 w 9067955"/>
              <a:gd name="connsiteY8" fmla="*/ 138366 h 5601444"/>
              <a:gd name="connsiteX9" fmla="*/ 4995236 w 9067955"/>
              <a:gd name="connsiteY9" fmla="*/ 52396 h 5601444"/>
              <a:gd name="connsiteX10" fmla="*/ 5323482 w 9067955"/>
              <a:gd name="connsiteY10" fmla="*/ 333750 h 5601444"/>
              <a:gd name="connsiteX11" fmla="*/ 6198805 w 9067955"/>
              <a:gd name="connsiteY11" fmla="*/ 536950 h 5601444"/>
              <a:gd name="connsiteX12" fmla="*/ 6644282 w 9067955"/>
              <a:gd name="connsiteY12" fmla="*/ 138365 h 5601444"/>
              <a:gd name="connsiteX13" fmla="*/ 6792775 w 9067955"/>
              <a:gd name="connsiteY13" fmla="*/ 177442 h 5601444"/>
              <a:gd name="connsiteX14" fmla="*/ 6984252 w 9067955"/>
              <a:gd name="connsiteY14" fmla="*/ 106097 h 5601444"/>
              <a:gd name="connsiteX15" fmla="*/ 7269513 w 9067955"/>
              <a:gd name="connsiteY15" fmla="*/ 341566 h 5601444"/>
              <a:gd name="connsiteX16" fmla="*/ 7363298 w 9067955"/>
              <a:gd name="connsiteY16" fmla="*/ 333751 h 5601444"/>
              <a:gd name="connsiteX17" fmla="*/ 7488344 w 9067955"/>
              <a:gd name="connsiteY17" fmla="*/ 505690 h 5601444"/>
              <a:gd name="connsiteX18" fmla="*/ 7316405 w 9067955"/>
              <a:gd name="connsiteY18" fmla="*/ 724519 h 5601444"/>
              <a:gd name="connsiteX19" fmla="*/ 7480529 w 9067955"/>
              <a:gd name="connsiteY19" fmla="*/ 912090 h 5601444"/>
              <a:gd name="connsiteX20" fmla="*/ 7699359 w 9067955"/>
              <a:gd name="connsiteY20" fmla="*/ 1060582 h 5601444"/>
              <a:gd name="connsiteX21" fmla="*/ 7910375 w 9067955"/>
              <a:gd name="connsiteY21" fmla="*/ 1271597 h 5601444"/>
              <a:gd name="connsiteX22" fmla="*/ 8011974 w 9067955"/>
              <a:gd name="connsiteY22" fmla="*/ 1295043 h 5601444"/>
              <a:gd name="connsiteX23" fmla="*/ 8090129 w 9067955"/>
              <a:gd name="connsiteY23" fmla="*/ 1599843 h 5601444"/>
              <a:gd name="connsiteX24" fmla="*/ 8168282 w 9067955"/>
              <a:gd name="connsiteY24" fmla="*/ 1748336 h 5601444"/>
              <a:gd name="connsiteX25" fmla="*/ 8137021 w 9067955"/>
              <a:gd name="connsiteY25" fmla="*/ 1818673 h 5601444"/>
              <a:gd name="connsiteX26" fmla="*/ 8340221 w 9067955"/>
              <a:gd name="connsiteY26" fmla="*/ 2162551 h 5601444"/>
              <a:gd name="connsiteX27" fmla="*/ 8418375 w 9067955"/>
              <a:gd name="connsiteY27" fmla="*/ 2170368 h 5601444"/>
              <a:gd name="connsiteX28" fmla="*/ 8465266 w 9067955"/>
              <a:gd name="connsiteY28" fmla="*/ 2662735 h 5601444"/>
              <a:gd name="connsiteX29" fmla="*/ 8426190 w 9067955"/>
              <a:gd name="connsiteY29" fmla="*/ 3076951 h 5601444"/>
              <a:gd name="connsiteX30" fmla="*/ 9013438 w 9067955"/>
              <a:gd name="connsiteY30" fmla="*/ 3570571 h 5601444"/>
              <a:gd name="connsiteX31" fmla="*/ 6859206 w 9067955"/>
              <a:gd name="connsiteY31" fmla="*/ 3408962 h 5601444"/>
              <a:gd name="connsiteX32" fmla="*/ 6620837 w 9067955"/>
              <a:gd name="connsiteY32" fmla="*/ 3405196 h 5601444"/>
              <a:gd name="connsiteX33" fmla="*/ 6394191 w 9067955"/>
              <a:gd name="connsiteY33" fmla="*/ 3522427 h 5601444"/>
              <a:gd name="connsiteX34" fmla="*/ 6089391 w 9067955"/>
              <a:gd name="connsiteY34" fmla="*/ 3811596 h 5601444"/>
              <a:gd name="connsiteX35" fmla="*/ 5979976 w 9067955"/>
              <a:gd name="connsiteY35" fmla="*/ 4061688 h 5601444"/>
              <a:gd name="connsiteX36" fmla="*/ 5745514 w 9067955"/>
              <a:gd name="connsiteY36" fmla="*/ 4194550 h 5601444"/>
              <a:gd name="connsiteX37" fmla="*/ 5706438 w 9067955"/>
              <a:gd name="connsiteY37" fmla="*/ 4389935 h 5601444"/>
              <a:gd name="connsiteX38" fmla="*/ 5300037 w 9067955"/>
              <a:gd name="connsiteY38" fmla="*/ 4452458 h 5601444"/>
              <a:gd name="connsiteX39" fmla="*/ 5182807 w 9067955"/>
              <a:gd name="connsiteY39" fmla="*/ 4382119 h 5601444"/>
              <a:gd name="connsiteX40" fmla="*/ 4870192 w 9067955"/>
              <a:gd name="connsiteY40" fmla="*/ 4460273 h 5601444"/>
              <a:gd name="connsiteX41" fmla="*/ 4284037 w 9067955"/>
              <a:gd name="connsiteY41" fmla="*/ 4593134 h 5601444"/>
              <a:gd name="connsiteX42" fmla="*/ 3971422 w 9067955"/>
              <a:gd name="connsiteY42" fmla="*/ 4905750 h 5601444"/>
              <a:gd name="connsiteX43" fmla="*/ 3643176 w 9067955"/>
              <a:gd name="connsiteY43" fmla="*/ 4960458 h 5601444"/>
              <a:gd name="connsiteX44" fmla="*/ 3264787 w 9067955"/>
              <a:gd name="connsiteY44" fmla="*/ 4471854 h 5601444"/>
              <a:gd name="connsiteX45" fmla="*/ 2556837 w 9067955"/>
              <a:gd name="connsiteY45" fmla="*/ 5015165 h 5601444"/>
              <a:gd name="connsiteX46" fmla="*/ 1978498 w 9067955"/>
              <a:gd name="connsiteY46" fmla="*/ 5530982 h 5601444"/>
              <a:gd name="connsiteX47" fmla="*/ 860899 w 9067955"/>
              <a:gd name="connsiteY47" fmla="*/ 5562242 h 5601444"/>
              <a:gd name="connsiteX48" fmla="*/ 27909 w 9067955"/>
              <a:gd name="connsiteY48" fmla="*/ 5572663 h 5601444"/>
              <a:gd name="connsiteX49" fmla="*/ 32467 w 9067955"/>
              <a:gd name="connsiteY49" fmla="*/ 146182 h 5601444"/>
              <a:gd name="connsiteX50" fmla="*/ 251299 w 9067955"/>
              <a:gd name="connsiteY50" fmla="*/ 443165 h 5601444"/>
              <a:gd name="connsiteX51" fmla="*/ 1009389 w 9067955"/>
              <a:gd name="connsiteY51" fmla="*/ 677628 h 5601444"/>
              <a:gd name="connsiteX52" fmla="*/ 1642437 w 9067955"/>
              <a:gd name="connsiteY52" fmla="*/ 1349750 h 5601444"/>
              <a:gd name="connsiteX53" fmla="*/ 2158251 w 9067955"/>
              <a:gd name="connsiteY53" fmla="*/ 1967166 h 5601444"/>
              <a:gd name="connsiteX54" fmla="*/ 2455235 w 9067955"/>
              <a:gd name="connsiteY54" fmla="*/ 1506059 h 5601444"/>
              <a:gd name="connsiteX55" fmla="*/ 2608295 w 9067955"/>
              <a:gd name="connsiteY55" fmla="*/ 1168990 h 5601444"/>
              <a:gd name="connsiteX0" fmla="*/ 2608295 w 9019130"/>
              <a:gd name="connsiteY0" fmla="*/ 1168990 h 5601444"/>
              <a:gd name="connsiteX1" fmla="*/ 2580282 w 9019130"/>
              <a:gd name="connsiteY1" fmla="*/ 958982 h 5601444"/>
              <a:gd name="connsiteX2" fmla="*/ 2705328 w 9019130"/>
              <a:gd name="connsiteY2" fmla="*/ 724519 h 5601444"/>
              <a:gd name="connsiteX3" fmla="*/ 3033574 w 9019130"/>
              <a:gd name="connsiteY3" fmla="*/ 380643 h 5601444"/>
              <a:gd name="connsiteX4" fmla="*/ 3518129 w 9019130"/>
              <a:gd name="connsiteY4" fmla="*/ 247781 h 5601444"/>
              <a:gd name="connsiteX5" fmla="*/ 3760405 w 9019130"/>
              <a:gd name="connsiteY5" fmla="*/ 36765 h 5601444"/>
              <a:gd name="connsiteX6" fmla="*/ 4049575 w 9019130"/>
              <a:gd name="connsiteY6" fmla="*/ 52397 h 5601444"/>
              <a:gd name="connsiteX7" fmla="*/ 4260590 w 9019130"/>
              <a:gd name="connsiteY7" fmla="*/ 5505 h 5601444"/>
              <a:gd name="connsiteX8" fmla="*/ 4518498 w 9019130"/>
              <a:gd name="connsiteY8" fmla="*/ 138366 h 5601444"/>
              <a:gd name="connsiteX9" fmla="*/ 4995236 w 9019130"/>
              <a:gd name="connsiteY9" fmla="*/ 52396 h 5601444"/>
              <a:gd name="connsiteX10" fmla="*/ 5323482 w 9019130"/>
              <a:gd name="connsiteY10" fmla="*/ 333750 h 5601444"/>
              <a:gd name="connsiteX11" fmla="*/ 6198805 w 9019130"/>
              <a:gd name="connsiteY11" fmla="*/ 536950 h 5601444"/>
              <a:gd name="connsiteX12" fmla="*/ 6644282 w 9019130"/>
              <a:gd name="connsiteY12" fmla="*/ 138365 h 5601444"/>
              <a:gd name="connsiteX13" fmla="*/ 6792775 w 9019130"/>
              <a:gd name="connsiteY13" fmla="*/ 177442 h 5601444"/>
              <a:gd name="connsiteX14" fmla="*/ 6984252 w 9019130"/>
              <a:gd name="connsiteY14" fmla="*/ 106097 h 5601444"/>
              <a:gd name="connsiteX15" fmla="*/ 7269513 w 9019130"/>
              <a:gd name="connsiteY15" fmla="*/ 341566 h 5601444"/>
              <a:gd name="connsiteX16" fmla="*/ 7363298 w 9019130"/>
              <a:gd name="connsiteY16" fmla="*/ 333751 h 5601444"/>
              <a:gd name="connsiteX17" fmla="*/ 7488344 w 9019130"/>
              <a:gd name="connsiteY17" fmla="*/ 505690 h 5601444"/>
              <a:gd name="connsiteX18" fmla="*/ 7316405 w 9019130"/>
              <a:gd name="connsiteY18" fmla="*/ 724519 h 5601444"/>
              <a:gd name="connsiteX19" fmla="*/ 7480529 w 9019130"/>
              <a:gd name="connsiteY19" fmla="*/ 912090 h 5601444"/>
              <a:gd name="connsiteX20" fmla="*/ 7699359 w 9019130"/>
              <a:gd name="connsiteY20" fmla="*/ 1060582 h 5601444"/>
              <a:gd name="connsiteX21" fmla="*/ 7910375 w 9019130"/>
              <a:gd name="connsiteY21" fmla="*/ 1271597 h 5601444"/>
              <a:gd name="connsiteX22" fmla="*/ 8011974 w 9019130"/>
              <a:gd name="connsiteY22" fmla="*/ 1295043 h 5601444"/>
              <a:gd name="connsiteX23" fmla="*/ 8090129 w 9019130"/>
              <a:gd name="connsiteY23" fmla="*/ 1599843 h 5601444"/>
              <a:gd name="connsiteX24" fmla="*/ 8168282 w 9019130"/>
              <a:gd name="connsiteY24" fmla="*/ 1748336 h 5601444"/>
              <a:gd name="connsiteX25" fmla="*/ 8137021 w 9019130"/>
              <a:gd name="connsiteY25" fmla="*/ 1818673 h 5601444"/>
              <a:gd name="connsiteX26" fmla="*/ 8340221 w 9019130"/>
              <a:gd name="connsiteY26" fmla="*/ 2162551 h 5601444"/>
              <a:gd name="connsiteX27" fmla="*/ 8418375 w 9019130"/>
              <a:gd name="connsiteY27" fmla="*/ 2170368 h 5601444"/>
              <a:gd name="connsiteX28" fmla="*/ 8465266 w 9019130"/>
              <a:gd name="connsiteY28" fmla="*/ 2662735 h 5601444"/>
              <a:gd name="connsiteX29" fmla="*/ 8426190 w 9019130"/>
              <a:gd name="connsiteY29" fmla="*/ 3076951 h 5601444"/>
              <a:gd name="connsiteX30" fmla="*/ 9013438 w 9019130"/>
              <a:gd name="connsiteY30" fmla="*/ 3570571 h 5601444"/>
              <a:gd name="connsiteX31" fmla="*/ 8017446 w 9019130"/>
              <a:gd name="connsiteY31" fmla="*/ 3817394 h 5601444"/>
              <a:gd name="connsiteX32" fmla="*/ 6620837 w 9019130"/>
              <a:gd name="connsiteY32" fmla="*/ 3405196 h 5601444"/>
              <a:gd name="connsiteX33" fmla="*/ 6394191 w 9019130"/>
              <a:gd name="connsiteY33" fmla="*/ 3522427 h 5601444"/>
              <a:gd name="connsiteX34" fmla="*/ 6089391 w 9019130"/>
              <a:gd name="connsiteY34" fmla="*/ 3811596 h 5601444"/>
              <a:gd name="connsiteX35" fmla="*/ 5979976 w 9019130"/>
              <a:gd name="connsiteY35" fmla="*/ 4061688 h 5601444"/>
              <a:gd name="connsiteX36" fmla="*/ 5745514 w 9019130"/>
              <a:gd name="connsiteY36" fmla="*/ 4194550 h 5601444"/>
              <a:gd name="connsiteX37" fmla="*/ 5706438 w 9019130"/>
              <a:gd name="connsiteY37" fmla="*/ 4389935 h 5601444"/>
              <a:gd name="connsiteX38" fmla="*/ 5300037 w 9019130"/>
              <a:gd name="connsiteY38" fmla="*/ 4452458 h 5601444"/>
              <a:gd name="connsiteX39" fmla="*/ 5182807 w 9019130"/>
              <a:gd name="connsiteY39" fmla="*/ 4382119 h 5601444"/>
              <a:gd name="connsiteX40" fmla="*/ 4870192 w 9019130"/>
              <a:gd name="connsiteY40" fmla="*/ 4460273 h 5601444"/>
              <a:gd name="connsiteX41" fmla="*/ 4284037 w 9019130"/>
              <a:gd name="connsiteY41" fmla="*/ 4593134 h 5601444"/>
              <a:gd name="connsiteX42" fmla="*/ 3971422 w 9019130"/>
              <a:gd name="connsiteY42" fmla="*/ 4905750 h 5601444"/>
              <a:gd name="connsiteX43" fmla="*/ 3643176 w 9019130"/>
              <a:gd name="connsiteY43" fmla="*/ 4960458 h 5601444"/>
              <a:gd name="connsiteX44" fmla="*/ 3264787 w 9019130"/>
              <a:gd name="connsiteY44" fmla="*/ 4471854 h 5601444"/>
              <a:gd name="connsiteX45" fmla="*/ 2556837 w 9019130"/>
              <a:gd name="connsiteY45" fmla="*/ 5015165 h 5601444"/>
              <a:gd name="connsiteX46" fmla="*/ 1978498 w 9019130"/>
              <a:gd name="connsiteY46" fmla="*/ 5530982 h 5601444"/>
              <a:gd name="connsiteX47" fmla="*/ 860899 w 9019130"/>
              <a:gd name="connsiteY47" fmla="*/ 5562242 h 5601444"/>
              <a:gd name="connsiteX48" fmla="*/ 27909 w 9019130"/>
              <a:gd name="connsiteY48" fmla="*/ 5572663 h 5601444"/>
              <a:gd name="connsiteX49" fmla="*/ 32467 w 9019130"/>
              <a:gd name="connsiteY49" fmla="*/ 146182 h 5601444"/>
              <a:gd name="connsiteX50" fmla="*/ 251299 w 9019130"/>
              <a:gd name="connsiteY50" fmla="*/ 443165 h 5601444"/>
              <a:gd name="connsiteX51" fmla="*/ 1009389 w 9019130"/>
              <a:gd name="connsiteY51" fmla="*/ 677628 h 5601444"/>
              <a:gd name="connsiteX52" fmla="*/ 1642437 w 9019130"/>
              <a:gd name="connsiteY52" fmla="*/ 1349750 h 5601444"/>
              <a:gd name="connsiteX53" fmla="*/ 2158251 w 9019130"/>
              <a:gd name="connsiteY53" fmla="*/ 1967166 h 5601444"/>
              <a:gd name="connsiteX54" fmla="*/ 2455235 w 9019130"/>
              <a:gd name="connsiteY54" fmla="*/ 1506059 h 5601444"/>
              <a:gd name="connsiteX55" fmla="*/ 2608295 w 9019130"/>
              <a:gd name="connsiteY55" fmla="*/ 1168990 h 5601444"/>
              <a:gd name="connsiteX0" fmla="*/ 2608295 w 9019488"/>
              <a:gd name="connsiteY0" fmla="*/ 1168990 h 5601444"/>
              <a:gd name="connsiteX1" fmla="*/ 2580282 w 9019488"/>
              <a:gd name="connsiteY1" fmla="*/ 958982 h 5601444"/>
              <a:gd name="connsiteX2" fmla="*/ 2705328 w 9019488"/>
              <a:gd name="connsiteY2" fmla="*/ 724519 h 5601444"/>
              <a:gd name="connsiteX3" fmla="*/ 3033574 w 9019488"/>
              <a:gd name="connsiteY3" fmla="*/ 380643 h 5601444"/>
              <a:gd name="connsiteX4" fmla="*/ 3518129 w 9019488"/>
              <a:gd name="connsiteY4" fmla="*/ 247781 h 5601444"/>
              <a:gd name="connsiteX5" fmla="*/ 3760405 w 9019488"/>
              <a:gd name="connsiteY5" fmla="*/ 36765 h 5601444"/>
              <a:gd name="connsiteX6" fmla="*/ 4049575 w 9019488"/>
              <a:gd name="connsiteY6" fmla="*/ 52397 h 5601444"/>
              <a:gd name="connsiteX7" fmla="*/ 4260590 w 9019488"/>
              <a:gd name="connsiteY7" fmla="*/ 5505 h 5601444"/>
              <a:gd name="connsiteX8" fmla="*/ 4518498 w 9019488"/>
              <a:gd name="connsiteY8" fmla="*/ 138366 h 5601444"/>
              <a:gd name="connsiteX9" fmla="*/ 4995236 w 9019488"/>
              <a:gd name="connsiteY9" fmla="*/ 52396 h 5601444"/>
              <a:gd name="connsiteX10" fmla="*/ 5323482 w 9019488"/>
              <a:gd name="connsiteY10" fmla="*/ 333750 h 5601444"/>
              <a:gd name="connsiteX11" fmla="*/ 6198805 w 9019488"/>
              <a:gd name="connsiteY11" fmla="*/ 536950 h 5601444"/>
              <a:gd name="connsiteX12" fmla="*/ 6644282 w 9019488"/>
              <a:gd name="connsiteY12" fmla="*/ 138365 h 5601444"/>
              <a:gd name="connsiteX13" fmla="*/ 6792775 w 9019488"/>
              <a:gd name="connsiteY13" fmla="*/ 177442 h 5601444"/>
              <a:gd name="connsiteX14" fmla="*/ 6984252 w 9019488"/>
              <a:gd name="connsiteY14" fmla="*/ 106097 h 5601444"/>
              <a:gd name="connsiteX15" fmla="*/ 7269513 w 9019488"/>
              <a:gd name="connsiteY15" fmla="*/ 341566 h 5601444"/>
              <a:gd name="connsiteX16" fmla="*/ 7363298 w 9019488"/>
              <a:gd name="connsiteY16" fmla="*/ 333751 h 5601444"/>
              <a:gd name="connsiteX17" fmla="*/ 7488344 w 9019488"/>
              <a:gd name="connsiteY17" fmla="*/ 505690 h 5601444"/>
              <a:gd name="connsiteX18" fmla="*/ 7316405 w 9019488"/>
              <a:gd name="connsiteY18" fmla="*/ 724519 h 5601444"/>
              <a:gd name="connsiteX19" fmla="*/ 7480529 w 9019488"/>
              <a:gd name="connsiteY19" fmla="*/ 912090 h 5601444"/>
              <a:gd name="connsiteX20" fmla="*/ 7699359 w 9019488"/>
              <a:gd name="connsiteY20" fmla="*/ 1060582 h 5601444"/>
              <a:gd name="connsiteX21" fmla="*/ 7910375 w 9019488"/>
              <a:gd name="connsiteY21" fmla="*/ 1271597 h 5601444"/>
              <a:gd name="connsiteX22" fmla="*/ 8011974 w 9019488"/>
              <a:gd name="connsiteY22" fmla="*/ 1295043 h 5601444"/>
              <a:gd name="connsiteX23" fmla="*/ 8090129 w 9019488"/>
              <a:gd name="connsiteY23" fmla="*/ 1599843 h 5601444"/>
              <a:gd name="connsiteX24" fmla="*/ 8168282 w 9019488"/>
              <a:gd name="connsiteY24" fmla="*/ 1748336 h 5601444"/>
              <a:gd name="connsiteX25" fmla="*/ 8137021 w 9019488"/>
              <a:gd name="connsiteY25" fmla="*/ 1818673 h 5601444"/>
              <a:gd name="connsiteX26" fmla="*/ 8340221 w 9019488"/>
              <a:gd name="connsiteY26" fmla="*/ 2162551 h 5601444"/>
              <a:gd name="connsiteX27" fmla="*/ 8418375 w 9019488"/>
              <a:gd name="connsiteY27" fmla="*/ 2170368 h 5601444"/>
              <a:gd name="connsiteX28" fmla="*/ 8465266 w 9019488"/>
              <a:gd name="connsiteY28" fmla="*/ 2662735 h 5601444"/>
              <a:gd name="connsiteX29" fmla="*/ 8426190 w 9019488"/>
              <a:gd name="connsiteY29" fmla="*/ 3076951 h 5601444"/>
              <a:gd name="connsiteX30" fmla="*/ 9013438 w 9019488"/>
              <a:gd name="connsiteY30" fmla="*/ 3570571 h 5601444"/>
              <a:gd name="connsiteX31" fmla="*/ 8688788 w 9019488"/>
              <a:gd name="connsiteY31" fmla="*/ 3748604 h 5601444"/>
              <a:gd name="connsiteX32" fmla="*/ 8017446 w 9019488"/>
              <a:gd name="connsiteY32" fmla="*/ 3817394 h 5601444"/>
              <a:gd name="connsiteX33" fmla="*/ 6620837 w 9019488"/>
              <a:gd name="connsiteY33" fmla="*/ 3405196 h 5601444"/>
              <a:gd name="connsiteX34" fmla="*/ 6394191 w 9019488"/>
              <a:gd name="connsiteY34" fmla="*/ 3522427 h 5601444"/>
              <a:gd name="connsiteX35" fmla="*/ 6089391 w 9019488"/>
              <a:gd name="connsiteY35" fmla="*/ 3811596 h 5601444"/>
              <a:gd name="connsiteX36" fmla="*/ 5979976 w 9019488"/>
              <a:gd name="connsiteY36" fmla="*/ 4061688 h 5601444"/>
              <a:gd name="connsiteX37" fmla="*/ 5745514 w 9019488"/>
              <a:gd name="connsiteY37" fmla="*/ 4194550 h 5601444"/>
              <a:gd name="connsiteX38" fmla="*/ 5706438 w 9019488"/>
              <a:gd name="connsiteY38" fmla="*/ 4389935 h 5601444"/>
              <a:gd name="connsiteX39" fmla="*/ 5300037 w 9019488"/>
              <a:gd name="connsiteY39" fmla="*/ 4452458 h 5601444"/>
              <a:gd name="connsiteX40" fmla="*/ 5182807 w 9019488"/>
              <a:gd name="connsiteY40" fmla="*/ 4382119 h 5601444"/>
              <a:gd name="connsiteX41" fmla="*/ 4870192 w 9019488"/>
              <a:gd name="connsiteY41" fmla="*/ 4460273 h 5601444"/>
              <a:gd name="connsiteX42" fmla="*/ 4284037 w 9019488"/>
              <a:gd name="connsiteY42" fmla="*/ 4593134 h 5601444"/>
              <a:gd name="connsiteX43" fmla="*/ 3971422 w 9019488"/>
              <a:gd name="connsiteY43" fmla="*/ 4905750 h 5601444"/>
              <a:gd name="connsiteX44" fmla="*/ 3643176 w 9019488"/>
              <a:gd name="connsiteY44" fmla="*/ 4960458 h 5601444"/>
              <a:gd name="connsiteX45" fmla="*/ 3264787 w 9019488"/>
              <a:gd name="connsiteY45" fmla="*/ 4471854 h 5601444"/>
              <a:gd name="connsiteX46" fmla="*/ 2556837 w 9019488"/>
              <a:gd name="connsiteY46" fmla="*/ 5015165 h 5601444"/>
              <a:gd name="connsiteX47" fmla="*/ 1978498 w 9019488"/>
              <a:gd name="connsiteY47" fmla="*/ 5530982 h 5601444"/>
              <a:gd name="connsiteX48" fmla="*/ 860899 w 9019488"/>
              <a:gd name="connsiteY48" fmla="*/ 5562242 h 5601444"/>
              <a:gd name="connsiteX49" fmla="*/ 27909 w 9019488"/>
              <a:gd name="connsiteY49" fmla="*/ 5572663 h 5601444"/>
              <a:gd name="connsiteX50" fmla="*/ 32467 w 9019488"/>
              <a:gd name="connsiteY50" fmla="*/ 146182 h 5601444"/>
              <a:gd name="connsiteX51" fmla="*/ 251299 w 9019488"/>
              <a:gd name="connsiteY51" fmla="*/ 443165 h 5601444"/>
              <a:gd name="connsiteX52" fmla="*/ 1009389 w 9019488"/>
              <a:gd name="connsiteY52" fmla="*/ 677628 h 5601444"/>
              <a:gd name="connsiteX53" fmla="*/ 1642437 w 9019488"/>
              <a:gd name="connsiteY53" fmla="*/ 1349750 h 5601444"/>
              <a:gd name="connsiteX54" fmla="*/ 2158251 w 9019488"/>
              <a:gd name="connsiteY54" fmla="*/ 1967166 h 5601444"/>
              <a:gd name="connsiteX55" fmla="*/ 2455235 w 9019488"/>
              <a:gd name="connsiteY55" fmla="*/ 1506059 h 5601444"/>
              <a:gd name="connsiteX56" fmla="*/ 2608295 w 9019488"/>
              <a:gd name="connsiteY56" fmla="*/ 1168990 h 5601444"/>
              <a:gd name="connsiteX0" fmla="*/ 2608295 w 9016706"/>
              <a:gd name="connsiteY0" fmla="*/ 1168990 h 5601444"/>
              <a:gd name="connsiteX1" fmla="*/ 2580282 w 9016706"/>
              <a:gd name="connsiteY1" fmla="*/ 958982 h 5601444"/>
              <a:gd name="connsiteX2" fmla="*/ 2705328 w 9016706"/>
              <a:gd name="connsiteY2" fmla="*/ 724519 h 5601444"/>
              <a:gd name="connsiteX3" fmla="*/ 3033574 w 9016706"/>
              <a:gd name="connsiteY3" fmla="*/ 380643 h 5601444"/>
              <a:gd name="connsiteX4" fmla="*/ 3518129 w 9016706"/>
              <a:gd name="connsiteY4" fmla="*/ 247781 h 5601444"/>
              <a:gd name="connsiteX5" fmla="*/ 3760405 w 9016706"/>
              <a:gd name="connsiteY5" fmla="*/ 36765 h 5601444"/>
              <a:gd name="connsiteX6" fmla="*/ 4049575 w 9016706"/>
              <a:gd name="connsiteY6" fmla="*/ 52397 h 5601444"/>
              <a:gd name="connsiteX7" fmla="*/ 4260590 w 9016706"/>
              <a:gd name="connsiteY7" fmla="*/ 5505 h 5601444"/>
              <a:gd name="connsiteX8" fmla="*/ 4518498 w 9016706"/>
              <a:gd name="connsiteY8" fmla="*/ 138366 h 5601444"/>
              <a:gd name="connsiteX9" fmla="*/ 4995236 w 9016706"/>
              <a:gd name="connsiteY9" fmla="*/ 52396 h 5601444"/>
              <a:gd name="connsiteX10" fmla="*/ 5323482 w 9016706"/>
              <a:gd name="connsiteY10" fmla="*/ 333750 h 5601444"/>
              <a:gd name="connsiteX11" fmla="*/ 6198805 w 9016706"/>
              <a:gd name="connsiteY11" fmla="*/ 536950 h 5601444"/>
              <a:gd name="connsiteX12" fmla="*/ 6644282 w 9016706"/>
              <a:gd name="connsiteY12" fmla="*/ 138365 h 5601444"/>
              <a:gd name="connsiteX13" fmla="*/ 6792775 w 9016706"/>
              <a:gd name="connsiteY13" fmla="*/ 177442 h 5601444"/>
              <a:gd name="connsiteX14" fmla="*/ 6984252 w 9016706"/>
              <a:gd name="connsiteY14" fmla="*/ 106097 h 5601444"/>
              <a:gd name="connsiteX15" fmla="*/ 7269513 w 9016706"/>
              <a:gd name="connsiteY15" fmla="*/ 341566 h 5601444"/>
              <a:gd name="connsiteX16" fmla="*/ 7363298 w 9016706"/>
              <a:gd name="connsiteY16" fmla="*/ 333751 h 5601444"/>
              <a:gd name="connsiteX17" fmla="*/ 7488344 w 9016706"/>
              <a:gd name="connsiteY17" fmla="*/ 505690 h 5601444"/>
              <a:gd name="connsiteX18" fmla="*/ 7316405 w 9016706"/>
              <a:gd name="connsiteY18" fmla="*/ 724519 h 5601444"/>
              <a:gd name="connsiteX19" fmla="*/ 7480529 w 9016706"/>
              <a:gd name="connsiteY19" fmla="*/ 912090 h 5601444"/>
              <a:gd name="connsiteX20" fmla="*/ 7699359 w 9016706"/>
              <a:gd name="connsiteY20" fmla="*/ 1060582 h 5601444"/>
              <a:gd name="connsiteX21" fmla="*/ 7910375 w 9016706"/>
              <a:gd name="connsiteY21" fmla="*/ 1271597 h 5601444"/>
              <a:gd name="connsiteX22" fmla="*/ 8011974 w 9016706"/>
              <a:gd name="connsiteY22" fmla="*/ 1295043 h 5601444"/>
              <a:gd name="connsiteX23" fmla="*/ 8090129 w 9016706"/>
              <a:gd name="connsiteY23" fmla="*/ 1599843 h 5601444"/>
              <a:gd name="connsiteX24" fmla="*/ 8168282 w 9016706"/>
              <a:gd name="connsiteY24" fmla="*/ 1748336 h 5601444"/>
              <a:gd name="connsiteX25" fmla="*/ 8137021 w 9016706"/>
              <a:gd name="connsiteY25" fmla="*/ 1818673 h 5601444"/>
              <a:gd name="connsiteX26" fmla="*/ 8340221 w 9016706"/>
              <a:gd name="connsiteY26" fmla="*/ 2162551 h 5601444"/>
              <a:gd name="connsiteX27" fmla="*/ 8418375 w 9016706"/>
              <a:gd name="connsiteY27" fmla="*/ 2170368 h 5601444"/>
              <a:gd name="connsiteX28" fmla="*/ 8465266 w 9016706"/>
              <a:gd name="connsiteY28" fmla="*/ 2662735 h 5601444"/>
              <a:gd name="connsiteX29" fmla="*/ 8426190 w 9016706"/>
              <a:gd name="connsiteY29" fmla="*/ 3076951 h 5601444"/>
              <a:gd name="connsiteX30" fmla="*/ 9013438 w 9016706"/>
              <a:gd name="connsiteY30" fmla="*/ 3570571 h 5601444"/>
              <a:gd name="connsiteX31" fmla="*/ 8633924 w 9016706"/>
              <a:gd name="connsiteY31" fmla="*/ 3687644 h 5601444"/>
              <a:gd name="connsiteX32" fmla="*/ 8017446 w 9016706"/>
              <a:gd name="connsiteY32" fmla="*/ 3817394 h 5601444"/>
              <a:gd name="connsiteX33" fmla="*/ 6620837 w 9016706"/>
              <a:gd name="connsiteY33" fmla="*/ 3405196 h 5601444"/>
              <a:gd name="connsiteX34" fmla="*/ 6394191 w 9016706"/>
              <a:gd name="connsiteY34" fmla="*/ 3522427 h 5601444"/>
              <a:gd name="connsiteX35" fmla="*/ 6089391 w 9016706"/>
              <a:gd name="connsiteY35" fmla="*/ 3811596 h 5601444"/>
              <a:gd name="connsiteX36" fmla="*/ 5979976 w 9016706"/>
              <a:gd name="connsiteY36" fmla="*/ 4061688 h 5601444"/>
              <a:gd name="connsiteX37" fmla="*/ 5745514 w 9016706"/>
              <a:gd name="connsiteY37" fmla="*/ 4194550 h 5601444"/>
              <a:gd name="connsiteX38" fmla="*/ 5706438 w 9016706"/>
              <a:gd name="connsiteY38" fmla="*/ 4389935 h 5601444"/>
              <a:gd name="connsiteX39" fmla="*/ 5300037 w 9016706"/>
              <a:gd name="connsiteY39" fmla="*/ 4452458 h 5601444"/>
              <a:gd name="connsiteX40" fmla="*/ 5182807 w 9016706"/>
              <a:gd name="connsiteY40" fmla="*/ 4382119 h 5601444"/>
              <a:gd name="connsiteX41" fmla="*/ 4870192 w 9016706"/>
              <a:gd name="connsiteY41" fmla="*/ 4460273 h 5601444"/>
              <a:gd name="connsiteX42" fmla="*/ 4284037 w 9016706"/>
              <a:gd name="connsiteY42" fmla="*/ 4593134 h 5601444"/>
              <a:gd name="connsiteX43" fmla="*/ 3971422 w 9016706"/>
              <a:gd name="connsiteY43" fmla="*/ 4905750 h 5601444"/>
              <a:gd name="connsiteX44" fmla="*/ 3643176 w 9016706"/>
              <a:gd name="connsiteY44" fmla="*/ 4960458 h 5601444"/>
              <a:gd name="connsiteX45" fmla="*/ 3264787 w 9016706"/>
              <a:gd name="connsiteY45" fmla="*/ 4471854 h 5601444"/>
              <a:gd name="connsiteX46" fmla="*/ 2556837 w 9016706"/>
              <a:gd name="connsiteY46" fmla="*/ 5015165 h 5601444"/>
              <a:gd name="connsiteX47" fmla="*/ 1978498 w 9016706"/>
              <a:gd name="connsiteY47" fmla="*/ 5530982 h 5601444"/>
              <a:gd name="connsiteX48" fmla="*/ 860899 w 9016706"/>
              <a:gd name="connsiteY48" fmla="*/ 5562242 h 5601444"/>
              <a:gd name="connsiteX49" fmla="*/ 27909 w 9016706"/>
              <a:gd name="connsiteY49" fmla="*/ 5572663 h 5601444"/>
              <a:gd name="connsiteX50" fmla="*/ 32467 w 9016706"/>
              <a:gd name="connsiteY50" fmla="*/ 146182 h 5601444"/>
              <a:gd name="connsiteX51" fmla="*/ 251299 w 9016706"/>
              <a:gd name="connsiteY51" fmla="*/ 443165 h 5601444"/>
              <a:gd name="connsiteX52" fmla="*/ 1009389 w 9016706"/>
              <a:gd name="connsiteY52" fmla="*/ 677628 h 5601444"/>
              <a:gd name="connsiteX53" fmla="*/ 1642437 w 9016706"/>
              <a:gd name="connsiteY53" fmla="*/ 1349750 h 5601444"/>
              <a:gd name="connsiteX54" fmla="*/ 2158251 w 9016706"/>
              <a:gd name="connsiteY54" fmla="*/ 1967166 h 5601444"/>
              <a:gd name="connsiteX55" fmla="*/ 2455235 w 9016706"/>
              <a:gd name="connsiteY55" fmla="*/ 1506059 h 5601444"/>
              <a:gd name="connsiteX56" fmla="*/ 2608295 w 9016706"/>
              <a:gd name="connsiteY56" fmla="*/ 1168990 h 5601444"/>
              <a:gd name="connsiteX0" fmla="*/ 2608295 w 9017010"/>
              <a:gd name="connsiteY0" fmla="*/ 1168990 h 5601444"/>
              <a:gd name="connsiteX1" fmla="*/ 2580282 w 9017010"/>
              <a:gd name="connsiteY1" fmla="*/ 958982 h 5601444"/>
              <a:gd name="connsiteX2" fmla="*/ 2705328 w 9017010"/>
              <a:gd name="connsiteY2" fmla="*/ 724519 h 5601444"/>
              <a:gd name="connsiteX3" fmla="*/ 3033574 w 9017010"/>
              <a:gd name="connsiteY3" fmla="*/ 380643 h 5601444"/>
              <a:gd name="connsiteX4" fmla="*/ 3518129 w 9017010"/>
              <a:gd name="connsiteY4" fmla="*/ 247781 h 5601444"/>
              <a:gd name="connsiteX5" fmla="*/ 3760405 w 9017010"/>
              <a:gd name="connsiteY5" fmla="*/ 36765 h 5601444"/>
              <a:gd name="connsiteX6" fmla="*/ 4049575 w 9017010"/>
              <a:gd name="connsiteY6" fmla="*/ 52397 h 5601444"/>
              <a:gd name="connsiteX7" fmla="*/ 4260590 w 9017010"/>
              <a:gd name="connsiteY7" fmla="*/ 5505 h 5601444"/>
              <a:gd name="connsiteX8" fmla="*/ 4518498 w 9017010"/>
              <a:gd name="connsiteY8" fmla="*/ 138366 h 5601444"/>
              <a:gd name="connsiteX9" fmla="*/ 4995236 w 9017010"/>
              <a:gd name="connsiteY9" fmla="*/ 52396 h 5601444"/>
              <a:gd name="connsiteX10" fmla="*/ 5323482 w 9017010"/>
              <a:gd name="connsiteY10" fmla="*/ 333750 h 5601444"/>
              <a:gd name="connsiteX11" fmla="*/ 6198805 w 9017010"/>
              <a:gd name="connsiteY11" fmla="*/ 536950 h 5601444"/>
              <a:gd name="connsiteX12" fmla="*/ 6644282 w 9017010"/>
              <a:gd name="connsiteY12" fmla="*/ 138365 h 5601444"/>
              <a:gd name="connsiteX13" fmla="*/ 6792775 w 9017010"/>
              <a:gd name="connsiteY13" fmla="*/ 177442 h 5601444"/>
              <a:gd name="connsiteX14" fmla="*/ 6984252 w 9017010"/>
              <a:gd name="connsiteY14" fmla="*/ 106097 h 5601444"/>
              <a:gd name="connsiteX15" fmla="*/ 7269513 w 9017010"/>
              <a:gd name="connsiteY15" fmla="*/ 341566 h 5601444"/>
              <a:gd name="connsiteX16" fmla="*/ 7363298 w 9017010"/>
              <a:gd name="connsiteY16" fmla="*/ 333751 h 5601444"/>
              <a:gd name="connsiteX17" fmla="*/ 7488344 w 9017010"/>
              <a:gd name="connsiteY17" fmla="*/ 505690 h 5601444"/>
              <a:gd name="connsiteX18" fmla="*/ 7316405 w 9017010"/>
              <a:gd name="connsiteY18" fmla="*/ 724519 h 5601444"/>
              <a:gd name="connsiteX19" fmla="*/ 7480529 w 9017010"/>
              <a:gd name="connsiteY19" fmla="*/ 912090 h 5601444"/>
              <a:gd name="connsiteX20" fmla="*/ 7699359 w 9017010"/>
              <a:gd name="connsiteY20" fmla="*/ 1060582 h 5601444"/>
              <a:gd name="connsiteX21" fmla="*/ 7910375 w 9017010"/>
              <a:gd name="connsiteY21" fmla="*/ 1271597 h 5601444"/>
              <a:gd name="connsiteX22" fmla="*/ 8011974 w 9017010"/>
              <a:gd name="connsiteY22" fmla="*/ 1295043 h 5601444"/>
              <a:gd name="connsiteX23" fmla="*/ 8090129 w 9017010"/>
              <a:gd name="connsiteY23" fmla="*/ 1599843 h 5601444"/>
              <a:gd name="connsiteX24" fmla="*/ 8168282 w 9017010"/>
              <a:gd name="connsiteY24" fmla="*/ 1748336 h 5601444"/>
              <a:gd name="connsiteX25" fmla="*/ 8137021 w 9017010"/>
              <a:gd name="connsiteY25" fmla="*/ 1818673 h 5601444"/>
              <a:gd name="connsiteX26" fmla="*/ 8340221 w 9017010"/>
              <a:gd name="connsiteY26" fmla="*/ 2162551 h 5601444"/>
              <a:gd name="connsiteX27" fmla="*/ 8418375 w 9017010"/>
              <a:gd name="connsiteY27" fmla="*/ 2170368 h 5601444"/>
              <a:gd name="connsiteX28" fmla="*/ 8465266 w 9017010"/>
              <a:gd name="connsiteY28" fmla="*/ 2662735 h 5601444"/>
              <a:gd name="connsiteX29" fmla="*/ 8426190 w 9017010"/>
              <a:gd name="connsiteY29" fmla="*/ 3076951 h 5601444"/>
              <a:gd name="connsiteX30" fmla="*/ 9013438 w 9017010"/>
              <a:gd name="connsiteY30" fmla="*/ 3570571 h 5601444"/>
              <a:gd name="connsiteX31" fmla="*/ 8633924 w 9017010"/>
              <a:gd name="connsiteY31" fmla="*/ 3687644 h 5601444"/>
              <a:gd name="connsiteX32" fmla="*/ 8017446 w 9017010"/>
              <a:gd name="connsiteY32" fmla="*/ 3817394 h 5601444"/>
              <a:gd name="connsiteX33" fmla="*/ 6620837 w 9017010"/>
              <a:gd name="connsiteY33" fmla="*/ 3405196 h 5601444"/>
              <a:gd name="connsiteX34" fmla="*/ 6394191 w 9017010"/>
              <a:gd name="connsiteY34" fmla="*/ 3522427 h 5601444"/>
              <a:gd name="connsiteX35" fmla="*/ 6089391 w 9017010"/>
              <a:gd name="connsiteY35" fmla="*/ 3811596 h 5601444"/>
              <a:gd name="connsiteX36" fmla="*/ 5979976 w 9017010"/>
              <a:gd name="connsiteY36" fmla="*/ 4061688 h 5601444"/>
              <a:gd name="connsiteX37" fmla="*/ 5745514 w 9017010"/>
              <a:gd name="connsiteY37" fmla="*/ 4194550 h 5601444"/>
              <a:gd name="connsiteX38" fmla="*/ 5706438 w 9017010"/>
              <a:gd name="connsiteY38" fmla="*/ 4389935 h 5601444"/>
              <a:gd name="connsiteX39" fmla="*/ 5300037 w 9017010"/>
              <a:gd name="connsiteY39" fmla="*/ 4452458 h 5601444"/>
              <a:gd name="connsiteX40" fmla="*/ 5182807 w 9017010"/>
              <a:gd name="connsiteY40" fmla="*/ 4382119 h 5601444"/>
              <a:gd name="connsiteX41" fmla="*/ 4870192 w 9017010"/>
              <a:gd name="connsiteY41" fmla="*/ 4460273 h 5601444"/>
              <a:gd name="connsiteX42" fmla="*/ 4284037 w 9017010"/>
              <a:gd name="connsiteY42" fmla="*/ 4593134 h 5601444"/>
              <a:gd name="connsiteX43" fmla="*/ 3971422 w 9017010"/>
              <a:gd name="connsiteY43" fmla="*/ 4905750 h 5601444"/>
              <a:gd name="connsiteX44" fmla="*/ 3643176 w 9017010"/>
              <a:gd name="connsiteY44" fmla="*/ 4960458 h 5601444"/>
              <a:gd name="connsiteX45" fmla="*/ 3264787 w 9017010"/>
              <a:gd name="connsiteY45" fmla="*/ 4471854 h 5601444"/>
              <a:gd name="connsiteX46" fmla="*/ 2556837 w 9017010"/>
              <a:gd name="connsiteY46" fmla="*/ 5015165 h 5601444"/>
              <a:gd name="connsiteX47" fmla="*/ 1978498 w 9017010"/>
              <a:gd name="connsiteY47" fmla="*/ 5530982 h 5601444"/>
              <a:gd name="connsiteX48" fmla="*/ 860899 w 9017010"/>
              <a:gd name="connsiteY48" fmla="*/ 5562242 h 5601444"/>
              <a:gd name="connsiteX49" fmla="*/ 27909 w 9017010"/>
              <a:gd name="connsiteY49" fmla="*/ 5572663 h 5601444"/>
              <a:gd name="connsiteX50" fmla="*/ 32467 w 9017010"/>
              <a:gd name="connsiteY50" fmla="*/ 146182 h 5601444"/>
              <a:gd name="connsiteX51" fmla="*/ 251299 w 9017010"/>
              <a:gd name="connsiteY51" fmla="*/ 443165 h 5601444"/>
              <a:gd name="connsiteX52" fmla="*/ 1009389 w 9017010"/>
              <a:gd name="connsiteY52" fmla="*/ 677628 h 5601444"/>
              <a:gd name="connsiteX53" fmla="*/ 1642437 w 9017010"/>
              <a:gd name="connsiteY53" fmla="*/ 1349750 h 5601444"/>
              <a:gd name="connsiteX54" fmla="*/ 2158251 w 9017010"/>
              <a:gd name="connsiteY54" fmla="*/ 1967166 h 5601444"/>
              <a:gd name="connsiteX55" fmla="*/ 2455235 w 9017010"/>
              <a:gd name="connsiteY55" fmla="*/ 1506059 h 5601444"/>
              <a:gd name="connsiteX56" fmla="*/ 2608295 w 9017010"/>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017446 w 9019428"/>
              <a:gd name="connsiteY32" fmla="*/ 3817394 h 5601444"/>
              <a:gd name="connsiteX33" fmla="*/ 6620837 w 9019428"/>
              <a:gd name="connsiteY33" fmla="*/ 340519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6620837 w 9019428"/>
              <a:gd name="connsiteY33" fmla="*/ 340519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6620837 w 9019428"/>
              <a:gd name="connsiteY33" fmla="*/ 340519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7968053 w 9019428"/>
              <a:gd name="connsiteY33" fmla="*/ 435007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7968053 w 9019428"/>
              <a:gd name="connsiteY33" fmla="*/ 435007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339071 w 9019428"/>
              <a:gd name="connsiteY34" fmla="*/ 4692859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339071 w 9019428"/>
              <a:gd name="connsiteY34" fmla="*/ 4692859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17592 w 9019428"/>
              <a:gd name="connsiteY36" fmla="*/ 518944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17592 w 9019428"/>
              <a:gd name="connsiteY36" fmla="*/ 518944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61210 w 9019428"/>
              <a:gd name="connsiteY37" fmla="*/ 5328406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61210 w 9019428"/>
              <a:gd name="connsiteY37" fmla="*/ 5328406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61210 w 9019428"/>
              <a:gd name="connsiteY37" fmla="*/ 5328406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79498 w 9019428"/>
              <a:gd name="connsiteY37" fmla="*/ 5358886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597335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597335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06600 w 9019428"/>
              <a:gd name="connsiteY44" fmla="*/ 5515194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06600 w 9019428"/>
              <a:gd name="connsiteY44" fmla="*/ 5515194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42020"/>
              <a:gd name="connsiteX1" fmla="*/ 2580282 w 9019428"/>
              <a:gd name="connsiteY1" fmla="*/ 958982 h 5642020"/>
              <a:gd name="connsiteX2" fmla="*/ 2705328 w 9019428"/>
              <a:gd name="connsiteY2" fmla="*/ 724519 h 5642020"/>
              <a:gd name="connsiteX3" fmla="*/ 3033574 w 9019428"/>
              <a:gd name="connsiteY3" fmla="*/ 380643 h 5642020"/>
              <a:gd name="connsiteX4" fmla="*/ 3518129 w 9019428"/>
              <a:gd name="connsiteY4" fmla="*/ 247781 h 5642020"/>
              <a:gd name="connsiteX5" fmla="*/ 3760405 w 9019428"/>
              <a:gd name="connsiteY5" fmla="*/ 36765 h 5642020"/>
              <a:gd name="connsiteX6" fmla="*/ 4049575 w 9019428"/>
              <a:gd name="connsiteY6" fmla="*/ 52397 h 5642020"/>
              <a:gd name="connsiteX7" fmla="*/ 4260590 w 9019428"/>
              <a:gd name="connsiteY7" fmla="*/ 5505 h 5642020"/>
              <a:gd name="connsiteX8" fmla="*/ 4518498 w 9019428"/>
              <a:gd name="connsiteY8" fmla="*/ 138366 h 5642020"/>
              <a:gd name="connsiteX9" fmla="*/ 4995236 w 9019428"/>
              <a:gd name="connsiteY9" fmla="*/ 52396 h 5642020"/>
              <a:gd name="connsiteX10" fmla="*/ 5323482 w 9019428"/>
              <a:gd name="connsiteY10" fmla="*/ 333750 h 5642020"/>
              <a:gd name="connsiteX11" fmla="*/ 6198805 w 9019428"/>
              <a:gd name="connsiteY11" fmla="*/ 536950 h 5642020"/>
              <a:gd name="connsiteX12" fmla="*/ 6644282 w 9019428"/>
              <a:gd name="connsiteY12" fmla="*/ 138365 h 5642020"/>
              <a:gd name="connsiteX13" fmla="*/ 6792775 w 9019428"/>
              <a:gd name="connsiteY13" fmla="*/ 177442 h 5642020"/>
              <a:gd name="connsiteX14" fmla="*/ 6984252 w 9019428"/>
              <a:gd name="connsiteY14" fmla="*/ 106097 h 5642020"/>
              <a:gd name="connsiteX15" fmla="*/ 7269513 w 9019428"/>
              <a:gd name="connsiteY15" fmla="*/ 341566 h 5642020"/>
              <a:gd name="connsiteX16" fmla="*/ 7363298 w 9019428"/>
              <a:gd name="connsiteY16" fmla="*/ 333751 h 5642020"/>
              <a:gd name="connsiteX17" fmla="*/ 7488344 w 9019428"/>
              <a:gd name="connsiteY17" fmla="*/ 505690 h 5642020"/>
              <a:gd name="connsiteX18" fmla="*/ 7316405 w 9019428"/>
              <a:gd name="connsiteY18" fmla="*/ 724519 h 5642020"/>
              <a:gd name="connsiteX19" fmla="*/ 7480529 w 9019428"/>
              <a:gd name="connsiteY19" fmla="*/ 912090 h 5642020"/>
              <a:gd name="connsiteX20" fmla="*/ 7699359 w 9019428"/>
              <a:gd name="connsiteY20" fmla="*/ 1060582 h 5642020"/>
              <a:gd name="connsiteX21" fmla="*/ 7910375 w 9019428"/>
              <a:gd name="connsiteY21" fmla="*/ 1271597 h 5642020"/>
              <a:gd name="connsiteX22" fmla="*/ 8011974 w 9019428"/>
              <a:gd name="connsiteY22" fmla="*/ 1295043 h 5642020"/>
              <a:gd name="connsiteX23" fmla="*/ 8090129 w 9019428"/>
              <a:gd name="connsiteY23" fmla="*/ 1599843 h 5642020"/>
              <a:gd name="connsiteX24" fmla="*/ 8168282 w 9019428"/>
              <a:gd name="connsiteY24" fmla="*/ 1748336 h 5642020"/>
              <a:gd name="connsiteX25" fmla="*/ 8137021 w 9019428"/>
              <a:gd name="connsiteY25" fmla="*/ 1818673 h 5642020"/>
              <a:gd name="connsiteX26" fmla="*/ 8340221 w 9019428"/>
              <a:gd name="connsiteY26" fmla="*/ 2162551 h 5642020"/>
              <a:gd name="connsiteX27" fmla="*/ 8418375 w 9019428"/>
              <a:gd name="connsiteY27" fmla="*/ 2170368 h 5642020"/>
              <a:gd name="connsiteX28" fmla="*/ 8465266 w 9019428"/>
              <a:gd name="connsiteY28" fmla="*/ 2662735 h 5642020"/>
              <a:gd name="connsiteX29" fmla="*/ 8426190 w 9019428"/>
              <a:gd name="connsiteY29" fmla="*/ 3076951 h 5642020"/>
              <a:gd name="connsiteX30" fmla="*/ 9013438 w 9019428"/>
              <a:gd name="connsiteY30" fmla="*/ 3570571 h 5642020"/>
              <a:gd name="connsiteX31" fmla="*/ 8633924 w 9019428"/>
              <a:gd name="connsiteY31" fmla="*/ 3687644 h 5642020"/>
              <a:gd name="connsiteX32" fmla="*/ 8200326 w 9019428"/>
              <a:gd name="connsiteY32" fmla="*/ 3945410 h 5642020"/>
              <a:gd name="connsiteX33" fmla="*/ 8004629 w 9019428"/>
              <a:gd name="connsiteY33" fmla="*/ 4362268 h 5642020"/>
              <a:gd name="connsiteX34" fmla="*/ 7473183 w 9019428"/>
              <a:gd name="connsiteY34" fmla="*/ 4692859 h 5642020"/>
              <a:gd name="connsiteX35" fmla="*/ 7284207 w 9019428"/>
              <a:gd name="connsiteY35" fmla="*/ 5134428 h 5642020"/>
              <a:gd name="connsiteX36" fmla="*/ 6784648 w 9019428"/>
              <a:gd name="connsiteY36" fmla="*/ 5213832 h 5642020"/>
              <a:gd name="connsiteX37" fmla="*/ 6422170 w 9019428"/>
              <a:gd name="connsiteY37" fmla="*/ 5377174 h 5642020"/>
              <a:gd name="connsiteX38" fmla="*/ 6206310 w 9019428"/>
              <a:gd name="connsiteY38" fmla="*/ 5389679 h 5642020"/>
              <a:gd name="connsiteX39" fmla="*/ 5873061 w 9019428"/>
              <a:gd name="connsiteY39" fmla="*/ 5299802 h 5642020"/>
              <a:gd name="connsiteX40" fmla="*/ 5347399 w 9019428"/>
              <a:gd name="connsiteY40" fmla="*/ 5326999 h 5642020"/>
              <a:gd name="connsiteX41" fmla="*/ 5162800 w 9019428"/>
              <a:gd name="connsiteY41" fmla="*/ 5289329 h 5642020"/>
              <a:gd name="connsiteX42" fmla="*/ 4546165 w 9019428"/>
              <a:gd name="connsiteY42" fmla="*/ 5409998 h 5642020"/>
              <a:gd name="connsiteX43" fmla="*/ 4038478 w 9019428"/>
              <a:gd name="connsiteY43" fmla="*/ 5521446 h 5642020"/>
              <a:gd name="connsiteX44" fmla="*/ 3606600 w 9019428"/>
              <a:gd name="connsiteY44" fmla="*/ 5515194 h 5642020"/>
              <a:gd name="connsiteX45" fmla="*/ 3057523 w 9019428"/>
              <a:gd name="connsiteY45" fmla="*/ 5502078 h 5642020"/>
              <a:gd name="connsiteX46" fmla="*/ 2556837 w 9019428"/>
              <a:gd name="connsiteY46" fmla="*/ 5015165 h 5642020"/>
              <a:gd name="connsiteX47" fmla="*/ 1978498 w 9019428"/>
              <a:gd name="connsiteY47" fmla="*/ 5530982 h 5642020"/>
              <a:gd name="connsiteX48" fmla="*/ 860899 w 9019428"/>
              <a:gd name="connsiteY48" fmla="*/ 5562242 h 5642020"/>
              <a:gd name="connsiteX49" fmla="*/ 27909 w 9019428"/>
              <a:gd name="connsiteY49" fmla="*/ 5572663 h 5642020"/>
              <a:gd name="connsiteX50" fmla="*/ 32467 w 9019428"/>
              <a:gd name="connsiteY50" fmla="*/ 146182 h 5642020"/>
              <a:gd name="connsiteX51" fmla="*/ 251299 w 9019428"/>
              <a:gd name="connsiteY51" fmla="*/ 443165 h 5642020"/>
              <a:gd name="connsiteX52" fmla="*/ 1009389 w 9019428"/>
              <a:gd name="connsiteY52" fmla="*/ 677628 h 5642020"/>
              <a:gd name="connsiteX53" fmla="*/ 1642437 w 9019428"/>
              <a:gd name="connsiteY53" fmla="*/ 1349750 h 5642020"/>
              <a:gd name="connsiteX54" fmla="*/ 2158251 w 9019428"/>
              <a:gd name="connsiteY54" fmla="*/ 1967166 h 5642020"/>
              <a:gd name="connsiteX55" fmla="*/ 2455235 w 9019428"/>
              <a:gd name="connsiteY55" fmla="*/ 1506059 h 5642020"/>
              <a:gd name="connsiteX56" fmla="*/ 2608295 w 9019428"/>
              <a:gd name="connsiteY56" fmla="*/ 1168990 h 5642020"/>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06600 w 9019428"/>
              <a:gd name="connsiteY44" fmla="*/ 5515194 h 5601444"/>
              <a:gd name="connsiteX45" fmla="*/ 3057523 w 9019428"/>
              <a:gd name="connsiteY45" fmla="*/ 5502078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0207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3255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3255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3255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161155 w 9019428"/>
              <a:gd name="connsiteY45" fmla="*/ 5544750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34739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475415 w 9019428"/>
              <a:gd name="connsiteY40" fmla="*/ 5308711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475415 w 9019428"/>
              <a:gd name="connsiteY40" fmla="*/ 5308711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475415 w 9019428"/>
              <a:gd name="connsiteY40" fmla="*/ 5308711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6375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6375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03541 w 9019428"/>
              <a:gd name="connsiteY39" fmla="*/ 5275418 h 5588014"/>
              <a:gd name="connsiteX40" fmla="*/ 5536375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23101"/>
              <a:gd name="connsiteY0" fmla="*/ 1168990 h 5588014"/>
              <a:gd name="connsiteX1" fmla="*/ 2580282 w 9023101"/>
              <a:gd name="connsiteY1" fmla="*/ 958982 h 5588014"/>
              <a:gd name="connsiteX2" fmla="*/ 2705328 w 9023101"/>
              <a:gd name="connsiteY2" fmla="*/ 724519 h 5588014"/>
              <a:gd name="connsiteX3" fmla="*/ 3033574 w 9023101"/>
              <a:gd name="connsiteY3" fmla="*/ 380643 h 5588014"/>
              <a:gd name="connsiteX4" fmla="*/ 3518129 w 9023101"/>
              <a:gd name="connsiteY4" fmla="*/ 247781 h 5588014"/>
              <a:gd name="connsiteX5" fmla="*/ 3760405 w 9023101"/>
              <a:gd name="connsiteY5" fmla="*/ 36765 h 5588014"/>
              <a:gd name="connsiteX6" fmla="*/ 4049575 w 9023101"/>
              <a:gd name="connsiteY6" fmla="*/ 52397 h 5588014"/>
              <a:gd name="connsiteX7" fmla="*/ 4260590 w 9023101"/>
              <a:gd name="connsiteY7" fmla="*/ 5505 h 5588014"/>
              <a:gd name="connsiteX8" fmla="*/ 4518498 w 9023101"/>
              <a:gd name="connsiteY8" fmla="*/ 138366 h 5588014"/>
              <a:gd name="connsiteX9" fmla="*/ 4995236 w 9023101"/>
              <a:gd name="connsiteY9" fmla="*/ 52396 h 5588014"/>
              <a:gd name="connsiteX10" fmla="*/ 5323482 w 9023101"/>
              <a:gd name="connsiteY10" fmla="*/ 333750 h 5588014"/>
              <a:gd name="connsiteX11" fmla="*/ 6198805 w 9023101"/>
              <a:gd name="connsiteY11" fmla="*/ 536950 h 5588014"/>
              <a:gd name="connsiteX12" fmla="*/ 6644282 w 9023101"/>
              <a:gd name="connsiteY12" fmla="*/ 138365 h 5588014"/>
              <a:gd name="connsiteX13" fmla="*/ 6792775 w 9023101"/>
              <a:gd name="connsiteY13" fmla="*/ 177442 h 5588014"/>
              <a:gd name="connsiteX14" fmla="*/ 6984252 w 9023101"/>
              <a:gd name="connsiteY14" fmla="*/ 106097 h 5588014"/>
              <a:gd name="connsiteX15" fmla="*/ 7269513 w 9023101"/>
              <a:gd name="connsiteY15" fmla="*/ 341566 h 5588014"/>
              <a:gd name="connsiteX16" fmla="*/ 7363298 w 9023101"/>
              <a:gd name="connsiteY16" fmla="*/ 333751 h 5588014"/>
              <a:gd name="connsiteX17" fmla="*/ 7488344 w 9023101"/>
              <a:gd name="connsiteY17" fmla="*/ 505690 h 5588014"/>
              <a:gd name="connsiteX18" fmla="*/ 7316405 w 9023101"/>
              <a:gd name="connsiteY18" fmla="*/ 724519 h 5588014"/>
              <a:gd name="connsiteX19" fmla="*/ 7480529 w 9023101"/>
              <a:gd name="connsiteY19" fmla="*/ 912090 h 5588014"/>
              <a:gd name="connsiteX20" fmla="*/ 7699359 w 9023101"/>
              <a:gd name="connsiteY20" fmla="*/ 1060582 h 5588014"/>
              <a:gd name="connsiteX21" fmla="*/ 7910375 w 9023101"/>
              <a:gd name="connsiteY21" fmla="*/ 1271597 h 5588014"/>
              <a:gd name="connsiteX22" fmla="*/ 8011974 w 9023101"/>
              <a:gd name="connsiteY22" fmla="*/ 1295043 h 5588014"/>
              <a:gd name="connsiteX23" fmla="*/ 8090129 w 9023101"/>
              <a:gd name="connsiteY23" fmla="*/ 1599843 h 5588014"/>
              <a:gd name="connsiteX24" fmla="*/ 8168282 w 9023101"/>
              <a:gd name="connsiteY24" fmla="*/ 1748336 h 5588014"/>
              <a:gd name="connsiteX25" fmla="*/ 8137021 w 9023101"/>
              <a:gd name="connsiteY25" fmla="*/ 1818673 h 5588014"/>
              <a:gd name="connsiteX26" fmla="*/ 8340221 w 9023101"/>
              <a:gd name="connsiteY26" fmla="*/ 2162551 h 5588014"/>
              <a:gd name="connsiteX27" fmla="*/ 8418375 w 9023101"/>
              <a:gd name="connsiteY27" fmla="*/ 2170368 h 5588014"/>
              <a:gd name="connsiteX28" fmla="*/ 8465266 w 9023101"/>
              <a:gd name="connsiteY28" fmla="*/ 2662735 h 5588014"/>
              <a:gd name="connsiteX29" fmla="*/ 8426190 w 9023101"/>
              <a:gd name="connsiteY29" fmla="*/ 3076951 h 5588014"/>
              <a:gd name="connsiteX30" fmla="*/ 9017248 w 9023101"/>
              <a:gd name="connsiteY30" fmla="*/ 3555331 h 5588014"/>
              <a:gd name="connsiteX31" fmla="*/ 8633924 w 9023101"/>
              <a:gd name="connsiteY31" fmla="*/ 3687644 h 5588014"/>
              <a:gd name="connsiteX32" fmla="*/ 8200326 w 9023101"/>
              <a:gd name="connsiteY32" fmla="*/ 3945410 h 5588014"/>
              <a:gd name="connsiteX33" fmla="*/ 8004629 w 9023101"/>
              <a:gd name="connsiteY33" fmla="*/ 4362268 h 5588014"/>
              <a:gd name="connsiteX34" fmla="*/ 7473183 w 9023101"/>
              <a:gd name="connsiteY34" fmla="*/ 4692859 h 5588014"/>
              <a:gd name="connsiteX35" fmla="*/ 7284207 w 9023101"/>
              <a:gd name="connsiteY35" fmla="*/ 5134428 h 5588014"/>
              <a:gd name="connsiteX36" fmla="*/ 6784648 w 9023101"/>
              <a:gd name="connsiteY36" fmla="*/ 5213832 h 5588014"/>
              <a:gd name="connsiteX37" fmla="*/ 6422170 w 9023101"/>
              <a:gd name="connsiteY37" fmla="*/ 5377174 h 5588014"/>
              <a:gd name="connsiteX38" fmla="*/ 6206310 w 9023101"/>
              <a:gd name="connsiteY38" fmla="*/ 5389679 h 5588014"/>
              <a:gd name="connsiteX39" fmla="*/ 5903541 w 9023101"/>
              <a:gd name="connsiteY39" fmla="*/ 5275418 h 5588014"/>
              <a:gd name="connsiteX40" fmla="*/ 5536375 w 9023101"/>
              <a:gd name="connsiteY40" fmla="*/ 5326999 h 5588014"/>
              <a:gd name="connsiteX41" fmla="*/ 5162800 w 9023101"/>
              <a:gd name="connsiteY41" fmla="*/ 5289329 h 5588014"/>
              <a:gd name="connsiteX42" fmla="*/ 4546165 w 9023101"/>
              <a:gd name="connsiteY42" fmla="*/ 5409998 h 5588014"/>
              <a:gd name="connsiteX43" fmla="*/ 4038478 w 9023101"/>
              <a:gd name="connsiteY43" fmla="*/ 5521446 h 5588014"/>
              <a:gd name="connsiteX44" fmla="*/ 3606600 w 9023101"/>
              <a:gd name="connsiteY44" fmla="*/ 5515194 h 5588014"/>
              <a:gd name="connsiteX45" fmla="*/ 3161155 w 9023101"/>
              <a:gd name="connsiteY45" fmla="*/ 5544750 h 5588014"/>
              <a:gd name="connsiteX46" fmla="*/ 2526357 w 9023101"/>
              <a:gd name="connsiteY46" fmla="*/ 5563805 h 5588014"/>
              <a:gd name="connsiteX47" fmla="*/ 1984594 w 9023101"/>
              <a:gd name="connsiteY47" fmla="*/ 5561462 h 5588014"/>
              <a:gd name="connsiteX48" fmla="*/ 860899 w 9023101"/>
              <a:gd name="connsiteY48" fmla="*/ 5562242 h 5588014"/>
              <a:gd name="connsiteX49" fmla="*/ 27909 w 9023101"/>
              <a:gd name="connsiteY49" fmla="*/ 5572663 h 5588014"/>
              <a:gd name="connsiteX50" fmla="*/ 32467 w 9023101"/>
              <a:gd name="connsiteY50" fmla="*/ 146182 h 5588014"/>
              <a:gd name="connsiteX51" fmla="*/ 251299 w 9023101"/>
              <a:gd name="connsiteY51" fmla="*/ 443165 h 5588014"/>
              <a:gd name="connsiteX52" fmla="*/ 1009389 w 9023101"/>
              <a:gd name="connsiteY52" fmla="*/ 677628 h 5588014"/>
              <a:gd name="connsiteX53" fmla="*/ 1642437 w 9023101"/>
              <a:gd name="connsiteY53" fmla="*/ 1349750 h 5588014"/>
              <a:gd name="connsiteX54" fmla="*/ 2158251 w 9023101"/>
              <a:gd name="connsiteY54" fmla="*/ 1967166 h 5588014"/>
              <a:gd name="connsiteX55" fmla="*/ 2455235 w 9023101"/>
              <a:gd name="connsiteY55" fmla="*/ 1506059 h 5588014"/>
              <a:gd name="connsiteX56" fmla="*/ 2608295 w 9023101"/>
              <a:gd name="connsiteY56" fmla="*/ 1168990 h 5588014"/>
              <a:gd name="connsiteX0" fmla="*/ 2608295 w 9022366"/>
              <a:gd name="connsiteY0" fmla="*/ 1168990 h 5588014"/>
              <a:gd name="connsiteX1" fmla="*/ 2580282 w 9022366"/>
              <a:gd name="connsiteY1" fmla="*/ 958982 h 5588014"/>
              <a:gd name="connsiteX2" fmla="*/ 2705328 w 9022366"/>
              <a:gd name="connsiteY2" fmla="*/ 724519 h 5588014"/>
              <a:gd name="connsiteX3" fmla="*/ 3033574 w 9022366"/>
              <a:gd name="connsiteY3" fmla="*/ 380643 h 5588014"/>
              <a:gd name="connsiteX4" fmla="*/ 3518129 w 9022366"/>
              <a:gd name="connsiteY4" fmla="*/ 247781 h 5588014"/>
              <a:gd name="connsiteX5" fmla="*/ 3760405 w 9022366"/>
              <a:gd name="connsiteY5" fmla="*/ 36765 h 5588014"/>
              <a:gd name="connsiteX6" fmla="*/ 4049575 w 9022366"/>
              <a:gd name="connsiteY6" fmla="*/ 52397 h 5588014"/>
              <a:gd name="connsiteX7" fmla="*/ 4260590 w 9022366"/>
              <a:gd name="connsiteY7" fmla="*/ 5505 h 5588014"/>
              <a:gd name="connsiteX8" fmla="*/ 4518498 w 9022366"/>
              <a:gd name="connsiteY8" fmla="*/ 138366 h 5588014"/>
              <a:gd name="connsiteX9" fmla="*/ 4995236 w 9022366"/>
              <a:gd name="connsiteY9" fmla="*/ 52396 h 5588014"/>
              <a:gd name="connsiteX10" fmla="*/ 5323482 w 9022366"/>
              <a:gd name="connsiteY10" fmla="*/ 333750 h 5588014"/>
              <a:gd name="connsiteX11" fmla="*/ 6198805 w 9022366"/>
              <a:gd name="connsiteY11" fmla="*/ 536950 h 5588014"/>
              <a:gd name="connsiteX12" fmla="*/ 6644282 w 9022366"/>
              <a:gd name="connsiteY12" fmla="*/ 138365 h 5588014"/>
              <a:gd name="connsiteX13" fmla="*/ 6792775 w 9022366"/>
              <a:gd name="connsiteY13" fmla="*/ 177442 h 5588014"/>
              <a:gd name="connsiteX14" fmla="*/ 6984252 w 9022366"/>
              <a:gd name="connsiteY14" fmla="*/ 106097 h 5588014"/>
              <a:gd name="connsiteX15" fmla="*/ 7269513 w 9022366"/>
              <a:gd name="connsiteY15" fmla="*/ 341566 h 5588014"/>
              <a:gd name="connsiteX16" fmla="*/ 7363298 w 9022366"/>
              <a:gd name="connsiteY16" fmla="*/ 333751 h 5588014"/>
              <a:gd name="connsiteX17" fmla="*/ 7488344 w 9022366"/>
              <a:gd name="connsiteY17" fmla="*/ 505690 h 5588014"/>
              <a:gd name="connsiteX18" fmla="*/ 7316405 w 9022366"/>
              <a:gd name="connsiteY18" fmla="*/ 724519 h 5588014"/>
              <a:gd name="connsiteX19" fmla="*/ 7480529 w 9022366"/>
              <a:gd name="connsiteY19" fmla="*/ 912090 h 5588014"/>
              <a:gd name="connsiteX20" fmla="*/ 7699359 w 9022366"/>
              <a:gd name="connsiteY20" fmla="*/ 1060582 h 5588014"/>
              <a:gd name="connsiteX21" fmla="*/ 7910375 w 9022366"/>
              <a:gd name="connsiteY21" fmla="*/ 1271597 h 5588014"/>
              <a:gd name="connsiteX22" fmla="*/ 8011974 w 9022366"/>
              <a:gd name="connsiteY22" fmla="*/ 1295043 h 5588014"/>
              <a:gd name="connsiteX23" fmla="*/ 8090129 w 9022366"/>
              <a:gd name="connsiteY23" fmla="*/ 1599843 h 5588014"/>
              <a:gd name="connsiteX24" fmla="*/ 8168282 w 9022366"/>
              <a:gd name="connsiteY24" fmla="*/ 1748336 h 5588014"/>
              <a:gd name="connsiteX25" fmla="*/ 8137021 w 9022366"/>
              <a:gd name="connsiteY25" fmla="*/ 1818673 h 5588014"/>
              <a:gd name="connsiteX26" fmla="*/ 8340221 w 9022366"/>
              <a:gd name="connsiteY26" fmla="*/ 2162551 h 5588014"/>
              <a:gd name="connsiteX27" fmla="*/ 8418375 w 9022366"/>
              <a:gd name="connsiteY27" fmla="*/ 2170368 h 5588014"/>
              <a:gd name="connsiteX28" fmla="*/ 8465266 w 9022366"/>
              <a:gd name="connsiteY28" fmla="*/ 2662735 h 5588014"/>
              <a:gd name="connsiteX29" fmla="*/ 8426190 w 9022366"/>
              <a:gd name="connsiteY29" fmla="*/ 3076951 h 5588014"/>
              <a:gd name="connsiteX30" fmla="*/ 9017248 w 9022366"/>
              <a:gd name="connsiteY30" fmla="*/ 3555331 h 5588014"/>
              <a:gd name="connsiteX31" fmla="*/ 8633924 w 9022366"/>
              <a:gd name="connsiteY31" fmla="*/ 3687644 h 5588014"/>
              <a:gd name="connsiteX32" fmla="*/ 8200326 w 9022366"/>
              <a:gd name="connsiteY32" fmla="*/ 3945410 h 5588014"/>
              <a:gd name="connsiteX33" fmla="*/ 8004629 w 9022366"/>
              <a:gd name="connsiteY33" fmla="*/ 4362268 h 5588014"/>
              <a:gd name="connsiteX34" fmla="*/ 7473183 w 9022366"/>
              <a:gd name="connsiteY34" fmla="*/ 4692859 h 5588014"/>
              <a:gd name="connsiteX35" fmla="*/ 7284207 w 9022366"/>
              <a:gd name="connsiteY35" fmla="*/ 5134428 h 5588014"/>
              <a:gd name="connsiteX36" fmla="*/ 6784648 w 9022366"/>
              <a:gd name="connsiteY36" fmla="*/ 5213832 h 5588014"/>
              <a:gd name="connsiteX37" fmla="*/ 6422170 w 9022366"/>
              <a:gd name="connsiteY37" fmla="*/ 5377174 h 5588014"/>
              <a:gd name="connsiteX38" fmla="*/ 6206310 w 9022366"/>
              <a:gd name="connsiteY38" fmla="*/ 5389679 h 5588014"/>
              <a:gd name="connsiteX39" fmla="*/ 5903541 w 9022366"/>
              <a:gd name="connsiteY39" fmla="*/ 5275418 h 5588014"/>
              <a:gd name="connsiteX40" fmla="*/ 5536375 w 9022366"/>
              <a:gd name="connsiteY40" fmla="*/ 5326999 h 5588014"/>
              <a:gd name="connsiteX41" fmla="*/ 5162800 w 9022366"/>
              <a:gd name="connsiteY41" fmla="*/ 5289329 h 5588014"/>
              <a:gd name="connsiteX42" fmla="*/ 4546165 w 9022366"/>
              <a:gd name="connsiteY42" fmla="*/ 5409998 h 5588014"/>
              <a:gd name="connsiteX43" fmla="*/ 4038478 w 9022366"/>
              <a:gd name="connsiteY43" fmla="*/ 5521446 h 5588014"/>
              <a:gd name="connsiteX44" fmla="*/ 3606600 w 9022366"/>
              <a:gd name="connsiteY44" fmla="*/ 5515194 h 5588014"/>
              <a:gd name="connsiteX45" fmla="*/ 3161155 w 9022366"/>
              <a:gd name="connsiteY45" fmla="*/ 5544750 h 5588014"/>
              <a:gd name="connsiteX46" fmla="*/ 2526357 w 9022366"/>
              <a:gd name="connsiteY46" fmla="*/ 5563805 h 5588014"/>
              <a:gd name="connsiteX47" fmla="*/ 1984594 w 9022366"/>
              <a:gd name="connsiteY47" fmla="*/ 5561462 h 5588014"/>
              <a:gd name="connsiteX48" fmla="*/ 860899 w 9022366"/>
              <a:gd name="connsiteY48" fmla="*/ 5562242 h 5588014"/>
              <a:gd name="connsiteX49" fmla="*/ 27909 w 9022366"/>
              <a:gd name="connsiteY49" fmla="*/ 5572663 h 5588014"/>
              <a:gd name="connsiteX50" fmla="*/ 32467 w 9022366"/>
              <a:gd name="connsiteY50" fmla="*/ 146182 h 5588014"/>
              <a:gd name="connsiteX51" fmla="*/ 251299 w 9022366"/>
              <a:gd name="connsiteY51" fmla="*/ 443165 h 5588014"/>
              <a:gd name="connsiteX52" fmla="*/ 1009389 w 9022366"/>
              <a:gd name="connsiteY52" fmla="*/ 677628 h 5588014"/>
              <a:gd name="connsiteX53" fmla="*/ 1642437 w 9022366"/>
              <a:gd name="connsiteY53" fmla="*/ 1349750 h 5588014"/>
              <a:gd name="connsiteX54" fmla="*/ 2158251 w 9022366"/>
              <a:gd name="connsiteY54" fmla="*/ 1967166 h 5588014"/>
              <a:gd name="connsiteX55" fmla="*/ 2455235 w 9022366"/>
              <a:gd name="connsiteY55" fmla="*/ 1506059 h 5588014"/>
              <a:gd name="connsiteX56" fmla="*/ 2608295 w 9022366"/>
              <a:gd name="connsiteY56" fmla="*/ 1168990 h 5588014"/>
              <a:gd name="connsiteX0" fmla="*/ 2608295 w 9041122"/>
              <a:gd name="connsiteY0" fmla="*/ 1168990 h 5588014"/>
              <a:gd name="connsiteX1" fmla="*/ 2580282 w 9041122"/>
              <a:gd name="connsiteY1" fmla="*/ 958982 h 5588014"/>
              <a:gd name="connsiteX2" fmla="*/ 2705328 w 9041122"/>
              <a:gd name="connsiteY2" fmla="*/ 724519 h 5588014"/>
              <a:gd name="connsiteX3" fmla="*/ 3033574 w 9041122"/>
              <a:gd name="connsiteY3" fmla="*/ 380643 h 5588014"/>
              <a:gd name="connsiteX4" fmla="*/ 3518129 w 9041122"/>
              <a:gd name="connsiteY4" fmla="*/ 247781 h 5588014"/>
              <a:gd name="connsiteX5" fmla="*/ 3760405 w 9041122"/>
              <a:gd name="connsiteY5" fmla="*/ 36765 h 5588014"/>
              <a:gd name="connsiteX6" fmla="*/ 4049575 w 9041122"/>
              <a:gd name="connsiteY6" fmla="*/ 52397 h 5588014"/>
              <a:gd name="connsiteX7" fmla="*/ 4260590 w 9041122"/>
              <a:gd name="connsiteY7" fmla="*/ 5505 h 5588014"/>
              <a:gd name="connsiteX8" fmla="*/ 4518498 w 9041122"/>
              <a:gd name="connsiteY8" fmla="*/ 138366 h 5588014"/>
              <a:gd name="connsiteX9" fmla="*/ 4995236 w 9041122"/>
              <a:gd name="connsiteY9" fmla="*/ 52396 h 5588014"/>
              <a:gd name="connsiteX10" fmla="*/ 5323482 w 9041122"/>
              <a:gd name="connsiteY10" fmla="*/ 333750 h 5588014"/>
              <a:gd name="connsiteX11" fmla="*/ 6198805 w 9041122"/>
              <a:gd name="connsiteY11" fmla="*/ 536950 h 5588014"/>
              <a:gd name="connsiteX12" fmla="*/ 6644282 w 9041122"/>
              <a:gd name="connsiteY12" fmla="*/ 138365 h 5588014"/>
              <a:gd name="connsiteX13" fmla="*/ 6792775 w 9041122"/>
              <a:gd name="connsiteY13" fmla="*/ 177442 h 5588014"/>
              <a:gd name="connsiteX14" fmla="*/ 6984252 w 9041122"/>
              <a:gd name="connsiteY14" fmla="*/ 106097 h 5588014"/>
              <a:gd name="connsiteX15" fmla="*/ 7269513 w 9041122"/>
              <a:gd name="connsiteY15" fmla="*/ 341566 h 5588014"/>
              <a:gd name="connsiteX16" fmla="*/ 7363298 w 9041122"/>
              <a:gd name="connsiteY16" fmla="*/ 333751 h 5588014"/>
              <a:gd name="connsiteX17" fmla="*/ 7488344 w 9041122"/>
              <a:gd name="connsiteY17" fmla="*/ 505690 h 5588014"/>
              <a:gd name="connsiteX18" fmla="*/ 7316405 w 9041122"/>
              <a:gd name="connsiteY18" fmla="*/ 724519 h 5588014"/>
              <a:gd name="connsiteX19" fmla="*/ 7480529 w 9041122"/>
              <a:gd name="connsiteY19" fmla="*/ 912090 h 5588014"/>
              <a:gd name="connsiteX20" fmla="*/ 7699359 w 9041122"/>
              <a:gd name="connsiteY20" fmla="*/ 1060582 h 5588014"/>
              <a:gd name="connsiteX21" fmla="*/ 7910375 w 9041122"/>
              <a:gd name="connsiteY21" fmla="*/ 1271597 h 5588014"/>
              <a:gd name="connsiteX22" fmla="*/ 8011974 w 9041122"/>
              <a:gd name="connsiteY22" fmla="*/ 1295043 h 5588014"/>
              <a:gd name="connsiteX23" fmla="*/ 8090129 w 9041122"/>
              <a:gd name="connsiteY23" fmla="*/ 1599843 h 5588014"/>
              <a:gd name="connsiteX24" fmla="*/ 8168282 w 9041122"/>
              <a:gd name="connsiteY24" fmla="*/ 1748336 h 5588014"/>
              <a:gd name="connsiteX25" fmla="*/ 8137021 w 9041122"/>
              <a:gd name="connsiteY25" fmla="*/ 1818673 h 5588014"/>
              <a:gd name="connsiteX26" fmla="*/ 8340221 w 9041122"/>
              <a:gd name="connsiteY26" fmla="*/ 2162551 h 5588014"/>
              <a:gd name="connsiteX27" fmla="*/ 8418375 w 9041122"/>
              <a:gd name="connsiteY27" fmla="*/ 2170368 h 5588014"/>
              <a:gd name="connsiteX28" fmla="*/ 8465266 w 9041122"/>
              <a:gd name="connsiteY28" fmla="*/ 2662735 h 5588014"/>
              <a:gd name="connsiteX29" fmla="*/ 8426190 w 9041122"/>
              <a:gd name="connsiteY29" fmla="*/ 3076951 h 5588014"/>
              <a:gd name="connsiteX30" fmla="*/ 9017248 w 9041122"/>
              <a:gd name="connsiteY30" fmla="*/ 3555331 h 5588014"/>
              <a:gd name="connsiteX31" fmla="*/ 8633924 w 9041122"/>
              <a:gd name="connsiteY31" fmla="*/ 3687644 h 5588014"/>
              <a:gd name="connsiteX32" fmla="*/ 8200326 w 9041122"/>
              <a:gd name="connsiteY32" fmla="*/ 3945410 h 5588014"/>
              <a:gd name="connsiteX33" fmla="*/ 8004629 w 9041122"/>
              <a:gd name="connsiteY33" fmla="*/ 4362268 h 5588014"/>
              <a:gd name="connsiteX34" fmla="*/ 7473183 w 9041122"/>
              <a:gd name="connsiteY34" fmla="*/ 4692859 h 5588014"/>
              <a:gd name="connsiteX35" fmla="*/ 7284207 w 9041122"/>
              <a:gd name="connsiteY35" fmla="*/ 5134428 h 5588014"/>
              <a:gd name="connsiteX36" fmla="*/ 6784648 w 9041122"/>
              <a:gd name="connsiteY36" fmla="*/ 5213832 h 5588014"/>
              <a:gd name="connsiteX37" fmla="*/ 6422170 w 9041122"/>
              <a:gd name="connsiteY37" fmla="*/ 5377174 h 5588014"/>
              <a:gd name="connsiteX38" fmla="*/ 6206310 w 9041122"/>
              <a:gd name="connsiteY38" fmla="*/ 5389679 h 5588014"/>
              <a:gd name="connsiteX39" fmla="*/ 5903541 w 9041122"/>
              <a:gd name="connsiteY39" fmla="*/ 5275418 h 5588014"/>
              <a:gd name="connsiteX40" fmla="*/ 5536375 w 9041122"/>
              <a:gd name="connsiteY40" fmla="*/ 5326999 h 5588014"/>
              <a:gd name="connsiteX41" fmla="*/ 5162800 w 9041122"/>
              <a:gd name="connsiteY41" fmla="*/ 5289329 h 5588014"/>
              <a:gd name="connsiteX42" fmla="*/ 4546165 w 9041122"/>
              <a:gd name="connsiteY42" fmla="*/ 5409998 h 5588014"/>
              <a:gd name="connsiteX43" fmla="*/ 4038478 w 9041122"/>
              <a:gd name="connsiteY43" fmla="*/ 5521446 h 5588014"/>
              <a:gd name="connsiteX44" fmla="*/ 3606600 w 9041122"/>
              <a:gd name="connsiteY44" fmla="*/ 5515194 h 5588014"/>
              <a:gd name="connsiteX45" fmla="*/ 3161155 w 9041122"/>
              <a:gd name="connsiteY45" fmla="*/ 5544750 h 5588014"/>
              <a:gd name="connsiteX46" fmla="*/ 2526357 w 9041122"/>
              <a:gd name="connsiteY46" fmla="*/ 5563805 h 5588014"/>
              <a:gd name="connsiteX47" fmla="*/ 1984594 w 9041122"/>
              <a:gd name="connsiteY47" fmla="*/ 5561462 h 5588014"/>
              <a:gd name="connsiteX48" fmla="*/ 860899 w 9041122"/>
              <a:gd name="connsiteY48" fmla="*/ 5562242 h 5588014"/>
              <a:gd name="connsiteX49" fmla="*/ 27909 w 9041122"/>
              <a:gd name="connsiteY49" fmla="*/ 5572663 h 5588014"/>
              <a:gd name="connsiteX50" fmla="*/ 32467 w 9041122"/>
              <a:gd name="connsiteY50" fmla="*/ 146182 h 5588014"/>
              <a:gd name="connsiteX51" fmla="*/ 251299 w 9041122"/>
              <a:gd name="connsiteY51" fmla="*/ 443165 h 5588014"/>
              <a:gd name="connsiteX52" fmla="*/ 1009389 w 9041122"/>
              <a:gd name="connsiteY52" fmla="*/ 677628 h 5588014"/>
              <a:gd name="connsiteX53" fmla="*/ 1642437 w 9041122"/>
              <a:gd name="connsiteY53" fmla="*/ 1349750 h 5588014"/>
              <a:gd name="connsiteX54" fmla="*/ 2158251 w 9041122"/>
              <a:gd name="connsiteY54" fmla="*/ 1967166 h 5588014"/>
              <a:gd name="connsiteX55" fmla="*/ 2455235 w 9041122"/>
              <a:gd name="connsiteY55" fmla="*/ 1506059 h 5588014"/>
              <a:gd name="connsiteX56" fmla="*/ 2608295 w 9041122"/>
              <a:gd name="connsiteY56" fmla="*/ 1168990 h 5588014"/>
              <a:gd name="connsiteX0" fmla="*/ 2608295 w 9021314"/>
              <a:gd name="connsiteY0" fmla="*/ 1168990 h 5588014"/>
              <a:gd name="connsiteX1" fmla="*/ 2580282 w 9021314"/>
              <a:gd name="connsiteY1" fmla="*/ 958982 h 5588014"/>
              <a:gd name="connsiteX2" fmla="*/ 2705328 w 9021314"/>
              <a:gd name="connsiteY2" fmla="*/ 724519 h 5588014"/>
              <a:gd name="connsiteX3" fmla="*/ 3033574 w 9021314"/>
              <a:gd name="connsiteY3" fmla="*/ 380643 h 5588014"/>
              <a:gd name="connsiteX4" fmla="*/ 3518129 w 9021314"/>
              <a:gd name="connsiteY4" fmla="*/ 247781 h 5588014"/>
              <a:gd name="connsiteX5" fmla="*/ 3760405 w 9021314"/>
              <a:gd name="connsiteY5" fmla="*/ 36765 h 5588014"/>
              <a:gd name="connsiteX6" fmla="*/ 4049575 w 9021314"/>
              <a:gd name="connsiteY6" fmla="*/ 52397 h 5588014"/>
              <a:gd name="connsiteX7" fmla="*/ 4260590 w 9021314"/>
              <a:gd name="connsiteY7" fmla="*/ 5505 h 5588014"/>
              <a:gd name="connsiteX8" fmla="*/ 4518498 w 9021314"/>
              <a:gd name="connsiteY8" fmla="*/ 138366 h 5588014"/>
              <a:gd name="connsiteX9" fmla="*/ 4995236 w 9021314"/>
              <a:gd name="connsiteY9" fmla="*/ 52396 h 5588014"/>
              <a:gd name="connsiteX10" fmla="*/ 5323482 w 9021314"/>
              <a:gd name="connsiteY10" fmla="*/ 333750 h 5588014"/>
              <a:gd name="connsiteX11" fmla="*/ 6198805 w 9021314"/>
              <a:gd name="connsiteY11" fmla="*/ 536950 h 5588014"/>
              <a:gd name="connsiteX12" fmla="*/ 6644282 w 9021314"/>
              <a:gd name="connsiteY12" fmla="*/ 138365 h 5588014"/>
              <a:gd name="connsiteX13" fmla="*/ 6792775 w 9021314"/>
              <a:gd name="connsiteY13" fmla="*/ 177442 h 5588014"/>
              <a:gd name="connsiteX14" fmla="*/ 6984252 w 9021314"/>
              <a:gd name="connsiteY14" fmla="*/ 106097 h 5588014"/>
              <a:gd name="connsiteX15" fmla="*/ 7269513 w 9021314"/>
              <a:gd name="connsiteY15" fmla="*/ 341566 h 5588014"/>
              <a:gd name="connsiteX16" fmla="*/ 7363298 w 9021314"/>
              <a:gd name="connsiteY16" fmla="*/ 333751 h 5588014"/>
              <a:gd name="connsiteX17" fmla="*/ 7488344 w 9021314"/>
              <a:gd name="connsiteY17" fmla="*/ 505690 h 5588014"/>
              <a:gd name="connsiteX18" fmla="*/ 7316405 w 9021314"/>
              <a:gd name="connsiteY18" fmla="*/ 724519 h 5588014"/>
              <a:gd name="connsiteX19" fmla="*/ 7480529 w 9021314"/>
              <a:gd name="connsiteY19" fmla="*/ 912090 h 5588014"/>
              <a:gd name="connsiteX20" fmla="*/ 7699359 w 9021314"/>
              <a:gd name="connsiteY20" fmla="*/ 1060582 h 5588014"/>
              <a:gd name="connsiteX21" fmla="*/ 7910375 w 9021314"/>
              <a:gd name="connsiteY21" fmla="*/ 1271597 h 5588014"/>
              <a:gd name="connsiteX22" fmla="*/ 8011974 w 9021314"/>
              <a:gd name="connsiteY22" fmla="*/ 1295043 h 5588014"/>
              <a:gd name="connsiteX23" fmla="*/ 8090129 w 9021314"/>
              <a:gd name="connsiteY23" fmla="*/ 1599843 h 5588014"/>
              <a:gd name="connsiteX24" fmla="*/ 8168282 w 9021314"/>
              <a:gd name="connsiteY24" fmla="*/ 1748336 h 5588014"/>
              <a:gd name="connsiteX25" fmla="*/ 8137021 w 9021314"/>
              <a:gd name="connsiteY25" fmla="*/ 1818673 h 5588014"/>
              <a:gd name="connsiteX26" fmla="*/ 8340221 w 9021314"/>
              <a:gd name="connsiteY26" fmla="*/ 2162551 h 5588014"/>
              <a:gd name="connsiteX27" fmla="*/ 8418375 w 9021314"/>
              <a:gd name="connsiteY27" fmla="*/ 2170368 h 5588014"/>
              <a:gd name="connsiteX28" fmla="*/ 8465266 w 9021314"/>
              <a:gd name="connsiteY28" fmla="*/ 2662735 h 5588014"/>
              <a:gd name="connsiteX29" fmla="*/ 8426190 w 9021314"/>
              <a:gd name="connsiteY29" fmla="*/ 3076951 h 5588014"/>
              <a:gd name="connsiteX30" fmla="*/ 9017248 w 9021314"/>
              <a:gd name="connsiteY30" fmla="*/ 3555331 h 5588014"/>
              <a:gd name="connsiteX31" fmla="*/ 8633924 w 9021314"/>
              <a:gd name="connsiteY31" fmla="*/ 3687644 h 5588014"/>
              <a:gd name="connsiteX32" fmla="*/ 8200326 w 9021314"/>
              <a:gd name="connsiteY32" fmla="*/ 3945410 h 5588014"/>
              <a:gd name="connsiteX33" fmla="*/ 8004629 w 9021314"/>
              <a:gd name="connsiteY33" fmla="*/ 4362268 h 5588014"/>
              <a:gd name="connsiteX34" fmla="*/ 7473183 w 9021314"/>
              <a:gd name="connsiteY34" fmla="*/ 4692859 h 5588014"/>
              <a:gd name="connsiteX35" fmla="*/ 7284207 w 9021314"/>
              <a:gd name="connsiteY35" fmla="*/ 5134428 h 5588014"/>
              <a:gd name="connsiteX36" fmla="*/ 6784648 w 9021314"/>
              <a:gd name="connsiteY36" fmla="*/ 5213832 h 5588014"/>
              <a:gd name="connsiteX37" fmla="*/ 6422170 w 9021314"/>
              <a:gd name="connsiteY37" fmla="*/ 5377174 h 5588014"/>
              <a:gd name="connsiteX38" fmla="*/ 6206310 w 9021314"/>
              <a:gd name="connsiteY38" fmla="*/ 5389679 h 5588014"/>
              <a:gd name="connsiteX39" fmla="*/ 5903541 w 9021314"/>
              <a:gd name="connsiteY39" fmla="*/ 5275418 h 5588014"/>
              <a:gd name="connsiteX40" fmla="*/ 5536375 w 9021314"/>
              <a:gd name="connsiteY40" fmla="*/ 5326999 h 5588014"/>
              <a:gd name="connsiteX41" fmla="*/ 5162800 w 9021314"/>
              <a:gd name="connsiteY41" fmla="*/ 5289329 h 5588014"/>
              <a:gd name="connsiteX42" fmla="*/ 4546165 w 9021314"/>
              <a:gd name="connsiteY42" fmla="*/ 5409998 h 5588014"/>
              <a:gd name="connsiteX43" fmla="*/ 4038478 w 9021314"/>
              <a:gd name="connsiteY43" fmla="*/ 5521446 h 5588014"/>
              <a:gd name="connsiteX44" fmla="*/ 3606600 w 9021314"/>
              <a:gd name="connsiteY44" fmla="*/ 5515194 h 5588014"/>
              <a:gd name="connsiteX45" fmla="*/ 3161155 w 9021314"/>
              <a:gd name="connsiteY45" fmla="*/ 5544750 h 5588014"/>
              <a:gd name="connsiteX46" fmla="*/ 2526357 w 9021314"/>
              <a:gd name="connsiteY46" fmla="*/ 5563805 h 5588014"/>
              <a:gd name="connsiteX47" fmla="*/ 1984594 w 9021314"/>
              <a:gd name="connsiteY47" fmla="*/ 5561462 h 5588014"/>
              <a:gd name="connsiteX48" fmla="*/ 860899 w 9021314"/>
              <a:gd name="connsiteY48" fmla="*/ 5562242 h 5588014"/>
              <a:gd name="connsiteX49" fmla="*/ 27909 w 9021314"/>
              <a:gd name="connsiteY49" fmla="*/ 5572663 h 5588014"/>
              <a:gd name="connsiteX50" fmla="*/ 32467 w 9021314"/>
              <a:gd name="connsiteY50" fmla="*/ 146182 h 5588014"/>
              <a:gd name="connsiteX51" fmla="*/ 251299 w 9021314"/>
              <a:gd name="connsiteY51" fmla="*/ 443165 h 5588014"/>
              <a:gd name="connsiteX52" fmla="*/ 1009389 w 9021314"/>
              <a:gd name="connsiteY52" fmla="*/ 677628 h 5588014"/>
              <a:gd name="connsiteX53" fmla="*/ 1642437 w 9021314"/>
              <a:gd name="connsiteY53" fmla="*/ 1349750 h 5588014"/>
              <a:gd name="connsiteX54" fmla="*/ 2158251 w 9021314"/>
              <a:gd name="connsiteY54" fmla="*/ 1967166 h 5588014"/>
              <a:gd name="connsiteX55" fmla="*/ 2455235 w 9021314"/>
              <a:gd name="connsiteY55" fmla="*/ 1506059 h 5588014"/>
              <a:gd name="connsiteX56" fmla="*/ 2608295 w 9021314"/>
              <a:gd name="connsiteY56"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479530 w 9020887"/>
              <a:gd name="connsiteY29" fmla="*/ 3084571 h 5588014"/>
              <a:gd name="connsiteX30" fmla="*/ 9017248 w 9020887"/>
              <a:gd name="connsiteY30" fmla="*/ 3555331 h 5588014"/>
              <a:gd name="connsiteX31" fmla="*/ 8633924 w 9020887"/>
              <a:gd name="connsiteY31" fmla="*/ 3687644 h 5588014"/>
              <a:gd name="connsiteX32" fmla="*/ 8200326 w 9020887"/>
              <a:gd name="connsiteY32" fmla="*/ 3945410 h 5588014"/>
              <a:gd name="connsiteX33" fmla="*/ 8004629 w 9020887"/>
              <a:gd name="connsiteY33" fmla="*/ 4362268 h 5588014"/>
              <a:gd name="connsiteX34" fmla="*/ 7473183 w 9020887"/>
              <a:gd name="connsiteY34" fmla="*/ 4692859 h 5588014"/>
              <a:gd name="connsiteX35" fmla="*/ 7284207 w 9020887"/>
              <a:gd name="connsiteY35" fmla="*/ 5134428 h 5588014"/>
              <a:gd name="connsiteX36" fmla="*/ 6784648 w 9020887"/>
              <a:gd name="connsiteY36" fmla="*/ 5213832 h 5588014"/>
              <a:gd name="connsiteX37" fmla="*/ 6422170 w 9020887"/>
              <a:gd name="connsiteY37" fmla="*/ 5377174 h 5588014"/>
              <a:gd name="connsiteX38" fmla="*/ 6206310 w 9020887"/>
              <a:gd name="connsiteY38" fmla="*/ 5389679 h 5588014"/>
              <a:gd name="connsiteX39" fmla="*/ 5903541 w 9020887"/>
              <a:gd name="connsiteY39" fmla="*/ 5275418 h 5588014"/>
              <a:gd name="connsiteX40" fmla="*/ 5536375 w 9020887"/>
              <a:gd name="connsiteY40" fmla="*/ 5326999 h 5588014"/>
              <a:gd name="connsiteX41" fmla="*/ 5162800 w 9020887"/>
              <a:gd name="connsiteY41" fmla="*/ 5289329 h 5588014"/>
              <a:gd name="connsiteX42" fmla="*/ 4546165 w 9020887"/>
              <a:gd name="connsiteY42" fmla="*/ 5409998 h 5588014"/>
              <a:gd name="connsiteX43" fmla="*/ 4038478 w 9020887"/>
              <a:gd name="connsiteY43" fmla="*/ 5521446 h 5588014"/>
              <a:gd name="connsiteX44" fmla="*/ 3606600 w 9020887"/>
              <a:gd name="connsiteY44" fmla="*/ 5515194 h 5588014"/>
              <a:gd name="connsiteX45" fmla="*/ 3161155 w 9020887"/>
              <a:gd name="connsiteY45" fmla="*/ 5544750 h 5588014"/>
              <a:gd name="connsiteX46" fmla="*/ 2526357 w 9020887"/>
              <a:gd name="connsiteY46" fmla="*/ 5563805 h 5588014"/>
              <a:gd name="connsiteX47" fmla="*/ 1984594 w 9020887"/>
              <a:gd name="connsiteY47" fmla="*/ 5561462 h 5588014"/>
              <a:gd name="connsiteX48" fmla="*/ 860899 w 9020887"/>
              <a:gd name="connsiteY48" fmla="*/ 5562242 h 5588014"/>
              <a:gd name="connsiteX49" fmla="*/ 27909 w 9020887"/>
              <a:gd name="connsiteY49" fmla="*/ 5572663 h 5588014"/>
              <a:gd name="connsiteX50" fmla="*/ 32467 w 9020887"/>
              <a:gd name="connsiteY50" fmla="*/ 146182 h 5588014"/>
              <a:gd name="connsiteX51" fmla="*/ 251299 w 9020887"/>
              <a:gd name="connsiteY51" fmla="*/ 443165 h 5588014"/>
              <a:gd name="connsiteX52" fmla="*/ 1009389 w 9020887"/>
              <a:gd name="connsiteY52" fmla="*/ 677628 h 5588014"/>
              <a:gd name="connsiteX53" fmla="*/ 1642437 w 9020887"/>
              <a:gd name="connsiteY53" fmla="*/ 1349750 h 5588014"/>
              <a:gd name="connsiteX54" fmla="*/ 2158251 w 9020887"/>
              <a:gd name="connsiteY54" fmla="*/ 1967166 h 5588014"/>
              <a:gd name="connsiteX55" fmla="*/ 2455235 w 9020887"/>
              <a:gd name="connsiteY55" fmla="*/ 1506059 h 5588014"/>
              <a:gd name="connsiteX56" fmla="*/ 2608295 w 9020887"/>
              <a:gd name="connsiteY56"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441139 w 9020887"/>
              <a:gd name="connsiteY29" fmla="*/ 284258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524959 w 9020887"/>
              <a:gd name="connsiteY29" fmla="*/ 294545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524959 w 9020887"/>
              <a:gd name="connsiteY29" fmla="*/ 294545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524959 w 9020887"/>
              <a:gd name="connsiteY29" fmla="*/ 294545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178"/>
              <a:gd name="connsiteY0" fmla="*/ 1168990 h 5588014"/>
              <a:gd name="connsiteX1" fmla="*/ 2580282 w 9020178"/>
              <a:gd name="connsiteY1" fmla="*/ 958982 h 5588014"/>
              <a:gd name="connsiteX2" fmla="*/ 2705328 w 9020178"/>
              <a:gd name="connsiteY2" fmla="*/ 724519 h 5588014"/>
              <a:gd name="connsiteX3" fmla="*/ 3033574 w 9020178"/>
              <a:gd name="connsiteY3" fmla="*/ 380643 h 5588014"/>
              <a:gd name="connsiteX4" fmla="*/ 3518129 w 9020178"/>
              <a:gd name="connsiteY4" fmla="*/ 247781 h 5588014"/>
              <a:gd name="connsiteX5" fmla="*/ 3760405 w 9020178"/>
              <a:gd name="connsiteY5" fmla="*/ 36765 h 5588014"/>
              <a:gd name="connsiteX6" fmla="*/ 4049575 w 9020178"/>
              <a:gd name="connsiteY6" fmla="*/ 52397 h 5588014"/>
              <a:gd name="connsiteX7" fmla="*/ 4260590 w 9020178"/>
              <a:gd name="connsiteY7" fmla="*/ 5505 h 5588014"/>
              <a:gd name="connsiteX8" fmla="*/ 4518498 w 9020178"/>
              <a:gd name="connsiteY8" fmla="*/ 138366 h 5588014"/>
              <a:gd name="connsiteX9" fmla="*/ 4995236 w 9020178"/>
              <a:gd name="connsiteY9" fmla="*/ 52396 h 5588014"/>
              <a:gd name="connsiteX10" fmla="*/ 5323482 w 9020178"/>
              <a:gd name="connsiteY10" fmla="*/ 333750 h 5588014"/>
              <a:gd name="connsiteX11" fmla="*/ 6198805 w 9020178"/>
              <a:gd name="connsiteY11" fmla="*/ 536950 h 5588014"/>
              <a:gd name="connsiteX12" fmla="*/ 6644282 w 9020178"/>
              <a:gd name="connsiteY12" fmla="*/ 138365 h 5588014"/>
              <a:gd name="connsiteX13" fmla="*/ 6792775 w 9020178"/>
              <a:gd name="connsiteY13" fmla="*/ 177442 h 5588014"/>
              <a:gd name="connsiteX14" fmla="*/ 6984252 w 9020178"/>
              <a:gd name="connsiteY14" fmla="*/ 106097 h 5588014"/>
              <a:gd name="connsiteX15" fmla="*/ 7269513 w 9020178"/>
              <a:gd name="connsiteY15" fmla="*/ 341566 h 5588014"/>
              <a:gd name="connsiteX16" fmla="*/ 7363298 w 9020178"/>
              <a:gd name="connsiteY16" fmla="*/ 333751 h 5588014"/>
              <a:gd name="connsiteX17" fmla="*/ 7488344 w 9020178"/>
              <a:gd name="connsiteY17" fmla="*/ 505690 h 5588014"/>
              <a:gd name="connsiteX18" fmla="*/ 7316405 w 9020178"/>
              <a:gd name="connsiteY18" fmla="*/ 724519 h 5588014"/>
              <a:gd name="connsiteX19" fmla="*/ 7480529 w 9020178"/>
              <a:gd name="connsiteY19" fmla="*/ 912090 h 5588014"/>
              <a:gd name="connsiteX20" fmla="*/ 7699359 w 9020178"/>
              <a:gd name="connsiteY20" fmla="*/ 1060582 h 5588014"/>
              <a:gd name="connsiteX21" fmla="*/ 7910375 w 9020178"/>
              <a:gd name="connsiteY21" fmla="*/ 1271597 h 5588014"/>
              <a:gd name="connsiteX22" fmla="*/ 8011974 w 9020178"/>
              <a:gd name="connsiteY22" fmla="*/ 1295043 h 5588014"/>
              <a:gd name="connsiteX23" fmla="*/ 8090129 w 9020178"/>
              <a:gd name="connsiteY23" fmla="*/ 1599843 h 5588014"/>
              <a:gd name="connsiteX24" fmla="*/ 8168282 w 9020178"/>
              <a:gd name="connsiteY24" fmla="*/ 1748336 h 5588014"/>
              <a:gd name="connsiteX25" fmla="*/ 8137021 w 9020178"/>
              <a:gd name="connsiteY25" fmla="*/ 1818673 h 5588014"/>
              <a:gd name="connsiteX26" fmla="*/ 8340221 w 9020178"/>
              <a:gd name="connsiteY26" fmla="*/ 2162551 h 5588014"/>
              <a:gd name="connsiteX27" fmla="*/ 8418375 w 9020178"/>
              <a:gd name="connsiteY27" fmla="*/ 2170368 h 5588014"/>
              <a:gd name="connsiteX28" fmla="*/ 8465266 w 9020178"/>
              <a:gd name="connsiteY28" fmla="*/ 2662735 h 5588014"/>
              <a:gd name="connsiteX29" fmla="*/ 8524959 w 9020178"/>
              <a:gd name="connsiteY29" fmla="*/ 2945456 h 5588014"/>
              <a:gd name="connsiteX30" fmla="*/ 8498580 w 9020178"/>
              <a:gd name="connsiteY30" fmla="*/ 3084571 h 5588014"/>
              <a:gd name="connsiteX31" fmla="*/ 9017248 w 9020178"/>
              <a:gd name="connsiteY31" fmla="*/ 3555331 h 5588014"/>
              <a:gd name="connsiteX32" fmla="*/ 8633924 w 9020178"/>
              <a:gd name="connsiteY32" fmla="*/ 3687644 h 5588014"/>
              <a:gd name="connsiteX33" fmla="*/ 8200326 w 9020178"/>
              <a:gd name="connsiteY33" fmla="*/ 3945410 h 5588014"/>
              <a:gd name="connsiteX34" fmla="*/ 8004629 w 9020178"/>
              <a:gd name="connsiteY34" fmla="*/ 4362268 h 5588014"/>
              <a:gd name="connsiteX35" fmla="*/ 7473183 w 9020178"/>
              <a:gd name="connsiteY35" fmla="*/ 4692859 h 5588014"/>
              <a:gd name="connsiteX36" fmla="*/ 7284207 w 9020178"/>
              <a:gd name="connsiteY36" fmla="*/ 5134428 h 5588014"/>
              <a:gd name="connsiteX37" fmla="*/ 6784648 w 9020178"/>
              <a:gd name="connsiteY37" fmla="*/ 5213832 h 5588014"/>
              <a:gd name="connsiteX38" fmla="*/ 6422170 w 9020178"/>
              <a:gd name="connsiteY38" fmla="*/ 5377174 h 5588014"/>
              <a:gd name="connsiteX39" fmla="*/ 6206310 w 9020178"/>
              <a:gd name="connsiteY39" fmla="*/ 5389679 h 5588014"/>
              <a:gd name="connsiteX40" fmla="*/ 5903541 w 9020178"/>
              <a:gd name="connsiteY40" fmla="*/ 5275418 h 5588014"/>
              <a:gd name="connsiteX41" fmla="*/ 5536375 w 9020178"/>
              <a:gd name="connsiteY41" fmla="*/ 5326999 h 5588014"/>
              <a:gd name="connsiteX42" fmla="*/ 5162800 w 9020178"/>
              <a:gd name="connsiteY42" fmla="*/ 5289329 h 5588014"/>
              <a:gd name="connsiteX43" fmla="*/ 4546165 w 9020178"/>
              <a:gd name="connsiteY43" fmla="*/ 5409998 h 5588014"/>
              <a:gd name="connsiteX44" fmla="*/ 4038478 w 9020178"/>
              <a:gd name="connsiteY44" fmla="*/ 5521446 h 5588014"/>
              <a:gd name="connsiteX45" fmla="*/ 3606600 w 9020178"/>
              <a:gd name="connsiteY45" fmla="*/ 5515194 h 5588014"/>
              <a:gd name="connsiteX46" fmla="*/ 3161155 w 9020178"/>
              <a:gd name="connsiteY46" fmla="*/ 5544750 h 5588014"/>
              <a:gd name="connsiteX47" fmla="*/ 2526357 w 9020178"/>
              <a:gd name="connsiteY47" fmla="*/ 5563805 h 5588014"/>
              <a:gd name="connsiteX48" fmla="*/ 1984594 w 9020178"/>
              <a:gd name="connsiteY48" fmla="*/ 5561462 h 5588014"/>
              <a:gd name="connsiteX49" fmla="*/ 860899 w 9020178"/>
              <a:gd name="connsiteY49" fmla="*/ 5562242 h 5588014"/>
              <a:gd name="connsiteX50" fmla="*/ 27909 w 9020178"/>
              <a:gd name="connsiteY50" fmla="*/ 5572663 h 5588014"/>
              <a:gd name="connsiteX51" fmla="*/ 32467 w 9020178"/>
              <a:gd name="connsiteY51" fmla="*/ 146182 h 5588014"/>
              <a:gd name="connsiteX52" fmla="*/ 251299 w 9020178"/>
              <a:gd name="connsiteY52" fmla="*/ 443165 h 5588014"/>
              <a:gd name="connsiteX53" fmla="*/ 1009389 w 9020178"/>
              <a:gd name="connsiteY53" fmla="*/ 677628 h 5588014"/>
              <a:gd name="connsiteX54" fmla="*/ 1642437 w 9020178"/>
              <a:gd name="connsiteY54" fmla="*/ 1349750 h 5588014"/>
              <a:gd name="connsiteX55" fmla="*/ 2158251 w 9020178"/>
              <a:gd name="connsiteY55" fmla="*/ 1967166 h 5588014"/>
              <a:gd name="connsiteX56" fmla="*/ 2455235 w 9020178"/>
              <a:gd name="connsiteY56" fmla="*/ 1506059 h 5588014"/>
              <a:gd name="connsiteX57" fmla="*/ 2608295 w 9020178"/>
              <a:gd name="connsiteY57" fmla="*/ 1168990 h 5588014"/>
              <a:gd name="connsiteX0" fmla="*/ 2608295 w 9020178"/>
              <a:gd name="connsiteY0" fmla="*/ 1168990 h 5588014"/>
              <a:gd name="connsiteX1" fmla="*/ 2580282 w 9020178"/>
              <a:gd name="connsiteY1" fmla="*/ 958982 h 5588014"/>
              <a:gd name="connsiteX2" fmla="*/ 2705328 w 9020178"/>
              <a:gd name="connsiteY2" fmla="*/ 724519 h 5588014"/>
              <a:gd name="connsiteX3" fmla="*/ 3033574 w 9020178"/>
              <a:gd name="connsiteY3" fmla="*/ 380643 h 5588014"/>
              <a:gd name="connsiteX4" fmla="*/ 3518129 w 9020178"/>
              <a:gd name="connsiteY4" fmla="*/ 247781 h 5588014"/>
              <a:gd name="connsiteX5" fmla="*/ 3760405 w 9020178"/>
              <a:gd name="connsiteY5" fmla="*/ 36765 h 5588014"/>
              <a:gd name="connsiteX6" fmla="*/ 4049575 w 9020178"/>
              <a:gd name="connsiteY6" fmla="*/ 52397 h 5588014"/>
              <a:gd name="connsiteX7" fmla="*/ 4260590 w 9020178"/>
              <a:gd name="connsiteY7" fmla="*/ 5505 h 5588014"/>
              <a:gd name="connsiteX8" fmla="*/ 4518498 w 9020178"/>
              <a:gd name="connsiteY8" fmla="*/ 138366 h 5588014"/>
              <a:gd name="connsiteX9" fmla="*/ 4995236 w 9020178"/>
              <a:gd name="connsiteY9" fmla="*/ 52396 h 5588014"/>
              <a:gd name="connsiteX10" fmla="*/ 5323482 w 9020178"/>
              <a:gd name="connsiteY10" fmla="*/ 333750 h 5588014"/>
              <a:gd name="connsiteX11" fmla="*/ 6198805 w 9020178"/>
              <a:gd name="connsiteY11" fmla="*/ 536950 h 5588014"/>
              <a:gd name="connsiteX12" fmla="*/ 6644282 w 9020178"/>
              <a:gd name="connsiteY12" fmla="*/ 138365 h 5588014"/>
              <a:gd name="connsiteX13" fmla="*/ 6792775 w 9020178"/>
              <a:gd name="connsiteY13" fmla="*/ 177442 h 5588014"/>
              <a:gd name="connsiteX14" fmla="*/ 6984252 w 9020178"/>
              <a:gd name="connsiteY14" fmla="*/ 106097 h 5588014"/>
              <a:gd name="connsiteX15" fmla="*/ 7269513 w 9020178"/>
              <a:gd name="connsiteY15" fmla="*/ 341566 h 5588014"/>
              <a:gd name="connsiteX16" fmla="*/ 7363298 w 9020178"/>
              <a:gd name="connsiteY16" fmla="*/ 333751 h 5588014"/>
              <a:gd name="connsiteX17" fmla="*/ 7488344 w 9020178"/>
              <a:gd name="connsiteY17" fmla="*/ 505690 h 5588014"/>
              <a:gd name="connsiteX18" fmla="*/ 7316405 w 9020178"/>
              <a:gd name="connsiteY18" fmla="*/ 724519 h 5588014"/>
              <a:gd name="connsiteX19" fmla="*/ 7480529 w 9020178"/>
              <a:gd name="connsiteY19" fmla="*/ 912090 h 5588014"/>
              <a:gd name="connsiteX20" fmla="*/ 7699359 w 9020178"/>
              <a:gd name="connsiteY20" fmla="*/ 1060582 h 5588014"/>
              <a:gd name="connsiteX21" fmla="*/ 7910375 w 9020178"/>
              <a:gd name="connsiteY21" fmla="*/ 1271597 h 5588014"/>
              <a:gd name="connsiteX22" fmla="*/ 8011974 w 9020178"/>
              <a:gd name="connsiteY22" fmla="*/ 1295043 h 5588014"/>
              <a:gd name="connsiteX23" fmla="*/ 8090129 w 9020178"/>
              <a:gd name="connsiteY23" fmla="*/ 1599843 h 5588014"/>
              <a:gd name="connsiteX24" fmla="*/ 8168282 w 9020178"/>
              <a:gd name="connsiteY24" fmla="*/ 1748336 h 5588014"/>
              <a:gd name="connsiteX25" fmla="*/ 8137021 w 9020178"/>
              <a:gd name="connsiteY25" fmla="*/ 1818673 h 5588014"/>
              <a:gd name="connsiteX26" fmla="*/ 8340221 w 9020178"/>
              <a:gd name="connsiteY26" fmla="*/ 2162551 h 5588014"/>
              <a:gd name="connsiteX27" fmla="*/ 8418375 w 9020178"/>
              <a:gd name="connsiteY27" fmla="*/ 2170368 h 5588014"/>
              <a:gd name="connsiteX28" fmla="*/ 8465266 w 9020178"/>
              <a:gd name="connsiteY28" fmla="*/ 2662735 h 5588014"/>
              <a:gd name="connsiteX29" fmla="*/ 8524959 w 9020178"/>
              <a:gd name="connsiteY29" fmla="*/ 2945456 h 5588014"/>
              <a:gd name="connsiteX30" fmla="*/ 8498580 w 9020178"/>
              <a:gd name="connsiteY30" fmla="*/ 3084571 h 5588014"/>
              <a:gd name="connsiteX31" fmla="*/ 9017248 w 9020178"/>
              <a:gd name="connsiteY31" fmla="*/ 3555331 h 5588014"/>
              <a:gd name="connsiteX32" fmla="*/ 8633924 w 9020178"/>
              <a:gd name="connsiteY32" fmla="*/ 3687644 h 5588014"/>
              <a:gd name="connsiteX33" fmla="*/ 8200326 w 9020178"/>
              <a:gd name="connsiteY33" fmla="*/ 3945410 h 5588014"/>
              <a:gd name="connsiteX34" fmla="*/ 8004629 w 9020178"/>
              <a:gd name="connsiteY34" fmla="*/ 4362268 h 5588014"/>
              <a:gd name="connsiteX35" fmla="*/ 7473183 w 9020178"/>
              <a:gd name="connsiteY35" fmla="*/ 4692859 h 5588014"/>
              <a:gd name="connsiteX36" fmla="*/ 7284207 w 9020178"/>
              <a:gd name="connsiteY36" fmla="*/ 5134428 h 5588014"/>
              <a:gd name="connsiteX37" fmla="*/ 6784648 w 9020178"/>
              <a:gd name="connsiteY37" fmla="*/ 5213832 h 5588014"/>
              <a:gd name="connsiteX38" fmla="*/ 6422170 w 9020178"/>
              <a:gd name="connsiteY38" fmla="*/ 5377174 h 5588014"/>
              <a:gd name="connsiteX39" fmla="*/ 6206310 w 9020178"/>
              <a:gd name="connsiteY39" fmla="*/ 5389679 h 5588014"/>
              <a:gd name="connsiteX40" fmla="*/ 5903541 w 9020178"/>
              <a:gd name="connsiteY40" fmla="*/ 5275418 h 5588014"/>
              <a:gd name="connsiteX41" fmla="*/ 5536375 w 9020178"/>
              <a:gd name="connsiteY41" fmla="*/ 5326999 h 5588014"/>
              <a:gd name="connsiteX42" fmla="*/ 5162800 w 9020178"/>
              <a:gd name="connsiteY42" fmla="*/ 5289329 h 5588014"/>
              <a:gd name="connsiteX43" fmla="*/ 4546165 w 9020178"/>
              <a:gd name="connsiteY43" fmla="*/ 5409998 h 5588014"/>
              <a:gd name="connsiteX44" fmla="*/ 4038478 w 9020178"/>
              <a:gd name="connsiteY44" fmla="*/ 5521446 h 5588014"/>
              <a:gd name="connsiteX45" fmla="*/ 3606600 w 9020178"/>
              <a:gd name="connsiteY45" fmla="*/ 5515194 h 5588014"/>
              <a:gd name="connsiteX46" fmla="*/ 3161155 w 9020178"/>
              <a:gd name="connsiteY46" fmla="*/ 5544750 h 5588014"/>
              <a:gd name="connsiteX47" fmla="*/ 2526357 w 9020178"/>
              <a:gd name="connsiteY47" fmla="*/ 5563805 h 5588014"/>
              <a:gd name="connsiteX48" fmla="*/ 1984594 w 9020178"/>
              <a:gd name="connsiteY48" fmla="*/ 5561462 h 5588014"/>
              <a:gd name="connsiteX49" fmla="*/ 860899 w 9020178"/>
              <a:gd name="connsiteY49" fmla="*/ 5562242 h 5588014"/>
              <a:gd name="connsiteX50" fmla="*/ 27909 w 9020178"/>
              <a:gd name="connsiteY50" fmla="*/ 5572663 h 5588014"/>
              <a:gd name="connsiteX51" fmla="*/ 32467 w 9020178"/>
              <a:gd name="connsiteY51" fmla="*/ 146182 h 5588014"/>
              <a:gd name="connsiteX52" fmla="*/ 251299 w 9020178"/>
              <a:gd name="connsiteY52" fmla="*/ 443165 h 5588014"/>
              <a:gd name="connsiteX53" fmla="*/ 1009389 w 9020178"/>
              <a:gd name="connsiteY53" fmla="*/ 677628 h 5588014"/>
              <a:gd name="connsiteX54" fmla="*/ 1642437 w 9020178"/>
              <a:gd name="connsiteY54" fmla="*/ 1349750 h 5588014"/>
              <a:gd name="connsiteX55" fmla="*/ 2158251 w 9020178"/>
              <a:gd name="connsiteY55" fmla="*/ 1967166 h 5588014"/>
              <a:gd name="connsiteX56" fmla="*/ 2455235 w 9020178"/>
              <a:gd name="connsiteY56" fmla="*/ 1506059 h 5588014"/>
              <a:gd name="connsiteX57" fmla="*/ 2608295 w 9020178"/>
              <a:gd name="connsiteY57" fmla="*/ 1168990 h 5588014"/>
              <a:gd name="connsiteX0" fmla="*/ 2608295 w 9019235"/>
              <a:gd name="connsiteY0" fmla="*/ 1168990 h 5588014"/>
              <a:gd name="connsiteX1" fmla="*/ 2580282 w 9019235"/>
              <a:gd name="connsiteY1" fmla="*/ 958982 h 5588014"/>
              <a:gd name="connsiteX2" fmla="*/ 2705328 w 9019235"/>
              <a:gd name="connsiteY2" fmla="*/ 724519 h 5588014"/>
              <a:gd name="connsiteX3" fmla="*/ 3033574 w 9019235"/>
              <a:gd name="connsiteY3" fmla="*/ 380643 h 5588014"/>
              <a:gd name="connsiteX4" fmla="*/ 3518129 w 9019235"/>
              <a:gd name="connsiteY4" fmla="*/ 247781 h 5588014"/>
              <a:gd name="connsiteX5" fmla="*/ 3760405 w 9019235"/>
              <a:gd name="connsiteY5" fmla="*/ 36765 h 5588014"/>
              <a:gd name="connsiteX6" fmla="*/ 4049575 w 9019235"/>
              <a:gd name="connsiteY6" fmla="*/ 52397 h 5588014"/>
              <a:gd name="connsiteX7" fmla="*/ 4260590 w 9019235"/>
              <a:gd name="connsiteY7" fmla="*/ 5505 h 5588014"/>
              <a:gd name="connsiteX8" fmla="*/ 4518498 w 9019235"/>
              <a:gd name="connsiteY8" fmla="*/ 138366 h 5588014"/>
              <a:gd name="connsiteX9" fmla="*/ 4995236 w 9019235"/>
              <a:gd name="connsiteY9" fmla="*/ 52396 h 5588014"/>
              <a:gd name="connsiteX10" fmla="*/ 5323482 w 9019235"/>
              <a:gd name="connsiteY10" fmla="*/ 333750 h 5588014"/>
              <a:gd name="connsiteX11" fmla="*/ 6198805 w 9019235"/>
              <a:gd name="connsiteY11" fmla="*/ 536950 h 5588014"/>
              <a:gd name="connsiteX12" fmla="*/ 6644282 w 9019235"/>
              <a:gd name="connsiteY12" fmla="*/ 138365 h 5588014"/>
              <a:gd name="connsiteX13" fmla="*/ 6792775 w 9019235"/>
              <a:gd name="connsiteY13" fmla="*/ 177442 h 5588014"/>
              <a:gd name="connsiteX14" fmla="*/ 6984252 w 9019235"/>
              <a:gd name="connsiteY14" fmla="*/ 106097 h 5588014"/>
              <a:gd name="connsiteX15" fmla="*/ 7269513 w 9019235"/>
              <a:gd name="connsiteY15" fmla="*/ 341566 h 5588014"/>
              <a:gd name="connsiteX16" fmla="*/ 7363298 w 9019235"/>
              <a:gd name="connsiteY16" fmla="*/ 333751 h 5588014"/>
              <a:gd name="connsiteX17" fmla="*/ 7488344 w 9019235"/>
              <a:gd name="connsiteY17" fmla="*/ 505690 h 5588014"/>
              <a:gd name="connsiteX18" fmla="*/ 7316405 w 9019235"/>
              <a:gd name="connsiteY18" fmla="*/ 724519 h 5588014"/>
              <a:gd name="connsiteX19" fmla="*/ 7480529 w 9019235"/>
              <a:gd name="connsiteY19" fmla="*/ 912090 h 5588014"/>
              <a:gd name="connsiteX20" fmla="*/ 7699359 w 9019235"/>
              <a:gd name="connsiteY20" fmla="*/ 1060582 h 5588014"/>
              <a:gd name="connsiteX21" fmla="*/ 7910375 w 9019235"/>
              <a:gd name="connsiteY21" fmla="*/ 1271597 h 5588014"/>
              <a:gd name="connsiteX22" fmla="*/ 8011974 w 9019235"/>
              <a:gd name="connsiteY22" fmla="*/ 1295043 h 5588014"/>
              <a:gd name="connsiteX23" fmla="*/ 8090129 w 9019235"/>
              <a:gd name="connsiteY23" fmla="*/ 1599843 h 5588014"/>
              <a:gd name="connsiteX24" fmla="*/ 8168282 w 9019235"/>
              <a:gd name="connsiteY24" fmla="*/ 1748336 h 5588014"/>
              <a:gd name="connsiteX25" fmla="*/ 8137021 w 9019235"/>
              <a:gd name="connsiteY25" fmla="*/ 1818673 h 5588014"/>
              <a:gd name="connsiteX26" fmla="*/ 8340221 w 9019235"/>
              <a:gd name="connsiteY26" fmla="*/ 2162551 h 5588014"/>
              <a:gd name="connsiteX27" fmla="*/ 8418375 w 9019235"/>
              <a:gd name="connsiteY27" fmla="*/ 2170368 h 5588014"/>
              <a:gd name="connsiteX28" fmla="*/ 8465266 w 9019235"/>
              <a:gd name="connsiteY28" fmla="*/ 2662735 h 5588014"/>
              <a:gd name="connsiteX29" fmla="*/ 8524959 w 9019235"/>
              <a:gd name="connsiteY29" fmla="*/ 2945456 h 5588014"/>
              <a:gd name="connsiteX30" fmla="*/ 8498580 w 9019235"/>
              <a:gd name="connsiteY30" fmla="*/ 3084571 h 5588014"/>
              <a:gd name="connsiteX31" fmla="*/ 9017248 w 9019235"/>
              <a:gd name="connsiteY31" fmla="*/ 3555331 h 5588014"/>
              <a:gd name="connsiteX32" fmla="*/ 8633924 w 9019235"/>
              <a:gd name="connsiteY32" fmla="*/ 3687644 h 5588014"/>
              <a:gd name="connsiteX33" fmla="*/ 8200326 w 9019235"/>
              <a:gd name="connsiteY33" fmla="*/ 3945410 h 5588014"/>
              <a:gd name="connsiteX34" fmla="*/ 8004629 w 9019235"/>
              <a:gd name="connsiteY34" fmla="*/ 4362268 h 5588014"/>
              <a:gd name="connsiteX35" fmla="*/ 7473183 w 9019235"/>
              <a:gd name="connsiteY35" fmla="*/ 4692859 h 5588014"/>
              <a:gd name="connsiteX36" fmla="*/ 7284207 w 9019235"/>
              <a:gd name="connsiteY36" fmla="*/ 5134428 h 5588014"/>
              <a:gd name="connsiteX37" fmla="*/ 6784648 w 9019235"/>
              <a:gd name="connsiteY37" fmla="*/ 5213832 h 5588014"/>
              <a:gd name="connsiteX38" fmla="*/ 6422170 w 9019235"/>
              <a:gd name="connsiteY38" fmla="*/ 5377174 h 5588014"/>
              <a:gd name="connsiteX39" fmla="*/ 6206310 w 9019235"/>
              <a:gd name="connsiteY39" fmla="*/ 5389679 h 5588014"/>
              <a:gd name="connsiteX40" fmla="*/ 5903541 w 9019235"/>
              <a:gd name="connsiteY40" fmla="*/ 5275418 h 5588014"/>
              <a:gd name="connsiteX41" fmla="*/ 5536375 w 9019235"/>
              <a:gd name="connsiteY41" fmla="*/ 5326999 h 5588014"/>
              <a:gd name="connsiteX42" fmla="*/ 5162800 w 9019235"/>
              <a:gd name="connsiteY42" fmla="*/ 5289329 h 5588014"/>
              <a:gd name="connsiteX43" fmla="*/ 4546165 w 9019235"/>
              <a:gd name="connsiteY43" fmla="*/ 5409998 h 5588014"/>
              <a:gd name="connsiteX44" fmla="*/ 4038478 w 9019235"/>
              <a:gd name="connsiteY44" fmla="*/ 5521446 h 5588014"/>
              <a:gd name="connsiteX45" fmla="*/ 3606600 w 9019235"/>
              <a:gd name="connsiteY45" fmla="*/ 5515194 h 5588014"/>
              <a:gd name="connsiteX46" fmla="*/ 3161155 w 9019235"/>
              <a:gd name="connsiteY46" fmla="*/ 5544750 h 5588014"/>
              <a:gd name="connsiteX47" fmla="*/ 2526357 w 9019235"/>
              <a:gd name="connsiteY47" fmla="*/ 5563805 h 5588014"/>
              <a:gd name="connsiteX48" fmla="*/ 1984594 w 9019235"/>
              <a:gd name="connsiteY48" fmla="*/ 5561462 h 5588014"/>
              <a:gd name="connsiteX49" fmla="*/ 860899 w 9019235"/>
              <a:gd name="connsiteY49" fmla="*/ 5562242 h 5588014"/>
              <a:gd name="connsiteX50" fmla="*/ 27909 w 9019235"/>
              <a:gd name="connsiteY50" fmla="*/ 5572663 h 5588014"/>
              <a:gd name="connsiteX51" fmla="*/ 32467 w 9019235"/>
              <a:gd name="connsiteY51" fmla="*/ 146182 h 5588014"/>
              <a:gd name="connsiteX52" fmla="*/ 251299 w 9019235"/>
              <a:gd name="connsiteY52" fmla="*/ 443165 h 5588014"/>
              <a:gd name="connsiteX53" fmla="*/ 1009389 w 9019235"/>
              <a:gd name="connsiteY53" fmla="*/ 677628 h 5588014"/>
              <a:gd name="connsiteX54" fmla="*/ 1642437 w 9019235"/>
              <a:gd name="connsiteY54" fmla="*/ 1349750 h 5588014"/>
              <a:gd name="connsiteX55" fmla="*/ 2158251 w 9019235"/>
              <a:gd name="connsiteY55" fmla="*/ 1967166 h 5588014"/>
              <a:gd name="connsiteX56" fmla="*/ 2455235 w 9019235"/>
              <a:gd name="connsiteY56" fmla="*/ 1506059 h 5588014"/>
              <a:gd name="connsiteX57" fmla="*/ 2608295 w 9019235"/>
              <a:gd name="connsiteY57" fmla="*/ 1168990 h 5588014"/>
              <a:gd name="connsiteX0" fmla="*/ 2608295 w 9024322"/>
              <a:gd name="connsiteY0" fmla="*/ 1168990 h 5588014"/>
              <a:gd name="connsiteX1" fmla="*/ 2580282 w 9024322"/>
              <a:gd name="connsiteY1" fmla="*/ 958982 h 5588014"/>
              <a:gd name="connsiteX2" fmla="*/ 2705328 w 9024322"/>
              <a:gd name="connsiteY2" fmla="*/ 724519 h 5588014"/>
              <a:gd name="connsiteX3" fmla="*/ 3033574 w 9024322"/>
              <a:gd name="connsiteY3" fmla="*/ 380643 h 5588014"/>
              <a:gd name="connsiteX4" fmla="*/ 3518129 w 9024322"/>
              <a:gd name="connsiteY4" fmla="*/ 247781 h 5588014"/>
              <a:gd name="connsiteX5" fmla="*/ 3760405 w 9024322"/>
              <a:gd name="connsiteY5" fmla="*/ 36765 h 5588014"/>
              <a:gd name="connsiteX6" fmla="*/ 4049575 w 9024322"/>
              <a:gd name="connsiteY6" fmla="*/ 52397 h 5588014"/>
              <a:gd name="connsiteX7" fmla="*/ 4260590 w 9024322"/>
              <a:gd name="connsiteY7" fmla="*/ 5505 h 5588014"/>
              <a:gd name="connsiteX8" fmla="*/ 4518498 w 9024322"/>
              <a:gd name="connsiteY8" fmla="*/ 138366 h 5588014"/>
              <a:gd name="connsiteX9" fmla="*/ 4995236 w 9024322"/>
              <a:gd name="connsiteY9" fmla="*/ 52396 h 5588014"/>
              <a:gd name="connsiteX10" fmla="*/ 5323482 w 9024322"/>
              <a:gd name="connsiteY10" fmla="*/ 333750 h 5588014"/>
              <a:gd name="connsiteX11" fmla="*/ 6198805 w 9024322"/>
              <a:gd name="connsiteY11" fmla="*/ 536950 h 5588014"/>
              <a:gd name="connsiteX12" fmla="*/ 6644282 w 9024322"/>
              <a:gd name="connsiteY12" fmla="*/ 138365 h 5588014"/>
              <a:gd name="connsiteX13" fmla="*/ 6792775 w 9024322"/>
              <a:gd name="connsiteY13" fmla="*/ 177442 h 5588014"/>
              <a:gd name="connsiteX14" fmla="*/ 6984252 w 9024322"/>
              <a:gd name="connsiteY14" fmla="*/ 106097 h 5588014"/>
              <a:gd name="connsiteX15" fmla="*/ 7269513 w 9024322"/>
              <a:gd name="connsiteY15" fmla="*/ 341566 h 5588014"/>
              <a:gd name="connsiteX16" fmla="*/ 7363298 w 9024322"/>
              <a:gd name="connsiteY16" fmla="*/ 333751 h 5588014"/>
              <a:gd name="connsiteX17" fmla="*/ 7488344 w 9024322"/>
              <a:gd name="connsiteY17" fmla="*/ 505690 h 5588014"/>
              <a:gd name="connsiteX18" fmla="*/ 7316405 w 9024322"/>
              <a:gd name="connsiteY18" fmla="*/ 724519 h 5588014"/>
              <a:gd name="connsiteX19" fmla="*/ 7480529 w 9024322"/>
              <a:gd name="connsiteY19" fmla="*/ 912090 h 5588014"/>
              <a:gd name="connsiteX20" fmla="*/ 7699359 w 9024322"/>
              <a:gd name="connsiteY20" fmla="*/ 1060582 h 5588014"/>
              <a:gd name="connsiteX21" fmla="*/ 7910375 w 9024322"/>
              <a:gd name="connsiteY21" fmla="*/ 1271597 h 5588014"/>
              <a:gd name="connsiteX22" fmla="*/ 8011974 w 9024322"/>
              <a:gd name="connsiteY22" fmla="*/ 1295043 h 5588014"/>
              <a:gd name="connsiteX23" fmla="*/ 8090129 w 9024322"/>
              <a:gd name="connsiteY23" fmla="*/ 1599843 h 5588014"/>
              <a:gd name="connsiteX24" fmla="*/ 8168282 w 9024322"/>
              <a:gd name="connsiteY24" fmla="*/ 1748336 h 5588014"/>
              <a:gd name="connsiteX25" fmla="*/ 8137021 w 9024322"/>
              <a:gd name="connsiteY25" fmla="*/ 1818673 h 5588014"/>
              <a:gd name="connsiteX26" fmla="*/ 8340221 w 9024322"/>
              <a:gd name="connsiteY26" fmla="*/ 2162551 h 5588014"/>
              <a:gd name="connsiteX27" fmla="*/ 8418375 w 9024322"/>
              <a:gd name="connsiteY27" fmla="*/ 2170368 h 5588014"/>
              <a:gd name="connsiteX28" fmla="*/ 8465266 w 9024322"/>
              <a:gd name="connsiteY28" fmla="*/ 2662735 h 5588014"/>
              <a:gd name="connsiteX29" fmla="*/ 8524959 w 9024322"/>
              <a:gd name="connsiteY29" fmla="*/ 2945456 h 5588014"/>
              <a:gd name="connsiteX30" fmla="*/ 8498580 w 9024322"/>
              <a:gd name="connsiteY30" fmla="*/ 3084571 h 5588014"/>
              <a:gd name="connsiteX31" fmla="*/ 9017248 w 9024322"/>
              <a:gd name="connsiteY31" fmla="*/ 3555331 h 5588014"/>
              <a:gd name="connsiteX32" fmla="*/ 8633924 w 9024322"/>
              <a:gd name="connsiteY32" fmla="*/ 3687644 h 5588014"/>
              <a:gd name="connsiteX33" fmla="*/ 8200326 w 9024322"/>
              <a:gd name="connsiteY33" fmla="*/ 3945410 h 5588014"/>
              <a:gd name="connsiteX34" fmla="*/ 8004629 w 9024322"/>
              <a:gd name="connsiteY34" fmla="*/ 4362268 h 5588014"/>
              <a:gd name="connsiteX35" fmla="*/ 7473183 w 9024322"/>
              <a:gd name="connsiteY35" fmla="*/ 4692859 h 5588014"/>
              <a:gd name="connsiteX36" fmla="*/ 7284207 w 9024322"/>
              <a:gd name="connsiteY36" fmla="*/ 5134428 h 5588014"/>
              <a:gd name="connsiteX37" fmla="*/ 6784648 w 9024322"/>
              <a:gd name="connsiteY37" fmla="*/ 5213832 h 5588014"/>
              <a:gd name="connsiteX38" fmla="*/ 6422170 w 9024322"/>
              <a:gd name="connsiteY38" fmla="*/ 5377174 h 5588014"/>
              <a:gd name="connsiteX39" fmla="*/ 6206310 w 9024322"/>
              <a:gd name="connsiteY39" fmla="*/ 5389679 h 5588014"/>
              <a:gd name="connsiteX40" fmla="*/ 5903541 w 9024322"/>
              <a:gd name="connsiteY40" fmla="*/ 5275418 h 5588014"/>
              <a:gd name="connsiteX41" fmla="*/ 5536375 w 9024322"/>
              <a:gd name="connsiteY41" fmla="*/ 5326999 h 5588014"/>
              <a:gd name="connsiteX42" fmla="*/ 5162800 w 9024322"/>
              <a:gd name="connsiteY42" fmla="*/ 5289329 h 5588014"/>
              <a:gd name="connsiteX43" fmla="*/ 4546165 w 9024322"/>
              <a:gd name="connsiteY43" fmla="*/ 5409998 h 5588014"/>
              <a:gd name="connsiteX44" fmla="*/ 4038478 w 9024322"/>
              <a:gd name="connsiteY44" fmla="*/ 5521446 h 5588014"/>
              <a:gd name="connsiteX45" fmla="*/ 3606600 w 9024322"/>
              <a:gd name="connsiteY45" fmla="*/ 5515194 h 5588014"/>
              <a:gd name="connsiteX46" fmla="*/ 3161155 w 9024322"/>
              <a:gd name="connsiteY46" fmla="*/ 5544750 h 5588014"/>
              <a:gd name="connsiteX47" fmla="*/ 2526357 w 9024322"/>
              <a:gd name="connsiteY47" fmla="*/ 5563805 h 5588014"/>
              <a:gd name="connsiteX48" fmla="*/ 1984594 w 9024322"/>
              <a:gd name="connsiteY48" fmla="*/ 5561462 h 5588014"/>
              <a:gd name="connsiteX49" fmla="*/ 860899 w 9024322"/>
              <a:gd name="connsiteY49" fmla="*/ 5562242 h 5588014"/>
              <a:gd name="connsiteX50" fmla="*/ 27909 w 9024322"/>
              <a:gd name="connsiteY50" fmla="*/ 5572663 h 5588014"/>
              <a:gd name="connsiteX51" fmla="*/ 32467 w 9024322"/>
              <a:gd name="connsiteY51" fmla="*/ 146182 h 5588014"/>
              <a:gd name="connsiteX52" fmla="*/ 251299 w 9024322"/>
              <a:gd name="connsiteY52" fmla="*/ 443165 h 5588014"/>
              <a:gd name="connsiteX53" fmla="*/ 1009389 w 9024322"/>
              <a:gd name="connsiteY53" fmla="*/ 677628 h 5588014"/>
              <a:gd name="connsiteX54" fmla="*/ 1642437 w 9024322"/>
              <a:gd name="connsiteY54" fmla="*/ 1349750 h 5588014"/>
              <a:gd name="connsiteX55" fmla="*/ 2158251 w 9024322"/>
              <a:gd name="connsiteY55" fmla="*/ 1967166 h 5588014"/>
              <a:gd name="connsiteX56" fmla="*/ 2455235 w 9024322"/>
              <a:gd name="connsiteY56" fmla="*/ 1506059 h 5588014"/>
              <a:gd name="connsiteX57" fmla="*/ 2608295 w 9024322"/>
              <a:gd name="connsiteY57" fmla="*/ 1168990 h 5588014"/>
              <a:gd name="connsiteX0" fmla="*/ 2608295 w 9020483"/>
              <a:gd name="connsiteY0" fmla="*/ 1168990 h 5588014"/>
              <a:gd name="connsiteX1" fmla="*/ 2580282 w 9020483"/>
              <a:gd name="connsiteY1" fmla="*/ 958982 h 5588014"/>
              <a:gd name="connsiteX2" fmla="*/ 2705328 w 9020483"/>
              <a:gd name="connsiteY2" fmla="*/ 724519 h 5588014"/>
              <a:gd name="connsiteX3" fmla="*/ 3033574 w 9020483"/>
              <a:gd name="connsiteY3" fmla="*/ 380643 h 5588014"/>
              <a:gd name="connsiteX4" fmla="*/ 3518129 w 9020483"/>
              <a:gd name="connsiteY4" fmla="*/ 247781 h 5588014"/>
              <a:gd name="connsiteX5" fmla="*/ 3760405 w 9020483"/>
              <a:gd name="connsiteY5" fmla="*/ 36765 h 5588014"/>
              <a:gd name="connsiteX6" fmla="*/ 4049575 w 9020483"/>
              <a:gd name="connsiteY6" fmla="*/ 52397 h 5588014"/>
              <a:gd name="connsiteX7" fmla="*/ 4260590 w 9020483"/>
              <a:gd name="connsiteY7" fmla="*/ 5505 h 5588014"/>
              <a:gd name="connsiteX8" fmla="*/ 4518498 w 9020483"/>
              <a:gd name="connsiteY8" fmla="*/ 138366 h 5588014"/>
              <a:gd name="connsiteX9" fmla="*/ 4995236 w 9020483"/>
              <a:gd name="connsiteY9" fmla="*/ 52396 h 5588014"/>
              <a:gd name="connsiteX10" fmla="*/ 5323482 w 9020483"/>
              <a:gd name="connsiteY10" fmla="*/ 333750 h 5588014"/>
              <a:gd name="connsiteX11" fmla="*/ 6198805 w 9020483"/>
              <a:gd name="connsiteY11" fmla="*/ 536950 h 5588014"/>
              <a:gd name="connsiteX12" fmla="*/ 6644282 w 9020483"/>
              <a:gd name="connsiteY12" fmla="*/ 138365 h 5588014"/>
              <a:gd name="connsiteX13" fmla="*/ 6792775 w 9020483"/>
              <a:gd name="connsiteY13" fmla="*/ 177442 h 5588014"/>
              <a:gd name="connsiteX14" fmla="*/ 6984252 w 9020483"/>
              <a:gd name="connsiteY14" fmla="*/ 106097 h 5588014"/>
              <a:gd name="connsiteX15" fmla="*/ 7269513 w 9020483"/>
              <a:gd name="connsiteY15" fmla="*/ 341566 h 5588014"/>
              <a:gd name="connsiteX16" fmla="*/ 7363298 w 9020483"/>
              <a:gd name="connsiteY16" fmla="*/ 333751 h 5588014"/>
              <a:gd name="connsiteX17" fmla="*/ 7488344 w 9020483"/>
              <a:gd name="connsiteY17" fmla="*/ 505690 h 5588014"/>
              <a:gd name="connsiteX18" fmla="*/ 7316405 w 9020483"/>
              <a:gd name="connsiteY18" fmla="*/ 724519 h 5588014"/>
              <a:gd name="connsiteX19" fmla="*/ 7480529 w 9020483"/>
              <a:gd name="connsiteY19" fmla="*/ 912090 h 5588014"/>
              <a:gd name="connsiteX20" fmla="*/ 7699359 w 9020483"/>
              <a:gd name="connsiteY20" fmla="*/ 1060582 h 5588014"/>
              <a:gd name="connsiteX21" fmla="*/ 7910375 w 9020483"/>
              <a:gd name="connsiteY21" fmla="*/ 1271597 h 5588014"/>
              <a:gd name="connsiteX22" fmla="*/ 8011974 w 9020483"/>
              <a:gd name="connsiteY22" fmla="*/ 1295043 h 5588014"/>
              <a:gd name="connsiteX23" fmla="*/ 8090129 w 9020483"/>
              <a:gd name="connsiteY23" fmla="*/ 1599843 h 5588014"/>
              <a:gd name="connsiteX24" fmla="*/ 8168282 w 9020483"/>
              <a:gd name="connsiteY24" fmla="*/ 1748336 h 5588014"/>
              <a:gd name="connsiteX25" fmla="*/ 8137021 w 9020483"/>
              <a:gd name="connsiteY25" fmla="*/ 1818673 h 5588014"/>
              <a:gd name="connsiteX26" fmla="*/ 8340221 w 9020483"/>
              <a:gd name="connsiteY26" fmla="*/ 2162551 h 5588014"/>
              <a:gd name="connsiteX27" fmla="*/ 8418375 w 9020483"/>
              <a:gd name="connsiteY27" fmla="*/ 2170368 h 5588014"/>
              <a:gd name="connsiteX28" fmla="*/ 8465266 w 9020483"/>
              <a:gd name="connsiteY28" fmla="*/ 2662735 h 5588014"/>
              <a:gd name="connsiteX29" fmla="*/ 8524959 w 9020483"/>
              <a:gd name="connsiteY29" fmla="*/ 2945456 h 5588014"/>
              <a:gd name="connsiteX30" fmla="*/ 8498580 w 9020483"/>
              <a:gd name="connsiteY30" fmla="*/ 3084571 h 5588014"/>
              <a:gd name="connsiteX31" fmla="*/ 9017248 w 9020483"/>
              <a:gd name="connsiteY31" fmla="*/ 3555331 h 5588014"/>
              <a:gd name="connsiteX32" fmla="*/ 8633924 w 9020483"/>
              <a:gd name="connsiteY32" fmla="*/ 3687644 h 5588014"/>
              <a:gd name="connsiteX33" fmla="*/ 8200326 w 9020483"/>
              <a:gd name="connsiteY33" fmla="*/ 3945410 h 5588014"/>
              <a:gd name="connsiteX34" fmla="*/ 8004629 w 9020483"/>
              <a:gd name="connsiteY34" fmla="*/ 4362268 h 5588014"/>
              <a:gd name="connsiteX35" fmla="*/ 7473183 w 9020483"/>
              <a:gd name="connsiteY35" fmla="*/ 4692859 h 5588014"/>
              <a:gd name="connsiteX36" fmla="*/ 7284207 w 9020483"/>
              <a:gd name="connsiteY36" fmla="*/ 5134428 h 5588014"/>
              <a:gd name="connsiteX37" fmla="*/ 6784648 w 9020483"/>
              <a:gd name="connsiteY37" fmla="*/ 5213832 h 5588014"/>
              <a:gd name="connsiteX38" fmla="*/ 6422170 w 9020483"/>
              <a:gd name="connsiteY38" fmla="*/ 5377174 h 5588014"/>
              <a:gd name="connsiteX39" fmla="*/ 6206310 w 9020483"/>
              <a:gd name="connsiteY39" fmla="*/ 5389679 h 5588014"/>
              <a:gd name="connsiteX40" fmla="*/ 5903541 w 9020483"/>
              <a:gd name="connsiteY40" fmla="*/ 5275418 h 5588014"/>
              <a:gd name="connsiteX41" fmla="*/ 5536375 w 9020483"/>
              <a:gd name="connsiteY41" fmla="*/ 5326999 h 5588014"/>
              <a:gd name="connsiteX42" fmla="*/ 5162800 w 9020483"/>
              <a:gd name="connsiteY42" fmla="*/ 5289329 h 5588014"/>
              <a:gd name="connsiteX43" fmla="*/ 4546165 w 9020483"/>
              <a:gd name="connsiteY43" fmla="*/ 5409998 h 5588014"/>
              <a:gd name="connsiteX44" fmla="*/ 4038478 w 9020483"/>
              <a:gd name="connsiteY44" fmla="*/ 5521446 h 5588014"/>
              <a:gd name="connsiteX45" fmla="*/ 3606600 w 9020483"/>
              <a:gd name="connsiteY45" fmla="*/ 5515194 h 5588014"/>
              <a:gd name="connsiteX46" fmla="*/ 3161155 w 9020483"/>
              <a:gd name="connsiteY46" fmla="*/ 5544750 h 5588014"/>
              <a:gd name="connsiteX47" fmla="*/ 2526357 w 9020483"/>
              <a:gd name="connsiteY47" fmla="*/ 5563805 h 5588014"/>
              <a:gd name="connsiteX48" fmla="*/ 1984594 w 9020483"/>
              <a:gd name="connsiteY48" fmla="*/ 5561462 h 5588014"/>
              <a:gd name="connsiteX49" fmla="*/ 860899 w 9020483"/>
              <a:gd name="connsiteY49" fmla="*/ 5562242 h 5588014"/>
              <a:gd name="connsiteX50" fmla="*/ 27909 w 9020483"/>
              <a:gd name="connsiteY50" fmla="*/ 5572663 h 5588014"/>
              <a:gd name="connsiteX51" fmla="*/ 32467 w 9020483"/>
              <a:gd name="connsiteY51" fmla="*/ 146182 h 5588014"/>
              <a:gd name="connsiteX52" fmla="*/ 251299 w 9020483"/>
              <a:gd name="connsiteY52" fmla="*/ 443165 h 5588014"/>
              <a:gd name="connsiteX53" fmla="*/ 1009389 w 9020483"/>
              <a:gd name="connsiteY53" fmla="*/ 677628 h 5588014"/>
              <a:gd name="connsiteX54" fmla="*/ 1642437 w 9020483"/>
              <a:gd name="connsiteY54" fmla="*/ 1349750 h 5588014"/>
              <a:gd name="connsiteX55" fmla="*/ 2158251 w 9020483"/>
              <a:gd name="connsiteY55" fmla="*/ 1967166 h 5588014"/>
              <a:gd name="connsiteX56" fmla="*/ 2455235 w 9020483"/>
              <a:gd name="connsiteY56" fmla="*/ 1506059 h 5588014"/>
              <a:gd name="connsiteX57" fmla="*/ 2608295 w 9020483"/>
              <a:gd name="connsiteY57" fmla="*/ 1168990 h 558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020483" h="5588014">
                <a:moveTo>
                  <a:pt x="2608295" y="1168990"/>
                </a:moveTo>
                <a:cubicBezTo>
                  <a:pt x="2643465" y="1077810"/>
                  <a:pt x="2562807" y="1033061"/>
                  <a:pt x="2580282" y="958982"/>
                </a:cubicBezTo>
                <a:cubicBezTo>
                  <a:pt x="2597757" y="884904"/>
                  <a:pt x="2632385" y="822211"/>
                  <a:pt x="2705328" y="724519"/>
                </a:cubicBezTo>
                <a:cubicBezTo>
                  <a:pt x="2782721" y="620482"/>
                  <a:pt x="2947605" y="608592"/>
                  <a:pt x="3033574" y="380643"/>
                </a:cubicBezTo>
                <a:cubicBezTo>
                  <a:pt x="3174251" y="301187"/>
                  <a:pt x="3339678" y="273832"/>
                  <a:pt x="3518129" y="247781"/>
                </a:cubicBezTo>
                <a:cubicBezTo>
                  <a:pt x="3723934" y="237360"/>
                  <a:pt x="3554600" y="47186"/>
                  <a:pt x="3760405" y="36765"/>
                </a:cubicBezTo>
                <a:cubicBezTo>
                  <a:pt x="3834651" y="-6219"/>
                  <a:pt x="3966211" y="57607"/>
                  <a:pt x="4049575" y="52397"/>
                </a:cubicBezTo>
                <a:cubicBezTo>
                  <a:pt x="4132939" y="47187"/>
                  <a:pt x="4174621" y="-19244"/>
                  <a:pt x="4260590" y="5505"/>
                </a:cubicBezTo>
                <a:cubicBezTo>
                  <a:pt x="4346559" y="30254"/>
                  <a:pt x="4389544" y="144879"/>
                  <a:pt x="4518498" y="138366"/>
                </a:cubicBezTo>
                <a:cubicBezTo>
                  <a:pt x="4647452" y="131853"/>
                  <a:pt x="4833718" y="294"/>
                  <a:pt x="4995236" y="52396"/>
                </a:cubicBezTo>
                <a:cubicBezTo>
                  <a:pt x="5156754" y="104498"/>
                  <a:pt x="5112467" y="293371"/>
                  <a:pt x="5323482" y="333750"/>
                </a:cubicBezTo>
                <a:cubicBezTo>
                  <a:pt x="5620467" y="292068"/>
                  <a:pt x="5901820" y="578632"/>
                  <a:pt x="6198805" y="536950"/>
                </a:cubicBezTo>
                <a:cubicBezTo>
                  <a:pt x="6349903" y="450981"/>
                  <a:pt x="6493184" y="224334"/>
                  <a:pt x="6644282" y="138365"/>
                </a:cubicBezTo>
                <a:cubicBezTo>
                  <a:pt x="6719831" y="133155"/>
                  <a:pt x="6717226" y="182652"/>
                  <a:pt x="6792775" y="177442"/>
                </a:cubicBezTo>
                <a:lnTo>
                  <a:pt x="6984252" y="106097"/>
                </a:lnTo>
                <a:lnTo>
                  <a:pt x="7269513" y="341566"/>
                </a:lnTo>
                <a:lnTo>
                  <a:pt x="7363298" y="333751"/>
                </a:lnTo>
                <a:lnTo>
                  <a:pt x="7488344" y="505690"/>
                </a:lnTo>
                <a:cubicBezTo>
                  <a:pt x="7502672" y="587752"/>
                  <a:pt x="7420609" y="612499"/>
                  <a:pt x="7316405" y="724519"/>
                </a:cubicBezTo>
                <a:cubicBezTo>
                  <a:pt x="7375020" y="789647"/>
                  <a:pt x="7391955" y="805280"/>
                  <a:pt x="7480529" y="912090"/>
                </a:cubicBezTo>
                <a:cubicBezTo>
                  <a:pt x="7518303" y="1000665"/>
                  <a:pt x="7450570" y="1102264"/>
                  <a:pt x="7699359" y="1060582"/>
                </a:cubicBezTo>
                <a:lnTo>
                  <a:pt x="7910375" y="1271597"/>
                </a:lnTo>
                <a:lnTo>
                  <a:pt x="8011974" y="1295043"/>
                </a:lnTo>
                <a:lnTo>
                  <a:pt x="8090129" y="1599843"/>
                </a:lnTo>
                <a:lnTo>
                  <a:pt x="8168282" y="1748336"/>
                </a:lnTo>
                <a:lnTo>
                  <a:pt x="8137021" y="1818673"/>
                </a:lnTo>
                <a:lnTo>
                  <a:pt x="8340221" y="2162551"/>
                </a:lnTo>
                <a:cubicBezTo>
                  <a:pt x="8387113" y="2221167"/>
                  <a:pt x="8397534" y="2087004"/>
                  <a:pt x="8418375" y="2170368"/>
                </a:cubicBezTo>
                <a:cubicBezTo>
                  <a:pt x="8439216" y="2253732"/>
                  <a:pt x="8447502" y="2533554"/>
                  <a:pt x="8465266" y="2662735"/>
                </a:cubicBezTo>
                <a:cubicBezTo>
                  <a:pt x="8483030" y="2791916"/>
                  <a:pt x="8503532" y="2810380"/>
                  <a:pt x="8524959" y="2945456"/>
                </a:cubicBezTo>
                <a:cubicBezTo>
                  <a:pt x="8477806" y="3065292"/>
                  <a:pt x="8477492" y="2982925"/>
                  <a:pt x="8498580" y="3084571"/>
                </a:cubicBezTo>
                <a:cubicBezTo>
                  <a:pt x="8525116" y="3212476"/>
                  <a:pt x="9067081" y="3534829"/>
                  <a:pt x="9017248" y="3555331"/>
                </a:cubicBezTo>
                <a:cubicBezTo>
                  <a:pt x="8967415" y="3575833"/>
                  <a:pt x="8934035" y="3542875"/>
                  <a:pt x="8633924" y="3687644"/>
                </a:cubicBezTo>
                <a:cubicBezTo>
                  <a:pt x="8467925" y="3728781"/>
                  <a:pt x="8305209" y="3832973"/>
                  <a:pt x="8200326" y="3945410"/>
                </a:cubicBezTo>
                <a:cubicBezTo>
                  <a:pt x="8095444" y="4057847"/>
                  <a:pt x="8125819" y="4237693"/>
                  <a:pt x="8004629" y="4362268"/>
                </a:cubicBezTo>
                <a:cubicBezTo>
                  <a:pt x="7883439" y="4486843"/>
                  <a:pt x="7746200" y="4667641"/>
                  <a:pt x="7473183" y="4692859"/>
                </a:cubicBezTo>
                <a:cubicBezTo>
                  <a:pt x="7384609" y="4760592"/>
                  <a:pt x="7495763" y="4948836"/>
                  <a:pt x="7284207" y="5134428"/>
                </a:cubicBezTo>
                <a:cubicBezTo>
                  <a:pt x="7208658" y="5209977"/>
                  <a:pt x="6928321" y="5173374"/>
                  <a:pt x="6784648" y="5213832"/>
                </a:cubicBezTo>
                <a:cubicBezTo>
                  <a:pt x="6640975" y="5254290"/>
                  <a:pt x="6646576" y="5305194"/>
                  <a:pt x="6422170" y="5377174"/>
                </a:cubicBezTo>
                <a:cubicBezTo>
                  <a:pt x="6197764" y="5449154"/>
                  <a:pt x="6318330" y="5340182"/>
                  <a:pt x="6206310" y="5389679"/>
                </a:cubicBezTo>
                <a:cubicBezTo>
                  <a:pt x="6031767" y="5420940"/>
                  <a:pt x="6342265" y="5369565"/>
                  <a:pt x="5903541" y="5275418"/>
                </a:cubicBezTo>
                <a:cubicBezTo>
                  <a:pt x="5594625" y="5237487"/>
                  <a:pt x="5953425" y="5340439"/>
                  <a:pt x="5536375" y="5326999"/>
                </a:cubicBezTo>
                <a:cubicBezTo>
                  <a:pt x="5348076" y="5306887"/>
                  <a:pt x="5420676" y="5387801"/>
                  <a:pt x="5162800" y="5289329"/>
                </a:cubicBezTo>
                <a:cubicBezTo>
                  <a:pt x="4963508" y="5338826"/>
                  <a:pt x="4791589" y="5336427"/>
                  <a:pt x="4546165" y="5409998"/>
                </a:cubicBezTo>
                <a:cubicBezTo>
                  <a:pt x="4397673" y="5423024"/>
                  <a:pt x="4195072" y="5503913"/>
                  <a:pt x="4038478" y="5521446"/>
                </a:cubicBezTo>
                <a:cubicBezTo>
                  <a:pt x="3881884" y="5538979"/>
                  <a:pt x="3752820" y="5511310"/>
                  <a:pt x="3606600" y="5515194"/>
                </a:cubicBezTo>
                <a:cubicBezTo>
                  <a:pt x="3460380" y="5519078"/>
                  <a:pt x="3633048" y="5579138"/>
                  <a:pt x="3161155" y="5544750"/>
                </a:cubicBezTo>
                <a:cubicBezTo>
                  <a:pt x="3014382" y="5565226"/>
                  <a:pt x="2722450" y="5561020"/>
                  <a:pt x="2526357" y="5563805"/>
                </a:cubicBezTo>
                <a:lnTo>
                  <a:pt x="1984594" y="5561462"/>
                </a:lnTo>
                <a:lnTo>
                  <a:pt x="860899" y="5562242"/>
                </a:lnTo>
                <a:cubicBezTo>
                  <a:pt x="534785" y="5564109"/>
                  <a:pt x="795120" y="5611740"/>
                  <a:pt x="27909" y="5572663"/>
                </a:cubicBezTo>
                <a:cubicBezTo>
                  <a:pt x="18791" y="4634816"/>
                  <a:pt x="-32661" y="1001967"/>
                  <a:pt x="32467" y="146182"/>
                </a:cubicBezTo>
                <a:cubicBezTo>
                  <a:pt x="253903" y="493966"/>
                  <a:pt x="88479" y="354591"/>
                  <a:pt x="251299" y="443165"/>
                </a:cubicBezTo>
                <a:cubicBezTo>
                  <a:pt x="414119" y="531739"/>
                  <a:pt x="815307" y="520018"/>
                  <a:pt x="1009389" y="677628"/>
                </a:cubicBezTo>
                <a:cubicBezTo>
                  <a:pt x="1203471" y="835238"/>
                  <a:pt x="1608570" y="1392735"/>
                  <a:pt x="1642437" y="1349750"/>
                </a:cubicBezTo>
                <a:cubicBezTo>
                  <a:pt x="1676304" y="1306765"/>
                  <a:pt x="2149133" y="2217258"/>
                  <a:pt x="2158251" y="1967166"/>
                </a:cubicBezTo>
                <a:cubicBezTo>
                  <a:pt x="2167369" y="1717074"/>
                  <a:pt x="2476617" y="1741991"/>
                  <a:pt x="2455235" y="1506059"/>
                </a:cubicBezTo>
                <a:lnTo>
                  <a:pt x="2608295" y="1168990"/>
                </a:lnTo>
                <a:close/>
              </a:path>
            </a:pathLst>
          </a:custGeom>
          <a:noFill/>
          <a:ln w="762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78332742-ED3C-4EC0-8886-4AE427BE4A1F}"/>
              </a:ext>
            </a:extLst>
          </p:cNvPr>
          <p:cNvSpPr/>
          <p:nvPr/>
        </p:nvSpPr>
        <p:spPr>
          <a:xfrm>
            <a:off x="79943" y="936712"/>
            <a:ext cx="1845810" cy="902313"/>
          </a:xfrm>
          <a:prstGeom prst="rect">
            <a:avLst/>
          </a:prstGeom>
          <a:solidFill>
            <a:schemeClr val="bg1"/>
          </a:solidFill>
          <a:ln w="1905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テキスト ボックス 13">
            <a:extLst>
              <a:ext uri="{FF2B5EF4-FFF2-40B4-BE49-F238E27FC236}">
                <a16:creationId xmlns:a16="http://schemas.microsoft.com/office/drawing/2014/main" id="{7F7B0517-1D6E-4F22-A67E-7AA0118A107C}"/>
              </a:ext>
            </a:extLst>
          </p:cNvPr>
          <p:cNvSpPr txBox="1"/>
          <p:nvPr/>
        </p:nvSpPr>
        <p:spPr>
          <a:xfrm>
            <a:off x="81813" y="964461"/>
            <a:ext cx="570875" cy="246221"/>
          </a:xfrm>
          <a:prstGeom prst="rect">
            <a:avLst/>
          </a:prstGeom>
          <a:noFill/>
        </p:spPr>
        <p:txBody>
          <a:bodyPr wrap="square" rtlCol="0">
            <a:spAutoFit/>
          </a:bodyPr>
          <a:lstStyle/>
          <a:p>
            <a:r>
              <a:rPr lang="ja-JP" altLang="en-US" sz="1000" b="1" dirty="0"/>
              <a:t>凡 例</a:t>
            </a:r>
            <a:endParaRPr kumimoji="1" lang="ja-JP" altLang="en-US" sz="1000" b="1" dirty="0"/>
          </a:p>
        </p:txBody>
      </p:sp>
      <p:sp>
        <p:nvSpPr>
          <p:cNvPr id="15" name="テキスト ボックス 14">
            <a:extLst>
              <a:ext uri="{FF2B5EF4-FFF2-40B4-BE49-F238E27FC236}">
                <a16:creationId xmlns:a16="http://schemas.microsoft.com/office/drawing/2014/main" id="{92BA6668-A566-4F10-A539-7993EA5A89ED}"/>
              </a:ext>
            </a:extLst>
          </p:cNvPr>
          <p:cNvSpPr txBox="1"/>
          <p:nvPr/>
        </p:nvSpPr>
        <p:spPr>
          <a:xfrm>
            <a:off x="460025" y="1190294"/>
            <a:ext cx="1338295" cy="400110"/>
          </a:xfrm>
          <a:prstGeom prst="rect">
            <a:avLst/>
          </a:prstGeom>
          <a:noFill/>
        </p:spPr>
        <p:txBody>
          <a:bodyPr wrap="square" rtlCol="0">
            <a:spAutoFit/>
          </a:bodyPr>
          <a:lstStyle/>
          <a:p>
            <a:r>
              <a:rPr kumimoji="1" lang="ja-JP" altLang="en-US" sz="1000" b="1" dirty="0"/>
              <a:t>森林経営計画地</a:t>
            </a:r>
            <a:endParaRPr kumimoji="1" lang="en-US" altLang="ja-JP" sz="1000" b="1" dirty="0"/>
          </a:p>
          <a:p>
            <a:r>
              <a:rPr kumimoji="1" lang="ja-JP" altLang="en-US" sz="1000" b="1" dirty="0"/>
              <a:t>（無し）</a:t>
            </a:r>
          </a:p>
        </p:txBody>
      </p:sp>
      <p:sp>
        <p:nvSpPr>
          <p:cNvPr id="16" name="正方形/長方形 15">
            <a:extLst>
              <a:ext uri="{FF2B5EF4-FFF2-40B4-BE49-F238E27FC236}">
                <a16:creationId xmlns:a16="http://schemas.microsoft.com/office/drawing/2014/main" id="{D277EBE2-A567-454B-830B-C340A1ED7AF6}"/>
              </a:ext>
            </a:extLst>
          </p:cNvPr>
          <p:cNvSpPr/>
          <p:nvPr/>
        </p:nvSpPr>
        <p:spPr>
          <a:xfrm>
            <a:off x="155900" y="1239428"/>
            <a:ext cx="344963" cy="150921"/>
          </a:xfrm>
          <a:prstGeom prst="rect">
            <a:avLst/>
          </a:prstGeom>
          <a:solidFill>
            <a:srgbClr val="FF0000">
              <a:alpha val="46000"/>
            </a:srgbClr>
          </a:solidFill>
          <a:ln w="254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7" name="直線コネクタ 16">
            <a:extLst>
              <a:ext uri="{FF2B5EF4-FFF2-40B4-BE49-F238E27FC236}">
                <a16:creationId xmlns:a16="http://schemas.microsoft.com/office/drawing/2014/main" id="{A6ABC214-160C-48D1-BDB2-8B87BFACDF01}"/>
              </a:ext>
            </a:extLst>
          </p:cNvPr>
          <p:cNvCxnSpPr/>
          <p:nvPr/>
        </p:nvCxnSpPr>
        <p:spPr>
          <a:xfrm>
            <a:off x="155900" y="1707453"/>
            <a:ext cx="344963" cy="0"/>
          </a:xfrm>
          <a:prstGeom prst="line">
            <a:avLst/>
          </a:prstGeom>
          <a:ln w="444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11090B75-5FDB-4181-909A-93EA53E3A09C}"/>
              </a:ext>
            </a:extLst>
          </p:cNvPr>
          <p:cNvSpPr txBox="1"/>
          <p:nvPr/>
        </p:nvSpPr>
        <p:spPr>
          <a:xfrm>
            <a:off x="460715" y="1592804"/>
            <a:ext cx="1338295" cy="246221"/>
          </a:xfrm>
          <a:prstGeom prst="rect">
            <a:avLst/>
          </a:prstGeom>
          <a:noFill/>
        </p:spPr>
        <p:txBody>
          <a:bodyPr wrap="square" rtlCol="0">
            <a:spAutoFit/>
          </a:bodyPr>
          <a:lstStyle/>
          <a:p>
            <a:r>
              <a:rPr kumimoji="1" lang="ja-JP" altLang="en-US" sz="1000" b="1" dirty="0"/>
              <a:t>林道</a:t>
            </a:r>
            <a:endParaRPr kumimoji="1" lang="en-US" altLang="ja-JP" sz="1000" b="1" dirty="0"/>
          </a:p>
        </p:txBody>
      </p:sp>
      <p:pic>
        <p:nvPicPr>
          <p:cNvPr id="22" name="図 21">
            <a:extLst>
              <a:ext uri="{FF2B5EF4-FFF2-40B4-BE49-F238E27FC236}">
                <a16:creationId xmlns:a16="http://schemas.microsoft.com/office/drawing/2014/main" id="{4450C803-B3E1-40CE-9738-15ED70CEF89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00864" y="6521138"/>
            <a:ext cx="2065020" cy="383089"/>
          </a:xfrm>
          <a:prstGeom prst="rect">
            <a:avLst/>
          </a:prstGeom>
        </p:spPr>
      </p:pic>
      <p:sp>
        <p:nvSpPr>
          <p:cNvPr id="23" name="テキスト ボックス 22">
            <a:extLst>
              <a:ext uri="{FF2B5EF4-FFF2-40B4-BE49-F238E27FC236}">
                <a16:creationId xmlns:a16="http://schemas.microsoft.com/office/drawing/2014/main" id="{280171E4-F05C-4EE8-B3BF-8600D7581419}"/>
              </a:ext>
            </a:extLst>
          </p:cNvPr>
          <p:cNvSpPr txBox="1"/>
          <p:nvPr/>
        </p:nvSpPr>
        <p:spPr>
          <a:xfrm>
            <a:off x="453571" y="6286744"/>
            <a:ext cx="7347293" cy="523220"/>
          </a:xfrm>
          <a:prstGeom prst="rect">
            <a:avLst/>
          </a:prstGeom>
          <a:solidFill>
            <a:schemeClr val="bg1"/>
          </a:solidFill>
          <a:ln>
            <a:solidFill>
              <a:schemeClr val="tx1"/>
            </a:solidFill>
          </a:ln>
        </p:spPr>
        <p:txBody>
          <a:bodyPr wrap="square" rtlCol="0">
            <a:spAutoFit/>
          </a:bodyPr>
          <a:lstStyle/>
          <a:p>
            <a:r>
              <a:rPr kumimoji="1" lang="ja-JP" altLang="en-US" sz="1400" b="1" dirty="0"/>
              <a:t>エリア内には、自然公園の維持管理のための管理道はあるものの、</a:t>
            </a:r>
            <a:endParaRPr kumimoji="1" lang="en-US" altLang="ja-JP" sz="1400" b="1" dirty="0"/>
          </a:p>
          <a:p>
            <a:r>
              <a:rPr kumimoji="1" lang="ja-JP" altLang="en-US" sz="1400" b="1" dirty="0"/>
              <a:t>林業経営するための林道等の路網整備はほとんどなく、森林経営計画も作成されていない。</a:t>
            </a:r>
          </a:p>
        </p:txBody>
      </p:sp>
      <p:sp>
        <p:nvSpPr>
          <p:cNvPr id="24" name="テキスト ボックス 23">
            <a:extLst>
              <a:ext uri="{FF2B5EF4-FFF2-40B4-BE49-F238E27FC236}">
                <a16:creationId xmlns:a16="http://schemas.microsoft.com/office/drawing/2014/main" id="{78E89A9D-8449-4B98-B85E-46E934D5E67A}"/>
              </a:ext>
            </a:extLst>
          </p:cNvPr>
          <p:cNvSpPr txBox="1"/>
          <p:nvPr/>
        </p:nvSpPr>
        <p:spPr>
          <a:xfrm>
            <a:off x="6389235" y="4797861"/>
            <a:ext cx="1117673" cy="246221"/>
          </a:xfrm>
          <a:prstGeom prst="rect">
            <a:avLst/>
          </a:prstGeom>
          <a:solidFill>
            <a:schemeClr val="bg1"/>
          </a:solidFill>
          <a:ln>
            <a:solidFill>
              <a:srgbClr val="FF0000"/>
            </a:solidFill>
          </a:ln>
        </p:spPr>
        <p:txBody>
          <a:bodyPr wrap="square" rtlCol="0">
            <a:spAutoFit/>
          </a:bodyPr>
          <a:lstStyle/>
          <a:p>
            <a:r>
              <a:rPr kumimoji="1" lang="ja-JP" altLang="en-US" sz="1000" b="1" dirty="0"/>
              <a:t>自然公園管理道</a:t>
            </a:r>
          </a:p>
        </p:txBody>
      </p:sp>
      <p:sp>
        <p:nvSpPr>
          <p:cNvPr id="25" name="テキスト ボックス 24">
            <a:extLst>
              <a:ext uri="{FF2B5EF4-FFF2-40B4-BE49-F238E27FC236}">
                <a16:creationId xmlns:a16="http://schemas.microsoft.com/office/drawing/2014/main" id="{F9DB7883-5B7B-4874-A9D4-6EB124A410CA}"/>
              </a:ext>
            </a:extLst>
          </p:cNvPr>
          <p:cNvSpPr txBox="1"/>
          <p:nvPr/>
        </p:nvSpPr>
        <p:spPr>
          <a:xfrm>
            <a:off x="7545180" y="3801420"/>
            <a:ext cx="1249928" cy="246221"/>
          </a:xfrm>
          <a:prstGeom prst="rect">
            <a:avLst/>
          </a:prstGeom>
          <a:solidFill>
            <a:schemeClr val="bg1"/>
          </a:solidFill>
          <a:ln>
            <a:solidFill>
              <a:srgbClr val="FF0000"/>
            </a:solidFill>
          </a:ln>
        </p:spPr>
        <p:txBody>
          <a:bodyPr wrap="square" rtlCol="0">
            <a:spAutoFit/>
          </a:bodyPr>
          <a:lstStyle/>
          <a:p>
            <a:r>
              <a:rPr kumimoji="1" lang="ja-JP" altLang="en-US" sz="1000" b="1" dirty="0"/>
              <a:t>有料道路（車道）</a:t>
            </a:r>
          </a:p>
        </p:txBody>
      </p:sp>
      <p:sp>
        <p:nvSpPr>
          <p:cNvPr id="26" name="スライド番号プレースホルダー 10">
            <a:extLst>
              <a:ext uri="{FF2B5EF4-FFF2-40B4-BE49-F238E27FC236}">
                <a16:creationId xmlns:a16="http://schemas.microsoft.com/office/drawing/2014/main" id="{6B2245AA-5C99-4BB6-B505-30821CED255A}"/>
              </a:ext>
            </a:extLst>
          </p:cNvPr>
          <p:cNvSpPr>
            <a:spLocks noGrp="1"/>
          </p:cNvSpPr>
          <p:nvPr>
            <p:ph type="sldNum" sz="quarter" idx="12"/>
          </p:nvPr>
        </p:nvSpPr>
        <p:spPr>
          <a:xfrm>
            <a:off x="7044602" y="6562145"/>
            <a:ext cx="2228850" cy="365125"/>
          </a:xfrm>
        </p:spPr>
        <p:txBody>
          <a:bodyPr/>
          <a:lstStyle/>
          <a:p>
            <a:fld id="{D2D8002D-B5B0-4BAC-B1F6-782DDCCE6D9C}" type="slidenum">
              <a:rPr kumimoji="1" lang="ja-JP" altLang="en-US" sz="2000" b="1"/>
              <a:t>21</a:t>
            </a:fld>
            <a:endParaRPr kumimoji="1" lang="ja-JP" altLang="en-US" sz="2000" b="1" dirty="0"/>
          </a:p>
        </p:txBody>
      </p:sp>
    </p:spTree>
    <p:extLst>
      <p:ext uri="{BB962C8B-B14F-4D97-AF65-F5344CB8AC3E}">
        <p14:creationId xmlns:p14="http://schemas.microsoft.com/office/powerpoint/2010/main" val="1123131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図 44">
            <a:extLst>
              <a:ext uri="{FF2B5EF4-FFF2-40B4-BE49-F238E27FC236}">
                <a16:creationId xmlns:a16="http://schemas.microsoft.com/office/drawing/2014/main" id="{35000A48-74EC-4379-B9F0-A0438F81126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470" y="931019"/>
            <a:ext cx="10029910" cy="5620599"/>
          </a:xfrm>
          <a:prstGeom prst="rect">
            <a:avLst/>
          </a:prstGeom>
        </p:spPr>
      </p:pic>
      <p:grpSp>
        <p:nvGrpSpPr>
          <p:cNvPr id="4" name="グループ化 3">
            <a:extLst>
              <a:ext uri="{FF2B5EF4-FFF2-40B4-BE49-F238E27FC236}">
                <a16:creationId xmlns:a16="http://schemas.microsoft.com/office/drawing/2014/main" id="{BD449AD5-05A1-4D12-878D-9BF72556DB9F}"/>
              </a:ext>
            </a:extLst>
          </p:cNvPr>
          <p:cNvGrpSpPr/>
          <p:nvPr/>
        </p:nvGrpSpPr>
        <p:grpSpPr>
          <a:xfrm>
            <a:off x="453571" y="34239"/>
            <a:ext cx="8985489" cy="705033"/>
            <a:chOff x="101599" y="245318"/>
            <a:chExt cx="7856064" cy="594834"/>
          </a:xfrm>
        </p:grpSpPr>
        <p:grpSp>
          <p:nvGrpSpPr>
            <p:cNvPr id="5" name="グループ化 4">
              <a:extLst>
                <a:ext uri="{FF2B5EF4-FFF2-40B4-BE49-F238E27FC236}">
                  <a16:creationId xmlns:a16="http://schemas.microsoft.com/office/drawing/2014/main" id="{6A09F89D-4552-48B6-BC0E-5526ABF7B312}"/>
                </a:ext>
              </a:extLst>
            </p:cNvPr>
            <p:cNvGrpSpPr/>
            <p:nvPr/>
          </p:nvGrpSpPr>
          <p:grpSpPr>
            <a:xfrm>
              <a:off x="101599" y="245354"/>
              <a:ext cx="7561075" cy="575048"/>
              <a:chOff x="101600" y="245354"/>
              <a:chExt cx="5880310" cy="575048"/>
            </a:xfrm>
          </p:grpSpPr>
          <p:sp>
            <p:nvSpPr>
              <p:cNvPr id="8" name="Rectangle 29">
                <a:extLst>
                  <a:ext uri="{FF2B5EF4-FFF2-40B4-BE49-F238E27FC236}">
                    <a16:creationId xmlns:a16="http://schemas.microsoft.com/office/drawing/2014/main" id="{3CB494C8-3402-4D04-B572-44EE7A07D7F1}"/>
                  </a:ext>
                </a:extLst>
              </p:cNvPr>
              <p:cNvSpPr>
                <a:spLocks noChangeArrowheads="1"/>
              </p:cNvSpPr>
              <p:nvPr/>
            </p:nvSpPr>
            <p:spPr bwMode="auto">
              <a:xfrm>
                <a:off x="101600" y="245354"/>
                <a:ext cx="5880309" cy="420268"/>
              </a:xfrm>
              <a:prstGeom prst="rect">
                <a:avLst/>
              </a:prstGeom>
              <a:solidFill>
                <a:srgbClr val="008000"/>
              </a:solidFill>
              <a:ln w="9525">
                <a:solidFill>
                  <a:srgbClr val="008000"/>
                </a:solidFill>
                <a:miter lim="800000"/>
                <a:headEnd/>
                <a:tailEnd/>
              </a:ln>
            </p:spPr>
            <p:txBody>
              <a:bodyPr vert="horz" wrap="square" lIns="53068" tIns="6350" rIns="53068" bIns="6350" numCol="1" anchor="ctr" anchorCtr="0" compatLnSpc="1">
                <a:prstTxWarp prst="textNoShape">
                  <a:avLst/>
                </a:prstTxWarp>
                <a:noAutofit/>
              </a:bodyPr>
              <a:lstStyle/>
              <a:p>
                <a:pPr defTabSz="653156" eaLnBrk="0" fontAlgn="base" hangingPunct="0">
                  <a:spcBef>
                    <a:spcPct val="0"/>
                  </a:spcBef>
                  <a:spcAft>
                    <a:spcPct val="0"/>
                  </a:spcAft>
                </a:pPr>
                <a:r>
                  <a:rPr lang="ja-JP" altLang="en-US" sz="1714" dirty="0">
                    <a:solidFill>
                      <a:schemeClr val="bg1"/>
                    </a:solidFill>
                    <a:latin typeface="Arial" panose="020B0604020202020204" pitchFamily="34" charset="0"/>
                  </a:rPr>
                  <a:t>　</a:t>
                </a:r>
                <a:r>
                  <a:rPr kumimoji="1" lang="ja-JP" altLang="en-US" sz="1714" b="1" dirty="0">
                    <a:solidFill>
                      <a:schemeClr val="bg1"/>
                    </a:solidFill>
                    <a:latin typeface="BIZ UDゴシック" panose="020B0400000000000000" pitchFamily="49" charset="-128"/>
                    <a:ea typeface="BIZ UDゴシック" panose="020B0400000000000000" pitchFamily="49" charset="-128"/>
                  </a:rPr>
                  <a:t>各基軸・個別施策展開のためのゾーニング　</a:t>
                </a:r>
                <a:endParaRPr kumimoji="1" lang="en-US" altLang="ja-JP" sz="1714" b="1" dirty="0">
                  <a:solidFill>
                    <a:schemeClr val="bg1"/>
                  </a:solidFill>
                  <a:latin typeface="BIZ UDゴシック" panose="020B0400000000000000" pitchFamily="49" charset="-128"/>
                  <a:ea typeface="BIZ UDゴシック" panose="020B0400000000000000" pitchFamily="49" charset="-128"/>
                </a:endParaRPr>
              </a:p>
              <a:p>
                <a:pPr defTabSz="653156" eaLnBrk="0" fontAlgn="base" hangingPunct="0">
                  <a:spcBef>
                    <a:spcPct val="0"/>
                  </a:spcBef>
                  <a:spcAft>
                    <a:spcPct val="0"/>
                  </a:spcAft>
                </a:pPr>
                <a:r>
                  <a:rPr kumimoji="1" lang="ja-JP" altLang="en-US" sz="1714" b="1" dirty="0">
                    <a:solidFill>
                      <a:schemeClr val="bg1"/>
                    </a:solidFill>
                    <a:latin typeface="BIZ UDゴシック" panose="020B0400000000000000" pitchFamily="49" charset="-128"/>
                    <a:ea typeface="BIZ UDゴシック" panose="020B0400000000000000" pitchFamily="49" charset="-128"/>
                  </a:rPr>
                  <a:t>　　　　　　　　　　　　 （森林整備指針・危険地区・経営計画の重ね合わせ）</a:t>
                </a:r>
                <a:endParaRPr kumimoji="1" lang="en-US" altLang="ja-JP" sz="1714" b="1" dirty="0">
                  <a:solidFill>
                    <a:schemeClr val="bg1"/>
                  </a:solidFill>
                  <a:latin typeface="BIZ UDゴシック" panose="020B0400000000000000" pitchFamily="49" charset="-128"/>
                  <a:ea typeface="BIZ UDゴシック" panose="020B0400000000000000" pitchFamily="49" charset="-128"/>
                </a:endParaRPr>
              </a:p>
            </p:txBody>
          </p:sp>
          <p:sp>
            <p:nvSpPr>
              <p:cNvPr id="9" name="Rectangle 31">
                <a:extLst>
                  <a:ext uri="{FF2B5EF4-FFF2-40B4-BE49-F238E27FC236}">
                    <a16:creationId xmlns:a16="http://schemas.microsoft.com/office/drawing/2014/main" id="{E3164395-540B-4EA5-829E-1ACE9BE7001A}"/>
                  </a:ext>
                </a:extLst>
              </p:cNvPr>
              <p:cNvSpPr>
                <a:spLocks noChangeArrowheads="1"/>
              </p:cNvSpPr>
              <p:nvPr/>
            </p:nvSpPr>
            <p:spPr bwMode="auto">
              <a:xfrm>
                <a:off x="101601" y="738163"/>
                <a:ext cx="5880309" cy="82239"/>
              </a:xfrm>
              <a:prstGeom prst="rect">
                <a:avLst/>
              </a:prstGeom>
              <a:solidFill>
                <a:srgbClr val="00FF00"/>
              </a:solidFill>
              <a:ln w="9525">
                <a:solidFill>
                  <a:srgbClr val="00FF00"/>
                </a:solidFill>
                <a:miter lim="800000"/>
                <a:headEnd/>
                <a:tailEnd/>
              </a:ln>
            </p:spPr>
            <p:txBody>
              <a:bodyPr vert="horz" wrap="square" lIns="65314" tIns="32657" rIns="65314" bIns="32657" numCol="1" anchor="t" anchorCtr="0" compatLnSpc="1">
                <a:prstTxWarp prst="textNoShape">
                  <a:avLst/>
                </a:prstTxWarp>
              </a:bodyPr>
              <a:lstStyle/>
              <a:p>
                <a:endParaRPr lang="ja-JP" altLang="en-US" sz="1286"/>
              </a:p>
            </p:txBody>
          </p:sp>
        </p:grpSp>
        <p:sp>
          <p:nvSpPr>
            <p:cNvPr id="6" name="Rectangle 30">
              <a:extLst>
                <a:ext uri="{FF2B5EF4-FFF2-40B4-BE49-F238E27FC236}">
                  <a16:creationId xmlns:a16="http://schemas.microsoft.com/office/drawing/2014/main" id="{66C8223E-80A2-4485-908B-95A7AA9FA000}"/>
                </a:ext>
              </a:extLst>
            </p:cNvPr>
            <p:cNvSpPr>
              <a:spLocks noChangeArrowheads="1"/>
            </p:cNvSpPr>
            <p:nvPr/>
          </p:nvSpPr>
          <p:spPr bwMode="auto">
            <a:xfrm>
              <a:off x="7524628" y="245318"/>
              <a:ext cx="433035" cy="42733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4500">
                  <a:solidFill>
                    <a:schemeClr val="tx1"/>
                  </a:solidFill>
                  <a:latin typeface="Arial" charset="0"/>
                  <a:ea typeface="ＭＳ Ｐゴシック" charset="-128"/>
                </a:defRPr>
              </a:lvl1pPr>
              <a:lvl2pPr marL="742950" indent="-285750">
                <a:spcBef>
                  <a:spcPct val="20000"/>
                </a:spcBef>
                <a:buChar char="–"/>
                <a:defRPr kumimoji="1" sz="3900">
                  <a:solidFill>
                    <a:schemeClr val="tx1"/>
                  </a:solidFill>
                  <a:latin typeface="Arial" charset="0"/>
                  <a:ea typeface="ＭＳ Ｐゴシック" charset="-128"/>
                </a:defRPr>
              </a:lvl2pPr>
              <a:lvl3pPr marL="1143000" indent="-228600">
                <a:spcBef>
                  <a:spcPct val="20000"/>
                </a:spcBef>
                <a:buChar char="•"/>
                <a:defRPr kumimoji="1" sz="3400">
                  <a:solidFill>
                    <a:schemeClr val="tx1"/>
                  </a:solidFill>
                  <a:latin typeface="Arial" charset="0"/>
                  <a:ea typeface="ＭＳ Ｐゴシック" charset="-128"/>
                </a:defRPr>
              </a:lvl3pPr>
              <a:lvl4pPr marL="1600200" indent="-228600">
                <a:spcBef>
                  <a:spcPct val="20000"/>
                </a:spcBef>
                <a:buChar char="–"/>
                <a:defRPr kumimoji="1" sz="2800">
                  <a:solidFill>
                    <a:schemeClr val="tx1"/>
                  </a:solidFill>
                  <a:latin typeface="Arial" charset="0"/>
                  <a:ea typeface="ＭＳ Ｐゴシック" charset="-128"/>
                </a:defRPr>
              </a:lvl4pPr>
              <a:lvl5pPr marL="2057400" indent="-22860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eaLnBrk="1" hangingPunct="1">
                <a:spcBef>
                  <a:spcPct val="0"/>
                </a:spcBef>
                <a:buFontTx/>
                <a:buNone/>
              </a:pPr>
              <a:endParaRPr lang="ja-JP" altLang="en-US" sz="857" dirty="0">
                <a:solidFill>
                  <a:srgbClr val="000000"/>
                </a:solidFill>
              </a:endParaRPr>
            </a:p>
          </p:txBody>
        </p:sp>
        <p:sp>
          <p:nvSpPr>
            <p:cNvPr id="7" name="Rectangle 32">
              <a:extLst>
                <a:ext uri="{FF2B5EF4-FFF2-40B4-BE49-F238E27FC236}">
                  <a16:creationId xmlns:a16="http://schemas.microsoft.com/office/drawing/2014/main" id="{97900012-8ECA-4DEC-9EF0-4C0E3E9148AC}"/>
                </a:ext>
              </a:extLst>
            </p:cNvPr>
            <p:cNvSpPr>
              <a:spLocks noChangeArrowheads="1"/>
            </p:cNvSpPr>
            <p:nvPr/>
          </p:nvSpPr>
          <p:spPr bwMode="auto">
            <a:xfrm>
              <a:off x="7515103" y="738163"/>
              <a:ext cx="441715" cy="101989"/>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4500">
                  <a:solidFill>
                    <a:schemeClr val="tx1"/>
                  </a:solidFill>
                  <a:latin typeface="Arial" charset="0"/>
                  <a:ea typeface="ＭＳ Ｐゴシック" charset="-128"/>
                </a:defRPr>
              </a:lvl1pPr>
              <a:lvl2pPr marL="742950" indent="-285750">
                <a:spcBef>
                  <a:spcPct val="20000"/>
                </a:spcBef>
                <a:buChar char="–"/>
                <a:defRPr kumimoji="1" sz="3900">
                  <a:solidFill>
                    <a:schemeClr val="tx1"/>
                  </a:solidFill>
                  <a:latin typeface="Arial" charset="0"/>
                  <a:ea typeface="ＭＳ Ｐゴシック" charset="-128"/>
                </a:defRPr>
              </a:lvl2pPr>
              <a:lvl3pPr marL="1143000" indent="-228600">
                <a:spcBef>
                  <a:spcPct val="20000"/>
                </a:spcBef>
                <a:buChar char="•"/>
                <a:defRPr kumimoji="1" sz="3400">
                  <a:solidFill>
                    <a:schemeClr val="tx1"/>
                  </a:solidFill>
                  <a:latin typeface="Arial" charset="0"/>
                  <a:ea typeface="ＭＳ Ｐゴシック" charset="-128"/>
                </a:defRPr>
              </a:lvl3pPr>
              <a:lvl4pPr marL="1600200" indent="-228600">
                <a:spcBef>
                  <a:spcPct val="20000"/>
                </a:spcBef>
                <a:buChar char="–"/>
                <a:defRPr kumimoji="1" sz="2800">
                  <a:solidFill>
                    <a:schemeClr val="tx1"/>
                  </a:solidFill>
                  <a:latin typeface="Arial" charset="0"/>
                  <a:ea typeface="ＭＳ Ｐゴシック" charset="-128"/>
                </a:defRPr>
              </a:lvl4pPr>
              <a:lvl5pPr marL="2057400" indent="-22860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eaLnBrk="1" hangingPunct="1">
                <a:spcBef>
                  <a:spcPct val="0"/>
                </a:spcBef>
                <a:buFontTx/>
                <a:buNone/>
              </a:pPr>
              <a:endParaRPr lang="ja-JP" altLang="en-US" sz="857">
                <a:solidFill>
                  <a:srgbClr val="000000"/>
                </a:solidFill>
              </a:endParaRPr>
            </a:p>
          </p:txBody>
        </p:sp>
      </p:grpSp>
      <p:sp>
        <p:nvSpPr>
          <p:cNvPr id="10" name="テキスト ボックス 9">
            <a:extLst>
              <a:ext uri="{FF2B5EF4-FFF2-40B4-BE49-F238E27FC236}">
                <a16:creationId xmlns:a16="http://schemas.microsoft.com/office/drawing/2014/main" id="{E90A8405-AFD2-4458-B609-B0FC9143DA33}"/>
              </a:ext>
            </a:extLst>
          </p:cNvPr>
          <p:cNvSpPr txBox="1"/>
          <p:nvPr/>
        </p:nvSpPr>
        <p:spPr>
          <a:xfrm>
            <a:off x="8486393" y="55099"/>
            <a:ext cx="978542" cy="400110"/>
          </a:xfrm>
          <a:prstGeom prst="rect">
            <a:avLst/>
          </a:prstGeom>
          <a:solidFill>
            <a:schemeClr val="bg1"/>
          </a:solidFill>
        </p:spPr>
        <p:txBody>
          <a:bodyPr wrap="square">
            <a:spAutoFit/>
          </a:bodyPr>
          <a:lstStyle/>
          <a:p>
            <a:pPr algn="ctr"/>
            <a:r>
              <a:rPr lang="en-US" altLang="ja-JP" sz="1000" kern="100" dirty="0">
                <a:latin typeface="BIZ UDゴシック" panose="020B0400000000000000" pitchFamily="49" charset="-128"/>
                <a:ea typeface="BIZ UDゴシック" panose="020B0400000000000000" pitchFamily="49" charset="-128"/>
                <a:cs typeface="Times New Roman"/>
              </a:rPr>
              <a:t>R7.9.26</a:t>
            </a:r>
          </a:p>
          <a:p>
            <a:pPr algn="ctr"/>
            <a:r>
              <a:rPr lang="ja-JP" altLang="en-US" sz="1000" kern="100" dirty="0">
                <a:latin typeface="BIZ UDゴシック" panose="020B0400000000000000" pitchFamily="49" charset="-128"/>
                <a:ea typeface="BIZ UDゴシック" panose="020B0400000000000000" pitchFamily="49" charset="-128"/>
                <a:cs typeface="Times New Roman"/>
              </a:rPr>
              <a:t>みどり推進室</a:t>
            </a:r>
            <a:endParaRPr lang="en-US" altLang="ja-JP" sz="1714" kern="100" dirty="0">
              <a:latin typeface="BIZ UDゴシック" panose="020B0400000000000000" pitchFamily="49" charset="-128"/>
              <a:ea typeface="BIZ UDゴシック" panose="020B0400000000000000" pitchFamily="49" charset="-128"/>
              <a:cs typeface="Times New Roman"/>
            </a:endParaRPr>
          </a:p>
        </p:txBody>
      </p:sp>
      <p:sp>
        <p:nvSpPr>
          <p:cNvPr id="43" name="正方形/長方形 1">
            <a:extLst>
              <a:ext uri="{FF2B5EF4-FFF2-40B4-BE49-F238E27FC236}">
                <a16:creationId xmlns:a16="http://schemas.microsoft.com/office/drawing/2014/main" id="{836D6E8A-5FC8-48FE-BD2D-DD2AD21E2077}"/>
              </a:ext>
            </a:extLst>
          </p:cNvPr>
          <p:cNvSpPr/>
          <p:nvPr/>
        </p:nvSpPr>
        <p:spPr>
          <a:xfrm>
            <a:off x="-32470" y="963604"/>
            <a:ext cx="9020483" cy="5588014"/>
          </a:xfrm>
          <a:custGeom>
            <a:avLst/>
            <a:gdLst>
              <a:gd name="connsiteX0" fmla="*/ 0 w 4235280"/>
              <a:gd name="connsiteY0" fmla="*/ 0 h 2974618"/>
              <a:gd name="connsiteX1" fmla="*/ 4235280 w 4235280"/>
              <a:gd name="connsiteY1" fmla="*/ 0 h 2974618"/>
              <a:gd name="connsiteX2" fmla="*/ 4235280 w 4235280"/>
              <a:gd name="connsiteY2" fmla="*/ 2974618 h 2974618"/>
              <a:gd name="connsiteX3" fmla="*/ 0 w 4235280"/>
              <a:gd name="connsiteY3" fmla="*/ 2974618 h 2974618"/>
              <a:gd name="connsiteX4" fmla="*/ 0 w 4235280"/>
              <a:gd name="connsiteY4" fmla="*/ 0 h 2974618"/>
              <a:gd name="connsiteX0" fmla="*/ 0 w 4235280"/>
              <a:gd name="connsiteY0" fmla="*/ 1391139 h 4365757"/>
              <a:gd name="connsiteX1" fmla="*/ 3719465 w 4235280"/>
              <a:gd name="connsiteY1" fmla="*/ 0 h 4365757"/>
              <a:gd name="connsiteX2" fmla="*/ 4235280 w 4235280"/>
              <a:gd name="connsiteY2" fmla="*/ 4365757 h 4365757"/>
              <a:gd name="connsiteX3" fmla="*/ 0 w 4235280"/>
              <a:gd name="connsiteY3" fmla="*/ 4365757 h 4365757"/>
              <a:gd name="connsiteX4" fmla="*/ 0 w 4235280"/>
              <a:gd name="connsiteY4" fmla="*/ 1391139 h 4365757"/>
              <a:gd name="connsiteX0" fmla="*/ 0 w 4235280"/>
              <a:gd name="connsiteY0" fmla="*/ 1391139 h 4365757"/>
              <a:gd name="connsiteX1" fmla="*/ 3719465 w 4235280"/>
              <a:gd name="connsiteY1" fmla="*/ 0 h 4365757"/>
              <a:gd name="connsiteX2" fmla="*/ 3746818 w 4235280"/>
              <a:gd name="connsiteY2" fmla="*/ 235469 h 4365757"/>
              <a:gd name="connsiteX3" fmla="*/ 4235280 w 4235280"/>
              <a:gd name="connsiteY3" fmla="*/ 4365757 h 4365757"/>
              <a:gd name="connsiteX4" fmla="*/ 0 w 4235280"/>
              <a:gd name="connsiteY4" fmla="*/ 4365757 h 4365757"/>
              <a:gd name="connsiteX5" fmla="*/ 0 w 4235280"/>
              <a:gd name="connsiteY5"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235280 w 4235280"/>
              <a:gd name="connsiteY3" fmla="*/ 4365757 h 4365757"/>
              <a:gd name="connsiteX4" fmla="*/ 0 w 4235280"/>
              <a:gd name="connsiteY4" fmla="*/ 4365757 h 4365757"/>
              <a:gd name="connsiteX5" fmla="*/ 0 w 4235280"/>
              <a:gd name="connsiteY5"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20357 w 4235280"/>
              <a:gd name="connsiteY3" fmla="*/ 548085 h 4365757"/>
              <a:gd name="connsiteX4" fmla="*/ 4235280 w 4235280"/>
              <a:gd name="connsiteY4" fmla="*/ 4365757 h 4365757"/>
              <a:gd name="connsiteX5" fmla="*/ 0 w 4235280"/>
              <a:gd name="connsiteY5" fmla="*/ 4365757 h 4365757"/>
              <a:gd name="connsiteX6" fmla="*/ 0 w 4235280"/>
              <a:gd name="connsiteY6"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98511 w 4235280"/>
              <a:gd name="connsiteY3" fmla="*/ 227654 h 4365757"/>
              <a:gd name="connsiteX4" fmla="*/ 4235280 w 4235280"/>
              <a:gd name="connsiteY4" fmla="*/ 4365757 h 4365757"/>
              <a:gd name="connsiteX5" fmla="*/ 0 w 4235280"/>
              <a:gd name="connsiteY5" fmla="*/ 4365757 h 4365757"/>
              <a:gd name="connsiteX6" fmla="*/ 0 w 4235280"/>
              <a:gd name="connsiteY6"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98511 w 4235280"/>
              <a:gd name="connsiteY3" fmla="*/ 227654 h 4365757"/>
              <a:gd name="connsiteX4" fmla="*/ 4106326 w 4235280"/>
              <a:gd name="connsiteY4" fmla="*/ 571531 h 4365757"/>
              <a:gd name="connsiteX5" fmla="*/ 4235280 w 4235280"/>
              <a:gd name="connsiteY5" fmla="*/ 4365757 h 4365757"/>
              <a:gd name="connsiteX6" fmla="*/ 0 w 4235280"/>
              <a:gd name="connsiteY6" fmla="*/ 4365757 h 4365757"/>
              <a:gd name="connsiteX7" fmla="*/ 0 w 4235280"/>
              <a:gd name="connsiteY7"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98511 w 4235280"/>
              <a:gd name="connsiteY3" fmla="*/ 227654 h 4365757"/>
              <a:gd name="connsiteX4" fmla="*/ 4223557 w 4235280"/>
              <a:gd name="connsiteY4" fmla="*/ 399593 h 4365757"/>
              <a:gd name="connsiteX5" fmla="*/ 4235280 w 4235280"/>
              <a:gd name="connsiteY5" fmla="*/ 4365757 h 4365757"/>
              <a:gd name="connsiteX6" fmla="*/ 0 w 4235280"/>
              <a:gd name="connsiteY6" fmla="*/ 4365757 h 4365757"/>
              <a:gd name="connsiteX7" fmla="*/ 0 w 4235280"/>
              <a:gd name="connsiteY7" fmla="*/ 1391139 h 4365757"/>
              <a:gd name="connsiteX0" fmla="*/ 0 w 4548137"/>
              <a:gd name="connsiteY0" fmla="*/ 1391139 h 4365757"/>
              <a:gd name="connsiteX1" fmla="*/ 3719465 w 4548137"/>
              <a:gd name="connsiteY1" fmla="*/ 0 h 4365757"/>
              <a:gd name="connsiteX2" fmla="*/ 4004726 w 4548137"/>
              <a:gd name="connsiteY2" fmla="*/ 235469 h 4365757"/>
              <a:gd name="connsiteX3" fmla="*/ 4098511 w 4548137"/>
              <a:gd name="connsiteY3" fmla="*/ 227654 h 4365757"/>
              <a:gd name="connsiteX4" fmla="*/ 4223557 w 4548137"/>
              <a:gd name="connsiteY4" fmla="*/ 399593 h 4365757"/>
              <a:gd name="connsiteX5" fmla="*/ 4231372 w 4548137"/>
              <a:gd name="connsiteY5" fmla="*/ 680946 h 4365757"/>
              <a:gd name="connsiteX6" fmla="*/ 4235280 w 4548137"/>
              <a:gd name="connsiteY6" fmla="*/ 4365757 h 4365757"/>
              <a:gd name="connsiteX7" fmla="*/ 0 w 4548137"/>
              <a:gd name="connsiteY7" fmla="*/ 4365757 h 4365757"/>
              <a:gd name="connsiteX8" fmla="*/ 0 w 4548137"/>
              <a:gd name="connsiteY8" fmla="*/ 1391139 h 4365757"/>
              <a:gd name="connsiteX0" fmla="*/ 0 w 4550168"/>
              <a:gd name="connsiteY0" fmla="*/ 1391139 h 4365757"/>
              <a:gd name="connsiteX1" fmla="*/ 3719465 w 4550168"/>
              <a:gd name="connsiteY1" fmla="*/ 0 h 4365757"/>
              <a:gd name="connsiteX2" fmla="*/ 4004726 w 4550168"/>
              <a:gd name="connsiteY2" fmla="*/ 235469 h 4365757"/>
              <a:gd name="connsiteX3" fmla="*/ 4098511 w 4550168"/>
              <a:gd name="connsiteY3" fmla="*/ 227654 h 4365757"/>
              <a:gd name="connsiteX4" fmla="*/ 4223557 w 4550168"/>
              <a:gd name="connsiteY4" fmla="*/ 399593 h 4365757"/>
              <a:gd name="connsiteX5" fmla="*/ 4235280 w 4550168"/>
              <a:gd name="connsiteY5" fmla="*/ 4365757 h 4365757"/>
              <a:gd name="connsiteX6" fmla="*/ 0 w 4550168"/>
              <a:gd name="connsiteY6" fmla="*/ 4365757 h 4365757"/>
              <a:gd name="connsiteX7" fmla="*/ 0 w 4550168"/>
              <a:gd name="connsiteY7" fmla="*/ 1391139 h 4365757"/>
              <a:gd name="connsiteX0" fmla="*/ 0 w 4578326"/>
              <a:gd name="connsiteY0" fmla="*/ 1391139 h 4365757"/>
              <a:gd name="connsiteX1" fmla="*/ 3719465 w 4578326"/>
              <a:gd name="connsiteY1" fmla="*/ 0 h 4365757"/>
              <a:gd name="connsiteX2" fmla="*/ 4004726 w 4578326"/>
              <a:gd name="connsiteY2" fmla="*/ 235469 h 4365757"/>
              <a:gd name="connsiteX3" fmla="*/ 4098511 w 4578326"/>
              <a:gd name="connsiteY3" fmla="*/ 227654 h 4365757"/>
              <a:gd name="connsiteX4" fmla="*/ 4223557 w 4578326"/>
              <a:gd name="connsiteY4" fmla="*/ 399593 h 4365757"/>
              <a:gd name="connsiteX5" fmla="*/ 4317341 w 4578326"/>
              <a:gd name="connsiteY5" fmla="*/ 1196762 h 4365757"/>
              <a:gd name="connsiteX6" fmla="*/ 4235280 w 4578326"/>
              <a:gd name="connsiteY6" fmla="*/ 4365757 h 4365757"/>
              <a:gd name="connsiteX7" fmla="*/ 0 w 4578326"/>
              <a:gd name="connsiteY7" fmla="*/ 4365757 h 4365757"/>
              <a:gd name="connsiteX8" fmla="*/ 0 w 4578326"/>
              <a:gd name="connsiteY8" fmla="*/ 1391139 h 4365757"/>
              <a:gd name="connsiteX0" fmla="*/ 0 w 4550517"/>
              <a:gd name="connsiteY0" fmla="*/ 1391139 h 4365757"/>
              <a:gd name="connsiteX1" fmla="*/ 3719465 w 4550517"/>
              <a:gd name="connsiteY1" fmla="*/ 0 h 4365757"/>
              <a:gd name="connsiteX2" fmla="*/ 4004726 w 4550517"/>
              <a:gd name="connsiteY2" fmla="*/ 235469 h 4365757"/>
              <a:gd name="connsiteX3" fmla="*/ 4098511 w 4550517"/>
              <a:gd name="connsiteY3" fmla="*/ 227654 h 4365757"/>
              <a:gd name="connsiteX4" fmla="*/ 4223557 w 4550517"/>
              <a:gd name="connsiteY4" fmla="*/ 399593 h 4365757"/>
              <a:gd name="connsiteX5" fmla="*/ 4215741 w 4550517"/>
              <a:gd name="connsiteY5" fmla="*/ 1290547 h 4365757"/>
              <a:gd name="connsiteX6" fmla="*/ 4235280 w 4550517"/>
              <a:gd name="connsiteY6" fmla="*/ 4365757 h 4365757"/>
              <a:gd name="connsiteX7" fmla="*/ 0 w 4550517"/>
              <a:gd name="connsiteY7" fmla="*/ 4365757 h 4365757"/>
              <a:gd name="connsiteX8" fmla="*/ 0 w 4550517"/>
              <a:gd name="connsiteY8" fmla="*/ 1391139 h 4365757"/>
              <a:gd name="connsiteX0" fmla="*/ 0 w 4730477"/>
              <a:gd name="connsiteY0" fmla="*/ 1391139 h 4365757"/>
              <a:gd name="connsiteX1" fmla="*/ 3719465 w 4730477"/>
              <a:gd name="connsiteY1" fmla="*/ 0 h 4365757"/>
              <a:gd name="connsiteX2" fmla="*/ 4004726 w 4730477"/>
              <a:gd name="connsiteY2" fmla="*/ 235469 h 4365757"/>
              <a:gd name="connsiteX3" fmla="*/ 4098511 w 4730477"/>
              <a:gd name="connsiteY3" fmla="*/ 227654 h 4365757"/>
              <a:gd name="connsiteX4" fmla="*/ 4223557 w 4730477"/>
              <a:gd name="connsiteY4" fmla="*/ 399593 h 4365757"/>
              <a:gd name="connsiteX5" fmla="*/ 4676849 w 4730477"/>
              <a:gd name="connsiteY5" fmla="*/ 1165501 h 4365757"/>
              <a:gd name="connsiteX6" fmla="*/ 4235280 w 4730477"/>
              <a:gd name="connsiteY6" fmla="*/ 4365757 h 4365757"/>
              <a:gd name="connsiteX7" fmla="*/ 0 w 4730477"/>
              <a:gd name="connsiteY7" fmla="*/ 4365757 h 4365757"/>
              <a:gd name="connsiteX8" fmla="*/ 0 w 4730477"/>
              <a:gd name="connsiteY8"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512726 w 4710611"/>
              <a:gd name="connsiteY5" fmla="*/ 626238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051618 w 4710611"/>
              <a:gd name="connsiteY5" fmla="*/ 618422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051618 w 4710611"/>
              <a:gd name="connsiteY5" fmla="*/ 618422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051618 w 4710611"/>
              <a:gd name="connsiteY5" fmla="*/ 618422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06377"/>
              <a:gd name="connsiteY0" fmla="*/ 1391139 h 4365757"/>
              <a:gd name="connsiteX1" fmla="*/ 3719465 w 4706377"/>
              <a:gd name="connsiteY1" fmla="*/ 0 h 4365757"/>
              <a:gd name="connsiteX2" fmla="*/ 4004726 w 4706377"/>
              <a:gd name="connsiteY2" fmla="*/ 235469 h 4365757"/>
              <a:gd name="connsiteX3" fmla="*/ 4098511 w 4706377"/>
              <a:gd name="connsiteY3" fmla="*/ 227654 h 4365757"/>
              <a:gd name="connsiteX4" fmla="*/ 4223557 w 4706377"/>
              <a:gd name="connsiteY4" fmla="*/ 399593 h 4365757"/>
              <a:gd name="connsiteX5" fmla="*/ 4051618 w 4706377"/>
              <a:gd name="connsiteY5" fmla="*/ 618422 h 4365757"/>
              <a:gd name="connsiteX6" fmla="*/ 4575249 w 4706377"/>
              <a:gd name="connsiteY6" fmla="*/ 790362 h 4365757"/>
              <a:gd name="connsiteX7" fmla="*/ 4676849 w 4706377"/>
              <a:gd name="connsiteY7" fmla="*/ 1165501 h 4365757"/>
              <a:gd name="connsiteX8" fmla="*/ 4235280 w 4706377"/>
              <a:gd name="connsiteY8" fmla="*/ 4365757 h 4365757"/>
              <a:gd name="connsiteX9" fmla="*/ 0 w 4706377"/>
              <a:gd name="connsiteY9" fmla="*/ 4365757 h 4365757"/>
              <a:gd name="connsiteX10" fmla="*/ 0 w 4706377"/>
              <a:gd name="connsiteY10" fmla="*/ 1391139 h 4365757"/>
              <a:gd name="connsiteX0" fmla="*/ 0 w 4706377"/>
              <a:gd name="connsiteY0" fmla="*/ 1391139 h 4365757"/>
              <a:gd name="connsiteX1" fmla="*/ 3719465 w 4706377"/>
              <a:gd name="connsiteY1" fmla="*/ 0 h 4365757"/>
              <a:gd name="connsiteX2" fmla="*/ 4004726 w 4706377"/>
              <a:gd name="connsiteY2" fmla="*/ 235469 h 4365757"/>
              <a:gd name="connsiteX3" fmla="*/ 4098511 w 4706377"/>
              <a:gd name="connsiteY3" fmla="*/ 227654 h 4365757"/>
              <a:gd name="connsiteX4" fmla="*/ 4223557 w 4706377"/>
              <a:gd name="connsiteY4" fmla="*/ 399593 h 4365757"/>
              <a:gd name="connsiteX5" fmla="*/ 4051618 w 4706377"/>
              <a:gd name="connsiteY5" fmla="*/ 618422 h 4365757"/>
              <a:gd name="connsiteX6" fmla="*/ 4215742 w 4706377"/>
              <a:gd name="connsiteY6" fmla="*/ 805993 h 4365757"/>
              <a:gd name="connsiteX7" fmla="*/ 4676849 w 4706377"/>
              <a:gd name="connsiteY7" fmla="*/ 1165501 h 4365757"/>
              <a:gd name="connsiteX8" fmla="*/ 4235280 w 4706377"/>
              <a:gd name="connsiteY8" fmla="*/ 4365757 h 4365757"/>
              <a:gd name="connsiteX9" fmla="*/ 0 w 4706377"/>
              <a:gd name="connsiteY9" fmla="*/ 4365757 h 4365757"/>
              <a:gd name="connsiteX10" fmla="*/ 0 w 4706377"/>
              <a:gd name="connsiteY10" fmla="*/ 1391139 h 4365757"/>
              <a:gd name="connsiteX0" fmla="*/ 0 w 4706377"/>
              <a:gd name="connsiteY0" fmla="*/ 1391139 h 4365757"/>
              <a:gd name="connsiteX1" fmla="*/ 3719465 w 4706377"/>
              <a:gd name="connsiteY1" fmla="*/ 0 h 4365757"/>
              <a:gd name="connsiteX2" fmla="*/ 4004726 w 4706377"/>
              <a:gd name="connsiteY2" fmla="*/ 235469 h 4365757"/>
              <a:gd name="connsiteX3" fmla="*/ 4098511 w 4706377"/>
              <a:gd name="connsiteY3" fmla="*/ 227654 h 4365757"/>
              <a:gd name="connsiteX4" fmla="*/ 4223557 w 4706377"/>
              <a:gd name="connsiteY4" fmla="*/ 399593 h 4365757"/>
              <a:gd name="connsiteX5" fmla="*/ 4051618 w 4706377"/>
              <a:gd name="connsiteY5" fmla="*/ 618422 h 4365757"/>
              <a:gd name="connsiteX6" fmla="*/ 4215742 w 4706377"/>
              <a:gd name="connsiteY6" fmla="*/ 805993 h 4365757"/>
              <a:gd name="connsiteX7" fmla="*/ 4676849 w 4706377"/>
              <a:gd name="connsiteY7" fmla="*/ 1165501 h 4365757"/>
              <a:gd name="connsiteX8" fmla="*/ 4235280 w 4706377"/>
              <a:gd name="connsiteY8" fmla="*/ 4365757 h 4365757"/>
              <a:gd name="connsiteX9" fmla="*/ 0 w 4706377"/>
              <a:gd name="connsiteY9" fmla="*/ 4365757 h 4365757"/>
              <a:gd name="connsiteX10" fmla="*/ 0 w 4706377"/>
              <a:gd name="connsiteY10"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606511 w 4704268"/>
              <a:gd name="connsiteY7" fmla="*/ 821623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5157433"/>
              <a:gd name="connsiteY0" fmla="*/ 1391139 h 4365757"/>
              <a:gd name="connsiteX1" fmla="*/ 3719465 w 5157433"/>
              <a:gd name="connsiteY1" fmla="*/ 0 h 4365757"/>
              <a:gd name="connsiteX2" fmla="*/ 4004726 w 5157433"/>
              <a:gd name="connsiteY2" fmla="*/ 235469 h 4365757"/>
              <a:gd name="connsiteX3" fmla="*/ 4098511 w 5157433"/>
              <a:gd name="connsiteY3" fmla="*/ 227654 h 4365757"/>
              <a:gd name="connsiteX4" fmla="*/ 4223557 w 5157433"/>
              <a:gd name="connsiteY4" fmla="*/ 399593 h 4365757"/>
              <a:gd name="connsiteX5" fmla="*/ 4051618 w 5157433"/>
              <a:gd name="connsiteY5" fmla="*/ 618422 h 4365757"/>
              <a:gd name="connsiteX6" fmla="*/ 4215742 w 5157433"/>
              <a:gd name="connsiteY6" fmla="*/ 805993 h 4365757"/>
              <a:gd name="connsiteX7" fmla="*/ 4434572 w 5157433"/>
              <a:gd name="connsiteY7" fmla="*/ 954485 h 4365757"/>
              <a:gd name="connsiteX8" fmla="*/ 5153588 w 5157433"/>
              <a:gd name="connsiteY8" fmla="*/ 2064271 h 4365757"/>
              <a:gd name="connsiteX9" fmla="*/ 4235280 w 5157433"/>
              <a:gd name="connsiteY9" fmla="*/ 4365757 h 4365757"/>
              <a:gd name="connsiteX10" fmla="*/ 0 w 5157433"/>
              <a:gd name="connsiteY10" fmla="*/ 4365757 h 4365757"/>
              <a:gd name="connsiteX11" fmla="*/ 0 w 5157433"/>
              <a:gd name="connsiteY11"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5153588 w 5153588"/>
              <a:gd name="connsiteY8" fmla="*/ 2064271 h 4365757"/>
              <a:gd name="connsiteX9" fmla="*/ 4235280 w 5153588"/>
              <a:gd name="connsiteY9" fmla="*/ 4365757 h 4365757"/>
              <a:gd name="connsiteX10" fmla="*/ 0 w 5153588"/>
              <a:gd name="connsiteY10" fmla="*/ 4365757 h 4365757"/>
              <a:gd name="connsiteX11" fmla="*/ 0 w 5153588"/>
              <a:gd name="connsiteY11"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770634 w 5153588"/>
              <a:gd name="connsiteY8" fmla="*/ 1462485 h 4365757"/>
              <a:gd name="connsiteX9" fmla="*/ 5153588 w 5153588"/>
              <a:gd name="connsiteY9" fmla="*/ 2064271 h 4365757"/>
              <a:gd name="connsiteX10" fmla="*/ 4235280 w 5153588"/>
              <a:gd name="connsiteY10" fmla="*/ 4365757 h 4365757"/>
              <a:gd name="connsiteX11" fmla="*/ 0 w 5153588"/>
              <a:gd name="connsiteY11" fmla="*/ 4365757 h 4365757"/>
              <a:gd name="connsiteX12" fmla="*/ 0 w 5153588"/>
              <a:gd name="connsiteY12"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5153588 w 5153588"/>
              <a:gd name="connsiteY9" fmla="*/ 2064271 h 4365757"/>
              <a:gd name="connsiteX10" fmla="*/ 4235280 w 5153588"/>
              <a:gd name="connsiteY10" fmla="*/ 4365757 h 4365757"/>
              <a:gd name="connsiteX11" fmla="*/ 0 w 5153588"/>
              <a:gd name="connsiteY11" fmla="*/ 4365757 h 4365757"/>
              <a:gd name="connsiteX12" fmla="*/ 0 w 5153588"/>
              <a:gd name="connsiteY12"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919126 w 5153588"/>
              <a:gd name="connsiteY9" fmla="*/ 1657869 h 4365757"/>
              <a:gd name="connsiteX10" fmla="*/ 5153588 w 5153588"/>
              <a:gd name="connsiteY10" fmla="*/ 2064271 h 4365757"/>
              <a:gd name="connsiteX11" fmla="*/ 4235280 w 5153588"/>
              <a:gd name="connsiteY11" fmla="*/ 4365757 h 4365757"/>
              <a:gd name="connsiteX12" fmla="*/ 0 w 5153588"/>
              <a:gd name="connsiteY12" fmla="*/ 4365757 h 4365757"/>
              <a:gd name="connsiteX13" fmla="*/ 0 w 5153588"/>
              <a:gd name="connsiteY13"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5153588 w 5153588"/>
              <a:gd name="connsiteY10" fmla="*/ 2064271 h 4365757"/>
              <a:gd name="connsiteX11" fmla="*/ 4235280 w 5153588"/>
              <a:gd name="connsiteY11" fmla="*/ 4365757 h 4365757"/>
              <a:gd name="connsiteX12" fmla="*/ 0 w 5153588"/>
              <a:gd name="connsiteY12" fmla="*/ 4365757 h 4365757"/>
              <a:gd name="connsiteX13" fmla="*/ 0 w 5153588"/>
              <a:gd name="connsiteY13"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5028542 w 5153588"/>
              <a:gd name="connsiteY10" fmla="*/ 1821992 h 4365757"/>
              <a:gd name="connsiteX11" fmla="*/ 5153588 w 5153588"/>
              <a:gd name="connsiteY11" fmla="*/ 2064271 h 4365757"/>
              <a:gd name="connsiteX12" fmla="*/ 4235280 w 5153588"/>
              <a:gd name="connsiteY12" fmla="*/ 4365757 h 4365757"/>
              <a:gd name="connsiteX13" fmla="*/ 0 w 5153588"/>
              <a:gd name="connsiteY13" fmla="*/ 4365757 h 4365757"/>
              <a:gd name="connsiteX14" fmla="*/ 0 w 5153588"/>
              <a:gd name="connsiteY14"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5153588 w 5153588"/>
              <a:gd name="connsiteY11" fmla="*/ 2064271 h 4365757"/>
              <a:gd name="connsiteX12" fmla="*/ 4235280 w 5153588"/>
              <a:gd name="connsiteY12" fmla="*/ 4365757 h 4365757"/>
              <a:gd name="connsiteX13" fmla="*/ 0 w 5153588"/>
              <a:gd name="connsiteY13" fmla="*/ 4365757 h 4365757"/>
              <a:gd name="connsiteX14" fmla="*/ 0 w 5153588"/>
              <a:gd name="connsiteY14"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5044172 w 5153588"/>
              <a:gd name="connsiteY11" fmla="*/ 1837623 h 4365757"/>
              <a:gd name="connsiteX12" fmla="*/ 5153588 w 5153588"/>
              <a:gd name="connsiteY12" fmla="*/ 2064271 h 4365757"/>
              <a:gd name="connsiteX13" fmla="*/ 4235280 w 5153588"/>
              <a:gd name="connsiteY13" fmla="*/ 4365757 h 4365757"/>
              <a:gd name="connsiteX14" fmla="*/ 0 w 5153588"/>
              <a:gd name="connsiteY14" fmla="*/ 4365757 h 4365757"/>
              <a:gd name="connsiteX15" fmla="*/ 0 w 5153588"/>
              <a:gd name="connsiteY15"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5153588 w 5153588"/>
              <a:gd name="connsiteY12" fmla="*/ 2064271 h 4365757"/>
              <a:gd name="connsiteX13" fmla="*/ 4235280 w 5153588"/>
              <a:gd name="connsiteY13" fmla="*/ 4365757 h 4365757"/>
              <a:gd name="connsiteX14" fmla="*/ 0 w 5153588"/>
              <a:gd name="connsiteY14" fmla="*/ 4365757 h 4365757"/>
              <a:gd name="connsiteX15" fmla="*/ 0 w 5153588"/>
              <a:gd name="connsiteY15"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5075434 w 5153588"/>
              <a:gd name="connsiteY12" fmla="*/ 1923592 h 4365757"/>
              <a:gd name="connsiteX13" fmla="*/ 5153588 w 5153588"/>
              <a:gd name="connsiteY13" fmla="*/ 2064271 h 4365757"/>
              <a:gd name="connsiteX14" fmla="*/ 4235280 w 5153588"/>
              <a:gd name="connsiteY14" fmla="*/ 4365757 h 4365757"/>
              <a:gd name="connsiteX15" fmla="*/ 0 w 5153588"/>
              <a:gd name="connsiteY15" fmla="*/ 4365757 h 4365757"/>
              <a:gd name="connsiteX16" fmla="*/ 0 w 5153588"/>
              <a:gd name="connsiteY16"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153588 w 5153588"/>
              <a:gd name="connsiteY13" fmla="*/ 2064271 h 4365757"/>
              <a:gd name="connsiteX14" fmla="*/ 4235280 w 5153588"/>
              <a:gd name="connsiteY14" fmla="*/ 4365757 h 4365757"/>
              <a:gd name="connsiteX15" fmla="*/ 0 w 5153588"/>
              <a:gd name="connsiteY15" fmla="*/ 4365757 h 4365757"/>
              <a:gd name="connsiteX16" fmla="*/ 0 w 5153588"/>
              <a:gd name="connsiteY16"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083249 w 5153588"/>
              <a:gd name="connsiteY13" fmla="*/ 1954854 h 4365757"/>
              <a:gd name="connsiteX14" fmla="*/ 5153588 w 5153588"/>
              <a:gd name="connsiteY14" fmla="*/ 2064271 h 4365757"/>
              <a:gd name="connsiteX15" fmla="*/ 4235280 w 5153588"/>
              <a:gd name="connsiteY15" fmla="*/ 4365757 h 4365757"/>
              <a:gd name="connsiteX16" fmla="*/ 0 w 5153588"/>
              <a:gd name="connsiteY16" fmla="*/ 4365757 h 4365757"/>
              <a:gd name="connsiteX17" fmla="*/ 0 w 5153588"/>
              <a:gd name="connsiteY17"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075434 w 5153588"/>
              <a:gd name="connsiteY13" fmla="*/ 2056454 h 4365757"/>
              <a:gd name="connsiteX14" fmla="*/ 5153588 w 5153588"/>
              <a:gd name="connsiteY14" fmla="*/ 2064271 h 4365757"/>
              <a:gd name="connsiteX15" fmla="*/ 4235280 w 5153588"/>
              <a:gd name="connsiteY15" fmla="*/ 4365757 h 4365757"/>
              <a:gd name="connsiteX16" fmla="*/ 0 w 5153588"/>
              <a:gd name="connsiteY16" fmla="*/ 4365757 h 4365757"/>
              <a:gd name="connsiteX17" fmla="*/ 0 w 5153588"/>
              <a:gd name="connsiteY17"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075434 w 5153588"/>
              <a:gd name="connsiteY13" fmla="*/ 2056454 h 4365757"/>
              <a:gd name="connsiteX14" fmla="*/ 5153588 w 5153588"/>
              <a:gd name="connsiteY14" fmla="*/ 2064271 h 4365757"/>
              <a:gd name="connsiteX15" fmla="*/ 4235280 w 5153588"/>
              <a:gd name="connsiteY15" fmla="*/ 4365757 h 4365757"/>
              <a:gd name="connsiteX16" fmla="*/ 0 w 5153588"/>
              <a:gd name="connsiteY16" fmla="*/ 4365757 h 4365757"/>
              <a:gd name="connsiteX17" fmla="*/ 0 w 5153588"/>
              <a:gd name="connsiteY17" fmla="*/ 1391139 h 4365757"/>
              <a:gd name="connsiteX0" fmla="*/ 0 w 5207553"/>
              <a:gd name="connsiteY0" fmla="*/ 1391139 h 4365757"/>
              <a:gd name="connsiteX1" fmla="*/ 3719465 w 5207553"/>
              <a:gd name="connsiteY1" fmla="*/ 0 h 4365757"/>
              <a:gd name="connsiteX2" fmla="*/ 4004726 w 5207553"/>
              <a:gd name="connsiteY2" fmla="*/ 235469 h 4365757"/>
              <a:gd name="connsiteX3" fmla="*/ 4098511 w 5207553"/>
              <a:gd name="connsiteY3" fmla="*/ 227654 h 4365757"/>
              <a:gd name="connsiteX4" fmla="*/ 4223557 w 5207553"/>
              <a:gd name="connsiteY4" fmla="*/ 399593 h 4365757"/>
              <a:gd name="connsiteX5" fmla="*/ 4051618 w 5207553"/>
              <a:gd name="connsiteY5" fmla="*/ 618422 h 4365757"/>
              <a:gd name="connsiteX6" fmla="*/ 4215742 w 5207553"/>
              <a:gd name="connsiteY6" fmla="*/ 805993 h 4365757"/>
              <a:gd name="connsiteX7" fmla="*/ 4434572 w 5207553"/>
              <a:gd name="connsiteY7" fmla="*/ 954485 h 4365757"/>
              <a:gd name="connsiteX8" fmla="*/ 4645588 w 5207553"/>
              <a:gd name="connsiteY8" fmla="*/ 1165500 h 4365757"/>
              <a:gd name="connsiteX9" fmla="*/ 4747187 w 5207553"/>
              <a:gd name="connsiteY9" fmla="*/ 1188946 h 4365757"/>
              <a:gd name="connsiteX10" fmla="*/ 4825342 w 5207553"/>
              <a:gd name="connsiteY10" fmla="*/ 1493746 h 4365757"/>
              <a:gd name="connsiteX11" fmla="*/ 4903495 w 5207553"/>
              <a:gd name="connsiteY11" fmla="*/ 1642239 h 4365757"/>
              <a:gd name="connsiteX12" fmla="*/ 4872234 w 5207553"/>
              <a:gd name="connsiteY12" fmla="*/ 1712576 h 4365757"/>
              <a:gd name="connsiteX13" fmla="*/ 5075434 w 5207553"/>
              <a:gd name="connsiteY13" fmla="*/ 2056454 h 4365757"/>
              <a:gd name="connsiteX14" fmla="*/ 5153588 w 5207553"/>
              <a:gd name="connsiteY14" fmla="*/ 2064271 h 4365757"/>
              <a:gd name="connsiteX15" fmla="*/ 4235280 w 5207553"/>
              <a:gd name="connsiteY15" fmla="*/ 4365757 h 4365757"/>
              <a:gd name="connsiteX16" fmla="*/ 0 w 5207553"/>
              <a:gd name="connsiteY16" fmla="*/ 4365757 h 4365757"/>
              <a:gd name="connsiteX17" fmla="*/ 0 w 5207553"/>
              <a:gd name="connsiteY17" fmla="*/ 1391139 h 4365757"/>
              <a:gd name="connsiteX0" fmla="*/ 0 w 5207553"/>
              <a:gd name="connsiteY0" fmla="*/ 1391139 h 4365757"/>
              <a:gd name="connsiteX1" fmla="*/ 3719465 w 5207553"/>
              <a:gd name="connsiteY1" fmla="*/ 0 h 4365757"/>
              <a:gd name="connsiteX2" fmla="*/ 4004726 w 5207553"/>
              <a:gd name="connsiteY2" fmla="*/ 235469 h 4365757"/>
              <a:gd name="connsiteX3" fmla="*/ 4098511 w 5207553"/>
              <a:gd name="connsiteY3" fmla="*/ 227654 h 4365757"/>
              <a:gd name="connsiteX4" fmla="*/ 4223557 w 5207553"/>
              <a:gd name="connsiteY4" fmla="*/ 399593 h 4365757"/>
              <a:gd name="connsiteX5" fmla="*/ 4051618 w 5207553"/>
              <a:gd name="connsiteY5" fmla="*/ 618422 h 4365757"/>
              <a:gd name="connsiteX6" fmla="*/ 4215742 w 5207553"/>
              <a:gd name="connsiteY6" fmla="*/ 805993 h 4365757"/>
              <a:gd name="connsiteX7" fmla="*/ 4434572 w 5207553"/>
              <a:gd name="connsiteY7" fmla="*/ 954485 h 4365757"/>
              <a:gd name="connsiteX8" fmla="*/ 4645588 w 5207553"/>
              <a:gd name="connsiteY8" fmla="*/ 1165500 h 4365757"/>
              <a:gd name="connsiteX9" fmla="*/ 4747187 w 5207553"/>
              <a:gd name="connsiteY9" fmla="*/ 1188946 h 4365757"/>
              <a:gd name="connsiteX10" fmla="*/ 4825342 w 5207553"/>
              <a:gd name="connsiteY10" fmla="*/ 1493746 h 4365757"/>
              <a:gd name="connsiteX11" fmla="*/ 4903495 w 5207553"/>
              <a:gd name="connsiteY11" fmla="*/ 1642239 h 4365757"/>
              <a:gd name="connsiteX12" fmla="*/ 4872234 w 5207553"/>
              <a:gd name="connsiteY12" fmla="*/ 1712576 h 4365757"/>
              <a:gd name="connsiteX13" fmla="*/ 5075434 w 5207553"/>
              <a:gd name="connsiteY13" fmla="*/ 2056454 h 4365757"/>
              <a:gd name="connsiteX14" fmla="*/ 5153588 w 5207553"/>
              <a:gd name="connsiteY14" fmla="*/ 2064271 h 4365757"/>
              <a:gd name="connsiteX15" fmla="*/ 5051988 w 5207553"/>
              <a:gd name="connsiteY15" fmla="*/ 2720762 h 4365757"/>
              <a:gd name="connsiteX16" fmla="*/ 4235280 w 5207553"/>
              <a:gd name="connsiteY16" fmla="*/ 4365757 h 4365757"/>
              <a:gd name="connsiteX17" fmla="*/ 0 w 5207553"/>
              <a:gd name="connsiteY17" fmla="*/ 4365757 h 4365757"/>
              <a:gd name="connsiteX18" fmla="*/ 0 w 5207553"/>
              <a:gd name="connsiteY18" fmla="*/ 1391139 h 4365757"/>
              <a:gd name="connsiteX0" fmla="*/ 0 w 5230591"/>
              <a:gd name="connsiteY0" fmla="*/ 1391139 h 4469083"/>
              <a:gd name="connsiteX1" fmla="*/ 3719465 w 5230591"/>
              <a:gd name="connsiteY1" fmla="*/ 0 h 4469083"/>
              <a:gd name="connsiteX2" fmla="*/ 4004726 w 5230591"/>
              <a:gd name="connsiteY2" fmla="*/ 235469 h 4469083"/>
              <a:gd name="connsiteX3" fmla="*/ 4098511 w 5230591"/>
              <a:gd name="connsiteY3" fmla="*/ 227654 h 4469083"/>
              <a:gd name="connsiteX4" fmla="*/ 4223557 w 5230591"/>
              <a:gd name="connsiteY4" fmla="*/ 399593 h 4469083"/>
              <a:gd name="connsiteX5" fmla="*/ 4051618 w 5230591"/>
              <a:gd name="connsiteY5" fmla="*/ 618422 h 4469083"/>
              <a:gd name="connsiteX6" fmla="*/ 4215742 w 5230591"/>
              <a:gd name="connsiteY6" fmla="*/ 805993 h 4469083"/>
              <a:gd name="connsiteX7" fmla="*/ 4434572 w 5230591"/>
              <a:gd name="connsiteY7" fmla="*/ 954485 h 4469083"/>
              <a:gd name="connsiteX8" fmla="*/ 4645588 w 5230591"/>
              <a:gd name="connsiteY8" fmla="*/ 1165500 h 4469083"/>
              <a:gd name="connsiteX9" fmla="*/ 4747187 w 5230591"/>
              <a:gd name="connsiteY9" fmla="*/ 1188946 h 4469083"/>
              <a:gd name="connsiteX10" fmla="*/ 4825342 w 5230591"/>
              <a:gd name="connsiteY10" fmla="*/ 1493746 h 4469083"/>
              <a:gd name="connsiteX11" fmla="*/ 4903495 w 5230591"/>
              <a:gd name="connsiteY11" fmla="*/ 1642239 h 4469083"/>
              <a:gd name="connsiteX12" fmla="*/ 4872234 w 5230591"/>
              <a:gd name="connsiteY12" fmla="*/ 1712576 h 4469083"/>
              <a:gd name="connsiteX13" fmla="*/ 5075434 w 5230591"/>
              <a:gd name="connsiteY13" fmla="*/ 2056454 h 4469083"/>
              <a:gd name="connsiteX14" fmla="*/ 5153588 w 5230591"/>
              <a:gd name="connsiteY14" fmla="*/ 2064271 h 4469083"/>
              <a:gd name="connsiteX15" fmla="*/ 5161403 w 5230591"/>
              <a:gd name="connsiteY15" fmla="*/ 2970854 h 4469083"/>
              <a:gd name="connsiteX16" fmla="*/ 4235280 w 5230591"/>
              <a:gd name="connsiteY16" fmla="*/ 4365757 h 4469083"/>
              <a:gd name="connsiteX17" fmla="*/ 0 w 5230591"/>
              <a:gd name="connsiteY17" fmla="*/ 4365757 h 4469083"/>
              <a:gd name="connsiteX18" fmla="*/ 0 w 5230591"/>
              <a:gd name="connsiteY18" fmla="*/ 1391139 h 4469083"/>
              <a:gd name="connsiteX0" fmla="*/ 0 w 5255716"/>
              <a:gd name="connsiteY0" fmla="*/ 1391139 h 4469083"/>
              <a:gd name="connsiteX1" fmla="*/ 3719465 w 5255716"/>
              <a:gd name="connsiteY1" fmla="*/ 0 h 4469083"/>
              <a:gd name="connsiteX2" fmla="*/ 4004726 w 5255716"/>
              <a:gd name="connsiteY2" fmla="*/ 235469 h 4469083"/>
              <a:gd name="connsiteX3" fmla="*/ 4098511 w 5255716"/>
              <a:gd name="connsiteY3" fmla="*/ 227654 h 4469083"/>
              <a:gd name="connsiteX4" fmla="*/ 4223557 w 5255716"/>
              <a:gd name="connsiteY4" fmla="*/ 399593 h 4469083"/>
              <a:gd name="connsiteX5" fmla="*/ 4051618 w 5255716"/>
              <a:gd name="connsiteY5" fmla="*/ 618422 h 4469083"/>
              <a:gd name="connsiteX6" fmla="*/ 4215742 w 5255716"/>
              <a:gd name="connsiteY6" fmla="*/ 805993 h 4469083"/>
              <a:gd name="connsiteX7" fmla="*/ 4434572 w 5255716"/>
              <a:gd name="connsiteY7" fmla="*/ 954485 h 4469083"/>
              <a:gd name="connsiteX8" fmla="*/ 4645588 w 5255716"/>
              <a:gd name="connsiteY8" fmla="*/ 1165500 h 4469083"/>
              <a:gd name="connsiteX9" fmla="*/ 4747187 w 5255716"/>
              <a:gd name="connsiteY9" fmla="*/ 1188946 h 4469083"/>
              <a:gd name="connsiteX10" fmla="*/ 4825342 w 5255716"/>
              <a:gd name="connsiteY10" fmla="*/ 1493746 h 4469083"/>
              <a:gd name="connsiteX11" fmla="*/ 4903495 w 5255716"/>
              <a:gd name="connsiteY11" fmla="*/ 1642239 h 4469083"/>
              <a:gd name="connsiteX12" fmla="*/ 4872234 w 5255716"/>
              <a:gd name="connsiteY12" fmla="*/ 1712576 h 4469083"/>
              <a:gd name="connsiteX13" fmla="*/ 5075434 w 5255716"/>
              <a:gd name="connsiteY13" fmla="*/ 2056454 h 4469083"/>
              <a:gd name="connsiteX14" fmla="*/ 5153588 w 5255716"/>
              <a:gd name="connsiteY14" fmla="*/ 2064271 h 4469083"/>
              <a:gd name="connsiteX15" fmla="*/ 5223926 w 5255716"/>
              <a:gd name="connsiteY15" fmla="*/ 2494115 h 4469083"/>
              <a:gd name="connsiteX16" fmla="*/ 5161403 w 5255716"/>
              <a:gd name="connsiteY16" fmla="*/ 2970854 h 4469083"/>
              <a:gd name="connsiteX17" fmla="*/ 4235280 w 5255716"/>
              <a:gd name="connsiteY17" fmla="*/ 4365757 h 4469083"/>
              <a:gd name="connsiteX18" fmla="*/ 0 w 5255716"/>
              <a:gd name="connsiteY18" fmla="*/ 4365757 h 4469083"/>
              <a:gd name="connsiteX19" fmla="*/ 0 w 5255716"/>
              <a:gd name="connsiteY19" fmla="*/ 1391139 h 4469083"/>
              <a:gd name="connsiteX0" fmla="*/ 0 w 5246717"/>
              <a:gd name="connsiteY0" fmla="*/ 1391139 h 4469083"/>
              <a:gd name="connsiteX1" fmla="*/ 3719465 w 5246717"/>
              <a:gd name="connsiteY1" fmla="*/ 0 h 4469083"/>
              <a:gd name="connsiteX2" fmla="*/ 4004726 w 5246717"/>
              <a:gd name="connsiteY2" fmla="*/ 235469 h 4469083"/>
              <a:gd name="connsiteX3" fmla="*/ 4098511 w 5246717"/>
              <a:gd name="connsiteY3" fmla="*/ 227654 h 4469083"/>
              <a:gd name="connsiteX4" fmla="*/ 4223557 w 5246717"/>
              <a:gd name="connsiteY4" fmla="*/ 399593 h 4469083"/>
              <a:gd name="connsiteX5" fmla="*/ 4051618 w 5246717"/>
              <a:gd name="connsiteY5" fmla="*/ 618422 h 4469083"/>
              <a:gd name="connsiteX6" fmla="*/ 4215742 w 5246717"/>
              <a:gd name="connsiteY6" fmla="*/ 805993 h 4469083"/>
              <a:gd name="connsiteX7" fmla="*/ 4434572 w 5246717"/>
              <a:gd name="connsiteY7" fmla="*/ 954485 h 4469083"/>
              <a:gd name="connsiteX8" fmla="*/ 4645588 w 5246717"/>
              <a:gd name="connsiteY8" fmla="*/ 1165500 h 4469083"/>
              <a:gd name="connsiteX9" fmla="*/ 4747187 w 5246717"/>
              <a:gd name="connsiteY9" fmla="*/ 1188946 h 4469083"/>
              <a:gd name="connsiteX10" fmla="*/ 4825342 w 5246717"/>
              <a:gd name="connsiteY10" fmla="*/ 1493746 h 4469083"/>
              <a:gd name="connsiteX11" fmla="*/ 4903495 w 5246717"/>
              <a:gd name="connsiteY11" fmla="*/ 1642239 h 4469083"/>
              <a:gd name="connsiteX12" fmla="*/ 4872234 w 5246717"/>
              <a:gd name="connsiteY12" fmla="*/ 1712576 h 4469083"/>
              <a:gd name="connsiteX13" fmla="*/ 5075434 w 5246717"/>
              <a:gd name="connsiteY13" fmla="*/ 2056454 h 4469083"/>
              <a:gd name="connsiteX14" fmla="*/ 5153588 w 5246717"/>
              <a:gd name="connsiteY14" fmla="*/ 2064271 h 4469083"/>
              <a:gd name="connsiteX15" fmla="*/ 5200479 w 5246717"/>
              <a:gd name="connsiteY15" fmla="*/ 2556638 h 4469083"/>
              <a:gd name="connsiteX16" fmla="*/ 5161403 w 5246717"/>
              <a:gd name="connsiteY16" fmla="*/ 2970854 h 4469083"/>
              <a:gd name="connsiteX17" fmla="*/ 4235280 w 5246717"/>
              <a:gd name="connsiteY17" fmla="*/ 4365757 h 4469083"/>
              <a:gd name="connsiteX18" fmla="*/ 0 w 5246717"/>
              <a:gd name="connsiteY18" fmla="*/ 4365757 h 4469083"/>
              <a:gd name="connsiteX19" fmla="*/ 0 w 5246717"/>
              <a:gd name="connsiteY19" fmla="*/ 1391139 h 4469083"/>
              <a:gd name="connsiteX0" fmla="*/ 0 w 5246717"/>
              <a:gd name="connsiteY0" fmla="*/ 1391139 h 4365757"/>
              <a:gd name="connsiteX1" fmla="*/ 3719465 w 5246717"/>
              <a:gd name="connsiteY1" fmla="*/ 0 h 4365757"/>
              <a:gd name="connsiteX2" fmla="*/ 4004726 w 5246717"/>
              <a:gd name="connsiteY2" fmla="*/ 235469 h 4365757"/>
              <a:gd name="connsiteX3" fmla="*/ 4098511 w 5246717"/>
              <a:gd name="connsiteY3" fmla="*/ 227654 h 4365757"/>
              <a:gd name="connsiteX4" fmla="*/ 4223557 w 5246717"/>
              <a:gd name="connsiteY4" fmla="*/ 399593 h 4365757"/>
              <a:gd name="connsiteX5" fmla="*/ 4051618 w 5246717"/>
              <a:gd name="connsiteY5" fmla="*/ 618422 h 4365757"/>
              <a:gd name="connsiteX6" fmla="*/ 4215742 w 5246717"/>
              <a:gd name="connsiteY6" fmla="*/ 805993 h 4365757"/>
              <a:gd name="connsiteX7" fmla="*/ 4434572 w 5246717"/>
              <a:gd name="connsiteY7" fmla="*/ 954485 h 4365757"/>
              <a:gd name="connsiteX8" fmla="*/ 4645588 w 5246717"/>
              <a:gd name="connsiteY8" fmla="*/ 1165500 h 4365757"/>
              <a:gd name="connsiteX9" fmla="*/ 4747187 w 5246717"/>
              <a:gd name="connsiteY9" fmla="*/ 1188946 h 4365757"/>
              <a:gd name="connsiteX10" fmla="*/ 4825342 w 5246717"/>
              <a:gd name="connsiteY10" fmla="*/ 1493746 h 4365757"/>
              <a:gd name="connsiteX11" fmla="*/ 4903495 w 5246717"/>
              <a:gd name="connsiteY11" fmla="*/ 1642239 h 4365757"/>
              <a:gd name="connsiteX12" fmla="*/ 4872234 w 5246717"/>
              <a:gd name="connsiteY12" fmla="*/ 1712576 h 4365757"/>
              <a:gd name="connsiteX13" fmla="*/ 5075434 w 5246717"/>
              <a:gd name="connsiteY13" fmla="*/ 2056454 h 4365757"/>
              <a:gd name="connsiteX14" fmla="*/ 5153588 w 5246717"/>
              <a:gd name="connsiteY14" fmla="*/ 2064271 h 4365757"/>
              <a:gd name="connsiteX15" fmla="*/ 5200479 w 5246717"/>
              <a:gd name="connsiteY15" fmla="*/ 2556638 h 4365757"/>
              <a:gd name="connsiteX16" fmla="*/ 5161403 w 5246717"/>
              <a:gd name="connsiteY16" fmla="*/ 2970854 h 4365757"/>
              <a:gd name="connsiteX17" fmla="*/ 3594419 w 5246717"/>
              <a:gd name="connsiteY17" fmla="*/ 3302865 h 4365757"/>
              <a:gd name="connsiteX18" fmla="*/ 0 w 5246717"/>
              <a:gd name="connsiteY18" fmla="*/ 4365757 h 4365757"/>
              <a:gd name="connsiteX19" fmla="*/ 0 w 5246717"/>
              <a:gd name="connsiteY19" fmla="*/ 1391139 h 4365757"/>
              <a:gd name="connsiteX0" fmla="*/ 0 w 5221011"/>
              <a:gd name="connsiteY0" fmla="*/ 1391139 h 4365757"/>
              <a:gd name="connsiteX1" fmla="*/ 3719465 w 5221011"/>
              <a:gd name="connsiteY1" fmla="*/ 0 h 4365757"/>
              <a:gd name="connsiteX2" fmla="*/ 4004726 w 5221011"/>
              <a:gd name="connsiteY2" fmla="*/ 235469 h 4365757"/>
              <a:gd name="connsiteX3" fmla="*/ 4098511 w 5221011"/>
              <a:gd name="connsiteY3" fmla="*/ 227654 h 4365757"/>
              <a:gd name="connsiteX4" fmla="*/ 4223557 w 5221011"/>
              <a:gd name="connsiteY4" fmla="*/ 399593 h 4365757"/>
              <a:gd name="connsiteX5" fmla="*/ 4051618 w 5221011"/>
              <a:gd name="connsiteY5" fmla="*/ 618422 h 4365757"/>
              <a:gd name="connsiteX6" fmla="*/ 4215742 w 5221011"/>
              <a:gd name="connsiteY6" fmla="*/ 805993 h 4365757"/>
              <a:gd name="connsiteX7" fmla="*/ 4434572 w 5221011"/>
              <a:gd name="connsiteY7" fmla="*/ 954485 h 4365757"/>
              <a:gd name="connsiteX8" fmla="*/ 4645588 w 5221011"/>
              <a:gd name="connsiteY8" fmla="*/ 1165500 h 4365757"/>
              <a:gd name="connsiteX9" fmla="*/ 4747187 w 5221011"/>
              <a:gd name="connsiteY9" fmla="*/ 1188946 h 4365757"/>
              <a:gd name="connsiteX10" fmla="*/ 4825342 w 5221011"/>
              <a:gd name="connsiteY10" fmla="*/ 1493746 h 4365757"/>
              <a:gd name="connsiteX11" fmla="*/ 4903495 w 5221011"/>
              <a:gd name="connsiteY11" fmla="*/ 1642239 h 4365757"/>
              <a:gd name="connsiteX12" fmla="*/ 4872234 w 5221011"/>
              <a:gd name="connsiteY12" fmla="*/ 1712576 h 4365757"/>
              <a:gd name="connsiteX13" fmla="*/ 5075434 w 5221011"/>
              <a:gd name="connsiteY13" fmla="*/ 2056454 h 4365757"/>
              <a:gd name="connsiteX14" fmla="*/ 5153588 w 5221011"/>
              <a:gd name="connsiteY14" fmla="*/ 2064271 h 4365757"/>
              <a:gd name="connsiteX15" fmla="*/ 5200479 w 5221011"/>
              <a:gd name="connsiteY15" fmla="*/ 2556638 h 4365757"/>
              <a:gd name="connsiteX16" fmla="*/ 5161403 w 5221011"/>
              <a:gd name="connsiteY16" fmla="*/ 2970854 h 4365757"/>
              <a:gd name="connsiteX17" fmla="*/ 4575249 w 5221011"/>
              <a:gd name="connsiteY17" fmla="*/ 3158423 h 4365757"/>
              <a:gd name="connsiteX18" fmla="*/ 3594419 w 5221011"/>
              <a:gd name="connsiteY18" fmla="*/ 3302865 h 4365757"/>
              <a:gd name="connsiteX19" fmla="*/ 0 w 5221011"/>
              <a:gd name="connsiteY19" fmla="*/ 4365757 h 4365757"/>
              <a:gd name="connsiteX20" fmla="*/ 0 w 5221011"/>
              <a:gd name="connsiteY20" fmla="*/ 1391139 h 4365757"/>
              <a:gd name="connsiteX0" fmla="*/ 0 w 5221011"/>
              <a:gd name="connsiteY0" fmla="*/ 1391139 h 4365757"/>
              <a:gd name="connsiteX1" fmla="*/ 3719465 w 5221011"/>
              <a:gd name="connsiteY1" fmla="*/ 0 h 4365757"/>
              <a:gd name="connsiteX2" fmla="*/ 4004726 w 5221011"/>
              <a:gd name="connsiteY2" fmla="*/ 235469 h 4365757"/>
              <a:gd name="connsiteX3" fmla="*/ 4098511 w 5221011"/>
              <a:gd name="connsiteY3" fmla="*/ 227654 h 4365757"/>
              <a:gd name="connsiteX4" fmla="*/ 4223557 w 5221011"/>
              <a:gd name="connsiteY4" fmla="*/ 399593 h 4365757"/>
              <a:gd name="connsiteX5" fmla="*/ 4051618 w 5221011"/>
              <a:gd name="connsiteY5" fmla="*/ 618422 h 4365757"/>
              <a:gd name="connsiteX6" fmla="*/ 4215742 w 5221011"/>
              <a:gd name="connsiteY6" fmla="*/ 805993 h 4365757"/>
              <a:gd name="connsiteX7" fmla="*/ 4434572 w 5221011"/>
              <a:gd name="connsiteY7" fmla="*/ 954485 h 4365757"/>
              <a:gd name="connsiteX8" fmla="*/ 4645588 w 5221011"/>
              <a:gd name="connsiteY8" fmla="*/ 1165500 h 4365757"/>
              <a:gd name="connsiteX9" fmla="*/ 4747187 w 5221011"/>
              <a:gd name="connsiteY9" fmla="*/ 1188946 h 4365757"/>
              <a:gd name="connsiteX10" fmla="*/ 4825342 w 5221011"/>
              <a:gd name="connsiteY10" fmla="*/ 1493746 h 4365757"/>
              <a:gd name="connsiteX11" fmla="*/ 4903495 w 5221011"/>
              <a:gd name="connsiteY11" fmla="*/ 1642239 h 4365757"/>
              <a:gd name="connsiteX12" fmla="*/ 4872234 w 5221011"/>
              <a:gd name="connsiteY12" fmla="*/ 1712576 h 4365757"/>
              <a:gd name="connsiteX13" fmla="*/ 5075434 w 5221011"/>
              <a:gd name="connsiteY13" fmla="*/ 2056454 h 4365757"/>
              <a:gd name="connsiteX14" fmla="*/ 5153588 w 5221011"/>
              <a:gd name="connsiteY14" fmla="*/ 2064271 h 4365757"/>
              <a:gd name="connsiteX15" fmla="*/ 5200479 w 5221011"/>
              <a:gd name="connsiteY15" fmla="*/ 2556638 h 4365757"/>
              <a:gd name="connsiteX16" fmla="*/ 5161403 w 5221011"/>
              <a:gd name="connsiteY16" fmla="*/ 2970854 h 4365757"/>
              <a:gd name="connsiteX17" fmla="*/ 4450203 w 5221011"/>
              <a:gd name="connsiteY17" fmla="*/ 3025562 h 4365757"/>
              <a:gd name="connsiteX18" fmla="*/ 3594419 w 5221011"/>
              <a:gd name="connsiteY18" fmla="*/ 3302865 h 4365757"/>
              <a:gd name="connsiteX19" fmla="*/ 0 w 5221011"/>
              <a:gd name="connsiteY19" fmla="*/ 4365757 h 4365757"/>
              <a:gd name="connsiteX20" fmla="*/ 0 w 5221011"/>
              <a:gd name="connsiteY20" fmla="*/ 1391139 h 4365757"/>
              <a:gd name="connsiteX0" fmla="*/ 0 w 5221011"/>
              <a:gd name="connsiteY0" fmla="*/ 1391139 h 4365757"/>
              <a:gd name="connsiteX1" fmla="*/ 3719465 w 5221011"/>
              <a:gd name="connsiteY1" fmla="*/ 0 h 4365757"/>
              <a:gd name="connsiteX2" fmla="*/ 4004726 w 5221011"/>
              <a:gd name="connsiteY2" fmla="*/ 235469 h 4365757"/>
              <a:gd name="connsiteX3" fmla="*/ 4098511 w 5221011"/>
              <a:gd name="connsiteY3" fmla="*/ 227654 h 4365757"/>
              <a:gd name="connsiteX4" fmla="*/ 4223557 w 5221011"/>
              <a:gd name="connsiteY4" fmla="*/ 399593 h 4365757"/>
              <a:gd name="connsiteX5" fmla="*/ 4051618 w 5221011"/>
              <a:gd name="connsiteY5" fmla="*/ 618422 h 4365757"/>
              <a:gd name="connsiteX6" fmla="*/ 4215742 w 5221011"/>
              <a:gd name="connsiteY6" fmla="*/ 805993 h 4365757"/>
              <a:gd name="connsiteX7" fmla="*/ 4434572 w 5221011"/>
              <a:gd name="connsiteY7" fmla="*/ 954485 h 4365757"/>
              <a:gd name="connsiteX8" fmla="*/ 4645588 w 5221011"/>
              <a:gd name="connsiteY8" fmla="*/ 1165500 h 4365757"/>
              <a:gd name="connsiteX9" fmla="*/ 4747187 w 5221011"/>
              <a:gd name="connsiteY9" fmla="*/ 1188946 h 4365757"/>
              <a:gd name="connsiteX10" fmla="*/ 4825342 w 5221011"/>
              <a:gd name="connsiteY10" fmla="*/ 1493746 h 4365757"/>
              <a:gd name="connsiteX11" fmla="*/ 4903495 w 5221011"/>
              <a:gd name="connsiteY11" fmla="*/ 1642239 h 4365757"/>
              <a:gd name="connsiteX12" fmla="*/ 4872234 w 5221011"/>
              <a:gd name="connsiteY12" fmla="*/ 1712576 h 4365757"/>
              <a:gd name="connsiteX13" fmla="*/ 5075434 w 5221011"/>
              <a:gd name="connsiteY13" fmla="*/ 2056454 h 4365757"/>
              <a:gd name="connsiteX14" fmla="*/ 5153588 w 5221011"/>
              <a:gd name="connsiteY14" fmla="*/ 2064271 h 4365757"/>
              <a:gd name="connsiteX15" fmla="*/ 5200479 w 5221011"/>
              <a:gd name="connsiteY15" fmla="*/ 2556638 h 4365757"/>
              <a:gd name="connsiteX16" fmla="*/ 5161403 w 5221011"/>
              <a:gd name="connsiteY16" fmla="*/ 2970854 h 4365757"/>
              <a:gd name="connsiteX17" fmla="*/ 4450203 w 5221011"/>
              <a:gd name="connsiteY17" fmla="*/ 3025562 h 4365757"/>
              <a:gd name="connsiteX18" fmla="*/ 3594419 w 5221011"/>
              <a:gd name="connsiteY18" fmla="*/ 3302865 h 4365757"/>
              <a:gd name="connsiteX19" fmla="*/ 0 w 5221011"/>
              <a:gd name="connsiteY19" fmla="*/ 4365757 h 4365757"/>
              <a:gd name="connsiteX20" fmla="*/ 0 w 5221011"/>
              <a:gd name="connsiteY20" fmla="*/ 1391139 h 4365757"/>
              <a:gd name="connsiteX0" fmla="*/ 0 w 5236051"/>
              <a:gd name="connsiteY0" fmla="*/ 1391139 h 4365757"/>
              <a:gd name="connsiteX1" fmla="*/ 3719465 w 5236051"/>
              <a:gd name="connsiteY1" fmla="*/ 0 h 4365757"/>
              <a:gd name="connsiteX2" fmla="*/ 4004726 w 5236051"/>
              <a:gd name="connsiteY2" fmla="*/ 235469 h 4365757"/>
              <a:gd name="connsiteX3" fmla="*/ 4098511 w 5236051"/>
              <a:gd name="connsiteY3" fmla="*/ 227654 h 4365757"/>
              <a:gd name="connsiteX4" fmla="*/ 4223557 w 5236051"/>
              <a:gd name="connsiteY4" fmla="*/ 399593 h 4365757"/>
              <a:gd name="connsiteX5" fmla="*/ 4051618 w 5236051"/>
              <a:gd name="connsiteY5" fmla="*/ 618422 h 4365757"/>
              <a:gd name="connsiteX6" fmla="*/ 4215742 w 5236051"/>
              <a:gd name="connsiteY6" fmla="*/ 805993 h 4365757"/>
              <a:gd name="connsiteX7" fmla="*/ 4434572 w 5236051"/>
              <a:gd name="connsiteY7" fmla="*/ 954485 h 4365757"/>
              <a:gd name="connsiteX8" fmla="*/ 4645588 w 5236051"/>
              <a:gd name="connsiteY8" fmla="*/ 1165500 h 4365757"/>
              <a:gd name="connsiteX9" fmla="*/ 4747187 w 5236051"/>
              <a:gd name="connsiteY9" fmla="*/ 1188946 h 4365757"/>
              <a:gd name="connsiteX10" fmla="*/ 4825342 w 5236051"/>
              <a:gd name="connsiteY10" fmla="*/ 1493746 h 4365757"/>
              <a:gd name="connsiteX11" fmla="*/ 4903495 w 5236051"/>
              <a:gd name="connsiteY11" fmla="*/ 1642239 h 4365757"/>
              <a:gd name="connsiteX12" fmla="*/ 4872234 w 5236051"/>
              <a:gd name="connsiteY12" fmla="*/ 1712576 h 4365757"/>
              <a:gd name="connsiteX13" fmla="*/ 5075434 w 5236051"/>
              <a:gd name="connsiteY13" fmla="*/ 2056454 h 4365757"/>
              <a:gd name="connsiteX14" fmla="*/ 5153588 w 5236051"/>
              <a:gd name="connsiteY14" fmla="*/ 2064271 h 4365757"/>
              <a:gd name="connsiteX15" fmla="*/ 5200479 w 5236051"/>
              <a:gd name="connsiteY15" fmla="*/ 2556638 h 4365757"/>
              <a:gd name="connsiteX16" fmla="*/ 5161403 w 5236051"/>
              <a:gd name="connsiteY16" fmla="*/ 2970854 h 4365757"/>
              <a:gd name="connsiteX17" fmla="*/ 4450203 w 5236051"/>
              <a:gd name="connsiteY17" fmla="*/ 3025562 h 4365757"/>
              <a:gd name="connsiteX18" fmla="*/ 3594419 w 5236051"/>
              <a:gd name="connsiteY18" fmla="*/ 3302865 h 4365757"/>
              <a:gd name="connsiteX19" fmla="*/ 0 w 5236051"/>
              <a:gd name="connsiteY19" fmla="*/ 4365757 h 4365757"/>
              <a:gd name="connsiteX20" fmla="*/ 0 w 5236051"/>
              <a:gd name="connsiteY20" fmla="*/ 1391139 h 4365757"/>
              <a:gd name="connsiteX0" fmla="*/ 0 w 5222875"/>
              <a:gd name="connsiteY0" fmla="*/ 1391139 h 4365757"/>
              <a:gd name="connsiteX1" fmla="*/ 3719465 w 5222875"/>
              <a:gd name="connsiteY1" fmla="*/ 0 h 4365757"/>
              <a:gd name="connsiteX2" fmla="*/ 4004726 w 5222875"/>
              <a:gd name="connsiteY2" fmla="*/ 235469 h 4365757"/>
              <a:gd name="connsiteX3" fmla="*/ 4098511 w 5222875"/>
              <a:gd name="connsiteY3" fmla="*/ 227654 h 4365757"/>
              <a:gd name="connsiteX4" fmla="*/ 4223557 w 5222875"/>
              <a:gd name="connsiteY4" fmla="*/ 399593 h 4365757"/>
              <a:gd name="connsiteX5" fmla="*/ 4051618 w 5222875"/>
              <a:gd name="connsiteY5" fmla="*/ 618422 h 4365757"/>
              <a:gd name="connsiteX6" fmla="*/ 4215742 w 5222875"/>
              <a:gd name="connsiteY6" fmla="*/ 805993 h 4365757"/>
              <a:gd name="connsiteX7" fmla="*/ 4434572 w 5222875"/>
              <a:gd name="connsiteY7" fmla="*/ 954485 h 4365757"/>
              <a:gd name="connsiteX8" fmla="*/ 4645588 w 5222875"/>
              <a:gd name="connsiteY8" fmla="*/ 1165500 h 4365757"/>
              <a:gd name="connsiteX9" fmla="*/ 4747187 w 5222875"/>
              <a:gd name="connsiteY9" fmla="*/ 1188946 h 4365757"/>
              <a:gd name="connsiteX10" fmla="*/ 4825342 w 5222875"/>
              <a:gd name="connsiteY10" fmla="*/ 1493746 h 4365757"/>
              <a:gd name="connsiteX11" fmla="*/ 4903495 w 5222875"/>
              <a:gd name="connsiteY11" fmla="*/ 1642239 h 4365757"/>
              <a:gd name="connsiteX12" fmla="*/ 4872234 w 5222875"/>
              <a:gd name="connsiteY12" fmla="*/ 1712576 h 4365757"/>
              <a:gd name="connsiteX13" fmla="*/ 5075434 w 5222875"/>
              <a:gd name="connsiteY13" fmla="*/ 2056454 h 4365757"/>
              <a:gd name="connsiteX14" fmla="*/ 5153588 w 5222875"/>
              <a:gd name="connsiteY14" fmla="*/ 2064271 h 4365757"/>
              <a:gd name="connsiteX15" fmla="*/ 5200479 w 5222875"/>
              <a:gd name="connsiteY15" fmla="*/ 2556638 h 4365757"/>
              <a:gd name="connsiteX16" fmla="*/ 5161403 w 5222875"/>
              <a:gd name="connsiteY16" fmla="*/ 2970854 h 4365757"/>
              <a:gd name="connsiteX17" fmla="*/ 4450203 w 5222875"/>
              <a:gd name="connsiteY17" fmla="*/ 3025562 h 4365757"/>
              <a:gd name="connsiteX18" fmla="*/ 3594419 w 5222875"/>
              <a:gd name="connsiteY18" fmla="*/ 3302865 h 4365757"/>
              <a:gd name="connsiteX19" fmla="*/ 0 w 5222875"/>
              <a:gd name="connsiteY19" fmla="*/ 4365757 h 4365757"/>
              <a:gd name="connsiteX20" fmla="*/ 0 w 5222875"/>
              <a:gd name="connsiteY20" fmla="*/ 1391139 h 4365757"/>
              <a:gd name="connsiteX0" fmla="*/ 0 w 5258656"/>
              <a:gd name="connsiteY0" fmla="*/ 1391139 h 4365757"/>
              <a:gd name="connsiteX1" fmla="*/ 3719465 w 5258656"/>
              <a:gd name="connsiteY1" fmla="*/ 0 h 4365757"/>
              <a:gd name="connsiteX2" fmla="*/ 4004726 w 5258656"/>
              <a:gd name="connsiteY2" fmla="*/ 235469 h 4365757"/>
              <a:gd name="connsiteX3" fmla="*/ 4098511 w 5258656"/>
              <a:gd name="connsiteY3" fmla="*/ 227654 h 4365757"/>
              <a:gd name="connsiteX4" fmla="*/ 4223557 w 5258656"/>
              <a:gd name="connsiteY4" fmla="*/ 399593 h 4365757"/>
              <a:gd name="connsiteX5" fmla="*/ 4051618 w 5258656"/>
              <a:gd name="connsiteY5" fmla="*/ 618422 h 4365757"/>
              <a:gd name="connsiteX6" fmla="*/ 4215742 w 5258656"/>
              <a:gd name="connsiteY6" fmla="*/ 805993 h 4365757"/>
              <a:gd name="connsiteX7" fmla="*/ 4434572 w 5258656"/>
              <a:gd name="connsiteY7" fmla="*/ 954485 h 4365757"/>
              <a:gd name="connsiteX8" fmla="*/ 4645588 w 5258656"/>
              <a:gd name="connsiteY8" fmla="*/ 1165500 h 4365757"/>
              <a:gd name="connsiteX9" fmla="*/ 4747187 w 5258656"/>
              <a:gd name="connsiteY9" fmla="*/ 1188946 h 4365757"/>
              <a:gd name="connsiteX10" fmla="*/ 4825342 w 5258656"/>
              <a:gd name="connsiteY10" fmla="*/ 1493746 h 4365757"/>
              <a:gd name="connsiteX11" fmla="*/ 4903495 w 5258656"/>
              <a:gd name="connsiteY11" fmla="*/ 1642239 h 4365757"/>
              <a:gd name="connsiteX12" fmla="*/ 4872234 w 5258656"/>
              <a:gd name="connsiteY12" fmla="*/ 1712576 h 4365757"/>
              <a:gd name="connsiteX13" fmla="*/ 5075434 w 5258656"/>
              <a:gd name="connsiteY13" fmla="*/ 2056454 h 4365757"/>
              <a:gd name="connsiteX14" fmla="*/ 5153588 w 5258656"/>
              <a:gd name="connsiteY14" fmla="*/ 2064271 h 4365757"/>
              <a:gd name="connsiteX15" fmla="*/ 5200479 w 5258656"/>
              <a:gd name="connsiteY15" fmla="*/ 2556638 h 4365757"/>
              <a:gd name="connsiteX16" fmla="*/ 5161403 w 5258656"/>
              <a:gd name="connsiteY16" fmla="*/ 2970854 h 4365757"/>
              <a:gd name="connsiteX17" fmla="*/ 4450203 w 5258656"/>
              <a:gd name="connsiteY17" fmla="*/ 3025562 h 4365757"/>
              <a:gd name="connsiteX18" fmla="*/ 3594419 w 5258656"/>
              <a:gd name="connsiteY18" fmla="*/ 3302865 h 4365757"/>
              <a:gd name="connsiteX19" fmla="*/ 0 w 5258656"/>
              <a:gd name="connsiteY19" fmla="*/ 4365757 h 4365757"/>
              <a:gd name="connsiteX20" fmla="*/ 0 w 5258656"/>
              <a:gd name="connsiteY20" fmla="*/ 1391139 h 4365757"/>
              <a:gd name="connsiteX0" fmla="*/ 0 w 5915148"/>
              <a:gd name="connsiteY0" fmla="*/ 1062893 h 4365757"/>
              <a:gd name="connsiteX1" fmla="*/ 4375957 w 5915148"/>
              <a:gd name="connsiteY1" fmla="*/ 0 h 4365757"/>
              <a:gd name="connsiteX2" fmla="*/ 4661218 w 5915148"/>
              <a:gd name="connsiteY2" fmla="*/ 235469 h 4365757"/>
              <a:gd name="connsiteX3" fmla="*/ 4755003 w 5915148"/>
              <a:gd name="connsiteY3" fmla="*/ 227654 h 4365757"/>
              <a:gd name="connsiteX4" fmla="*/ 4880049 w 5915148"/>
              <a:gd name="connsiteY4" fmla="*/ 399593 h 4365757"/>
              <a:gd name="connsiteX5" fmla="*/ 4708110 w 5915148"/>
              <a:gd name="connsiteY5" fmla="*/ 618422 h 4365757"/>
              <a:gd name="connsiteX6" fmla="*/ 4872234 w 5915148"/>
              <a:gd name="connsiteY6" fmla="*/ 805993 h 4365757"/>
              <a:gd name="connsiteX7" fmla="*/ 5091064 w 5915148"/>
              <a:gd name="connsiteY7" fmla="*/ 954485 h 4365757"/>
              <a:gd name="connsiteX8" fmla="*/ 5302080 w 5915148"/>
              <a:gd name="connsiteY8" fmla="*/ 1165500 h 4365757"/>
              <a:gd name="connsiteX9" fmla="*/ 5403679 w 5915148"/>
              <a:gd name="connsiteY9" fmla="*/ 1188946 h 4365757"/>
              <a:gd name="connsiteX10" fmla="*/ 5481834 w 5915148"/>
              <a:gd name="connsiteY10" fmla="*/ 1493746 h 4365757"/>
              <a:gd name="connsiteX11" fmla="*/ 5559987 w 5915148"/>
              <a:gd name="connsiteY11" fmla="*/ 1642239 h 4365757"/>
              <a:gd name="connsiteX12" fmla="*/ 5528726 w 5915148"/>
              <a:gd name="connsiteY12" fmla="*/ 1712576 h 4365757"/>
              <a:gd name="connsiteX13" fmla="*/ 5731926 w 5915148"/>
              <a:gd name="connsiteY13" fmla="*/ 2056454 h 4365757"/>
              <a:gd name="connsiteX14" fmla="*/ 5810080 w 5915148"/>
              <a:gd name="connsiteY14" fmla="*/ 2064271 h 4365757"/>
              <a:gd name="connsiteX15" fmla="*/ 5856971 w 5915148"/>
              <a:gd name="connsiteY15" fmla="*/ 2556638 h 4365757"/>
              <a:gd name="connsiteX16" fmla="*/ 5817895 w 5915148"/>
              <a:gd name="connsiteY16" fmla="*/ 2970854 h 4365757"/>
              <a:gd name="connsiteX17" fmla="*/ 5106695 w 5915148"/>
              <a:gd name="connsiteY17" fmla="*/ 3025562 h 4365757"/>
              <a:gd name="connsiteX18" fmla="*/ 4250911 w 5915148"/>
              <a:gd name="connsiteY18" fmla="*/ 3302865 h 4365757"/>
              <a:gd name="connsiteX19" fmla="*/ 656492 w 5915148"/>
              <a:gd name="connsiteY19" fmla="*/ 4365757 h 4365757"/>
              <a:gd name="connsiteX20" fmla="*/ 0 w 5915148"/>
              <a:gd name="connsiteY20" fmla="*/ 1062893 h 4365757"/>
              <a:gd name="connsiteX0" fmla="*/ 153060 w 6068208"/>
              <a:gd name="connsiteY0" fmla="*/ 1062893 h 4378059"/>
              <a:gd name="connsiteX1" fmla="*/ 4529017 w 6068208"/>
              <a:gd name="connsiteY1" fmla="*/ 0 h 4378059"/>
              <a:gd name="connsiteX2" fmla="*/ 4814278 w 6068208"/>
              <a:gd name="connsiteY2" fmla="*/ 235469 h 4378059"/>
              <a:gd name="connsiteX3" fmla="*/ 4908063 w 6068208"/>
              <a:gd name="connsiteY3" fmla="*/ 227654 h 4378059"/>
              <a:gd name="connsiteX4" fmla="*/ 5033109 w 6068208"/>
              <a:gd name="connsiteY4" fmla="*/ 399593 h 4378059"/>
              <a:gd name="connsiteX5" fmla="*/ 4861170 w 6068208"/>
              <a:gd name="connsiteY5" fmla="*/ 618422 h 4378059"/>
              <a:gd name="connsiteX6" fmla="*/ 5025294 w 6068208"/>
              <a:gd name="connsiteY6" fmla="*/ 805993 h 4378059"/>
              <a:gd name="connsiteX7" fmla="*/ 5244124 w 6068208"/>
              <a:gd name="connsiteY7" fmla="*/ 954485 h 4378059"/>
              <a:gd name="connsiteX8" fmla="*/ 5455140 w 6068208"/>
              <a:gd name="connsiteY8" fmla="*/ 1165500 h 4378059"/>
              <a:gd name="connsiteX9" fmla="*/ 5556739 w 6068208"/>
              <a:gd name="connsiteY9" fmla="*/ 1188946 h 4378059"/>
              <a:gd name="connsiteX10" fmla="*/ 5634894 w 6068208"/>
              <a:gd name="connsiteY10" fmla="*/ 1493746 h 4378059"/>
              <a:gd name="connsiteX11" fmla="*/ 5713047 w 6068208"/>
              <a:gd name="connsiteY11" fmla="*/ 1642239 h 4378059"/>
              <a:gd name="connsiteX12" fmla="*/ 5681786 w 6068208"/>
              <a:gd name="connsiteY12" fmla="*/ 1712576 h 4378059"/>
              <a:gd name="connsiteX13" fmla="*/ 5884986 w 6068208"/>
              <a:gd name="connsiteY13" fmla="*/ 2056454 h 4378059"/>
              <a:gd name="connsiteX14" fmla="*/ 5963140 w 6068208"/>
              <a:gd name="connsiteY14" fmla="*/ 2064271 h 4378059"/>
              <a:gd name="connsiteX15" fmla="*/ 6010031 w 6068208"/>
              <a:gd name="connsiteY15" fmla="*/ 2556638 h 4378059"/>
              <a:gd name="connsiteX16" fmla="*/ 5970955 w 6068208"/>
              <a:gd name="connsiteY16" fmla="*/ 2970854 h 4378059"/>
              <a:gd name="connsiteX17" fmla="*/ 5259755 w 6068208"/>
              <a:gd name="connsiteY17" fmla="*/ 3025562 h 4378059"/>
              <a:gd name="connsiteX18" fmla="*/ 4403971 w 6068208"/>
              <a:gd name="connsiteY18" fmla="*/ 3302865 h 4378059"/>
              <a:gd name="connsiteX19" fmla="*/ 809552 w 6068208"/>
              <a:gd name="connsiteY19" fmla="*/ 4365757 h 4378059"/>
              <a:gd name="connsiteX20" fmla="*/ 0 w 6068208"/>
              <a:gd name="connsiteY20" fmla="*/ 1399962 h 4378059"/>
              <a:gd name="connsiteX21" fmla="*/ 153060 w 6068208"/>
              <a:gd name="connsiteY21" fmla="*/ 1062893 h 4378059"/>
              <a:gd name="connsiteX0" fmla="*/ 475177 w 6390325"/>
              <a:gd name="connsiteY0" fmla="*/ 1062893 h 4378938"/>
              <a:gd name="connsiteX1" fmla="*/ 4851134 w 6390325"/>
              <a:gd name="connsiteY1" fmla="*/ 0 h 4378938"/>
              <a:gd name="connsiteX2" fmla="*/ 5136395 w 6390325"/>
              <a:gd name="connsiteY2" fmla="*/ 235469 h 4378938"/>
              <a:gd name="connsiteX3" fmla="*/ 5230180 w 6390325"/>
              <a:gd name="connsiteY3" fmla="*/ 227654 h 4378938"/>
              <a:gd name="connsiteX4" fmla="*/ 5355226 w 6390325"/>
              <a:gd name="connsiteY4" fmla="*/ 399593 h 4378938"/>
              <a:gd name="connsiteX5" fmla="*/ 5183287 w 6390325"/>
              <a:gd name="connsiteY5" fmla="*/ 618422 h 4378938"/>
              <a:gd name="connsiteX6" fmla="*/ 5347411 w 6390325"/>
              <a:gd name="connsiteY6" fmla="*/ 805993 h 4378938"/>
              <a:gd name="connsiteX7" fmla="*/ 5566241 w 6390325"/>
              <a:gd name="connsiteY7" fmla="*/ 954485 h 4378938"/>
              <a:gd name="connsiteX8" fmla="*/ 5777257 w 6390325"/>
              <a:gd name="connsiteY8" fmla="*/ 1165500 h 4378938"/>
              <a:gd name="connsiteX9" fmla="*/ 5878856 w 6390325"/>
              <a:gd name="connsiteY9" fmla="*/ 1188946 h 4378938"/>
              <a:gd name="connsiteX10" fmla="*/ 5957011 w 6390325"/>
              <a:gd name="connsiteY10" fmla="*/ 1493746 h 4378938"/>
              <a:gd name="connsiteX11" fmla="*/ 6035164 w 6390325"/>
              <a:gd name="connsiteY11" fmla="*/ 1642239 h 4378938"/>
              <a:gd name="connsiteX12" fmla="*/ 6003903 w 6390325"/>
              <a:gd name="connsiteY12" fmla="*/ 1712576 h 4378938"/>
              <a:gd name="connsiteX13" fmla="*/ 6207103 w 6390325"/>
              <a:gd name="connsiteY13" fmla="*/ 2056454 h 4378938"/>
              <a:gd name="connsiteX14" fmla="*/ 6285257 w 6390325"/>
              <a:gd name="connsiteY14" fmla="*/ 2064271 h 4378938"/>
              <a:gd name="connsiteX15" fmla="*/ 6332148 w 6390325"/>
              <a:gd name="connsiteY15" fmla="*/ 2556638 h 4378938"/>
              <a:gd name="connsiteX16" fmla="*/ 6293072 w 6390325"/>
              <a:gd name="connsiteY16" fmla="*/ 2970854 h 4378938"/>
              <a:gd name="connsiteX17" fmla="*/ 5581872 w 6390325"/>
              <a:gd name="connsiteY17" fmla="*/ 3025562 h 4378938"/>
              <a:gd name="connsiteX18" fmla="*/ 4726088 w 6390325"/>
              <a:gd name="connsiteY18" fmla="*/ 3302865 h 4378938"/>
              <a:gd name="connsiteX19" fmla="*/ 1131669 w 6390325"/>
              <a:gd name="connsiteY19" fmla="*/ 4365757 h 4378938"/>
              <a:gd name="connsiteX20" fmla="*/ 25133 w 6390325"/>
              <a:gd name="connsiteY20" fmla="*/ 1861069 h 4378938"/>
              <a:gd name="connsiteX21" fmla="*/ 322117 w 6390325"/>
              <a:gd name="connsiteY21" fmla="*/ 1399962 h 4378938"/>
              <a:gd name="connsiteX22" fmla="*/ 475177 w 6390325"/>
              <a:gd name="connsiteY22" fmla="*/ 1062893 h 4378938"/>
              <a:gd name="connsiteX0" fmla="*/ 1362427 w 7277575"/>
              <a:gd name="connsiteY0" fmla="*/ 1062893 h 4369291"/>
              <a:gd name="connsiteX1" fmla="*/ 5738384 w 7277575"/>
              <a:gd name="connsiteY1" fmla="*/ 0 h 4369291"/>
              <a:gd name="connsiteX2" fmla="*/ 6023645 w 7277575"/>
              <a:gd name="connsiteY2" fmla="*/ 235469 h 4369291"/>
              <a:gd name="connsiteX3" fmla="*/ 6117430 w 7277575"/>
              <a:gd name="connsiteY3" fmla="*/ 227654 h 4369291"/>
              <a:gd name="connsiteX4" fmla="*/ 6242476 w 7277575"/>
              <a:gd name="connsiteY4" fmla="*/ 399593 h 4369291"/>
              <a:gd name="connsiteX5" fmla="*/ 6070537 w 7277575"/>
              <a:gd name="connsiteY5" fmla="*/ 618422 h 4369291"/>
              <a:gd name="connsiteX6" fmla="*/ 6234661 w 7277575"/>
              <a:gd name="connsiteY6" fmla="*/ 805993 h 4369291"/>
              <a:gd name="connsiteX7" fmla="*/ 6453491 w 7277575"/>
              <a:gd name="connsiteY7" fmla="*/ 954485 h 4369291"/>
              <a:gd name="connsiteX8" fmla="*/ 6664507 w 7277575"/>
              <a:gd name="connsiteY8" fmla="*/ 1165500 h 4369291"/>
              <a:gd name="connsiteX9" fmla="*/ 6766106 w 7277575"/>
              <a:gd name="connsiteY9" fmla="*/ 1188946 h 4369291"/>
              <a:gd name="connsiteX10" fmla="*/ 6844261 w 7277575"/>
              <a:gd name="connsiteY10" fmla="*/ 1493746 h 4369291"/>
              <a:gd name="connsiteX11" fmla="*/ 6922414 w 7277575"/>
              <a:gd name="connsiteY11" fmla="*/ 1642239 h 4369291"/>
              <a:gd name="connsiteX12" fmla="*/ 6891153 w 7277575"/>
              <a:gd name="connsiteY12" fmla="*/ 1712576 h 4369291"/>
              <a:gd name="connsiteX13" fmla="*/ 7094353 w 7277575"/>
              <a:gd name="connsiteY13" fmla="*/ 2056454 h 4369291"/>
              <a:gd name="connsiteX14" fmla="*/ 7172507 w 7277575"/>
              <a:gd name="connsiteY14" fmla="*/ 2064271 h 4369291"/>
              <a:gd name="connsiteX15" fmla="*/ 7219398 w 7277575"/>
              <a:gd name="connsiteY15" fmla="*/ 2556638 h 4369291"/>
              <a:gd name="connsiteX16" fmla="*/ 7180322 w 7277575"/>
              <a:gd name="connsiteY16" fmla="*/ 2970854 h 4369291"/>
              <a:gd name="connsiteX17" fmla="*/ 6469122 w 7277575"/>
              <a:gd name="connsiteY17" fmla="*/ 3025562 h 4369291"/>
              <a:gd name="connsiteX18" fmla="*/ 5613338 w 7277575"/>
              <a:gd name="connsiteY18" fmla="*/ 3302865 h 4369291"/>
              <a:gd name="connsiteX19" fmla="*/ 2018919 w 7277575"/>
              <a:gd name="connsiteY19" fmla="*/ 4365757 h 4369291"/>
              <a:gd name="connsiteX20" fmla="*/ 21430 w 7277575"/>
              <a:gd name="connsiteY20" fmla="*/ 1626607 h 4369291"/>
              <a:gd name="connsiteX21" fmla="*/ 912383 w 7277575"/>
              <a:gd name="connsiteY21" fmla="*/ 1861069 h 4369291"/>
              <a:gd name="connsiteX22" fmla="*/ 1209367 w 7277575"/>
              <a:gd name="connsiteY22" fmla="*/ 1399962 h 4369291"/>
              <a:gd name="connsiteX23" fmla="*/ 1362427 w 7277575"/>
              <a:gd name="connsiteY23" fmla="*/ 1062893 h 4369291"/>
              <a:gd name="connsiteX0" fmla="*/ 997130 w 6912278"/>
              <a:gd name="connsiteY0" fmla="*/ 1062893 h 4369291"/>
              <a:gd name="connsiteX1" fmla="*/ 5373087 w 6912278"/>
              <a:gd name="connsiteY1" fmla="*/ 0 h 4369291"/>
              <a:gd name="connsiteX2" fmla="*/ 5658348 w 6912278"/>
              <a:gd name="connsiteY2" fmla="*/ 235469 h 4369291"/>
              <a:gd name="connsiteX3" fmla="*/ 5752133 w 6912278"/>
              <a:gd name="connsiteY3" fmla="*/ 227654 h 4369291"/>
              <a:gd name="connsiteX4" fmla="*/ 5877179 w 6912278"/>
              <a:gd name="connsiteY4" fmla="*/ 399593 h 4369291"/>
              <a:gd name="connsiteX5" fmla="*/ 5705240 w 6912278"/>
              <a:gd name="connsiteY5" fmla="*/ 618422 h 4369291"/>
              <a:gd name="connsiteX6" fmla="*/ 5869364 w 6912278"/>
              <a:gd name="connsiteY6" fmla="*/ 805993 h 4369291"/>
              <a:gd name="connsiteX7" fmla="*/ 6088194 w 6912278"/>
              <a:gd name="connsiteY7" fmla="*/ 954485 h 4369291"/>
              <a:gd name="connsiteX8" fmla="*/ 6299210 w 6912278"/>
              <a:gd name="connsiteY8" fmla="*/ 1165500 h 4369291"/>
              <a:gd name="connsiteX9" fmla="*/ 6400809 w 6912278"/>
              <a:gd name="connsiteY9" fmla="*/ 1188946 h 4369291"/>
              <a:gd name="connsiteX10" fmla="*/ 6478964 w 6912278"/>
              <a:gd name="connsiteY10" fmla="*/ 1493746 h 4369291"/>
              <a:gd name="connsiteX11" fmla="*/ 6557117 w 6912278"/>
              <a:gd name="connsiteY11" fmla="*/ 1642239 h 4369291"/>
              <a:gd name="connsiteX12" fmla="*/ 6525856 w 6912278"/>
              <a:gd name="connsiteY12" fmla="*/ 1712576 h 4369291"/>
              <a:gd name="connsiteX13" fmla="*/ 6729056 w 6912278"/>
              <a:gd name="connsiteY13" fmla="*/ 2056454 h 4369291"/>
              <a:gd name="connsiteX14" fmla="*/ 6807210 w 6912278"/>
              <a:gd name="connsiteY14" fmla="*/ 2064271 h 4369291"/>
              <a:gd name="connsiteX15" fmla="*/ 6854101 w 6912278"/>
              <a:gd name="connsiteY15" fmla="*/ 2556638 h 4369291"/>
              <a:gd name="connsiteX16" fmla="*/ 6815025 w 6912278"/>
              <a:gd name="connsiteY16" fmla="*/ 2970854 h 4369291"/>
              <a:gd name="connsiteX17" fmla="*/ 6103825 w 6912278"/>
              <a:gd name="connsiteY17" fmla="*/ 3025562 h 4369291"/>
              <a:gd name="connsiteX18" fmla="*/ 5248041 w 6912278"/>
              <a:gd name="connsiteY18" fmla="*/ 3302865 h 4369291"/>
              <a:gd name="connsiteX19" fmla="*/ 1653622 w 6912278"/>
              <a:gd name="connsiteY19" fmla="*/ 4365757 h 4369291"/>
              <a:gd name="connsiteX20" fmla="*/ 31272 w 6912278"/>
              <a:gd name="connsiteY20" fmla="*/ 1243653 h 4369291"/>
              <a:gd name="connsiteX21" fmla="*/ 547086 w 6912278"/>
              <a:gd name="connsiteY21" fmla="*/ 1861069 h 4369291"/>
              <a:gd name="connsiteX22" fmla="*/ 844070 w 6912278"/>
              <a:gd name="connsiteY22" fmla="*/ 1399962 h 4369291"/>
              <a:gd name="connsiteX23" fmla="*/ 997130 w 6912278"/>
              <a:gd name="connsiteY23" fmla="*/ 1062893 h 4369291"/>
              <a:gd name="connsiteX0" fmla="*/ 1650949 w 7566097"/>
              <a:gd name="connsiteY0" fmla="*/ 1062893 h 4390583"/>
              <a:gd name="connsiteX1" fmla="*/ 6026906 w 7566097"/>
              <a:gd name="connsiteY1" fmla="*/ 0 h 4390583"/>
              <a:gd name="connsiteX2" fmla="*/ 6312167 w 7566097"/>
              <a:gd name="connsiteY2" fmla="*/ 235469 h 4390583"/>
              <a:gd name="connsiteX3" fmla="*/ 6405952 w 7566097"/>
              <a:gd name="connsiteY3" fmla="*/ 227654 h 4390583"/>
              <a:gd name="connsiteX4" fmla="*/ 6530998 w 7566097"/>
              <a:gd name="connsiteY4" fmla="*/ 399593 h 4390583"/>
              <a:gd name="connsiteX5" fmla="*/ 6359059 w 7566097"/>
              <a:gd name="connsiteY5" fmla="*/ 618422 h 4390583"/>
              <a:gd name="connsiteX6" fmla="*/ 6523183 w 7566097"/>
              <a:gd name="connsiteY6" fmla="*/ 805993 h 4390583"/>
              <a:gd name="connsiteX7" fmla="*/ 6742013 w 7566097"/>
              <a:gd name="connsiteY7" fmla="*/ 954485 h 4390583"/>
              <a:gd name="connsiteX8" fmla="*/ 6953029 w 7566097"/>
              <a:gd name="connsiteY8" fmla="*/ 1165500 h 4390583"/>
              <a:gd name="connsiteX9" fmla="*/ 7054628 w 7566097"/>
              <a:gd name="connsiteY9" fmla="*/ 1188946 h 4390583"/>
              <a:gd name="connsiteX10" fmla="*/ 7132783 w 7566097"/>
              <a:gd name="connsiteY10" fmla="*/ 1493746 h 4390583"/>
              <a:gd name="connsiteX11" fmla="*/ 7210936 w 7566097"/>
              <a:gd name="connsiteY11" fmla="*/ 1642239 h 4390583"/>
              <a:gd name="connsiteX12" fmla="*/ 7179675 w 7566097"/>
              <a:gd name="connsiteY12" fmla="*/ 1712576 h 4390583"/>
              <a:gd name="connsiteX13" fmla="*/ 7382875 w 7566097"/>
              <a:gd name="connsiteY13" fmla="*/ 2056454 h 4390583"/>
              <a:gd name="connsiteX14" fmla="*/ 7461029 w 7566097"/>
              <a:gd name="connsiteY14" fmla="*/ 2064271 h 4390583"/>
              <a:gd name="connsiteX15" fmla="*/ 7507920 w 7566097"/>
              <a:gd name="connsiteY15" fmla="*/ 2556638 h 4390583"/>
              <a:gd name="connsiteX16" fmla="*/ 7468844 w 7566097"/>
              <a:gd name="connsiteY16" fmla="*/ 2970854 h 4390583"/>
              <a:gd name="connsiteX17" fmla="*/ 6757644 w 7566097"/>
              <a:gd name="connsiteY17" fmla="*/ 3025562 h 4390583"/>
              <a:gd name="connsiteX18" fmla="*/ 5901860 w 7566097"/>
              <a:gd name="connsiteY18" fmla="*/ 3302865 h 4390583"/>
              <a:gd name="connsiteX19" fmla="*/ 2307441 w 7566097"/>
              <a:gd name="connsiteY19" fmla="*/ 4365757 h 4390583"/>
              <a:gd name="connsiteX20" fmla="*/ 52043 w 7566097"/>
              <a:gd name="connsiteY20" fmla="*/ 571531 h 4390583"/>
              <a:gd name="connsiteX21" fmla="*/ 685091 w 7566097"/>
              <a:gd name="connsiteY21" fmla="*/ 1243653 h 4390583"/>
              <a:gd name="connsiteX22" fmla="*/ 1200905 w 7566097"/>
              <a:gd name="connsiteY22" fmla="*/ 1861069 h 4390583"/>
              <a:gd name="connsiteX23" fmla="*/ 1497889 w 7566097"/>
              <a:gd name="connsiteY23" fmla="*/ 1399962 h 4390583"/>
              <a:gd name="connsiteX24" fmla="*/ 1650949 w 7566097"/>
              <a:gd name="connsiteY24" fmla="*/ 1062893 h 4390583"/>
              <a:gd name="connsiteX0" fmla="*/ 2433910 w 8349058"/>
              <a:gd name="connsiteY0" fmla="*/ 1062893 h 4400108"/>
              <a:gd name="connsiteX1" fmla="*/ 6809867 w 8349058"/>
              <a:gd name="connsiteY1" fmla="*/ 0 h 4400108"/>
              <a:gd name="connsiteX2" fmla="*/ 7095128 w 8349058"/>
              <a:gd name="connsiteY2" fmla="*/ 235469 h 4400108"/>
              <a:gd name="connsiteX3" fmla="*/ 7188913 w 8349058"/>
              <a:gd name="connsiteY3" fmla="*/ 227654 h 4400108"/>
              <a:gd name="connsiteX4" fmla="*/ 7313959 w 8349058"/>
              <a:gd name="connsiteY4" fmla="*/ 399593 h 4400108"/>
              <a:gd name="connsiteX5" fmla="*/ 7142020 w 8349058"/>
              <a:gd name="connsiteY5" fmla="*/ 618422 h 4400108"/>
              <a:gd name="connsiteX6" fmla="*/ 7306144 w 8349058"/>
              <a:gd name="connsiteY6" fmla="*/ 805993 h 4400108"/>
              <a:gd name="connsiteX7" fmla="*/ 7524974 w 8349058"/>
              <a:gd name="connsiteY7" fmla="*/ 954485 h 4400108"/>
              <a:gd name="connsiteX8" fmla="*/ 7735990 w 8349058"/>
              <a:gd name="connsiteY8" fmla="*/ 1165500 h 4400108"/>
              <a:gd name="connsiteX9" fmla="*/ 7837589 w 8349058"/>
              <a:gd name="connsiteY9" fmla="*/ 1188946 h 4400108"/>
              <a:gd name="connsiteX10" fmla="*/ 7915744 w 8349058"/>
              <a:gd name="connsiteY10" fmla="*/ 1493746 h 4400108"/>
              <a:gd name="connsiteX11" fmla="*/ 7993897 w 8349058"/>
              <a:gd name="connsiteY11" fmla="*/ 1642239 h 4400108"/>
              <a:gd name="connsiteX12" fmla="*/ 7962636 w 8349058"/>
              <a:gd name="connsiteY12" fmla="*/ 1712576 h 4400108"/>
              <a:gd name="connsiteX13" fmla="*/ 8165836 w 8349058"/>
              <a:gd name="connsiteY13" fmla="*/ 2056454 h 4400108"/>
              <a:gd name="connsiteX14" fmla="*/ 8243990 w 8349058"/>
              <a:gd name="connsiteY14" fmla="*/ 2064271 h 4400108"/>
              <a:gd name="connsiteX15" fmla="*/ 8290881 w 8349058"/>
              <a:gd name="connsiteY15" fmla="*/ 2556638 h 4400108"/>
              <a:gd name="connsiteX16" fmla="*/ 8251805 w 8349058"/>
              <a:gd name="connsiteY16" fmla="*/ 2970854 h 4400108"/>
              <a:gd name="connsiteX17" fmla="*/ 7540605 w 8349058"/>
              <a:gd name="connsiteY17" fmla="*/ 3025562 h 4400108"/>
              <a:gd name="connsiteX18" fmla="*/ 6684821 w 8349058"/>
              <a:gd name="connsiteY18" fmla="*/ 3302865 h 4400108"/>
              <a:gd name="connsiteX19" fmla="*/ 3090402 w 8349058"/>
              <a:gd name="connsiteY19" fmla="*/ 4365757 h 4400108"/>
              <a:gd name="connsiteX20" fmla="*/ 76913 w 8349058"/>
              <a:gd name="connsiteY20" fmla="*/ 407408 h 4400108"/>
              <a:gd name="connsiteX21" fmla="*/ 835004 w 8349058"/>
              <a:gd name="connsiteY21" fmla="*/ 571531 h 4400108"/>
              <a:gd name="connsiteX22" fmla="*/ 1468052 w 8349058"/>
              <a:gd name="connsiteY22" fmla="*/ 1243653 h 4400108"/>
              <a:gd name="connsiteX23" fmla="*/ 1983866 w 8349058"/>
              <a:gd name="connsiteY23" fmla="*/ 1861069 h 4400108"/>
              <a:gd name="connsiteX24" fmla="*/ 2280850 w 8349058"/>
              <a:gd name="connsiteY24" fmla="*/ 1399962 h 4400108"/>
              <a:gd name="connsiteX25" fmla="*/ 2433910 w 8349058"/>
              <a:gd name="connsiteY25" fmla="*/ 1062893 h 4400108"/>
              <a:gd name="connsiteX0" fmla="*/ 2433910 w 8349058"/>
              <a:gd name="connsiteY0" fmla="*/ 1062893 h 4400108"/>
              <a:gd name="connsiteX1" fmla="*/ 2538759 w 8349058"/>
              <a:gd name="connsiteY1" fmla="*/ 618422 h 4400108"/>
              <a:gd name="connsiteX2" fmla="*/ 6809867 w 8349058"/>
              <a:gd name="connsiteY2" fmla="*/ 0 h 4400108"/>
              <a:gd name="connsiteX3" fmla="*/ 7095128 w 8349058"/>
              <a:gd name="connsiteY3" fmla="*/ 235469 h 4400108"/>
              <a:gd name="connsiteX4" fmla="*/ 7188913 w 8349058"/>
              <a:gd name="connsiteY4" fmla="*/ 227654 h 4400108"/>
              <a:gd name="connsiteX5" fmla="*/ 7313959 w 8349058"/>
              <a:gd name="connsiteY5" fmla="*/ 399593 h 4400108"/>
              <a:gd name="connsiteX6" fmla="*/ 7142020 w 8349058"/>
              <a:gd name="connsiteY6" fmla="*/ 618422 h 4400108"/>
              <a:gd name="connsiteX7" fmla="*/ 7306144 w 8349058"/>
              <a:gd name="connsiteY7" fmla="*/ 805993 h 4400108"/>
              <a:gd name="connsiteX8" fmla="*/ 7524974 w 8349058"/>
              <a:gd name="connsiteY8" fmla="*/ 954485 h 4400108"/>
              <a:gd name="connsiteX9" fmla="*/ 7735990 w 8349058"/>
              <a:gd name="connsiteY9" fmla="*/ 1165500 h 4400108"/>
              <a:gd name="connsiteX10" fmla="*/ 7837589 w 8349058"/>
              <a:gd name="connsiteY10" fmla="*/ 1188946 h 4400108"/>
              <a:gd name="connsiteX11" fmla="*/ 7915744 w 8349058"/>
              <a:gd name="connsiteY11" fmla="*/ 1493746 h 4400108"/>
              <a:gd name="connsiteX12" fmla="*/ 7993897 w 8349058"/>
              <a:gd name="connsiteY12" fmla="*/ 1642239 h 4400108"/>
              <a:gd name="connsiteX13" fmla="*/ 7962636 w 8349058"/>
              <a:gd name="connsiteY13" fmla="*/ 1712576 h 4400108"/>
              <a:gd name="connsiteX14" fmla="*/ 8165836 w 8349058"/>
              <a:gd name="connsiteY14" fmla="*/ 2056454 h 4400108"/>
              <a:gd name="connsiteX15" fmla="*/ 8243990 w 8349058"/>
              <a:gd name="connsiteY15" fmla="*/ 2064271 h 4400108"/>
              <a:gd name="connsiteX16" fmla="*/ 8290881 w 8349058"/>
              <a:gd name="connsiteY16" fmla="*/ 2556638 h 4400108"/>
              <a:gd name="connsiteX17" fmla="*/ 8251805 w 8349058"/>
              <a:gd name="connsiteY17" fmla="*/ 2970854 h 4400108"/>
              <a:gd name="connsiteX18" fmla="*/ 7540605 w 8349058"/>
              <a:gd name="connsiteY18" fmla="*/ 3025562 h 4400108"/>
              <a:gd name="connsiteX19" fmla="*/ 6684821 w 8349058"/>
              <a:gd name="connsiteY19" fmla="*/ 3302865 h 4400108"/>
              <a:gd name="connsiteX20" fmla="*/ 3090402 w 8349058"/>
              <a:gd name="connsiteY20" fmla="*/ 4365757 h 4400108"/>
              <a:gd name="connsiteX21" fmla="*/ 76913 w 8349058"/>
              <a:gd name="connsiteY21" fmla="*/ 407408 h 4400108"/>
              <a:gd name="connsiteX22" fmla="*/ 835004 w 8349058"/>
              <a:gd name="connsiteY22" fmla="*/ 571531 h 4400108"/>
              <a:gd name="connsiteX23" fmla="*/ 1468052 w 8349058"/>
              <a:gd name="connsiteY23" fmla="*/ 1243653 h 4400108"/>
              <a:gd name="connsiteX24" fmla="*/ 1983866 w 8349058"/>
              <a:gd name="connsiteY24" fmla="*/ 1861069 h 4400108"/>
              <a:gd name="connsiteX25" fmla="*/ 2280850 w 8349058"/>
              <a:gd name="connsiteY25" fmla="*/ 1399962 h 4400108"/>
              <a:gd name="connsiteX26" fmla="*/ 2433910 w 8349058"/>
              <a:gd name="connsiteY26" fmla="*/ 1062893 h 4400108"/>
              <a:gd name="connsiteX0" fmla="*/ 2433910 w 8349058"/>
              <a:gd name="connsiteY0" fmla="*/ 1062893 h 4400108"/>
              <a:gd name="connsiteX1" fmla="*/ 2538759 w 8349058"/>
              <a:gd name="connsiteY1" fmla="*/ 618422 h 4400108"/>
              <a:gd name="connsiteX2" fmla="*/ 3382820 w 8349058"/>
              <a:gd name="connsiteY2" fmla="*/ 141684 h 4400108"/>
              <a:gd name="connsiteX3" fmla="*/ 6809867 w 8349058"/>
              <a:gd name="connsiteY3" fmla="*/ 0 h 4400108"/>
              <a:gd name="connsiteX4" fmla="*/ 7095128 w 8349058"/>
              <a:gd name="connsiteY4" fmla="*/ 235469 h 4400108"/>
              <a:gd name="connsiteX5" fmla="*/ 7188913 w 8349058"/>
              <a:gd name="connsiteY5" fmla="*/ 227654 h 4400108"/>
              <a:gd name="connsiteX6" fmla="*/ 7313959 w 8349058"/>
              <a:gd name="connsiteY6" fmla="*/ 399593 h 4400108"/>
              <a:gd name="connsiteX7" fmla="*/ 7142020 w 8349058"/>
              <a:gd name="connsiteY7" fmla="*/ 618422 h 4400108"/>
              <a:gd name="connsiteX8" fmla="*/ 7306144 w 8349058"/>
              <a:gd name="connsiteY8" fmla="*/ 805993 h 4400108"/>
              <a:gd name="connsiteX9" fmla="*/ 7524974 w 8349058"/>
              <a:gd name="connsiteY9" fmla="*/ 954485 h 4400108"/>
              <a:gd name="connsiteX10" fmla="*/ 7735990 w 8349058"/>
              <a:gd name="connsiteY10" fmla="*/ 1165500 h 4400108"/>
              <a:gd name="connsiteX11" fmla="*/ 7837589 w 8349058"/>
              <a:gd name="connsiteY11" fmla="*/ 1188946 h 4400108"/>
              <a:gd name="connsiteX12" fmla="*/ 7915744 w 8349058"/>
              <a:gd name="connsiteY12" fmla="*/ 1493746 h 4400108"/>
              <a:gd name="connsiteX13" fmla="*/ 7993897 w 8349058"/>
              <a:gd name="connsiteY13" fmla="*/ 1642239 h 4400108"/>
              <a:gd name="connsiteX14" fmla="*/ 7962636 w 8349058"/>
              <a:gd name="connsiteY14" fmla="*/ 1712576 h 4400108"/>
              <a:gd name="connsiteX15" fmla="*/ 8165836 w 8349058"/>
              <a:gd name="connsiteY15" fmla="*/ 2056454 h 4400108"/>
              <a:gd name="connsiteX16" fmla="*/ 8243990 w 8349058"/>
              <a:gd name="connsiteY16" fmla="*/ 2064271 h 4400108"/>
              <a:gd name="connsiteX17" fmla="*/ 8290881 w 8349058"/>
              <a:gd name="connsiteY17" fmla="*/ 2556638 h 4400108"/>
              <a:gd name="connsiteX18" fmla="*/ 8251805 w 8349058"/>
              <a:gd name="connsiteY18" fmla="*/ 2970854 h 4400108"/>
              <a:gd name="connsiteX19" fmla="*/ 7540605 w 8349058"/>
              <a:gd name="connsiteY19" fmla="*/ 3025562 h 4400108"/>
              <a:gd name="connsiteX20" fmla="*/ 6684821 w 8349058"/>
              <a:gd name="connsiteY20" fmla="*/ 3302865 h 4400108"/>
              <a:gd name="connsiteX21" fmla="*/ 3090402 w 8349058"/>
              <a:gd name="connsiteY21" fmla="*/ 4365757 h 4400108"/>
              <a:gd name="connsiteX22" fmla="*/ 76913 w 8349058"/>
              <a:gd name="connsiteY22" fmla="*/ 407408 h 4400108"/>
              <a:gd name="connsiteX23" fmla="*/ 835004 w 8349058"/>
              <a:gd name="connsiteY23" fmla="*/ 571531 h 4400108"/>
              <a:gd name="connsiteX24" fmla="*/ 1468052 w 8349058"/>
              <a:gd name="connsiteY24" fmla="*/ 1243653 h 4400108"/>
              <a:gd name="connsiteX25" fmla="*/ 1983866 w 8349058"/>
              <a:gd name="connsiteY25" fmla="*/ 1861069 h 4400108"/>
              <a:gd name="connsiteX26" fmla="*/ 2280850 w 8349058"/>
              <a:gd name="connsiteY26" fmla="*/ 1399962 h 4400108"/>
              <a:gd name="connsiteX27" fmla="*/ 2433910 w 8349058"/>
              <a:gd name="connsiteY27" fmla="*/ 1062893 h 4400108"/>
              <a:gd name="connsiteX0" fmla="*/ 2433910 w 8349058"/>
              <a:gd name="connsiteY0" fmla="*/ 1062893 h 4400108"/>
              <a:gd name="connsiteX1" fmla="*/ 2538759 w 8349058"/>
              <a:gd name="connsiteY1" fmla="*/ 618422 h 4400108"/>
              <a:gd name="connsiteX2" fmla="*/ 2929528 w 8349058"/>
              <a:gd name="connsiteY2" fmla="*/ 266730 h 4400108"/>
              <a:gd name="connsiteX3" fmla="*/ 3382820 w 8349058"/>
              <a:gd name="connsiteY3" fmla="*/ 141684 h 4400108"/>
              <a:gd name="connsiteX4" fmla="*/ 6809867 w 8349058"/>
              <a:gd name="connsiteY4" fmla="*/ 0 h 4400108"/>
              <a:gd name="connsiteX5" fmla="*/ 7095128 w 8349058"/>
              <a:gd name="connsiteY5" fmla="*/ 235469 h 4400108"/>
              <a:gd name="connsiteX6" fmla="*/ 7188913 w 8349058"/>
              <a:gd name="connsiteY6" fmla="*/ 227654 h 4400108"/>
              <a:gd name="connsiteX7" fmla="*/ 7313959 w 8349058"/>
              <a:gd name="connsiteY7" fmla="*/ 399593 h 4400108"/>
              <a:gd name="connsiteX8" fmla="*/ 7142020 w 8349058"/>
              <a:gd name="connsiteY8" fmla="*/ 618422 h 4400108"/>
              <a:gd name="connsiteX9" fmla="*/ 7306144 w 8349058"/>
              <a:gd name="connsiteY9" fmla="*/ 805993 h 4400108"/>
              <a:gd name="connsiteX10" fmla="*/ 7524974 w 8349058"/>
              <a:gd name="connsiteY10" fmla="*/ 954485 h 4400108"/>
              <a:gd name="connsiteX11" fmla="*/ 7735990 w 8349058"/>
              <a:gd name="connsiteY11" fmla="*/ 1165500 h 4400108"/>
              <a:gd name="connsiteX12" fmla="*/ 7837589 w 8349058"/>
              <a:gd name="connsiteY12" fmla="*/ 1188946 h 4400108"/>
              <a:gd name="connsiteX13" fmla="*/ 7915744 w 8349058"/>
              <a:gd name="connsiteY13" fmla="*/ 1493746 h 4400108"/>
              <a:gd name="connsiteX14" fmla="*/ 7993897 w 8349058"/>
              <a:gd name="connsiteY14" fmla="*/ 1642239 h 4400108"/>
              <a:gd name="connsiteX15" fmla="*/ 7962636 w 8349058"/>
              <a:gd name="connsiteY15" fmla="*/ 1712576 h 4400108"/>
              <a:gd name="connsiteX16" fmla="*/ 8165836 w 8349058"/>
              <a:gd name="connsiteY16" fmla="*/ 2056454 h 4400108"/>
              <a:gd name="connsiteX17" fmla="*/ 8243990 w 8349058"/>
              <a:gd name="connsiteY17" fmla="*/ 2064271 h 4400108"/>
              <a:gd name="connsiteX18" fmla="*/ 8290881 w 8349058"/>
              <a:gd name="connsiteY18" fmla="*/ 2556638 h 4400108"/>
              <a:gd name="connsiteX19" fmla="*/ 8251805 w 8349058"/>
              <a:gd name="connsiteY19" fmla="*/ 2970854 h 4400108"/>
              <a:gd name="connsiteX20" fmla="*/ 7540605 w 8349058"/>
              <a:gd name="connsiteY20" fmla="*/ 3025562 h 4400108"/>
              <a:gd name="connsiteX21" fmla="*/ 6684821 w 8349058"/>
              <a:gd name="connsiteY21" fmla="*/ 3302865 h 4400108"/>
              <a:gd name="connsiteX22" fmla="*/ 3090402 w 8349058"/>
              <a:gd name="connsiteY22" fmla="*/ 4365757 h 4400108"/>
              <a:gd name="connsiteX23" fmla="*/ 76913 w 8349058"/>
              <a:gd name="connsiteY23" fmla="*/ 407408 h 4400108"/>
              <a:gd name="connsiteX24" fmla="*/ 835004 w 8349058"/>
              <a:gd name="connsiteY24" fmla="*/ 571531 h 4400108"/>
              <a:gd name="connsiteX25" fmla="*/ 1468052 w 8349058"/>
              <a:gd name="connsiteY25" fmla="*/ 1243653 h 4400108"/>
              <a:gd name="connsiteX26" fmla="*/ 1983866 w 8349058"/>
              <a:gd name="connsiteY26" fmla="*/ 1861069 h 4400108"/>
              <a:gd name="connsiteX27" fmla="*/ 2280850 w 8349058"/>
              <a:gd name="connsiteY27" fmla="*/ 1399962 h 4400108"/>
              <a:gd name="connsiteX28" fmla="*/ 2433910 w 8349058"/>
              <a:gd name="connsiteY28" fmla="*/ 1062893 h 4400108"/>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6809867 w 8349058"/>
              <a:gd name="connsiteY5" fmla="*/ 69332 h 4469440"/>
              <a:gd name="connsiteX6" fmla="*/ 7095128 w 8349058"/>
              <a:gd name="connsiteY6" fmla="*/ 304801 h 4469440"/>
              <a:gd name="connsiteX7" fmla="*/ 7188913 w 8349058"/>
              <a:gd name="connsiteY7" fmla="*/ 296986 h 4469440"/>
              <a:gd name="connsiteX8" fmla="*/ 7313959 w 8349058"/>
              <a:gd name="connsiteY8" fmla="*/ 468925 h 4469440"/>
              <a:gd name="connsiteX9" fmla="*/ 7142020 w 8349058"/>
              <a:gd name="connsiteY9" fmla="*/ 687754 h 4469440"/>
              <a:gd name="connsiteX10" fmla="*/ 7306144 w 8349058"/>
              <a:gd name="connsiteY10" fmla="*/ 875325 h 4469440"/>
              <a:gd name="connsiteX11" fmla="*/ 7524974 w 8349058"/>
              <a:gd name="connsiteY11" fmla="*/ 1023817 h 4469440"/>
              <a:gd name="connsiteX12" fmla="*/ 7735990 w 8349058"/>
              <a:gd name="connsiteY12" fmla="*/ 1234832 h 4469440"/>
              <a:gd name="connsiteX13" fmla="*/ 7837589 w 8349058"/>
              <a:gd name="connsiteY13" fmla="*/ 1258278 h 4469440"/>
              <a:gd name="connsiteX14" fmla="*/ 7915744 w 8349058"/>
              <a:gd name="connsiteY14" fmla="*/ 1563078 h 4469440"/>
              <a:gd name="connsiteX15" fmla="*/ 7993897 w 8349058"/>
              <a:gd name="connsiteY15" fmla="*/ 1711571 h 4469440"/>
              <a:gd name="connsiteX16" fmla="*/ 7962636 w 8349058"/>
              <a:gd name="connsiteY16" fmla="*/ 1781908 h 4469440"/>
              <a:gd name="connsiteX17" fmla="*/ 8165836 w 8349058"/>
              <a:gd name="connsiteY17" fmla="*/ 2125786 h 4469440"/>
              <a:gd name="connsiteX18" fmla="*/ 8243990 w 8349058"/>
              <a:gd name="connsiteY18" fmla="*/ 2133603 h 4469440"/>
              <a:gd name="connsiteX19" fmla="*/ 8290881 w 8349058"/>
              <a:gd name="connsiteY19" fmla="*/ 2625970 h 4469440"/>
              <a:gd name="connsiteX20" fmla="*/ 8251805 w 8349058"/>
              <a:gd name="connsiteY20" fmla="*/ 3040186 h 4469440"/>
              <a:gd name="connsiteX21" fmla="*/ 7540605 w 8349058"/>
              <a:gd name="connsiteY21" fmla="*/ 3094894 h 4469440"/>
              <a:gd name="connsiteX22" fmla="*/ 6684821 w 8349058"/>
              <a:gd name="connsiteY22" fmla="*/ 3372197 h 4469440"/>
              <a:gd name="connsiteX23" fmla="*/ 3090402 w 8349058"/>
              <a:gd name="connsiteY23" fmla="*/ 4435089 h 4469440"/>
              <a:gd name="connsiteX24" fmla="*/ 76913 w 8349058"/>
              <a:gd name="connsiteY24" fmla="*/ 476740 h 4469440"/>
              <a:gd name="connsiteX25" fmla="*/ 835004 w 8349058"/>
              <a:gd name="connsiteY25" fmla="*/ 640863 h 4469440"/>
              <a:gd name="connsiteX26" fmla="*/ 1468052 w 8349058"/>
              <a:gd name="connsiteY26" fmla="*/ 1312985 h 4469440"/>
              <a:gd name="connsiteX27" fmla="*/ 1983866 w 8349058"/>
              <a:gd name="connsiteY27" fmla="*/ 1930401 h 4469440"/>
              <a:gd name="connsiteX28" fmla="*/ 2280850 w 8349058"/>
              <a:gd name="connsiteY28" fmla="*/ 1469294 h 4469440"/>
              <a:gd name="connsiteX29" fmla="*/ 2433910 w 8349058"/>
              <a:gd name="connsiteY29"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809867 w 8349058"/>
              <a:gd name="connsiteY6" fmla="*/ 69332 h 4469440"/>
              <a:gd name="connsiteX7" fmla="*/ 7095128 w 8349058"/>
              <a:gd name="connsiteY7" fmla="*/ 304801 h 4469440"/>
              <a:gd name="connsiteX8" fmla="*/ 7188913 w 8349058"/>
              <a:gd name="connsiteY8" fmla="*/ 296986 h 4469440"/>
              <a:gd name="connsiteX9" fmla="*/ 7313959 w 8349058"/>
              <a:gd name="connsiteY9" fmla="*/ 468925 h 4469440"/>
              <a:gd name="connsiteX10" fmla="*/ 7142020 w 8349058"/>
              <a:gd name="connsiteY10" fmla="*/ 687754 h 4469440"/>
              <a:gd name="connsiteX11" fmla="*/ 7306144 w 8349058"/>
              <a:gd name="connsiteY11" fmla="*/ 875325 h 4469440"/>
              <a:gd name="connsiteX12" fmla="*/ 7524974 w 8349058"/>
              <a:gd name="connsiteY12" fmla="*/ 1023817 h 4469440"/>
              <a:gd name="connsiteX13" fmla="*/ 7735990 w 8349058"/>
              <a:gd name="connsiteY13" fmla="*/ 1234832 h 4469440"/>
              <a:gd name="connsiteX14" fmla="*/ 7837589 w 8349058"/>
              <a:gd name="connsiteY14" fmla="*/ 1258278 h 4469440"/>
              <a:gd name="connsiteX15" fmla="*/ 7915744 w 8349058"/>
              <a:gd name="connsiteY15" fmla="*/ 1563078 h 4469440"/>
              <a:gd name="connsiteX16" fmla="*/ 7993897 w 8349058"/>
              <a:gd name="connsiteY16" fmla="*/ 1711571 h 4469440"/>
              <a:gd name="connsiteX17" fmla="*/ 7962636 w 8349058"/>
              <a:gd name="connsiteY17" fmla="*/ 1781908 h 4469440"/>
              <a:gd name="connsiteX18" fmla="*/ 8165836 w 8349058"/>
              <a:gd name="connsiteY18" fmla="*/ 2125786 h 4469440"/>
              <a:gd name="connsiteX19" fmla="*/ 8243990 w 8349058"/>
              <a:gd name="connsiteY19" fmla="*/ 2133603 h 4469440"/>
              <a:gd name="connsiteX20" fmla="*/ 8290881 w 8349058"/>
              <a:gd name="connsiteY20" fmla="*/ 2625970 h 4469440"/>
              <a:gd name="connsiteX21" fmla="*/ 8251805 w 8349058"/>
              <a:gd name="connsiteY21" fmla="*/ 3040186 h 4469440"/>
              <a:gd name="connsiteX22" fmla="*/ 7540605 w 8349058"/>
              <a:gd name="connsiteY22" fmla="*/ 3094894 h 4469440"/>
              <a:gd name="connsiteX23" fmla="*/ 6684821 w 8349058"/>
              <a:gd name="connsiteY23" fmla="*/ 3372197 h 4469440"/>
              <a:gd name="connsiteX24" fmla="*/ 3090402 w 8349058"/>
              <a:gd name="connsiteY24" fmla="*/ 4435089 h 4469440"/>
              <a:gd name="connsiteX25" fmla="*/ 76913 w 8349058"/>
              <a:gd name="connsiteY25" fmla="*/ 476740 h 4469440"/>
              <a:gd name="connsiteX26" fmla="*/ 835004 w 8349058"/>
              <a:gd name="connsiteY26" fmla="*/ 640863 h 4469440"/>
              <a:gd name="connsiteX27" fmla="*/ 1468052 w 8349058"/>
              <a:gd name="connsiteY27" fmla="*/ 1312985 h 4469440"/>
              <a:gd name="connsiteX28" fmla="*/ 1983866 w 8349058"/>
              <a:gd name="connsiteY28" fmla="*/ 1930401 h 4469440"/>
              <a:gd name="connsiteX29" fmla="*/ 2280850 w 8349058"/>
              <a:gd name="connsiteY29" fmla="*/ 1469294 h 4469440"/>
              <a:gd name="connsiteX30" fmla="*/ 2433910 w 8349058"/>
              <a:gd name="connsiteY30"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024420 w 8349058"/>
              <a:gd name="connsiteY6" fmla="*/ 500185 h 4469440"/>
              <a:gd name="connsiteX7" fmla="*/ 6809867 w 8349058"/>
              <a:gd name="connsiteY7" fmla="*/ 69332 h 4469440"/>
              <a:gd name="connsiteX8" fmla="*/ 7095128 w 8349058"/>
              <a:gd name="connsiteY8" fmla="*/ 304801 h 4469440"/>
              <a:gd name="connsiteX9" fmla="*/ 7188913 w 8349058"/>
              <a:gd name="connsiteY9" fmla="*/ 296986 h 4469440"/>
              <a:gd name="connsiteX10" fmla="*/ 7313959 w 8349058"/>
              <a:gd name="connsiteY10" fmla="*/ 468925 h 4469440"/>
              <a:gd name="connsiteX11" fmla="*/ 7142020 w 8349058"/>
              <a:gd name="connsiteY11" fmla="*/ 687754 h 4469440"/>
              <a:gd name="connsiteX12" fmla="*/ 7306144 w 8349058"/>
              <a:gd name="connsiteY12" fmla="*/ 875325 h 4469440"/>
              <a:gd name="connsiteX13" fmla="*/ 7524974 w 8349058"/>
              <a:gd name="connsiteY13" fmla="*/ 1023817 h 4469440"/>
              <a:gd name="connsiteX14" fmla="*/ 7735990 w 8349058"/>
              <a:gd name="connsiteY14" fmla="*/ 1234832 h 4469440"/>
              <a:gd name="connsiteX15" fmla="*/ 7837589 w 8349058"/>
              <a:gd name="connsiteY15" fmla="*/ 1258278 h 4469440"/>
              <a:gd name="connsiteX16" fmla="*/ 7915744 w 8349058"/>
              <a:gd name="connsiteY16" fmla="*/ 1563078 h 4469440"/>
              <a:gd name="connsiteX17" fmla="*/ 7993897 w 8349058"/>
              <a:gd name="connsiteY17" fmla="*/ 1711571 h 4469440"/>
              <a:gd name="connsiteX18" fmla="*/ 7962636 w 8349058"/>
              <a:gd name="connsiteY18" fmla="*/ 1781908 h 4469440"/>
              <a:gd name="connsiteX19" fmla="*/ 8165836 w 8349058"/>
              <a:gd name="connsiteY19" fmla="*/ 2125786 h 4469440"/>
              <a:gd name="connsiteX20" fmla="*/ 8243990 w 8349058"/>
              <a:gd name="connsiteY20" fmla="*/ 2133603 h 4469440"/>
              <a:gd name="connsiteX21" fmla="*/ 8290881 w 8349058"/>
              <a:gd name="connsiteY21" fmla="*/ 2625970 h 4469440"/>
              <a:gd name="connsiteX22" fmla="*/ 8251805 w 8349058"/>
              <a:gd name="connsiteY22" fmla="*/ 3040186 h 4469440"/>
              <a:gd name="connsiteX23" fmla="*/ 7540605 w 8349058"/>
              <a:gd name="connsiteY23" fmla="*/ 3094894 h 4469440"/>
              <a:gd name="connsiteX24" fmla="*/ 6684821 w 8349058"/>
              <a:gd name="connsiteY24" fmla="*/ 3372197 h 4469440"/>
              <a:gd name="connsiteX25" fmla="*/ 3090402 w 8349058"/>
              <a:gd name="connsiteY25" fmla="*/ 4435089 h 4469440"/>
              <a:gd name="connsiteX26" fmla="*/ 76913 w 8349058"/>
              <a:gd name="connsiteY26" fmla="*/ 476740 h 4469440"/>
              <a:gd name="connsiteX27" fmla="*/ 835004 w 8349058"/>
              <a:gd name="connsiteY27" fmla="*/ 640863 h 4469440"/>
              <a:gd name="connsiteX28" fmla="*/ 1468052 w 8349058"/>
              <a:gd name="connsiteY28" fmla="*/ 1312985 h 4469440"/>
              <a:gd name="connsiteX29" fmla="*/ 1983866 w 8349058"/>
              <a:gd name="connsiteY29" fmla="*/ 1930401 h 4469440"/>
              <a:gd name="connsiteX30" fmla="*/ 2280850 w 8349058"/>
              <a:gd name="connsiteY30" fmla="*/ 1469294 h 4469440"/>
              <a:gd name="connsiteX31" fmla="*/ 2433910 w 8349058"/>
              <a:gd name="connsiteY31"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024420 w 8349058"/>
              <a:gd name="connsiteY6" fmla="*/ 500185 h 4469440"/>
              <a:gd name="connsiteX7" fmla="*/ 6469897 w 8349058"/>
              <a:gd name="connsiteY7" fmla="*/ 101600 h 4469440"/>
              <a:gd name="connsiteX8" fmla="*/ 6809867 w 8349058"/>
              <a:gd name="connsiteY8" fmla="*/ 69332 h 4469440"/>
              <a:gd name="connsiteX9" fmla="*/ 7095128 w 8349058"/>
              <a:gd name="connsiteY9" fmla="*/ 304801 h 4469440"/>
              <a:gd name="connsiteX10" fmla="*/ 7188913 w 8349058"/>
              <a:gd name="connsiteY10" fmla="*/ 296986 h 4469440"/>
              <a:gd name="connsiteX11" fmla="*/ 7313959 w 8349058"/>
              <a:gd name="connsiteY11" fmla="*/ 468925 h 4469440"/>
              <a:gd name="connsiteX12" fmla="*/ 7142020 w 8349058"/>
              <a:gd name="connsiteY12" fmla="*/ 687754 h 4469440"/>
              <a:gd name="connsiteX13" fmla="*/ 7306144 w 8349058"/>
              <a:gd name="connsiteY13" fmla="*/ 875325 h 4469440"/>
              <a:gd name="connsiteX14" fmla="*/ 7524974 w 8349058"/>
              <a:gd name="connsiteY14" fmla="*/ 1023817 h 4469440"/>
              <a:gd name="connsiteX15" fmla="*/ 7735990 w 8349058"/>
              <a:gd name="connsiteY15" fmla="*/ 1234832 h 4469440"/>
              <a:gd name="connsiteX16" fmla="*/ 7837589 w 8349058"/>
              <a:gd name="connsiteY16" fmla="*/ 1258278 h 4469440"/>
              <a:gd name="connsiteX17" fmla="*/ 7915744 w 8349058"/>
              <a:gd name="connsiteY17" fmla="*/ 1563078 h 4469440"/>
              <a:gd name="connsiteX18" fmla="*/ 7993897 w 8349058"/>
              <a:gd name="connsiteY18" fmla="*/ 1711571 h 4469440"/>
              <a:gd name="connsiteX19" fmla="*/ 7962636 w 8349058"/>
              <a:gd name="connsiteY19" fmla="*/ 1781908 h 4469440"/>
              <a:gd name="connsiteX20" fmla="*/ 8165836 w 8349058"/>
              <a:gd name="connsiteY20" fmla="*/ 2125786 h 4469440"/>
              <a:gd name="connsiteX21" fmla="*/ 8243990 w 8349058"/>
              <a:gd name="connsiteY21" fmla="*/ 2133603 h 4469440"/>
              <a:gd name="connsiteX22" fmla="*/ 8290881 w 8349058"/>
              <a:gd name="connsiteY22" fmla="*/ 2625970 h 4469440"/>
              <a:gd name="connsiteX23" fmla="*/ 8251805 w 8349058"/>
              <a:gd name="connsiteY23" fmla="*/ 3040186 h 4469440"/>
              <a:gd name="connsiteX24" fmla="*/ 7540605 w 8349058"/>
              <a:gd name="connsiteY24" fmla="*/ 3094894 h 4469440"/>
              <a:gd name="connsiteX25" fmla="*/ 6684821 w 8349058"/>
              <a:gd name="connsiteY25" fmla="*/ 3372197 h 4469440"/>
              <a:gd name="connsiteX26" fmla="*/ 3090402 w 8349058"/>
              <a:gd name="connsiteY26" fmla="*/ 4435089 h 4469440"/>
              <a:gd name="connsiteX27" fmla="*/ 76913 w 8349058"/>
              <a:gd name="connsiteY27" fmla="*/ 476740 h 4469440"/>
              <a:gd name="connsiteX28" fmla="*/ 835004 w 8349058"/>
              <a:gd name="connsiteY28" fmla="*/ 640863 h 4469440"/>
              <a:gd name="connsiteX29" fmla="*/ 1468052 w 8349058"/>
              <a:gd name="connsiteY29" fmla="*/ 1312985 h 4469440"/>
              <a:gd name="connsiteX30" fmla="*/ 1983866 w 8349058"/>
              <a:gd name="connsiteY30" fmla="*/ 1930401 h 4469440"/>
              <a:gd name="connsiteX31" fmla="*/ 2280850 w 8349058"/>
              <a:gd name="connsiteY31" fmla="*/ 1469294 h 4469440"/>
              <a:gd name="connsiteX32" fmla="*/ 2433910 w 8349058"/>
              <a:gd name="connsiteY32"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024420 w 8349058"/>
              <a:gd name="connsiteY6" fmla="*/ 500185 h 4469440"/>
              <a:gd name="connsiteX7" fmla="*/ 6469897 w 8349058"/>
              <a:gd name="connsiteY7" fmla="*/ 101600 h 4469440"/>
              <a:gd name="connsiteX8" fmla="*/ 6618390 w 8349058"/>
              <a:gd name="connsiteY8" fmla="*/ 140677 h 4469440"/>
              <a:gd name="connsiteX9" fmla="*/ 6809867 w 8349058"/>
              <a:gd name="connsiteY9" fmla="*/ 69332 h 4469440"/>
              <a:gd name="connsiteX10" fmla="*/ 7095128 w 8349058"/>
              <a:gd name="connsiteY10" fmla="*/ 304801 h 4469440"/>
              <a:gd name="connsiteX11" fmla="*/ 7188913 w 8349058"/>
              <a:gd name="connsiteY11" fmla="*/ 296986 h 4469440"/>
              <a:gd name="connsiteX12" fmla="*/ 7313959 w 8349058"/>
              <a:gd name="connsiteY12" fmla="*/ 468925 h 4469440"/>
              <a:gd name="connsiteX13" fmla="*/ 7142020 w 8349058"/>
              <a:gd name="connsiteY13" fmla="*/ 687754 h 4469440"/>
              <a:gd name="connsiteX14" fmla="*/ 7306144 w 8349058"/>
              <a:gd name="connsiteY14" fmla="*/ 875325 h 4469440"/>
              <a:gd name="connsiteX15" fmla="*/ 7524974 w 8349058"/>
              <a:gd name="connsiteY15" fmla="*/ 1023817 h 4469440"/>
              <a:gd name="connsiteX16" fmla="*/ 7735990 w 8349058"/>
              <a:gd name="connsiteY16" fmla="*/ 1234832 h 4469440"/>
              <a:gd name="connsiteX17" fmla="*/ 7837589 w 8349058"/>
              <a:gd name="connsiteY17" fmla="*/ 1258278 h 4469440"/>
              <a:gd name="connsiteX18" fmla="*/ 7915744 w 8349058"/>
              <a:gd name="connsiteY18" fmla="*/ 1563078 h 4469440"/>
              <a:gd name="connsiteX19" fmla="*/ 7993897 w 8349058"/>
              <a:gd name="connsiteY19" fmla="*/ 1711571 h 4469440"/>
              <a:gd name="connsiteX20" fmla="*/ 7962636 w 8349058"/>
              <a:gd name="connsiteY20" fmla="*/ 1781908 h 4469440"/>
              <a:gd name="connsiteX21" fmla="*/ 8165836 w 8349058"/>
              <a:gd name="connsiteY21" fmla="*/ 2125786 h 4469440"/>
              <a:gd name="connsiteX22" fmla="*/ 8243990 w 8349058"/>
              <a:gd name="connsiteY22" fmla="*/ 2133603 h 4469440"/>
              <a:gd name="connsiteX23" fmla="*/ 8290881 w 8349058"/>
              <a:gd name="connsiteY23" fmla="*/ 2625970 h 4469440"/>
              <a:gd name="connsiteX24" fmla="*/ 8251805 w 8349058"/>
              <a:gd name="connsiteY24" fmla="*/ 3040186 h 4469440"/>
              <a:gd name="connsiteX25" fmla="*/ 7540605 w 8349058"/>
              <a:gd name="connsiteY25" fmla="*/ 3094894 h 4469440"/>
              <a:gd name="connsiteX26" fmla="*/ 6684821 w 8349058"/>
              <a:gd name="connsiteY26" fmla="*/ 3372197 h 4469440"/>
              <a:gd name="connsiteX27" fmla="*/ 3090402 w 8349058"/>
              <a:gd name="connsiteY27" fmla="*/ 4435089 h 4469440"/>
              <a:gd name="connsiteX28" fmla="*/ 76913 w 8349058"/>
              <a:gd name="connsiteY28" fmla="*/ 476740 h 4469440"/>
              <a:gd name="connsiteX29" fmla="*/ 835004 w 8349058"/>
              <a:gd name="connsiteY29" fmla="*/ 640863 h 4469440"/>
              <a:gd name="connsiteX30" fmla="*/ 1468052 w 8349058"/>
              <a:gd name="connsiteY30" fmla="*/ 1312985 h 4469440"/>
              <a:gd name="connsiteX31" fmla="*/ 1983866 w 8349058"/>
              <a:gd name="connsiteY31" fmla="*/ 1930401 h 4469440"/>
              <a:gd name="connsiteX32" fmla="*/ 2280850 w 8349058"/>
              <a:gd name="connsiteY32" fmla="*/ 1469294 h 4469440"/>
              <a:gd name="connsiteX33" fmla="*/ 2433910 w 8349058"/>
              <a:gd name="connsiteY33" fmla="*/ 1132225 h 4469440"/>
              <a:gd name="connsiteX0" fmla="*/ 2433910 w 8349058"/>
              <a:gd name="connsiteY0" fmla="*/ 1141246 h 4478461"/>
              <a:gd name="connsiteX1" fmla="*/ 2538759 w 8349058"/>
              <a:gd name="connsiteY1" fmla="*/ 696775 h 4478461"/>
              <a:gd name="connsiteX2" fmla="*/ 2929528 w 8349058"/>
              <a:gd name="connsiteY2" fmla="*/ 345083 h 4478461"/>
              <a:gd name="connsiteX3" fmla="*/ 3382820 w 8349058"/>
              <a:gd name="connsiteY3" fmla="*/ 220037 h 4478461"/>
              <a:gd name="connsiteX4" fmla="*/ 3586020 w 8349058"/>
              <a:gd name="connsiteY4" fmla="*/ 9021 h 4478461"/>
              <a:gd name="connsiteX5" fmla="*/ 4820851 w 8349058"/>
              <a:gd name="connsiteY5" fmla="*/ 24652 h 4478461"/>
              <a:gd name="connsiteX6" fmla="*/ 5149097 w 8349058"/>
              <a:gd name="connsiteY6" fmla="*/ 306006 h 4478461"/>
              <a:gd name="connsiteX7" fmla="*/ 6024420 w 8349058"/>
              <a:gd name="connsiteY7" fmla="*/ 509206 h 4478461"/>
              <a:gd name="connsiteX8" fmla="*/ 6469897 w 8349058"/>
              <a:gd name="connsiteY8" fmla="*/ 110621 h 4478461"/>
              <a:gd name="connsiteX9" fmla="*/ 6618390 w 8349058"/>
              <a:gd name="connsiteY9" fmla="*/ 149698 h 4478461"/>
              <a:gd name="connsiteX10" fmla="*/ 6809867 w 8349058"/>
              <a:gd name="connsiteY10" fmla="*/ 78353 h 4478461"/>
              <a:gd name="connsiteX11" fmla="*/ 7095128 w 8349058"/>
              <a:gd name="connsiteY11" fmla="*/ 313822 h 4478461"/>
              <a:gd name="connsiteX12" fmla="*/ 7188913 w 8349058"/>
              <a:gd name="connsiteY12" fmla="*/ 306007 h 4478461"/>
              <a:gd name="connsiteX13" fmla="*/ 7313959 w 8349058"/>
              <a:gd name="connsiteY13" fmla="*/ 477946 h 4478461"/>
              <a:gd name="connsiteX14" fmla="*/ 7142020 w 8349058"/>
              <a:gd name="connsiteY14" fmla="*/ 696775 h 4478461"/>
              <a:gd name="connsiteX15" fmla="*/ 7306144 w 8349058"/>
              <a:gd name="connsiteY15" fmla="*/ 884346 h 4478461"/>
              <a:gd name="connsiteX16" fmla="*/ 7524974 w 8349058"/>
              <a:gd name="connsiteY16" fmla="*/ 1032838 h 4478461"/>
              <a:gd name="connsiteX17" fmla="*/ 7735990 w 8349058"/>
              <a:gd name="connsiteY17" fmla="*/ 1243853 h 4478461"/>
              <a:gd name="connsiteX18" fmla="*/ 7837589 w 8349058"/>
              <a:gd name="connsiteY18" fmla="*/ 1267299 h 4478461"/>
              <a:gd name="connsiteX19" fmla="*/ 7915744 w 8349058"/>
              <a:gd name="connsiteY19" fmla="*/ 1572099 h 4478461"/>
              <a:gd name="connsiteX20" fmla="*/ 7993897 w 8349058"/>
              <a:gd name="connsiteY20" fmla="*/ 1720592 h 4478461"/>
              <a:gd name="connsiteX21" fmla="*/ 7962636 w 8349058"/>
              <a:gd name="connsiteY21" fmla="*/ 1790929 h 4478461"/>
              <a:gd name="connsiteX22" fmla="*/ 8165836 w 8349058"/>
              <a:gd name="connsiteY22" fmla="*/ 2134807 h 4478461"/>
              <a:gd name="connsiteX23" fmla="*/ 8243990 w 8349058"/>
              <a:gd name="connsiteY23" fmla="*/ 2142624 h 4478461"/>
              <a:gd name="connsiteX24" fmla="*/ 8290881 w 8349058"/>
              <a:gd name="connsiteY24" fmla="*/ 2634991 h 4478461"/>
              <a:gd name="connsiteX25" fmla="*/ 8251805 w 8349058"/>
              <a:gd name="connsiteY25" fmla="*/ 3049207 h 4478461"/>
              <a:gd name="connsiteX26" fmla="*/ 7540605 w 8349058"/>
              <a:gd name="connsiteY26" fmla="*/ 3103915 h 4478461"/>
              <a:gd name="connsiteX27" fmla="*/ 6684821 w 8349058"/>
              <a:gd name="connsiteY27" fmla="*/ 3381218 h 4478461"/>
              <a:gd name="connsiteX28" fmla="*/ 3090402 w 8349058"/>
              <a:gd name="connsiteY28" fmla="*/ 4444110 h 4478461"/>
              <a:gd name="connsiteX29" fmla="*/ 76913 w 8349058"/>
              <a:gd name="connsiteY29" fmla="*/ 485761 h 4478461"/>
              <a:gd name="connsiteX30" fmla="*/ 835004 w 8349058"/>
              <a:gd name="connsiteY30" fmla="*/ 649884 h 4478461"/>
              <a:gd name="connsiteX31" fmla="*/ 1468052 w 8349058"/>
              <a:gd name="connsiteY31" fmla="*/ 1322006 h 4478461"/>
              <a:gd name="connsiteX32" fmla="*/ 1983866 w 8349058"/>
              <a:gd name="connsiteY32" fmla="*/ 1939422 h 4478461"/>
              <a:gd name="connsiteX33" fmla="*/ 2280850 w 8349058"/>
              <a:gd name="connsiteY33" fmla="*/ 1478315 h 4478461"/>
              <a:gd name="connsiteX34" fmla="*/ 2433910 w 8349058"/>
              <a:gd name="connsiteY34" fmla="*/ 1141246 h 4478461"/>
              <a:gd name="connsiteX0" fmla="*/ 2433910 w 8349058"/>
              <a:gd name="connsiteY0" fmla="*/ 1138818 h 4476033"/>
              <a:gd name="connsiteX1" fmla="*/ 2538759 w 8349058"/>
              <a:gd name="connsiteY1" fmla="*/ 694347 h 4476033"/>
              <a:gd name="connsiteX2" fmla="*/ 2929528 w 8349058"/>
              <a:gd name="connsiteY2" fmla="*/ 342655 h 4476033"/>
              <a:gd name="connsiteX3" fmla="*/ 3382820 w 8349058"/>
              <a:gd name="connsiteY3" fmla="*/ 217609 h 4476033"/>
              <a:gd name="connsiteX4" fmla="*/ 3586020 w 8349058"/>
              <a:gd name="connsiteY4" fmla="*/ 6593 h 4476033"/>
              <a:gd name="connsiteX5" fmla="*/ 4344113 w 8349058"/>
              <a:gd name="connsiteY5" fmla="*/ 108194 h 4476033"/>
              <a:gd name="connsiteX6" fmla="*/ 4820851 w 8349058"/>
              <a:gd name="connsiteY6" fmla="*/ 22224 h 4476033"/>
              <a:gd name="connsiteX7" fmla="*/ 5149097 w 8349058"/>
              <a:gd name="connsiteY7" fmla="*/ 303578 h 4476033"/>
              <a:gd name="connsiteX8" fmla="*/ 6024420 w 8349058"/>
              <a:gd name="connsiteY8" fmla="*/ 506778 h 4476033"/>
              <a:gd name="connsiteX9" fmla="*/ 6469897 w 8349058"/>
              <a:gd name="connsiteY9" fmla="*/ 108193 h 4476033"/>
              <a:gd name="connsiteX10" fmla="*/ 6618390 w 8349058"/>
              <a:gd name="connsiteY10" fmla="*/ 147270 h 4476033"/>
              <a:gd name="connsiteX11" fmla="*/ 6809867 w 8349058"/>
              <a:gd name="connsiteY11" fmla="*/ 75925 h 4476033"/>
              <a:gd name="connsiteX12" fmla="*/ 7095128 w 8349058"/>
              <a:gd name="connsiteY12" fmla="*/ 311394 h 4476033"/>
              <a:gd name="connsiteX13" fmla="*/ 7188913 w 8349058"/>
              <a:gd name="connsiteY13" fmla="*/ 303579 h 4476033"/>
              <a:gd name="connsiteX14" fmla="*/ 7313959 w 8349058"/>
              <a:gd name="connsiteY14" fmla="*/ 475518 h 4476033"/>
              <a:gd name="connsiteX15" fmla="*/ 7142020 w 8349058"/>
              <a:gd name="connsiteY15" fmla="*/ 694347 h 4476033"/>
              <a:gd name="connsiteX16" fmla="*/ 7306144 w 8349058"/>
              <a:gd name="connsiteY16" fmla="*/ 881918 h 4476033"/>
              <a:gd name="connsiteX17" fmla="*/ 7524974 w 8349058"/>
              <a:gd name="connsiteY17" fmla="*/ 1030410 h 4476033"/>
              <a:gd name="connsiteX18" fmla="*/ 7735990 w 8349058"/>
              <a:gd name="connsiteY18" fmla="*/ 1241425 h 4476033"/>
              <a:gd name="connsiteX19" fmla="*/ 7837589 w 8349058"/>
              <a:gd name="connsiteY19" fmla="*/ 1264871 h 4476033"/>
              <a:gd name="connsiteX20" fmla="*/ 7915744 w 8349058"/>
              <a:gd name="connsiteY20" fmla="*/ 1569671 h 4476033"/>
              <a:gd name="connsiteX21" fmla="*/ 7993897 w 8349058"/>
              <a:gd name="connsiteY21" fmla="*/ 1718164 h 4476033"/>
              <a:gd name="connsiteX22" fmla="*/ 7962636 w 8349058"/>
              <a:gd name="connsiteY22" fmla="*/ 1788501 h 4476033"/>
              <a:gd name="connsiteX23" fmla="*/ 8165836 w 8349058"/>
              <a:gd name="connsiteY23" fmla="*/ 2132379 h 4476033"/>
              <a:gd name="connsiteX24" fmla="*/ 8243990 w 8349058"/>
              <a:gd name="connsiteY24" fmla="*/ 2140196 h 4476033"/>
              <a:gd name="connsiteX25" fmla="*/ 8290881 w 8349058"/>
              <a:gd name="connsiteY25" fmla="*/ 2632563 h 4476033"/>
              <a:gd name="connsiteX26" fmla="*/ 8251805 w 8349058"/>
              <a:gd name="connsiteY26" fmla="*/ 3046779 h 4476033"/>
              <a:gd name="connsiteX27" fmla="*/ 7540605 w 8349058"/>
              <a:gd name="connsiteY27" fmla="*/ 3101487 h 4476033"/>
              <a:gd name="connsiteX28" fmla="*/ 6684821 w 8349058"/>
              <a:gd name="connsiteY28" fmla="*/ 3378790 h 4476033"/>
              <a:gd name="connsiteX29" fmla="*/ 3090402 w 8349058"/>
              <a:gd name="connsiteY29" fmla="*/ 4441682 h 4476033"/>
              <a:gd name="connsiteX30" fmla="*/ 76913 w 8349058"/>
              <a:gd name="connsiteY30" fmla="*/ 483333 h 4476033"/>
              <a:gd name="connsiteX31" fmla="*/ 835004 w 8349058"/>
              <a:gd name="connsiteY31" fmla="*/ 647456 h 4476033"/>
              <a:gd name="connsiteX32" fmla="*/ 1468052 w 8349058"/>
              <a:gd name="connsiteY32" fmla="*/ 1319578 h 4476033"/>
              <a:gd name="connsiteX33" fmla="*/ 1983866 w 8349058"/>
              <a:gd name="connsiteY33" fmla="*/ 1936994 h 4476033"/>
              <a:gd name="connsiteX34" fmla="*/ 2280850 w 8349058"/>
              <a:gd name="connsiteY34" fmla="*/ 1475887 h 4476033"/>
              <a:gd name="connsiteX35" fmla="*/ 2433910 w 8349058"/>
              <a:gd name="connsiteY35" fmla="*/ 1138818 h 4476033"/>
              <a:gd name="connsiteX0" fmla="*/ 2433910 w 8349058"/>
              <a:gd name="connsiteY0" fmla="*/ 1169412 h 4506627"/>
              <a:gd name="connsiteX1" fmla="*/ 2538759 w 8349058"/>
              <a:gd name="connsiteY1" fmla="*/ 724941 h 4506627"/>
              <a:gd name="connsiteX2" fmla="*/ 2929528 w 8349058"/>
              <a:gd name="connsiteY2" fmla="*/ 373249 h 4506627"/>
              <a:gd name="connsiteX3" fmla="*/ 3382820 w 8349058"/>
              <a:gd name="connsiteY3" fmla="*/ 248203 h 4506627"/>
              <a:gd name="connsiteX4" fmla="*/ 3586020 w 8349058"/>
              <a:gd name="connsiteY4" fmla="*/ 37187 h 4506627"/>
              <a:gd name="connsiteX5" fmla="*/ 4086205 w 8349058"/>
              <a:gd name="connsiteY5" fmla="*/ 5927 h 4506627"/>
              <a:gd name="connsiteX6" fmla="*/ 4344113 w 8349058"/>
              <a:gd name="connsiteY6" fmla="*/ 138788 h 4506627"/>
              <a:gd name="connsiteX7" fmla="*/ 4820851 w 8349058"/>
              <a:gd name="connsiteY7" fmla="*/ 52818 h 4506627"/>
              <a:gd name="connsiteX8" fmla="*/ 5149097 w 8349058"/>
              <a:gd name="connsiteY8" fmla="*/ 334172 h 4506627"/>
              <a:gd name="connsiteX9" fmla="*/ 6024420 w 8349058"/>
              <a:gd name="connsiteY9" fmla="*/ 537372 h 4506627"/>
              <a:gd name="connsiteX10" fmla="*/ 6469897 w 8349058"/>
              <a:gd name="connsiteY10" fmla="*/ 138787 h 4506627"/>
              <a:gd name="connsiteX11" fmla="*/ 6618390 w 8349058"/>
              <a:gd name="connsiteY11" fmla="*/ 177864 h 4506627"/>
              <a:gd name="connsiteX12" fmla="*/ 6809867 w 8349058"/>
              <a:gd name="connsiteY12" fmla="*/ 106519 h 4506627"/>
              <a:gd name="connsiteX13" fmla="*/ 7095128 w 8349058"/>
              <a:gd name="connsiteY13" fmla="*/ 341988 h 4506627"/>
              <a:gd name="connsiteX14" fmla="*/ 7188913 w 8349058"/>
              <a:gd name="connsiteY14" fmla="*/ 334173 h 4506627"/>
              <a:gd name="connsiteX15" fmla="*/ 7313959 w 8349058"/>
              <a:gd name="connsiteY15" fmla="*/ 506112 h 4506627"/>
              <a:gd name="connsiteX16" fmla="*/ 7142020 w 8349058"/>
              <a:gd name="connsiteY16" fmla="*/ 724941 h 4506627"/>
              <a:gd name="connsiteX17" fmla="*/ 7306144 w 8349058"/>
              <a:gd name="connsiteY17" fmla="*/ 912512 h 4506627"/>
              <a:gd name="connsiteX18" fmla="*/ 7524974 w 8349058"/>
              <a:gd name="connsiteY18" fmla="*/ 1061004 h 4506627"/>
              <a:gd name="connsiteX19" fmla="*/ 7735990 w 8349058"/>
              <a:gd name="connsiteY19" fmla="*/ 1272019 h 4506627"/>
              <a:gd name="connsiteX20" fmla="*/ 7837589 w 8349058"/>
              <a:gd name="connsiteY20" fmla="*/ 1295465 h 4506627"/>
              <a:gd name="connsiteX21" fmla="*/ 7915744 w 8349058"/>
              <a:gd name="connsiteY21" fmla="*/ 1600265 h 4506627"/>
              <a:gd name="connsiteX22" fmla="*/ 7993897 w 8349058"/>
              <a:gd name="connsiteY22" fmla="*/ 1748758 h 4506627"/>
              <a:gd name="connsiteX23" fmla="*/ 7962636 w 8349058"/>
              <a:gd name="connsiteY23" fmla="*/ 1819095 h 4506627"/>
              <a:gd name="connsiteX24" fmla="*/ 8165836 w 8349058"/>
              <a:gd name="connsiteY24" fmla="*/ 2162973 h 4506627"/>
              <a:gd name="connsiteX25" fmla="*/ 8243990 w 8349058"/>
              <a:gd name="connsiteY25" fmla="*/ 2170790 h 4506627"/>
              <a:gd name="connsiteX26" fmla="*/ 8290881 w 8349058"/>
              <a:gd name="connsiteY26" fmla="*/ 2663157 h 4506627"/>
              <a:gd name="connsiteX27" fmla="*/ 8251805 w 8349058"/>
              <a:gd name="connsiteY27" fmla="*/ 3077373 h 4506627"/>
              <a:gd name="connsiteX28" fmla="*/ 7540605 w 8349058"/>
              <a:gd name="connsiteY28" fmla="*/ 3132081 h 4506627"/>
              <a:gd name="connsiteX29" fmla="*/ 6684821 w 8349058"/>
              <a:gd name="connsiteY29" fmla="*/ 3409384 h 4506627"/>
              <a:gd name="connsiteX30" fmla="*/ 3090402 w 8349058"/>
              <a:gd name="connsiteY30" fmla="*/ 4472276 h 4506627"/>
              <a:gd name="connsiteX31" fmla="*/ 76913 w 8349058"/>
              <a:gd name="connsiteY31" fmla="*/ 513927 h 4506627"/>
              <a:gd name="connsiteX32" fmla="*/ 835004 w 8349058"/>
              <a:gd name="connsiteY32" fmla="*/ 678050 h 4506627"/>
              <a:gd name="connsiteX33" fmla="*/ 1468052 w 8349058"/>
              <a:gd name="connsiteY33" fmla="*/ 1350172 h 4506627"/>
              <a:gd name="connsiteX34" fmla="*/ 1983866 w 8349058"/>
              <a:gd name="connsiteY34" fmla="*/ 1967588 h 4506627"/>
              <a:gd name="connsiteX35" fmla="*/ 2280850 w 8349058"/>
              <a:gd name="connsiteY35" fmla="*/ 1506481 h 4506627"/>
              <a:gd name="connsiteX36" fmla="*/ 2433910 w 8349058"/>
              <a:gd name="connsiteY36" fmla="*/ 1169412 h 4506627"/>
              <a:gd name="connsiteX0" fmla="*/ 2433910 w 8349058"/>
              <a:gd name="connsiteY0" fmla="*/ 1168990 h 4506205"/>
              <a:gd name="connsiteX1" fmla="*/ 2538759 w 8349058"/>
              <a:gd name="connsiteY1" fmla="*/ 724519 h 4506205"/>
              <a:gd name="connsiteX2" fmla="*/ 2929528 w 8349058"/>
              <a:gd name="connsiteY2" fmla="*/ 372827 h 4506205"/>
              <a:gd name="connsiteX3" fmla="*/ 3382820 w 8349058"/>
              <a:gd name="connsiteY3" fmla="*/ 247781 h 4506205"/>
              <a:gd name="connsiteX4" fmla="*/ 3586020 w 8349058"/>
              <a:gd name="connsiteY4" fmla="*/ 36765 h 4506205"/>
              <a:gd name="connsiteX5" fmla="*/ 3875190 w 8349058"/>
              <a:gd name="connsiteY5" fmla="*/ 52397 h 4506205"/>
              <a:gd name="connsiteX6" fmla="*/ 4086205 w 8349058"/>
              <a:gd name="connsiteY6" fmla="*/ 5505 h 4506205"/>
              <a:gd name="connsiteX7" fmla="*/ 4344113 w 8349058"/>
              <a:gd name="connsiteY7" fmla="*/ 138366 h 4506205"/>
              <a:gd name="connsiteX8" fmla="*/ 4820851 w 8349058"/>
              <a:gd name="connsiteY8" fmla="*/ 52396 h 4506205"/>
              <a:gd name="connsiteX9" fmla="*/ 5149097 w 8349058"/>
              <a:gd name="connsiteY9" fmla="*/ 333750 h 4506205"/>
              <a:gd name="connsiteX10" fmla="*/ 6024420 w 8349058"/>
              <a:gd name="connsiteY10" fmla="*/ 536950 h 4506205"/>
              <a:gd name="connsiteX11" fmla="*/ 6469897 w 8349058"/>
              <a:gd name="connsiteY11" fmla="*/ 138365 h 4506205"/>
              <a:gd name="connsiteX12" fmla="*/ 6618390 w 8349058"/>
              <a:gd name="connsiteY12" fmla="*/ 177442 h 4506205"/>
              <a:gd name="connsiteX13" fmla="*/ 6809867 w 8349058"/>
              <a:gd name="connsiteY13" fmla="*/ 106097 h 4506205"/>
              <a:gd name="connsiteX14" fmla="*/ 7095128 w 8349058"/>
              <a:gd name="connsiteY14" fmla="*/ 341566 h 4506205"/>
              <a:gd name="connsiteX15" fmla="*/ 7188913 w 8349058"/>
              <a:gd name="connsiteY15" fmla="*/ 333751 h 4506205"/>
              <a:gd name="connsiteX16" fmla="*/ 7313959 w 8349058"/>
              <a:gd name="connsiteY16" fmla="*/ 505690 h 4506205"/>
              <a:gd name="connsiteX17" fmla="*/ 7142020 w 8349058"/>
              <a:gd name="connsiteY17" fmla="*/ 724519 h 4506205"/>
              <a:gd name="connsiteX18" fmla="*/ 7306144 w 8349058"/>
              <a:gd name="connsiteY18" fmla="*/ 912090 h 4506205"/>
              <a:gd name="connsiteX19" fmla="*/ 7524974 w 8349058"/>
              <a:gd name="connsiteY19" fmla="*/ 1060582 h 4506205"/>
              <a:gd name="connsiteX20" fmla="*/ 7735990 w 8349058"/>
              <a:gd name="connsiteY20" fmla="*/ 1271597 h 4506205"/>
              <a:gd name="connsiteX21" fmla="*/ 7837589 w 8349058"/>
              <a:gd name="connsiteY21" fmla="*/ 1295043 h 4506205"/>
              <a:gd name="connsiteX22" fmla="*/ 7915744 w 8349058"/>
              <a:gd name="connsiteY22" fmla="*/ 1599843 h 4506205"/>
              <a:gd name="connsiteX23" fmla="*/ 7993897 w 8349058"/>
              <a:gd name="connsiteY23" fmla="*/ 1748336 h 4506205"/>
              <a:gd name="connsiteX24" fmla="*/ 7962636 w 8349058"/>
              <a:gd name="connsiteY24" fmla="*/ 1818673 h 4506205"/>
              <a:gd name="connsiteX25" fmla="*/ 8165836 w 8349058"/>
              <a:gd name="connsiteY25" fmla="*/ 2162551 h 4506205"/>
              <a:gd name="connsiteX26" fmla="*/ 8243990 w 8349058"/>
              <a:gd name="connsiteY26" fmla="*/ 2170368 h 4506205"/>
              <a:gd name="connsiteX27" fmla="*/ 8290881 w 8349058"/>
              <a:gd name="connsiteY27" fmla="*/ 2662735 h 4506205"/>
              <a:gd name="connsiteX28" fmla="*/ 8251805 w 8349058"/>
              <a:gd name="connsiteY28" fmla="*/ 3076951 h 4506205"/>
              <a:gd name="connsiteX29" fmla="*/ 7540605 w 8349058"/>
              <a:gd name="connsiteY29" fmla="*/ 3131659 h 4506205"/>
              <a:gd name="connsiteX30" fmla="*/ 6684821 w 8349058"/>
              <a:gd name="connsiteY30" fmla="*/ 3408962 h 4506205"/>
              <a:gd name="connsiteX31" fmla="*/ 3090402 w 8349058"/>
              <a:gd name="connsiteY31" fmla="*/ 4471854 h 4506205"/>
              <a:gd name="connsiteX32" fmla="*/ 76913 w 8349058"/>
              <a:gd name="connsiteY32" fmla="*/ 513505 h 4506205"/>
              <a:gd name="connsiteX33" fmla="*/ 835004 w 8349058"/>
              <a:gd name="connsiteY33" fmla="*/ 677628 h 4506205"/>
              <a:gd name="connsiteX34" fmla="*/ 1468052 w 8349058"/>
              <a:gd name="connsiteY34" fmla="*/ 1349750 h 4506205"/>
              <a:gd name="connsiteX35" fmla="*/ 1983866 w 8349058"/>
              <a:gd name="connsiteY35" fmla="*/ 1967166 h 4506205"/>
              <a:gd name="connsiteX36" fmla="*/ 2280850 w 8349058"/>
              <a:gd name="connsiteY36" fmla="*/ 1506059 h 4506205"/>
              <a:gd name="connsiteX37" fmla="*/ 2433910 w 8349058"/>
              <a:gd name="connsiteY37" fmla="*/ 1168990 h 4506205"/>
              <a:gd name="connsiteX0" fmla="*/ 2433910 w 8349058"/>
              <a:gd name="connsiteY0" fmla="*/ 1168990 h 4506205"/>
              <a:gd name="connsiteX1" fmla="*/ 2538759 w 8349058"/>
              <a:gd name="connsiteY1" fmla="*/ 724519 h 4506205"/>
              <a:gd name="connsiteX2" fmla="*/ 2929528 w 8349058"/>
              <a:gd name="connsiteY2" fmla="*/ 372827 h 4506205"/>
              <a:gd name="connsiteX3" fmla="*/ 3343744 w 8349058"/>
              <a:gd name="connsiteY3" fmla="*/ 247781 h 4506205"/>
              <a:gd name="connsiteX4" fmla="*/ 3586020 w 8349058"/>
              <a:gd name="connsiteY4" fmla="*/ 36765 h 4506205"/>
              <a:gd name="connsiteX5" fmla="*/ 3875190 w 8349058"/>
              <a:gd name="connsiteY5" fmla="*/ 52397 h 4506205"/>
              <a:gd name="connsiteX6" fmla="*/ 4086205 w 8349058"/>
              <a:gd name="connsiteY6" fmla="*/ 5505 h 4506205"/>
              <a:gd name="connsiteX7" fmla="*/ 4344113 w 8349058"/>
              <a:gd name="connsiteY7" fmla="*/ 138366 h 4506205"/>
              <a:gd name="connsiteX8" fmla="*/ 4820851 w 8349058"/>
              <a:gd name="connsiteY8" fmla="*/ 52396 h 4506205"/>
              <a:gd name="connsiteX9" fmla="*/ 5149097 w 8349058"/>
              <a:gd name="connsiteY9" fmla="*/ 333750 h 4506205"/>
              <a:gd name="connsiteX10" fmla="*/ 6024420 w 8349058"/>
              <a:gd name="connsiteY10" fmla="*/ 536950 h 4506205"/>
              <a:gd name="connsiteX11" fmla="*/ 6469897 w 8349058"/>
              <a:gd name="connsiteY11" fmla="*/ 138365 h 4506205"/>
              <a:gd name="connsiteX12" fmla="*/ 6618390 w 8349058"/>
              <a:gd name="connsiteY12" fmla="*/ 177442 h 4506205"/>
              <a:gd name="connsiteX13" fmla="*/ 6809867 w 8349058"/>
              <a:gd name="connsiteY13" fmla="*/ 106097 h 4506205"/>
              <a:gd name="connsiteX14" fmla="*/ 7095128 w 8349058"/>
              <a:gd name="connsiteY14" fmla="*/ 341566 h 4506205"/>
              <a:gd name="connsiteX15" fmla="*/ 7188913 w 8349058"/>
              <a:gd name="connsiteY15" fmla="*/ 333751 h 4506205"/>
              <a:gd name="connsiteX16" fmla="*/ 7313959 w 8349058"/>
              <a:gd name="connsiteY16" fmla="*/ 505690 h 4506205"/>
              <a:gd name="connsiteX17" fmla="*/ 7142020 w 8349058"/>
              <a:gd name="connsiteY17" fmla="*/ 724519 h 4506205"/>
              <a:gd name="connsiteX18" fmla="*/ 7306144 w 8349058"/>
              <a:gd name="connsiteY18" fmla="*/ 912090 h 4506205"/>
              <a:gd name="connsiteX19" fmla="*/ 7524974 w 8349058"/>
              <a:gd name="connsiteY19" fmla="*/ 1060582 h 4506205"/>
              <a:gd name="connsiteX20" fmla="*/ 7735990 w 8349058"/>
              <a:gd name="connsiteY20" fmla="*/ 1271597 h 4506205"/>
              <a:gd name="connsiteX21" fmla="*/ 7837589 w 8349058"/>
              <a:gd name="connsiteY21" fmla="*/ 1295043 h 4506205"/>
              <a:gd name="connsiteX22" fmla="*/ 7915744 w 8349058"/>
              <a:gd name="connsiteY22" fmla="*/ 1599843 h 4506205"/>
              <a:gd name="connsiteX23" fmla="*/ 7993897 w 8349058"/>
              <a:gd name="connsiteY23" fmla="*/ 1748336 h 4506205"/>
              <a:gd name="connsiteX24" fmla="*/ 7962636 w 8349058"/>
              <a:gd name="connsiteY24" fmla="*/ 1818673 h 4506205"/>
              <a:gd name="connsiteX25" fmla="*/ 8165836 w 8349058"/>
              <a:gd name="connsiteY25" fmla="*/ 2162551 h 4506205"/>
              <a:gd name="connsiteX26" fmla="*/ 8243990 w 8349058"/>
              <a:gd name="connsiteY26" fmla="*/ 2170368 h 4506205"/>
              <a:gd name="connsiteX27" fmla="*/ 8290881 w 8349058"/>
              <a:gd name="connsiteY27" fmla="*/ 2662735 h 4506205"/>
              <a:gd name="connsiteX28" fmla="*/ 8251805 w 8349058"/>
              <a:gd name="connsiteY28" fmla="*/ 3076951 h 4506205"/>
              <a:gd name="connsiteX29" fmla="*/ 7540605 w 8349058"/>
              <a:gd name="connsiteY29" fmla="*/ 3131659 h 4506205"/>
              <a:gd name="connsiteX30" fmla="*/ 6684821 w 8349058"/>
              <a:gd name="connsiteY30" fmla="*/ 3408962 h 4506205"/>
              <a:gd name="connsiteX31" fmla="*/ 3090402 w 8349058"/>
              <a:gd name="connsiteY31" fmla="*/ 4471854 h 4506205"/>
              <a:gd name="connsiteX32" fmla="*/ 76913 w 8349058"/>
              <a:gd name="connsiteY32" fmla="*/ 513505 h 4506205"/>
              <a:gd name="connsiteX33" fmla="*/ 835004 w 8349058"/>
              <a:gd name="connsiteY33" fmla="*/ 677628 h 4506205"/>
              <a:gd name="connsiteX34" fmla="*/ 1468052 w 8349058"/>
              <a:gd name="connsiteY34" fmla="*/ 1349750 h 4506205"/>
              <a:gd name="connsiteX35" fmla="*/ 1983866 w 8349058"/>
              <a:gd name="connsiteY35" fmla="*/ 1967166 h 4506205"/>
              <a:gd name="connsiteX36" fmla="*/ 2280850 w 8349058"/>
              <a:gd name="connsiteY36" fmla="*/ 1506059 h 4506205"/>
              <a:gd name="connsiteX37" fmla="*/ 2433910 w 8349058"/>
              <a:gd name="connsiteY37" fmla="*/ 1168990 h 4506205"/>
              <a:gd name="connsiteX0" fmla="*/ 2433910 w 8349058"/>
              <a:gd name="connsiteY0" fmla="*/ 1168990 h 4506205"/>
              <a:gd name="connsiteX1" fmla="*/ 2405897 w 8349058"/>
              <a:gd name="connsiteY1" fmla="*/ 958982 h 4506205"/>
              <a:gd name="connsiteX2" fmla="*/ 2538759 w 8349058"/>
              <a:gd name="connsiteY2" fmla="*/ 724519 h 4506205"/>
              <a:gd name="connsiteX3" fmla="*/ 2929528 w 8349058"/>
              <a:gd name="connsiteY3" fmla="*/ 372827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433910 w 8349058"/>
              <a:gd name="connsiteY0" fmla="*/ 1168990 h 4506205"/>
              <a:gd name="connsiteX1" fmla="*/ 2405897 w 8349058"/>
              <a:gd name="connsiteY1" fmla="*/ 958982 h 4506205"/>
              <a:gd name="connsiteX2" fmla="*/ 2530943 w 8349058"/>
              <a:gd name="connsiteY2" fmla="*/ 724519 h 4506205"/>
              <a:gd name="connsiteX3" fmla="*/ 2929528 w 8349058"/>
              <a:gd name="connsiteY3" fmla="*/ 372827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433910 w 8349058"/>
              <a:gd name="connsiteY0" fmla="*/ 1168990 h 4506205"/>
              <a:gd name="connsiteX1" fmla="*/ 2405897 w 8349058"/>
              <a:gd name="connsiteY1" fmla="*/ 958982 h 4506205"/>
              <a:gd name="connsiteX2" fmla="*/ 2530943 w 8349058"/>
              <a:gd name="connsiteY2" fmla="*/ 724519 h 4506205"/>
              <a:gd name="connsiteX3" fmla="*/ 2859189 w 8349058"/>
              <a:gd name="connsiteY3" fmla="*/ 380643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433910 w 8349058"/>
              <a:gd name="connsiteY0" fmla="*/ 1168990 h 4506205"/>
              <a:gd name="connsiteX1" fmla="*/ 2405897 w 8349058"/>
              <a:gd name="connsiteY1" fmla="*/ 958982 h 4506205"/>
              <a:gd name="connsiteX2" fmla="*/ 2530943 w 8349058"/>
              <a:gd name="connsiteY2" fmla="*/ 724519 h 4506205"/>
              <a:gd name="connsiteX3" fmla="*/ 2859189 w 8349058"/>
              <a:gd name="connsiteY3" fmla="*/ 380643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398592 w 8313740"/>
              <a:gd name="connsiteY0" fmla="*/ 1168990 h 5687436"/>
              <a:gd name="connsiteX1" fmla="*/ 2370579 w 8313740"/>
              <a:gd name="connsiteY1" fmla="*/ 958982 h 5687436"/>
              <a:gd name="connsiteX2" fmla="*/ 2495625 w 8313740"/>
              <a:gd name="connsiteY2" fmla="*/ 724519 h 5687436"/>
              <a:gd name="connsiteX3" fmla="*/ 2823871 w 8313740"/>
              <a:gd name="connsiteY3" fmla="*/ 380643 h 5687436"/>
              <a:gd name="connsiteX4" fmla="*/ 3308426 w 8313740"/>
              <a:gd name="connsiteY4" fmla="*/ 247781 h 5687436"/>
              <a:gd name="connsiteX5" fmla="*/ 3550702 w 8313740"/>
              <a:gd name="connsiteY5" fmla="*/ 36765 h 5687436"/>
              <a:gd name="connsiteX6" fmla="*/ 3839872 w 8313740"/>
              <a:gd name="connsiteY6" fmla="*/ 52397 h 5687436"/>
              <a:gd name="connsiteX7" fmla="*/ 4050887 w 8313740"/>
              <a:gd name="connsiteY7" fmla="*/ 5505 h 5687436"/>
              <a:gd name="connsiteX8" fmla="*/ 4308795 w 8313740"/>
              <a:gd name="connsiteY8" fmla="*/ 138366 h 5687436"/>
              <a:gd name="connsiteX9" fmla="*/ 4785533 w 8313740"/>
              <a:gd name="connsiteY9" fmla="*/ 52396 h 5687436"/>
              <a:gd name="connsiteX10" fmla="*/ 5113779 w 8313740"/>
              <a:gd name="connsiteY10" fmla="*/ 333750 h 5687436"/>
              <a:gd name="connsiteX11" fmla="*/ 5989102 w 8313740"/>
              <a:gd name="connsiteY11" fmla="*/ 536950 h 5687436"/>
              <a:gd name="connsiteX12" fmla="*/ 6434579 w 8313740"/>
              <a:gd name="connsiteY12" fmla="*/ 138365 h 5687436"/>
              <a:gd name="connsiteX13" fmla="*/ 6583072 w 8313740"/>
              <a:gd name="connsiteY13" fmla="*/ 177442 h 5687436"/>
              <a:gd name="connsiteX14" fmla="*/ 6774549 w 8313740"/>
              <a:gd name="connsiteY14" fmla="*/ 106097 h 5687436"/>
              <a:gd name="connsiteX15" fmla="*/ 7059810 w 8313740"/>
              <a:gd name="connsiteY15" fmla="*/ 341566 h 5687436"/>
              <a:gd name="connsiteX16" fmla="*/ 7153595 w 8313740"/>
              <a:gd name="connsiteY16" fmla="*/ 333751 h 5687436"/>
              <a:gd name="connsiteX17" fmla="*/ 7278641 w 8313740"/>
              <a:gd name="connsiteY17" fmla="*/ 505690 h 5687436"/>
              <a:gd name="connsiteX18" fmla="*/ 7106702 w 8313740"/>
              <a:gd name="connsiteY18" fmla="*/ 724519 h 5687436"/>
              <a:gd name="connsiteX19" fmla="*/ 7270826 w 8313740"/>
              <a:gd name="connsiteY19" fmla="*/ 912090 h 5687436"/>
              <a:gd name="connsiteX20" fmla="*/ 7489656 w 8313740"/>
              <a:gd name="connsiteY20" fmla="*/ 1060582 h 5687436"/>
              <a:gd name="connsiteX21" fmla="*/ 7700672 w 8313740"/>
              <a:gd name="connsiteY21" fmla="*/ 1271597 h 5687436"/>
              <a:gd name="connsiteX22" fmla="*/ 7802271 w 8313740"/>
              <a:gd name="connsiteY22" fmla="*/ 1295043 h 5687436"/>
              <a:gd name="connsiteX23" fmla="*/ 7880426 w 8313740"/>
              <a:gd name="connsiteY23" fmla="*/ 1599843 h 5687436"/>
              <a:gd name="connsiteX24" fmla="*/ 7958579 w 8313740"/>
              <a:gd name="connsiteY24" fmla="*/ 1748336 h 5687436"/>
              <a:gd name="connsiteX25" fmla="*/ 7927318 w 8313740"/>
              <a:gd name="connsiteY25" fmla="*/ 1818673 h 5687436"/>
              <a:gd name="connsiteX26" fmla="*/ 8130518 w 8313740"/>
              <a:gd name="connsiteY26" fmla="*/ 2162551 h 5687436"/>
              <a:gd name="connsiteX27" fmla="*/ 8208672 w 8313740"/>
              <a:gd name="connsiteY27" fmla="*/ 2170368 h 5687436"/>
              <a:gd name="connsiteX28" fmla="*/ 8255563 w 8313740"/>
              <a:gd name="connsiteY28" fmla="*/ 2662735 h 5687436"/>
              <a:gd name="connsiteX29" fmla="*/ 8216487 w 8313740"/>
              <a:gd name="connsiteY29" fmla="*/ 3076951 h 5687436"/>
              <a:gd name="connsiteX30" fmla="*/ 7505287 w 8313740"/>
              <a:gd name="connsiteY30" fmla="*/ 3131659 h 5687436"/>
              <a:gd name="connsiteX31" fmla="*/ 6649503 w 8313740"/>
              <a:gd name="connsiteY31" fmla="*/ 3408962 h 5687436"/>
              <a:gd name="connsiteX32" fmla="*/ 3055084 w 8313740"/>
              <a:gd name="connsiteY32" fmla="*/ 4471854 h 5687436"/>
              <a:gd name="connsiteX33" fmla="*/ 1768795 w 8313740"/>
              <a:gd name="connsiteY33" fmla="*/ 5530982 h 5687436"/>
              <a:gd name="connsiteX34" fmla="*/ 41595 w 8313740"/>
              <a:gd name="connsiteY34" fmla="*/ 513505 h 5687436"/>
              <a:gd name="connsiteX35" fmla="*/ 799686 w 8313740"/>
              <a:gd name="connsiteY35" fmla="*/ 677628 h 5687436"/>
              <a:gd name="connsiteX36" fmla="*/ 1432734 w 8313740"/>
              <a:gd name="connsiteY36" fmla="*/ 1349750 h 5687436"/>
              <a:gd name="connsiteX37" fmla="*/ 1948548 w 8313740"/>
              <a:gd name="connsiteY37" fmla="*/ 1967166 h 5687436"/>
              <a:gd name="connsiteX38" fmla="*/ 2245532 w 8313740"/>
              <a:gd name="connsiteY38" fmla="*/ 1506059 h 5687436"/>
              <a:gd name="connsiteX39" fmla="*/ 2398592 w 8313740"/>
              <a:gd name="connsiteY39" fmla="*/ 1168990 h 5687436"/>
              <a:gd name="connsiteX0" fmla="*/ 2611590 w 8526738"/>
              <a:gd name="connsiteY0" fmla="*/ 1168990 h 5884350"/>
              <a:gd name="connsiteX1" fmla="*/ 2583577 w 8526738"/>
              <a:gd name="connsiteY1" fmla="*/ 958982 h 5884350"/>
              <a:gd name="connsiteX2" fmla="*/ 2708623 w 8526738"/>
              <a:gd name="connsiteY2" fmla="*/ 724519 h 5884350"/>
              <a:gd name="connsiteX3" fmla="*/ 3036869 w 8526738"/>
              <a:gd name="connsiteY3" fmla="*/ 380643 h 5884350"/>
              <a:gd name="connsiteX4" fmla="*/ 3521424 w 8526738"/>
              <a:gd name="connsiteY4" fmla="*/ 247781 h 5884350"/>
              <a:gd name="connsiteX5" fmla="*/ 3763700 w 8526738"/>
              <a:gd name="connsiteY5" fmla="*/ 36765 h 5884350"/>
              <a:gd name="connsiteX6" fmla="*/ 4052870 w 8526738"/>
              <a:gd name="connsiteY6" fmla="*/ 52397 h 5884350"/>
              <a:gd name="connsiteX7" fmla="*/ 4263885 w 8526738"/>
              <a:gd name="connsiteY7" fmla="*/ 5505 h 5884350"/>
              <a:gd name="connsiteX8" fmla="*/ 4521793 w 8526738"/>
              <a:gd name="connsiteY8" fmla="*/ 138366 h 5884350"/>
              <a:gd name="connsiteX9" fmla="*/ 4998531 w 8526738"/>
              <a:gd name="connsiteY9" fmla="*/ 52396 h 5884350"/>
              <a:gd name="connsiteX10" fmla="*/ 5326777 w 8526738"/>
              <a:gd name="connsiteY10" fmla="*/ 333750 h 5884350"/>
              <a:gd name="connsiteX11" fmla="*/ 6202100 w 8526738"/>
              <a:gd name="connsiteY11" fmla="*/ 536950 h 5884350"/>
              <a:gd name="connsiteX12" fmla="*/ 6647577 w 8526738"/>
              <a:gd name="connsiteY12" fmla="*/ 138365 h 5884350"/>
              <a:gd name="connsiteX13" fmla="*/ 6796070 w 8526738"/>
              <a:gd name="connsiteY13" fmla="*/ 177442 h 5884350"/>
              <a:gd name="connsiteX14" fmla="*/ 6987547 w 8526738"/>
              <a:gd name="connsiteY14" fmla="*/ 106097 h 5884350"/>
              <a:gd name="connsiteX15" fmla="*/ 7272808 w 8526738"/>
              <a:gd name="connsiteY15" fmla="*/ 341566 h 5884350"/>
              <a:gd name="connsiteX16" fmla="*/ 7366593 w 8526738"/>
              <a:gd name="connsiteY16" fmla="*/ 333751 h 5884350"/>
              <a:gd name="connsiteX17" fmla="*/ 7491639 w 8526738"/>
              <a:gd name="connsiteY17" fmla="*/ 505690 h 5884350"/>
              <a:gd name="connsiteX18" fmla="*/ 7319700 w 8526738"/>
              <a:gd name="connsiteY18" fmla="*/ 724519 h 5884350"/>
              <a:gd name="connsiteX19" fmla="*/ 7483824 w 8526738"/>
              <a:gd name="connsiteY19" fmla="*/ 912090 h 5884350"/>
              <a:gd name="connsiteX20" fmla="*/ 7702654 w 8526738"/>
              <a:gd name="connsiteY20" fmla="*/ 1060582 h 5884350"/>
              <a:gd name="connsiteX21" fmla="*/ 7913670 w 8526738"/>
              <a:gd name="connsiteY21" fmla="*/ 1271597 h 5884350"/>
              <a:gd name="connsiteX22" fmla="*/ 8015269 w 8526738"/>
              <a:gd name="connsiteY22" fmla="*/ 1295043 h 5884350"/>
              <a:gd name="connsiteX23" fmla="*/ 8093424 w 8526738"/>
              <a:gd name="connsiteY23" fmla="*/ 1599843 h 5884350"/>
              <a:gd name="connsiteX24" fmla="*/ 8171577 w 8526738"/>
              <a:gd name="connsiteY24" fmla="*/ 1748336 h 5884350"/>
              <a:gd name="connsiteX25" fmla="*/ 8140316 w 8526738"/>
              <a:gd name="connsiteY25" fmla="*/ 1818673 h 5884350"/>
              <a:gd name="connsiteX26" fmla="*/ 8343516 w 8526738"/>
              <a:gd name="connsiteY26" fmla="*/ 2162551 h 5884350"/>
              <a:gd name="connsiteX27" fmla="*/ 8421670 w 8526738"/>
              <a:gd name="connsiteY27" fmla="*/ 2170368 h 5884350"/>
              <a:gd name="connsiteX28" fmla="*/ 8468561 w 8526738"/>
              <a:gd name="connsiteY28" fmla="*/ 2662735 h 5884350"/>
              <a:gd name="connsiteX29" fmla="*/ 8429485 w 8526738"/>
              <a:gd name="connsiteY29" fmla="*/ 3076951 h 5884350"/>
              <a:gd name="connsiteX30" fmla="*/ 7718285 w 8526738"/>
              <a:gd name="connsiteY30" fmla="*/ 3131659 h 5884350"/>
              <a:gd name="connsiteX31" fmla="*/ 6862501 w 8526738"/>
              <a:gd name="connsiteY31" fmla="*/ 3408962 h 5884350"/>
              <a:gd name="connsiteX32" fmla="*/ 3268082 w 8526738"/>
              <a:gd name="connsiteY32" fmla="*/ 4471854 h 5884350"/>
              <a:gd name="connsiteX33" fmla="*/ 1981793 w 8526738"/>
              <a:gd name="connsiteY33" fmla="*/ 5530982 h 5884350"/>
              <a:gd name="connsiteX34" fmla="*/ 90470 w 8526738"/>
              <a:gd name="connsiteY34" fmla="*/ 5538796 h 5884350"/>
              <a:gd name="connsiteX35" fmla="*/ 254593 w 8526738"/>
              <a:gd name="connsiteY35" fmla="*/ 513505 h 5884350"/>
              <a:gd name="connsiteX36" fmla="*/ 1012684 w 8526738"/>
              <a:gd name="connsiteY36" fmla="*/ 677628 h 5884350"/>
              <a:gd name="connsiteX37" fmla="*/ 1645732 w 8526738"/>
              <a:gd name="connsiteY37" fmla="*/ 1349750 h 5884350"/>
              <a:gd name="connsiteX38" fmla="*/ 2161546 w 8526738"/>
              <a:gd name="connsiteY38" fmla="*/ 1967166 h 5884350"/>
              <a:gd name="connsiteX39" fmla="*/ 2458530 w 8526738"/>
              <a:gd name="connsiteY39" fmla="*/ 1506059 h 5884350"/>
              <a:gd name="connsiteX40" fmla="*/ 2611590 w 8526738"/>
              <a:gd name="connsiteY40" fmla="*/ 1168990 h 5884350"/>
              <a:gd name="connsiteX0" fmla="*/ 2653975 w 8569123"/>
              <a:gd name="connsiteY0" fmla="*/ 1168990 h 5884350"/>
              <a:gd name="connsiteX1" fmla="*/ 2625962 w 8569123"/>
              <a:gd name="connsiteY1" fmla="*/ 958982 h 5884350"/>
              <a:gd name="connsiteX2" fmla="*/ 2751008 w 8569123"/>
              <a:gd name="connsiteY2" fmla="*/ 724519 h 5884350"/>
              <a:gd name="connsiteX3" fmla="*/ 3079254 w 8569123"/>
              <a:gd name="connsiteY3" fmla="*/ 380643 h 5884350"/>
              <a:gd name="connsiteX4" fmla="*/ 3563809 w 8569123"/>
              <a:gd name="connsiteY4" fmla="*/ 247781 h 5884350"/>
              <a:gd name="connsiteX5" fmla="*/ 3806085 w 8569123"/>
              <a:gd name="connsiteY5" fmla="*/ 36765 h 5884350"/>
              <a:gd name="connsiteX6" fmla="*/ 4095255 w 8569123"/>
              <a:gd name="connsiteY6" fmla="*/ 52397 h 5884350"/>
              <a:gd name="connsiteX7" fmla="*/ 4306270 w 8569123"/>
              <a:gd name="connsiteY7" fmla="*/ 5505 h 5884350"/>
              <a:gd name="connsiteX8" fmla="*/ 4564178 w 8569123"/>
              <a:gd name="connsiteY8" fmla="*/ 138366 h 5884350"/>
              <a:gd name="connsiteX9" fmla="*/ 5040916 w 8569123"/>
              <a:gd name="connsiteY9" fmla="*/ 52396 h 5884350"/>
              <a:gd name="connsiteX10" fmla="*/ 5369162 w 8569123"/>
              <a:gd name="connsiteY10" fmla="*/ 333750 h 5884350"/>
              <a:gd name="connsiteX11" fmla="*/ 6244485 w 8569123"/>
              <a:gd name="connsiteY11" fmla="*/ 536950 h 5884350"/>
              <a:gd name="connsiteX12" fmla="*/ 6689962 w 8569123"/>
              <a:gd name="connsiteY12" fmla="*/ 138365 h 5884350"/>
              <a:gd name="connsiteX13" fmla="*/ 6838455 w 8569123"/>
              <a:gd name="connsiteY13" fmla="*/ 177442 h 5884350"/>
              <a:gd name="connsiteX14" fmla="*/ 7029932 w 8569123"/>
              <a:gd name="connsiteY14" fmla="*/ 106097 h 5884350"/>
              <a:gd name="connsiteX15" fmla="*/ 7315193 w 8569123"/>
              <a:gd name="connsiteY15" fmla="*/ 341566 h 5884350"/>
              <a:gd name="connsiteX16" fmla="*/ 7408978 w 8569123"/>
              <a:gd name="connsiteY16" fmla="*/ 333751 h 5884350"/>
              <a:gd name="connsiteX17" fmla="*/ 7534024 w 8569123"/>
              <a:gd name="connsiteY17" fmla="*/ 505690 h 5884350"/>
              <a:gd name="connsiteX18" fmla="*/ 7362085 w 8569123"/>
              <a:gd name="connsiteY18" fmla="*/ 724519 h 5884350"/>
              <a:gd name="connsiteX19" fmla="*/ 7526209 w 8569123"/>
              <a:gd name="connsiteY19" fmla="*/ 912090 h 5884350"/>
              <a:gd name="connsiteX20" fmla="*/ 7745039 w 8569123"/>
              <a:gd name="connsiteY20" fmla="*/ 1060582 h 5884350"/>
              <a:gd name="connsiteX21" fmla="*/ 7956055 w 8569123"/>
              <a:gd name="connsiteY21" fmla="*/ 1271597 h 5884350"/>
              <a:gd name="connsiteX22" fmla="*/ 8057654 w 8569123"/>
              <a:gd name="connsiteY22" fmla="*/ 1295043 h 5884350"/>
              <a:gd name="connsiteX23" fmla="*/ 8135809 w 8569123"/>
              <a:gd name="connsiteY23" fmla="*/ 1599843 h 5884350"/>
              <a:gd name="connsiteX24" fmla="*/ 8213962 w 8569123"/>
              <a:gd name="connsiteY24" fmla="*/ 1748336 h 5884350"/>
              <a:gd name="connsiteX25" fmla="*/ 8182701 w 8569123"/>
              <a:gd name="connsiteY25" fmla="*/ 1818673 h 5884350"/>
              <a:gd name="connsiteX26" fmla="*/ 8385901 w 8569123"/>
              <a:gd name="connsiteY26" fmla="*/ 2162551 h 5884350"/>
              <a:gd name="connsiteX27" fmla="*/ 8464055 w 8569123"/>
              <a:gd name="connsiteY27" fmla="*/ 2170368 h 5884350"/>
              <a:gd name="connsiteX28" fmla="*/ 8510946 w 8569123"/>
              <a:gd name="connsiteY28" fmla="*/ 2662735 h 5884350"/>
              <a:gd name="connsiteX29" fmla="*/ 8471870 w 8569123"/>
              <a:gd name="connsiteY29" fmla="*/ 3076951 h 5884350"/>
              <a:gd name="connsiteX30" fmla="*/ 7760670 w 8569123"/>
              <a:gd name="connsiteY30" fmla="*/ 3131659 h 5884350"/>
              <a:gd name="connsiteX31" fmla="*/ 6904886 w 8569123"/>
              <a:gd name="connsiteY31" fmla="*/ 3408962 h 5884350"/>
              <a:gd name="connsiteX32" fmla="*/ 3310467 w 8569123"/>
              <a:gd name="connsiteY32" fmla="*/ 4471854 h 5884350"/>
              <a:gd name="connsiteX33" fmla="*/ 2024178 w 8569123"/>
              <a:gd name="connsiteY33" fmla="*/ 5530982 h 5884350"/>
              <a:gd name="connsiteX34" fmla="*/ 132855 w 8569123"/>
              <a:gd name="connsiteY34" fmla="*/ 5538796 h 5884350"/>
              <a:gd name="connsiteX35" fmla="*/ 78147 w 8569123"/>
              <a:gd name="connsiteY35" fmla="*/ 146182 h 5884350"/>
              <a:gd name="connsiteX36" fmla="*/ 1055069 w 8569123"/>
              <a:gd name="connsiteY36" fmla="*/ 677628 h 5884350"/>
              <a:gd name="connsiteX37" fmla="*/ 1688117 w 8569123"/>
              <a:gd name="connsiteY37" fmla="*/ 1349750 h 5884350"/>
              <a:gd name="connsiteX38" fmla="*/ 2203931 w 8569123"/>
              <a:gd name="connsiteY38" fmla="*/ 1967166 h 5884350"/>
              <a:gd name="connsiteX39" fmla="*/ 2500915 w 8569123"/>
              <a:gd name="connsiteY39" fmla="*/ 1506059 h 5884350"/>
              <a:gd name="connsiteX40" fmla="*/ 2653975 w 8569123"/>
              <a:gd name="connsiteY40" fmla="*/ 1168990 h 5884350"/>
              <a:gd name="connsiteX0" fmla="*/ 2653975 w 8569123"/>
              <a:gd name="connsiteY0" fmla="*/ 1168990 h 5884350"/>
              <a:gd name="connsiteX1" fmla="*/ 2625962 w 8569123"/>
              <a:gd name="connsiteY1" fmla="*/ 958982 h 5884350"/>
              <a:gd name="connsiteX2" fmla="*/ 2751008 w 8569123"/>
              <a:gd name="connsiteY2" fmla="*/ 724519 h 5884350"/>
              <a:gd name="connsiteX3" fmla="*/ 3079254 w 8569123"/>
              <a:gd name="connsiteY3" fmla="*/ 380643 h 5884350"/>
              <a:gd name="connsiteX4" fmla="*/ 3563809 w 8569123"/>
              <a:gd name="connsiteY4" fmla="*/ 247781 h 5884350"/>
              <a:gd name="connsiteX5" fmla="*/ 3806085 w 8569123"/>
              <a:gd name="connsiteY5" fmla="*/ 36765 h 5884350"/>
              <a:gd name="connsiteX6" fmla="*/ 4095255 w 8569123"/>
              <a:gd name="connsiteY6" fmla="*/ 52397 h 5884350"/>
              <a:gd name="connsiteX7" fmla="*/ 4306270 w 8569123"/>
              <a:gd name="connsiteY7" fmla="*/ 5505 h 5884350"/>
              <a:gd name="connsiteX8" fmla="*/ 4564178 w 8569123"/>
              <a:gd name="connsiteY8" fmla="*/ 138366 h 5884350"/>
              <a:gd name="connsiteX9" fmla="*/ 5040916 w 8569123"/>
              <a:gd name="connsiteY9" fmla="*/ 52396 h 5884350"/>
              <a:gd name="connsiteX10" fmla="*/ 5369162 w 8569123"/>
              <a:gd name="connsiteY10" fmla="*/ 333750 h 5884350"/>
              <a:gd name="connsiteX11" fmla="*/ 6244485 w 8569123"/>
              <a:gd name="connsiteY11" fmla="*/ 536950 h 5884350"/>
              <a:gd name="connsiteX12" fmla="*/ 6689962 w 8569123"/>
              <a:gd name="connsiteY12" fmla="*/ 138365 h 5884350"/>
              <a:gd name="connsiteX13" fmla="*/ 6838455 w 8569123"/>
              <a:gd name="connsiteY13" fmla="*/ 177442 h 5884350"/>
              <a:gd name="connsiteX14" fmla="*/ 7029932 w 8569123"/>
              <a:gd name="connsiteY14" fmla="*/ 106097 h 5884350"/>
              <a:gd name="connsiteX15" fmla="*/ 7315193 w 8569123"/>
              <a:gd name="connsiteY15" fmla="*/ 341566 h 5884350"/>
              <a:gd name="connsiteX16" fmla="*/ 7408978 w 8569123"/>
              <a:gd name="connsiteY16" fmla="*/ 333751 h 5884350"/>
              <a:gd name="connsiteX17" fmla="*/ 7534024 w 8569123"/>
              <a:gd name="connsiteY17" fmla="*/ 505690 h 5884350"/>
              <a:gd name="connsiteX18" fmla="*/ 7362085 w 8569123"/>
              <a:gd name="connsiteY18" fmla="*/ 724519 h 5884350"/>
              <a:gd name="connsiteX19" fmla="*/ 7526209 w 8569123"/>
              <a:gd name="connsiteY19" fmla="*/ 912090 h 5884350"/>
              <a:gd name="connsiteX20" fmla="*/ 7745039 w 8569123"/>
              <a:gd name="connsiteY20" fmla="*/ 1060582 h 5884350"/>
              <a:gd name="connsiteX21" fmla="*/ 7956055 w 8569123"/>
              <a:gd name="connsiteY21" fmla="*/ 1271597 h 5884350"/>
              <a:gd name="connsiteX22" fmla="*/ 8057654 w 8569123"/>
              <a:gd name="connsiteY22" fmla="*/ 1295043 h 5884350"/>
              <a:gd name="connsiteX23" fmla="*/ 8135809 w 8569123"/>
              <a:gd name="connsiteY23" fmla="*/ 1599843 h 5884350"/>
              <a:gd name="connsiteX24" fmla="*/ 8213962 w 8569123"/>
              <a:gd name="connsiteY24" fmla="*/ 1748336 h 5884350"/>
              <a:gd name="connsiteX25" fmla="*/ 8182701 w 8569123"/>
              <a:gd name="connsiteY25" fmla="*/ 1818673 h 5884350"/>
              <a:gd name="connsiteX26" fmla="*/ 8385901 w 8569123"/>
              <a:gd name="connsiteY26" fmla="*/ 2162551 h 5884350"/>
              <a:gd name="connsiteX27" fmla="*/ 8464055 w 8569123"/>
              <a:gd name="connsiteY27" fmla="*/ 2170368 h 5884350"/>
              <a:gd name="connsiteX28" fmla="*/ 8510946 w 8569123"/>
              <a:gd name="connsiteY28" fmla="*/ 2662735 h 5884350"/>
              <a:gd name="connsiteX29" fmla="*/ 8471870 w 8569123"/>
              <a:gd name="connsiteY29" fmla="*/ 3076951 h 5884350"/>
              <a:gd name="connsiteX30" fmla="*/ 7760670 w 8569123"/>
              <a:gd name="connsiteY30" fmla="*/ 3131659 h 5884350"/>
              <a:gd name="connsiteX31" fmla="*/ 6904886 w 8569123"/>
              <a:gd name="connsiteY31" fmla="*/ 3408962 h 5884350"/>
              <a:gd name="connsiteX32" fmla="*/ 3310467 w 8569123"/>
              <a:gd name="connsiteY32" fmla="*/ 4471854 h 5884350"/>
              <a:gd name="connsiteX33" fmla="*/ 2024178 w 8569123"/>
              <a:gd name="connsiteY33" fmla="*/ 5530982 h 5884350"/>
              <a:gd name="connsiteX34" fmla="*/ 132855 w 8569123"/>
              <a:gd name="connsiteY34" fmla="*/ 5538796 h 5884350"/>
              <a:gd name="connsiteX35" fmla="*/ 78147 w 8569123"/>
              <a:gd name="connsiteY35" fmla="*/ 146182 h 5884350"/>
              <a:gd name="connsiteX36" fmla="*/ 1055069 w 8569123"/>
              <a:gd name="connsiteY36" fmla="*/ 677628 h 5884350"/>
              <a:gd name="connsiteX37" fmla="*/ 1688117 w 8569123"/>
              <a:gd name="connsiteY37" fmla="*/ 1349750 h 5884350"/>
              <a:gd name="connsiteX38" fmla="*/ 2203931 w 8569123"/>
              <a:gd name="connsiteY38" fmla="*/ 1967166 h 5884350"/>
              <a:gd name="connsiteX39" fmla="*/ 2500915 w 8569123"/>
              <a:gd name="connsiteY39" fmla="*/ 1506059 h 5884350"/>
              <a:gd name="connsiteX40" fmla="*/ 2653975 w 8569123"/>
              <a:gd name="connsiteY40" fmla="*/ 1168990 h 5884350"/>
              <a:gd name="connsiteX0" fmla="*/ 2684013 w 8599161"/>
              <a:gd name="connsiteY0" fmla="*/ 1353691 h 6069051"/>
              <a:gd name="connsiteX1" fmla="*/ 2656000 w 8599161"/>
              <a:gd name="connsiteY1" fmla="*/ 1143683 h 6069051"/>
              <a:gd name="connsiteX2" fmla="*/ 2781046 w 8599161"/>
              <a:gd name="connsiteY2" fmla="*/ 909220 h 6069051"/>
              <a:gd name="connsiteX3" fmla="*/ 3109292 w 8599161"/>
              <a:gd name="connsiteY3" fmla="*/ 565344 h 6069051"/>
              <a:gd name="connsiteX4" fmla="*/ 3593847 w 8599161"/>
              <a:gd name="connsiteY4" fmla="*/ 432482 h 6069051"/>
              <a:gd name="connsiteX5" fmla="*/ 3836123 w 8599161"/>
              <a:gd name="connsiteY5" fmla="*/ 221466 h 6069051"/>
              <a:gd name="connsiteX6" fmla="*/ 4125293 w 8599161"/>
              <a:gd name="connsiteY6" fmla="*/ 237098 h 6069051"/>
              <a:gd name="connsiteX7" fmla="*/ 4336308 w 8599161"/>
              <a:gd name="connsiteY7" fmla="*/ 190206 h 6069051"/>
              <a:gd name="connsiteX8" fmla="*/ 4594216 w 8599161"/>
              <a:gd name="connsiteY8" fmla="*/ 323067 h 6069051"/>
              <a:gd name="connsiteX9" fmla="*/ 5070954 w 8599161"/>
              <a:gd name="connsiteY9" fmla="*/ 237097 h 6069051"/>
              <a:gd name="connsiteX10" fmla="*/ 5399200 w 8599161"/>
              <a:gd name="connsiteY10" fmla="*/ 518451 h 6069051"/>
              <a:gd name="connsiteX11" fmla="*/ 6274523 w 8599161"/>
              <a:gd name="connsiteY11" fmla="*/ 721651 h 6069051"/>
              <a:gd name="connsiteX12" fmla="*/ 6720000 w 8599161"/>
              <a:gd name="connsiteY12" fmla="*/ 323066 h 6069051"/>
              <a:gd name="connsiteX13" fmla="*/ 6868493 w 8599161"/>
              <a:gd name="connsiteY13" fmla="*/ 362143 h 6069051"/>
              <a:gd name="connsiteX14" fmla="*/ 7059970 w 8599161"/>
              <a:gd name="connsiteY14" fmla="*/ 290798 h 6069051"/>
              <a:gd name="connsiteX15" fmla="*/ 7345231 w 8599161"/>
              <a:gd name="connsiteY15" fmla="*/ 526267 h 6069051"/>
              <a:gd name="connsiteX16" fmla="*/ 7439016 w 8599161"/>
              <a:gd name="connsiteY16" fmla="*/ 518452 h 6069051"/>
              <a:gd name="connsiteX17" fmla="*/ 7564062 w 8599161"/>
              <a:gd name="connsiteY17" fmla="*/ 690391 h 6069051"/>
              <a:gd name="connsiteX18" fmla="*/ 7392123 w 8599161"/>
              <a:gd name="connsiteY18" fmla="*/ 909220 h 6069051"/>
              <a:gd name="connsiteX19" fmla="*/ 7556247 w 8599161"/>
              <a:gd name="connsiteY19" fmla="*/ 1096791 h 6069051"/>
              <a:gd name="connsiteX20" fmla="*/ 7775077 w 8599161"/>
              <a:gd name="connsiteY20" fmla="*/ 1245283 h 6069051"/>
              <a:gd name="connsiteX21" fmla="*/ 7986093 w 8599161"/>
              <a:gd name="connsiteY21" fmla="*/ 1456298 h 6069051"/>
              <a:gd name="connsiteX22" fmla="*/ 8087692 w 8599161"/>
              <a:gd name="connsiteY22" fmla="*/ 1479744 h 6069051"/>
              <a:gd name="connsiteX23" fmla="*/ 8165847 w 8599161"/>
              <a:gd name="connsiteY23" fmla="*/ 1784544 h 6069051"/>
              <a:gd name="connsiteX24" fmla="*/ 8244000 w 8599161"/>
              <a:gd name="connsiteY24" fmla="*/ 1933037 h 6069051"/>
              <a:gd name="connsiteX25" fmla="*/ 8212739 w 8599161"/>
              <a:gd name="connsiteY25" fmla="*/ 2003374 h 6069051"/>
              <a:gd name="connsiteX26" fmla="*/ 8415939 w 8599161"/>
              <a:gd name="connsiteY26" fmla="*/ 2347252 h 6069051"/>
              <a:gd name="connsiteX27" fmla="*/ 8494093 w 8599161"/>
              <a:gd name="connsiteY27" fmla="*/ 2355069 h 6069051"/>
              <a:gd name="connsiteX28" fmla="*/ 8540984 w 8599161"/>
              <a:gd name="connsiteY28" fmla="*/ 2847436 h 6069051"/>
              <a:gd name="connsiteX29" fmla="*/ 8501908 w 8599161"/>
              <a:gd name="connsiteY29" fmla="*/ 3261652 h 6069051"/>
              <a:gd name="connsiteX30" fmla="*/ 7790708 w 8599161"/>
              <a:gd name="connsiteY30" fmla="*/ 3316360 h 6069051"/>
              <a:gd name="connsiteX31" fmla="*/ 6934924 w 8599161"/>
              <a:gd name="connsiteY31" fmla="*/ 3593663 h 6069051"/>
              <a:gd name="connsiteX32" fmla="*/ 3340505 w 8599161"/>
              <a:gd name="connsiteY32" fmla="*/ 4656555 h 6069051"/>
              <a:gd name="connsiteX33" fmla="*/ 2054216 w 8599161"/>
              <a:gd name="connsiteY33" fmla="*/ 5715683 h 6069051"/>
              <a:gd name="connsiteX34" fmla="*/ 162893 w 8599161"/>
              <a:gd name="connsiteY34" fmla="*/ 5723497 h 6069051"/>
              <a:gd name="connsiteX35" fmla="*/ 108185 w 8599161"/>
              <a:gd name="connsiteY35" fmla="*/ 330883 h 6069051"/>
              <a:gd name="connsiteX36" fmla="*/ 327017 w 8599161"/>
              <a:gd name="connsiteY36" fmla="*/ 627866 h 6069051"/>
              <a:gd name="connsiteX37" fmla="*/ 1085107 w 8599161"/>
              <a:gd name="connsiteY37" fmla="*/ 862329 h 6069051"/>
              <a:gd name="connsiteX38" fmla="*/ 1718155 w 8599161"/>
              <a:gd name="connsiteY38" fmla="*/ 1534451 h 6069051"/>
              <a:gd name="connsiteX39" fmla="*/ 2233969 w 8599161"/>
              <a:gd name="connsiteY39" fmla="*/ 2151867 h 6069051"/>
              <a:gd name="connsiteX40" fmla="*/ 2530953 w 8599161"/>
              <a:gd name="connsiteY40" fmla="*/ 1690760 h 6069051"/>
              <a:gd name="connsiteX41" fmla="*/ 2684013 w 8599161"/>
              <a:gd name="connsiteY41" fmla="*/ 1353691 h 6069051"/>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3340505 w 8599161"/>
              <a:gd name="connsiteY32" fmla="*/ 4471854 h 5884350"/>
              <a:gd name="connsiteX33" fmla="*/ 2054216 w 8599161"/>
              <a:gd name="connsiteY33" fmla="*/ 5530982 h 5884350"/>
              <a:gd name="connsiteX34" fmla="*/ 162893 w 8599161"/>
              <a:gd name="connsiteY34" fmla="*/ 5538796 h 5884350"/>
              <a:gd name="connsiteX35" fmla="*/ 108185 w 8599161"/>
              <a:gd name="connsiteY35" fmla="*/ 146182 h 5884350"/>
              <a:gd name="connsiteX36" fmla="*/ 327017 w 8599161"/>
              <a:gd name="connsiteY36" fmla="*/ 443165 h 5884350"/>
              <a:gd name="connsiteX37" fmla="*/ 1085107 w 8599161"/>
              <a:gd name="connsiteY37" fmla="*/ 677628 h 5884350"/>
              <a:gd name="connsiteX38" fmla="*/ 1718155 w 8599161"/>
              <a:gd name="connsiteY38" fmla="*/ 1349750 h 5884350"/>
              <a:gd name="connsiteX39" fmla="*/ 2233969 w 8599161"/>
              <a:gd name="connsiteY39" fmla="*/ 1967166 h 5884350"/>
              <a:gd name="connsiteX40" fmla="*/ 2530953 w 8599161"/>
              <a:gd name="connsiteY40" fmla="*/ 1506059 h 5884350"/>
              <a:gd name="connsiteX41" fmla="*/ 2684013 w 8599161"/>
              <a:gd name="connsiteY4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3340505 w 8599161"/>
              <a:gd name="connsiteY33" fmla="*/ 4471854 h 5884350"/>
              <a:gd name="connsiteX34" fmla="*/ 2054216 w 8599161"/>
              <a:gd name="connsiteY34" fmla="*/ 5530982 h 5884350"/>
              <a:gd name="connsiteX35" fmla="*/ 162893 w 8599161"/>
              <a:gd name="connsiteY35" fmla="*/ 5538796 h 5884350"/>
              <a:gd name="connsiteX36" fmla="*/ 108185 w 8599161"/>
              <a:gd name="connsiteY36" fmla="*/ 146182 h 5884350"/>
              <a:gd name="connsiteX37" fmla="*/ 327017 w 8599161"/>
              <a:gd name="connsiteY37" fmla="*/ 443165 h 5884350"/>
              <a:gd name="connsiteX38" fmla="*/ 1085107 w 8599161"/>
              <a:gd name="connsiteY38" fmla="*/ 677628 h 5884350"/>
              <a:gd name="connsiteX39" fmla="*/ 1718155 w 8599161"/>
              <a:gd name="connsiteY39" fmla="*/ 1349750 h 5884350"/>
              <a:gd name="connsiteX40" fmla="*/ 2233969 w 8599161"/>
              <a:gd name="connsiteY40" fmla="*/ 1967166 h 5884350"/>
              <a:gd name="connsiteX41" fmla="*/ 2530953 w 8599161"/>
              <a:gd name="connsiteY41" fmla="*/ 1506059 h 5884350"/>
              <a:gd name="connsiteX42" fmla="*/ 2684013 w 8599161"/>
              <a:gd name="connsiteY42"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165109 w 8599161"/>
              <a:gd name="connsiteY33" fmla="*/ 3811596 h 5884350"/>
              <a:gd name="connsiteX34" fmla="*/ 3340505 w 8599161"/>
              <a:gd name="connsiteY34" fmla="*/ 4471854 h 5884350"/>
              <a:gd name="connsiteX35" fmla="*/ 2054216 w 8599161"/>
              <a:gd name="connsiteY35" fmla="*/ 5530982 h 5884350"/>
              <a:gd name="connsiteX36" fmla="*/ 162893 w 8599161"/>
              <a:gd name="connsiteY36" fmla="*/ 5538796 h 5884350"/>
              <a:gd name="connsiteX37" fmla="*/ 108185 w 8599161"/>
              <a:gd name="connsiteY37" fmla="*/ 146182 h 5884350"/>
              <a:gd name="connsiteX38" fmla="*/ 327017 w 8599161"/>
              <a:gd name="connsiteY38" fmla="*/ 443165 h 5884350"/>
              <a:gd name="connsiteX39" fmla="*/ 1085107 w 8599161"/>
              <a:gd name="connsiteY39" fmla="*/ 677628 h 5884350"/>
              <a:gd name="connsiteX40" fmla="*/ 1718155 w 8599161"/>
              <a:gd name="connsiteY40" fmla="*/ 1349750 h 5884350"/>
              <a:gd name="connsiteX41" fmla="*/ 2233969 w 8599161"/>
              <a:gd name="connsiteY41" fmla="*/ 1967166 h 5884350"/>
              <a:gd name="connsiteX42" fmla="*/ 2530953 w 8599161"/>
              <a:gd name="connsiteY42" fmla="*/ 1506059 h 5884350"/>
              <a:gd name="connsiteX43" fmla="*/ 2684013 w 8599161"/>
              <a:gd name="connsiteY43"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3340505 w 8599161"/>
              <a:gd name="connsiteY36" fmla="*/ 4471854 h 5884350"/>
              <a:gd name="connsiteX37" fmla="*/ 2054216 w 8599161"/>
              <a:gd name="connsiteY37" fmla="*/ 5530982 h 5884350"/>
              <a:gd name="connsiteX38" fmla="*/ 162893 w 8599161"/>
              <a:gd name="connsiteY38" fmla="*/ 5538796 h 5884350"/>
              <a:gd name="connsiteX39" fmla="*/ 108185 w 8599161"/>
              <a:gd name="connsiteY39" fmla="*/ 146182 h 5884350"/>
              <a:gd name="connsiteX40" fmla="*/ 327017 w 8599161"/>
              <a:gd name="connsiteY40" fmla="*/ 443165 h 5884350"/>
              <a:gd name="connsiteX41" fmla="*/ 1085107 w 8599161"/>
              <a:gd name="connsiteY41" fmla="*/ 677628 h 5884350"/>
              <a:gd name="connsiteX42" fmla="*/ 1718155 w 8599161"/>
              <a:gd name="connsiteY42" fmla="*/ 1349750 h 5884350"/>
              <a:gd name="connsiteX43" fmla="*/ 2233969 w 8599161"/>
              <a:gd name="connsiteY43" fmla="*/ 1967166 h 5884350"/>
              <a:gd name="connsiteX44" fmla="*/ 2530953 w 8599161"/>
              <a:gd name="connsiteY44" fmla="*/ 1506059 h 5884350"/>
              <a:gd name="connsiteX45" fmla="*/ 2684013 w 8599161"/>
              <a:gd name="connsiteY45"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3340505 w 8599161"/>
              <a:gd name="connsiteY37" fmla="*/ 4471854 h 5884350"/>
              <a:gd name="connsiteX38" fmla="*/ 2054216 w 8599161"/>
              <a:gd name="connsiteY38" fmla="*/ 5530982 h 5884350"/>
              <a:gd name="connsiteX39" fmla="*/ 162893 w 8599161"/>
              <a:gd name="connsiteY39" fmla="*/ 5538796 h 5884350"/>
              <a:gd name="connsiteX40" fmla="*/ 108185 w 8599161"/>
              <a:gd name="connsiteY40" fmla="*/ 146182 h 5884350"/>
              <a:gd name="connsiteX41" fmla="*/ 327017 w 8599161"/>
              <a:gd name="connsiteY41" fmla="*/ 443165 h 5884350"/>
              <a:gd name="connsiteX42" fmla="*/ 1085107 w 8599161"/>
              <a:gd name="connsiteY42" fmla="*/ 677628 h 5884350"/>
              <a:gd name="connsiteX43" fmla="*/ 1718155 w 8599161"/>
              <a:gd name="connsiteY43" fmla="*/ 1349750 h 5884350"/>
              <a:gd name="connsiteX44" fmla="*/ 2233969 w 8599161"/>
              <a:gd name="connsiteY44" fmla="*/ 1967166 h 5884350"/>
              <a:gd name="connsiteX45" fmla="*/ 2530953 w 8599161"/>
              <a:gd name="connsiteY45" fmla="*/ 1506059 h 5884350"/>
              <a:gd name="connsiteX46" fmla="*/ 2684013 w 8599161"/>
              <a:gd name="connsiteY46"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3340505 w 8599161"/>
              <a:gd name="connsiteY38" fmla="*/ 4471854 h 5884350"/>
              <a:gd name="connsiteX39" fmla="*/ 2054216 w 8599161"/>
              <a:gd name="connsiteY39" fmla="*/ 5530982 h 5884350"/>
              <a:gd name="connsiteX40" fmla="*/ 162893 w 8599161"/>
              <a:gd name="connsiteY40" fmla="*/ 5538796 h 5884350"/>
              <a:gd name="connsiteX41" fmla="*/ 108185 w 8599161"/>
              <a:gd name="connsiteY41" fmla="*/ 146182 h 5884350"/>
              <a:gd name="connsiteX42" fmla="*/ 327017 w 8599161"/>
              <a:gd name="connsiteY42" fmla="*/ 443165 h 5884350"/>
              <a:gd name="connsiteX43" fmla="*/ 1085107 w 8599161"/>
              <a:gd name="connsiteY43" fmla="*/ 677628 h 5884350"/>
              <a:gd name="connsiteX44" fmla="*/ 1718155 w 8599161"/>
              <a:gd name="connsiteY44" fmla="*/ 1349750 h 5884350"/>
              <a:gd name="connsiteX45" fmla="*/ 2233969 w 8599161"/>
              <a:gd name="connsiteY45" fmla="*/ 1967166 h 5884350"/>
              <a:gd name="connsiteX46" fmla="*/ 2530953 w 8599161"/>
              <a:gd name="connsiteY46" fmla="*/ 1506059 h 5884350"/>
              <a:gd name="connsiteX47" fmla="*/ 2684013 w 8599161"/>
              <a:gd name="connsiteY47"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4813048 w 8599161"/>
              <a:gd name="connsiteY38" fmla="*/ 4030427 h 5884350"/>
              <a:gd name="connsiteX39" fmla="*/ 3340505 w 8599161"/>
              <a:gd name="connsiteY39" fmla="*/ 4471854 h 5884350"/>
              <a:gd name="connsiteX40" fmla="*/ 2054216 w 8599161"/>
              <a:gd name="connsiteY40" fmla="*/ 5530982 h 5884350"/>
              <a:gd name="connsiteX41" fmla="*/ 162893 w 8599161"/>
              <a:gd name="connsiteY41" fmla="*/ 5538796 h 5884350"/>
              <a:gd name="connsiteX42" fmla="*/ 108185 w 8599161"/>
              <a:gd name="connsiteY42" fmla="*/ 146182 h 5884350"/>
              <a:gd name="connsiteX43" fmla="*/ 327017 w 8599161"/>
              <a:gd name="connsiteY43" fmla="*/ 443165 h 5884350"/>
              <a:gd name="connsiteX44" fmla="*/ 1085107 w 8599161"/>
              <a:gd name="connsiteY44" fmla="*/ 677628 h 5884350"/>
              <a:gd name="connsiteX45" fmla="*/ 1718155 w 8599161"/>
              <a:gd name="connsiteY45" fmla="*/ 1349750 h 5884350"/>
              <a:gd name="connsiteX46" fmla="*/ 2233969 w 8599161"/>
              <a:gd name="connsiteY46" fmla="*/ 1967166 h 5884350"/>
              <a:gd name="connsiteX47" fmla="*/ 2530953 w 8599161"/>
              <a:gd name="connsiteY47" fmla="*/ 1506059 h 5884350"/>
              <a:gd name="connsiteX48" fmla="*/ 2684013 w 8599161"/>
              <a:gd name="connsiteY48"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4813048 w 8599161"/>
              <a:gd name="connsiteY38" fmla="*/ 4030427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258525 w 8599161"/>
              <a:gd name="connsiteY37" fmla="*/ 4382119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375755 w 8599161"/>
              <a:gd name="connsiteY36" fmla="*/ 4452458 h 5884350"/>
              <a:gd name="connsiteX37" fmla="*/ 5258525 w 8599161"/>
              <a:gd name="connsiteY37" fmla="*/ 4382119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2156 w 8599161"/>
              <a:gd name="connsiteY35" fmla="*/ 4389935 h 5884350"/>
              <a:gd name="connsiteX36" fmla="*/ 5375755 w 8599161"/>
              <a:gd name="connsiteY36" fmla="*/ 4452458 h 5884350"/>
              <a:gd name="connsiteX37" fmla="*/ 5258525 w 8599161"/>
              <a:gd name="connsiteY37" fmla="*/ 4382119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821232 w 8599161"/>
              <a:gd name="connsiteY35" fmla="*/ 4194550 h 5884350"/>
              <a:gd name="connsiteX36" fmla="*/ 5782156 w 8599161"/>
              <a:gd name="connsiteY36" fmla="*/ 4389935 h 5884350"/>
              <a:gd name="connsiteX37" fmla="*/ 5375755 w 8599161"/>
              <a:gd name="connsiteY37" fmla="*/ 4452458 h 5884350"/>
              <a:gd name="connsiteX38" fmla="*/ 5258525 w 8599161"/>
              <a:gd name="connsiteY38" fmla="*/ 4382119 h 5884350"/>
              <a:gd name="connsiteX39" fmla="*/ 4945910 w 8599161"/>
              <a:gd name="connsiteY39" fmla="*/ 4460273 h 5884350"/>
              <a:gd name="connsiteX40" fmla="*/ 4359755 w 8599161"/>
              <a:gd name="connsiteY40" fmla="*/ 4593134 h 5884350"/>
              <a:gd name="connsiteX41" fmla="*/ 3340505 w 8599161"/>
              <a:gd name="connsiteY41" fmla="*/ 4471854 h 5884350"/>
              <a:gd name="connsiteX42" fmla="*/ 2054216 w 8599161"/>
              <a:gd name="connsiteY42" fmla="*/ 5530982 h 5884350"/>
              <a:gd name="connsiteX43" fmla="*/ 162893 w 8599161"/>
              <a:gd name="connsiteY43" fmla="*/ 5538796 h 5884350"/>
              <a:gd name="connsiteX44" fmla="*/ 108185 w 8599161"/>
              <a:gd name="connsiteY44" fmla="*/ 146182 h 5884350"/>
              <a:gd name="connsiteX45" fmla="*/ 327017 w 8599161"/>
              <a:gd name="connsiteY45" fmla="*/ 443165 h 5884350"/>
              <a:gd name="connsiteX46" fmla="*/ 1085107 w 8599161"/>
              <a:gd name="connsiteY46" fmla="*/ 677628 h 5884350"/>
              <a:gd name="connsiteX47" fmla="*/ 1718155 w 8599161"/>
              <a:gd name="connsiteY47" fmla="*/ 1349750 h 5884350"/>
              <a:gd name="connsiteX48" fmla="*/ 2233969 w 8599161"/>
              <a:gd name="connsiteY48" fmla="*/ 1967166 h 5884350"/>
              <a:gd name="connsiteX49" fmla="*/ 2530953 w 8599161"/>
              <a:gd name="connsiteY49" fmla="*/ 1506059 h 5884350"/>
              <a:gd name="connsiteX50" fmla="*/ 2684013 w 8599161"/>
              <a:gd name="connsiteY50"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3340505 w 8599161"/>
              <a:gd name="connsiteY42" fmla="*/ 4471854 h 5884350"/>
              <a:gd name="connsiteX43" fmla="*/ 2054216 w 8599161"/>
              <a:gd name="connsiteY43" fmla="*/ 5530982 h 5884350"/>
              <a:gd name="connsiteX44" fmla="*/ 162893 w 8599161"/>
              <a:gd name="connsiteY44" fmla="*/ 5538796 h 5884350"/>
              <a:gd name="connsiteX45" fmla="*/ 108185 w 8599161"/>
              <a:gd name="connsiteY45" fmla="*/ 146182 h 5884350"/>
              <a:gd name="connsiteX46" fmla="*/ 327017 w 8599161"/>
              <a:gd name="connsiteY46" fmla="*/ 443165 h 5884350"/>
              <a:gd name="connsiteX47" fmla="*/ 1085107 w 8599161"/>
              <a:gd name="connsiteY47" fmla="*/ 677628 h 5884350"/>
              <a:gd name="connsiteX48" fmla="*/ 1718155 w 8599161"/>
              <a:gd name="connsiteY48" fmla="*/ 1349750 h 5884350"/>
              <a:gd name="connsiteX49" fmla="*/ 2233969 w 8599161"/>
              <a:gd name="connsiteY49" fmla="*/ 1967166 h 5884350"/>
              <a:gd name="connsiteX50" fmla="*/ 2530953 w 8599161"/>
              <a:gd name="connsiteY50" fmla="*/ 1506059 h 5884350"/>
              <a:gd name="connsiteX51" fmla="*/ 2684013 w 8599161"/>
              <a:gd name="connsiteY5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3340505 w 8599161"/>
              <a:gd name="connsiteY42" fmla="*/ 4471854 h 5884350"/>
              <a:gd name="connsiteX43" fmla="*/ 2054216 w 8599161"/>
              <a:gd name="connsiteY43" fmla="*/ 5530982 h 5884350"/>
              <a:gd name="connsiteX44" fmla="*/ 162893 w 8599161"/>
              <a:gd name="connsiteY44" fmla="*/ 5538796 h 5884350"/>
              <a:gd name="connsiteX45" fmla="*/ 108185 w 8599161"/>
              <a:gd name="connsiteY45" fmla="*/ 146182 h 5884350"/>
              <a:gd name="connsiteX46" fmla="*/ 327017 w 8599161"/>
              <a:gd name="connsiteY46" fmla="*/ 443165 h 5884350"/>
              <a:gd name="connsiteX47" fmla="*/ 1085107 w 8599161"/>
              <a:gd name="connsiteY47" fmla="*/ 677628 h 5884350"/>
              <a:gd name="connsiteX48" fmla="*/ 1718155 w 8599161"/>
              <a:gd name="connsiteY48" fmla="*/ 1349750 h 5884350"/>
              <a:gd name="connsiteX49" fmla="*/ 2233969 w 8599161"/>
              <a:gd name="connsiteY49" fmla="*/ 1967166 h 5884350"/>
              <a:gd name="connsiteX50" fmla="*/ 2530953 w 8599161"/>
              <a:gd name="connsiteY50" fmla="*/ 1506059 h 5884350"/>
              <a:gd name="connsiteX51" fmla="*/ 2684013 w 8599161"/>
              <a:gd name="connsiteY5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3340505 w 8599161"/>
              <a:gd name="connsiteY42" fmla="*/ 4471854 h 5884350"/>
              <a:gd name="connsiteX43" fmla="*/ 2054216 w 8599161"/>
              <a:gd name="connsiteY43" fmla="*/ 5530982 h 5884350"/>
              <a:gd name="connsiteX44" fmla="*/ 162893 w 8599161"/>
              <a:gd name="connsiteY44" fmla="*/ 5538796 h 5884350"/>
              <a:gd name="connsiteX45" fmla="*/ 108185 w 8599161"/>
              <a:gd name="connsiteY45" fmla="*/ 146182 h 5884350"/>
              <a:gd name="connsiteX46" fmla="*/ 327017 w 8599161"/>
              <a:gd name="connsiteY46" fmla="*/ 443165 h 5884350"/>
              <a:gd name="connsiteX47" fmla="*/ 1085107 w 8599161"/>
              <a:gd name="connsiteY47" fmla="*/ 677628 h 5884350"/>
              <a:gd name="connsiteX48" fmla="*/ 1718155 w 8599161"/>
              <a:gd name="connsiteY48" fmla="*/ 1349750 h 5884350"/>
              <a:gd name="connsiteX49" fmla="*/ 2233969 w 8599161"/>
              <a:gd name="connsiteY49" fmla="*/ 1967166 h 5884350"/>
              <a:gd name="connsiteX50" fmla="*/ 2530953 w 8599161"/>
              <a:gd name="connsiteY50" fmla="*/ 1506059 h 5884350"/>
              <a:gd name="connsiteX51" fmla="*/ 2684013 w 8599161"/>
              <a:gd name="connsiteY5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4047140 w 8599161"/>
              <a:gd name="connsiteY42" fmla="*/ 4905750 h 5884350"/>
              <a:gd name="connsiteX43" fmla="*/ 3340505 w 8599161"/>
              <a:gd name="connsiteY43" fmla="*/ 4471854 h 5884350"/>
              <a:gd name="connsiteX44" fmla="*/ 2054216 w 8599161"/>
              <a:gd name="connsiteY44" fmla="*/ 5530982 h 5884350"/>
              <a:gd name="connsiteX45" fmla="*/ 162893 w 8599161"/>
              <a:gd name="connsiteY45" fmla="*/ 5538796 h 5884350"/>
              <a:gd name="connsiteX46" fmla="*/ 108185 w 8599161"/>
              <a:gd name="connsiteY46" fmla="*/ 146182 h 5884350"/>
              <a:gd name="connsiteX47" fmla="*/ 327017 w 8599161"/>
              <a:gd name="connsiteY47" fmla="*/ 443165 h 5884350"/>
              <a:gd name="connsiteX48" fmla="*/ 1085107 w 8599161"/>
              <a:gd name="connsiteY48" fmla="*/ 677628 h 5884350"/>
              <a:gd name="connsiteX49" fmla="*/ 1718155 w 8599161"/>
              <a:gd name="connsiteY49" fmla="*/ 1349750 h 5884350"/>
              <a:gd name="connsiteX50" fmla="*/ 2233969 w 8599161"/>
              <a:gd name="connsiteY50" fmla="*/ 1967166 h 5884350"/>
              <a:gd name="connsiteX51" fmla="*/ 2530953 w 8599161"/>
              <a:gd name="connsiteY51" fmla="*/ 1506059 h 5884350"/>
              <a:gd name="connsiteX52" fmla="*/ 2684013 w 8599161"/>
              <a:gd name="connsiteY52"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4047140 w 8599161"/>
              <a:gd name="connsiteY42" fmla="*/ 4905750 h 5884350"/>
              <a:gd name="connsiteX43" fmla="*/ 3718894 w 8599161"/>
              <a:gd name="connsiteY43" fmla="*/ 4960458 h 5884350"/>
              <a:gd name="connsiteX44" fmla="*/ 3340505 w 8599161"/>
              <a:gd name="connsiteY44" fmla="*/ 4471854 h 5884350"/>
              <a:gd name="connsiteX45" fmla="*/ 2054216 w 8599161"/>
              <a:gd name="connsiteY45" fmla="*/ 5530982 h 5884350"/>
              <a:gd name="connsiteX46" fmla="*/ 162893 w 8599161"/>
              <a:gd name="connsiteY46" fmla="*/ 5538796 h 5884350"/>
              <a:gd name="connsiteX47" fmla="*/ 108185 w 8599161"/>
              <a:gd name="connsiteY47" fmla="*/ 146182 h 5884350"/>
              <a:gd name="connsiteX48" fmla="*/ 327017 w 8599161"/>
              <a:gd name="connsiteY48" fmla="*/ 443165 h 5884350"/>
              <a:gd name="connsiteX49" fmla="*/ 1085107 w 8599161"/>
              <a:gd name="connsiteY49" fmla="*/ 677628 h 5884350"/>
              <a:gd name="connsiteX50" fmla="*/ 1718155 w 8599161"/>
              <a:gd name="connsiteY50" fmla="*/ 1349750 h 5884350"/>
              <a:gd name="connsiteX51" fmla="*/ 2233969 w 8599161"/>
              <a:gd name="connsiteY51" fmla="*/ 1967166 h 5884350"/>
              <a:gd name="connsiteX52" fmla="*/ 2530953 w 8599161"/>
              <a:gd name="connsiteY52" fmla="*/ 1506059 h 5884350"/>
              <a:gd name="connsiteX53" fmla="*/ 2684013 w 8599161"/>
              <a:gd name="connsiteY53"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4047140 w 8599161"/>
              <a:gd name="connsiteY42" fmla="*/ 4905750 h 5884350"/>
              <a:gd name="connsiteX43" fmla="*/ 3718894 w 8599161"/>
              <a:gd name="connsiteY43" fmla="*/ 4960458 h 5884350"/>
              <a:gd name="connsiteX44" fmla="*/ 3340505 w 8599161"/>
              <a:gd name="connsiteY44" fmla="*/ 4471854 h 5884350"/>
              <a:gd name="connsiteX45" fmla="*/ 2054216 w 8599161"/>
              <a:gd name="connsiteY45" fmla="*/ 5530982 h 5884350"/>
              <a:gd name="connsiteX46" fmla="*/ 162893 w 8599161"/>
              <a:gd name="connsiteY46" fmla="*/ 5538796 h 5884350"/>
              <a:gd name="connsiteX47" fmla="*/ 108185 w 8599161"/>
              <a:gd name="connsiteY47" fmla="*/ 146182 h 5884350"/>
              <a:gd name="connsiteX48" fmla="*/ 327017 w 8599161"/>
              <a:gd name="connsiteY48" fmla="*/ 443165 h 5884350"/>
              <a:gd name="connsiteX49" fmla="*/ 1085107 w 8599161"/>
              <a:gd name="connsiteY49" fmla="*/ 677628 h 5884350"/>
              <a:gd name="connsiteX50" fmla="*/ 1718155 w 8599161"/>
              <a:gd name="connsiteY50" fmla="*/ 1349750 h 5884350"/>
              <a:gd name="connsiteX51" fmla="*/ 2233969 w 8599161"/>
              <a:gd name="connsiteY51" fmla="*/ 1967166 h 5884350"/>
              <a:gd name="connsiteX52" fmla="*/ 2530953 w 8599161"/>
              <a:gd name="connsiteY52" fmla="*/ 1506059 h 5884350"/>
              <a:gd name="connsiteX53" fmla="*/ 2684013 w 8599161"/>
              <a:gd name="connsiteY53" fmla="*/ 1168990 h 5884350"/>
              <a:gd name="connsiteX0" fmla="*/ 2684013 w 8599161"/>
              <a:gd name="connsiteY0" fmla="*/ 1168990 h 5931539"/>
              <a:gd name="connsiteX1" fmla="*/ 2656000 w 8599161"/>
              <a:gd name="connsiteY1" fmla="*/ 958982 h 5931539"/>
              <a:gd name="connsiteX2" fmla="*/ 2781046 w 8599161"/>
              <a:gd name="connsiteY2" fmla="*/ 724519 h 5931539"/>
              <a:gd name="connsiteX3" fmla="*/ 3109292 w 8599161"/>
              <a:gd name="connsiteY3" fmla="*/ 380643 h 5931539"/>
              <a:gd name="connsiteX4" fmla="*/ 3593847 w 8599161"/>
              <a:gd name="connsiteY4" fmla="*/ 247781 h 5931539"/>
              <a:gd name="connsiteX5" fmla="*/ 3836123 w 8599161"/>
              <a:gd name="connsiteY5" fmla="*/ 36765 h 5931539"/>
              <a:gd name="connsiteX6" fmla="*/ 4125293 w 8599161"/>
              <a:gd name="connsiteY6" fmla="*/ 52397 h 5931539"/>
              <a:gd name="connsiteX7" fmla="*/ 4336308 w 8599161"/>
              <a:gd name="connsiteY7" fmla="*/ 5505 h 5931539"/>
              <a:gd name="connsiteX8" fmla="*/ 4594216 w 8599161"/>
              <a:gd name="connsiteY8" fmla="*/ 138366 h 5931539"/>
              <a:gd name="connsiteX9" fmla="*/ 5070954 w 8599161"/>
              <a:gd name="connsiteY9" fmla="*/ 52396 h 5931539"/>
              <a:gd name="connsiteX10" fmla="*/ 5399200 w 8599161"/>
              <a:gd name="connsiteY10" fmla="*/ 333750 h 5931539"/>
              <a:gd name="connsiteX11" fmla="*/ 6274523 w 8599161"/>
              <a:gd name="connsiteY11" fmla="*/ 536950 h 5931539"/>
              <a:gd name="connsiteX12" fmla="*/ 6720000 w 8599161"/>
              <a:gd name="connsiteY12" fmla="*/ 138365 h 5931539"/>
              <a:gd name="connsiteX13" fmla="*/ 6868493 w 8599161"/>
              <a:gd name="connsiteY13" fmla="*/ 177442 h 5931539"/>
              <a:gd name="connsiteX14" fmla="*/ 7059970 w 8599161"/>
              <a:gd name="connsiteY14" fmla="*/ 106097 h 5931539"/>
              <a:gd name="connsiteX15" fmla="*/ 7345231 w 8599161"/>
              <a:gd name="connsiteY15" fmla="*/ 341566 h 5931539"/>
              <a:gd name="connsiteX16" fmla="*/ 7439016 w 8599161"/>
              <a:gd name="connsiteY16" fmla="*/ 333751 h 5931539"/>
              <a:gd name="connsiteX17" fmla="*/ 7564062 w 8599161"/>
              <a:gd name="connsiteY17" fmla="*/ 505690 h 5931539"/>
              <a:gd name="connsiteX18" fmla="*/ 7392123 w 8599161"/>
              <a:gd name="connsiteY18" fmla="*/ 724519 h 5931539"/>
              <a:gd name="connsiteX19" fmla="*/ 7556247 w 8599161"/>
              <a:gd name="connsiteY19" fmla="*/ 912090 h 5931539"/>
              <a:gd name="connsiteX20" fmla="*/ 7775077 w 8599161"/>
              <a:gd name="connsiteY20" fmla="*/ 1060582 h 5931539"/>
              <a:gd name="connsiteX21" fmla="*/ 7986093 w 8599161"/>
              <a:gd name="connsiteY21" fmla="*/ 1271597 h 5931539"/>
              <a:gd name="connsiteX22" fmla="*/ 8087692 w 8599161"/>
              <a:gd name="connsiteY22" fmla="*/ 1295043 h 5931539"/>
              <a:gd name="connsiteX23" fmla="*/ 8165847 w 8599161"/>
              <a:gd name="connsiteY23" fmla="*/ 1599843 h 5931539"/>
              <a:gd name="connsiteX24" fmla="*/ 8244000 w 8599161"/>
              <a:gd name="connsiteY24" fmla="*/ 1748336 h 5931539"/>
              <a:gd name="connsiteX25" fmla="*/ 8212739 w 8599161"/>
              <a:gd name="connsiteY25" fmla="*/ 1818673 h 5931539"/>
              <a:gd name="connsiteX26" fmla="*/ 8415939 w 8599161"/>
              <a:gd name="connsiteY26" fmla="*/ 2162551 h 5931539"/>
              <a:gd name="connsiteX27" fmla="*/ 8494093 w 8599161"/>
              <a:gd name="connsiteY27" fmla="*/ 2170368 h 5931539"/>
              <a:gd name="connsiteX28" fmla="*/ 8540984 w 8599161"/>
              <a:gd name="connsiteY28" fmla="*/ 2662735 h 5931539"/>
              <a:gd name="connsiteX29" fmla="*/ 8501908 w 8599161"/>
              <a:gd name="connsiteY29" fmla="*/ 3076951 h 5931539"/>
              <a:gd name="connsiteX30" fmla="*/ 7790708 w 8599161"/>
              <a:gd name="connsiteY30" fmla="*/ 3131659 h 5931539"/>
              <a:gd name="connsiteX31" fmla="*/ 6934924 w 8599161"/>
              <a:gd name="connsiteY31" fmla="*/ 3408962 h 5931539"/>
              <a:gd name="connsiteX32" fmla="*/ 6696555 w 8599161"/>
              <a:gd name="connsiteY32" fmla="*/ 3405196 h 5931539"/>
              <a:gd name="connsiteX33" fmla="*/ 6469909 w 8599161"/>
              <a:gd name="connsiteY33" fmla="*/ 3522427 h 5931539"/>
              <a:gd name="connsiteX34" fmla="*/ 6165109 w 8599161"/>
              <a:gd name="connsiteY34" fmla="*/ 3811596 h 5931539"/>
              <a:gd name="connsiteX35" fmla="*/ 6055694 w 8599161"/>
              <a:gd name="connsiteY35" fmla="*/ 4061688 h 5931539"/>
              <a:gd name="connsiteX36" fmla="*/ 5821232 w 8599161"/>
              <a:gd name="connsiteY36" fmla="*/ 4194550 h 5931539"/>
              <a:gd name="connsiteX37" fmla="*/ 5782156 w 8599161"/>
              <a:gd name="connsiteY37" fmla="*/ 4389935 h 5931539"/>
              <a:gd name="connsiteX38" fmla="*/ 5375755 w 8599161"/>
              <a:gd name="connsiteY38" fmla="*/ 4452458 h 5931539"/>
              <a:gd name="connsiteX39" fmla="*/ 5258525 w 8599161"/>
              <a:gd name="connsiteY39" fmla="*/ 4382119 h 5931539"/>
              <a:gd name="connsiteX40" fmla="*/ 4945910 w 8599161"/>
              <a:gd name="connsiteY40" fmla="*/ 4460273 h 5931539"/>
              <a:gd name="connsiteX41" fmla="*/ 4359755 w 8599161"/>
              <a:gd name="connsiteY41" fmla="*/ 4593134 h 5931539"/>
              <a:gd name="connsiteX42" fmla="*/ 4047140 w 8599161"/>
              <a:gd name="connsiteY42" fmla="*/ 4905750 h 5931539"/>
              <a:gd name="connsiteX43" fmla="*/ 3718894 w 8599161"/>
              <a:gd name="connsiteY43" fmla="*/ 4960458 h 5931539"/>
              <a:gd name="connsiteX44" fmla="*/ 3340505 w 8599161"/>
              <a:gd name="connsiteY44" fmla="*/ 4471854 h 5931539"/>
              <a:gd name="connsiteX45" fmla="*/ 2632555 w 8599161"/>
              <a:gd name="connsiteY45" fmla="*/ 5015165 h 5931539"/>
              <a:gd name="connsiteX46" fmla="*/ 2054216 w 8599161"/>
              <a:gd name="connsiteY46" fmla="*/ 5530982 h 5931539"/>
              <a:gd name="connsiteX47" fmla="*/ 162893 w 8599161"/>
              <a:gd name="connsiteY47" fmla="*/ 5538796 h 5931539"/>
              <a:gd name="connsiteX48" fmla="*/ 108185 w 8599161"/>
              <a:gd name="connsiteY48" fmla="*/ 146182 h 5931539"/>
              <a:gd name="connsiteX49" fmla="*/ 327017 w 8599161"/>
              <a:gd name="connsiteY49" fmla="*/ 443165 h 5931539"/>
              <a:gd name="connsiteX50" fmla="*/ 1085107 w 8599161"/>
              <a:gd name="connsiteY50" fmla="*/ 677628 h 5931539"/>
              <a:gd name="connsiteX51" fmla="*/ 1718155 w 8599161"/>
              <a:gd name="connsiteY51" fmla="*/ 1349750 h 5931539"/>
              <a:gd name="connsiteX52" fmla="*/ 2233969 w 8599161"/>
              <a:gd name="connsiteY52" fmla="*/ 1967166 h 5931539"/>
              <a:gd name="connsiteX53" fmla="*/ 2530953 w 8599161"/>
              <a:gd name="connsiteY53" fmla="*/ 1506059 h 5931539"/>
              <a:gd name="connsiteX54" fmla="*/ 2684013 w 8599161"/>
              <a:gd name="connsiteY54" fmla="*/ 1168990 h 5931539"/>
              <a:gd name="connsiteX0" fmla="*/ 2684013 w 8599161"/>
              <a:gd name="connsiteY0" fmla="*/ 1168990 h 5931539"/>
              <a:gd name="connsiteX1" fmla="*/ 2656000 w 8599161"/>
              <a:gd name="connsiteY1" fmla="*/ 958982 h 5931539"/>
              <a:gd name="connsiteX2" fmla="*/ 2781046 w 8599161"/>
              <a:gd name="connsiteY2" fmla="*/ 724519 h 5931539"/>
              <a:gd name="connsiteX3" fmla="*/ 3109292 w 8599161"/>
              <a:gd name="connsiteY3" fmla="*/ 380643 h 5931539"/>
              <a:gd name="connsiteX4" fmla="*/ 3593847 w 8599161"/>
              <a:gd name="connsiteY4" fmla="*/ 247781 h 5931539"/>
              <a:gd name="connsiteX5" fmla="*/ 3836123 w 8599161"/>
              <a:gd name="connsiteY5" fmla="*/ 36765 h 5931539"/>
              <a:gd name="connsiteX6" fmla="*/ 4125293 w 8599161"/>
              <a:gd name="connsiteY6" fmla="*/ 52397 h 5931539"/>
              <a:gd name="connsiteX7" fmla="*/ 4336308 w 8599161"/>
              <a:gd name="connsiteY7" fmla="*/ 5505 h 5931539"/>
              <a:gd name="connsiteX8" fmla="*/ 4594216 w 8599161"/>
              <a:gd name="connsiteY8" fmla="*/ 138366 h 5931539"/>
              <a:gd name="connsiteX9" fmla="*/ 5070954 w 8599161"/>
              <a:gd name="connsiteY9" fmla="*/ 52396 h 5931539"/>
              <a:gd name="connsiteX10" fmla="*/ 5399200 w 8599161"/>
              <a:gd name="connsiteY10" fmla="*/ 333750 h 5931539"/>
              <a:gd name="connsiteX11" fmla="*/ 6274523 w 8599161"/>
              <a:gd name="connsiteY11" fmla="*/ 536950 h 5931539"/>
              <a:gd name="connsiteX12" fmla="*/ 6720000 w 8599161"/>
              <a:gd name="connsiteY12" fmla="*/ 138365 h 5931539"/>
              <a:gd name="connsiteX13" fmla="*/ 6868493 w 8599161"/>
              <a:gd name="connsiteY13" fmla="*/ 177442 h 5931539"/>
              <a:gd name="connsiteX14" fmla="*/ 7059970 w 8599161"/>
              <a:gd name="connsiteY14" fmla="*/ 106097 h 5931539"/>
              <a:gd name="connsiteX15" fmla="*/ 7345231 w 8599161"/>
              <a:gd name="connsiteY15" fmla="*/ 341566 h 5931539"/>
              <a:gd name="connsiteX16" fmla="*/ 7439016 w 8599161"/>
              <a:gd name="connsiteY16" fmla="*/ 333751 h 5931539"/>
              <a:gd name="connsiteX17" fmla="*/ 7564062 w 8599161"/>
              <a:gd name="connsiteY17" fmla="*/ 505690 h 5931539"/>
              <a:gd name="connsiteX18" fmla="*/ 7392123 w 8599161"/>
              <a:gd name="connsiteY18" fmla="*/ 724519 h 5931539"/>
              <a:gd name="connsiteX19" fmla="*/ 7556247 w 8599161"/>
              <a:gd name="connsiteY19" fmla="*/ 912090 h 5931539"/>
              <a:gd name="connsiteX20" fmla="*/ 7775077 w 8599161"/>
              <a:gd name="connsiteY20" fmla="*/ 1060582 h 5931539"/>
              <a:gd name="connsiteX21" fmla="*/ 7986093 w 8599161"/>
              <a:gd name="connsiteY21" fmla="*/ 1271597 h 5931539"/>
              <a:gd name="connsiteX22" fmla="*/ 8087692 w 8599161"/>
              <a:gd name="connsiteY22" fmla="*/ 1295043 h 5931539"/>
              <a:gd name="connsiteX23" fmla="*/ 8165847 w 8599161"/>
              <a:gd name="connsiteY23" fmla="*/ 1599843 h 5931539"/>
              <a:gd name="connsiteX24" fmla="*/ 8244000 w 8599161"/>
              <a:gd name="connsiteY24" fmla="*/ 1748336 h 5931539"/>
              <a:gd name="connsiteX25" fmla="*/ 8212739 w 8599161"/>
              <a:gd name="connsiteY25" fmla="*/ 1818673 h 5931539"/>
              <a:gd name="connsiteX26" fmla="*/ 8415939 w 8599161"/>
              <a:gd name="connsiteY26" fmla="*/ 2162551 h 5931539"/>
              <a:gd name="connsiteX27" fmla="*/ 8494093 w 8599161"/>
              <a:gd name="connsiteY27" fmla="*/ 2170368 h 5931539"/>
              <a:gd name="connsiteX28" fmla="*/ 8540984 w 8599161"/>
              <a:gd name="connsiteY28" fmla="*/ 2662735 h 5931539"/>
              <a:gd name="connsiteX29" fmla="*/ 8501908 w 8599161"/>
              <a:gd name="connsiteY29" fmla="*/ 3076951 h 5931539"/>
              <a:gd name="connsiteX30" fmla="*/ 7790708 w 8599161"/>
              <a:gd name="connsiteY30" fmla="*/ 3131659 h 5931539"/>
              <a:gd name="connsiteX31" fmla="*/ 6934924 w 8599161"/>
              <a:gd name="connsiteY31" fmla="*/ 3408962 h 5931539"/>
              <a:gd name="connsiteX32" fmla="*/ 6696555 w 8599161"/>
              <a:gd name="connsiteY32" fmla="*/ 3405196 h 5931539"/>
              <a:gd name="connsiteX33" fmla="*/ 6469909 w 8599161"/>
              <a:gd name="connsiteY33" fmla="*/ 3522427 h 5931539"/>
              <a:gd name="connsiteX34" fmla="*/ 6165109 w 8599161"/>
              <a:gd name="connsiteY34" fmla="*/ 3811596 h 5931539"/>
              <a:gd name="connsiteX35" fmla="*/ 6055694 w 8599161"/>
              <a:gd name="connsiteY35" fmla="*/ 4061688 h 5931539"/>
              <a:gd name="connsiteX36" fmla="*/ 5821232 w 8599161"/>
              <a:gd name="connsiteY36" fmla="*/ 4194550 h 5931539"/>
              <a:gd name="connsiteX37" fmla="*/ 5782156 w 8599161"/>
              <a:gd name="connsiteY37" fmla="*/ 4389935 h 5931539"/>
              <a:gd name="connsiteX38" fmla="*/ 5375755 w 8599161"/>
              <a:gd name="connsiteY38" fmla="*/ 4452458 h 5931539"/>
              <a:gd name="connsiteX39" fmla="*/ 5258525 w 8599161"/>
              <a:gd name="connsiteY39" fmla="*/ 4382119 h 5931539"/>
              <a:gd name="connsiteX40" fmla="*/ 4945910 w 8599161"/>
              <a:gd name="connsiteY40" fmla="*/ 4460273 h 5931539"/>
              <a:gd name="connsiteX41" fmla="*/ 4359755 w 8599161"/>
              <a:gd name="connsiteY41" fmla="*/ 4593134 h 5931539"/>
              <a:gd name="connsiteX42" fmla="*/ 4047140 w 8599161"/>
              <a:gd name="connsiteY42" fmla="*/ 4905750 h 5931539"/>
              <a:gd name="connsiteX43" fmla="*/ 3718894 w 8599161"/>
              <a:gd name="connsiteY43" fmla="*/ 4960458 h 5931539"/>
              <a:gd name="connsiteX44" fmla="*/ 3340505 w 8599161"/>
              <a:gd name="connsiteY44" fmla="*/ 4471854 h 5931539"/>
              <a:gd name="connsiteX45" fmla="*/ 2632555 w 8599161"/>
              <a:gd name="connsiteY45" fmla="*/ 5015165 h 5931539"/>
              <a:gd name="connsiteX46" fmla="*/ 2054216 w 8599161"/>
              <a:gd name="connsiteY46" fmla="*/ 5530982 h 5931539"/>
              <a:gd name="connsiteX47" fmla="*/ 162893 w 8599161"/>
              <a:gd name="connsiteY47" fmla="*/ 5538796 h 5931539"/>
              <a:gd name="connsiteX48" fmla="*/ 108185 w 8599161"/>
              <a:gd name="connsiteY48" fmla="*/ 146182 h 5931539"/>
              <a:gd name="connsiteX49" fmla="*/ 327017 w 8599161"/>
              <a:gd name="connsiteY49" fmla="*/ 443165 h 5931539"/>
              <a:gd name="connsiteX50" fmla="*/ 1085107 w 8599161"/>
              <a:gd name="connsiteY50" fmla="*/ 677628 h 5931539"/>
              <a:gd name="connsiteX51" fmla="*/ 1718155 w 8599161"/>
              <a:gd name="connsiteY51" fmla="*/ 1349750 h 5931539"/>
              <a:gd name="connsiteX52" fmla="*/ 2233969 w 8599161"/>
              <a:gd name="connsiteY52" fmla="*/ 1967166 h 5931539"/>
              <a:gd name="connsiteX53" fmla="*/ 2530953 w 8599161"/>
              <a:gd name="connsiteY53" fmla="*/ 1506059 h 5931539"/>
              <a:gd name="connsiteX54" fmla="*/ 2684013 w 8599161"/>
              <a:gd name="connsiteY54" fmla="*/ 1168990 h 5931539"/>
              <a:gd name="connsiteX0" fmla="*/ 2634966 w 8550114"/>
              <a:gd name="connsiteY0" fmla="*/ 1168990 h 5969025"/>
              <a:gd name="connsiteX1" fmla="*/ 2606953 w 8550114"/>
              <a:gd name="connsiteY1" fmla="*/ 958982 h 5969025"/>
              <a:gd name="connsiteX2" fmla="*/ 2731999 w 8550114"/>
              <a:gd name="connsiteY2" fmla="*/ 724519 h 5969025"/>
              <a:gd name="connsiteX3" fmla="*/ 3060245 w 8550114"/>
              <a:gd name="connsiteY3" fmla="*/ 380643 h 5969025"/>
              <a:gd name="connsiteX4" fmla="*/ 3544800 w 8550114"/>
              <a:gd name="connsiteY4" fmla="*/ 247781 h 5969025"/>
              <a:gd name="connsiteX5" fmla="*/ 3787076 w 8550114"/>
              <a:gd name="connsiteY5" fmla="*/ 36765 h 5969025"/>
              <a:gd name="connsiteX6" fmla="*/ 4076246 w 8550114"/>
              <a:gd name="connsiteY6" fmla="*/ 52397 h 5969025"/>
              <a:gd name="connsiteX7" fmla="*/ 4287261 w 8550114"/>
              <a:gd name="connsiteY7" fmla="*/ 5505 h 5969025"/>
              <a:gd name="connsiteX8" fmla="*/ 4545169 w 8550114"/>
              <a:gd name="connsiteY8" fmla="*/ 138366 h 5969025"/>
              <a:gd name="connsiteX9" fmla="*/ 5021907 w 8550114"/>
              <a:gd name="connsiteY9" fmla="*/ 52396 h 5969025"/>
              <a:gd name="connsiteX10" fmla="*/ 5350153 w 8550114"/>
              <a:gd name="connsiteY10" fmla="*/ 333750 h 5969025"/>
              <a:gd name="connsiteX11" fmla="*/ 6225476 w 8550114"/>
              <a:gd name="connsiteY11" fmla="*/ 536950 h 5969025"/>
              <a:gd name="connsiteX12" fmla="*/ 6670953 w 8550114"/>
              <a:gd name="connsiteY12" fmla="*/ 138365 h 5969025"/>
              <a:gd name="connsiteX13" fmla="*/ 6819446 w 8550114"/>
              <a:gd name="connsiteY13" fmla="*/ 177442 h 5969025"/>
              <a:gd name="connsiteX14" fmla="*/ 7010923 w 8550114"/>
              <a:gd name="connsiteY14" fmla="*/ 106097 h 5969025"/>
              <a:gd name="connsiteX15" fmla="*/ 7296184 w 8550114"/>
              <a:gd name="connsiteY15" fmla="*/ 341566 h 5969025"/>
              <a:gd name="connsiteX16" fmla="*/ 7389969 w 8550114"/>
              <a:gd name="connsiteY16" fmla="*/ 333751 h 5969025"/>
              <a:gd name="connsiteX17" fmla="*/ 7515015 w 8550114"/>
              <a:gd name="connsiteY17" fmla="*/ 505690 h 5969025"/>
              <a:gd name="connsiteX18" fmla="*/ 7343076 w 8550114"/>
              <a:gd name="connsiteY18" fmla="*/ 724519 h 5969025"/>
              <a:gd name="connsiteX19" fmla="*/ 7507200 w 8550114"/>
              <a:gd name="connsiteY19" fmla="*/ 912090 h 5969025"/>
              <a:gd name="connsiteX20" fmla="*/ 7726030 w 8550114"/>
              <a:gd name="connsiteY20" fmla="*/ 1060582 h 5969025"/>
              <a:gd name="connsiteX21" fmla="*/ 7937046 w 8550114"/>
              <a:gd name="connsiteY21" fmla="*/ 1271597 h 5969025"/>
              <a:gd name="connsiteX22" fmla="*/ 8038645 w 8550114"/>
              <a:gd name="connsiteY22" fmla="*/ 1295043 h 5969025"/>
              <a:gd name="connsiteX23" fmla="*/ 8116800 w 8550114"/>
              <a:gd name="connsiteY23" fmla="*/ 1599843 h 5969025"/>
              <a:gd name="connsiteX24" fmla="*/ 8194953 w 8550114"/>
              <a:gd name="connsiteY24" fmla="*/ 1748336 h 5969025"/>
              <a:gd name="connsiteX25" fmla="*/ 8163692 w 8550114"/>
              <a:gd name="connsiteY25" fmla="*/ 1818673 h 5969025"/>
              <a:gd name="connsiteX26" fmla="*/ 8366892 w 8550114"/>
              <a:gd name="connsiteY26" fmla="*/ 2162551 h 5969025"/>
              <a:gd name="connsiteX27" fmla="*/ 8445046 w 8550114"/>
              <a:gd name="connsiteY27" fmla="*/ 2170368 h 5969025"/>
              <a:gd name="connsiteX28" fmla="*/ 8491937 w 8550114"/>
              <a:gd name="connsiteY28" fmla="*/ 2662735 h 5969025"/>
              <a:gd name="connsiteX29" fmla="*/ 8452861 w 8550114"/>
              <a:gd name="connsiteY29" fmla="*/ 3076951 h 5969025"/>
              <a:gd name="connsiteX30" fmla="*/ 7741661 w 8550114"/>
              <a:gd name="connsiteY30" fmla="*/ 3131659 h 5969025"/>
              <a:gd name="connsiteX31" fmla="*/ 6885877 w 8550114"/>
              <a:gd name="connsiteY31" fmla="*/ 3408962 h 5969025"/>
              <a:gd name="connsiteX32" fmla="*/ 6647508 w 8550114"/>
              <a:gd name="connsiteY32" fmla="*/ 3405196 h 5969025"/>
              <a:gd name="connsiteX33" fmla="*/ 6420862 w 8550114"/>
              <a:gd name="connsiteY33" fmla="*/ 3522427 h 5969025"/>
              <a:gd name="connsiteX34" fmla="*/ 6116062 w 8550114"/>
              <a:gd name="connsiteY34" fmla="*/ 3811596 h 5969025"/>
              <a:gd name="connsiteX35" fmla="*/ 6006647 w 8550114"/>
              <a:gd name="connsiteY35" fmla="*/ 4061688 h 5969025"/>
              <a:gd name="connsiteX36" fmla="*/ 5772185 w 8550114"/>
              <a:gd name="connsiteY36" fmla="*/ 4194550 h 5969025"/>
              <a:gd name="connsiteX37" fmla="*/ 5733109 w 8550114"/>
              <a:gd name="connsiteY37" fmla="*/ 4389935 h 5969025"/>
              <a:gd name="connsiteX38" fmla="*/ 5326708 w 8550114"/>
              <a:gd name="connsiteY38" fmla="*/ 4452458 h 5969025"/>
              <a:gd name="connsiteX39" fmla="*/ 5209478 w 8550114"/>
              <a:gd name="connsiteY39" fmla="*/ 4382119 h 5969025"/>
              <a:gd name="connsiteX40" fmla="*/ 4896863 w 8550114"/>
              <a:gd name="connsiteY40" fmla="*/ 4460273 h 5969025"/>
              <a:gd name="connsiteX41" fmla="*/ 4310708 w 8550114"/>
              <a:gd name="connsiteY41" fmla="*/ 4593134 h 5969025"/>
              <a:gd name="connsiteX42" fmla="*/ 3998093 w 8550114"/>
              <a:gd name="connsiteY42" fmla="*/ 4905750 h 5969025"/>
              <a:gd name="connsiteX43" fmla="*/ 3669847 w 8550114"/>
              <a:gd name="connsiteY43" fmla="*/ 4960458 h 5969025"/>
              <a:gd name="connsiteX44" fmla="*/ 3291458 w 8550114"/>
              <a:gd name="connsiteY44" fmla="*/ 4471854 h 5969025"/>
              <a:gd name="connsiteX45" fmla="*/ 2583508 w 8550114"/>
              <a:gd name="connsiteY45" fmla="*/ 5015165 h 5969025"/>
              <a:gd name="connsiteX46" fmla="*/ 2005169 w 8550114"/>
              <a:gd name="connsiteY46" fmla="*/ 5530982 h 5969025"/>
              <a:gd name="connsiteX47" fmla="*/ 887570 w 8550114"/>
              <a:gd name="connsiteY47" fmla="*/ 5562242 h 5969025"/>
              <a:gd name="connsiteX48" fmla="*/ 113846 w 8550114"/>
              <a:gd name="connsiteY48" fmla="*/ 5538796 h 5969025"/>
              <a:gd name="connsiteX49" fmla="*/ 59138 w 8550114"/>
              <a:gd name="connsiteY49" fmla="*/ 146182 h 5969025"/>
              <a:gd name="connsiteX50" fmla="*/ 277970 w 8550114"/>
              <a:gd name="connsiteY50" fmla="*/ 443165 h 5969025"/>
              <a:gd name="connsiteX51" fmla="*/ 1036060 w 8550114"/>
              <a:gd name="connsiteY51" fmla="*/ 677628 h 5969025"/>
              <a:gd name="connsiteX52" fmla="*/ 1669108 w 8550114"/>
              <a:gd name="connsiteY52" fmla="*/ 1349750 h 5969025"/>
              <a:gd name="connsiteX53" fmla="*/ 2184922 w 8550114"/>
              <a:gd name="connsiteY53" fmla="*/ 1967166 h 5969025"/>
              <a:gd name="connsiteX54" fmla="*/ 2481906 w 8550114"/>
              <a:gd name="connsiteY54" fmla="*/ 1506059 h 5969025"/>
              <a:gd name="connsiteX55" fmla="*/ 2634966 w 8550114"/>
              <a:gd name="connsiteY55" fmla="*/ 1168990 h 5969025"/>
              <a:gd name="connsiteX0" fmla="*/ 2634966 w 8550114"/>
              <a:gd name="connsiteY0" fmla="*/ 1168990 h 5602986"/>
              <a:gd name="connsiteX1" fmla="*/ 2606953 w 8550114"/>
              <a:gd name="connsiteY1" fmla="*/ 958982 h 5602986"/>
              <a:gd name="connsiteX2" fmla="*/ 2731999 w 8550114"/>
              <a:gd name="connsiteY2" fmla="*/ 724519 h 5602986"/>
              <a:gd name="connsiteX3" fmla="*/ 3060245 w 8550114"/>
              <a:gd name="connsiteY3" fmla="*/ 380643 h 5602986"/>
              <a:gd name="connsiteX4" fmla="*/ 3544800 w 8550114"/>
              <a:gd name="connsiteY4" fmla="*/ 247781 h 5602986"/>
              <a:gd name="connsiteX5" fmla="*/ 3787076 w 8550114"/>
              <a:gd name="connsiteY5" fmla="*/ 36765 h 5602986"/>
              <a:gd name="connsiteX6" fmla="*/ 4076246 w 8550114"/>
              <a:gd name="connsiteY6" fmla="*/ 52397 h 5602986"/>
              <a:gd name="connsiteX7" fmla="*/ 4287261 w 8550114"/>
              <a:gd name="connsiteY7" fmla="*/ 5505 h 5602986"/>
              <a:gd name="connsiteX8" fmla="*/ 4545169 w 8550114"/>
              <a:gd name="connsiteY8" fmla="*/ 138366 h 5602986"/>
              <a:gd name="connsiteX9" fmla="*/ 5021907 w 8550114"/>
              <a:gd name="connsiteY9" fmla="*/ 52396 h 5602986"/>
              <a:gd name="connsiteX10" fmla="*/ 5350153 w 8550114"/>
              <a:gd name="connsiteY10" fmla="*/ 333750 h 5602986"/>
              <a:gd name="connsiteX11" fmla="*/ 6225476 w 8550114"/>
              <a:gd name="connsiteY11" fmla="*/ 536950 h 5602986"/>
              <a:gd name="connsiteX12" fmla="*/ 6670953 w 8550114"/>
              <a:gd name="connsiteY12" fmla="*/ 138365 h 5602986"/>
              <a:gd name="connsiteX13" fmla="*/ 6819446 w 8550114"/>
              <a:gd name="connsiteY13" fmla="*/ 177442 h 5602986"/>
              <a:gd name="connsiteX14" fmla="*/ 7010923 w 8550114"/>
              <a:gd name="connsiteY14" fmla="*/ 106097 h 5602986"/>
              <a:gd name="connsiteX15" fmla="*/ 7296184 w 8550114"/>
              <a:gd name="connsiteY15" fmla="*/ 341566 h 5602986"/>
              <a:gd name="connsiteX16" fmla="*/ 7389969 w 8550114"/>
              <a:gd name="connsiteY16" fmla="*/ 333751 h 5602986"/>
              <a:gd name="connsiteX17" fmla="*/ 7515015 w 8550114"/>
              <a:gd name="connsiteY17" fmla="*/ 505690 h 5602986"/>
              <a:gd name="connsiteX18" fmla="*/ 7343076 w 8550114"/>
              <a:gd name="connsiteY18" fmla="*/ 724519 h 5602986"/>
              <a:gd name="connsiteX19" fmla="*/ 7507200 w 8550114"/>
              <a:gd name="connsiteY19" fmla="*/ 912090 h 5602986"/>
              <a:gd name="connsiteX20" fmla="*/ 7726030 w 8550114"/>
              <a:gd name="connsiteY20" fmla="*/ 1060582 h 5602986"/>
              <a:gd name="connsiteX21" fmla="*/ 7937046 w 8550114"/>
              <a:gd name="connsiteY21" fmla="*/ 1271597 h 5602986"/>
              <a:gd name="connsiteX22" fmla="*/ 8038645 w 8550114"/>
              <a:gd name="connsiteY22" fmla="*/ 1295043 h 5602986"/>
              <a:gd name="connsiteX23" fmla="*/ 8116800 w 8550114"/>
              <a:gd name="connsiteY23" fmla="*/ 1599843 h 5602986"/>
              <a:gd name="connsiteX24" fmla="*/ 8194953 w 8550114"/>
              <a:gd name="connsiteY24" fmla="*/ 1748336 h 5602986"/>
              <a:gd name="connsiteX25" fmla="*/ 8163692 w 8550114"/>
              <a:gd name="connsiteY25" fmla="*/ 1818673 h 5602986"/>
              <a:gd name="connsiteX26" fmla="*/ 8366892 w 8550114"/>
              <a:gd name="connsiteY26" fmla="*/ 2162551 h 5602986"/>
              <a:gd name="connsiteX27" fmla="*/ 8445046 w 8550114"/>
              <a:gd name="connsiteY27" fmla="*/ 2170368 h 5602986"/>
              <a:gd name="connsiteX28" fmla="*/ 8491937 w 8550114"/>
              <a:gd name="connsiteY28" fmla="*/ 2662735 h 5602986"/>
              <a:gd name="connsiteX29" fmla="*/ 8452861 w 8550114"/>
              <a:gd name="connsiteY29" fmla="*/ 3076951 h 5602986"/>
              <a:gd name="connsiteX30" fmla="*/ 7741661 w 8550114"/>
              <a:gd name="connsiteY30" fmla="*/ 3131659 h 5602986"/>
              <a:gd name="connsiteX31" fmla="*/ 6885877 w 8550114"/>
              <a:gd name="connsiteY31" fmla="*/ 3408962 h 5602986"/>
              <a:gd name="connsiteX32" fmla="*/ 6647508 w 8550114"/>
              <a:gd name="connsiteY32" fmla="*/ 3405196 h 5602986"/>
              <a:gd name="connsiteX33" fmla="*/ 6420862 w 8550114"/>
              <a:gd name="connsiteY33" fmla="*/ 3522427 h 5602986"/>
              <a:gd name="connsiteX34" fmla="*/ 6116062 w 8550114"/>
              <a:gd name="connsiteY34" fmla="*/ 3811596 h 5602986"/>
              <a:gd name="connsiteX35" fmla="*/ 6006647 w 8550114"/>
              <a:gd name="connsiteY35" fmla="*/ 4061688 h 5602986"/>
              <a:gd name="connsiteX36" fmla="*/ 5772185 w 8550114"/>
              <a:gd name="connsiteY36" fmla="*/ 4194550 h 5602986"/>
              <a:gd name="connsiteX37" fmla="*/ 5733109 w 8550114"/>
              <a:gd name="connsiteY37" fmla="*/ 4389935 h 5602986"/>
              <a:gd name="connsiteX38" fmla="*/ 5326708 w 8550114"/>
              <a:gd name="connsiteY38" fmla="*/ 4452458 h 5602986"/>
              <a:gd name="connsiteX39" fmla="*/ 5209478 w 8550114"/>
              <a:gd name="connsiteY39" fmla="*/ 4382119 h 5602986"/>
              <a:gd name="connsiteX40" fmla="*/ 4896863 w 8550114"/>
              <a:gd name="connsiteY40" fmla="*/ 4460273 h 5602986"/>
              <a:gd name="connsiteX41" fmla="*/ 4310708 w 8550114"/>
              <a:gd name="connsiteY41" fmla="*/ 4593134 h 5602986"/>
              <a:gd name="connsiteX42" fmla="*/ 3998093 w 8550114"/>
              <a:gd name="connsiteY42" fmla="*/ 4905750 h 5602986"/>
              <a:gd name="connsiteX43" fmla="*/ 3669847 w 8550114"/>
              <a:gd name="connsiteY43" fmla="*/ 4960458 h 5602986"/>
              <a:gd name="connsiteX44" fmla="*/ 3291458 w 8550114"/>
              <a:gd name="connsiteY44" fmla="*/ 4471854 h 5602986"/>
              <a:gd name="connsiteX45" fmla="*/ 2583508 w 8550114"/>
              <a:gd name="connsiteY45" fmla="*/ 5015165 h 5602986"/>
              <a:gd name="connsiteX46" fmla="*/ 2005169 w 8550114"/>
              <a:gd name="connsiteY46" fmla="*/ 5530982 h 5602986"/>
              <a:gd name="connsiteX47" fmla="*/ 887570 w 8550114"/>
              <a:gd name="connsiteY47" fmla="*/ 5562242 h 5602986"/>
              <a:gd name="connsiteX48" fmla="*/ 113846 w 8550114"/>
              <a:gd name="connsiteY48" fmla="*/ 5538796 h 5602986"/>
              <a:gd name="connsiteX49" fmla="*/ 59138 w 8550114"/>
              <a:gd name="connsiteY49" fmla="*/ 146182 h 5602986"/>
              <a:gd name="connsiteX50" fmla="*/ 277970 w 8550114"/>
              <a:gd name="connsiteY50" fmla="*/ 443165 h 5602986"/>
              <a:gd name="connsiteX51" fmla="*/ 1036060 w 8550114"/>
              <a:gd name="connsiteY51" fmla="*/ 677628 h 5602986"/>
              <a:gd name="connsiteX52" fmla="*/ 1669108 w 8550114"/>
              <a:gd name="connsiteY52" fmla="*/ 1349750 h 5602986"/>
              <a:gd name="connsiteX53" fmla="*/ 2184922 w 8550114"/>
              <a:gd name="connsiteY53" fmla="*/ 1967166 h 5602986"/>
              <a:gd name="connsiteX54" fmla="*/ 2481906 w 8550114"/>
              <a:gd name="connsiteY54" fmla="*/ 1506059 h 5602986"/>
              <a:gd name="connsiteX55" fmla="*/ 2634966 w 8550114"/>
              <a:gd name="connsiteY55" fmla="*/ 1168990 h 5602986"/>
              <a:gd name="connsiteX0" fmla="*/ 2596244 w 8511392"/>
              <a:gd name="connsiteY0" fmla="*/ 1168990 h 5602986"/>
              <a:gd name="connsiteX1" fmla="*/ 2568231 w 8511392"/>
              <a:gd name="connsiteY1" fmla="*/ 958982 h 5602986"/>
              <a:gd name="connsiteX2" fmla="*/ 2693277 w 8511392"/>
              <a:gd name="connsiteY2" fmla="*/ 724519 h 5602986"/>
              <a:gd name="connsiteX3" fmla="*/ 3021523 w 8511392"/>
              <a:gd name="connsiteY3" fmla="*/ 380643 h 5602986"/>
              <a:gd name="connsiteX4" fmla="*/ 3506078 w 8511392"/>
              <a:gd name="connsiteY4" fmla="*/ 247781 h 5602986"/>
              <a:gd name="connsiteX5" fmla="*/ 3748354 w 8511392"/>
              <a:gd name="connsiteY5" fmla="*/ 36765 h 5602986"/>
              <a:gd name="connsiteX6" fmla="*/ 4037524 w 8511392"/>
              <a:gd name="connsiteY6" fmla="*/ 52397 h 5602986"/>
              <a:gd name="connsiteX7" fmla="*/ 4248539 w 8511392"/>
              <a:gd name="connsiteY7" fmla="*/ 5505 h 5602986"/>
              <a:gd name="connsiteX8" fmla="*/ 4506447 w 8511392"/>
              <a:gd name="connsiteY8" fmla="*/ 138366 h 5602986"/>
              <a:gd name="connsiteX9" fmla="*/ 4983185 w 8511392"/>
              <a:gd name="connsiteY9" fmla="*/ 52396 h 5602986"/>
              <a:gd name="connsiteX10" fmla="*/ 5311431 w 8511392"/>
              <a:gd name="connsiteY10" fmla="*/ 333750 h 5602986"/>
              <a:gd name="connsiteX11" fmla="*/ 6186754 w 8511392"/>
              <a:gd name="connsiteY11" fmla="*/ 536950 h 5602986"/>
              <a:gd name="connsiteX12" fmla="*/ 6632231 w 8511392"/>
              <a:gd name="connsiteY12" fmla="*/ 138365 h 5602986"/>
              <a:gd name="connsiteX13" fmla="*/ 6780724 w 8511392"/>
              <a:gd name="connsiteY13" fmla="*/ 177442 h 5602986"/>
              <a:gd name="connsiteX14" fmla="*/ 6972201 w 8511392"/>
              <a:gd name="connsiteY14" fmla="*/ 106097 h 5602986"/>
              <a:gd name="connsiteX15" fmla="*/ 7257462 w 8511392"/>
              <a:gd name="connsiteY15" fmla="*/ 341566 h 5602986"/>
              <a:gd name="connsiteX16" fmla="*/ 7351247 w 8511392"/>
              <a:gd name="connsiteY16" fmla="*/ 333751 h 5602986"/>
              <a:gd name="connsiteX17" fmla="*/ 7476293 w 8511392"/>
              <a:gd name="connsiteY17" fmla="*/ 505690 h 5602986"/>
              <a:gd name="connsiteX18" fmla="*/ 7304354 w 8511392"/>
              <a:gd name="connsiteY18" fmla="*/ 724519 h 5602986"/>
              <a:gd name="connsiteX19" fmla="*/ 7468478 w 8511392"/>
              <a:gd name="connsiteY19" fmla="*/ 912090 h 5602986"/>
              <a:gd name="connsiteX20" fmla="*/ 7687308 w 8511392"/>
              <a:gd name="connsiteY20" fmla="*/ 1060582 h 5602986"/>
              <a:gd name="connsiteX21" fmla="*/ 7898324 w 8511392"/>
              <a:gd name="connsiteY21" fmla="*/ 1271597 h 5602986"/>
              <a:gd name="connsiteX22" fmla="*/ 7999923 w 8511392"/>
              <a:gd name="connsiteY22" fmla="*/ 1295043 h 5602986"/>
              <a:gd name="connsiteX23" fmla="*/ 8078078 w 8511392"/>
              <a:gd name="connsiteY23" fmla="*/ 1599843 h 5602986"/>
              <a:gd name="connsiteX24" fmla="*/ 8156231 w 8511392"/>
              <a:gd name="connsiteY24" fmla="*/ 1748336 h 5602986"/>
              <a:gd name="connsiteX25" fmla="*/ 8124970 w 8511392"/>
              <a:gd name="connsiteY25" fmla="*/ 1818673 h 5602986"/>
              <a:gd name="connsiteX26" fmla="*/ 8328170 w 8511392"/>
              <a:gd name="connsiteY26" fmla="*/ 2162551 h 5602986"/>
              <a:gd name="connsiteX27" fmla="*/ 8406324 w 8511392"/>
              <a:gd name="connsiteY27" fmla="*/ 2170368 h 5602986"/>
              <a:gd name="connsiteX28" fmla="*/ 8453215 w 8511392"/>
              <a:gd name="connsiteY28" fmla="*/ 2662735 h 5602986"/>
              <a:gd name="connsiteX29" fmla="*/ 8414139 w 8511392"/>
              <a:gd name="connsiteY29" fmla="*/ 3076951 h 5602986"/>
              <a:gd name="connsiteX30" fmla="*/ 7702939 w 8511392"/>
              <a:gd name="connsiteY30" fmla="*/ 3131659 h 5602986"/>
              <a:gd name="connsiteX31" fmla="*/ 6847155 w 8511392"/>
              <a:gd name="connsiteY31" fmla="*/ 3408962 h 5602986"/>
              <a:gd name="connsiteX32" fmla="*/ 6608786 w 8511392"/>
              <a:gd name="connsiteY32" fmla="*/ 3405196 h 5602986"/>
              <a:gd name="connsiteX33" fmla="*/ 6382140 w 8511392"/>
              <a:gd name="connsiteY33" fmla="*/ 3522427 h 5602986"/>
              <a:gd name="connsiteX34" fmla="*/ 6077340 w 8511392"/>
              <a:gd name="connsiteY34" fmla="*/ 3811596 h 5602986"/>
              <a:gd name="connsiteX35" fmla="*/ 5967925 w 8511392"/>
              <a:gd name="connsiteY35" fmla="*/ 4061688 h 5602986"/>
              <a:gd name="connsiteX36" fmla="*/ 5733463 w 8511392"/>
              <a:gd name="connsiteY36" fmla="*/ 4194550 h 5602986"/>
              <a:gd name="connsiteX37" fmla="*/ 5694387 w 8511392"/>
              <a:gd name="connsiteY37" fmla="*/ 4389935 h 5602986"/>
              <a:gd name="connsiteX38" fmla="*/ 5287986 w 8511392"/>
              <a:gd name="connsiteY38" fmla="*/ 4452458 h 5602986"/>
              <a:gd name="connsiteX39" fmla="*/ 5170756 w 8511392"/>
              <a:gd name="connsiteY39" fmla="*/ 4382119 h 5602986"/>
              <a:gd name="connsiteX40" fmla="*/ 4858141 w 8511392"/>
              <a:gd name="connsiteY40" fmla="*/ 4460273 h 5602986"/>
              <a:gd name="connsiteX41" fmla="*/ 4271986 w 8511392"/>
              <a:gd name="connsiteY41" fmla="*/ 4593134 h 5602986"/>
              <a:gd name="connsiteX42" fmla="*/ 3959371 w 8511392"/>
              <a:gd name="connsiteY42" fmla="*/ 4905750 h 5602986"/>
              <a:gd name="connsiteX43" fmla="*/ 3631125 w 8511392"/>
              <a:gd name="connsiteY43" fmla="*/ 4960458 h 5602986"/>
              <a:gd name="connsiteX44" fmla="*/ 3252736 w 8511392"/>
              <a:gd name="connsiteY44" fmla="*/ 4471854 h 5602986"/>
              <a:gd name="connsiteX45" fmla="*/ 2544786 w 8511392"/>
              <a:gd name="connsiteY45" fmla="*/ 5015165 h 5602986"/>
              <a:gd name="connsiteX46" fmla="*/ 1966447 w 8511392"/>
              <a:gd name="connsiteY46" fmla="*/ 5530982 h 5602986"/>
              <a:gd name="connsiteX47" fmla="*/ 848848 w 8511392"/>
              <a:gd name="connsiteY47" fmla="*/ 5562242 h 5602986"/>
              <a:gd name="connsiteX48" fmla="*/ 75124 w 8511392"/>
              <a:gd name="connsiteY48" fmla="*/ 5538796 h 5602986"/>
              <a:gd name="connsiteX49" fmla="*/ 20416 w 8511392"/>
              <a:gd name="connsiteY49" fmla="*/ 146182 h 5602986"/>
              <a:gd name="connsiteX50" fmla="*/ 239248 w 8511392"/>
              <a:gd name="connsiteY50" fmla="*/ 443165 h 5602986"/>
              <a:gd name="connsiteX51" fmla="*/ 997338 w 8511392"/>
              <a:gd name="connsiteY51" fmla="*/ 677628 h 5602986"/>
              <a:gd name="connsiteX52" fmla="*/ 1630386 w 8511392"/>
              <a:gd name="connsiteY52" fmla="*/ 1349750 h 5602986"/>
              <a:gd name="connsiteX53" fmla="*/ 2146200 w 8511392"/>
              <a:gd name="connsiteY53" fmla="*/ 1967166 h 5602986"/>
              <a:gd name="connsiteX54" fmla="*/ 2443184 w 8511392"/>
              <a:gd name="connsiteY54" fmla="*/ 1506059 h 5602986"/>
              <a:gd name="connsiteX55" fmla="*/ 2596244 w 8511392"/>
              <a:gd name="connsiteY55" fmla="*/ 1168990 h 5602986"/>
              <a:gd name="connsiteX0" fmla="*/ 2608295 w 8523443"/>
              <a:gd name="connsiteY0" fmla="*/ 1168990 h 5601444"/>
              <a:gd name="connsiteX1" fmla="*/ 2580282 w 8523443"/>
              <a:gd name="connsiteY1" fmla="*/ 958982 h 5601444"/>
              <a:gd name="connsiteX2" fmla="*/ 2705328 w 8523443"/>
              <a:gd name="connsiteY2" fmla="*/ 724519 h 5601444"/>
              <a:gd name="connsiteX3" fmla="*/ 3033574 w 8523443"/>
              <a:gd name="connsiteY3" fmla="*/ 380643 h 5601444"/>
              <a:gd name="connsiteX4" fmla="*/ 3518129 w 8523443"/>
              <a:gd name="connsiteY4" fmla="*/ 247781 h 5601444"/>
              <a:gd name="connsiteX5" fmla="*/ 3760405 w 8523443"/>
              <a:gd name="connsiteY5" fmla="*/ 36765 h 5601444"/>
              <a:gd name="connsiteX6" fmla="*/ 4049575 w 8523443"/>
              <a:gd name="connsiteY6" fmla="*/ 52397 h 5601444"/>
              <a:gd name="connsiteX7" fmla="*/ 4260590 w 8523443"/>
              <a:gd name="connsiteY7" fmla="*/ 5505 h 5601444"/>
              <a:gd name="connsiteX8" fmla="*/ 4518498 w 8523443"/>
              <a:gd name="connsiteY8" fmla="*/ 138366 h 5601444"/>
              <a:gd name="connsiteX9" fmla="*/ 4995236 w 8523443"/>
              <a:gd name="connsiteY9" fmla="*/ 52396 h 5601444"/>
              <a:gd name="connsiteX10" fmla="*/ 5323482 w 8523443"/>
              <a:gd name="connsiteY10" fmla="*/ 333750 h 5601444"/>
              <a:gd name="connsiteX11" fmla="*/ 6198805 w 8523443"/>
              <a:gd name="connsiteY11" fmla="*/ 536950 h 5601444"/>
              <a:gd name="connsiteX12" fmla="*/ 6644282 w 8523443"/>
              <a:gd name="connsiteY12" fmla="*/ 138365 h 5601444"/>
              <a:gd name="connsiteX13" fmla="*/ 6792775 w 8523443"/>
              <a:gd name="connsiteY13" fmla="*/ 177442 h 5601444"/>
              <a:gd name="connsiteX14" fmla="*/ 6984252 w 8523443"/>
              <a:gd name="connsiteY14" fmla="*/ 106097 h 5601444"/>
              <a:gd name="connsiteX15" fmla="*/ 7269513 w 8523443"/>
              <a:gd name="connsiteY15" fmla="*/ 341566 h 5601444"/>
              <a:gd name="connsiteX16" fmla="*/ 7363298 w 8523443"/>
              <a:gd name="connsiteY16" fmla="*/ 333751 h 5601444"/>
              <a:gd name="connsiteX17" fmla="*/ 7488344 w 8523443"/>
              <a:gd name="connsiteY17" fmla="*/ 505690 h 5601444"/>
              <a:gd name="connsiteX18" fmla="*/ 7316405 w 8523443"/>
              <a:gd name="connsiteY18" fmla="*/ 724519 h 5601444"/>
              <a:gd name="connsiteX19" fmla="*/ 7480529 w 8523443"/>
              <a:gd name="connsiteY19" fmla="*/ 912090 h 5601444"/>
              <a:gd name="connsiteX20" fmla="*/ 7699359 w 8523443"/>
              <a:gd name="connsiteY20" fmla="*/ 1060582 h 5601444"/>
              <a:gd name="connsiteX21" fmla="*/ 7910375 w 8523443"/>
              <a:gd name="connsiteY21" fmla="*/ 1271597 h 5601444"/>
              <a:gd name="connsiteX22" fmla="*/ 8011974 w 8523443"/>
              <a:gd name="connsiteY22" fmla="*/ 1295043 h 5601444"/>
              <a:gd name="connsiteX23" fmla="*/ 8090129 w 8523443"/>
              <a:gd name="connsiteY23" fmla="*/ 1599843 h 5601444"/>
              <a:gd name="connsiteX24" fmla="*/ 8168282 w 8523443"/>
              <a:gd name="connsiteY24" fmla="*/ 1748336 h 5601444"/>
              <a:gd name="connsiteX25" fmla="*/ 8137021 w 8523443"/>
              <a:gd name="connsiteY25" fmla="*/ 1818673 h 5601444"/>
              <a:gd name="connsiteX26" fmla="*/ 8340221 w 8523443"/>
              <a:gd name="connsiteY26" fmla="*/ 2162551 h 5601444"/>
              <a:gd name="connsiteX27" fmla="*/ 8418375 w 8523443"/>
              <a:gd name="connsiteY27" fmla="*/ 2170368 h 5601444"/>
              <a:gd name="connsiteX28" fmla="*/ 8465266 w 8523443"/>
              <a:gd name="connsiteY28" fmla="*/ 2662735 h 5601444"/>
              <a:gd name="connsiteX29" fmla="*/ 8426190 w 8523443"/>
              <a:gd name="connsiteY29" fmla="*/ 3076951 h 5601444"/>
              <a:gd name="connsiteX30" fmla="*/ 7714990 w 8523443"/>
              <a:gd name="connsiteY30" fmla="*/ 3131659 h 5601444"/>
              <a:gd name="connsiteX31" fmla="*/ 6859206 w 8523443"/>
              <a:gd name="connsiteY31" fmla="*/ 3408962 h 5601444"/>
              <a:gd name="connsiteX32" fmla="*/ 6620837 w 8523443"/>
              <a:gd name="connsiteY32" fmla="*/ 3405196 h 5601444"/>
              <a:gd name="connsiteX33" fmla="*/ 6394191 w 8523443"/>
              <a:gd name="connsiteY33" fmla="*/ 3522427 h 5601444"/>
              <a:gd name="connsiteX34" fmla="*/ 6089391 w 8523443"/>
              <a:gd name="connsiteY34" fmla="*/ 3811596 h 5601444"/>
              <a:gd name="connsiteX35" fmla="*/ 5979976 w 8523443"/>
              <a:gd name="connsiteY35" fmla="*/ 4061688 h 5601444"/>
              <a:gd name="connsiteX36" fmla="*/ 5745514 w 8523443"/>
              <a:gd name="connsiteY36" fmla="*/ 4194550 h 5601444"/>
              <a:gd name="connsiteX37" fmla="*/ 5706438 w 8523443"/>
              <a:gd name="connsiteY37" fmla="*/ 4389935 h 5601444"/>
              <a:gd name="connsiteX38" fmla="*/ 5300037 w 8523443"/>
              <a:gd name="connsiteY38" fmla="*/ 4452458 h 5601444"/>
              <a:gd name="connsiteX39" fmla="*/ 5182807 w 8523443"/>
              <a:gd name="connsiteY39" fmla="*/ 4382119 h 5601444"/>
              <a:gd name="connsiteX40" fmla="*/ 4870192 w 8523443"/>
              <a:gd name="connsiteY40" fmla="*/ 4460273 h 5601444"/>
              <a:gd name="connsiteX41" fmla="*/ 4284037 w 8523443"/>
              <a:gd name="connsiteY41" fmla="*/ 4593134 h 5601444"/>
              <a:gd name="connsiteX42" fmla="*/ 3971422 w 8523443"/>
              <a:gd name="connsiteY42" fmla="*/ 4905750 h 5601444"/>
              <a:gd name="connsiteX43" fmla="*/ 3643176 w 8523443"/>
              <a:gd name="connsiteY43" fmla="*/ 4960458 h 5601444"/>
              <a:gd name="connsiteX44" fmla="*/ 3264787 w 8523443"/>
              <a:gd name="connsiteY44" fmla="*/ 4471854 h 5601444"/>
              <a:gd name="connsiteX45" fmla="*/ 2556837 w 8523443"/>
              <a:gd name="connsiteY45" fmla="*/ 5015165 h 5601444"/>
              <a:gd name="connsiteX46" fmla="*/ 1978498 w 8523443"/>
              <a:gd name="connsiteY46" fmla="*/ 5530982 h 5601444"/>
              <a:gd name="connsiteX47" fmla="*/ 860899 w 8523443"/>
              <a:gd name="connsiteY47" fmla="*/ 5562242 h 5601444"/>
              <a:gd name="connsiteX48" fmla="*/ 27909 w 8523443"/>
              <a:gd name="connsiteY48" fmla="*/ 5572663 h 5601444"/>
              <a:gd name="connsiteX49" fmla="*/ 32467 w 8523443"/>
              <a:gd name="connsiteY49" fmla="*/ 146182 h 5601444"/>
              <a:gd name="connsiteX50" fmla="*/ 251299 w 8523443"/>
              <a:gd name="connsiteY50" fmla="*/ 443165 h 5601444"/>
              <a:gd name="connsiteX51" fmla="*/ 1009389 w 8523443"/>
              <a:gd name="connsiteY51" fmla="*/ 677628 h 5601444"/>
              <a:gd name="connsiteX52" fmla="*/ 1642437 w 8523443"/>
              <a:gd name="connsiteY52" fmla="*/ 1349750 h 5601444"/>
              <a:gd name="connsiteX53" fmla="*/ 2158251 w 8523443"/>
              <a:gd name="connsiteY53" fmla="*/ 1967166 h 5601444"/>
              <a:gd name="connsiteX54" fmla="*/ 2455235 w 8523443"/>
              <a:gd name="connsiteY54" fmla="*/ 1506059 h 5601444"/>
              <a:gd name="connsiteX55" fmla="*/ 2608295 w 8523443"/>
              <a:gd name="connsiteY55" fmla="*/ 1168990 h 5601444"/>
              <a:gd name="connsiteX0" fmla="*/ 2608295 w 9067955"/>
              <a:gd name="connsiteY0" fmla="*/ 1168990 h 5601444"/>
              <a:gd name="connsiteX1" fmla="*/ 2580282 w 9067955"/>
              <a:gd name="connsiteY1" fmla="*/ 958982 h 5601444"/>
              <a:gd name="connsiteX2" fmla="*/ 2705328 w 9067955"/>
              <a:gd name="connsiteY2" fmla="*/ 724519 h 5601444"/>
              <a:gd name="connsiteX3" fmla="*/ 3033574 w 9067955"/>
              <a:gd name="connsiteY3" fmla="*/ 380643 h 5601444"/>
              <a:gd name="connsiteX4" fmla="*/ 3518129 w 9067955"/>
              <a:gd name="connsiteY4" fmla="*/ 247781 h 5601444"/>
              <a:gd name="connsiteX5" fmla="*/ 3760405 w 9067955"/>
              <a:gd name="connsiteY5" fmla="*/ 36765 h 5601444"/>
              <a:gd name="connsiteX6" fmla="*/ 4049575 w 9067955"/>
              <a:gd name="connsiteY6" fmla="*/ 52397 h 5601444"/>
              <a:gd name="connsiteX7" fmla="*/ 4260590 w 9067955"/>
              <a:gd name="connsiteY7" fmla="*/ 5505 h 5601444"/>
              <a:gd name="connsiteX8" fmla="*/ 4518498 w 9067955"/>
              <a:gd name="connsiteY8" fmla="*/ 138366 h 5601444"/>
              <a:gd name="connsiteX9" fmla="*/ 4995236 w 9067955"/>
              <a:gd name="connsiteY9" fmla="*/ 52396 h 5601444"/>
              <a:gd name="connsiteX10" fmla="*/ 5323482 w 9067955"/>
              <a:gd name="connsiteY10" fmla="*/ 333750 h 5601444"/>
              <a:gd name="connsiteX11" fmla="*/ 6198805 w 9067955"/>
              <a:gd name="connsiteY11" fmla="*/ 536950 h 5601444"/>
              <a:gd name="connsiteX12" fmla="*/ 6644282 w 9067955"/>
              <a:gd name="connsiteY12" fmla="*/ 138365 h 5601444"/>
              <a:gd name="connsiteX13" fmla="*/ 6792775 w 9067955"/>
              <a:gd name="connsiteY13" fmla="*/ 177442 h 5601444"/>
              <a:gd name="connsiteX14" fmla="*/ 6984252 w 9067955"/>
              <a:gd name="connsiteY14" fmla="*/ 106097 h 5601444"/>
              <a:gd name="connsiteX15" fmla="*/ 7269513 w 9067955"/>
              <a:gd name="connsiteY15" fmla="*/ 341566 h 5601444"/>
              <a:gd name="connsiteX16" fmla="*/ 7363298 w 9067955"/>
              <a:gd name="connsiteY16" fmla="*/ 333751 h 5601444"/>
              <a:gd name="connsiteX17" fmla="*/ 7488344 w 9067955"/>
              <a:gd name="connsiteY17" fmla="*/ 505690 h 5601444"/>
              <a:gd name="connsiteX18" fmla="*/ 7316405 w 9067955"/>
              <a:gd name="connsiteY18" fmla="*/ 724519 h 5601444"/>
              <a:gd name="connsiteX19" fmla="*/ 7480529 w 9067955"/>
              <a:gd name="connsiteY19" fmla="*/ 912090 h 5601444"/>
              <a:gd name="connsiteX20" fmla="*/ 7699359 w 9067955"/>
              <a:gd name="connsiteY20" fmla="*/ 1060582 h 5601444"/>
              <a:gd name="connsiteX21" fmla="*/ 7910375 w 9067955"/>
              <a:gd name="connsiteY21" fmla="*/ 1271597 h 5601444"/>
              <a:gd name="connsiteX22" fmla="*/ 8011974 w 9067955"/>
              <a:gd name="connsiteY22" fmla="*/ 1295043 h 5601444"/>
              <a:gd name="connsiteX23" fmla="*/ 8090129 w 9067955"/>
              <a:gd name="connsiteY23" fmla="*/ 1599843 h 5601444"/>
              <a:gd name="connsiteX24" fmla="*/ 8168282 w 9067955"/>
              <a:gd name="connsiteY24" fmla="*/ 1748336 h 5601444"/>
              <a:gd name="connsiteX25" fmla="*/ 8137021 w 9067955"/>
              <a:gd name="connsiteY25" fmla="*/ 1818673 h 5601444"/>
              <a:gd name="connsiteX26" fmla="*/ 8340221 w 9067955"/>
              <a:gd name="connsiteY26" fmla="*/ 2162551 h 5601444"/>
              <a:gd name="connsiteX27" fmla="*/ 8418375 w 9067955"/>
              <a:gd name="connsiteY27" fmla="*/ 2170368 h 5601444"/>
              <a:gd name="connsiteX28" fmla="*/ 8465266 w 9067955"/>
              <a:gd name="connsiteY28" fmla="*/ 2662735 h 5601444"/>
              <a:gd name="connsiteX29" fmla="*/ 8426190 w 9067955"/>
              <a:gd name="connsiteY29" fmla="*/ 3076951 h 5601444"/>
              <a:gd name="connsiteX30" fmla="*/ 9013438 w 9067955"/>
              <a:gd name="connsiteY30" fmla="*/ 3570571 h 5601444"/>
              <a:gd name="connsiteX31" fmla="*/ 6859206 w 9067955"/>
              <a:gd name="connsiteY31" fmla="*/ 3408962 h 5601444"/>
              <a:gd name="connsiteX32" fmla="*/ 6620837 w 9067955"/>
              <a:gd name="connsiteY32" fmla="*/ 3405196 h 5601444"/>
              <a:gd name="connsiteX33" fmla="*/ 6394191 w 9067955"/>
              <a:gd name="connsiteY33" fmla="*/ 3522427 h 5601444"/>
              <a:gd name="connsiteX34" fmla="*/ 6089391 w 9067955"/>
              <a:gd name="connsiteY34" fmla="*/ 3811596 h 5601444"/>
              <a:gd name="connsiteX35" fmla="*/ 5979976 w 9067955"/>
              <a:gd name="connsiteY35" fmla="*/ 4061688 h 5601444"/>
              <a:gd name="connsiteX36" fmla="*/ 5745514 w 9067955"/>
              <a:gd name="connsiteY36" fmla="*/ 4194550 h 5601444"/>
              <a:gd name="connsiteX37" fmla="*/ 5706438 w 9067955"/>
              <a:gd name="connsiteY37" fmla="*/ 4389935 h 5601444"/>
              <a:gd name="connsiteX38" fmla="*/ 5300037 w 9067955"/>
              <a:gd name="connsiteY38" fmla="*/ 4452458 h 5601444"/>
              <a:gd name="connsiteX39" fmla="*/ 5182807 w 9067955"/>
              <a:gd name="connsiteY39" fmla="*/ 4382119 h 5601444"/>
              <a:gd name="connsiteX40" fmla="*/ 4870192 w 9067955"/>
              <a:gd name="connsiteY40" fmla="*/ 4460273 h 5601444"/>
              <a:gd name="connsiteX41" fmla="*/ 4284037 w 9067955"/>
              <a:gd name="connsiteY41" fmla="*/ 4593134 h 5601444"/>
              <a:gd name="connsiteX42" fmla="*/ 3971422 w 9067955"/>
              <a:gd name="connsiteY42" fmla="*/ 4905750 h 5601444"/>
              <a:gd name="connsiteX43" fmla="*/ 3643176 w 9067955"/>
              <a:gd name="connsiteY43" fmla="*/ 4960458 h 5601444"/>
              <a:gd name="connsiteX44" fmla="*/ 3264787 w 9067955"/>
              <a:gd name="connsiteY44" fmla="*/ 4471854 h 5601444"/>
              <a:gd name="connsiteX45" fmla="*/ 2556837 w 9067955"/>
              <a:gd name="connsiteY45" fmla="*/ 5015165 h 5601444"/>
              <a:gd name="connsiteX46" fmla="*/ 1978498 w 9067955"/>
              <a:gd name="connsiteY46" fmla="*/ 5530982 h 5601444"/>
              <a:gd name="connsiteX47" fmla="*/ 860899 w 9067955"/>
              <a:gd name="connsiteY47" fmla="*/ 5562242 h 5601444"/>
              <a:gd name="connsiteX48" fmla="*/ 27909 w 9067955"/>
              <a:gd name="connsiteY48" fmla="*/ 5572663 h 5601444"/>
              <a:gd name="connsiteX49" fmla="*/ 32467 w 9067955"/>
              <a:gd name="connsiteY49" fmla="*/ 146182 h 5601444"/>
              <a:gd name="connsiteX50" fmla="*/ 251299 w 9067955"/>
              <a:gd name="connsiteY50" fmla="*/ 443165 h 5601444"/>
              <a:gd name="connsiteX51" fmla="*/ 1009389 w 9067955"/>
              <a:gd name="connsiteY51" fmla="*/ 677628 h 5601444"/>
              <a:gd name="connsiteX52" fmla="*/ 1642437 w 9067955"/>
              <a:gd name="connsiteY52" fmla="*/ 1349750 h 5601444"/>
              <a:gd name="connsiteX53" fmla="*/ 2158251 w 9067955"/>
              <a:gd name="connsiteY53" fmla="*/ 1967166 h 5601444"/>
              <a:gd name="connsiteX54" fmla="*/ 2455235 w 9067955"/>
              <a:gd name="connsiteY54" fmla="*/ 1506059 h 5601444"/>
              <a:gd name="connsiteX55" fmla="*/ 2608295 w 9067955"/>
              <a:gd name="connsiteY55" fmla="*/ 1168990 h 5601444"/>
              <a:gd name="connsiteX0" fmla="*/ 2608295 w 9019130"/>
              <a:gd name="connsiteY0" fmla="*/ 1168990 h 5601444"/>
              <a:gd name="connsiteX1" fmla="*/ 2580282 w 9019130"/>
              <a:gd name="connsiteY1" fmla="*/ 958982 h 5601444"/>
              <a:gd name="connsiteX2" fmla="*/ 2705328 w 9019130"/>
              <a:gd name="connsiteY2" fmla="*/ 724519 h 5601444"/>
              <a:gd name="connsiteX3" fmla="*/ 3033574 w 9019130"/>
              <a:gd name="connsiteY3" fmla="*/ 380643 h 5601444"/>
              <a:gd name="connsiteX4" fmla="*/ 3518129 w 9019130"/>
              <a:gd name="connsiteY4" fmla="*/ 247781 h 5601444"/>
              <a:gd name="connsiteX5" fmla="*/ 3760405 w 9019130"/>
              <a:gd name="connsiteY5" fmla="*/ 36765 h 5601444"/>
              <a:gd name="connsiteX6" fmla="*/ 4049575 w 9019130"/>
              <a:gd name="connsiteY6" fmla="*/ 52397 h 5601444"/>
              <a:gd name="connsiteX7" fmla="*/ 4260590 w 9019130"/>
              <a:gd name="connsiteY7" fmla="*/ 5505 h 5601444"/>
              <a:gd name="connsiteX8" fmla="*/ 4518498 w 9019130"/>
              <a:gd name="connsiteY8" fmla="*/ 138366 h 5601444"/>
              <a:gd name="connsiteX9" fmla="*/ 4995236 w 9019130"/>
              <a:gd name="connsiteY9" fmla="*/ 52396 h 5601444"/>
              <a:gd name="connsiteX10" fmla="*/ 5323482 w 9019130"/>
              <a:gd name="connsiteY10" fmla="*/ 333750 h 5601444"/>
              <a:gd name="connsiteX11" fmla="*/ 6198805 w 9019130"/>
              <a:gd name="connsiteY11" fmla="*/ 536950 h 5601444"/>
              <a:gd name="connsiteX12" fmla="*/ 6644282 w 9019130"/>
              <a:gd name="connsiteY12" fmla="*/ 138365 h 5601444"/>
              <a:gd name="connsiteX13" fmla="*/ 6792775 w 9019130"/>
              <a:gd name="connsiteY13" fmla="*/ 177442 h 5601444"/>
              <a:gd name="connsiteX14" fmla="*/ 6984252 w 9019130"/>
              <a:gd name="connsiteY14" fmla="*/ 106097 h 5601444"/>
              <a:gd name="connsiteX15" fmla="*/ 7269513 w 9019130"/>
              <a:gd name="connsiteY15" fmla="*/ 341566 h 5601444"/>
              <a:gd name="connsiteX16" fmla="*/ 7363298 w 9019130"/>
              <a:gd name="connsiteY16" fmla="*/ 333751 h 5601444"/>
              <a:gd name="connsiteX17" fmla="*/ 7488344 w 9019130"/>
              <a:gd name="connsiteY17" fmla="*/ 505690 h 5601444"/>
              <a:gd name="connsiteX18" fmla="*/ 7316405 w 9019130"/>
              <a:gd name="connsiteY18" fmla="*/ 724519 h 5601444"/>
              <a:gd name="connsiteX19" fmla="*/ 7480529 w 9019130"/>
              <a:gd name="connsiteY19" fmla="*/ 912090 h 5601444"/>
              <a:gd name="connsiteX20" fmla="*/ 7699359 w 9019130"/>
              <a:gd name="connsiteY20" fmla="*/ 1060582 h 5601444"/>
              <a:gd name="connsiteX21" fmla="*/ 7910375 w 9019130"/>
              <a:gd name="connsiteY21" fmla="*/ 1271597 h 5601444"/>
              <a:gd name="connsiteX22" fmla="*/ 8011974 w 9019130"/>
              <a:gd name="connsiteY22" fmla="*/ 1295043 h 5601444"/>
              <a:gd name="connsiteX23" fmla="*/ 8090129 w 9019130"/>
              <a:gd name="connsiteY23" fmla="*/ 1599843 h 5601444"/>
              <a:gd name="connsiteX24" fmla="*/ 8168282 w 9019130"/>
              <a:gd name="connsiteY24" fmla="*/ 1748336 h 5601444"/>
              <a:gd name="connsiteX25" fmla="*/ 8137021 w 9019130"/>
              <a:gd name="connsiteY25" fmla="*/ 1818673 h 5601444"/>
              <a:gd name="connsiteX26" fmla="*/ 8340221 w 9019130"/>
              <a:gd name="connsiteY26" fmla="*/ 2162551 h 5601444"/>
              <a:gd name="connsiteX27" fmla="*/ 8418375 w 9019130"/>
              <a:gd name="connsiteY27" fmla="*/ 2170368 h 5601444"/>
              <a:gd name="connsiteX28" fmla="*/ 8465266 w 9019130"/>
              <a:gd name="connsiteY28" fmla="*/ 2662735 h 5601444"/>
              <a:gd name="connsiteX29" fmla="*/ 8426190 w 9019130"/>
              <a:gd name="connsiteY29" fmla="*/ 3076951 h 5601444"/>
              <a:gd name="connsiteX30" fmla="*/ 9013438 w 9019130"/>
              <a:gd name="connsiteY30" fmla="*/ 3570571 h 5601444"/>
              <a:gd name="connsiteX31" fmla="*/ 8017446 w 9019130"/>
              <a:gd name="connsiteY31" fmla="*/ 3817394 h 5601444"/>
              <a:gd name="connsiteX32" fmla="*/ 6620837 w 9019130"/>
              <a:gd name="connsiteY32" fmla="*/ 3405196 h 5601444"/>
              <a:gd name="connsiteX33" fmla="*/ 6394191 w 9019130"/>
              <a:gd name="connsiteY33" fmla="*/ 3522427 h 5601444"/>
              <a:gd name="connsiteX34" fmla="*/ 6089391 w 9019130"/>
              <a:gd name="connsiteY34" fmla="*/ 3811596 h 5601444"/>
              <a:gd name="connsiteX35" fmla="*/ 5979976 w 9019130"/>
              <a:gd name="connsiteY35" fmla="*/ 4061688 h 5601444"/>
              <a:gd name="connsiteX36" fmla="*/ 5745514 w 9019130"/>
              <a:gd name="connsiteY36" fmla="*/ 4194550 h 5601444"/>
              <a:gd name="connsiteX37" fmla="*/ 5706438 w 9019130"/>
              <a:gd name="connsiteY37" fmla="*/ 4389935 h 5601444"/>
              <a:gd name="connsiteX38" fmla="*/ 5300037 w 9019130"/>
              <a:gd name="connsiteY38" fmla="*/ 4452458 h 5601444"/>
              <a:gd name="connsiteX39" fmla="*/ 5182807 w 9019130"/>
              <a:gd name="connsiteY39" fmla="*/ 4382119 h 5601444"/>
              <a:gd name="connsiteX40" fmla="*/ 4870192 w 9019130"/>
              <a:gd name="connsiteY40" fmla="*/ 4460273 h 5601444"/>
              <a:gd name="connsiteX41" fmla="*/ 4284037 w 9019130"/>
              <a:gd name="connsiteY41" fmla="*/ 4593134 h 5601444"/>
              <a:gd name="connsiteX42" fmla="*/ 3971422 w 9019130"/>
              <a:gd name="connsiteY42" fmla="*/ 4905750 h 5601444"/>
              <a:gd name="connsiteX43" fmla="*/ 3643176 w 9019130"/>
              <a:gd name="connsiteY43" fmla="*/ 4960458 h 5601444"/>
              <a:gd name="connsiteX44" fmla="*/ 3264787 w 9019130"/>
              <a:gd name="connsiteY44" fmla="*/ 4471854 h 5601444"/>
              <a:gd name="connsiteX45" fmla="*/ 2556837 w 9019130"/>
              <a:gd name="connsiteY45" fmla="*/ 5015165 h 5601444"/>
              <a:gd name="connsiteX46" fmla="*/ 1978498 w 9019130"/>
              <a:gd name="connsiteY46" fmla="*/ 5530982 h 5601444"/>
              <a:gd name="connsiteX47" fmla="*/ 860899 w 9019130"/>
              <a:gd name="connsiteY47" fmla="*/ 5562242 h 5601444"/>
              <a:gd name="connsiteX48" fmla="*/ 27909 w 9019130"/>
              <a:gd name="connsiteY48" fmla="*/ 5572663 h 5601444"/>
              <a:gd name="connsiteX49" fmla="*/ 32467 w 9019130"/>
              <a:gd name="connsiteY49" fmla="*/ 146182 h 5601444"/>
              <a:gd name="connsiteX50" fmla="*/ 251299 w 9019130"/>
              <a:gd name="connsiteY50" fmla="*/ 443165 h 5601444"/>
              <a:gd name="connsiteX51" fmla="*/ 1009389 w 9019130"/>
              <a:gd name="connsiteY51" fmla="*/ 677628 h 5601444"/>
              <a:gd name="connsiteX52" fmla="*/ 1642437 w 9019130"/>
              <a:gd name="connsiteY52" fmla="*/ 1349750 h 5601444"/>
              <a:gd name="connsiteX53" fmla="*/ 2158251 w 9019130"/>
              <a:gd name="connsiteY53" fmla="*/ 1967166 h 5601444"/>
              <a:gd name="connsiteX54" fmla="*/ 2455235 w 9019130"/>
              <a:gd name="connsiteY54" fmla="*/ 1506059 h 5601444"/>
              <a:gd name="connsiteX55" fmla="*/ 2608295 w 9019130"/>
              <a:gd name="connsiteY55" fmla="*/ 1168990 h 5601444"/>
              <a:gd name="connsiteX0" fmla="*/ 2608295 w 9019488"/>
              <a:gd name="connsiteY0" fmla="*/ 1168990 h 5601444"/>
              <a:gd name="connsiteX1" fmla="*/ 2580282 w 9019488"/>
              <a:gd name="connsiteY1" fmla="*/ 958982 h 5601444"/>
              <a:gd name="connsiteX2" fmla="*/ 2705328 w 9019488"/>
              <a:gd name="connsiteY2" fmla="*/ 724519 h 5601444"/>
              <a:gd name="connsiteX3" fmla="*/ 3033574 w 9019488"/>
              <a:gd name="connsiteY3" fmla="*/ 380643 h 5601444"/>
              <a:gd name="connsiteX4" fmla="*/ 3518129 w 9019488"/>
              <a:gd name="connsiteY4" fmla="*/ 247781 h 5601444"/>
              <a:gd name="connsiteX5" fmla="*/ 3760405 w 9019488"/>
              <a:gd name="connsiteY5" fmla="*/ 36765 h 5601444"/>
              <a:gd name="connsiteX6" fmla="*/ 4049575 w 9019488"/>
              <a:gd name="connsiteY6" fmla="*/ 52397 h 5601444"/>
              <a:gd name="connsiteX7" fmla="*/ 4260590 w 9019488"/>
              <a:gd name="connsiteY7" fmla="*/ 5505 h 5601444"/>
              <a:gd name="connsiteX8" fmla="*/ 4518498 w 9019488"/>
              <a:gd name="connsiteY8" fmla="*/ 138366 h 5601444"/>
              <a:gd name="connsiteX9" fmla="*/ 4995236 w 9019488"/>
              <a:gd name="connsiteY9" fmla="*/ 52396 h 5601444"/>
              <a:gd name="connsiteX10" fmla="*/ 5323482 w 9019488"/>
              <a:gd name="connsiteY10" fmla="*/ 333750 h 5601444"/>
              <a:gd name="connsiteX11" fmla="*/ 6198805 w 9019488"/>
              <a:gd name="connsiteY11" fmla="*/ 536950 h 5601444"/>
              <a:gd name="connsiteX12" fmla="*/ 6644282 w 9019488"/>
              <a:gd name="connsiteY12" fmla="*/ 138365 h 5601444"/>
              <a:gd name="connsiteX13" fmla="*/ 6792775 w 9019488"/>
              <a:gd name="connsiteY13" fmla="*/ 177442 h 5601444"/>
              <a:gd name="connsiteX14" fmla="*/ 6984252 w 9019488"/>
              <a:gd name="connsiteY14" fmla="*/ 106097 h 5601444"/>
              <a:gd name="connsiteX15" fmla="*/ 7269513 w 9019488"/>
              <a:gd name="connsiteY15" fmla="*/ 341566 h 5601444"/>
              <a:gd name="connsiteX16" fmla="*/ 7363298 w 9019488"/>
              <a:gd name="connsiteY16" fmla="*/ 333751 h 5601444"/>
              <a:gd name="connsiteX17" fmla="*/ 7488344 w 9019488"/>
              <a:gd name="connsiteY17" fmla="*/ 505690 h 5601444"/>
              <a:gd name="connsiteX18" fmla="*/ 7316405 w 9019488"/>
              <a:gd name="connsiteY18" fmla="*/ 724519 h 5601444"/>
              <a:gd name="connsiteX19" fmla="*/ 7480529 w 9019488"/>
              <a:gd name="connsiteY19" fmla="*/ 912090 h 5601444"/>
              <a:gd name="connsiteX20" fmla="*/ 7699359 w 9019488"/>
              <a:gd name="connsiteY20" fmla="*/ 1060582 h 5601444"/>
              <a:gd name="connsiteX21" fmla="*/ 7910375 w 9019488"/>
              <a:gd name="connsiteY21" fmla="*/ 1271597 h 5601444"/>
              <a:gd name="connsiteX22" fmla="*/ 8011974 w 9019488"/>
              <a:gd name="connsiteY22" fmla="*/ 1295043 h 5601444"/>
              <a:gd name="connsiteX23" fmla="*/ 8090129 w 9019488"/>
              <a:gd name="connsiteY23" fmla="*/ 1599843 h 5601444"/>
              <a:gd name="connsiteX24" fmla="*/ 8168282 w 9019488"/>
              <a:gd name="connsiteY24" fmla="*/ 1748336 h 5601444"/>
              <a:gd name="connsiteX25" fmla="*/ 8137021 w 9019488"/>
              <a:gd name="connsiteY25" fmla="*/ 1818673 h 5601444"/>
              <a:gd name="connsiteX26" fmla="*/ 8340221 w 9019488"/>
              <a:gd name="connsiteY26" fmla="*/ 2162551 h 5601444"/>
              <a:gd name="connsiteX27" fmla="*/ 8418375 w 9019488"/>
              <a:gd name="connsiteY27" fmla="*/ 2170368 h 5601444"/>
              <a:gd name="connsiteX28" fmla="*/ 8465266 w 9019488"/>
              <a:gd name="connsiteY28" fmla="*/ 2662735 h 5601444"/>
              <a:gd name="connsiteX29" fmla="*/ 8426190 w 9019488"/>
              <a:gd name="connsiteY29" fmla="*/ 3076951 h 5601444"/>
              <a:gd name="connsiteX30" fmla="*/ 9013438 w 9019488"/>
              <a:gd name="connsiteY30" fmla="*/ 3570571 h 5601444"/>
              <a:gd name="connsiteX31" fmla="*/ 8688788 w 9019488"/>
              <a:gd name="connsiteY31" fmla="*/ 3748604 h 5601444"/>
              <a:gd name="connsiteX32" fmla="*/ 8017446 w 9019488"/>
              <a:gd name="connsiteY32" fmla="*/ 3817394 h 5601444"/>
              <a:gd name="connsiteX33" fmla="*/ 6620837 w 9019488"/>
              <a:gd name="connsiteY33" fmla="*/ 3405196 h 5601444"/>
              <a:gd name="connsiteX34" fmla="*/ 6394191 w 9019488"/>
              <a:gd name="connsiteY34" fmla="*/ 3522427 h 5601444"/>
              <a:gd name="connsiteX35" fmla="*/ 6089391 w 9019488"/>
              <a:gd name="connsiteY35" fmla="*/ 3811596 h 5601444"/>
              <a:gd name="connsiteX36" fmla="*/ 5979976 w 9019488"/>
              <a:gd name="connsiteY36" fmla="*/ 4061688 h 5601444"/>
              <a:gd name="connsiteX37" fmla="*/ 5745514 w 9019488"/>
              <a:gd name="connsiteY37" fmla="*/ 4194550 h 5601444"/>
              <a:gd name="connsiteX38" fmla="*/ 5706438 w 9019488"/>
              <a:gd name="connsiteY38" fmla="*/ 4389935 h 5601444"/>
              <a:gd name="connsiteX39" fmla="*/ 5300037 w 9019488"/>
              <a:gd name="connsiteY39" fmla="*/ 4452458 h 5601444"/>
              <a:gd name="connsiteX40" fmla="*/ 5182807 w 9019488"/>
              <a:gd name="connsiteY40" fmla="*/ 4382119 h 5601444"/>
              <a:gd name="connsiteX41" fmla="*/ 4870192 w 9019488"/>
              <a:gd name="connsiteY41" fmla="*/ 4460273 h 5601444"/>
              <a:gd name="connsiteX42" fmla="*/ 4284037 w 9019488"/>
              <a:gd name="connsiteY42" fmla="*/ 4593134 h 5601444"/>
              <a:gd name="connsiteX43" fmla="*/ 3971422 w 9019488"/>
              <a:gd name="connsiteY43" fmla="*/ 4905750 h 5601444"/>
              <a:gd name="connsiteX44" fmla="*/ 3643176 w 9019488"/>
              <a:gd name="connsiteY44" fmla="*/ 4960458 h 5601444"/>
              <a:gd name="connsiteX45" fmla="*/ 3264787 w 9019488"/>
              <a:gd name="connsiteY45" fmla="*/ 4471854 h 5601444"/>
              <a:gd name="connsiteX46" fmla="*/ 2556837 w 9019488"/>
              <a:gd name="connsiteY46" fmla="*/ 5015165 h 5601444"/>
              <a:gd name="connsiteX47" fmla="*/ 1978498 w 9019488"/>
              <a:gd name="connsiteY47" fmla="*/ 5530982 h 5601444"/>
              <a:gd name="connsiteX48" fmla="*/ 860899 w 9019488"/>
              <a:gd name="connsiteY48" fmla="*/ 5562242 h 5601444"/>
              <a:gd name="connsiteX49" fmla="*/ 27909 w 9019488"/>
              <a:gd name="connsiteY49" fmla="*/ 5572663 h 5601444"/>
              <a:gd name="connsiteX50" fmla="*/ 32467 w 9019488"/>
              <a:gd name="connsiteY50" fmla="*/ 146182 h 5601444"/>
              <a:gd name="connsiteX51" fmla="*/ 251299 w 9019488"/>
              <a:gd name="connsiteY51" fmla="*/ 443165 h 5601444"/>
              <a:gd name="connsiteX52" fmla="*/ 1009389 w 9019488"/>
              <a:gd name="connsiteY52" fmla="*/ 677628 h 5601444"/>
              <a:gd name="connsiteX53" fmla="*/ 1642437 w 9019488"/>
              <a:gd name="connsiteY53" fmla="*/ 1349750 h 5601444"/>
              <a:gd name="connsiteX54" fmla="*/ 2158251 w 9019488"/>
              <a:gd name="connsiteY54" fmla="*/ 1967166 h 5601444"/>
              <a:gd name="connsiteX55" fmla="*/ 2455235 w 9019488"/>
              <a:gd name="connsiteY55" fmla="*/ 1506059 h 5601444"/>
              <a:gd name="connsiteX56" fmla="*/ 2608295 w 9019488"/>
              <a:gd name="connsiteY56" fmla="*/ 1168990 h 5601444"/>
              <a:gd name="connsiteX0" fmla="*/ 2608295 w 9016706"/>
              <a:gd name="connsiteY0" fmla="*/ 1168990 h 5601444"/>
              <a:gd name="connsiteX1" fmla="*/ 2580282 w 9016706"/>
              <a:gd name="connsiteY1" fmla="*/ 958982 h 5601444"/>
              <a:gd name="connsiteX2" fmla="*/ 2705328 w 9016706"/>
              <a:gd name="connsiteY2" fmla="*/ 724519 h 5601444"/>
              <a:gd name="connsiteX3" fmla="*/ 3033574 w 9016706"/>
              <a:gd name="connsiteY3" fmla="*/ 380643 h 5601444"/>
              <a:gd name="connsiteX4" fmla="*/ 3518129 w 9016706"/>
              <a:gd name="connsiteY4" fmla="*/ 247781 h 5601444"/>
              <a:gd name="connsiteX5" fmla="*/ 3760405 w 9016706"/>
              <a:gd name="connsiteY5" fmla="*/ 36765 h 5601444"/>
              <a:gd name="connsiteX6" fmla="*/ 4049575 w 9016706"/>
              <a:gd name="connsiteY6" fmla="*/ 52397 h 5601444"/>
              <a:gd name="connsiteX7" fmla="*/ 4260590 w 9016706"/>
              <a:gd name="connsiteY7" fmla="*/ 5505 h 5601444"/>
              <a:gd name="connsiteX8" fmla="*/ 4518498 w 9016706"/>
              <a:gd name="connsiteY8" fmla="*/ 138366 h 5601444"/>
              <a:gd name="connsiteX9" fmla="*/ 4995236 w 9016706"/>
              <a:gd name="connsiteY9" fmla="*/ 52396 h 5601444"/>
              <a:gd name="connsiteX10" fmla="*/ 5323482 w 9016706"/>
              <a:gd name="connsiteY10" fmla="*/ 333750 h 5601444"/>
              <a:gd name="connsiteX11" fmla="*/ 6198805 w 9016706"/>
              <a:gd name="connsiteY11" fmla="*/ 536950 h 5601444"/>
              <a:gd name="connsiteX12" fmla="*/ 6644282 w 9016706"/>
              <a:gd name="connsiteY12" fmla="*/ 138365 h 5601444"/>
              <a:gd name="connsiteX13" fmla="*/ 6792775 w 9016706"/>
              <a:gd name="connsiteY13" fmla="*/ 177442 h 5601444"/>
              <a:gd name="connsiteX14" fmla="*/ 6984252 w 9016706"/>
              <a:gd name="connsiteY14" fmla="*/ 106097 h 5601444"/>
              <a:gd name="connsiteX15" fmla="*/ 7269513 w 9016706"/>
              <a:gd name="connsiteY15" fmla="*/ 341566 h 5601444"/>
              <a:gd name="connsiteX16" fmla="*/ 7363298 w 9016706"/>
              <a:gd name="connsiteY16" fmla="*/ 333751 h 5601444"/>
              <a:gd name="connsiteX17" fmla="*/ 7488344 w 9016706"/>
              <a:gd name="connsiteY17" fmla="*/ 505690 h 5601444"/>
              <a:gd name="connsiteX18" fmla="*/ 7316405 w 9016706"/>
              <a:gd name="connsiteY18" fmla="*/ 724519 h 5601444"/>
              <a:gd name="connsiteX19" fmla="*/ 7480529 w 9016706"/>
              <a:gd name="connsiteY19" fmla="*/ 912090 h 5601444"/>
              <a:gd name="connsiteX20" fmla="*/ 7699359 w 9016706"/>
              <a:gd name="connsiteY20" fmla="*/ 1060582 h 5601444"/>
              <a:gd name="connsiteX21" fmla="*/ 7910375 w 9016706"/>
              <a:gd name="connsiteY21" fmla="*/ 1271597 h 5601444"/>
              <a:gd name="connsiteX22" fmla="*/ 8011974 w 9016706"/>
              <a:gd name="connsiteY22" fmla="*/ 1295043 h 5601444"/>
              <a:gd name="connsiteX23" fmla="*/ 8090129 w 9016706"/>
              <a:gd name="connsiteY23" fmla="*/ 1599843 h 5601444"/>
              <a:gd name="connsiteX24" fmla="*/ 8168282 w 9016706"/>
              <a:gd name="connsiteY24" fmla="*/ 1748336 h 5601444"/>
              <a:gd name="connsiteX25" fmla="*/ 8137021 w 9016706"/>
              <a:gd name="connsiteY25" fmla="*/ 1818673 h 5601444"/>
              <a:gd name="connsiteX26" fmla="*/ 8340221 w 9016706"/>
              <a:gd name="connsiteY26" fmla="*/ 2162551 h 5601444"/>
              <a:gd name="connsiteX27" fmla="*/ 8418375 w 9016706"/>
              <a:gd name="connsiteY27" fmla="*/ 2170368 h 5601444"/>
              <a:gd name="connsiteX28" fmla="*/ 8465266 w 9016706"/>
              <a:gd name="connsiteY28" fmla="*/ 2662735 h 5601444"/>
              <a:gd name="connsiteX29" fmla="*/ 8426190 w 9016706"/>
              <a:gd name="connsiteY29" fmla="*/ 3076951 h 5601444"/>
              <a:gd name="connsiteX30" fmla="*/ 9013438 w 9016706"/>
              <a:gd name="connsiteY30" fmla="*/ 3570571 h 5601444"/>
              <a:gd name="connsiteX31" fmla="*/ 8633924 w 9016706"/>
              <a:gd name="connsiteY31" fmla="*/ 3687644 h 5601444"/>
              <a:gd name="connsiteX32" fmla="*/ 8017446 w 9016706"/>
              <a:gd name="connsiteY32" fmla="*/ 3817394 h 5601444"/>
              <a:gd name="connsiteX33" fmla="*/ 6620837 w 9016706"/>
              <a:gd name="connsiteY33" fmla="*/ 3405196 h 5601444"/>
              <a:gd name="connsiteX34" fmla="*/ 6394191 w 9016706"/>
              <a:gd name="connsiteY34" fmla="*/ 3522427 h 5601444"/>
              <a:gd name="connsiteX35" fmla="*/ 6089391 w 9016706"/>
              <a:gd name="connsiteY35" fmla="*/ 3811596 h 5601444"/>
              <a:gd name="connsiteX36" fmla="*/ 5979976 w 9016706"/>
              <a:gd name="connsiteY36" fmla="*/ 4061688 h 5601444"/>
              <a:gd name="connsiteX37" fmla="*/ 5745514 w 9016706"/>
              <a:gd name="connsiteY37" fmla="*/ 4194550 h 5601444"/>
              <a:gd name="connsiteX38" fmla="*/ 5706438 w 9016706"/>
              <a:gd name="connsiteY38" fmla="*/ 4389935 h 5601444"/>
              <a:gd name="connsiteX39" fmla="*/ 5300037 w 9016706"/>
              <a:gd name="connsiteY39" fmla="*/ 4452458 h 5601444"/>
              <a:gd name="connsiteX40" fmla="*/ 5182807 w 9016706"/>
              <a:gd name="connsiteY40" fmla="*/ 4382119 h 5601444"/>
              <a:gd name="connsiteX41" fmla="*/ 4870192 w 9016706"/>
              <a:gd name="connsiteY41" fmla="*/ 4460273 h 5601444"/>
              <a:gd name="connsiteX42" fmla="*/ 4284037 w 9016706"/>
              <a:gd name="connsiteY42" fmla="*/ 4593134 h 5601444"/>
              <a:gd name="connsiteX43" fmla="*/ 3971422 w 9016706"/>
              <a:gd name="connsiteY43" fmla="*/ 4905750 h 5601444"/>
              <a:gd name="connsiteX44" fmla="*/ 3643176 w 9016706"/>
              <a:gd name="connsiteY44" fmla="*/ 4960458 h 5601444"/>
              <a:gd name="connsiteX45" fmla="*/ 3264787 w 9016706"/>
              <a:gd name="connsiteY45" fmla="*/ 4471854 h 5601444"/>
              <a:gd name="connsiteX46" fmla="*/ 2556837 w 9016706"/>
              <a:gd name="connsiteY46" fmla="*/ 5015165 h 5601444"/>
              <a:gd name="connsiteX47" fmla="*/ 1978498 w 9016706"/>
              <a:gd name="connsiteY47" fmla="*/ 5530982 h 5601444"/>
              <a:gd name="connsiteX48" fmla="*/ 860899 w 9016706"/>
              <a:gd name="connsiteY48" fmla="*/ 5562242 h 5601444"/>
              <a:gd name="connsiteX49" fmla="*/ 27909 w 9016706"/>
              <a:gd name="connsiteY49" fmla="*/ 5572663 h 5601444"/>
              <a:gd name="connsiteX50" fmla="*/ 32467 w 9016706"/>
              <a:gd name="connsiteY50" fmla="*/ 146182 h 5601444"/>
              <a:gd name="connsiteX51" fmla="*/ 251299 w 9016706"/>
              <a:gd name="connsiteY51" fmla="*/ 443165 h 5601444"/>
              <a:gd name="connsiteX52" fmla="*/ 1009389 w 9016706"/>
              <a:gd name="connsiteY52" fmla="*/ 677628 h 5601444"/>
              <a:gd name="connsiteX53" fmla="*/ 1642437 w 9016706"/>
              <a:gd name="connsiteY53" fmla="*/ 1349750 h 5601444"/>
              <a:gd name="connsiteX54" fmla="*/ 2158251 w 9016706"/>
              <a:gd name="connsiteY54" fmla="*/ 1967166 h 5601444"/>
              <a:gd name="connsiteX55" fmla="*/ 2455235 w 9016706"/>
              <a:gd name="connsiteY55" fmla="*/ 1506059 h 5601444"/>
              <a:gd name="connsiteX56" fmla="*/ 2608295 w 9016706"/>
              <a:gd name="connsiteY56" fmla="*/ 1168990 h 5601444"/>
              <a:gd name="connsiteX0" fmla="*/ 2608295 w 9017010"/>
              <a:gd name="connsiteY0" fmla="*/ 1168990 h 5601444"/>
              <a:gd name="connsiteX1" fmla="*/ 2580282 w 9017010"/>
              <a:gd name="connsiteY1" fmla="*/ 958982 h 5601444"/>
              <a:gd name="connsiteX2" fmla="*/ 2705328 w 9017010"/>
              <a:gd name="connsiteY2" fmla="*/ 724519 h 5601444"/>
              <a:gd name="connsiteX3" fmla="*/ 3033574 w 9017010"/>
              <a:gd name="connsiteY3" fmla="*/ 380643 h 5601444"/>
              <a:gd name="connsiteX4" fmla="*/ 3518129 w 9017010"/>
              <a:gd name="connsiteY4" fmla="*/ 247781 h 5601444"/>
              <a:gd name="connsiteX5" fmla="*/ 3760405 w 9017010"/>
              <a:gd name="connsiteY5" fmla="*/ 36765 h 5601444"/>
              <a:gd name="connsiteX6" fmla="*/ 4049575 w 9017010"/>
              <a:gd name="connsiteY6" fmla="*/ 52397 h 5601444"/>
              <a:gd name="connsiteX7" fmla="*/ 4260590 w 9017010"/>
              <a:gd name="connsiteY7" fmla="*/ 5505 h 5601444"/>
              <a:gd name="connsiteX8" fmla="*/ 4518498 w 9017010"/>
              <a:gd name="connsiteY8" fmla="*/ 138366 h 5601444"/>
              <a:gd name="connsiteX9" fmla="*/ 4995236 w 9017010"/>
              <a:gd name="connsiteY9" fmla="*/ 52396 h 5601444"/>
              <a:gd name="connsiteX10" fmla="*/ 5323482 w 9017010"/>
              <a:gd name="connsiteY10" fmla="*/ 333750 h 5601444"/>
              <a:gd name="connsiteX11" fmla="*/ 6198805 w 9017010"/>
              <a:gd name="connsiteY11" fmla="*/ 536950 h 5601444"/>
              <a:gd name="connsiteX12" fmla="*/ 6644282 w 9017010"/>
              <a:gd name="connsiteY12" fmla="*/ 138365 h 5601444"/>
              <a:gd name="connsiteX13" fmla="*/ 6792775 w 9017010"/>
              <a:gd name="connsiteY13" fmla="*/ 177442 h 5601444"/>
              <a:gd name="connsiteX14" fmla="*/ 6984252 w 9017010"/>
              <a:gd name="connsiteY14" fmla="*/ 106097 h 5601444"/>
              <a:gd name="connsiteX15" fmla="*/ 7269513 w 9017010"/>
              <a:gd name="connsiteY15" fmla="*/ 341566 h 5601444"/>
              <a:gd name="connsiteX16" fmla="*/ 7363298 w 9017010"/>
              <a:gd name="connsiteY16" fmla="*/ 333751 h 5601444"/>
              <a:gd name="connsiteX17" fmla="*/ 7488344 w 9017010"/>
              <a:gd name="connsiteY17" fmla="*/ 505690 h 5601444"/>
              <a:gd name="connsiteX18" fmla="*/ 7316405 w 9017010"/>
              <a:gd name="connsiteY18" fmla="*/ 724519 h 5601444"/>
              <a:gd name="connsiteX19" fmla="*/ 7480529 w 9017010"/>
              <a:gd name="connsiteY19" fmla="*/ 912090 h 5601444"/>
              <a:gd name="connsiteX20" fmla="*/ 7699359 w 9017010"/>
              <a:gd name="connsiteY20" fmla="*/ 1060582 h 5601444"/>
              <a:gd name="connsiteX21" fmla="*/ 7910375 w 9017010"/>
              <a:gd name="connsiteY21" fmla="*/ 1271597 h 5601444"/>
              <a:gd name="connsiteX22" fmla="*/ 8011974 w 9017010"/>
              <a:gd name="connsiteY22" fmla="*/ 1295043 h 5601444"/>
              <a:gd name="connsiteX23" fmla="*/ 8090129 w 9017010"/>
              <a:gd name="connsiteY23" fmla="*/ 1599843 h 5601444"/>
              <a:gd name="connsiteX24" fmla="*/ 8168282 w 9017010"/>
              <a:gd name="connsiteY24" fmla="*/ 1748336 h 5601444"/>
              <a:gd name="connsiteX25" fmla="*/ 8137021 w 9017010"/>
              <a:gd name="connsiteY25" fmla="*/ 1818673 h 5601444"/>
              <a:gd name="connsiteX26" fmla="*/ 8340221 w 9017010"/>
              <a:gd name="connsiteY26" fmla="*/ 2162551 h 5601444"/>
              <a:gd name="connsiteX27" fmla="*/ 8418375 w 9017010"/>
              <a:gd name="connsiteY27" fmla="*/ 2170368 h 5601444"/>
              <a:gd name="connsiteX28" fmla="*/ 8465266 w 9017010"/>
              <a:gd name="connsiteY28" fmla="*/ 2662735 h 5601444"/>
              <a:gd name="connsiteX29" fmla="*/ 8426190 w 9017010"/>
              <a:gd name="connsiteY29" fmla="*/ 3076951 h 5601444"/>
              <a:gd name="connsiteX30" fmla="*/ 9013438 w 9017010"/>
              <a:gd name="connsiteY30" fmla="*/ 3570571 h 5601444"/>
              <a:gd name="connsiteX31" fmla="*/ 8633924 w 9017010"/>
              <a:gd name="connsiteY31" fmla="*/ 3687644 h 5601444"/>
              <a:gd name="connsiteX32" fmla="*/ 8017446 w 9017010"/>
              <a:gd name="connsiteY32" fmla="*/ 3817394 h 5601444"/>
              <a:gd name="connsiteX33" fmla="*/ 6620837 w 9017010"/>
              <a:gd name="connsiteY33" fmla="*/ 3405196 h 5601444"/>
              <a:gd name="connsiteX34" fmla="*/ 6394191 w 9017010"/>
              <a:gd name="connsiteY34" fmla="*/ 3522427 h 5601444"/>
              <a:gd name="connsiteX35" fmla="*/ 6089391 w 9017010"/>
              <a:gd name="connsiteY35" fmla="*/ 3811596 h 5601444"/>
              <a:gd name="connsiteX36" fmla="*/ 5979976 w 9017010"/>
              <a:gd name="connsiteY36" fmla="*/ 4061688 h 5601444"/>
              <a:gd name="connsiteX37" fmla="*/ 5745514 w 9017010"/>
              <a:gd name="connsiteY37" fmla="*/ 4194550 h 5601444"/>
              <a:gd name="connsiteX38" fmla="*/ 5706438 w 9017010"/>
              <a:gd name="connsiteY38" fmla="*/ 4389935 h 5601444"/>
              <a:gd name="connsiteX39" fmla="*/ 5300037 w 9017010"/>
              <a:gd name="connsiteY39" fmla="*/ 4452458 h 5601444"/>
              <a:gd name="connsiteX40" fmla="*/ 5182807 w 9017010"/>
              <a:gd name="connsiteY40" fmla="*/ 4382119 h 5601444"/>
              <a:gd name="connsiteX41" fmla="*/ 4870192 w 9017010"/>
              <a:gd name="connsiteY41" fmla="*/ 4460273 h 5601444"/>
              <a:gd name="connsiteX42" fmla="*/ 4284037 w 9017010"/>
              <a:gd name="connsiteY42" fmla="*/ 4593134 h 5601444"/>
              <a:gd name="connsiteX43" fmla="*/ 3971422 w 9017010"/>
              <a:gd name="connsiteY43" fmla="*/ 4905750 h 5601444"/>
              <a:gd name="connsiteX44" fmla="*/ 3643176 w 9017010"/>
              <a:gd name="connsiteY44" fmla="*/ 4960458 h 5601444"/>
              <a:gd name="connsiteX45" fmla="*/ 3264787 w 9017010"/>
              <a:gd name="connsiteY45" fmla="*/ 4471854 h 5601444"/>
              <a:gd name="connsiteX46" fmla="*/ 2556837 w 9017010"/>
              <a:gd name="connsiteY46" fmla="*/ 5015165 h 5601444"/>
              <a:gd name="connsiteX47" fmla="*/ 1978498 w 9017010"/>
              <a:gd name="connsiteY47" fmla="*/ 5530982 h 5601444"/>
              <a:gd name="connsiteX48" fmla="*/ 860899 w 9017010"/>
              <a:gd name="connsiteY48" fmla="*/ 5562242 h 5601444"/>
              <a:gd name="connsiteX49" fmla="*/ 27909 w 9017010"/>
              <a:gd name="connsiteY49" fmla="*/ 5572663 h 5601444"/>
              <a:gd name="connsiteX50" fmla="*/ 32467 w 9017010"/>
              <a:gd name="connsiteY50" fmla="*/ 146182 h 5601444"/>
              <a:gd name="connsiteX51" fmla="*/ 251299 w 9017010"/>
              <a:gd name="connsiteY51" fmla="*/ 443165 h 5601444"/>
              <a:gd name="connsiteX52" fmla="*/ 1009389 w 9017010"/>
              <a:gd name="connsiteY52" fmla="*/ 677628 h 5601444"/>
              <a:gd name="connsiteX53" fmla="*/ 1642437 w 9017010"/>
              <a:gd name="connsiteY53" fmla="*/ 1349750 h 5601444"/>
              <a:gd name="connsiteX54" fmla="*/ 2158251 w 9017010"/>
              <a:gd name="connsiteY54" fmla="*/ 1967166 h 5601444"/>
              <a:gd name="connsiteX55" fmla="*/ 2455235 w 9017010"/>
              <a:gd name="connsiteY55" fmla="*/ 1506059 h 5601444"/>
              <a:gd name="connsiteX56" fmla="*/ 2608295 w 9017010"/>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017446 w 9019428"/>
              <a:gd name="connsiteY32" fmla="*/ 3817394 h 5601444"/>
              <a:gd name="connsiteX33" fmla="*/ 6620837 w 9019428"/>
              <a:gd name="connsiteY33" fmla="*/ 340519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6620837 w 9019428"/>
              <a:gd name="connsiteY33" fmla="*/ 340519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6620837 w 9019428"/>
              <a:gd name="connsiteY33" fmla="*/ 340519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7968053 w 9019428"/>
              <a:gd name="connsiteY33" fmla="*/ 435007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7968053 w 9019428"/>
              <a:gd name="connsiteY33" fmla="*/ 435007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339071 w 9019428"/>
              <a:gd name="connsiteY34" fmla="*/ 4692859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339071 w 9019428"/>
              <a:gd name="connsiteY34" fmla="*/ 4692859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17592 w 9019428"/>
              <a:gd name="connsiteY36" fmla="*/ 518944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17592 w 9019428"/>
              <a:gd name="connsiteY36" fmla="*/ 518944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61210 w 9019428"/>
              <a:gd name="connsiteY37" fmla="*/ 5328406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61210 w 9019428"/>
              <a:gd name="connsiteY37" fmla="*/ 5328406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61210 w 9019428"/>
              <a:gd name="connsiteY37" fmla="*/ 5328406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79498 w 9019428"/>
              <a:gd name="connsiteY37" fmla="*/ 5358886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597335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597335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06600 w 9019428"/>
              <a:gd name="connsiteY44" fmla="*/ 5515194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06600 w 9019428"/>
              <a:gd name="connsiteY44" fmla="*/ 5515194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42020"/>
              <a:gd name="connsiteX1" fmla="*/ 2580282 w 9019428"/>
              <a:gd name="connsiteY1" fmla="*/ 958982 h 5642020"/>
              <a:gd name="connsiteX2" fmla="*/ 2705328 w 9019428"/>
              <a:gd name="connsiteY2" fmla="*/ 724519 h 5642020"/>
              <a:gd name="connsiteX3" fmla="*/ 3033574 w 9019428"/>
              <a:gd name="connsiteY3" fmla="*/ 380643 h 5642020"/>
              <a:gd name="connsiteX4" fmla="*/ 3518129 w 9019428"/>
              <a:gd name="connsiteY4" fmla="*/ 247781 h 5642020"/>
              <a:gd name="connsiteX5" fmla="*/ 3760405 w 9019428"/>
              <a:gd name="connsiteY5" fmla="*/ 36765 h 5642020"/>
              <a:gd name="connsiteX6" fmla="*/ 4049575 w 9019428"/>
              <a:gd name="connsiteY6" fmla="*/ 52397 h 5642020"/>
              <a:gd name="connsiteX7" fmla="*/ 4260590 w 9019428"/>
              <a:gd name="connsiteY7" fmla="*/ 5505 h 5642020"/>
              <a:gd name="connsiteX8" fmla="*/ 4518498 w 9019428"/>
              <a:gd name="connsiteY8" fmla="*/ 138366 h 5642020"/>
              <a:gd name="connsiteX9" fmla="*/ 4995236 w 9019428"/>
              <a:gd name="connsiteY9" fmla="*/ 52396 h 5642020"/>
              <a:gd name="connsiteX10" fmla="*/ 5323482 w 9019428"/>
              <a:gd name="connsiteY10" fmla="*/ 333750 h 5642020"/>
              <a:gd name="connsiteX11" fmla="*/ 6198805 w 9019428"/>
              <a:gd name="connsiteY11" fmla="*/ 536950 h 5642020"/>
              <a:gd name="connsiteX12" fmla="*/ 6644282 w 9019428"/>
              <a:gd name="connsiteY12" fmla="*/ 138365 h 5642020"/>
              <a:gd name="connsiteX13" fmla="*/ 6792775 w 9019428"/>
              <a:gd name="connsiteY13" fmla="*/ 177442 h 5642020"/>
              <a:gd name="connsiteX14" fmla="*/ 6984252 w 9019428"/>
              <a:gd name="connsiteY14" fmla="*/ 106097 h 5642020"/>
              <a:gd name="connsiteX15" fmla="*/ 7269513 w 9019428"/>
              <a:gd name="connsiteY15" fmla="*/ 341566 h 5642020"/>
              <a:gd name="connsiteX16" fmla="*/ 7363298 w 9019428"/>
              <a:gd name="connsiteY16" fmla="*/ 333751 h 5642020"/>
              <a:gd name="connsiteX17" fmla="*/ 7488344 w 9019428"/>
              <a:gd name="connsiteY17" fmla="*/ 505690 h 5642020"/>
              <a:gd name="connsiteX18" fmla="*/ 7316405 w 9019428"/>
              <a:gd name="connsiteY18" fmla="*/ 724519 h 5642020"/>
              <a:gd name="connsiteX19" fmla="*/ 7480529 w 9019428"/>
              <a:gd name="connsiteY19" fmla="*/ 912090 h 5642020"/>
              <a:gd name="connsiteX20" fmla="*/ 7699359 w 9019428"/>
              <a:gd name="connsiteY20" fmla="*/ 1060582 h 5642020"/>
              <a:gd name="connsiteX21" fmla="*/ 7910375 w 9019428"/>
              <a:gd name="connsiteY21" fmla="*/ 1271597 h 5642020"/>
              <a:gd name="connsiteX22" fmla="*/ 8011974 w 9019428"/>
              <a:gd name="connsiteY22" fmla="*/ 1295043 h 5642020"/>
              <a:gd name="connsiteX23" fmla="*/ 8090129 w 9019428"/>
              <a:gd name="connsiteY23" fmla="*/ 1599843 h 5642020"/>
              <a:gd name="connsiteX24" fmla="*/ 8168282 w 9019428"/>
              <a:gd name="connsiteY24" fmla="*/ 1748336 h 5642020"/>
              <a:gd name="connsiteX25" fmla="*/ 8137021 w 9019428"/>
              <a:gd name="connsiteY25" fmla="*/ 1818673 h 5642020"/>
              <a:gd name="connsiteX26" fmla="*/ 8340221 w 9019428"/>
              <a:gd name="connsiteY26" fmla="*/ 2162551 h 5642020"/>
              <a:gd name="connsiteX27" fmla="*/ 8418375 w 9019428"/>
              <a:gd name="connsiteY27" fmla="*/ 2170368 h 5642020"/>
              <a:gd name="connsiteX28" fmla="*/ 8465266 w 9019428"/>
              <a:gd name="connsiteY28" fmla="*/ 2662735 h 5642020"/>
              <a:gd name="connsiteX29" fmla="*/ 8426190 w 9019428"/>
              <a:gd name="connsiteY29" fmla="*/ 3076951 h 5642020"/>
              <a:gd name="connsiteX30" fmla="*/ 9013438 w 9019428"/>
              <a:gd name="connsiteY30" fmla="*/ 3570571 h 5642020"/>
              <a:gd name="connsiteX31" fmla="*/ 8633924 w 9019428"/>
              <a:gd name="connsiteY31" fmla="*/ 3687644 h 5642020"/>
              <a:gd name="connsiteX32" fmla="*/ 8200326 w 9019428"/>
              <a:gd name="connsiteY32" fmla="*/ 3945410 h 5642020"/>
              <a:gd name="connsiteX33" fmla="*/ 8004629 w 9019428"/>
              <a:gd name="connsiteY33" fmla="*/ 4362268 h 5642020"/>
              <a:gd name="connsiteX34" fmla="*/ 7473183 w 9019428"/>
              <a:gd name="connsiteY34" fmla="*/ 4692859 h 5642020"/>
              <a:gd name="connsiteX35" fmla="*/ 7284207 w 9019428"/>
              <a:gd name="connsiteY35" fmla="*/ 5134428 h 5642020"/>
              <a:gd name="connsiteX36" fmla="*/ 6784648 w 9019428"/>
              <a:gd name="connsiteY36" fmla="*/ 5213832 h 5642020"/>
              <a:gd name="connsiteX37" fmla="*/ 6422170 w 9019428"/>
              <a:gd name="connsiteY37" fmla="*/ 5377174 h 5642020"/>
              <a:gd name="connsiteX38" fmla="*/ 6206310 w 9019428"/>
              <a:gd name="connsiteY38" fmla="*/ 5389679 h 5642020"/>
              <a:gd name="connsiteX39" fmla="*/ 5873061 w 9019428"/>
              <a:gd name="connsiteY39" fmla="*/ 5299802 h 5642020"/>
              <a:gd name="connsiteX40" fmla="*/ 5347399 w 9019428"/>
              <a:gd name="connsiteY40" fmla="*/ 5326999 h 5642020"/>
              <a:gd name="connsiteX41" fmla="*/ 5162800 w 9019428"/>
              <a:gd name="connsiteY41" fmla="*/ 5289329 h 5642020"/>
              <a:gd name="connsiteX42" fmla="*/ 4546165 w 9019428"/>
              <a:gd name="connsiteY42" fmla="*/ 5409998 h 5642020"/>
              <a:gd name="connsiteX43" fmla="*/ 4038478 w 9019428"/>
              <a:gd name="connsiteY43" fmla="*/ 5521446 h 5642020"/>
              <a:gd name="connsiteX44" fmla="*/ 3606600 w 9019428"/>
              <a:gd name="connsiteY44" fmla="*/ 5515194 h 5642020"/>
              <a:gd name="connsiteX45" fmla="*/ 3057523 w 9019428"/>
              <a:gd name="connsiteY45" fmla="*/ 5502078 h 5642020"/>
              <a:gd name="connsiteX46" fmla="*/ 2556837 w 9019428"/>
              <a:gd name="connsiteY46" fmla="*/ 5015165 h 5642020"/>
              <a:gd name="connsiteX47" fmla="*/ 1978498 w 9019428"/>
              <a:gd name="connsiteY47" fmla="*/ 5530982 h 5642020"/>
              <a:gd name="connsiteX48" fmla="*/ 860899 w 9019428"/>
              <a:gd name="connsiteY48" fmla="*/ 5562242 h 5642020"/>
              <a:gd name="connsiteX49" fmla="*/ 27909 w 9019428"/>
              <a:gd name="connsiteY49" fmla="*/ 5572663 h 5642020"/>
              <a:gd name="connsiteX50" fmla="*/ 32467 w 9019428"/>
              <a:gd name="connsiteY50" fmla="*/ 146182 h 5642020"/>
              <a:gd name="connsiteX51" fmla="*/ 251299 w 9019428"/>
              <a:gd name="connsiteY51" fmla="*/ 443165 h 5642020"/>
              <a:gd name="connsiteX52" fmla="*/ 1009389 w 9019428"/>
              <a:gd name="connsiteY52" fmla="*/ 677628 h 5642020"/>
              <a:gd name="connsiteX53" fmla="*/ 1642437 w 9019428"/>
              <a:gd name="connsiteY53" fmla="*/ 1349750 h 5642020"/>
              <a:gd name="connsiteX54" fmla="*/ 2158251 w 9019428"/>
              <a:gd name="connsiteY54" fmla="*/ 1967166 h 5642020"/>
              <a:gd name="connsiteX55" fmla="*/ 2455235 w 9019428"/>
              <a:gd name="connsiteY55" fmla="*/ 1506059 h 5642020"/>
              <a:gd name="connsiteX56" fmla="*/ 2608295 w 9019428"/>
              <a:gd name="connsiteY56" fmla="*/ 1168990 h 5642020"/>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06600 w 9019428"/>
              <a:gd name="connsiteY44" fmla="*/ 5515194 h 5601444"/>
              <a:gd name="connsiteX45" fmla="*/ 3057523 w 9019428"/>
              <a:gd name="connsiteY45" fmla="*/ 5502078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0207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3255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3255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3255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161155 w 9019428"/>
              <a:gd name="connsiteY45" fmla="*/ 5544750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34739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475415 w 9019428"/>
              <a:gd name="connsiteY40" fmla="*/ 5308711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475415 w 9019428"/>
              <a:gd name="connsiteY40" fmla="*/ 5308711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475415 w 9019428"/>
              <a:gd name="connsiteY40" fmla="*/ 5308711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6375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6375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03541 w 9019428"/>
              <a:gd name="connsiteY39" fmla="*/ 5275418 h 5588014"/>
              <a:gd name="connsiteX40" fmla="*/ 5536375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23101"/>
              <a:gd name="connsiteY0" fmla="*/ 1168990 h 5588014"/>
              <a:gd name="connsiteX1" fmla="*/ 2580282 w 9023101"/>
              <a:gd name="connsiteY1" fmla="*/ 958982 h 5588014"/>
              <a:gd name="connsiteX2" fmla="*/ 2705328 w 9023101"/>
              <a:gd name="connsiteY2" fmla="*/ 724519 h 5588014"/>
              <a:gd name="connsiteX3" fmla="*/ 3033574 w 9023101"/>
              <a:gd name="connsiteY3" fmla="*/ 380643 h 5588014"/>
              <a:gd name="connsiteX4" fmla="*/ 3518129 w 9023101"/>
              <a:gd name="connsiteY4" fmla="*/ 247781 h 5588014"/>
              <a:gd name="connsiteX5" fmla="*/ 3760405 w 9023101"/>
              <a:gd name="connsiteY5" fmla="*/ 36765 h 5588014"/>
              <a:gd name="connsiteX6" fmla="*/ 4049575 w 9023101"/>
              <a:gd name="connsiteY6" fmla="*/ 52397 h 5588014"/>
              <a:gd name="connsiteX7" fmla="*/ 4260590 w 9023101"/>
              <a:gd name="connsiteY7" fmla="*/ 5505 h 5588014"/>
              <a:gd name="connsiteX8" fmla="*/ 4518498 w 9023101"/>
              <a:gd name="connsiteY8" fmla="*/ 138366 h 5588014"/>
              <a:gd name="connsiteX9" fmla="*/ 4995236 w 9023101"/>
              <a:gd name="connsiteY9" fmla="*/ 52396 h 5588014"/>
              <a:gd name="connsiteX10" fmla="*/ 5323482 w 9023101"/>
              <a:gd name="connsiteY10" fmla="*/ 333750 h 5588014"/>
              <a:gd name="connsiteX11" fmla="*/ 6198805 w 9023101"/>
              <a:gd name="connsiteY11" fmla="*/ 536950 h 5588014"/>
              <a:gd name="connsiteX12" fmla="*/ 6644282 w 9023101"/>
              <a:gd name="connsiteY12" fmla="*/ 138365 h 5588014"/>
              <a:gd name="connsiteX13" fmla="*/ 6792775 w 9023101"/>
              <a:gd name="connsiteY13" fmla="*/ 177442 h 5588014"/>
              <a:gd name="connsiteX14" fmla="*/ 6984252 w 9023101"/>
              <a:gd name="connsiteY14" fmla="*/ 106097 h 5588014"/>
              <a:gd name="connsiteX15" fmla="*/ 7269513 w 9023101"/>
              <a:gd name="connsiteY15" fmla="*/ 341566 h 5588014"/>
              <a:gd name="connsiteX16" fmla="*/ 7363298 w 9023101"/>
              <a:gd name="connsiteY16" fmla="*/ 333751 h 5588014"/>
              <a:gd name="connsiteX17" fmla="*/ 7488344 w 9023101"/>
              <a:gd name="connsiteY17" fmla="*/ 505690 h 5588014"/>
              <a:gd name="connsiteX18" fmla="*/ 7316405 w 9023101"/>
              <a:gd name="connsiteY18" fmla="*/ 724519 h 5588014"/>
              <a:gd name="connsiteX19" fmla="*/ 7480529 w 9023101"/>
              <a:gd name="connsiteY19" fmla="*/ 912090 h 5588014"/>
              <a:gd name="connsiteX20" fmla="*/ 7699359 w 9023101"/>
              <a:gd name="connsiteY20" fmla="*/ 1060582 h 5588014"/>
              <a:gd name="connsiteX21" fmla="*/ 7910375 w 9023101"/>
              <a:gd name="connsiteY21" fmla="*/ 1271597 h 5588014"/>
              <a:gd name="connsiteX22" fmla="*/ 8011974 w 9023101"/>
              <a:gd name="connsiteY22" fmla="*/ 1295043 h 5588014"/>
              <a:gd name="connsiteX23" fmla="*/ 8090129 w 9023101"/>
              <a:gd name="connsiteY23" fmla="*/ 1599843 h 5588014"/>
              <a:gd name="connsiteX24" fmla="*/ 8168282 w 9023101"/>
              <a:gd name="connsiteY24" fmla="*/ 1748336 h 5588014"/>
              <a:gd name="connsiteX25" fmla="*/ 8137021 w 9023101"/>
              <a:gd name="connsiteY25" fmla="*/ 1818673 h 5588014"/>
              <a:gd name="connsiteX26" fmla="*/ 8340221 w 9023101"/>
              <a:gd name="connsiteY26" fmla="*/ 2162551 h 5588014"/>
              <a:gd name="connsiteX27" fmla="*/ 8418375 w 9023101"/>
              <a:gd name="connsiteY27" fmla="*/ 2170368 h 5588014"/>
              <a:gd name="connsiteX28" fmla="*/ 8465266 w 9023101"/>
              <a:gd name="connsiteY28" fmla="*/ 2662735 h 5588014"/>
              <a:gd name="connsiteX29" fmla="*/ 8426190 w 9023101"/>
              <a:gd name="connsiteY29" fmla="*/ 3076951 h 5588014"/>
              <a:gd name="connsiteX30" fmla="*/ 9017248 w 9023101"/>
              <a:gd name="connsiteY30" fmla="*/ 3555331 h 5588014"/>
              <a:gd name="connsiteX31" fmla="*/ 8633924 w 9023101"/>
              <a:gd name="connsiteY31" fmla="*/ 3687644 h 5588014"/>
              <a:gd name="connsiteX32" fmla="*/ 8200326 w 9023101"/>
              <a:gd name="connsiteY32" fmla="*/ 3945410 h 5588014"/>
              <a:gd name="connsiteX33" fmla="*/ 8004629 w 9023101"/>
              <a:gd name="connsiteY33" fmla="*/ 4362268 h 5588014"/>
              <a:gd name="connsiteX34" fmla="*/ 7473183 w 9023101"/>
              <a:gd name="connsiteY34" fmla="*/ 4692859 h 5588014"/>
              <a:gd name="connsiteX35" fmla="*/ 7284207 w 9023101"/>
              <a:gd name="connsiteY35" fmla="*/ 5134428 h 5588014"/>
              <a:gd name="connsiteX36" fmla="*/ 6784648 w 9023101"/>
              <a:gd name="connsiteY36" fmla="*/ 5213832 h 5588014"/>
              <a:gd name="connsiteX37" fmla="*/ 6422170 w 9023101"/>
              <a:gd name="connsiteY37" fmla="*/ 5377174 h 5588014"/>
              <a:gd name="connsiteX38" fmla="*/ 6206310 w 9023101"/>
              <a:gd name="connsiteY38" fmla="*/ 5389679 h 5588014"/>
              <a:gd name="connsiteX39" fmla="*/ 5903541 w 9023101"/>
              <a:gd name="connsiteY39" fmla="*/ 5275418 h 5588014"/>
              <a:gd name="connsiteX40" fmla="*/ 5536375 w 9023101"/>
              <a:gd name="connsiteY40" fmla="*/ 5326999 h 5588014"/>
              <a:gd name="connsiteX41" fmla="*/ 5162800 w 9023101"/>
              <a:gd name="connsiteY41" fmla="*/ 5289329 h 5588014"/>
              <a:gd name="connsiteX42" fmla="*/ 4546165 w 9023101"/>
              <a:gd name="connsiteY42" fmla="*/ 5409998 h 5588014"/>
              <a:gd name="connsiteX43" fmla="*/ 4038478 w 9023101"/>
              <a:gd name="connsiteY43" fmla="*/ 5521446 h 5588014"/>
              <a:gd name="connsiteX44" fmla="*/ 3606600 w 9023101"/>
              <a:gd name="connsiteY44" fmla="*/ 5515194 h 5588014"/>
              <a:gd name="connsiteX45" fmla="*/ 3161155 w 9023101"/>
              <a:gd name="connsiteY45" fmla="*/ 5544750 h 5588014"/>
              <a:gd name="connsiteX46" fmla="*/ 2526357 w 9023101"/>
              <a:gd name="connsiteY46" fmla="*/ 5563805 h 5588014"/>
              <a:gd name="connsiteX47" fmla="*/ 1984594 w 9023101"/>
              <a:gd name="connsiteY47" fmla="*/ 5561462 h 5588014"/>
              <a:gd name="connsiteX48" fmla="*/ 860899 w 9023101"/>
              <a:gd name="connsiteY48" fmla="*/ 5562242 h 5588014"/>
              <a:gd name="connsiteX49" fmla="*/ 27909 w 9023101"/>
              <a:gd name="connsiteY49" fmla="*/ 5572663 h 5588014"/>
              <a:gd name="connsiteX50" fmla="*/ 32467 w 9023101"/>
              <a:gd name="connsiteY50" fmla="*/ 146182 h 5588014"/>
              <a:gd name="connsiteX51" fmla="*/ 251299 w 9023101"/>
              <a:gd name="connsiteY51" fmla="*/ 443165 h 5588014"/>
              <a:gd name="connsiteX52" fmla="*/ 1009389 w 9023101"/>
              <a:gd name="connsiteY52" fmla="*/ 677628 h 5588014"/>
              <a:gd name="connsiteX53" fmla="*/ 1642437 w 9023101"/>
              <a:gd name="connsiteY53" fmla="*/ 1349750 h 5588014"/>
              <a:gd name="connsiteX54" fmla="*/ 2158251 w 9023101"/>
              <a:gd name="connsiteY54" fmla="*/ 1967166 h 5588014"/>
              <a:gd name="connsiteX55" fmla="*/ 2455235 w 9023101"/>
              <a:gd name="connsiteY55" fmla="*/ 1506059 h 5588014"/>
              <a:gd name="connsiteX56" fmla="*/ 2608295 w 9023101"/>
              <a:gd name="connsiteY56" fmla="*/ 1168990 h 5588014"/>
              <a:gd name="connsiteX0" fmla="*/ 2608295 w 9022366"/>
              <a:gd name="connsiteY0" fmla="*/ 1168990 h 5588014"/>
              <a:gd name="connsiteX1" fmla="*/ 2580282 w 9022366"/>
              <a:gd name="connsiteY1" fmla="*/ 958982 h 5588014"/>
              <a:gd name="connsiteX2" fmla="*/ 2705328 w 9022366"/>
              <a:gd name="connsiteY2" fmla="*/ 724519 h 5588014"/>
              <a:gd name="connsiteX3" fmla="*/ 3033574 w 9022366"/>
              <a:gd name="connsiteY3" fmla="*/ 380643 h 5588014"/>
              <a:gd name="connsiteX4" fmla="*/ 3518129 w 9022366"/>
              <a:gd name="connsiteY4" fmla="*/ 247781 h 5588014"/>
              <a:gd name="connsiteX5" fmla="*/ 3760405 w 9022366"/>
              <a:gd name="connsiteY5" fmla="*/ 36765 h 5588014"/>
              <a:gd name="connsiteX6" fmla="*/ 4049575 w 9022366"/>
              <a:gd name="connsiteY6" fmla="*/ 52397 h 5588014"/>
              <a:gd name="connsiteX7" fmla="*/ 4260590 w 9022366"/>
              <a:gd name="connsiteY7" fmla="*/ 5505 h 5588014"/>
              <a:gd name="connsiteX8" fmla="*/ 4518498 w 9022366"/>
              <a:gd name="connsiteY8" fmla="*/ 138366 h 5588014"/>
              <a:gd name="connsiteX9" fmla="*/ 4995236 w 9022366"/>
              <a:gd name="connsiteY9" fmla="*/ 52396 h 5588014"/>
              <a:gd name="connsiteX10" fmla="*/ 5323482 w 9022366"/>
              <a:gd name="connsiteY10" fmla="*/ 333750 h 5588014"/>
              <a:gd name="connsiteX11" fmla="*/ 6198805 w 9022366"/>
              <a:gd name="connsiteY11" fmla="*/ 536950 h 5588014"/>
              <a:gd name="connsiteX12" fmla="*/ 6644282 w 9022366"/>
              <a:gd name="connsiteY12" fmla="*/ 138365 h 5588014"/>
              <a:gd name="connsiteX13" fmla="*/ 6792775 w 9022366"/>
              <a:gd name="connsiteY13" fmla="*/ 177442 h 5588014"/>
              <a:gd name="connsiteX14" fmla="*/ 6984252 w 9022366"/>
              <a:gd name="connsiteY14" fmla="*/ 106097 h 5588014"/>
              <a:gd name="connsiteX15" fmla="*/ 7269513 w 9022366"/>
              <a:gd name="connsiteY15" fmla="*/ 341566 h 5588014"/>
              <a:gd name="connsiteX16" fmla="*/ 7363298 w 9022366"/>
              <a:gd name="connsiteY16" fmla="*/ 333751 h 5588014"/>
              <a:gd name="connsiteX17" fmla="*/ 7488344 w 9022366"/>
              <a:gd name="connsiteY17" fmla="*/ 505690 h 5588014"/>
              <a:gd name="connsiteX18" fmla="*/ 7316405 w 9022366"/>
              <a:gd name="connsiteY18" fmla="*/ 724519 h 5588014"/>
              <a:gd name="connsiteX19" fmla="*/ 7480529 w 9022366"/>
              <a:gd name="connsiteY19" fmla="*/ 912090 h 5588014"/>
              <a:gd name="connsiteX20" fmla="*/ 7699359 w 9022366"/>
              <a:gd name="connsiteY20" fmla="*/ 1060582 h 5588014"/>
              <a:gd name="connsiteX21" fmla="*/ 7910375 w 9022366"/>
              <a:gd name="connsiteY21" fmla="*/ 1271597 h 5588014"/>
              <a:gd name="connsiteX22" fmla="*/ 8011974 w 9022366"/>
              <a:gd name="connsiteY22" fmla="*/ 1295043 h 5588014"/>
              <a:gd name="connsiteX23" fmla="*/ 8090129 w 9022366"/>
              <a:gd name="connsiteY23" fmla="*/ 1599843 h 5588014"/>
              <a:gd name="connsiteX24" fmla="*/ 8168282 w 9022366"/>
              <a:gd name="connsiteY24" fmla="*/ 1748336 h 5588014"/>
              <a:gd name="connsiteX25" fmla="*/ 8137021 w 9022366"/>
              <a:gd name="connsiteY25" fmla="*/ 1818673 h 5588014"/>
              <a:gd name="connsiteX26" fmla="*/ 8340221 w 9022366"/>
              <a:gd name="connsiteY26" fmla="*/ 2162551 h 5588014"/>
              <a:gd name="connsiteX27" fmla="*/ 8418375 w 9022366"/>
              <a:gd name="connsiteY27" fmla="*/ 2170368 h 5588014"/>
              <a:gd name="connsiteX28" fmla="*/ 8465266 w 9022366"/>
              <a:gd name="connsiteY28" fmla="*/ 2662735 h 5588014"/>
              <a:gd name="connsiteX29" fmla="*/ 8426190 w 9022366"/>
              <a:gd name="connsiteY29" fmla="*/ 3076951 h 5588014"/>
              <a:gd name="connsiteX30" fmla="*/ 9017248 w 9022366"/>
              <a:gd name="connsiteY30" fmla="*/ 3555331 h 5588014"/>
              <a:gd name="connsiteX31" fmla="*/ 8633924 w 9022366"/>
              <a:gd name="connsiteY31" fmla="*/ 3687644 h 5588014"/>
              <a:gd name="connsiteX32" fmla="*/ 8200326 w 9022366"/>
              <a:gd name="connsiteY32" fmla="*/ 3945410 h 5588014"/>
              <a:gd name="connsiteX33" fmla="*/ 8004629 w 9022366"/>
              <a:gd name="connsiteY33" fmla="*/ 4362268 h 5588014"/>
              <a:gd name="connsiteX34" fmla="*/ 7473183 w 9022366"/>
              <a:gd name="connsiteY34" fmla="*/ 4692859 h 5588014"/>
              <a:gd name="connsiteX35" fmla="*/ 7284207 w 9022366"/>
              <a:gd name="connsiteY35" fmla="*/ 5134428 h 5588014"/>
              <a:gd name="connsiteX36" fmla="*/ 6784648 w 9022366"/>
              <a:gd name="connsiteY36" fmla="*/ 5213832 h 5588014"/>
              <a:gd name="connsiteX37" fmla="*/ 6422170 w 9022366"/>
              <a:gd name="connsiteY37" fmla="*/ 5377174 h 5588014"/>
              <a:gd name="connsiteX38" fmla="*/ 6206310 w 9022366"/>
              <a:gd name="connsiteY38" fmla="*/ 5389679 h 5588014"/>
              <a:gd name="connsiteX39" fmla="*/ 5903541 w 9022366"/>
              <a:gd name="connsiteY39" fmla="*/ 5275418 h 5588014"/>
              <a:gd name="connsiteX40" fmla="*/ 5536375 w 9022366"/>
              <a:gd name="connsiteY40" fmla="*/ 5326999 h 5588014"/>
              <a:gd name="connsiteX41" fmla="*/ 5162800 w 9022366"/>
              <a:gd name="connsiteY41" fmla="*/ 5289329 h 5588014"/>
              <a:gd name="connsiteX42" fmla="*/ 4546165 w 9022366"/>
              <a:gd name="connsiteY42" fmla="*/ 5409998 h 5588014"/>
              <a:gd name="connsiteX43" fmla="*/ 4038478 w 9022366"/>
              <a:gd name="connsiteY43" fmla="*/ 5521446 h 5588014"/>
              <a:gd name="connsiteX44" fmla="*/ 3606600 w 9022366"/>
              <a:gd name="connsiteY44" fmla="*/ 5515194 h 5588014"/>
              <a:gd name="connsiteX45" fmla="*/ 3161155 w 9022366"/>
              <a:gd name="connsiteY45" fmla="*/ 5544750 h 5588014"/>
              <a:gd name="connsiteX46" fmla="*/ 2526357 w 9022366"/>
              <a:gd name="connsiteY46" fmla="*/ 5563805 h 5588014"/>
              <a:gd name="connsiteX47" fmla="*/ 1984594 w 9022366"/>
              <a:gd name="connsiteY47" fmla="*/ 5561462 h 5588014"/>
              <a:gd name="connsiteX48" fmla="*/ 860899 w 9022366"/>
              <a:gd name="connsiteY48" fmla="*/ 5562242 h 5588014"/>
              <a:gd name="connsiteX49" fmla="*/ 27909 w 9022366"/>
              <a:gd name="connsiteY49" fmla="*/ 5572663 h 5588014"/>
              <a:gd name="connsiteX50" fmla="*/ 32467 w 9022366"/>
              <a:gd name="connsiteY50" fmla="*/ 146182 h 5588014"/>
              <a:gd name="connsiteX51" fmla="*/ 251299 w 9022366"/>
              <a:gd name="connsiteY51" fmla="*/ 443165 h 5588014"/>
              <a:gd name="connsiteX52" fmla="*/ 1009389 w 9022366"/>
              <a:gd name="connsiteY52" fmla="*/ 677628 h 5588014"/>
              <a:gd name="connsiteX53" fmla="*/ 1642437 w 9022366"/>
              <a:gd name="connsiteY53" fmla="*/ 1349750 h 5588014"/>
              <a:gd name="connsiteX54" fmla="*/ 2158251 w 9022366"/>
              <a:gd name="connsiteY54" fmla="*/ 1967166 h 5588014"/>
              <a:gd name="connsiteX55" fmla="*/ 2455235 w 9022366"/>
              <a:gd name="connsiteY55" fmla="*/ 1506059 h 5588014"/>
              <a:gd name="connsiteX56" fmla="*/ 2608295 w 9022366"/>
              <a:gd name="connsiteY56" fmla="*/ 1168990 h 5588014"/>
              <a:gd name="connsiteX0" fmla="*/ 2608295 w 9041122"/>
              <a:gd name="connsiteY0" fmla="*/ 1168990 h 5588014"/>
              <a:gd name="connsiteX1" fmla="*/ 2580282 w 9041122"/>
              <a:gd name="connsiteY1" fmla="*/ 958982 h 5588014"/>
              <a:gd name="connsiteX2" fmla="*/ 2705328 w 9041122"/>
              <a:gd name="connsiteY2" fmla="*/ 724519 h 5588014"/>
              <a:gd name="connsiteX3" fmla="*/ 3033574 w 9041122"/>
              <a:gd name="connsiteY3" fmla="*/ 380643 h 5588014"/>
              <a:gd name="connsiteX4" fmla="*/ 3518129 w 9041122"/>
              <a:gd name="connsiteY4" fmla="*/ 247781 h 5588014"/>
              <a:gd name="connsiteX5" fmla="*/ 3760405 w 9041122"/>
              <a:gd name="connsiteY5" fmla="*/ 36765 h 5588014"/>
              <a:gd name="connsiteX6" fmla="*/ 4049575 w 9041122"/>
              <a:gd name="connsiteY6" fmla="*/ 52397 h 5588014"/>
              <a:gd name="connsiteX7" fmla="*/ 4260590 w 9041122"/>
              <a:gd name="connsiteY7" fmla="*/ 5505 h 5588014"/>
              <a:gd name="connsiteX8" fmla="*/ 4518498 w 9041122"/>
              <a:gd name="connsiteY8" fmla="*/ 138366 h 5588014"/>
              <a:gd name="connsiteX9" fmla="*/ 4995236 w 9041122"/>
              <a:gd name="connsiteY9" fmla="*/ 52396 h 5588014"/>
              <a:gd name="connsiteX10" fmla="*/ 5323482 w 9041122"/>
              <a:gd name="connsiteY10" fmla="*/ 333750 h 5588014"/>
              <a:gd name="connsiteX11" fmla="*/ 6198805 w 9041122"/>
              <a:gd name="connsiteY11" fmla="*/ 536950 h 5588014"/>
              <a:gd name="connsiteX12" fmla="*/ 6644282 w 9041122"/>
              <a:gd name="connsiteY12" fmla="*/ 138365 h 5588014"/>
              <a:gd name="connsiteX13" fmla="*/ 6792775 w 9041122"/>
              <a:gd name="connsiteY13" fmla="*/ 177442 h 5588014"/>
              <a:gd name="connsiteX14" fmla="*/ 6984252 w 9041122"/>
              <a:gd name="connsiteY14" fmla="*/ 106097 h 5588014"/>
              <a:gd name="connsiteX15" fmla="*/ 7269513 w 9041122"/>
              <a:gd name="connsiteY15" fmla="*/ 341566 h 5588014"/>
              <a:gd name="connsiteX16" fmla="*/ 7363298 w 9041122"/>
              <a:gd name="connsiteY16" fmla="*/ 333751 h 5588014"/>
              <a:gd name="connsiteX17" fmla="*/ 7488344 w 9041122"/>
              <a:gd name="connsiteY17" fmla="*/ 505690 h 5588014"/>
              <a:gd name="connsiteX18" fmla="*/ 7316405 w 9041122"/>
              <a:gd name="connsiteY18" fmla="*/ 724519 h 5588014"/>
              <a:gd name="connsiteX19" fmla="*/ 7480529 w 9041122"/>
              <a:gd name="connsiteY19" fmla="*/ 912090 h 5588014"/>
              <a:gd name="connsiteX20" fmla="*/ 7699359 w 9041122"/>
              <a:gd name="connsiteY20" fmla="*/ 1060582 h 5588014"/>
              <a:gd name="connsiteX21" fmla="*/ 7910375 w 9041122"/>
              <a:gd name="connsiteY21" fmla="*/ 1271597 h 5588014"/>
              <a:gd name="connsiteX22" fmla="*/ 8011974 w 9041122"/>
              <a:gd name="connsiteY22" fmla="*/ 1295043 h 5588014"/>
              <a:gd name="connsiteX23" fmla="*/ 8090129 w 9041122"/>
              <a:gd name="connsiteY23" fmla="*/ 1599843 h 5588014"/>
              <a:gd name="connsiteX24" fmla="*/ 8168282 w 9041122"/>
              <a:gd name="connsiteY24" fmla="*/ 1748336 h 5588014"/>
              <a:gd name="connsiteX25" fmla="*/ 8137021 w 9041122"/>
              <a:gd name="connsiteY25" fmla="*/ 1818673 h 5588014"/>
              <a:gd name="connsiteX26" fmla="*/ 8340221 w 9041122"/>
              <a:gd name="connsiteY26" fmla="*/ 2162551 h 5588014"/>
              <a:gd name="connsiteX27" fmla="*/ 8418375 w 9041122"/>
              <a:gd name="connsiteY27" fmla="*/ 2170368 h 5588014"/>
              <a:gd name="connsiteX28" fmla="*/ 8465266 w 9041122"/>
              <a:gd name="connsiteY28" fmla="*/ 2662735 h 5588014"/>
              <a:gd name="connsiteX29" fmla="*/ 8426190 w 9041122"/>
              <a:gd name="connsiteY29" fmla="*/ 3076951 h 5588014"/>
              <a:gd name="connsiteX30" fmla="*/ 9017248 w 9041122"/>
              <a:gd name="connsiteY30" fmla="*/ 3555331 h 5588014"/>
              <a:gd name="connsiteX31" fmla="*/ 8633924 w 9041122"/>
              <a:gd name="connsiteY31" fmla="*/ 3687644 h 5588014"/>
              <a:gd name="connsiteX32" fmla="*/ 8200326 w 9041122"/>
              <a:gd name="connsiteY32" fmla="*/ 3945410 h 5588014"/>
              <a:gd name="connsiteX33" fmla="*/ 8004629 w 9041122"/>
              <a:gd name="connsiteY33" fmla="*/ 4362268 h 5588014"/>
              <a:gd name="connsiteX34" fmla="*/ 7473183 w 9041122"/>
              <a:gd name="connsiteY34" fmla="*/ 4692859 h 5588014"/>
              <a:gd name="connsiteX35" fmla="*/ 7284207 w 9041122"/>
              <a:gd name="connsiteY35" fmla="*/ 5134428 h 5588014"/>
              <a:gd name="connsiteX36" fmla="*/ 6784648 w 9041122"/>
              <a:gd name="connsiteY36" fmla="*/ 5213832 h 5588014"/>
              <a:gd name="connsiteX37" fmla="*/ 6422170 w 9041122"/>
              <a:gd name="connsiteY37" fmla="*/ 5377174 h 5588014"/>
              <a:gd name="connsiteX38" fmla="*/ 6206310 w 9041122"/>
              <a:gd name="connsiteY38" fmla="*/ 5389679 h 5588014"/>
              <a:gd name="connsiteX39" fmla="*/ 5903541 w 9041122"/>
              <a:gd name="connsiteY39" fmla="*/ 5275418 h 5588014"/>
              <a:gd name="connsiteX40" fmla="*/ 5536375 w 9041122"/>
              <a:gd name="connsiteY40" fmla="*/ 5326999 h 5588014"/>
              <a:gd name="connsiteX41" fmla="*/ 5162800 w 9041122"/>
              <a:gd name="connsiteY41" fmla="*/ 5289329 h 5588014"/>
              <a:gd name="connsiteX42" fmla="*/ 4546165 w 9041122"/>
              <a:gd name="connsiteY42" fmla="*/ 5409998 h 5588014"/>
              <a:gd name="connsiteX43" fmla="*/ 4038478 w 9041122"/>
              <a:gd name="connsiteY43" fmla="*/ 5521446 h 5588014"/>
              <a:gd name="connsiteX44" fmla="*/ 3606600 w 9041122"/>
              <a:gd name="connsiteY44" fmla="*/ 5515194 h 5588014"/>
              <a:gd name="connsiteX45" fmla="*/ 3161155 w 9041122"/>
              <a:gd name="connsiteY45" fmla="*/ 5544750 h 5588014"/>
              <a:gd name="connsiteX46" fmla="*/ 2526357 w 9041122"/>
              <a:gd name="connsiteY46" fmla="*/ 5563805 h 5588014"/>
              <a:gd name="connsiteX47" fmla="*/ 1984594 w 9041122"/>
              <a:gd name="connsiteY47" fmla="*/ 5561462 h 5588014"/>
              <a:gd name="connsiteX48" fmla="*/ 860899 w 9041122"/>
              <a:gd name="connsiteY48" fmla="*/ 5562242 h 5588014"/>
              <a:gd name="connsiteX49" fmla="*/ 27909 w 9041122"/>
              <a:gd name="connsiteY49" fmla="*/ 5572663 h 5588014"/>
              <a:gd name="connsiteX50" fmla="*/ 32467 w 9041122"/>
              <a:gd name="connsiteY50" fmla="*/ 146182 h 5588014"/>
              <a:gd name="connsiteX51" fmla="*/ 251299 w 9041122"/>
              <a:gd name="connsiteY51" fmla="*/ 443165 h 5588014"/>
              <a:gd name="connsiteX52" fmla="*/ 1009389 w 9041122"/>
              <a:gd name="connsiteY52" fmla="*/ 677628 h 5588014"/>
              <a:gd name="connsiteX53" fmla="*/ 1642437 w 9041122"/>
              <a:gd name="connsiteY53" fmla="*/ 1349750 h 5588014"/>
              <a:gd name="connsiteX54" fmla="*/ 2158251 w 9041122"/>
              <a:gd name="connsiteY54" fmla="*/ 1967166 h 5588014"/>
              <a:gd name="connsiteX55" fmla="*/ 2455235 w 9041122"/>
              <a:gd name="connsiteY55" fmla="*/ 1506059 h 5588014"/>
              <a:gd name="connsiteX56" fmla="*/ 2608295 w 9041122"/>
              <a:gd name="connsiteY56" fmla="*/ 1168990 h 5588014"/>
              <a:gd name="connsiteX0" fmla="*/ 2608295 w 9021314"/>
              <a:gd name="connsiteY0" fmla="*/ 1168990 h 5588014"/>
              <a:gd name="connsiteX1" fmla="*/ 2580282 w 9021314"/>
              <a:gd name="connsiteY1" fmla="*/ 958982 h 5588014"/>
              <a:gd name="connsiteX2" fmla="*/ 2705328 w 9021314"/>
              <a:gd name="connsiteY2" fmla="*/ 724519 h 5588014"/>
              <a:gd name="connsiteX3" fmla="*/ 3033574 w 9021314"/>
              <a:gd name="connsiteY3" fmla="*/ 380643 h 5588014"/>
              <a:gd name="connsiteX4" fmla="*/ 3518129 w 9021314"/>
              <a:gd name="connsiteY4" fmla="*/ 247781 h 5588014"/>
              <a:gd name="connsiteX5" fmla="*/ 3760405 w 9021314"/>
              <a:gd name="connsiteY5" fmla="*/ 36765 h 5588014"/>
              <a:gd name="connsiteX6" fmla="*/ 4049575 w 9021314"/>
              <a:gd name="connsiteY6" fmla="*/ 52397 h 5588014"/>
              <a:gd name="connsiteX7" fmla="*/ 4260590 w 9021314"/>
              <a:gd name="connsiteY7" fmla="*/ 5505 h 5588014"/>
              <a:gd name="connsiteX8" fmla="*/ 4518498 w 9021314"/>
              <a:gd name="connsiteY8" fmla="*/ 138366 h 5588014"/>
              <a:gd name="connsiteX9" fmla="*/ 4995236 w 9021314"/>
              <a:gd name="connsiteY9" fmla="*/ 52396 h 5588014"/>
              <a:gd name="connsiteX10" fmla="*/ 5323482 w 9021314"/>
              <a:gd name="connsiteY10" fmla="*/ 333750 h 5588014"/>
              <a:gd name="connsiteX11" fmla="*/ 6198805 w 9021314"/>
              <a:gd name="connsiteY11" fmla="*/ 536950 h 5588014"/>
              <a:gd name="connsiteX12" fmla="*/ 6644282 w 9021314"/>
              <a:gd name="connsiteY12" fmla="*/ 138365 h 5588014"/>
              <a:gd name="connsiteX13" fmla="*/ 6792775 w 9021314"/>
              <a:gd name="connsiteY13" fmla="*/ 177442 h 5588014"/>
              <a:gd name="connsiteX14" fmla="*/ 6984252 w 9021314"/>
              <a:gd name="connsiteY14" fmla="*/ 106097 h 5588014"/>
              <a:gd name="connsiteX15" fmla="*/ 7269513 w 9021314"/>
              <a:gd name="connsiteY15" fmla="*/ 341566 h 5588014"/>
              <a:gd name="connsiteX16" fmla="*/ 7363298 w 9021314"/>
              <a:gd name="connsiteY16" fmla="*/ 333751 h 5588014"/>
              <a:gd name="connsiteX17" fmla="*/ 7488344 w 9021314"/>
              <a:gd name="connsiteY17" fmla="*/ 505690 h 5588014"/>
              <a:gd name="connsiteX18" fmla="*/ 7316405 w 9021314"/>
              <a:gd name="connsiteY18" fmla="*/ 724519 h 5588014"/>
              <a:gd name="connsiteX19" fmla="*/ 7480529 w 9021314"/>
              <a:gd name="connsiteY19" fmla="*/ 912090 h 5588014"/>
              <a:gd name="connsiteX20" fmla="*/ 7699359 w 9021314"/>
              <a:gd name="connsiteY20" fmla="*/ 1060582 h 5588014"/>
              <a:gd name="connsiteX21" fmla="*/ 7910375 w 9021314"/>
              <a:gd name="connsiteY21" fmla="*/ 1271597 h 5588014"/>
              <a:gd name="connsiteX22" fmla="*/ 8011974 w 9021314"/>
              <a:gd name="connsiteY22" fmla="*/ 1295043 h 5588014"/>
              <a:gd name="connsiteX23" fmla="*/ 8090129 w 9021314"/>
              <a:gd name="connsiteY23" fmla="*/ 1599843 h 5588014"/>
              <a:gd name="connsiteX24" fmla="*/ 8168282 w 9021314"/>
              <a:gd name="connsiteY24" fmla="*/ 1748336 h 5588014"/>
              <a:gd name="connsiteX25" fmla="*/ 8137021 w 9021314"/>
              <a:gd name="connsiteY25" fmla="*/ 1818673 h 5588014"/>
              <a:gd name="connsiteX26" fmla="*/ 8340221 w 9021314"/>
              <a:gd name="connsiteY26" fmla="*/ 2162551 h 5588014"/>
              <a:gd name="connsiteX27" fmla="*/ 8418375 w 9021314"/>
              <a:gd name="connsiteY27" fmla="*/ 2170368 h 5588014"/>
              <a:gd name="connsiteX28" fmla="*/ 8465266 w 9021314"/>
              <a:gd name="connsiteY28" fmla="*/ 2662735 h 5588014"/>
              <a:gd name="connsiteX29" fmla="*/ 8426190 w 9021314"/>
              <a:gd name="connsiteY29" fmla="*/ 3076951 h 5588014"/>
              <a:gd name="connsiteX30" fmla="*/ 9017248 w 9021314"/>
              <a:gd name="connsiteY30" fmla="*/ 3555331 h 5588014"/>
              <a:gd name="connsiteX31" fmla="*/ 8633924 w 9021314"/>
              <a:gd name="connsiteY31" fmla="*/ 3687644 h 5588014"/>
              <a:gd name="connsiteX32" fmla="*/ 8200326 w 9021314"/>
              <a:gd name="connsiteY32" fmla="*/ 3945410 h 5588014"/>
              <a:gd name="connsiteX33" fmla="*/ 8004629 w 9021314"/>
              <a:gd name="connsiteY33" fmla="*/ 4362268 h 5588014"/>
              <a:gd name="connsiteX34" fmla="*/ 7473183 w 9021314"/>
              <a:gd name="connsiteY34" fmla="*/ 4692859 h 5588014"/>
              <a:gd name="connsiteX35" fmla="*/ 7284207 w 9021314"/>
              <a:gd name="connsiteY35" fmla="*/ 5134428 h 5588014"/>
              <a:gd name="connsiteX36" fmla="*/ 6784648 w 9021314"/>
              <a:gd name="connsiteY36" fmla="*/ 5213832 h 5588014"/>
              <a:gd name="connsiteX37" fmla="*/ 6422170 w 9021314"/>
              <a:gd name="connsiteY37" fmla="*/ 5377174 h 5588014"/>
              <a:gd name="connsiteX38" fmla="*/ 6206310 w 9021314"/>
              <a:gd name="connsiteY38" fmla="*/ 5389679 h 5588014"/>
              <a:gd name="connsiteX39" fmla="*/ 5903541 w 9021314"/>
              <a:gd name="connsiteY39" fmla="*/ 5275418 h 5588014"/>
              <a:gd name="connsiteX40" fmla="*/ 5536375 w 9021314"/>
              <a:gd name="connsiteY40" fmla="*/ 5326999 h 5588014"/>
              <a:gd name="connsiteX41" fmla="*/ 5162800 w 9021314"/>
              <a:gd name="connsiteY41" fmla="*/ 5289329 h 5588014"/>
              <a:gd name="connsiteX42" fmla="*/ 4546165 w 9021314"/>
              <a:gd name="connsiteY42" fmla="*/ 5409998 h 5588014"/>
              <a:gd name="connsiteX43" fmla="*/ 4038478 w 9021314"/>
              <a:gd name="connsiteY43" fmla="*/ 5521446 h 5588014"/>
              <a:gd name="connsiteX44" fmla="*/ 3606600 w 9021314"/>
              <a:gd name="connsiteY44" fmla="*/ 5515194 h 5588014"/>
              <a:gd name="connsiteX45" fmla="*/ 3161155 w 9021314"/>
              <a:gd name="connsiteY45" fmla="*/ 5544750 h 5588014"/>
              <a:gd name="connsiteX46" fmla="*/ 2526357 w 9021314"/>
              <a:gd name="connsiteY46" fmla="*/ 5563805 h 5588014"/>
              <a:gd name="connsiteX47" fmla="*/ 1984594 w 9021314"/>
              <a:gd name="connsiteY47" fmla="*/ 5561462 h 5588014"/>
              <a:gd name="connsiteX48" fmla="*/ 860899 w 9021314"/>
              <a:gd name="connsiteY48" fmla="*/ 5562242 h 5588014"/>
              <a:gd name="connsiteX49" fmla="*/ 27909 w 9021314"/>
              <a:gd name="connsiteY49" fmla="*/ 5572663 h 5588014"/>
              <a:gd name="connsiteX50" fmla="*/ 32467 w 9021314"/>
              <a:gd name="connsiteY50" fmla="*/ 146182 h 5588014"/>
              <a:gd name="connsiteX51" fmla="*/ 251299 w 9021314"/>
              <a:gd name="connsiteY51" fmla="*/ 443165 h 5588014"/>
              <a:gd name="connsiteX52" fmla="*/ 1009389 w 9021314"/>
              <a:gd name="connsiteY52" fmla="*/ 677628 h 5588014"/>
              <a:gd name="connsiteX53" fmla="*/ 1642437 w 9021314"/>
              <a:gd name="connsiteY53" fmla="*/ 1349750 h 5588014"/>
              <a:gd name="connsiteX54" fmla="*/ 2158251 w 9021314"/>
              <a:gd name="connsiteY54" fmla="*/ 1967166 h 5588014"/>
              <a:gd name="connsiteX55" fmla="*/ 2455235 w 9021314"/>
              <a:gd name="connsiteY55" fmla="*/ 1506059 h 5588014"/>
              <a:gd name="connsiteX56" fmla="*/ 2608295 w 9021314"/>
              <a:gd name="connsiteY56"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479530 w 9020887"/>
              <a:gd name="connsiteY29" fmla="*/ 3084571 h 5588014"/>
              <a:gd name="connsiteX30" fmla="*/ 9017248 w 9020887"/>
              <a:gd name="connsiteY30" fmla="*/ 3555331 h 5588014"/>
              <a:gd name="connsiteX31" fmla="*/ 8633924 w 9020887"/>
              <a:gd name="connsiteY31" fmla="*/ 3687644 h 5588014"/>
              <a:gd name="connsiteX32" fmla="*/ 8200326 w 9020887"/>
              <a:gd name="connsiteY32" fmla="*/ 3945410 h 5588014"/>
              <a:gd name="connsiteX33" fmla="*/ 8004629 w 9020887"/>
              <a:gd name="connsiteY33" fmla="*/ 4362268 h 5588014"/>
              <a:gd name="connsiteX34" fmla="*/ 7473183 w 9020887"/>
              <a:gd name="connsiteY34" fmla="*/ 4692859 h 5588014"/>
              <a:gd name="connsiteX35" fmla="*/ 7284207 w 9020887"/>
              <a:gd name="connsiteY35" fmla="*/ 5134428 h 5588014"/>
              <a:gd name="connsiteX36" fmla="*/ 6784648 w 9020887"/>
              <a:gd name="connsiteY36" fmla="*/ 5213832 h 5588014"/>
              <a:gd name="connsiteX37" fmla="*/ 6422170 w 9020887"/>
              <a:gd name="connsiteY37" fmla="*/ 5377174 h 5588014"/>
              <a:gd name="connsiteX38" fmla="*/ 6206310 w 9020887"/>
              <a:gd name="connsiteY38" fmla="*/ 5389679 h 5588014"/>
              <a:gd name="connsiteX39" fmla="*/ 5903541 w 9020887"/>
              <a:gd name="connsiteY39" fmla="*/ 5275418 h 5588014"/>
              <a:gd name="connsiteX40" fmla="*/ 5536375 w 9020887"/>
              <a:gd name="connsiteY40" fmla="*/ 5326999 h 5588014"/>
              <a:gd name="connsiteX41" fmla="*/ 5162800 w 9020887"/>
              <a:gd name="connsiteY41" fmla="*/ 5289329 h 5588014"/>
              <a:gd name="connsiteX42" fmla="*/ 4546165 w 9020887"/>
              <a:gd name="connsiteY42" fmla="*/ 5409998 h 5588014"/>
              <a:gd name="connsiteX43" fmla="*/ 4038478 w 9020887"/>
              <a:gd name="connsiteY43" fmla="*/ 5521446 h 5588014"/>
              <a:gd name="connsiteX44" fmla="*/ 3606600 w 9020887"/>
              <a:gd name="connsiteY44" fmla="*/ 5515194 h 5588014"/>
              <a:gd name="connsiteX45" fmla="*/ 3161155 w 9020887"/>
              <a:gd name="connsiteY45" fmla="*/ 5544750 h 5588014"/>
              <a:gd name="connsiteX46" fmla="*/ 2526357 w 9020887"/>
              <a:gd name="connsiteY46" fmla="*/ 5563805 h 5588014"/>
              <a:gd name="connsiteX47" fmla="*/ 1984594 w 9020887"/>
              <a:gd name="connsiteY47" fmla="*/ 5561462 h 5588014"/>
              <a:gd name="connsiteX48" fmla="*/ 860899 w 9020887"/>
              <a:gd name="connsiteY48" fmla="*/ 5562242 h 5588014"/>
              <a:gd name="connsiteX49" fmla="*/ 27909 w 9020887"/>
              <a:gd name="connsiteY49" fmla="*/ 5572663 h 5588014"/>
              <a:gd name="connsiteX50" fmla="*/ 32467 w 9020887"/>
              <a:gd name="connsiteY50" fmla="*/ 146182 h 5588014"/>
              <a:gd name="connsiteX51" fmla="*/ 251299 w 9020887"/>
              <a:gd name="connsiteY51" fmla="*/ 443165 h 5588014"/>
              <a:gd name="connsiteX52" fmla="*/ 1009389 w 9020887"/>
              <a:gd name="connsiteY52" fmla="*/ 677628 h 5588014"/>
              <a:gd name="connsiteX53" fmla="*/ 1642437 w 9020887"/>
              <a:gd name="connsiteY53" fmla="*/ 1349750 h 5588014"/>
              <a:gd name="connsiteX54" fmla="*/ 2158251 w 9020887"/>
              <a:gd name="connsiteY54" fmla="*/ 1967166 h 5588014"/>
              <a:gd name="connsiteX55" fmla="*/ 2455235 w 9020887"/>
              <a:gd name="connsiteY55" fmla="*/ 1506059 h 5588014"/>
              <a:gd name="connsiteX56" fmla="*/ 2608295 w 9020887"/>
              <a:gd name="connsiteY56"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441139 w 9020887"/>
              <a:gd name="connsiteY29" fmla="*/ 284258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524959 w 9020887"/>
              <a:gd name="connsiteY29" fmla="*/ 294545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524959 w 9020887"/>
              <a:gd name="connsiteY29" fmla="*/ 294545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524959 w 9020887"/>
              <a:gd name="connsiteY29" fmla="*/ 294545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178"/>
              <a:gd name="connsiteY0" fmla="*/ 1168990 h 5588014"/>
              <a:gd name="connsiteX1" fmla="*/ 2580282 w 9020178"/>
              <a:gd name="connsiteY1" fmla="*/ 958982 h 5588014"/>
              <a:gd name="connsiteX2" fmla="*/ 2705328 w 9020178"/>
              <a:gd name="connsiteY2" fmla="*/ 724519 h 5588014"/>
              <a:gd name="connsiteX3" fmla="*/ 3033574 w 9020178"/>
              <a:gd name="connsiteY3" fmla="*/ 380643 h 5588014"/>
              <a:gd name="connsiteX4" fmla="*/ 3518129 w 9020178"/>
              <a:gd name="connsiteY4" fmla="*/ 247781 h 5588014"/>
              <a:gd name="connsiteX5" fmla="*/ 3760405 w 9020178"/>
              <a:gd name="connsiteY5" fmla="*/ 36765 h 5588014"/>
              <a:gd name="connsiteX6" fmla="*/ 4049575 w 9020178"/>
              <a:gd name="connsiteY6" fmla="*/ 52397 h 5588014"/>
              <a:gd name="connsiteX7" fmla="*/ 4260590 w 9020178"/>
              <a:gd name="connsiteY7" fmla="*/ 5505 h 5588014"/>
              <a:gd name="connsiteX8" fmla="*/ 4518498 w 9020178"/>
              <a:gd name="connsiteY8" fmla="*/ 138366 h 5588014"/>
              <a:gd name="connsiteX9" fmla="*/ 4995236 w 9020178"/>
              <a:gd name="connsiteY9" fmla="*/ 52396 h 5588014"/>
              <a:gd name="connsiteX10" fmla="*/ 5323482 w 9020178"/>
              <a:gd name="connsiteY10" fmla="*/ 333750 h 5588014"/>
              <a:gd name="connsiteX11" fmla="*/ 6198805 w 9020178"/>
              <a:gd name="connsiteY11" fmla="*/ 536950 h 5588014"/>
              <a:gd name="connsiteX12" fmla="*/ 6644282 w 9020178"/>
              <a:gd name="connsiteY12" fmla="*/ 138365 h 5588014"/>
              <a:gd name="connsiteX13" fmla="*/ 6792775 w 9020178"/>
              <a:gd name="connsiteY13" fmla="*/ 177442 h 5588014"/>
              <a:gd name="connsiteX14" fmla="*/ 6984252 w 9020178"/>
              <a:gd name="connsiteY14" fmla="*/ 106097 h 5588014"/>
              <a:gd name="connsiteX15" fmla="*/ 7269513 w 9020178"/>
              <a:gd name="connsiteY15" fmla="*/ 341566 h 5588014"/>
              <a:gd name="connsiteX16" fmla="*/ 7363298 w 9020178"/>
              <a:gd name="connsiteY16" fmla="*/ 333751 h 5588014"/>
              <a:gd name="connsiteX17" fmla="*/ 7488344 w 9020178"/>
              <a:gd name="connsiteY17" fmla="*/ 505690 h 5588014"/>
              <a:gd name="connsiteX18" fmla="*/ 7316405 w 9020178"/>
              <a:gd name="connsiteY18" fmla="*/ 724519 h 5588014"/>
              <a:gd name="connsiteX19" fmla="*/ 7480529 w 9020178"/>
              <a:gd name="connsiteY19" fmla="*/ 912090 h 5588014"/>
              <a:gd name="connsiteX20" fmla="*/ 7699359 w 9020178"/>
              <a:gd name="connsiteY20" fmla="*/ 1060582 h 5588014"/>
              <a:gd name="connsiteX21" fmla="*/ 7910375 w 9020178"/>
              <a:gd name="connsiteY21" fmla="*/ 1271597 h 5588014"/>
              <a:gd name="connsiteX22" fmla="*/ 8011974 w 9020178"/>
              <a:gd name="connsiteY22" fmla="*/ 1295043 h 5588014"/>
              <a:gd name="connsiteX23" fmla="*/ 8090129 w 9020178"/>
              <a:gd name="connsiteY23" fmla="*/ 1599843 h 5588014"/>
              <a:gd name="connsiteX24" fmla="*/ 8168282 w 9020178"/>
              <a:gd name="connsiteY24" fmla="*/ 1748336 h 5588014"/>
              <a:gd name="connsiteX25" fmla="*/ 8137021 w 9020178"/>
              <a:gd name="connsiteY25" fmla="*/ 1818673 h 5588014"/>
              <a:gd name="connsiteX26" fmla="*/ 8340221 w 9020178"/>
              <a:gd name="connsiteY26" fmla="*/ 2162551 h 5588014"/>
              <a:gd name="connsiteX27" fmla="*/ 8418375 w 9020178"/>
              <a:gd name="connsiteY27" fmla="*/ 2170368 h 5588014"/>
              <a:gd name="connsiteX28" fmla="*/ 8465266 w 9020178"/>
              <a:gd name="connsiteY28" fmla="*/ 2662735 h 5588014"/>
              <a:gd name="connsiteX29" fmla="*/ 8524959 w 9020178"/>
              <a:gd name="connsiteY29" fmla="*/ 2945456 h 5588014"/>
              <a:gd name="connsiteX30" fmla="*/ 8498580 w 9020178"/>
              <a:gd name="connsiteY30" fmla="*/ 3084571 h 5588014"/>
              <a:gd name="connsiteX31" fmla="*/ 9017248 w 9020178"/>
              <a:gd name="connsiteY31" fmla="*/ 3555331 h 5588014"/>
              <a:gd name="connsiteX32" fmla="*/ 8633924 w 9020178"/>
              <a:gd name="connsiteY32" fmla="*/ 3687644 h 5588014"/>
              <a:gd name="connsiteX33" fmla="*/ 8200326 w 9020178"/>
              <a:gd name="connsiteY33" fmla="*/ 3945410 h 5588014"/>
              <a:gd name="connsiteX34" fmla="*/ 8004629 w 9020178"/>
              <a:gd name="connsiteY34" fmla="*/ 4362268 h 5588014"/>
              <a:gd name="connsiteX35" fmla="*/ 7473183 w 9020178"/>
              <a:gd name="connsiteY35" fmla="*/ 4692859 h 5588014"/>
              <a:gd name="connsiteX36" fmla="*/ 7284207 w 9020178"/>
              <a:gd name="connsiteY36" fmla="*/ 5134428 h 5588014"/>
              <a:gd name="connsiteX37" fmla="*/ 6784648 w 9020178"/>
              <a:gd name="connsiteY37" fmla="*/ 5213832 h 5588014"/>
              <a:gd name="connsiteX38" fmla="*/ 6422170 w 9020178"/>
              <a:gd name="connsiteY38" fmla="*/ 5377174 h 5588014"/>
              <a:gd name="connsiteX39" fmla="*/ 6206310 w 9020178"/>
              <a:gd name="connsiteY39" fmla="*/ 5389679 h 5588014"/>
              <a:gd name="connsiteX40" fmla="*/ 5903541 w 9020178"/>
              <a:gd name="connsiteY40" fmla="*/ 5275418 h 5588014"/>
              <a:gd name="connsiteX41" fmla="*/ 5536375 w 9020178"/>
              <a:gd name="connsiteY41" fmla="*/ 5326999 h 5588014"/>
              <a:gd name="connsiteX42" fmla="*/ 5162800 w 9020178"/>
              <a:gd name="connsiteY42" fmla="*/ 5289329 h 5588014"/>
              <a:gd name="connsiteX43" fmla="*/ 4546165 w 9020178"/>
              <a:gd name="connsiteY43" fmla="*/ 5409998 h 5588014"/>
              <a:gd name="connsiteX44" fmla="*/ 4038478 w 9020178"/>
              <a:gd name="connsiteY44" fmla="*/ 5521446 h 5588014"/>
              <a:gd name="connsiteX45" fmla="*/ 3606600 w 9020178"/>
              <a:gd name="connsiteY45" fmla="*/ 5515194 h 5588014"/>
              <a:gd name="connsiteX46" fmla="*/ 3161155 w 9020178"/>
              <a:gd name="connsiteY46" fmla="*/ 5544750 h 5588014"/>
              <a:gd name="connsiteX47" fmla="*/ 2526357 w 9020178"/>
              <a:gd name="connsiteY47" fmla="*/ 5563805 h 5588014"/>
              <a:gd name="connsiteX48" fmla="*/ 1984594 w 9020178"/>
              <a:gd name="connsiteY48" fmla="*/ 5561462 h 5588014"/>
              <a:gd name="connsiteX49" fmla="*/ 860899 w 9020178"/>
              <a:gd name="connsiteY49" fmla="*/ 5562242 h 5588014"/>
              <a:gd name="connsiteX50" fmla="*/ 27909 w 9020178"/>
              <a:gd name="connsiteY50" fmla="*/ 5572663 h 5588014"/>
              <a:gd name="connsiteX51" fmla="*/ 32467 w 9020178"/>
              <a:gd name="connsiteY51" fmla="*/ 146182 h 5588014"/>
              <a:gd name="connsiteX52" fmla="*/ 251299 w 9020178"/>
              <a:gd name="connsiteY52" fmla="*/ 443165 h 5588014"/>
              <a:gd name="connsiteX53" fmla="*/ 1009389 w 9020178"/>
              <a:gd name="connsiteY53" fmla="*/ 677628 h 5588014"/>
              <a:gd name="connsiteX54" fmla="*/ 1642437 w 9020178"/>
              <a:gd name="connsiteY54" fmla="*/ 1349750 h 5588014"/>
              <a:gd name="connsiteX55" fmla="*/ 2158251 w 9020178"/>
              <a:gd name="connsiteY55" fmla="*/ 1967166 h 5588014"/>
              <a:gd name="connsiteX56" fmla="*/ 2455235 w 9020178"/>
              <a:gd name="connsiteY56" fmla="*/ 1506059 h 5588014"/>
              <a:gd name="connsiteX57" fmla="*/ 2608295 w 9020178"/>
              <a:gd name="connsiteY57" fmla="*/ 1168990 h 5588014"/>
              <a:gd name="connsiteX0" fmla="*/ 2608295 w 9020178"/>
              <a:gd name="connsiteY0" fmla="*/ 1168990 h 5588014"/>
              <a:gd name="connsiteX1" fmla="*/ 2580282 w 9020178"/>
              <a:gd name="connsiteY1" fmla="*/ 958982 h 5588014"/>
              <a:gd name="connsiteX2" fmla="*/ 2705328 w 9020178"/>
              <a:gd name="connsiteY2" fmla="*/ 724519 h 5588014"/>
              <a:gd name="connsiteX3" fmla="*/ 3033574 w 9020178"/>
              <a:gd name="connsiteY3" fmla="*/ 380643 h 5588014"/>
              <a:gd name="connsiteX4" fmla="*/ 3518129 w 9020178"/>
              <a:gd name="connsiteY4" fmla="*/ 247781 h 5588014"/>
              <a:gd name="connsiteX5" fmla="*/ 3760405 w 9020178"/>
              <a:gd name="connsiteY5" fmla="*/ 36765 h 5588014"/>
              <a:gd name="connsiteX6" fmla="*/ 4049575 w 9020178"/>
              <a:gd name="connsiteY6" fmla="*/ 52397 h 5588014"/>
              <a:gd name="connsiteX7" fmla="*/ 4260590 w 9020178"/>
              <a:gd name="connsiteY7" fmla="*/ 5505 h 5588014"/>
              <a:gd name="connsiteX8" fmla="*/ 4518498 w 9020178"/>
              <a:gd name="connsiteY8" fmla="*/ 138366 h 5588014"/>
              <a:gd name="connsiteX9" fmla="*/ 4995236 w 9020178"/>
              <a:gd name="connsiteY9" fmla="*/ 52396 h 5588014"/>
              <a:gd name="connsiteX10" fmla="*/ 5323482 w 9020178"/>
              <a:gd name="connsiteY10" fmla="*/ 333750 h 5588014"/>
              <a:gd name="connsiteX11" fmla="*/ 6198805 w 9020178"/>
              <a:gd name="connsiteY11" fmla="*/ 536950 h 5588014"/>
              <a:gd name="connsiteX12" fmla="*/ 6644282 w 9020178"/>
              <a:gd name="connsiteY12" fmla="*/ 138365 h 5588014"/>
              <a:gd name="connsiteX13" fmla="*/ 6792775 w 9020178"/>
              <a:gd name="connsiteY13" fmla="*/ 177442 h 5588014"/>
              <a:gd name="connsiteX14" fmla="*/ 6984252 w 9020178"/>
              <a:gd name="connsiteY14" fmla="*/ 106097 h 5588014"/>
              <a:gd name="connsiteX15" fmla="*/ 7269513 w 9020178"/>
              <a:gd name="connsiteY15" fmla="*/ 341566 h 5588014"/>
              <a:gd name="connsiteX16" fmla="*/ 7363298 w 9020178"/>
              <a:gd name="connsiteY16" fmla="*/ 333751 h 5588014"/>
              <a:gd name="connsiteX17" fmla="*/ 7488344 w 9020178"/>
              <a:gd name="connsiteY17" fmla="*/ 505690 h 5588014"/>
              <a:gd name="connsiteX18" fmla="*/ 7316405 w 9020178"/>
              <a:gd name="connsiteY18" fmla="*/ 724519 h 5588014"/>
              <a:gd name="connsiteX19" fmla="*/ 7480529 w 9020178"/>
              <a:gd name="connsiteY19" fmla="*/ 912090 h 5588014"/>
              <a:gd name="connsiteX20" fmla="*/ 7699359 w 9020178"/>
              <a:gd name="connsiteY20" fmla="*/ 1060582 h 5588014"/>
              <a:gd name="connsiteX21" fmla="*/ 7910375 w 9020178"/>
              <a:gd name="connsiteY21" fmla="*/ 1271597 h 5588014"/>
              <a:gd name="connsiteX22" fmla="*/ 8011974 w 9020178"/>
              <a:gd name="connsiteY22" fmla="*/ 1295043 h 5588014"/>
              <a:gd name="connsiteX23" fmla="*/ 8090129 w 9020178"/>
              <a:gd name="connsiteY23" fmla="*/ 1599843 h 5588014"/>
              <a:gd name="connsiteX24" fmla="*/ 8168282 w 9020178"/>
              <a:gd name="connsiteY24" fmla="*/ 1748336 h 5588014"/>
              <a:gd name="connsiteX25" fmla="*/ 8137021 w 9020178"/>
              <a:gd name="connsiteY25" fmla="*/ 1818673 h 5588014"/>
              <a:gd name="connsiteX26" fmla="*/ 8340221 w 9020178"/>
              <a:gd name="connsiteY26" fmla="*/ 2162551 h 5588014"/>
              <a:gd name="connsiteX27" fmla="*/ 8418375 w 9020178"/>
              <a:gd name="connsiteY27" fmla="*/ 2170368 h 5588014"/>
              <a:gd name="connsiteX28" fmla="*/ 8465266 w 9020178"/>
              <a:gd name="connsiteY28" fmla="*/ 2662735 h 5588014"/>
              <a:gd name="connsiteX29" fmla="*/ 8524959 w 9020178"/>
              <a:gd name="connsiteY29" fmla="*/ 2945456 h 5588014"/>
              <a:gd name="connsiteX30" fmla="*/ 8498580 w 9020178"/>
              <a:gd name="connsiteY30" fmla="*/ 3084571 h 5588014"/>
              <a:gd name="connsiteX31" fmla="*/ 9017248 w 9020178"/>
              <a:gd name="connsiteY31" fmla="*/ 3555331 h 5588014"/>
              <a:gd name="connsiteX32" fmla="*/ 8633924 w 9020178"/>
              <a:gd name="connsiteY32" fmla="*/ 3687644 h 5588014"/>
              <a:gd name="connsiteX33" fmla="*/ 8200326 w 9020178"/>
              <a:gd name="connsiteY33" fmla="*/ 3945410 h 5588014"/>
              <a:gd name="connsiteX34" fmla="*/ 8004629 w 9020178"/>
              <a:gd name="connsiteY34" fmla="*/ 4362268 h 5588014"/>
              <a:gd name="connsiteX35" fmla="*/ 7473183 w 9020178"/>
              <a:gd name="connsiteY35" fmla="*/ 4692859 h 5588014"/>
              <a:gd name="connsiteX36" fmla="*/ 7284207 w 9020178"/>
              <a:gd name="connsiteY36" fmla="*/ 5134428 h 5588014"/>
              <a:gd name="connsiteX37" fmla="*/ 6784648 w 9020178"/>
              <a:gd name="connsiteY37" fmla="*/ 5213832 h 5588014"/>
              <a:gd name="connsiteX38" fmla="*/ 6422170 w 9020178"/>
              <a:gd name="connsiteY38" fmla="*/ 5377174 h 5588014"/>
              <a:gd name="connsiteX39" fmla="*/ 6206310 w 9020178"/>
              <a:gd name="connsiteY39" fmla="*/ 5389679 h 5588014"/>
              <a:gd name="connsiteX40" fmla="*/ 5903541 w 9020178"/>
              <a:gd name="connsiteY40" fmla="*/ 5275418 h 5588014"/>
              <a:gd name="connsiteX41" fmla="*/ 5536375 w 9020178"/>
              <a:gd name="connsiteY41" fmla="*/ 5326999 h 5588014"/>
              <a:gd name="connsiteX42" fmla="*/ 5162800 w 9020178"/>
              <a:gd name="connsiteY42" fmla="*/ 5289329 h 5588014"/>
              <a:gd name="connsiteX43" fmla="*/ 4546165 w 9020178"/>
              <a:gd name="connsiteY43" fmla="*/ 5409998 h 5588014"/>
              <a:gd name="connsiteX44" fmla="*/ 4038478 w 9020178"/>
              <a:gd name="connsiteY44" fmla="*/ 5521446 h 5588014"/>
              <a:gd name="connsiteX45" fmla="*/ 3606600 w 9020178"/>
              <a:gd name="connsiteY45" fmla="*/ 5515194 h 5588014"/>
              <a:gd name="connsiteX46" fmla="*/ 3161155 w 9020178"/>
              <a:gd name="connsiteY46" fmla="*/ 5544750 h 5588014"/>
              <a:gd name="connsiteX47" fmla="*/ 2526357 w 9020178"/>
              <a:gd name="connsiteY47" fmla="*/ 5563805 h 5588014"/>
              <a:gd name="connsiteX48" fmla="*/ 1984594 w 9020178"/>
              <a:gd name="connsiteY48" fmla="*/ 5561462 h 5588014"/>
              <a:gd name="connsiteX49" fmla="*/ 860899 w 9020178"/>
              <a:gd name="connsiteY49" fmla="*/ 5562242 h 5588014"/>
              <a:gd name="connsiteX50" fmla="*/ 27909 w 9020178"/>
              <a:gd name="connsiteY50" fmla="*/ 5572663 h 5588014"/>
              <a:gd name="connsiteX51" fmla="*/ 32467 w 9020178"/>
              <a:gd name="connsiteY51" fmla="*/ 146182 h 5588014"/>
              <a:gd name="connsiteX52" fmla="*/ 251299 w 9020178"/>
              <a:gd name="connsiteY52" fmla="*/ 443165 h 5588014"/>
              <a:gd name="connsiteX53" fmla="*/ 1009389 w 9020178"/>
              <a:gd name="connsiteY53" fmla="*/ 677628 h 5588014"/>
              <a:gd name="connsiteX54" fmla="*/ 1642437 w 9020178"/>
              <a:gd name="connsiteY54" fmla="*/ 1349750 h 5588014"/>
              <a:gd name="connsiteX55" fmla="*/ 2158251 w 9020178"/>
              <a:gd name="connsiteY55" fmla="*/ 1967166 h 5588014"/>
              <a:gd name="connsiteX56" fmla="*/ 2455235 w 9020178"/>
              <a:gd name="connsiteY56" fmla="*/ 1506059 h 5588014"/>
              <a:gd name="connsiteX57" fmla="*/ 2608295 w 9020178"/>
              <a:gd name="connsiteY57" fmla="*/ 1168990 h 5588014"/>
              <a:gd name="connsiteX0" fmla="*/ 2608295 w 9019235"/>
              <a:gd name="connsiteY0" fmla="*/ 1168990 h 5588014"/>
              <a:gd name="connsiteX1" fmla="*/ 2580282 w 9019235"/>
              <a:gd name="connsiteY1" fmla="*/ 958982 h 5588014"/>
              <a:gd name="connsiteX2" fmla="*/ 2705328 w 9019235"/>
              <a:gd name="connsiteY2" fmla="*/ 724519 h 5588014"/>
              <a:gd name="connsiteX3" fmla="*/ 3033574 w 9019235"/>
              <a:gd name="connsiteY3" fmla="*/ 380643 h 5588014"/>
              <a:gd name="connsiteX4" fmla="*/ 3518129 w 9019235"/>
              <a:gd name="connsiteY4" fmla="*/ 247781 h 5588014"/>
              <a:gd name="connsiteX5" fmla="*/ 3760405 w 9019235"/>
              <a:gd name="connsiteY5" fmla="*/ 36765 h 5588014"/>
              <a:gd name="connsiteX6" fmla="*/ 4049575 w 9019235"/>
              <a:gd name="connsiteY6" fmla="*/ 52397 h 5588014"/>
              <a:gd name="connsiteX7" fmla="*/ 4260590 w 9019235"/>
              <a:gd name="connsiteY7" fmla="*/ 5505 h 5588014"/>
              <a:gd name="connsiteX8" fmla="*/ 4518498 w 9019235"/>
              <a:gd name="connsiteY8" fmla="*/ 138366 h 5588014"/>
              <a:gd name="connsiteX9" fmla="*/ 4995236 w 9019235"/>
              <a:gd name="connsiteY9" fmla="*/ 52396 h 5588014"/>
              <a:gd name="connsiteX10" fmla="*/ 5323482 w 9019235"/>
              <a:gd name="connsiteY10" fmla="*/ 333750 h 5588014"/>
              <a:gd name="connsiteX11" fmla="*/ 6198805 w 9019235"/>
              <a:gd name="connsiteY11" fmla="*/ 536950 h 5588014"/>
              <a:gd name="connsiteX12" fmla="*/ 6644282 w 9019235"/>
              <a:gd name="connsiteY12" fmla="*/ 138365 h 5588014"/>
              <a:gd name="connsiteX13" fmla="*/ 6792775 w 9019235"/>
              <a:gd name="connsiteY13" fmla="*/ 177442 h 5588014"/>
              <a:gd name="connsiteX14" fmla="*/ 6984252 w 9019235"/>
              <a:gd name="connsiteY14" fmla="*/ 106097 h 5588014"/>
              <a:gd name="connsiteX15" fmla="*/ 7269513 w 9019235"/>
              <a:gd name="connsiteY15" fmla="*/ 341566 h 5588014"/>
              <a:gd name="connsiteX16" fmla="*/ 7363298 w 9019235"/>
              <a:gd name="connsiteY16" fmla="*/ 333751 h 5588014"/>
              <a:gd name="connsiteX17" fmla="*/ 7488344 w 9019235"/>
              <a:gd name="connsiteY17" fmla="*/ 505690 h 5588014"/>
              <a:gd name="connsiteX18" fmla="*/ 7316405 w 9019235"/>
              <a:gd name="connsiteY18" fmla="*/ 724519 h 5588014"/>
              <a:gd name="connsiteX19" fmla="*/ 7480529 w 9019235"/>
              <a:gd name="connsiteY19" fmla="*/ 912090 h 5588014"/>
              <a:gd name="connsiteX20" fmla="*/ 7699359 w 9019235"/>
              <a:gd name="connsiteY20" fmla="*/ 1060582 h 5588014"/>
              <a:gd name="connsiteX21" fmla="*/ 7910375 w 9019235"/>
              <a:gd name="connsiteY21" fmla="*/ 1271597 h 5588014"/>
              <a:gd name="connsiteX22" fmla="*/ 8011974 w 9019235"/>
              <a:gd name="connsiteY22" fmla="*/ 1295043 h 5588014"/>
              <a:gd name="connsiteX23" fmla="*/ 8090129 w 9019235"/>
              <a:gd name="connsiteY23" fmla="*/ 1599843 h 5588014"/>
              <a:gd name="connsiteX24" fmla="*/ 8168282 w 9019235"/>
              <a:gd name="connsiteY24" fmla="*/ 1748336 h 5588014"/>
              <a:gd name="connsiteX25" fmla="*/ 8137021 w 9019235"/>
              <a:gd name="connsiteY25" fmla="*/ 1818673 h 5588014"/>
              <a:gd name="connsiteX26" fmla="*/ 8340221 w 9019235"/>
              <a:gd name="connsiteY26" fmla="*/ 2162551 h 5588014"/>
              <a:gd name="connsiteX27" fmla="*/ 8418375 w 9019235"/>
              <a:gd name="connsiteY27" fmla="*/ 2170368 h 5588014"/>
              <a:gd name="connsiteX28" fmla="*/ 8465266 w 9019235"/>
              <a:gd name="connsiteY28" fmla="*/ 2662735 h 5588014"/>
              <a:gd name="connsiteX29" fmla="*/ 8524959 w 9019235"/>
              <a:gd name="connsiteY29" fmla="*/ 2945456 h 5588014"/>
              <a:gd name="connsiteX30" fmla="*/ 8498580 w 9019235"/>
              <a:gd name="connsiteY30" fmla="*/ 3084571 h 5588014"/>
              <a:gd name="connsiteX31" fmla="*/ 9017248 w 9019235"/>
              <a:gd name="connsiteY31" fmla="*/ 3555331 h 5588014"/>
              <a:gd name="connsiteX32" fmla="*/ 8633924 w 9019235"/>
              <a:gd name="connsiteY32" fmla="*/ 3687644 h 5588014"/>
              <a:gd name="connsiteX33" fmla="*/ 8200326 w 9019235"/>
              <a:gd name="connsiteY33" fmla="*/ 3945410 h 5588014"/>
              <a:gd name="connsiteX34" fmla="*/ 8004629 w 9019235"/>
              <a:gd name="connsiteY34" fmla="*/ 4362268 h 5588014"/>
              <a:gd name="connsiteX35" fmla="*/ 7473183 w 9019235"/>
              <a:gd name="connsiteY35" fmla="*/ 4692859 h 5588014"/>
              <a:gd name="connsiteX36" fmla="*/ 7284207 w 9019235"/>
              <a:gd name="connsiteY36" fmla="*/ 5134428 h 5588014"/>
              <a:gd name="connsiteX37" fmla="*/ 6784648 w 9019235"/>
              <a:gd name="connsiteY37" fmla="*/ 5213832 h 5588014"/>
              <a:gd name="connsiteX38" fmla="*/ 6422170 w 9019235"/>
              <a:gd name="connsiteY38" fmla="*/ 5377174 h 5588014"/>
              <a:gd name="connsiteX39" fmla="*/ 6206310 w 9019235"/>
              <a:gd name="connsiteY39" fmla="*/ 5389679 h 5588014"/>
              <a:gd name="connsiteX40" fmla="*/ 5903541 w 9019235"/>
              <a:gd name="connsiteY40" fmla="*/ 5275418 h 5588014"/>
              <a:gd name="connsiteX41" fmla="*/ 5536375 w 9019235"/>
              <a:gd name="connsiteY41" fmla="*/ 5326999 h 5588014"/>
              <a:gd name="connsiteX42" fmla="*/ 5162800 w 9019235"/>
              <a:gd name="connsiteY42" fmla="*/ 5289329 h 5588014"/>
              <a:gd name="connsiteX43" fmla="*/ 4546165 w 9019235"/>
              <a:gd name="connsiteY43" fmla="*/ 5409998 h 5588014"/>
              <a:gd name="connsiteX44" fmla="*/ 4038478 w 9019235"/>
              <a:gd name="connsiteY44" fmla="*/ 5521446 h 5588014"/>
              <a:gd name="connsiteX45" fmla="*/ 3606600 w 9019235"/>
              <a:gd name="connsiteY45" fmla="*/ 5515194 h 5588014"/>
              <a:gd name="connsiteX46" fmla="*/ 3161155 w 9019235"/>
              <a:gd name="connsiteY46" fmla="*/ 5544750 h 5588014"/>
              <a:gd name="connsiteX47" fmla="*/ 2526357 w 9019235"/>
              <a:gd name="connsiteY47" fmla="*/ 5563805 h 5588014"/>
              <a:gd name="connsiteX48" fmla="*/ 1984594 w 9019235"/>
              <a:gd name="connsiteY48" fmla="*/ 5561462 h 5588014"/>
              <a:gd name="connsiteX49" fmla="*/ 860899 w 9019235"/>
              <a:gd name="connsiteY49" fmla="*/ 5562242 h 5588014"/>
              <a:gd name="connsiteX50" fmla="*/ 27909 w 9019235"/>
              <a:gd name="connsiteY50" fmla="*/ 5572663 h 5588014"/>
              <a:gd name="connsiteX51" fmla="*/ 32467 w 9019235"/>
              <a:gd name="connsiteY51" fmla="*/ 146182 h 5588014"/>
              <a:gd name="connsiteX52" fmla="*/ 251299 w 9019235"/>
              <a:gd name="connsiteY52" fmla="*/ 443165 h 5588014"/>
              <a:gd name="connsiteX53" fmla="*/ 1009389 w 9019235"/>
              <a:gd name="connsiteY53" fmla="*/ 677628 h 5588014"/>
              <a:gd name="connsiteX54" fmla="*/ 1642437 w 9019235"/>
              <a:gd name="connsiteY54" fmla="*/ 1349750 h 5588014"/>
              <a:gd name="connsiteX55" fmla="*/ 2158251 w 9019235"/>
              <a:gd name="connsiteY55" fmla="*/ 1967166 h 5588014"/>
              <a:gd name="connsiteX56" fmla="*/ 2455235 w 9019235"/>
              <a:gd name="connsiteY56" fmla="*/ 1506059 h 5588014"/>
              <a:gd name="connsiteX57" fmla="*/ 2608295 w 9019235"/>
              <a:gd name="connsiteY57" fmla="*/ 1168990 h 5588014"/>
              <a:gd name="connsiteX0" fmla="*/ 2608295 w 9024322"/>
              <a:gd name="connsiteY0" fmla="*/ 1168990 h 5588014"/>
              <a:gd name="connsiteX1" fmla="*/ 2580282 w 9024322"/>
              <a:gd name="connsiteY1" fmla="*/ 958982 h 5588014"/>
              <a:gd name="connsiteX2" fmla="*/ 2705328 w 9024322"/>
              <a:gd name="connsiteY2" fmla="*/ 724519 h 5588014"/>
              <a:gd name="connsiteX3" fmla="*/ 3033574 w 9024322"/>
              <a:gd name="connsiteY3" fmla="*/ 380643 h 5588014"/>
              <a:gd name="connsiteX4" fmla="*/ 3518129 w 9024322"/>
              <a:gd name="connsiteY4" fmla="*/ 247781 h 5588014"/>
              <a:gd name="connsiteX5" fmla="*/ 3760405 w 9024322"/>
              <a:gd name="connsiteY5" fmla="*/ 36765 h 5588014"/>
              <a:gd name="connsiteX6" fmla="*/ 4049575 w 9024322"/>
              <a:gd name="connsiteY6" fmla="*/ 52397 h 5588014"/>
              <a:gd name="connsiteX7" fmla="*/ 4260590 w 9024322"/>
              <a:gd name="connsiteY7" fmla="*/ 5505 h 5588014"/>
              <a:gd name="connsiteX8" fmla="*/ 4518498 w 9024322"/>
              <a:gd name="connsiteY8" fmla="*/ 138366 h 5588014"/>
              <a:gd name="connsiteX9" fmla="*/ 4995236 w 9024322"/>
              <a:gd name="connsiteY9" fmla="*/ 52396 h 5588014"/>
              <a:gd name="connsiteX10" fmla="*/ 5323482 w 9024322"/>
              <a:gd name="connsiteY10" fmla="*/ 333750 h 5588014"/>
              <a:gd name="connsiteX11" fmla="*/ 6198805 w 9024322"/>
              <a:gd name="connsiteY11" fmla="*/ 536950 h 5588014"/>
              <a:gd name="connsiteX12" fmla="*/ 6644282 w 9024322"/>
              <a:gd name="connsiteY12" fmla="*/ 138365 h 5588014"/>
              <a:gd name="connsiteX13" fmla="*/ 6792775 w 9024322"/>
              <a:gd name="connsiteY13" fmla="*/ 177442 h 5588014"/>
              <a:gd name="connsiteX14" fmla="*/ 6984252 w 9024322"/>
              <a:gd name="connsiteY14" fmla="*/ 106097 h 5588014"/>
              <a:gd name="connsiteX15" fmla="*/ 7269513 w 9024322"/>
              <a:gd name="connsiteY15" fmla="*/ 341566 h 5588014"/>
              <a:gd name="connsiteX16" fmla="*/ 7363298 w 9024322"/>
              <a:gd name="connsiteY16" fmla="*/ 333751 h 5588014"/>
              <a:gd name="connsiteX17" fmla="*/ 7488344 w 9024322"/>
              <a:gd name="connsiteY17" fmla="*/ 505690 h 5588014"/>
              <a:gd name="connsiteX18" fmla="*/ 7316405 w 9024322"/>
              <a:gd name="connsiteY18" fmla="*/ 724519 h 5588014"/>
              <a:gd name="connsiteX19" fmla="*/ 7480529 w 9024322"/>
              <a:gd name="connsiteY19" fmla="*/ 912090 h 5588014"/>
              <a:gd name="connsiteX20" fmla="*/ 7699359 w 9024322"/>
              <a:gd name="connsiteY20" fmla="*/ 1060582 h 5588014"/>
              <a:gd name="connsiteX21" fmla="*/ 7910375 w 9024322"/>
              <a:gd name="connsiteY21" fmla="*/ 1271597 h 5588014"/>
              <a:gd name="connsiteX22" fmla="*/ 8011974 w 9024322"/>
              <a:gd name="connsiteY22" fmla="*/ 1295043 h 5588014"/>
              <a:gd name="connsiteX23" fmla="*/ 8090129 w 9024322"/>
              <a:gd name="connsiteY23" fmla="*/ 1599843 h 5588014"/>
              <a:gd name="connsiteX24" fmla="*/ 8168282 w 9024322"/>
              <a:gd name="connsiteY24" fmla="*/ 1748336 h 5588014"/>
              <a:gd name="connsiteX25" fmla="*/ 8137021 w 9024322"/>
              <a:gd name="connsiteY25" fmla="*/ 1818673 h 5588014"/>
              <a:gd name="connsiteX26" fmla="*/ 8340221 w 9024322"/>
              <a:gd name="connsiteY26" fmla="*/ 2162551 h 5588014"/>
              <a:gd name="connsiteX27" fmla="*/ 8418375 w 9024322"/>
              <a:gd name="connsiteY27" fmla="*/ 2170368 h 5588014"/>
              <a:gd name="connsiteX28" fmla="*/ 8465266 w 9024322"/>
              <a:gd name="connsiteY28" fmla="*/ 2662735 h 5588014"/>
              <a:gd name="connsiteX29" fmla="*/ 8524959 w 9024322"/>
              <a:gd name="connsiteY29" fmla="*/ 2945456 h 5588014"/>
              <a:gd name="connsiteX30" fmla="*/ 8498580 w 9024322"/>
              <a:gd name="connsiteY30" fmla="*/ 3084571 h 5588014"/>
              <a:gd name="connsiteX31" fmla="*/ 9017248 w 9024322"/>
              <a:gd name="connsiteY31" fmla="*/ 3555331 h 5588014"/>
              <a:gd name="connsiteX32" fmla="*/ 8633924 w 9024322"/>
              <a:gd name="connsiteY32" fmla="*/ 3687644 h 5588014"/>
              <a:gd name="connsiteX33" fmla="*/ 8200326 w 9024322"/>
              <a:gd name="connsiteY33" fmla="*/ 3945410 h 5588014"/>
              <a:gd name="connsiteX34" fmla="*/ 8004629 w 9024322"/>
              <a:gd name="connsiteY34" fmla="*/ 4362268 h 5588014"/>
              <a:gd name="connsiteX35" fmla="*/ 7473183 w 9024322"/>
              <a:gd name="connsiteY35" fmla="*/ 4692859 h 5588014"/>
              <a:gd name="connsiteX36" fmla="*/ 7284207 w 9024322"/>
              <a:gd name="connsiteY36" fmla="*/ 5134428 h 5588014"/>
              <a:gd name="connsiteX37" fmla="*/ 6784648 w 9024322"/>
              <a:gd name="connsiteY37" fmla="*/ 5213832 h 5588014"/>
              <a:gd name="connsiteX38" fmla="*/ 6422170 w 9024322"/>
              <a:gd name="connsiteY38" fmla="*/ 5377174 h 5588014"/>
              <a:gd name="connsiteX39" fmla="*/ 6206310 w 9024322"/>
              <a:gd name="connsiteY39" fmla="*/ 5389679 h 5588014"/>
              <a:gd name="connsiteX40" fmla="*/ 5903541 w 9024322"/>
              <a:gd name="connsiteY40" fmla="*/ 5275418 h 5588014"/>
              <a:gd name="connsiteX41" fmla="*/ 5536375 w 9024322"/>
              <a:gd name="connsiteY41" fmla="*/ 5326999 h 5588014"/>
              <a:gd name="connsiteX42" fmla="*/ 5162800 w 9024322"/>
              <a:gd name="connsiteY42" fmla="*/ 5289329 h 5588014"/>
              <a:gd name="connsiteX43" fmla="*/ 4546165 w 9024322"/>
              <a:gd name="connsiteY43" fmla="*/ 5409998 h 5588014"/>
              <a:gd name="connsiteX44" fmla="*/ 4038478 w 9024322"/>
              <a:gd name="connsiteY44" fmla="*/ 5521446 h 5588014"/>
              <a:gd name="connsiteX45" fmla="*/ 3606600 w 9024322"/>
              <a:gd name="connsiteY45" fmla="*/ 5515194 h 5588014"/>
              <a:gd name="connsiteX46" fmla="*/ 3161155 w 9024322"/>
              <a:gd name="connsiteY46" fmla="*/ 5544750 h 5588014"/>
              <a:gd name="connsiteX47" fmla="*/ 2526357 w 9024322"/>
              <a:gd name="connsiteY47" fmla="*/ 5563805 h 5588014"/>
              <a:gd name="connsiteX48" fmla="*/ 1984594 w 9024322"/>
              <a:gd name="connsiteY48" fmla="*/ 5561462 h 5588014"/>
              <a:gd name="connsiteX49" fmla="*/ 860899 w 9024322"/>
              <a:gd name="connsiteY49" fmla="*/ 5562242 h 5588014"/>
              <a:gd name="connsiteX50" fmla="*/ 27909 w 9024322"/>
              <a:gd name="connsiteY50" fmla="*/ 5572663 h 5588014"/>
              <a:gd name="connsiteX51" fmla="*/ 32467 w 9024322"/>
              <a:gd name="connsiteY51" fmla="*/ 146182 h 5588014"/>
              <a:gd name="connsiteX52" fmla="*/ 251299 w 9024322"/>
              <a:gd name="connsiteY52" fmla="*/ 443165 h 5588014"/>
              <a:gd name="connsiteX53" fmla="*/ 1009389 w 9024322"/>
              <a:gd name="connsiteY53" fmla="*/ 677628 h 5588014"/>
              <a:gd name="connsiteX54" fmla="*/ 1642437 w 9024322"/>
              <a:gd name="connsiteY54" fmla="*/ 1349750 h 5588014"/>
              <a:gd name="connsiteX55" fmla="*/ 2158251 w 9024322"/>
              <a:gd name="connsiteY55" fmla="*/ 1967166 h 5588014"/>
              <a:gd name="connsiteX56" fmla="*/ 2455235 w 9024322"/>
              <a:gd name="connsiteY56" fmla="*/ 1506059 h 5588014"/>
              <a:gd name="connsiteX57" fmla="*/ 2608295 w 9024322"/>
              <a:gd name="connsiteY57" fmla="*/ 1168990 h 5588014"/>
              <a:gd name="connsiteX0" fmla="*/ 2608295 w 9020483"/>
              <a:gd name="connsiteY0" fmla="*/ 1168990 h 5588014"/>
              <a:gd name="connsiteX1" fmla="*/ 2580282 w 9020483"/>
              <a:gd name="connsiteY1" fmla="*/ 958982 h 5588014"/>
              <a:gd name="connsiteX2" fmla="*/ 2705328 w 9020483"/>
              <a:gd name="connsiteY2" fmla="*/ 724519 h 5588014"/>
              <a:gd name="connsiteX3" fmla="*/ 3033574 w 9020483"/>
              <a:gd name="connsiteY3" fmla="*/ 380643 h 5588014"/>
              <a:gd name="connsiteX4" fmla="*/ 3518129 w 9020483"/>
              <a:gd name="connsiteY4" fmla="*/ 247781 h 5588014"/>
              <a:gd name="connsiteX5" fmla="*/ 3760405 w 9020483"/>
              <a:gd name="connsiteY5" fmla="*/ 36765 h 5588014"/>
              <a:gd name="connsiteX6" fmla="*/ 4049575 w 9020483"/>
              <a:gd name="connsiteY6" fmla="*/ 52397 h 5588014"/>
              <a:gd name="connsiteX7" fmla="*/ 4260590 w 9020483"/>
              <a:gd name="connsiteY7" fmla="*/ 5505 h 5588014"/>
              <a:gd name="connsiteX8" fmla="*/ 4518498 w 9020483"/>
              <a:gd name="connsiteY8" fmla="*/ 138366 h 5588014"/>
              <a:gd name="connsiteX9" fmla="*/ 4995236 w 9020483"/>
              <a:gd name="connsiteY9" fmla="*/ 52396 h 5588014"/>
              <a:gd name="connsiteX10" fmla="*/ 5323482 w 9020483"/>
              <a:gd name="connsiteY10" fmla="*/ 333750 h 5588014"/>
              <a:gd name="connsiteX11" fmla="*/ 6198805 w 9020483"/>
              <a:gd name="connsiteY11" fmla="*/ 536950 h 5588014"/>
              <a:gd name="connsiteX12" fmla="*/ 6644282 w 9020483"/>
              <a:gd name="connsiteY12" fmla="*/ 138365 h 5588014"/>
              <a:gd name="connsiteX13" fmla="*/ 6792775 w 9020483"/>
              <a:gd name="connsiteY13" fmla="*/ 177442 h 5588014"/>
              <a:gd name="connsiteX14" fmla="*/ 6984252 w 9020483"/>
              <a:gd name="connsiteY14" fmla="*/ 106097 h 5588014"/>
              <a:gd name="connsiteX15" fmla="*/ 7269513 w 9020483"/>
              <a:gd name="connsiteY15" fmla="*/ 341566 h 5588014"/>
              <a:gd name="connsiteX16" fmla="*/ 7363298 w 9020483"/>
              <a:gd name="connsiteY16" fmla="*/ 333751 h 5588014"/>
              <a:gd name="connsiteX17" fmla="*/ 7488344 w 9020483"/>
              <a:gd name="connsiteY17" fmla="*/ 505690 h 5588014"/>
              <a:gd name="connsiteX18" fmla="*/ 7316405 w 9020483"/>
              <a:gd name="connsiteY18" fmla="*/ 724519 h 5588014"/>
              <a:gd name="connsiteX19" fmla="*/ 7480529 w 9020483"/>
              <a:gd name="connsiteY19" fmla="*/ 912090 h 5588014"/>
              <a:gd name="connsiteX20" fmla="*/ 7699359 w 9020483"/>
              <a:gd name="connsiteY20" fmla="*/ 1060582 h 5588014"/>
              <a:gd name="connsiteX21" fmla="*/ 7910375 w 9020483"/>
              <a:gd name="connsiteY21" fmla="*/ 1271597 h 5588014"/>
              <a:gd name="connsiteX22" fmla="*/ 8011974 w 9020483"/>
              <a:gd name="connsiteY22" fmla="*/ 1295043 h 5588014"/>
              <a:gd name="connsiteX23" fmla="*/ 8090129 w 9020483"/>
              <a:gd name="connsiteY23" fmla="*/ 1599843 h 5588014"/>
              <a:gd name="connsiteX24" fmla="*/ 8168282 w 9020483"/>
              <a:gd name="connsiteY24" fmla="*/ 1748336 h 5588014"/>
              <a:gd name="connsiteX25" fmla="*/ 8137021 w 9020483"/>
              <a:gd name="connsiteY25" fmla="*/ 1818673 h 5588014"/>
              <a:gd name="connsiteX26" fmla="*/ 8340221 w 9020483"/>
              <a:gd name="connsiteY26" fmla="*/ 2162551 h 5588014"/>
              <a:gd name="connsiteX27" fmla="*/ 8418375 w 9020483"/>
              <a:gd name="connsiteY27" fmla="*/ 2170368 h 5588014"/>
              <a:gd name="connsiteX28" fmla="*/ 8465266 w 9020483"/>
              <a:gd name="connsiteY28" fmla="*/ 2662735 h 5588014"/>
              <a:gd name="connsiteX29" fmla="*/ 8524959 w 9020483"/>
              <a:gd name="connsiteY29" fmla="*/ 2945456 h 5588014"/>
              <a:gd name="connsiteX30" fmla="*/ 8498580 w 9020483"/>
              <a:gd name="connsiteY30" fmla="*/ 3084571 h 5588014"/>
              <a:gd name="connsiteX31" fmla="*/ 9017248 w 9020483"/>
              <a:gd name="connsiteY31" fmla="*/ 3555331 h 5588014"/>
              <a:gd name="connsiteX32" fmla="*/ 8633924 w 9020483"/>
              <a:gd name="connsiteY32" fmla="*/ 3687644 h 5588014"/>
              <a:gd name="connsiteX33" fmla="*/ 8200326 w 9020483"/>
              <a:gd name="connsiteY33" fmla="*/ 3945410 h 5588014"/>
              <a:gd name="connsiteX34" fmla="*/ 8004629 w 9020483"/>
              <a:gd name="connsiteY34" fmla="*/ 4362268 h 5588014"/>
              <a:gd name="connsiteX35" fmla="*/ 7473183 w 9020483"/>
              <a:gd name="connsiteY35" fmla="*/ 4692859 h 5588014"/>
              <a:gd name="connsiteX36" fmla="*/ 7284207 w 9020483"/>
              <a:gd name="connsiteY36" fmla="*/ 5134428 h 5588014"/>
              <a:gd name="connsiteX37" fmla="*/ 6784648 w 9020483"/>
              <a:gd name="connsiteY37" fmla="*/ 5213832 h 5588014"/>
              <a:gd name="connsiteX38" fmla="*/ 6422170 w 9020483"/>
              <a:gd name="connsiteY38" fmla="*/ 5377174 h 5588014"/>
              <a:gd name="connsiteX39" fmla="*/ 6206310 w 9020483"/>
              <a:gd name="connsiteY39" fmla="*/ 5389679 h 5588014"/>
              <a:gd name="connsiteX40" fmla="*/ 5903541 w 9020483"/>
              <a:gd name="connsiteY40" fmla="*/ 5275418 h 5588014"/>
              <a:gd name="connsiteX41" fmla="*/ 5536375 w 9020483"/>
              <a:gd name="connsiteY41" fmla="*/ 5326999 h 5588014"/>
              <a:gd name="connsiteX42" fmla="*/ 5162800 w 9020483"/>
              <a:gd name="connsiteY42" fmla="*/ 5289329 h 5588014"/>
              <a:gd name="connsiteX43" fmla="*/ 4546165 w 9020483"/>
              <a:gd name="connsiteY43" fmla="*/ 5409998 h 5588014"/>
              <a:gd name="connsiteX44" fmla="*/ 4038478 w 9020483"/>
              <a:gd name="connsiteY44" fmla="*/ 5521446 h 5588014"/>
              <a:gd name="connsiteX45" fmla="*/ 3606600 w 9020483"/>
              <a:gd name="connsiteY45" fmla="*/ 5515194 h 5588014"/>
              <a:gd name="connsiteX46" fmla="*/ 3161155 w 9020483"/>
              <a:gd name="connsiteY46" fmla="*/ 5544750 h 5588014"/>
              <a:gd name="connsiteX47" fmla="*/ 2526357 w 9020483"/>
              <a:gd name="connsiteY47" fmla="*/ 5563805 h 5588014"/>
              <a:gd name="connsiteX48" fmla="*/ 1984594 w 9020483"/>
              <a:gd name="connsiteY48" fmla="*/ 5561462 h 5588014"/>
              <a:gd name="connsiteX49" fmla="*/ 860899 w 9020483"/>
              <a:gd name="connsiteY49" fmla="*/ 5562242 h 5588014"/>
              <a:gd name="connsiteX50" fmla="*/ 27909 w 9020483"/>
              <a:gd name="connsiteY50" fmla="*/ 5572663 h 5588014"/>
              <a:gd name="connsiteX51" fmla="*/ 32467 w 9020483"/>
              <a:gd name="connsiteY51" fmla="*/ 146182 h 5588014"/>
              <a:gd name="connsiteX52" fmla="*/ 251299 w 9020483"/>
              <a:gd name="connsiteY52" fmla="*/ 443165 h 5588014"/>
              <a:gd name="connsiteX53" fmla="*/ 1009389 w 9020483"/>
              <a:gd name="connsiteY53" fmla="*/ 677628 h 5588014"/>
              <a:gd name="connsiteX54" fmla="*/ 1642437 w 9020483"/>
              <a:gd name="connsiteY54" fmla="*/ 1349750 h 5588014"/>
              <a:gd name="connsiteX55" fmla="*/ 2158251 w 9020483"/>
              <a:gd name="connsiteY55" fmla="*/ 1967166 h 5588014"/>
              <a:gd name="connsiteX56" fmla="*/ 2455235 w 9020483"/>
              <a:gd name="connsiteY56" fmla="*/ 1506059 h 5588014"/>
              <a:gd name="connsiteX57" fmla="*/ 2608295 w 9020483"/>
              <a:gd name="connsiteY57" fmla="*/ 1168990 h 558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020483" h="5588014">
                <a:moveTo>
                  <a:pt x="2608295" y="1168990"/>
                </a:moveTo>
                <a:cubicBezTo>
                  <a:pt x="2643465" y="1077810"/>
                  <a:pt x="2562807" y="1033061"/>
                  <a:pt x="2580282" y="958982"/>
                </a:cubicBezTo>
                <a:cubicBezTo>
                  <a:pt x="2597757" y="884904"/>
                  <a:pt x="2632385" y="822211"/>
                  <a:pt x="2705328" y="724519"/>
                </a:cubicBezTo>
                <a:cubicBezTo>
                  <a:pt x="2782721" y="620482"/>
                  <a:pt x="2947605" y="608592"/>
                  <a:pt x="3033574" y="380643"/>
                </a:cubicBezTo>
                <a:cubicBezTo>
                  <a:pt x="3174251" y="301187"/>
                  <a:pt x="3339678" y="273832"/>
                  <a:pt x="3518129" y="247781"/>
                </a:cubicBezTo>
                <a:cubicBezTo>
                  <a:pt x="3723934" y="237360"/>
                  <a:pt x="3554600" y="47186"/>
                  <a:pt x="3760405" y="36765"/>
                </a:cubicBezTo>
                <a:cubicBezTo>
                  <a:pt x="3834651" y="-6219"/>
                  <a:pt x="3966211" y="57607"/>
                  <a:pt x="4049575" y="52397"/>
                </a:cubicBezTo>
                <a:cubicBezTo>
                  <a:pt x="4132939" y="47187"/>
                  <a:pt x="4174621" y="-19244"/>
                  <a:pt x="4260590" y="5505"/>
                </a:cubicBezTo>
                <a:cubicBezTo>
                  <a:pt x="4346559" y="30254"/>
                  <a:pt x="4389544" y="144879"/>
                  <a:pt x="4518498" y="138366"/>
                </a:cubicBezTo>
                <a:cubicBezTo>
                  <a:pt x="4647452" y="131853"/>
                  <a:pt x="4833718" y="294"/>
                  <a:pt x="4995236" y="52396"/>
                </a:cubicBezTo>
                <a:cubicBezTo>
                  <a:pt x="5156754" y="104498"/>
                  <a:pt x="5112467" y="293371"/>
                  <a:pt x="5323482" y="333750"/>
                </a:cubicBezTo>
                <a:cubicBezTo>
                  <a:pt x="5620467" y="292068"/>
                  <a:pt x="5901820" y="578632"/>
                  <a:pt x="6198805" y="536950"/>
                </a:cubicBezTo>
                <a:cubicBezTo>
                  <a:pt x="6349903" y="450981"/>
                  <a:pt x="6493184" y="224334"/>
                  <a:pt x="6644282" y="138365"/>
                </a:cubicBezTo>
                <a:cubicBezTo>
                  <a:pt x="6719831" y="133155"/>
                  <a:pt x="6717226" y="182652"/>
                  <a:pt x="6792775" y="177442"/>
                </a:cubicBezTo>
                <a:lnTo>
                  <a:pt x="6984252" y="106097"/>
                </a:lnTo>
                <a:lnTo>
                  <a:pt x="7269513" y="341566"/>
                </a:lnTo>
                <a:lnTo>
                  <a:pt x="7363298" y="333751"/>
                </a:lnTo>
                <a:lnTo>
                  <a:pt x="7488344" y="505690"/>
                </a:lnTo>
                <a:cubicBezTo>
                  <a:pt x="7502672" y="587752"/>
                  <a:pt x="7420609" y="612499"/>
                  <a:pt x="7316405" y="724519"/>
                </a:cubicBezTo>
                <a:cubicBezTo>
                  <a:pt x="7375020" y="789647"/>
                  <a:pt x="7391955" y="805280"/>
                  <a:pt x="7480529" y="912090"/>
                </a:cubicBezTo>
                <a:cubicBezTo>
                  <a:pt x="7518303" y="1000665"/>
                  <a:pt x="7450570" y="1102264"/>
                  <a:pt x="7699359" y="1060582"/>
                </a:cubicBezTo>
                <a:lnTo>
                  <a:pt x="7910375" y="1271597"/>
                </a:lnTo>
                <a:lnTo>
                  <a:pt x="8011974" y="1295043"/>
                </a:lnTo>
                <a:lnTo>
                  <a:pt x="8090129" y="1599843"/>
                </a:lnTo>
                <a:lnTo>
                  <a:pt x="8168282" y="1748336"/>
                </a:lnTo>
                <a:lnTo>
                  <a:pt x="8137021" y="1818673"/>
                </a:lnTo>
                <a:lnTo>
                  <a:pt x="8340221" y="2162551"/>
                </a:lnTo>
                <a:cubicBezTo>
                  <a:pt x="8387113" y="2221167"/>
                  <a:pt x="8397534" y="2087004"/>
                  <a:pt x="8418375" y="2170368"/>
                </a:cubicBezTo>
                <a:cubicBezTo>
                  <a:pt x="8439216" y="2253732"/>
                  <a:pt x="8447502" y="2533554"/>
                  <a:pt x="8465266" y="2662735"/>
                </a:cubicBezTo>
                <a:cubicBezTo>
                  <a:pt x="8483030" y="2791916"/>
                  <a:pt x="8503532" y="2810380"/>
                  <a:pt x="8524959" y="2945456"/>
                </a:cubicBezTo>
                <a:cubicBezTo>
                  <a:pt x="8477806" y="3065292"/>
                  <a:pt x="8477492" y="2982925"/>
                  <a:pt x="8498580" y="3084571"/>
                </a:cubicBezTo>
                <a:cubicBezTo>
                  <a:pt x="8525116" y="3212476"/>
                  <a:pt x="9067081" y="3534829"/>
                  <a:pt x="9017248" y="3555331"/>
                </a:cubicBezTo>
                <a:cubicBezTo>
                  <a:pt x="8967415" y="3575833"/>
                  <a:pt x="8934035" y="3542875"/>
                  <a:pt x="8633924" y="3687644"/>
                </a:cubicBezTo>
                <a:cubicBezTo>
                  <a:pt x="8467925" y="3728781"/>
                  <a:pt x="8305209" y="3832973"/>
                  <a:pt x="8200326" y="3945410"/>
                </a:cubicBezTo>
                <a:cubicBezTo>
                  <a:pt x="8095444" y="4057847"/>
                  <a:pt x="8125819" y="4237693"/>
                  <a:pt x="8004629" y="4362268"/>
                </a:cubicBezTo>
                <a:cubicBezTo>
                  <a:pt x="7883439" y="4486843"/>
                  <a:pt x="7746200" y="4667641"/>
                  <a:pt x="7473183" y="4692859"/>
                </a:cubicBezTo>
                <a:cubicBezTo>
                  <a:pt x="7384609" y="4760592"/>
                  <a:pt x="7495763" y="4948836"/>
                  <a:pt x="7284207" y="5134428"/>
                </a:cubicBezTo>
                <a:cubicBezTo>
                  <a:pt x="7208658" y="5209977"/>
                  <a:pt x="6928321" y="5173374"/>
                  <a:pt x="6784648" y="5213832"/>
                </a:cubicBezTo>
                <a:cubicBezTo>
                  <a:pt x="6640975" y="5254290"/>
                  <a:pt x="6646576" y="5305194"/>
                  <a:pt x="6422170" y="5377174"/>
                </a:cubicBezTo>
                <a:cubicBezTo>
                  <a:pt x="6197764" y="5449154"/>
                  <a:pt x="6318330" y="5340182"/>
                  <a:pt x="6206310" y="5389679"/>
                </a:cubicBezTo>
                <a:cubicBezTo>
                  <a:pt x="6031767" y="5420940"/>
                  <a:pt x="6342265" y="5369565"/>
                  <a:pt x="5903541" y="5275418"/>
                </a:cubicBezTo>
                <a:cubicBezTo>
                  <a:pt x="5594625" y="5237487"/>
                  <a:pt x="5953425" y="5340439"/>
                  <a:pt x="5536375" y="5326999"/>
                </a:cubicBezTo>
                <a:cubicBezTo>
                  <a:pt x="5348076" y="5306887"/>
                  <a:pt x="5420676" y="5387801"/>
                  <a:pt x="5162800" y="5289329"/>
                </a:cubicBezTo>
                <a:cubicBezTo>
                  <a:pt x="4963508" y="5338826"/>
                  <a:pt x="4791589" y="5336427"/>
                  <a:pt x="4546165" y="5409998"/>
                </a:cubicBezTo>
                <a:cubicBezTo>
                  <a:pt x="4397673" y="5423024"/>
                  <a:pt x="4195072" y="5503913"/>
                  <a:pt x="4038478" y="5521446"/>
                </a:cubicBezTo>
                <a:cubicBezTo>
                  <a:pt x="3881884" y="5538979"/>
                  <a:pt x="3752820" y="5511310"/>
                  <a:pt x="3606600" y="5515194"/>
                </a:cubicBezTo>
                <a:cubicBezTo>
                  <a:pt x="3460380" y="5519078"/>
                  <a:pt x="3633048" y="5579138"/>
                  <a:pt x="3161155" y="5544750"/>
                </a:cubicBezTo>
                <a:cubicBezTo>
                  <a:pt x="3014382" y="5565226"/>
                  <a:pt x="2722450" y="5561020"/>
                  <a:pt x="2526357" y="5563805"/>
                </a:cubicBezTo>
                <a:lnTo>
                  <a:pt x="1984594" y="5561462"/>
                </a:lnTo>
                <a:lnTo>
                  <a:pt x="860899" y="5562242"/>
                </a:lnTo>
                <a:cubicBezTo>
                  <a:pt x="534785" y="5564109"/>
                  <a:pt x="795120" y="5611740"/>
                  <a:pt x="27909" y="5572663"/>
                </a:cubicBezTo>
                <a:cubicBezTo>
                  <a:pt x="18791" y="4634816"/>
                  <a:pt x="-32661" y="1001967"/>
                  <a:pt x="32467" y="146182"/>
                </a:cubicBezTo>
                <a:cubicBezTo>
                  <a:pt x="253903" y="493966"/>
                  <a:pt x="88479" y="354591"/>
                  <a:pt x="251299" y="443165"/>
                </a:cubicBezTo>
                <a:cubicBezTo>
                  <a:pt x="414119" y="531739"/>
                  <a:pt x="815307" y="520018"/>
                  <a:pt x="1009389" y="677628"/>
                </a:cubicBezTo>
                <a:cubicBezTo>
                  <a:pt x="1203471" y="835238"/>
                  <a:pt x="1608570" y="1392735"/>
                  <a:pt x="1642437" y="1349750"/>
                </a:cubicBezTo>
                <a:cubicBezTo>
                  <a:pt x="1676304" y="1306765"/>
                  <a:pt x="2149133" y="2217258"/>
                  <a:pt x="2158251" y="1967166"/>
                </a:cubicBezTo>
                <a:cubicBezTo>
                  <a:pt x="2167369" y="1717074"/>
                  <a:pt x="2476617" y="1741991"/>
                  <a:pt x="2455235" y="1506059"/>
                </a:cubicBezTo>
                <a:lnTo>
                  <a:pt x="2608295" y="1168990"/>
                </a:lnTo>
                <a:close/>
              </a:path>
            </a:pathLst>
          </a:custGeom>
          <a:noFill/>
          <a:ln w="762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7D228986-2C06-4B7E-A039-620D3BF9D63D}"/>
              </a:ext>
            </a:extLst>
          </p:cNvPr>
          <p:cNvSpPr/>
          <p:nvPr/>
        </p:nvSpPr>
        <p:spPr>
          <a:xfrm>
            <a:off x="79943" y="936712"/>
            <a:ext cx="1845810" cy="2164628"/>
          </a:xfrm>
          <a:prstGeom prst="rect">
            <a:avLst/>
          </a:prstGeom>
          <a:solidFill>
            <a:schemeClr val="bg1"/>
          </a:solidFill>
          <a:ln w="1905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テキスト ボックス 25">
            <a:extLst>
              <a:ext uri="{FF2B5EF4-FFF2-40B4-BE49-F238E27FC236}">
                <a16:creationId xmlns:a16="http://schemas.microsoft.com/office/drawing/2014/main" id="{6D0A5CCD-70D1-4A84-8888-73097152C179}"/>
              </a:ext>
            </a:extLst>
          </p:cNvPr>
          <p:cNvSpPr txBox="1"/>
          <p:nvPr/>
        </p:nvSpPr>
        <p:spPr>
          <a:xfrm>
            <a:off x="81813" y="964461"/>
            <a:ext cx="570875" cy="246221"/>
          </a:xfrm>
          <a:prstGeom prst="rect">
            <a:avLst/>
          </a:prstGeom>
          <a:noFill/>
        </p:spPr>
        <p:txBody>
          <a:bodyPr wrap="square" rtlCol="0">
            <a:spAutoFit/>
          </a:bodyPr>
          <a:lstStyle/>
          <a:p>
            <a:r>
              <a:rPr lang="ja-JP" altLang="en-US" sz="1000" b="1" dirty="0"/>
              <a:t>凡 例</a:t>
            </a:r>
            <a:endParaRPr kumimoji="1" lang="ja-JP" altLang="en-US" sz="1000" b="1" dirty="0"/>
          </a:p>
        </p:txBody>
      </p:sp>
      <p:sp>
        <p:nvSpPr>
          <p:cNvPr id="27" name="テキスト ボックス 26">
            <a:extLst>
              <a:ext uri="{FF2B5EF4-FFF2-40B4-BE49-F238E27FC236}">
                <a16:creationId xmlns:a16="http://schemas.microsoft.com/office/drawing/2014/main" id="{5A8EC05A-07ED-47B1-BA9A-BDE7167FB319}"/>
              </a:ext>
            </a:extLst>
          </p:cNvPr>
          <p:cNvSpPr txBox="1"/>
          <p:nvPr/>
        </p:nvSpPr>
        <p:spPr>
          <a:xfrm>
            <a:off x="460024" y="2144031"/>
            <a:ext cx="1720790" cy="230832"/>
          </a:xfrm>
          <a:prstGeom prst="rect">
            <a:avLst/>
          </a:prstGeom>
          <a:noFill/>
        </p:spPr>
        <p:txBody>
          <a:bodyPr wrap="square" rtlCol="0">
            <a:spAutoFit/>
          </a:bodyPr>
          <a:lstStyle/>
          <a:p>
            <a:r>
              <a:rPr kumimoji="1" lang="ja-JP" altLang="en-US" sz="900" b="1" dirty="0"/>
              <a:t>山地災害危険地区（山腹）</a:t>
            </a:r>
          </a:p>
        </p:txBody>
      </p:sp>
      <p:sp>
        <p:nvSpPr>
          <p:cNvPr id="28" name="正方形/長方形 27">
            <a:extLst>
              <a:ext uri="{FF2B5EF4-FFF2-40B4-BE49-F238E27FC236}">
                <a16:creationId xmlns:a16="http://schemas.microsoft.com/office/drawing/2014/main" id="{ABDF4EEF-1842-4B13-B782-0F1AB468D6AB}"/>
              </a:ext>
            </a:extLst>
          </p:cNvPr>
          <p:cNvSpPr/>
          <p:nvPr/>
        </p:nvSpPr>
        <p:spPr>
          <a:xfrm>
            <a:off x="158622" y="2185261"/>
            <a:ext cx="344963" cy="150921"/>
          </a:xfrm>
          <a:prstGeom prst="rect">
            <a:avLst/>
          </a:prstGeom>
          <a:noFill/>
          <a:ln w="3175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テキスト ボックス 28">
            <a:extLst>
              <a:ext uri="{FF2B5EF4-FFF2-40B4-BE49-F238E27FC236}">
                <a16:creationId xmlns:a16="http://schemas.microsoft.com/office/drawing/2014/main" id="{661EEDDA-5E7E-4824-A256-DE1ED36E037B}"/>
              </a:ext>
            </a:extLst>
          </p:cNvPr>
          <p:cNvSpPr txBox="1"/>
          <p:nvPr/>
        </p:nvSpPr>
        <p:spPr>
          <a:xfrm>
            <a:off x="448989" y="2380149"/>
            <a:ext cx="1720789" cy="230832"/>
          </a:xfrm>
          <a:prstGeom prst="rect">
            <a:avLst/>
          </a:prstGeom>
          <a:noFill/>
        </p:spPr>
        <p:txBody>
          <a:bodyPr wrap="square" rtlCol="0">
            <a:spAutoFit/>
          </a:bodyPr>
          <a:lstStyle/>
          <a:p>
            <a:r>
              <a:rPr kumimoji="1" lang="ja-JP" altLang="en-US" sz="900" b="1" dirty="0"/>
              <a:t>山地災害危険地区（渓流）</a:t>
            </a:r>
          </a:p>
        </p:txBody>
      </p:sp>
      <p:sp>
        <p:nvSpPr>
          <p:cNvPr id="30" name="正方形/長方形 29">
            <a:extLst>
              <a:ext uri="{FF2B5EF4-FFF2-40B4-BE49-F238E27FC236}">
                <a16:creationId xmlns:a16="http://schemas.microsoft.com/office/drawing/2014/main" id="{43803E69-A6B2-44A4-B9E1-403DF31B6B70}"/>
              </a:ext>
            </a:extLst>
          </p:cNvPr>
          <p:cNvSpPr/>
          <p:nvPr/>
        </p:nvSpPr>
        <p:spPr>
          <a:xfrm>
            <a:off x="155901" y="2413066"/>
            <a:ext cx="344963" cy="150921"/>
          </a:xfrm>
          <a:prstGeom prst="rect">
            <a:avLst/>
          </a:prstGeom>
          <a:noFill/>
          <a:ln w="31750">
            <a:solidFill>
              <a:srgbClr val="00206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a:extLst>
              <a:ext uri="{FF2B5EF4-FFF2-40B4-BE49-F238E27FC236}">
                <a16:creationId xmlns:a16="http://schemas.microsoft.com/office/drawing/2014/main" id="{61DAD991-1D69-4EB4-89F5-8EBFE986EF89}"/>
              </a:ext>
            </a:extLst>
          </p:cNvPr>
          <p:cNvSpPr txBox="1"/>
          <p:nvPr/>
        </p:nvSpPr>
        <p:spPr>
          <a:xfrm>
            <a:off x="440490" y="1201075"/>
            <a:ext cx="1015662" cy="246221"/>
          </a:xfrm>
          <a:prstGeom prst="rect">
            <a:avLst/>
          </a:prstGeom>
          <a:noFill/>
        </p:spPr>
        <p:txBody>
          <a:bodyPr wrap="square" rtlCol="0">
            <a:spAutoFit/>
          </a:bodyPr>
          <a:lstStyle/>
          <a:p>
            <a:r>
              <a:rPr kumimoji="1" lang="ja-JP" altLang="en-US" sz="1000" b="1" dirty="0"/>
              <a:t>①資源循環林</a:t>
            </a:r>
          </a:p>
        </p:txBody>
      </p:sp>
      <p:sp>
        <p:nvSpPr>
          <p:cNvPr id="32" name="テキスト ボックス 31">
            <a:extLst>
              <a:ext uri="{FF2B5EF4-FFF2-40B4-BE49-F238E27FC236}">
                <a16:creationId xmlns:a16="http://schemas.microsoft.com/office/drawing/2014/main" id="{B95A823F-C7C4-46BC-8E2D-AE89193DBD2C}"/>
              </a:ext>
            </a:extLst>
          </p:cNvPr>
          <p:cNvSpPr txBox="1"/>
          <p:nvPr/>
        </p:nvSpPr>
        <p:spPr>
          <a:xfrm>
            <a:off x="432176" y="1434323"/>
            <a:ext cx="1598860" cy="230832"/>
          </a:xfrm>
          <a:prstGeom prst="rect">
            <a:avLst/>
          </a:prstGeom>
          <a:noFill/>
        </p:spPr>
        <p:txBody>
          <a:bodyPr wrap="square" rtlCol="0">
            <a:spAutoFit/>
          </a:bodyPr>
          <a:lstStyle/>
          <a:p>
            <a:r>
              <a:rPr lang="ja-JP" altLang="en-US" sz="900" b="1" dirty="0"/>
              <a:t>②広葉樹</a:t>
            </a:r>
            <a:r>
              <a:rPr kumimoji="1" lang="ja-JP" altLang="en-US" sz="900" b="1" dirty="0"/>
              <a:t>林への誘導・転換</a:t>
            </a:r>
          </a:p>
        </p:txBody>
      </p:sp>
      <p:sp>
        <p:nvSpPr>
          <p:cNvPr id="33" name="テキスト ボックス 32">
            <a:extLst>
              <a:ext uri="{FF2B5EF4-FFF2-40B4-BE49-F238E27FC236}">
                <a16:creationId xmlns:a16="http://schemas.microsoft.com/office/drawing/2014/main" id="{101EBA2F-E07A-4D6C-9DA0-66F4DB93D4A7}"/>
              </a:ext>
            </a:extLst>
          </p:cNvPr>
          <p:cNvSpPr txBox="1"/>
          <p:nvPr/>
        </p:nvSpPr>
        <p:spPr>
          <a:xfrm>
            <a:off x="440489" y="1659606"/>
            <a:ext cx="1481916" cy="246221"/>
          </a:xfrm>
          <a:prstGeom prst="rect">
            <a:avLst/>
          </a:prstGeom>
          <a:noFill/>
        </p:spPr>
        <p:txBody>
          <a:bodyPr wrap="square" rtlCol="0">
            <a:spAutoFit/>
          </a:bodyPr>
          <a:lstStyle/>
          <a:p>
            <a:r>
              <a:rPr kumimoji="1" lang="ja-JP" altLang="en-US" sz="1000" b="1" dirty="0"/>
              <a:t>③資源管理</a:t>
            </a:r>
            <a:r>
              <a:rPr lang="ja-JP" altLang="en-US" sz="1000" b="1" dirty="0"/>
              <a:t>林</a:t>
            </a:r>
            <a:endParaRPr kumimoji="1" lang="ja-JP" altLang="en-US" sz="1000" b="1" dirty="0"/>
          </a:p>
        </p:txBody>
      </p:sp>
      <p:sp>
        <p:nvSpPr>
          <p:cNvPr id="34" name="テキスト ボックス 33">
            <a:extLst>
              <a:ext uri="{FF2B5EF4-FFF2-40B4-BE49-F238E27FC236}">
                <a16:creationId xmlns:a16="http://schemas.microsoft.com/office/drawing/2014/main" id="{040ED849-0BFF-4116-872C-F1897A88523A}"/>
              </a:ext>
            </a:extLst>
          </p:cNvPr>
          <p:cNvSpPr txBox="1"/>
          <p:nvPr/>
        </p:nvSpPr>
        <p:spPr>
          <a:xfrm>
            <a:off x="437768" y="1881968"/>
            <a:ext cx="1481916" cy="246221"/>
          </a:xfrm>
          <a:prstGeom prst="rect">
            <a:avLst/>
          </a:prstGeom>
          <a:noFill/>
        </p:spPr>
        <p:txBody>
          <a:bodyPr wrap="square" rtlCol="0">
            <a:spAutoFit/>
          </a:bodyPr>
          <a:lstStyle/>
          <a:p>
            <a:r>
              <a:rPr lang="ja-JP" altLang="en-US" sz="1000" b="1" dirty="0"/>
              <a:t>④自然遷移林</a:t>
            </a:r>
            <a:endParaRPr kumimoji="1" lang="ja-JP" altLang="en-US" sz="1000" b="1" dirty="0"/>
          </a:p>
        </p:txBody>
      </p:sp>
      <p:sp>
        <p:nvSpPr>
          <p:cNvPr id="35" name="正方形/長方形 34">
            <a:extLst>
              <a:ext uri="{FF2B5EF4-FFF2-40B4-BE49-F238E27FC236}">
                <a16:creationId xmlns:a16="http://schemas.microsoft.com/office/drawing/2014/main" id="{968C1A4A-812D-4188-9719-7BD1F938B9CD}"/>
              </a:ext>
            </a:extLst>
          </p:cNvPr>
          <p:cNvSpPr/>
          <p:nvPr/>
        </p:nvSpPr>
        <p:spPr>
          <a:xfrm>
            <a:off x="138367" y="1473255"/>
            <a:ext cx="344963" cy="150921"/>
          </a:xfrm>
          <a:prstGeom prst="rect">
            <a:avLst/>
          </a:prstGeom>
          <a:solidFill>
            <a:schemeClr val="accent2">
              <a:lumMod val="50000"/>
            </a:scheme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正方形/長方形 35">
            <a:extLst>
              <a:ext uri="{FF2B5EF4-FFF2-40B4-BE49-F238E27FC236}">
                <a16:creationId xmlns:a16="http://schemas.microsoft.com/office/drawing/2014/main" id="{C43B25AE-AC1F-40D9-8EF2-735CD14AE860}"/>
              </a:ext>
            </a:extLst>
          </p:cNvPr>
          <p:cNvSpPr/>
          <p:nvPr/>
        </p:nvSpPr>
        <p:spPr>
          <a:xfrm>
            <a:off x="136553" y="1698227"/>
            <a:ext cx="344963" cy="150921"/>
          </a:xfrm>
          <a:prstGeom prst="rect">
            <a:avLst/>
          </a:prstGeom>
          <a:solidFill>
            <a:srgbClr val="5DD848"/>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正方形/長方形 36">
            <a:extLst>
              <a:ext uri="{FF2B5EF4-FFF2-40B4-BE49-F238E27FC236}">
                <a16:creationId xmlns:a16="http://schemas.microsoft.com/office/drawing/2014/main" id="{038F48D4-96A1-4D7C-B021-D03FA6B4DED7}"/>
              </a:ext>
            </a:extLst>
          </p:cNvPr>
          <p:cNvSpPr/>
          <p:nvPr/>
        </p:nvSpPr>
        <p:spPr>
          <a:xfrm>
            <a:off x="141996" y="1923198"/>
            <a:ext cx="344963" cy="150921"/>
          </a:xfrm>
          <a:prstGeom prst="rect">
            <a:avLst/>
          </a:prstGeom>
          <a:solidFill>
            <a:srgbClr val="007E39"/>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正方形/長方形 37">
            <a:extLst>
              <a:ext uri="{FF2B5EF4-FFF2-40B4-BE49-F238E27FC236}">
                <a16:creationId xmlns:a16="http://schemas.microsoft.com/office/drawing/2014/main" id="{FEC957CE-A052-4D5E-8BA8-C02ACFEB999B}"/>
              </a:ext>
            </a:extLst>
          </p:cNvPr>
          <p:cNvSpPr/>
          <p:nvPr/>
        </p:nvSpPr>
        <p:spPr>
          <a:xfrm>
            <a:off x="141089" y="1233770"/>
            <a:ext cx="344963" cy="150921"/>
          </a:xfrm>
          <a:prstGeom prst="rect">
            <a:avLst/>
          </a:prstGeom>
          <a:solidFill>
            <a:srgbClr val="FFC000"/>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テキスト ボックス 38">
            <a:extLst>
              <a:ext uri="{FF2B5EF4-FFF2-40B4-BE49-F238E27FC236}">
                <a16:creationId xmlns:a16="http://schemas.microsoft.com/office/drawing/2014/main" id="{306BA0A8-365E-4F51-964B-7811C43A8F4F}"/>
              </a:ext>
            </a:extLst>
          </p:cNvPr>
          <p:cNvSpPr txBox="1"/>
          <p:nvPr/>
        </p:nvSpPr>
        <p:spPr>
          <a:xfrm>
            <a:off x="460025" y="2610981"/>
            <a:ext cx="1338295" cy="400110"/>
          </a:xfrm>
          <a:prstGeom prst="rect">
            <a:avLst/>
          </a:prstGeom>
          <a:noFill/>
        </p:spPr>
        <p:txBody>
          <a:bodyPr wrap="square" rtlCol="0">
            <a:spAutoFit/>
          </a:bodyPr>
          <a:lstStyle/>
          <a:p>
            <a:r>
              <a:rPr kumimoji="1" lang="ja-JP" altLang="en-US" sz="1000" b="1" dirty="0"/>
              <a:t>森林経営計画地</a:t>
            </a:r>
            <a:endParaRPr kumimoji="1" lang="en-US" altLang="ja-JP" sz="1000" b="1" dirty="0"/>
          </a:p>
          <a:p>
            <a:r>
              <a:rPr kumimoji="1" lang="ja-JP" altLang="en-US" sz="1000" b="1" dirty="0"/>
              <a:t>（無し）</a:t>
            </a:r>
          </a:p>
        </p:txBody>
      </p:sp>
      <p:sp>
        <p:nvSpPr>
          <p:cNvPr id="40" name="正方形/長方形 39">
            <a:extLst>
              <a:ext uri="{FF2B5EF4-FFF2-40B4-BE49-F238E27FC236}">
                <a16:creationId xmlns:a16="http://schemas.microsoft.com/office/drawing/2014/main" id="{66CD9B51-D4D5-46AF-BD1B-516C0C4259A1}"/>
              </a:ext>
            </a:extLst>
          </p:cNvPr>
          <p:cNvSpPr/>
          <p:nvPr/>
        </p:nvSpPr>
        <p:spPr>
          <a:xfrm>
            <a:off x="155900" y="2660115"/>
            <a:ext cx="344963" cy="150921"/>
          </a:xfrm>
          <a:prstGeom prst="rect">
            <a:avLst/>
          </a:prstGeom>
          <a:solidFill>
            <a:srgbClr val="FF0000">
              <a:alpha val="46000"/>
            </a:srgbClr>
          </a:solidFill>
          <a:ln w="254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6" name="図 45">
            <a:extLst>
              <a:ext uri="{FF2B5EF4-FFF2-40B4-BE49-F238E27FC236}">
                <a16:creationId xmlns:a16="http://schemas.microsoft.com/office/drawing/2014/main" id="{7B85AA8A-7C27-491B-BBE7-ECD8CEA1A66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00864" y="6521138"/>
            <a:ext cx="2065020" cy="383089"/>
          </a:xfrm>
          <a:prstGeom prst="rect">
            <a:avLst/>
          </a:prstGeom>
        </p:spPr>
      </p:pic>
      <p:sp>
        <p:nvSpPr>
          <p:cNvPr id="44" name="テキスト ボックス 43">
            <a:extLst>
              <a:ext uri="{FF2B5EF4-FFF2-40B4-BE49-F238E27FC236}">
                <a16:creationId xmlns:a16="http://schemas.microsoft.com/office/drawing/2014/main" id="{D0F5C09C-860E-4381-85CF-AE8C90AC3E88}"/>
              </a:ext>
            </a:extLst>
          </p:cNvPr>
          <p:cNvSpPr txBox="1"/>
          <p:nvPr/>
        </p:nvSpPr>
        <p:spPr>
          <a:xfrm>
            <a:off x="6686106" y="1202697"/>
            <a:ext cx="484314" cy="386581"/>
          </a:xfrm>
          <a:prstGeom prst="rect">
            <a:avLst/>
          </a:prstGeom>
          <a:noFill/>
        </p:spPr>
        <p:txBody>
          <a:bodyPr wrap="square" rtlCol="0">
            <a:spAutoFit/>
          </a:bodyPr>
          <a:lstStyle/>
          <a:p>
            <a:pPr>
              <a:lnSpc>
                <a:spcPts val="1100"/>
              </a:lnSpc>
            </a:pPr>
            <a:r>
              <a:rPr kumimoji="1" lang="en-US" altLang="ja-JP" sz="1400" b="1" dirty="0"/>
              <a:t>K-1</a:t>
            </a:r>
          </a:p>
          <a:p>
            <a:pPr>
              <a:lnSpc>
                <a:spcPts val="1100"/>
              </a:lnSpc>
            </a:pPr>
            <a:endParaRPr kumimoji="1" lang="en-US" altLang="ja-JP" sz="1400" b="1" dirty="0"/>
          </a:p>
        </p:txBody>
      </p:sp>
      <p:sp>
        <p:nvSpPr>
          <p:cNvPr id="47" name="テキスト ボックス 46">
            <a:extLst>
              <a:ext uri="{FF2B5EF4-FFF2-40B4-BE49-F238E27FC236}">
                <a16:creationId xmlns:a16="http://schemas.microsoft.com/office/drawing/2014/main" id="{B2FD534C-EE05-4046-AF72-EA911D7033EA}"/>
              </a:ext>
            </a:extLst>
          </p:cNvPr>
          <p:cNvSpPr txBox="1"/>
          <p:nvPr/>
        </p:nvSpPr>
        <p:spPr>
          <a:xfrm>
            <a:off x="5477282" y="3042419"/>
            <a:ext cx="484314" cy="386581"/>
          </a:xfrm>
          <a:prstGeom prst="rect">
            <a:avLst/>
          </a:prstGeom>
          <a:noFill/>
        </p:spPr>
        <p:txBody>
          <a:bodyPr wrap="square" rtlCol="0">
            <a:spAutoFit/>
          </a:bodyPr>
          <a:lstStyle/>
          <a:p>
            <a:pPr>
              <a:lnSpc>
                <a:spcPts val="1100"/>
              </a:lnSpc>
            </a:pPr>
            <a:r>
              <a:rPr kumimoji="1" lang="en-US" altLang="ja-JP" sz="1400" b="1" dirty="0"/>
              <a:t>K-2</a:t>
            </a:r>
          </a:p>
          <a:p>
            <a:pPr>
              <a:lnSpc>
                <a:spcPts val="1100"/>
              </a:lnSpc>
            </a:pPr>
            <a:endParaRPr kumimoji="1" lang="en-US" altLang="ja-JP" sz="1400" b="1" dirty="0"/>
          </a:p>
        </p:txBody>
      </p:sp>
      <p:sp>
        <p:nvSpPr>
          <p:cNvPr id="48" name="テキスト ボックス 47">
            <a:extLst>
              <a:ext uri="{FF2B5EF4-FFF2-40B4-BE49-F238E27FC236}">
                <a16:creationId xmlns:a16="http://schemas.microsoft.com/office/drawing/2014/main" id="{27C49D5A-F619-401F-A36E-4D87DF74C963}"/>
              </a:ext>
            </a:extLst>
          </p:cNvPr>
          <p:cNvSpPr txBox="1"/>
          <p:nvPr/>
        </p:nvSpPr>
        <p:spPr>
          <a:xfrm>
            <a:off x="7991278" y="3697813"/>
            <a:ext cx="484314" cy="386581"/>
          </a:xfrm>
          <a:prstGeom prst="rect">
            <a:avLst/>
          </a:prstGeom>
          <a:noFill/>
        </p:spPr>
        <p:txBody>
          <a:bodyPr wrap="square" rtlCol="0">
            <a:spAutoFit/>
          </a:bodyPr>
          <a:lstStyle/>
          <a:p>
            <a:pPr>
              <a:lnSpc>
                <a:spcPts val="1100"/>
              </a:lnSpc>
            </a:pPr>
            <a:r>
              <a:rPr kumimoji="1" lang="en-US" altLang="ja-JP" sz="1400" b="1" dirty="0"/>
              <a:t>K-3</a:t>
            </a:r>
          </a:p>
          <a:p>
            <a:pPr>
              <a:lnSpc>
                <a:spcPts val="1100"/>
              </a:lnSpc>
            </a:pPr>
            <a:endParaRPr kumimoji="1" lang="en-US" altLang="ja-JP" sz="1400" b="1" dirty="0"/>
          </a:p>
        </p:txBody>
      </p:sp>
      <p:sp>
        <p:nvSpPr>
          <p:cNvPr id="49" name="テキスト ボックス 48">
            <a:extLst>
              <a:ext uri="{FF2B5EF4-FFF2-40B4-BE49-F238E27FC236}">
                <a16:creationId xmlns:a16="http://schemas.microsoft.com/office/drawing/2014/main" id="{F2B5D328-0842-4C02-816C-0F9C00040D97}"/>
              </a:ext>
            </a:extLst>
          </p:cNvPr>
          <p:cNvSpPr txBox="1"/>
          <p:nvPr/>
        </p:nvSpPr>
        <p:spPr>
          <a:xfrm>
            <a:off x="8349060" y="4358026"/>
            <a:ext cx="484314" cy="386581"/>
          </a:xfrm>
          <a:prstGeom prst="rect">
            <a:avLst/>
          </a:prstGeom>
          <a:noFill/>
        </p:spPr>
        <p:txBody>
          <a:bodyPr wrap="square" rtlCol="0">
            <a:spAutoFit/>
          </a:bodyPr>
          <a:lstStyle/>
          <a:p>
            <a:pPr>
              <a:lnSpc>
                <a:spcPts val="1100"/>
              </a:lnSpc>
            </a:pPr>
            <a:r>
              <a:rPr kumimoji="1" lang="en-US" altLang="ja-JP" sz="1400" b="1" dirty="0"/>
              <a:t>K-4</a:t>
            </a:r>
          </a:p>
          <a:p>
            <a:pPr>
              <a:lnSpc>
                <a:spcPts val="1100"/>
              </a:lnSpc>
            </a:pPr>
            <a:endParaRPr kumimoji="1" lang="en-US" altLang="ja-JP" sz="1400" b="1" dirty="0"/>
          </a:p>
        </p:txBody>
      </p:sp>
      <p:sp>
        <p:nvSpPr>
          <p:cNvPr id="50" name="テキスト ボックス 49">
            <a:extLst>
              <a:ext uri="{FF2B5EF4-FFF2-40B4-BE49-F238E27FC236}">
                <a16:creationId xmlns:a16="http://schemas.microsoft.com/office/drawing/2014/main" id="{AE1EF7C7-F747-4D1A-BC8D-12130D28E4B2}"/>
              </a:ext>
            </a:extLst>
          </p:cNvPr>
          <p:cNvSpPr txBox="1"/>
          <p:nvPr/>
        </p:nvSpPr>
        <p:spPr>
          <a:xfrm>
            <a:off x="9067038" y="5352147"/>
            <a:ext cx="484314" cy="386581"/>
          </a:xfrm>
          <a:prstGeom prst="rect">
            <a:avLst/>
          </a:prstGeom>
          <a:noFill/>
        </p:spPr>
        <p:txBody>
          <a:bodyPr wrap="square" rtlCol="0">
            <a:spAutoFit/>
          </a:bodyPr>
          <a:lstStyle/>
          <a:p>
            <a:pPr>
              <a:lnSpc>
                <a:spcPts val="1100"/>
              </a:lnSpc>
            </a:pPr>
            <a:r>
              <a:rPr kumimoji="1" lang="en-US" altLang="ja-JP" sz="1400" b="1" dirty="0"/>
              <a:t>K-5</a:t>
            </a:r>
          </a:p>
          <a:p>
            <a:pPr>
              <a:lnSpc>
                <a:spcPts val="1100"/>
              </a:lnSpc>
            </a:pPr>
            <a:endParaRPr kumimoji="1" lang="en-US" altLang="ja-JP" sz="1400" b="1" dirty="0"/>
          </a:p>
        </p:txBody>
      </p:sp>
      <p:sp>
        <p:nvSpPr>
          <p:cNvPr id="51" name="テキスト ボックス 50">
            <a:extLst>
              <a:ext uri="{FF2B5EF4-FFF2-40B4-BE49-F238E27FC236}">
                <a16:creationId xmlns:a16="http://schemas.microsoft.com/office/drawing/2014/main" id="{6828BAC9-C2C7-4241-9B49-2D406B03C13B}"/>
              </a:ext>
            </a:extLst>
          </p:cNvPr>
          <p:cNvSpPr txBox="1"/>
          <p:nvPr/>
        </p:nvSpPr>
        <p:spPr>
          <a:xfrm>
            <a:off x="5477282" y="4904052"/>
            <a:ext cx="484314" cy="386581"/>
          </a:xfrm>
          <a:prstGeom prst="rect">
            <a:avLst/>
          </a:prstGeom>
          <a:noFill/>
        </p:spPr>
        <p:txBody>
          <a:bodyPr wrap="square" rtlCol="0">
            <a:spAutoFit/>
          </a:bodyPr>
          <a:lstStyle/>
          <a:p>
            <a:pPr>
              <a:lnSpc>
                <a:spcPts val="1100"/>
              </a:lnSpc>
            </a:pPr>
            <a:r>
              <a:rPr kumimoji="1" lang="en-US" altLang="ja-JP" sz="1400" b="1" dirty="0"/>
              <a:t>K-6</a:t>
            </a:r>
          </a:p>
          <a:p>
            <a:pPr>
              <a:lnSpc>
                <a:spcPts val="1100"/>
              </a:lnSpc>
            </a:pPr>
            <a:endParaRPr kumimoji="1" lang="en-US" altLang="ja-JP" sz="1400" b="1" dirty="0"/>
          </a:p>
        </p:txBody>
      </p:sp>
      <p:sp>
        <p:nvSpPr>
          <p:cNvPr id="52" name="テキスト ボックス 51">
            <a:extLst>
              <a:ext uri="{FF2B5EF4-FFF2-40B4-BE49-F238E27FC236}">
                <a16:creationId xmlns:a16="http://schemas.microsoft.com/office/drawing/2014/main" id="{68FDA258-AA49-40A0-B4EB-C668D8B7EA6F}"/>
              </a:ext>
            </a:extLst>
          </p:cNvPr>
          <p:cNvSpPr txBox="1"/>
          <p:nvPr/>
        </p:nvSpPr>
        <p:spPr>
          <a:xfrm>
            <a:off x="2608250" y="2495565"/>
            <a:ext cx="641578" cy="386581"/>
          </a:xfrm>
          <a:prstGeom prst="rect">
            <a:avLst/>
          </a:prstGeom>
          <a:noFill/>
        </p:spPr>
        <p:txBody>
          <a:bodyPr wrap="square" rtlCol="0">
            <a:spAutoFit/>
          </a:bodyPr>
          <a:lstStyle/>
          <a:p>
            <a:pPr>
              <a:lnSpc>
                <a:spcPts val="1100"/>
              </a:lnSpc>
            </a:pPr>
            <a:r>
              <a:rPr kumimoji="1" lang="ja-JP" altLang="en-US" sz="1400" b="1" dirty="0"/>
              <a:t>Ｙ</a:t>
            </a:r>
            <a:r>
              <a:rPr kumimoji="1" lang="en-US" altLang="ja-JP" sz="1400" b="1" dirty="0"/>
              <a:t>-2</a:t>
            </a:r>
          </a:p>
          <a:p>
            <a:pPr>
              <a:lnSpc>
                <a:spcPts val="1100"/>
              </a:lnSpc>
            </a:pPr>
            <a:endParaRPr kumimoji="1" lang="en-US" altLang="ja-JP" sz="1400" b="1" dirty="0"/>
          </a:p>
        </p:txBody>
      </p:sp>
      <p:sp>
        <p:nvSpPr>
          <p:cNvPr id="53" name="スライド番号プレースホルダー 10">
            <a:extLst>
              <a:ext uri="{FF2B5EF4-FFF2-40B4-BE49-F238E27FC236}">
                <a16:creationId xmlns:a16="http://schemas.microsoft.com/office/drawing/2014/main" id="{857BB969-553F-4304-8E8F-5805C3D41B31}"/>
              </a:ext>
            </a:extLst>
          </p:cNvPr>
          <p:cNvSpPr>
            <a:spLocks noGrp="1"/>
          </p:cNvSpPr>
          <p:nvPr>
            <p:ph type="sldNum" sz="quarter" idx="12"/>
          </p:nvPr>
        </p:nvSpPr>
        <p:spPr>
          <a:xfrm>
            <a:off x="7044602" y="6562145"/>
            <a:ext cx="2228850" cy="365125"/>
          </a:xfrm>
        </p:spPr>
        <p:txBody>
          <a:bodyPr/>
          <a:lstStyle/>
          <a:p>
            <a:fld id="{D2D8002D-B5B0-4BAC-B1F6-782DDCCE6D9C}" type="slidenum">
              <a:rPr kumimoji="1" lang="ja-JP" altLang="en-US" sz="2000" b="1"/>
              <a:t>22</a:t>
            </a:fld>
            <a:endParaRPr kumimoji="1" lang="ja-JP" altLang="en-US" sz="2000" b="1" dirty="0"/>
          </a:p>
        </p:txBody>
      </p:sp>
      <p:sp>
        <p:nvSpPr>
          <p:cNvPr id="282" name="テキスト ボックス 281">
            <a:extLst>
              <a:ext uri="{FF2B5EF4-FFF2-40B4-BE49-F238E27FC236}">
                <a16:creationId xmlns:a16="http://schemas.microsoft.com/office/drawing/2014/main" id="{F28FC7A8-B6B8-4D54-BC58-52219E5BB39C}"/>
              </a:ext>
            </a:extLst>
          </p:cNvPr>
          <p:cNvSpPr txBox="1"/>
          <p:nvPr/>
        </p:nvSpPr>
        <p:spPr>
          <a:xfrm>
            <a:off x="7419727" y="3728434"/>
            <a:ext cx="1117673" cy="215444"/>
          </a:xfrm>
          <a:prstGeom prst="rect">
            <a:avLst/>
          </a:prstGeom>
          <a:noFill/>
        </p:spPr>
        <p:txBody>
          <a:bodyPr wrap="square" rtlCol="0">
            <a:spAutoFit/>
          </a:bodyPr>
          <a:lstStyle/>
          <a:p>
            <a:r>
              <a:rPr kumimoji="1" lang="ja-JP" altLang="en-US" sz="800" dirty="0"/>
              <a:t>有料道路（車道）</a:t>
            </a:r>
          </a:p>
        </p:txBody>
      </p:sp>
      <p:sp>
        <p:nvSpPr>
          <p:cNvPr id="283" name="正方形/長方形 282">
            <a:extLst>
              <a:ext uri="{FF2B5EF4-FFF2-40B4-BE49-F238E27FC236}">
                <a16:creationId xmlns:a16="http://schemas.microsoft.com/office/drawing/2014/main" id="{77BAB42B-9FF2-4F53-B1FF-D43309C81922}"/>
              </a:ext>
            </a:extLst>
          </p:cNvPr>
          <p:cNvSpPr/>
          <p:nvPr/>
        </p:nvSpPr>
        <p:spPr>
          <a:xfrm flipH="1">
            <a:off x="4826136" y="2118699"/>
            <a:ext cx="43212" cy="8334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4" name="正方形/長方形 283">
            <a:extLst>
              <a:ext uri="{FF2B5EF4-FFF2-40B4-BE49-F238E27FC236}">
                <a16:creationId xmlns:a16="http://schemas.microsoft.com/office/drawing/2014/main" id="{BE755E6C-A258-4BB0-8FFA-F2FCD391D4E7}"/>
              </a:ext>
            </a:extLst>
          </p:cNvPr>
          <p:cNvSpPr/>
          <p:nvPr/>
        </p:nvSpPr>
        <p:spPr>
          <a:xfrm flipH="1">
            <a:off x="4864456" y="2087224"/>
            <a:ext cx="48925" cy="15001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5" name="正方形/長方形 284">
            <a:extLst>
              <a:ext uri="{FF2B5EF4-FFF2-40B4-BE49-F238E27FC236}">
                <a16:creationId xmlns:a16="http://schemas.microsoft.com/office/drawing/2014/main" id="{B39C8C38-2313-4E00-8FF3-817AA19FDE86}"/>
              </a:ext>
            </a:extLst>
          </p:cNvPr>
          <p:cNvSpPr/>
          <p:nvPr/>
        </p:nvSpPr>
        <p:spPr>
          <a:xfrm flipH="1">
            <a:off x="4913381" y="2087227"/>
            <a:ext cx="48925" cy="7357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6" name="正方形/長方形 285">
            <a:extLst>
              <a:ext uri="{FF2B5EF4-FFF2-40B4-BE49-F238E27FC236}">
                <a16:creationId xmlns:a16="http://schemas.microsoft.com/office/drawing/2014/main" id="{2F2F5BE1-6F0C-4606-B147-3265AF4BB031}"/>
              </a:ext>
            </a:extLst>
          </p:cNvPr>
          <p:cNvSpPr/>
          <p:nvPr/>
        </p:nvSpPr>
        <p:spPr>
          <a:xfrm flipH="1">
            <a:off x="4957414" y="2090445"/>
            <a:ext cx="48925" cy="3655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7" name="正方形/長方形 286">
            <a:extLst>
              <a:ext uri="{FF2B5EF4-FFF2-40B4-BE49-F238E27FC236}">
                <a16:creationId xmlns:a16="http://schemas.microsoft.com/office/drawing/2014/main" id="{E197ACD8-F975-4CF6-BF04-14C89322815D}"/>
              </a:ext>
            </a:extLst>
          </p:cNvPr>
          <p:cNvSpPr/>
          <p:nvPr/>
        </p:nvSpPr>
        <p:spPr>
          <a:xfrm flipH="1">
            <a:off x="4986521" y="2051479"/>
            <a:ext cx="48925" cy="3655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8" name="正方形/長方形 287">
            <a:extLst>
              <a:ext uri="{FF2B5EF4-FFF2-40B4-BE49-F238E27FC236}">
                <a16:creationId xmlns:a16="http://schemas.microsoft.com/office/drawing/2014/main" id="{6457929B-3AAF-4B3D-9F17-563F614E59DE}"/>
              </a:ext>
            </a:extLst>
          </p:cNvPr>
          <p:cNvSpPr/>
          <p:nvPr/>
        </p:nvSpPr>
        <p:spPr>
          <a:xfrm flipH="1">
            <a:off x="5176875" y="2237239"/>
            <a:ext cx="48925" cy="380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9" name="正方形/長方形 288">
            <a:extLst>
              <a:ext uri="{FF2B5EF4-FFF2-40B4-BE49-F238E27FC236}">
                <a16:creationId xmlns:a16="http://schemas.microsoft.com/office/drawing/2014/main" id="{448EF88E-1D16-4F65-963B-50DA90007FEB}"/>
              </a:ext>
            </a:extLst>
          </p:cNvPr>
          <p:cNvSpPr/>
          <p:nvPr/>
        </p:nvSpPr>
        <p:spPr>
          <a:xfrm flipH="1">
            <a:off x="5176874" y="2348735"/>
            <a:ext cx="48925" cy="380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0" name="正方形/長方形 289">
            <a:extLst>
              <a:ext uri="{FF2B5EF4-FFF2-40B4-BE49-F238E27FC236}">
                <a16:creationId xmlns:a16="http://schemas.microsoft.com/office/drawing/2014/main" id="{9564FEF4-2ABE-4744-916E-CF03C2E1B026}"/>
              </a:ext>
            </a:extLst>
          </p:cNvPr>
          <p:cNvSpPr/>
          <p:nvPr/>
        </p:nvSpPr>
        <p:spPr>
          <a:xfrm flipH="1">
            <a:off x="5203876" y="2498469"/>
            <a:ext cx="48925" cy="380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1" name="正方形/長方形 290">
            <a:extLst>
              <a:ext uri="{FF2B5EF4-FFF2-40B4-BE49-F238E27FC236}">
                <a16:creationId xmlns:a16="http://schemas.microsoft.com/office/drawing/2014/main" id="{FBBFEB52-7550-443D-80A4-9BA776B626DF}"/>
              </a:ext>
            </a:extLst>
          </p:cNvPr>
          <p:cNvSpPr/>
          <p:nvPr/>
        </p:nvSpPr>
        <p:spPr>
          <a:xfrm flipH="1">
            <a:off x="5432476" y="2646667"/>
            <a:ext cx="48925" cy="380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2" name="正方形/長方形 291">
            <a:extLst>
              <a:ext uri="{FF2B5EF4-FFF2-40B4-BE49-F238E27FC236}">
                <a16:creationId xmlns:a16="http://schemas.microsoft.com/office/drawing/2014/main" id="{E5BC06F9-6334-4A3A-BAF8-7E21F0329B14}"/>
              </a:ext>
            </a:extLst>
          </p:cNvPr>
          <p:cNvSpPr/>
          <p:nvPr/>
        </p:nvSpPr>
        <p:spPr>
          <a:xfrm flipH="1">
            <a:off x="5248356" y="2689114"/>
            <a:ext cx="48925" cy="1439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3" name="正方形/長方形 292">
            <a:extLst>
              <a:ext uri="{FF2B5EF4-FFF2-40B4-BE49-F238E27FC236}">
                <a16:creationId xmlns:a16="http://schemas.microsoft.com/office/drawing/2014/main" id="{3964F5E3-3F62-463A-92E2-8BE71FFCD2D6}"/>
              </a:ext>
            </a:extLst>
          </p:cNvPr>
          <p:cNvSpPr/>
          <p:nvPr/>
        </p:nvSpPr>
        <p:spPr>
          <a:xfrm flipH="1">
            <a:off x="5250890" y="2869102"/>
            <a:ext cx="75784"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4" name="正方形/長方形 293">
            <a:extLst>
              <a:ext uri="{FF2B5EF4-FFF2-40B4-BE49-F238E27FC236}">
                <a16:creationId xmlns:a16="http://schemas.microsoft.com/office/drawing/2014/main" id="{A02C7989-51B1-4055-B71D-2086FA6AA5A3}"/>
              </a:ext>
            </a:extLst>
          </p:cNvPr>
          <p:cNvSpPr/>
          <p:nvPr/>
        </p:nvSpPr>
        <p:spPr>
          <a:xfrm flipH="1">
            <a:off x="3931925" y="2869905"/>
            <a:ext cx="154603"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5" name="正方形/長方形 294">
            <a:extLst>
              <a:ext uri="{FF2B5EF4-FFF2-40B4-BE49-F238E27FC236}">
                <a16:creationId xmlns:a16="http://schemas.microsoft.com/office/drawing/2014/main" id="{806B3C31-FEB3-479F-B979-EE7A33B1D7B4}"/>
              </a:ext>
            </a:extLst>
          </p:cNvPr>
          <p:cNvSpPr/>
          <p:nvPr/>
        </p:nvSpPr>
        <p:spPr>
          <a:xfrm flipH="1">
            <a:off x="5774419" y="2124463"/>
            <a:ext cx="75755"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6" name="正方形/長方形 295">
            <a:extLst>
              <a:ext uri="{FF2B5EF4-FFF2-40B4-BE49-F238E27FC236}">
                <a16:creationId xmlns:a16="http://schemas.microsoft.com/office/drawing/2014/main" id="{D6BD705F-B722-4D2C-9077-64961B8E08B7}"/>
              </a:ext>
            </a:extLst>
          </p:cNvPr>
          <p:cNvSpPr/>
          <p:nvPr/>
        </p:nvSpPr>
        <p:spPr>
          <a:xfrm flipH="1">
            <a:off x="5774405" y="2160251"/>
            <a:ext cx="186446"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7" name="正方形/長方形 296">
            <a:extLst>
              <a:ext uri="{FF2B5EF4-FFF2-40B4-BE49-F238E27FC236}">
                <a16:creationId xmlns:a16="http://schemas.microsoft.com/office/drawing/2014/main" id="{0BCCBCC3-99EE-485D-BDBC-838E87ED36ED}"/>
              </a:ext>
            </a:extLst>
          </p:cNvPr>
          <p:cNvSpPr/>
          <p:nvPr/>
        </p:nvSpPr>
        <p:spPr>
          <a:xfrm flipH="1">
            <a:off x="5925513" y="2196773"/>
            <a:ext cx="75755"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8" name="正方形/長方形 297">
            <a:extLst>
              <a:ext uri="{FF2B5EF4-FFF2-40B4-BE49-F238E27FC236}">
                <a16:creationId xmlns:a16="http://schemas.microsoft.com/office/drawing/2014/main" id="{30AEF754-2E2D-4C47-9D8B-FCBB6AE23AFF}"/>
              </a:ext>
            </a:extLst>
          </p:cNvPr>
          <p:cNvSpPr/>
          <p:nvPr/>
        </p:nvSpPr>
        <p:spPr>
          <a:xfrm flipH="1">
            <a:off x="5927836" y="2231117"/>
            <a:ext cx="75755"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9" name="正方形/長方形 298">
            <a:extLst>
              <a:ext uri="{FF2B5EF4-FFF2-40B4-BE49-F238E27FC236}">
                <a16:creationId xmlns:a16="http://schemas.microsoft.com/office/drawing/2014/main" id="{F3E51380-1224-4992-8E90-93E28E9FCD2E}"/>
              </a:ext>
            </a:extLst>
          </p:cNvPr>
          <p:cNvSpPr/>
          <p:nvPr/>
        </p:nvSpPr>
        <p:spPr>
          <a:xfrm flipH="1">
            <a:off x="5960851" y="2269445"/>
            <a:ext cx="75755"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0" name="正方形/長方形 299">
            <a:extLst>
              <a:ext uri="{FF2B5EF4-FFF2-40B4-BE49-F238E27FC236}">
                <a16:creationId xmlns:a16="http://schemas.microsoft.com/office/drawing/2014/main" id="{9C191545-AD8C-437F-8FD0-3244AEC2F2DD}"/>
              </a:ext>
            </a:extLst>
          </p:cNvPr>
          <p:cNvSpPr/>
          <p:nvPr/>
        </p:nvSpPr>
        <p:spPr>
          <a:xfrm flipH="1">
            <a:off x="5960851" y="2311047"/>
            <a:ext cx="75755"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1" name="正方形/長方形 300">
            <a:extLst>
              <a:ext uri="{FF2B5EF4-FFF2-40B4-BE49-F238E27FC236}">
                <a16:creationId xmlns:a16="http://schemas.microsoft.com/office/drawing/2014/main" id="{638F4F50-C820-43D1-AC41-EA95CB84FB5A}"/>
              </a:ext>
            </a:extLst>
          </p:cNvPr>
          <p:cNvSpPr/>
          <p:nvPr/>
        </p:nvSpPr>
        <p:spPr>
          <a:xfrm flipH="1">
            <a:off x="5965926" y="2344117"/>
            <a:ext cx="117388"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2" name="正方形/長方形 301">
            <a:extLst>
              <a:ext uri="{FF2B5EF4-FFF2-40B4-BE49-F238E27FC236}">
                <a16:creationId xmlns:a16="http://schemas.microsoft.com/office/drawing/2014/main" id="{51E418A4-FD43-4818-BCEA-34712D1C07A0}"/>
              </a:ext>
            </a:extLst>
          </p:cNvPr>
          <p:cNvSpPr/>
          <p:nvPr/>
        </p:nvSpPr>
        <p:spPr>
          <a:xfrm flipH="1">
            <a:off x="5996193" y="2384808"/>
            <a:ext cx="49355" cy="7988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3" name="正方形/長方形 302">
            <a:extLst>
              <a:ext uri="{FF2B5EF4-FFF2-40B4-BE49-F238E27FC236}">
                <a16:creationId xmlns:a16="http://schemas.microsoft.com/office/drawing/2014/main" id="{FF182C50-4D20-42D5-85CB-244F3D5E9116}"/>
              </a:ext>
            </a:extLst>
          </p:cNvPr>
          <p:cNvSpPr/>
          <p:nvPr/>
        </p:nvSpPr>
        <p:spPr>
          <a:xfrm flipH="1">
            <a:off x="6219876" y="2494372"/>
            <a:ext cx="48925" cy="380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4" name="正方形/長方形 303">
            <a:extLst>
              <a:ext uri="{FF2B5EF4-FFF2-40B4-BE49-F238E27FC236}">
                <a16:creationId xmlns:a16="http://schemas.microsoft.com/office/drawing/2014/main" id="{68CB1F8A-7897-430E-BBA9-63AE3D726D2C}"/>
              </a:ext>
            </a:extLst>
          </p:cNvPr>
          <p:cNvSpPr/>
          <p:nvPr/>
        </p:nvSpPr>
        <p:spPr>
          <a:xfrm flipH="1">
            <a:off x="6296191" y="2530774"/>
            <a:ext cx="48925" cy="380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5" name="正方形/長方形 304">
            <a:extLst>
              <a:ext uri="{FF2B5EF4-FFF2-40B4-BE49-F238E27FC236}">
                <a16:creationId xmlns:a16="http://schemas.microsoft.com/office/drawing/2014/main" id="{F511243D-4F85-4373-B269-A982B2A506B4}"/>
              </a:ext>
            </a:extLst>
          </p:cNvPr>
          <p:cNvSpPr/>
          <p:nvPr/>
        </p:nvSpPr>
        <p:spPr>
          <a:xfrm flipH="1">
            <a:off x="6499374" y="2571471"/>
            <a:ext cx="145307" cy="7185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6" name="正方形/長方形 305">
            <a:extLst>
              <a:ext uri="{FF2B5EF4-FFF2-40B4-BE49-F238E27FC236}">
                <a16:creationId xmlns:a16="http://schemas.microsoft.com/office/drawing/2014/main" id="{631DC8A3-9116-4E24-B32D-DDD6D3540FFF}"/>
              </a:ext>
            </a:extLst>
          </p:cNvPr>
          <p:cNvSpPr/>
          <p:nvPr/>
        </p:nvSpPr>
        <p:spPr>
          <a:xfrm flipH="1">
            <a:off x="6527293" y="2645397"/>
            <a:ext cx="117388"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7" name="正方形/長方形 306">
            <a:extLst>
              <a:ext uri="{FF2B5EF4-FFF2-40B4-BE49-F238E27FC236}">
                <a16:creationId xmlns:a16="http://schemas.microsoft.com/office/drawing/2014/main" id="{B541A398-2F94-496F-A3D7-1144E5E1417D}"/>
              </a:ext>
            </a:extLst>
          </p:cNvPr>
          <p:cNvSpPr/>
          <p:nvPr/>
        </p:nvSpPr>
        <p:spPr>
          <a:xfrm flipH="1">
            <a:off x="6574561" y="2688056"/>
            <a:ext cx="77223" cy="380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8" name="正方形/長方形 307">
            <a:extLst>
              <a:ext uri="{FF2B5EF4-FFF2-40B4-BE49-F238E27FC236}">
                <a16:creationId xmlns:a16="http://schemas.microsoft.com/office/drawing/2014/main" id="{717D521F-7ABC-4456-8AF5-40366271840B}"/>
              </a:ext>
            </a:extLst>
          </p:cNvPr>
          <p:cNvSpPr/>
          <p:nvPr/>
        </p:nvSpPr>
        <p:spPr>
          <a:xfrm flipH="1">
            <a:off x="5098695" y="3358398"/>
            <a:ext cx="77223" cy="380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9" name="正方形/長方形 308">
            <a:extLst>
              <a:ext uri="{FF2B5EF4-FFF2-40B4-BE49-F238E27FC236}">
                <a16:creationId xmlns:a16="http://schemas.microsoft.com/office/drawing/2014/main" id="{D5A6B2E9-15F5-4942-8578-ABAD0BD3A6E7}"/>
              </a:ext>
            </a:extLst>
          </p:cNvPr>
          <p:cNvSpPr/>
          <p:nvPr/>
        </p:nvSpPr>
        <p:spPr>
          <a:xfrm flipH="1">
            <a:off x="5098063" y="3433144"/>
            <a:ext cx="51150" cy="380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0" name="正方形/長方形 309">
            <a:extLst>
              <a:ext uri="{FF2B5EF4-FFF2-40B4-BE49-F238E27FC236}">
                <a16:creationId xmlns:a16="http://schemas.microsoft.com/office/drawing/2014/main" id="{D5217FE7-1977-487E-92F6-DC0B596B3A1D}"/>
              </a:ext>
            </a:extLst>
          </p:cNvPr>
          <p:cNvSpPr/>
          <p:nvPr/>
        </p:nvSpPr>
        <p:spPr>
          <a:xfrm flipH="1">
            <a:off x="4758690" y="1379638"/>
            <a:ext cx="43212" cy="11685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1" name="正方形/長方形 310">
            <a:extLst>
              <a:ext uri="{FF2B5EF4-FFF2-40B4-BE49-F238E27FC236}">
                <a16:creationId xmlns:a16="http://schemas.microsoft.com/office/drawing/2014/main" id="{7AB2480D-3905-442B-9AD7-AEC94484185A}"/>
              </a:ext>
            </a:extLst>
          </p:cNvPr>
          <p:cNvSpPr/>
          <p:nvPr/>
        </p:nvSpPr>
        <p:spPr>
          <a:xfrm flipH="1">
            <a:off x="3888940" y="3767181"/>
            <a:ext cx="115422"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2" name="正方形/長方形 311">
            <a:extLst>
              <a:ext uri="{FF2B5EF4-FFF2-40B4-BE49-F238E27FC236}">
                <a16:creationId xmlns:a16="http://schemas.microsoft.com/office/drawing/2014/main" id="{5EBFA0F4-DE48-4CE2-AD52-59E865A7488B}"/>
              </a:ext>
            </a:extLst>
          </p:cNvPr>
          <p:cNvSpPr/>
          <p:nvPr/>
        </p:nvSpPr>
        <p:spPr>
          <a:xfrm flipH="1">
            <a:off x="3814993" y="3799613"/>
            <a:ext cx="152655"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3" name="正方形/長方形 312">
            <a:extLst>
              <a:ext uri="{FF2B5EF4-FFF2-40B4-BE49-F238E27FC236}">
                <a16:creationId xmlns:a16="http://schemas.microsoft.com/office/drawing/2014/main" id="{942DFFDB-231C-44B6-8CD9-8E6A0B024071}"/>
              </a:ext>
            </a:extLst>
          </p:cNvPr>
          <p:cNvSpPr/>
          <p:nvPr/>
        </p:nvSpPr>
        <p:spPr>
          <a:xfrm flipH="1">
            <a:off x="3779270" y="3838422"/>
            <a:ext cx="152655"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4" name="正方形/長方形 313">
            <a:extLst>
              <a:ext uri="{FF2B5EF4-FFF2-40B4-BE49-F238E27FC236}">
                <a16:creationId xmlns:a16="http://schemas.microsoft.com/office/drawing/2014/main" id="{A8120286-C6B3-4911-BE3B-F3780C5C2D72}"/>
              </a:ext>
            </a:extLst>
          </p:cNvPr>
          <p:cNvSpPr/>
          <p:nvPr/>
        </p:nvSpPr>
        <p:spPr>
          <a:xfrm flipH="1">
            <a:off x="4001988" y="3727272"/>
            <a:ext cx="41504"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5" name="正方形/長方形 314">
            <a:extLst>
              <a:ext uri="{FF2B5EF4-FFF2-40B4-BE49-F238E27FC236}">
                <a16:creationId xmlns:a16="http://schemas.microsoft.com/office/drawing/2014/main" id="{12F777CC-8C6E-42FE-B833-08CE1F4F72F3}"/>
              </a:ext>
            </a:extLst>
          </p:cNvPr>
          <p:cNvSpPr/>
          <p:nvPr/>
        </p:nvSpPr>
        <p:spPr>
          <a:xfrm flipH="1">
            <a:off x="4686009" y="4104272"/>
            <a:ext cx="77223" cy="3878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6" name="正方形/長方形 315">
            <a:extLst>
              <a:ext uri="{FF2B5EF4-FFF2-40B4-BE49-F238E27FC236}">
                <a16:creationId xmlns:a16="http://schemas.microsoft.com/office/drawing/2014/main" id="{0E74D59C-2656-4891-9B60-5DBD6DDD1237}"/>
              </a:ext>
            </a:extLst>
          </p:cNvPr>
          <p:cNvSpPr/>
          <p:nvPr/>
        </p:nvSpPr>
        <p:spPr>
          <a:xfrm flipH="1">
            <a:off x="4678286" y="4142667"/>
            <a:ext cx="117974" cy="384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7" name="正方形/長方形 316">
            <a:extLst>
              <a:ext uri="{FF2B5EF4-FFF2-40B4-BE49-F238E27FC236}">
                <a16:creationId xmlns:a16="http://schemas.microsoft.com/office/drawing/2014/main" id="{3FB4CAA8-0D23-48B8-8B1A-758C77CB7B4B}"/>
              </a:ext>
            </a:extLst>
          </p:cNvPr>
          <p:cNvSpPr/>
          <p:nvPr/>
        </p:nvSpPr>
        <p:spPr>
          <a:xfrm flipH="1">
            <a:off x="4718141" y="4177830"/>
            <a:ext cx="41291" cy="384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8" name="正方形/長方形 317">
            <a:extLst>
              <a:ext uri="{FF2B5EF4-FFF2-40B4-BE49-F238E27FC236}">
                <a16:creationId xmlns:a16="http://schemas.microsoft.com/office/drawing/2014/main" id="{06062F76-B298-482F-9214-F24A540ECE47}"/>
              </a:ext>
            </a:extLst>
          </p:cNvPr>
          <p:cNvSpPr/>
          <p:nvPr/>
        </p:nvSpPr>
        <p:spPr>
          <a:xfrm flipH="1">
            <a:off x="5286236" y="4252459"/>
            <a:ext cx="117974" cy="384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9" name="正方形/長方形 318">
            <a:extLst>
              <a:ext uri="{FF2B5EF4-FFF2-40B4-BE49-F238E27FC236}">
                <a16:creationId xmlns:a16="http://schemas.microsoft.com/office/drawing/2014/main" id="{0AF8E992-E77B-49A4-84D2-1EE6C71DD289}"/>
              </a:ext>
            </a:extLst>
          </p:cNvPr>
          <p:cNvSpPr/>
          <p:nvPr/>
        </p:nvSpPr>
        <p:spPr>
          <a:xfrm flipH="1">
            <a:off x="5363430" y="4220192"/>
            <a:ext cx="78156" cy="384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0" name="正方形/長方形 319">
            <a:extLst>
              <a:ext uri="{FF2B5EF4-FFF2-40B4-BE49-F238E27FC236}">
                <a16:creationId xmlns:a16="http://schemas.microsoft.com/office/drawing/2014/main" id="{300D7359-BAC5-4B38-A287-EDBF373BF1AB}"/>
              </a:ext>
            </a:extLst>
          </p:cNvPr>
          <p:cNvSpPr/>
          <p:nvPr/>
        </p:nvSpPr>
        <p:spPr>
          <a:xfrm flipH="1">
            <a:off x="5402512" y="4183033"/>
            <a:ext cx="44549" cy="384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1" name="正方形/長方形 320">
            <a:extLst>
              <a:ext uri="{FF2B5EF4-FFF2-40B4-BE49-F238E27FC236}">
                <a16:creationId xmlns:a16="http://schemas.microsoft.com/office/drawing/2014/main" id="{D63A1AE5-B238-4E0C-9482-197984645110}"/>
              </a:ext>
            </a:extLst>
          </p:cNvPr>
          <p:cNvSpPr/>
          <p:nvPr/>
        </p:nvSpPr>
        <p:spPr>
          <a:xfrm flipH="1">
            <a:off x="5363430" y="4287603"/>
            <a:ext cx="44549" cy="384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2" name="正方形/長方形 321">
            <a:extLst>
              <a:ext uri="{FF2B5EF4-FFF2-40B4-BE49-F238E27FC236}">
                <a16:creationId xmlns:a16="http://schemas.microsoft.com/office/drawing/2014/main" id="{E4E8D961-DB27-4A1A-AB02-284293AE6B00}"/>
              </a:ext>
            </a:extLst>
          </p:cNvPr>
          <p:cNvSpPr/>
          <p:nvPr/>
        </p:nvSpPr>
        <p:spPr>
          <a:xfrm flipH="1">
            <a:off x="5436852" y="3989980"/>
            <a:ext cx="44549" cy="7219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3" name="正方形/長方形 322">
            <a:extLst>
              <a:ext uri="{FF2B5EF4-FFF2-40B4-BE49-F238E27FC236}">
                <a16:creationId xmlns:a16="http://schemas.microsoft.com/office/drawing/2014/main" id="{E3047B1D-020C-4B79-9AE7-67572F477E1D}"/>
              </a:ext>
            </a:extLst>
          </p:cNvPr>
          <p:cNvSpPr/>
          <p:nvPr/>
        </p:nvSpPr>
        <p:spPr>
          <a:xfrm flipH="1">
            <a:off x="5474218" y="3942455"/>
            <a:ext cx="44549" cy="4981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4" name="正方形/長方形 323">
            <a:extLst>
              <a:ext uri="{FF2B5EF4-FFF2-40B4-BE49-F238E27FC236}">
                <a16:creationId xmlns:a16="http://schemas.microsoft.com/office/drawing/2014/main" id="{1C03E49A-5086-4DD9-BFF4-FA4E8E3F47BB}"/>
              </a:ext>
            </a:extLst>
          </p:cNvPr>
          <p:cNvSpPr/>
          <p:nvPr/>
        </p:nvSpPr>
        <p:spPr>
          <a:xfrm flipH="1">
            <a:off x="5551053" y="3840048"/>
            <a:ext cx="44549" cy="7669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5" name="正方形/長方形 324">
            <a:extLst>
              <a:ext uri="{FF2B5EF4-FFF2-40B4-BE49-F238E27FC236}">
                <a16:creationId xmlns:a16="http://schemas.microsoft.com/office/drawing/2014/main" id="{47F1DD65-0607-45AA-9D90-1943EB3B819A}"/>
              </a:ext>
            </a:extLst>
          </p:cNvPr>
          <p:cNvSpPr/>
          <p:nvPr/>
        </p:nvSpPr>
        <p:spPr>
          <a:xfrm flipH="1">
            <a:off x="5666577" y="3682742"/>
            <a:ext cx="44549" cy="4448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6" name="正方形/長方形 325">
            <a:extLst>
              <a:ext uri="{FF2B5EF4-FFF2-40B4-BE49-F238E27FC236}">
                <a16:creationId xmlns:a16="http://schemas.microsoft.com/office/drawing/2014/main" id="{493FAABE-EDA1-4273-8691-72CFDC5A7263}"/>
              </a:ext>
            </a:extLst>
          </p:cNvPr>
          <p:cNvSpPr/>
          <p:nvPr/>
        </p:nvSpPr>
        <p:spPr>
          <a:xfrm flipH="1">
            <a:off x="5697025" y="3611858"/>
            <a:ext cx="44549" cy="4448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 name="正方形/長方形 326">
            <a:extLst>
              <a:ext uri="{FF2B5EF4-FFF2-40B4-BE49-F238E27FC236}">
                <a16:creationId xmlns:a16="http://schemas.microsoft.com/office/drawing/2014/main" id="{AA5A09C9-DBAD-44EB-8CF5-F8A951FCE17A}"/>
              </a:ext>
            </a:extLst>
          </p:cNvPr>
          <p:cNvSpPr/>
          <p:nvPr/>
        </p:nvSpPr>
        <p:spPr>
          <a:xfrm flipH="1">
            <a:off x="6188215" y="3546897"/>
            <a:ext cx="44549" cy="10963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 name="正方形/長方形 327">
            <a:extLst>
              <a:ext uri="{FF2B5EF4-FFF2-40B4-BE49-F238E27FC236}">
                <a16:creationId xmlns:a16="http://schemas.microsoft.com/office/drawing/2014/main" id="{C8FD98D4-A62B-4F5D-AC70-36C83F6DB84F}"/>
              </a:ext>
            </a:extLst>
          </p:cNvPr>
          <p:cNvSpPr/>
          <p:nvPr/>
        </p:nvSpPr>
        <p:spPr>
          <a:xfrm flipH="1">
            <a:off x="6232092" y="3504173"/>
            <a:ext cx="72615" cy="4604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9" name="正方形/長方形 328">
            <a:extLst>
              <a:ext uri="{FF2B5EF4-FFF2-40B4-BE49-F238E27FC236}">
                <a16:creationId xmlns:a16="http://schemas.microsoft.com/office/drawing/2014/main" id="{591812FE-FA44-4F00-80A1-CC72C163DCE2}"/>
              </a:ext>
            </a:extLst>
          </p:cNvPr>
          <p:cNvSpPr/>
          <p:nvPr/>
        </p:nvSpPr>
        <p:spPr>
          <a:xfrm flipH="1">
            <a:off x="6406706" y="3470575"/>
            <a:ext cx="58092" cy="4604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0" name="正方形/長方形 329">
            <a:extLst>
              <a:ext uri="{FF2B5EF4-FFF2-40B4-BE49-F238E27FC236}">
                <a16:creationId xmlns:a16="http://schemas.microsoft.com/office/drawing/2014/main" id="{F058D532-B525-4614-BB75-A7FE6FF3F272}"/>
              </a:ext>
            </a:extLst>
          </p:cNvPr>
          <p:cNvSpPr/>
          <p:nvPr/>
        </p:nvSpPr>
        <p:spPr>
          <a:xfrm flipH="1">
            <a:off x="6220572" y="3617439"/>
            <a:ext cx="58092" cy="4604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1" name="正方形/長方形 330">
            <a:extLst>
              <a:ext uri="{FF2B5EF4-FFF2-40B4-BE49-F238E27FC236}">
                <a16:creationId xmlns:a16="http://schemas.microsoft.com/office/drawing/2014/main" id="{799908FD-5A1F-4926-9819-6E7EB3034926}"/>
              </a:ext>
            </a:extLst>
          </p:cNvPr>
          <p:cNvSpPr/>
          <p:nvPr/>
        </p:nvSpPr>
        <p:spPr>
          <a:xfrm flipH="1">
            <a:off x="6827038" y="1897465"/>
            <a:ext cx="123511"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2" name="正方形/長方形 331">
            <a:extLst>
              <a:ext uri="{FF2B5EF4-FFF2-40B4-BE49-F238E27FC236}">
                <a16:creationId xmlns:a16="http://schemas.microsoft.com/office/drawing/2014/main" id="{C4A9021F-15E0-43E3-9327-F14DF7DC573D}"/>
              </a:ext>
            </a:extLst>
          </p:cNvPr>
          <p:cNvSpPr/>
          <p:nvPr/>
        </p:nvSpPr>
        <p:spPr>
          <a:xfrm flipH="1">
            <a:off x="6865770" y="1862424"/>
            <a:ext cx="117335"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3" name="正方形/長方形 332">
            <a:extLst>
              <a:ext uri="{FF2B5EF4-FFF2-40B4-BE49-F238E27FC236}">
                <a16:creationId xmlns:a16="http://schemas.microsoft.com/office/drawing/2014/main" id="{3047BA4E-ED8E-4354-A8E3-78638CD857B9}"/>
              </a:ext>
            </a:extLst>
          </p:cNvPr>
          <p:cNvSpPr/>
          <p:nvPr/>
        </p:nvSpPr>
        <p:spPr>
          <a:xfrm flipH="1">
            <a:off x="7058572" y="1862424"/>
            <a:ext cx="117335"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4" name="正方形/長方形 333">
            <a:extLst>
              <a:ext uri="{FF2B5EF4-FFF2-40B4-BE49-F238E27FC236}">
                <a16:creationId xmlns:a16="http://schemas.microsoft.com/office/drawing/2014/main" id="{2D16E9B6-69F3-4F31-A2F7-B182DACD69A2}"/>
              </a:ext>
            </a:extLst>
          </p:cNvPr>
          <p:cNvSpPr/>
          <p:nvPr/>
        </p:nvSpPr>
        <p:spPr>
          <a:xfrm flipH="1">
            <a:off x="6939335" y="2304469"/>
            <a:ext cx="84481"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5" name="正方形/長方形 334">
            <a:extLst>
              <a:ext uri="{FF2B5EF4-FFF2-40B4-BE49-F238E27FC236}">
                <a16:creationId xmlns:a16="http://schemas.microsoft.com/office/drawing/2014/main" id="{7997F2CC-7300-490D-869C-9A4331EEE115}"/>
              </a:ext>
            </a:extLst>
          </p:cNvPr>
          <p:cNvSpPr/>
          <p:nvPr/>
        </p:nvSpPr>
        <p:spPr>
          <a:xfrm flipH="1">
            <a:off x="6945731" y="2346719"/>
            <a:ext cx="120271"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6" name="正方形/長方形 335">
            <a:extLst>
              <a:ext uri="{FF2B5EF4-FFF2-40B4-BE49-F238E27FC236}">
                <a16:creationId xmlns:a16="http://schemas.microsoft.com/office/drawing/2014/main" id="{43BD7AC9-D006-4521-BAD2-F8DC8E50F222}"/>
              </a:ext>
            </a:extLst>
          </p:cNvPr>
          <p:cNvSpPr/>
          <p:nvPr/>
        </p:nvSpPr>
        <p:spPr>
          <a:xfrm flipH="1">
            <a:off x="6978201" y="2382734"/>
            <a:ext cx="120271"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7" name="正方形/長方形 336">
            <a:extLst>
              <a:ext uri="{FF2B5EF4-FFF2-40B4-BE49-F238E27FC236}">
                <a16:creationId xmlns:a16="http://schemas.microsoft.com/office/drawing/2014/main" id="{316B3BDF-1D9B-4772-A624-976B756F4C5F}"/>
              </a:ext>
            </a:extLst>
          </p:cNvPr>
          <p:cNvSpPr/>
          <p:nvPr/>
        </p:nvSpPr>
        <p:spPr>
          <a:xfrm flipH="1">
            <a:off x="7017290" y="2420751"/>
            <a:ext cx="97988"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8" name="正方形/長方形 337">
            <a:extLst>
              <a:ext uri="{FF2B5EF4-FFF2-40B4-BE49-F238E27FC236}">
                <a16:creationId xmlns:a16="http://schemas.microsoft.com/office/drawing/2014/main" id="{5C8241BE-F074-4422-B6C2-5E39744ECAEA}"/>
              </a:ext>
            </a:extLst>
          </p:cNvPr>
          <p:cNvSpPr/>
          <p:nvPr/>
        </p:nvSpPr>
        <p:spPr>
          <a:xfrm flipH="1">
            <a:off x="7182098" y="2529135"/>
            <a:ext cx="182656"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9" name="正方形/長方形 338">
            <a:extLst>
              <a:ext uri="{FF2B5EF4-FFF2-40B4-BE49-F238E27FC236}">
                <a16:creationId xmlns:a16="http://schemas.microsoft.com/office/drawing/2014/main" id="{4EFCC2E2-B529-4AFA-BA9B-28B95DD8C2BA}"/>
              </a:ext>
            </a:extLst>
          </p:cNvPr>
          <p:cNvSpPr/>
          <p:nvPr/>
        </p:nvSpPr>
        <p:spPr>
          <a:xfrm flipH="1">
            <a:off x="7205632" y="2759932"/>
            <a:ext cx="81987"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0" name="正方形/長方形 339">
            <a:extLst>
              <a:ext uri="{FF2B5EF4-FFF2-40B4-BE49-F238E27FC236}">
                <a16:creationId xmlns:a16="http://schemas.microsoft.com/office/drawing/2014/main" id="{E5CA4794-1CAA-41B6-BA23-E61EA1F651D4}"/>
              </a:ext>
            </a:extLst>
          </p:cNvPr>
          <p:cNvSpPr/>
          <p:nvPr/>
        </p:nvSpPr>
        <p:spPr>
          <a:xfrm flipH="1">
            <a:off x="7205628" y="2795489"/>
            <a:ext cx="121341"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1" name="正方形/長方形 340">
            <a:extLst>
              <a:ext uri="{FF2B5EF4-FFF2-40B4-BE49-F238E27FC236}">
                <a16:creationId xmlns:a16="http://schemas.microsoft.com/office/drawing/2014/main" id="{40EE7B87-D93E-41A3-A7BA-2A34147AF446}"/>
              </a:ext>
            </a:extLst>
          </p:cNvPr>
          <p:cNvSpPr/>
          <p:nvPr/>
        </p:nvSpPr>
        <p:spPr>
          <a:xfrm flipH="1">
            <a:off x="7205632" y="2831504"/>
            <a:ext cx="84939"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2" name="正方形/長方形 341">
            <a:extLst>
              <a:ext uri="{FF2B5EF4-FFF2-40B4-BE49-F238E27FC236}">
                <a16:creationId xmlns:a16="http://schemas.microsoft.com/office/drawing/2014/main" id="{3C1855BA-17EA-4608-A7D5-9AEC7F0166C4}"/>
              </a:ext>
            </a:extLst>
          </p:cNvPr>
          <p:cNvSpPr/>
          <p:nvPr/>
        </p:nvSpPr>
        <p:spPr>
          <a:xfrm flipH="1">
            <a:off x="7214497" y="2872088"/>
            <a:ext cx="84939"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3" name="正方形/長方形 342">
            <a:extLst>
              <a:ext uri="{FF2B5EF4-FFF2-40B4-BE49-F238E27FC236}">
                <a16:creationId xmlns:a16="http://schemas.microsoft.com/office/drawing/2014/main" id="{1EF23C3F-E9F9-4BF1-84A2-8EB0626D1920}"/>
              </a:ext>
            </a:extLst>
          </p:cNvPr>
          <p:cNvSpPr/>
          <p:nvPr/>
        </p:nvSpPr>
        <p:spPr>
          <a:xfrm flipH="1">
            <a:off x="7905457" y="2678857"/>
            <a:ext cx="58450" cy="8182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4" name="正方形/長方形 343">
            <a:extLst>
              <a:ext uri="{FF2B5EF4-FFF2-40B4-BE49-F238E27FC236}">
                <a16:creationId xmlns:a16="http://schemas.microsoft.com/office/drawing/2014/main" id="{204C42FC-853C-4D9D-ABA5-1AED8A37D83D}"/>
              </a:ext>
            </a:extLst>
          </p:cNvPr>
          <p:cNvSpPr/>
          <p:nvPr/>
        </p:nvSpPr>
        <p:spPr>
          <a:xfrm flipH="1">
            <a:off x="7961398" y="2782343"/>
            <a:ext cx="69651" cy="4991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5" name="正方形/長方形 344">
            <a:extLst>
              <a:ext uri="{FF2B5EF4-FFF2-40B4-BE49-F238E27FC236}">
                <a16:creationId xmlns:a16="http://schemas.microsoft.com/office/drawing/2014/main" id="{7262245A-0BFE-42C3-9538-C18835A8EFB0}"/>
              </a:ext>
            </a:extLst>
          </p:cNvPr>
          <p:cNvSpPr/>
          <p:nvPr/>
        </p:nvSpPr>
        <p:spPr>
          <a:xfrm flipH="1">
            <a:off x="8017714" y="2829155"/>
            <a:ext cx="69651" cy="7441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6" name="正方形/長方形 345">
            <a:extLst>
              <a:ext uri="{FF2B5EF4-FFF2-40B4-BE49-F238E27FC236}">
                <a16:creationId xmlns:a16="http://schemas.microsoft.com/office/drawing/2014/main" id="{428EE6CA-B354-4101-9BE0-351D51895F17}"/>
              </a:ext>
            </a:extLst>
          </p:cNvPr>
          <p:cNvSpPr/>
          <p:nvPr/>
        </p:nvSpPr>
        <p:spPr>
          <a:xfrm flipH="1">
            <a:off x="8090135" y="2889962"/>
            <a:ext cx="84405" cy="16627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7" name="正方形/長方形 346">
            <a:extLst>
              <a:ext uri="{FF2B5EF4-FFF2-40B4-BE49-F238E27FC236}">
                <a16:creationId xmlns:a16="http://schemas.microsoft.com/office/drawing/2014/main" id="{5E8CEE17-8D78-47E9-BF12-14D225EAC38C}"/>
              </a:ext>
            </a:extLst>
          </p:cNvPr>
          <p:cNvSpPr/>
          <p:nvPr/>
        </p:nvSpPr>
        <p:spPr>
          <a:xfrm flipH="1">
            <a:off x="8142173" y="3003934"/>
            <a:ext cx="84405" cy="16627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 name="正方形/長方形 347">
            <a:extLst>
              <a:ext uri="{FF2B5EF4-FFF2-40B4-BE49-F238E27FC236}">
                <a16:creationId xmlns:a16="http://schemas.microsoft.com/office/drawing/2014/main" id="{A33E5A6B-3BDE-494C-9901-67B690B0A7E5}"/>
              </a:ext>
            </a:extLst>
          </p:cNvPr>
          <p:cNvSpPr/>
          <p:nvPr/>
        </p:nvSpPr>
        <p:spPr>
          <a:xfrm flipH="1">
            <a:off x="8226578" y="3131950"/>
            <a:ext cx="37544" cy="3383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9" name="正方形/長方形 348">
            <a:extLst>
              <a:ext uri="{FF2B5EF4-FFF2-40B4-BE49-F238E27FC236}">
                <a16:creationId xmlns:a16="http://schemas.microsoft.com/office/drawing/2014/main" id="{3F6EDCE2-50A2-470D-8D89-5EC579251268}"/>
              </a:ext>
            </a:extLst>
          </p:cNvPr>
          <p:cNvSpPr/>
          <p:nvPr/>
        </p:nvSpPr>
        <p:spPr>
          <a:xfrm flipH="1">
            <a:off x="7894461" y="3411923"/>
            <a:ext cx="52331" cy="9512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0" name="正方形/長方形 349">
            <a:extLst>
              <a:ext uri="{FF2B5EF4-FFF2-40B4-BE49-F238E27FC236}">
                <a16:creationId xmlns:a16="http://schemas.microsoft.com/office/drawing/2014/main" id="{EF9E9973-FF1A-4AED-B151-7D2D63F1AA6B}"/>
              </a:ext>
            </a:extLst>
          </p:cNvPr>
          <p:cNvSpPr/>
          <p:nvPr/>
        </p:nvSpPr>
        <p:spPr>
          <a:xfrm flipH="1">
            <a:off x="7931243" y="3501454"/>
            <a:ext cx="52331" cy="4878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1" name="正方形/長方形 350">
            <a:extLst>
              <a:ext uri="{FF2B5EF4-FFF2-40B4-BE49-F238E27FC236}">
                <a16:creationId xmlns:a16="http://schemas.microsoft.com/office/drawing/2014/main" id="{B4AAD528-B17A-46B7-B04D-A51FD87FC0E8}"/>
              </a:ext>
            </a:extLst>
          </p:cNvPr>
          <p:cNvSpPr/>
          <p:nvPr/>
        </p:nvSpPr>
        <p:spPr>
          <a:xfrm flipH="1">
            <a:off x="7969139" y="3508939"/>
            <a:ext cx="52331" cy="7609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2" name="正方形/長方形 351">
            <a:extLst>
              <a:ext uri="{FF2B5EF4-FFF2-40B4-BE49-F238E27FC236}">
                <a16:creationId xmlns:a16="http://schemas.microsoft.com/office/drawing/2014/main" id="{2224326A-30C5-470D-B4FC-7FF59B7AB0F5}"/>
              </a:ext>
            </a:extLst>
          </p:cNvPr>
          <p:cNvSpPr/>
          <p:nvPr/>
        </p:nvSpPr>
        <p:spPr>
          <a:xfrm flipH="1">
            <a:off x="8026097" y="3511199"/>
            <a:ext cx="52331" cy="7609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3" name="正方形/長方形 352">
            <a:extLst>
              <a:ext uri="{FF2B5EF4-FFF2-40B4-BE49-F238E27FC236}">
                <a16:creationId xmlns:a16="http://schemas.microsoft.com/office/drawing/2014/main" id="{EC8F5094-02C8-4D5A-AE21-4B5994E66A8A}"/>
              </a:ext>
            </a:extLst>
          </p:cNvPr>
          <p:cNvSpPr/>
          <p:nvPr/>
        </p:nvSpPr>
        <p:spPr>
          <a:xfrm flipH="1">
            <a:off x="8074066" y="3540376"/>
            <a:ext cx="52331" cy="7609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4" name="正方形/長方形 353">
            <a:extLst>
              <a:ext uri="{FF2B5EF4-FFF2-40B4-BE49-F238E27FC236}">
                <a16:creationId xmlns:a16="http://schemas.microsoft.com/office/drawing/2014/main" id="{332C3E52-6782-4E1B-AB45-34C443EC4FCA}"/>
              </a:ext>
            </a:extLst>
          </p:cNvPr>
          <p:cNvSpPr/>
          <p:nvPr/>
        </p:nvSpPr>
        <p:spPr>
          <a:xfrm flipH="1">
            <a:off x="8007035" y="3475108"/>
            <a:ext cx="52331" cy="3383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5" name="正方形/長方形 354">
            <a:extLst>
              <a:ext uri="{FF2B5EF4-FFF2-40B4-BE49-F238E27FC236}">
                <a16:creationId xmlns:a16="http://schemas.microsoft.com/office/drawing/2014/main" id="{86304BF3-FB1C-4C8B-A9A8-1D9233D53D56}"/>
              </a:ext>
            </a:extLst>
          </p:cNvPr>
          <p:cNvSpPr/>
          <p:nvPr/>
        </p:nvSpPr>
        <p:spPr>
          <a:xfrm flipH="1">
            <a:off x="8044862" y="3595018"/>
            <a:ext cx="110333" cy="3383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6" name="正方形/長方形 355">
            <a:extLst>
              <a:ext uri="{FF2B5EF4-FFF2-40B4-BE49-F238E27FC236}">
                <a16:creationId xmlns:a16="http://schemas.microsoft.com/office/drawing/2014/main" id="{E43177CC-3E92-4CA0-B740-5E736E5E2E1B}"/>
              </a:ext>
            </a:extLst>
          </p:cNvPr>
          <p:cNvSpPr/>
          <p:nvPr/>
        </p:nvSpPr>
        <p:spPr>
          <a:xfrm flipH="1">
            <a:off x="4913381" y="4476314"/>
            <a:ext cx="155186" cy="7797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7" name="正方形/長方形 356">
            <a:extLst>
              <a:ext uri="{FF2B5EF4-FFF2-40B4-BE49-F238E27FC236}">
                <a16:creationId xmlns:a16="http://schemas.microsoft.com/office/drawing/2014/main" id="{F80ED4CD-9E42-4EF6-B7BB-AC14F2F00702}"/>
              </a:ext>
            </a:extLst>
          </p:cNvPr>
          <p:cNvSpPr/>
          <p:nvPr/>
        </p:nvSpPr>
        <p:spPr>
          <a:xfrm flipH="1">
            <a:off x="4988289" y="4440557"/>
            <a:ext cx="44549" cy="384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8" name="正方形/長方形 357">
            <a:extLst>
              <a:ext uri="{FF2B5EF4-FFF2-40B4-BE49-F238E27FC236}">
                <a16:creationId xmlns:a16="http://schemas.microsoft.com/office/drawing/2014/main" id="{3526CBA4-8353-4E3C-955A-55B316ECC726}"/>
              </a:ext>
            </a:extLst>
          </p:cNvPr>
          <p:cNvSpPr/>
          <p:nvPr/>
        </p:nvSpPr>
        <p:spPr>
          <a:xfrm flipH="1">
            <a:off x="5054663" y="4519104"/>
            <a:ext cx="44549" cy="384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9" name="正方形/長方形 358">
            <a:extLst>
              <a:ext uri="{FF2B5EF4-FFF2-40B4-BE49-F238E27FC236}">
                <a16:creationId xmlns:a16="http://schemas.microsoft.com/office/drawing/2014/main" id="{BC8D91F1-F84F-4B69-A40E-D49164E39F33}"/>
              </a:ext>
            </a:extLst>
          </p:cNvPr>
          <p:cNvSpPr/>
          <p:nvPr/>
        </p:nvSpPr>
        <p:spPr>
          <a:xfrm flipH="1">
            <a:off x="4878761" y="4552753"/>
            <a:ext cx="44549" cy="384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0" name="正方形/長方形 359">
            <a:extLst>
              <a:ext uri="{FF2B5EF4-FFF2-40B4-BE49-F238E27FC236}">
                <a16:creationId xmlns:a16="http://schemas.microsoft.com/office/drawing/2014/main" id="{FB7A809E-423A-4B95-82A0-2945CC55A9B2}"/>
              </a:ext>
            </a:extLst>
          </p:cNvPr>
          <p:cNvSpPr/>
          <p:nvPr/>
        </p:nvSpPr>
        <p:spPr>
          <a:xfrm flipH="1">
            <a:off x="4387789" y="4663544"/>
            <a:ext cx="107078" cy="7766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1" name="正方形/長方形 360">
            <a:extLst>
              <a:ext uri="{FF2B5EF4-FFF2-40B4-BE49-F238E27FC236}">
                <a16:creationId xmlns:a16="http://schemas.microsoft.com/office/drawing/2014/main" id="{3C4F4F75-1107-4A0E-B931-E0F3DA26AE94}"/>
              </a:ext>
            </a:extLst>
          </p:cNvPr>
          <p:cNvSpPr/>
          <p:nvPr/>
        </p:nvSpPr>
        <p:spPr>
          <a:xfrm flipH="1">
            <a:off x="4498685" y="4661643"/>
            <a:ext cx="42607" cy="345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2" name="正方形/長方形 361">
            <a:extLst>
              <a:ext uri="{FF2B5EF4-FFF2-40B4-BE49-F238E27FC236}">
                <a16:creationId xmlns:a16="http://schemas.microsoft.com/office/drawing/2014/main" id="{6E62EE99-32D3-482D-8D9F-A3FA0FFD369F}"/>
              </a:ext>
            </a:extLst>
          </p:cNvPr>
          <p:cNvSpPr/>
          <p:nvPr/>
        </p:nvSpPr>
        <p:spPr>
          <a:xfrm flipH="1">
            <a:off x="4654545" y="4773711"/>
            <a:ext cx="42607" cy="345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3" name="正方形/長方形 362">
            <a:extLst>
              <a:ext uri="{FF2B5EF4-FFF2-40B4-BE49-F238E27FC236}">
                <a16:creationId xmlns:a16="http://schemas.microsoft.com/office/drawing/2014/main" id="{6955F5CD-DAE4-4168-8533-6C70C5BC458D}"/>
              </a:ext>
            </a:extLst>
          </p:cNvPr>
          <p:cNvSpPr/>
          <p:nvPr/>
        </p:nvSpPr>
        <p:spPr>
          <a:xfrm flipH="1">
            <a:off x="4691429" y="4734228"/>
            <a:ext cx="75620" cy="345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4" name="正方形/長方形 363">
            <a:extLst>
              <a:ext uri="{FF2B5EF4-FFF2-40B4-BE49-F238E27FC236}">
                <a16:creationId xmlns:a16="http://schemas.microsoft.com/office/drawing/2014/main" id="{32285A1F-4A9E-4E1C-830F-5CA7DDA377C2}"/>
              </a:ext>
            </a:extLst>
          </p:cNvPr>
          <p:cNvSpPr/>
          <p:nvPr/>
        </p:nvSpPr>
        <p:spPr>
          <a:xfrm flipH="1">
            <a:off x="4653615" y="4808502"/>
            <a:ext cx="115699" cy="345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5" name="正方形/長方形 364">
            <a:extLst>
              <a:ext uri="{FF2B5EF4-FFF2-40B4-BE49-F238E27FC236}">
                <a16:creationId xmlns:a16="http://schemas.microsoft.com/office/drawing/2014/main" id="{836B494B-2E11-4E71-BE5E-7DB6DCCB6B10}"/>
              </a:ext>
            </a:extLst>
          </p:cNvPr>
          <p:cNvSpPr/>
          <p:nvPr/>
        </p:nvSpPr>
        <p:spPr>
          <a:xfrm flipH="1">
            <a:off x="4614643" y="4847902"/>
            <a:ext cx="45123" cy="345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6" name="正方形/長方形 365">
            <a:extLst>
              <a:ext uri="{FF2B5EF4-FFF2-40B4-BE49-F238E27FC236}">
                <a16:creationId xmlns:a16="http://schemas.microsoft.com/office/drawing/2014/main" id="{819ABB0F-6C90-401F-92FB-D0A064B0C48E}"/>
              </a:ext>
            </a:extLst>
          </p:cNvPr>
          <p:cNvSpPr/>
          <p:nvPr/>
        </p:nvSpPr>
        <p:spPr>
          <a:xfrm flipH="1">
            <a:off x="4768947" y="4842146"/>
            <a:ext cx="45123" cy="345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7" name="正方形/長方形 366">
            <a:extLst>
              <a:ext uri="{FF2B5EF4-FFF2-40B4-BE49-F238E27FC236}">
                <a16:creationId xmlns:a16="http://schemas.microsoft.com/office/drawing/2014/main" id="{6999D8CC-B512-4D47-80D6-D33FD9823DCA}"/>
              </a:ext>
            </a:extLst>
          </p:cNvPr>
          <p:cNvSpPr/>
          <p:nvPr/>
        </p:nvSpPr>
        <p:spPr>
          <a:xfrm flipH="1">
            <a:off x="4504393" y="4919956"/>
            <a:ext cx="45123" cy="345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8" name="正方形/長方形 367">
            <a:extLst>
              <a:ext uri="{FF2B5EF4-FFF2-40B4-BE49-F238E27FC236}">
                <a16:creationId xmlns:a16="http://schemas.microsoft.com/office/drawing/2014/main" id="{1FD1EFF4-E937-4B17-A400-11B586222EDD}"/>
              </a:ext>
            </a:extLst>
          </p:cNvPr>
          <p:cNvSpPr/>
          <p:nvPr/>
        </p:nvSpPr>
        <p:spPr>
          <a:xfrm flipH="1">
            <a:off x="5289460" y="4781331"/>
            <a:ext cx="45123" cy="345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9" name="正方形/長方形 368">
            <a:extLst>
              <a:ext uri="{FF2B5EF4-FFF2-40B4-BE49-F238E27FC236}">
                <a16:creationId xmlns:a16="http://schemas.microsoft.com/office/drawing/2014/main" id="{61DEE893-6F5B-41BD-AD0F-A7A388BD38C8}"/>
              </a:ext>
            </a:extLst>
          </p:cNvPr>
          <p:cNvSpPr/>
          <p:nvPr/>
        </p:nvSpPr>
        <p:spPr>
          <a:xfrm flipH="1">
            <a:off x="5250254" y="4739179"/>
            <a:ext cx="185118" cy="3660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0" name="正方形/長方形 369">
            <a:extLst>
              <a:ext uri="{FF2B5EF4-FFF2-40B4-BE49-F238E27FC236}">
                <a16:creationId xmlns:a16="http://schemas.microsoft.com/office/drawing/2014/main" id="{1B17AC77-D904-4C21-A2AB-8EAB09CB4AF1}"/>
              </a:ext>
            </a:extLst>
          </p:cNvPr>
          <p:cNvSpPr/>
          <p:nvPr/>
        </p:nvSpPr>
        <p:spPr>
          <a:xfrm flipH="1">
            <a:off x="5211656" y="4708587"/>
            <a:ext cx="196225" cy="345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1" name="正方形/長方形 370">
            <a:extLst>
              <a:ext uri="{FF2B5EF4-FFF2-40B4-BE49-F238E27FC236}">
                <a16:creationId xmlns:a16="http://schemas.microsoft.com/office/drawing/2014/main" id="{8BDC322F-6525-40B4-8AAB-29BFE7BB14EB}"/>
              </a:ext>
            </a:extLst>
          </p:cNvPr>
          <p:cNvSpPr/>
          <p:nvPr/>
        </p:nvSpPr>
        <p:spPr>
          <a:xfrm flipH="1">
            <a:off x="5250255" y="4665291"/>
            <a:ext cx="153886" cy="4184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2" name="正方形/長方形 371">
            <a:extLst>
              <a:ext uri="{FF2B5EF4-FFF2-40B4-BE49-F238E27FC236}">
                <a16:creationId xmlns:a16="http://schemas.microsoft.com/office/drawing/2014/main" id="{4DF7D7C3-BD21-4EF6-9883-1B09FDE2C9CB}"/>
              </a:ext>
            </a:extLst>
          </p:cNvPr>
          <p:cNvSpPr/>
          <p:nvPr/>
        </p:nvSpPr>
        <p:spPr>
          <a:xfrm flipH="1">
            <a:off x="5286491" y="4607135"/>
            <a:ext cx="113244" cy="2845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3" name="正方形/長方形 372">
            <a:extLst>
              <a:ext uri="{FF2B5EF4-FFF2-40B4-BE49-F238E27FC236}">
                <a16:creationId xmlns:a16="http://schemas.microsoft.com/office/drawing/2014/main" id="{BFF14716-C218-410C-8267-77B16BD00AE5}"/>
              </a:ext>
            </a:extLst>
          </p:cNvPr>
          <p:cNvSpPr/>
          <p:nvPr/>
        </p:nvSpPr>
        <p:spPr>
          <a:xfrm flipH="1">
            <a:off x="5326166" y="4519305"/>
            <a:ext cx="339328" cy="3556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4" name="正方形/長方形 373">
            <a:extLst>
              <a:ext uri="{FF2B5EF4-FFF2-40B4-BE49-F238E27FC236}">
                <a16:creationId xmlns:a16="http://schemas.microsoft.com/office/drawing/2014/main" id="{44D36147-5657-4337-A3BE-1E58A477C03D}"/>
              </a:ext>
            </a:extLst>
          </p:cNvPr>
          <p:cNvSpPr/>
          <p:nvPr/>
        </p:nvSpPr>
        <p:spPr>
          <a:xfrm flipH="1">
            <a:off x="5323378" y="4545081"/>
            <a:ext cx="44549" cy="789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5" name="正方形/長方形 374">
            <a:extLst>
              <a:ext uri="{FF2B5EF4-FFF2-40B4-BE49-F238E27FC236}">
                <a16:creationId xmlns:a16="http://schemas.microsoft.com/office/drawing/2014/main" id="{CF300AF1-2091-4178-8075-F5946AD9880E}"/>
              </a:ext>
            </a:extLst>
          </p:cNvPr>
          <p:cNvSpPr/>
          <p:nvPr/>
        </p:nvSpPr>
        <p:spPr>
          <a:xfrm flipH="1">
            <a:off x="5507460" y="4446001"/>
            <a:ext cx="380047" cy="3556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6" name="正方形/長方形 375">
            <a:extLst>
              <a:ext uri="{FF2B5EF4-FFF2-40B4-BE49-F238E27FC236}">
                <a16:creationId xmlns:a16="http://schemas.microsoft.com/office/drawing/2014/main" id="{DFB4D87D-7087-43AF-9D06-0D976D83D406}"/>
              </a:ext>
            </a:extLst>
          </p:cNvPr>
          <p:cNvSpPr/>
          <p:nvPr/>
        </p:nvSpPr>
        <p:spPr>
          <a:xfrm flipH="1">
            <a:off x="5809346" y="4483934"/>
            <a:ext cx="190023" cy="3556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7" name="正方形/長方形 376">
            <a:extLst>
              <a:ext uri="{FF2B5EF4-FFF2-40B4-BE49-F238E27FC236}">
                <a16:creationId xmlns:a16="http://schemas.microsoft.com/office/drawing/2014/main" id="{2DF65A19-BFFD-4A8C-99C3-66F5B63555A9}"/>
              </a:ext>
            </a:extLst>
          </p:cNvPr>
          <p:cNvSpPr/>
          <p:nvPr/>
        </p:nvSpPr>
        <p:spPr>
          <a:xfrm flipH="1">
            <a:off x="5846583" y="4518908"/>
            <a:ext cx="190023" cy="3699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8" name="正方形/長方形 377">
            <a:extLst>
              <a:ext uri="{FF2B5EF4-FFF2-40B4-BE49-F238E27FC236}">
                <a16:creationId xmlns:a16="http://schemas.microsoft.com/office/drawing/2014/main" id="{CB438B27-CB9E-4A1A-968C-D44ED20D3D25}"/>
              </a:ext>
            </a:extLst>
          </p:cNvPr>
          <p:cNvSpPr/>
          <p:nvPr/>
        </p:nvSpPr>
        <p:spPr>
          <a:xfrm flipH="1">
            <a:off x="5885478" y="4550147"/>
            <a:ext cx="41957" cy="4291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9" name="正方形/長方形 378">
            <a:extLst>
              <a:ext uri="{FF2B5EF4-FFF2-40B4-BE49-F238E27FC236}">
                <a16:creationId xmlns:a16="http://schemas.microsoft.com/office/drawing/2014/main" id="{8F701D68-5031-435A-ABB6-44B10E6416A7}"/>
              </a:ext>
            </a:extLst>
          </p:cNvPr>
          <p:cNvSpPr/>
          <p:nvPr/>
        </p:nvSpPr>
        <p:spPr>
          <a:xfrm flipH="1">
            <a:off x="5588169" y="4476069"/>
            <a:ext cx="113284" cy="4291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0" name="正方形/長方形 379">
            <a:extLst>
              <a:ext uri="{FF2B5EF4-FFF2-40B4-BE49-F238E27FC236}">
                <a16:creationId xmlns:a16="http://schemas.microsoft.com/office/drawing/2014/main" id="{FB02EF2A-19E9-42DC-8AAF-7DEEB55F6101}"/>
              </a:ext>
            </a:extLst>
          </p:cNvPr>
          <p:cNvSpPr/>
          <p:nvPr/>
        </p:nvSpPr>
        <p:spPr>
          <a:xfrm flipH="1">
            <a:off x="5623317" y="4549698"/>
            <a:ext cx="43048" cy="4291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1" name="正方形/長方形 380">
            <a:extLst>
              <a:ext uri="{FF2B5EF4-FFF2-40B4-BE49-F238E27FC236}">
                <a16:creationId xmlns:a16="http://schemas.microsoft.com/office/drawing/2014/main" id="{5723FEC0-1718-4522-9A7E-D88A93C3F95B}"/>
              </a:ext>
            </a:extLst>
          </p:cNvPr>
          <p:cNvSpPr/>
          <p:nvPr/>
        </p:nvSpPr>
        <p:spPr>
          <a:xfrm flipH="1">
            <a:off x="5249249" y="5222411"/>
            <a:ext cx="78244" cy="4291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2" name="正方形/長方形 381">
            <a:extLst>
              <a:ext uri="{FF2B5EF4-FFF2-40B4-BE49-F238E27FC236}">
                <a16:creationId xmlns:a16="http://schemas.microsoft.com/office/drawing/2014/main" id="{6AEDBFED-4905-42BB-80BD-F68A1782E9ED}"/>
              </a:ext>
            </a:extLst>
          </p:cNvPr>
          <p:cNvSpPr/>
          <p:nvPr/>
        </p:nvSpPr>
        <p:spPr>
          <a:xfrm flipH="1">
            <a:off x="3969808" y="5309446"/>
            <a:ext cx="570735" cy="3383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3" name="正方形/長方形 382">
            <a:extLst>
              <a:ext uri="{FF2B5EF4-FFF2-40B4-BE49-F238E27FC236}">
                <a16:creationId xmlns:a16="http://schemas.microsoft.com/office/drawing/2014/main" id="{F0EAE0BE-B430-4E50-BFEA-0AD281EB268A}"/>
              </a:ext>
            </a:extLst>
          </p:cNvPr>
          <p:cNvSpPr/>
          <p:nvPr/>
        </p:nvSpPr>
        <p:spPr>
          <a:xfrm flipH="1">
            <a:off x="3978490" y="5250659"/>
            <a:ext cx="416637" cy="3755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4" name="正方形/長方形 383">
            <a:extLst>
              <a:ext uri="{FF2B5EF4-FFF2-40B4-BE49-F238E27FC236}">
                <a16:creationId xmlns:a16="http://schemas.microsoft.com/office/drawing/2014/main" id="{C645DC9A-D001-40BF-B461-7B4FC9C79AE1}"/>
              </a:ext>
            </a:extLst>
          </p:cNvPr>
          <p:cNvSpPr/>
          <p:nvPr/>
        </p:nvSpPr>
        <p:spPr>
          <a:xfrm flipH="1">
            <a:off x="4622699" y="5254120"/>
            <a:ext cx="185261" cy="3755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5" name="正方形/長方形 384">
            <a:extLst>
              <a:ext uri="{FF2B5EF4-FFF2-40B4-BE49-F238E27FC236}">
                <a16:creationId xmlns:a16="http://schemas.microsoft.com/office/drawing/2014/main" id="{5311D60E-CEDA-48C4-9F70-FFD12CB9D631}"/>
              </a:ext>
            </a:extLst>
          </p:cNvPr>
          <p:cNvSpPr/>
          <p:nvPr/>
        </p:nvSpPr>
        <p:spPr>
          <a:xfrm flipH="1">
            <a:off x="4649476" y="5281687"/>
            <a:ext cx="154730" cy="3417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6" name="正方形/長方形 385">
            <a:extLst>
              <a:ext uri="{FF2B5EF4-FFF2-40B4-BE49-F238E27FC236}">
                <a16:creationId xmlns:a16="http://schemas.microsoft.com/office/drawing/2014/main" id="{D70B3F95-542F-4B22-B338-EB1DF991B71C}"/>
              </a:ext>
            </a:extLst>
          </p:cNvPr>
          <p:cNvSpPr/>
          <p:nvPr/>
        </p:nvSpPr>
        <p:spPr>
          <a:xfrm flipH="1">
            <a:off x="4688017" y="5306915"/>
            <a:ext cx="44872" cy="3417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7" name="正方形/長方形 386">
            <a:extLst>
              <a:ext uri="{FF2B5EF4-FFF2-40B4-BE49-F238E27FC236}">
                <a16:creationId xmlns:a16="http://schemas.microsoft.com/office/drawing/2014/main" id="{BC3E18BF-33FF-490D-AB36-0ACAFF9F8233}"/>
              </a:ext>
            </a:extLst>
          </p:cNvPr>
          <p:cNvSpPr/>
          <p:nvPr/>
        </p:nvSpPr>
        <p:spPr>
          <a:xfrm flipH="1">
            <a:off x="4429386" y="5253194"/>
            <a:ext cx="111157" cy="3755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8" name="正方形/長方形 387">
            <a:extLst>
              <a:ext uri="{FF2B5EF4-FFF2-40B4-BE49-F238E27FC236}">
                <a16:creationId xmlns:a16="http://schemas.microsoft.com/office/drawing/2014/main" id="{B029376F-4117-489E-B1E1-745449F829B8}"/>
              </a:ext>
            </a:extLst>
          </p:cNvPr>
          <p:cNvSpPr/>
          <p:nvPr/>
        </p:nvSpPr>
        <p:spPr>
          <a:xfrm flipH="1">
            <a:off x="4466391" y="5289497"/>
            <a:ext cx="80033" cy="4018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9" name="正方形/長方形 388">
            <a:extLst>
              <a:ext uri="{FF2B5EF4-FFF2-40B4-BE49-F238E27FC236}">
                <a16:creationId xmlns:a16="http://schemas.microsoft.com/office/drawing/2014/main" id="{F0B338CE-7B8E-4984-A50F-684536617D5A}"/>
              </a:ext>
            </a:extLst>
          </p:cNvPr>
          <p:cNvSpPr/>
          <p:nvPr/>
        </p:nvSpPr>
        <p:spPr>
          <a:xfrm flipH="1">
            <a:off x="4495384" y="5321889"/>
            <a:ext cx="47558" cy="8229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0" name="正方形/長方形 389">
            <a:extLst>
              <a:ext uri="{FF2B5EF4-FFF2-40B4-BE49-F238E27FC236}">
                <a16:creationId xmlns:a16="http://schemas.microsoft.com/office/drawing/2014/main" id="{B6A2E759-BDBF-4654-9F19-153E61F4EAFB}"/>
              </a:ext>
            </a:extLst>
          </p:cNvPr>
          <p:cNvSpPr/>
          <p:nvPr/>
        </p:nvSpPr>
        <p:spPr>
          <a:xfrm flipH="1">
            <a:off x="3792571" y="5670016"/>
            <a:ext cx="43164" cy="393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1" name="正方形/長方形 390">
            <a:extLst>
              <a:ext uri="{FF2B5EF4-FFF2-40B4-BE49-F238E27FC236}">
                <a16:creationId xmlns:a16="http://schemas.microsoft.com/office/drawing/2014/main" id="{C5120A92-0A60-4ABE-9884-34AF6273C452}"/>
              </a:ext>
            </a:extLst>
          </p:cNvPr>
          <p:cNvSpPr/>
          <p:nvPr/>
        </p:nvSpPr>
        <p:spPr>
          <a:xfrm flipH="1">
            <a:off x="5592786" y="5898520"/>
            <a:ext cx="36104" cy="3556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2" name="正方形/長方形 391">
            <a:extLst>
              <a:ext uri="{FF2B5EF4-FFF2-40B4-BE49-F238E27FC236}">
                <a16:creationId xmlns:a16="http://schemas.microsoft.com/office/drawing/2014/main" id="{7C172A98-44CA-48CC-BC01-D08AFD1E85FA}"/>
              </a:ext>
            </a:extLst>
          </p:cNvPr>
          <p:cNvSpPr/>
          <p:nvPr/>
        </p:nvSpPr>
        <p:spPr>
          <a:xfrm flipH="1">
            <a:off x="5595602" y="5865857"/>
            <a:ext cx="78654" cy="3770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3" name="正方形/長方形 392">
            <a:extLst>
              <a:ext uri="{FF2B5EF4-FFF2-40B4-BE49-F238E27FC236}">
                <a16:creationId xmlns:a16="http://schemas.microsoft.com/office/drawing/2014/main" id="{D5F52D4D-ADE6-4BED-AD46-E3379FAE3116}"/>
              </a:ext>
            </a:extLst>
          </p:cNvPr>
          <p:cNvSpPr/>
          <p:nvPr/>
        </p:nvSpPr>
        <p:spPr>
          <a:xfrm flipH="1">
            <a:off x="5623317" y="5831658"/>
            <a:ext cx="119381" cy="3556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4" name="正方形/長方形 393">
            <a:extLst>
              <a:ext uri="{FF2B5EF4-FFF2-40B4-BE49-F238E27FC236}">
                <a16:creationId xmlns:a16="http://schemas.microsoft.com/office/drawing/2014/main" id="{D4FEE91C-F272-4632-9157-A65D9D0AA665}"/>
              </a:ext>
            </a:extLst>
          </p:cNvPr>
          <p:cNvSpPr/>
          <p:nvPr/>
        </p:nvSpPr>
        <p:spPr>
          <a:xfrm flipH="1" flipV="1">
            <a:off x="5622338" y="5757363"/>
            <a:ext cx="161164" cy="718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5" name="正方形/長方形 394">
            <a:extLst>
              <a:ext uri="{FF2B5EF4-FFF2-40B4-BE49-F238E27FC236}">
                <a16:creationId xmlns:a16="http://schemas.microsoft.com/office/drawing/2014/main" id="{F100B960-AB4F-4C89-8D93-AC63BFF71A15}"/>
              </a:ext>
            </a:extLst>
          </p:cNvPr>
          <p:cNvSpPr/>
          <p:nvPr/>
        </p:nvSpPr>
        <p:spPr>
          <a:xfrm flipH="1">
            <a:off x="5775915" y="5794564"/>
            <a:ext cx="35814" cy="3556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6" name="正方形/長方形 395">
            <a:extLst>
              <a:ext uri="{FF2B5EF4-FFF2-40B4-BE49-F238E27FC236}">
                <a16:creationId xmlns:a16="http://schemas.microsoft.com/office/drawing/2014/main" id="{BD44B72C-2DBF-4849-9DBA-85BB5574B821}"/>
              </a:ext>
            </a:extLst>
          </p:cNvPr>
          <p:cNvSpPr/>
          <p:nvPr/>
        </p:nvSpPr>
        <p:spPr>
          <a:xfrm flipH="1">
            <a:off x="5667664" y="5713547"/>
            <a:ext cx="149226" cy="4381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7" name="正方形/長方形 396">
            <a:extLst>
              <a:ext uri="{FF2B5EF4-FFF2-40B4-BE49-F238E27FC236}">
                <a16:creationId xmlns:a16="http://schemas.microsoft.com/office/drawing/2014/main" id="{5D42560B-340E-485F-8F39-33158DBC5510}"/>
              </a:ext>
            </a:extLst>
          </p:cNvPr>
          <p:cNvSpPr/>
          <p:nvPr/>
        </p:nvSpPr>
        <p:spPr>
          <a:xfrm flipH="1">
            <a:off x="5741712" y="5672555"/>
            <a:ext cx="149226" cy="4381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8" name="正方形/長方形 397">
            <a:extLst>
              <a:ext uri="{FF2B5EF4-FFF2-40B4-BE49-F238E27FC236}">
                <a16:creationId xmlns:a16="http://schemas.microsoft.com/office/drawing/2014/main" id="{36D78629-C9AE-4A3E-8F4E-9DD5811A92E8}"/>
              </a:ext>
            </a:extLst>
          </p:cNvPr>
          <p:cNvSpPr/>
          <p:nvPr/>
        </p:nvSpPr>
        <p:spPr>
          <a:xfrm flipH="1">
            <a:off x="5778973" y="5634416"/>
            <a:ext cx="113412"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9" name="正方形/長方形 398">
            <a:extLst>
              <a:ext uri="{FF2B5EF4-FFF2-40B4-BE49-F238E27FC236}">
                <a16:creationId xmlns:a16="http://schemas.microsoft.com/office/drawing/2014/main" id="{8D129886-9415-4977-828B-3025538F5603}"/>
              </a:ext>
            </a:extLst>
          </p:cNvPr>
          <p:cNvSpPr/>
          <p:nvPr/>
        </p:nvSpPr>
        <p:spPr>
          <a:xfrm flipH="1">
            <a:off x="5809018" y="5602076"/>
            <a:ext cx="86193"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0" name="正方形/長方形 399">
            <a:extLst>
              <a:ext uri="{FF2B5EF4-FFF2-40B4-BE49-F238E27FC236}">
                <a16:creationId xmlns:a16="http://schemas.microsoft.com/office/drawing/2014/main" id="{3D69B2EA-E5F1-4D51-BA7E-C4F2CF742231}"/>
              </a:ext>
            </a:extLst>
          </p:cNvPr>
          <p:cNvSpPr/>
          <p:nvPr/>
        </p:nvSpPr>
        <p:spPr>
          <a:xfrm flipH="1">
            <a:off x="5817946" y="5562079"/>
            <a:ext cx="80159"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1" name="正方形/長方形 400">
            <a:extLst>
              <a:ext uri="{FF2B5EF4-FFF2-40B4-BE49-F238E27FC236}">
                <a16:creationId xmlns:a16="http://schemas.microsoft.com/office/drawing/2014/main" id="{8AE2510E-0E76-4B92-AA42-7FEF342AAAA4}"/>
              </a:ext>
            </a:extLst>
          </p:cNvPr>
          <p:cNvSpPr/>
          <p:nvPr/>
        </p:nvSpPr>
        <p:spPr>
          <a:xfrm flipH="1">
            <a:off x="5815755" y="5527330"/>
            <a:ext cx="71342"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2" name="正方形/長方形 401">
            <a:extLst>
              <a:ext uri="{FF2B5EF4-FFF2-40B4-BE49-F238E27FC236}">
                <a16:creationId xmlns:a16="http://schemas.microsoft.com/office/drawing/2014/main" id="{163C9963-E52C-47C0-9FB2-439741473D16}"/>
              </a:ext>
            </a:extLst>
          </p:cNvPr>
          <p:cNvSpPr/>
          <p:nvPr/>
        </p:nvSpPr>
        <p:spPr>
          <a:xfrm flipH="1">
            <a:off x="5887794" y="5445270"/>
            <a:ext cx="153874"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3" name="正方形/長方形 402">
            <a:extLst>
              <a:ext uri="{FF2B5EF4-FFF2-40B4-BE49-F238E27FC236}">
                <a16:creationId xmlns:a16="http://schemas.microsoft.com/office/drawing/2014/main" id="{992423F2-C420-4D9A-9AD6-62738C910091}"/>
              </a:ext>
            </a:extLst>
          </p:cNvPr>
          <p:cNvSpPr/>
          <p:nvPr/>
        </p:nvSpPr>
        <p:spPr>
          <a:xfrm flipH="1">
            <a:off x="5920526" y="5409514"/>
            <a:ext cx="153874"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4" name="正方形/長方形 403">
            <a:extLst>
              <a:ext uri="{FF2B5EF4-FFF2-40B4-BE49-F238E27FC236}">
                <a16:creationId xmlns:a16="http://schemas.microsoft.com/office/drawing/2014/main" id="{864FC9EC-ECF5-4F2D-BCED-7AEEE6D1EAF2}"/>
              </a:ext>
            </a:extLst>
          </p:cNvPr>
          <p:cNvSpPr/>
          <p:nvPr/>
        </p:nvSpPr>
        <p:spPr>
          <a:xfrm flipH="1">
            <a:off x="5964669" y="5371058"/>
            <a:ext cx="3693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5" name="正方形/長方形 404">
            <a:extLst>
              <a:ext uri="{FF2B5EF4-FFF2-40B4-BE49-F238E27FC236}">
                <a16:creationId xmlns:a16="http://schemas.microsoft.com/office/drawing/2014/main" id="{378C1371-B9D2-48A6-A1C0-C7D164CA1FCE}"/>
              </a:ext>
            </a:extLst>
          </p:cNvPr>
          <p:cNvSpPr/>
          <p:nvPr/>
        </p:nvSpPr>
        <p:spPr>
          <a:xfrm flipH="1">
            <a:off x="5892393" y="5478347"/>
            <a:ext cx="3693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6" name="正方形/長方形 405">
            <a:extLst>
              <a:ext uri="{FF2B5EF4-FFF2-40B4-BE49-F238E27FC236}">
                <a16:creationId xmlns:a16="http://schemas.microsoft.com/office/drawing/2014/main" id="{5DC06470-4DD3-45A7-8E28-1594D6A33F96}"/>
              </a:ext>
            </a:extLst>
          </p:cNvPr>
          <p:cNvSpPr/>
          <p:nvPr/>
        </p:nvSpPr>
        <p:spPr>
          <a:xfrm flipH="1">
            <a:off x="6040406" y="5371058"/>
            <a:ext cx="73121"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7" name="正方形/長方形 406">
            <a:extLst>
              <a:ext uri="{FF2B5EF4-FFF2-40B4-BE49-F238E27FC236}">
                <a16:creationId xmlns:a16="http://schemas.microsoft.com/office/drawing/2014/main" id="{82D71FFC-DD4C-4433-81DB-57F19DB0C81C}"/>
              </a:ext>
            </a:extLst>
          </p:cNvPr>
          <p:cNvSpPr/>
          <p:nvPr/>
        </p:nvSpPr>
        <p:spPr>
          <a:xfrm flipH="1">
            <a:off x="6062704" y="5412895"/>
            <a:ext cx="4591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8" name="正方形/長方形 407">
            <a:extLst>
              <a:ext uri="{FF2B5EF4-FFF2-40B4-BE49-F238E27FC236}">
                <a16:creationId xmlns:a16="http://schemas.microsoft.com/office/drawing/2014/main" id="{864B50A6-1B41-4BCE-9DE5-AC71D51C0CBB}"/>
              </a:ext>
            </a:extLst>
          </p:cNvPr>
          <p:cNvSpPr/>
          <p:nvPr/>
        </p:nvSpPr>
        <p:spPr>
          <a:xfrm flipH="1">
            <a:off x="7354109" y="4326730"/>
            <a:ext cx="4591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9" name="正方形/長方形 408">
            <a:extLst>
              <a:ext uri="{FF2B5EF4-FFF2-40B4-BE49-F238E27FC236}">
                <a16:creationId xmlns:a16="http://schemas.microsoft.com/office/drawing/2014/main" id="{EFDF7E68-DDCA-4BBA-9A1E-C9A19A8A90BC}"/>
              </a:ext>
            </a:extLst>
          </p:cNvPr>
          <p:cNvSpPr/>
          <p:nvPr/>
        </p:nvSpPr>
        <p:spPr>
          <a:xfrm flipH="1">
            <a:off x="7168587" y="4136535"/>
            <a:ext cx="4591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0" name="正方形/長方形 409">
            <a:extLst>
              <a:ext uri="{FF2B5EF4-FFF2-40B4-BE49-F238E27FC236}">
                <a16:creationId xmlns:a16="http://schemas.microsoft.com/office/drawing/2014/main" id="{7334634E-5A46-4B4D-B883-2B40AA6B1FEB}"/>
              </a:ext>
            </a:extLst>
          </p:cNvPr>
          <p:cNvSpPr/>
          <p:nvPr/>
        </p:nvSpPr>
        <p:spPr>
          <a:xfrm flipH="1">
            <a:off x="7088106" y="4175925"/>
            <a:ext cx="4591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1" name="正方形/長方形 410">
            <a:extLst>
              <a:ext uri="{FF2B5EF4-FFF2-40B4-BE49-F238E27FC236}">
                <a16:creationId xmlns:a16="http://schemas.microsoft.com/office/drawing/2014/main" id="{6AF97227-5301-4C21-BFCE-A8EA1A2CA967}"/>
              </a:ext>
            </a:extLst>
          </p:cNvPr>
          <p:cNvSpPr/>
          <p:nvPr/>
        </p:nvSpPr>
        <p:spPr>
          <a:xfrm flipH="1">
            <a:off x="6487187" y="4101829"/>
            <a:ext cx="15288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2" name="正方形/長方形 411">
            <a:extLst>
              <a:ext uri="{FF2B5EF4-FFF2-40B4-BE49-F238E27FC236}">
                <a16:creationId xmlns:a16="http://schemas.microsoft.com/office/drawing/2014/main" id="{CBCD9073-A695-421F-A996-9B72FF51BF07}"/>
              </a:ext>
            </a:extLst>
          </p:cNvPr>
          <p:cNvSpPr/>
          <p:nvPr/>
        </p:nvSpPr>
        <p:spPr>
          <a:xfrm flipH="1" flipV="1">
            <a:off x="6601740" y="4140400"/>
            <a:ext cx="185773" cy="4038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3" name="正方形/長方形 412">
            <a:extLst>
              <a:ext uri="{FF2B5EF4-FFF2-40B4-BE49-F238E27FC236}">
                <a16:creationId xmlns:a16="http://schemas.microsoft.com/office/drawing/2014/main" id="{F0625B38-4AC0-429D-9C78-06E796EDC5D6}"/>
              </a:ext>
            </a:extLst>
          </p:cNvPr>
          <p:cNvSpPr/>
          <p:nvPr/>
        </p:nvSpPr>
        <p:spPr>
          <a:xfrm flipH="1" flipV="1">
            <a:off x="6528021" y="4068025"/>
            <a:ext cx="73295" cy="4038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4" name="正方形/長方形 413">
            <a:extLst>
              <a:ext uri="{FF2B5EF4-FFF2-40B4-BE49-F238E27FC236}">
                <a16:creationId xmlns:a16="http://schemas.microsoft.com/office/drawing/2014/main" id="{177D1300-C87B-4806-9E07-79BA85BCB6C4}"/>
              </a:ext>
            </a:extLst>
          </p:cNvPr>
          <p:cNvSpPr/>
          <p:nvPr/>
        </p:nvSpPr>
        <p:spPr>
          <a:xfrm flipH="1">
            <a:off x="6729232" y="3209832"/>
            <a:ext cx="108632" cy="3775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5" name="正方形/長方形 414">
            <a:extLst>
              <a:ext uri="{FF2B5EF4-FFF2-40B4-BE49-F238E27FC236}">
                <a16:creationId xmlns:a16="http://schemas.microsoft.com/office/drawing/2014/main" id="{33408CAA-F4DB-481D-B23A-D0810B301933}"/>
              </a:ext>
            </a:extLst>
          </p:cNvPr>
          <p:cNvSpPr/>
          <p:nvPr/>
        </p:nvSpPr>
        <p:spPr>
          <a:xfrm flipH="1">
            <a:off x="6828166" y="3241390"/>
            <a:ext cx="117323" cy="404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6" name="正方形/長方形 415">
            <a:extLst>
              <a:ext uri="{FF2B5EF4-FFF2-40B4-BE49-F238E27FC236}">
                <a16:creationId xmlns:a16="http://schemas.microsoft.com/office/drawing/2014/main" id="{C653D4C5-250C-4281-BF23-0488162007B2}"/>
              </a:ext>
            </a:extLst>
          </p:cNvPr>
          <p:cNvSpPr/>
          <p:nvPr/>
        </p:nvSpPr>
        <p:spPr>
          <a:xfrm flipH="1">
            <a:off x="6868507" y="3280898"/>
            <a:ext cx="83299" cy="404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7" name="正方形/長方形 416">
            <a:extLst>
              <a:ext uri="{FF2B5EF4-FFF2-40B4-BE49-F238E27FC236}">
                <a16:creationId xmlns:a16="http://schemas.microsoft.com/office/drawing/2014/main" id="{3C83531A-D97D-4AAD-A5CB-76471F66B398}"/>
              </a:ext>
            </a:extLst>
          </p:cNvPr>
          <p:cNvSpPr/>
          <p:nvPr/>
        </p:nvSpPr>
        <p:spPr>
          <a:xfrm flipH="1">
            <a:off x="6645867" y="3319470"/>
            <a:ext cx="122159" cy="404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8" name="正方形/長方形 417">
            <a:extLst>
              <a:ext uri="{FF2B5EF4-FFF2-40B4-BE49-F238E27FC236}">
                <a16:creationId xmlns:a16="http://schemas.microsoft.com/office/drawing/2014/main" id="{F43E91B7-C06D-4B0E-8C2C-0C9F35DD55E6}"/>
              </a:ext>
            </a:extLst>
          </p:cNvPr>
          <p:cNvSpPr/>
          <p:nvPr/>
        </p:nvSpPr>
        <p:spPr>
          <a:xfrm flipH="1">
            <a:off x="6610402" y="3362511"/>
            <a:ext cx="149034" cy="404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9" name="正方形/長方形 418">
            <a:extLst>
              <a:ext uri="{FF2B5EF4-FFF2-40B4-BE49-F238E27FC236}">
                <a16:creationId xmlns:a16="http://schemas.microsoft.com/office/drawing/2014/main" id="{E09DABA0-C928-4861-8321-C5E1A300F17F}"/>
              </a:ext>
            </a:extLst>
          </p:cNvPr>
          <p:cNvSpPr/>
          <p:nvPr/>
        </p:nvSpPr>
        <p:spPr>
          <a:xfrm flipH="1">
            <a:off x="6603104" y="3409904"/>
            <a:ext cx="379704" cy="9617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0" name="正方形/長方形 419">
            <a:extLst>
              <a:ext uri="{FF2B5EF4-FFF2-40B4-BE49-F238E27FC236}">
                <a16:creationId xmlns:a16="http://schemas.microsoft.com/office/drawing/2014/main" id="{30BFD565-B0E1-439A-8C20-64CC62C1C679}"/>
              </a:ext>
            </a:extLst>
          </p:cNvPr>
          <p:cNvSpPr/>
          <p:nvPr/>
        </p:nvSpPr>
        <p:spPr>
          <a:xfrm flipH="1">
            <a:off x="6604592" y="3399311"/>
            <a:ext cx="360842" cy="1282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1" name="正方形/長方形 420">
            <a:extLst>
              <a:ext uri="{FF2B5EF4-FFF2-40B4-BE49-F238E27FC236}">
                <a16:creationId xmlns:a16="http://schemas.microsoft.com/office/drawing/2014/main" id="{1967DD0A-3BA1-4062-B3AE-3C7BEEA70199}"/>
              </a:ext>
            </a:extLst>
          </p:cNvPr>
          <p:cNvSpPr/>
          <p:nvPr/>
        </p:nvSpPr>
        <p:spPr>
          <a:xfrm flipH="1">
            <a:off x="6651055" y="3504654"/>
            <a:ext cx="108632" cy="3775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2" name="正方形/長方形 421">
            <a:extLst>
              <a:ext uri="{FF2B5EF4-FFF2-40B4-BE49-F238E27FC236}">
                <a16:creationId xmlns:a16="http://schemas.microsoft.com/office/drawing/2014/main" id="{4AAA2B27-B150-4E30-A4B2-F925B3113FF2}"/>
              </a:ext>
            </a:extLst>
          </p:cNvPr>
          <p:cNvSpPr/>
          <p:nvPr/>
        </p:nvSpPr>
        <p:spPr>
          <a:xfrm flipH="1">
            <a:off x="6794825" y="3506853"/>
            <a:ext cx="301327" cy="4571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3" name="正方形/長方形 422">
            <a:extLst>
              <a:ext uri="{FF2B5EF4-FFF2-40B4-BE49-F238E27FC236}">
                <a16:creationId xmlns:a16="http://schemas.microsoft.com/office/drawing/2014/main" id="{7CF99E07-8863-436C-8A92-8E70CB83521E}"/>
              </a:ext>
            </a:extLst>
          </p:cNvPr>
          <p:cNvSpPr/>
          <p:nvPr/>
        </p:nvSpPr>
        <p:spPr>
          <a:xfrm flipH="1">
            <a:off x="6980973" y="3439073"/>
            <a:ext cx="89825" cy="7384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4" name="正方形/長方形 423">
            <a:extLst>
              <a:ext uri="{FF2B5EF4-FFF2-40B4-BE49-F238E27FC236}">
                <a16:creationId xmlns:a16="http://schemas.microsoft.com/office/drawing/2014/main" id="{3EC7AC45-FB06-43EE-9404-70AB8B6AB1B6}"/>
              </a:ext>
            </a:extLst>
          </p:cNvPr>
          <p:cNvSpPr/>
          <p:nvPr/>
        </p:nvSpPr>
        <p:spPr>
          <a:xfrm flipH="1">
            <a:off x="6720131" y="3289830"/>
            <a:ext cx="43569" cy="3223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5" name="正方形/長方形 424">
            <a:extLst>
              <a:ext uri="{FF2B5EF4-FFF2-40B4-BE49-F238E27FC236}">
                <a16:creationId xmlns:a16="http://schemas.microsoft.com/office/drawing/2014/main" id="{7E070A2B-6FA9-41CA-A6C8-07070DC1C2BC}"/>
              </a:ext>
            </a:extLst>
          </p:cNvPr>
          <p:cNvSpPr/>
          <p:nvPr/>
        </p:nvSpPr>
        <p:spPr>
          <a:xfrm flipH="1">
            <a:off x="6568841" y="3432031"/>
            <a:ext cx="43569" cy="4211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6" name="正方形/長方形 425">
            <a:extLst>
              <a:ext uri="{FF2B5EF4-FFF2-40B4-BE49-F238E27FC236}">
                <a16:creationId xmlns:a16="http://schemas.microsoft.com/office/drawing/2014/main" id="{8921C80C-58E7-4737-9DA4-7DA01E40D94D}"/>
              </a:ext>
            </a:extLst>
          </p:cNvPr>
          <p:cNvSpPr/>
          <p:nvPr/>
        </p:nvSpPr>
        <p:spPr>
          <a:xfrm flipH="1">
            <a:off x="6682920" y="3523596"/>
            <a:ext cx="40083" cy="576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7" name="正方形/長方形 426">
            <a:extLst>
              <a:ext uri="{FF2B5EF4-FFF2-40B4-BE49-F238E27FC236}">
                <a16:creationId xmlns:a16="http://schemas.microsoft.com/office/drawing/2014/main" id="{61239D0D-338A-4DFF-83CA-0F5339F04504}"/>
              </a:ext>
            </a:extLst>
          </p:cNvPr>
          <p:cNvSpPr/>
          <p:nvPr/>
        </p:nvSpPr>
        <p:spPr>
          <a:xfrm flipH="1">
            <a:off x="6827586" y="3550032"/>
            <a:ext cx="156661" cy="387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8" name="正方形/長方形 427">
            <a:extLst>
              <a:ext uri="{FF2B5EF4-FFF2-40B4-BE49-F238E27FC236}">
                <a16:creationId xmlns:a16="http://schemas.microsoft.com/office/drawing/2014/main" id="{FE629721-5D5E-4B7E-B0DC-55CBCACA0E9D}"/>
              </a:ext>
            </a:extLst>
          </p:cNvPr>
          <p:cNvSpPr/>
          <p:nvPr/>
        </p:nvSpPr>
        <p:spPr>
          <a:xfrm flipH="1">
            <a:off x="6933221" y="3638523"/>
            <a:ext cx="147766" cy="387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9" name="正方形/長方形 428">
            <a:extLst>
              <a:ext uri="{FF2B5EF4-FFF2-40B4-BE49-F238E27FC236}">
                <a16:creationId xmlns:a16="http://schemas.microsoft.com/office/drawing/2014/main" id="{DA775051-6F07-4B49-8207-FA91B780660A}"/>
              </a:ext>
            </a:extLst>
          </p:cNvPr>
          <p:cNvSpPr/>
          <p:nvPr/>
        </p:nvSpPr>
        <p:spPr>
          <a:xfrm flipH="1">
            <a:off x="6858524" y="3676666"/>
            <a:ext cx="42852" cy="387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0" name="正方形/長方形 429">
            <a:extLst>
              <a:ext uri="{FF2B5EF4-FFF2-40B4-BE49-F238E27FC236}">
                <a16:creationId xmlns:a16="http://schemas.microsoft.com/office/drawing/2014/main" id="{F40859A5-EA47-4998-983E-9C95B12E4FA1}"/>
              </a:ext>
            </a:extLst>
          </p:cNvPr>
          <p:cNvSpPr/>
          <p:nvPr/>
        </p:nvSpPr>
        <p:spPr>
          <a:xfrm flipH="1">
            <a:off x="7009815" y="3674194"/>
            <a:ext cx="42852" cy="387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1" name="正方形/長方形 430">
            <a:extLst>
              <a:ext uri="{FF2B5EF4-FFF2-40B4-BE49-F238E27FC236}">
                <a16:creationId xmlns:a16="http://schemas.microsoft.com/office/drawing/2014/main" id="{7FDB7C2B-0768-4AD5-9A27-35E27E103F27}"/>
              </a:ext>
            </a:extLst>
          </p:cNvPr>
          <p:cNvSpPr/>
          <p:nvPr/>
        </p:nvSpPr>
        <p:spPr>
          <a:xfrm flipH="1">
            <a:off x="6942395" y="3585893"/>
            <a:ext cx="42852" cy="387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2" name="正方形/長方形 431">
            <a:extLst>
              <a:ext uri="{FF2B5EF4-FFF2-40B4-BE49-F238E27FC236}">
                <a16:creationId xmlns:a16="http://schemas.microsoft.com/office/drawing/2014/main" id="{4C5FB4FC-1DF7-4EDA-BEF9-81F027699A65}"/>
              </a:ext>
            </a:extLst>
          </p:cNvPr>
          <p:cNvSpPr/>
          <p:nvPr/>
        </p:nvSpPr>
        <p:spPr>
          <a:xfrm flipH="1">
            <a:off x="7137039" y="3435579"/>
            <a:ext cx="151673" cy="7914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3" name="正方形/長方形 432">
            <a:extLst>
              <a:ext uri="{FF2B5EF4-FFF2-40B4-BE49-F238E27FC236}">
                <a16:creationId xmlns:a16="http://schemas.microsoft.com/office/drawing/2014/main" id="{7C9692E1-C823-4AF5-8592-364991A73A53}"/>
              </a:ext>
            </a:extLst>
          </p:cNvPr>
          <p:cNvSpPr/>
          <p:nvPr/>
        </p:nvSpPr>
        <p:spPr>
          <a:xfrm flipH="1">
            <a:off x="7133301" y="3514994"/>
            <a:ext cx="82512" cy="3561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4" name="正方形/長方形 433">
            <a:extLst>
              <a:ext uri="{FF2B5EF4-FFF2-40B4-BE49-F238E27FC236}">
                <a16:creationId xmlns:a16="http://schemas.microsoft.com/office/drawing/2014/main" id="{029A8082-4C53-4AF8-8968-57ED4981AF3F}"/>
              </a:ext>
            </a:extLst>
          </p:cNvPr>
          <p:cNvSpPr/>
          <p:nvPr/>
        </p:nvSpPr>
        <p:spPr>
          <a:xfrm flipH="1">
            <a:off x="7250571" y="3400974"/>
            <a:ext cx="41256" cy="3561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5" name="正方形/長方形 434">
            <a:extLst>
              <a:ext uri="{FF2B5EF4-FFF2-40B4-BE49-F238E27FC236}">
                <a16:creationId xmlns:a16="http://schemas.microsoft.com/office/drawing/2014/main" id="{6534CA46-7B3E-4DF1-83FB-77D1C6255612}"/>
              </a:ext>
            </a:extLst>
          </p:cNvPr>
          <p:cNvSpPr/>
          <p:nvPr/>
        </p:nvSpPr>
        <p:spPr>
          <a:xfrm flipH="1">
            <a:off x="7023695" y="3398959"/>
            <a:ext cx="41256" cy="3561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6" name="正方形/長方形 435">
            <a:extLst>
              <a:ext uri="{FF2B5EF4-FFF2-40B4-BE49-F238E27FC236}">
                <a16:creationId xmlns:a16="http://schemas.microsoft.com/office/drawing/2014/main" id="{1BDF9A24-2EDC-4ACB-ADC9-58E1B4A6398D}"/>
              </a:ext>
            </a:extLst>
          </p:cNvPr>
          <p:cNvSpPr/>
          <p:nvPr/>
        </p:nvSpPr>
        <p:spPr>
          <a:xfrm flipH="1">
            <a:off x="6877920" y="3399657"/>
            <a:ext cx="107327" cy="1122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7" name="正方形/長方形 436">
            <a:extLst>
              <a:ext uri="{FF2B5EF4-FFF2-40B4-BE49-F238E27FC236}">
                <a16:creationId xmlns:a16="http://schemas.microsoft.com/office/drawing/2014/main" id="{2E271274-6388-4862-8269-3E1C93633E28}"/>
              </a:ext>
            </a:extLst>
          </p:cNvPr>
          <p:cNvSpPr/>
          <p:nvPr/>
        </p:nvSpPr>
        <p:spPr>
          <a:xfrm flipH="1">
            <a:off x="6576465" y="5702933"/>
            <a:ext cx="257557" cy="4571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8" name="正方形/長方形 437">
            <a:extLst>
              <a:ext uri="{FF2B5EF4-FFF2-40B4-BE49-F238E27FC236}">
                <a16:creationId xmlns:a16="http://schemas.microsoft.com/office/drawing/2014/main" id="{C223D3FC-CC36-403B-8913-7A68BDFFF5C7}"/>
              </a:ext>
            </a:extLst>
          </p:cNvPr>
          <p:cNvSpPr/>
          <p:nvPr/>
        </p:nvSpPr>
        <p:spPr>
          <a:xfrm flipH="1">
            <a:off x="6797893" y="5666529"/>
            <a:ext cx="151647" cy="4571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9" name="正方形/長方形 438">
            <a:extLst>
              <a:ext uri="{FF2B5EF4-FFF2-40B4-BE49-F238E27FC236}">
                <a16:creationId xmlns:a16="http://schemas.microsoft.com/office/drawing/2014/main" id="{79E843BA-9A25-47BA-9694-EA0330E75803}"/>
              </a:ext>
            </a:extLst>
          </p:cNvPr>
          <p:cNvSpPr/>
          <p:nvPr/>
        </p:nvSpPr>
        <p:spPr>
          <a:xfrm flipH="1">
            <a:off x="6611785" y="5744867"/>
            <a:ext cx="75398"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0" name="正方形/長方形 439">
            <a:extLst>
              <a:ext uri="{FF2B5EF4-FFF2-40B4-BE49-F238E27FC236}">
                <a16:creationId xmlns:a16="http://schemas.microsoft.com/office/drawing/2014/main" id="{CDE82EFB-75A5-4BE5-B9A5-6246B5A4575B}"/>
              </a:ext>
            </a:extLst>
          </p:cNvPr>
          <p:cNvSpPr/>
          <p:nvPr/>
        </p:nvSpPr>
        <p:spPr>
          <a:xfrm flipH="1">
            <a:off x="6594644" y="5626579"/>
            <a:ext cx="46016"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1" name="正方形/長方形 440">
            <a:extLst>
              <a:ext uri="{FF2B5EF4-FFF2-40B4-BE49-F238E27FC236}">
                <a16:creationId xmlns:a16="http://schemas.microsoft.com/office/drawing/2014/main" id="{A1B8C541-34FB-4BAC-8DCC-5425F8EEE65F}"/>
              </a:ext>
            </a:extLst>
          </p:cNvPr>
          <p:cNvSpPr/>
          <p:nvPr/>
        </p:nvSpPr>
        <p:spPr>
          <a:xfrm flipH="1">
            <a:off x="6594553" y="5586823"/>
            <a:ext cx="46016"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2" name="正方形/長方形 441">
            <a:extLst>
              <a:ext uri="{FF2B5EF4-FFF2-40B4-BE49-F238E27FC236}">
                <a16:creationId xmlns:a16="http://schemas.microsoft.com/office/drawing/2014/main" id="{652466E6-9367-4745-A421-5904582331EA}"/>
              </a:ext>
            </a:extLst>
          </p:cNvPr>
          <p:cNvSpPr/>
          <p:nvPr/>
        </p:nvSpPr>
        <p:spPr>
          <a:xfrm flipH="1">
            <a:off x="6574019" y="5559428"/>
            <a:ext cx="45096"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3" name="正方形/長方形 442">
            <a:extLst>
              <a:ext uri="{FF2B5EF4-FFF2-40B4-BE49-F238E27FC236}">
                <a16:creationId xmlns:a16="http://schemas.microsoft.com/office/drawing/2014/main" id="{AE5B9C2F-0E3E-4D45-8D9D-73C8DE75C25F}"/>
              </a:ext>
            </a:extLst>
          </p:cNvPr>
          <p:cNvSpPr/>
          <p:nvPr/>
        </p:nvSpPr>
        <p:spPr>
          <a:xfrm flipH="1">
            <a:off x="6611369" y="5586147"/>
            <a:ext cx="81173"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4" name="正方形/長方形 443">
            <a:extLst>
              <a:ext uri="{FF2B5EF4-FFF2-40B4-BE49-F238E27FC236}">
                <a16:creationId xmlns:a16="http://schemas.microsoft.com/office/drawing/2014/main" id="{953F7156-B34A-4E75-8B83-6BB0C9320B73}"/>
              </a:ext>
            </a:extLst>
          </p:cNvPr>
          <p:cNvSpPr/>
          <p:nvPr/>
        </p:nvSpPr>
        <p:spPr>
          <a:xfrm flipH="1">
            <a:off x="6615872" y="5547777"/>
            <a:ext cx="120948"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5" name="正方形/長方形 444">
            <a:extLst>
              <a:ext uri="{FF2B5EF4-FFF2-40B4-BE49-F238E27FC236}">
                <a16:creationId xmlns:a16="http://schemas.microsoft.com/office/drawing/2014/main" id="{14E7A50B-FBAB-4008-BBB2-4292094ED183}"/>
              </a:ext>
            </a:extLst>
          </p:cNvPr>
          <p:cNvSpPr/>
          <p:nvPr/>
        </p:nvSpPr>
        <p:spPr>
          <a:xfrm flipH="1">
            <a:off x="6613681" y="5523413"/>
            <a:ext cx="120948"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6" name="正方形/長方形 445">
            <a:extLst>
              <a:ext uri="{FF2B5EF4-FFF2-40B4-BE49-F238E27FC236}">
                <a16:creationId xmlns:a16="http://schemas.microsoft.com/office/drawing/2014/main" id="{9CDBD0AA-EE67-46F8-BFC6-37954041952E}"/>
              </a:ext>
            </a:extLst>
          </p:cNvPr>
          <p:cNvSpPr/>
          <p:nvPr/>
        </p:nvSpPr>
        <p:spPr>
          <a:xfrm flipH="1">
            <a:off x="6687187" y="5484822"/>
            <a:ext cx="78205"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7" name="正方形/長方形 446">
            <a:extLst>
              <a:ext uri="{FF2B5EF4-FFF2-40B4-BE49-F238E27FC236}">
                <a16:creationId xmlns:a16="http://schemas.microsoft.com/office/drawing/2014/main" id="{4C57BB72-7AFE-4CB1-8D86-E6F961BC6475}"/>
              </a:ext>
            </a:extLst>
          </p:cNvPr>
          <p:cNvSpPr/>
          <p:nvPr/>
        </p:nvSpPr>
        <p:spPr>
          <a:xfrm flipH="1">
            <a:off x="6726288" y="5448623"/>
            <a:ext cx="82886"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8" name="正方形/長方形 447">
            <a:extLst>
              <a:ext uri="{FF2B5EF4-FFF2-40B4-BE49-F238E27FC236}">
                <a16:creationId xmlns:a16="http://schemas.microsoft.com/office/drawing/2014/main" id="{E8AB0959-59C1-48BC-BA88-102475663759}"/>
              </a:ext>
            </a:extLst>
          </p:cNvPr>
          <p:cNvSpPr/>
          <p:nvPr/>
        </p:nvSpPr>
        <p:spPr>
          <a:xfrm flipH="1">
            <a:off x="6723934" y="5411637"/>
            <a:ext cx="198098"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9" name="正方形/長方形 448">
            <a:extLst>
              <a:ext uri="{FF2B5EF4-FFF2-40B4-BE49-F238E27FC236}">
                <a16:creationId xmlns:a16="http://schemas.microsoft.com/office/drawing/2014/main" id="{47F73B22-50C0-44C8-963E-CC17CDCE56FD}"/>
              </a:ext>
            </a:extLst>
          </p:cNvPr>
          <p:cNvSpPr/>
          <p:nvPr/>
        </p:nvSpPr>
        <p:spPr>
          <a:xfrm flipH="1">
            <a:off x="6759436" y="5374868"/>
            <a:ext cx="198098"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0" name="正方形/長方形 449">
            <a:extLst>
              <a:ext uri="{FF2B5EF4-FFF2-40B4-BE49-F238E27FC236}">
                <a16:creationId xmlns:a16="http://schemas.microsoft.com/office/drawing/2014/main" id="{5DD39390-2A44-4292-8764-ECC522383DC9}"/>
              </a:ext>
            </a:extLst>
          </p:cNvPr>
          <p:cNvSpPr/>
          <p:nvPr/>
        </p:nvSpPr>
        <p:spPr>
          <a:xfrm flipH="1">
            <a:off x="6804505" y="5336323"/>
            <a:ext cx="182250"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1" name="正方形/長方形 450">
            <a:extLst>
              <a:ext uri="{FF2B5EF4-FFF2-40B4-BE49-F238E27FC236}">
                <a16:creationId xmlns:a16="http://schemas.microsoft.com/office/drawing/2014/main" id="{ADBADF5A-BF79-4763-A7F1-9D2F9F87A443}"/>
              </a:ext>
            </a:extLst>
          </p:cNvPr>
          <p:cNvSpPr/>
          <p:nvPr/>
        </p:nvSpPr>
        <p:spPr>
          <a:xfrm flipH="1">
            <a:off x="6834724" y="5302537"/>
            <a:ext cx="114818"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2" name="正方形/長方形 451">
            <a:extLst>
              <a:ext uri="{FF2B5EF4-FFF2-40B4-BE49-F238E27FC236}">
                <a16:creationId xmlns:a16="http://schemas.microsoft.com/office/drawing/2014/main" id="{411FE355-5D2A-41BF-AC52-1A7C3168D146}"/>
              </a:ext>
            </a:extLst>
          </p:cNvPr>
          <p:cNvSpPr/>
          <p:nvPr/>
        </p:nvSpPr>
        <p:spPr>
          <a:xfrm flipH="1">
            <a:off x="6836192" y="5261122"/>
            <a:ext cx="45927"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3" name="正方形/長方形 452">
            <a:extLst>
              <a:ext uri="{FF2B5EF4-FFF2-40B4-BE49-F238E27FC236}">
                <a16:creationId xmlns:a16="http://schemas.microsoft.com/office/drawing/2014/main" id="{165CF377-E3F6-4CD0-9652-38727B950D21}"/>
              </a:ext>
            </a:extLst>
          </p:cNvPr>
          <p:cNvSpPr/>
          <p:nvPr/>
        </p:nvSpPr>
        <p:spPr>
          <a:xfrm flipH="1">
            <a:off x="7166949" y="5374794"/>
            <a:ext cx="45927" cy="7392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4" name="正方形/長方形 453">
            <a:extLst>
              <a:ext uri="{FF2B5EF4-FFF2-40B4-BE49-F238E27FC236}">
                <a16:creationId xmlns:a16="http://schemas.microsoft.com/office/drawing/2014/main" id="{647019F4-5375-4D33-99E5-D401886F596C}"/>
              </a:ext>
            </a:extLst>
          </p:cNvPr>
          <p:cNvSpPr/>
          <p:nvPr/>
        </p:nvSpPr>
        <p:spPr>
          <a:xfrm flipH="1">
            <a:off x="7575301" y="5332697"/>
            <a:ext cx="45927" cy="7392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5" name="正方形/長方形 454">
            <a:extLst>
              <a:ext uri="{FF2B5EF4-FFF2-40B4-BE49-F238E27FC236}">
                <a16:creationId xmlns:a16="http://schemas.microsoft.com/office/drawing/2014/main" id="{AC7FB6A3-8E6D-4915-95B1-AEDBEBE445FD}"/>
              </a:ext>
            </a:extLst>
          </p:cNvPr>
          <p:cNvSpPr/>
          <p:nvPr/>
        </p:nvSpPr>
        <p:spPr>
          <a:xfrm flipH="1">
            <a:off x="7676636" y="5375454"/>
            <a:ext cx="45927" cy="15133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6" name="正方形/長方形 455">
            <a:extLst>
              <a:ext uri="{FF2B5EF4-FFF2-40B4-BE49-F238E27FC236}">
                <a16:creationId xmlns:a16="http://schemas.microsoft.com/office/drawing/2014/main" id="{6E7AB684-0911-4926-8F00-4F27963FEBF3}"/>
              </a:ext>
            </a:extLst>
          </p:cNvPr>
          <p:cNvSpPr/>
          <p:nvPr/>
        </p:nvSpPr>
        <p:spPr>
          <a:xfrm flipH="1">
            <a:off x="7571491" y="5501384"/>
            <a:ext cx="45927" cy="7869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7" name="正方形/長方形 456">
            <a:extLst>
              <a:ext uri="{FF2B5EF4-FFF2-40B4-BE49-F238E27FC236}">
                <a16:creationId xmlns:a16="http://schemas.microsoft.com/office/drawing/2014/main" id="{D56629D7-3EC1-454E-8949-947576ED27AB}"/>
              </a:ext>
            </a:extLst>
          </p:cNvPr>
          <p:cNvSpPr/>
          <p:nvPr/>
        </p:nvSpPr>
        <p:spPr>
          <a:xfrm flipH="1">
            <a:off x="7534717" y="5538478"/>
            <a:ext cx="45927" cy="5115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8" name="正方形/長方形 457">
            <a:extLst>
              <a:ext uri="{FF2B5EF4-FFF2-40B4-BE49-F238E27FC236}">
                <a16:creationId xmlns:a16="http://schemas.microsoft.com/office/drawing/2014/main" id="{D851851C-5E47-4FF7-8DF3-5DBA64722758}"/>
              </a:ext>
            </a:extLst>
          </p:cNvPr>
          <p:cNvSpPr/>
          <p:nvPr/>
        </p:nvSpPr>
        <p:spPr>
          <a:xfrm flipH="1">
            <a:off x="7398283" y="5509744"/>
            <a:ext cx="45927" cy="5115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9" name="正方形/長方形 458">
            <a:extLst>
              <a:ext uri="{FF2B5EF4-FFF2-40B4-BE49-F238E27FC236}">
                <a16:creationId xmlns:a16="http://schemas.microsoft.com/office/drawing/2014/main" id="{3D5BE481-C6A2-4A03-AB32-6F94DAF0C84F}"/>
              </a:ext>
            </a:extLst>
          </p:cNvPr>
          <p:cNvSpPr/>
          <p:nvPr/>
        </p:nvSpPr>
        <p:spPr>
          <a:xfrm flipH="1">
            <a:off x="7613962" y="5294504"/>
            <a:ext cx="45927" cy="5115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0" name="正方形/長方形 459">
            <a:extLst>
              <a:ext uri="{FF2B5EF4-FFF2-40B4-BE49-F238E27FC236}">
                <a16:creationId xmlns:a16="http://schemas.microsoft.com/office/drawing/2014/main" id="{D2B400A7-BACB-422D-ACF8-F6FA8431FCEA}"/>
              </a:ext>
            </a:extLst>
          </p:cNvPr>
          <p:cNvSpPr/>
          <p:nvPr/>
        </p:nvSpPr>
        <p:spPr>
          <a:xfrm flipH="1">
            <a:off x="7842733" y="4959597"/>
            <a:ext cx="45927" cy="7416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1" name="正方形/長方形 460">
            <a:extLst>
              <a:ext uri="{FF2B5EF4-FFF2-40B4-BE49-F238E27FC236}">
                <a16:creationId xmlns:a16="http://schemas.microsoft.com/office/drawing/2014/main" id="{3B20D71E-9AA2-438F-A7A0-28D34FACC0B7}"/>
              </a:ext>
            </a:extLst>
          </p:cNvPr>
          <p:cNvSpPr/>
          <p:nvPr/>
        </p:nvSpPr>
        <p:spPr>
          <a:xfrm flipH="1">
            <a:off x="7716520" y="5414333"/>
            <a:ext cx="106533" cy="7863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2" name="正方形/長方形 461">
            <a:extLst>
              <a:ext uri="{FF2B5EF4-FFF2-40B4-BE49-F238E27FC236}">
                <a16:creationId xmlns:a16="http://schemas.microsoft.com/office/drawing/2014/main" id="{7E4DE0D5-EE34-40F2-9F4D-BCA75011CD3C}"/>
              </a:ext>
            </a:extLst>
          </p:cNvPr>
          <p:cNvSpPr/>
          <p:nvPr/>
        </p:nvSpPr>
        <p:spPr>
          <a:xfrm flipH="1">
            <a:off x="7612724" y="5538866"/>
            <a:ext cx="58815" cy="3073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3" name="正方形/長方形 462">
            <a:extLst>
              <a:ext uri="{FF2B5EF4-FFF2-40B4-BE49-F238E27FC236}">
                <a16:creationId xmlns:a16="http://schemas.microsoft.com/office/drawing/2014/main" id="{8DC33C51-D033-43A2-A16B-980E4B697AF3}"/>
              </a:ext>
            </a:extLst>
          </p:cNvPr>
          <p:cNvSpPr/>
          <p:nvPr/>
        </p:nvSpPr>
        <p:spPr>
          <a:xfrm flipH="1">
            <a:off x="7094811" y="5825203"/>
            <a:ext cx="119686" cy="8099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4" name="正方形/長方形 463">
            <a:extLst>
              <a:ext uri="{FF2B5EF4-FFF2-40B4-BE49-F238E27FC236}">
                <a16:creationId xmlns:a16="http://schemas.microsoft.com/office/drawing/2014/main" id="{8FE6DA8F-9D46-4DE9-824A-56FAF89A3473}"/>
              </a:ext>
            </a:extLst>
          </p:cNvPr>
          <p:cNvSpPr/>
          <p:nvPr/>
        </p:nvSpPr>
        <p:spPr>
          <a:xfrm flipH="1">
            <a:off x="7130519" y="5796230"/>
            <a:ext cx="45927" cy="304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5" name="正方形/長方形 464">
            <a:extLst>
              <a:ext uri="{FF2B5EF4-FFF2-40B4-BE49-F238E27FC236}">
                <a16:creationId xmlns:a16="http://schemas.microsoft.com/office/drawing/2014/main" id="{1A7DB059-6187-45CB-9F3F-5DC45E28BDCF}"/>
              </a:ext>
            </a:extLst>
          </p:cNvPr>
          <p:cNvSpPr/>
          <p:nvPr/>
        </p:nvSpPr>
        <p:spPr>
          <a:xfrm flipH="1" flipV="1">
            <a:off x="6312419" y="4181319"/>
            <a:ext cx="255884" cy="5103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6" name="正方形/長方形 465">
            <a:extLst>
              <a:ext uri="{FF2B5EF4-FFF2-40B4-BE49-F238E27FC236}">
                <a16:creationId xmlns:a16="http://schemas.microsoft.com/office/drawing/2014/main" id="{2AFFC4C9-1F49-4AE6-B936-0BE1CA9E6E43}"/>
              </a:ext>
            </a:extLst>
          </p:cNvPr>
          <p:cNvSpPr/>
          <p:nvPr/>
        </p:nvSpPr>
        <p:spPr>
          <a:xfrm flipH="1" flipV="1">
            <a:off x="6457415" y="4220420"/>
            <a:ext cx="557970" cy="4571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7" name="正方形/長方形 466">
            <a:extLst>
              <a:ext uri="{FF2B5EF4-FFF2-40B4-BE49-F238E27FC236}">
                <a16:creationId xmlns:a16="http://schemas.microsoft.com/office/drawing/2014/main" id="{0F66D17F-58A0-4F64-92D9-B4D0E139747A}"/>
              </a:ext>
            </a:extLst>
          </p:cNvPr>
          <p:cNvSpPr/>
          <p:nvPr/>
        </p:nvSpPr>
        <p:spPr>
          <a:xfrm flipH="1" flipV="1">
            <a:off x="6460563" y="4255831"/>
            <a:ext cx="592282" cy="3475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8" name="正方形/長方形 467">
            <a:extLst>
              <a:ext uri="{FF2B5EF4-FFF2-40B4-BE49-F238E27FC236}">
                <a16:creationId xmlns:a16="http://schemas.microsoft.com/office/drawing/2014/main" id="{F79BBE9D-0429-44D5-B846-F8C380ACA71A}"/>
              </a:ext>
            </a:extLst>
          </p:cNvPr>
          <p:cNvSpPr/>
          <p:nvPr/>
        </p:nvSpPr>
        <p:spPr>
          <a:xfrm flipH="1" flipV="1">
            <a:off x="6526557" y="4293078"/>
            <a:ext cx="82099" cy="3475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69" name="正方形/長方形 468">
            <a:extLst>
              <a:ext uri="{FF2B5EF4-FFF2-40B4-BE49-F238E27FC236}">
                <a16:creationId xmlns:a16="http://schemas.microsoft.com/office/drawing/2014/main" id="{65072B19-2C72-4C6E-A305-37E37660CA2A}"/>
              </a:ext>
            </a:extLst>
          </p:cNvPr>
          <p:cNvSpPr/>
          <p:nvPr/>
        </p:nvSpPr>
        <p:spPr>
          <a:xfrm flipH="1" flipV="1">
            <a:off x="6646285" y="4437738"/>
            <a:ext cx="82099" cy="4012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0" name="正方形/長方形 469">
            <a:extLst>
              <a:ext uri="{FF2B5EF4-FFF2-40B4-BE49-F238E27FC236}">
                <a16:creationId xmlns:a16="http://schemas.microsoft.com/office/drawing/2014/main" id="{8B429F9B-7E3C-4648-8415-2D98342AE306}"/>
              </a:ext>
            </a:extLst>
          </p:cNvPr>
          <p:cNvSpPr/>
          <p:nvPr/>
        </p:nvSpPr>
        <p:spPr>
          <a:xfrm flipH="1" flipV="1">
            <a:off x="6684224" y="4476235"/>
            <a:ext cx="82099" cy="383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1" name="正方形/長方形 470">
            <a:extLst>
              <a:ext uri="{FF2B5EF4-FFF2-40B4-BE49-F238E27FC236}">
                <a16:creationId xmlns:a16="http://schemas.microsoft.com/office/drawing/2014/main" id="{EA776E60-DC96-4741-8C6F-849386ADAFAF}"/>
              </a:ext>
            </a:extLst>
          </p:cNvPr>
          <p:cNvSpPr/>
          <p:nvPr/>
        </p:nvSpPr>
        <p:spPr>
          <a:xfrm flipH="1" flipV="1">
            <a:off x="6752515" y="4286080"/>
            <a:ext cx="232767" cy="3946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2" name="正方形/長方形 471">
            <a:extLst>
              <a:ext uri="{FF2B5EF4-FFF2-40B4-BE49-F238E27FC236}">
                <a16:creationId xmlns:a16="http://schemas.microsoft.com/office/drawing/2014/main" id="{38C95D28-D633-49F7-9058-5B2DD87DA7B9}"/>
              </a:ext>
            </a:extLst>
          </p:cNvPr>
          <p:cNvSpPr/>
          <p:nvPr/>
        </p:nvSpPr>
        <p:spPr>
          <a:xfrm flipH="1" flipV="1">
            <a:off x="6910157" y="4358937"/>
            <a:ext cx="335854" cy="3946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3" name="正方形/長方形 472">
            <a:extLst>
              <a:ext uri="{FF2B5EF4-FFF2-40B4-BE49-F238E27FC236}">
                <a16:creationId xmlns:a16="http://schemas.microsoft.com/office/drawing/2014/main" id="{4DDB554D-F28F-4A8D-991C-7F2D44E26A9F}"/>
              </a:ext>
            </a:extLst>
          </p:cNvPr>
          <p:cNvSpPr/>
          <p:nvPr/>
        </p:nvSpPr>
        <p:spPr>
          <a:xfrm flipH="1" flipV="1">
            <a:off x="6943823" y="4394231"/>
            <a:ext cx="341032" cy="4571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4" name="正方形/長方形 473">
            <a:extLst>
              <a:ext uri="{FF2B5EF4-FFF2-40B4-BE49-F238E27FC236}">
                <a16:creationId xmlns:a16="http://schemas.microsoft.com/office/drawing/2014/main" id="{B1F4E35D-E958-428A-9BC5-DA057726EEA9}"/>
              </a:ext>
            </a:extLst>
          </p:cNvPr>
          <p:cNvSpPr/>
          <p:nvPr/>
        </p:nvSpPr>
        <p:spPr>
          <a:xfrm flipH="1" flipV="1">
            <a:off x="6943826" y="4427231"/>
            <a:ext cx="262765" cy="4887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5" name="正方形/長方形 474">
            <a:extLst>
              <a:ext uri="{FF2B5EF4-FFF2-40B4-BE49-F238E27FC236}">
                <a16:creationId xmlns:a16="http://schemas.microsoft.com/office/drawing/2014/main" id="{A1D6DCB5-8EC9-42DC-9012-2D6E1D68A6A7}"/>
              </a:ext>
            </a:extLst>
          </p:cNvPr>
          <p:cNvSpPr/>
          <p:nvPr/>
        </p:nvSpPr>
        <p:spPr>
          <a:xfrm flipH="1" flipV="1">
            <a:off x="6943827" y="4467522"/>
            <a:ext cx="187820" cy="4953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6" name="正方形/長方形 475">
            <a:extLst>
              <a:ext uri="{FF2B5EF4-FFF2-40B4-BE49-F238E27FC236}">
                <a16:creationId xmlns:a16="http://schemas.microsoft.com/office/drawing/2014/main" id="{124139C0-9037-4504-9CA3-A07753E012FD}"/>
              </a:ext>
            </a:extLst>
          </p:cNvPr>
          <p:cNvSpPr/>
          <p:nvPr/>
        </p:nvSpPr>
        <p:spPr>
          <a:xfrm flipH="1" flipV="1">
            <a:off x="6943835" y="4500161"/>
            <a:ext cx="43199" cy="8683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7" name="正方形/長方形 476">
            <a:extLst>
              <a:ext uri="{FF2B5EF4-FFF2-40B4-BE49-F238E27FC236}">
                <a16:creationId xmlns:a16="http://schemas.microsoft.com/office/drawing/2014/main" id="{969E7A97-321D-41F2-98E4-5E1AED9574CB}"/>
              </a:ext>
            </a:extLst>
          </p:cNvPr>
          <p:cNvSpPr/>
          <p:nvPr/>
        </p:nvSpPr>
        <p:spPr>
          <a:xfrm flipH="1" flipV="1">
            <a:off x="6870893" y="4587851"/>
            <a:ext cx="40175" cy="7901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8" name="正方形/長方形 477">
            <a:extLst>
              <a:ext uri="{FF2B5EF4-FFF2-40B4-BE49-F238E27FC236}">
                <a16:creationId xmlns:a16="http://schemas.microsoft.com/office/drawing/2014/main" id="{20CF882B-D4F6-45AA-B8FC-393F291870B2}"/>
              </a:ext>
            </a:extLst>
          </p:cNvPr>
          <p:cNvSpPr/>
          <p:nvPr/>
        </p:nvSpPr>
        <p:spPr>
          <a:xfrm flipH="1" flipV="1">
            <a:off x="6910609" y="4551560"/>
            <a:ext cx="40175" cy="3792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9" name="正方形/長方形 478">
            <a:extLst>
              <a:ext uri="{FF2B5EF4-FFF2-40B4-BE49-F238E27FC236}">
                <a16:creationId xmlns:a16="http://schemas.microsoft.com/office/drawing/2014/main" id="{C27E9350-0FCF-470D-AF81-CF9D3424835E}"/>
              </a:ext>
            </a:extLst>
          </p:cNvPr>
          <p:cNvSpPr/>
          <p:nvPr/>
        </p:nvSpPr>
        <p:spPr>
          <a:xfrm flipH="1" flipV="1">
            <a:off x="6911019" y="4327003"/>
            <a:ext cx="40175" cy="3792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0" name="正方形/長方形 479">
            <a:extLst>
              <a:ext uri="{FF2B5EF4-FFF2-40B4-BE49-F238E27FC236}">
                <a16:creationId xmlns:a16="http://schemas.microsoft.com/office/drawing/2014/main" id="{4DF6A3C6-654F-4BE6-95C4-130BC0540C09}"/>
              </a:ext>
            </a:extLst>
          </p:cNvPr>
          <p:cNvSpPr/>
          <p:nvPr/>
        </p:nvSpPr>
        <p:spPr>
          <a:xfrm flipH="1" flipV="1">
            <a:off x="7057589" y="4290667"/>
            <a:ext cx="40175" cy="3792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1" name="正方形/長方形 480">
            <a:extLst>
              <a:ext uri="{FF2B5EF4-FFF2-40B4-BE49-F238E27FC236}">
                <a16:creationId xmlns:a16="http://schemas.microsoft.com/office/drawing/2014/main" id="{F20559D0-C822-4245-9F41-0674746C8F32}"/>
              </a:ext>
            </a:extLst>
          </p:cNvPr>
          <p:cNvSpPr/>
          <p:nvPr/>
        </p:nvSpPr>
        <p:spPr>
          <a:xfrm flipH="1" flipV="1">
            <a:off x="7017725" y="4325976"/>
            <a:ext cx="152612" cy="3792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2" name="正方形/長方形 481">
            <a:extLst>
              <a:ext uri="{FF2B5EF4-FFF2-40B4-BE49-F238E27FC236}">
                <a16:creationId xmlns:a16="http://schemas.microsoft.com/office/drawing/2014/main" id="{056774C7-5963-436A-8A03-688D55E1B2A6}"/>
              </a:ext>
            </a:extLst>
          </p:cNvPr>
          <p:cNvSpPr/>
          <p:nvPr/>
        </p:nvSpPr>
        <p:spPr>
          <a:xfrm flipH="1">
            <a:off x="7039226" y="3747005"/>
            <a:ext cx="4591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3" name="正方形/長方形 482">
            <a:extLst>
              <a:ext uri="{FF2B5EF4-FFF2-40B4-BE49-F238E27FC236}">
                <a16:creationId xmlns:a16="http://schemas.microsoft.com/office/drawing/2014/main" id="{D6EE9E41-D320-4AD8-A1CF-02704BB0F66C}"/>
              </a:ext>
            </a:extLst>
          </p:cNvPr>
          <p:cNvSpPr/>
          <p:nvPr/>
        </p:nvSpPr>
        <p:spPr>
          <a:xfrm flipH="1">
            <a:off x="7085136" y="3789068"/>
            <a:ext cx="4591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4" name="正方形/長方形 483">
            <a:extLst>
              <a:ext uri="{FF2B5EF4-FFF2-40B4-BE49-F238E27FC236}">
                <a16:creationId xmlns:a16="http://schemas.microsoft.com/office/drawing/2014/main" id="{FD9B8510-433F-4F90-A0BF-E13C28E7201C}"/>
              </a:ext>
            </a:extLst>
          </p:cNvPr>
          <p:cNvSpPr/>
          <p:nvPr/>
        </p:nvSpPr>
        <p:spPr>
          <a:xfrm flipH="1">
            <a:off x="6186223" y="4284734"/>
            <a:ext cx="4591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5" name="正方形/長方形 484">
            <a:extLst>
              <a:ext uri="{FF2B5EF4-FFF2-40B4-BE49-F238E27FC236}">
                <a16:creationId xmlns:a16="http://schemas.microsoft.com/office/drawing/2014/main" id="{4D26193D-D9B4-40EC-BAB8-2C22E5C24D44}"/>
              </a:ext>
            </a:extLst>
          </p:cNvPr>
          <p:cNvSpPr/>
          <p:nvPr/>
        </p:nvSpPr>
        <p:spPr>
          <a:xfrm flipH="1">
            <a:off x="6213194" y="4316921"/>
            <a:ext cx="89699" cy="4815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6" name="正方形/長方形 485">
            <a:extLst>
              <a:ext uri="{FF2B5EF4-FFF2-40B4-BE49-F238E27FC236}">
                <a16:creationId xmlns:a16="http://schemas.microsoft.com/office/drawing/2014/main" id="{2727431F-BDE4-4746-A9F3-F644F5A740D4}"/>
              </a:ext>
            </a:extLst>
          </p:cNvPr>
          <p:cNvSpPr/>
          <p:nvPr/>
        </p:nvSpPr>
        <p:spPr>
          <a:xfrm flipH="1">
            <a:off x="6298664" y="4281286"/>
            <a:ext cx="89699" cy="4815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7" name="正方形/長方形 486">
            <a:extLst>
              <a:ext uri="{FF2B5EF4-FFF2-40B4-BE49-F238E27FC236}">
                <a16:creationId xmlns:a16="http://schemas.microsoft.com/office/drawing/2014/main" id="{7871D0AC-5F2B-4B11-926A-C1F11E2541D6}"/>
              </a:ext>
            </a:extLst>
          </p:cNvPr>
          <p:cNvSpPr/>
          <p:nvPr/>
        </p:nvSpPr>
        <p:spPr>
          <a:xfrm flipH="1" flipV="1">
            <a:off x="6718636" y="4625657"/>
            <a:ext cx="41870" cy="383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8" name="正方形/長方形 487">
            <a:extLst>
              <a:ext uri="{FF2B5EF4-FFF2-40B4-BE49-F238E27FC236}">
                <a16:creationId xmlns:a16="http://schemas.microsoft.com/office/drawing/2014/main" id="{7F7297C8-EF99-4AE5-A9C4-3274A78FA22D}"/>
              </a:ext>
            </a:extLst>
          </p:cNvPr>
          <p:cNvSpPr/>
          <p:nvPr/>
        </p:nvSpPr>
        <p:spPr>
          <a:xfrm flipH="1" flipV="1">
            <a:off x="6832505" y="4625686"/>
            <a:ext cx="41870" cy="383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9" name="正方形/長方形 488">
            <a:extLst>
              <a:ext uri="{FF2B5EF4-FFF2-40B4-BE49-F238E27FC236}">
                <a16:creationId xmlns:a16="http://schemas.microsoft.com/office/drawing/2014/main" id="{76520E45-31B0-4440-8D8E-257F19C7C705}"/>
              </a:ext>
            </a:extLst>
          </p:cNvPr>
          <p:cNvSpPr/>
          <p:nvPr/>
        </p:nvSpPr>
        <p:spPr>
          <a:xfrm flipH="1" flipV="1">
            <a:off x="6686427" y="4704332"/>
            <a:ext cx="82099" cy="4012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0" name="正方形/長方形 489">
            <a:extLst>
              <a:ext uri="{FF2B5EF4-FFF2-40B4-BE49-F238E27FC236}">
                <a16:creationId xmlns:a16="http://schemas.microsoft.com/office/drawing/2014/main" id="{DC7924D7-C1F5-4A70-85EE-7D8711799D27}"/>
              </a:ext>
            </a:extLst>
          </p:cNvPr>
          <p:cNvSpPr/>
          <p:nvPr/>
        </p:nvSpPr>
        <p:spPr>
          <a:xfrm flipH="1" flipV="1">
            <a:off x="6689948" y="4742012"/>
            <a:ext cx="38587" cy="4012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1" name="正方形/長方形 490">
            <a:extLst>
              <a:ext uri="{FF2B5EF4-FFF2-40B4-BE49-F238E27FC236}">
                <a16:creationId xmlns:a16="http://schemas.microsoft.com/office/drawing/2014/main" id="{86FAF5EB-794F-4F4F-B025-DE4E7F964415}"/>
              </a:ext>
            </a:extLst>
          </p:cNvPr>
          <p:cNvSpPr/>
          <p:nvPr/>
        </p:nvSpPr>
        <p:spPr>
          <a:xfrm flipH="1" flipV="1">
            <a:off x="6189168" y="5220165"/>
            <a:ext cx="194968" cy="4672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2" name="正方形/長方形 491">
            <a:extLst>
              <a:ext uri="{FF2B5EF4-FFF2-40B4-BE49-F238E27FC236}">
                <a16:creationId xmlns:a16="http://schemas.microsoft.com/office/drawing/2014/main" id="{8ADE3F7E-D798-4A12-93F0-72A1AC06713E}"/>
              </a:ext>
            </a:extLst>
          </p:cNvPr>
          <p:cNvSpPr/>
          <p:nvPr/>
        </p:nvSpPr>
        <p:spPr>
          <a:xfrm flipH="1" flipV="1">
            <a:off x="6223685" y="5186783"/>
            <a:ext cx="200283" cy="3566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3" name="正方形/長方形 492">
            <a:extLst>
              <a:ext uri="{FF2B5EF4-FFF2-40B4-BE49-F238E27FC236}">
                <a16:creationId xmlns:a16="http://schemas.microsoft.com/office/drawing/2014/main" id="{4251F418-056A-4EC6-874B-0F530CB3B72F}"/>
              </a:ext>
            </a:extLst>
          </p:cNvPr>
          <p:cNvSpPr/>
          <p:nvPr/>
        </p:nvSpPr>
        <p:spPr>
          <a:xfrm flipH="1" flipV="1">
            <a:off x="6257132" y="5151024"/>
            <a:ext cx="200283" cy="3566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4" name="正方形/長方形 493">
            <a:extLst>
              <a:ext uri="{FF2B5EF4-FFF2-40B4-BE49-F238E27FC236}">
                <a16:creationId xmlns:a16="http://schemas.microsoft.com/office/drawing/2014/main" id="{1929E571-D5E8-4BF9-BF1D-3E65DA54F387}"/>
              </a:ext>
            </a:extLst>
          </p:cNvPr>
          <p:cNvSpPr/>
          <p:nvPr/>
        </p:nvSpPr>
        <p:spPr>
          <a:xfrm flipH="1" flipV="1">
            <a:off x="6259945" y="5115844"/>
            <a:ext cx="229649" cy="3566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5" name="正方形/長方形 494">
            <a:extLst>
              <a:ext uri="{FF2B5EF4-FFF2-40B4-BE49-F238E27FC236}">
                <a16:creationId xmlns:a16="http://schemas.microsoft.com/office/drawing/2014/main" id="{00A7DAC1-0E12-45B2-8739-053F4EC0D6BE}"/>
              </a:ext>
            </a:extLst>
          </p:cNvPr>
          <p:cNvSpPr/>
          <p:nvPr/>
        </p:nvSpPr>
        <p:spPr>
          <a:xfrm flipH="1" flipV="1">
            <a:off x="6270663" y="5082659"/>
            <a:ext cx="229649" cy="3566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6" name="正方形/長方形 495">
            <a:extLst>
              <a:ext uri="{FF2B5EF4-FFF2-40B4-BE49-F238E27FC236}">
                <a16:creationId xmlns:a16="http://schemas.microsoft.com/office/drawing/2014/main" id="{0F625FC8-E0C6-4BBE-82E0-BCDBF75AEAE4}"/>
              </a:ext>
            </a:extLst>
          </p:cNvPr>
          <p:cNvSpPr/>
          <p:nvPr/>
        </p:nvSpPr>
        <p:spPr>
          <a:xfrm flipH="1" flipV="1">
            <a:off x="6270646" y="5040197"/>
            <a:ext cx="300840"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7" name="正方形/長方形 496">
            <a:extLst>
              <a:ext uri="{FF2B5EF4-FFF2-40B4-BE49-F238E27FC236}">
                <a16:creationId xmlns:a16="http://schemas.microsoft.com/office/drawing/2014/main" id="{0FE9A986-FEA6-4AE5-A2D3-BDE8A448795C}"/>
              </a:ext>
            </a:extLst>
          </p:cNvPr>
          <p:cNvSpPr/>
          <p:nvPr/>
        </p:nvSpPr>
        <p:spPr>
          <a:xfrm flipH="1" flipV="1">
            <a:off x="6336767" y="4999301"/>
            <a:ext cx="310454" cy="4571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8" name="正方形/長方形 497">
            <a:extLst>
              <a:ext uri="{FF2B5EF4-FFF2-40B4-BE49-F238E27FC236}">
                <a16:creationId xmlns:a16="http://schemas.microsoft.com/office/drawing/2014/main" id="{31A0E15F-20ED-4B60-8B20-61B3CD5A7C6A}"/>
              </a:ext>
            </a:extLst>
          </p:cNvPr>
          <p:cNvSpPr/>
          <p:nvPr/>
        </p:nvSpPr>
        <p:spPr>
          <a:xfrm flipH="1" flipV="1">
            <a:off x="6384136" y="4961417"/>
            <a:ext cx="261731"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9" name="正方形/長方形 498">
            <a:extLst>
              <a:ext uri="{FF2B5EF4-FFF2-40B4-BE49-F238E27FC236}">
                <a16:creationId xmlns:a16="http://schemas.microsoft.com/office/drawing/2014/main" id="{9E097D18-335A-4E79-96EB-EC1FCB013104}"/>
              </a:ext>
            </a:extLst>
          </p:cNvPr>
          <p:cNvSpPr/>
          <p:nvPr/>
        </p:nvSpPr>
        <p:spPr>
          <a:xfrm flipH="1" flipV="1">
            <a:off x="6410074" y="4925526"/>
            <a:ext cx="228282"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0" name="正方形/長方形 499">
            <a:extLst>
              <a:ext uri="{FF2B5EF4-FFF2-40B4-BE49-F238E27FC236}">
                <a16:creationId xmlns:a16="http://schemas.microsoft.com/office/drawing/2014/main" id="{8C9316C1-AFDF-4C37-AA1B-1F4159372F66}"/>
              </a:ext>
            </a:extLst>
          </p:cNvPr>
          <p:cNvSpPr/>
          <p:nvPr/>
        </p:nvSpPr>
        <p:spPr>
          <a:xfrm flipH="1" flipV="1">
            <a:off x="6533388" y="4888837"/>
            <a:ext cx="72212"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1" name="正方形/長方形 500">
            <a:extLst>
              <a:ext uri="{FF2B5EF4-FFF2-40B4-BE49-F238E27FC236}">
                <a16:creationId xmlns:a16="http://schemas.microsoft.com/office/drawing/2014/main" id="{C5B7AFFF-0E2B-4C56-BC7C-D079242CA552}"/>
              </a:ext>
            </a:extLst>
          </p:cNvPr>
          <p:cNvSpPr/>
          <p:nvPr/>
        </p:nvSpPr>
        <p:spPr>
          <a:xfrm flipH="1" flipV="1">
            <a:off x="6614943" y="4852183"/>
            <a:ext cx="148757"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2" name="正方形/長方形 501">
            <a:extLst>
              <a:ext uri="{FF2B5EF4-FFF2-40B4-BE49-F238E27FC236}">
                <a16:creationId xmlns:a16="http://schemas.microsoft.com/office/drawing/2014/main" id="{629937DB-AAD1-4082-9FAF-E7D755CAF01D}"/>
              </a:ext>
            </a:extLst>
          </p:cNvPr>
          <p:cNvSpPr/>
          <p:nvPr/>
        </p:nvSpPr>
        <p:spPr>
          <a:xfrm flipH="1" flipV="1">
            <a:off x="6632118" y="4893562"/>
            <a:ext cx="84703"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3" name="正方形/長方形 502">
            <a:extLst>
              <a:ext uri="{FF2B5EF4-FFF2-40B4-BE49-F238E27FC236}">
                <a16:creationId xmlns:a16="http://schemas.microsoft.com/office/drawing/2014/main" id="{A1E54985-39D6-4F7E-B720-6BAAC525E31E}"/>
              </a:ext>
            </a:extLst>
          </p:cNvPr>
          <p:cNvSpPr/>
          <p:nvPr/>
        </p:nvSpPr>
        <p:spPr>
          <a:xfrm flipH="1" flipV="1">
            <a:off x="6641872" y="4813369"/>
            <a:ext cx="84703"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4" name="正方形/長方形 503">
            <a:extLst>
              <a:ext uri="{FF2B5EF4-FFF2-40B4-BE49-F238E27FC236}">
                <a16:creationId xmlns:a16="http://schemas.microsoft.com/office/drawing/2014/main" id="{AF31377F-F495-4A5B-B55A-4344ED6EC625}"/>
              </a:ext>
            </a:extLst>
          </p:cNvPr>
          <p:cNvSpPr/>
          <p:nvPr/>
        </p:nvSpPr>
        <p:spPr>
          <a:xfrm flipH="1" flipV="1">
            <a:off x="6647221" y="4779192"/>
            <a:ext cx="40662"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5" name="正方形/長方形 504">
            <a:extLst>
              <a:ext uri="{FF2B5EF4-FFF2-40B4-BE49-F238E27FC236}">
                <a16:creationId xmlns:a16="http://schemas.microsoft.com/office/drawing/2014/main" id="{F44CDF75-169A-4FFD-A30B-30B90473D0CF}"/>
              </a:ext>
            </a:extLst>
          </p:cNvPr>
          <p:cNvSpPr/>
          <p:nvPr/>
        </p:nvSpPr>
        <p:spPr>
          <a:xfrm flipH="1" flipV="1">
            <a:off x="6375274" y="4887424"/>
            <a:ext cx="40662"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6" name="正方形/長方形 505">
            <a:extLst>
              <a:ext uri="{FF2B5EF4-FFF2-40B4-BE49-F238E27FC236}">
                <a16:creationId xmlns:a16="http://schemas.microsoft.com/office/drawing/2014/main" id="{0054AFD2-68BE-4FB3-AE61-EC470AFF7DCF}"/>
              </a:ext>
            </a:extLst>
          </p:cNvPr>
          <p:cNvSpPr/>
          <p:nvPr/>
        </p:nvSpPr>
        <p:spPr>
          <a:xfrm flipH="1" flipV="1">
            <a:off x="6150133" y="5260479"/>
            <a:ext cx="40662"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7" name="正方形/長方形 506">
            <a:extLst>
              <a:ext uri="{FF2B5EF4-FFF2-40B4-BE49-F238E27FC236}">
                <a16:creationId xmlns:a16="http://schemas.microsoft.com/office/drawing/2014/main" id="{9ABCD2FB-6FFD-4928-B022-1565CB2474C3}"/>
              </a:ext>
            </a:extLst>
          </p:cNvPr>
          <p:cNvSpPr/>
          <p:nvPr/>
        </p:nvSpPr>
        <p:spPr>
          <a:xfrm flipH="1" flipV="1">
            <a:off x="6115673" y="5296332"/>
            <a:ext cx="71972"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8" name="正方形/長方形 507">
            <a:extLst>
              <a:ext uri="{FF2B5EF4-FFF2-40B4-BE49-F238E27FC236}">
                <a16:creationId xmlns:a16="http://schemas.microsoft.com/office/drawing/2014/main" id="{F172C418-6A89-4285-8692-DAC5E6E470D0}"/>
              </a:ext>
            </a:extLst>
          </p:cNvPr>
          <p:cNvSpPr/>
          <p:nvPr/>
        </p:nvSpPr>
        <p:spPr>
          <a:xfrm flipH="1" flipV="1">
            <a:off x="6081486" y="5329820"/>
            <a:ext cx="105799"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9" name="正方形/長方形 508">
            <a:extLst>
              <a:ext uri="{FF2B5EF4-FFF2-40B4-BE49-F238E27FC236}">
                <a16:creationId xmlns:a16="http://schemas.microsoft.com/office/drawing/2014/main" id="{E587D5A4-B3BA-4480-BD7A-AE8EF7BECA5D}"/>
              </a:ext>
            </a:extLst>
          </p:cNvPr>
          <p:cNvSpPr/>
          <p:nvPr/>
        </p:nvSpPr>
        <p:spPr>
          <a:xfrm flipH="1" flipV="1">
            <a:off x="6159170" y="5374622"/>
            <a:ext cx="46552"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1" name="正方形/長方形 540">
            <a:extLst>
              <a:ext uri="{FF2B5EF4-FFF2-40B4-BE49-F238E27FC236}">
                <a16:creationId xmlns:a16="http://schemas.microsoft.com/office/drawing/2014/main" id="{379EDE2E-A3EC-4DEE-BE76-286FABDF2377}"/>
              </a:ext>
            </a:extLst>
          </p:cNvPr>
          <p:cNvSpPr/>
          <p:nvPr/>
        </p:nvSpPr>
        <p:spPr>
          <a:xfrm flipH="1">
            <a:off x="3554993" y="5673886"/>
            <a:ext cx="234752" cy="6773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2" name="正方形/長方形 541">
            <a:extLst>
              <a:ext uri="{FF2B5EF4-FFF2-40B4-BE49-F238E27FC236}">
                <a16:creationId xmlns:a16="http://schemas.microsoft.com/office/drawing/2014/main" id="{F8A67DED-800A-48B3-BF04-E527627A9571}"/>
              </a:ext>
            </a:extLst>
          </p:cNvPr>
          <p:cNvSpPr/>
          <p:nvPr/>
        </p:nvSpPr>
        <p:spPr>
          <a:xfrm flipH="1">
            <a:off x="3586773" y="5743624"/>
            <a:ext cx="192497" cy="6384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3" name="正方形/長方形 542">
            <a:extLst>
              <a:ext uri="{FF2B5EF4-FFF2-40B4-BE49-F238E27FC236}">
                <a16:creationId xmlns:a16="http://schemas.microsoft.com/office/drawing/2014/main" id="{B82CBA42-048C-4932-B3E4-FAE2B058FB65}"/>
              </a:ext>
            </a:extLst>
          </p:cNvPr>
          <p:cNvSpPr/>
          <p:nvPr/>
        </p:nvSpPr>
        <p:spPr>
          <a:xfrm flipH="1">
            <a:off x="3592152" y="5803767"/>
            <a:ext cx="75837" cy="6384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4" name="正方形/長方形 543">
            <a:extLst>
              <a:ext uri="{FF2B5EF4-FFF2-40B4-BE49-F238E27FC236}">
                <a16:creationId xmlns:a16="http://schemas.microsoft.com/office/drawing/2014/main" id="{B492589E-19E6-4774-9089-745D217B04F0}"/>
              </a:ext>
            </a:extLst>
          </p:cNvPr>
          <p:cNvSpPr/>
          <p:nvPr/>
        </p:nvSpPr>
        <p:spPr>
          <a:xfrm flipH="1">
            <a:off x="3776977" y="5710044"/>
            <a:ext cx="43164" cy="393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5" name="正方形/長方形 544">
            <a:extLst>
              <a:ext uri="{FF2B5EF4-FFF2-40B4-BE49-F238E27FC236}">
                <a16:creationId xmlns:a16="http://schemas.microsoft.com/office/drawing/2014/main" id="{7C119496-6917-4A3E-B3DA-0C0619DFE469}"/>
              </a:ext>
            </a:extLst>
          </p:cNvPr>
          <p:cNvSpPr/>
          <p:nvPr/>
        </p:nvSpPr>
        <p:spPr>
          <a:xfrm flipH="1">
            <a:off x="3648105" y="5802062"/>
            <a:ext cx="84463" cy="2942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6" name="正方形/長方形 545">
            <a:extLst>
              <a:ext uri="{FF2B5EF4-FFF2-40B4-BE49-F238E27FC236}">
                <a16:creationId xmlns:a16="http://schemas.microsoft.com/office/drawing/2014/main" id="{E110B1E6-B947-4455-B654-84F41A6803CB}"/>
              </a:ext>
            </a:extLst>
          </p:cNvPr>
          <p:cNvSpPr/>
          <p:nvPr/>
        </p:nvSpPr>
        <p:spPr>
          <a:xfrm flipH="1">
            <a:off x="3706076" y="5230680"/>
            <a:ext cx="1089892" cy="4571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7" name="正方形/長方形 546">
            <a:extLst>
              <a:ext uri="{FF2B5EF4-FFF2-40B4-BE49-F238E27FC236}">
                <a16:creationId xmlns:a16="http://schemas.microsoft.com/office/drawing/2014/main" id="{5903563B-CA76-4DD6-9689-1010192098BA}"/>
              </a:ext>
            </a:extLst>
          </p:cNvPr>
          <p:cNvSpPr/>
          <p:nvPr/>
        </p:nvSpPr>
        <p:spPr>
          <a:xfrm flipH="1">
            <a:off x="3967058" y="5281139"/>
            <a:ext cx="499964" cy="3755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8" name="正方形/長方形 547">
            <a:extLst>
              <a:ext uri="{FF2B5EF4-FFF2-40B4-BE49-F238E27FC236}">
                <a16:creationId xmlns:a16="http://schemas.microsoft.com/office/drawing/2014/main" id="{D6697A96-0636-4829-837A-6499035E03CF}"/>
              </a:ext>
            </a:extLst>
          </p:cNvPr>
          <p:cNvSpPr/>
          <p:nvPr/>
        </p:nvSpPr>
        <p:spPr>
          <a:xfrm flipH="1">
            <a:off x="4679748" y="5345812"/>
            <a:ext cx="44872" cy="3417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9" name="正方形/長方形 548">
            <a:extLst>
              <a:ext uri="{FF2B5EF4-FFF2-40B4-BE49-F238E27FC236}">
                <a16:creationId xmlns:a16="http://schemas.microsoft.com/office/drawing/2014/main" id="{133E101F-C8DC-42B7-AD80-BAC3712C3597}"/>
              </a:ext>
            </a:extLst>
          </p:cNvPr>
          <p:cNvSpPr/>
          <p:nvPr/>
        </p:nvSpPr>
        <p:spPr>
          <a:xfrm flipH="1">
            <a:off x="4483116" y="5364435"/>
            <a:ext cx="47558" cy="8229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0" name="正方形/長方形 549">
            <a:extLst>
              <a:ext uri="{FF2B5EF4-FFF2-40B4-BE49-F238E27FC236}">
                <a16:creationId xmlns:a16="http://schemas.microsoft.com/office/drawing/2014/main" id="{236A78F6-9792-44B1-8D1E-D7718ED74B75}"/>
              </a:ext>
            </a:extLst>
          </p:cNvPr>
          <p:cNvSpPr/>
          <p:nvPr/>
        </p:nvSpPr>
        <p:spPr>
          <a:xfrm flipH="1">
            <a:off x="3702457" y="5246957"/>
            <a:ext cx="234752" cy="3755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1" name="正方形/長方形 550">
            <a:extLst>
              <a:ext uri="{FF2B5EF4-FFF2-40B4-BE49-F238E27FC236}">
                <a16:creationId xmlns:a16="http://schemas.microsoft.com/office/drawing/2014/main" id="{33F75FD7-C7DC-44A8-928E-CC6A2207FCEC}"/>
              </a:ext>
            </a:extLst>
          </p:cNvPr>
          <p:cNvSpPr/>
          <p:nvPr/>
        </p:nvSpPr>
        <p:spPr>
          <a:xfrm flipH="1">
            <a:off x="3702454" y="5281139"/>
            <a:ext cx="220292" cy="3755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2" name="正方形/長方形 551">
            <a:extLst>
              <a:ext uri="{FF2B5EF4-FFF2-40B4-BE49-F238E27FC236}">
                <a16:creationId xmlns:a16="http://schemas.microsoft.com/office/drawing/2014/main" id="{26AFF33B-F754-4491-9B6D-1D8136A3F15C}"/>
              </a:ext>
            </a:extLst>
          </p:cNvPr>
          <p:cNvSpPr/>
          <p:nvPr/>
        </p:nvSpPr>
        <p:spPr>
          <a:xfrm flipH="1">
            <a:off x="4730247" y="5300175"/>
            <a:ext cx="65721" cy="4135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3" name="正方形/長方形 552">
            <a:extLst>
              <a:ext uri="{FF2B5EF4-FFF2-40B4-BE49-F238E27FC236}">
                <a16:creationId xmlns:a16="http://schemas.microsoft.com/office/drawing/2014/main" id="{E979B5CC-E2C5-4E89-8158-7FF324D2E4E0}"/>
              </a:ext>
            </a:extLst>
          </p:cNvPr>
          <p:cNvSpPr/>
          <p:nvPr/>
        </p:nvSpPr>
        <p:spPr>
          <a:xfrm flipH="1">
            <a:off x="4647398" y="5290633"/>
            <a:ext cx="44411" cy="5611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4" name="正方形/長方形 553">
            <a:extLst>
              <a:ext uri="{FF2B5EF4-FFF2-40B4-BE49-F238E27FC236}">
                <a16:creationId xmlns:a16="http://schemas.microsoft.com/office/drawing/2014/main" id="{FA6440AB-E77F-4CDA-A430-77EB2F1696E8}"/>
              </a:ext>
            </a:extLst>
          </p:cNvPr>
          <p:cNvSpPr/>
          <p:nvPr/>
        </p:nvSpPr>
        <p:spPr>
          <a:xfrm flipH="1">
            <a:off x="4606791" y="5265005"/>
            <a:ext cx="44411" cy="4152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5" name="正方形/長方形 554">
            <a:extLst>
              <a:ext uri="{FF2B5EF4-FFF2-40B4-BE49-F238E27FC236}">
                <a16:creationId xmlns:a16="http://schemas.microsoft.com/office/drawing/2014/main" id="{43B75EB1-FBF6-4920-87B3-0AD299C3B97D}"/>
              </a:ext>
            </a:extLst>
          </p:cNvPr>
          <p:cNvSpPr/>
          <p:nvPr/>
        </p:nvSpPr>
        <p:spPr>
          <a:xfrm flipH="1">
            <a:off x="3702097" y="5313329"/>
            <a:ext cx="109318" cy="2763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6" name="正方形/長方形 555">
            <a:extLst>
              <a:ext uri="{FF2B5EF4-FFF2-40B4-BE49-F238E27FC236}">
                <a16:creationId xmlns:a16="http://schemas.microsoft.com/office/drawing/2014/main" id="{B616BCE9-6609-4722-908F-D68093938C98}"/>
              </a:ext>
            </a:extLst>
          </p:cNvPr>
          <p:cNvSpPr/>
          <p:nvPr/>
        </p:nvSpPr>
        <p:spPr>
          <a:xfrm flipH="1">
            <a:off x="4452649" y="5307233"/>
            <a:ext cx="47558" cy="8229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7" name="正方形/長方形 556">
            <a:extLst>
              <a:ext uri="{FF2B5EF4-FFF2-40B4-BE49-F238E27FC236}">
                <a16:creationId xmlns:a16="http://schemas.microsoft.com/office/drawing/2014/main" id="{24DC2279-6A80-4CAC-BD25-70A20ED3A138}"/>
              </a:ext>
            </a:extLst>
          </p:cNvPr>
          <p:cNvSpPr/>
          <p:nvPr/>
        </p:nvSpPr>
        <p:spPr>
          <a:xfrm flipH="1" flipV="1">
            <a:off x="5783502" y="6015080"/>
            <a:ext cx="217766" cy="718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8" name="正方形/長方形 557">
            <a:extLst>
              <a:ext uri="{FF2B5EF4-FFF2-40B4-BE49-F238E27FC236}">
                <a16:creationId xmlns:a16="http://schemas.microsoft.com/office/drawing/2014/main" id="{D50FF956-FBEC-450A-84E4-CEDC90AC28F7}"/>
              </a:ext>
            </a:extLst>
          </p:cNvPr>
          <p:cNvSpPr/>
          <p:nvPr/>
        </p:nvSpPr>
        <p:spPr>
          <a:xfrm flipH="1" flipV="1">
            <a:off x="5822124" y="6058676"/>
            <a:ext cx="258650" cy="718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9" name="正方形/長方形 558">
            <a:extLst>
              <a:ext uri="{FF2B5EF4-FFF2-40B4-BE49-F238E27FC236}">
                <a16:creationId xmlns:a16="http://schemas.microsoft.com/office/drawing/2014/main" id="{EA43BDC6-482F-4231-9D9C-070AD23B3301}"/>
              </a:ext>
            </a:extLst>
          </p:cNvPr>
          <p:cNvSpPr/>
          <p:nvPr/>
        </p:nvSpPr>
        <p:spPr>
          <a:xfrm flipH="1" flipV="1">
            <a:off x="5969105" y="6126845"/>
            <a:ext cx="258650" cy="366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0" name="正方形/長方形 559">
            <a:extLst>
              <a:ext uri="{FF2B5EF4-FFF2-40B4-BE49-F238E27FC236}">
                <a16:creationId xmlns:a16="http://schemas.microsoft.com/office/drawing/2014/main" id="{E437F404-388B-4E88-A3AF-DA5E9BE79C0A}"/>
              </a:ext>
            </a:extLst>
          </p:cNvPr>
          <p:cNvSpPr/>
          <p:nvPr/>
        </p:nvSpPr>
        <p:spPr>
          <a:xfrm flipH="1" flipV="1">
            <a:off x="6078120" y="6158295"/>
            <a:ext cx="188815" cy="366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1" name="正方形/長方形 560">
            <a:extLst>
              <a:ext uri="{FF2B5EF4-FFF2-40B4-BE49-F238E27FC236}">
                <a16:creationId xmlns:a16="http://schemas.microsoft.com/office/drawing/2014/main" id="{74F6874E-A434-4CF2-9F30-79AE1574F7C7}"/>
              </a:ext>
            </a:extLst>
          </p:cNvPr>
          <p:cNvSpPr/>
          <p:nvPr/>
        </p:nvSpPr>
        <p:spPr>
          <a:xfrm flipH="1" flipV="1">
            <a:off x="6150139" y="6189116"/>
            <a:ext cx="83922" cy="4297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2" name="正方形/長方形 561">
            <a:extLst>
              <a:ext uri="{FF2B5EF4-FFF2-40B4-BE49-F238E27FC236}">
                <a16:creationId xmlns:a16="http://schemas.microsoft.com/office/drawing/2014/main" id="{92132C63-0A0F-48D1-ACB4-8446C6B71F06}"/>
              </a:ext>
            </a:extLst>
          </p:cNvPr>
          <p:cNvSpPr/>
          <p:nvPr/>
        </p:nvSpPr>
        <p:spPr>
          <a:xfrm flipH="1" flipV="1">
            <a:off x="6117203" y="6084598"/>
            <a:ext cx="43639" cy="4297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3" name="正方形/長方形 562">
            <a:extLst>
              <a:ext uri="{FF2B5EF4-FFF2-40B4-BE49-F238E27FC236}">
                <a16:creationId xmlns:a16="http://schemas.microsoft.com/office/drawing/2014/main" id="{B34B7F4C-2A8E-457E-A0DB-18EF7DAA1900}"/>
              </a:ext>
            </a:extLst>
          </p:cNvPr>
          <p:cNvSpPr/>
          <p:nvPr/>
        </p:nvSpPr>
        <p:spPr>
          <a:xfrm flipH="1">
            <a:off x="5592786" y="5932193"/>
            <a:ext cx="36104" cy="3556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4" name="正方形/長方形 563">
            <a:extLst>
              <a:ext uri="{FF2B5EF4-FFF2-40B4-BE49-F238E27FC236}">
                <a16:creationId xmlns:a16="http://schemas.microsoft.com/office/drawing/2014/main" id="{991C1F91-85E8-4AFB-9DAC-7A17E7A4949F}"/>
              </a:ext>
            </a:extLst>
          </p:cNvPr>
          <p:cNvSpPr/>
          <p:nvPr/>
        </p:nvSpPr>
        <p:spPr>
          <a:xfrm flipH="1">
            <a:off x="5323488" y="6017025"/>
            <a:ext cx="76245" cy="14503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5" name="正方形/長方形 564">
            <a:extLst>
              <a:ext uri="{FF2B5EF4-FFF2-40B4-BE49-F238E27FC236}">
                <a16:creationId xmlns:a16="http://schemas.microsoft.com/office/drawing/2014/main" id="{E9A9C0E4-ACAA-4B4B-90F6-B54AB03C89C8}"/>
              </a:ext>
            </a:extLst>
          </p:cNvPr>
          <p:cNvSpPr/>
          <p:nvPr/>
        </p:nvSpPr>
        <p:spPr>
          <a:xfrm flipH="1">
            <a:off x="5394352" y="6040044"/>
            <a:ext cx="193816" cy="868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6" name="正方形/長方形 565">
            <a:extLst>
              <a:ext uri="{FF2B5EF4-FFF2-40B4-BE49-F238E27FC236}">
                <a16:creationId xmlns:a16="http://schemas.microsoft.com/office/drawing/2014/main" id="{BB547630-FFAC-44E4-8C03-87150A422D67}"/>
              </a:ext>
            </a:extLst>
          </p:cNvPr>
          <p:cNvSpPr/>
          <p:nvPr/>
        </p:nvSpPr>
        <p:spPr>
          <a:xfrm flipH="1">
            <a:off x="5399708" y="6123791"/>
            <a:ext cx="150127" cy="3732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7" name="正方形/長方形 566">
            <a:extLst>
              <a:ext uri="{FF2B5EF4-FFF2-40B4-BE49-F238E27FC236}">
                <a16:creationId xmlns:a16="http://schemas.microsoft.com/office/drawing/2014/main" id="{01CBDC85-713B-4859-AD84-630E5BBBCC95}"/>
              </a:ext>
            </a:extLst>
          </p:cNvPr>
          <p:cNvSpPr/>
          <p:nvPr/>
        </p:nvSpPr>
        <p:spPr>
          <a:xfrm flipH="1">
            <a:off x="5211488" y="6010038"/>
            <a:ext cx="80441" cy="3732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8" name="正方形/長方形 567">
            <a:extLst>
              <a:ext uri="{FF2B5EF4-FFF2-40B4-BE49-F238E27FC236}">
                <a16:creationId xmlns:a16="http://schemas.microsoft.com/office/drawing/2014/main" id="{DA17C398-4650-41D5-BE17-7AB4D08A6F76}"/>
              </a:ext>
            </a:extLst>
          </p:cNvPr>
          <p:cNvSpPr/>
          <p:nvPr/>
        </p:nvSpPr>
        <p:spPr>
          <a:xfrm flipH="1">
            <a:off x="5211483" y="6036547"/>
            <a:ext cx="111813" cy="9029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9" name="正方形/長方形 568">
            <a:extLst>
              <a:ext uri="{FF2B5EF4-FFF2-40B4-BE49-F238E27FC236}">
                <a16:creationId xmlns:a16="http://schemas.microsoft.com/office/drawing/2014/main" id="{55BF9D93-5ED3-482C-AF95-CC0AD1ACA5B3}"/>
              </a:ext>
            </a:extLst>
          </p:cNvPr>
          <p:cNvSpPr/>
          <p:nvPr/>
        </p:nvSpPr>
        <p:spPr>
          <a:xfrm flipH="1">
            <a:off x="4844140" y="6101382"/>
            <a:ext cx="142380" cy="9571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0" name="正方形/長方形 569">
            <a:extLst>
              <a:ext uri="{FF2B5EF4-FFF2-40B4-BE49-F238E27FC236}">
                <a16:creationId xmlns:a16="http://schemas.microsoft.com/office/drawing/2014/main" id="{41730A2F-D5C4-4F4D-9D2E-91D08AEEDF79}"/>
              </a:ext>
            </a:extLst>
          </p:cNvPr>
          <p:cNvSpPr/>
          <p:nvPr/>
        </p:nvSpPr>
        <p:spPr>
          <a:xfrm flipH="1">
            <a:off x="5020043" y="6092807"/>
            <a:ext cx="196225" cy="6591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1" name="正方形/長方形 570">
            <a:extLst>
              <a:ext uri="{FF2B5EF4-FFF2-40B4-BE49-F238E27FC236}">
                <a16:creationId xmlns:a16="http://schemas.microsoft.com/office/drawing/2014/main" id="{707B72B5-79B9-49A5-98EF-72E88A349558}"/>
              </a:ext>
            </a:extLst>
          </p:cNvPr>
          <p:cNvSpPr/>
          <p:nvPr/>
        </p:nvSpPr>
        <p:spPr>
          <a:xfrm flipH="1">
            <a:off x="4374104" y="6120490"/>
            <a:ext cx="99666" cy="10925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2" name="正方形/長方形 571">
            <a:extLst>
              <a:ext uri="{FF2B5EF4-FFF2-40B4-BE49-F238E27FC236}">
                <a16:creationId xmlns:a16="http://schemas.microsoft.com/office/drawing/2014/main" id="{8217A659-BBF7-4D9A-A70E-946464B957A1}"/>
              </a:ext>
            </a:extLst>
          </p:cNvPr>
          <p:cNvSpPr/>
          <p:nvPr/>
        </p:nvSpPr>
        <p:spPr>
          <a:xfrm flipH="1">
            <a:off x="3811414" y="6345904"/>
            <a:ext cx="341485" cy="4571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3" name="正方形/長方形 572">
            <a:extLst>
              <a:ext uri="{FF2B5EF4-FFF2-40B4-BE49-F238E27FC236}">
                <a16:creationId xmlns:a16="http://schemas.microsoft.com/office/drawing/2014/main" id="{257C4FE0-93C4-4CB1-AB9B-A9CA78C08AD5}"/>
              </a:ext>
            </a:extLst>
          </p:cNvPr>
          <p:cNvSpPr/>
          <p:nvPr/>
        </p:nvSpPr>
        <p:spPr>
          <a:xfrm flipH="1">
            <a:off x="3923458" y="6312717"/>
            <a:ext cx="314512" cy="3585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4" name="正方形/長方形 573">
            <a:extLst>
              <a:ext uri="{FF2B5EF4-FFF2-40B4-BE49-F238E27FC236}">
                <a16:creationId xmlns:a16="http://schemas.microsoft.com/office/drawing/2014/main" id="{2EA069F7-F1B2-4EC0-A837-609EF95E2755}"/>
              </a:ext>
            </a:extLst>
          </p:cNvPr>
          <p:cNvSpPr/>
          <p:nvPr/>
        </p:nvSpPr>
        <p:spPr>
          <a:xfrm flipH="1">
            <a:off x="4151888" y="6274366"/>
            <a:ext cx="41515" cy="3585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5" name="正方形/長方形 574">
            <a:extLst>
              <a:ext uri="{FF2B5EF4-FFF2-40B4-BE49-F238E27FC236}">
                <a16:creationId xmlns:a16="http://schemas.microsoft.com/office/drawing/2014/main" id="{CD9EA667-FF63-4A5B-A436-2ECAFF9354C8}"/>
              </a:ext>
            </a:extLst>
          </p:cNvPr>
          <p:cNvSpPr/>
          <p:nvPr/>
        </p:nvSpPr>
        <p:spPr>
          <a:xfrm flipH="1">
            <a:off x="4043492" y="6275614"/>
            <a:ext cx="41515" cy="3585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6" name="正方形/長方形 575">
            <a:extLst>
              <a:ext uri="{FF2B5EF4-FFF2-40B4-BE49-F238E27FC236}">
                <a16:creationId xmlns:a16="http://schemas.microsoft.com/office/drawing/2014/main" id="{524CB65E-71AD-4D80-9830-7FE45DEF7D65}"/>
              </a:ext>
            </a:extLst>
          </p:cNvPr>
          <p:cNvSpPr/>
          <p:nvPr/>
        </p:nvSpPr>
        <p:spPr>
          <a:xfrm flipH="1">
            <a:off x="3819833" y="6387925"/>
            <a:ext cx="41515" cy="3585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7" name="正方形/長方形 576">
            <a:extLst>
              <a:ext uri="{FF2B5EF4-FFF2-40B4-BE49-F238E27FC236}">
                <a16:creationId xmlns:a16="http://schemas.microsoft.com/office/drawing/2014/main" id="{821783B2-5E5D-4D1A-B4F2-F76A2CBCE5D6}"/>
              </a:ext>
            </a:extLst>
          </p:cNvPr>
          <p:cNvSpPr/>
          <p:nvPr/>
        </p:nvSpPr>
        <p:spPr>
          <a:xfrm flipH="1">
            <a:off x="3894213" y="6383568"/>
            <a:ext cx="144000" cy="3585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8" name="正方形/長方形 577">
            <a:extLst>
              <a:ext uri="{FF2B5EF4-FFF2-40B4-BE49-F238E27FC236}">
                <a16:creationId xmlns:a16="http://schemas.microsoft.com/office/drawing/2014/main" id="{315E18AF-69CD-44C2-A74A-C48D6B637375}"/>
              </a:ext>
            </a:extLst>
          </p:cNvPr>
          <p:cNvSpPr/>
          <p:nvPr/>
        </p:nvSpPr>
        <p:spPr>
          <a:xfrm flipH="1">
            <a:off x="3922749" y="6418175"/>
            <a:ext cx="88679" cy="3585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9" name="正方形/長方形 578">
            <a:extLst>
              <a:ext uri="{FF2B5EF4-FFF2-40B4-BE49-F238E27FC236}">
                <a16:creationId xmlns:a16="http://schemas.microsoft.com/office/drawing/2014/main" id="{E5E3CA55-692E-49D7-ADF2-5E94BE21B670}"/>
              </a:ext>
            </a:extLst>
          </p:cNvPr>
          <p:cNvSpPr/>
          <p:nvPr/>
        </p:nvSpPr>
        <p:spPr>
          <a:xfrm flipH="1">
            <a:off x="3134406" y="3991353"/>
            <a:ext cx="115422"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0" name="正方形/長方形 579">
            <a:extLst>
              <a:ext uri="{FF2B5EF4-FFF2-40B4-BE49-F238E27FC236}">
                <a16:creationId xmlns:a16="http://schemas.microsoft.com/office/drawing/2014/main" id="{8B586769-02B3-4286-9AA6-A442348C6BF5}"/>
              </a:ext>
            </a:extLst>
          </p:cNvPr>
          <p:cNvSpPr/>
          <p:nvPr/>
        </p:nvSpPr>
        <p:spPr>
          <a:xfrm flipH="1">
            <a:off x="3134406" y="4029681"/>
            <a:ext cx="115422"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1" name="正方形/長方形 580">
            <a:extLst>
              <a:ext uri="{FF2B5EF4-FFF2-40B4-BE49-F238E27FC236}">
                <a16:creationId xmlns:a16="http://schemas.microsoft.com/office/drawing/2014/main" id="{28FFC3E1-2667-4556-BB65-C58D52DC9C47}"/>
              </a:ext>
            </a:extLst>
          </p:cNvPr>
          <p:cNvSpPr/>
          <p:nvPr/>
        </p:nvSpPr>
        <p:spPr>
          <a:xfrm flipH="1">
            <a:off x="3095660" y="4069940"/>
            <a:ext cx="77073"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2" name="正方形/長方形 581">
            <a:extLst>
              <a:ext uri="{FF2B5EF4-FFF2-40B4-BE49-F238E27FC236}">
                <a16:creationId xmlns:a16="http://schemas.microsoft.com/office/drawing/2014/main" id="{D6B00754-8D24-4ED8-9B7D-794DB9CBD545}"/>
              </a:ext>
            </a:extLst>
          </p:cNvPr>
          <p:cNvSpPr/>
          <p:nvPr/>
        </p:nvSpPr>
        <p:spPr>
          <a:xfrm flipH="1">
            <a:off x="3212130" y="4061530"/>
            <a:ext cx="77073"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3" name="正方形/長方形 582">
            <a:extLst>
              <a:ext uri="{FF2B5EF4-FFF2-40B4-BE49-F238E27FC236}">
                <a16:creationId xmlns:a16="http://schemas.microsoft.com/office/drawing/2014/main" id="{3904B7E2-7680-48A0-BABE-BB80D2425E92}"/>
              </a:ext>
            </a:extLst>
          </p:cNvPr>
          <p:cNvSpPr/>
          <p:nvPr/>
        </p:nvSpPr>
        <p:spPr>
          <a:xfrm flipH="1">
            <a:off x="3139160" y="4098059"/>
            <a:ext cx="77073"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4" name="正方形/長方形 583">
            <a:extLst>
              <a:ext uri="{FF2B5EF4-FFF2-40B4-BE49-F238E27FC236}">
                <a16:creationId xmlns:a16="http://schemas.microsoft.com/office/drawing/2014/main" id="{520146A3-8B1F-426E-8B2E-E81379D68DE7}"/>
              </a:ext>
            </a:extLst>
          </p:cNvPr>
          <p:cNvSpPr/>
          <p:nvPr/>
        </p:nvSpPr>
        <p:spPr>
          <a:xfrm flipH="1">
            <a:off x="4678990" y="6088677"/>
            <a:ext cx="159517" cy="2912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5" name="正方形/長方形 584">
            <a:extLst>
              <a:ext uri="{FF2B5EF4-FFF2-40B4-BE49-F238E27FC236}">
                <a16:creationId xmlns:a16="http://schemas.microsoft.com/office/drawing/2014/main" id="{950F0B88-CC81-42BA-BE5C-AFD806122DC9}"/>
              </a:ext>
            </a:extLst>
          </p:cNvPr>
          <p:cNvSpPr/>
          <p:nvPr/>
        </p:nvSpPr>
        <p:spPr>
          <a:xfrm flipH="1">
            <a:off x="4832952" y="6186424"/>
            <a:ext cx="44665" cy="4260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6" name="正方形/長方形 585">
            <a:extLst>
              <a:ext uri="{FF2B5EF4-FFF2-40B4-BE49-F238E27FC236}">
                <a16:creationId xmlns:a16="http://schemas.microsoft.com/office/drawing/2014/main" id="{9C7E0072-8B40-4FF9-8092-7A2A6B48120F}"/>
              </a:ext>
            </a:extLst>
          </p:cNvPr>
          <p:cNvSpPr/>
          <p:nvPr/>
        </p:nvSpPr>
        <p:spPr>
          <a:xfrm flipH="1">
            <a:off x="4982078" y="6126040"/>
            <a:ext cx="44665" cy="6305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7" name="正方形/長方形 586">
            <a:extLst>
              <a:ext uri="{FF2B5EF4-FFF2-40B4-BE49-F238E27FC236}">
                <a16:creationId xmlns:a16="http://schemas.microsoft.com/office/drawing/2014/main" id="{627EC1C5-A9F0-4238-95B0-A9D289BC5AA8}"/>
              </a:ext>
            </a:extLst>
          </p:cNvPr>
          <p:cNvSpPr/>
          <p:nvPr/>
        </p:nvSpPr>
        <p:spPr>
          <a:xfrm flipH="1">
            <a:off x="4231318" y="6191386"/>
            <a:ext cx="44665" cy="4260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8" name="正方形/長方形 587">
            <a:extLst>
              <a:ext uri="{FF2B5EF4-FFF2-40B4-BE49-F238E27FC236}">
                <a16:creationId xmlns:a16="http://schemas.microsoft.com/office/drawing/2014/main" id="{0229767F-8873-424A-BF33-A372D9444716}"/>
              </a:ext>
            </a:extLst>
          </p:cNvPr>
          <p:cNvSpPr/>
          <p:nvPr/>
        </p:nvSpPr>
        <p:spPr>
          <a:xfrm flipH="1">
            <a:off x="6603284" y="5648636"/>
            <a:ext cx="45927" cy="5115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462549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図 44">
            <a:extLst>
              <a:ext uri="{FF2B5EF4-FFF2-40B4-BE49-F238E27FC236}">
                <a16:creationId xmlns:a16="http://schemas.microsoft.com/office/drawing/2014/main" id="{35000A48-74EC-4379-B9F0-A0438F81126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470" y="931019"/>
            <a:ext cx="10029910" cy="5620599"/>
          </a:xfrm>
          <a:prstGeom prst="rect">
            <a:avLst/>
          </a:prstGeom>
        </p:spPr>
      </p:pic>
      <p:grpSp>
        <p:nvGrpSpPr>
          <p:cNvPr id="4" name="グループ化 3">
            <a:extLst>
              <a:ext uri="{FF2B5EF4-FFF2-40B4-BE49-F238E27FC236}">
                <a16:creationId xmlns:a16="http://schemas.microsoft.com/office/drawing/2014/main" id="{BD449AD5-05A1-4D12-878D-9BF72556DB9F}"/>
              </a:ext>
            </a:extLst>
          </p:cNvPr>
          <p:cNvGrpSpPr/>
          <p:nvPr/>
        </p:nvGrpSpPr>
        <p:grpSpPr>
          <a:xfrm>
            <a:off x="453571" y="34239"/>
            <a:ext cx="8985489" cy="705033"/>
            <a:chOff x="101599" y="245318"/>
            <a:chExt cx="7856064" cy="594834"/>
          </a:xfrm>
        </p:grpSpPr>
        <p:grpSp>
          <p:nvGrpSpPr>
            <p:cNvPr id="5" name="グループ化 4">
              <a:extLst>
                <a:ext uri="{FF2B5EF4-FFF2-40B4-BE49-F238E27FC236}">
                  <a16:creationId xmlns:a16="http://schemas.microsoft.com/office/drawing/2014/main" id="{6A09F89D-4552-48B6-BC0E-5526ABF7B312}"/>
                </a:ext>
              </a:extLst>
            </p:cNvPr>
            <p:cNvGrpSpPr/>
            <p:nvPr/>
          </p:nvGrpSpPr>
          <p:grpSpPr>
            <a:xfrm>
              <a:off x="101599" y="245354"/>
              <a:ext cx="7561075" cy="575048"/>
              <a:chOff x="101600" y="245354"/>
              <a:chExt cx="5880310" cy="575048"/>
            </a:xfrm>
          </p:grpSpPr>
          <p:sp>
            <p:nvSpPr>
              <p:cNvPr id="8" name="Rectangle 29">
                <a:extLst>
                  <a:ext uri="{FF2B5EF4-FFF2-40B4-BE49-F238E27FC236}">
                    <a16:creationId xmlns:a16="http://schemas.microsoft.com/office/drawing/2014/main" id="{3CB494C8-3402-4D04-B572-44EE7A07D7F1}"/>
                  </a:ext>
                </a:extLst>
              </p:cNvPr>
              <p:cNvSpPr>
                <a:spLocks noChangeArrowheads="1"/>
              </p:cNvSpPr>
              <p:nvPr/>
            </p:nvSpPr>
            <p:spPr bwMode="auto">
              <a:xfrm>
                <a:off x="101600" y="245354"/>
                <a:ext cx="5880309" cy="420268"/>
              </a:xfrm>
              <a:prstGeom prst="rect">
                <a:avLst/>
              </a:prstGeom>
              <a:solidFill>
                <a:srgbClr val="008000"/>
              </a:solidFill>
              <a:ln w="9525">
                <a:solidFill>
                  <a:srgbClr val="008000"/>
                </a:solidFill>
                <a:miter lim="800000"/>
                <a:headEnd/>
                <a:tailEnd/>
              </a:ln>
            </p:spPr>
            <p:txBody>
              <a:bodyPr vert="horz" wrap="square" lIns="53068" tIns="6350" rIns="53068" bIns="6350" numCol="1" anchor="ctr" anchorCtr="0" compatLnSpc="1">
                <a:prstTxWarp prst="textNoShape">
                  <a:avLst/>
                </a:prstTxWarp>
                <a:noAutofit/>
              </a:bodyPr>
              <a:lstStyle/>
              <a:p>
                <a:pPr defTabSz="653156" eaLnBrk="0" fontAlgn="base" hangingPunct="0">
                  <a:spcBef>
                    <a:spcPct val="0"/>
                  </a:spcBef>
                  <a:spcAft>
                    <a:spcPct val="0"/>
                  </a:spcAft>
                </a:pPr>
                <a:r>
                  <a:rPr lang="ja-JP" altLang="en-US" sz="1714" dirty="0">
                    <a:solidFill>
                      <a:schemeClr val="bg1"/>
                    </a:solidFill>
                    <a:latin typeface="Arial" panose="020B0604020202020204" pitchFamily="34" charset="0"/>
                  </a:rPr>
                  <a:t>　</a:t>
                </a:r>
                <a:r>
                  <a:rPr kumimoji="1" lang="ja-JP" altLang="en-US" sz="1714" b="1" dirty="0">
                    <a:solidFill>
                      <a:schemeClr val="bg1"/>
                    </a:solidFill>
                    <a:latin typeface="BIZ UDゴシック" panose="020B0400000000000000" pitchFamily="49" charset="-128"/>
                    <a:ea typeface="BIZ UDゴシック" panose="020B0400000000000000" pitchFamily="49" charset="-128"/>
                  </a:rPr>
                  <a:t>各基軸・個別施策展開のためのゾーニング　</a:t>
                </a:r>
                <a:endParaRPr kumimoji="1" lang="en-US" altLang="ja-JP" sz="1714" b="1" dirty="0">
                  <a:solidFill>
                    <a:schemeClr val="bg1"/>
                  </a:solidFill>
                  <a:latin typeface="BIZ UDゴシック" panose="020B0400000000000000" pitchFamily="49" charset="-128"/>
                  <a:ea typeface="BIZ UDゴシック" panose="020B0400000000000000" pitchFamily="49" charset="-128"/>
                </a:endParaRPr>
              </a:p>
              <a:p>
                <a:pPr defTabSz="653156" eaLnBrk="0" fontAlgn="base" hangingPunct="0">
                  <a:spcBef>
                    <a:spcPct val="0"/>
                  </a:spcBef>
                  <a:spcAft>
                    <a:spcPct val="0"/>
                  </a:spcAft>
                </a:pPr>
                <a:r>
                  <a:rPr kumimoji="1" lang="ja-JP" altLang="en-US" sz="1714" b="1" dirty="0">
                    <a:solidFill>
                      <a:schemeClr val="bg1"/>
                    </a:solidFill>
                    <a:latin typeface="BIZ UDゴシック" panose="020B0400000000000000" pitchFamily="49" charset="-128"/>
                    <a:ea typeface="BIZ UDゴシック" panose="020B0400000000000000" pitchFamily="49" charset="-128"/>
                  </a:rPr>
                  <a:t>　　　　　　　　　　　　 （森林整備指針・危険地区・経営計画の重ね合わせ）</a:t>
                </a:r>
                <a:endParaRPr kumimoji="1" lang="en-US" altLang="ja-JP" sz="1714" b="1" dirty="0">
                  <a:solidFill>
                    <a:schemeClr val="bg1"/>
                  </a:solidFill>
                  <a:latin typeface="BIZ UDゴシック" panose="020B0400000000000000" pitchFamily="49" charset="-128"/>
                  <a:ea typeface="BIZ UDゴシック" panose="020B0400000000000000" pitchFamily="49" charset="-128"/>
                </a:endParaRPr>
              </a:p>
            </p:txBody>
          </p:sp>
          <p:sp>
            <p:nvSpPr>
              <p:cNvPr id="9" name="Rectangle 31">
                <a:extLst>
                  <a:ext uri="{FF2B5EF4-FFF2-40B4-BE49-F238E27FC236}">
                    <a16:creationId xmlns:a16="http://schemas.microsoft.com/office/drawing/2014/main" id="{E3164395-540B-4EA5-829E-1ACE9BE7001A}"/>
                  </a:ext>
                </a:extLst>
              </p:cNvPr>
              <p:cNvSpPr>
                <a:spLocks noChangeArrowheads="1"/>
              </p:cNvSpPr>
              <p:nvPr/>
            </p:nvSpPr>
            <p:spPr bwMode="auto">
              <a:xfrm>
                <a:off x="101601" y="738163"/>
                <a:ext cx="5880309" cy="82239"/>
              </a:xfrm>
              <a:prstGeom prst="rect">
                <a:avLst/>
              </a:prstGeom>
              <a:solidFill>
                <a:srgbClr val="00FF00"/>
              </a:solidFill>
              <a:ln w="9525">
                <a:solidFill>
                  <a:srgbClr val="00FF00"/>
                </a:solidFill>
                <a:miter lim="800000"/>
                <a:headEnd/>
                <a:tailEnd/>
              </a:ln>
            </p:spPr>
            <p:txBody>
              <a:bodyPr vert="horz" wrap="square" lIns="65314" tIns="32657" rIns="65314" bIns="32657" numCol="1" anchor="t" anchorCtr="0" compatLnSpc="1">
                <a:prstTxWarp prst="textNoShape">
                  <a:avLst/>
                </a:prstTxWarp>
              </a:bodyPr>
              <a:lstStyle/>
              <a:p>
                <a:endParaRPr lang="ja-JP" altLang="en-US" sz="1286"/>
              </a:p>
            </p:txBody>
          </p:sp>
        </p:grpSp>
        <p:sp>
          <p:nvSpPr>
            <p:cNvPr id="6" name="Rectangle 30">
              <a:extLst>
                <a:ext uri="{FF2B5EF4-FFF2-40B4-BE49-F238E27FC236}">
                  <a16:creationId xmlns:a16="http://schemas.microsoft.com/office/drawing/2014/main" id="{66C8223E-80A2-4485-908B-95A7AA9FA000}"/>
                </a:ext>
              </a:extLst>
            </p:cNvPr>
            <p:cNvSpPr>
              <a:spLocks noChangeArrowheads="1"/>
            </p:cNvSpPr>
            <p:nvPr/>
          </p:nvSpPr>
          <p:spPr bwMode="auto">
            <a:xfrm>
              <a:off x="7524628" y="245318"/>
              <a:ext cx="433035" cy="42733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4500">
                  <a:solidFill>
                    <a:schemeClr val="tx1"/>
                  </a:solidFill>
                  <a:latin typeface="Arial" charset="0"/>
                  <a:ea typeface="ＭＳ Ｐゴシック" charset="-128"/>
                </a:defRPr>
              </a:lvl1pPr>
              <a:lvl2pPr marL="742950" indent="-285750">
                <a:spcBef>
                  <a:spcPct val="20000"/>
                </a:spcBef>
                <a:buChar char="–"/>
                <a:defRPr kumimoji="1" sz="3900">
                  <a:solidFill>
                    <a:schemeClr val="tx1"/>
                  </a:solidFill>
                  <a:latin typeface="Arial" charset="0"/>
                  <a:ea typeface="ＭＳ Ｐゴシック" charset="-128"/>
                </a:defRPr>
              </a:lvl2pPr>
              <a:lvl3pPr marL="1143000" indent="-228600">
                <a:spcBef>
                  <a:spcPct val="20000"/>
                </a:spcBef>
                <a:buChar char="•"/>
                <a:defRPr kumimoji="1" sz="3400">
                  <a:solidFill>
                    <a:schemeClr val="tx1"/>
                  </a:solidFill>
                  <a:latin typeface="Arial" charset="0"/>
                  <a:ea typeface="ＭＳ Ｐゴシック" charset="-128"/>
                </a:defRPr>
              </a:lvl3pPr>
              <a:lvl4pPr marL="1600200" indent="-228600">
                <a:spcBef>
                  <a:spcPct val="20000"/>
                </a:spcBef>
                <a:buChar char="–"/>
                <a:defRPr kumimoji="1" sz="2800">
                  <a:solidFill>
                    <a:schemeClr val="tx1"/>
                  </a:solidFill>
                  <a:latin typeface="Arial" charset="0"/>
                  <a:ea typeface="ＭＳ Ｐゴシック" charset="-128"/>
                </a:defRPr>
              </a:lvl4pPr>
              <a:lvl5pPr marL="2057400" indent="-22860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eaLnBrk="1" hangingPunct="1">
                <a:spcBef>
                  <a:spcPct val="0"/>
                </a:spcBef>
                <a:buFontTx/>
                <a:buNone/>
              </a:pPr>
              <a:endParaRPr lang="ja-JP" altLang="en-US" sz="857" dirty="0">
                <a:solidFill>
                  <a:srgbClr val="000000"/>
                </a:solidFill>
              </a:endParaRPr>
            </a:p>
          </p:txBody>
        </p:sp>
        <p:sp>
          <p:nvSpPr>
            <p:cNvPr id="7" name="Rectangle 32">
              <a:extLst>
                <a:ext uri="{FF2B5EF4-FFF2-40B4-BE49-F238E27FC236}">
                  <a16:creationId xmlns:a16="http://schemas.microsoft.com/office/drawing/2014/main" id="{97900012-8ECA-4DEC-9EF0-4C0E3E9148AC}"/>
                </a:ext>
              </a:extLst>
            </p:cNvPr>
            <p:cNvSpPr>
              <a:spLocks noChangeArrowheads="1"/>
            </p:cNvSpPr>
            <p:nvPr/>
          </p:nvSpPr>
          <p:spPr bwMode="auto">
            <a:xfrm>
              <a:off x="7515103" y="738163"/>
              <a:ext cx="441715" cy="101989"/>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4500">
                  <a:solidFill>
                    <a:schemeClr val="tx1"/>
                  </a:solidFill>
                  <a:latin typeface="Arial" charset="0"/>
                  <a:ea typeface="ＭＳ Ｐゴシック" charset="-128"/>
                </a:defRPr>
              </a:lvl1pPr>
              <a:lvl2pPr marL="742950" indent="-285750">
                <a:spcBef>
                  <a:spcPct val="20000"/>
                </a:spcBef>
                <a:buChar char="–"/>
                <a:defRPr kumimoji="1" sz="3900">
                  <a:solidFill>
                    <a:schemeClr val="tx1"/>
                  </a:solidFill>
                  <a:latin typeface="Arial" charset="0"/>
                  <a:ea typeface="ＭＳ Ｐゴシック" charset="-128"/>
                </a:defRPr>
              </a:lvl2pPr>
              <a:lvl3pPr marL="1143000" indent="-228600">
                <a:spcBef>
                  <a:spcPct val="20000"/>
                </a:spcBef>
                <a:buChar char="•"/>
                <a:defRPr kumimoji="1" sz="3400">
                  <a:solidFill>
                    <a:schemeClr val="tx1"/>
                  </a:solidFill>
                  <a:latin typeface="Arial" charset="0"/>
                  <a:ea typeface="ＭＳ Ｐゴシック" charset="-128"/>
                </a:defRPr>
              </a:lvl3pPr>
              <a:lvl4pPr marL="1600200" indent="-228600">
                <a:spcBef>
                  <a:spcPct val="20000"/>
                </a:spcBef>
                <a:buChar char="–"/>
                <a:defRPr kumimoji="1" sz="2800">
                  <a:solidFill>
                    <a:schemeClr val="tx1"/>
                  </a:solidFill>
                  <a:latin typeface="Arial" charset="0"/>
                  <a:ea typeface="ＭＳ Ｐゴシック" charset="-128"/>
                </a:defRPr>
              </a:lvl4pPr>
              <a:lvl5pPr marL="2057400" indent="-22860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eaLnBrk="1" hangingPunct="1">
                <a:spcBef>
                  <a:spcPct val="0"/>
                </a:spcBef>
                <a:buFontTx/>
                <a:buNone/>
              </a:pPr>
              <a:endParaRPr lang="ja-JP" altLang="en-US" sz="857">
                <a:solidFill>
                  <a:srgbClr val="000000"/>
                </a:solidFill>
              </a:endParaRPr>
            </a:p>
          </p:txBody>
        </p:sp>
      </p:grpSp>
      <p:sp>
        <p:nvSpPr>
          <p:cNvPr id="10" name="テキスト ボックス 9">
            <a:extLst>
              <a:ext uri="{FF2B5EF4-FFF2-40B4-BE49-F238E27FC236}">
                <a16:creationId xmlns:a16="http://schemas.microsoft.com/office/drawing/2014/main" id="{E90A8405-AFD2-4458-B609-B0FC9143DA33}"/>
              </a:ext>
            </a:extLst>
          </p:cNvPr>
          <p:cNvSpPr txBox="1"/>
          <p:nvPr/>
        </p:nvSpPr>
        <p:spPr>
          <a:xfrm>
            <a:off x="8486393" y="55099"/>
            <a:ext cx="978542" cy="400110"/>
          </a:xfrm>
          <a:prstGeom prst="rect">
            <a:avLst/>
          </a:prstGeom>
          <a:solidFill>
            <a:schemeClr val="bg1"/>
          </a:solidFill>
        </p:spPr>
        <p:txBody>
          <a:bodyPr wrap="square">
            <a:spAutoFit/>
          </a:bodyPr>
          <a:lstStyle/>
          <a:p>
            <a:pPr algn="ctr"/>
            <a:r>
              <a:rPr lang="en-US" altLang="ja-JP" sz="1000" kern="100" dirty="0">
                <a:latin typeface="BIZ UDゴシック" panose="020B0400000000000000" pitchFamily="49" charset="-128"/>
                <a:ea typeface="BIZ UDゴシック" panose="020B0400000000000000" pitchFamily="49" charset="-128"/>
                <a:cs typeface="Times New Roman"/>
              </a:rPr>
              <a:t>R7.9.26</a:t>
            </a:r>
          </a:p>
          <a:p>
            <a:pPr algn="ctr"/>
            <a:r>
              <a:rPr lang="ja-JP" altLang="en-US" sz="1000" kern="100" dirty="0">
                <a:latin typeface="BIZ UDゴシック" panose="020B0400000000000000" pitchFamily="49" charset="-128"/>
                <a:ea typeface="BIZ UDゴシック" panose="020B0400000000000000" pitchFamily="49" charset="-128"/>
                <a:cs typeface="Times New Roman"/>
              </a:rPr>
              <a:t>みどり推進室</a:t>
            </a:r>
            <a:endParaRPr lang="en-US" altLang="ja-JP" sz="1714" kern="100" dirty="0">
              <a:latin typeface="BIZ UDゴシック" panose="020B0400000000000000" pitchFamily="49" charset="-128"/>
              <a:ea typeface="BIZ UDゴシック" panose="020B0400000000000000" pitchFamily="49" charset="-128"/>
              <a:cs typeface="Times New Roman"/>
            </a:endParaRPr>
          </a:p>
        </p:txBody>
      </p:sp>
      <p:sp>
        <p:nvSpPr>
          <p:cNvPr id="43" name="正方形/長方形 1">
            <a:extLst>
              <a:ext uri="{FF2B5EF4-FFF2-40B4-BE49-F238E27FC236}">
                <a16:creationId xmlns:a16="http://schemas.microsoft.com/office/drawing/2014/main" id="{836D6E8A-5FC8-48FE-BD2D-DD2AD21E2077}"/>
              </a:ext>
            </a:extLst>
          </p:cNvPr>
          <p:cNvSpPr/>
          <p:nvPr/>
        </p:nvSpPr>
        <p:spPr>
          <a:xfrm>
            <a:off x="-32470" y="963604"/>
            <a:ext cx="9020483" cy="5588014"/>
          </a:xfrm>
          <a:custGeom>
            <a:avLst/>
            <a:gdLst>
              <a:gd name="connsiteX0" fmla="*/ 0 w 4235280"/>
              <a:gd name="connsiteY0" fmla="*/ 0 h 2974618"/>
              <a:gd name="connsiteX1" fmla="*/ 4235280 w 4235280"/>
              <a:gd name="connsiteY1" fmla="*/ 0 h 2974618"/>
              <a:gd name="connsiteX2" fmla="*/ 4235280 w 4235280"/>
              <a:gd name="connsiteY2" fmla="*/ 2974618 h 2974618"/>
              <a:gd name="connsiteX3" fmla="*/ 0 w 4235280"/>
              <a:gd name="connsiteY3" fmla="*/ 2974618 h 2974618"/>
              <a:gd name="connsiteX4" fmla="*/ 0 w 4235280"/>
              <a:gd name="connsiteY4" fmla="*/ 0 h 2974618"/>
              <a:gd name="connsiteX0" fmla="*/ 0 w 4235280"/>
              <a:gd name="connsiteY0" fmla="*/ 1391139 h 4365757"/>
              <a:gd name="connsiteX1" fmla="*/ 3719465 w 4235280"/>
              <a:gd name="connsiteY1" fmla="*/ 0 h 4365757"/>
              <a:gd name="connsiteX2" fmla="*/ 4235280 w 4235280"/>
              <a:gd name="connsiteY2" fmla="*/ 4365757 h 4365757"/>
              <a:gd name="connsiteX3" fmla="*/ 0 w 4235280"/>
              <a:gd name="connsiteY3" fmla="*/ 4365757 h 4365757"/>
              <a:gd name="connsiteX4" fmla="*/ 0 w 4235280"/>
              <a:gd name="connsiteY4" fmla="*/ 1391139 h 4365757"/>
              <a:gd name="connsiteX0" fmla="*/ 0 w 4235280"/>
              <a:gd name="connsiteY0" fmla="*/ 1391139 h 4365757"/>
              <a:gd name="connsiteX1" fmla="*/ 3719465 w 4235280"/>
              <a:gd name="connsiteY1" fmla="*/ 0 h 4365757"/>
              <a:gd name="connsiteX2" fmla="*/ 3746818 w 4235280"/>
              <a:gd name="connsiteY2" fmla="*/ 235469 h 4365757"/>
              <a:gd name="connsiteX3" fmla="*/ 4235280 w 4235280"/>
              <a:gd name="connsiteY3" fmla="*/ 4365757 h 4365757"/>
              <a:gd name="connsiteX4" fmla="*/ 0 w 4235280"/>
              <a:gd name="connsiteY4" fmla="*/ 4365757 h 4365757"/>
              <a:gd name="connsiteX5" fmla="*/ 0 w 4235280"/>
              <a:gd name="connsiteY5"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235280 w 4235280"/>
              <a:gd name="connsiteY3" fmla="*/ 4365757 h 4365757"/>
              <a:gd name="connsiteX4" fmla="*/ 0 w 4235280"/>
              <a:gd name="connsiteY4" fmla="*/ 4365757 h 4365757"/>
              <a:gd name="connsiteX5" fmla="*/ 0 w 4235280"/>
              <a:gd name="connsiteY5"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20357 w 4235280"/>
              <a:gd name="connsiteY3" fmla="*/ 548085 h 4365757"/>
              <a:gd name="connsiteX4" fmla="*/ 4235280 w 4235280"/>
              <a:gd name="connsiteY4" fmla="*/ 4365757 h 4365757"/>
              <a:gd name="connsiteX5" fmla="*/ 0 w 4235280"/>
              <a:gd name="connsiteY5" fmla="*/ 4365757 h 4365757"/>
              <a:gd name="connsiteX6" fmla="*/ 0 w 4235280"/>
              <a:gd name="connsiteY6"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98511 w 4235280"/>
              <a:gd name="connsiteY3" fmla="*/ 227654 h 4365757"/>
              <a:gd name="connsiteX4" fmla="*/ 4235280 w 4235280"/>
              <a:gd name="connsiteY4" fmla="*/ 4365757 h 4365757"/>
              <a:gd name="connsiteX5" fmla="*/ 0 w 4235280"/>
              <a:gd name="connsiteY5" fmla="*/ 4365757 h 4365757"/>
              <a:gd name="connsiteX6" fmla="*/ 0 w 4235280"/>
              <a:gd name="connsiteY6"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98511 w 4235280"/>
              <a:gd name="connsiteY3" fmla="*/ 227654 h 4365757"/>
              <a:gd name="connsiteX4" fmla="*/ 4106326 w 4235280"/>
              <a:gd name="connsiteY4" fmla="*/ 571531 h 4365757"/>
              <a:gd name="connsiteX5" fmla="*/ 4235280 w 4235280"/>
              <a:gd name="connsiteY5" fmla="*/ 4365757 h 4365757"/>
              <a:gd name="connsiteX6" fmla="*/ 0 w 4235280"/>
              <a:gd name="connsiteY6" fmla="*/ 4365757 h 4365757"/>
              <a:gd name="connsiteX7" fmla="*/ 0 w 4235280"/>
              <a:gd name="connsiteY7"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98511 w 4235280"/>
              <a:gd name="connsiteY3" fmla="*/ 227654 h 4365757"/>
              <a:gd name="connsiteX4" fmla="*/ 4223557 w 4235280"/>
              <a:gd name="connsiteY4" fmla="*/ 399593 h 4365757"/>
              <a:gd name="connsiteX5" fmla="*/ 4235280 w 4235280"/>
              <a:gd name="connsiteY5" fmla="*/ 4365757 h 4365757"/>
              <a:gd name="connsiteX6" fmla="*/ 0 w 4235280"/>
              <a:gd name="connsiteY6" fmla="*/ 4365757 h 4365757"/>
              <a:gd name="connsiteX7" fmla="*/ 0 w 4235280"/>
              <a:gd name="connsiteY7" fmla="*/ 1391139 h 4365757"/>
              <a:gd name="connsiteX0" fmla="*/ 0 w 4548137"/>
              <a:gd name="connsiteY0" fmla="*/ 1391139 h 4365757"/>
              <a:gd name="connsiteX1" fmla="*/ 3719465 w 4548137"/>
              <a:gd name="connsiteY1" fmla="*/ 0 h 4365757"/>
              <a:gd name="connsiteX2" fmla="*/ 4004726 w 4548137"/>
              <a:gd name="connsiteY2" fmla="*/ 235469 h 4365757"/>
              <a:gd name="connsiteX3" fmla="*/ 4098511 w 4548137"/>
              <a:gd name="connsiteY3" fmla="*/ 227654 h 4365757"/>
              <a:gd name="connsiteX4" fmla="*/ 4223557 w 4548137"/>
              <a:gd name="connsiteY4" fmla="*/ 399593 h 4365757"/>
              <a:gd name="connsiteX5" fmla="*/ 4231372 w 4548137"/>
              <a:gd name="connsiteY5" fmla="*/ 680946 h 4365757"/>
              <a:gd name="connsiteX6" fmla="*/ 4235280 w 4548137"/>
              <a:gd name="connsiteY6" fmla="*/ 4365757 h 4365757"/>
              <a:gd name="connsiteX7" fmla="*/ 0 w 4548137"/>
              <a:gd name="connsiteY7" fmla="*/ 4365757 h 4365757"/>
              <a:gd name="connsiteX8" fmla="*/ 0 w 4548137"/>
              <a:gd name="connsiteY8" fmla="*/ 1391139 h 4365757"/>
              <a:gd name="connsiteX0" fmla="*/ 0 w 4550168"/>
              <a:gd name="connsiteY0" fmla="*/ 1391139 h 4365757"/>
              <a:gd name="connsiteX1" fmla="*/ 3719465 w 4550168"/>
              <a:gd name="connsiteY1" fmla="*/ 0 h 4365757"/>
              <a:gd name="connsiteX2" fmla="*/ 4004726 w 4550168"/>
              <a:gd name="connsiteY2" fmla="*/ 235469 h 4365757"/>
              <a:gd name="connsiteX3" fmla="*/ 4098511 w 4550168"/>
              <a:gd name="connsiteY3" fmla="*/ 227654 h 4365757"/>
              <a:gd name="connsiteX4" fmla="*/ 4223557 w 4550168"/>
              <a:gd name="connsiteY4" fmla="*/ 399593 h 4365757"/>
              <a:gd name="connsiteX5" fmla="*/ 4235280 w 4550168"/>
              <a:gd name="connsiteY5" fmla="*/ 4365757 h 4365757"/>
              <a:gd name="connsiteX6" fmla="*/ 0 w 4550168"/>
              <a:gd name="connsiteY6" fmla="*/ 4365757 h 4365757"/>
              <a:gd name="connsiteX7" fmla="*/ 0 w 4550168"/>
              <a:gd name="connsiteY7" fmla="*/ 1391139 h 4365757"/>
              <a:gd name="connsiteX0" fmla="*/ 0 w 4578326"/>
              <a:gd name="connsiteY0" fmla="*/ 1391139 h 4365757"/>
              <a:gd name="connsiteX1" fmla="*/ 3719465 w 4578326"/>
              <a:gd name="connsiteY1" fmla="*/ 0 h 4365757"/>
              <a:gd name="connsiteX2" fmla="*/ 4004726 w 4578326"/>
              <a:gd name="connsiteY2" fmla="*/ 235469 h 4365757"/>
              <a:gd name="connsiteX3" fmla="*/ 4098511 w 4578326"/>
              <a:gd name="connsiteY3" fmla="*/ 227654 h 4365757"/>
              <a:gd name="connsiteX4" fmla="*/ 4223557 w 4578326"/>
              <a:gd name="connsiteY4" fmla="*/ 399593 h 4365757"/>
              <a:gd name="connsiteX5" fmla="*/ 4317341 w 4578326"/>
              <a:gd name="connsiteY5" fmla="*/ 1196762 h 4365757"/>
              <a:gd name="connsiteX6" fmla="*/ 4235280 w 4578326"/>
              <a:gd name="connsiteY6" fmla="*/ 4365757 h 4365757"/>
              <a:gd name="connsiteX7" fmla="*/ 0 w 4578326"/>
              <a:gd name="connsiteY7" fmla="*/ 4365757 h 4365757"/>
              <a:gd name="connsiteX8" fmla="*/ 0 w 4578326"/>
              <a:gd name="connsiteY8" fmla="*/ 1391139 h 4365757"/>
              <a:gd name="connsiteX0" fmla="*/ 0 w 4550517"/>
              <a:gd name="connsiteY0" fmla="*/ 1391139 h 4365757"/>
              <a:gd name="connsiteX1" fmla="*/ 3719465 w 4550517"/>
              <a:gd name="connsiteY1" fmla="*/ 0 h 4365757"/>
              <a:gd name="connsiteX2" fmla="*/ 4004726 w 4550517"/>
              <a:gd name="connsiteY2" fmla="*/ 235469 h 4365757"/>
              <a:gd name="connsiteX3" fmla="*/ 4098511 w 4550517"/>
              <a:gd name="connsiteY3" fmla="*/ 227654 h 4365757"/>
              <a:gd name="connsiteX4" fmla="*/ 4223557 w 4550517"/>
              <a:gd name="connsiteY4" fmla="*/ 399593 h 4365757"/>
              <a:gd name="connsiteX5" fmla="*/ 4215741 w 4550517"/>
              <a:gd name="connsiteY5" fmla="*/ 1290547 h 4365757"/>
              <a:gd name="connsiteX6" fmla="*/ 4235280 w 4550517"/>
              <a:gd name="connsiteY6" fmla="*/ 4365757 h 4365757"/>
              <a:gd name="connsiteX7" fmla="*/ 0 w 4550517"/>
              <a:gd name="connsiteY7" fmla="*/ 4365757 h 4365757"/>
              <a:gd name="connsiteX8" fmla="*/ 0 w 4550517"/>
              <a:gd name="connsiteY8" fmla="*/ 1391139 h 4365757"/>
              <a:gd name="connsiteX0" fmla="*/ 0 w 4730477"/>
              <a:gd name="connsiteY0" fmla="*/ 1391139 h 4365757"/>
              <a:gd name="connsiteX1" fmla="*/ 3719465 w 4730477"/>
              <a:gd name="connsiteY1" fmla="*/ 0 h 4365757"/>
              <a:gd name="connsiteX2" fmla="*/ 4004726 w 4730477"/>
              <a:gd name="connsiteY2" fmla="*/ 235469 h 4365757"/>
              <a:gd name="connsiteX3" fmla="*/ 4098511 w 4730477"/>
              <a:gd name="connsiteY3" fmla="*/ 227654 h 4365757"/>
              <a:gd name="connsiteX4" fmla="*/ 4223557 w 4730477"/>
              <a:gd name="connsiteY4" fmla="*/ 399593 h 4365757"/>
              <a:gd name="connsiteX5" fmla="*/ 4676849 w 4730477"/>
              <a:gd name="connsiteY5" fmla="*/ 1165501 h 4365757"/>
              <a:gd name="connsiteX6" fmla="*/ 4235280 w 4730477"/>
              <a:gd name="connsiteY6" fmla="*/ 4365757 h 4365757"/>
              <a:gd name="connsiteX7" fmla="*/ 0 w 4730477"/>
              <a:gd name="connsiteY7" fmla="*/ 4365757 h 4365757"/>
              <a:gd name="connsiteX8" fmla="*/ 0 w 4730477"/>
              <a:gd name="connsiteY8"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512726 w 4710611"/>
              <a:gd name="connsiteY5" fmla="*/ 626238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051618 w 4710611"/>
              <a:gd name="connsiteY5" fmla="*/ 618422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051618 w 4710611"/>
              <a:gd name="connsiteY5" fmla="*/ 618422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051618 w 4710611"/>
              <a:gd name="connsiteY5" fmla="*/ 618422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06377"/>
              <a:gd name="connsiteY0" fmla="*/ 1391139 h 4365757"/>
              <a:gd name="connsiteX1" fmla="*/ 3719465 w 4706377"/>
              <a:gd name="connsiteY1" fmla="*/ 0 h 4365757"/>
              <a:gd name="connsiteX2" fmla="*/ 4004726 w 4706377"/>
              <a:gd name="connsiteY2" fmla="*/ 235469 h 4365757"/>
              <a:gd name="connsiteX3" fmla="*/ 4098511 w 4706377"/>
              <a:gd name="connsiteY3" fmla="*/ 227654 h 4365757"/>
              <a:gd name="connsiteX4" fmla="*/ 4223557 w 4706377"/>
              <a:gd name="connsiteY4" fmla="*/ 399593 h 4365757"/>
              <a:gd name="connsiteX5" fmla="*/ 4051618 w 4706377"/>
              <a:gd name="connsiteY5" fmla="*/ 618422 h 4365757"/>
              <a:gd name="connsiteX6" fmla="*/ 4575249 w 4706377"/>
              <a:gd name="connsiteY6" fmla="*/ 790362 h 4365757"/>
              <a:gd name="connsiteX7" fmla="*/ 4676849 w 4706377"/>
              <a:gd name="connsiteY7" fmla="*/ 1165501 h 4365757"/>
              <a:gd name="connsiteX8" fmla="*/ 4235280 w 4706377"/>
              <a:gd name="connsiteY8" fmla="*/ 4365757 h 4365757"/>
              <a:gd name="connsiteX9" fmla="*/ 0 w 4706377"/>
              <a:gd name="connsiteY9" fmla="*/ 4365757 h 4365757"/>
              <a:gd name="connsiteX10" fmla="*/ 0 w 4706377"/>
              <a:gd name="connsiteY10" fmla="*/ 1391139 h 4365757"/>
              <a:gd name="connsiteX0" fmla="*/ 0 w 4706377"/>
              <a:gd name="connsiteY0" fmla="*/ 1391139 h 4365757"/>
              <a:gd name="connsiteX1" fmla="*/ 3719465 w 4706377"/>
              <a:gd name="connsiteY1" fmla="*/ 0 h 4365757"/>
              <a:gd name="connsiteX2" fmla="*/ 4004726 w 4706377"/>
              <a:gd name="connsiteY2" fmla="*/ 235469 h 4365757"/>
              <a:gd name="connsiteX3" fmla="*/ 4098511 w 4706377"/>
              <a:gd name="connsiteY3" fmla="*/ 227654 h 4365757"/>
              <a:gd name="connsiteX4" fmla="*/ 4223557 w 4706377"/>
              <a:gd name="connsiteY4" fmla="*/ 399593 h 4365757"/>
              <a:gd name="connsiteX5" fmla="*/ 4051618 w 4706377"/>
              <a:gd name="connsiteY5" fmla="*/ 618422 h 4365757"/>
              <a:gd name="connsiteX6" fmla="*/ 4215742 w 4706377"/>
              <a:gd name="connsiteY6" fmla="*/ 805993 h 4365757"/>
              <a:gd name="connsiteX7" fmla="*/ 4676849 w 4706377"/>
              <a:gd name="connsiteY7" fmla="*/ 1165501 h 4365757"/>
              <a:gd name="connsiteX8" fmla="*/ 4235280 w 4706377"/>
              <a:gd name="connsiteY8" fmla="*/ 4365757 h 4365757"/>
              <a:gd name="connsiteX9" fmla="*/ 0 w 4706377"/>
              <a:gd name="connsiteY9" fmla="*/ 4365757 h 4365757"/>
              <a:gd name="connsiteX10" fmla="*/ 0 w 4706377"/>
              <a:gd name="connsiteY10" fmla="*/ 1391139 h 4365757"/>
              <a:gd name="connsiteX0" fmla="*/ 0 w 4706377"/>
              <a:gd name="connsiteY0" fmla="*/ 1391139 h 4365757"/>
              <a:gd name="connsiteX1" fmla="*/ 3719465 w 4706377"/>
              <a:gd name="connsiteY1" fmla="*/ 0 h 4365757"/>
              <a:gd name="connsiteX2" fmla="*/ 4004726 w 4706377"/>
              <a:gd name="connsiteY2" fmla="*/ 235469 h 4365757"/>
              <a:gd name="connsiteX3" fmla="*/ 4098511 w 4706377"/>
              <a:gd name="connsiteY3" fmla="*/ 227654 h 4365757"/>
              <a:gd name="connsiteX4" fmla="*/ 4223557 w 4706377"/>
              <a:gd name="connsiteY4" fmla="*/ 399593 h 4365757"/>
              <a:gd name="connsiteX5" fmla="*/ 4051618 w 4706377"/>
              <a:gd name="connsiteY5" fmla="*/ 618422 h 4365757"/>
              <a:gd name="connsiteX6" fmla="*/ 4215742 w 4706377"/>
              <a:gd name="connsiteY6" fmla="*/ 805993 h 4365757"/>
              <a:gd name="connsiteX7" fmla="*/ 4676849 w 4706377"/>
              <a:gd name="connsiteY7" fmla="*/ 1165501 h 4365757"/>
              <a:gd name="connsiteX8" fmla="*/ 4235280 w 4706377"/>
              <a:gd name="connsiteY8" fmla="*/ 4365757 h 4365757"/>
              <a:gd name="connsiteX9" fmla="*/ 0 w 4706377"/>
              <a:gd name="connsiteY9" fmla="*/ 4365757 h 4365757"/>
              <a:gd name="connsiteX10" fmla="*/ 0 w 4706377"/>
              <a:gd name="connsiteY10"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606511 w 4704268"/>
              <a:gd name="connsiteY7" fmla="*/ 821623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5157433"/>
              <a:gd name="connsiteY0" fmla="*/ 1391139 h 4365757"/>
              <a:gd name="connsiteX1" fmla="*/ 3719465 w 5157433"/>
              <a:gd name="connsiteY1" fmla="*/ 0 h 4365757"/>
              <a:gd name="connsiteX2" fmla="*/ 4004726 w 5157433"/>
              <a:gd name="connsiteY2" fmla="*/ 235469 h 4365757"/>
              <a:gd name="connsiteX3" fmla="*/ 4098511 w 5157433"/>
              <a:gd name="connsiteY3" fmla="*/ 227654 h 4365757"/>
              <a:gd name="connsiteX4" fmla="*/ 4223557 w 5157433"/>
              <a:gd name="connsiteY4" fmla="*/ 399593 h 4365757"/>
              <a:gd name="connsiteX5" fmla="*/ 4051618 w 5157433"/>
              <a:gd name="connsiteY5" fmla="*/ 618422 h 4365757"/>
              <a:gd name="connsiteX6" fmla="*/ 4215742 w 5157433"/>
              <a:gd name="connsiteY6" fmla="*/ 805993 h 4365757"/>
              <a:gd name="connsiteX7" fmla="*/ 4434572 w 5157433"/>
              <a:gd name="connsiteY7" fmla="*/ 954485 h 4365757"/>
              <a:gd name="connsiteX8" fmla="*/ 5153588 w 5157433"/>
              <a:gd name="connsiteY8" fmla="*/ 2064271 h 4365757"/>
              <a:gd name="connsiteX9" fmla="*/ 4235280 w 5157433"/>
              <a:gd name="connsiteY9" fmla="*/ 4365757 h 4365757"/>
              <a:gd name="connsiteX10" fmla="*/ 0 w 5157433"/>
              <a:gd name="connsiteY10" fmla="*/ 4365757 h 4365757"/>
              <a:gd name="connsiteX11" fmla="*/ 0 w 5157433"/>
              <a:gd name="connsiteY11"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5153588 w 5153588"/>
              <a:gd name="connsiteY8" fmla="*/ 2064271 h 4365757"/>
              <a:gd name="connsiteX9" fmla="*/ 4235280 w 5153588"/>
              <a:gd name="connsiteY9" fmla="*/ 4365757 h 4365757"/>
              <a:gd name="connsiteX10" fmla="*/ 0 w 5153588"/>
              <a:gd name="connsiteY10" fmla="*/ 4365757 h 4365757"/>
              <a:gd name="connsiteX11" fmla="*/ 0 w 5153588"/>
              <a:gd name="connsiteY11"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770634 w 5153588"/>
              <a:gd name="connsiteY8" fmla="*/ 1462485 h 4365757"/>
              <a:gd name="connsiteX9" fmla="*/ 5153588 w 5153588"/>
              <a:gd name="connsiteY9" fmla="*/ 2064271 h 4365757"/>
              <a:gd name="connsiteX10" fmla="*/ 4235280 w 5153588"/>
              <a:gd name="connsiteY10" fmla="*/ 4365757 h 4365757"/>
              <a:gd name="connsiteX11" fmla="*/ 0 w 5153588"/>
              <a:gd name="connsiteY11" fmla="*/ 4365757 h 4365757"/>
              <a:gd name="connsiteX12" fmla="*/ 0 w 5153588"/>
              <a:gd name="connsiteY12"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5153588 w 5153588"/>
              <a:gd name="connsiteY9" fmla="*/ 2064271 h 4365757"/>
              <a:gd name="connsiteX10" fmla="*/ 4235280 w 5153588"/>
              <a:gd name="connsiteY10" fmla="*/ 4365757 h 4365757"/>
              <a:gd name="connsiteX11" fmla="*/ 0 w 5153588"/>
              <a:gd name="connsiteY11" fmla="*/ 4365757 h 4365757"/>
              <a:gd name="connsiteX12" fmla="*/ 0 w 5153588"/>
              <a:gd name="connsiteY12"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919126 w 5153588"/>
              <a:gd name="connsiteY9" fmla="*/ 1657869 h 4365757"/>
              <a:gd name="connsiteX10" fmla="*/ 5153588 w 5153588"/>
              <a:gd name="connsiteY10" fmla="*/ 2064271 h 4365757"/>
              <a:gd name="connsiteX11" fmla="*/ 4235280 w 5153588"/>
              <a:gd name="connsiteY11" fmla="*/ 4365757 h 4365757"/>
              <a:gd name="connsiteX12" fmla="*/ 0 w 5153588"/>
              <a:gd name="connsiteY12" fmla="*/ 4365757 h 4365757"/>
              <a:gd name="connsiteX13" fmla="*/ 0 w 5153588"/>
              <a:gd name="connsiteY13"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5153588 w 5153588"/>
              <a:gd name="connsiteY10" fmla="*/ 2064271 h 4365757"/>
              <a:gd name="connsiteX11" fmla="*/ 4235280 w 5153588"/>
              <a:gd name="connsiteY11" fmla="*/ 4365757 h 4365757"/>
              <a:gd name="connsiteX12" fmla="*/ 0 w 5153588"/>
              <a:gd name="connsiteY12" fmla="*/ 4365757 h 4365757"/>
              <a:gd name="connsiteX13" fmla="*/ 0 w 5153588"/>
              <a:gd name="connsiteY13"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5028542 w 5153588"/>
              <a:gd name="connsiteY10" fmla="*/ 1821992 h 4365757"/>
              <a:gd name="connsiteX11" fmla="*/ 5153588 w 5153588"/>
              <a:gd name="connsiteY11" fmla="*/ 2064271 h 4365757"/>
              <a:gd name="connsiteX12" fmla="*/ 4235280 w 5153588"/>
              <a:gd name="connsiteY12" fmla="*/ 4365757 h 4365757"/>
              <a:gd name="connsiteX13" fmla="*/ 0 w 5153588"/>
              <a:gd name="connsiteY13" fmla="*/ 4365757 h 4365757"/>
              <a:gd name="connsiteX14" fmla="*/ 0 w 5153588"/>
              <a:gd name="connsiteY14"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5153588 w 5153588"/>
              <a:gd name="connsiteY11" fmla="*/ 2064271 h 4365757"/>
              <a:gd name="connsiteX12" fmla="*/ 4235280 w 5153588"/>
              <a:gd name="connsiteY12" fmla="*/ 4365757 h 4365757"/>
              <a:gd name="connsiteX13" fmla="*/ 0 w 5153588"/>
              <a:gd name="connsiteY13" fmla="*/ 4365757 h 4365757"/>
              <a:gd name="connsiteX14" fmla="*/ 0 w 5153588"/>
              <a:gd name="connsiteY14"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5044172 w 5153588"/>
              <a:gd name="connsiteY11" fmla="*/ 1837623 h 4365757"/>
              <a:gd name="connsiteX12" fmla="*/ 5153588 w 5153588"/>
              <a:gd name="connsiteY12" fmla="*/ 2064271 h 4365757"/>
              <a:gd name="connsiteX13" fmla="*/ 4235280 w 5153588"/>
              <a:gd name="connsiteY13" fmla="*/ 4365757 h 4365757"/>
              <a:gd name="connsiteX14" fmla="*/ 0 w 5153588"/>
              <a:gd name="connsiteY14" fmla="*/ 4365757 h 4365757"/>
              <a:gd name="connsiteX15" fmla="*/ 0 w 5153588"/>
              <a:gd name="connsiteY15"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5153588 w 5153588"/>
              <a:gd name="connsiteY12" fmla="*/ 2064271 h 4365757"/>
              <a:gd name="connsiteX13" fmla="*/ 4235280 w 5153588"/>
              <a:gd name="connsiteY13" fmla="*/ 4365757 h 4365757"/>
              <a:gd name="connsiteX14" fmla="*/ 0 w 5153588"/>
              <a:gd name="connsiteY14" fmla="*/ 4365757 h 4365757"/>
              <a:gd name="connsiteX15" fmla="*/ 0 w 5153588"/>
              <a:gd name="connsiteY15"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5075434 w 5153588"/>
              <a:gd name="connsiteY12" fmla="*/ 1923592 h 4365757"/>
              <a:gd name="connsiteX13" fmla="*/ 5153588 w 5153588"/>
              <a:gd name="connsiteY13" fmla="*/ 2064271 h 4365757"/>
              <a:gd name="connsiteX14" fmla="*/ 4235280 w 5153588"/>
              <a:gd name="connsiteY14" fmla="*/ 4365757 h 4365757"/>
              <a:gd name="connsiteX15" fmla="*/ 0 w 5153588"/>
              <a:gd name="connsiteY15" fmla="*/ 4365757 h 4365757"/>
              <a:gd name="connsiteX16" fmla="*/ 0 w 5153588"/>
              <a:gd name="connsiteY16"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153588 w 5153588"/>
              <a:gd name="connsiteY13" fmla="*/ 2064271 h 4365757"/>
              <a:gd name="connsiteX14" fmla="*/ 4235280 w 5153588"/>
              <a:gd name="connsiteY14" fmla="*/ 4365757 h 4365757"/>
              <a:gd name="connsiteX15" fmla="*/ 0 w 5153588"/>
              <a:gd name="connsiteY15" fmla="*/ 4365757 h 4365757"/>
              <a:gd name="connsiteX16" fmla="*/ 0 w 5153588"/>
              <a:gd name="connsiteY16"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083249 w 5153588"/>
              <a:gd name="connsiteY13" fmla="*/ 1954854 h 4365757"/>
              <a:gd name="connsiteX14" fmla="*/ 5153588 w 5153588"/>
              <a:gd name="connsiteY14" fmla="*/ 2064271 h 4365757"/>
              <a:gd name="connsiteX15" fmla="*/ 4235280 w 5153588"/>
              <a:gd name="connsiteY15" fmla="*/ 4365757 h 4365757"/>
              <a:gd name="connsiteX16" fmla="*/ 0 w 5153588"/>
              <a:gd name="connsiteY16" fmla="*/ 4365757 h 4365757"/>
              <a:gd name="connsiteX17" fmla="*/ 0 w 5153588"/>
              <a:gd name="connsiteY17"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075434 w 5153588"/>
              <a:gd name="connsiteY13" fmla="*/ 2056454 h 4365757"/>
              <a:gd name="connsiteX14" fmla="*/ 5153588 w 5153588"/>
              <a:gd name="connsiteY14" fmla="*/ 2064271 h 4365757"/>
              <a:gd name="connsiteX15" fmla="*/ 4235280 w 5153588"/>
              <a:gd name="connsiteY15" fmla="*/ 4365757 h 4365757"/>
              <a:gd name="connsiteX16" fmla="*/ 0 w 5153588"/>
              <a:gd name="connsiteY16" fmla="*/ 4365757 h 4365757"/>
              <a:gd name="connsiteX17" fmla="*/ 0 w 5153588"/>
              <a:gd name="connsiteY17"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075434 w 5153588"/>
              <a:gd name="connsiteY13" fmla="*/ 2056454 h 4365757"/>
              <a:gd name="connsiteX14" fmla="*/ 5153588 w 5153588"/>
              <a:gd name="connsiteY14" fmla="*/ 2064271 h 4365757"/>
              <a:gd name="connsiteX15" fmla="*/ 4235280 w 5153588"/>
              <a:gd name="connsiteY15" fmla="*/ 4365757 h 4365757"/>
              <a:gd name="connsiteX16" fmla="*/ 0 w 5153588"/>
              <a:gd name="connsiteY16" fmla="*/ 4365757 h 4365757"/>
              <a:gd name="connsiteX17" fmla="*/ 0 w 5153588"/>
              <a:gd name="connsiteY17" fmla="*/ 1391139 h 4365757"/>
              <a:gd name="connsiteX0" fmla="*/ 0 w 5207553"/>
              <a:gd name="connsiteY0" fmla="*/ 1391139 h 4365757"/>
              <a:gd name="connsiteX1" fmla="*/ 3719465 w 5207553"/>
              <a:gd name="connsiteY1" fmla="*/ 0 h 4365757"/>
              <a:gd name="connsiteX2" fmla="*/ 4004726 w 5207553"/>
              <a:gd name="connsiteY2" fmla="*/ 235469 h 4365757"/>
              <a:gd name="connsiteX3" fmla="*/ 4098511 w 5207553"/>
              <a:gd name="connsiteY3" fmla="*/ 227654 h 4365757"/>
              <a:gd name="connsiteX4" fmla="*/ 4223557 w 5207553"/>
              <a:gd name="connsiteY4" fmla="*/ 399593 h 4365757"/>
              <a:gd name="connsiteX5" fmla="*/ 4051618 w 5207553"/>
              <a:gd name="connsiteY5" fmla="*/ 618422 h 4365757"/>
              <a:gd name="connsiteX6" fmla="*/ 4215742 w 5207553"/>
              <a:gd name="connsiteY6" fmla="*/ 805993 h 4365757"/>
              <a:gd name="connsiteX7" fmla="*/ 4434572 w 5207553"/>
              <a:gd name="connsiteY7" fmla="*/ 954485 h 4365757"/>
              <a:gd name="connsiteX8" fmla="*/ 4645588 w 5207553"/>
              <a:gd name="connsiteY8" fmla="*/ 1165500 h 4365757"/>
              <a:gd name="connsiteX9" fmla="*/ 4747187 w 5207553"/>
              <a:gd name="connsiteY9" fmla="*/ 1188946 h 4365757"/>
              <a:gd name="connsiteX10" fmla="*/ 4825342 w 5207553"/>
              <a:gd name="connsiteY10" fmla="*/ 1493746 h 4365757"/>
              <a:gd name="connsiteX11" fmla="*/ 4903495 w 5207553"/>
              <a:gd name="connsiteY11" fmla="*/ 1642239 h 4365757"/>
              <a:gd name="connsiteX12" fmla="*/ 4872234 w 5207553"/>
              <a:gd name="connsiteY12" fmla="*/ 1712576 h 4365757"/>
              <a:gd name="connsiteX13" fmla="*/ 5075434 w 5207553"/>
              <a:gd name="connsiteY13" fmla="*/ 2056454 h 4365757"/>
              <a:gd name="connsiteX14" fmla="*/ 5153588 w 5207553"/>
              <a:gd name="connsiteY14" fmla="*/ 2064271 h 4365757"/>
              <a:gd name="connsiteX15" fmla="*/ 4235280 w 5207553"/>
              <a:gd name="connsiteY15" fmla="*/ 4365757 h 4365757"/>
              <a:gd name="connsiteX16" fmla="*/ 0 w 5207553"/>
              <a:gd name="connsiteY16" fmla="*/ 4365757 h 4365757"/>
              <a:gd name="connsiteX17" fmla="*/ 0 w 5207553"/>
              <a:gd name="connsiteY17" fmla="*/ 1391139 h 4365757"/>
              <a:gd name="connsiteX0" fmla="*/ 0 w 5207553"/>
              <a:gd name="connsiteY0" fmla="*/ 1391139 h 4365757"/>
              <a:gd name="connsiteX1" fmla="*/ 3719465 w 5207553"/>
              <a:gd name="connsiteY1" fmla="*/ 0 h 4365757"/>
              <a:gd name="connsiteX2" fmla="*/ 4004726 w 5207553"/>
              <a:gd name="connsiteY2" fmla="*/ 235469 h 4365757"/>
              <a:gd name="connsiteX3" fmla="*/ 4098511 w 5207553"/>
              <a:gd name="connsiteY3" fmla="*/ 227654 h 4365757"/>
              <a:gd name="connsiteX4" fmla="*/ 4223557 w 5207553"/>
              <a:gd name="connsiteY4" fmla="*/ 399593 h 4365757"/>
              <a:gd name="connsiteX5" fmla="*/ 4051618 w 5207553"/>
              <a:gd name="connsiteY5" fmla="*/ 618422 h 4365757"/>
              <a:gd name="connsiteX6" fmla="*/ 4215742 w 5207553"/>
              <a:gd name="connsiteY6" fmla="*/ 805993 h 4365757"/>
              <a:gd name="connsiteX7" fmla="*/ 4434572 w 5207553"/>
              <a:gd name="connsiteY7" fmla="*/ 954485 h 4365757"/>
              <a:gd name="connsiteX8" fmla="*/ 4645588 w 5207553"/>
              <a:gd name="connsiteY8" fmla="*/ 1165500 h 4365757"/>
              <a:gd name="connsiteX9" fmla="*/ 4747187 w 5207553"/>
              <a:gd name="connsiteY9" fmla="*/ 1188946 h 4365757"/>
              <a:gd name="connsiteX10" fmla="*/ 4825342 w 5207553"/>
              <a:gd name="connsiteY10" fmla="*/ 1493746 h 4365757"/>
              <a:gd name="connsiteX11" fmla="*/ 4903495 w 5207553"/>
              <a:gd name="connsiteY11" fmla="*/ 1642239 h 4365757"/>
              <a:gd name="connsiteX12" fmla="*/ 4872234 w 5207553"/>
              <a:gd name="connsiteY12" fmla="*/ 1712576 h 4365757"/>
              <a:gd name="connsiteX13" fmla="*/ 5075434 w 5207553"/>
              <a:gd name="connsiteY13" fmla="*/ 2056454 h 4365757"/>
              <a:gd name="connsiteX14" fmla="*/ 5153588 w 5207553"/>
              <a:gd name="connsiteY14" fmla="*/ 2064271 h 4365757"/>
              <a:gd name="connsiteX15" fmla="*/ 5051988 w 5207553"/>
              <a:gd name="connsiteY15" fmla="*/ 2720762 h 4365757"/>
              <a:gd name="connsiteX16" fmla="*/ 4235280 w 5207553"/>
              <a:gd name="connsiteY16" fmla="*/ 4365757 h 4365757"/>
              <a:gd name="connsiteX17" fmla="*/ 0 w 5207553"/>
              <a:gd name="connsiteY17" fmla="*/ 4365757 h 4365757"/>
              <a:gd name="connsiteX18" fmla="*/ 0 w 5207553"/>
              <a:gd name="connsiteY18" fmla="*/ 1391139 h 4365757"/>
              <a:gd name="connsiteX0" fmla="*/ 0 w 5230591"/>
              <a:gd name="connsiteY0" fmla="*/ 1391139 h 4469083"/>
              <a:gd name="connsiteX1" fmla="*/ 3719465 w 5230591"/>
              <a:gd name="connsiteY1" fmla="*/ 0 h 4469083"/>
              <a:gd name="connsiteX2" fmla="*/ 4004726 w 5230591"/>
              <a:gd name="connsiteY2" fmla="*/ 235469 h 4469083"/>
              <a:gd name="connsiteX3" fmla="*/ 4098511 w 5230591"/>
              <a:gd name="connsiteY3" fmla="*/ 227654 h 4469083"/>
              <a:gd name="connsiteX4" fmla="*/ 4223557 w 5230591"/>
              <a:gd name="connsiteY4" fmla="*/ 399593 h 4469083"/>
              <a:gd name="connsiteX5" fmla="*/ 4051618 w 5230591"/>
              <a:gd name="connsiteY5" fmla="*/ 618422 h 4469083"/>
              <a:gd name="connsiteX6" fmla="*/ 4215742 w 5230591"/>
              <a:gd name="connsiteY6" fmla="*/ 805993 h 4469083"/>
              <a:gd name="connsiteX7" fmla="*/ 4434572 w 5230591"/>
              <a:gd name="connsiteY7" fmla="*/ 954485 h 4469083"/>
              <a:gd name="connsiteX8" fmla="*/ 4645588 w 5230591"/>
              <a:gd name="connsiteY8" fmla="*/ 1165500 h 4469083"/>
              <a:gd name="connsiteX9" fmla="*/ 4747187 w 5230591"/>
              <a:gd name="connsiteY9" fmla="*/ 1188946 h 4469083"/>
              <a:gd name="connsiteX10" fmla="*/ 4825342 w 5230591"/>
              <a:gd name="connsiteY10" fmla="*/ 1493746 h 4469083"/>
              <a:gd name="connsiteX11" fmla="*/ 4903495 w 5230591"/>
              <a:gd name="connsiteY11" fmla="*/ 1642239 h 4469083"/>
              <a:gd name="connsiteX12" fmla="*/ 4872234 w 5230591"/>
              <a:gd name="connsiteY12" fmla="*/ 1712576 h 4469083"/>
              <a:gd name="connsiteX13" fmla="*/ 5075434 w 5230591"/>
              <a:gd name="connsiteY13" fmla="*/ 2056454 h 4469083"/>
              <a:gd name="connsiteX14" fmla="*/ 5153588 w 5230591"/>
              <a:gd name="connsiteY14" fmla="*/ 2064271 h 4469083"/>
              <a:gd name="connsiteX15" fmla="*/ 5161403 w 5230591"/>
              <a:gd name="connsiteY15" fmla="*/ 2970854 h 4469083"/>
              <a:gd name="connsiteX16" fmla="*/ 4235280 w 5230591"/>
              <a:gd name="connsiteY16" fmla="*/ 4365757 h 4469083"/>
              <a:gd name="connsiteX17" fmla="*/ 0 w 5230591"/>
              <a:gd name="connsiteY17" fmla="*/ 4365757 h 4469083"/>
              <a:gd name="connsiteX18" fmla="*/ 0 w 5230591"/>
              <a:gd name="connsiteY18" fmla="*/ 1391139 h 4469083"/>
              <a:gd name="connsiteX0" fmla="*/ 0 w 5255716"/>
              <a:gd name="connsiteY0" fmla="*/ 1391139 h 4469083"/>
              <a:gd name="connsiteX1" fmla="*/ 3719465 w 5255716"/>
              <a:gd name="connsiteY1" fmla="*/ 0 h 4469083"/>
              <a:gd name="connsiteX2" fmla="*/ 4004726 w 5255716"/>
              <a:gd name="connsiteY2" fmla="*/ 235469 h 4469083"/>
              <a:gd name="connsiteX3" fmla="*/ 4098511 w 5255716"/>
              <a:gd name="connsiteY3" fmla="*/ 227654 h 4469083"/>
              <a:gd name="connsiteX4" fmla="*/ 4223557 w 5255716"/>
              <a:gd name="connsiteY4" fmla="*/ 399593 h 4469083"/>
              <a:gd name="connsiteX5" fmla="*/ 4051618 w 5255716"/>
              <a:gd name="connsiteY5" fmla="*/ 618422 h 4469083"/>
              <a:gd name="connsiteX6" fmla="*/ 4215742 w 5255716"/>
              <a:gd name="connsiteY6" fmla="*/ 805993 h 4469083"/>
              <a:gd name="connsiteX7" fmla="*/ 4434572 w 5255716"/>
              <a:gd name="connsiteY7" fmla="*/ 954485 h 4469083"/>
              <a:gd name="connsiteX8" fmla="*/ 4645588 w 5255716"/>
              <a:gd name="connsiteY8" fmla="*/ 1165500 h 4469083"/>
              <a:gd name="connsiteX9" fmla="*/ 4747187 w 5255716"/>
              <a:gd name="connsiteY9" fmla="*/ 1188946 h 4469083"/>
              <a:gd name="connsiteX10" fmla="*/ 4825342 w 5255716"/>
              <a:gd name="connsiteY10" fmla="*/ 1493746 h 4469083"/>
              <a:gd name="connsiteX11" fmla="*/ 4903495 w 5255716"/>
              <a:gd name="connsiteY11" fmla="*/ 1642239 h 4469083"/>
              <a:gd name="connsiteX12" fmla="*/ 4872234 w 5255716"/>
              <a:gd name="connsiteY12" fmla="*/ 1712576 h 4469083"/>
              <a:gd name="connsiteX13" fmla="*/ 5075434 w 5255716"/>
              <a:gd name="connsiteY13" fmla="*/ 2056454 h 4469083"/>
              <a:gd name="connsiteX14" fmla="*/ 5153588 w 5255716"/>
              <a:gd name="connsiteY14" fmla="*/ 2064271 h 4469083"/>
              <a:gd name="connsiteX15" fmla="*/ 5223926 w 5255716"/>
              <a:gd name="connsiteY15" fmla="*/ 2494115 h 4469083"/>
              <a:gd name="connsiteX16" fmla="*/ 5161403 w 5255716"/>
              <a:gd name="connsiteY16" fmla="*/ 2970854 h 4469083"/>
              <a:gd name="connsiteX17" fmla="*/ 4235280 w 5255716"/>
              <a:gd name="connsiteY17" fmla="*/ 4365757 h 4469083"/>
              <a:gd name="connsiteX18" fmla="*/ 0 w 5255716"/>
              <a:gd name="connsiteY18" fmla="*/ 4365757 h 4469083"/>
              <a:gd name="connsiteX19" fmla="*/ 0 w 5255716"/>
              <a:gd name="connsiteY19" fmla="*/ 1391139 h 4469083"/>
              <a:gd name="connsiteX0" fmla="*/ 0 w 5246717"/>
              <a:gd name="connsiteY0" fmla="*/ 1391139 h 4469083"/>
              <a:gd name="connsiteX1" fmla="*/ 3719465 w 5246717"/>
              <a:gd name="connsiteY1" fmla="*/ 0 h 4469083"/>
              <a:gd name="connsiteX2" fmla="*/ 4004726 w 5246717"/>
              <a:gd name="connsiteY2" fmla="*/ 235469 h 4469083"/>
              <a:gd name="connsiteX3" fmla="*/ 4098511 w 5246717"/>
              <a:gd name="connsiteY3" fmla="*/ 227654 h 4469083"/>
              <a:gd name="connsiteX4" fmla="*/ 4223557 w 5246717"/>
              <a:gd name="connsiteY4" fmla="*/ 399593 h 4469083"/>
              <a:gd name="connsiteX5" fmla="*/ 4051618 w 5246717"/>
              <a:gd name="connsiteY5" fmla="*/ 618422 h 4469083"/>
              <a:gd name="connsiteX6" fmla="*/ 4215742 w 5246717"/>
              <a:gd name="connsiteY6" fmla="*/ 805993 h 4469083"/>
              <a:gd name="connsiteX7" fmla="*/ 4434572 w 5246717"/>
              <a:gd name="connsiteY7" fmla="*/ 954485 h 4469083"/>
              <a:gd name="connsiteX8" fmla="*/ 4645588 w 5246717"/>
              <a:gd name="connsiteY8" fmla="*/ 1165500 h 4469083"/>
              <a:gd name="connsiteX9" fmla="*/ 4747187 w 5246717"/>
              <a:gd name="connsiteY9" fmla="*/ 1188946 h 4469083"/>
              <a:gd name="connsiteX10" fmla="*/ 4825342 w 5246717"/>
              <a:gd name="connsiteY10" fmla="*/ 1493746 h 4469083"/>
              <a:gd name="connsiteX11" fmla="*/ 4903495 w 5246717"/>
              <a:gd name="connsiteY11" fmla="*/ 1642239 h 4469083"/>
              <a:gd name="connsiteX12" fmla="*/ 4872234 w 5246717"/>
              <a:gd name="connsiteY12" fmla="*/ 1712576 h 4469083"/>
              <a:gd name="connsiteX13" fmla="*/ 5075434 w 5246717"/>
              <a:gd name="connsiteY13" fmla="*/ 2056454 h 4469083"/>
              <a:gd name="connsiteX14" fmla="*/ 5153588 w 5246717"/>
              <a:gd name="connsiteY14" fmla="*/ 2064271 h 4469083"/>
              <a:gd name="connsiteX15" fmla="*/ 5200479 w 5246717"/>
              <a:gd name="connsiteY15" fmla="*/ 2556638 h 4469083"/>
              <a:gd name="connsiteX16" fmla="*/ 5161403 w 5246717"/>
              <a:gd name="connsiteY16" fmla="*/ 2970854 h 4469083"/>
              <a:gd name="connsiteX17" fmla="*/ 4235280 w 5246717"/>
              <a:gd name="connsiteY17" fmla="*/ 4365757 h 4469083"/>
              <a:gd name="connsiteX18" fmla="*/ 0 w 5246717"/>
              <a:gd name="connsiteY18" fmla="*/ 4365757 h 4469083"/>
              <a:gd name="connsiteX19" fmla="*/ 0 w 5246717"/>
              <a:gd name="connsiteY19" fmla="*/ 1391139 h 4469083"/>
              <a:gd name="connsiteX0" fmla="*/ 0 w 5246717"/>
              <a:gd name="connsiteY0" fmla="*/ 1391139 h 4365757"/>
              <a:gd name="connsiteX1" fmla="*/ 3719465 w 5246717"/>
              <a:gd name="connsiteY1" fmla="*/ 0 h 4365757"/>
              <a:gd name="connsiteX2" fmla="*/ 4004726 w 5246717"/>
              <a:gd name="connsiteY2" fmla="*/ 235469 h 4365757"/>
              <a:gd name="connsiteX3" fmla="*/ 4098511 w 5246717"/>
              <a:gd name="connsiteY3" fmla="*/ 227654 h 4365757"/>
              <a:gd name="connsiteX4" fmla="*/ 4223557 w 5246717"/>
              <a:gd name="connsiteY4" fmla="*/ 399593 h 4365757"/>
              <a:gd name="connsiteX5" fmla="*/ 4051618 w 5246717"/>
              <a:gd name="connsiteY5" fmla="*/ 618422 h 4365757"/>
              <a:gd name="connsiteX6" fmla="*/ 4215742 w 5246717"/>
              <a:gd name="connsiteY6" fmla="*/ 805993 h 4365757"/>
              <a:gd name="connsiteX7" fmla="*/ 4434572 w 5246717"/>
              <a:gd name="connsiteY7" fmla="*/ 954485 h 4365757"/>
              <a:gd name="connsiteX8" fmla="*/ 4645588 w 5246717"/>
              <a:gd name="connsiteY8" fmla="*/ 1165500 h 4365757"/>
              <a:gd name="connsiteX9" fmla="*/ 4747187 w 5246717"/>
              <a:gd name="connsiteY9" fmla="*/ 1188946 h 4365757"/>
              <a:gd name="connsiteX10" fmla="*/ 4825342 w 5246717"/>
              <a:gd name="connsiteY10" fmla="*/ 1493746 h 4365757"/>
              <a:gd name="connsiteX11" fmla="*/ 4903495 w 5246717"/>
              <a:gd name="connsiteY11" fmla="*/ 1642239 h 4365757"/>
              <a:gd name="connsiteX12" fmla="*/ 4872234 w 5246717"/>
              <a:gd name="connsiteY12" fmla="*/ 1712576 h 4365757"/>
              <a:gd name="connsiteX13" fmla="*/ 5075434 w 5246717"/>
              <a:gd name="connsiteY13" fmla="*/ 2056454 h 4365757"/>
              <a:gd name="connsiteX14" fmla="*/ 5153588 w 5246717"/>
              <a:gd name="connsiteY14" fmla="*/ 2064271 h 4365757"/>
              <a:gd name="connsiteX15" fmla="*/ 5200479 w 5246717"/>
              <a:gd name="connsiteY15" fmla="*/ 2556638 h 4365757"/>
              <a:gd name="connsiteX16" fmla="*/ 5161403 w 5246717"/>
              <a:gd name="connsiteY16" fmla="*/ 2970854 h 4365757"/>
              <a:gd name="connsiteX17" fmla="*/ 3594419 w 5246717"/>
              <a:gd name="connsiteY17" fmla="*/ 3302865 h 4365757"/>
              <a:gd name="connsiteX18" fmla="*/ 0 w 5246717"/>
              <a:gd name="connsiteY18" fmla="*/ 4365757 h 4365757"/>
              <a:gd name="connsiteX19" fmla="*/ 0 w 5246717"/>
              <a:gd name="connsiteY19" fmla="*/ 1391139 h 4365757"/>
              <a:gd name="connsiteX0" fmla="*/ 0 w 5221011"/>
              <a:gd name="connsiteY0" fmla="*/ 1391139 h 4365757"/>
              <a:gd name="connsiteX1" fmla="*/ 3719465 w 5221011"/>
              <a:gd name="connsiteY1" fmla="*/ 0 h 4365757"/>
              <a:gd name="connsiteX2" fmla="*/ 4004726 w 5221011"/>
              <a:gd name="connsiteY2" fmla="*/ 235469 h 4365757"/>
              <a:gd name="connsiteX3" fmla="*/ 4098511 w 5221011"/>
              <a:gd name="connsiteY3" fmla="*/ 227654 h 4365757"/>
              <a:gd name="connsiteX4" fmla="*/ 4223557 w 5221011"/>
              <a:gd name="connsiteY4" fmla="*/ 399593 h 4365757"/>
              <a:gd name="connsiteX5" fmla="*/ 4051618 w 5221011"/>
              <a:gd name="connsiteY5" fmla="*/ 618422 h 4365757"/>
              <a:gd name="connsiteX6" fmla="*/ 4215742 w 5221011"/>
              <a:gd name="connsiteY6" fmla="*/ 805993 h 4365757"/>
              <a:gd name="connsiteX7" fmla="*/ 4434572 w 5221011"/>
              <a:gd name="connsiteY7" fmla="*/ 954485 h 4365757"/>
              <a:gd name="connsiteX8" fmla="*/ 4645588 w 5221011"/>
              <a:gd name="connsiteY8" fmla="*/ 1165500 h 4365757"/>
              <a:gd name="connsiteX9" fmla="*/ 4747187 w 5221011"/>
              <a:gd name="connsiteY9" fmla="*/ 1188946 h 4365757"/>
              <a:gd name="connsiteX10" fmla="*/ 4825342 w 5221011"/>
              <a:gd name="connsiteY10" fmla="*/ 1493746 h 4365757"/>
              <a:gd name="connsiteX11" fmla="*/ 4903495 w 5221011"/>
              <a:gd name="connsiteY11" fmla="*/ 1642239 h 4365757"/>
              <a:gd name="connsiteX12" fmla="*/ 4872234 w 5221011"/>
              <a:gd name="connsiteY12" fmla="*/ 1712576 h 4365757"/>
              <a:gd name="connsiteX13" fmla="*/ 5075434 w 5221011"/>
              <a:gd name="connsiteY13" fmla="*/ 2056454 h 4365757"/>
              <a:gd name="connsiteX14" fmla="*/ 5153588 w 5221011"/>
              <a:gd name="connsiteY14" fmla="*/ 2064271 h 4365757"/>
              <a:gd name="connsiteX15" fmla="*/ 5200479 w 5221011"/>
              <a:gd name="connsiteY15" fmla="*/ 2556638 h 4365757"/>
              <a:gd name="connsiteX16" fmla="*/ 5161403 w 5221011"/>
              <a:gd name="connsiteY16" fmla="*/ 2970854 h 4365757"/>
              <a:gd name="connsiteX17" fmla="*/ 4575249 w 5221011"/>
              <a:gd name="connsiteY17" fmla="*/ 3158423 h 4365757"/>
              <a:gd name="connsiteX18" fmla="*/ 3594419 w 5221011"/>
              <a:gd name="connsiteY18" fmla="*/ 3302865 h 4365757"/>
              <a:gd name="connsiteX19" fmla="*/ 0 w 5221011"/>
              <a:gd name="connsiteY19" fmla="*/ 4365757 h 4365757"/>
              <a:gd name="connsiteX20" fmla="*/ 0 w 5221011"/>
              <a:gd name="connsiteY20" fmla="*/ 1391139 h 4365757"/>
              <a:gd name="connsiteX0" fmla="*/ 0 w 5221011"/>
              <a:gd name="connsiteY0" fmla="*/ 1391139 h 4365757"/>
              <a:gd name="connsiteX1" fmla="*/ 3719465 w 5221011"/>
              <a:gd name="connsiteY1" fmla="*/ 0 h 4365757"/>
              <a:gd name="connsiteX2" fmla="*/ 4004726 w 5221011"/>
              <a:gd name="connsiteY2" fmla="*/ 235469 h 4365757"/>
              <a:gd name="connsiteX3" fmla="*/ 4098511 w 5221011"/>
              <a:gd name="connsiteY3" fmla="*/ 227654 h 4365757"/>
              <a:gd name="connsiteX4" fmla="*/ 4223557 w 5221011"/>
              <a:gd name="connsiteY4" fmla="*/ 399593 h 4365757"/>
              <a:gd name="connsiteX5" fmla="*/ 4051618 w 5221011"/>
              <a:gd name="connsiteY5" fmla="*/ 618422 h 4365757"/>
              <a:gd name="connsiteX6" fmla="*/ 4215742 w 5221011"/>
              <a:gd name="connsiteY6" fmla="*/ 805993 h 4365757"/>
              <a:gd name="connsiteX7" fmla="*/ 4434572 w 5221011"/>
              <a:gd name="connsiteY7" fmla="*/ 954485 h 4365757"/>
              <a:gd name="connsiteX8" fmla="*/ 4645588 w 5221011"/>
              <a:gd name="connsiteY8" fmla="*/ 1165500 h 4365757"/>
              <a:gd name="connsiteX9" fmla="*/ 4747187 w 5221011"/>
              <a:gd name="connsiteY9" fmla="*/ 1188946 h 4365757"/>
              <a:gd name="connsiteX10" fmla="*/ 4825342 w 5221011"/>
              <a:gd name="connsiteY10" fmla="*/ 1493746 h 4365757"/>
              <a:gd name="connsiteX11" fmla="*/ 4903495 w 5221011"/>
              <a:gd name="connsiteY11" fmla="*/ 1642239 h 4365757"/>
              <a:gd name="connsiteX12" fmla="*/ 4872234 w 5221011"/>
              <a:gd name="connsiteY12" fmla="*/ 1712576 h 4365757"/>
              <a:gd name="connsiteX13" fmla="*/ 5075434 w 5221011"/>
              <a:gd name="connsiteY13" fmla="*/ 2056454 h 4365757"/>
              <a:gd name="connsiteX14" fmla="*/ 5153588 w 5221011"/>
              <a:gd name="connsiteY14" fmla="*/ 2064271 h 4365757"/>
              <a:gd name="connsiteX15" fmla="*/ 5200479 w 5221011"/>
              <a:gd name="connsiteY15" fmla="*/ 2556638 h 4365757"/>
              <a:gd name="connsiteX16" fmla="*/ 5161403 w 5221011"/>
              <a:gd name="connsiteY16" fmla="*/ 2970854 h 4365757"/>
              <a:gd name="connsiteX17" fmla="*/ 4450203 w 5221011"/>
              <a:gd name="connsiteY17" fmla="*/ 3025562 h 4365757"/>
              <a:gd name="connsiteX18" fmla="*/ 3594419 w 5221011"/>
              <a:gd name="connsiteY18" fmla="*/ 3302865 h 4365757"/>
              <a:gd name="connsiteX19" fmla="*/ 0 w 5221011"/>
              <a:gd name="connsiteY19" fmla="*/ 4365757 h 4365757"/>
              <a:gd name="connsiteX20" fmla="*/ 0 w 5221011"/>
              <a:gd name="connsiteY20" fmla="*/ 1391139 h 4365757"/>
              <a:gd name="connsiteX0" fmla="*/ 0 w 5221011"/>
              <a:gd name="connsiteY0" fmla="*/ 1391139 h 4365757"/>
              <a:gd name="connsiteX1" fmla="*/ 3719465 w 5221011"/>
              <a:gd name="connsiteY1" fmla="*/ 0 h 4365757"/>
              <a:gd name="connsiteX2" fmla="*/ 4004726 w 5221011"/>
              <a:gd name="connsiteY2" fmla="*/ 235469 h 4365757"/>
              <a:gd name="connsiteX3" fmla="*/ 4098511 w 5221011"/>
              <a:gd name="connsiteY3" fmla="*/ 227654 h 4365757"/>
              <a:gd name="connsiteX4" fmla="*/ 4223557 w 5221011"/>
              <a:gd name="connsiteY4" fmla="*/ 399593 h 4365757"/>
              <a:gd name="connsiteX5" fmla="*/ 4051618 w 5221011"/>
              <a:gd name="connsiteY5" fmla="*/ 618422 h 4365757"/>
              <a:gd name="connsiteX6" fmla="*/ 4215742 w 5221011"/>
              <a:gd name="connsiteY6" fmla="*/ 805993 h 4365757"/>
              <a:gd name="connsiteX7" fmla="*/ 4434572 w 5221011"/>
              <a:gd name="connsiteY7" fmla="*/ 954485 h 4365757"/>
              <a:gd name="connsiteX8" fmla="*/ 4645588 w 5221011"/>
              <a:gd name="connsiteY8" fmla="*/ 1165500 h 4365757"/>
              <a:gd name="connsiteX9" fmla="*/ 4747187 w 5221011"/>
              <a:gd name="connsiteY9" fmla="*/ 1188946 h 4365757"/>
              <a:gd name="connsiteX10" fmla="*/ 4825342 w 5221011"/>
              <a:gd name="connsiteY10" fmla="*/ 1493746 h 4365757"/>
              <a:gd name="connsiteX11" fmla="*/ 4903495 w 5221011"/>
              <a:gd name="connsiteY11" fmla="*/ 1642239 h 4365757"/>
              <a:gd name="connsiteX12" fmla="*/ 4872234 w 5221011"/>
              <a:gd name="connsiteY12" fmla="*/ 1712576 h 4365757"/>
              <a:gd name="connsiteX13" fmla="*/ 5075434 w 5221011"/>
              <a:gd name="connsiteY13" fmla="*/ 2056454 h 4365757"/>
              <a:gd name="connsiteX14" fmla="*/ 5153588 w 5221011"/>
              <a:gd name="connsiteY14" fmla="*/ 2064271 h 4365757"/>
              <a:gd name="connsiteX15" fmla="*/ 5200479 w 5221011"/>
              <a:gd name="connsiteY15" fmla="*/ 2556638 h 4365757"/>
              <a:gd name="connsiteX16" fmla="*/ 5161403 w 5221011"/>
              <a:gd name="connsiteY16" fmla="*/ 2970854 h 4365757"/>
              <a:gd name="connsiteX17" fmla="*/ 4450203 w 5221011"/>
              <a:gd name="connsiteY17" fmla="*/ 3025562 h 4365757"/>
              <a:gd name="connsiteX18" fmla="*/ 3594419 w 5221011"/>
              <a:gd name="connsiteY18" fmla="*/ 3302865 h 4365757"/>
              <a:gd name="connsiteX19" fmla="*/ 0 w 5221011"/>
              <a:gd name="connsiteY19" fmla="*/ 4365757 h 4365757"/>
              <a:gd name="connsiteX20" fmla="*/ 0 w 5221011"/>
              <a:gd name="connsiteY20" fmla="*/ 1391139 h 4365757"/>
              <a:gd name="connsiteX0" fmla="*/ 0 w 5236051"/>
              <a:gd name="connsiteY0" fmla="*/ 1391139 h 4365757"/>
              <a:gd name="connsiteX1" fmla="*/ 3719465 w 5236051"/>
              <a:gd name="connsiteY1" fmla="*/ 0 h 4365757"/>
              <a:gd name="connsiteX2" fmla="*/ 4004726 w 5236051"/>
              <a:gd name="connsiteY2" fmla="*/ 235469 h 4365757"/>
              <a:gd name="connsiteX3" fmla="*/ 4098511 w 5236051"/>
              <a:gd name="connsiteY3" fmla="*/ 227654 h 4365757"/>
              <a:gd name="connsiteX4" fmla="*/ 4223557 w 5236051"/>
              <a:gd name="connsiteY4" fmla="*/ 399593 h 4365757"/>
              <a:gd name="connsiteX5" fmla="*/ 4051618 w 5236051"/>
              <a:gd name="connsiteY5" fmla="*/ 618422 h 4365757"/>
              <a:gd name="connsiteX6" fmla="*/ 4215742 w 5236051"/>
              <a:gd name="connsiteY6" fmla="*/ 805993 h 4365757"/>
              <a:gd name="connsiteX7" fmla="*/ 4434572 w 5236051"/>
              <a:gd name="connsiteY7" fmla="*/ 954485 h 4365757"/>
              <a:gd name="connsiteX8" fmla="*/ 4645588 w 5236051"/>
              <a:gd name="connsiteY8" fmla="*/ 1165500 h 4365757"/>
              <a:gd name="connsiteX9" fmla="*/ 4747187 w 5236051"/>
              <a:gd name="connsiteY9" fmla="*/ 1188946 h 4365757"/>
              <a:gd name="connsiteX10" fmla="*/ 4825342 w 5236051"/>
              <a:gd name="connsiteY10" fmla="*/ 1493746 h 4365757"/>
              <a:gd name="connsiteX11" fmla="*/ 4903495 w 5236051"/>
              <a:gd name="connsiteY11" fmla="*/ 1642239 h 4365757"/>
              <a:gd name="connsiteX12" fmla="*/ 4872234 w 5236051"/>
              <a:gd name="connsiteY12" fmla="*/ 1712576 h 4365757"/>
              <a:gd name="connsiteX13" fmla="*/ 5075434 w 5236051"/>
              <a:gd name="connsiteY13" fmla="*/ 2056454 h 4365757"/>
              <a:gd name="connsiteX14" fmla="*/ 5153588 w 5236051"/>
              <a:gd name="connsiteY14" fmla="*/ 2064271 h 4365757"/>
              <a:gd name="connsiteX15" fmla="*/ 5200479 w 5236051"/>
              <a:gd name="connsiteY15" fmla="*/ 2556638 h 4365757"/>
              <a:gd name="connsiteX16" fmla="*/ 5161403 w 5236051"/>
              <a:gd name="connsiteY16" fmla="*/ 2970854 h 4365757"/>
              <a:gd name="connsiteX17" fmla="*/ 4450203 w 5236051"/>
              <a:gd name="connsiteY17" fmla="*/ 3025562 h 4365757"/>
              <a:gd name="connsiteX18" fmla="*/ 3594419 w 5236051"/>
              <a:gd name="connsiteY18" fmla="*/ 3302865 h 4365757"/>
              <a:gd name="connsiteX19" fmla="*/ 0 w 5236051"/>
              <a:gd name="connsiteY19" fmla="*/ 4365757 h 4365757"/>
              <a:gd name="connsiteX20" fmla="*/ 0 w 5236051"/>
              <a:gd name="connsiteY20" fmla="*/ 1391139 h 4365757"/>
              <a:gd name="connsiteX0" fmla="*/ 0 w 5222875"/>
              <a:gd name="connsiteY0" fmla="*/ 1391139 h 4365757"/>
              <a:gd name="connsiteX1" fmla="*/ 3719465 w 5222875"/>
              <a:gd name="connsiteY1" fmla="*/ 0 h 4365757"/>
              <a:gd name="connsiteX2" fmla="*/ 4004726 w 5222875"/>
              <a:gd name="connsiteY2" fmla="*/ 235469 h 4365757"/>
              <a:gd name="connsiteX3" fmla="*/ 4098511 w 5222875"/>
              <a:gd name="connsiteY3" fmla="*/ 227654 h 4365757"/>
              <a:gd name="connsiteX4" fmla="*/ 4223557 w 5222875"/>
              <a:gd name="connsiteY4" fmla="*/ 399593 h 4365757"/>
              <a:gd name="connsiteX5" fmla="*/ 4051618 w 5222875"/>
              <a:gd name="connsiteY5" fmla="*/ 618422 h 4365757"/>
              <a:gd name="connsiteX6" fmla="*/ 4215742 w 5222875"/>
              <a:gd name="connsiteY6" fmla="*/ 805993 h 4365757"/>
              <a:gd name="connsiteX7" fmla="*/ 4434572 w 5222875"/>
              <a:gd name="connsiteY7" fmla="*/ 954485 h 4365757"/>
              <a:gd name="connsiteX8" fmla="*/ 4645588 w 5222875"/>
              <a:gd name="connsiteY8" fmla="*/ 1165500 h 4365757"/>
              <a:gd name="connsiteX9" fmla="*/ 4747187 w 5222875"/>
              <a:gd name="connsiteY9" fmla="*/ 1188946 h 4365757"/>
              <a:gd name="connsiteX10" fmla="*/ 4825342 w 5222875"/>
              <a:gd name="connsiteY10" fmla="*/ 1493746 h 4365757"/>
              <a:gd name="connsiteX11" fmla="*/ 4903495 w 5222875"/>
              <a:gd name="connsiteY11" fmla="*/ 1642239 h 4365757"/>
              <a:gd name="connsiteX12" fmla="*/ 4872234 w 5222875"/>
              <a:gd name="connsiteY12" fmla="*/ 1712576 h 4365757"/>
              <a:gd name="connsiteX13" fmla="*/ 5075434 w 5222875"/>
              <a:gd name="connsiteY13" fmla="*/ 2056454 h 4365757"/>
              <a:gd name="connsiteX14" fmla="*/ 5153588 w 5222875"/>
              <a:gd name="connsiteY14" fmla="*/ 2064271 h 4365757"/>
              <a:gd name="connsiteX15" fmla="*/ 5200479 w 5222875"/>
              <a:gd name="connsiteY15" fmla="*/ 2556638 h 4365757"/>
              <a:gd name="connsiteX16" fmla="*/ 5161403 w 5222875"/>
              <a:gd name="connsiteY16" fmla="*/ 2970854 h 4365757"/>
              <a:gd name="connsiteX17" fmla="*/ 4450203 w 5222875"/>
              <a:gd name="connsiteY17" fmla="*/ 3025562 h 4365757"/>
              <a:gd name="connsiteX18" fmla="*/ 3594419 w 5222875"/>
              <a:gd name="connsiteY18" fmla="*/ 3302865 h 4365757"/>
              <a:gd name="connsiteX19" fmla="*/ 0 w 5222875"/>
              <a:gd name="connsiteY19" fmla="*/ 4365757 h 4365757"/>
              <a:gd name="connsiteX20" fmla="*/ 0 w 5222875"/>
              <a:gd name="connsiteY20" fmla="*/ 1391139 h 4365757"/>
              <a:gd name="connsiteX0" fmla="*/ 0 w 5258656"/>
              <a:gd name="connsiteY0" fmla="*/ 1391139 h 4365757"/>
              <a:gd name="connsiteX1" fmla="*/ 3719465 w 5258656"/>
              <a:gd name="connsiteY1" fmla="*/ 0 h 4365757"/>
              <a:gd name="connsiteX2" fmla="*/ 4004726 w 5258656"/>
              <a:gd name="connsiteY2" fmla="*/ 235469 h 4365757"/>
              <a:gd name="connsiteX3" fmla="*/ 4098511 w 5258656"/>
              <a:gd name="connsiteY3" fmla="*/ 227654 h 4365757"/>
              <a:gd name="connsiteX4" fmla="*/ 4223557 w 5258656"/>
              <a:gd name="connsiteY4" fmla="*/ 399593 h 4365757"/>
              <a:gd name="connsiteX5" fmla="*/ 4051618 w 5258656"/>
              <a:gd name="connsiteY5" fmla="*/ 618422 h 4365757"/>
              <a:gd name="connsiteX6" fmla="*/ 4215742 w 5258656"/>
              <a:gd name="connsiteY6" fmla="*/ 805993 h 4365757"/>
              <a:gd name="connsiteX7" fmla="*/ 4434572 w 5258656"/>
              <a:gd name="connsiteY7" fmla="*/ 954485 h 4365757"/>
              <a:gd name="connsiteX8" fmla="*/ 4645588 w 5258656"/>
              <a:gd name="connsiteY8" fmla="*/ 1165500 h 4365757"/>
              <a:gd name="connsiteX9" fmla="*/ 4747187 w 5258656"/>
              <a:gd name="connsiteY9" fmla="*/ 1188946 h 4365757"/>
              <a:gd name="connsiteX10" fmla="*/ 4825342 w 5258656"/>
              <a:gd name="connsiteY10" fmla="*/ 1493746 h 4365757"/>
              <a:gd name="connsiteX11" fmla="*/ 4903495 w 5258656"/>
              <a:gd name="connsiteY11" fmla="*/ 1642239 h 4365757"/>
              <a:gd name="connsiteX12" fmla="*/ 4872234 w 5258656"/>
              <a:gd name="connsiteY12" fmla="*/ 1712576 h 4365757"/>
              <a:gd name="connsiteX13" fmla="*/ 5075434 w 5258656"/>
              <a:gd name="connsiteY13" fmla="*/ 2056454 h 4365757"/>
              <a:gd name="connsiteX14" fmla="*/ 5153588 w 5258656"/>
              <a:gd name="connsiteY14" fmla="*/ 2064271 h 4365757"/>
              <a:gd name="connsiteX15" fmla="*/ 5200479 w 5258656"/>
              <a:gd name="connsiteY15" fmla="*/ 2556638 h 4365757"/>
              <a:gd name="connsiteX16" fmla="*/ 5161403 w 5258656"/>
              <a:gd name="connsiteY16" fmla="*/ 2970854 h 4365757"/>
              <a:gd name="connsiteX17" fmla="*/ 4450203 w 5258656"/>
              <a:gd name="connsiteY17" fmla="*/ 3025562 h 4365757"/>
              <a:gd name="connsiteX18" fmla="*/ 3594419 w 5258656"/>
              <a:gd name="connsiteY18" fmla="*/ 3302865 h 4365757"/>
              <a:gd name="connsiteX19" fmla="*/ 0 w 5258656"/>
              <a:gd name="connsiteY19" fmla="*/ 4365757 h 4365757"/>
              <a:gd name="connsiteX20" fmla="*/ 0 w 5258656"/>
              <a:gd name="connsiteY20" fmla="*/ 1391139 h 4365757"/>
              <a:gd name="connsiteX0" fmla="*/ 0 w 5915148"/>
              <a:gd name="connsiteY0" fmla="*/ 1062893 h 4365757"/>
              <a:gd name="connsiteX1" fmla="*/ 4375957 w 5915148"/>
              <a:gd name="connsiteY1" fmla="*/ 0 h 4365757"/>
              <a:gd name="connsiteX2" fmla="*/ 4661218 w 5915148"/>
              <a:gd name="connsiteY2" fmla="*/ 235469 h 4365757"/>
              <a:gd name="connsiteX3" fmla="*/ 4755003 w 5915148"/>
              <a:gd name="connsiteY3" fmla="*/ 227654 h 4365757"/>
              <a:gd name="connsiteX4" fmla="*/ 4880049 w 5915148"/>
              <a:gd name="connsiteY4" fmla="*/ 399593 h 4365757"/>
              <a:gd name="connsiteX5" fmla="*/ 4708110 w 5915148"/>
              <a:gd name="connsiteY5" fmla="*/ 618422 h 4365757"/>
              <a:gd name="connsiteX6" fmla="*/ 4872234 w 5915148"/>
              <a:gd name="connsiteY6" fmla="*/ 805993 h 4365757"/>
              <a:gd name="connsiteX7" fmla="*/ 5091064 w 5915148"/>
              <a:gd name="connsiteY7" fmla="*/ 954485 h 4365757"/>
              <a:gd name="connsiteX8" fmla="*/ 5302080 w 5915148"/>
              <a:gd name="connsiteY8" fmla="*/ 1165500 h 4365757"/>
              <a:gd name="connsiteX9" fmla="*/ 5403679 w 5915148"/>
              <a:gd name="connsiteY9" fmla="*/ 1188946 h 4365757"/>
              <a:gd name="connsiteX10" fmla="*/ 5481834 w 5915148"/>
              <a:gd name="connsiteY10" fmla="*/ 1493746 h 4365757"/>
              <a:gd name="connsiteX11" fmla="*/ 5559987 w 5915148"/>
              <a:gd name="connsiteY11" fmla="*/ 1642239 h 4365757"/>
              <a:gd name="connsiteX12" fmla="*/ 5528726 w 5915148"/>
              <a:gd name="connsiteY12" fmla="*/ 1712576 h 4365757"/>
              <a:gd name="connsiteX13" fmla="*/ 5731926 w 5915148"/>
              <a:gd name="connsiteY13" fmla="*/ 2056454 h 4365757"/>
              <a:gd name="connsiteX14" fmla="*/ 5810080 w 5915148"/>
              <a:gd name="connsiteY14" fmla="*/ 2064271 h 4365757"/>
              <a:gd name="connsiteX15" fmla="*/ 5856971 w 5915148"/>
              <a:gd name="connsiteY15" fmla="*/ 2556638 h 4365757"/>
              <a:gd name="connsiteX16" fmla="*/ 5817895 w 5915148"/>
              <a:gd name="connsiteY16" fmla="*/ 2970854 h 4365757"/>
              <a:gd name="connsiteX17" fmla="*/ 5106695 w 5915148"/>
              <a:gd name="connsiteY17" fmla="*/ 3025562 h 4365757"/>
              <a:gd name="connsiteX18" fmla="*/ 4250911 w 5915148"/>
              <a:gd name="connsiteY18" fmla="*/ 3302865 h 4365757"/>
              <a:gd name="connsiteX19" fmla="*/ 656492 w 5915148"/>
              <a:gd name="connsiteY19" fmla="*/ 4365757 h 4365757"/>
              <a:gd name="connsiteX20" fmla="*/ 0 w 5915148"/>
              <a:gd name="connsiteY20" fmla="*/ 1062893 h 4365757"/>
              <a:gd name="connsiteX0" fmla="*/ 153060 w 6068208"/>
              <a:gd name="connsiteY0" fmla="*/ 1062893 h 4378059"/>
              <a:gd name="connsiteX1" fmla="*/ 4529017 w 6068208"/>
              <a:gd name="connsiteY1" fmla="*/ 0 h 4378059"/>
              <a:gd name="connsiteX2" fmla="*/ 4814278 w 6068208"/>
              <a:gd name="connsiteY2" fmla="*/ 235469 h 4378059"/>
              <a:gd name="connsiteX3" fmla="*/ 4908063 w 6068208"/>
              <a:gd name="connsiteY3" fmla="*/ 227654 h 4378059"/>
              <a:gd name="connsiteX4" fmla="*/ 5033109 w 6068208"/>
              <a:gd name="connsiteY4" fmla="*/ 399593 h 4378059"/>
              <a:gd name="connsiteX5" fmla="*/ 4861170 w 6068208"/>
              <a:gd name="connsiteY5" fmla="*/ 618422 h 4378059"/>
              <a:gd name="connsiteX6" fmla="*/ 5025294 w 6068208"/>
              <a:gd name="connsiteY6" fmla="*/ 805993 h 4378059"/>
              <a:gd name="connsiteX7" fmla="*/ 5244124 w 6068208"/>
              <a:gd name="connsiteY7" fmla="*/ 954485 h 4378059"/>
              <a:gd name="connsiteX8" fmla="*/ 5455140 w 6068208"/>
              <a:gd name="connsiteY8" fmla="*/ 1165500 h 4378059"/>
              <a:gd name="connsiteX9" fmla="*/ 5556739 w 6068208"/>
              <a:gd name="connsiteY9" fmla="*/ 1188946 h 4378059"/>
              <a:gd name="connsiteX10" fmla="*/ 5634894 w 6068208"/>
              <a:gd name="connsiteY10" fmla="*/ 1493746 h 4378059"/>
              <a:gd name="connsiteX11" fmla="*/ 5713047 w 6068208"/>
              <a:gd name="connsiteY11" fmla="*/ 1642239 h 4378059"/>
              <a:gd name="connsiteX12" fmla="*/ 5681786 w 6068208"/>
              <a:gd name="connsiteY12" fmla="*/ 1712576 h 4378059"/>
              <a:gd name="connsiteX13" fmla="*/ 5884986 w 6068208"/>
              <a:gd name="connsiteY13" fmla="*/ 2056454 h 4378059"/>
              <a:gd name="connsiteX14" fmla="*/ 5963140 w 6068208"/>
              <a:gd name="connsiteY14" fmla="*/ 2064271 h 4378059"/>
              <a:gd name="connsiteX15" fmla="*/ 6010031 w 6068208"/>
              <a:gd name="connsiteY15" fmla="*/ 2556638 h 4378059"/>
              <a:gd name="connsiteX16" fmla="*/ 5970955 w 6068208"/>
              <a:gd name="connsiteY16" fmla="*/ 2970854 h 4378059"/>
              <a:gd name="connsiteX17" fmla="*/ 5259755 w 6068208"/>
              <a:gd name="connsiteY17" fmla="*/ 3025562 h 4378059"/>
              <a:gd name="connsiteX18" fmla="*/ 4403971 w 6068208"/>
              <a:gd name="connsiteY18" fmla="*/ 3302865 h 4378059"/>
              <a:gd name="connsiteX19" fmla="*/ 809552 w 6068208"/>
              <a:gd name="connsiteY19" fmla="*/ 4365757 h 4378059"/>
              <a:gd name="connsiteX20" fmla="*/ 0 w 6068208"/>
              <a:gd name="connsiteY20" fmla="*/ 1399962 h 4378059"/>
              <a:gd name="connsiteX21" fmla="*/ 153060 w 6068208"/>
              <a:gd name="connsiteY21" fmla="*/ 1062893 h 4378059"/>
              <a:gd name="connsiteX0" fmla="*/ 475177 w 6390325"/>
              <a:gd name="connsiteY0" fmla="*/ 1062893 h 4378938"/>
              <a:gd name="connsiteX1" fmla="*/ 4851134 w 6390325"/>
              <a:gd name="connsiteY1" fmla="*/ 0 h 4378938"/>
              <a:gd name="connsiteX2" fmla="*/ 5136395 w 6390325"/>
              <a:gd name="connsiteY2" fmla="*/ 235469 h 4378938"/>
              <a:gd name="connsiteX3" fmla="*/ 5230180 w 6390325"/>
              <a:gd name="connsiteY3" fmla="*/ 227654 h 4378938"/>
              <a:gd name="connsiteX4" fmla="*/ 5355226 w 6390325"/>
              <a:gd name="connsiteY4" fmla="*/ 399593 h 4378938"/>
              <a:gd name="connsiteX5" fmla="*/ 5183287 w 6390325"/>
              <a:gd name="connsiteY5" fmla="*/ 618422 h 4378938"/>
              <a:gd name="connsiteX6" fmla="*/ 5347411 w 6390325"/>
              <a:gd name="connsiteY6" fmla="*/ 805993 h 4378938"/>
              <a:gd name="connsiteX7" fmla="*/ 5566241 w 6390325"/>
              <a:gd name="connsiteY7" fmla="*/ 954485 h 4378938"/>
              <a:gd name="connsiteX8" fmla="*/ 5777257 w 6390325"/>
              <a:gd name="connsiteY8" fmla="*/ 1165500 h 4378938"/>
              <a:gd name="connsiteX9" fmla="*/ 5878856 w 6390325"/>
              <a:gd name="connsiteY9" fmla="*/ 1188946 h 4378938"/>
              <a:gd name="connsiteX10" fmla="*/ 5957011 w 6390325"/>
              <a:gd name="connsiteY10" fmla="*/ 1493746 h 4378938"/>
              <a:gd name="connsiteX11" fmla="*/ 6035164 w 6390325"/>
              <a:gd name="connsiteY11" fmla="*/ 1642239 h 4378938"/>
              <a:gd name="connsiteX12" fmla="*/ 6003903 w 6390325"/>
              <a:gd name="connsiteY12" fmla="*/ 1712576 h 4378938"/>
              <a:gd name="connsiteX13" fmla="*/ 6207103 w 6390325"/>
              <a:gd name="connsiteY13" fmla="*/ 2056454 h 4378938"/>
              <a:gd name="connsiteX14" fmla="*/ 6285257 w 6390325"/>
              <a:gd name="connsiteY14" fmla="*/ 2064271 h 4378938"/>
              <a:gd name="connsiteX15" fmla="*/ 6332148 w 6390325"/>
              <a:gd name="connsiteY15" fmla="*/ 2556638 h 4378938"/>
              <a:gd name="connsiteX16" fmla="*/ 6293072 w 6390325"/>
              <a:gd name="connsiteY16" fmla="*/ 2970854 h 4378938"/>
              <a:gd name="connsiteX17" fmla="*/ 5581872 w 6390325"/>
              <a:gd name="connsiteY17" fmla="*/ 3025562 h 4378938"/>
              <a:gd name="connsiteX18" fmla="*/ 4726088 w 6390325"/>
              <a:gd name="connsiteY18" fmla="*/ 3302865 h 4378938"/>
              <a:gd name="connsiteX19" fmla="*/ 1131669 w 6390325"/>
              <a:gd name="connsiteY19" fmla="*/ 4365757 h 4378938"/>
              <a:gd name="connsiteX20" fmla="*/ 25133 w 6390325"/>
              <a:gd name="connsiteY20" fmla="*/ 1861069 h 4378938"/>
              <a:gd name="connsiteX21" fmla="*/ 322117 w 6390325"/>
              <a:gd name="connsiteY21" fmla="*/ 1399962 h 4378938"/>
              <a:gd name="connsiteX22" fmla="*/ 475177 w 6390325"/>
              <a:gd name="connsiteY22" fmla="*/ 1062893 h 4378938"/>
              <a:gd name="connsiteX0" fmla="*/ 1362427 w 7277575"/>
              <a:gd name="connsiteY0" fmla="*/ 1062893 h 4369291"/>
              <a:gd name="connsiteX1" fmla="*/ 5738384 w 7277575"/>
              <a:gd name="connsiteY1" fmla="*/ 0 h 4369291"/>
              <a:gd name="connsiteX2" fmla="*/ 6023645 w 7277575"/>
              <a:gd name="connsiteY2" fmla="*/ 235469 h 4369291"/>
              <a:gd name="connsiteX3" fmla="*/ 6117430 w 7277575"/>
              <a:gd name="connsiteY3" fmla="*/ 227654 h 4369291"/>
              <a:gd name="connsiteX4" fmla="*/ 6242476 w 7277575"/>
              <a:gd name="connsiteY4" fmla="*/ 399593 h 4369291"/>
              <a:gd name="connsiteX5" fmla="*/ 6070537 w 7277575"/>
              <a:gd name="connsiteY5" fmla="*/ 618422 h 4369291"/>
              <a:gd name="connsiteX6" fmla="*/ 6234661 w 7277575"/>
              <a:gd name="connsiteY6" fmla="*/ 805993 h 4369291"/>
              <a:gd name="connsiteX7" fmla="*/ 6453491 w 7277575"/>
              <a:gd name="connsiteY7" fmla="*/ 954485 h 4369291"/>
              <a:gd name="connsiteX8" fmla="*/ 6664507 w 7277575"/>
              <a:gd name="connsiteY8" fmla="*/ 1165500 h 4369291"/>
              <a:gd name="connsiteX9" fmla="*/ 6766106 w 7277575"/>
              <a:gd name="connsiteY9" fmla="*/ 1188946 h 4369291"/>
              <a:gd name="connsiteX10" fmla="*/ 6844261 w 7277575"/>
              <a:gd name="connsiteY10" fmla="*/ 1493746 h 4369291"/>
              <a:gd name="connsiteX11" fmla="*/ 6922414 w 7277575"/>
              <a:gd name="connsiteY11" fmla="*/ 1642239 h 4369291"/>
              <a:gd name="connsiteX12" fmla="*/ 6891153 w 7277575"/>
              <a:gd name="connsiteY12" fmla="*/ 1712576 h 4369291"/>
              <a:gd name="connsiteX13" fmla="*/ 7094353 w 7277575"/>
              <a:gd name="connsiteY13" fmla="*/ 2056454 h 4369291"/>
              <a:gd name="connsiteX14" fmla="*/ 7172507 w 7277575"/>
              <a:gd name="connsiteY14" fmla="*/ 2064271 h 4369291"/>
              <a:gd name="connsiteX15" fmla="*/ 7219398 w 7277575"/>
              <a:gd name="connsiteY15" fmla="*/ 2556638 h 4369291"/>
              <a:gd name="connsiteX16" fmla="*/ 7180322 w 7277575"/>
              <a:gd name="connsiteY16" fmla="*/ 2970854 h 4369291"/>
              <a:gd name="connsiteX17" fmla="*/ 6469122 w 7277575"/>
              <a:gd name="connsiteY17" fmla="*/ 3025562 h 4369291"/>
              <a:gd name="connsiteX18" fmla="*/ 5613338 w 7277575"/>
              <a:gd name="connsiteY18" fmla="*/ 3302865 h 4369291"/>
              <a:gd name="connsiteX19" fmla="*/ 2018919 w 7277575"/>
              <a:gd name="connsiteY19" fmla="*/ 4365757 h 4369291"/>
              <a:gd name="connsiteX20" fmla="*/ 21430 w 7277575"/>
              <a:gd name="connsiteY20" fmla="*/ 1626607 h 4369291"/>
              <a:gd name="connsiteX21" fmla="*/ 912383 w 7277575"/>
              <a:gd name="connsiteY21" fmla="*/ 1861069 h 4369291"/>
              <a:gd name="connsiteX22" fmla="*/ 1209367 w 7277575"/>
              <a:gd name="connsiteY22" fmla="*/ 1399962 h 4369291"/>
              <a:gd name="connsiteX23" fmla="*/ 1362427 w 7277575"/>
              <a:gd name="connsiteY23" fmla="*/ 1062893 h 4369291"/>
              <a:gd name="connsiteX0" fmla="*/ 997130 w 6912278"/>
              <a:gd name="connsiteY0" fmla="*/ 1062893 h 4369291"/>
              <a:gd name="connsiteX1" fmla="*/ 5373087 w 6912278"/>
              <a:gd name="connsiteY1" fmla="*/ 0 h 4369291"/>
              <a:gd name="connsiteX2" fmla="*/ 5658348 w 6912278"/>
              <a:gd name="connsiteY2" fmla="*/ 235469 h 4369291"/>
              <a:gd name="connsiteX3" fmla="*/ 5752133 w 6912278"/>
              <a:gd name="connsiteY3" fmla="*/ 227654 h 4369291"/>
              <a:gd name="connsiteX4" fmla="*/ 5877179 w 6912278"/>
              <a:gd name="connsiteY4" fmla="*/ 399593 h 4369291"/>
              <a:gd name="connsiteX5" fmla="*/ 5705240 w 6912278"/>
              <a:gd name="connsiteY5" fmla="*/ 618422 h 4369291"/>
              <a:gd name="connsiteX6" fmla="*/ 5869364 w 6912278"/>
              <a:gd name="connsiteY6" fmla="*/ 805993 h 4369291"/>
              <a:gd name="connsiteX7" fmla="*/ 6088194 w 6912278"/>
              <a:gd name="connsiteY7" fmla="*/ 954485 h 4369291"/>
              <a:gd name="connsiteX8" fmla="*/ 6299210 w 6912278"/>
              <a:gd name="connsiteY8" fmla="*/ 1165500 h 4369291"/>
              <a:gd name="connsiteX9" fmla="*/ 6400809 w 6912278"/>
              <a:gd name="connsiteY9" fmla="*/ 1188946 h 4369291"/>
              <a:gd name="connsiteX10" fmla="*/ 6478964 w 6912278"/>
              <a:gd name="connsiteY10" fmla="*/ 1493746 h 4369291"/>
              <a:gd name="connsiteX11" fmla="*/ 6557117 w 6912278"/>
              <a:gd name="connsiteY11" fmla="*/ 1642239 h 4369291"/>
              <a:gd name="connsiteX12" fmla="*/ 6525856 w 6912278"/>
              <a:gd name="connsiteY12" fmla="*/ 1712576 h 4369291"/>
              <a:gd name="connsiteX13" fmla="*/ 6729056 w 6912278"/>
              <a:gd name="connsiteY13" fmla="*/ 2056454 h 4369291"/>
              <a:gd name="connsiteX14" fmla="*/ 6807210 w 6912278"/>
              <a:gd name="connsiteY14" fmla="*/ 2064271 h 4369291"/>
              <a:gd name="connsiteX15" fmla="*/ 6854101 w 6912278"/>
              <a:gd name="connsiteY15" fmla="*/ 2556638 h 4369291"/>
              <a:gd name="connsiteX16" fmla="*/ 6815025 w 6912278"/>
              <a:gd name="connsiteY16" fmla="*/ 2970854 h 4369291"/>
              <a:gd name="connsiteX17" fmla="*/ 6103825 w 6912278"/>
              <a:gd name="connsiteY17" fmla="*/ 3025562 h 4369291"/>
              <a:gd name="connsiteX18" fmla="*/ 5248041 w 6912278"/>
              <a:gd name="connsiteY18" fmla="*/ 3302865 h 4369291"/>
              <a:gd name="connsiteX19" fmla="*/ 1653622 w 6912278"/>
              <a:gd name="connsiteY19" fmla="*/ 4365757 h 4369291"/>
              <a:gd name="connsiteX20" fmla="*/ 31272 w 6912278"/>
              <a:gd name="connsiteY20" fmla="*/ 1243653 h 4369291"/>
              <a:gd name="connsiteX21" fmla="*/ 547086 w 6912278"/>
              <a:gd name="connsiteY21" fmla="*/ 1861069 h 4369291"/>
              <a:gd name="connsiteX22" fmla="*/ 844070 w 6912278"/>
              <a:gd name="connsiteY22" fmla="*/ 1399962 h 4369291"/>
              <a:gd name="connsiteX23" fmla="*/ 997130 w 6912278"/>
              <a:gd name="connsiteY23" fmla="*/ 1062893 h 4369291"/>
              <a:gd name="connsiteX0" fmla="*/ 1650949 w 7566097"/>
              <a:gd name="connsiteY0" fmla="*/ 1062893 h 4390583"/>
              <a:gd name="connsiteX1" fmla="*/ 6026906 w 7566097"/>
              <a:gd name="connsiteY1" fmla="*/ 0 h 4390583"/>
              <a:gd name="connsiteX2" fmla="*/ 6312167 w 7566097"/>
              <a:gd name="connsiteY2" fmla="*/ 235469 h 4390583"/>
              <a:gd name="connsiteX3" fmla="*/ 6405952 w 7566097"/>
              <a:gd name="connsiteY3" fmla="*/ 227654 h 4390583"/>
              <a:gd name="connsiteX4" fmla="*/ 6530998 w 7566097"/>
              <a:gd name="connsiteY4" fmla="*/ 399593 h 4390583"/>
              <a:gd name="connsiteX5" fmla="*/ 6359059 w 7566097"/>
              <a:gd name="connsiteY5" fmla="*/ 618422 h 4390583"/>
              <a:gd name="connsiteX6" fmla="*/ 6523183 w 7566097"/>
              <a:gd name="connsiteY6" fmla="*/ 805993 h 4390583"/>
              <a:gd name="connsiteX7" fmla="*/ 6742013 w 7566097"/>
              <a:gd name="connsiteY7" fmla="*/ 954485 h 4390583"/>
              <a:gd name="connsiteX8" fmla="*/ 6953029 w 7566097"/>
              <a:gd name="connsiteY8" fmla="*/ 1165500 h 4390583"/>
              <a:gd name="connsiteX9" fmla="*/ 7054628 w 7566097"/>
              <a:gd name="connsiteY9" fmla="*/ 1188946 h 4390583"/>
              <a:gd name="connsiteX10" fmla="*/ 7132783 w 7566097"/>
              <a:gd name="connsiteY10" fmla="*/ 1493746 h 4390583"/>
              <a:gd name="connsiteX11" fmla="*/ 7210936 w 7566097"/>
              <a:gd name="connsiteY11" fmla="*/ 1642239 h 4390583"/>
              <a:gd name="connsiteX12" fmla="*/ 7179675 w 7566097"/>
              <a:gd name="connsiteY12" fmla="*/ 1712576 h 4390583"/>
              <a:gd name="connsiteX13" fmla="*/ 7382875 w 7566097"/>
              <a:gd name="connsiteY13" fmla="*/ 2056454 h 4390583"/>
              <a:gd name="connsiteX14" fmla="*/ 7461029 w 7566097"/>
              <a:gd name="connsiteY14" fmla="*/ 2064271 h 4390583"/>
              <a:gd name="connsiteX15" fmla="*/ 7507920 w 7566097"/>
              <a:gd name="connsiteY15" fmla="*/ 2556638 h 4390583"/>
              <a:gd name="connsiteX16" fmla="*/ 7468844 w 7566097"/>
              <a:gd name="connsiteY16" fmla="*/ 2970854 h 4390583"/>
              <a:gd name="connsiteX17" fmla="*/ 6757644 w 7566097"/>
              <a:gd name="connsiteY17" fmla="*/ 3025562 h 4390583"/>
              <a:gd name="connsiteX18" fmla="*/ 5901860 w 7566097"/>
              <a:gd name="connsiteY18" fmla="*/ 3302865 h 4390583"/>
              <a:gd name="connsiteX19" fmla="*/ 2307441 w 7566097"/>
              <a:gd name="connsiteY19" fmla="*/ 4365757 h 4390583"/>
              <a:gd name="connsiteX20" fmla="*/ 52043 w 7566097"/>
              <a:gd name="connsiteY20" fmla="*/ 571531 h 4390583"/>
              <a:gd name="connsiteX21" fmla="*/ 685091 w 7566097"/>
              <a:gd name="connsiteY21" fmla="*/ 1243653 h 4390583"/>
              <a:gd name="connsiteX22" fmla="*/ 1200905 w 7566097"/>
              <a:gd name="connsiteY22" fmla="*/ 1861069 h 4390583"/>
              <a:gd name="connsiteX23" fmla="*/ 1497889 w 7566097"/>
              <a:gd name="connsiteY23" fmla="*/ 1399962 h 4390583"/>
              <a:gd name="connsiteX24" fmla="*/ 1650949 w 7566097"/>
              <a:gd name="connsiteY24" fmla="*/ 1062893 h 4390583"/>
              <a:gd name="connsiteX0" fmla="*/ 2433910 w 8349058"/>
              <a:gd name="connsiteY0" fmla="*/ 1062893 h 4400108"/>
              <a:gd name="connsiteX1" fmla="*/ 6809867 w 8349058"/>
              <a:gd name="connsiteY1" fmla="*/ 0 h 4400108"/>
              <a:gd name="connsiteX2" fmla="*/ 7095128 w 8349058"/>
              <a:gd name="connsiteY2" fmla="*/ 235469 h 4400108"/>
              <a:gd name="connsiteX3" fmla="*/ 7188913 w 8349058"/>
              <a:gd name="connsiteY3" fmla="*/ 227654 h 4400108"/>
              <a:gd name="connsiteX4" fmla="*/ 7313959 w 8349058"/>
              <a:gd name="connsiteY4" fmla="*/ 399593 h 4400108"/>
              <a:gd name="connsiteX5" fmla="*/ 7142020 w 8349058"/>
              <a:gd name="connsiteY5" fmla="*/ 618422 h 4400108"/>
              <a:gd name="connsiteX6" fmla="*/ 7306144 w 8349058"/>
              <a:gd name="connsiteY6" fmla="*/ 805993 h 4400108"/>
              <a:gd name="connsiteX7" fmla="*/ 7524974 w 8349058"/>
              <a:gd name="connsiteY7" fmla="*/ 954485 h 4400108"/>
              <a:gd name="connsiteX8" fmla="*/ 7735990 w 8349058"/>
              <a:gd name="connsiteY8" fmla="*/ 1165500 h 4400108"/>
              <a:gd name="connsiteX9" fmla="*/ 7837589 w 8349058"/>
              <a:gd name="connsiteY9" fmla="*/ 1188946 h 4400108"/>
              <a:gd name="connsiteX10" fmla="*/ 7915744 w 8349058"/>
              <a:gd name="connsiteY10" fmla="*/ 1493746 h 4400108"/>
              <a:gd name="connsiteX11" fmla="*/ 7993897 w 8349058"/>
              <a:gd name="connsiteY11" fmla="*/ 1642239 h 4400108"/>
              <a:gd name="connsiteX12" fmla="*/ 7962636 w 8349058"/>
              <a:gd name="connsiteY12" fmla="*/ 1712576 h 4400108"/>
              <a:gd name="connsiteX13" fmla="*/ 8165836 w 8349058"/>
              <a:gd name="connsiteY13" fmla="*/ 2056454 h 4400108"/>
              <a:gd name="connsiteX14" fmla="*/ 8243990 w 8349058"/>
              <a:gd name="connsiteY14" fmla="*/ 2064271 h 4400108"/>
              <a:gd name="connsiteX15" fmla="*/ 8290881 w 8349058"/>
              <a:gd name="connsiteY15" fmla="*/ 2556638 h 4400108"/>
              <a:gd name="connsiteX16" fmla="*/ 8251805 w 8349058"/>
              <a:gd name="connsiteY16" fmla="*/ 2970854 h 4400108"/>
              <a:gd name="connsiteX17" fmla="*/ 7540605 w 8349058"/>
              <a:gd name="connsiteY17" fmla="*/ 3025562 h 4400108"/>
              <a:gd name="connsiteX18" fmla="*/ 6684821 w 8349058"/>
              <a:gd name="connsiteY18" fmla="*/ 3302865 h 4400108"/>
              <a:gd name="connsiteX19" fmla="*/ 3090402 w 8349058"/>
              <a:gd name="connsiteY19" fmla="*/ 4365757 h 4400108"/>
              <a:gd name="connsiteX20" fmla="*/ 76913 w 8349058"/>
              <a:gd name="connsiteY20" fmla="*/ 407408 h 4400108"/>
              <a:gd name="connsiteX21" fmla="*/ 835004 w 8349058"/>
              <a:gd name="connsiteY21" fmla="*/ 571531 h 4400108"/>
              <a:gd name="connsiteX22" fmla="*/ 1468052 w 8349058"/>
              <a:gd name="connsiteY22" fmla="*/ 1243653 h 4400108"/>
              <a:gd name="connsiteX23" fmla="*/ 1983866 w 8349058"/>
              <a:gd name="connsiteY23" fmla="*/ 1861069 h 4400108"/>
              <a:gd name="connsiteX24" fmla="*/ 2280850 w 8349058"/>
              <a:gd name="connsiteY24" fmla="*/ 1399962 h 4400108"/>
              <a:gd name="connsiteX25" fmla="*/ 2433910 w 8349058"/>
              <a:gd name="connsiteY25" fmla="*/ 1062893 h 4400108"/>
              <a:gd name="connsiteX0" fmla="*/ 2433910 w 8349058"/>
              <a:gd name="connsiteY0" fmla="*/ 1062893 h 4400108"/>
              <a:gd name="connsiteX1" fmla="*/ 2538759 w 8349058"/>
              <a:gd name="connsiteY1" fmla="*/ 618422 h 4400108"/>
              <a:gd name="connsiteX2" fmla="*/ 6809867 w 8349058"/>
              <a:gd name="connsiteY2" fmla="*/ 0 h 4400108"/>
              <a:gd name="connsiteX3" fmla="*/ 7095128 w 8349058"/>
              <a:gd name="connsiteY3" fmla="*/ 235469 h 4400108"/>
              <a:gd name="connsiteX4" fmla="*/ 7188913 w 8349058"/>
              <a:gd name="connsiteY4" fmla="*/ 227654 h 4400108"/>
              <a:gd name="connsiteX5" fmla="*/ 7313959 w 8349058"/>
              <a:gd name="connsiteY5" fmla="*/ 399593 h 4400108"/>
              <a:gd name="connsiteX6" fmla="*/ 7142020 w 8349058"/>
              <a:gd name="connsiteY6" fmla="*/ 618422 h 4400108"/>
              <a:gd name="connsiteX7" fmla="*/ 7306144 w 8349058"/>
              <a:gd name="connsiteY7" fmla="*/ 805993 h 4400108"/>
              <a:gd name="connsiteX8" fmla="*/ 7524974 w 8349058"/>
              <a:gd name="connsiteY8" fmla="*/ 954485 h 4400108"/>
              <a:gd name="connsiteX9" fmla="*/ 7735990 w 8349058"/>
              <a:gd name="connsiteY9" fmla="*/ 1165500 h 4400108"/>
              <a:gd name="connsiteX10" fmla="*/ 7837589 w 8349058"/>
              <a:gd name="connsiteY10" fmla="*/ 1188946 h 4400108"/>
              <a:gd name="connsiteX11" fmla="*/ 7915744 w 8349058"/>
              <a:gd name="connsiteY11" fmla="*/ 1493746 h 4400108"/>
              <a:gd name="connsiteX12" fmla="*/ 7993897 w 8349058"/>
              <a:gd name="connsiteY12" fmla="*/ 1642239 h 4400108"/>
              <a:gd name="connsiteX13" fmla="*/ 7962636 w 8349058"/>
              <a:gd name="connsiteY13" fmla="*/ 1712576 h 4400108"/>
              <a:gd name="connsiteX14" fmla="*/ 8165836 w 8349058"/>
              <a:gd name="connsiteY14" fmla="*/ 2056454 h 4400108"/>
              <a:gd name="connsiteX15" fmla="*/ 8243990 w 8349058"/>
              <a:gd name="connsiteY15" fmla="*/ 2064271 h 4400108"/>
              <a:gd name="connsiteX16" fmla="*/ 8290881 w 8349058"/>
              <a:gd name="connsiteY16" fmla="*/ 2556638 h 4400108"/>
              <a:gd name="connsiteX17" fmla="*/ 8251805 w 8349058"/>
              <a:gd name="connsiteY17" fmla="*/ 2970854 h 4400108"/>
              <a:gd name="connsiteX18" fmla="*/ 7540605 w 8349058"/>
              <a:gd name="connsiteY18" fmla="*/ 3025562 h 4400108"/>
              <a:gd name="connsiteX19" fmla="*/ 6684821 w 8349058"/>
              <a:gd name="connsiteY19" fmla="*/ 3302865 h 4400108"/>
              <a:gd name="connsiteX20" fmla="*/ 3090402 w 8349058"/>
              <a:gd name="connsiteY20" fmla="*/ 4365757 h 4400108"/>
              <a:gd name="connsiteX21" fmla="*/ 76913 w 8349058"/>
              <a:gd name="connsiteY21" fmla="*/ 407408 h 4400108"/>
              <a:gd name="connsiteX22" fmla="*/ 835004 w 8349058"/>
              <a:gd name="connsiteY22" fmla="*/ 571531 h 4400108"/>
              <a:gd name="connsiteX23" fmla="*/ 1468052 w 8349058"/>
              <a:gd name="connsiteY23" fmla="*/ 1243653 h 4400108"/>
              <a:gd name="connsiteX24" fmla="*/ 1983866 w 8349058"/>
              <a:gd name="connsiteY24" fmla="*/ 1861069 h 4400108"/>
              <a:gd name="connsiteX25" fmla="*/ 2280850 w 8349058"/>
              <a:gd name="connsiteY25" fmla="*/ 1399962 h 4400108"/>
              <a:gd name="connsiteX26" fmla="*/ 2433910 w 8349058"/>
              <a:gd name="connsiteY26" fmla="*/ 1062893 h 4400108"/>
              <a:gd name="connsiteX0" fmla="*/ 2433910 w 8349058"/>
              <a:gd name="connsiteY0" fmla="*/ 1062893 h 4400108"/>
              <a:gd name="connsiteX1" fmla="*/ 2538759 w 8349058"/>
              <a:gd name="connsiteY1" fmla="*/ 618422 h 4400108"/>
              <a:gd name="connsiteX2" fmla="*/ 3382820 w 8349058"/>
              <a:gd name="connsiteY2" fmla="*/ 141684 h 4400108"/>
              <a:gd name="connsiteX3" fmla="*/ 6809867 w 8349058"/>
              <a:gd name="connsiteY3" fmla="*/ 0 h 4400108"/>
              <a:gd name="connsiteX4" fmla="*/ 7095128 w 8349058"/>
              <a:gd name="connsiteY4" fmla="*/ 235469 h 4400108"/>
              <a:gd name="connsiteX5" fmla="*/ 7188913 w 8349058"/>
              <a:gd name="connsiteY5" fmla="*/ 227654 h 4400108"/>
              <a:gd name="connsiteX6" fmla="*/ 7313959 w 8349058"/>
              <a:gd name="connsiteY6" fmla="*/ 399593 h 4400108"/>
              <a:gd name="connsiteX7" fmla="*/ 7142020 w 8349058"/>
              <a:gd name="connsiteY7" fmla="*/ 618422 h 4400108"/>
              <a:gd name="connsiteX8" fmla="*/ 7306144 w 8349058"/>
              <a:gd name="connsiteY8" fmla="*/ 805993 h 4400108"/>
              <a:gd name="connsiteX9" fmla="*/ 7524974 w 8349058"/>
              <a:gd name="connsiteY9" fmla="*/ 954485 h 4400108"/>
              <a:gd name="connsiteX10" fmla="*/ 7735990 w 8349058"/>
              <a:gd name="connsiteY10" fmla="*/ 1165500 h 4400108"/>
              <a:gd name="connsiteX11" fmla="*/ 7837589 w 8349058"/>
              <a:gd name="connsiteY11" fmla="*/ 1188946 h 4400108"/>
              <a:gd name="connsiteX12" fmla="*/ 7915744 w 8349058"/>
              <a:gd name="connsiteY12" fmla="*/ 1493746 h 4400108"/>
              <a:gd name="connsiteX13" fmla="*/ 7993897 w 8349058"/>
              <a:gd name="connsiteY13" fmla="*/ 1642239 h 4400108"/>
              <a:gd name="connsiteX14" fmla="*/ 7962636 w 8349058"/>
              <a:gd name="connsiteY14" fmla="*/ 1712576 h 4400108"/>
              <a:gd name="connsiteX15" fmla="*/ 8165836 w 8349058"/>
              <a:gd name="connsiteY15" fmla="*/ 2056454 h 4400108"/>
              <a:gd name="connsiteX16" fmla="*/ 8243990 w 8349058"/>
              <a:gd name="connsiteY16" fmla="*/ 2064271 h 4400108"/>
              <a:gd name="connsiteX17" fmla="*/ 8290881 w 8349058"/>
              <a:gd name="connsiteY17" fmla="*/ 2556638 h 4400108"/>
              <a:gd name="connsiteX18" fmla="*/ 8251805 w 8349058"/>
              <a:gd name="connsiteY18" fmla="*/ 2970854 h 4400108"/>
              <a:gd name="connsiteX19" fmla="*/ 7540605 w 8349058"/>
              <a:gd name="connsiteY19" fmla="*/ 3025562 h 4400108"/>
              <a:gd name="connsiteX20" fmla="*/ 6684821 w 8349058"/>
              <a:gd name="connsiteY20" fmla="*/ 3302865 h 4400108"/>
              <a:gd name="connsiteX21" fmla="*/ 3090402 w 8349058"/>
              <a:gd name="connsiteY21" fmla="*/ 4365757 h 4400108"/>
              <a:gd name="connsiteX22" fmla="*/ 76913 w 8349058"/>
              <a:gd name="connsiteY22" fmla="*/ 407408 h 4400108"/>
              <a:gd name="connsiteX23" fmla="*/ 835004 w 8349058"/>
              <a:gd name="connsiteY23" fmla="*/ 571531 h 4400108"/>
              <a:gd name="connsiteX24" fmla="*/ 1468052 w 8349058"/>
              <a:gd name="connsiteY24" fmla="*/ 1243653 h 4400108"/>
              <a:gd name="connsiteX25" fmla="*/ 1983866 w 8349058"/>
              <a:gd name="connsiteY25" fmla="*/ 1861069 h 4400108"/>
              <a:gd name="connsiteX26" fmla="*/ 2280850 w 8349058"/>
              <a:gd name="connsiteY26" fmla="*/ 1399962 h 4400108"/>
              <a:gd name="connsiteX27" fmla="*/ 2433910 w 8349058"/>
              <a:gd name="connsiteY27" fmla="*/ 1062893 h 4400108"/>
              <a:gd name="connsiteX0" fmla="*/ 2433910 w 8349058"/>
              <a:gd name="connsiteY0" fmla="*/ 1062893 h 4400108"/>
              <a:gd name="connsiteX1" fmla="*/ 2538759 w 8349058"/>
              <a:gd name="connsiteY1" fmla="*/ 618422 h 4400108"/>
              <a:gd name="connsiteX2" fmla="*/ 2929528 w 8349058"/>
              <a:gd name="connsiteY2" fmla="*/ 266730 h 4400108"/>
              <a:gd name="connsiteX3" fmla="*/ 3382820 w 8349058"/>
              <a:gd name="connsiteY3" fmla="*/ 141684 h 4400108"/>
              <a:gd name="connsiteX4" fmla="*/ 6809867 w 8349058"/>
              <a:gd name="connsiteY4" fmla="*/ 0 h 4400108"/>
              <a:gd name="connsiteX5" fmla="*/ 7095128 w 8349058"/>
              <a:gd name="connsiteY5" fmla="*/ 235469 h 4400108"/>
              <a:gd name="connsiteX6" fmla="*/ 7188913 w 8349058"/>
              <a:gd name="connsiteY6" fmla="*/ 227654 h 4400108"/>
              <a:gd name="connsiteX7" fmla="*/ 7313959 w 8349058"/>
              <a:gd name="connsiteY7" fmla="*/ 399593 h 4400108"/>
              <a:gd name="connsiteX8" fmla="*/ 7142020 w 8349058"/>
              <a:gd name="connsiteY8" fmla="*/ 618422 h 4400108"/>
              <a:gd name="connsiteX9" fmla="*/ 7306144 w 8349058"/>
              <a:gd name="connsiteY9" fmla="*/ 805993 h 4400108"/>
              <a:gd name="connsiteX10" fmla="*/ 7524974 w 8349058"/>
              <a:gd name="connsiteY10" fmla="*/ 954485 h 4400108"/>
              <a:gd name="connsiteX11" fmla="*/ 7735990 w 8349058"/>
              <a:gd name="connsiteY11" fmla="*/ 1165500 h 4400108"/>
              <a:gd name="connsiteX12" fmla="*/ 7837589 w 8349058"/>
              <a:gd name="connsiteY12" fmla="*/ 1188946 h 4400108"/>
              <a:gd name="connsiteX13" fmla="*/ 7915744 w 8349058"/>
              <a:gd name="connsiteY13" fmla="*/ 1493746 h 4400108"/>
              <a:gd name="connsiteX14" fmla="*/ 7993897 w 8349058"/>
              <a:gd name="connsiteY14" fmla="*/ 1642239 h 4400108"/>
              <a:gd name="connsiteX15" fmla="*/ 7962636 w 8349058"/>
              <a:gd name="connsiteY15" fmla="*/ 1712576 h 4400108"/>
              <a:gd name="connsiteX16" fmla="*/ 8165836 w 8349058"/>
              <a:gd name="connsiteY16" fmla="*/ 2056454 h 4400108"/>
              <a:gd name="connsiteX17" fmla="*/ 8243990 w 8349058"/>
              <a:gd name="connsiteY17" fmla="*/ 2064271 h 4400108"/>
              <a:gd name="connsiteX18" fmla="*/ 8290881 w 8349058"/>
              <a:gd name="connsiteY18" fmla="*/ 2556638 h 4400108"/>
              <a:gd name="connsiteX19" fmla="*/ 8251805 w 8349058"/>
              <a:gd name="connsiteY19" fmla="*/ 2970854 h 4400108"/>
              <a:gd name="connsiteX20" fmla="*/ 7540605 w 8349058"/>
              <a:gd name="connsiteY20" fmla="*/ 3025562 h 4400108"/>
              <a:gd name="connsiteX21" fmla="*/ 6684821 w 8349058"/>
              <a:gd name="connsiteY21" fmla="*/ 3302865 h 4400108"/>
              <a:gd name="connsiteX22" fmla="*/ 3090402 w 8349058"/>
              <a:gd name="connsiteY22" fmla="*/ 4365757 h 4400108"/>
              <a:gd name="connsiteX23" fmla="*/ 76913 w 8349058"/>
              <a:gd name="connsiteY23" fmla="*/ 407408 h 4400108"/>
              <a:gd name="connsiteX24" fmla="*/ 835004 w 8349058"/>
              <a:gd name="connsiteY24" fmla="*/ 571531 h 4400108"/>
              <a:gd name="connsiteX25" fmla="*/ 1468052 w 8349058"/>
              <a:gd name="connsiteY25" fmla="*/ 1243653 h 4400108"/>
              <a:gd name="connsiteX26" fmla="*/ 1983866 w 8349058"/>
              <a:gd name="connsiteY26" fmla="*/ 1861069 h 4400108"/>
              <a:gd name="connsiteX27" fmla="*/ 2280850 w 8349058"/>
              <a:gd name="connsiteY27" fmla="*/ 1399962 h 4400108"/>
              <a:gd name="connsiteX28" fmla="*/ 2433910 w 8349058"/>
              <a:gd name="connsiteY28" fmla="*/ 1062893 h 4400108"/>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6809867 w 8349058"/>
              <a:gd name="connsiteY5" fmla="*/ 69332 h 4469440"/>
              <a:gd name="connsiteX6" fmla="*/ 7095128 w 8349058"/>
              <a:gd name="connsiteY6" fmla="*/ 304801 h 4469440"/>
              <a:gd name="connsiteX7" fmla="*/ 7188913 w 8349058"/>
              <a:gd name="connsiteY7" fmla="*/ 296986 h 4469440"/>
              <a:gd name="connsiteX8" fmla="*/ 7313959 w 8349058"/>
              <a:gd name="connsiteY8" fmla="*/ 468925 h 4469440"/>
              <a:gd name="connsiteX9" fmla="*/ 7142020 w 8349058"/>
              <a:gd name="connsiteY9" fmla="*/ 687754 h 4469440"/>
              <a:gd name="connsiteX10" fmla="*/ 7306144 w 8349058"/>
              <a:gd name="connsiteY10" fmla="*/ 875325 h 4469440"/>
              <a:gd name="connsiteX11" fmla="*/ 7524974 w 8349058"/>
              <a:gd name="connsiteY11" fmla="*/ 1023817 h 4469440"/>
              <a:gd name="connsiteX12" fmla="*/ 7735990 w 8349058"/>
              <a:gd name="connsiteY12" fmla="*/ 1234832 h 4469440"/>
              <a:gd name="connsiteX13" fmla="*/ 7837589 w 8349058"/>
              <a:gd name="connsiteY13" fmla="*/ 1258278 h 4469440"/>
              <a:gd name="connsiteX14" fmla="*/ 7915744 w 8349058"/>
              <a:gd name="connsiteY14" fmla="*/ 1563078 h 4469440"/>
              <a:gd name="connsiteX15" fmla="*/ 7993897 w 8349058"/>
              <a:gd name="connsiteY15" fmla="*/ 1711571 h 4469440"/>
              <a:gd name="connsiteX16" fmla="*/ 7962636 w 8349058"/>
              <a:gd name="connsiteY16" fmla="*/ 1781908 h 4469440"/>
              <a:gd name="connsiteX17" fmla="*/ 8165836 w 8349058"/>
              <a:gd name="connsiteY17" fmla="*/ 2125786 h 4469440"/>
              <a:gd name="connsiteX18" fmla="*/ 8243990 w 8349058"/>
              <a:gd name="connsiteY18" fmla="*/ 2133603 h 4469440"/>
              <a:gd name="connsiteX19" fmla="*/ 8290881 w 8349058"/>
              <a:gd name="connsiteY19" fmla="*/ 2625970 h 4469440"/>
              <a:gd name="connsiteX20" fmla="*/ 8251805 w 8349058"/>
              <a:gd name="connsiteY20" fmla="*/ 3040186 h 4469440"/>
              <a:gd name="connsiteX21" fmla="*/ 7540605 w 8349058"/>
              <a:gd name="connsiteY21" fmla="*/ 3094894 h 4469440"/>
              <a:gd name="connsiteX22" fmla="*/ 6684821 w 8349058"/>
              <a:gd name="connsiteY22" fmla="*/ 3372197 h 4469440"/>
              <a:gd name="connsiteX23" fmla="*/ 3090402 w 8349058"/>
              <a:gd name="connsiteY23" fmla="*/ 4435089 h 4469440"/>
              <a:gd name="connsiteX24" fmla="*/ 76913 w 8349058"/>
              <a:gd name="connsiteY24" fmla="*/ 476740 h 4469440"/>
              <a:gd name="connsiteX25" fmla="*/ 835004 w 8349058"/>
              <a:gd name="connsiteY25" fmla="*/ 640863 h 4469440"/>
              <a:gd name="connsiteX26" fmla="*/ 1468052 w 8349058"/>
              <a:gd name="connsiteY26" fmla="*/ 1312985 h 4469440"/>
              <a:gd name="connsiteX27" fmla="*/ 1983866 w 8349058"/>
              <a:gd name="connsiteY27" fmla="*/ 1930401 h 4469440"/>
              <a:gd name="connsiteX28" fmla="*/ 2280850 w 8349058"/>
              <a:gd name="connsiteY28" fmla="*/ 1469294 h 4469440"/>
              <a:gd name="connsiteX29" fmla="*/ 2433910 w 8349058"/>
              <a:gd name="connsiteY29"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809867 w 8349058"/>
              <a:gd name="connsiteY6" fmla="*/ 69332 h 4469440"/>
              <a:gd name="connsiteX7" fmla="*/ 7095128 w 8349058"/>
              <a:gd name="connsiteY7" fmla="*/ 304801 h 4469440"/>
              <a:gd name="connsiteX8" fmla="*/ 7188913 w 8349058"/>
              <a:gd name="connsiteY8" fmla="*/ 296986 h 4469440"/>
              <a:gd name="connsiteX9" fmla="*/ 7313959 w 8349058"/>
              <a:gd name="connsiteY9" fmla="*/ 468925 h 4469440"/>
              <a:gd name="connsiteX10" fmla="*/ 7142020 w 8349058"/>
              <a:gd name="connsiteY10" fmla="*/ 687754 h 4469440"/>
              <a:gd name="connsiteX11" fmla="*/ 7306144 w 8349058"/>
              <a:gd name="connsiteY11" fmla="*/ 875325 h 4469440"/>
              <a:gd name="connsiteX12" fmla="*/ 7524974 w 8349058"/>
              <a:gd name="connsiteY12" fmla="*/ 1023817 h 4469440"/>
              <a:gd name="connsiteX13" fmla="*/ 7735990 w 8349058"/>
              <a:gd name="connsiteY13" fmla="*/ 1234832 h 4469440"/>
              <a:gd name="connsiteX14" fmla="*/ 7837589 w 8349058"/>
              <a:gd name="connsiteY14" fmla="*/ 1258278 h 4469440"/>
              <a:gd name="connsiteX15" fmla="*/ 7915744 w 8349058"/>
              <a:gd name="connsiteY15" fmla="*/ 1563078 h 4469440"/>
              <a:gd name="connsiteX16" fmla="*/ 7993897 w 8349058"/>
              <a:gd name="connsiteY16" fmla="*/ 1711571 h 4469440"/>
              <a:gd name="connsiteX17" fmla="*/ 7962636 w 8349058"/>
              <a:gd name="connsiteY17" fmla="*/ 1781908 h 4469440"/>
              <a:gd name="connsiteX18" fmla="*/ 8165836 w 8349058"/>
              <a:gd name="connsiteY18" fmla="*/ 2125786 h 4469440"/>
              <a:gd name="connsiteX19" fmla="*/ 8243990 w 8349058"/>
              <a:gd name="connsiteY19" fmla="*/ 2133603 h 4469440"/>
              <a:gd name="connsiteX20" fmla="*/ 8290881 w 8349058"/>
              <a:gd name="connsiteY20" fmla="*/ 2625970 h 4469440"/>
              <a:gd name="connsiteX21" fmla="*/ 8251805 w 8349058"/>
              <a:gd name="connsiteY21" fmla="*/ 3040186 h 4469440"/>
              <a:gd name="connsiteX22" fmla="*/ 7540605 w 8349058"/>
              <a:gd name="connsiteY22" fmla="*/ 3094894 h 4469440"/>
              <a:gd name="connsiteX23" fmla="*/ 6684821 w 8349058"/>
              <a:gd name="connsiteY23" fmla="*/ 3372197 h 4469440"/>
              <a:gd name="connsiteX24" fmla="*/ 3090402 w 8349058"/>
              <a:gd name="connsiteY24" fmla="*/ 4435089 h 4469440"/>
              <a:gd name="connsiteX25" fmla="*/ 76913 w 8349058"/>
              <a:gd name="connsiteY25" fmla="*/ 476740 h 4469440"/>
              <a:gd name="connsiteX26" fmla="*/ 835004 w 8349058"/>
              <a:gd name="connsiteY26" fmla="*/ 640863 h 4469440"/>
              <a:gd name="connsiteX27" fmla="*/ 1468052 w 8349058"/>
              <a:gd name="connsiteY27" fmla="*/ 1312985 h 4469440"/>
              <a:gd name="connsiteX28" fmla="*/ 1983866 w 8349058"/>
              <a:gd name="connsiteY28" fmla="*/ 1930401 h 4469440"/>
              <a:gd name="connsiteX29" fmla="*/ 2280850 w 8349058"/>
              <a:gd name="connsiteY29" fmla="*/ 1469294 h 4469440"/>
              <a:gd name="connsiteX30" fmla="*/ 2433910 w 8349058"/>
              <a:gd name="connsiteY30"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024420 w 8349058"/>
              <a:gd name="connsiteY6" fmla="*/ 500185 h 4469440"/>
              <a:gd name="connsiteX7" fmla="*/ 6809867 w 8349058"/>
              <a:gd name="connsiteY7" fmla="*/ 69332 h 4469440"/>
              <a:gd name="connsiteX8" fmla="*/ 7095128 w 8349058"/>
              <a:gd name="connsiteY8" fmla="*/ 304801 h 4469440"/>
              <a:gd name="connsiteX9" fmla="*/ 7188913 w 8349058"/>
              <a:gd name="connsiteY9" fmla="*/ 296986 h 4469440"/>
              <a:gd name="connsiteX10" fmla="*/ 7313959 w 8349058"/>
              <a:gd name="connsiteY10" fmla="*/ 468925 h 4469440"/>
              <a:gd name="connsiteX11" fmla="*/ 7142020 w 8349058"/>
              <a:gd name="connsiteY11" fmla="*/ 687754 h 4469440"/>
              <a:gd name="connsiteX12" fmla="*/ 7306144 w 8349058"/>
              <a:gd name="connsiteY12" fmla="*/ 875325 h 4469440"/>
              <a:gd name="connsiteX13" fmla="*/ 7524974 w 8349058"/>
              <a:gd name="connsiteY13" fmla="*/ 1023817 h 4469440"/>
              <a:gd name="connsiteX14" fmla="*/ 7735990 w 8349058"/>
              <a:gd name="connsiteY14" fmla="*/ 1234832 h 4469440"/>
              <a:gd name="connsiteX15" fmla="*/ 7837589 w 8349058"/>
              <a:gd name="connsiteY15" fmla="*/ 1258278 h 4469440"/>
              <a:gd name="connsiteX16" fmla="*/ 7915744 w 8349058"/>
              <a:gd name="connsiteY16" fmla="*/ 1563078 h 4469440"/>
              <a:gd name="connsiteX17" fmla="*/ 7993897 w 8349058"/>
              <a:gd name="connsiteY17" fmla="*/ 1711571 h 4469440"/>
              <a:gd name="connsiteX18" fmla="*/ 7962636 w 8349058"/>
              <a:gd name="connsiteY18" fmla="*/ 1781908 h 4469440"/>
              <a:gd name="connsiteX19" fmla="*/ 8165836 w 8349058"/>
              <a:gd name="connsiteY19" fmla="*/ 2125786 h 4469440"/>
              <a:gd name="connsiteX20" fmla="*/ 8243990 w 8349058"/>
              <a:gd name="connsiteY20" fmla="*/ 2133603 h 4469440"/>
              <a:gd name="connsiteX21" fmla="*/ 8290881 w 8349058"/>
              <a:gd name="connsiteY21" fmla="*/ 2625970 h 4469440"/>
              <a:gd name="connsiteX22" fmla="*/ 8251805 w 8349058"/>
              <a:gd name="connsiteY22" fmla="*/ 3040186 h 4469440"/>
              <a:gd name="connsiteX23" fmla="*/ 7540605 w 8349058"/>
              <a:gd name="connsiteY23" fmla="*/ 3094894 h 4469440"/>
              <a:gd name="connsiteX24" fmla="*/ 6684821 w 8349058"/>
              <a:gd name="connsiteY24" fmla="*/ 3372197 h 4469440"/>
              <a:gd name="connsiteX25" fmla="*/ 3090402 w 8349058"/>
              <a:gd name="connsiteY25" fmla="*/ 4435089 h 4469440"/>
              <a:gd name="connsiteX26" fmla="*/ 76913 w 8349058"/>
              <a:gd name="connsiteY26" fmla="*/ 476740 h 4469440"/>
              <a:gd name="connsiteX27" fmla="*/ 835004 w 8349058"/>
              <a:gd name="connsiteY27" fmla="*/ 640863 h 4469440"/>
              <a:gd name="connsiteX28" fmla="*/ 1468052 w 8349058"/>
              <a:gd name="connsiteY28" fmla="*/ 1312985 h 4469440"/>
              <a:gd name="connsiteX29" fmla="*/ 1983866 w 8349058"/>
              <a:gd name="connsiteY29" fmla="*/ 1930401 h 4469440"/>
              <a:gd name="connsiteX30" fmla="*/ 2280850 w 8349058"/>
              <a:gd name="connsiteY30" fmla="*/ 1469294 h 4469440"/>
              <a:gd name="connsiteX31" fmla="*/ 2433910 w 8349058"/>
              <a:gd name="connsiteY31"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024420 w 8349058"/>
              <a:gd name="connsiteY6" fmla="*/ 500185 h 4469440"/>
              <a:gd name="connsiteX7" fmla="*/ 6469897 w 8349058"/>
              <a:gd name="connsiteY7" fmla="*/ 101600 h 4469440"/>
              <a:gd name="connsiteX8" fmla="*/ 6809867 w 8349058"/>
              <a:gd name="connsiteY8" fmla="*/ 69332 h 4469440"/>
              <a:gd name="connsiteX9" fmla="*/ 7095128 w 8349058"/>
              <a:gd name="connsiteY9" fmla="*/ 304801 h 4469440"/>
              <a:gd name="connsiteX10" fmla="*/ 7188913 w 8349058"/>
              <a:gd name="connsiteY10" fmla="*/ 296986 h 4469440"/>
              <a:gd name="connsiteX11" fmla="*/ 7313959 w 8349058"/>
              <a:gd name="connsiteY11" fmla="*/ 468925 h 4469440"/>
              <a:gd name="connsiteX12" fmla="*/ 7142020 w 8349058"/>
              <a:gd name="connsiteY12" fmla="*/ 687754 h 4469440"/>
              <a:gd name="connsiteX13" fmla="*/ 7306144 w 8349058"/>
              <a:gd name="connsiteY13" fmla="*/ 875325 h 4469440"/>
              <a:gd name="connsiteX14" fmla="*/ 7524974 w 8349058"/>
              <a:gd name="connsiteY14" fmla="*/ 1023817 h 4469440"/>
              <a:gd name="connsiteX15" fmla="*/ 7735990 w 8349058"/>
              <a:gd name="connsiteY15" fmla="*/ 1234832 h 4469440"/>
              <a:gd name="connsiteX16" fmla="*/ 7837589 w 8349058"/>
              <a:gd name="connsiteY16" fmla="*/ 1258278 h 4469440"/>
              <a:gd name="connsiteX17" fmla="*/ 7915744 w 8349058"/>
              <a:gd name="connsiteY17" fmla="*/ 1563078 h 4469440"/>
              <a:gd name="connsiteX18" fmla="*/ 7993897 w 8349058"/>
              <a:gd name="connsiteY18" fmla="*/ 1711571 h 4469440"/>
              <a:gd name="connsiteX19" fmla="*/ 7962636 w 8349058"/>
              <a:gd name="connsiteY19" fmla="*/ 1781908 h 4469440"/>
              <a:gd name="connsiteX20" fmla="*/ 8165836 w 8349058"/>
              <a:gd name="connsiteY20" fmla="*/ 2125786 h 4469440"/>
              <a:gd name="connsiteX21" fmla="*/ 8243990 w 8349058"/>
              <a:gd name="connsiteY21" fmla="*/ 2133603 h 4469440"/>
              <a:gd name="connsiteX22" fmla="*/ 8290881 w 8349058"/>
              <a:gd name="connsiteY22" fmla="*/ 2625970 h 4469440"/>
              <a:gd name="connsiteX23" fmla="*/ 8251805 w 8349058"/>
              <a:gd name="connsiteY23" fmla="*/ 3040186 h 4469440"/>
              <a:gd name="connsiteX24" fmla="*/ 7540605 w 8349058"/>
              <a:gd name="connsiteY24" fmla="*/ 3094894 h 4469440"/>
              <a:gd name="connsiteX25" fmla="*/ 6684821 w 8349058"/>
              <a:gd name="connsiteY25" fmla="*/ 3372197 h 4469440"/>
              <a:gd name="connsiteX26" fmla="*/ 3090402 w 8349058"/>
              <a:gd name="connsiteY26" fmla="*/ 4435089 h 4469440"/>
              <a:gd name="connsiteX27" fmla="*/ 76913 w 8349058"/>
              <a:gd name="connsiteY27" fmla="*/ 476740 h 4469440"/>
              <a:gd name="connsiteX28" fmla="*/ 835004 w 8349058"/>
              <a:gd name="connsiteY28" fmla="*/ 640863 h 4469440"/>
              <a:gd name="connsiteX29" fmla="*/ 1468052 w 8349058"/>
              <a:gd name="connsiteY29" fmla="*/ 1312985 h 4469440"/>
              <a:gd name="connsiteX30" fmla="*/ 1983866 w 8349058"/>
              <a:gd name="connsiteY30" fmla="*/ 1930401 h 4469440"/>
              <a:gd name="connsiteX31" fmla="*/ 2280850 w 8349058"/>
              <a:gd name="connsiteY31" fmla="*/ 1469294 h 4469440"/>
              <a:gd name="connsiteX32" fmla="*/ 2433910 w 8349058"/>
              <a:gd name="connsiteY32"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024420 w 8349058"/>
              <a:gd name="connsiteY6" fmla="*/ 500185 h 4469440"/>
              <a:gd name="connsiteX7" fmla="*/ 6469897 w 8349058"/>
              <a:gd name="connsiteY7" fmla="*/ 101600 h 4469440"/>
              <a:gd name="connsiteX8" fmla="*/ 6618390 w 8349058"/>
              <a:gd name="connsiteY8" fmla="*/ 140677 h 4469440"/>
              <a:gd name="connsiteX9" fmla="*/ 6809867 w 8349058"/>
              <a:gd name="connsiteY9" fmla="*/ 69332 h 4469440"/>
              <a:gd name="connsiteX10" fmla="*/ 7095128 w 8349058"/>
              <a:gd name="connsiteY10" fmla="*/ 304801 h 4469440"/>
              <a:gd name="connsiteX11" fmla="*/ 7188913 w 8349058"/>
              <a:gd name="connsiteY11" fmla="*/ 296986 h 4469440"/>
              <a:gd name="connsiteX12" fmla="*/ 7313959 w 8349058"/>
              <a:gd name="connsiteY12" fmla="*/ 468925 h 4469440"/>
              <a:gd name="connsiteX13" fmla="*/ 7142020 w 8349058"/>
              <a:gd name="connsiteY13" fmla="*/ 687754 h 4469440"/>
              <a:gd name="connsiteX14" fmla="*/ 7306144 w 8349058"/>
              <a:gd name="connsiteY14" fmla="*/ 875325 h 4469440"/>
              <a:gd name="connsiteX15" fmla="*/ 7524974 w 8349058"/>
              <a:gd name="connsiteY15" fmla="*/ 1023817 h 4469440"/>
              <a:gd name="connsiteX16" fmla="*/ 7735990 w 8349058"/>
              <a:gd name="connsiteY16" fmla="*/ 1234832 h 4469440"/>
              <a:gd name="connsiteX17" fmla="*/ 7837589 w 8349058"/>
              <a:gd name="connsiteY17" fmla="*/ 1258278 h 4469440"/>
              <a:gd name="connsiteX18" fmla="*/ 7915744 w 8349058"/>
              <a:gd name="connsiteY18" fmla="*/ 1563078 h 4469440"/>
              <a:gd name="connsiteX19" fmla="*/ 7993897 w 8349058"/>
              <a:gd name="connsiteY19" fmla="*/ 1711571 h 4469440"/>
              <a:gd name="connsiteX20" fmla="*/ 7962636 w 8349058"/>
              <a:gd name="connsiteY20" fmla="*/ 1781908 h 4469440"/>
              <a:gd name="connsiteX21" fmla="*/ 8165836 w 8349058"/>
              <a:gd name="connsiteY21" fmla="*/ 2125786 h 4469440"/>
              <a:gd name="connsiteX22" fmla="*/ 8243990 w 8349058"/>
              <a:gd name="connsiteY22" fmla="*/ 2133603 h 4469440"/>
              <a:gd name="connsiteX23" fmla="*/ 8290881 w 8349058"/>
              <a:gd name="connsiteY23" fmla="*/ 2625970 h 4469440"/>
              <a:gd name="connsiteX24" fmla="*/ 8251805 w 8349058"/>
              <a:gd name="connsiteY24" fmla="*/ 3040186 h 4469440"/>
              <a:gd name="connsiteX25" fmla="*/ 7540605 w 8349058"/>
              <a:gd name="connsiteY25" fmla="*/ 3094894 h 4469440"/>
              <a:gd name="connsiteX26" fmla="*/ 6684821 w 8349058"/>
              <a:gd name="connsiteY26" fmla="*/ 3372197 h 4469440"/>
              <a:gd name="connsiteX27" fmla="*/ 3090402 w 8349058"/>
              <a:gd name="connsiteY27" fmla="*/ 4435089 h 4469440"/>
              <a:gd name="connsiteX28" fmla="*/ 76913 w 8349058"/>
              <a:gd name="connsiteY28" fmla="*/ 476740 h 4469440"/>
              <a:gd name="connsiteX29" fmla="*/ 835004 w 8349058"/>
              <a:gd name="connsiteY29" fmla="*/ 640863 h 4469440"/>
              <a:gd name="connsiteX30" fmla="*/ 1468052 w 8349058"/>
              <a:gd name="connsiteY30" fmla="*/ 1312985 h 4469440"/>
              <a:gd name="connsiteX31" fmla="*/ 1983866 w 8349058"/>
              <a:gd name="connsiteY31" fmla="*/ 1930401 h 4469440"/>
              <a:gd name="connsiteX32" fmla="*/ 2280850 w 8349058"/>
              <a:gd name="connsiteY32" fmla="*/ 1469294 h 4469440"/>
              <a:gd name="connsiteX33" fmla="*/ 2433910 w 8349058"/>
              <a:gd name="connsiteY33" fmla="*/ 1132225 h 4469440"/>
              <a:gd name="connsiteX0" fmla="*/ 2433910 w 8349058"/>
              <a:gd name="connsiteY0" fmla="*/ 1141246 h 4478461"/>
              <a:gd name="connsiteX1" fmla="*/ 2538759 w 8349058"/>
              <a:gd name="connsiteY1" fmla="*/ 696775 h 4478461"/>
              <a:gd name="connsiteX2" fmla="*/ 2929528 w 8349058"/>
              <a:gd name="connsiteY2" fmla="*/ 345083 h 4478461"/>
              <a:gd name="connsiteX3" fmla="*/ 3382820 w 8349058"/>
              <a:gd name="connsiteY3" fmla="*/ 220037 h 4478461"/>
              <a:gd name="connsiteX4" fmla="*/ 3586020 w 8349058"/>
              <a:gd name="connsiteY4" fmla="*/ 9021 h 4478461"/>
              <a:gd name="connsiteX5" fmla="*/ 4820851 w 8349058"/>
              <a:gd name="connsiteY5" fmla="*/ 24652 h 4478461"/>
              <a:gd name="connsiteX6" fmla="*/ 5149097 w 8349058"/>
              <a:gd name="connsiteY6" fmla="*/ 306006 h 4478461"/>
              <a:gd name="connsiteX7" fmla="*/ 6024420 w 8349058"/>
              <a:gd name="connsiteY7" fmla="*/ 509206 h 4478461"/>
              <a:gd name="connsiteX8" fmla="*/ 6469897 w 8349058"/>
              <a:gd name="connsiteY8" fmla="*/ 110621 h 4478461"/>
              <a:gd name="connsiteX9" fmla="*/ 6618390 w 8349058"/>
              <a:gd name="connsiteY9" fmla="*/ 149698 h 4478461"/>
              <a:gd name="connsiteX10" fmla="*/ 6809867 w 8349058"/>
              <a:gd name="connsiteY10" fmla="*/ 78353 h 4478461"/>
              <a:gd name="connsiteX11" fmla="*/ 7095128 w 8349058"/>
              <a:gd name="connsiteY11" fmla="*/ 313822 h 4478461"/>
              <a:gd name="connsiteX12" fmla="*/ 7188913 w 8349058"/>
              <a:gd name="connsiteY12" fmla="*/ 306007 h 4478461"/>
              <a:gd name="connsiteX13" fmla="*/ 7313959 w 8349058"/>
              <a:gd name="connsiteY13" fmla="*/ 477946 h 4478461"/>
              <a:gd name="connsiteX14" fmla="*/ 7142020 w 8349058"/>
              <a:gd name="connsiteY14" fmla="*/ 696775 h 4478461"/>
              <a:gd name="connsiteX15" fmla="*/ 7306144 w 8349058"/>
              <a:gd name="connsiteY15" fmla="*/ 884346 h 4478461"/>
              <a:gd name="connsiteX16" fmla="*/ 7524974 w 8349058"/>
              <a:gd name="connsiteY16" fmla="*/ 1032838 h 4478461"/>
              <a:gd name="connsiteX17" fmla="*/ 7735990 w 8349058"/>
              <a:gd name="connsiteY17" fmla="*/ 1243853 h 4478461"/>
              <a:gd name="connsiteX18" fmla="*/ 7837589 w 8349058"/>
              <a:gd name="connsiteY18" fmla="*/ 1267299 h 4478461"/>
              <a:gd name="connsiteX19" fmla="*/ 7915744 w 8349058"/>
              <a:gd name="connsiteY19" fmla="*/ 1572099 h 4478461"/>
              <a:gd name="connsiteX20" fmla="*/ 7993897 w 8349058"/>
              <a:gd name="connsiteY20" fmla="*/ 1720592 h 4478461"/>
              <a:gd name="connsiteX21" fmla="*/ 7962636 w 8349058"/>
              <a:gd name="connsiteY21" fmla="*/ 1790929 h 4478461"/>
              <a:gd name="connsiteX22" fmla="*/ 8165836 w 8349058"/>
              <a:gd name="connsiteY22" fmla="*/ 2134807 h 4478461"/>
              <a:gd name="connsiteX23" fmla="*/ 8243990 w 8349058"/>
              <a:gd name="connsiteY23" fmla="*/ 2142624 h 4478461"/>
              <a:gd name="connsiteX24" fmla="*/ 8290881 w 8349058"/>
              <a:gd name="connsiteY24" fmla="*/ 2634991 h 4478461"/>
              <a:gd name="connsiteX25" fmla="*/ 8251805 w 8349058"/>
              <a:gd name="connsiteY25" fmla="*/ 3049207 h 4478461"/>
              <a:gd name="connsiteX26" fmla="*/ 7540605 w 8349058"/>
              <a:gd name="connsiteY26" fmla="*/ 3103915 h 4478461"/>
              <a:gd name="connsiteX27" fmla="*/ 6684821 w 8349058"/>
              <a:gd name="connsiteY27" fmla="*/ 3381218 h 4478461"/>
              <a:gd name="connsiteX28" fmla="*/ 3090402 w 8349058"/>
              <a:gd name="connsiteY28" fmla="*/ 4444110 h 4478461"/>
              <a:gd name="connsiteX29" fmla="*/ 76913 w 8349058"/>
              <a:gd name="connsiteY29" fmla="*/ 485761 h 4478461"/>
              <a:gd name="connsiteX30" fmla="*/ 835004 w 8349058"/>
              <a:gd name="connsiteY30" fmla="*/ 649884 h 4478461"/>
              <a:gd name="connsiteX31" fmla="*/ 1468052 w 8349058"/>
              <a:gd name="connsiteY31" fmla="*/ 1322006 h 4478461"/>
              <a:gd name="connsiteX32" fmla="*/ 1983866 w 8349058"/>
              <a:gd name="connsiteY32" fmla="*/ 1939422 h 4478461"/>
              <a:gd name="connsiteX33" fmla="*/ 2280850 w 8349058"/>
              <a:gd name="connsiteY33" fmla="*/ 1478315 h 4478461"/>
              <a:gd name="connsiteX34" fmla="*/ 2433910 w 8349058"/>
              <a:gd name="connsiteY34" fmla="*/ 1141246 h 4478461"/>
              <a:gd name="connsiteX0" fmla="*/ 2433910 w 8349058"/>
              <a:gd name="connsiteY0" fmla="*/ 1138818 h 4476033"/>
              <a:gd name="connsiteX1" fmla="*/ 2538759 w 8349058"/>
              <a:gd name="connsiteY1" fmla="*/ 694347 h 4476033"/>
              <a:gd name="connsiteX2" fmla="*/ 2929528 w 8349058"/>
              <a:gd name="connsiteY2" fmla="*/ 342655 h 4476033"/>
              <a:gd name="connsiteX3" fmla="*/ 3382820 w 8349058"/>
              <a:gd name="connsiteY3" fmla="*/ 217609 h 4476033"/>
              <a:gd name="connsiteX4" fmla="*/ 3586020 w 8349058"/>
              <a:gd name="connsiteY4" fmla="*/ 6593 h 4476033"/>
              <a:gd name="connsiteX5" fmla="*/ 4344113 w 8349058"/>
              <a:gd name="connsiteY5" fmla="*/ 108194 h 4476033"/>
              <a:gd name="connsiteX6" fmla="*/ 4820851 w 8349058"/>
              <a:gd name="connsiteY6" fmla="*/ 22224 h 4476033"/>
              <a:gd name="connsiteX7" fmla="*/ 5149097 w 8349058"/>
              <a:gd name="connsiteY7" fmla="*/ 303578 h 4476033"/>
              <a:gd name="connsiteX8" fmla="*/ 6024420 w 8349058"/>
              <a:gd name="connsiteY8" fmla="*/ 506778 h 4476033"/>
              <a:gd name="connsiteX9" fmla="*/ 6469897 w 8349058"/>
              <a:gd name="connsiteY9" fmla="*/ 108193 h 4476033"/>
              <a:gd name="connsiteX10" fmla="*/ 6618390 w 8349058"/>
              <a:gd name="connsiteY10" fmla="*/ 147270 h 4476033"/>
              <a:gd name="connsiteX11" fmla="*/ 6809867 w 8349058"/>
              <a:gd name="connsiteY11" fmla="*/ 75925 h 4476033"/>
              <a:gd name="connsiteX12" fmla="*/ 7095128 w 8349058"/>
              <a:gd name="connsiteY12" fmla="*/ 311394 h 4476033"/>
              <a:gd name="connsiteX13" fmla="*/ 7188913 w 8349058"/>
              <a:gd name="connsiteY13" fmla="*/ 303579 h 4476033"/>
              <a:gd name="connsiteX14" fmla="*/ 7313959 w 8349058"/>
              <a:gd name="connsiteY14" fmla="*/ 475518 h 4476033"/>
              <a:gd name="connsiteX15" fmla="*/ 7142020 w 8349058"/>
              <a:gd name="connsiteY15" fmla="*/ 694347 h 4476033"/>
              <a:gd name="connsiteX16" fmla="*/ 7306144 w 8349058"/>
              <a:gd name="connsiteY16" fmla="*/ 881918 h 4476033"/>
              <a:gd name="connsiteX17" fmla="*/ 7524974 w 8349058"/>
              <a:gd name="connsiteY17" fmla="*/ 1030410 h 4476033"/>
              <a:gd name="connsiteX18" fmla="*/ 7735990 w 8349058"/>
              <a:gd name="connsiteY18" fmla="*/ 1241425 h 4476033"/>
              <a:gd name="connsiteX19" fmla="*/ 7837589 w 8349058"/>
              <a:gd name="connsiteY19" fmla="*/ 1264871 h 4476033"/>
              <a:gd name="connsiteX20" fmla="*/ 7915744 w 8349058"/>
              <a:gd name="connsiteY20" fmla="*/ 1569671 h 4476033"/>
              <a:gd name="connsiteX21" fmla="*/ 7993897 w 8349058"/>
              <a:gd name="connsiteY21" fmla="*/ 1718164 h 4476033"/>
              <a:gd name="connsiteX22" fmla="*/ 7962636 w 8349058"/>
              <a:gd name="connsiteY22" fmla="*/ 1788501 h 4476033"/>
              <a:gd name="connsiteX23" fmla="*/ 8165836 w 8349058"/>
              <a:gd name="connsiteY23" fmla="*/ 2132379 h 4476033"/>
              <a:gd name="connsiteX24" fmla="*/ 8243990 w 8349058"/>
              <a:gd name="connsiteY24" fmla="*/ 2140196 h 4476033"/>
              <a:gd name="connsiteX25" fmla="*/ 8290881 w 8349058"/>
              <a:gd name="connsiteY25" fmla="*/ 2632563 h 4476033"/>
              <a:gd name="connsiteX26" fmla="*/ 8251805 w 8349058"/>
              <a:gd name="connsiteY26" fmla="*/ 3046779 h 4476033"/>
              <a:gd name="connsiteX27" fmla="*/ 7540605 w 8349058"/>
              <a:gd name="connsiteY27" fmla="*/ 3101487 h 4476033"/>
              <a:gd name="connsiteX28" fmla="*/ 6684821 w 8349058"/>
              <a:gd name="connsiteY28" fmla="*/ 3378790 h 4476033"/>
              <a:gd name="connsiteX29" fmla="*/ 3090402 w 8349058"/>
              <a:gd name="connsiteY29" fmla="*/ 4441682 h 4476033"/>
              <a:gd name="connsiteX30" fmla="*/ 76913 w 8349058"/>
              <a:gd name="connsiteY30" fmla="*/ 483333 h 4476033"/>
              <a:gd name="connsiteX31" fmla="*/ 835004 w 8349058"/>
              <a:gd name="connsiteY31" fmla="*/ 647456 h 4476033"/>
              <a:gd name="connsiteX32" fmla="*/ 1468052 w 8349058"/>
              <a:gd name="connsiteY32" fmla="*/ 1319578 h 4476033"/>
              <a:gd name="connsiteX33" fmla="*/ 1983866 w 8349058"/>
              <a:gd name="connsiteY33" fmla="*/ 1936994 h 4476033"/>
              <a:gd name="connsiteX34" fmla="*/ 2280850 w 8349058"/>
              <a:gd name="connsiteY34" fmla="*/ 1475887 h 4476033"/>
              <a:gd name="connsiteX35" fmla="*/ 2433910 w 8349058"/>
              <a:gd name="connsiteY35" fmla="*/ 1138818 h 4476033"/>
              <a:gd name="connsiteX0" fmla="*/ 2433910 w 8349058"/>
              <a:gd name="connsiteY0" fmla="*/ 1169412 h 4506627"/>
              <a:gd name="connsiteX1" fmla="*/ 2538759 w 8349058"/>
              <a:gd name="connsiteY1" fmla="*/ 724941 h 4506627"/>
              <a:gd name="connsiteX2" fmla="*/ 2929528 w 8349058"/>
              <a:gd name="connsiteY2" fmla="*/ 373249 h 4506627"/>
              <a:gd name="connsiteX3" fmla="*/ 3382820 w 8349058"/>
              <a:gd name="connsiteY3" fmla="*/ 248203 h 4506627"/>
              <a:gd name="connsiteX4" fmla="*/ 3586020 w 8349058"/>
              <a:gd name="connsiteY4" fmla="*/ 37187 h 4506627"/>
              <a:gd name="connsiteX5" fmla="*/ 4086205 w 8349058"/>
              <a:gd name="connsiteY5" fmla="*/ 5927 h 4506627"/>
              <a:gd name="connsiteX6" fmla="*/ 4344113 w 8349058"/>
              <a:gd name="connsiteY6" fmla="*/ 138788 h 4506627"/>
              <a:gd name="connsiteX7" fmla="*/ 4820851 w 8349058"/>
              <a:gd name="connsiteY7" fmla="*/ 52818 h 4506627"/>
              <a:gd name="connsiteX8" fmla="*/ 5149097 w 8349058"/>
              <a:gd name="connsiteY8" fmla="*/ 334172 h 4506627"/>
              <a:gd name="connsiteX9" fmla="*/ 6024420 w 8349058"/>
              <a:gd name="connsiteY9" fmla="*/ 537372 h 4506627"/>
              <a:gd name="connsiteX10" fmla="*/ 6469897 w 8349058"/>
              <a:gd name="connsiteY10" fmla="*/ 138787 h 4506627"/>
              <a:gd name="connsiteX11" fmla="*/ 6618390 w 8349058"/>
              <a:gd name="connsiteY11" fmla="*/ 177864 h 4506627"/>
              <a:gd name="connsiteX12" fmla="*/ 6809867 w 8349058"/>
              <a:gd name="connsiteY12" fmla="*/ 106519 h 4506627"/>
              <a:gd name="connsiteX13" fmla="*/ 7095128 w 8349058"/>
              <a:gd name="connsiteY13" fmla="*/ 341988 h 4506627"/>
              <a:gd name="connsiteX14" fmla="*/ 7188913 w 8349058"/>
              <a:gd name="connsiteY14" fmla="*/ 334173 h 4506627"/>
              <a:gd name="connsiteX15" fmla="*/ 7313959 w 8349058"/>
              <a:gd name="connsiteY15" fmla="*/ 506112 h 4506627"/>
              <a:gd name="connsiteX16" fmla="*/ 7142020 w 8349058"/>
              <a:gd name="connsiteY16" fmla="*/ 724941 h 4506627"/>
              <a:gd name="connsiteX17" fmla="*/ 7306144 w 8349058"/>
              <a:gd name="connsiteY17" fmla="*/ 912512 h 4506627"/>
              <a:gd name="connsiteX18" fmla="*/ 7524974 w 8349058"/>
              <a:gd name="connsiteY18" fmla="*/ 1061004 h 4506627"/>
              <a:gd name="connsiteX19" fmla="*/ 7735990 w 8349058"/>
              <a:gd name="connsiteY19" fmla="*/ 1272019 h 4506627"/>
              <a:gd name="connsiteX20" fmla="*/ 7837589 w 8349058"/>
              <a:gd name="connsiteY20" fmla="*/ 1295465 h 4506627"/>
              <a:gd name="connsiteX21" fmla="*/ 7915744 w 8349058"/>
              <a:gd name="connsiteY21" fmla="*/ 1600265 h 4506627"/>
              <a:gd name="connsiteX22" fmla="*/ 7993897 w 8349058"/>
              <a:gd name="connsiteY22" fmla="*/ 1748758 h 4506627"/>
              <a:gd name="connsiteX23" fmla="*/ 7962636 w 8349058"/>
              <a:gd name="connsiteY23" fmla="*/ 1819095 h 4506627"/>
              <a:gd name="connsiteX24" fmla="*/ 8165836 w 8349058"/>
              <a:gd name="connsiteY24" fmla="*/ 2162973 h 4506627"/>
              <a:gd name="connsiteX25" fmla="*/ 8243990 w 8349058"/>
              <a:gd name="connsiteY25" fmla="*/ 2170790 h 4506627"/>
              <a:gd name="connsiteX26" fmla="*/ 8290881 w 8349058"/>
              <a:gd name="connsiteY26" fmla="*/ 2663157 h 4506627"/>
              <a:gd name="connsiteX27" fmla="*/ 8251805 w 8349058"/>
              <a:gd name="connsiteY27" fmla="*/ 3077373 h 4506627"/>
              <a:gd name="connsiteX28" fmla="*/ 7540605 w 8349058"/>
              <a:gd name="connsiteY28" fmla="*/ 3132081 h 4506627"/>
              <a:gd name="connsiteX29" fmla="*/ 6684821 w 8349058"/>
              <a:gd name="connsiteY29" fmla="*/ 3409384 h 4506627"/>
              <a:gd name="connsiteX30" fmla="*/ 3090402 w 8349058"/>
              <a:gd name="connsiteY30" fmla="*/ 4472276 h 4506627"/>
              <a:gd name="connsiteX31" fmla="*/ 76913 w 8349058"/>
              <a:gd name="connsiteY31" fmla="*/ 513927 h 4506627"/>
              <a:gd name="connsiteX32" fmla="*/ 835004 w 8349058"/>
              <a:gd name="connsiteY32" fmla="*/ 678050 h 4506627"/>
              <a:gd name="connsiteX33" fmla="*/ 1468052 w 8349058"/>
              <a:gd name="connsiteY33" fmla="*/ 1350172 h 4506627"/>
              <a:gd name="connsiteX34" fmla="*/ 1983866 w 8349058"/>
              <a:gd name="connsiteY34" fmla="*/ 1967588 h 4506627"/>
              <a:gd name="connsiteX35" fmla="*/ 2280850 w 8349058"/>
              <a:gd name="connsiteY35" fmla="*/ 1506481 h 4506627"/>
              <a:gd name="connsiteX36" fmla="*/ 2433910 w 8349058"/>
              <a:gd name="connsiteY36" fmla="*/ 1169412 h 4506627"/>
              <a:gd name="connsiteX0" fmla="*/ 2433910 w 8349058"/>
              <a:gd name="connsiteY0" fmla="*/ 1168990 h 4506205"/>
              <a:gd name="connsiteX1" fmla="*/ 2538759 w 8349058"/>
              <a:gd name="connsiteY1" fmla="*/ 724519 h 4506205"/>
              <a:gd name="connsiteX2" fmla="*/ 2929528 w 8349058"/>
              <a:gd name="connsiteY2" fmla="*/ 372827 h 4506205"/>
              <a:gd name="connsiteX3" fmla="*/ 3382820 w 8349058"/>
              <a:gd name="connsiteY3" fmla="*/ 247781 h 4506205"/>
              <a:gd name="connsiteX4" fmla="*/ 3586020 w 8349058"/>
              <a:gd name="connsiteY4" fmla="*/ 36765 h 4506205"/>
              <a:gd name="connsiteX5" fmla="*/ 3875190 w 8349058"/>
              <a:gd name="connsiteY5" fmla="*/ 52397 h 4506205"/>
              <a:gd name="connsiteX6" fmla="*/ 4086205 w 8349058"/>
              <a:gd name="connsiteY6" fmla="*/ 5505 h 4506205"/>
              <a:gd name="connsiteX7" fmla="*/ 4344113 w 8349058"/>
              <a:gd name="connsiteY7" fmla="*/ 138366 h 4506205"/>
              <a:gd name="connsiteX8" fmla="*/ 4820851 w 8349058"/>
              <a:gd name="connsiteY8" fmla="*/ 52396 h 4506205"/>
              <a:gd name="connsiteX9" fmla="*/ 5149097 w 8349058"/>
              <a:gd name="connsiteY9" fmla="*/ 333750 h 4506205"/>
              <a:gd name="connsiteX10" fmla="*/ 6024420 w 8349058"/>
              <a:gd name="connsiteY10" fmla="*/ 536950 h 4506205"/>
              <a:gd name="connsiteX11" fmla="*/ 6469897 w 8349058"/>
              <a:gd name="connsiteY11" fmla="*/ 138365 h 4506205"/>
              <a:gd name="connsiteX12" fmla="*/ 6618390 w 8349058"/>
              <a:gd name="connsiteY12" fmla="*/ 177442 h 4506205"/>
              <a:gd name="connsiteX13" fmla="*/ 6809867 w 8349058"/>
              <a:gd name="connsiteY13" fmla="*/ 106097 h 4506205"/>
              <a:gd name="connsiteX14" fmla="*/ 7095128 w 8349058"/>
              <a:gd name="connsiteY14" fmla="*/ 341566 h 4506205"/>
              <a:gd name="connsiteX15" fmla="*/ 7188913 w 8349058"/>
              <a:gd name="connsiteY15" fmla="*/ 333751 h 4506205"/>
              <a:gd name="connsiteX16" fmla="*/ 7313959 w 8349058"/>
              <a:gd name="connsiteY16" fmla="*/ 505690 h 4506205"/>
              <a:gd name="connsiteX17" fmla="*/ 7142020 w 8349058"/>
              <a:gd name="connsiteY17" fmla="*/ 724519 h 4506205"/>
              <a:gd name="connsiteX18" fmla="*/ 7306144 w 8349058"/>
              <a:gd name="connsiteY18" fmla="*/ 912090 h 4506205"/>
              <a:gd name="connsiteX19" fmla="*/ 7524974 w 8349058"/>
              <a:gd name="connsiteY19" fmla="*/ 1060582 h 4506205"/>
              <a:gd name="connsiteX20" fmla="*/ 7735990 w 8349058"/>
              <a:gd name="connsiteY20" fmla="*/ 1271597 h 4506205"/>
              <a:gd name="connsiteX21" fmla="*/ 7837589 w 8349058"/>
              <a:gd name="connsiteY21" fmla="*/ 1295043 h 4506205"/>
              <a:gd name="connsiteX22" fmla="*/ 7915744 w 8349058"/>
              <a:gd name="connsiteY22" fmla="*/ 1599843 h 4506205"/>
              <a:gd name="connsiteX23" fmla="*/ 7993897 w 8349058"/>
              <a:gd name="connsiteY23" fmla="*/ 1748336 h 4506205"/>
              <a:gd name="connsiteX24" fmla="*/ 7962636 w 8349058"/>
              <a:gd name="connsiteY24" fmla="*/ 1818673 h 4506205"/>
              <a:gd name="connsiteX25" fmla="*/ 8165836 w 8349058"/>
              <a:gd name="connsiteY25" fmla="*/ 2162551 h 4506205"/>
              <a:gd name="connsiteX26" fmla="*/ 8243990 w 8349058"/>
              <a:gd name="connsiteY26" fmla="*/ 2170368 h 4506205"/>
              <a:gd name="connsiteX27" fmla="*/ 8290881 w 8349058"/>
              <a:gd name="connsiteY27" fmla="*/ 2662735 h 4506205"/>
              <a:gd name="connsiteX28" fmla="*/ 8251805 w 8349058"/>
              <a:gd name="connsiteY28" fmla="*/ 3076951 h 4506205"/>
              <a:gd name="connsiteX29" fmla="*/ 7540605 w 8349058"/>
              <a:gd name="connsiteY29" fmla="*/ 3131659 h 4506205"/>
              <a:gd name="connsiteX30" fmla="*/ 6684821 w 8349058"/>
              <a:gd name="connsiteY30" fmla="*/ 3408962 h 4506205"/>
              <a:gd name="connsiteX31" fmla="*/ 3090402 w 8349058"/>
              <a:gd name="connsiteY31" fmla="*/ 4471854 h 4506205"/>
              <a:gd name="connsiteX32" fmla="*/ 76913 w 8349058"/>
              <a:gd name="connsiteY32" fmla="*/ 513505 h 4506205"/>
              <a:gd name="connsiteX33" fmla="*/ 835004 w 8349058"/>
              <a:gd name="connsiteY33" fmla="*/ 677628 h 4506205"/>
              <a:gd name="connsiteX34" fmla="*/ 1468052 w 8349058"/>
              <a:gd name="connsiteY34" fmla="*/ 1349750 h 4506205"/>
              <a:gd name="connsiteX35" fmla="*/ 1983866 w 8349058"/>
              <a:gd name="connsiteY35" fmla="*/ 1967166 h 4506205"/>
              <a:gd name="connsiteX36" fmla="*/ 2280850 w 8349058"/>
              <a:gd name="connsiteY36" fmla="*/ 1506059 h 4506205"/>
              <a:gd name="connsiteX37" fmla="*/ 2433910 w 8349058"/>
              <a:gd name="connsiteY37" fmla="*/ 1168990 h 4506205"/>
              <a:gd name="connsiteX0" fmla="*/ 2433910 w 8349058"/>
              <a:gd name="connsiteY0" fmla="*/ 1168990 h 4506205"/>
              <a:gd name="connsiteX1" fmla="*/ 2538759 w 8349058"/>
              <a:gd name="connsiteY1" fmla="*/ 724519 h 4506205"/>
              <a:gd name="connsiteX2" fmla="*/ 2929528 w 8349058"/>
              <a:gd name="connsiteY2" fmla="*/ 372827 h 4506205"/>
              <a:gd name="connsiteX3" fmla="*/ 3343744 w 8349058"/>
              <a:gd name="connsiteY3" fmla="*/ 247781 h 4506205"/>
              <a:gd name="connsiteX4" fmla="*/ 3586020 w 8349058"/>
              <a:gd name="connsiteY4" fmla="*/ 36765 h 4506205"/>
              <a:gd name="connsiteX5" fmla="*/ 3875190 w 8349058"/>
              <a:gd name="connsiteY5" fmla="*/ 52397 h 4506205"/>
              <a:gd name="connsiteX6" fmla="*/ 4086205 w 8349058"/>
              <a:gd name="connsiteY6" fmla="*/ 5505 h 4506205"/>
              <a:gd name="connsiteX7" fmla="*/ 4344113 w 8349058"/>
              <a:gd name="connsiteY7" fmla="*/ 138366 h 4506205"/>
              <a:gd name="connsiteX8" fmla="*/ 4820851 w 8349058"/>
              <a:gd name="connsiteY8" fmla="*/ 52396 h 4506205"/>
              <a:gd name="connsiteX9" fmla="*/ 5149097 w 8349058"/>
              <a:gd name="connsiteY9" fmla="*/ 333750 h 4506205"/>
              <a:gd name="connsiteX10" fmla="*/ 6024420 w 8349058"/>
              <a:gd name="connsiteY10" fmla="*/ 536950 h 4506205"/>
              <a:gd name="connsiteX11" fmla="*/ 6469897 w 8349058"/>
              <a:gd name="connsiteY11" fmla="*/ 138365 h 4506205"/>
              <a:gd name="connsiteX12" fmla="*/ 6618390 w 8349058"/>
              <a:gd name="connsiteY12" fmla="*/ 177442 h 4506205"/>
              <a:gd name="connsiteX13" fmla="*/ 6809867 w 8349058"/>
              <a:gd name="connsiteY13" fmla="*/ 106097 h 4506205"/>
              <a:gd name="connsiteX14" fmla="*/ 7095128 w 8349058"/>
              <a:gd name="connsiteY14" fmla="*/ 341566 h 4506205"/>
              <a:gd name="connsiteX15" fmla="*/ 7188913 w 8349058"/>
              <a:gd name="connsiteY15" fmla="*/ 333751 h 4506205"/>
              <a:gd name="connsiteX16" fmla="*/ 7313959 w 8349058"/>
              <a:gd name="connsiteY16" fmla="*/ 505690 h 4506205"/>
              <a:gd name="connsiteX17" fmla="*/ 7142020 w 8349058"/>
              <a:gd name="connsiteY17" fmla="*/ 724519 h 4506205"/>
              <a:gd name="connsiteX18" fmla="*/ 7306144 w 8349058"/>
              <a:gd name="connsiteY18" fmla="*/ 912090 h 4506205"/>
              <a:gd name="connsiteX19" fmla="*/ 7524974 w 8349058"/>
              <a:gd name="connsiteY19" fmla="*/ 1060582 h 4506205"/>
              <a:gd name="connsiteX20" fmla="*/ 7735990 w 8349058"/>
              <a:gd name="connsiteY20" fmla="*/ 1271597 h 4506205"/>
              <a:gd name="connsiteX21" fmla="*/ 7837589 w 8349058"/>
              <a:gd name="connsiteY21" fmla="*/ 1295043 h 4506205"/>
              <a:gd name="connsiteX22" fmla="*/ 7915744 w 8349058"/>
              <a:gd name="connsiteY22" fmla="*/ 1599843 h 4506205"/>
              <a:gd name="connsiteX23" fmla="*/ 7993897 w 8349058"/>
              <a:gd name="connsiteY23" fmla="*/ 1748336 h 4506205"/>
              <a:gd name="connsiteX24" fmla="*/ 7962636 w 8349058"/>
              <a:gd name="connsiteY24" fmla="*/ 1818673 h 4506205"/>
              <a:gd name="connsiteX25" fmla="*/ 8165836 w 8349058"/>
              <a:gd name="connsiteY25" fmla="*/ 2162551 h 4506205"/>
              <a:gd name="connsiteX26" fmla="*/ 8243990 w 8349058"/>
              <a:gd name="connsiteY26" fmla="*/ 2170368 h 4506205"/>
              <a:gd name="connsiteX27" fmla="*/ 8290881 w 8349058"/>
              <a:gd name="connsiteY27" fmla="*/ 2662735 h 4506205"/>
              <a:gd name="connsiteX28" fmla="*/ 8251805 w 8349058"/>
              <a:gd name="connsiteY28" fmla="*/ 3076951 h 4506205"/>
              <a:gd name="connsiteX29" fmla="*/ 7540605 w 8349058"/>
              <a:gd name="connsiteY29" fmla="*/ 3131659 h 4506205"/>
              <a:gd name="connsiteX30" fmla="*/ 6684821 w 8349058"/>
              <a:gd name="connsiteY30" fmla="*/ 3408962 h 4506205"/>
              <a:gd name="connsiteX31" fmla="*/ 3090402 w 8349058"/>
              <a:gd name="connsiteY31" fmla="*/ 4471854 h 4506205"/>
              <a:gd name="connsiteX32" fmla="*/ 76913 w 8349058"/>
              <a:gd name="connsiteY32" fmla="*/ 513505 h 4506205"/>
              <a:gd name="connsiteX33" fmla="*/ 835004 w 8349058"/>
              <a:gd name="connsiteY33" fmla="*/ 677628 h 4506205"/>
              <a:gd name="connsiteX34" fmla="*/ 1468052 w 8349058"/>
              <a:gd name="connsiteY34" fmla="*/ 1349750 h 4506205"/>
              <a:gd name="connsiteX35" fmla="*/ 1983866 w 8349058"/>
              <a:gd name="connsiteY35" fmla="*/ 1967166 h 4506205"/>
              <a:gd name="connsiteX36" fmla="*/ 2280850 w 8349058"/>
              <a:gd name="connsiteY36" fmla="*/ 1506059 h 4506205"/>
              <a:gd name="connsiteX37" fmla="*/ 2433910 w 8349058"/>
              <a:gd name="connsiteY37" fmla="*/ 1168990 h 4506205"/>
              <a:gd name="connsiteX0" fmla="*/ 2433910 w 8349058"/>
              <a:gd name="connsiteY0" fmla="*/ 1168990 h 4506205"/>
              <a:gd name="connsiteX1" fmla="*/ 2405897 w 8349058"/>
              <a:gd name="connsiteY1" fmla="*/ 958982 h 4506205"/>
              <a:gd name="connsiteX2" fmla="*/ 2538759 w 8349058"/>
              <a:gd name="connsiteY2" fmla="*/ 724519 h 4506205"/>
              <a:gd name="connsiteX3" fmla="*/ 2929528 w 8349058"/>
              <a:gd name="connsiteY3" fmla="*/ 372827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433910 w 8349058"/>
              <a:gd name="connsiteY0" fmla="*/ 1168990 h 4506205"/>
              <a:gd name="connsiteX1" fmla="*/ 2405897 w 8349058"/>
              <a:gd name="connsiteY1" fmla="*/ 958982 h 4506205"/>
              <a:gd name="connsiteX2" fmla="*/ 2530943 w 8349058"/>
              <a:gd name="connsiteY2" fmla="*/ 724519 h 4506205"/>
              <a:gd name="connsiteX3" fmla="*/ 2929528 w 8349058"/>
              <a:gd name="connsiteY3" fmla="*/ 372827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433910 w 8349058"/>
              <a:gd name="connsiteY0" fmla="*/ 1168990 h 4506205"/>
              <a:gd name="connsiteX1" fmla="*/ 2405897 w 8349058"/>
              <a:gd name="connsiteY1" fmla="*/ 958982 h 4506205"/>
              <a:gd name="connsiteX2" fmla="*/ 2530943 w 8349058"/>
              <a:gd name="connsiteY2" fmla="*/ 724519 h 4506205"/>
              <a:gd name="connsiteX3" fmla="*/ 2859189 w 8349058"/>
              <a:gd name="connsiteY3" fmla="*/ 380643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433910 w 8349058"/>
              <a:gd name="connsiteY0" fmla="*/ 1168990 h 4506205"/>
              <a:gd name="connsiteX1" fmla="*/ 2405897 w 8349058"/>
              <a:gd name="connsiteY1" fmla="*/ 958982 h 4506205"/>
              <a:gd name="connsiteX2" fmla="*/ 2530943 w 8349058"/>
              <a:gd name="connsiteY2" fmla="*/ 724519 h 4506205"/>
              <a:gd name="connsiteX3" fmla="*/ 2859189 w 8349058"/>
              <a:gd name="connsiteY3" fmla="*/ 380643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398592 w 8313740"/>
              <a:gd name="connsiteY0" fmla="*/ 1168990 h 5687436"/>
              <a:gd name="connsiteX1" fmla="*/ 2370579 w 8313740"/>
              <a:gd name="connsiteY1" fmla="*/ 958982 h 5687436"/>
              <a:gd name="connsiteX2" fmla="*/ 2495625 w 8313740"/>
              <a:gd name="connsiteY2" fmla="*/ 724519 h 5687436"/>
              <a:gd name="connsiteX3" fmla="*/ 2823871 w 8313740"/>
              <a:gd name="connsiteY3" fmla="*/ 380643 h 5687436"/>
              <a:gd name="connsiteX4" fmla="*/ 3308426 w 8313740"/>
              <a:gd name="connsiteY4" fmla="*/ 247781 h 5687436"/>
              <a:gd name="connsiteX5" fmla="*/ 3550702 w 8313740"/>
              <a:gd name="connsiteY5" fmla="*/ 36765 h 5687436"/>
              <a:gd name="connsiteX6" fmla="*/ 3839872 w 8313740"/>
              <a:gd name="connsiteY6" fmla="*/ 52397 h 5687436"/>
              <a:gd name="connsiteX7" fmla="*/ 4050887 w 8313740"/>
              <a:gd name="connsiteY7" fmla="*/ 5505 h 5687436"/>
              <a:gd name="connsiteX8" fmla="*/ 4308795 w 8313740"/>
              <a:gd name="connsiteY8" fmla="*/ 138366 h 5687436"/>
              <a:gd name="connsiteX9" fmla="*/ 4785533 w 8313740"/>
              <a:gd name="connsiteY9" fmla="*/ 52396 h 5687436"/>
              <a:gd name="connsiteX10" fmla="*/ 5113779 w 8313740"/>
              <a:gd name="connsiteY10" fmla="*/ 333750 h 5687436"/>
              <a:gd name="connsiteX11" fmla="*/ 5989102 w 8313740"/>
              <a:gd name="connsiteY11" fmla="*/ 536950 h 5687436"/>
              <a:gd name="connsiteX12" fmla="*/ 6434579 w 8313740"/>
              <a:gd name="connsiteY12" fmla="*/ 138365 h 5687436"/>
              <a:gd name="connsiteX13" fmla="*/ 6583072 w 8313740"/>
              <a:gd name="connsiteY13" fmla="*/ 177442 h 5687436"/>
              <a:gd name="connsiteX14" fmla="*/ 6774549 w 8313740"/>
              <a:gd name="connsiteY14" fmla="*/ 106097 h 5687436"/>
              <a:gd name="connsiteX15" fmla="*/ 7059810 w 8313740"/>
              <a:gd name="connsiteY15" fmla="*/ 341566 h 5687436"/>
              <a:gd name="connsiteX16" fmla="*/ 7153595 w 8313740"/>
              <a:gd name="connsiteY16" fmla="*/ 333751 h 5687436"/>
              <a:gd name="connsiteX17" fmla="*/ 7278641 w 8313740"/>
              <a:gd name="connsiteY17" fmla="*/ 505690 h 5687436"/>
              <a:gd name="connsiteX18" fmla="*/ 7106702 w 8313740"/>
              <a:gd name="connsiteY18" fmla="*/ 724519 h 5687436"/>
              <a:gd name="connsiteX19" fmla="*/ 7270826 w 8313740"/>
              <a:gd name="connsiteY19" fmla="*/ 912090 h 5687436"/>
              <a:gd name="connsiteX20" fmla="*/ 7489656 w 8313740"/>
              <a:gd name="connsiteY20" fmla="*/ 1060582 h 5687436"/>
              <a:gd name="connsiteX21" fmla="*/ 7700672 w 8313740"/>
              <a:gd name="connsiteY21" fmla="*/ 1271597 h 5687436"/>
              <a:gd name="connsiteX22" fmla="*/ 7802271 w 8313740"/>
              <a:gd name="connsiteY22" fmla="*/ 1295043 h 5687436"/>
              <a:gd name="connsiteX23" fmla="*/ 7880426 w 8313740"/>
              <a:gd name="connsiteY23" fmla="*/ 1599843 h 5687436"/>
              <a:gd name="connsiteX24" fmla="*/ 7958579 w 8313740"/>
              <a:gd name="connsiteY24" fmla="*/ 1748336 h 5687436"/>
              <a:gd name="connsiteX25" fmla="*/ 7927318 w 8313740"/>
              <a:gd name="connsiteY25" fmla="*/ 1818673 h 5687436"/>
              <a:gd name="connsiteX26" fmla="*/ 8130518 w 8313740"/>
              <a:gd name="connsiteY26" fmla="*/ 2162551 h 5687436"/>
              <a:gd name="connsiteX27" fmla="*/ 8208672 w 8313740"/>
              <a:gd name="connsiteY27" fmla="*/ 2170368 h 5687436"/>
              <a:gd name="connsiteX28" fmla="*/ 8255563 w 8313740"/>
              <a:gd name="connsiteY28" fmla="*/ 2662735 h 5687436"/>
              <a:gd name="connsiteX29" fmla="*/ 8216487 w 8313740"/>
              <a:gd name="connsiteY29" fmla="*/ 3076951 h 5687436"/>
              <a:gd name="connsiteX30" fmla="*/ 7505287 w 8313740"/>
              <a:gd name="connsiteY30" fmla="*/ 3131659 h 5687436"/>
              <a:gd name="connsiteX31" fmla="*/ 6649503 w 8313740"/>
              <a:gd name="connsiteY31" fmla="*/ 3408962 h 5687436"/>
              <a:gd name="connsiteX32" fmla="*/ 3055084 w 8313740"/>
              <a:gd name="connsiteY32" fmla="*/ 4471854 h 5687436"/>
              <a:gd name="connsiteX33" fmla="*/ 1768795 w 8313740"/>
              <a:gd name="connsiteY33" fmla="*/ 5530982 h 5687436"/>
              <a:gd name="connsiteX34" fmla="*/ 41595 w 8313740"/>
              <a:gd name="connsiteY34" fmla="*/ 513505 h 5687436"/>
              <a:gd name="connsiteX35" fmla="*/ 799686 w 8313740"/>
              <a:gd name="connsiteY35" fmla="*/ 677628 h 5687436"/>
              <a:gd name="connsiteX36" fmla="*/ 1432734 w 8313740"/>
              <a:gd name="connsiteY36" fmla="*/ 1349750 h 5687436"/>
              <a:gd name="connsiteX37" fmla="*/ 1948548 w 8313740"/>
              <a:gd name="connsiteY37" fmla="*/ 1967166 h 5687436"/>
              <a:gd name="connsiteX38" fmla="*/ 2245532 w 8313740"/>
              <a:gd name="connsiteY38" fmla="*/ 1506059 h 5687436"/>
              <a:gd name="connsiteX39" fmla="*/ 2398592 w 8313740"/>
              <a:gd name="connsiteY39" fmla="*/ 1168990 h 5687436"/>
              <a:gd name="connsiteX0" fmla="*/ 2611590 w 8526738"/>
              <a:gd name="connsiteY0" fmla="*/ 1168990 h 5884350"/>
              <a:gd name="connsiteX1" fmla="*/ 2583577 w 8526738"/>
              <a:gd name="connsiteY1" fmla="*/ 958982 h 5884350"/>
              <a:gd name="connsiteX2" fmla="*/ 2708623 w 8526738"/>
              <a:gd name="connsiteY2" fmla="*/ 724519 h 5884350"/>
              <a:gd name="connsiteX3" fmla="*/ 3036869 w 8526738"/>
              <a:gd name="connsiteY3" fmla="*/ 380643 h 5884350"/>
              <a:gd name="connsiteX4" fmla="*/ 3521424 w 8526738"/>
              <a:gd name="connsiteY4" fmla="*/ 247781 h 5884350"/>
              <a:gd name="connsiteX5" fmla="*/ 3763700 w 8526738"/>
              <a:gd name="connsiteY5" fmla="*/ 36765 h 5884350"/>
              <a:gd name="connsiteX6" fmla="*/ 4052870 w 8526738"/>
              <a:gd name="connsiteY6" fmla="*/ 52397 h 5884350"/>
              <a:gd name="connsiteX7" fmla="*/ 4263885 w 8526738"/>
              <a:gd name="connsiteY7" fmla="*/ 5505 h 5884350"/>
              <a:gd name="connsiteX8" fmla="*/ 4521793 w 8526738"/>
              <a:gd name="connsiteY8" fmla="*/ 138366 h 5884350"/>
              <a:gd name="connsiteX9" fmla="*/ 4998531 w 8526738"/>
              <a:gd name="connsiteY9" fmla="*/ 52396 h 5884350"/>
              <a:gd name="connsiteX10" fmla="*/ 5326777 w 8526738"/>
              <a:gd name="connsiteY10" fmla="*/ 333750 h 5884350"/>
              <a:gd name="connsiteX11" fmla="*/ 6202100 w 8526738"/>
              <a:gd name="connsiteY11" fmla="*/ 536950 h 5884350"/>
              <a:gd name="connsiteX12" fmla="*/ 6647577 w 8526738"/>
              <a:gd name="connsiteY12" fmla="*/ 138365 h 5884350"/>
              <a:gd name="connsiteX13" fmla="*/ 6796070 w 8526738"/>
              <a:gd name="connsiteY13" fmla="*/ 177442 h 5884350"/>
              <a:gd name="connsiteX14" fmla="*/ 6987547 w 8526738"/>
              <a:gd name="connsiteY14" fmla="*/ 106097 h 5884350"/>
              <a:gd name="connsiteX15" fmla="*/ 7272808 w 8526738"/>
              <a:gd name="connsiteY15" fmla="*/ 341566 h 5884350"/>
              <a:gd name="connsiteX16" fmla="*/ 7366593 w 8526738"/>
              <a:gd name="connsiteY16" fmla="*/ 333751 h 5884350"/>
              <a:gd name="connsiteX17" fmla="*/ 7491639 w 8526738"/>
              <a:gd name="connsiteY17" fmla="*/ 505690 h 5884350"/>
              <a:gd name="connsiteX18" fmla="*/ 7319700 w 8526738"/>
              <a:gd name="connsiteY18" fmla="*/ 724519 h 5884350"/>
              <a:gd name="connsiteX19" fmla="*/ 7483824 w 8526738"/>
              <a:gd name="connsiteY19" fmla="*/ 912090 h 5884350"/>
              <a:gd name="connsiteX20" fmla="*/ 7702654 w 8526738"/>
              <a:gd name="connsiteY20" fmla="*/ 1060582 h 5884350"/>
              <a:gd name="connsiteX21" fmla="*/ 7913670 w 8526738"/>
              <a:gd name="connsiteY21" fmla="*/ 1271597 h 5884350"/>
              <a:gd name="connsiteX22" fmla="*/ 8015269 w 8526738"/>
              <a:gd name="connsiteY22" fmla="*/ 1295043 h 5884350"/>
              <a:gd name="connsiteX23" fmla="*/ 8093424 w 8526738"/>
              <a:gd name="connsiteY23" fmla="*/ 1599843 h 5884350"/>
              <a:gd name="connsiteX24" fmla="*/ 8171577 w 8526738"/>
              <a:gd name="connsiteY24" fmla="*/ 1748336 h 5884350"/>
              <a:gd name="connsiteX25" fmla="*/ 8140316 w 8526738"/>
              <a:gd name="connsiteY25" fmla="*/ 1818673 h 5884350"/>
              <a:gd name="connsiteX26" fmla="*/ 8343516 w 8526738"/>
              <a:gd name="connsiteY26" fmla="*/ 2162551 h 5884350"/>
              <a:gd name="connsiteX27" fmla="*/ 8421670 w 8526738"/>
              <a:gd name="connsiteY27" fmla="*/ 2170368 h 5884350"/>
              <a:gd name="connsiteX28" fmla="*/ 8468561 w 8526738"/>
              <a:gd name="connsiteY28" fmla="*/ 2662735 h 5884350"/>
              <a:gd name="connsiteX29" fmla="*/ 8429485 w 8526738"/>
              <a:gd name="connsiteY29" fmla="*/ 3076951 h 5884350"/>
              <a:gd name="connsiteX30" fmla="*/ 7718285 w 8526738"/>
              <a:gd name="connsiteY30" fmla="*/ 3131659 h 5884350"/>
              <a:gd name="connsiteX31" fmla="*/ 6862501 w 8526738"/>
              <a:gd name="connsiteY31" fmla="*/ 3408962 h 5884350"/>
              <a:gd name="connsiteX32" fmla="*/ 3268082 w 8526738"/>
              <a:gd name="connsiteY32" fmla="*/ 4471854 h 5884350"/>
              <a:gd name="connsiteX33" fmla="*/ 1981793 w 8526738"/>
              <a:gd name="connsiteY33" fmla="*/ 5530982 h 5884350"/>
              <a:gd name="connsiteX34" fmla="*/ 90470 w 8526738"/>
              <a:gd name="connsiteY34" fmla="*/ 5538796 h 5884350"/>
              <a:gd name="connsiteX35" fmla="*/ 254593 w 8526738"/>
              <a:gd name="connsiteY35" fmla="*/ 513505 h 5884350"/>
              <a:gd name="connsiteX36" fmla="*/ 1012684 w 8526738"/>
              <a:gd name="connsiteY36" fmla="*/ 677628 h 5884350"/>
              <a:gd name="connsiteX37" fmla="*/ 1645732 w 8526738"/>
              <a:gd name="connsiteY37" fmla="*/ 1349750 h 5884350"/>
              <a:gd name="connsiteX38" fmla="*/ 2161546 w 8526738"/>
              <a:gd name="connsiteY38" fmla="*/ 1967166 h 5884350"/>
              <a:gd name="connsiteX39" fmla="*/ 2458530 w 8526738"/>
              <a:gd name="connsiteY39" fmla="*/ 1506059 h 5884350"/>
              <a:gd name="connsiteX40" fmla="*/ 2611590 w 8526738"/>
              <a:gd name="connsiteY40" fmla="*/ 1168990 h 5884350"/>
              <a:gd name="connsiteX0" fmla="*/ 2653975 w 8569123"/>
              <a:gd name="connsiteY0" fmla="*/ 1168990 h 5884350"/>
              <a:gd name="connsiteX1" fmla="*/ 2625962 w 8569123"/>
              <a:gd name="connsiteY1" fmla="*/ 958982 h 5884350"/>
              <a:gd name="connsiteX2" fmla="*/ 2751008 w 8569123"/>
              <a:gd name="connsiteY2" fmla="*/ 724519 h 5884350"/>
              <a:gd name="connsiteX3" fmla="*/ 3079254 w 8569123"/>
              <a:gd name="connsiteY3" fmla="*/ 380643 h 5884350"/>
              <a:gd name="connsiteX4" fmla="*/ 3563809 w 8569123"/>
              <a:gd name="connsiteY4" fmla="*/ 247781 h 5884350"/>
              <a:gd name="connsiteX5" fmla="*/ 3806085 w 8569123"/>
              <a:gd name="connsiteY5" fmla="*/ 36765 h 5884350"/>
              <a:gd name="connsiteX6" fmla="*/ 4095255 w 8569123"/>
              <a:gd name="connsiteY6" fmla="*/ 52397 h 5884350"/>
              <a:gd name="connsiteX7" fmla="*/ 4306270 w 8569123"/>
              <a:gd name="connsiteY7" fmla="*/ 5505 h 5884350"/>
              <a:gd name="connsiteX8" fmla="*/ 4564178 w 8569123"/>
              <a:gd name="connsiteY8" fmla="*/ 138366 h 5884350"/>
              <a:gd name="connsiteX9" fmla="*/ 5040916 w 8569123"/>
              <a:gd name="connsiteY9" fmla="*/ 52396 h 5884350"/>
              <a:gd name="connsiteX10" fmla="*/ 5369162 w 8569123"/>
              <a:gd name="connsiteY10" fmla="*/ 333750 h 5884350"/>
              <a:gd name="connsiteX11" fmla="*/ 6244485 w 8569123"/>
              <a:gd name="connsiteY11" fmla="*/ 536950 h 5884350"/>
              <a:gd name="connsiteX12" fmla="*/ 6689962 w 8569123"/>
              <a:gd name="connsiteY12" fmla="*/ 138365 h 5884350"/>
              <a:gd name="connsiteX13" fmla="*/ 6838455 w 8569123"/>
              <a:gd name="connsiteY13" fmla="*/ 177442 h 5884350"/>
              <a:gd name="connsiteX14" fmla="*/ 7029932 w 8569123"/>
              <a:gd name="connsiteY14" fmla="*/ 106097 h 5884350"/>
              <a:gd name="connsiteX15" fmla="*/ 7315193 w 8569123"/>
              <a:gd name="connsiteY15" fmla="*/ 341566 h 5884350"/>
              <a:gd name="connsiteX16" fmla="*/ 7408978 w 8569123"/>
              <a:gd name="connsiteY16" fmla="*/ 333751 h 5884350"/>
              <a:gd name="connsiteX17" fmla="*/ 7534024 w 8569123"/>
              <a:gd name="connsiteY17" fmla="*/ 505690 h 5884350"/>
              <a:gd name="connsiteX18" fmla="*/ 7362085 w 8569123"/>
              <a:gd name="connsiteY18" fmla="*/ 724519 h 5884350"/>
              <a:gd name="connsiteX19" fmla="*/ 7526209 w 8569123"/>
              <a:gd name="connsiteY19" fmla="*/ 912090 h 5884350"/>
              <a:gd name="connsiteX20" fmla="*/ 7745039 w 8569123"/>
              <a:gd name="connsiteY20" fmla="*/ 1060582 h 5884350"/>
              <a:gd name="connsiteX21" fmla="*/ 7956055 w 8569123"/>
              <a:gd name="connsiteY21" fmla="*/ 1271597 h 5884350"/>
              <a:gd name="connsiteX22" fmla="*/ 8057654 w 8569123"/>
              <a:gd name="connsiteY22" fmla="*/ 1295043 h 5884350"/>
              <a:gd name="connsiteX23" fmla="*/ 8135809 w 8569123"/>
              <a:gd name="connsiteY23" fmla="*/ 1599843 h 5884350"/>
              <a:gd name="connsiteX24" fmla="*/ 8213962 w 8569123"/>
              <a:gd name="connsiteY24" fmla="*/ 1748336 h 5884350"/>
              <a:gd name="connsiteX25" fmla="*/ 8182701 w 8569123"/>
              <a:gd name="connsiteY25" fmla="*/ 1818673 h 5884350"/>
              <a:gd name="connsiteX26" fmla="*/ 8385901 w 8569123"/>
              <a:gd name="connsiteY26" fmla="*/ 2162551 h 5884350"/>
              <a:gd name="connsiteX27" fmla="*/ 8464055 w 8569123"/>
              <a:gd name="connsiteY27" fmla="*/ 2170368 h 5884350"/>
              <a:gd name="connsiteX28" fmla="*/ 8510946 w 8569123"/>
              <a:gd name="connsiteY28" fmla="*/ 2662735 h 5884350"/>
              <a:gd name="connsiteX29" fmla="*/ 8471870 w 8569123"/>
              <a:gd name="connsiteY29" fmla="*/ 3076951 h 5884350"/>
              <a:gd name="connsiteX30" fmla="*/ 7760670 w 8569123"/>
              <a:gd name="connsiteY30" fmla="*/ 3131659 h 5884350"/>
              <a:gd name="connsiteX31" fmla="*/ 6904886 w 8569123"/>
              <a:gd name="connsiteY31" fmla="*/ 3408962 h 5884350"/>
              <a:gd name="connsiteX32" fmla="*/ 3310467 w 8569123"/>
              <a:gd name="connsiteY32" fmla="*/ 4471854 h 5884350"/>
              <a:gd name="connsiteX33" fmla="*/ 2024178 w 8569123"/>
              <a:gd name="connsiteY33" fmla="*/ 5530982 h 5884350"/>
              <a:gd name="connsiteX34" fmla="*/ 132855 w 8569123"/>
              <a:gd name="connsiteY34" fmla="*/ 5538796 h 5884350"/>
              <a:gd name="connsiteX35" fmla="*/ 78147 w 8569123"/>
              <a:gd name="connsiteY35" fmla="*/ 146182 h 5884350"/>
              <a:gd name="connsiteX36" fmla="*/ 1055069 w 8569123"/>
              <a:gd name="connsiteY36" fmla="*/ 677628 h 5884350"/>
              <a:gd name="connsiteX37" fmla="*/ 1688117 w 8569123"/>
              <a:gd name="connsiteY37" fmla="*/ 1349750 h 5884350"/>
              <a:gd name="connsiteX38" fmla="*/ 2203931 w 8569123"/>
              <a:gd name="connsiteY38" fmla="*/ 1967166 h 5884350"/>
              <a:gd name="connsiteX39" fmla="*/ 2500915 w 8569123"/>
              <a:gd name="connsiteY39" fmla="*/ 1506059 h 5884350"/>
              <a:gd name="connsiteX40" fmla="*/ 2653975 w 8569123"/>
              <a:gd name="connsiteY40" fmla="*/ 1168990 h 5884350"/>
              <a:gd name="connsiteX0" fmla="*/ 2653975 w 8569123"/>
              <a:gd name="connsiteY0" fmla="*/ 1168990 h 5884350"/>
              <a:gd name="connsiteX1" fmla="*/ 2625962 w 8569123"/>
              <a:gd name="connsiteY1" fmla="*/ 958982 h 5884350"/>
              <a:gd name="connsiteX2" fmla="*/ 2751008 w 8569123"/>
              <a:gd name="connsiteY2" fmla="*/ 724519 h 5884350"/>
              <a:gd name="connsiteX3" fmla="*/ 3079254 w 8569123"/>
              <a:gd name="connsiteY3" fmla="*/ 380643 h 5884350"/>
              <a:gd name="connsiteX4" fmla="*/ 3563809 w 8569123"/>
              <a:gd name="connsiteY4" fmla="*/ 247781 h 5884350"/>
              <a:gd name="connsiteX5" fmla="*/ 3806085 w 8569123"/>
              <a:gd name="connsiteY5" fmla="*/ 36765 h 5884350"/>
              <a:gd name="connsiteX6" fmla="*/ 4095255 w 8569123"/>
              <a:gd name="connsiteY6" fmla="*/ 52397 h 5884350"/>
              <a:gd name="connsiteX7" fmla="*/ 4306270 w 8569123"/>
              <a:gd name="connsiteY7" fmla="*/ 5505 h 5884350"/>
              <a:gd name="connsiteX8" fmla="*/ 4564178 w 8569123"/>
              <a:gd name="connsiteY8" fmla="*/ 138366 h 5884350"/>
              <a:gd name="connsiteX9" fmla="*/ 5040916 w 8569123"/>
              <a:gd name="connsiteY9" fmla="*/ 52396 h 5884350"/>
              <a:gd name="connsiteX10" fmla="*/ 5369162 w 8569123"/>
              <a:gd name="connsiteY10" fmla="*/ 333750 h 5884350"/>
              <a:gd name="connsiteX11" fmla="*/ 6244485 w 8569123"/>
              <a:gd name="connsiteY11" fmla="*/ 536950 h 5884350"/>
              <a:gd name="connsiteX12" fmla="*/ 6689962 w 8569123"/>
              <a:gd name="connsiteY12" fmla="*/ 138365 h 5884350"/>
              <a:gd name="connsiteX13" fmla="*/ 6838455 w 8569123"/>
              <a:gd name="connsiteY13" fmla="*/ 177442 h 5884350"/>
              <a:gd name="connsiteX14" fmla="*/ 7029932 w 8569123"/>
              <a:gd name="connsiteY14" fmla="*/ 106097 h 5884350"/>
              <a:gd name="connsiteX15" fmla="*/ 7315193 w 8569123"/>
              <a:gd name="connsiteY15" fmla="*/ 341566 h 5884350"/>
              <a:gd name="connsiteX16" fmla="*/ 7408978 w 8569123"/>
              <a:gd name="connsiteY16" fmla="*/ 333751 h 5884350"/>
              <a:gd name="connsiteX17" fmla="*/ 7534024 w 8569123"/>
              <a:gd name="connsiteY17" fmla="*/ 505690 h 5884350"/>
              <a:gd name="connsiteX18" fmla="*/ 7362085 w 8569123"/>
              <a:gd name="connsiteY18" fmla="*/ 724519 h 5884350"/>
              <a:gd name="connsiteX19" fmla="*/ 7526209 w 8569123"/>
              <a:gd name="connsiteY19" fmla="*/ 912090 h 5884350"/>
              <a:gd name="connsiteX20" fmla="*/ 7745039 w 8569123"/>
              <a:gd name="connsiteY20" fmla="*/ 1060582 h 5884350"/>
              <a:gd name="connsiteX21" fmla="*/ 7956055 w 8569123"/>
              <a:gd name="connsiteY21" fmla="*/ 1271597 h 5884350"/>
              <a:gd name="connsiteX22" fmla="*/ 8057654 w 8569123"/>
              <a:gd name="connsiteY22" fmla="*/ 1295043 h 5884350"/>
              <a:gd name="connsiteX23" fmla="*/ 8135809 w 8569123"/>
              <a:gd name="connsiteY23" fmla="*/ 1599843 h 5884350"/>
              <a:gd name="connsiteX24" fmla="*/ 8213962 w 8569123"/>
              <a:gd name="connsiteY24" fmla="*/ 1748336 h 5884350"/>
              <a:gd name="connsiteX25" fmla="*/ 8182701 w 8569123"/>
              <a:gd name="connsiteY25" fmla="*/ 1818673 h 5884350"/>
              <a:gd name="connsiteX26" fmla="*/ 8385901 w 8569123"/>
              <a:gd name="connsiteY26" fmla="*/ 2162551 h 5884350"/>
              <a:gd name="connsiteX27" fmla="*/ 8464055 w 8569123"/>
              <a:gd name="connsiteY27" fmla="*/ 2170368 h 5884350"/>
              <a:gd name="connsiteX28" fmla="*/ 8510946 w 8569123"/>
              <a:gd name="connsiteY28" fmla="*/ 2662735 h 5884350"/>
              <a:gd name="connsiteX29" fmla="*/ 8471870 w 8569123"/>
              <a:gd name="connsiteY29" fmla="*/ 3076951 h 5884350"/>
              <a:gd name="connsiteX30" fmla="*/ 7760670 w 8569123"/>
              <a:gd name="connsiteY30" fmla="*/ 3131659 h 5884350"/>
              <a:gd name="connsiteX31" fmla="*/ 6904886 w 8569123"/>
              <a:gd name="connsiteY31" fmla="*/ 3408962 h 5884350"/>
              <a:gd name="connsiteX32" fmla="*/ 3310467 w 8569123"/>
              <a:gd name="connsiteY32" fmla="*/ 4471854 h 5884350"/>
              <a:gd name="connsiteX33" fmla="*/ 2024178 w 8569123"/>
              <a:gd name="connsiteY33" fmla="*/ 5530982 h 5884350"/>
              <a:gd name="connsiteX34" fmla="*/ 132855 w 8569123"/>
              <a:gd name="connsiteY34" fmla="*/ 5538796 h 5884350"/>
              <a:gd name="connsiteX35" fmla="*/ 78147 w 8569123"/>
              <a:gd name="connsiteY35" fmla="*/ 146182 h 5884350"/>
              <a:gd name="connsiteX36" fmla="*/ 1055069 w 8569123"/>
              <a:gd name="connsiteY36" fmla="*/ 677628 h 5884350"/>
              <a:gd name="connsiteX37" fmla="*/ 1688117 w 8569123"/>
              <a:gd name="connsiteY37" fmla="*/ 1349750 h 5884350"/>
              <a:gd name="connsiteX38" fmla="*/ 2203931 w 8569123"/>
              <a:gd name="connsiteY38" fmla="*/ 1967166 h 5884350"/>
              <a:gd name="connsiteX39" fmla="*/ 2500915 w 8569123"/>
              <a:gd name="connsiteY39" fmla="*/ 1506059 h 5884350"/>
              <a:gd name="connsiteX40" fmla="*/ 2653975 w 8569123"/>
              <a:gd name="connsiteY40" fmla="*/ 1168990 h 5884350"/>
              <a:gd name="connsiteX0" fmla="*/ 2684013 w 8599161"/>
              <a:gd name="connsiteY0" fmla="*/ 1353691 h 6069051"/>
              <a:gd name="connsiteX1" fmla="*/ 2656000 w 8599161"/>
              <a:gd name="connsiteY1" fmla="*/ 1143683 h 6069051"/>
              <a:gd name="connsiteX2" fmla="*/ 2781046 w 8599161"/>
              <a:gd name="connsiteY2" fmla="*/ 909220 h 6069051"/>
              <a:gd name="connsiteX3" fmla="*/ 3109292 w 8599161"/>
              <a:gd name="connsiteY3" fmla="*/ 565344 h 6069051"/>
              <a:gd name="connsiteX4" fmla="*/ 3593847 w 8599161"/>
              <a:gd name="connsiteY4" fmla="*/ 432482 h 6069051"/>
              <a:gd name="connsiteX5" fmla="*/ 3836123 w 8599161"/>
              <a:gd name="connsiteY5" fmla="*/ 221466 h 6069051"/>
              <a:gd name="connsiteX6" fmla="*/ 4125293 w 8599161"/>
              <a:gd name="connsiteY6" fmla="*/ 237098 h 6069051"/>
              <a:gd name="connsiteX7" fmla="*/ 4336308 w 8599161"/>
              <a:gd name="connsiteY7" fmla="*/ 190206 h 6069051"/>
              <a:gd name="connsiteX8" fmla="*/ 4594216 w 8599161"/>
              <a:gd name="connsiteY8" fmla="*/ 323067 h 6069051"/>
              <a:gd name="connsiteX9" fmla="*/ 5070954 w 8599161"/>
              <a:gd name="connsiteY9" fmla="*/ 237097 h 6069051"/>
              <a:gd name="connsiteX10" fmla="*/ 5399200 w 8599161"/>
              <a:gd name="connsiteY10" fmla="*/ 518451 h 6069051"/>
              <a:gd name="connsiteX11" fmla="*/ 6274523 w 8599161"/>
              <a:gd name="connsiteY11" fmla="*/ 721651 h 6069051"/>
              <a:gd name="connsiteX12" fmla="*/ 6720000 w 8599161"/>
              <a:gd name="connsiteY12" fmla="*/ 323066 h 6069051"/>
              <a:gd name="connsiteX13" fmla="*/ 6868493 w 8599161"/>
              <a:gd name="connsiteY13" fmla="*/ 362143 h 6069051"/>
              <a:gd name="connsiteX14" fmla="*/ 7059970 w 8599161"/>
              <a:gd name="connsiteY14" fmla="*/ 290798 h 6069051"/>
              <a:gd name="connsiteX15" fmla="*/ 7345231 w 8599161"/>
              <a:gd name="connsiteY15" fmla="*/ 526267 h 6069051"/>
              <a:gd name="connsiteX16" fmla="*/ 7439016 w 8599161"/>
              <a:gd name="connsiteY16" fmla="*/ 518452 h 6069051"/>
              <a:gd name="connsiteX17" fmla="*/ 7564062 w 8599161"/>
              <a:gd name="connsiteY17" fmla="*/ 690391 h 6069051"/>
              <a:gd name="connsiteX18" fmla="*/ 7392123 w 8599161"/>
              <a:gd name="connsiteY18" fmla="*/ 909220 h 6069051"/>
              <a:gd name="connsiteX19" fmla="*/ 7556247 w 8599161"/>
              <a:gd name="connsiteY19" fmla="*/ 1096791 h 6069051"/>
              <a:gd name="connsiteX20" fmla="*/ 7775077 w 8599161"/>
              <a:gd name="connsiteY20" fmla="*/ 1245283 h 6069051"/>
              <a:gd name="connsiteX21" fmla="*/ 7986093 w 8599161"/>
              <a:gd name="connsiteY21" fmla="*/ 1456298 h 6069051"/>
              <a:gd name="connsiteX22" fmla="*/ 8087692 w 8599161"/>
              <a:gd name="connsiteY22" fmla="*/ 1479744 h 6069051"/>
              <a:gd name="connsiteX23" fmla="*/ 8165847 w 8599161"/>
              <a:gd name="connsiteY23" fmla="*/ 1784544 h 6069051"/>
              <a:gd name="connsiteX24" fmla="*/ 8244000 w 8599161"/>
              <a:gd name="connsiteY24" fmla="*/ 1933037 h 6069051"/>
              <a:gd name="connsiteX25" fmla="*/ 8212739 w 8599161"/>
              <a:gd name="connsiteY25" fmla="*/ 2003374 h 6069051"/>
              <a:gd name="connsiteX26" fmla="*/ 8415939 w 8599161"/>
              <a:gd name="connsiteY26" fmla="*/ 2347252 h 6069051"/>
              <a:gd name="connsiteX27" fmla="*/ 8494093 w 8599161"/>
              <a:gd name="connsiteY27" fmla="*/ 2355069 h 6069051"/>
              <a:gd name="connsiteX28" fmla="*/ 8540984 w 8599161"/>
              <a:gd name="connsiteY28" fmla="*/ 2847436 h 6069051"/>
              <a:gd name="connsiteX29" fmla="*/ 8501908 w 8599161"/>
              <a:gd name="connsiteY29" fmla="*/ 3261652 h 6069051"/>
              <a:gd name="connsiteX30" fmla="*/ 7790708 w 8599161"/>
              <a:gd name="connsiteY30" fmla="*/ 3316360 h 6069051"/>
              <a:gd name="connsiteX31" fmla="*/ 6934924 w 8599161"/>
              <a:gd name="connsiteY31" fmla="*/ 3593663 h 6069051"/>
              <a:gd name="connsiteX32" fmla="*/ 3340505 w 8599161"/>
              <a:gd name="connsiteY32" fmla="*/ 4656555 h 6069051"/>
              <a:gd name="connsiteX33" fmla="*/ 2054216 w 8599161"/>
              <a:gd name="connsiteY33" fmla="*/ 5715683 h 6069051"/>
              <a:gd name="connsiteX34" fmla="*/ 162893 w 8599161"/>
              <a:gd name="connsiteY34" fmla="*/ 5723497 h 6069051"/>
              <a:gd name="connsiteX35" fmla="*/ 108185 w 8599161"/>
              <a:gd name="connsiteY35" fmla="*/ 330883 h 6069051"/>
              <a:gd name="connsiteX36" fmla="*/ 327017 w 8599161"/>
              <a:gd name="connsiteY36" fmla="*/ 627866 h 6069051"/>
              <a:gd name="connsiteX37" fmla="*/ 1085107 w 8599161"/>
              <a:gd name="connsiteY37" fmla="*/ 862329 h 6069051"/>
              <a:gd name="connsiteX38" fmla="*/ 1718155 w 8599161"/>
              <a:gd name="connsiteY38" fmla="*/ 1534451 h 6069051"/>
              <a:gd name="connsiteX39" fmla="*/ 2233969 w 8599161"/>
              <a:gd name="connsiteY39" fmla="*/ 2151867 h 6069051"/>
              <a:gd name="connsiteX40" fmla="*/ 2530953 w 8599161"/>
              <a:gd name="connsiteY40" fmla="*/ 1690760 h 6069051"/>
              <a:gd name="connsiteX41" fmla="*/ 2684013 w 8599161"/>
              <a:gd name="connsiteY41" fmla="*/ 1353691 h 6069051"/>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3340505 w 8599161"/>
              <a:gd name="connsiteY32" fmla="*/ 4471854 h 5884350"/>
              <a:gd name="connsiteX33" fmla="*/ 2054216 w 8599161"/>
              <a:gd name="connsiteY33" fmla="*/ 5530982 h 5884350"/>
              <a:gd name="connsiteX34" fmla="*/ 162893 w 8599161"/>
              <a:gd name="connsiteY34" fmla="*/ 5538796 h 5884350"/>
              <a:gd name="connsiteX35" fmla="*/ 108185 w 8599161"/>
              <a:gd name="connsiteY35" fmla="*/ 146182 h 5884350"/>
              <a:gd name="connsiteX36" fmla="*/ 327017 w 8599161"/>
              <a:gd name="connsiteY36" fmla="*/ 443165 h 5884350"/>
              <a:gd name="connsiteX37" fmla="*/ 1085107 w 8599161"/>
              <a:gd name="connsiteY37" fmla="*/ 677628 h 5884350"/>
              <a:gd name="connsiteX38" fmla="*/ 1718155 w 8599161"/>
              <a:gd name="connsiteY38" fmla="*/ 1349750 h 5884350"/>
              <a:gd name="connsiteX39" fmla="*/ 2233969 w 8599161"/>
              <a:gd name="connsiteY39" fmla="*/ 1967166 h 5884350"/>
              <a:gd name="connsiteX40" fmla="*/ 2530953 w 8599161"/>
              <a:gd name="connsiteY40" fmla="*/ 1506059 h 5884350"/>
              <a:gd name="connsiteX41" fmla="*/ 2684013 w 8599161"/>
              <a:gd name="connsiteY4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3340505 w 8599161"/>
              <a:gd name="connsiteY33" fmla="*/ 4471854 h 5884350"/>
              <a:gd name="connsiteX34" fmla="*/ 2054216 w 8599161"/>
              <a:gd name="connsiteY34" fmla="*/ 5530982 h 5884350"/>
              <a:gd name="connsiteX35" fmla="*/ 162893 w 8599161"/>
              <a:gd name="connsiteY35" fmla="*/ 5538796 h 5884350"/>
              <a:gd name="connsiteX36" fmla="*/ 108185 w 8599161"/>
              <a:gd name="connsiteY36" fmla="*/ 146182 h 5884350"/>
              <a:gd name="connsiteX37" fmla="*/ 327017 w 8599161"/>
              <a:gd name="connsiteY37" fmla="*/ 443165 h 5884350"/>
              <a:gd name="connsiteX38" fmla="*/ 1085107 w 8599161"/>
              <a:gd name="connsiteY38" fmla="*/ 677628 h 5884350"/>
              <a:gd name="connsiteX39" fmla="*/ 1718155 w 8599161"/>
              <a:gd name="connsiteY39" fmla="*/ 1349750 h 5884350"/>
              <a:gd name="connsiteX40" fmla="*/ 2233969 w 8599161"/>
              <a:gd name="connsiteY40" fmla="*/ 1967166 h 5884350"/>
              <a:gd name="connsiteX41" fmla="*/ 2530953 w 8599161"/>
              <a:gd name="connsiteY41" fmla="*/ 1506059 h 5884350"/>
              <a:gd name="connsiteX42" fmla="*/ 2684013 w 8599161"/>
              <a:gd name="connsiteY42"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165109 w 8599161"/>
              <a:gd name="connsiteY33" fmla="*/ 3811596 h 5884350"/>
              <a:gd name="connsiteX34" fmla="*/ 3340505 w 8599161"/>
              <a:gd name="connsiteY34" fmla="*/ 4471854 h 5884350"/>
              <a:gd name="connsiteX35" fmla="*/ 2054216 w 8599161"/>
              <a:gd name="connsiteY35" fmla="*/ 5530982 h 5884350"/>
              <a:gd name="connsiteX36" fmla="*/ 162893 w 8599161"/>
              <a:gd name="connsiteY36" fmla="*/ 5538796 h 5884350"/>
              <a:gd name="connsiteX37" fmla="*/ 108185 w 8599161"/>
              <a:gd name="connsiteY37" fmla="*/ 146182 h 5884350"/>
              <a:gd name="connsiteX38" fmla="*/ 327017 w 8599161"/>
              <a:gd name="connsiteY38" fmla="*/ 443165 h 5884350"/>
              <a:gd name="connsiteX39" fmla="*/ 1085107 w 8599161"/>
              <a:gd name="connsiteY39" fmla="*/ 677628 h 5884350"/>
              <a:gd name="connsiteX40" fmla="*/ 1718155 w 8599161"/>
              <a:gd name="connsiteY40" fmla="*/ 1349750 h 5884350"/>
              <a:gd name="connsiteX41" fmla="*/ 2233969 w 8599161"/>
              <a:gd name="connsiteY41" fmla="*/ 1967166 h 5884350"/>
              <a:gd name="connsiteX42" fmla="*/ 2530953 w 8599161"/>
              <a:gd name="connsiteY42" fmla="*/ 1506059 h 5884350"/>
              <a:gd name="connsiteX43" fmla="*/ 2684013 w 8599161"/>
              <a:gd name="connsiteY43"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3340505 w 8599161"/>
              <a:gd name="connsiteY36" fmla="*/ 4471854 h 5884350"/>
              <a:gd name="connsiteX37" fmla="*/ 2054216 w 8599161"/>
              <a:gd name="connsiteY37" fmla="*/ 5530982 h 5884350"/>
              <a:gd name="connsiteX38" fmla="*/ 162893 w 8599161"/>
              <a:gd name="connsiteY38" fmla="*/ 5538796 h 5884350"/>
              <a:gd name="connsiteX39" fmla="*/ 108185 w 8599161"/>
              <a:gd name="connsiteY39" fmla="*/ 146182 h 5884350"/>
              <a:gd name="connsiteX40" fmla="*/ 327017 w 8599161"/>
              <a:gd name="connsiteY40" fmla="*/ 443165 h 5884350"/>
              <a:gd name="connsiteX41" fmla="*/ 1085107 w 8599161"/>
              <a:gd name="connsiteY41" fmla="*/ 677628 h 5884350"/>
              <a:gd name="connsiteX42" fmla="*/ 1718155 w 8599161"/>
              <a:gd name="connsiteY42" fmla="*/ 1349750 h 5884350"/>
              <a:gd name="connsiteX43" fmla="*/ 2233969 w 8599161"/>
              <a:gd name="connsiteY43" fmla="*/ 1967166 h 5884350"/>
              <a:gd name="connsiteX44" fmla="*/ 2530953 w 8599161"/>
              <a:gd name="connsiteY44" fmla="*/ 1506059 h 5884350"/>
              <a:gd name="connsiteX45" fmla="*/ 2684013 w 8599161"/>
              <a:gd name="connsiteY45"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3340505 w 8599161"/>
              <a:gd name="connsiteY37" fmla="*/ 4471854 h 5884350"/>
              <a:gd name="connsiteX38" fmla="*/ 2054216 w 8599161"/>
              <a:gd name="connsiteY38" fmla="*/ 5530982 h 5884350"/>
              <a:gd name="connsiteX39" fmla="*/ 162893 w 8599161"/>
              <a:gd name="connsiteY39" fmla="*/ 5538796 h 5884350"/>
              <a:gd name="connsiteX40" fmla="*/ 108185 w 8599161"/>
              <a:gd name="connsiteY40" fmla="*/ 146182 h 5884350"/>
              <a:gd name="connsiteX41" fmla="*/ 327017 w 8599161"/>
              <a:gd name="connsiteY41" fmla="*/ 443165 h 5884350"/>
              <a:gd name="connsiteX42" fmla="*/ 1085107 w 8599161"/>
              <a:gd name="connsiteY42" fmla="*/ 677628 h 5884350"/>
              <a:gd name="connsiteX43" fmla="*/ 1718155 w 8599161"/>
              <a:gd name="connsiteY43" fmla="*/ 1349750 h 5884350"/>
              <a:gd name="connsiteX44" fmla="*/ 2233969 w 8599161"/>
              <a:gd name="connsiteY44" fmla="*/ 1967166 h 5884350"/>
              <a:gd name="connsiteX45" fmla="*/ 2530953 w 8599161"/>
              <a:gd name="connsiteY45" fmla="*/ 1506059 h 5884350"/>
              <a:gd name="connsiteX46" fmla="*/ 2684013 w 8599161"/>
              <a:gd name="connsiteY46"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3340505 w 8599161"/>
              <a:gd name="connsiteY38" fmla="*/ 4471854 h 5884350"/>
              <a:gd name="connsiteX39" fmla="*/ 2054216 w 8599161"/>
              <a:gd name="connsiteY39" fmla="*/ 5530982 h 5884350"/>
              <a:gd name="connsiteX40" fmla="*/ 162893 w 8599161"/>
              <a:gd name="connsiteY40" fmla="*/ 5538796 h 5884350"/>
              <a:gd name="connsiteX41" fmla="*/ 108185 w 8599161"/>
              <a:gd name="connsiteY41" fmla="*/ 146182 h 5884350"/>
              <a:gd name="connsiteX42" fmla="*/ 327017 w 8599161"/>
              <a:gd name="connsiteY42" fmla="*/ 443165 h 5884350"/>
              <a:gd name="connsiteX43" fmla="*/ 1085107 w 8599161"/>
              <a:gd name="connsiteY43" fmla="*/ 677628 h 5884350"/>
              <a:gd name="connsiteX44" fmla="*/ 1718155 w 8599161"/>
              <a:gd name="connsiteY44" fmla="*/ 1349750 h 5884350"/>
              <a:gd name="connsiteX45" fmla="*/ 2233969 w 8599161"/>
              <a:gd name="connsiteY45" fmla="*/ 1967166 h 5884350"/>
              <a:gd name="connsiteX46" fmla="*/ 2530953 w 8599161"/>
              <a:gd name="connsiteY46" fmla="*/ 1506059 h 5884350"/>
              <a:gd name="connsiteX47" fmla="*/ 2684013 w 8599161"/>
              <a:gd name="connsiteY47"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4813048 w 8599161"/>
              <a:gd name="connsiteY38" fmla="*/ 4030427 h 5884350"/>
              <a:gd name="connsiteX39" fmla="*/ 3340505 w 8599161"/>
              <a:gd name="connsiteY39" fmla="*/ 4471854 h 5884350"/>
              <a:gd name="connsiteX40" fmla="*/ 2054216 w 8599161"/>
              <a:gd name="connsiteY40" fmla="*/ 5530982 h 5884350"/>
              <a:gd name="connsiteX41" fmla="*/ 162893 w 8599161"/>
              <a:gd name="connsiteY41" fmla="*/ 5538796 h 5884350"/>
              <a:gd name="connsiteX42" fmla="*/ 108185 w 8599161"/>
              <a:gd name="connsiteY42" fmla="*/ 146182 h 5884350"/>
              <a:gd name="connsiteX43" fmla="*/ 327017 w 8599161"/>
              <a:gd name="connsiteY43" fmla="*/ 443165 h 5884350"/>
              <a:gd name="connsiteX44" fmla="*/ 1085107 w 8599161"/>
              <a:gd name="connsiteY44" fmla="*/ 677628 h 5884350"/>
              <a:gd name="connsiteX45" fmla="*/ 1718155 w 8599161"/>
              <a:gd name="connsiteY45" fmla="*/ 1349750 h 5884350"/>
              <a:gd name="connsiteX46" fmla="*/ 2233969 w 8599161"/>
              <a:gd name="connsiteY46" fmla="*/ 1967166 h 5884350"/>
              <a:gd name="connsiteX47" fmla="*/ 2530953 w 8599161"/>
              <a:gd name="connsiteY47" fmla="*/ 1506059 h 5884350"/>
              <a:gd name="connsiteX48" fmla="*/ 2684013 w 8599161"/>
              <a:gd name="connsiteY48"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4813048 w 8599161"/>
              <a:gd name="connsiteY38" fmla="*/ 4030427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258525 w 8599161"/>
              <a:gd name="connsiteY37" fmla="*/ 4382119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375755 w 8599161"/>
              <a:gd name="connsiteY36" fmla="*/ 4452458 h 5884350"/>
              <a:gd name="connsiteX37" fmla="*/ 5258525 w 8599161"/>
              <a:gd name="connsiteY37" fmla="*/ 4382119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2156 w 8599161"/>
              <a:gd name="connsiteY35" fmla="*/ 4389935 h 5884350"/>
              <a:gd name="connsiteX36" fmla="*/ 5375755 w 8599161"/>
              <a:gd name="connsiteY36" fmla="*/ 4452458 h 5884350"/>
              <a:gd name="connsiteX37" fmla="*/ 5258525 w 8599161"/>
              <a:gd name="connsiteY37" fmla="*/ 4382119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821232 w 8599161"/>
              <a:gd name="connsiteY35" fmla="*/ 4194550 h 5884350"/>
              <a:gd name="connsiteX36" fmla="*/ 5782156 w 8599161"/>
              <a:gd name="connsiteY36" fmla="*/ 4389935 h 5884350"/>
              <a:gd name="connsiteX37" fmla="*/ 5375755 w 8599161"/>
              <a:gd name="connsiteY37" fmla="*/ 4452458 h 5884350"/>
              <a:gd name="connsiteX38" fmla="*/ 5258525 w 8599161"/>
              <a:gd name="connsiteY38" fmla="*/ 4382119 h 5884350"/>
              <a:gd name="connsiteX39" fmla="*/ 4945910 w 8599161"/>
              <a:gd name="connsiteY39" fmla="*/ 4460273 h 5884350"/>
              <a:gd name="connsiteX40" fmla="*/ 4359755 w 8599161"/>
              <a:gd name="connsiteY40" fmla="*/ 4593134 h 5884350"/>
              <a:gd name="connsiteX41" fmla="*/ 3340505 w 8599161"/>
              <a:gd name="connsiteY41" fmla="*/ 4471854 h 5884350"/>
              <a:gd name="connsiteX42" fmla="*/ 2054216 w 8599161"/>
              <a:gd name="connsiteY42" fmla="*/ 5530982 h 5884350"/>
              <a:gd name="connsiteX43" fmla="*/ 162893 w 8599161"/>
              <a:gd name="connsiteY43" fmla="*/ 5538796 h 5884350"/>
              <a:gd name="connsiteX44" fmla="*/ 108185 w 8599161"/>
              <a:gd name="connsiteY44" fmla="*/ 146182 h 5884350"/>
              <a:gd name="connsiteX45" fmla="*/ 327017 w 8599161"/>
              <a:gd name="connsiteY45" fmla="*/ 443165 h 5884350"/>
              <a:gd name="connsiteX46" fmla="*/ 1085107 w 8599161"/>
              <a:gd name="connsiteY46" fmla="*/ 677628 h 5884350"/>
              <a:gd name="connsiteX47" fmla="*/ 1718155 w 8599161"/>
              <a:gd name="connsiteY47" fmla="*/ 1349750 h 5884350"/>
              <a:gd name="connsiteX48" fmla="*/ 2233969 w 8599161"/>
              <a:gd name="connsiteY48" fmla="*/ 1967166 h 5884350"/>
              <a:gd name="connsiteX49" fmla="*/ 2530953 w 8599161"/>
              <a:gd name="connsiteY49" fmla="*/ 1506059 h 5884350"/>
              <a:gd name="connsiteX50" fmla="*/ 2684013 w 8599161"/>
              <a:gd name="connsiteY50"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3340505 w 8599161"/>
              <a:gd name="connsiteY42" fmla="*/ 4471854 h 5884350"/>
              <a:gd name="connsiteX43" fmla="*/ 2054216 w 8599161"/>
              <a:gd name="connsiteY43" fmla="*/ 5530982 h 5884350"/>
              <a:gd name="connsiteX44" fmla="*/ 162893 w 8599161"/>
              <a:gd name="connsiteY44" fmla="*/ 5538796 h 5884350"/>
              <a:gd name="connsiteX45" fmla="*/ 108185 w 8599161"/>
              <a:gd name="connsiteY45" fmla="*/ 146182 h 5884350"/>
              <a:gd name="connsiteX46" fmla="*/ 327017 w 8599161"/>
              <a:gd name="connsiteY46" fmla="*/ 443165 h 5884350"/>
              <a:gd name="connsiteX47" fmla="*/ 1085107 w 8599161"/>
              <a:gd name="connsiteY47" fmla="*/ 677628 h 5884350"/>
              <a:gd name="connsiteX48" fmla="*/ 1718155 w 8599161"/>
              <a:gd name="connsiteY48" fmla="*/ 1349750 h 5884350"/>
              <a:gd name="connsiteX49" fmla="*/ 2233969 w 8599161"/>
              <a:gd name="connsiteY49" fmla="*/ 1967166 h 5884350"/>
              <a:gd name="connsiteX50" fmla="*/ 2530953 w 8599161"/>
              <a:gd name="connsiteY50" fmla="*/ 1506059 h 5884350"/>
              <a:gd name="connsiteX51" fmla="*/ 2684013 w 8599161"/>
              <a:gd name="connsiteY5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3340505 w 8599161"/>
              <a:gd name="connsiteY42" fmla="*/ 4471854 h 5884350"/>
              <a:gd name="connsiteX43" fmla="*/ 2054216 w 8599161"/>
              <a:gd name="connsiteY43" fmla="*/ 5530982 h 5884350"/>
              <a:gd name="connsiteX44" fmla="*/ 162893 w 8599161"/>
              <a:gd name="connsiteY44" fmla="*/ 5538796 h 5884350"/>
              <a:gd name="connsiteX45" fmla="*/ 108185 w 8599161"/>
              <a:gd name="connsiteY45" fmla="*/ 146182 h 5884350"/>
              <a:gd name="connsiteX46" fmla="*/ 327017 w 8599161"/>
              <a:gd name="connsiteY46" fmla="*/ 443165 h 5884350"/>
              <a:gd name="connsiteX47" fmla="*/ 1085107 w 8599161"/>
              <a:gd name="connsiteY47" fmla="*/ 677628 h 5884350"/>
              <a:gd name="connsiteX48" fmla="*/ 1718155 w 8599161"/>
              <a:gd name="connsiteY48" fmla="*/ 1349750 h 5884350"/>
              <a:gd name="connsiteX49" fmla="*/ 2233969 w 8599161"/>
              <a:gd name="connsiteY49" fmla="*/ 1967166 h 5884350"/>
              <a:gd name="connsiteX50" fmla="*/ 2530953 w 8599161"/>
              <a:gd name="connsiteY50" fmla="*/ 1506059 h 5884350"/>
              <a:gd name="connsiteX51" fmla="*/ 2684013 w 8599161"/>
              <a:gd name="connsiteY5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3340505 w 8599161"/>
              <a:gd name="connsiteY42" fmla="*/ 4471854 h 5884350"/>
              <a:gd name="connsiteX43" fmla="*/ 2054216 w 8599161"/>
              <a:gd name="connsiteY43" fmla="*/ 5530982 h 5884350"/>
              <a:gd name="connsiteX44" fmla="*/ 162893 w 8599161"/>
              <a:gd name="connsiteY44" fmla="*/ 5538796 h 5884350"/>
              <a:gd name="connsiteX45" fmla="*/ 108185 w 8599161"/>
              <a:gd name="connsiteY45" fmla="*/ 146182 h 5884350"/>
              <a:gd name="connsiteX46" fmla="*/ 327017 w 8599161"/>
              <a:gd name="connsiteY46" fmla="*/ 443165 h 5884350"/>
              <a:gd name="connsiteX47" fmla="*/ 1085107 w 8599161"/>
              <a:gd name="connsiteY47" fmla="*/ 677628 h 5884350"/>
              <a:gd name="connsiteX48" fmla="*/ 1718155 w 8599161"/>
              <a:gd name="connsiteY48" fmla="*/ 1349750 h 5884350"/>
              <a:gd name="connsiteX49" fmla="*/ 2233969 w 8599161"/>
              <a:gd name="connsiteY49" fmla="*/ 1967166 h 5884350"/>
              <a:gd name="connsiteX50" fmla="*/ 2530953 w 8599161"/>
              <a:gd name="connsiteY50" fmla="*/ 1506059 h 5884350"/>
              <a:gd name="connsiteX51" fmla="*/ 2684013 w 8599161"/>
              <a:gd name="connsiteY5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4047140 w 8599161"/>
              <a:gd name="connsiteY42" fmla="*/ 4905750 h 5884350"/>
              <a:gd name="connsiteX43" fmla="*/ 3340505 w 8599161"/>
              <a:gd name="connsiteY43" fmla="*/ 4471854 h 5884350"/>
              <a:gd name="connsiteX44" fmla="*/ 2054216 w 8599161"/>
              <a:gd name="connsiteY44" fmla="*/ 5530982 h 5884350"/>
              <a:gd name="connsiteX45" fmla="*/ 162893 w 8599161"/>
              <a:gd name="connsiteY45" fmla="*/ 5538796 h 5884350"/>
              <a:gd name="connsiteX46" fmla="*/ 108185 w 8599161"/>
              <a:gd name="connsiteY46" fmla="*/ 146182 h 5884350"/>
              <a:gd name="connsiteX47" fmla="*/ 327017 w 8599161"/>
              <a:gd name="connsiteY47" fmla="*/ 443165 h 5884350"/>
              <a:gd name="connsiteX48" fmla="*/ 1085107 w 8599161"/>
              <a:gd name="connsiteY48" fmla="*/ 677628 h 5884350"/>
              <a:gd name="connsiteX49" fmla="*/ 1718155 w 8599161"/>
              <a:gd name="connsiteY49" fmla="*/ 1349750 h 5884350"/>
              <a:gd name="connsiteX50" fmla="*/ 2233969 w 8599161"/>
              <a:gd name="connsiteY50" fmla="*/ 1967166 h 5884350"/>
              <a:gd name="connsiteX51" fmla="*/ 2530953 w 8599161"/>
              <a:gd name="connsiteY51" fmla="*/ 1506059 h 5884350"/>
              <a:gd name="connsiteX52" fmla="*/ 2684013 w 8599161"/>
              <a:gd name="connsiteY52"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4047140 w 8599161"/>
              <a:gd name="connsiteY42" fmla="*/ 4905750 h 5884350"/>
              <a:gd name="connsiteX43" fmla="*/ 3718894 w 8599161"/>
              <a:gd name="connsiteY43" fmla="*/ 4960458 h 5884350"/>
              <a:gd name="connsiteX44" fmla="*/ 3340505 w 8599161"/>
              <a:gd name="connsiteY44" fmla="*/ 4471854 h 5884350"/>
              <a:gd name="connsiteX45" fmla="*/ 2054216 w 8599161"/>
              <a:gd name="connsiteY45" fmla="*/ 5530982 h 5884350"/>
              <a:gd name="connsiteX46" fmla="*/ 162893 w 8599161"/>
              <a:gd name="connsiteY46" fmla="*/ 5538796 h 5884350"/>
              <a:gd name="connsiteX47" fmla="*/ 108185 w 8599161"/>
              <a:gd name="connsiteY47" fmla="*/ 146182 h 5884350"/>
              <a:gd name="connsiteX48" fmla="*/ 327017 w 8599161"/>
              <a:gd name="connsiteY48" fmla="*/ 443165 h 5884350"/>
              <a:gd name="connsiteX49" fmla="*/ 1085107 w 8599161"/>
              <a:gd name="connsiteY49" fmla="*/ 677628 h 5884350"/>
              <a:gd name="connsiteX50" fmla="*/ 1718155 w 8599161"/>
              <a:gd name="connsiteY50" fmla="*/ 1349750 h 5884350"/>
              <a:gd name="connsiteX51" fmla="*/ 2233969 w 8599161"/>
              <a:gd name="connsiteY51" fmla="*/ 1967166 h 5884350"/>
              <a:gd name="connsiteX52" fmla="*/ 2530953 w 8599161"/>
              <a:gd name="connsiteY52" fmla="*/ 1506059 h 5884350"/>
              <a:gd name="connsiteX53" fmla="*/ 2684013 w 8599161"/>
              <a:gd name="connsiteY53"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4047140 w 8599161"/>
              <a:gd name="connsiteY42" fmla="*/ 4905750 h 5884350"/>
              <a:gd name="connsiteX43" fmla="*/ 3718894 w 8599161"/>
              <a:gd name="connsiteY43" fmla="*/ 4960458 h 5884350"/>
              <a:gd name="connsiteX44" fmla="*/ 3340505 w 8599161"/>
              <a:gd name="connsiteY44" fmla="*/ 4471854 h 5884350"/>
              <a:gd name="connsiteX45" fmla="*/ 2054216 w 8599161"/>
              <a:gd name="connsiteY45" fmla="*/ 5530982 h 5884350"/>
              <a:gd name="connsiteX46" fmla="*/ 162893 w 8599161"/>
              <a:gd name="connsiteY46" fmla="*/ 5538796 h 5884350"/>
              <a:gd name="connsiteX47" fmla="*/ 108185 w 8599161"/>
              <a:gd name="connsiteY47" fmla="*/ 146182 h 5884350"/>
              <a:gd name="connsiteX48" fmla="*/ 327017 w 8599161"/>
              <a:gd name="connsiteY48" fmla="*/ 443165 h 5884350"/>
              <a:gd name="connsiteX49" fmla="*/ 1085107 w 8599161"/>
              <a:gd name="connsiteY49" fmla="*/ 677628 h 5884350"/>
              <a:gd name="connsiteX50" fmla="*/ 1718155 w 8599161"/>
              <a:gd name="connsiteY50" fmla="*/ 1349750 h 5884350"/>
              <a:gd name="connsiteX51" fmla="*/ 2233969 w 8599161"/>
              <a:gd name="connsiteY51" fmla="*/ 1967166 h 5884350"/>
              <a:gd name="connsiteX52" fmla="*/ 2530953 w 8599161"/>
              <a:gd name="connsiteY52" fmla="*/ 1506059 h 5884350"/>
              <a:gd name="connsiteX53" fmla="*/ 2684013 w 8599161"/>
              <a:gd name="connsiteY53" fmla="*/ 1168990 h 5884350"/>
              <a:gd name="connsiteX0" fmla="*/ 2684013 w 8599161"/>
              <a:gd name="connsiteY0" fmla="*/ 1168990 h 5931539"/>
              <a:gd name="connsiteX1" fmla="*/ 2656000 w 8599161"/>
              <a:gd name="connsiteY1" fmla="*/ 958982 h 5931539"/>
              <a:gd name="connsiteX2" fmla="*/ 2781046 w 8599161"/>
              <a:gd name="connsiteY2" fmla="*/ 724519 h 5931539"/>
              <a:gd name="connsiteX3" fmla="*/ 3109292 w 8599161"/>
              <a:gd name="connsiteY3" fmla="*/ 380643 h 5931539"/>
              <a:gd name="connsiteX4" fmla="*/ 3593847 w 8599161"/>
              <a:gd name="connsiteY4" fmla="*/ 247781 h 5931539"/>
              <a:gd name="connsiteX5" fmla="*/ 3836123 w 8599161"/>
              <a:gd name="connsiteY5" fmla="*/ 36765 h 5931539"/>
              <a:gd name="connsiteX6" fmla="*/ 4125293 w 8599161"/>
              <a:gd name="connsiteY6" fmla="*/ 52397 h 5931539"/>
              <a:gd name="connsiteX7" fmla="*/ 4336308 w 8599161"/>
              <a:gd name="connsiteY7" fmla="*/ 5505 h 5931539"/>
              <a:gd name="connsiteX8" fmla="*/ 4594216 w 8599161"/>
              <a:gd name="connsiteY8" fmla="*/ 138366 h 5931539"/>
              <a:gd name="connsiteX9" fmla="*/ 5070954 w 8599161"/>
              <a:gd name="connsiteY9" fmla="*/ 52396 h 5931539"/>
              <a:gd name="connsiteX10" fmla="*/ 5399200 w 8599161"/>
              <a:gd name="connsiteY10" fmla="*/ 333750 h 5931539"/>
              <a:gd name="connsiteX11" fmla="*/ 6274523 w 8599161"/>
              <a:gd name="connsiteY11" fmla="*/ 536950 h 5931539"/>
              <a:gd name="connsiteX12" fmla="*/ 6720000 w 8599161"/>
              <a:gd name="connsiteY12" fmla="*/ 138365 h 5931539"/>
              <a:gd name="connsiteX13" fmla="*/ 6868493 w 8599161"/>
              <a:gd name="connsiteY13" fmla="*/ 177442 h 5931539"/>
              <a:gd name="connsiteX14" fmla="*/ 7059970 w 8599161"/>
              <a:gd name="connsiteY14" fmla="*/ 106097 h 5931539"/>
              <a:gd name="connsiteX15" fmla="*/ 7345231 w 8599161"/>
              <a:gd name="connsiteY15" fmla="*/ 341566 h 5931539"/>
              <a:gd name="connsiteX16" fmla="*/ 7439016 w 8599161"/>
              <a:gd name="connsiteY16" fmla="*/ 333751 h 5931539"/>
              <a:gd name="connsiteX17" fmla="*/ 7564062 w 8599161"/>
              <a:gd name="connsiteY17" fmla="*/ 505690 h 5931539"/>
              <a:gd name="connsiteX18" fmla="*/ 7392123 w 8599161"/>
              <a:gd name="connsiteY18" fmla="*/ 724519 h 5931539"/>
              <a:gd name="connsiteX19" fmla="*/ 7556247 w 8599161"/>
              <a:gd name="connsiteY19" fmla="*/ 912090 h 5931539"/>
              <a:gd name="connsiteX20" fmla="*/ 7775077 w 8599161"/>
              <a:gd name="connsiteY20" fmla="*/ 1060582 h 5931539"/>
              <a:gd name="connsiteX21" fmla="*/ 7986093 w 8599161"/>
              <a:gd name="connsiteY21" fmla="*/ 1271597 h 5931539"/>
              <a:gd name="connsiteX22" fmla="*/ 8087692 w 8599161"/>
              <a:gd name="connsiteY22" fmla="*/ 1295043 h 5931539"/>
              <a:gd name="connsiteX23" fmla="*/ 8165847 w 8599161"/>
              <a:gd name="connsiteY23" fmla="*/ 1599843 h 5931539"/>
              <a:gd name="connsiteX24" fmla="*/ 8244000 w 8599161"/>
              <a:gd name="connsiteY24" fmla="*/ 1748336 h 5931539"/>
              <a:gd name="connsiteX25" fmla="*/ 8212739 w 8599161"/>
              <a:gd name="connsiteY25" fmla="*/ 1818673 h 5931539"/>
              <a:gd name="connsiteX26" fmla="*/ 8415939 w 8599161"/>
              <a:gd name="connsiteY26" fmla="*/ 2162551 h 5931539"/>
              <a:gd name="connsiteX27" fmla="*/ 8494093 w 8599161"/>
              <a:gd name="connsiteY27" fmla="*/ 2170368 h 5931539"/>
              <a:gd name="connsiteX28" fmla="*/ 8540984 w 8599161"/>
              <a:gd name="connsiteY28" fmla="*/ 2662735 h 5931539"/>
              <a:gd name="connsiteX29" fmla="*/ 8501908 w 8599161"/>
              <a:gd name="connsiteY29" fmla="*/ 3076951 h 5931539"/>
              <a:gd name="connsiteX30" fmla="*/ 7790708 w 8599161"/>
              <a:gd name="connsiteY30" fmla="*/ 3131659 h 5931539"/>
              <a:gd name="connsiteX31" fmla="*/ 6934924 w 8599161"/>
              <a:gd name="connsiteY31" fmla="*/ 3408962 h 5931539"/>
              <a:gd name="connsiteX32" fmla="*/ 6696555 w 8599161"/>
              <a:gd name="connsiteY32" fmla="*/ 3405196 h 5931539"/>
              <a:gd name="connsiteX33" fmla="*/ 6469909 w 8599161"/>
              <a:gd name="connsiteY33" fmla="*/ 3522427 h 5931539"/>
              <a:gd name="connsiteX34" fmla="*/ 6165109 w 8599161"/>
              <a:gd name="connsiteY34" fmla="*/ 3811596 h 5931539"/>
              <a:gd name="connsiteX35" fmla="*/ 6055694 w 8599161"/>
              <a:gd name="connsiteY35" fmla="*/ 4061688 h 5931539"/>
              <a:gd name="connsiteX36" fmla="*/ 5821232 w 8599161"/>
              <a:gd name="connsiteY36" fmla="*/ 4194550 h 5931539"/>
              <a:gd name="connsiteX37" fmla="*/ 5782156 w 8599161"/>
              <a:gd name="connsiteY37" fmla="*/ 4389935 h 5931539"/>
              <a:gd name="connsiteX38" fmla="*/ 5375755 w 8599161"/>
              <a:gd name="connsiteY38" fmla="*/ 4452458 h 5931539"/>
              <a:gd name="connsiteX39" fmla="*/ 5258525 w 8599161"/>
              <a:gd name="connsiteY39" fmla="*/ 4382119 h 5931539"/>
              <a:gd name="connsiteX40" fmla="*/ 4945910 w 8599161"/>
              <a:gd name="connsiteY40" fmla="*/ 4460273 h 5931539"/>
              <a:gd name="connsiteX41" fmla="*/ 4359755 w 8599161"/>
              <a:gd name="connsiteY41" fmla="*/ 4593134 h 5931539"/>
              <a:gd name="connsiteX42" fmla="*/ 4047140 w 8599161"/>
              <a:gd name="connsiteY42" fmla="*/ 4905750 h 5931539"/>
              <a:gd name="connsiteX43" fmla="*/ 3718894 w 8599161"/>
              <a:gd name="connsiteY43" fmla="*/ 4960458 h 5931539"/>
              <a:gd name="connsiteX44" fmla="*/ 3340505 w 8599161"/>
              <a:gd name="connsiteY44" fmla="*/ 4471854 h 5931539"/>
              <a:gd name="connsiteX45" fmla="*/ 2632555 w 8599161"/>
              <a:gd name="connsiteY45" fmla="*/ 5015165 h 5931539"/>
              <a:gd name="connsiteX46" fmla="*/ 2054216 w 8599161"/>
              <a:gd name="connsiteY46" fmla="*/ 5530982 h 5931539"/>
              <a:gd name="connsiteX47" fmla="*/ 162893 w 8599161"/>
              <a:gd name="connsiteY47" fmla="*/ 5538796 h 5931539"/>
              <a:gd name="connsiteX48" fmla="*/ 108185 w 8599161"/>
              <a:gd name="connsiteY48" fmla="*/ 146182 h 5931539"/>
              <a:gd name="connsiteX49" fmla="*/ 327017 w 8599161"/>
              <a:gd name="connsiteY49" fmla="*/ 443165 h 5931539"/>
              <a:gd name="connsiteX50" fmla="*/ 1085107 w 8599161"/>
              <a:gd name="connsiteY50" fmla="*/ 677628 h 5931539"/>
              <a:gd name="connsiteX51" fmla="*/ 1718155 w 8599161"/>
              <a:gd name="connsiteY51" fmla="*/ 1349750 h 5931539"/>
              <a:gd name="connsiteX52" fmla="*/ 2233969 w 8599161"/>
              <a:gd name="connsiteY52" fmla="*/ 1967166 h 5931539"/>
              <a:gd name="connsiteX53" fmla="*/ 2530953 w 8599161"/>
              <a:gd name="connsiteY53" fmla="*/ 1506059 h 5931539"/>
              <a:gd name="connsiteX54" fmla="*/ 2684013 w 8599161"/>
              <a:gd name="connsiteY54" fmla="*/ 1168990 h 5931539"/>
              <a:gd name="connsiteX0" fmla="*/ 2684013 w 8599161"/>
              <a:gd name="connsiteY0" fmla="*/ 1168990 h 5931539"/>
              <a:gd name="connsiteX1" fmla="*/ 2656000 w 8599161"/>
              <a:gd name="connsiteY1" fmla="*/ 958982 h 5931539"/>
              <a:gd name="connsiteX2" fmla="*/ 2781046 w 8599161"/>
              <a:gd name="connsiteY2" fmla="*/ 724519 h 5931539"/>
              <a:gd name="connsiteX3" fmla="*/ 3109292 w 8599161"/>
              <a:gd name="connsiteY3" fmla="*/ 380643 h 5931539"/>
              <a:gd name="connsiteX4" fmla="*/ 3593847 w 8599161"/>
              <a:gd name="connsiteY4" fmla="*/ 247781 h 5931539"/>
              <a:gd name="connsiteX5" fmla="*/ 3836123 w 8599161"/>
              <a:gd name="connsiteY5" fmla="*/ 36765 h 5931539"/>
              <a:gd name="connsiteX6" fmla="*/ 4125293 w 8599161"/>
              <a:gd name="connsiteY6" fmla="*/ 52397 h 5931539"/>
              <a:gd name="connsiteX7" fmla="*/ 4336308 w 8599161"/>
              <a:gd name="connsiteY7" fmla="*/ 5505 h 5931539"/>
              <a:gd name="connsiteX8" fmla="*/ 4594216 w 8599161"/>
              <a:gd name="connsiteY8" fmla="*/ 138366 h 5931539"/>
              <a:gd name="connsiteX9" fmla="*/ 5070954 w 8599161"/>
              <a:gd name="connsiteY9" fmla="*/ 52396 h 5931539"/>
              <a:gd name="connsiteX10" fmla="*/ 5399200 w 8599161"/>
              <a:gd name="connsiteY10" fmla="*/ 333750 h 5931539"/>
              <a:gd name="connsiteX11" fmla="*/ 6274523 w 8599161"/>
              <a:gd name="connsiteY11" fmla="*/ 536950 h 5931539"/>
              <a:gd name="connsiteX12" fmla="*/ 6720000 w 8599161"/>
              <a:gd name="connsiteY12" fmla="*/ 138365 h 5931539"/>
              <a:gd name="connsiteX13" fmla="*/ 6868493 w 8599161"/>
              <a:gd name="connsiteY13" fmla="*/ 177442 h 5931539"/>
              <a:gd name="connsiteX14" fmla="*/ 7059970 w 8599161"/>
              <a:gd name="connsiteY14" fmla="*/ 106097 h 5931539"/>
              <a:gd name="connsiteX15" fmla="*/ 7345231 w 8599161"/>
              <a:gd name="connsiteY15" fmla="*/ 341566 h 5931539"/>
              <a:gd name="connsiteX16" fmla="*/ 7439016 w 8599161"/>
              <a:gd name="connsiteY16" fmla="*/ 333751 h 5931539"/>
              <a:gd name="connsiteX17" fmla="*/ 7564062 w 8599161"/>
              <a:gd name="connsiteY17" fmla="*/ 505690 h 5931539"/>
              <a:gd name="connsiteX18" fmla="*/ 7392123 w 8599161"/>
              <a:gd name="connsiteY18" fmla="*/ 724519 h 5931539"/>
              <a:gd name="connsiteX19" fmla="*/ 7556247 w 8599161"/>
              <a:gd name="connsiteY19" fmla="*/ 912090 h 5931539"/>
              <a:gd name="connsiteX20" fmla="*/ 7775077 w 8599161"/>
              <a:gd name="connsiteY20" fmla="*/ 1060582 h 5931539"/>
              <a:gd name="connsiteX21" fmla="*/ 7986093 w 8599161"/>
              <a:gd name="connsiteY21" fmla="*/ 1271597 h 5931539"/>
              <a:gd name="connsiteX22" fmla="*/ 8087692 w 8599161"/>
              <a:gd name="connsiteY22" fmla="*/ 1295043 h 5931539"/>
              <a:gd name="connsiteX23" fmla="*/ 8165847 w 8599161"/>
              <a:gd name="connsiteY23" fmla="*/ 1599843 h 5931539"/>
              <a:gd name="connsiteX24" fmla="*/ 8244000 w 8599161"/>
              <a:gd name="connsiteY24" fmla="*/ 1748336 h 5931539"/>
              <a:gd name="connsiteX25" fmla="*/ 8212739 w 8599161"/>
              <a:gd name="connsiteY25" fmla="*/ 1818673 h 5931539"/>
              <a:gd name="connsiteX26" fmla="*/ 8415939 w 8599161"/>
              <a:gd name="connsiteY26" fmla="*/ 2162551 h 5931539"/>
              <a:gd name="connsiteX27" fmla="*/ 8494093 w 8599161"/>
              <a:gd name="connsiteY27" fmla="*/ 2170368 h 5931539"/>
              <a:gd name="connsiteX28" fmla="*/ 8540984 w 8599161"/>
              <a:gd name="connsiteY28" fmla="*/ 2662735 h 5931539"/>
              <a:gd name="connsiteX29" fmla="*/ 8501908 w 8599161"/>
              <a:gd name="connsiteY29" fmla="*/ 3076951 h 5931539"/>
              <a:gd name="connsiteX30" fmla="*/ 7790708 w 8599161"/>
              <a:gd name="connsiteY30" fmla="*/ 3131659 h 5931539"/>
              <a:gd name="connsiteX31" fmla="*/ 6934924 w 8599161"/>
              <a:gd name="connsiteY31" fmla="*/ 3408962 h 5931539"/>
              <a:gd name="connsiteX32" fmla="*/ 6696555 w 8599161"/>
              <a:gd name="connsiteY32" fmla="*/ 3405196 h 5931539"/>
              <a:gd name="connsiteX33" fmla="*/ 6469909 w 8599161"/>
              <a:gd name="connsiteY33" fmla="*/ 3522427 h 5931539"/>
              <a:gd name="connsiteX34" fmla="*/ 6165109 w 8599161"/>
              <a:gd name="connsiteY34" fmla="*/ 3811596 h 5931539"/>
              <a:gd name="connsiteX35" fmla="*/ 6055694 w 8599161"/>
              <a:gd name="connsiteY35" fmla="*/ 4061688 h 5931539"/>
              <a:gd name="connsiteX36" fmla="*/ 5821232 w 8599161"/>
              <a:gd name="connsiteY36" fmla="*/ 4194550 h 5931539"/>
              <a:gd name="connsiteX37" fmla="*/ 5782156 w 8599161"/>
              <a:gd name="connsiteY37" fmla="*/ 4389935 h 5931539"/>
              <a:gd name="connsiteX38" fmla="*/ 5375755 w 8599161"/>
              <a:gd name="connsiteY38" fmla="*/ 4452458 h 5931539"/>
              <a:gd name="connsiteX39" fmla="*/ 5258525 w 8599161"/>
              <a:gd name="connsiteY39" fmla="*/ 4382119 h 5931539"/>
              <a:gd name="connsiteX40" fmla="*/ 4945910 w 8599161"/>
              <a:gd name="connsiteY40" fmla="*/ 4460273 h 5931539"/>
              <a:gd name="connsiteX41" fmla="*/ 4359755 w 8599161"/>
              <a:gd name="connsiteY41" fmla="*/ 4593134 h 5931539"/>
              <a:gd name="connsiteX42" fmla="*/ 4047140 w 8599161"/>
              <a:gd name="connsiteY42" fmla="*/ 4905750 h 5931539"/>
              <a:gd name="connsiteX43" fmla="*/ 3718894 w 8599161"/>
              <a:gd name="connsiteY43" fmla="*/ 4960458 h 5931539"/>
              <a:gd name="connsiteX44" fmla="*/ 3340505 w 8599161"/>
              <a:gd name="connsiteY44" fmla="*/ 4471854 h 5931539"/>
              <a:gd name="connsiteX45" fmla="*/ 2632555 w 8599161"/>
              <a:gd name="connsiteY45" fmla="*/ 5015165 h 5931539"/>
              <a:gd name="connsiteX46" fmla="*/ 2054216 w 8599161"/>
              <a:gd name="connsiteY46" fmla="*/ 5530982 h 5931539"/>
              <a:gd name="connsiteX47" fmla="*/ 162893 w 8599161"/>
              <a:gd name="connsiteY47" fmla="*/ 5538796 h 5931539"/>
              <a:gd name="connsiteX48" fmla="*/ 108185 w 8599161"/>
              <a:gd name="connsiteY48" fmla="*/ 146182 h 5931539"/>
              <a:gd name="connsiteX49" fmla="*/ 327017 w 8599161"/>
              <a:gd name="connsiteY49" fmla="*/ 443165 h 5931539"/>
              <a:gd name="connsiteX50" fmla="*/ 1085107 w 8599161"/>
              <a:gd name="connsiteY50" fmla="*/ 677628 h 5931539"/>
              <a:gd name="connsiteX51" fmla="*/ 1718155 w 8599161"/>
              <a:gd name="connsiteY51" fmla="*/ 1349750 h 5931539"/>
              <a:gd name="connsiteX52" fmla="*/ 2233969 w 8599161"/>
              <a:gd name="connsiteY52" fmla="*/ 1967166 h 5931539"/>
              <a:gd name="connsiteX53" fmla="*/ 2530953 w 8599161"/>
              <a:gd name="connsiteY53" fmla="*/ 1506059 h 5931539"/>
              <a:gd name="connsiteX54" fmla="*/ 2684013 w 8599161"/>
              <a:gd name="connsiteY54" fmla="*/ 1168990 h 5931539"/>
              <a:gd name="connsiteX0" fmla="*/ 2634966 w 8550114"/>
              <a:gd name="connsiteY0" fmla="*/ 1168990 h 5969025"/>
              <a:gd name="connsiteX1" fmla="*/ 2606953 w 8550114"/>
              <a:gd name="connsiteY1" fmla="*/ 958982 h 5969025"/>
              <a:gd name="connsiteX2" fmla="*/ 2731999 w 8550114"/>
              <a:gd name="connsiteY2" fmla="*/ 724519 h 5969025"/>
              <a:gd name="connsiteX3" fmla="*/ 3060245 w 8550114"/>
              <a:gd name="connsiteY3" fmla="*/ 380643 h 5969025"/>
              <a:gd name="connsiteX4" fmla="*/ 3544800 w 8550114"/>
              <a:gd name="connsiteY4" fmla="*/ 247781 h 5969025"/>
              <a:gd name="connsiteX5" fmla="*/ 3787076 w 8550114"/>
              <a:gd name="connsiteY5" fmla="*/ 36765 h 5969025"/>
              <a:gd name="connsiteX6" fmla="*/ 4076246 w 8550114"/>
              <a:gd name="connsiteY6" fmla="*/ 52397 h 5969025"/>
              <a:gd name="connsiteX7" fmla="*/ 4287261 w 8550114"/>
              <a:gd name="connsiteY7" fmla="*/ 5505 h 5969025"/>
              <a:gd name="connsiteX8" fmla="*/ 4545169 w 8550114"/>
              <a:gd name="connsiteY8" fmla="*/ 138366 h 5969025"/>
              <a:gd name="connsiteX9" fmla="*/ 5021907 w 8550114"/>
              <a:gd name="connsiteY9" fmla="*/ 52396 h 5969025"/>
              <a:gd name="connsiteX10" fmla="*/ 5350153 w 8550114"/>
              <a:gd name="connsiteY10" fmla="*/ 333750 h 5969025"/>
              <a:gd name="connsiteX11" fmla="*/ 6225476 w 8550114"/>
              <a:gd name="connsiteY11" fmla="*/ 536950 h 5969025"/>
              <a:gd name="connsiteX12" fmla="*/ 6670953 w 8550114"/>
              <a:gd name="connsiteY12" fmla="*/ 138365 h 5969025"/>
              <a:gd name="connsiteX13" fmla="*/ 6819446 w 8550114"/>
              <a:gd name="connsiteY13" fmla="*/ 177442 h 5969025"/>
              <a:gd name="connsiteX14" fmla="*/ 7010923 w 8550114"/>
              <a:gd name="connsiteY14" fmla="*/ 106097 h 5969025"/>
              <a:gd name="connsiteX15" fmla="*/ 7296184 w 8550114"/>
              <a:gd name="connsiteY15" fmla="*/ 341566 h 5969025"/>
              <a:gd name="connsiteX16" fmla="*/ 7389969 w 8550114"/>
              <a:gd name="connsiteY16" fmla="*/ 333751 h 5969025"/>
              <a:gd name="connsiteX17" fmla="*/ 7515015 w 8550114"/>
              <a:gd name="connsiteY17" fmla="*/ 505690 h 5969025"/>
              <a:gd name="connsiteX18" fmla="*/ 7343076 w 8550114"/>
              <a:gd name="connsiteY18" fmla="*/ 724519 h 5969025"/>
              <a:gd name="connsiteX19" fmla="*/ 7507200 w 8550114"/>
              <a:gd name="connsiteY19" fmla="*/ 912090 h 5969025"/>
              <a:gd name="connsiteX20" fmla="*/ 7726030 w 8550114"/>
              <a:gd name="connsiteY20" fmla="*/ 1060582 h 5969025"/>
              <a:gd name="connsiteX21" fmla="*/ 7937046 w 8550114"/>
              <a:gd name="connsiteY21" fmla="*/ 1271597 h 5969025"/>
              <a:gd name="connsiteX22" fmla="*/ 8038645 w 8550114"/>
              <a:gd name="connsiteY22" fmla="*/ 1295043 h 5969025"/>
              <a:gd name="connsiteX23" fmla="*/ 8116800 w 8550114"/>
              <a:gd name="connsiteY23" fmla="*/ 1599843 h 5969025"/>
              <a:gd name="connsiteX24" fmla="*/ 8194953 w 8550114"/>
              <a:gd name="connsiteY24" fmla="*/ 1748336 h 5969025"/>
              <a:gd name="connsiteX25" fmla="*/ 8163692 w 8550114"/>
              <a:gd name="connsiteY25" fmla="*/ 1818673 h 5969025"/>
              <a:gd name="connsiteX26" fmla="*/ 8366892 w 8550114"/>
              <a:gd name="connsiteY26" fmla="*/ 2162551 h 5969025"/>
              <a:gd name="connsiteX27" fmla="*/ 8445046 w 8550114"/>
              <a:gd name="connsiteY27" fmla="*/ 2170368 h 5969025"/>
              <a:gd name="connsiteX28" fmla="*/ 8491937 w 8550114"/>
              <a:gd name="connsiteY28" fmla="*/ 2662735 h 5969025"/>
              <a:gd name="connsiteX29" fmla="*/ 8452861 w 8550114"/>
              <a:gd name="connsiteY29" fmla="*/ 3076951 h 5969025"/>
              <a:gd name="connsiteX30" fmla="*/ 7741661 w 8550114"/>
              <a:gd name="connsiteY30" fmla="*/ 3131659 h 5969025"/>
              <a:gd name="connsiteX31" fmla="*/ 6885877 w 8550114"/>
              <a:gd name="connsiteY31" fmla="*/ 3408962 h 5969025"/>
              <a:gd name="connsiteX32" fmla="*/ 6647508 w 8550114"/>
              <a:gd name="connsiteY32" fmla="*/ 3405196 h 5969025"/>
              <a:gd name="connsiteX33" fmla="*/ 6420862 w 8550114"/>
              <a:gd name="connsiteY33" fmla="*/ 3522427 h 5969025"/>
              <a:gd name="connsiteX34" fmla="*/ 6116062 w 8550114"/>
              <a:gd name="connsiteY34" fmla="*/ 3811596 h 5969025"/>
              <a:gd name="connsiteX35" fmla="*/ 6006647 w 8550114"/>
              <a:gd name="connsiteY35" fmla="*/ 4061688 h 5969025"/>
              <a:gd name="connsiteX36" fmla="*/ 5772185 w 8550114"/>
              <a:gd name="connsiteY36" fmla="*/ 4194550 h 5969025"/>
              <a:gd name="connsiteX37" fmla="*/ 5733109 w 8550114"/>
              <a:gd name="connsiteY37" fmla="*/ 4389935 h 5969025"/>
              <a:gd name="connsiteX38" fmla="*/ 5326708 w 8550114"/>
              <a:gd name="connsiteY38" fmla="*/ 4452458 h 5969025"/>
              <a:gd name="connsiteX39" fmla="*/ 5209478 w 8550114"/>
              <a:gd name="connsiteY39" fmla="*/ 4382119 h 5969025"/>
              <a:gd name="connsiteX40" fmla="*/ 4896863 w 8550114"/>
              <a:gd name="connsiteY40" fmla="*/ 4460273 h 5969025"/>
              <a:gd name="connsiteX41" fmla="*/ 4310708 w 8550114"/>
              <a:gd name="connsiteY41" fmla="*/ 4593134 h 5969025"/>
              <a:gd name="connsiteX42" fmla="*/ 3998093 w 8550114"/>
              <a:gd name="connsiteY42" fmla="*/ 4905750 h 5969025"/>
              <a:gd name="connsiteX43" fmla="*/ 3669847 w 8550114"/>
              <a:gd name="connsiteY43" fmla="*/ 4960458 h 5969025"/>
              <a:gd name="connsiteX44" fmla="*/ 3291458 w 8550114"/>
              <a:gd name="connsiteY44" fmla="*/ 4471854 h 5969025"/>
              <a:gd name="connsiteX45" fmla="*/ 2583508 w 8550114"/>
              <a:gd name="connsiteY45" fmla="*/ 5015165 h 5969025"/>
              <a:gd name="connsiteX46" fmla="*/ 2005169 w 8550114"/>
              <a:gd name="connsiteY46" fmla="*/ 5530982 h 5969025"/>
              <a:gd name="connsiteX47" fmla="*/ 887570 w 8550114"/>
              <a:gd name="connsiteY47" fmla="*/ 5562242 h 5969025"/>
              <a:gd name="connsiteX48" fmla="*/ 113846 w 8550114"/>
              <a:gd name="connsiteY48" fmla="*/ 5538796 h 5969025"/>
              <a:gd name="connsiteX49" fmla="*/ 59138 w 8550114"/>
              <a:gd name="connsiteY49" fmla="*/ 146182 h 5969025"/>
              <a:gd name="connsiteX50" fmla="*/ 277970 w 8550114"/>
              <a:gd name="connsiteY50" fmla="*/ 443165 h 5969025"/>
              <a:gd name="connsiteX51" fmla="*/ 1036060 w 8550114"/>
              <a:gd name="connsiteY51" fmla="*/ 677628 h 5969025"/>
              <a:gd name="connsiteX52" fmla="*/ 1669108 w 8550114"/>
              <a:gd name="connsiteY52" fmla="*/ 1349750 h 5969025"/>
              <a:gd name="connsiteX53" fmla="*/ 2184922 w 8550114"/>
              <a:gd name="connsiteY53" fmla="*/ 1967166 h 5969025"/>
              <a:gd name="connsiteX54" fmla="*/ 2481906 w 8550114"/>
              <a:gd name="connsiteY54" fmla="*/ 1506059 h 5969025"/>
              <a:gd name="connsiteX55" fmla="*/ 2634966 w 8550114"/>
              <a:gd name="connsiteY55" fmla="*/ 1168990 h 5969025"/>
              <a:gd name="connsiteX0" fmla="*/ 2634966 w 8550114"/>
              <a:gd name="connsiteY0" fmla="*/ 1168990 h 5602986"/>
              <a:gd name="connsiteX1" fmla="*/ 2606953 w 8550114"/>
              <a:gd name="connsiteY1" fmla="*/ 958982 h 5602986"/>
              <a:gd name="connsiteX2" fmla="*/ 2731999 w 8550114"/>
              <a:gd name="connsiteY2" fmla="*/ 724519 h 5602986"/>
              <a:gd name="connsiteX3" fmla="*/ 3060245 w 8550114"/>
              <a:gd name="connsiteY3" fmla="*/ 380643 h 5602986"/>
              <a:gd name="connsiteX4" fmla="*/ 3544800 w 8550114"/>
              <a:gd name="connsiteY4" fmla="*/ 247781 h 5602986"/>
              <a:gd name="connsiteX5" fmla="*/ 3787076 w 8550114"/>
              <a:gd name="connsiteY5" fmla="*/ 36765 h 5602986"/>
              <a:gd name="connsiteX6" fmla="*/ 4076246 w 8550114"/>
              <a:gd name="connsiteY6" fmla="*/ 52397 h 5602986"/>
              <a:gd name="connsiteX7" fmla="*/ 4287261 w 8550114"/>
              <a:gd name="connsiteY7" fmla="*/ 5505 h 5602986"/>
              <a:gd name="connsiteX8" fmla="*/ 4545169 w 8550114"/>
              <a:gd name="connsiteY8" fmla="*/ 138366 h 5602986"/>
              <a:gd name="connsiteX9" fmla="*/ 5021907 w 8550114"/>
              <a:gd name="connsiteY9" fmla="*/ 52396 h 5602986"/>
              <a:gd name="connsiteX10" fmla="*/ 5350153 w 8550114"/>
              <a:gd name="connsiteY10" fmla="*/ 333750 h 5602986"/>
              <a:gd name="connsiteX11" fmla="*/ 6225476 w 8550114"/>
              <a:gd name="connsiteY11" fmla="*/ 536950 h 5602986"/>
              <a:gd name="connsiteX12" fmla="*/ 6670953 w 8550114"/>
              <a:gd name="connsiteY12" fmla="*/ 138365 h 5602986"/>
              <a:gd name="connsiteX13" fmla="*/ 6819446 w 8550114"/>
              <a:gd name="connsiteY13" fmla="*/ 177442 h 5602986"/>
              <a:gd name="connsiteX14" fmla="*/ 7010923 w 8550114"/>
              <a:gd name="connsiteY14" fmla="*/ 106097 h 5602986"/>
              <a:gd name="connsiteX15" fmla="*/ 7296184 w 8550114"/>
              <a:gd name="connsiteY15" fmla="*/ 341566 h 5602986"/>
              <a:gd name="connsiteX16" fmla="*/ 7389969 w 8550114"/>
              <a:gd name="connsiteY16" fmla="*/ 333751 h 5602986"/>
              <a:gd name="connsiteX17" fmla="*/ 7515015 w 8550114"/>
              <a:gd name="connsiteY17" fmla="*/ 505690 h 5602986"/>
              <a:gd name="connsiteX18" fmla="*/ 7343076 w 8550114"/>
              <a:gd name="connsiteY18" fmla="*/ 724519 h 5602986"/>
              <a:gd name="connsiteX19" fmla="*/ 7507200 w 8550114"/>
              <a:gd name="connsiteY19" fmla="*/ 912090 h 5602986"/>
              <a:gd name="connsiteX20" fmla="*/ 7726030 w 8550114"/>
              <a:gd name="connsiteY20" fmla="*/ 1060582 h 5602986"/>
              <a:gd name="connsiteX21" fmla="*/ 7937046 w 8550114"/>
              <a:gd name="connsiteY21" fmla="*/ 1271597 h 5602986"/>
              <a:gd name="connsiteX22" fmla="*/ 8038645 w 8550114"/>
              <a:gd name="connsiteY22" fmla="*/ 1295043 h 5602986"/>
              <a:gd name="connsiteX23" fmla="*/ 8116800 w 8550114"/>
              <a:gd name="connsiteY23" fmla="*/ 1599843 h 5602986"/>
              <a:gd name="connsiteX24" fmla="*/ 8194953 w 8550114"/>
              <a:gd name="connsiteY24" fmla="*/ 1748336 h 5602986"/>
              <a:gd name="connsiteX25" fmla="*/ 8163692 w 8550114"/>
              <a:gd name="connsiteY25" fmla="*/ 1818673 h 5602986"/>
              <a:gd name="connsiteX26" fmla="*/ 8366892 w 8550114"/>
              <a:gd name="connsiteY26" fmla="*/ 2162551 h 5602986"/>
              <a:gd name="connsiteX27" fmla="*/ 8445046 w 8550114"/>
              <a:gd name="connsiteY27" fmla="*/ 2170368 h 5602986"/>
              <a:gd name="connsiteX28" fmla="*/ 8491937 w 8550114"/>
              <a:gd name="connsiteY28" fmla="*/ 2662735 h 5602986"/>
              <a:gd name="connsiteX29" fmla="*/ 8452861 w 8550114"/>
              <a:gd name="connsiteY29" fmla="*/ 3076951 h 5602986"/>
              <a:gd name="connsiteX30" fmla="*/ 7741661 w 8550114"/>
              <a:gd name="connsiteY30" fmla="*/ 3131659 h 5602986"/>
              <a:gd name="connsiteX31" fmla="*/ 6885877 w 8550114"/>
              <a:gd name="connsiteY31" fmla="*/ 3408962 h 5602986"/>
              <a:gd name="connsiteX32" fmla="*/ 6647508 w 8550114"/>
              <a:gd name="connsiteY32" fmla="*/ 3405196 h 5602986"/>
              <a:gd name="connsiteX33" fmla="*/ 6420862 w 8550114"/>
              <a:gd name="connsiteY33" fmla="*/ 3522427 h 5602986"/>
              <a:gd name="connsiteX34" fmla="*/ 6116062 w 8550114"/>
              <a:gd name="connsiteY34" fmla="*/ 3811596 h 5602986"/>
              <a:gd name="connsiteX35" fmla="*/ 6006647 w 8550114"/>
              <a:gd name="connsiteY35" fmla="*/ 4061688 h 5602986"/>
              <a:gd name="connsiteX36" fmla="*/ 5772185 w 8550114"/>
              <a:gd name="connsiteY36" fmla="*/ 4194550 h 5602986"/>
              <a:gd name="connsiteX37" fmla="*/ 5733109 w 8550114"/>
              <a:gd name="connsiteY37" fmla="*/ 4389935 h 5602986"/>
              <a:gd name="connsiteX38" fmla="*/ 5326708 w 8550114"/>
              <a:gd name="connsiteY38" fmla="*/ 4452458 h 5602986"/>
              <a:gd name="connsiteX39" fmla="*/ 5209478 w 8550114"/>
              <a:gd name="connsiteY39" fmla="*/ 4382119 h 5602986"/>
              <a:gd name="connsiteX40" fmla="*/ 4896863 w 8550114"/>
              <a:gd name="connsiteY40" fmla="*/ 4460273 h 5602986"/>
              <a:gd name="connsiteX41" fmla="*/ 4310708 w 8550114"/>
              <a:gd name="connsiteY41" fmla="*/ 4593134 h 5602986"/>
              <a:gd name="connsiteX42" fmla="*/ 3998093 w 8550114"/>
              <a:gd name="connsiteY42" fmla="*/ 4905750 h 5602986"/>
              <a:gd name="connsiteX43" fmla="*/ 3669847 w 8550114"/>
              <a:gd name="connsiteY43" fmla="*/ 4960458 h 5602986"/>
              <a:gd name="connsiteX44" fmla="*/ 3291458 w 8550114"/>
              <a:gd name="connsiteY44" fmla="*/ 4471854 h 5602986"/>
              <a:gd name="connsiteX45" fmla="*/ 2583508 w 8550114"/>
              <a:gd name="connsiteY45" fmla="*/ 5015165 h 5602986"/>
              <a:gd name="connsiteX46" fmla="*/ 2005169 w 8550114"/>
              <a:gd name="connsiteY46" fmla="*/ 5530982 h 5602986"/>
              <a:gd name="connsiteX47" fmla="*/ 887570 w 8550114"/>
              <a:gd name="connsiteY47" fmla="*/ 5562242 h 5602986"/>
              <a:gd name="connsiteX48" fmla="*/ 113846 w 8550114"/>
              <a:gd name="connsiteY48" fmla="*/ 5538796 h 5602986"/>
              <a:gd name="connsiteX49" fmla="*/ 59138 w 8550114"/>
              <a:gd name="connsiteY49" fmla="*/ 146182 h 5602986"/>
              <a:gd name="connsiteX50" fmla="*/ 277970 w 8550114"/>
              <a:gd name="connsiteY50" fmla="*/ 443165 h 5602986"/>
              <a:gd name="connsiteX51" fmla="*/ 1036060 w 8550114"/>
              <a:gd name="connsiteY51" fmla="*/ 677628 h 5602986"/>
              <a:gd name="connsiteX52" fmla="*/ 1669108 w 8550114"/>
              <a:gd name="connsiteY52" fmla="*/ 1349750 h 5602986"/>
              <a:gd name="connsiteX53" fmla="*/ 2184922 w 8550114"/>
              <a:gd name="connsiteY53" fmla="*/ 1967166 h 5602986"/>
              <a:gd name="connsiteX54" fmla="*/ 2481906 w 8550114"/>
              <a:gd name="connsiteY54" fmla="*/ 1506059 h 5602986"/>
              <a:gd name="connsiteX55" fmla="*/ 2634966 w 8550114"/>
              <a:gd name="connsiteY55" fmla="*/ 1168990 h 5602986"/>
              <a:gd name="connsiteX0" fmla="*/ 2596244 w 8511392"/>
              <a:gd name="connsiteY0" fmla="*/ 1168990 h 5602986"/>
              <a:gd name="connsiteX1" fmla="*/ 2568231 w 8511392"/>
              <a:gd name="connsiteY1" fmla="*/ 958982 h 5602986"/>
              <a:gd name="connsiteX2" fmla="*/ 2693277 w 8511392"/>
              <a:gd name="connsiteY2" fmla="*/ 724519 h 5602986"/>
              <a:gd name="connsiteX3" fmla="*/ 3021523 w 8511392"/>
              <a:gd name="connsiteY3" fmla="*/ 380643 h 5602986"/>
              <a:gd name="connsiteX4" fmla="*/ 3506078 w 8511392"/>
              <a:gd name="connsiteY4" fmla="*/ 247781 h 5602986"/>
              <a:gd name="connsiteX5" fmla="*/ 3748354 w 8511392"/>
              <a:gd name="connsiteY5" fmla="*/ 36765 h 5602986"/>
              <a:gd name="connsiteX6" fmla="*/ 4037524 w 8511392"/>
              <a:gd name="connsiteY6" fmla="*/ 52397 h 5602986"/>
              <a:gd name="connsiteX7" fmla="*/ 4248539 w 8511392"/>
              <a:gd name="connsiteY7" fmla="*/ 5505 h 5602986"/>
              <a:gd name="connsiteX8" fmla="*/ 4506447 w 8511392"/>
              <a:gd name="connsiteY8" fmla="*/ 138366 h 5602986"/>
              <a:gd name="connsiteX9" fmla="*/ 4983185 w 8511392"/>
              <a:gd name="connsiteY9" fmla="*/ 52396 h 5602986"/>
              <a:gd name="connsiteX10" fmla="*/ 5311431 w 8511392"/>
              <a:gd name="connsiteY10" fmla="*/ 333750 h 5602986"/>
              <a:gd name="connsiteX11" fmla="*/ 6186754 w 8511392"/>
              <a:gd name="connsiteY11" fmla="*/ 536950 h 5602986"/>
              <a:gd name="connsiteX12" fmla="*/ 6632231 w 8511392"/>
              <a:gd name="connsiteY12" fmla="*/ 138365 h 5602986"/>
              <a:gd name="connsiteX13" fmla="*/ 6780724 w 8511392"/>
              <a:gd name="connsiteY13" fmla="*/ 177442 h 5602986"/>
              <a:gd name="connsiteX14" fmla="*/ 6972201 w 8511392"/>
              <a:gd name="connsiteY14" fmla="*/ 106097 h 5602986"/>
              <a:gd name="connsiteX15" fmla="*/ 7257462 w 8511392"/>
              <a:gd name="connsiteY15" fmla="*/ 341566 h 5602986"/>
              <a:gd name="connsiteX16" fmla="*/ 7351247 w 8511392"/>
              <a:gd name="connsiteY16" fmla="*/ 333751 h 5602986"/>
              <a:gd name="connsiteX17" fmla="*/ 7476293 w 8511392"/>
              <a:gd name="connsiteY17" fmla="*/ 505690 h 5602986"/>
              <a:gd name="connsiteX18" fmla="*/ 7304354 w 8511392"/>
              <a:gd name="connsiteY18" fmla="*/ 724519 h 5602986"/>
              <a:gd name="connsiteX19" fmla="*/ 7468478 w 8511392"/>
              <a:gd name="connsiteY19" fmla="*/ 912090 h 5602986"/>
              <a:gd name="connsiteX20" fmla="*/ 7687308 w 8511392"/>
              <a:gd name="connsiteY20" fmla="*/ 1060582 h 5602986"/>
              <a:gd name="connsiteX21" fmla="*/ 7898324 w 8511392"/>
              <a:gd name="connsiteY21" fmla="*/ 1271597 h 5602986"/>
              <a:gd name="connsiteX22" fmla="*/ 7999923 w 8511392"/>
              <a:gd name="connsiteY22" fmla="*/ 1295043 h 5602986"/>
              <a:gd name="connsiteX23" fmla="*/ 8078078 w 8511392"/>
              <a:gd name="connsiteY23" fmla="*/ 1599843 h 5602986"/>
              <a:gd name="connsiteX24" fmla="*/ 8156231 w 8511392"/>
              <a:gd name="connsiteY24" fmla="*/ 1748336 h 5602986"/>
              <a:gd name="connsiteX25" fmla="*/ 8124970 w 8511392"/>
              <a:gd name="connsiteY25" fmla="*/ 1818673 h 5602986"/>
              <a:gd name="connsiteX26" fmla="*/ 8328170 w 8511392"/>
              <a:gd name="connsiteY26" fmla="*/ 2162551 h 5602986"/>
              <a:gd name="connsiteX27" fmla="*/ 8406324 w 8511392"/>
              <a:gd name="connsiteY27" fmla="*/ 2170368 h 5602986"/>
              <a:gd name="connsiteX28" fmla="*/ 8453215 w 8511392"/>
              <a:gd name="connsiteY28" fmla="*/ 2662735 h 5602986"/>
              <a:gd name="connsiteX29" fmla="*/ 8414139 w 8511392"/>
              <a:gd name="connsiteY29" fmla="*/ 3076951 h 5602986"/>
              <a:gd name="connsiteX30" fmla="*/ 7702939 w 8511392"/>
              <a:gd name="connsiteY30" fmla="*/ 3131659 h 5602986"/>
              <a:gd name="connsiteX31" fmla="*/ 6847155 w 8511392"/>
              <a:gd name="connsiteY31" fmla="*/ 3408962 h 5602986"/>
              <a:gd name="connsiteX32" fmla="*/ 6608786 w 8511392"/>
              <a:gd name="connsiteY32" fmla="*/ 3405196 h 5602986"/>
              <a:gd name="connsiteX33" fmla="*/ 6382140 w 8511392"/>
              <a:gd name="connsiteY33" fmla="*/ 3522427 h 5602986"/>
              <a:gd name="connsiteX34" fmla="*/ 6077340 w 8511392"/>
              <a:gd name="connsiteY34" fmla="*/ 3811596 h 5602986"/>
              <a:gd name="connsiteX35" fmla="*/ 5967925 w 8511392"/>
              <a:gd name="connsiteY35" fmla="*/ 4061688 h 5602986"/>
              <a:gd name="connsiteX36" fmla="*/ 5733463 w 8511392"/>
              <a:gd name="connsiteY36" fmla="*/ 4194550 h 5602986"/>
              <a:gd name="connsiteX37" fmla="*/ 5694387 w 8511392"/>
              <a:gd name="connsiteY37" fmla="*/ 4389935 h 5602986"/>
              <a:gd name="connsiteX38" fmla="*/ 5287986 w 8511392"/>
              <a:gd name="connsiteY38" fmla="*/ 4452458 h 5602986"/>
              <a:gd name="connsiteX39" fmla="*/ 5170756 w 8511392"/>
              <a:gd name="connsiteY39" fmla="*/ 4382119 h 5602986"/>
              <a:gd name="connsiteX40" fmla="*/ 4858141 w 8511392"/>
              <a:gd name="connsiteY40" fmla="*/ 4460273 h 5602986"/>
              <a:gd name="connsiteX41" fmla="*/ 4271986 w 8511392"/>
              <a:gd name="connsiteY41" fmla="*/ 4593134 h 5602986"/>
              <a:gd name="connsiteX42" fmla="*/ 3959371 w 8511392"/>
              <a:gd name="connsiteY42" fmla="*/ 4905750 h 5602986"/>
              <a:gd name="connsiteX43" fmla="*/ 3631125 w 8511392"/>
              <a:gd name="connsiteY43" fmla="*/ 4960458 h 5602986"/>
              <a:gd name="connsiteX44" fmla="*/ 3252736 w 8511392"/>
              <a:gd name="connsiteY44" fmla="*/ 4471854 h 5602986"/>
              <a:gd name="connsiteX45" fmla="*/ 2544786 w 8511392"/>
              <a:gd name="connsiteY45" fmla="*/ 5015165 h 5602986"/>
              <a:gd name="connsiteX46" fmla="*/ 1966447 w 8511392"/>
              <a:gd name="connsiteY46" fmla="*/ 5530982 h 5602986"/>
              <a:gd name="connsiteX47" fmla="*/ 848848 w 8511392"/>
              <a:gd name="connsiteY47" fmla="*/ 5562242 h 5602986"/>
              <a:gd name="connsiteX48" fmla="*/ 75124 w 8511392"/>
              <a:gd name="connsiteY48" fmla="*/ 5538796 h 5602986"/>
              <a:gd name="connsiteX49" fmla="*/ 20416 w 8511392"/>
              <a:gd name="connsiteY49" fmla="*/ 146182 h 5602986"/>
              <a:gd name="connsiteX50" fmla="*/ 239248 w 8511392"/>
              <a:gd name="connsiteY50" fmla="*/ 443165 h 5602986"/>
              <a:gd name="connsiteX51" fmla="*/ 997338 w 8511392"/>
              <a:gd name="connsiteY51" fmla="*/ 677628 h 5602986"/>
              <a:gd name="connsiteX52" fmla="*/ 1630386 w 8511392"/>
              <a:gd name="connsiteY52" fmla="*/ 1349750 h 5602986"/>
              <a:gd name="connsiteX53" fmla="*/ 2146200 w 8511392"/>
              <a:gd name="connsiteY53" fmla="*/ 1967166 h 5602986"/>
              <a:gd name="connsiteX54" fmla="*/ 2443184 w 8511392"/>
              <a:gd name="connsiteY54" fmla="*/ 1506059 h 5602986"/>
              <a:gd name="connsiteX55" fmla="*/ 2596244 w 8511392"/>
              <a:gd name="connsiteY55" fmla="*/ 1168990 h 5602986"/>
              <a:gd name="connsiteX0" fmla="*/ 2608295 w 8523443"/>
              <a:gd name="connsiteY0" fmla="*/ 1168990 h 5601444"/>
              <a:gd name="connsiteX1" fmla="*/ 2580282 w 8523443"/>
              <a:gd name="connsiteY1" fmla="*/ 958982 h 5601444"/>
              <a:gd name="connsiteX2" fmla="*/ 2705328 w 8523443"/>
              <a:gd name="connsiteY2" fmla="*/ 724519 h 5601444"/>
              <a:gd name="connsiteX3" fmla="*/ 3033574 w 8523443"/>
              <a:gd name="connsiteY3" fmla="*/ 380643 h 5601444"/>
              <a:gd name="connsiteX4" fmla="*/ 3518129 w 8523443"/>
              <a:gd name="connsiteY4" fmla="*/ 247781 h 5601444"/>
              <a:gd name="connsiteX5" fmla="*/ 3760405 w 8523443"/>
              <a:gd name="connsiteY5" fmla="*/ 36765 h 5601444"/>
              <a:gd name="connsiteX6" fmla="*/ 4049575 w 8523443"/>
              <a:gd name="connsiteY6" fmla="*/ 52397 h 5601444"/>
              <a:gd name="connsiteX7" fmla="*/ 4260590 w 8523443"/>
              <a:gd name="connsiteY7" fmla="*/ 5505 h 5601444"/>
              <a:gd name="connsiteX8" fmla="*/ 4518498 w 8523443"/>
              <a:gd name="connsiteY8" fmla="*/ 138366 h 5601444"/>
              <a:gd name="connsiteX9" fmla="*/ 4995236 w 8523443"/>
              <a:gd name="connsiteY9" fmla="*/ 52396 h 5601444"/>
              <a:gd name="connsiteX10" fmla="*/ 5323482 w 8523443"/>
              <a:gd name="connsiteY10" fmla="*/ 333750 h 5601444"/>
              <a:gd name="connsiteX11" fmla="*/ 6198805 w 8523443"/>
              <a:gd name="connsiteY11" fmla="*/ 536950 h 5601444"/>
              <a:gd name="connsiteX12" fmla="*/ 6644282 w 8523443"/>
              <a:gd name="connsiteY12" fmla="*/ 138365 h 5601444"/>
              <a:gd name="connsiteX13" fmla="*/ 6792775 w 8523443"/>
              <a:gd name="connsiteY13" fmla="*/ 177442 h 5601444"/>
              <a:gd name="connsiteX14" fmla="*/ 6984252 w 8523443"/>
              <a:gd name="connsiteY14" fmla="*/ 106097 h 5601444"/>
              <a:gd name="connsiteX15" fmla="*/ 7269513 w 8523443"/>
              <a:gd name="connsiteY15" fmla="*/ 341566 h 5601444"/>
              <a:gd name="connsiteX16" fmla="*/ 7363298 w 8523443"/>
              <a:gd name="connsiteY16" fmla="*/ 333751 h 5601444"/>
              <a:gd name="connsiteX17" fmla="*/ 7488344 w 8523443"/>
              <a:gd name="connsiteY17" fmla="*/ 505690 h 5601444"/>
              <a:gd name="connsiteX18" fmla="*/ 7316405 w 8523443"/>
              <a:gd name="connsiteY18" fmla="*/ 724519 h 5601444"/>
              <a:gd name="connsiteX19" fmla="*/ 7480529 w 8523443"/>
              <a:gd name="connsiteY19" fmla="*/ 912090 h 5601444"/>
              <a:gd name="connsiteX20" fmla="*/ 7699359 w 8523443"/>
              <a:gd name="connsiteY20" fmla="*/ 1060582 h 5601444"/>
              <a:gd name="connsiteX21" fmla="*/ 7910375 w 8523443"/>
              <a:gd name="connsiteY21" fmla="*/ 1271597 h 5601444"/>
              <a:gd name="connsiteX22" fmla="*/ 8011974 w 8523443"/>
              <a:gd name="connsiteY22" fmla="*/ 1295043 h 5601444"/>
              <a:gd name="connsiteX23" fmla="*/ 8090129 w 8523443"/>
              <a:gd name="connsiteY23" fmla="*/ 1599843 h 5601444"/>
              <a:gd name="connsiteX24" fmla="*/ 8168282 w 8523443"/>
              <a:gd name="connsiteY24" fmla="*/ 1748336 h 5601444"/>
              <a:gd name="connsiteX25" fmla="*/ 8137021 w 8523443"/>
              <a:gd name="connsiteY25" fmla="*/ 1818673 h 5601444"/>
              <a:gd name="connsiteX26" fmla="*/ 8340221 w 8523443"/>
              <a:gd name="connsiteY26" fmla="*/ 2162551 h 5601444"/>
              <a:gd name="connsiteX27" fmla="*/ 8418375 w 8523443"/>
              <a:gd name="connsiteY27" fmla="*/ 2170368 h 5601444"/>
              <a:gd name="connsiteX28" fmla="*/ 8465266 w 8523443"/>
              <a:gd name="connsiteY28" fmla="*/ 2662735 h 5601444"/>
              <a:gd name="connsiteX29" fmla="*/ 8426190 w 8523443"/>
              <a:gd name="connsiteY29" fmla="*/ 3076951 h 5601444"/>
              <a:gd name="connsiteX30" fmla="*/ 7714990 w 8523443"/>
              <a:gd name="connsiteY30" fmla="*/ 3131659 h 5601444"/>
              <a:gd name="connsiteX31" fmla="*/ 6859206 w 8523443"/>
              <a:gd name="connsiteY31" fmla="*/ 3408962 h 5601444"/>
              <a:gd name="connsiteX32" fmla="*/ 6620837 w 8523443"/>
              <a:gd name="connsiteY32" fmla="*/ 3405196 h 5601444"/>
              <a:gd name="connsiteX33" fmla="*/ 6394191 w 8523443"/>
              <a:gd name="connsiteY33" fmla="*/ 3522427 h 5601444"/>
              <a:gd name="connsiteX34" fmla="*/ 6089391 w 8523443"/>
              <a:gd name="connsiteY34" fmla="*/ 3811596 h 5601444"/>
              <a:gd name="connsiteX35" fmla="*/ 5979976 w 8523443"/>
              <a:gd name="connsiteY35" fmla="*/ 4061688 h 5601444"/>
              <a:gd name="connsiteX36" fmla="*/ 5745514 w 8523443"/>
              <a:gd name="connsiteY36" fmla="*/ 4194550 h 5601444"/>
              <a:gd name="connsiteX37" fmla="*/ 5706438 w 8523443"/>
              <a:gd name="connsiteY37" fmla="*/ 4389935 h 5601444"/>
              <a:gd name="connsiteX38" fmla="*/ 5300037 w 8523443"/>
              <a:gd name="connsiteY38" fmla="*/ 4452458 h 5601444"/>
              <a:gd name="connsiteX39" fmla="*/ 5182807 w 8523443"/>
              <a:gd name="connsiteY39" fmla="*/ 4382119 h 5601444"/>
              <a:gd name="connsiteX40" fmla="*/ 4870192 w 8523443"/>
              <a:gd name="connsiteY40" fmla="*/ 4460273 h 5601444"/>
              <a:gd name="connsiteX41" fmla="*/ 4284037 w 8523443"/>
              <a:gd name="connsiteY41" fmla="*/ 4593134 h 5601444"/>
              <a:gd name="connsiteX42" fmla="*/ 3971422 w 8523443"/>
              <a:gd name="connsiteY42" fmla="*/ 4905750 h 5601444"/>
              <a:gd name="connsiteX43" fmla="*/ 3643176 w 8523443"/>
              <a:gd name="connsiteY43" fmla="*/ 4960458 h 5601444"/>
              <a:gd name="connsiteX44" fmla="*/ 3264787 w 8523443"/>
              <a:gd name="connsiteY44" fmla="*/ 4471854 h 5601444"/>
              <a:gd name="connsiteX45" fmla="*/ 2556837 w 8523443"/>
              <a:gd name="connsiteY45" fmla="*/ 5015165 h 5601444"/>
              <a:gd name="connsiteX46" fmla="*/ 1978498 w 8523443"/>
              <a:gd name="connsiteY46" fmla="*/ 5530982 h 5601444"/>
              <a:gd name="connsiteX47" fmla="*/ 860899 w 8523443"/>
              <a:gd name="connsiteY47" fmla="*/ 5562242 h 5601444"/>
              <a:gd name="connsiteX48" fmla="*/ 27909 w 8523443"/>
              <a:gd name="connsiteY48" fmla="*/ 5572663 h 5601444"/>
              <a:gd name="connsiteX49" fmla="*/ 32467 w 8523443"/>
              <a:gd name="connsiteY49" fmla="*/ 146182 h 5601444"/>
              <a:gd name="connsiteX50" fmla="*/ 251299 w 8523443"/>
              <a:gd name="connsiteY50" fmla="*/ 443165 h 5601444"/>
              <a:gd name="connsiteX51" fmla="*/ 1009389 w 8523443"/>
              <a:gd name="connsiteY51" fmla="*/ 677628 h 5601444"/>
              <a:gd name="connsiteX52" fmla="*/ 1642437 w 8523443"/>
              <a:gd name="connsiteY52" fmla="*/ 1349750 h 5601444"/>
              <a:gd name="connsiteX53" fmla="*/ 2158251 w 8523443"/>
              <a:gd name="connsiteY53" fmla="*/ 1967166 h 5601444"/>
              <a:gd name="connsiteX54" fmla="*/ 2455235 w 8523443"/>
              <a:gd name="connsiteY54" fmla="*/ 1506059 h 5601444"/>
              <a:gd name="connsiteX55" fmla="*/ 2608295 w 8523443"/>
              <a:gd name="connsiteY55" fmla="*/ 1168990 h 5601444"/>
              <a:gd name="connsiteX0" fmla="*/ 2608295 w 9067955"/>
              <a:gd name="connsiteY0" fmla="*/ 1168990 h 5601444"/>
              <a:gd name="connsiteX1" fmla="*/ 2580282 w 9067955"/>
              <a:gd name="connsiteY1" fmla="*/ 958982 h 5601444"/>
              <a:gd name="connsiteX2" fmla="*/ 2705328 w 9067955"/>
              <a:gd name="connsiteY2" fmla="*/ 724519 h 5601444"/>
              <a:gd name="connsiteX3" fmla="*/ 3033574 w 9067955"/>
              <a:gd name="connsiteY3" fmla="*/ 380643 h 5601444"/>
              <a:gd name="connsiteX4" fmla="*/ 3518129 w 9067955"/>
              <a:gd name="connsiteY4" fmla="*/ 247781 h 5601444"/>
              <a:gd name="connsiteX5" fmla="*/ 3760405 w 9067955"/>
              <a:gd name="connsiteY5" fmla="*/ 36765 h 5601444"/>
              <a:gd name="connsiteX6" fmla="*/ 4049575 w 9067955"/>
              <a:gd name="connsiteY6" fmla="*/ 52397 h 5601444"/>
              <a:gd name="connsiteX7" fmla="*/ 4260590 w 9067955"/>
              <a:gd name="connsiteY7" fmla="*/ 5505 h 5601444"/>
              <a:gd name="connsiteX8" fmla="*/ 4518498 w 9067955"/>
              <a:gd name="connsiteY8" fmla="*/ 138366 h 5601444"/>
              <a:gd name="connsiteX9" fmla="*/ 4995236 w 9067955"/>
              <a:gd name="connsiteY9" fmla="*/ 52396 h 5601444"/>
              <a:gd name="connsiteX10" fmla="*/ 5323482 w 9067955"/>
              <a:gd name="connsiteY10" fmla="*/ 333750 h 5601444"/>
              <a:gd name="connsiteX11" fmla="*/ 6198805 w 9067955"/>
              <a:gd name="connsiteY11" fmla="*/ 536950 h 5601444"/>
              <a:gd name="connsiteX12" fmla="*/ 6644282 w 9067955"/>
              <a:gd name="connsiteY12" fmla="*/ 138365 h 5601444"/>
              <a:gd name="connsiteX13" fmla="*/ 6792775 w 9067955"/>
              <a:gd name="connsiteY13" fmla="*/ 177442 h 5601444"/>
              <a:gd name="connsiteX14" fmla="*/ 6984252 w 9067955"/>
              <a:gd name="connsiteY14" fmla="*/ 106097 h 5601444"/>
              <a:gd name="connsiteX15" fmla="*/ 7269513 w 9067955"/>
              <a:gd name="connsiteY15" fmla="*/ 341566 h 5601444"/>
              <a:gd name="connsiteX16" fmla="*/ 7363298 w 9067955"/>
              <a:gd name="connsiteY16" fmla="*/ 333751 h 5601444"/>
              <a:gd name="connsiteX17" fmla="*/ 7488344 w 9067955"/>
              <a:gd name="connsiteY17" fmla="*/ 505690 h 5601444"/>
              <a:gd name="connsiteX18" fmla="*/ 7316405 w 9067955"/>
              <a:gd name="connsiteY18" fmla="*/ 724519 h 5601444"/>
              <a:gd name="connsiteX19" fmla="*/ 7480529 w 9067955"/>
              <a:gd name="connsiteY19" fmla="*/ 912090 h 5601444"/>
              <a:gd name="connsiteX20" fmla="*/ 7699359 w 9067955"/>
              <a:gd name="connsiteY20" fmla="*/ 1060582 h 5601444"/>
              <a:gd name="connsiteX21" fmla="*/ 7910375 w 9067955"/>
              <a:gd name="connsiteY21" fmla="*/ 1271597 h 5601444"/>
              <a:gd name="connsiteX22" fmla="*/ 8011974 w 9067955"/>
              <a:gd name="connsiteY22" fmla="*/ 1295043 h 5601444"/>
              <a:gd name="connsiteX23" fmla="*/ 8090129 w 9067955"/>
              <a:gd name="connsiteY23" fmla="*/ 1599843 h 5601444"/>
              <a:gd name="connsiteX24" fmla="*/ 8168282 w 9067955"/>
              <a:gd name="connsiteY24" fmla="*/ 1748336 h 5601444"/>
              <a:gd name="connsiteX25" fmla="*/ 8137021 w 9067955"/>
              <a:gd name="connsiteY25" fmla="*/ 1818673 h 5601444"/>
              <a:gd name="connsiteX26" fmla="*/ 8340221 w 9067955"/>
              <a:gd name="connsiteY26" fmla="*/ 2162551 h 5601444"/>
              <a:gd name="connsiteX27" fmla="*/ 8418375 w 9067955"/>
              <a:gd name="connsiteY27" fmla="*/ 2170368 h 5601444"/>
              <a:gd name="connsiteX28" fmla="*/ 8465266 w 9067955"/>
              <a:gd name="connsiteY28" fmla="*/ 2662735 h 5601444"/>
              <a:gd name="connsiteX29" fmla="*/ 8426190 w 9067955"/>
              <a:gd name="connsiteY29" fmla="*/ 3076951 h 5601444"/>
              <a:gd name="connsiteX30" fmla="*/ 9013438 w 9067955"/>
              <a:gd name="connsiteY30" fmla="*/ 3570571 h 5601444"/>
              <a:gd name="connsiteX31" fmla="*/ 6859206 w 9067955"/>
              <a:gd name="connsiteY31" fmla="*/ 3408962 h 5601444"/>
              <a:gd name="connsiteX32" fmla="*/ 6620837 w 9067955"/>
              <a:gd name="connsiteY32" fmla="*/ 3405196 h 5601444"/>
              <a:gd name="connsiteX33" fmla="*/ 6394191 w 9067955"/>
              <a:gd name="connsiteY33" fmla="*/ 3522427 h 5601444"/>
              <a:gd name="connsiteX34" fmla="*/ 6089391 w 9067955"/>
              <a:gd name="connsiteY34" fmla="*/ 3811596 h 5601444"/>
              <a:gd name="connsiteX35" fmla="*/ 5979976 w 9067955"/>
              <a:gd name="connsiteY35" fmla="*/ 4061688 h 5601444"/>
              <a:gd name="connsiteX36" fmla="*/ 5745514 w 9067955"/>
              <a:gd name="connsiteY36" fmla="*/ 4194550 h 5601444"/>
              <a:gd name="connsiteX37" fmla="*/ 5706438 w 9067955"/>
              <a:gd name="connsiteY37" fmla="*/ 4389935 h 5601444"/>
              <a:gd name="connsiteX38" fmla="*/ 5300037 w 9067955"/>
              <a:gd name="connsiteY38" fmla="*/ 4452458 h 5601444"/>
              <a:gd name="connsiteX39" fmla="*/ 5182807 w 9067955"/>
              <a:gd name="connsiteY39" fmla="*/ 4382119 h 5601444"/>
              <a:gd name="connsiteX40" fmla="*/ 4870192 w 9067955"/>
              <a:gd name="connsiteY40" fmla="*/ 4460273 h 5601444"/>
              <a:gd name="connsiteX41" fmla="*/ 4284037 w 9067955"/>
              <a:gd name="connsiteY41" fmla="*/ 4593134 h 5601444"/>
              <a:gd name="connsiteX42" fmla="*/ 3971422 w 9067955"/>
              <a:gd name="connsiteY42" fmla="*/ 4905750 h 5601444"/>
              <a:gd name="connsiteX43" fmla="*/ 3643176 w 9067955"/>
              <a:gd name="connsiteY43" fmla="*/ 4960458 h 5601444"/>
              <a:gd name="connsiteX44" fmla="*/ 3264787 w 9067955"/>
              <a:gd name="connsiteY44" fmla="*/ 4471854 h 5601444"/>
              <a:gd name="connsiteX45" fmla="*/ 2556837 w 9067955"/>
              <a:gd name="connsiteY45" fmla="*/ 5015165 h 5601444"/>
              <a:gd name="connsiteX46" fmla="*/ 1978498 w 9067955"/>
              <a:gd name="connsiteY46" fmla="*/ 5530982 h 5601444"/>
              <a:gd name="connsiteX47" fmla="*/ 860899 w 9067955"/>
              <a:gd name="connsiteY47" fmla="*/ 5562242 h 5601444"/>
              <a:gd name="connsiteX48" fmla="*/ 27909 w 9067955"/>
              <a:gd name="connsiteY48" fmla="*/ 5572663 h 5601444"/>
              <a:gd name="connsiteX49" fmla="*/ 32467 w 9067955"/>
              <a:gd name="connsiteY49" fmla="*/ 146182 h 5601444"/>
              <a:gd name="connsiteX50" fmla="*/ 251299 w 9067955"/>
              <a:gd name="connsiteY50" fmla="*/ 443165 h 5601444"/>
              <a:gd name="connsiteX51" fmla="*/ 1009389 w 9067955"/>
              <a:gd name="connsiteY51" fmla="*/ 677628 h 5601444"/>
              <a:gd name="connsiteX52" fmla="*/ 1642437 w 9067955"/>
              <a:gd name="connsiteY52" fmla="*/ 1349750 h 5601444"/>
              <a:gd name="connsiteX53" fmla="*/ 2158251 w 9067955"/>
              <a:gd name="connsiteY53" fmla="*/ 1967166 h 5601444"/>
              <a:gd name="connsiteX54" fmla="*/ 2455235 w 9067955"/>
              <a:gd name="connsiteY54" fmla="*/ 1506059 h 5601444"/>
              <a:gd name="connsiteX55" fmla="*/ 2608295 w 9067955"/>
              <a:gd name="connsiteY55" fmla="*/ 1168990 h 5601444"/>
              <a:gd name="connsiteX0" fmla="*/ 2608295 w 9019130"/>
              <a:gd name="connsiteY0" fmla="*/ 1168990 h 5601444"/>
              <a:gd name="connsiteX1" fmla="*/ 2580282 w 9019130"/>
              <a:gd name="connsiteY1" fmla="*/ 958982 h 5601444"/>
              <a:gd name="connsiteX2" fmla="*/ 2705328 w 9019130"/>
              <a:gd name="connsiteY2" fmla="*/ 724519 h 5601444"/>
              <a:gd name="connsiteX3" fmla="*/ 3033574 w 9019130"/>
              <a:gd name="connsiteY3" fmla="*/ 380643 h 5601444"/>
              <a:gd name="connsiteX4" fmla="*/ 3518129 w 9019130"/>
              <a:gd name="connsiteY4" fmla="*/ 247781 h 5601444"/>
              <a:gd name="connsiteX5" fmla="*/ 3760405 w 9019130"/>
              <a:gd name="connsiteY5" fmla="*/ 36765 h 5601444"/>
              <a:gd name="connsiteX6" fmla="*/ 4049575 w 9019130"/>
              <a:gd name="connsiteY6" fmla="*/ 52397 h 5601444"/>
              <a:gd name="connsiteX7" fmla="*/ 4260590 w 9019130"/>
              <a:gd name="connsiteY7" fmla="*/ 5505 h 5601444"/>
              <a:gd name="connsiteX8" fmla="*/ 4518498 w 9019130"/>
              <a:gd name="connsiteY8" fmla="*/ 138366 h 5601444"/>
              <a:gd name="connsiteX9" fmla="*/ 4995236 w 9019130"/>
              <a:gd name="connsiteY9" fmla="*/ 52396 h 5601444"/>
              <a:gd name="connsiteX10" fmla="*/ 5323482 w 9019130"/>
              <a:gd name="connsiteY10" fmla="*/ 333750 h 5601444"/>
              <a:gd name="connsiteX11" fmla="*/ 6198805 w 9019130"/>
              <a:gd name="connsiteY11" fmla="*/ 536950 h 5601444"/>
              <a:gd name="connsiteX12" fmla="*/ 6644282 w 9019130"/>
              <a:gd name="connsiteY12" fmla="*/ 138365 h 5601444"/>
              <a:gd name="connsiteX13" fmla="*/ 6792775 w 9019130"/>
              <a:gd name="connsiteY13" fmla="*/ 177442 h 5601444"/>
              <a:gd name="connsiteX14" fmla="*/ 6984252 w 9019130"/>
              <a:gd name="connsiteY14" fmla="*/ 106097 h 5601444"/>
              <a:gd name="connsiteX15" fmla="*/ 7269513 w 9019130"/>
              <a:gd name="connsiteY15" fmla="*/ 341566 h 5601444"/>
              <a:gd name="connsiteX16" fmla="*/ 7363298 w 9019130"/>
              <a:gd name="connsiteY16" fmla="*/ 333751 h 5601444"/>
              <a:gd name="connsiteX17" fmla="*/ 7488344 w 9019130"/>
              <a:gd name="connsiteY17" fmla="*/ 505690 h 5601444"/>
              <a:gd name="connsiteX18" fmla="*/ 7316405 w 9019130"/>
              <a:gd name="connsiteY18" fmla="*/ 724519 h 5601444"/>
              <a:gd name="connsiteX19" fmla="*/ 7480529 w 9019130"/>
              <a:gd name="connsiteY19" fmla="*/ 912090 h 5601444"/>
              <a:gd name="connsiteX20" fmla="*/ 7699359 w 9019130"/>
              <a:gd name="connsiteY20" fmla="*/ 1060582 h 5601444"/>
              <a:gd name="connsiteX21" fmla="*/ 7910375 w 9019130"/>
              <a:gd name="connsiteY21" fmla="*/ 1271597 h 5601444"/>
              <a:gd name="connsiteX22" fmla="*/ 8011974 w 9019130"/>
              <a:gd name="connsiteY22" fmla="*/ 1295043 h 5601444"/>
              <a:gd name="connsiteX23" fmla="*/ 8090129 w 9019130"/>
              <a:gd name="connsiteY23" fmla="*/ 1599843 h 5601444"/>
              <a:gd name="connsiteX24" fmla="*/ 8168282 w 9019130"/>
              <a:gd name="connsiteY24" fmla="*/ 1748336 h 5601444"/>
              <a:gd name="connsiteX25" fmla="*/ 8137021 w 9019130"/>
              <a:gd name="connsiteY25" fmla="*/ 1818673 h 5601444"/>
              <a:gd name="connsiteX26" fmla="*/ 8340221 w 9019130"/>
              <a:gd name="connsiteY26" fmla="*/ 2162551 h 5601444"/>
              <a:gd name="connsiteX27" fmla="*/ 8418375 w 9019130"/>
              <a:gd name="connsiteY27" fmla="*/ 2170368 h 5601444"/>
              <a:gd name="connsiteX28" fmla="*/ 8465266 w 9019130"/>
              <a:gd name="connsiteY28" fmla="*/ 2662735 h 5601444"/>
              <a:gd name="connsiteX29" fmla="*/ 8426190 w 9019130"/>
              <a:gd name="connsiteY29" fmla="*/ 3076951 h 5601444"/>
              <a:gd name="connsiteX30" fmla="*/ 9013438 w 9019130"/>
              <a:gd name="connsiteY30" fmla="*/ 3570571 h 5601444"/>
              <a:gd name="connsiteX31" fmla="*/ 8017446 w 9019130"/>
              <a:gd name="connsiteY31" fmla="*/ 3817394 h 5601444"/>
              <a:gd name="connsiteX32" fmla="*/ 6620837 w 9019130"/>
              <a:gd name="connsiteY32" fmla="*/ 3405196 h 5601444"/>
              <a:gd name="connsiteX33" fmla="*/ 6394191 w 9019130"/>
              <a:gd name="connsiteY33" fmla="*/ 3522427 h 5601444"/>
              <a:gd name="connsiteX34" fmla="*/ 6089391 w 9019130"/>
              <a:gd name="connsiteY34" fmla="*/ 3811596 h 5601444"/>
              <a:gd name="connsiteX35" fmla="*/ 5979976 w 9019130"/>
              <a:gd name="connsiteY35" fmla="*/ 4061688 h 5601444"/>
              <a:gd name="connsiteX36" fmla="*/ 5745514 w 9019130"/>
              <a:gd name="connsiteY36" fmla="*/ 4194550 h 5601444"/>
              <a:gd name="connsiteX37" fmla="*/ 5706438 w 9019130"/>
              <a:gd name="connsiteY37" fmla="*/ 4389935 h 5601444"/>
              <a:gd name="connsiteX38" fmla="*/ 5300037 w 9019130"/>
              <a:gd name="connsiteY38" fmla="*/ 4452458 h 5601444"/>
              <a:gd name="connsiteX39" fmla="*/ 5182807 w 9019130"/>
              <a:gd name="connsiteY39" fmla="*/ 4382119 h 5601444"/>
              <a:gd name="connsiteX40" fmla="*/ 4870192 w 9019130"/>
              <a:gd name="connsiteY40" fmla="*/ 4460273 h 5601444"/>
              <a:gd name="connsiteX41" fmla="*/ 4284037 w 9019130"/>
              <a:gd name="connsiteY41" fmla="*/ 4593134 h 5601444"/>
              <a:gd name="connsiteX42" fmla="*/ 3971422 w 9019130"/>
              <a:gd name="connsiteY42" fmla="*/ 4905750 h 5601444"/>
              <a:gd name="connsiteX43" fmla="*/ 3643176 w 9019130"/>
              <a:gd name="connsiteY43" fmla="*/ 4960458 h 5601444"/>
              <a:gd name="connsiteX44" fmla="*/ 3264787 w 9019130"/>
              <a:gd name="connsiteY44" fmla="*/ 4471854 h 5601444"/>
              <a:gd name="connsiteX45" fmla="*/ 2556837 w 9019130"/>
              <a:gd name="connsiteY45" fmla="*/ 5015165 h 5601444"/>
              <a:gd name="connsiteX46" fmla="*/ 1978498 w 9019130"/>
              <a:gd name="connsiteY46" fmla="*/ 5530982 h 5601444"/>
              <a:gd name="connsiteX47" fmla="*/ 860899 w 9019130"/>
              <a:gd name="connsiteY47" fmla="*/ 5562242 h 5601444"/>
              <a:gd name="connsiteX48" fmla="*/ 27909 w 9019130"/>
              <a:gd name="connsiteY48" fmla="*/ 5572663 h 5601444"/>
              <a:gd name="connsiteX49" fmla="*/ 32467 w 9019130"/>
              <a:gd name="connsiteY49" fmla="*/ 146182 h 5601444"/>
              <a:gd name="connsiteX50" fmla="*/ 251299 w 9019130"/>
              <a:gd name="connsiteY50" fmla="*/ 443165 h 5601444"/>
              <a:gd name="connsiteX51" fmla="*/ 1009389 w 9019130"/>
              <a:gd name="connsiteY51" fmla="*/ 677628 h 5601444"/>
              <a:gd name="connsiteX52" fmla="*/ 1642437 w 9019130"/>
              <a:gd name="connsiteY52" fmla="*/ 1349750 h 5601444"/>
              <a:gd name="connsiteX53" fmla="*/ 2158251 w 9019130"/>
              <a:gd name="connsiteY53" fmla="*/ 1967166 h 5601444"/>
              <a:gd name="connsiteX54" fmla="*/ 2455235 w 9019130"/>
              <a:gd name="connsiteY54" fmla="*/ 1506059 h 5601444"/>
              <a:gd name="connsiteX55" fmla="*/ 2608295 w 9019130"/>
              <a:gd name="connsiteY55" fmla="*/ 1168990 h 5601444"/>
              <a:gd name="connsiteX0" fmla="*/ 2608295 w 9019488"/>
              <a:gd name="connsiteY0" fmla="*/ 1168990 h 5601444"/>
              <a:gd name="connsiteX1" fmla="*/ 2580282 w 9019488"/>
              <a:gd name="connsiteY1" fmla="*/ 958982 h 5601444"/>
              <a:gd name="connsiteX2" fmla="*/ 2705328 w 9019488"/>
              <a:gd name="connsiteY2" fmla="*/ 724519 h 5601444"/>
              <a:gd name="connsiteX3" fmla="*/ 3033574 w 9019488"/>
              <a:gd name="connsiteY3" fmla="*/ 380643 h 5601444"/>
              <a:gd name="connsiteX4" fmla="*/ 3518129 w 9019488"/>
              <a:gd name="connsiteY4" fmla="*/ 247781 h 5601444"/>
              <a:gd name="connsiteX5" fmla="*/ 3760405 w 9019488"/>
              <a:gd name="connsiteY5" fmla="*/ 36765 h 5601444"/>
              <a:gd name="connsiteX6" fmla="*/ 4049575 w 9019488"/>
              <a:gd name="connsiteY6" fmla="*/ 52397 h 5601444"/>
              <a:gd name="connsiteX7" fmla="*/ 4260590 w 9019488"/>
              <a:gd name="connsiteY7" fmla="*/ 5505 h 5601444"/>
              <a:gd name="connsiteX8" fmla="*/ 4518498 w 9019488"/>
              <a:gd name="connsiteY8" fmla="*/ 138366 h 5601444"/>
              <a:gd name="connsiteX9" fmla="*/ 4995236 w 9019488"/>
              <a:gd name="connsiteY9" fmla="*/ 52396 h 5601444"/>
              <a:gd name="connsiteX10" fmla="*/ 5323482 w 9019488"/>
              <a:gd name="connsiteY10" fmla="*/ 333750 h 5601444"/>
              <a:gd name="connsiteX11" fmla="*/ 6198805 w 9019488"/>
              <a:gd name="connsiteY11" fmla="*/ 536950 h 5601444"/>
              <a:gd name="connsiteX12" fmla="*/ 6644282 w 9019488"/>
              <a:gd name="connsiteY12" fmla="*/ 138365 h 5601444"/>
              <a:gd name="connsiteX13" fmla="*/ 6792775 w 9019488"/>
              <a:gd name="connsiteY13" fmla="*/ 177442 h 5601444"/>
              <a:gd name="connsiteX14" fmla="*/ 6984252 w 9019488"/>
              <a:gd name="connsiteY14" fmla="*/ 106097 h 5601444"/>
              <a:gd name="connsiteX15" fmla="*/ 7269513 w 9019488"/>
              <a:gd name="connsiteY15" fmla="*/ 341566 h 5601444"/>
              <a:gd name="connsiteX16" fmla="*/ 7363298 w 9019488"/>
              <a:gd name="connsiteY16" fmla="*/ 333751 h 5601444"/>
              <a:gd name="connsiteX17" fmla="*/ 7488344 w 9019488"/>
              <a:gd name="connsiteY17" fmla="*/ 505690 h 5601444"/>
              <a:gd name="connsiteX18" fmla="*/ 7316405 w 9019488"/>
              <a:gd name="connsiteY18" fmla="*/ 724519 h 5601444"/>
              <a:gd name="connsiteX19" fmla="*/ 7480529 w 9019488"/>
              <a:gd name="connsiteY19" fmla="*/ 912090 h 5601444"/>
              <a:gd name="connsiteX20" fmla="*/ 7699359 w 9019488"/>
              <a:gd name="connsiteY20" fmla="*/ 1060582 h 5601444"/>
              <a:gd name="connsiteX21" fmla="*/ 7910375 w 9019488"/>
              <a:gd name="connsiteY21" fmla="*/ 1271597 h 5601444"/>
              <a:gd name="connsiteX22" fmla="*/ 8011974 w 9019488"/>
              <a:gd name="connsiteY22" fmla="*/ 1295043 h 5601444"/>
              <a:gd name="connsiteX23" fmla="*/ 8090129 w 9019488"/>
              <a:gd name="connsiteY23" fmla="*/ 1599843 h 5601444"/>
              <a:gd name="connsiteX24" fmla="*/ 8168282 w 9019488"/>
              <a:gd name="connsiteY24" fmla="*/ 1748336 h 5601444"/>
              <a:gd name="connsiteX25" fmla="*/ 8137021 w 9019488"/>
              <a:gd name="connsiteY25" fmla="*/ 1818673 h 5601444"/>
              <a:gd name="connsiteX26" fmla="*/ 8340221 w 9019488"/>
              <a:gd name="connsiteY26" fmla="*/ 2162551 h 5601444"/>
              <a:gd name="connsiteX27" fmla="*/ 8418375 w 9019488"/>
              <a:gd name="connsiteY27" fmla="*/ 2170368 h 5601444"/>
              <a:gd name="connsiteX28" fmla="*/ 8465266 w 9019488"/>
              <a:gd name="connsiteY28" fmla="*/ 2662735 h 5601444"/>
              <a:gd name="connsiteX29" fmla="*/ 8426190 w 9019488"/>
              <a:gd name="connsiteY29" fmla="*/ 3076951 h 5601444"/>
              <a:gd name="connsiteX30" fmla="*/ 9013438 w 9019488"/>
              <a:gd name="connsiteY30" fmla="*/ 3570571 h 5601444"/>
              <a:gd name="connsiteX31" fmla="*/ 8688788 w 9019488"/>
              <a:gd name="connsiteY31" fmla="*/ 3748604 h 5601444"/>
              <a:gd name="connsiteX32" fmla="*/ 8017446 w 9019488"/>
              <a:gd name="connsiteY32" fmla="*/ 3817394 h 5601444"/>
              <a:gd name="connsiteX33" fmla="*/ 6620837 w 9019488"/>
              <a:gd name="connsiteY33" fmla="*/ 3405196 h 5601444"/>
              <a:gd name="connsiteX34" fmla="*/ 6394191 w 9019488"/>
              <a:gd name="connsiteY34" fmla="*/ 3522427 h 5601444"/>
              <a:gd name="connsiteX35" fmla="*/ 6089391 w 9019488"/>
              <a:gd name="connsiteY35" fmla="*/ 3811596 h 5601444"/>
              <a:gd name="connsiteX36" fmla="*/ 5979976 w 9019488"/>
              <a:gd name="connsiteY36" fmla="*/ 4061688 h 5601444"/>
              <a:gd name="connsiteX37" fmla="*/ 5745514 w 9019488"/>
              <a:gd name="connsiteY37" fmla="*/ 4194550 h 5601444"/>
              <a:gd name="connsiteX38" fmla="*/ 5706438 w 9019488"/>
              <a:gd name="connsiteY38" fmla="*/ 4389935 h 5601444"/>
              <a:gd name="connsiteX39" fmla="*/ 5300037 w 9019488"/>
              <a:gd name="connsiteY39" fmla="*/ 4452458 h 5601444"/>
              <a:gd name="connsiteX40" fmla="*/ 5182807 w 9019488"/>
              <a:gd name="connsiteY40" fmla="*/ 4382119 h 5601444"/>
              <a:gd name="connsiteX41" fmla="*/ 4870192 w 9019488"/>
              <a:gd name="connsiteY41" fmla="*/ 4460273 h 5601444"/>
              <a:gd name="connsiteX42" fmla="*/ 4284037 w 9019488"/>
              <a:gd name="connsiteY42" fmla="*/ 4593134 h 5601444"/>
              <a:gd name="connsiteX43" fmla="*/ 3971422 w 9019488"/>
              <a:gd name="connsiteY43" fmla="*/ 4905750 h 5601444"/>
              <a:gd name="connsiteX44" fmla="*/ 3643176 w 9019488"/>
              <a:gd name="connsiteY44" fmla="*/ 4960458 h 5601444"/>
              <a:gd name="connsiteX45" fmla="*/ 3264787 w 9019488"/>
              <a:gd name="connsiteY45" fmla="*/ 4471854 h 5601444"/>
              <a:gd name="connsiteX46" fmla="*/ 2556837 w 9019488"/>
              <a:gd name="connsiteY46" fmla="*/ 5015165 h 5601444"/>
              <a:gd name="connsiteX47" fmla="*/ 1978498 w 9019488"/>
              <a:gd name="connsiteY47" fmla="*/ 5530982 h 5601444"/>
              <a:gd name="connsiteX48" fmla="*/ 860899 w 9019488"/>
              <a:gd name="connsiteY48" fmla="*/ 5562242 h 5601444"/>
              <a:gd name="connsiteX49" fmla="*/ 27909 w 9019488"/>
              <a:gd name="connsiteY49" fmla="*/ 5572663 h 5601444"/>
              <a:gd name="connsiteX50" fmla="*/ 32467 w 9019488"/>
              <a:gd name="connsiteY50" fmla="*/ 146182 h 5601444"/>
              <a:gd name="connsiteX51" fmla="*/ 251299 w 9019488"/>
              <a:gd name="connsiteY51" fmla="*/ 443165 h 5601444"/>
              <a:gd name="connsiteX52" fmla="*/ 1009389 w 9019488"/>
              <a:gd name="connsiteY52" fmla="*/ 677628 h 5601444"/>
              <a:gd name="connsiteX53" fmla="*/ 1642437 w 9019488"/>
              <a:gd name="connsiteY53" fmla="*/ 1349750 h 5601444"/>
              <a:gd name="connsiteX54" fmla="*/ 2158251 w 9019488"/>
              <a:gd name="connsiteY54" fmla="*/ 1967166 h 5601444"/>
              <a:gd name="connsiteX55" fmla="*/ 2455235 w 9019488"/>
              <a:gd name="connsiteY55" fmla="*/ 1506059 h 5601444"/>
              <a:gd name="connsiteX56" fmla="*/ 2608295 w 9019488"/>
              <a:gd name="connsiteY56" fmla="*/ 1168990 h 5601444"/>
              <a:gd name="connsiteX0" fmla="*/ 2608295 w 9016706"/>
              <a:gd name="connsiteY0" fmla="*/ 1168990 h 5601444"/>
              <a:gd name="connsiteX1" fmla="*/ 2580282 w 9016706"/>
              <a:gd name="connsiteY1" fmla="*/ 958982 h 5601444"/>
              <a:gd name="connsiteX2" fmla="*/ 2705328 w 9016706"/>
              <a:gd name="connsiteY2" fmla="*/ 724519 h 5601444"/>
              <a:gd name="connsiteX3" fmla="*/ 3033574 w 9016706"/>
              <a:gd name="connsiteY3" fmla="*/ 380643 h 5601444"/>
              <a:gd name="connsiteX4" fmla="*/ 3518129 w 9016706"/>
              <a:gd name="connsiteY4" fmla="*/ 247781 h 5601444"/>
              <a:gd name="connsiteX5" fmla="*/ 3760405 w 9016706"/>
              <a:gd name="connsiteY5" fmla="*/ 36765 h 5601444"/>
              <a:gd name="connsiteX6" fmla="*/ 4049575 w 9016706"/>
              <a:gd name="connsiteY6" fmla="*/ 52397 h 5601444"/>
              <a:gd name="connsiteX7" fmla="*/ 4260590 w 9016706"/>
              <a:gd name="connsiteY7" fmla="*/ 5505 h 5601444"/>
              <a:gd name="connsiteX8" fmla="*/ 4518498 w 9016706"/>
              <a:gd name="connsiteY8" fmla="*/ 138366 h 5601444"/>
              <a:gd name="connsiteX9" fmla="*/ 4995236 w 9016706"/>
              <a:gd name="connsiteY9" fmla="*/ 52396 h 5601444"/>
              <a:gd name="connsiteX10" fmla="*/ 5323482 w 9016706"/>
              <a:gd name="connsiteY10" fmla="*/ 333750 h 5601444"/>
              <a:gd name="connsiteX11" fmla="*/ 6198805 w 9016706"/>
              <a:gd name="connsiteY11" fmla="*/ 536950 h 5601444"/>
              <a:gd name="connsiteX12" fmla="*/ 6644282 w 9016706"/>
              <a:gd name="connsiteY12" fmla="*/ 138365 h 5601444"/>
              <a:gd name="connsiteX13" fmla="*/ 6792775 w 9016706"/>
              <a:gd name="connsiteY13" fmla="*/ 177442 h 5601444"/>
              <a:gd name="connsiteX14" fmla="*/ 6984252 w 9016706"/>
              <a:gd name="connsiteY14" fmla="*/ 106097 h 5601444"/>
              <a:gd name="connsiteX15" fmla="*/ 7269513 w 9016706"/>
              <a:gd name="connsiteY15" fmla="*/ 341566 h 5601444"/>
              <a:gd name="connsiteX16" fmla="*/ 7363298 w 9016706"/>
              <a:gd name="connsiteY16" fmla="*/ 333751 h 5601444"/>
              <a:gd name="connsiteX17" fmla="*/ 7488344 w 9016706"/>
              <a:gd name="connsiteY17" fmla="*/ 505690 h 5601444"/>
              <a:gd name="connsiteX18" fmla="*/ 7316405 w 9016706"/>
              <a:gd name="connsiteY18" fmla="*/ 724519 h 5601444"/>
              <a:gd name="connsiteX19" fmla="*/ 7480529 w 9016706"/>
              <a:gd name="connsiteY19" fmla="*/ 912090 h 5601444"/>
              <a:gd name="connsiteX20" fmla="*/ 7699359 w 9016706"/>
              <a:gd name="connsiteY20" fmla="*/ 1060582 h 5601444"/>
              <a:gd name="connsiteX21" fmla="*/ 7910375 w 9016706"/>
              <a:gd name="connsiteY21" fmla="*/ 1271597 h 5601444"/>
              <a:gd name="connsiteX22" fmla="*/ 8011974 w 9016706"/>
              <a:gd name="connsiteY22" fmla="*/ 1295043 h 5601444"/>
              <a:gd name="connsiteX23" fmla="*/ 8090129 w 9016706"/>
              <a:gd name="connsiteY23" fmla="*/ 1599843 h 5601444"/>
              <a:gd name="connsiteX24" fmla="*/ 8168282 w 9016706"/>
              <a:gd name="connsiteY24" fmla="*/ 1748336 h 5601444"/>
              <a:gd name="connsiteX25" fmla="*/ 8137021 w 9016706"/>
              <a:gd name="connsiteY25" fmla="*/ 1818673 h 5601444"/>
              <a:gd name="connsiteX26" fmla="*/ 8340221 w 9016706"/>
              <a:gd name="connsiteY26" fmla="*/ 2162551 h 5601444"/>
              <a:gd name="connsiteX27" fmla="*/ 8418375 w 9016706"/>
              <a:gd name="connsiteY27" fmla="*/ 2170368 h 5601444"/>
              <a:gd name="connsiteX28" fmla="*/ 8465266 w 9016706"/>
              <a:gd name="connsiteY28" fmla="*/ 2662735 h 5601444"/>
              <a:gd name="connsiteX29" fmla="*/ 8426190 w 9016706"/>
              <a:gd name="connsiteY29" fmla="*/ 3076951 h 5601444"/>
              <a:gd name="connsiteX30" fmla="*/ 9013438 w 9016706"/>
              <a:gd name="connsiteY30" fmla="*/ 3570571 h 5601444"/>
              <a:gd name="connsiteX31" fmla="*/ 8633924 w 9016706"/>
              <a:gd name="connsiteY31" fmla="*/ 3687644 h 5601444"/>
              <a:gd name="connsiteX32" fmla="*/ 8017446 w 9016706"/>
              <a:gd name="connsiteY32" fmla="*/ 3817394 h 5601444"/>
              <a:gd name="connsiteX33" fmla="*/ 6620837 w 9016706"/>
              <a:gd name="connsiteY33" fmla="*/ 3405196 h 5601444"/>
              <a:gd name="connsiteX34" fmla="*/ 6394191 w 9016706"/>
              <a:gd name="connsiteY34" fmla="*/ 3522427 h 5601444"/>
              <a:gd name="connsiteX35" fmla="*/ 6089391 w 9016706"/>
              <a:gd name="connsiteY35" fmla="*/ 3811596 h 5601444"/>
              <a:gd name="connsiteX36" fmla="*/ 5979976 w 9016706"/>
              <a:gd name="connsiteY36" fmla="*/ 4061688 h 5601444"/>
              <a:gd name="connsiteX37" fmla="*/ 5745514 w 9016706"/>
              <a:gd name="connsiteY37" fmla="*/ 4194550 h 5601444"/>
              <a:gd name="connsiteX38" fmla="*/ 5706438 w 9016706"/>
              <a:gd name="connsiteY38" fmla="*/ 4389935 h 5601444"/>
              <a:gd name="connsiteX39" fmla="*/ 5300037 w 9016706"/>
              <a:gd name="connsiteY39" fmla="*/ 4452458 h 5601444"/>
              <a:gd name="connsiteX40" fmla="*/ 5182807 w 9016706"/>
              <a:gd name="connsiteY40" fmla="*/ 4382119 h 5601444"/>
              <a:gd name="connsiteX41" fmla="*/ 4870192 w 9016706"/>
              <a:gd name="connsiteY41" fmla="*/ 4460273 h 5601444"/>
              <a:gd name="connsiteX42" fmla="*/ 4284037 w 9016706"/>
              <a:gd name="connsiteY42" fmla="*/ 4593134 h 5601444"/>
              <a:gd name="connsiteX43" fmla="*/ 3971422 w 9016706"/>
              <a:gd name="connsiteY43" fmla="*/ 4905750 h 5601444"/>
              <a:gd name="connsiteX44" fmla="*/ 3643176 w 9016706"/>
              <a:gd name="connsiteY44" fmla="*/ 4960458 h 5601444"/>
              <a:gd name="connsiteX45" fmla="*/ 3264787 w 9016706"/>
              <a:gd name="connsiteY45" fmla="*/ 4471854 h 5601444"/>
              <a:gd name="connsiteX46" fmla="*/ 2556837 w 9016706"/>
              <a:gd name="connsiteY46" fmla="*/ 5015165 h 5601444"/>
              <a:gd name="connsiteX47" fmla="*/ 1978498 w 9016706"/>
              <a:gd name="connsiteY47" fmla="*/ 5530982 h 5601444"/>
              <a:gd name="connsiteX48" fmla="*/ 860899 w 9016706"/>
              <a:gd name="connsiteY48" fmla="*/ 5562242 h 5601444"/>
              <a:gd name="connsiteX49" fmla="*/ 27909 w 9016706"/>
              <a:gd name="connsiteY49" fmla="*/ 5572663 h 5601444"/>
              <a:gd name="connsiteX50" fmla="*/ 32467 w 9016706"/>
              <a:gd name="connsiteY50" fmla="*/ 146182 h 5601444"/>
              <a:gd name="connsiteX51" fmla="*/ 251299 w 9016706"/>
              <a:gd name="connsiteY51" fmla="*/ 443165 h 5601444"/>
              <a:gd name="connsiteX52" fmla="*/ 1009389 w 9016706"/>
              <a:gd name="connsiteY52" fmla="*/ 677628 h 5601444"/>
              <a:gd name="connsiteX53" fmla="*/ 1642437 w 9016706"/>
              <a:gd name="connsiteY53" fmla="*/ 1349750 h 5601444"/>
              <a:gd name="connsiteX54" fmla="*/ 2158251 w 9016706"/>
              <a:gd name="connsiteY54" fmla="*/ 1967166 h 5601444"/>
              <a:gd name="connsiteX55" fmla="*/ 2455235 w 9016706"/>
              <a:gd name="connsiteY55" fmla="*/ 1506059 h 5601444"/>
              <a:gd name="connsiteX56" fmla="*/ 2608295 w 9016706"/>
              <a:gd name="connsiteY56" fmla="*/ 1168990 h 5601444"/>
              <a:gd name="connsiteX0" fmla="*/ 2608295 w 9017010"/>
              <a:gd name="connsiteY0" fmla="*/ 1168990 h 5601444"/>
              <a:gd name="connsiteX1" fmla="*/ 2580282 w 9017010"/>
              <a:gd name="connsiteY1" fmla="*/ 958982 h 5601444"/>
              <a:gd name="connsiteX2" fmla="*/ 2705328 w 9017010"/>
              <a:gd name="connsiteY2" fmla="*/ 724519 h 5601444"/>
              <a:gd name="connsiteX3" fmla="*/ 3033574 w 9017010"/>
              <a:gd name="connsiteY3" fmla="*/ 380643 h 5601444"/>
              <a:gd name="connsiteX4" fmla="*/ 3518129 w 9017010"/>
              <a:gd name="connsiteY4" fmla="*/ 247781 h 5601444"/>
              <a:gd name="connsiteX5" fmla="*/ 3760405 w 9017010"/>
              <a:gd name="connsiteY5" fmla="*/ 36765 h 5601444"/>
              <a:gd name="connsiteX6" fmla="*/ 4049575 w 9017010"/>
              <a:gd name="connsiteY6" fmla="*/ 52397 h 5601444"/>
              <a:gd name="connsiteX7" fmla="*/ 4260590 w 9017010"/>
              <a:gd name="connsiteY7" fmla="*/ 5505 h 5601444"/>
              <a:gd name="connsiteX8" fmla="*/ 4518498 w 9017010"/>
              <a:gd name="connsiteY8" fmla="*/ 138366 h 5601444"/>
              <a:gd name="connsiteX9" fmla="*/ 4995236 w 9017010"/>
              <a:gd name="connsiteY9" fmla="*/ 52396 h 5601444"/>
              <a:gd name="connsiteX10" fmla="*/ 5323482 w 9017010"/>
              <a:gd name="connsiteY10" fmla="*/ 333750 h 5601444"/>
              <a:gd name="connsiteX11" fmla="*/ 6198805 w 9017010"/>
              <a:gd name="connsiteY11" fmla="*/ 536950 h 5601444"/>
              <a:gd name="connsiteX12" fmla="*/ 6644282 w 9017010"/>
              <a:gd name="connsiteY12" fmla="*/ 138365 h 5601444"/>
              <a:gd name="connsiteX13" fmla="*/ 6792775 w 9017010"/>
              <a:gd name="connsiteY13" fmla="*/ 177442 h 5601444"/>
              <a:gd name="connsiteX14" fmla="*/ 6984252 w 9017010"/>
              <a:gd name="connsiteY14" fmla="*/ 106097 h 5601444"/>
              <a:gd name="connsiteX15" fmla="*/ 7269513 w 9017010"/>
              <a:gd name="connsiteY15" fmla="*/ 341566 h 5601444"/>
              <a:gd name="connsiteX16" fmla="*/ 7363298 w 9017010"/>
              <a:gd name="connsiteY16" fmla="*/ 333751 h 5601444"/>
              <a:gd name="connsiteX17" fmla="*/ 7488344 w 9017010"/>
              <a:gd name="connsiteY17" fmla="*/ 505690 h 5601444"/>
              <a:gd name="connsiteX18" fmla="*/ 7316405 w 9017010"/>
              <a:gd name="connsiteY18" fmla="*/ 724519 h 5601444"/>
              <a:gd name="connsiteX19" fmla="*/ 7480529 w 9017010"/>
              <a:gd name="connsiteY19" fmla="*/ 912090 h 5601444"/>
              <a:gd name="connsiteX20" fmla="*/ 7699359 w 9017010"/>
              <a:gd name="connsiteY20" fmla="*/ 1060582 h 5601444"/>
              <a:gd name="connsiteX21" fmla="*/ 7910375 w 9017010"/>
              <a:gd name="connsiteY21" fmla="*/ 1271597 h 5601444"/>
              <a:gd name="connsiteX22" fmla="*/ 8011974 w 9017010"/>
              <a:gd name="connsiteY22" fmla="*/ 1295043 h 5601444"/>
              <a:gd name="connsiteX23" fmla="*/ 8090129 w 9017010"/>
              <a:gd name="connsiteY23" fmla="*/ 1599843 h 5601444"/>
              <a:gd name="connsiteX24" fmla="*/ 8168282 w 9017010"/>
              <a:gd name="connsiteY24" fmla="*/ 1748336 h 5601444"/>
              <a:gd name="connsiteX25" fmla="*/ 8137021 w 9017010"/>
              <a:gd name="connsiteY25" fmla="*/ 1818673 h 5601444"/>
              <a:gd name="connsiteX26" fmla="*/ 8340221 w 9017010"/>
              <a:gd name="connsiteY26" fmla="*/ 2162551 h 5601444"/>
              <a:gd name="connsiteX27" fmla="*/ 8418375 w 9017010"/>
              <a:gd name="connsiteY27" fmla="*/ 2170368 h 5601444"/>
              <a:gd name="connsiteX28" fmla="*/ 8465266 w 9017010"/>
              <a:gd name="connsiteY28" fmla="*/ 2662735 h 5601444"/>
              <a:gd name="connsiteX29" fmla="*/ 8426190 w 9017010"/>
              <a:gd name="connsiteY29" fmla="*/ 3076951 h 5601444"/>
              <a:gd name="connsiteX30" fmla="*/ 9013438 w 9017010"/>
              <a:gd name="connsiteY30" fmla="*/ 3570571 h 5601444"/>
              <a:gd name="connsiteX31" fmla="*/ 8633924 w 9017010"/>
              <a:gd name="connsiteY31" fmla="*/ 3687644 h 5601444"/>
              <a:gd name="connsiteX32" fmla="*/ 8017446 w 9017010"/>
              <a:gd name="connsiteY32" fmla="*/ 3817394 h 5601444"/>
              <a:gd name="connsiteX33" fmla="*/ 6620837 w 9017010"/>
              <a:gd name="connsiteY33" fmla="*/ 3405196 h 5601444"/>
              <a:gd name="connsiteX34" fmla="*/ 6394191 w 9017010"/>
              <a:gd name="connsiteY34" fmla="*/ 3522427 h 5601444"/>
              <a:gd name="connsiteX35" fmla="*/ 6089391 w 9017010"/>
              <a:gd name="connsiteY35" fmla="*/ 3811596 h 5601444"/>
              <a:gd name="connsiteX36" fmla="*/ 5979976 w 9017010"/>
              <a:gd name="connsiteY36" fmla="*/ 4061688 h 5601444"/>
              <a:gd name="connsiteX37" fmla="*/ 5745514 w 9017010"/>
              <a:gd name="connsiteY37" fmla="*/ 4194550 h 5601444"/>
              <a:gd name="connsiteX38" fmla="*/ 5706438 w 9017010"/>
              <a:gd name="connsiteY38" fmla="*/ 4389935 h 5601444"/>
              <a:gd name="connsiteX39" fmla="*/ 5300037 w 9017010"/>
              <a:gd name="connsiteY39" fmla="*/ 4452458 h 5601444"/>
              <a:gd name="connsiteX40" fmla="*/ 5182807 w 9017010"/>
              <a:gd name="connsiteY40" fmla="*/ 4382119 h 5601444"/>
              <a:gd name="connsiteX41" fmla="*/ 4870192 w 9017010"/>
              <a:gd name="connsiteY41" fmla="*/ 4460273 h 5601444"/>
              <a:gd name="connsiteX42" fmla="*/ 4284037 w 9017010"/>
              <a:gd name="connsiteY42" fmla="*/ 4593134 h 5601444"/>
              <a:gd name="connsiteX43" fmla="*/ 3971422 w 9017010"/>
              <a:gd name="connsiteY43" fmla="*/ 4905750 h 5601444"/>
              <a:gd name="connsiteX44" fmla="*/ 3643176 w 9017010"/>
              <a:gd name="connsiteY44" fmla="*/ 4960458 h 5601444"/>
              <a:gd name="connsiteX45" fmla="*/ 3264787 w 9017010"/>
              <a:gd name="connsiteY45" fmla="*/ 4471854 h 5601444"/>
              <a:gd name="connsiteX46" fmla="*/ 2556837 w 9017010"/>
              <a:gd name="connsiteY46" fmla="*/ 5015165 h 5601444"/>
              <a:gd name="connsiteX47" fmla="*/ 1978498 w 9017010"/>
              <a:gd name="connsiteY47" fmla="*/ 5530982 h 5601444"/>
              <a:gd name="connsiteX48" fmla="*/ 860899 w 9017010"/>
              <a:gd name="connsiteY48" fmla="*/ 5562242 h 5601444"/>
              <a:gd name="connsiteX49" fmla="*/ 27909 w 9017010"/>
              <a:gd name="connsiteY49" fmla="*/ 5572663 h 5601444"/>
              <a:gd name="connsiteX50" fmla="*/ 32467 w 9017010"/>
              <a:gd name="connsiteY50" fmla="*/ 146182 h 5601444"/>
              <a:gd name="connsiteX51" fmla="*/ 251299 w 9017010"/>
              <a:gd name="connsiteY51" fmla="*/ 443165 h 5601444"/>
              <a:gd name="connsiteX52" fmla="*/ 1009389 w 9017010"/>
              <a:gd name="connsiteY52" fmla="*/ 677628 h 5601444"/>
              <a:gd name="connsiteX53" fmla="*/ 1642437 w 9017010"/>
              <a:gd name="connsiteY53" fmla="*/ 1349750 h 5601444"/>
              <a:gd name="connsiteX54" fmla="*/ 2158251 w 9017010"/>
              <a:gd name="connsiteY54" fmla="*/ 1967166 h 5601444"/>
              <a:gd name="connsiteX55" fmla="*/ 2455235 w 9017010"/>
              <a:gd name="connsiteY55" fmla="*/ 1506059 h 5601444"/>
              <a:gd name="connsiteX56" fmla="*/ 2608295 w 9017010"/>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017446 w 9019428"/>
              <a:gd name="connsiteY32" fmla="*/ 3817394 h 5601444"/>
              <a:gd name="connsiteX33" fmla="*/ 6620837 w 9019428"/>
              <a:gd name="connsiteY33" fmla="*/ 340519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6620837 w 9019428"/>
              <a:gd name="connsiteY33" fmla="*/ 340519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6620837 w 9019428"/>
              <a:gd name="connsiteY33" fmla="*/ 340519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7968053 w 9019428"/>
              <a:gd name="connsiteY33" fmla="*/ 435007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7968053 w 9019428"/>
              <a:gd name="connsiteY33" fmla="*/ 435007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339071 w 9019428"/>
              <a:gd name="connsiteY34" fmla="*/ 4692859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339071 w 9019428"/>
              <a:gd name="connsiteY34" fmla="*/ 4692859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17592 w 9019428"/>
              <a:gd name="connsiteY36" fmla="*/ 518944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17592 w 9019428"/>
              <a:gd name="connsiteY36" fmla="*/ 518944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61210 w 9019428"/>
              <a:gd name="connsiteY37" fmla="*/ 5328406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61210 w 9019428"/>
              <a:gd name="connsiteY37" fmla="*/ 5328406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61210 w 9019428"/>
              <a:gd name="connsiteY37" fmla="*/ 5328406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79498 w 9019428"/>
              <a:gd name="connsiteY37" fmla="*/ 5358886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597335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597335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06600 w 9019428"/>
              <a:gd name="connsiteY44" fmla="*/ 5515194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06600 w 9019428"/>
              <a:gd name="connsiteY44" fmla="*/ 5515194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42020"/>
              <a:gd name="connsiteX1" fmla="*/ 2580282 w 9019428"/>
              <a:gd name="connsiteY1" fmla="*/ 958982 h 5642020"/>
              <a:gd name="connsiteX2" fmla="*/ 2705328 w 9019428"/>
              <a:gd name="connsiteY2" fmla="*/ 724519 h 5642020"/>
              <a:gd name="connsiteX3" fmla="*/ 3033574 w 9019428"/>
              <a:gd name="connsiteY3" fmla="*/ 380643 h 5642020"/>
              <a:gd name="connsiteX4" fmla="*/ 3518129 w 9019428"/>
              <a:gd name="connsiteY4" fmla="*/ 247781 h 5642020"/>
              <a:gd name="connsiteX5" fmla="*/ 3760405 w 9019428"/>
              <a:gd name="connsiteY5" fmla="*/ 36765 h 5642020"/>
              <a:gd name="connsiteX6" fmla="*/ 4049575 w 9019428"/>
              <a:gd name="connsiteY6" fmla="*/ 52397 h 5642020"/>
              <a:gd name="connsiteX7" fmla="*/ 4260590 w 9019428"/>
              <a:gd name="connsiteY7" fmla="*/ 5505 h 5642020"/>
              <a:gd name="connsiteX8" fmla="*/ 4518498 w 9019428"/>
              <a:gd name="connsiteY8" fmla="*/ 138366 h 5642020"/>
              <a:gd name="connsiteX9" fmla="*/ 4995236 w 9019428"/>
              <a:gd name="connsiteY9" fmla="*/ 52396 h 5642020"/>
              <a:gd name="connsiteX10" fmla="*/ 5323482 w 9019428"/>
              <a:gd name="connsiteY10" fmla="*/ 333750 h 5642020"/>
              <a:gd name="connsiteX11" fmla="*/ 6198805 w 9019428"/>
              <a:gd name="connsiteY11" fmla="*/ 536950 h 5642020"/>
              <a:gd name="connsiteX12" fmla="*/ 6644282 w 9019428"/>
              <a:gd name="connsiteY12" fmla="*/ 138365 h 5642020"/>
              <a:gd name="connsiteX13" fmla="*/ 6792775 w 9019428"/>
              <a:gd name="connsiteY13" fmla="*/ 177442 h 5642020"/>
              <a:gd name="connsiteX14" fmla="*/ 6984252 w 9019428"/>
              <a:gd name="connsiteY14" fmla="*/ 106097 h 5642020"/>
              <a:gd name="connsiteX15" fmla="*/ 7269513 w 9019428"/>
              <a:gd name="connsiteY15" fmla="*/ 341566 h 5642020"/>
              <a:gd name="connsiteX16" fmla="*/ 7363298 w 9019428"/>
              <a:gd name="connsiteY16" fmla="*/ 333751 h 5642020"/>
              <a:gd name="connsiteX17" fmla="*/ 7488344 w 9019428"/>
              <a:gd name="connsiteY17" fmla="*/ 505690 h 5642020"/>
              <a:gd name="connsiteX18" fmla="*/ 7316405 w 9019428"/>
              <a:gd name="connsiteY18" fmla="*/ 724519 h 5642020"/>
              <a:gd name="connsiteX19" fmla="*/ 7480529 w 9019428"/>
              <a:gd name="connsiteY19" fmla="*/ 912090 h 5642020"/>
              <a:gd name="connsiteX20" fmla="*/ 7699359 w 9019428"/>
              <a:gd name="connsiteY20" fmla="*/ 1060582 h 5642020"/>
              <a:gd name="connsiteX21" fmla="*/ 7910375 w 9019428"/>
              <a:gd name="connsiteY21" fmla="*/ 1271597 h 5642020"/>
              <a:gd name="connsiteX22" fmla="*/ 8011974 w 9019428"/>
              <a:gd name="connsiteY22" fmla="*/ 1295043 h 5642020"/>
              <a:gd name="connsiteX23" fmla="*/ 8090129 w 9019428"/>
              <a:gd name="connsiteY23" fmla="*/ 1599843 h 5642020"/>
              <a:gd name="connsiteX24" fmla="*/ 8168282 w 9019428"/>
              <a:gd name="connsiteY24" fmla="*/ 1748336 h 5642020"/>
              <a:gd name="connsiteX25" fmla="*/ 8137021 w 9019428"/>
              <a:gd name="connsiteY25" fmla="*/ 1818673 h 5642020"/>
              <a:gd name="connsiteX26" fmla="*/ 8340221 w 9019428"/>
              <a:gd name="connsiteY26" fmla="*/ 2162551 h 5642020"/>
              <a:gd name="connsiteX27" fmla="*/ 8418375 w 9019428"/>
              <a:gd name="connsiteY27" fmla="*/ 2170368 h 5642020"/>
              <a:gd name="connsiteX28" fmla="*/ 8465266 w 9019428"/>
              <a:gd name="connsiteY28" fmla="*/ 2662735 h 5642020"/>
              <a:gd name="connsiteX29" fmla="*/ 8426190 w 9019428"/>
              <a:gd name="connsiteY29" fmla="*/ 3076951 h 5642020"/>
              <a:gd name="connsiteX30" fmla="*/ 9013438 w 9019428"/>
              <a:gd name="connsiteY30" fmla="*/ 3570571 h 5642020"/>
              <a:gd name="connsiteX31" fmla="*/ 8633924 w 9019428"/>
              <a:gd name="connsiteY31" fmla="*/ 3687644 h 5642020"/>
              <a:gd name="connsiteX32" fmla="*/ 8200326 w 9019428"/>
              <a:gd name="connsiteY32" fmla="*/ 3945410 h 5642020"/>
              <a:gd name="connsiteX33" fmla="*/ 8004629 w 9019428"/>
              <a:gd name="connsiteY33" fmla="*/ 4362268 h 5642020"/>
              <a:gd name="connsiteX34" fmla="*/ 7473183 w 9019428"/>
              <a:gd name="connsiteY34" fmla="*/ 4692859 h 5642020"/>
              <a:gd name="connsiteX35" fmla="*/ 7284207 w 9019428"/>
              <a:gd name="connsiteY35" fmla="*/ 5134428 h 5642020"/>
              <a:gd name="connsiteX36" fmla="*/ 6784648 w 9019428"/>
              <a:gd name="connsiteY36" fmla="*/ 5213832 h 5642020"/>
              <a:gd name="connsiteX37" fmla="*/ 6422170 w 9019428"/>
              <a:gd name="connsiteY37" fmla="*/ 5377174 h 5642020"/>
              <a:gd name="connsiteX38" fmla="*/ 6206310 w 9019428"/>
              <a:gd name="connsiteY38" fmla="*/ 5389679 h 5642020"/>
              <a:gd name="connsiteX39" fmla="*/ 5873061 w 9019428"/>
              <a:gd name="connsiteY39" fmla="*/ 5299802 h 5642020"/>
              <a:gd name="connsiteX40" fmla="*/ 5347399 w 9019428"/>
              <a:gd name="connsiteY40" fmla="*/ 5326999 h 5642020"/>
              <a:gd name="connsiteX41" fmla="*/ 5162800 w 9019428"/>
              <a:gd name="connsiteY41" fmla="*/ 5289329 h 5642020"/>
              <a:gd name="connsiteX42" fmla="*/ 4546165 w 9019428"/>
              <a:gd name="connsiteY42" fmla="*/ 5409998 h 5642020"/>
              <a:gd name="connsiteX43" fmla="*/ 4038478 w 9019428"/>
              <a:gd name="connsiteY43" fmla="*/ 5521446 h 5642020"/>
              <a:gd name="connsiteX44" fmla="*/ 3606600 w 9019428"/>
              <a:gd name="connsiteY44" fmla="*/ 5515194 h 5642020"/>
              <a:gd name="connsiteX45" fmla="*/ 3057523 w 9019428"/>
              <a:gd name="connsiteY45" fmla="*/ 5502078 h 5642020"/>
              <a:gd name="connsiteX46" fmla="*/ 2556837 w 9019428"/>
              <a:gd name="connsiteY46" fmla="*/ 5015165 h 5642020"/>
              <a:gd name="connsiteX47" fmla="*/ 1978498 w 9019428"/>
              <a:gd name="connsiteY47" fmla="*/ 5530982 h 5642020"/>
              <a:gd name="connsiteX48" fmla="*/ 860899 w 9019428"/>
              <a:gd name="connsiteY48" fmla="*/ 5562242 h 5642020"/>
              <a:gd name="connsiteX49" fmla="*/ 27909 w 9019428"/>
              <a:gd name="connsiteY49" fmla="*/ 5572663 h 5642020"/>
              <a:gd name="connsiteX50" fmla="*/ 32467 w 9019428"/>
              <a:gd name="connsiteY50" fmla="*/ 146182 h 5642020"/>
              <a:gd name="connsiteX51" fmla="*/ 251299 w 9019428"/>
              <a:gd name="connsiteY51" fmla="*/ 443165 h 5642020"/>
              <a:gd name="connsiteX52" fmla="*/ 1009389 w 9019428"/>
              <a:gd name="connsiteY52" fmla="*/ 677628 h 5642020"/>
              <a:gd name="connsiteX53" fmla="*/ 1642437 w 9019428"/>
              <a:gd name="connsiteY53" fmla="*/ 1349750 h 5642020"/>
              <a:gd name="connsiteX54" fmla="*/ 2158251 w 9019428"/>
              <a:gd name="connsiteY54" fmla="*/ 1967166 h 5642020"/>
              <a:gd name="connsiteX55" fmla="*/ 2455235 w 9019428"/>
              <a:gd name="connsiteY55" fmla="*/ 1506059 h 5642020"/>
              <a:gd name="connsiteX56" fmla="*/ 2608295 w 9019428"/>
              <a:gd name="connsiteY56" fmla="*/ 1168990 h 5642020"/>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06600 w 9019428"/>
              <a:gd name="connsiteY44" fmla="*/ 5515194 h 5601444"/>
              <a:gd name="connsiteX45" fmla="*/ 3057523 w 9019428"/>
              <a:gd name="connsiteY45" fmla="*/ 5502078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0207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3255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3255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3255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161155 w 9019428"/>
              <a:gd name="connsiteY45" fmla="*/ 5544750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34739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475415 w 9019428"/>
              <a:gd name="connsiteY40" fmla="*/ 5308711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475415 w 9019428"/>
              <a:gd name="connsiteY40" fmla="*/ 5308711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475415 w 9019428"/>
              <a:gd name="connsiteY40" fmla="*/ 5308711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6375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6375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03541 w 9019428"/>
              <a:gd name="connsiteY39" fmla="*/ 5275418 h 5588014"/>
              <a:gd name="connsiteX40" fmla="*/ 5536375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23101"/>
              <a:gd name="connsiteY0" fmla="*/ 1168990 h 5588014"/>
              <a:gd name="connsiteX1" fmla="*/ 2580282 w 9023101"/>
              <a:gd name="connsiteY1" fmla="*/ 958982 h 5588014"/>
              <a:gd name="connsiteX2" fmla="*/ 2705328 w 9023101"/>
              <a:gd name="connsiteY2" fmla="*/ 724519 h 5588014"/>
              <a:gd name="connsiteX3" fmla="*/ 3033574 w 9023101"/>
              <a:gd name="connsiteY3" fmla="*/ 380643 h 5588014"/>
              <a:gd name="connsiteX4" fmla="*/ 3518129 w 9023101"/>
              <a:gd name="connsiteY4" fmla="*/ 247781 h 5588014"/>
              <a:gd name="connsiteX5" fmla="*/ 3760405 w 9023101"/>
              <a:gd name="connsiteY5" fmla="*/ 36765 h 5588014"/>
              <a:gd name="connsiteX6" fmla="*/ 4049575 w 9023101"/>
              <a:gd name="connsiteY6" fmla="*/ 52397 h 5588014"/>
              <a:gd name="connsiteX7" fmla="*/ 4260590 w 9023101"/>
              <a:gd name="connsiteY7" fmla="*/ 5505 h 5588014"/>
              <a:gd name="connsiteX8" fmla="*/ 4518498 w 9023101"/>
              <a:gd name="connsiteY8" fmla="*/ 138366 h 5588014"/>
              <a:gd name="connsiteX9" fmla="*/ 4995236 w 9023101"/>
              <a:gd name="connsiteY9" fmla="*/ 52396 h 5588014"/>
              <a:gd name="connsiteX10" fmla="*/ 5323482 w 9023101"/>
              <a:gd name="connsiteY10" fmla="*/ 333750 h 5588014"/>
              <a:gd name="connsiteX11" fmla="*/ 6198805 w 9023101"/>
              <a:gd name="connsiteY11" fmla="*/ 536950 h 5588014"/>
              <a:gd name="connsiteX12" fmla="*/ 6644282 w 9023101"/>
              <a:gd name="connsiteY12" fmla="*/ 138365 h 5588014"/>
              <a:gd name="connsiteX13" fmla="*/ 6792775 w 9023101"/>
              <a:gd name="connsiteY13" fmla="*/ 177442 h 5588014"/>
              <a:gd name="connsiteX14" fmla="*/ 6984252 w 9023101"/>
              <a:gd name="connsiteY14" fmla="*/ 106097 h 5588014"/>
              <a:gd name="connsiteX15" fmla="*/ 7269513 w 9023101"/>
              <a:gd name="connsiteY15" fmla="*/ 341566 h 5588014"/>
              <a:gd name="connsiteX16" fmla="*/ 7363298 w 9023101"/>
              <a:gd name="connsiteY16" fmla="*/ 333751 h 5588014"/>
              <a:gd name="connsiteX17" fmla="*/ 7488344 w 9023101"/>
              <a:gd name="connsiteY17" fmla="*/ 505690 h 5588014"/>
              <a:gd name="connsiteX18" fmla="*/ 7316405 w 9023101"/>
              <a:gd name="connsiteY18" fmla="*/ 724519 h 5588014"/>
              <a:gd name="connsiteX19" fmla="*/ 7480529 w 9023101"/>
              <a:gd name="connsiteY19" fmla="*/ 912090 h 5588014"/>
              <a:gd name="connsiteX20" fmla="*/ 7699359 w 9023101"/>
              <a:gd name="connsiteY20" fmla="*/ 1060582 h 5588014"/>
              <a:gd name="connsiteX21" fmla="*/ 7910375 w 9023101"/>
              <a:gd name="connsiteY21" fmla="*/ 1271597 h 5588014"/>
              <a:gd name="connsiteX22" fmla="*/ 8011974 w 9023101"/>
              <a:gd name="connsiteY22" fmla="*/ 1295043 h 5588014"/>
              <a:gd name="connsiteX23" fmla="*/ 8090129 w 9023101"/>
              <a:gd name="connsiteY23" fmla="*/ 1599843 h 5588014"/>
              <a:gd name="connsiteX24" fmla="*/ 8168282 w 9023101"/>
              <a:gd name="connsiteY24" fmla="*/ 1748336 h 5588014"/>
              <a:gd name="connsiteX25" fmla="*/ 8137021 w 9023101"/>
              <a:gd name="connsiteY25" fmla="*/ 1818673 h 5588014"/>
              <a:gd name="connsiteX26" fmla="*/ 8340221 w 9023101"/>
              <a:gd name="connsiteY26" fmla="*/ 2162551 h 5588014"/>
              <a:gd name="connsiteX27" fmla="*/ 8418375 w 9023101"/>
              <a:gd name="connsiteY27" fmla="*/ 2170368 h 5588014"/>
              <a:gd name="connsiteX28" fmla="*/ 8465266 w 9023101"/>
              <a:gd name="connsiteY28" fmla="*/ 2662735 h 5588014"/>
              <a:gd name="connsiteX29" fmla="*/ 8426190 w 9023101"/>
              <a:gd name="connsiteY29" fmla="*/ 3076951 h 5588014"/>
              <a:gd name="connsiteX30" fmla="*/ 9017248 w 9023101"/>
              <a:gd name="connsiteY30" fmla="*/ 3555331 h 5588014"/>
              <a:gd name="connsiteX31" fmla="*/ 8633924 w 9023101"/>
              <a:gd name="connsiteY31" fmla="*/ 3687644 h 5588014"/>
              <a:gd name="connsiteX32" fmla="*/ 8200326 w 9023101"/>
              <a:gd name="connsiteY32" fmla="*/ 3945410 h 5588014"/>
              <a:gd name="connsiteX33" fmla="*/ 8004629 w 9023101"/>
              <a:gd name="connsiteY33" fmla="*/ 4362268 h 5588014"/>
              <a:gd name="connsiteX34" fmla="*/ 7473183 w 9023101"/>
              <a:gd name="connsiteY34" fmla="*/ 4692859 h 5588014"/>
              <a:gd name="connsiteX35" fmla="*/ 7284207 w 9023101"/>
              <a:gd name="connsiteY35" fmla="*/ 5134428 h 5588014"/>
              <a:gd name="connsiteX36" fmla="*/ 6784648 w 9023101"/>
              <a:gd name="connsiteY36" fmla="*/ 5213832 h 5588014"/>
              <a:gd name="connsiteX37" fmla="*/ 6422170 w 9023101"/>
              <a:gd name="connsiteY37" fmla="*/ 5377174 h 5588014"/>
              <a:gd name="connsiteX38" fmla="*/ 6206310 w 9023101"/>
              <a:gd name="connsiteY38" fmla="*/ 5389679 h 5588014"/>
              <a:gd name="connsiteX39" fmla="*/ 5903541 w 9023101"/>
              <a:gd name="connsiteY39" fmla="*/ 5275418 h 5588014"/>
              <a:gd name="connsiteX40" fmla="*/ 5536375 w 9023101"/>
              <a:gd name="connsiteY40" fmla="*/ 5326999 h 5588014"/>
              <a:gd name="connsiteX41" fmla="*/ 5162800 w 9023101"/>
              <a:gd name="connsiteY41" fmla="*/ 5289329 h 5588014"/>
              <a:gd name="connsiteX42" fmla="*/ 4546165 w 9023101"/>
              <a:gd name="connsiteY42" fmla="*/ 5409998 h 5588014"/>
              <a:gd name="connsiteX43" fmla="*/ 4038478 w 9023101"/>
              <a:gd name="connsiteY43" fmla="*/ 5521446 h 5588014"/>
              <a:gd name="connsiteX44" fmla="*/ 3606600 w 9023101"/>
              <a:gd name="connsiteY44" fmla="*/ 5515194 h 5588014"/>
              <a:gd name="connsiteX45" fmla="*/ 3161155 w 9023101"/>
              <a:gd name="connsiteY45" fmla="*/ 5544750 h 5588014"/>
              <a:gd name="connsiteX46" fmla="*/ 2526357 w 9023101"/>
              <a:gd name="connsiteY46" fmla="*/ 5563805 h 5588014"/>
              <a:gd name="connsiteX47" fmla="*/ 1984594 w 9023101"/>
              <a:gd name="connsiteY47" fmla="*/ 5561462 h 5588014"/>
              <a:gd name="connsiteX48" fmla="*/ 860899 w 9023101"/>
              <a:gd name="connsiteY48" fmla="*/ 5562242 h 5588014"/>
              <a:gd name="connsiteX49" fmla="*/ 27909 w 9023101"/>
              <a:gd name="connsiteY49" fmla="*/ 5572663 h 5588014"/>
              <a:gd name="connsiteX50" fmla="*/ 32467 w 9023101"/>
              <a:gd name="connsiteY50" fmla="*/ 146182 h 5588014"/>
              <a:gd name="connsiteX51" fmla="*/ 251299 w 9023101"/>
              <a:gd name="connsiteY51" fmla="*/ 443165 h 5588014"/>
              <a:gd name="connsiteX52" fmla="*/ 1009389 w 9023101"/>
              <a:gd name="connsiteY52" fmla="*/ 677628 h 5588014"/>
              <a:gd name="connsiteX53" fmla="*/ 1642437 w 9023101"/>
              <a:gd name="connsiteY53" fmla="*/ 1349750 h 5588014"/>
              <a:gd name="connsiteX54" fmla="*/ 2158251 w 9023101"/>
              <a:gd name="connsiteY54" fmla="*/ 1967166 h 5588014"/>
              <a:gd name="connsiteX55" fmla="*/ 2455235 w 9023101"/>
              <a:gd name="connsiteY55" fmla="*/ 1506059 h 5588014"/>
              <a:gd name="connsiteX56" fmla="*/ 2608295 w 9023101"/>
              <a:gd name="connsiteY56" fmla="*/ 1168990 h 5588014"/>
              <a:gd name="connsiteX0" fmla="*/ 2608295 w 9022366"/>
              <a:gd name="connsiteY0" fmla="*/ 1168990 h 5588014"/>
              <a:gd name="connsiteX1" fmla="*/ 2580282 w 9022366"/>
              <a:gd name="connsiteY1" fmla="*/ 958982 h 5588014"/>
              <a:gd name="connsiteX2" fmla="*/ 2705328 w 9022366"/>
              <a:gd name="connsiteY2" fmla="*/ 724519 h 5588014"/>
              <a:gd name="connsiteX3" fmla="*/ 3033574 w 9022366"/>
              <a:gd name="connsiteY3" fmla="*/ 380643 h 5588014"/>
              <a:gd name="connsiteX4" fmla="*/ 3518129 w 9022366"/>
              <a:gd name="connsiteY4" fmla="*/ 247781 h 5588014"/>
              <a:gd name="connsiteX5" fmla="*/ 3760405 w 9022366"/>
              <a:gd name="connsiteY5" fmla="*/ 36765 h 5588014"/>
              <a:gd name="connsiteX6" fmla="*/ 4049575 w 9022366"/>
              <a:gd name="connsiteY6" fmla="*/ 52397 h 5588014"/>
              <a:gd name="connsiteX7" fmla="*/ 4260590 w 9022366"/>
              <a:gd name="connsiteY7" fmla="*/ 5505 h 5588014"/>
              <a:gd name="connsiteX8" fmla="*/ 4518498 w 9022366"/>
              <a:gd name="connsiteY8" fmla="*/ 138366 h 5588014"/>
              <a:gd name="connsiteX9" fmla="*/ 4995236 w 9022366"/>
              <a:gd name="connsiteY9" fmla="*/ 52396 h 5588014"/>
              <a:gd name="connsiteX10" fmla="*/ 5323482 w 9022366"/>
              <a:gd name="connsiteY10" fmla="*/ 333750 h 5588014"/>
              <a:gd name="connsiteX11" fmla="*/ 6198805 w 9022366"/>
              <a:gd name="connsiteY11" fmla="*/ 536950 h 5588014"/>
              <a:gd name="connsiteX12" fmla="*/ 6644282 w 9022366"/>
              <a:gd name="connsiteY12" fmla="*/ 138365 h 5588014"/>
              <a:gd name="connsiteX13" fmla="*/ 6792775 w 9022366"/>
              <a:gd name="connsiteY13" fmla="*/ 177442 h 5588014"/>
              <a:gd name="connsiteX14" fmla="*/ 6984252 w 9022366"/>
              <a:gd name="connsiteY14" fmla="*/ 106097 h 5588014"/>
              <a:gd name="connsiteX15" fmla="*/ 7269513 w 9022366"/>
              <a:gd name="connsiteY15" fmla="*/ 341566 h 5588014"/>
              <a:gd name="connsiteX16" fmla="*/ 7363298 w 9022366"/>
              <a:gd name="connsiteY16" fmla="*/ 333751 h 5588014"/>
              <a:gd name="connsiteX17" fmla="*/ 7488344 w 9022366"/>
              <a:gd name="connsiteY17" fmla="*/ 505690 h 5588014"/>
              <a:gd name="connsiteX18" fmla="*/ 7316405 w 9022366"/>
              <a:gd name="connsiteY18" fmla="*/ 724519 h 5588014"/>
              <a:gd name="connsiteX19" fmla="*/ 7480529 w 9022366"/>
              <a:gd name="connsiteY19" fmla="*/ 912090 h 5588014"/>
              <a:gd name="connsiteX20" fmla="*/ 7699359 w 9022366"/>
              <a:gd name="connsiteY20" fmla="*/ 1060582 h 5588014"/>
              <a:gd name="connsiteX21" fmla="*/ 7910375 w 9022366"/>
              <a:gd name="connsiteY21" fmla="*/ 1271597 h 5588014"/>
              <a:gd name="connsiteX22" fmla="*/ 8011974 w 9022366"/>
              <a:gd name="connsiteY22" fmla="*/ 1295043 h 5588014"/>
              <a:gd name="connsiteX23" fmla="*/ 8090129 w 9022366"/>
              <a:gd name="connsiteY23" fmla="*/ 1599843 h 5588014"/>
              <a:gd name="connsiteX24" fmla="*/ 8168282 w 9022366"/>
              <a:gd name="connsiteY24" fmla="*/ 1748336 h 5588014"/>
              <a:gd name="connsiteX25" fmla="*/ 8137021 w 9022366"/>
              <a:gd name="connsiteY25" fmla="*/ 1818673 h 5588014"/>
              <a:gd name="connsiteX26" fmla="*/ 8340221 w 9022366"/>
              <a:gd name="connsiteY26" fmla="*/ 2162551 h 5588014"/>
              <a:gd name="connsiteX27" fmla="*/ 8418375 w 9022366"/>
              <a:gd name="connsiteY27" fmla="*/ 2170368 h 5588014"/>
              <a:gd name="connsiteX28" fmla="*/ 8465266 w 9022366"/>
              <a:gd name="connsiteY28" fmla="*/ 2662735 h 5588014"/>
              <a:gd name="connsiteX29" fmla="*/ 8426190 w 9022366"/>
              <a:gd name="connsiteY29" fmla="*/ 3076951 h 5588014"/>
              <a:gd name="connsiteX30" fmla="*/ 9017248 w 9022366"/>
              <a:gd name="connsiteY30" fmla="*/ 3555331 h 5588014"/>
              <a:gd name="connsiteX31" fmla="*/ 8633924 w 9022366"/>
              <a:gd name="connsiteY31" fmla="*/ 3687644 h 5588014"/>
              <a:gd name="connsiteX32" fmla="*/ 8200326 w 9022366"/>
              <a:gd name="connsiteY32" fmla="*/ 3945410 h 5588014"/>
              <a:gd name="connsiteX33" fmla="*/ 8004629 w 9022366"/>
              <a:gd name="connsiteY33" fmla="*/ 4362268 h 5588014"/>
              <a:gd name="connsiteX34" fmla="*/ 7473183 w 9022366"/>
              <a:gd name="connsiteY34" fmla="*/ 4692859 h 5588014"/>
              <a:gd name="connsiteX35" fmla="*/ 7284207 w 9022366"/>
              <a:gd name="connsiteY35" fmla="*/ 5134428 h 5588014"/>
              <a:gd name="connsiteX36" fmla="*/ 6784648 w 9022366"/>
              <a:gd name="connsiteY36" fmla="*/ 5213832 h 5588014"/>
              <a:gd name="connsiteX37" fmla="*/ 6422170 w 9022366"/>
              <a:gd name="connsiteY37" fmla="*/ 5377174 h 5588014"/>
              <a:gd name="connsiteX38" fmla="*/ 6206310 w 9022366"/>
              <a:gd name="connsiteY38" fmla="*/ 5389679 h 5588014"/>
              <a:gd name="connsiteX39" fmla="*/ 5903541 w 9022366"/>
              <a:gd name="connsiteY39" fmla="*/ 5275418 h 5588014"/>
              <a:gd name="connsiteX40" fmla="*/ 5536375 w 9022366"/>
              <a:gd name="connsiteY40" fmla="*/ 5326999 h 5588014"/>
              <a:gd name="connsiteX41" fmla="*/ 5162800 w 9022366"/>
              <a:gd name="connsiteY41" fmla="*/ 5289329 h 5588014"/>
              <a:gd name="connsiteX42" fmla="*/ 4546165 w 9022366"/>
              <a:gd name="connsiteY42" fmla="*/ 5409998 h 5588014"/>
              <a:gd name="connsiteX43" fmla="*/ 4038478 w 9022366"/>
              <a:gd name="connsiteY43" fmla="*/ 5521446 h 5588014"/>
              <a:gd name="connsiteX44" fmla="*/ 3606600 w 9022366"/>
              <a:gd name="connsiteY44" fmla="*/ 5515194 h 5588014"/>
              <a:gd name="connsiteX45" fmla="*/ 3161155 w 9022366"/>
              <a:gd name="connsiteY45" fmla="*/ 5544750 h 5588014"/>
              <a:gd name="connsiteX46" fmla="*/ 2526357 w 9022366"/>
              <a:gd name="connsiteY46" fmla="*/ 5563805 h 5588014"/>
              <a:gd name="connsiteX47" fmla="*/ 1984594 w 9022366"/>
              <a:gd name="connsiteY47" fmla="*/ 5561462 h 5588014"/>
              <a:gd name="connsiteX48" fmla="*/ 860899 w 9022366"/>
              <a:gd name="connsiteY48" fmla="*/ 5562242 h 5588014"/>
              <a:gd name="connsiteX49" fmla="*/ 27909 w 9022366"/>
              <a:gd name="connsiteY49" fmla="*/ 5572663 h 5588014"/>
              <a:gd name="connsiteX50" fmla="*/ 32467 w 9022366"/>
              <a:gd name="connsiteY50" fmla="*/ 146182 h 5588014"/>
              <a:gd name="connsiteX51" fmla="*/ 251299 w 9022366"/>
              <a:gd name="connsiteY51" fmla="*/ 443165 h 5588014"/>
              <a:gd name="connsiteX52" fmla="*/ 1009389 w 9022366"/>
              <a:gd name="connsiteY52" fmla="*/ 677628 h 5588014"/>
              <a:gd name="connsiteX53" fmla="*/ 1642437 w 9022366"/>
              <a:gd name="connsiteY53" fmla="*/ 1349750 h 5588014"/>
              <a:gd name="connsiteX54" fmla="*/ 2158251 w 9022366"/>
              <a:gd name="connsiteY54" fmla="*/ 1967166 h 5588014"/>
              <a:gd name="connsiteX55" fmla="*/ 2455235 w 9022366"/>
              <a:gd name="connsiteY55" fmla="*/ 1506059 h 5588014"/>
              <a:gd name="connsiteX56" fmla="*/ 2608295 w 9022366"/>
              <a:gd name="connsiteY56" fmla="*/ 1168990 h 5588014"/>
              <a:gd name="connsiteX0" fmla="*/ 2608295 w 9041122"/>
              <a:gd name="connsiteY0" fmla="*/ 1168990 h 5588014"/>
              <a:gd name="connsiteX1" fmla="*/ 2580282 w 9041122"/>
              <a:gd name="connsiteY1" fmla="*/ 958982 h 5588014"/>
              <a:gd name="connsiteX2" fmla="*/ 2705328 w 9041122"/>
              <a:gd name="connsiteY2" fmla="*/ 724519 h 5588014"/>
              <a:gd name="connsiteX3" fmla="*/ 3033574 w 9041122"/>
              <a:gd name="connsiteY3" fmla="*/ 380643 h 5588014"/>
              <a:gd name="connsiteX4" fmla="*/ 3518129 w 9041122"/>
              <a:gd name="connsiteY4" fmla="*/ 247781 h 5588014"/>
              <a:gd name="connsiteX5" fmla="*/ 3760405 w 9041122"/>
              <a:gd name="connsiteY5" fmla="*/ 36765 h 5588014"/>
              <a:gd name="connsiteX6" fmla="*/ 4049575 w 9041122"/>
              <a:gd name="connsiteY6" fmla="*/ 52397 h 5588014"/>
              <a:gd name="connsiteX7" fmla="*/ 4260590 w 9041122"/>
              <a:gd name="connsiteY7" fmla="*/ 5505 h 5588014"/>
              <a:gd name="connsiteX8" fmla="*/ 4518498 w 9041122"/>
              <a:gd name="connsiteY8" fmla="*/ 138366 h 5588014"/>
              <a:gd name="connsiteX9" fmla="*/ 4995236 w 9041122"/>
              <a:gd name="connsiteY9" fmla="*/ 52396 h 5588014"/>
              <a:gd name="connsiteX10" fmla="*/ 5323482 w 9041122"/>
              <a:gd name="connsiteY10" fmla="*/ 333750 h 5588014"/>
              <a:gd name="connsiteX11" fmla="*/ 6198805 w 9041122"/>
              <a:gd name="connsiteY11" fmla="*/ 536950 h 5588014"/>
              <a:gd name="connsiteX12" fmla="*/ 6644282 w 9041122"/>
              <a:gd name="connsiteY12" fmla="*/ 138365 h 5588014"/>
              <a:gd name="connsiteX13" fmla="*/ 6792775 w 9041122"/>
              <a:gd name="connsiteY13" fmla="*/ 177442 h 5588014"/>
              <a:gd name="connsiteX14" fmla="*/ 6984252 w 9041122"/>
              <a:gd name="connsiteY14" fmla="*/ 106097 h 5588014"/>
              <a:gd name="connsiteX15" fmla="*/ 7269513 w 9041122"/>
              <a:gd name="connsiteY15" fmla="*/ 341566 h 5588014"/>
              <a:gd name="connsiteX16" fmla="*/ 7363298 w 9041122"/>
              <a:gd name="connsiteY16" fmla="*/ 333751 h 5588014"/>
              <a:gd name="connsiteX17" fmla="*/ 7488344 w 9041122"/>
              <a:gd name="connsiteY17" fmla="*/ 505690 h 5588014"/>
              <a:gd name="connsiteX18" fmla="*/ 7316405 w 9041122"/>
              <a:gd name="connsiteY18" fmla="*/ 724519 h 5588014"/>
              <a:gd name="connsiteX19" fmla="*/ 7480529 w 9041122"/>
              <a:gd name="connsiteY19" fmla="*/ 912090 h 5588014"/>
              <a:gd name="connsiteX20" fmla="*/ 7699359 w 9041122"/>
              <a:gd name="connsiteY20" fmla="*/ 1060582 h 5588014"/>
              <a:gd name="connsiteX21" fmla="*/ 7910375 w 9041122"/>
              <a:gd name="connsiteY21" fmla="*/ 1271597 h 5588014"/>
              <a:gd name="connsiteX22" fmla="*/ 8011974 w 9041122"/>
              <a:gd name="connsiteY22" fmla="*/ 1295043 h 5588014"/>
              <a:gd name="connsiteX23" fmla="*/ 8090129 w 9041122"/>
              <a:gd name="connsiteY23" fmla="*/ 1599843 h 5588014"/>
              <a:gd name="connsiteX24" fmla="*/ 8168282 w 9041122"/>
              <a:gd name="connsiteY24" fmla="*/ 1748336 h 5588014"/>
              <a:gd name="connsiteX25" fmla="*/ 8137021 w 9041122"/>
              <a:gd name="connsiteY25" fmla="*/ 1818673 h 5588014"/>
              <a:gd name="connsiteX26" fmla="*/ 8340221 w 9041122"/>
              <a:gd name="connsiteY26" fmla="*/ 2162551 h 5588014"/>
              <a:gd name="connsiteX27" fmla="*/ 8418375 w 9041122"/>
              <a:gd name="connsiteY27" fmla="*/ 2170368 h 5588014"/>
              <a:gd name="connsiteX28" fmla="*/ 8465266 w 9041122"/>
              <a:gd name="connsiteY28" fmla="*/ 2662735 h 5588014"/>
              <a:gd name="connsiteX29" fmla="*/ 8426190 w 9041122"/>
              <a:gd name="connsiteY29" fmla="*/ 3076951 h 5588014"/>
              <a:gd name="connsiteX30" fmla="*/ 9017248 w 9041122"/>
              <a:gd name="connsiteY30" fmla="*/ 3555331 h 5588014"/>
              <a:gd name="connsiteX31" fmla="*/ 8633924 w 9041122"/>
              <a:gd name="connsiteY31" fmla="*/ 3687644 h 5588014"/>
              <a:gd name="connsiteX32" fmla="*/ 8200326 w 9041122"/>
              <a:gd name="connsiteY32" fmla="*/ 3945410 h 5588014"/>
              <a:gd name="connsiteX33" fmla="*/ 8004629 w 9041122"/>
              <a:gd name="connsiteY33" fmla="*/ 4362268 h 5588014"/>
              <a:gd name="connsiteX34" fmla="*/ 7473183 w 9041122"/>
              <a:gd name="connsiteY34" fmla="*/ 4692859 h 5588014"/>
              <a:gd name="connsiteX35" fmla="*/ 7284207 w 9041122"/>
              <a:gd name="connsiteY35" fmla="*/ 5134428 h 5588014"/>
              <a:gd name="connsiteX36" fmla="*/ 6784648 w 9041122"/>
              <a:gd name="connsiteY36" fmla="*/ 5213832 h 5588014"/>
              <a:gd name="connsiteX37" fmla="*/ 6422170 w 9041122"/>
              <a:gd name="connsiteY37" fmla="*/ 5377174 h 5588014"/>
              <a:gd name="connsiteX38" fmla="*/ 6206310 w 9041122"/>
              <a:gd name="connsiteY38" fmla="*/ 5389679 h 5588014"/>
              <a:gd name="connsiteX39" fmla="*/ 5903541 w 9041122"/>
              <a:gd name="connsiteY39" fmla="*/ 5275418 h 5588014"/>
              <a:gd name="connsiteX40" fmla="*/ 5536375 w 9041122"/>
              <a:gd name="connsiteY40" fmla="*/ 5326999 h 5588014"/>
              <a:gd name="connsiteX41" fmla="*/ 5162800 w 9041122"/>
              <a:gd name="connsiteY41" fmla="*/ 5289329 h 5588014"/>
              <a:gd name="connsiteX42" fmla="*/ 4546165 w 9041122"/>
              <a:gd name="connsiteY42" fmla="*/ 5409998 h 5588014"/>
              <a:gd name="connsiteX43" fmla="*/ 4038478 w 9041122"/>
              <a:gd name="connsiteY43" fmla="*/ 5521446 h 5588014"/>
              <a:gd name="connsiteX44" fmla="*/ 3606600 w 9041122"/>
              <a:gd name="connsiteY44" fmla="*/ 5515194 h 5588014"/>
              <a:gd name="connsiteX45" fmla="*/ 3161155 w 9041122"/>
              <a:gd name="connsiteY45" fmla="*/ 5544750 h 5588014"/>
              <a:gd name="connsiteX46" fmla="*/ 2526357 w 9041122"/>
              <a:gd name="connsiteY46" fmla="*/ 5563805 h 5588014"/>
              <a:gd name="connsiteX47" fmla="*/ 1984594 w 9041122"/>
              <a:gd name="connsiteY47" fmla="*/ 5561462 h 5588014"/>
              <a:gd name="connsiteX48" fmla="*/ 860899 w 9041122"/>
              <a:gd name="connsiteY48" fmla="*/ 5562242 h 5588014"/>
              <a:gd name="connsiteX49" fmla="*/ 27909 w 9041122"/>
              <a:gd name="connsiteY49" fmla="*/ 5572663 h 5588014"/>
              <a:gd name="connsiteX50" fmla="*/ 32467 w 9041122"/>
              <a:gd name="connsiteY50" fmla="*/ 146182 h 5588014"/>
              <a:gd name="connsiteX51" fmla="*/ 251299 w 9041122"/>
              <a:gd name="connsiteY51" fmla="*/ 443165 h 5588014"/>
              <a:gd name="connsiteX52" fmla="*/ 1009389 w 9041122"/>
              <a:gd name="connsiteY52" fmla="*/ 677628 h 5588014"/>
              <a:gd name="connsiteX53" fmla="*/ 1642437 w 9041122"/>
              <a:gd name="connsiteY53" fmla="*/ 1349750 h 5588014"/>
              <a:gd name="connsiteX54" fmla="*/ 2158251 w 9041122"/>
              <a:gd name="connsiteY54" fmla="*/ 1967166 h 5588014"/>
              <a:gd name="connsiteX55" fmla="*/ 2455235 w 9041122"/>
              <a:gd name="connsiteY55" fmla="*/ 1506059 h 5588014"/>
              <a:gd name="connsiteX56" fmla="*/ 2608295 w 9041122"/>
              <a:gd name="connsiteY56" fmla="*/ 1168990 h 5588014"/>
              <a:gd name="connsiteX0" fmla="*/ 2608295 w 9021314"/>
              <a:gd name="connsiteY0" fmla="*/ 1168990 h 5588014"/>
              <a:gd name="connsiteX1" fmla="*/ 2580282 w 9021314"/>
              <a:gd name="connsiteY1" fmla="*/ 958982 h 5588014"/>
              <a:gd name="connsiteX2" fmla="*/ 2705328 w 9021314"/>
              <a:gd name="connsiteY2" fmla="*/ 724519 h 5588014"/>
              <a:gd name="connsiteX3" fmla="*/ 3033574 w 9021314"/>
              <a:gd name="connsiteY3" fmla="*/ 380643 h 5588014"/>
              <a:gd name="connsiteX4" fmla="*/ 3518129 w 9021314"/>
              <a:gd name="connsiteY4" fmla="*/ 247781 h 5588014"/>
              <a:gd name="connsiteX5" fmla="*/ 3760405 w 9021314"/>
              <a:gd name="connsiteY5" fmla="*/ 36765 h 5588014"/>
              <a:gd name="connsiteX6" fmla="*/ 4049575 w 9021314"/>
              <a:gd name="connsiteY6" fmla="*/ 52397 h 5588014"/>
              <a:gd name="connsiteX7" fmla="*/ 4260590 w 9021314"/>
              <a:gd name="connsiteY7" fmla="*/ 5505 h 5588014"/>
              <a:gd name="connsiteX8" fmla="*/ 4518498 w 9021314"/>
              <a:gd name="connsiteY8" fmla="*/ 138366 h 5588014"/>
              <a:gd name="connsiteX9" fmla="*/ 4995236 w 9021314"/>
              <a:gd name="connsiteY9" fmla="*/ 52396 h 5588014"/>
              <a:gd name="connsiteX10" fmla="*/ 5323482 w 9021314"/>
              <a:gd name="connsiteY10" fmla="*/ 333750 h 5588014"/>
              <a:gd name="connsiteX11" fmla="*/ 6198805 w 9021314"/>
              <a:gd name="connsiteY11" fmla="*/ 536950 h 5588014"/>
              <a:gd name="connsiteX12" fmla="*/ 6644282 w 9021314"/>
              <a:gd name="connsiteY12" fmla="*/ 138365 h 5588014"/>
              <a:gd name="connsiteX13" fmla="*/ 6792775 w 9021314"/>
              <a:gd name="connsiteY13" fmla="*/ 177442 h 5588014"/>
              <a:gd name="connsiteX14" fmla="*/ 6984252 w 9021314"/>
              <a:gd name="connsiteY14" fmla="*/ 106097 h 5588014"/>
              <a:gd name="connsiteX15" fmla="*/ 7269513 w 9021314"/>
              <a:gd name="connsiteY15" fmla="*/ 341566 h 5588014"/>
              <a:gd name="connsiteX16" fmla="*/ 7363298 w 9021314"/>
              <a:gd name="connsiteY16" fmla="*/ 333751 h 5588014"/>
              <a:gd name="connsiteX17" fmla="*/ 7488344 w 9021314"/>
              <a:gd name="connsiteY17" fmla="*/ 505690 h 5588014"/>
              <a:gd name="connsiteX18" fmla="*/ 7316405 w 9021314"/>
              <a:gd name="connsiteY18" fmla="*/ 724519 h 5588014"/>
              <a:gd name="connsiteX19" fmla="*/ 7480529 w 9021314"/>
              <a:gd name="connsiteY19" fmla="*/ 912090 h 5588014"/>
              <a:gd name="connsiteX20" fmla="*/ 7699359 w 9021314"/>
              <a:gd name="connsiteY20" fmla="*/ 1060582 h 5588014"/>
              <a:gd name="connsiteX21" fmla="*/ 7910375 w 9021314"/>
              <a:gd name="connsiteY21" fmla="*/ 1271597 h 5588014"/>
              <a:gd name="connsiteX22" fmla="*/ 8011974 w 9021314"/>
              <a:gd name="connsiteY22" fmla="*/ 1295043 h 5588014"/>
              <a:gd name="connsiteX23" fmla="*/ 8090129 w 9021314"/>
              <a:gd name="connsiteY23" fmla="*/ 1599843 h 5588014"/>
              <a:gd name="connsiteX24" fmla="*/ 8168282 w 9021314"/>
              <a:gd name="connsiteY24" fmla="*/ 1748336 h 5588014"/>
              <a:gd name="connsiteX25" fmla="*/ 8137021 w 9021314"/>
              <a:gd name="connsiteY25" fmla="*/ 1818673 h 5588014"/>
              <a:gd name="connsiteX26" fmla="*/ 8340221 w 9021314"/>
              <a:gd name="connsiteY26" fmla="*/ 2162551 h 5588014"/>
              <a:gd name="connsiteX27" fmla="*/ 8418375 w 9021314"/>
              <a:gd name="connsiteY27" fmla="*/ 2170368 h 5588014"/>
              <a:gd name="connsiteX28" fmla="*/ 8465266 w 9021314"/>
              <a:gd name="connsiteY28" fmla="*/ 2662735 h 5588014"/>
              <a:gd name="connsiteX29" fmla="*/ 8426190 w 9021314"/>
              <a:gd name="connsiteY29" fmla="*/ 3076951 h 5588014"/>
              <a:gd name="connsiteX30" fmla="*/ 9017248 w 9021314"/>
              <a:gd name="connsiteY30" fmla="*/ 3555331 h 5588014"/>
              <a:gd name="connsiteX31" fmla="*/ 8633924 w 9021314"/>
              <a:gd name="connsiteY31" fmla="*/ 3687644 h 5588014"/>
              <a:gd name="connsiteX32" fmla="*/ 8200326 w 9021314"/>
              <a:gd name="connsiteY32" fmla="*/ 3945410 h 5588014"/>
              <a:gd name="connsiteX33" fmla="*/ 8004629 w 9021314"/>
              <a:gd name="connsiteY33" fmla="*/ 4362268 h 5588014"/>
              <a:gd name="connsiteX34" fmla="*/ 7473183 w 9021314"/>
              <a:gd name="connsiteY34" fmla="*/ 4692859 h 5588014"/>
              <a:gd name="connsiteX35" fmla="*/ 7284207 w 9021314"/>
              <a:gd name="connsiteY35" fmla="*/ 5134428 h 5588014"/>
              <a:gd name="connsiteX36" fmla="*/ 6784648 w 9021314"/>
              <a:gd name="connsiteY36" fmla="*/ 5213832 h 5588014"/>
              <a:gd name="connsiteX37" fmla="*/ 6422170 w 9021314"/>
              <a:gd name="connsiteY37" fmla="*/ 5377174 h 5588014"/>
              <a:gd name="connsiteX38" fmla="*/ 6206310 w 9021314"/>
              <a:gd name="connsiteY38" fmla="*/ 5389679 h 5588014"/>
              <a:gd name="connsiteX39" fmla="*/ 5903541 w 9021314"/>
              <a:gd name="connsiteY39" fmla="*/ 5275418 h 5588014"/>
              <a:gd name="connsiteX40" fmla="*/ 5536375 w 9021314"/>
              <a:gd name="connsiteY40" fmla="*/ 5326999 h 5588014"/>
              <a:gd name="connsiteX41" fmla="*/ 5162800 w 9021314"/>
              <a:gd name="connsiteY41" fmla="*/ 5289329 h 5588014"/>
              <a:gd name="connsiteX42" fmla="*/ 4546165 w 9021314"/>
              <a:gd name="connsiteY42" fmla="*/ 5409998 h 5588014"/>
              <a:gd name="connsiteX43" fmla="*/ 4038478 w 9021314"/>
              <a:gd name="connsiteY43" fmla="*/ 5521446 h 5588014"/>
              <a:gd name="connsiteX44" fmla="*/ 3606600 w 9021314"/>
              <a:gd name="connsiteY44" fmla="*/ 5515194 h 5588014"/>
              <a:gd name="connsiteX45" fmla="*/ 3161155 w 9021314"/>
              <a:gd name="connsiteY45" fmla="*/ 5544750 h 5588014"/>
              <a:gd name="connsiteX46" fmla="*/ 2526357 w 9021314"/>
              <a:gd name="connsiteY46" fmla="*/ 5563805 h 5588014"/>
              <a:gd name="connsiteX47" fmla="*/ 1984594 w 9021314"/>
              <a:gd name="connsiteY47" fmla="*/ 5561462 h 5588014"/>
              <a:gd name="connsiteX48" fmla="*/ 860899 w 9021314"/>
              <a:gd name="connsiteY48" fmla="*/ 5562242 h 5588014"/>
              <a:gd name="connsiteX49" fmla="*/ 27909 w 9021314"/>
              <a:gd name="connsiteY49" fmla="*/ 5572663 h 5588014"/>
              <a:gd name="connsiteX50" fmla="*/ 32467 w 9021314"/>
              <a:gd name="connsiteY50" fmla="*/ 146182 h 5588014"/>
              <a:gd name="connsiteX51" fmla="*/ 251299 w 9021314"/>
              <a:gd name="connsiteY51" fmla="*/ 443165 h 5588014"/>
              <a:gd name="connsiteX52" fmla="*/ 1009389 w 9021314"/>
              <a:gd name="connsiteY52" fmla="*/ 677628 h 5588014"/>
              <a:gd name="connsiteX53" fmla="*/ 1642437 w 9021314"/>
              <a:gd name="connsiteY53" fmla="*/ 1349750 h 5588014"/>
              <a:gd name="connsiteX54" fmla="*/ 2158251 w 9021314"/>
              <a:gd name="connsiteY54" fmla="*/ 1967166 h 5588014"/>
              <a:gd name="connsiteX55" fmla="*/ 2455235 w 9021314"/>
              <a:gd name="connsiteY55" fmla="*/ 1506059 h 5588014"/>
              <a:gd name="connsiteX56" fmla="*/ 2608295 w 9021314"/>
              <a:gd name="connsiteY56"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479530 w 9020887"/>
              <a:gd name="connsiteY29" fmla="*/ 3084571 h 5588014"/>
              <a:gd name="connsiteX30" fmla="*/ 9017248 w 9020887"/>
              <a:gd name="connsiteY30" fmla="*/ 3555331 h 5588014"/>
              <a:gd name="connsiteX31" fmla="*/ 8633924 w 9020887"/>
              <a:gd name="connsiteY31" fmla="*/ 3687644 h 5588014"/>
              <a:gd name="connsiteX32" fmla="*/ 8200326 w 9020887"/>
              <a:gd name="connsiteY32" fmla="*/ 3945410 h 5588014"/>
              <a:gd name="connsiteX33" fmla="*/ 8004629 w 9020887"/>
              <a:gd name="connsiteY33" fmla="*/ 4362268 h 5588014"/>
              <a:gd name="connsiteX34" fmla="*/ 7473183 w 9020887"/>
              <a:gd name="connsiteY34" fmla="*/ 4692859 h 5588014"/>
              <a:gd name="connsiteX35" fmla="*/ 7284207 w 9020887"/>
              <a:gd name="connsiteY35" fmla="*/ 5134428 h 5588014"/>
              <a:gd name="connsiteX36" fmla="*/ 6784648 w 9020887"/>
              <a:gd name="connsiteY36" fmla="*/ 5213832 h 5588014"/>
              <a:gd name="connsiteX37" fmla="*/ 6422170 w 9020887"/>
              <a:gd name="connsiteY37" fmla="*/ 5377174 h 5588014"/>
              <a:gd name="connsiteX38" fmla="*/ 6206310 w 9020887"/>
              <a:gd name="connsiteY38" fmla="*/ 5389679 h 5588014"/>
              <a:gd name="connsiteX39" fmla="*/ 5903541 w 9020887"/>
              <a:gd name="connsiteY39" fmla="*/ 5275418 h 5588014"/>
              <a:gd name="connsiteX40" fmla="*/ 5536375 w 9020887"/>
              <a:gd name="connsiteY40" fmla="*/ 5326999 h 5588014"/>
              <a:gd name="connsiteX41" fmla="*/ 5162800 w 9020887"/>
              <a:gd name="connsiteY41" fmla="*/ 5289329 h 5588014"/>
              <a:gd name="connsiteX42" fmla="*/ 4546165 w 9020887"/>
              <a:gd name="connsiteY42" fmla="*/ 5409998 h 5588014"/>
              <a:gd name="connsiteX43" fmla="*/ 4038478 w 9020887"/>
              <a:gd name="connsiteY43" fmla="*/ 5521446 h 5588014"/>
              <a:gd name="connsiteX44" fmla="*/ 3606600 w 9020887"/>
              <a:gd name="connsiteY44" fmla="*/ 5515194 h 5588014"/>
              <a:gd name="connsiteX45" fmla="*/ 3161155 w 9020887"/>
              <a:gd name="connsiteY45" fmla="*/ 5544750 h 5588014"/>
              <a:gd name="connsiteX46" fmla="*/ 2526357 w 9020887"/>
              <a:gd name="connsiteY46" fmla="*/ 5563805 h 5588014"/>
              <a:gd name="connsiteX47" fmla="*/ 1984594 w 9020887"/>
              <a:gd name="connsiteY47" fmla="*/ 5561462 h 5588014"/>
              <a:gd name="connsiteX48" fmla="*/ 860899 w 9020887"/>
              <a:gd name="connsiteY48" fmla="*/ 5562242 h 5588014"/>
              <a:gd name="connsiteX49" fmla="*/ 27909 w 9020887"/>
              <a:gd name="connsiteY49" fmla="*/ 5572663 h 5588014"/>
              <a:gd name="connsiteX50" fmla="*/ 32467 w 9020887"/>
              <a:gd name="connsiteY50" fmla="*/ 146182 h 5588014"/>
              <a:gd name="connsiteX51" fmla="*/ 251299 w 9020887"/>
              <a:gd name="connsiteY51" fmla="*/ 443165 h 5588014"/>
              <a:gd name="connsiteX52" fmla="*/ 1009389 w 9020887"/>
              <a:gd name="connsiteY52" fmla="*/ 677628 h 5588014"/>
              <a:gd name="connsiteX53" fmla="*/ 1642437 w 9020887"/>
              <a:gd name="connsiteY53" fmla="*/ 1349750 h 5588014"/>
              <a:gd name="connsiteX54" fmla="*/ 2158251 w 9020887"/>
              <a:gd name="connsiteY54" fmla="*/ 1967166 h 5588014"/>
              <a:gd name="connsiteX55" fmla="*/ 2455235 w 9020887"/>
              <a:gd name="connsiteY55" fmla="*/ 1506059 h 5588014"/>
              <a:gd name="connsiteX56" fmla="*/ 2608295 w 9020887"/>
              <a:gd name="connsiteY56"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441139 w 9020887"/>
              <a:gd name="connsiteY29" fmla="*/ 284258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524959 w 9020887"/>
              <a:gd name="connsiteY29" fmla="*/ 294545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524959 w 9020887"/>
              <a:gd name="connsiteY29" fmla="*/ 294545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524959 w 9020887"/>
              <a:gd name="connsiteY29" fmla="*/ 294545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178"/>
              <a:gd name="connsiteY0" fmla="*/ 1168990 h 5588014"/>
              <a:gd name="connsiteX1" fmla="*/ 2580282 w 9020178"/>
              <a:gd name="connsiteY1" fmla="*/ 958982 h 5588014"/>
              <a:gd name="connsiteX2" fmla="*/ 2705328 w 9020178"/>
              <a:gd name="connsiteY2" fmla="*/ 724519 h 5588014"/>
              <a:gd name="connsiteX3" fmla="*/ 3033574 w 9020178"/>
              <a:gd name="connsiteY3" fmla="*/ 380643 h 5588014"/>
              <a:gd name="connsiteX4" fmla="*/ 3518129 w 9020178"/>
              <a:gd name="connsiteY4" fmla="*/ 247781 h 5588014"/>
              <a:gd name="connsiteX5" fmla="*/ 3760405 w 9020178"/>
              <a:gd name="connsiteY5" fmla="*/ 36765 h 5588014"/>
              <a:gd name="connsiteX6" fmla="*/ 4049575 w 9020178"/>
              <a:gd name="connsiteY6" fmla="*/ 52397 h 5588014"/>
              <a:gd name="connsiteX7" fmla="*/ 4260590 w 9020178"/>
              <a:gd name="connsiteY7" fmla="*/ 5505 h 5588014"/>
              <a:gd name="connsiteX8" fmla="*/ 4518498 w 9020178"/>
              <a:gd name="connsiteY8" fmla="*/ 138366 h 5588014"/>
              <a:gd name="connsiteX9" fmla="*/ 4995236 w 9020178"/>
              <a:gd name="connsiteY9" fmla="*/ 52396 h 5588014"/>
              <a:gd name="connsiteX10" fmla="*/ 5323482 w 9020178"/>
              <a:gd name="connsiteY10" fmla="*/ 333750 h 5588014"/>
              <a:gd name="connsiteX11" fmla="*/ 6198805 w 9020178"/>
              <a:gd name="connsiteY11" fmla="*/ 536950 h 5588014"/>
              <a:gd name="connsiteX12" fmla="*/ 6644282 w 9020178"/>
              <a:gd name="connsiteY12" fmla="*/ 138365 h 5588014"/>
              <a:gd name="connsiteX13" fmla="*/ 6792775 w 9020178"/>
              <a:gd name="connsiteY13" fmla="*/ 177442 h 5588014"/>
              <a:gd name="connsiteX14" fmla="*/ 6984252 w 9020178"/>
              <a:gd name="connsiteY14" fmla="*/ 106097 h 5588014"/>
              <a:gd name="connsiteX15" fmla="*/ 7269513 w 9020178"/>
              <a:gd name="connsiteY15" fmla="*/ 341566 h 5588014"/>
              <a:gd name="connsiteX16" fmla="*/ 7363298 w 9020178"/>
              <a:gd name="connsiteY16" fmla="*/ 333751 h 5588014"/>
              <a:gd name="connsiteX17" fmla="*/ 7488344 w 9020178"/>
              <a:gd name="connsiteY17" fmla="*/ 505690 h 5588014"/>
              <a:gd name="connsiteX18" fmla="*/ 7316405 w 9020178"/>
              <a:gd name="connsiteY18" fmla="*/ 724519 h 5588014"/>
              <a:gd name="connsiteX19" fmla="*/ 7480529 w 9020178"/>
              <a:gd name="connsiteY19" fmla="*/ 912090 h 5588014"/>
              <a:gd name="connsiteX20" fmla="*/ 7699359 w 9020178"/>
              <a:gd name="connsiteY20" fmla="*/ 1060582 h 5588014"/>
              <a:gd name="connsiteX21" fmla="*/ 7910375 w 9020178"/>
              <a:gd name="connsiteY21" fmla="*/ 1271597 h 5588014"/>
              <a:gd name="connsiteX22" fmla="*/ 8011974 w 9020178"/>
              <a:gd name="connsiteY22" fmla="*/ 1295043 h 5588014"/>
              <a:gd name="connsiteX23" fmla="*/ 8090129 w 9020178"/>
              <a:gd name="connsiteY23" fmla="*/ 1599843 h 5588014"/>
              <a:gd name="connsiteX24" fmla="*/ 8168282 w 9020178"/>
              <a:gd name="connsiteY24" fmla="*/ 1748336 h 5588014"/>
              <a:gd name="connsiteX25" fmla="*/ 8137021 w 9020178"/>
              <a:gd name="connsiteY25" fmla="*/ 1818673 h 5588014"/>
              <a:gd name="connsiteX26" fmla="*/ 8340221 w 9020178"/>
              <a:gd name="connsiteY26" fmla="*/ 2162551 h 5588014"/>
              <a:gd name="connsiteX27" fmla="*/ 8418375 w 9020178"/>
              <a:gd name="connsiteY27" fmla="*/ 2170368 h 5588014"/>
              <a:gd name="connsiteX28" fmla="*/ 8465266 w 9020178"/>
              <a:gd name="connsiteY28" fmla="*/ 2662735 h 5588014"/>
              <a:gd name="connsiteX29" fmla="*/ 8524959 w 9020178"/>
              <a:gd name="connsiteY29" fmla="*/ 2945456 h 5588014"/>
              <a:gd name="connsiteX30" fmla="*/ 8498580 w 9020178"/>
              <a:gd name="connsiteY30" fmla="*/ 3084571 h 5588014"/>
              <a:gd name="connsiteX31" fmla="*/ 9017248 w 9020178"/>
              <a:gd name="connsiteY31" fmla="*/ 3555331 h 5588014"/>
              <a:gd name="connsiteX32" fmla="*/ 8633924 w 9020178"/>
              <a:gd name="connsiteY32" fmla="*/ 3687644 h 5588014"/>
              <a:gd name="connsiteX33" fmla="*/ 8200326 w 9020178"/>
              <a:gd name="connsiteY33" fmla="*/ 3945410 h 5588014"/>
              <a:gd name="connsiteX34" fmla="*/ 8004629 w 9020178"/>
              <a:gd name="connsiteY34" fmla="*/ 4362268 h 5588014"/>
              <a:gd name="connsiteX35" fmla="*/ 7473183 w 9020178"/>
              <a:gd name="connsiteY35" fmla="*/ 4692859 h 5588014"/>
              <a:gd name="connsiteX36" fmla="*/ 7284207 w 9020178"/>
              <a:gd name="connsiteY36" fmla="*/ 5134428 h 5588014"/>
              <a:gd name="connsiteX37" fmla="*/ 6784648 w 9020178"/>
              <a:gd name="connsiteY37" fmla="*/ 5213832 h 5588014"/>
              <a:gd name="connsiteX38" fmla="*/ 6422170 w 9020178"/>
              <a:gd name="connsiteY38" fmla="*/ 5377174 h 5588014"/>
              <a:gd name="connsiteX39" fmla="*/ 6206310 w 9020178"/>
              <a:gd name="connsiteY39" fmla="*/ 5389679 h 5588014"/>
              <a:gd name="connsiteX40" fmla="*/ 5903541 w 9020178"/>
              <a:gd name="connsiteY40" fmla="*/ 5275418 h 5588014"/>
              <a:gd name="connsiteX41" fmla="*/ 5536375 w 9020178"/>
              <a:gd name="connsiteY41" fmla="*/ 5326999 h 5588014"/>
              <a:gd name="connsiteX42" fmla="*/ 5162800 w 9020178"/>
              <a:gd name="connsiteY42" fmla="*/ 5289329 h 5588014"/>
              <a:gd name="connsiteX43" fmla="*/ 4546165 w 9020178"/>
              <a:gd name="connsiteY43" fmla="*/ 5409998 h 5588014"/>
              <a:gd name="connsiteX44" fmla="*/ 4038478 w 9020178"/>
              <a:gd name="connsiteY44" fmla="*/ 5521446 h 5588014"/>
              <a:gd name="connsiteX45" fmla="*/ 3606600 w 9020178"/>
              <a:gd name="connsiteY45" fmla="*/ 5515194 h 5588014"/>
              <a:gd name="connsiteX46" fmla="*/ 3161155 w 9020178"/>
              <a:gd name="connsiteY46" fmla="*/ 5544750 h 5588014"/>
              <a:gd name="connsiteX47" fmla="*/ 2526357 w 9020178"/>
              <a:gd name="connsiteY47" fmla="*/ 5563805 h 5588014"/>
              <a:gd name="connsiteX48" fmla="*/ 1984594 w 9020178"/>
              <a:gd name="connsiteY48" fmla="*/ 5561462 h 5588014"/>
              <a:gd name="connsiteX49" fmla="*/ 860899 w 9020178"/>
              <a:gd name="connsiteY49" fmla="*/ 5562242 h 5588014"/>
              <a:gd name="connsiteX50" fmla="*/ 27909 w 9020178"/>
              <a:gd name="connsiteY50" fmla="*/ 5572663 h 5588014"/>
              <a:gd name="connsiteX51" fmla="*/ 32467 w 9020178"/>
              <a:gd name="connsiteY51" fmla="*/ 146182 h 5588014"/>
              <a:gd name="connsiteX52" fmla="*/ 251299 w 9020178"/>
              <a:gd name="connsiteY52" fmla="*/ 443165 h 5588014"/>
              <a:gd name="connsiteX53" fmla="*/ 1009389 w 9020178"/>
              <a:gd name="connsiteY53" fmla="*/ 677628 h 5588014"/>
              <a:gd name="connsiteX54" fmla="*/ 1642437 w 9020178"/>
              <a:gd name="connsiteY54" fmla="*/ 1349750 h 5588014"/>
              <a:gd name="connsiteX55" fmla="*/ 2158251 w 9020178"/>
              <a:gd name="connsiteY55" fmla="*/ 1967166 h 5588014"/>
              <a:gd name="connsiteX56" fmla="*/ 2455235 w 9020178"/>
              <a:gd name="connsiteY56" fmla="*/ 1506059 h 5588014"/>
              <a:gd name="connsiteX57" fmla="*/ 2608295 w 9020178"/>
              <a:gd name="connsiteY57" fmla="*/ 1168990 h 5588014"/>
              <a:gd name="connsiteX0" fmla="*/ 2608295 w 9020178"/>
              <a:gd name="connsiteY0" fmla="*/ 1168990 h 5588014"/>
              <a:gd name="connsiteX1" fmla="*/ 2580282 w 9020178"/>
              <a:gd name="connsiteY1" fmla="*/ 958982 h 5588014"/>
              <a:gd name="connsiteX2" fmla="*/ 2705328 w 9020178"/>
              <a:gd name="connsiteY2" fmla="*/ 724519 h 5588014"/>
              <a:gd name="connsiteX3" fmla="*/ 3033574 w 9020178"/>
              <a:gd name="connsiteY3" fmla="*/ 380643 h 5588014"/>
              <a:gd name="connsiteX4" fmla="*/ 3518129 w 9020178"/>
              <a:gd name="connsiteY4" fmla="*/ 247781 h 5588014"/>
              <a:gd name="connsiteX5" fmla="*/ 3760405 w 9020178"/>
              <a:gd name="connsiteY5" fmla="*/ 36765 h 5588014"/>
              <a:gd name="connsiteX6" fmla="*/ 4049575 w 9020178"/>
              <a:gd name="connsiteY6" fmla="*/ 52397 h 5588014"/>
              <a:gd name="connsiteX7" fmla="*/ 4260590 w 9020178"/>
              <a:gd name="connsiteY7" fmla="*/ 5505 h 5588014"/>
              <a:gd name="connsiteX8" fmla="*/ 4518498 w 9020178"/>
              <a:gd name="connsiteY8" fmla="*/ 138366 h 5588014"/>
              <a:gd name="connsiteX9" fmla="*/ 4995236 w 9020178"/>
              <a:gd name="connsiteY9" fmla="*/ 52396 h 5588014"/>
              <a:gd name="connsiteX10" fmla="*/ 5323482 w 9020178"/>
              <a:gd name="connsiteY10" fmla="*/ 333750 h 5588014"/>
              <a:gd name="connsiteX11" fmla="*/ 6198805 w 9020178"/>
              <a:gd name="connsiteY11" fmla="*/ 536950 h 5588014"/>
              <a:gd name="connsiteX12" fmla="*/ 6644282 w 9020178"/>
              <a:gd name="connsiteY12" fmla="*/ 138365 h 5588014"/>
              <a:gd name="connsiteX13" fmla="*/ 6792775 w 9020178"/>
              <a:gd name="connsiteY13" fmla="*/ 177442 h 5588014"/>
              <a:gd name="connsiteX14" fmla="*/ 6984252 w 9020178"/>
              <a:gd name="connsiteY14" fmla="*/ 106097 h 5588014"/>
              <a:gd name="connsiteX15" fmla="*/ 7269513 w 9020178"/>
              <a:gd name="connsiteY15" fmla="*/ 341566 h 5588014"/>
              <a:gd name="connsiteX16" fmla="*/ 7363298 w 9020178"/>
              <a:gd name="connsiteY16" fmla="*/ 333751 h 5588014"/>
              <a:gd name="connsiteX17" fmla="*/ 7488344 w 9020178"/>
              <a:gd name="connsiteY17" fmla="*/ 505690 h 5588014"/>
              <a:gd name="connsiteX18" fmla="*/ 7316405 w 9020178"/>
              <a:gd name="connsiteY18" fmla="*/ 724519 h 5588014"/>
              <a:gd name="connsiteX19" fmla="*/ 7480529 w 9020178"/>
              <a:gd name="connsiteY19" fmla="*/ 912090 h 5588014"/>
              <a:gd name="connsiteX20" fmla="*/ 7699359 w 9020178"/>
              <a:gd name="connsiteY20" fmla="*/ 1060582 h 5588014"/>
              <a:gd name="connsiteX21" fmla="*/ 7910375 w 9020178"/>
              <a:gd name="connsiteY21" fmla="*/ 1271597 h 5588014"/>
              <a:gd name="connsiteX22" fmla="*/ 8011974 w 9020178"/>
              <a:gd name="connsiteY22" fmla="*/ 1295043 h 5588014"/>
              <a:gd name="connsiteX23" fmla="*/ 8090129 w 9020178"/>
              <a:gd name="connsiteY23" fmla="*/ 1599843 h 5588014"/>
              <a:gd name="connsiteX24" fmla="*/ 8168282 w 9020178"/>
              <a:gd name="connsiteY24" fmla="*/ 1748336 h 5588014"/>
              <a:gd name="connsiteX25" fmla="*/ 8137021 w 9020178"/>
              <a:gd name="connsiteY25" fmla="*/ 1818673 h 5588014"/>
              <a:gd name="connsiteX26" fmla="*/ 8340221 w 9020178"/>
              <a:gd name="connsiteY26" fmla="*/ 2162551 h 5588014"/>
              <a:gd name="connsiteX27" fmla="*/ 8418375 w 9020178"/>
              <a:gd name="connsiteY27" fmla="*/ 2170368 h 5588014"/>
              <a:gd name="connsiteX28" fmla="*/ 8465266 w 9020178"/>
              <a:gd name="connsiteY28" fmla="*/ 2662735 h 5588014"/>
              <a:gd name="connsiteX29" fmla="*/ 8524959 w 9020178"/>
              <a:gd name="connsiteY29" fmla="*/ 2945456 h 5588014"/>
              <a:gd name="connsiteX30" fmla="*/ 8498580 w 9020178"/>
              <a:gd name="connsiteY30" fmla="*/ 3084571 h 5588014"/>
              <a:gd name="connsiteX31" fmla="*/ 9017248 w 9020178"/>
              <a:gd name="connsiteY31" fmla="*/ 3555331 h 5588014"/>
              <a:gd name="connsiteX32" fmla="*/ 8633924 w 9020178"/>
              <a:gd name="connsiteY32" fmla="*/ 3687644 h 5588014"/>
              <a:gd name="connsiteX33" fmla="*/ 8200326 w 9020178"/>
              <a:gd name="connsiteY33" fmla="*/ 3945410 h 5588014"/>
              <a:gd name="connsiteX34" fmla="*/ 8004629 w 9020178"/>
              <a:gd name="connsiteY34" fmla="*/ 4362268 h 5588014"/>
              <a:gd name="connsiteX35" fmla="*/ 7473183 w 9020178"/>
              <a:gd name="connsiteY35" fmla="*/ 4692859 h 5588014"/>
              <a:gd name="connsiteX36" fmla="*/ 7284207 w 9020178"/>
              <a:gd name="connsiteY36" fmla="*/ 5134428 h 5588014"/>
              <a:gd name="connsiteX37" fmla="*/ 6784648 w 9020178"/>
              <a:gd name="connsiteY37" fmla="*/ 5213832 h 5588014"/>
              <a:gd name="connsiteX38" fmla="*/ 6422170 w 9020178"/>
              <a:gd name="connsiteY38" fmla="*/ 5377174 h 5588014"/>
              <a:gd name="connsiteX39" fmla="*/ 6206310 w 9020178"/>
              <a:gd name="connsiteY39" fmla="*/ 5389679 h 5588014"/>
              <a:gd name="connsiteX40" fmla="*/ 5903541 w 9020178"/>
              <a:gd name="connsiteY40" fmla="*/ 5275418 h 5588014"/>
              <a:gd name="connsiteX41" fmla="*/ 5536375 w 9020178"/>
              <a:gd name="connsiteY41" fmla="*/ 5326999 h 5588014"/>
              <a:gd name="connsiteX42" fmla="*/ 5162800 w 9020178"/>
              <a:gd name="connsiteY42" fmla="*/ 5289329 h 5588014"/>
              <a:gd name="connsiteX43" fmla="*/ 4546165 w 9020178"/>
              <a:gd name="connsiteY43" fmla="*/ 5409998 h 5588014"/>
              <a:gd name="connsiteX44" fmla="*/ 4038478 w 9020178"/>
              <a:gd name="connsiteY44" fmla="*/ 5521446 h 5588014"/>
              <a:gd name="connsiteX45" fmla="*/ 3606600 w 9020178"/>
              <a:gd name="connsiteY45" fmla="*/ 5515194 h 5588014"/>
              <a:gd name="connsiteX46" fmla="*/ 3161155 w 9020178"/>
              <a:gd name="connsiteY46" fmla="*/ 5544750 h 5588014"/>
              <a:gd name="connsiteX47" fmla="*/ 2526357 w 9020178"/>
              <a:gd name="connsiteY47" fmla="*/ 5563805 h 5588014"/>
              <a:gd name="connsiteX48" fmla="*/ 1984594 w 9020178"/>
              <a:gd name="connsiteY48" fmla="*/ 5561462 h 5588014"/>
              <a:gd name="connsiteX49" fmla="*/ 860899 w 9020178"/>
              <a:gd name="connsiteY49" fmla="*/ 5562242 h 5588014"/>
              <a:gd name="connsiteX50" fmla="*/ 27909 w 9020178"/>
              <a:gd name="connsiteY50" fmla="*/ 5572663 h 5588014"/>
              <a:gd name="connsiteX51" fmla="*/ 32467 w 9020178"/>
              <a:gd name="connsiteY51" fmla="*/ 146182 h 5588014"/>
              <a:gd name="connsiteX52" fmla="*/ 251299 w 9020178"/>
              <a:gd name="connsiteY52" fmla="*/ 443165 h 5588014"/>
              <a:gd name="connsiteX53" fmla="*/ 1009389 w 9020178"/>
              <a:gd name="connsiteY53" fmla="*/ 677628 h 5588014"/>
              <a:gd name="connsiteX54" fmla="*/ 1642437 w 9020178"/>
              <a:gd name="connsiteY54" fmla="*/ 1349750 h 5588014"/>
              <a:gd name="connsiteX55" fmla="*/ 2158251 w 9020178"/>
              <a:gd name="connsiteY55" fmla="*/ 1967166 h 5588014"/>
              <a:gd name="connsiteX56" fmla="*/ 2455235 w 9020178"/>
              <a:gd name="connsiteY56" fmla="*/ 1506059 h 5588014"/>
              <a:gd name="connsiteX57" fmla="*/ 2608295 w 9020178"/>
              <a:gd name="connsiteY57" fmla="*/ 1168990 h 5588014"/>
              <a:gd name="connsiteX0" fmla="*/ 2608295 w 9019235"/>
              <a:gd name="connsiteY0" fmla="*/ 1168990 h 5588014"/>
              <a:gd name="connsiteX1" fmla="*/ 2580282 w 9019235"/>
              <a:gd name="connsiteY1" fmla="*/ 958982 h 5588014"/>
              <a:gd name="connsiteX2" fmla="*/ 2705328 w 9019235"/>
              <a:gd name="connsiteY2" fmla="*/ 724519 h 5588014"/>
              <a:gd name="connsiteX3" fmla="*/ 3033574 w 9019235"/>
              <a:gd name="connsiteY3" fmla="*/ 380643 h 5588014"/>
              <a:gd name="connsiteX4" fmla="*/ 3518129 w 9019235"/>
              <a:gd name="connsiteY4" fmla="*/ 247781 h 5588014"/>
              <a:gd name="connsiteX5" fmla="*/ 3760405 w 9019235"/>
              <a:gd name="connsiteY5" fmla="*/ 36765 h 5588014"/>
              <a:gd name="connsiteX6" fmla="*/ 4049575 w 9019235"/>
              <a:gd name="connsiteY6" fmla="*/ 52397 h 5588014"/>
              <a:gd name="connsiteX7" fmla="*/ 4260590 w 9019235"/>
              <a:gd name="connsiteY7" fmla="*/ 5505 h 5588014"/>
              <a:gd name="connsiteX8" fmla="*/ 4518498 w 9019235"/>
              <a:gd name="connsiteY8" fmla="*/ 138366 h 5588014"/>
              <a:gd name="connsiteX9" fmla="*/ 4995236 w 9019235"/>
              <a:gd name="connsiteY9" fmla="*/ 52396 h 5588014"/>
              <a:gd name="connsiteX10" fmla="*/ 5323482 w 9019235"/>
              <a:gd name="connsiteY10" fmla="*/ 333750 h 5588014"/>
              <a:gd name="connsiteX11" fmla="*/ 6198805 w 9019235"/>
              <a:gd name="connsiteY11" fmla="*/ 536950 h 5588014"/>
              <a:gd name="connsiteX12" fmla="*/ 6644282 w 9019235"/>
              <a:gd name="connsiteY12" fmla="*/ 138365 h 5588014"/>
              <a:gd name="connsiteX13" fmla="*/ 6792775 w 9019235"/>
              <a:gd name="connsiteY13" fmla="*/ 177442 h 5588014"/>
              <a:gd name="connsiteX14" fmla="*/ 6984252 w 9019235"/>
              <a:gd name="connsiteY14" fmla="*/ 106097 h 5588014"/>
              <a:gd name="connsiteX15" fmla="*/ 7269513 w 9019235"/>
              <a:gd name="connsiteY15" fmla="*/ 341566 h 5588014"/>
              <a:gd name="connsiteX16" fmla="*/ 7363298 w 9019235"/>
              <a:gd name="connsiteY16" fmla="*/ 333751 h 5588014"/>
              <a:gd name="connsiteX17" fmla="*/ 7488344 w 9019235"/>
              <a:gd name="connsiteY17" fmla="*/ 505690 h 5588014"/>
              <a:gd name="connsiteX18" fmla="*/ 7316405 w 9019235"/>
              <a:gd name="connsiteY18" fmla="*/ 724519 h 5588014"/>
              <a:gd name="connsiteX19" fmla="*/ 7480529 w 9019235"/>
              <a:gd name="connsiteY19" fmla="*/ 912090 h 5588014"/>
              <a:gd name="connsiteX20" fmla="*/ 7699359 w 9019235"/>
              <a:gd name="connsiteY20" fmla="*/ 1060582 h 5588014"/>
              <a:gd name="connsiteX21" fmla="*/ 7910375 w 9019235"/>
              <a:gd name="connsiteY21" fmla="*/ 1271597 h 5588014"/>
              <a:gd name="connsiteX22" fmla="*/ 8011974 w 9019235"/>
              <a:gd name="connsiteY22" fmla="*/ 1295043 h 5588014"/>
              <a:gd name="connsiteX23" fmla="*/ 8090129 w 9019235"/>
              <a:gd name="connsiteY23" fmla="*/ 1599843 h 5588014"/>
              <a:gd name="connsiteX24" fmla="*/ 8168282 w 9019235"/>
              <a:gd name="connsiteY24" fmla="*/ 1748336 h 5588014"/>
              <a:gd name="connsiteX25" fmla="*/ 8137021 w 9019235"/>
              <a:gd name="connsiteY25" fmla="*/ 1818673 h 5588014"/>
              <a:gd name="connsiteX26" fmla="*/ 8340221 w 9019235"/>
              <a:gd name="connsiteY26" fmla="*/ 2162551 h 5588014"/>
              <a:gd name="connsiteX27" fmla="*/ 8418375 w 9019235"/>
              <a:gd name="connsiteY27" fmla="*/ 2170368 h 5588014"/>
              <a:gd name="connsiteX28" fmla="*/ 8465266 w 9019235"/>
              <a:gd name="connsiteY28" fmla="*/ 2662735 h 5588014"/>
              <a:gd name="connsiteX29" fmla="*/ 8524959 w 9019235"/>
              <a:gd name="connsiteY29" fmla="*/ 2945456 h 5588014"/>
              <a:gd name="connsiteX30" fmla="*/ 8498580 w 9019235"/>
              <a:gd name="connsiteY30" fmla="*/ 3084571 h 5588014"/>
              <a:gd name="connsiteX31" fmla="*/ 9017248 w 9019235"/>
              <a:gd name="connsiteY31" fmla="*/ 3555331 h 5588014"/>
              <a:gd name="connsiteX32" fmla="*/ 8633924 w 9019235"/>
              <a:gd name="connsiteY32" fmla="*/ 3687644 h 5588014"/>
              <a:gd name="connsiteX33" fmla="*/ 8200326 w 9019235"/>
              <a:gd name="connsiteY33" fmla="*/ 3945410 h 5588014"/>
              <a:gd name="connsiteX34" fmla="*/ 8004629 w 9019235"/>
              <a:gd name="connsiteY34" fmla="*/ 4362268 h 5588014"/>
              <a:gd name="connsiteX35" fmla="*/ 7473183 w 9019235"/>
              <a:gd name="connsiteY35" fmla="*/ 4692859 h 5588014"/>
              <a:gd name="connsiteX36" fmla="*/ 7284207 w 9019235"/>
              <a:gd name="connsiteY36" fmla="*/ 5134428 h 5588014"/>
              <a:gd name="connsiteX37" fmla="*/ 6784648 w 9019235"/>
              <a:gd name="connsiteY37" fmla="*/ 5213832 h 5588014"/>
              <a:gd name="connsiteX38" fmla="*/ 6422170 w 9019235"/>
              <a:gd name="connsiteY38" fmla="*/ 5377174 h 5588014"/>
              <a:gd name="connsiteX39" fmla="*/ 6206310 w 9019235"/>
              <a:gd name="connsiteY39" fmla="*/ 5389679 h 5588014"/>
              <a:gd name="connsiteX40" fmla="*/ 5903541 w 9019235"/>
              <a:gd name="connsiteY40" fmla="*/ 5275418 h 5588014"/>
              <a:gd name="connsiteX41" fmla="*/ 5536375 w 9019235"/>
              <a:gd name="connsiteY41" fmla="*/ 5326999 h 5588014"/>
              <a:gd name="connsiteX42" fmla="*/ 5162800 w 9019235"/>
              <a:gd name="connsiteY42" fmla="*/ 5289329 h 5588014"/>
              <a:gd name="connsiteX43" fmla="*/ 4546165 w 9019235"/>
              <a:gd name="connsiteY43" fmla="*/ 5409998 h 5588014"/>
              <a:gd name="connsiteX44" fmla="*/ 4038478 w 9019235"/>
              <a:gd name="connsiteY44" fmla="*/ 5521446 h 5588014"/>
              <a:gd name="connsiteX45" fmla="*/ 3606600 w 9019235"/>
              <a:gd name="connsiteY45" fmla="*/ 5515194 h 5588014"/>
              <a:gd name="connsiteX46" fmla="*/ 3161155 w 9019235"/>
              <a:gd name="connsiteY46" fmla="*/ 5544750 h 5588014"/>
              <a:gd name="connsiteX47" fmla="*/ 2526357 w 9019235"/>
              <a:gd name="connsiteY47" fmla="*/ 5563805 h 5588014"/>
              <a:gd name="connsiteX48" fmla="*/ 1984594 w 9019235"/>
              <a:gd name="connsiteY48" fmla="*/ 5561462 h 5588014"/>
              <a:gd name="connsiteX49" fmla="*/ 860899 w 9019235"/>
              <a:gd name="connsiteY49" fmla="*/ 5562242 h 5588014"/>
              <a:gd name="connsiteX50" fmla="*/ 27909 w 9019235"/>
              <a:gd name="connsiteY50" fmla="*/ 5572663 h 5588014"/>
              <a:gd name="connsiteX51" fmla="*/ 32467 w 9019235"/>
              <a:gd name="connsiteY51" fmla="*/ 146182 h 5588014"/>
              <a:gd name="connsiteX52" fmla="*/ 251299 w 9019235"/>
              <a:gd name="connsiteY52" fmla="*/ 443165 h 5588014"/>
              <a:gd name="connsiteX53" fmla="*/ 1009389 w 9019235"/>
              <a:gd name="connsiteY53" fmla="*/ 677628 h 5588014"/>
              <a:gd name="connsiteX54" fmla="*/ 1642437 w 9019235"/>
              <a:gd name="connsiteY54" fmla="*/ 1349750 h 5588014"/>
              <a:gd name="connsiteX55" fmla="*/ 2158251 w 9019235"/>
              <a:gd name="connsiteY55" fmla="*/ 1967166 h 5588014"/>
              <a:gd name="connsiteX56" fmla="*/ 2455235 w 9019235"/>
              <a:gd name="connsiteY56" fmla="*/ 1506059 h 5588014"/>
              <a:gd name="connsiteX57" fmla="*/ 2608295 w 9019235"/>
              <a:gd name="connsiteY57" fmla="*/ 1168990 h 5588014"/>
              <a:gd name="connsiteX0" fmla="*/ 2608295 w 9024322"/>
              <a:gd name="connsiteY0" fmla="*/ 1168990 h 5588014"/>
              <a:gd name="connsiteX1" fmla="*/ 2580282 w 9024322"/>
              <a:gd name="connsiteY1" fmla="*/ 958982 h 5588014"/>
              <a:gd name="connsiteX2" fmla="*/ 2705328 w 9024322"/>
              <a:gd name="connsiteY2" fmla="*/ 724519 h 5588014"/>
              <a:gd name="connsiteX3" fmla="*/ 3033574 w 9024322"/>
              <a:gd name="connsiteY3" fmla="*/ 380643 h 5588014"/>
              <a:gd name="connsiteX4" fmla="*/ 3518129 w 9024322"/>
              <a:gd name="connsiteY4" fmla="*/ 247781 h 5588014"/>
              <a:gd name="connsiteX5" fmla="*/ 3760405 w 9024322"/>
              <a:gd name="connsiteY5" fmla="*/ 36765 h 5588014"/>
              <a:gd name="connsiteX6" fmla="*/ 4049575 w 9024322"/>
              <a:gd name="connsiteY6" fmla="*/ 52397 h 5588014"/>
              <a:gd name="connsiteX7" fmla="*/ 4260590 w 9024322"/>
              <a:gd name="connsiteY7" fmla="*/ 5505 h 5588014"/>
              <a:gd name="connsiteX8" fmla="*/ 4518498 w 9024322"/>
              <a:gd name="connsiteY8" fmla="*/ 138366 h 5588014"/>
              <a:gd name="connsiteX9" fmla="*/ 4995236 w 9024322"/>
              <a:gd name="connsiteY9" fmla="*/ 52396 h 5588014"/>
              <a:gd name="connsiteX10" fmla="*/ 5323482 w 9024322"/>
              <a:gd name="connsiteY10" fmla="*/ 333750 h 5588014"/>
              <a:gd name="connsiteX11" fmla="*/ 6198805 w 9024322"/>
              <a:gd name="connsiteY11" fmla="*/ 536950 h 5588014"/>
              <a:gd name="connsiteX12" fmla="*/ 6644282 w 9024322"/>
              <a:gd name="connsiteY12" fmla="*/ 138365 h 5588014"/>
              <a:gd name="connsiteX13" fmla="*/ 6792775 w 9024322"/>
              <a:gd name="connsiteY13" fmla="*/ 177442 h 5588014"/>
              <a:gd name="connsiteX14" fmla="*/ 6984252 w 9024322"/>
              <a:gd name="connsiteY14" fmla="*/ 106097 h 5588014"/>
              <a:gd name="connsiteX15" fmla="*/ 7269513 w 9024322"/>
              <a:gd name="connsiteY15" fmla="*/ 341566 h 5588014"/>
              <a:gd name="connsiteX16" fmla="*/ 7363298 w 9024322"/>
              <a:gd name="connsiteY16" fmla="*/ 333751 h 5588014"/>
              <a:gd name="connsiteX17" fmla="*/ 7488344 w 9024322"/>
              <a:gd name="connsiteY17" fmla="*/ 505690 h 5588014"/>
              <a:gd name="connsiteX18" fmla="*/ 7316405 w 9024322"/>
              <a:gd name="connsiteY18" fmla="*/ 724519 h 5588014"/>
              <a:gd name="connsiteX19" fmla="*/ 7480529 w 9024322"/>
              <a:gd name="connsiteY19" fmla="*/ 912090 h 5588014"/>
              <a:gd name="connsiteX20" fmla="*/ 7699359 w 9024322"/>
              <a:gd name="connsiteY20" fmla="*/ 1060582 h 5588014"/>
              <a:gd name="connsiteX21" fmla="*/ 7910375 w 9024322"/>
              <a:gd name="connsiteY21" fmla="*/ 1271597 h 5588014"/>
              <a:gd name="connsiteX22" fmla="*/ 8011974 w 9024322"/>
              <a:gd name="connsiteY22" fmla="*/ 1295043 h 5588014"/>
              <a:gd name="connsiteX23" fmla="*/ 8090129 w 9024322"/>
              <a:gd name="connsiteY23" fmla="*/ 1599843 h 5588014"/>
              <a:gd name="connsiteX24" fmla="*/ 8168282 w 9024322"/>
              <a:gd name="connsiteY24" fmla="*/ 1748336 h 5588014"/>
              <a:gd name="connsiteX25" fmla="*/ 8137021 w 9024322"/>
              <a:gd name="connsiteY25" fmla="*/ 1818673 h 5588014"/>
              <a:gd name="connsiteX26" fmla="*/ 8340221 w 9024322"/>
              <a:gd name="connsiteY26" fmla="*/ 2162551 h 5588014"/>
              <a:gd name="connsiteX27" fmla="*/ 8418375 w 9024322"/>
              <a:gd name="connsiteY27" fmla="*/ 2170368 h 5588014"/>
              <a:gd name="connsiteX28" fmla="*/ 8465266 w 9024322"/>
              <a:gd name="connsiteY28" fmla="*/ 2662735 h 5588014"/>
              <a:gd name="connsiteX29" fmla="*/ 8524959 w 9024322"/>
              <a:gd name="connsiteY29" fmla="*/ 2945456 h 5588014"/>
              <a:gd name="connsiteX30" fmla="*/ 8498580 w 9024322"/>
              <a:gd name="connsiteY30" fmla="*/ 3084571 h 5588014"/>
              <a:gd name="connsiteX31" fmla="*/ 9017248 w 9024322"/>
              <a:gd name="connsiteY31" fmla="*/ 3555331 h 5588014"/>
              <a:gd name="connsiteX32" fmla="*/ 8633924 w 9024322"/>
              <a:gd name="connsiteY32" fmla="*/ 3687644 h 5588014"/>
              <a:gd name="connsiteX33" fmla="*/ 8200326 w 9024322"/>
              <a:gd name="connsiteY33" fmla="*/ 3945410 h 5588014"/>
              <a:gd name="connsiteX34" fmla="*/ 8004629 w 9024322"/>
              <a:gd name="connsiteY34" fmla="*/ 4362268 h 5588014"/>
              <a:gd name="connsiteX35" fmla="*/ 7473183 w 9024322"/>
              <a:gd name="connsiteY35" fmla="*/ 4692859 h 5588014"/>
              <a:gd name="connsiteX36" fmla="*/ 7284207 w 9024322"/>
              <a:gd name="connsiteY36" fmla="*/ 5134428 h 5588014"/>
              <a:gd name="connsiteX37" fmla="*/ 6784648 w 9024322"/>
              <a:gd name="connsiteY37" fmla="*/ 5213832 h 5588014"/>
              <a:gd name="connsiteX38" fmla="*/ 6422170 w 9024322"/>
              <a:gd name="connsiteY38" fmla="*/ 5377174 h 5588014"/>
              <a:gd name="connsiteX39" fmla="*/ 6206310 w 9024322"/>
              <a:gd name="connsiteY39" fmla="*/ 5389679 h 5588014"/>
              <a:gd name="connsiteX40" fmla="*/ 5903541 w 9024322"/>
              <a:gd name="connsiteY40" fmla="*/ 5275418 h 5588014"/>
              <a:gd name="connsiteX41" fmla="*/ 5536375 w 9024322"/>
              <a:gd name="connsiteY41" fmla="*/ 5326999 h 5588014"/>
              <a:gd name="connsiteX42" fmla="*/ 5162800 w 9024322"/>
              <a:gd name="connsiteY42" fmla="*/ 5289329 h 5588014"/>
              <a:gd name="connsiteX43" fmla="*/ 4546165 w 9024322"/>
              <a:gd name="connsiteY43" fmla="*/ 5409998 h 5588014"/>
              <a:gd name="connsiteX44" fmla="*/ 4038478 w 9024322"/>
              <a:gd name="connsiteY44" fmla="*/ 5521446 h 5588014"/>
              <a:gd name="connsiteX45" fmla="*/ 3606600 w 9024322"/>
              <a:gd name="connsiteY45" fmla="*/ 5515194 h 5588014"/>
              <a:gd name="connsiteX46" fmla="*/ 3161155 w 9024322"/>
              <a:gd name="connsiteY46" fmla="*/ 5544750 h 5588014"/>
              <a:gd name="connsiteX47" fmla="*/ 2526357 w 9024322"/>
              <a:gd name="connsiteY47" fmla="*/ 5563805 h 5588014"/>
              <a:gd name="connsiteX48" fmla="*/ 1984594 w 9024322"/>
              <a:gd name="connsiteY48" fmla="*/ 5561462 h 5588014"/>
              <a:gd name="connsiteX49" fmla="*/ 860899 w 9024322"/>
              <a:gd name="connsiteY49" fmla="*/ 5562242 h 5588014"/>
              <a:gd name="connsiteX50" fmla="*/ 27909 w 9024322"/>
              <a:gd name="connsiteY50" fmla="*/ 5572663 h 5588014"/>
              <a:gd name="connsiteX51" fmla="*/ 32467 w 9024322"/>
              <a:gd name="connsiteY51" fmla="*/ 146182 h 5588014"/>
              <a:gd name="connsiteX52" fmla="*/ 251299 w 9024322"/>
              <a:gd name="connsiteY52" fmla="*/ 443165 h 5588014"/>
              <a:gd name="connsiteX53" fmla="*/ 1009389 w 9024322"/>
              <a:gd name="connsiteY53" fmla="*/ 677628 h 5588014"/>
              <a:gd name="connsiteX54" fmla="*/ 1642437 w 9024322"/>
              <a:gd name="connsiteY54" fmla="*/ 1349750 h 5588014"/>
              <a:gd name="connsiteX55" fmla="*/ 2158251 w 9024322"/>
              <a:gd name="connsiteY55" fmla="*/ 1967166 h 5588014"/>
              <a:gd name="connsiteX56" fmla="*/ 2455235 w 9024322"/>
              <a:gd name="connsiteY56" fmla="*/ 1506059 h 5588014"/>
              <a:gd name="connsiteX57" fmla="*/ 2608295 w 9024322"/>
              <a:gd name="connsiteY57" fmla="*/ 1168990 h 5588014"/>
              <a:gd name="connsiteX0" fmla="*/ 2608295 w 9020483"/>
              <a:gd name="connsiteY0" fmla="*/ 1168990 h 5588014"/>
              <a:gd name="connsiteX1" fmla="*/ 2580282 w 9020483"/>
              <a:gd name="connsiteY1" fmla="*/ 958982 h 5588014"/>
              <a:gd name="connsiteX2" fmla="*/ 2705328 w 9020483"/>
              <a:gd name="connsiteY2" fmla="*/ 724519 h 5588014"/>
              <a:gd name="connsiteX3" fmla="*/ 3033574 w 9020483"/>
              <a:gd name="connsiteY3" fmla="*/ 380643 h 5588014"/>
              <a:gd name="connsiteX4" fmla="*/ 3518129 w 9020483"/>
              <a:gd name="connsiteY4" fmla="*/ 247781 h 5588014"/>
              <a:gd name="connsiteX5" fmla="*/ 3760405 w 9020483"/>
              <a:gd name="connsiteY5" fmla="*/ 36765 h 5588014"/>
              <a:gd name="connsiteX6" fmla="*/ 4049575 w 9020483"/>
              <a:gd name="connsiteY6" fmla="*/ 52397 h 5588014"/>
              <a:gd name="connsiteX7" fmla="*/ 4260590 w 9020483"/>
              <a:gd name="connsiteY7" fmla="*/ 5505 h 5588014"/>
              <a:gd name="connsiteX8" fmla="*/ 4518498 w 9020483"/>
              <a:gd name="connsiteY8" fmla="*/ 138366 h 5588014"/>
              <a:gd name="connsiteX9" fmla="*/ 4995236 w 9020483"/>
              <a:gd name="connsiteY9" fmla="*/ 52396 h 5588014"/>
              <a:gd name="connsiteX10" fmla="*/ 5323482 w 9020483"/>
              <a:gd name="connsiteY10" fmla="*/ 333750 h 5588014"/>
              <a:gd name="connsiteX11" fmla="*/ 6198805 w 9020483"/>
              <a:gd name="connsiteY11" fmla="*/ 536950 h 5588014"/>
              <a:gd name="connsiteX12" fmla="*/ 6644282 w 9020483"/>
              <a:gd name="connsiteY12" fmla="*/ 138365 h 5588014"/>
              <a:gd name="connsiteX13" fmla="*/ 6792775 w 9020483"/>
              <a:gd name="connsiteY13" fmla="*/ 177442 h 5588014"/>
              <a:gd name="connsiteX14" fmla="*/ 6984252 w 9020483"/>
              <a:gd name="connsiteY14" fmla="*/ 106097 h 5588014"/>
              <a:gd name="connsiteX15" fmla="*/ 7269513 w 9020483"/>
              <a:gd name="connsiteY15" fmla="*/ 341566 h 5588014"/>
              <a:gd name="connsiteX16" fmla="*/ 7363298 w 9020483"/>
              <a:gd name="connsiteY16" fmla="*/ 333751 h 5588014"/>
              <a:gd name="connsiteX17" fmla="*/ 7488344 w 9020483"/>
              <a:gd name="connsiteY17" fmla="*/ 505690 h 5588014"/>
              <a:gd name="connsiteX18" fmla="*/ 7316405 w 9020483"/>
              <a:gd name="connsiteY18" fmla="*/ 724519 h 5588014"/>
              <a:gd name="connsiteX19" fmla="*/ 7480529 w 9020483"/>
              <a:gd name="connsiteY19" fmla="*/ 912090 h 5588014"/>
              <a:gd name="connsiteX20" fmla="*/ 7699359 w 9020483"/>
              <a:gd name="connsiteY20" fmla="*/ 1060582 h 5588014"/>
              <a:gd name="connsiteX21" fmla="*/ 7910375 w 9020483"/>
              <a:gd name="connsiteY21" fmla="*/ 1271597 h 5588014"/>
              <a:gd name="connsiteX22" fmla="*/ 8011974 w 9020483"/>
              <a:gd name="connsiteY22" fmla="*/ 1295043 h 5588014"/>
              <a:gd name="connsiteX23" fmla="*/ 8090129 w 9020483"/>
              <a:gd name="connsiteY23" fmla="*/ 1599843 h 5588014"/>
              <a:gd name="connsiteX24" fmla="*/ 8168282 w 9020483"/>
              <a:gd name="connsiteY24" fmla="*/ 1748336 h 5588014"/>
              <a:gd name="connsiteX25" fmla="*/ 8137021 w 9020483"/>
              <a:gd name="connsiteY25" fmla="*/ 1818673 h 5588014"/>
              <a:gd name="connsiteX26" fmla="*/ 8340221 w 9020483"/>
              <a:gd name="connsiteY26" fmla="*/ 2162551 h 5588014"/>
              <a:gd name="connsiteX27" fmla="*/ 8418375 w 9020483"/>
              <a:gd name="connsiteY27" fmla="*/ 2170368 h 5588014"/>
              <a:gd name="connsiteX28" fmla="*/ 8465266 w 9020483"/>
              <a:gd name="connsiteY28" fmla="*/ 2662735 h 5588014"/>
              <a:gd name="connsiteX29" fmla="*/ 8524959 w 9020483"/>
              <a:gd name="connsiteY29" fmla="*/ 2945456 h 5588014"/>
              <a:gd name="connsiteX30" fmla="*/ 8498580 w 9020483"/>
              <a:gd name="connsiteY30" fmla="*/ 3084571 h 5588014"/>
              <a:gd name="connsiteX31" fmla="*/ 9017248 w 9020483"/>
              <a:gd name="connsiteY31" fmla="*/ 3555331 h 5588014"/>
              <a:gd name="connsiteX32" fmla="*/ 8633924 w 9020483"/>
              <a:gd name="connsiteY32" fmla="*/ 3687644 h 5588014"/>
              <a:gd name="connsiteX33" fmla="*/ 8200326 w 9020483"/>
              <a:gd name="connsiteY33" fmla="*/ 3945410 h 5588014"/>
              <a:gd name="connsiteX34" fmla="*/ 8004629 w 9020483"/>
              <a:gd name="connsiteY34" fmla="*/ 4362268 h 5588014"/>
              <a:gd name="connsiteX35" fmla="*/ 7473183 w 9020483"/>
              <a:gd name="connsiteY35" fmla="*/ 4692859 h 5588014"/>
              <a:gd name="connsiteX36" fmla="*/ 7284207 w 9020483"/>
              <a:gd name="connsiteY36" fmla="*/ 5134428 h 5588014"/>
              <a:gd name="connsiteX37" fmla="*/ 6784648 w 9020483"/>
              <a:gd name="connsiteY37" fmla="*/ 5213832 h 5588014"/>
              <a:gd name="connsiteX38" fmla="*/ 6422170 w 9020483"/>
              <a:gd name="connsiteY38" fmla="*/ 5377174 h 5588014"/>
              <a:gd name="connsiteX39" fmla="*/ 6206310 w 9020483"/>
              <a:gd name="connsiteY39" fmla="*/ 5389679 h 5588014"/>
              <a:gd name="connsiteX40" fmla="*/ 5903541 w 9020483"/>
              <a:gd name="connsiteY40" fmla="*/ 5275418 h 5588014"/>
              <a:gd name="connsiteX41" fmla="*/ 5536375 w 9020483"/>
              <a:gd name="connsiteY41" fmla="*/ 5326999 h 5588014"/>
              <a:gd name="connsiteX42" fmla="*/ 5162800 w 9020483"/>
              <a:gd name="connsiteY42" fmla="*/ 5289329 h 5588014"/>
              <a:gd name="connsiteX43" fmla="*/ 4546165 w 9020483"/>
              <a:gd name="connsiteY43" fmla="*/ 5409998 h 5588014"/>
              <a:gd name="connsiteX44" fmla="*/ 4038478 w 9020483"/>
              <a:gd name="connsiteY44" fmla="*/ 5521446 h 5588014"/>
              <a:gd name="connsiteX45" fmla="*/ 3606600 w 9020483"/>
              <a:gd name="connsiteY45" fmla="*/ 5515194 h 5588014"/>
              <a:gd name="connsiteX46" fmla="*/ 3161155 w 9020483"/>
              <a:gd name="connsiteY46" fmla="*/ 5544750 h 5588014"/>
              <a:gd name="connsiteX47" fmla="*/ 2526357 w 9020483"/>
              <a:gd name="connsiteY47" fmla="*/ 5563805 h 5588014"/>
              <a:gd name="connsiteX48" fmla="*/ 1984594 w 9020483"/>
              <a:gd name="connsiteY48" fmla="*/ 5561462 h 5588014"/>
              <a:gd name="connsiteX49" fmla="*/ 860899 w 9020483"/>
              <a:gd name="connsiteY49" fmla="*/ 5562242 h 5588014"/>
              <a:gd name="connsiteX50" fmla="*/ 27909 w 9020483"/>
              <a:gd name="connsiteY50" fmla="*/ 5572663 h 5588014"/>
              <a:gd name="connsiteX51" fmla="*/ 32467 w 9020483"/>
              <a:gd name="connsiteY51" fmla="*/ 146182 h 5588014"/>
              <a:gd name="connsiteX52" fmla="*/ 251299 w 9020483"/>
              <a:gd name="connsiteY52" fmla="*/ 443165 h 5588014"/>
              <a:gd name="connsiteX53" fmla="*/ 1009389 w 9020483"/>
              <a:gd name="connsiteY53" fmla="*/ 677628 h 5588014"/>
              <a:gd name="connsiteX54" fmla="*/ 1642437 w 9020483"/>
              <a:gd name="connsiteY54" fmla="*/ 1349750 h 5588014"/>
              <a:gd name="connsiteX55" fmla="*/ 2158251 w 9020483"/>
              <a:gd name="connsiteY55" fmla="*/ 1967166 h 5588014"/>
              <a:gd name="connsiteX56" fmla="*/ 2455235 w 9020483"/>
              <a:gd name="connsiteY56" fmla="*/ 1506059 h 5588014"/>
              <a:gd name="connsiteX57" fmla="*/ 2608295 w 9020483"/>
              <a:gd name="connsiteY57" fmla="*/ 1168990 h 558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020483" h="5588014">
                <a:moveTo>
                  <a:pt x="2608295" y="1168990"/>
                </a:moveTo>
                <a:cubicBezTo>
                  <a:pt x="2643465" y="1077810"/>
                  <a:pt x="2562807" y="1033061"/>
                  <a:pt x="2580282" y="958982"/>
                </a:cubicBezTo>
                <a:cubicBezTo>
                  <a:pt x="2597757" y="884904"/>
                  <a:pt x="2632385" y="822211"/>
                  <a:pt x="2705328" y="724519"/>
                </a:cubicBezTo>
                <a:cubicBezTo>
                  <a:pt x="2782721" y="620482"/>
                  <a:pt x="2947605" y="608592"/>
                  <a:pt x="3033574" y="380643"/>
                </a:cubicBezTo>
                <a:cubicBezTo>
                  <a:pt x="3174251" y="301187"/>
                  <a:pt x="3339678" y="273832"/>
                  <a:pt x="3518129" y="247781"/>
                </a:cubicBezTo>
                <a:cubicBezTo>
                  <a:pt x="3723934" y="237360"/>
                  <a:pt x="3554600" y="47186"/>
                  <a:pt x="3760405" y="36765"/>
                </a:cubicBezTo>
                <a:cubicBezTo>
                  <a:pt x="3834651" y="-6219"/>
                  <a:pt x="3966211" y="57607"/>
                  <a:pt x="4049575" y="52397"/>
                </a:cubicBezTo>
                <a:cubicBezTo>
                  <a:pt x="4132939" y="47187"/>
                  <a:pt x="4174621" y="-19244"/>
                  <a:pt x="4260590" y="5505"/>
                </a:cubicBezTo>
                <a:cubicBezTo>
                  <a:pt x="4346559" y="30254"/>
                  <a:pt x="4389544" y="144879"/>
                  <a:pt x="4518498" y="138366"/>
                </a:cubicBezTo>
                <a:cubicBezTo>
                  <a:pt x="4647452" y="131853"/>
                  <a:pt x="4833718" y="294"/>
                  <a:pt x="4995236" y="52396"/>
                </a:cubicBezTo>
                <a:cubicBezTo>
                  <a:pt x="5156754" y="104498"/>
                  <a:pt x="5112467" y="293371"/>
                  <a:pt x="5323482" y="333750"/>
                </a:cubicBezTo>
                <a:cubicBezTo>
                  <a:pt x="5620467" y="292068"/>
                  <a:pt x="5901820" y="578632"/>
                  <a:pt x="6198805" y="536950"/>
                </a:cubicBezTo>
                <a:cubicBezTo>
                  <a:pt x="6349903" y="450981"/>
                  <a:pt x="6493184" y="224334"/>
                  <a:pt x="6644282" y="138365"/>
                </a:cubicBezTo>
                <a:cubicBezTo>
                  <a:pt x="6719831" y="133155"/>
                  <a:pt x="6717226" y="182652"/>
                  <a:pt x="6792775" y="177442"/>
                </a:cubicBezTo>
                <a:lnTo>
                  <a:pt x="6984252" y="106097"/>
                </a:lnTo>
                <a:lnTo>
                  <a:pt x="7269513" y="341566"/>
                </a:lnTo>
                <a:lnTo>
                  <a:pt x="7363298" y="333751"/>
                </a:lnTo>
                <a:lnTo>
                  <a:pt x="7488344" y="505690"/>
                </a:lnTo>
                <a:cubicBezTo>
                  <a:pt x="7502672" y="587752"/>
                  <a:pt x="7420609" y="612499"/>
                  <a:pt x="7316405" y="724519"/>
                </a:cubicBezTo>
                <a:cubicBezTo>
                  <a:pt x="7375020" y="789647"/>
                  <a:pt x="7391955" y="805280"/>
                  <a:pt x="7480529" y="912090"/>
                </a:cubicBezTo>
                <a:cubicBezTo>
                  <a:pt x="7518303" y="1000665"/>
                  <a:pt x="7450570" y="1102264"/>
                  <a:pt x="7699359" y="1060582"/>
                </a:cubicBezTo>
                <a:lnTo>
                  <a:pt x="7910375" y="1271597"/>
                </a:lnTo>
                <a:lnTo>
                  <a:pt x="8011974" y="1295043"/>
                </a:lnTo>
                <a:lnTo>
                  <a:pt x="8090129" y="1599843"/>
                </a:lnTo>
                <a:lnTo>
                  <a:pt x="8168282" y="1748336"/>
                </a:lnTo>
                <a:lnTo>
                  <a:pt x="8137021" y="1818673"/>
                </a:lnTo>
                <a:lnTo>
                  <a:pt x="8340221" y="2162551"/>
                </a:lnTo>
                <a:cubicBezTo>
                  <a:pt x="8387113" y="2221167"/>
                  <a:pt x="8397534" y="2087004"/>
                  <a:pt x="8418375" y="2170368"/>
                </a:cubicBezTo>
                <a:cubicBezTo>
                  <a:pt x="8439216" y="2253732"/>
                  <a:pt x="8447502" y="2533554"/>
                  <a:pt x="8465266" y="2662735"/>
                </a:cubicBezTo>
                <a:cubicBezTo>
                  <a:pt x="8483030" y="2791916"/>
                  <a:pt x="8503532" y="2810380"/>
                  <a:pt x="8524959" y="2945456"/>
                </a:cubicBezTo>
                <a:cubicBezTo>
                  <a:pt x="8477806" y="3065292"/>
                  <a:pt x="8477492" y="2982925"/>
                  <a:pt x="8498580" y="3084571"/>
                </a:cubicBezTo>
                <a:cubicBezTo>
                  <a:pt x="8525116" y="3212476"/>
                  <a:pt x="9067081" y="3534829"/>
                  <a:pt x="9017248" y="3555331"/>
                </a:cubicBezTo>
                <a:cubicBezTo>
                  <a:pt x="8967415" y="3575833"/>
                  <a:pt x="8934035" y="3542875"/>
                  <a:pt x="8633924" y="3687644"/>
                </a:cubicBezTo>
                <a:cubicBezTo>
                  <a:pt x="8467925" y="3728781"/>
                  <a:pt x="8305209" y="3832973"/>
                  <a:pt x="8200326" y="3945410"/>
                </a:cubicBezTo>
                <a:cubicBezTo>
                  <a:pt x="8095444" y="4057847"/>
                  <a:pt x="8125819" y="4237693"/>
                  <a:pt x="8004629" y="4362268"/>
                </a:cubicBezTo>
                <a:cubicBezTo>
                  <a:pt x="7883439" y="4486843"/>
                  <a:pt x="7746200" y="4667641"/>
                  <a:pt x="7473183" y="4692859"/>
                </a:cubicBezTo>
                <a:cubicBezTo>
                  <a:pt x="7384609" y="4760592"/>
                  <a:pt x="7495763" y="4948836"/>
                  <a:pt x="7284207" y="5134428"/>
                </a:cubicBezTo>
                <a:cubicBezTo>
                  <a:pt x="7208658" y="5209977"/>
                  <a:pt x="6928321" y="5173374"/>
                  <a:pt x="6784648" y="5213832"/>
                </a:cubicBezTo>
                <a:cubicBezTo>
                  <a:pt x="6640975" y="5254290"/>
                  <a:pt x="6646576" y="5305194"/>
                  <a:pt x="6422170" y="5377174"/>
                </a:cubicBezTo>
                <a:cubicBezTo>
                  <a:pt x="6197764" y="5449154"/>
                  <a:pt x="6318330" y="5340182"/>
                  <a:pt x="6206310" y="5389679"/>
                </a:cubicBezTo>
                <a:cubicBezTo>
                  <a:pt x="6031767" y="5420940"/>
                  <a:pt x="6342265" y="5369565"/>
                  <a:pt x="5903541" y="5275418"/>
                </a:cubicBezTo>
                <a:cubicBezTo>
                  <a:pt x="5594625" y="5237487"/>
                  <a:pt x="5953425" y="5340439"/>
                  <a:pt x="5536375" y="5326999"/>
                </a:cubicBezTo>
                <a:cubicBezTo>
                  <a:pt x="5348076" y="5306887"/>
                  <a:pt x="5420676" y="5387801"/>
                  <a:pt x="5162800" y="5289329"/>
                </a:cubicBezTo>
                <a:cubicBezTo>
                  <a:pt x="4963508" y="5338826"/>
                  <a:pt x="4791589" y="5336427"/>
                  <a:pt x="4546165" y="5409998"/>
                </a:cubicBezTo>
                <a:cubicBezTo>
                  <a:pt x="4397673" y="5423024"/>
                  <a:pt x="4195072" y="5503913"/>
                  <a:pt x="4038478" y="5521446"/>
                </a:cubicBezTo>
                <a:cubicBezTo>
                  <a:pt x="3881884" y="5538979"/>
                  <a:pt x="3752820" y="5511310"/>
                  <a:pt x="3606600" y="5515194"/>
                </a:cubicBezTo>
                <a:cubicBezTo>
                  <a:pt x="3460380" y="5519078"/>
                  <a:pt x="3633048" y="5579138"/>
                  <a:pt x="3161155" y="5544750"/>
                </a:cubicBezTo>
                <a:cubicBezTo>
                  <a:pt x="3014382" y="5565226"/>
                  <a:pt x="2722450" y="5561020"/>
                  <a:pt x="2526357" y="5563805"/>
                </a:cubicBezTo>
                <a:lnTo>
                  <a:pt x="1984594" y="5561462"/>
                </a:lnTo>
                <a:lnTo>
                  <a:pt x="860899" y="5562242"/>
                </a:lnTo>
                <a:cubicBezTo>
                  <a:pt x="534785" y="5564109"/>
                  <a:pt x="795120" y="5611740"/>
                  <a:pt x="27909" y="5572663"/>
                </a:cubicBezTo>
                <a:cubicBezTo>
                  <a:pt x="18791" y="4634816"/>
                  <a:pt x="-32661" y="1001967"/>
                  <a:pt x="32467" y="146182"/>
                </a:cubicBezTo>
                <a:cubicBezTo>
                  <a:pt x="253903" y="493966"/>
                  <a:pt x="88479" y="354591"/>
                  <a:pt x="251299" y="443165"/>
                </a:cubicBezTo>
                <a:cubicBezTo>
                  <a:pt x="414119" y="531739"/>
                  <a:pt x="815307" y="520018"/>
                  <a:pt x="1009389" y="677628"/>
                </a:cubicBezTo>
                <a:cubicBezTo>
                  <a:pt x="1203471" y="835238"/>
                  <a:pt x="1608570" y="1392735"/>
                  <a:pt x="1642437" y="1349750"/>
                </a:cubicBezTo>
                <a:cubicBezTo>
                  <a:pt x="1676304" y="1306765"/>
                  <a:pt x="2149133" y="2217258"/>
                  <a:pt x="2158251" y="1967166"/>
                </a:cubicBezTo>
                <a:cubicBezTo>
                  <a:pt x="2167369" y="1717074"/>
                  <a:pt x="2476617" y="1741991"/>
                  <a:pt x="2455235" y="1506059"/>
                </a:cubicBezTo>
                <a:lnTo>
                  <a:pt x="2608295" y="1168990"/>
                </a:lnTo>
                <a:close/>
              </a:path>
            </a:pathLst>
          </a:custGeom>
          <a:noFill/>
          <a:ln w="762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7D228986-2C06-4B7E-A039-620D3BF9D63D}"/>
              </a:ext>
            </a:extLst>
          </p:cNvPr>
          <p:cNvSpPr/>
          <p:nvPr/>
        </p:nvSpPr>
        <p:spPr>
          <a:xfrm>
            <a:off x="79943" y="936712"/>
            <a:ext cx="1845810" cy="2164628"/>
          </a:xfrm>
          <a:prstGeom prst="rect">
            <a:avLst/>
          </a:prstGeom>
          <a:solidFill>
            <a:schemeClr val="bg1"/>
          </a:solidFill>
          <a:ln w="1905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テキスト ボックス 25">
            <a:extLst>
              <a:ext uri="{FF2B5EF4-FFF2-40B4-BE49-F238E27FC236}">
                <a16:creationId xmlns:a16="http://schemas.microsoft.com/office/drawing/2014/main" id="{6D0A5CCD-70D1-4A84-8888-73097152C179}"/>
              </a:ext>
            </a:extLst>
          </p:cNvPr>
          <p:cNvSpPr txBox="1"/>
          <p:nvPr/>
        </p:nvSpPr>
        <p:spPr>
          <a:xfrm>
            <a:off x="81813" y="964461"/>
            <a:ext cx="570875" cy="246221"/>
          </a:xfrm>
          <a:prstGeom prst="rect">
            <a:avLst/>
          </a:prstGeom>
          <a:noFill/>
        </p:spPr>
        <p:txBody>
          <a:bodyPr wrap="square" rtlCol="0">
            <a:spAutoFit/>
          </a:bodyPr>
          <a:lstStyle/>
          <a:p>
            <a:r>
              <a:rPr lang="ja-JP" altLang="en-US" sz="1000" b="1" dirty="0"/>
              <a:t>凡 例</a:t>
            </a:r>
            <a:endParaRPr kumimoji="1" lang="ja-JP" altLang="en-US" sz="1000" b="1" dirty="0"/>
          </a:p>
        </p:txBody>
      </p:sp>
      <p:sp>
        <p:nvSpPr>
          <p:cNvPr id="27" name="テキスト ボックス 26">
            <a:extLst>
              <a:ext uri="{FF2B5EF4-FFF2-40B4-BE49-F238E27FC236}">
                <a16:creationId xmlns:a16="http://schemas.microsoft.com/office/drawing/2014/main" id="{5A8EC05A-07ED-47B1-BA9A-BDE7167FB319}"/>
              </a:ext>
            </a:extLst>
          </p:cNvPr>
          <p:cNvSpPr txBox="1"/>
          <p:nvPr/>
        </p:nvSpPr>
        <p:spPr>
          <a:xfrm>
            <a:off x="460024" y="2144031"/>
            <a:ext cx="1720790" cy="230832"/>
          </a:xfrm>
          <a:prstGeom prst="rect">
            <a:avLst/>
          </a:prstGeom>
          <a:noFill/>
        </p:spPr>
        <p:txBody>
          <a:bodyPr wrap="square" rtlCol="0">
            <a:spAutoFit/>
          </a:bodyPr>
          <a:lstStyle/>
          <a:p>
            <a:r>
              <a:rPr kumimoji="1" lang="ja-JP" altLang="en-US" sz="900" b="1" dirty="0"/>
              <a:t>山地災害危険地区（山腹）</a:t>
            </a:r>
          </a:p>
        </p:txBody>
      </p:sp>
      <p:sp>
        <p:nvSpPr>
          <p:cNvPr id="28" name="正方形/長方形 27">
            <a:extLst>
              <a:ext uri="{FF2B5EF4-FFF2-40B4-BE49-F238E27FC236}">
                <a16:creationId xmlns:a16="http://schemas.microsoft.com/office/drawing/2014/main" id="{ABDF4EEF-1842-4B13-B782-0F1AB468D6AB}"/>
              </a:ext>
            </a:extLst>
          </p:cNvPr>
          <p:cNvSpPr/>
          <p:nvPr/>
        </p:nvSpPr>
        <p:spPr>
          <a:xfrm>
            <a:off x="158622" y="2185261"/>
            <a:ext cx="344963" cy="150921"/>
          </a:xfrm>
          <a:prstGeom prst="rect">
            <a:avLst/>
          </a:prstGeom>
          <a:noFill/>
          <a:ln w="3175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テキスト ボックス 28">
            <a:extLst>
              <a:ext uri="{FF2B5EF4-FFF2-40B4-BE49-F238E27FC236}">
                <a16:creationId xmlns:a16="http://schemas.microsoft.com/office/drawing/2014/main" id="{661EEDDA-5E7E-4824-A256-DE1ED36E037B}"/>
              </a:ext>
            </a:extLst>
          </p:cNvPr>
          <p:cNvSpPr txBox="1"/>
          <p:nvPr/>
        </p:nvSpPr>
        <p:spPr>
          <a:xfrm>
            <a:off x="448989" y="2380149"/>
            <a:ext cx="1720789" cy="230832"/>
          </a:xfrm>
          <a:prstGeom prst="rect">
            <a:avLst/>
          </a:prstGeom>
          <a:noFill/>
        </p:spPr>
        <p:txBody>
          <a:bodyPr wrap="square" rtlCol="0">
            <a:spAutoFit/>
          </a:bodyPr>
          <a:lstStyle/>
          <a:p>
            <a:r>
              <a:rPr kumimoji="1" lang="ja-JP" altLang="en-US" sz="900" b="1" dirty="0"/>
              <a:t>山地災害危険地区（渓流）</a:t>
            </a:r>
          </a:p>
        </p:txBody>
      </p:sp>
      <p:sp>
        <p:nvSpPr>
          <p:cNvPr id="30" name="正方形/長方形 29">
            <a:extLst>
              <a:ext uri="{FF2B5EF4-FFF2-40B4-BE49-F238E27FC236}">
                <a16:creationId xmlns:a16="http://schemas.microsoft.com/office/drawing/2014/main" id="{43803E69-A6B2-44A4-B9E1-403DF31B6B70}"/>
              </a:ext>
            </a:extLst>
          </p:cNvPr>
          <p:cNvSpPr/>
          <p:nvPr/>
        </p:nvSpPr>
        <p:spPr>
          <a:xfrm>
            <a:off x="155901" y="2413066"/>
            <a:ext cx="344963" cy="150921"/>
          </a:xfrm>
          <a:prstGeom prst="rect">
            <a:avLst/>
          </a:prstGeom>
          <a:noFill/>
          <a:ln w="31750">
            <a:solidFill>
              <a:srgbClr val="00206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a:extLst>
              <a:ext uri="{FF2B5EF4-FFF2-40B4-BE49-F238E27FC236}">
                <a16:creationId xmlns:a16="http://schemas.microsoft.com/office/drawing/2014/main" id="{61DAD991-1D69-4EB4-89F5-8EBFE986EF89}"/>
              </a:ext>
            </a:extLst>
          </p:cNvPr>
          <p:cNvSpPr txBox="1"/>
          <p:nvPr/>
        </p:nvSpPr>
        <p:spPr>
          <a:xfrm>
            <a:off x="440490" y="1201075"/>
            <a:ext cx="1015662" cy="246221"/>
          </a:xfrm>
          <a:prstGeom prst="rect">
            <a:avLst/>
          </a:prstGeom>
          <a:noFill/>
        </p:spPr>
        <p:txBody>
          <a:bodyPr wrap="square" rtlCol="0">
            <a:spAutoFit/>
          </a:bodyPr>
          <a:lstStyle/>
          <a:p>
            <a:r>
              <a:rPr kumimoji="1" lang="ja-JP" altLang="en-US" sz="1000" b="1" dirty="0"/>
              <a:t>①資源循環林</a:t>
            </a:r>
          </a:p>
        </p:txBody>
      </p:sp>
      <p:sp>
        <p:nvSpPr>
          <p:cNvPr id="32" name="テキスト ボックス 31">
            <a:extLst>
              <a:ext uri="{FF2B5EF4-FFF2-40B4-BE49-F238E27FC236}">
                <a16:creationId xmlns:a16="http://schemas.microsoft.com/office/drawing/2014/main" id="{B95A823F-C7C4-46BC-8E2D-AE89193DBD2C}"/>
              </a:ext>
            </a:extLst>
          </p:cNvPr>
          <p:cNvSpPr txBox="1"/>
          <p:nvPr/>
        </p:nvSpPr>
        <p:spPr>
          <a:xfrm>
            <a:off x="432176" y="1434323"/>
            <a:ext cx="1598860" cy="230832"/>
          </a:xfrm>
          <a:prstGeom prst="rect">
            <a:avLst/>
          </a:prstGeom>
          <a:noFill/>
        </p:spPr>
        <p:txBody>
          <a:bodyPr wrap="square" rtlCol="0">
            <a:spAutoFit/>
          </a:bodyPr>
          <a:lstStyle/>
          <a:p>
            <a:r>
              <a:rPr lang="ja-JP" altLang="en-US" sz="900" b="1" dirty="0"/>
              <a:t>②広葉樹</a:t>
            </a:r>
            <a:r>
              <a:rPr kumimoji="1" lang="ja-JP" altLang="en-US" sz="900" b="1" dirty="0"/>
              <a:t>林への誘導・転換</a:t>
            </a:r>
          </a:p>
        </p:txBody>
      </p:sp>
      <p:sp>
        <p:nvSpPr>
          <p:cNvPr id="33" name="テキスト ボックス 32">
            <a:extLst>
              <a:ext uri="{FF2B5EF4-FFF2-40B4-BE49-F238E27FC236}">
                <a16:creationId xmlns:a16="http://schemas.microsoft.com/office/drawing/2014/main" id="{101EBA2F-E07A-4D6C-9DA0-66F4DB93D4A7}"/>
              </a:ext>
            </a:extLst>
          </p:cNvPr>
          <p:cNvSpPr txBox="1"/>
          <p:nvPr/>
        </p:nvSpPr>
        <p:spPr>
          <a:xfrm>
            <a:off x="440489" y="1659606"/>
            <a:ext cx="1481916" cy="246221"/>
          </a:xfrm>
          <a:prstGeom prst="rect">
            <a:avLst/>
          </a:prstGeom>
          <a:noFill/>
        </p:spPr>
        <p:txBody>
          <a:bodyPr wrap="square" rtlCol="0">
            <a:spAutoFit/>
          </a:bodyPr>
          <a:lstStyle/>
          <a:p>
            <a:r>
              <a:rPr kumimoji="1" lang="ja-JP" altLang="en-US" sz="1000" b="1" dirty="0"/>
              <a:t>③資源管理</a:t>
            </a:r>
            <a:r>
              <a:rPr lang="ja-JP" altLang="en-US" sz="1000" b="1" dirty="0"/>
              <a:t>林</a:t>
            </a:r>
            <a:endParaRPr kumimoji="1" lang="ja-JP" altLang="en-US" sz="1000" b="1" dirty="0"/>
          </a:p>
        </p:txBody>
      </p:sp>
      <p:sp>
        <p:nvSpPr>
          <p:cNvPr id="34" name="テキスト ボックス 33">
            <a:extLst>
              <a:ext uri="{FF2B5EF4-FFF2-40B4-BE49-F238E27FC236}">
                <a16:creationId xmlns:a16="http://schemas.microsoft.com/office/drawing/2014/main" id="{040ED849-0BFF-4116-872C-F1897A88523A}"/>
              </a:ext>
            </a:extLst>
          </p:cNvPr>
          <p:cNvSpPr txBox="1"/>
          <p:nvPr/>
        </p:nvSpPr>
        <p:spPr>
          <a:xfrm>
            <a:off x="437768" y="1881968"/>
            <a:ext cx="1481916" cy="246221"/>
          </a:xfrm>
          <a:prstGeom prst="rect">
            <a:avLst/>
          </a:prstGeom>
          <a:noFill/>
        </p:spPr>
        <p:txBody>
          <a:bodyPr wrap="square" rtlCol="0">
            <a:spAutoFit/>
          </a:bodyPr>
          <a:lstStyle/>
          <a:p>
            <a:r>
              <a:rPr lang="ja-JP" altLang="en-US" sz="1000" b="1" dirty="0"/>
              <a:t>④自然遷移林</a:t>
            </a:r>
            <a:endParaRPr kumimoji="1" lang="ja-JP" altLang="en-US" sz="1000" b="1" dirty="0"/>
          </a:p>
        </p:txBody>
      </p:sp>
      <p:sp>
        <p:nvSpPr>
          <p:cNvPr id="35" name="正方形/長方形 34">
            <a:extLst>
              <a:ext uri="{FF2B5EF4-FFF2-40B4-BE49-F238E27FC236}">
                <a16:creationId xmlns:a16="http://schemas.microsoft.com/office/drawing/2014/main" id="{968C1A4A-812D-4188-9719-7BD1F938B9CD}"/>
              </a:ext>
            </a:extLst>
          </p:cNvPr>
          <p:cNvSpPr/>
          <p:nvPr/>
        </p:nvSpPr>
        <p:spPr>
          <a:xfrm>
            <a:off x="138367" y="1473255"/>
            <a:ext cx="344963" cy="150921"/>
          </a:xfrm>
          <a:prstGeom prst="rect">
            <a:avLst/>
          </a:prstGeom>
          <a:solidFill>
            <a:schemeClr val="accent2">
              <a:lumMod val="50000"/>
            </a:scheme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正方形/長方形 35">
            <a:extLst>
              <a:ext uri="{FF2B5EF4-FFF2-40B4-BE49-F238E27FC236}">
                <a16:creationId xmlns:a16="http://schemas.microsoft.com/office/drawing/2014/main" id="{C43B25AE-AC1F-40D9-8EF2-735CD14AE860}"/>
              </a:ext>
            </a:extLst>
          </p:cNvPr>
          <p:cNvSpPr/>
          <p:nvPr/>
        </p:nvSpPr>
        <p:spPr>
          <a:xfrm>
            <a:off x="136553" y="1698227"/>
            <a:ext cx="344963" cy="150921"/>
          </a:xfrm>
          <a:prstGeom prst="rect">
            <a:avLst/>
          </a:prstGeom>
          <a:solidFill>
            <a:srgbClr val="5DD848"/>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正方形/長方形 36">
            <a:extLst>
              <a:ext uri="{FF2B5EF4-FFF2-40B4-BE49-F238E27FC236}">
                <a16:creationId xmlns:a16="http://schemas.microsoft.com/office/drawing/2014/main" id="{038F48D4-96A1-4D7C-B021-D03FA6B4DED7}"/>
              </a:ext>
            </a:extLst>
          </p:cNvPr>
          <p:cNvSpPr/>
          <p:nvPr/>
        </p:nvSpPr>
        <p:spPr>
          <a:xfrm>
            <a:off x="141996" y="1923198"/>
            <a:ext cx="344963" cy="150921"/>
          </a:xfrm>
          <a:prstGeom prst="rect">
            <a:avLst/>
          </a:prstGeom>
          <a:solidFill>
            <a:srgbClr val="007E39"/>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正方形/長方形 37">
            <a:extLst>
              <a:ext uri="{FF2B5EF4-FFF2-40B4-BE49-F238E27FC236}">
                <a16:creationId xmlns:a16="http://schemas.microsoft.com/office/drawing/2014/main" id="{FEC957CE-A052-4D5E-8BA8-C02ACFEB999B}"/>
              </a:ext>
            </a:extLst>
          </p:cNvPr>
          <p:cNvSpPr/>
          <p:nvPr/>
        </p:nvSpPr>
        <p:spPr>
          <a:xfrm>
            <a:off x="141089" y="1233770"/>
            <a:ext cx="344963" cy="150921"/>
          </a:xfrm>
          <a:prstGeom prst="rect">
            <a:avLst/>
          </a:prstGeom>
          <a:solidFill>
            <a:srgbClr val="FFC000"/>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テキスト ボックス 38">
            <a:extLst>
              <a:ext uri="{FF2B5EF4-FFF2-40B4-BE49-F238E27FC236}">
                <a16:creationId xmlns:a16="http://schemas.microsoft.com/office/drawing/2014/main" id="{306BA0A8-365E-4F51-964B-7811C43A8F4F}"/>
              </a:ext>
            </a:extLst>
          </p:cNvPr>
          <p:cNvSpPr txBox="1"/>
          <p:nvPr/>
        </p:nvSpPr>
        <p:spPr>
          <a:xfrm>
            <a:off x="460025" y="2610981"/>
            <a:ext cx="1338295" cy="400110"/>
          </a:xfrm>
          <a:prstGeom prst="rect">
            <a:avLst/>
          </a:prstGeom>
          <a:noFill/>
        </p:spPr>
        <p:txBody>
          <a:bodyPr wrap="square" rtlCol="0">
            <a:spAutoFit/>
          </a:bodyPr>
          <a:lstStyle/>
          <a:p>
            <a:r>
              <a:rPr kumimoji="1" lang="ja-JP" altLang="en-US" sz="1000" b="1" dirty="0"/>
              <a:t>森林経営計画地</a:t>
            </a:r>
            <a:endParaRPr kumimoji="1" lang="en-US" altLang="ja-JP" sz="1000" b="1" dirty="0"/>
          </a:p>
          <a:p>
            <a:r>
              <a:rPr kumimoji="1" lang="ja-JP" altLang="en-US" sz="1000" b="1" dirty="0"/>
              <a:t>（無し）</a:t>
            </a:r>
          </a:p>
        </p:txBody>
      </p:sp>
      <p:sp>
        <p:nvSpPr>
          <p:cNvPr id="40" name="正方形/長方形 39">
            <a:extLst>
              <a:ext uri="{FF2B5EF4-FFF2-40B4-BE49-F238E27FC236}">
                <a16:creationId xmlns:a16="http://schemas.microsoft.com/office/drawing/2014/main" id="{66CD9B51-D4D5-46AF-BD1B-516C0C4259A1}"/>
              </a:ext>
            </a:extLst>
          </p:cNvPr>
          <p:cNvSpPr/>
          <p:nvPr/>
        </p:nvSpPr>
        <p:spPr>
          <a:xfrm>
            <a:off x="155900" y="2660115"/>
            <a:ext cx="344963" cy="150921"/>
          </a:xfrm>
          <a:prstGeom prst="rect">
            <a:avLst/>
          </a:prstGeom>
          <a:solidFill>
            <a:srgbClr val="FF0000">
              <a:alpha val="46000"/>
            </a:srgbClr>
          </a:solidFill>
          <a:ln w="2540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6" name="図 45">
            <a:extLst>
              <a:ext uri="{FF2B5EF4-FFF2-40B4-BE49-F238E27FC236}">
                <a16:creationId xmlns:a16="http://schemas.microsoft.com/office/drawing/2014/main" id="{7B85AA8A-7C27-491B-BBE7-ECD8CEA1A66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00864" y="6521138"/>
            <a:ext cx="2065020" cy="383089"/>
          </a:xfrm>
          <a:prstGeom prst="rect">
            <a:avLst/>
          </a:prstGeom>
        </p:spPr>
      </p:pic>
      <p:sp>
        <p:nvSpPr>
          <p:cNvPr id="44" name="テキスト ボックス 43">
            <a:extLst>
              <a:ext uri="{FF2B5EF4-FFF2-40B4-BE49-F238E27FC236}">
                <a16:creationId xmlns:a16="http://schemas.microsoft.com/office/drawing/2014/main" id="{A92ED0DD-95A8-44B5-9DC9-BEAC35F3EDA4}"/>
              </a:ext>
            </a:extLst>
          </p:cNvPr>
          <p:cNvSpPr txBox="1"/>
          <p:nvPr/>
        </p:nvSpPr>
        <p:spPr>
          <a:xfrm>
            <a:off x="1331741" y="6494779"/>
            <a:ext cx="6374844" cy="307777"/>
          </a:xfrm>
          <a:prstGeom prst="rect">
            <a:avLst/>
          </a:prstGeom>
          <a:solidFill>
            <a:schemeClr val="bg1"/>
          </a:solidFill>
          <a:ln>
            <a:solidFill>
              <a:schemeClr val="tx1"/>
            </a:solidFill>
          </a:ln>
        </p:spPr>
        <p:txBody>
          <a:bodyPr wrap="square" rtlCol="0">
            <a:spAutoFit/>
          </a:bodyPr>
          <a:lstStyle/>
          <a:p>
            <a:r>
              <a:rPr kumimoji="1" lang="ja-JP" altLang="en-US" sz="1400" b="1" dirty="0"/>
              <a:t>１つの危険地区の中に森林整備指針の２区分がモザイク状に区分されている</a:t>
            </a:r>
          </a:p>
        </p:txBody>
      </p:sp>
      <p:sp>
        <p:nvSpPr>
          <p:cNvPr id="47" name="テキスト ボックス 46">
            <a:extLst>
              <a:ext uri="{FF2B5EF4-FFF2-40B4-BE49-F238E27FC236}">
                <a16:creationId xmlns:a16="http://schemas.microsoft.com/office/drawing/2014/main" id="{C17485D0-B8B8-477C-8836-8BFC506BF35B}"/>
              </a:ext>
            </a:extLst>
          </p:cNvPr>
          <p:cNvSpPr txBox="1"/>
          <p:nvPr/>
        </p:nvSpPr>
        <p:spPr>
          <a:xfrm>
            <a:off x="6686106" y="1202697"/>
            <a:ext cx="484314" cy="386581"/>
          </a:xfrm>
          <a:prstGeom prst="rect">
            <a:avLst/>
          </a:prstGeom>
          <a:noFill/>
        </p:spPr>
        <p:txBody>
          <a:bodyPr wrap="square" rtlCol="0">
            <a:spAutoFit/>
          </a:bodyPr>
          <a:lstStyle/>
          <a:p>
            <a:pPr>
              <a:lnSpc>
                <a:spcPts val="1100"/>
              </a:lnSpc>
            </a:pPr>
            <a:r>
              <a:rPr kumimoji="1" lang="en-US" altLang="ja-JP" sz="1400" b="1" dirty="0"/>
              <a:t>K-1</a:t>
            </a:r>
          </a:p>
          <a:p>
            <a:pPr>
              <a:lnSpc>
                <a:spcPts val="1100"/>
              </a:lnSpc>
            </a:pPr>
            <a:endParaRPr kumimoji="1" lang="en-US" altLang="ja-JP" sz="1400" b="1" dirty="0"/>
          </a:p>
        </p:txBody>
      </p:sp>
      <p:sp>
        <p:nvSpPr>
          <p:cNvPr id="48" name="テキスト ボックス 47">
            <a:extLst>
              <a:ext uri="{FF2B5EF4-FFF2-40B4-BE49-F238E27FC236}">
                <a16:creationId xmlns:a16="http://schemas.microsoft.com/office/drawing/2014/main" id="{3FE6CC0B-4017-4E37-9981-C767C6D5BD4A}"/>
              </a:ext>
            </a:extLst>
          </p:cNvPr>
          <p:cNvSpPr txBox="1"/>
          <p:nvPr/>
        </p:nvSpPr>
        <p:spPr>
          <a:xfrm>
            <a:off x="5477282" y="3042419"/>
            <a:ext cx="484314" cy="386581"/>
          </a:xfrm>
          <a:prstGeom prst="rect">
            <a:avLst/>
          </a:prstGeom>
          <a:noFill/>
        </p:spPr>
        <p:txBody>
          <a:bodyPr wrap="square" rtlCol="0">
            <a:spAutoFit/>
          </a:bodyPr>
          <a:lstStyle/>
          <a:p>
            <a:pPr>
              <a:lnSpc>
                <a:spcPts val="1100"/>
              </a:lnSpc>
            </a:pPr>
            <a:r>
              <a:rPr kumimoji="1" lang="en-US" altLang="ja-JP" sz="1400" b="1" dirty="0"/>
              <a:t>K-2</a:t>
            </a:r>
          </a:p>
          <a:p>
            <a:pPr>
              <a:lnSpc>
                <a:spcPts val="1100"/>
              </a:lnSpc>
            </a:pPr>
            <a:endParaRPr kumimoji="1" lang="en-US" altLang="ja-JP" sz="1400" b="1" dirty="0"/>
          </a:p>
        </p:txBody>
      </p:sp>
      <p:sp>
        <p:nvSpPr>
          <p:cNvPr id="49" name="テキスト ボックス 48">
            <a:extLst>
              <a:ext uri="{FF2B5EF4-FFF2-40B4-BE49-F238E27FC236}">
                <a16:creationId xmlns:a16="http://schemas.microsoft.com/office/drawing/2014/main" id="{67A3AD2C-4E72-40D1-A250-843D1697487F}"/>
              </a:ext>
            </a:extLst>
          </p:cNvPr>
          <p:cNvSpPr txBox="1"/>
          <p:nvPr/>
        </p:nvSpPr>
        <p:spPr>
          <a:xfrm>
            <a:off x="7991278" y="3697813"/>
            <a:ext cx="484314" cy="386581"/>
          </a:xfrm>
          <a:prstGeom prst="rect">
            <a:avLst/>
          </a:prstGeom>
          <a:noFill/>
        </p:spPr>
        <p:txBody>
          <a:bodyPr wrap="square" rtlCol="0">
            <a:spAutoFit/>
          </a:bodyPr>
          <a:lstStyle/>
          <a:p>
            <a:pPr>
              <a:lnSpc>
                <a:spcPts val="1100"/>
              </a:lnSpc>
            </a:pPr>
            <a:r>
              <a:rPr kumimoji="1" lang="en-US" altLang="ja-JP" sz="1400" b="1" dirty="0"/>
              <a:t>K-3</a:t>
            </a:r>
          </a:p>
          <a:p>
            <a:pPr>
              <a:lnSpc>
                <a:spcPts val="1100"/>
              </a:lnSpc>
            </a:pPr>
            <a:endParaRPr kumimoji="1" lang="en-US" altLang="ja-JP" sz="1400" b="1" dirty="0"/>
          </a:p>
        </p:txBody>
      </p:sp>
      <p:sp>
        <p:nvSpPr>
          <p:cNvPr id="50" name="テキスト ボックス 49">
            <a:extLst>
              <a:ext uri="{FF2B5EF4-FFF2-40B4-BE49-F238E27FC236}">
                <a16:creationId xmlns:a16="http://schemas.microsoft.com/office/drawing/2014/main" id="{DA168CB1-B14F-4CF3-82E6-AF91C062697E}"/>
              </a:ext>
            </a:extLst>
          </p:cNvPr>
          <p:cNvSpPr txBox="1"/>
          <p:nvPr/>
        </p:nvSpPr>
        <p:spPr>
          <a:xfrm>
            <a:off x="8349060" y="4358026"/>
            <a:ext cx="484314" cy="386581"/>
          </a:xfrm>
          <a:prstGeom prst="rect">
            <a:avLst/>
          </a:prstGeom>
          <a:noFill/>
        </p:spPr>
        <p:txBody>
          <a:bodyPr wrap="square" rtlCol="0">
            <a:spAutoFit/>
          </a:bodyPr>
          <a:lstStyle/>
          <a:p>
            <a:pPr>
              <a:lnSpc>
                <a:spcPts val="1100"/>
              </a:lnSpc>
            </a:pPr>
            <a:r>
              <a:rPr kumimoji="1" lang="en-US" altLang="ja-JP" sz="1400" b="1" dirty="0"/>
              <a:t>K-4</a:t>
            </a:r>
          </a:p>
          <a:p>
            <a:pPr>
              <a:lnSpc>
                <a:spcPts val="1100"/>
              </a:lnSpc>
            </a:pPr>
            <a:endParaRPr kumimoji="1" lang="en-US" altLang="ja-JP" sz="1400" b="1" dirty="0"/>
          </a:p>
        </p:txBody>
      </p:sp>
      <p:sp>
        <p:nvSpPr>
          <p:cNvPr id="51" name="テキスト ボックス 50">
            <a:extLst>
              <a:ext uri="{FF2B5EF4-FFF2-40B4-BE49-F238E27FC236}">
                <a16:creationId xmlns:a16="http://schemas.microsoft.com/office/drawing/2014/main" id="{D194638E-D2EB-49C8-AA44-A2D0B35E3451}"/>
              </a:ext>
            </a:extLst>
          </p:cNvPr>
          <p:cNvSpPr txBox="1"/>
          <p:nvPr/>
        </p:nvSpPr>
        <p:spPr>
          <a:xfrm>
            <a:off x="9067038" y="5352147"/>
            <a:ext cx="484314" cy="386581"/>
          </a:xfrm>
          <a:prstGeom prst="rect">
            <a:avLst/>
          </a:prstGeom>
          <a:noFill/>
        </p:spPr>
        <p:txBody>
          <a:bodyPr wrap="square" rtlCol="0">
            <a:spAutoFit/>
          </a:bodyPr>
          <a:lstStyle/>
          <a:p>
            <a:pPr>
              <a:lnSpc>
                <a:spcPts val="1100"/>
              </a:lnSpc>
            </a:pPr>
            <a:r>
              <a:rPr kumimoji="1" lang="en-US" altLang="ja-JP" sz="1400" b="1" dirty="0"/>
              <a:t>K-5</a:t>
            </a:r>
          </a:p>
          <a:p>
            <a:pPr>
              <a:lnSpc>
                <a:spcPts val="1100"/>
              </a:lnSpc>
            </a:pPr>
            <a:endParaRPr kumimoji="1" lang="en-US" altLang="ja-JP" sz="1400" b="1" dirty="0"/>
          </a:p>
        </p:txBody>
      </p:sp>
      <p:sp>
        <p:nvSpPr>
          <p:cNvPr id="52" name="テキスト ボックス 51">
            <a:extLst>
              <a:ext uri="{FF2B5EF4-FFF2-40B4-BE49-F238E27FC236}">
                <a16:creationId xmlns:a16="http://schemas.microsoft.com/office/drawing/2014/main" id="{E03D07C6-6F63-4139-AF2C-26DB9E522EDB}"/>
              </a:ext>
            </a:extLst>
          </p:cNvPr>
          <p:cNvSpPr txBox="1"/>
          <p:nvPr/>
        </p:nvSpPr>
        <p:spPr>
          <a:xfrm>
            <a:off x="5477282" y="4904052"/>
            <a:ext cx="484314" cy="386581"/>
          </a:xfrm>
          <a:prstGeom prst="rect">
            <a:avLst/>
          </a:prstGeom>
          <a:noFill/>
        </p:spPr>
        <p:txBody>
          <a:bodyPr wrap="square" rtlCol="0">
            <a:spAutoFit/>
          </a:bodyPr>
          <a:lstStyle/>
          <a:p>
            <a:pPr>
              <a:lnSpc>
                <a:spcPts val="1100"/>
              </a:lnSpc>
            </a:pPr>
            <a:r>
              <a:rPr kumimoji="1" lang="en-US" altLang="ja-JP" sz="1400" b="1" dirty="0"/>
              <a:t>K-6</a:t>
            </a:r>
          </a:p>
          <a:p>
            <a:pPr>
              <a:lnSpc>
                <a:spcPts val="1100"/>
              </a:lnSpc>
            </a:pPr>
            <a:endParaRPr kumimoji="1" lang="en-US" altLang="ja-JP" sz="1400" b="1" dirty="0"/>
          </a:p>
        </p:txBody>
      </p:sp>
      <p:sp>
        <p:nvSpPr>
          <p:cNvPr id="53" name="テキスト ボックス 52">
            <a:extLst>
              <a:ext uri="{FF2B5EF4-FFF2-40B4-BE49-F238E27FC236}">
                <a16:creationId xmlns:a16="http://schemas.microsoft.com/office/drawing/2014/main" id="{36B6331B-E614-4B41-9F11-A4B4D4C79840}"/>
              </a:ext>
            </a:extLst>
          </p:cNvPr>
          <p:cNvSpPr txBox="1"/>
          <p:nvPr/>
        </p:nvSpPr>
        <p:spPr>
          <a:xfrm>
            <a:off x="2608250" y="2495565"/>
            <a:ext cx="641578" cy="386581"/>
          </a:xfrm>
          <a:prstGeom prst="rect">
            <a:avLst/>
          </a:prstGeom>
          <a:noFill/>
        </p:spPr>
        <p:txBody>
          <a:bodyPr wrap="square" rtlCol="0">
            <a:spAutoFit/>
          </a:bodyPr>
          <a:lstStyle/>
          <a:p>
            <a:pPr>
              <a:lnSpc>
                <a:spcPts val="1100"/>
              </a:lnSpc>
            </a:pPr>
            <a:r>
              <a:rPr kumimoji="1" lang="ja-JP" altLang="en-US" sz="1400" b="1" dirty="0"/>
              <a:t>Ｙ</a:t>
            </a:r>
            <a:r>
              <a:rPr kumimoji="1" lang="en-US" altLang="ja-JP" sz="1400" b="1" dirty="0"/>
              <a:t>-2</a:t>
            </a:r>
          </a:p>
          <a:p>
            <a:pPr>
              <a:lnSpc>
                <a:spcPts val="1100"/>
              </a:lnSpc>
            </a:pPr>
            <a:endParaRPr kumimoji="1" lang="en-US" altLang="ja-JP" sz="1400" b="1" dirty="0"/>
          </a:p>
        </p:txBody>
      </p:sp>
      <p:sp>
        <p:nvSpPr>
          <p:cNvPr id="54" name="スライド番号プレースホルダー 10">
            <a:extLst>
              <a:ext uri="{FF2B5EF4-FFF2-40B4-BE49-F238E27FC236}">
                <a16:creationId xmlns:a16="http://schemas.microsoft.com/office/drawing/2014/main" id="{2813BB67-1426-40DD-9045-0157C8C7EE70}"/>
              </a:ext>
            </a:extLst>
          </p:cNvPr>
          <p:cNvSpPr>
            <a:spLocks noGrp="1"/>
          </p:cNvSpPr>
          <p:nvPr>
            <p:ph type="sldNum" sz="quarter" idx="12"/>
          </p:nvPr>
        </p:nvSpPr>
        <p:spPr>
          <a:xfrm>
            <a:off x="7044602" y="6562145"/>
            <a:ext cx="2228850" cy="365125"/>
          </a:xfrm>
        </p:spPr>
        <p:txBody>
          <a:bodyPr/>
          <a:lstStyle/>
          <a:p>
            <a:fld id="{D2D8002D-B5B0-4BAC-B1F6-782DDCCE6D9C}" type="slidenum">
              <a:rPr kumimoji="1" lang="ja-JP" altLang="en-US" sz="2000" b="1"/>
              <a:t>23</a:t>
            </a:fld>
            <a:endParaRPr kumimoji="1" lang="ja-JP" altLang="en-US" sz="2000" b="1" dirty="0"/>
          </a:p>
        </p:txBody>
      </p:sp>
      <p:sp>
        <p:nvSpPr>
          <p:cNvPr id="56" name="テキスト ボックス 55">
            <a:extLst>
              <a:ext uri="{FF2B5EF4-FFF2-40B4-BE49-F238E27FC236}">
                <a16:creationId xmlns:a16="http://schemas.microsoft.com/office/drawing/2014/main" id="{E7C7FC53-2C02-46FD-82FC-8E16B38D9613}"/>
              </a:ext>
            </a:extLst>
          </p:cNvPr>
          <p:cNvSpPr txBox="1"/>
          <p:nvPr/>
        </p:nvSpPr>
        <p:spPr>
          <a:xfrm>
            <a:off x="5477282" y="3042419"/>
            <a:ext cx="484314" cy="386581"/>
          </a:xfrm>
          <a:prstGeom prst="rect">
            <a:avLst/>
          </a:prstGeom>
          <a:noFill/>
        </p:spPr>
        <p:txBody>
          <a:bodyPr wrap="square" rtlCol="0">
            <a:spAutoFit/>
          </a:bodyPr>
          <a:lstStyle/>
          <a:p>
            <a:pPr>
              <a:lnSpc>
                <a:spcPts val="1100"/>
              </a:lnSpc>
            </a:pPr>
            <a:r>
              <a:rPr kumimoji="1" lang="en-US" altLang="ja-JP" sz="1400" b="1" dirty="0"/>
              <a:t>K-2</a:t>
            </a:r>
          </a:p>
          <a:p>
            <a:pPr>
              <a:lnSpc>
                <a:spcPts val="1100"/>
              </a:lnSpc>
            </a:pPr>
            <a:endParaRPr kumimoji="1" lang="en-US" altLang="ja-JP" sz="1400" b="1" dirty="0"/>
          </a:p>
        </p:txBody>
      </p:sp>
      <p:sp>
        <p:nvSpPr>
          <p:cNvPr id="57" name="テキスト ボックス 56">
            <a:extLst>
              <a:ext uri="{FF2B5EF4-FFF2-40B4-BE49-F238E27FC236}">
                <a16:creationId xmlns:a16="http://schemas.microsoft.com/office/drawing/2014/main" id="{1DA24C28-108A-4A08-9C33-46D8974C8242}"/>
              </a:ext>
            </a:extLst>
          </p:cNvPr>
          <p:cNvSpPr txBox="1"/>
          <p:nvPr/>
        </p:nvSpPr>
        <p:spPr>
          <a:xfrm>
            <a:off x="7991278" y="3697813"/>
            <a:ext cx="484314" cy="386581"/>
          </a:xfrm>
          <a:prstGeom prst="rect">
            <a:avLst/>
          </a:prstGeom>
          <a:noFill/>
        </p:spPr>
        <p:txBody>
          <a:bodyPr wrap="square" rtlCol="0">
            <a:spAutoFit/>
          </a:bodyPr>
          <a:lstStyle/>
          <a:p>
            <a:pPr>
              <a:lnSpc>
                <a:spcPts val="1100"/>
              </a:lnSpc>
            </a:pPr>
            <a:r>
              <a:rPr kumimoji="1" lang="en-US" altLang="ja-JP" sz="1400" b="1" dirty="0"/>
              <a:t>K-3</a:t>
            </a:r>
          </a:p>
          <a:p>
            <a:pPr>
              <a:lnSpc>
                <a:spcPts val="1100"/>
              </a:lnSpc>
            </a:pPr>
            <a:endParaRPr kumimoji="1" lang="en-US" altLang="ja-JP" sz="1400" b="1" dirty="0"/>
          </a:p>
        </p:txBody>
      </p:sp>
      <p:sp>
        <p:nvSpPr>
          <p:cNvPr id="58" name="テキスト ボックス 57">
            <a:extLst>
              <a:ext uri="{FF2B5EF4-FFF2-40B4-BE49-F238E27FC236}">
                <a16:creationId xmlns:a16="http://schemas.microsoft.com/office/drawing/2014/main" id="{7106C873-2211-4596-BD1F-C9BD0324F54C}"/>
              </a:ext>
            </a:extLst>
          </p:cNvPr>
          <p:cNvSpPr txBox="1"/>
          <p:nvPr/>
        </p:nvSpPr>
        <p:spPr>
          <a:xfrm>
            <a:off x="8349060" y="4358026"/>
            <a:ext cx="484314" cy="386581"/>
          </a:xfrm>
          <a:prstGeom prst="rect">
            <a:avLst/>
          </a:prstGeom>
          <a:noFill/>
        </p:spPr>
        <p:txBody>
          <a:bodyPr wrap="square" rtlCol="0">
            <a:spAutoFit/>
          </a:bodyPr>
          <a:lstStyle/>
          <a:p>
            <a:pPr>
              <a:lnSpc>
                <a:spcPts val="1100"/>
              </a:lnSpc>
            </a:pPr>
            <a:r>
              <a:rPr kumimoji="1" lang="en-US" altLang="ja-JP" sz="1400" b="1" dirty="0"/>
              <a:t>K-4</a:t>
            </a:r>
          </a:p>
          <a:p>
            <a:pPr>
              <a:lnSpc>
                <a:spcPts val="1100"/>
              </a:lnSpc>
            </a:pPr>
            <a:endParaRPr kumimoji="1" lang="en-US" altLang="ja-JP" sz="1400" b="1" dirty="0"/>
          </a:p>
        </p:txBody>
      </p:sp>
      <p:sp>
        <p:nvSpPr>
          <p:cNvPr id="59" name="テキスト ボックス 58">
            <a:extLst>
              <a:ext uri="{FF2B5EF4-FFF2-40B4-BE49-F238E27FC236}">
                <a16:creationId xmlns:a16="http://schemas.microsoft.com/office/drawing/2014/main" id="{0A6C888A-6110-452A-9B58-92E6C316478E}"/>
              </a:ext>
            </a:extLst>
          </p:cNvPr>
          <p:cNvSpPr txBox="1"/>
          <p:nvPr/>
        </p:nvSpPr>
        <p:spPr>
          <a:xfrm>
            <a:off x="5477282" y="4904052"/>
            <a:ext cx="484314" cy="386581"/>
          </a:xfrm>
          <a:prstGeom prst="rect">
            <a:avLst/>
          </a:prstGeom>
          <a:noFill/>
        </p:spPr>
        <p:txBody>
          <a:bodyPr wrap="square" rtlCol="0">
            <a:spAutoFit/>
          </a:bodyPr>
          <a:lstStyle/>
          <a:p>
            <a:pPr>
              <a:lnSpc>
                <a:spcPts val="1100"/>
              </a:lnSpc>
            </a:pPr>
            <a:r>
              <a:rPr kumimoji="1" lang="en-US" altLang="ja-JP" sz="1400" b="1" dirty="0"/>
              <a:t>K-6</a:t>
            </a:r>
          </a:p>
          <a:p>
            <a:pPr>
              <a:lnSpc>
                <a:spcPts val="1100"/>
              </a:lnSpc>
            </a:pPr>
            <a:endParaRPr kumimoji="1" lang="en-US" altLang="ja-JP" sz="1400" b="1" dirty="0"/>
          </a:p>
        </p:txBody>
      </p:sp>
      <p:sp>
        <p:nvSpPr>
          <p:cNvPr id="60" name="テキスト ボックス 59">
            <a:extLst>
              <a:ext uri="{FF2B5EF4-FFF2-40B4-BE49-F238E27FC236}">
                <a16:creationId xmlns:a16="http://schemas.microsoft.com/office/drawing/2014/main" id="{A145FB5E-B487-4EB5-A21A-9D94D80F4749}"/>
              </a:ext>
            </a:extLst>
          </p:cNvPr>
          <p:cNvSpPr txBox="1"/>
          <p:nvPr/>
        </p:nvSpPr>
        <p:spPr>
          <a:xfrm>
            <a:off x="2608250" y="2495565"/>
            <a:ext cx="641578" cy="386581"/>
          </a:xfrm>
          <a:prstGeom prst="rect">
            <a:avLst/>
          </a:prstGeom>
          <a:noFill/>
        </p:spPr>
        <p:txBody>
          <a:bodyPr wrap="square" rtlCol="0">
            <a:spAutoFit/>
          </a:bodyPr>
          <a:lstStyle/>
          <a:p>
            <a:pPr>
              <a:lnSpc>
                <a:spcPts val="1100"/>
              </a:lnSpc>
            </a:pPr>
            <a:r>
              <a:rPr kumimoji="1" lang="ja-JP" altLang="en-US" sz="1400" b="1" dirty="0"/>
              <a:t>Ｙ</a:t>
            </a:r>
            <a:r>
              <a:rPr kumimoji="1" lang="en-US" altLang="ja-JP" sz="1400" b="1" dirty="0"/>
              <a:t>-2</a:t>
            </a:r>
          </a:p>
          <a:p>
            <a:pPr>
              <a:lnSpc>
                <a:spcPts val="1100"/>
              </a:lnSpc>
            </a:pPr>
            <a:endParaRPr kumimoji="1" lang="en-US" altLang="ja-JP" sz="1400" b="1" dirty="0"/>
          </a:p>
        </p:txBody>
      </p:sp>
      <p:sp>
        <p:nvSpPr>
          <p:cNvPr id="61" name="テキスト ボックス 60">
            <a:extLst>
              <a:ext uri="{FF2B5EF4-FFF2-40B4-BE49-F238E27FC236}">
                <a16:creationId xmlns:a16="http://schemas.microsoft.com/office/drawing/2014/main" id="{F1B59221-F079-4F36-AE8F-7123A9354B61}"/>
              </a:ext>
            </a:extLst>
          </p:cNvPr>
          <p:cNvSpPr txBox="1"/>
          <p:nvPr/>
        </p:nvSpPr>
        <p:spPr>
          <a:xfrm>
            <a:off x="7419727" y="3728434"/>
            <a:ext cx="1117673" cy="215444"/>
          </a:xfrm>
          <a:prstGeom prst="rect">
            <a:avLst/>
          </a:prstGeom>
          <a:noFill/>
        </p:spPr>
        <p:txBody>
          <a:bodyPr wrap="square" rtlCol="0">
            <a:spAutoFit/>
          </a:bodyPr>
          <a:lstStyle/>
          <a:p>
            <a:r>
              <a:rPr kumimoji="1" lang="ja-JP" altLang="en-US" sz="800" dirty="0"/>
              <a:t>有料道路（車道）</a:t>
            </a:r>
          </a:p>
        </p:txBody>
      </p:sp>
      <p:sp>
        <p:nvSpPr>
          <p:cNvPr id="62" name="正方形/長方形 61">
            <a:extLst>
              <a:ext uri="{FF2B5EF4-FFF2-40B4-BE49-F238E27FC236}">
                <a16:creationId xmlns:a16="http://schemas.microsoft.com/office/drawing/2014/main" id="{F6B920F9-AF84-4A5D-9555-A054831DA6BB}"/>
              </a:ext>
            </a:extLst>
          </p:cNvPr>
          <p:cNvSpPr/>
          <p:nvPr/>
        </p:nvSpPr>
        <p:spPr>
          <a:xfrm flipH="1">
            <a:off x="4826136" y="2118699"/>
            <a:ext cx="43212" cy="8334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正方形/長方形 62">
            <a:extLst>
              <a:ext uri="{FF2B5EF4-FFF2-40B4-BE49-F238E27FC236}">
                <a16:creationId xmlns:a16="http://schemas.microsoft.com/office/drawing/2014/main" id="{E335632B-A3E5-4B92-9939-690DB438758D}"/>
              </a:ext>
            </a:extLst>
          </p:cNvPr>
          <p:cNvSpPr/>
          <p:nvPr/>
        </p:nvSpPr>
        <p:spPr>
          <a:xfrm flipH="1">
            <a:off x="4864456" y="2087224"/>
            <a:ext cx="48925" cy="15001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正方形/長方形 63">
            <a:extLst>
              <a:ext uri="{FF2B5EF4-FFF2-40B4-BE49-F238E27FC236}">
                <a16:creationId xmlns:a16="http://schemas.microsoft.com/office/drawing/2014/main" id="{3E8EEC1C-641B-4058-96CD-13F583B2319F}"/>
              </a:ext>
            </a:extLst>
          </p:cNvPr>
          <p:cNvSpPr/>
          <p:nvPr/>
        </p:nvSpPr>
        <p:spPr>
          <a:xfrm flipH="1">
            <a:off x="4913381" y="2087227"/>
            <a:ext cx="48925" cy="7357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正方形/長方形 64">
            <a:extLst>
              <a:ext uri="{FF2B5EF4-FFF2-40B4-BE49-F238E27FC236}">
                <a16:creationId xmlns:a16="http://schemas.microsoft.com/office/drawing/2014/main" id="{B9684861-85ED-4F94-B91E-0FA9902C4928}"/>
              </a:ext>
            </a:extLst>
          </p:cNvPr>
          <p:cNvSpPr/>
          <p:nvPr/>
        </p:nvSpPr>
        <p:spPr>
          <a:xfrm flipH="1">
            <a:off x="4957414" y="2090445"/>
            <a:ext cx="48925" cy="3655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 name="正方形/長方形 65">
            <a:extLst>
              <a:ext uri="{FF2B5EF4-FFF2-40B4-BE49-F238E27FC236}">
                <a16:creationId xmlns:a16="http://schemas.microsoft.com/office/drawing/2014/main" id="{4F8CF4F6-0A2A-475E-8DE0-A5FB1B546960}"/>
              </a:ext>
            </a:extLst>
          </p:cNvPr>
          <p:cNvSpPr/>
          <p:nvPr/>
        </p:nvSpPr>
        <p:spPr>
          <a:xfrm flipH="1">
            <a:off x="4986521" y="2051479"/>
            <a:ext cx="48925" cy="3655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 name="正方形/長方形 66">
            <a:extLst>
              <a:ext uri="{FF2B5EF4-FFF2-40B4-BE49-F238E27FC236}">
                <a16:creationId xmlns:a16="http://schemas.microsoft.com/office/drawing/2014/main" id="{188C1B51-4315-4BB1-9EEF-4642EEA2B382}"/>
              </a:ext>
            </a:extLst>
          </p:cNvPr>
          <p:cNvSpPr/>
          <p:nvPr/>
        </p:nvSpPr>
        <p:spPr>
          <a:xfrm flipH="1">
            <a:off x="5176875" y="2237239"/>
            <a:ext cx="48925" cy="380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8" name="正方形/長方形 67">
            <a:extLst>
              <a:ext uri="{FF2B5EF4-FFF2-40B4-BE49-F238E27FC236}">
                <a16:creationId xmlns:a16="http://schemas.microsoft.com/office/drawing/2014/main" id="{0F8BDDAD-D756-4A4D-AE16-661765293AFA}"/>
              </a:ext>
            </a:extLst>
          </p:cNvPr>
          <p:cNvSpPr/>
          <p:nvPr/>
        </p:nvSpPr>
        <p:spPr>
          <a:xfrm flipH="1">
            <a:off x="5176874" y="2348735"/>
            <a:ext cx="48925" cy="380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9" name="正方形/長方形 68">
            <a:extLst>
              <a:ext uri="{FF2B5EF4-FFF2-40B4-BE49-F238E27FC236}">
                <a16:creationId xmlns:a16="http://schemas.microsoft.com/office/drawing/2014/main" id="{D26F3605-0749-4F99-858F-A7AFFCDF6A16}"/>
              </a:ext>
            </a:extLst>
          </p:cNvPr>
          <p:cNvSpPr/>
          <p:nvPr/>
        </p:nvSpPr>
        <p:spPr>
          <a:xfrm flipH="1">
            <a:off x="5203876" y="2498469"/>
            <a:ext cx="48925" cy="380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0" name="正方形/長方形 69">
            <a:extLst>
              <a:ext uri="{FF2B5EF4-FFF2-40B4-BE49-F238E27FC236}">
                <a16:creationId xmlns:a16="http://schemas.microsoft.com/office/drawing/2014/main" id="{E0070044-BBA7-45F7-80F4-73FD75344C5F}"/>
              </a:ext>
            </a:extLst>
          </p:cNvPr>
          <p:cNvSpPr/>
          <p:nvPr/>
        </p:nvSpPr>
        <p:spPr>
          <a:xfrm flipH="1">
            <a:off x="5432476" y="2646667"/>
            <a:ext cx="48925" cy="380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 name="正方形/長方形 70">
            <a:extLst>
              <a:ext uri="{FF2B5EF4-FFF2-40B4-BE49-F238E27FC236}">
                <a16:creationId xmlns:a16="http://schemas.microsoft.com/office/drawing/2014/main" id="{36539129-740B-4549-B970-B480211BC5C6}"/>
              </a:ext>
            </a:extLst>
          </p:cNvPr>
          <p:cNvSpPr/>
          <p:nvPr/>
        </p:nvSpPr>
        <p:spPr>
          <a:xfrm flipH="1">
            <a:off x="5248356" y="2689114"/>
            <a:ext cx="48925" cy="1439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2" name="正方形/長方形 71">
            <a:extLst>
              <a:ext uri="{FF2B5EF4-FFF2-40B4-BE49-F238E27FC236}">
                <a16:creationId xmlns:a16="http://schemas.microsoft.com/office/drawing/2014/main" id="{EEBE21FF-EAD3-4A6E-ABA1-C3B47FBE6602}"/>
              </a:ext>
            </a:extLst>
          </p:cNvPr>
          <p:cNvSpPr/>
          <p:nvPr/>
        </p:nvSpPr>
        <p:spPr>
          <a:xfrm flipH="1">
            <a:off x="5250890" y="2869102"/>
            <a:ext cx="75784"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3" name="正方形/長方形 72">
            <a:extLst>
              <a:ext uri="{FF2B5EF4-FFF2-40B4-BE49-F238E27FC236}">
                <a16:creationId xmlns:a16="http://schemas.microsoft.com/office/drawing/2014/main" id="{9CDA5BFE-63FA-4688-8A7E-5765823B7AE3}"/>
              </a:ext>
            </a:extLst>
          </p:cNvPr>
          <p:cNvSpPr/>
          <p:nvPr/>
        </p:nvSpPr>
        <p:spPr>
          <a:xfrm flipH="1">
            <a:off x="3931925" y="2869905"/>
            <a:ext cx="154603"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4" name="正方形/長方形 73">
            <a:extLst>
              <a:ext uri="{FF2B5EF4-FFF2-40B4-BE49-F238E27FC236}">
                <a16:creationId xmlns:a16="http://schemas.microsoft.com/office/drawing/2014/main" id="{7DECF001-3AFF-48D7-A4AA-95E53046C2E2}"/>
              </a:ext>
            </a:extLst>
          </p:cNvPr>
          <p:cNvSpPr/>
          <p:nvPr/>
        </p:nvSpPr>
        <p:spPr>
          <a:xfrm flipH="1">
            <a:off x="5774419" y="2124463"/>
            <a:ext cx="75755"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 name="正方形/長方形 74">
            <a:extLst>
              <a:ext uri="{FF2B5EF4-FFF2-40B4-BE49-F238E27FC236}">
                <a16:creationId xmlns:a16="http://schemas.microsoft.com/office/drawing/2014/main" id="{C739980D-1AE0-40CB-B4CB-0514DF019703}"/>
              </a:ext>
            </a:extLst>
          </p:cNvPr>
          <p:cNvSpPr/>
          <p:nvPr/>
        </p:nvSpPr>
        <p:spPr>
          <a:xfrm flipH="1">
            <a:off x="5774405" y="2160251"/>
            <a:ext cx="186446"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6" name="正方形/長方形 75">
            <a:extLst>
              <a:ext uri="{FF2B5EF4-FFF2-40B4-BE49-F238E27FC236}">
                <a16:creationId xmlns:a16="http://schemas.microsoft.com/office/drawing/2014/main" id="{C2A9A097-443C-4777-BC7F-92199A0EDEE3}"/>
              </a:ext>
            </a:extLst>
          </p:cNvPr>
          <p:cNvSpPr/>
          <p:nvPr/>
        </p:nvSpPr>
        <p:spPr>
          <a:xfrm flipH="1">
            <a:off x="5925513" y="2196773"/>
            <a:ext cx="75755"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7" name="正方形/長方形 76">
            <a:extLst>
              <a:ext uri="{FF2B5EF4-FFF2-40B4-BE49-F238E27FC236}">
                <a16:creationId xmlns:a16="http://schemas.microsoft.com/office/drawing/2014/main" id="{28AF10A3-D7F0-4168-93FF-3BEB15542C56}"/>
              </a:ext>
            </a:extLst>
          </p:cNvPr>
          <p:cNvSpPr/>
          <p:nvPr/>
        </p:nvSpPr>
        <p:spPr>
          <a:xfrm flipH="1">
            <a:off x="5927836" y="2231117"/>
            <a:ext cx="75755"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8" name="正方形/長方形 77">
            <a:extLst>
              <a:ext uri="{FF2B5EF4-FFF2-40B4-BE49-F238E27FC236}">
                <a16:creationId xmlns:a16="http://schemas.microsoft.com/office/drawing/2014/main" id="{C01206A8-798A-44CC-8C84-2DA098363816}"/>
              </a:ext>
            </a:extLst>
          </p:cNvPr>
          <p:cNvSpPr/>
          <p:nvPr/>
        </p:nvSpPr>
        <p:spPr>
          <a:xfrm flipH="1">
            <a:off x="5960851" y="2269445"/>
            <a:ext cx="75755"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9" name="正方形/長方形 78">
            <a:extLst>
              <a:ext uri="{FF2B5EF4-FFF2-40B4-BE49-F238E27FC236}">
                <a16:creationId xmlns:a16="http://schemas.microsoft.com/office/drawing/2014/main" id="{1D8ADA54-4BBD-4623-93F9-224016907319}"/>
              </a:ext>
            </a:extLst>
          </p:cNvPr>
          <p:cNvSpPr/>
          <p:nvPr/>
        </p:nvSpPr>
        <p:spPr>
          <a:xfrm flipH="1">
            <a:off x="5960851" y="2311047"/>
            <a:ext cx="75755"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0" name="正方形/長方形 79">
            <a:extLst>
              <a:ext uri="{FF2B5EF4-FFF2-40B4-BE49-F238E27FC236}">
                <a16:creationId xmlns:a16="http://schemas.microsoft.com/office/drawing/2014/main" id="{3C7D8D76-2505-4C9A-82C1-81D26A3310BD}"/>
              </a:ext>
            </a:extLst>
          </p:cNvPr>
          <p:cNvSpPr/>
          <p:nvPr/>
        </p:nvSpPr>
        <p:spPr>
          <a:xfrm flipH="1">
            <a:off x="5965926" y="2344117"/>
            <a:ext cx="117388"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1" name="正方形/長方形 80">
            <a:extLst>
              <a:ext uri="{FF2B5EF4-FFF2-40B4-BE49-F238E27FC236}">
                <a16:creationId xmlns:a16="http://schemas.microsoft.com/office/drawing/2014/main" id="{CBDE2DB8-FA52-439A-ABE0-8880D309C7CD}"/>
              </a:ext>
            </a:extLst>
          </p:cNvPr>
          <p:cNvSpPr/>
          <p:nvPr/>
        </p:nvSpPr>
        <p:spPr>
          <a:xfrm flipH="1">
            <a:off x="5996193" y="2384808"/>
            <a:ext cx="49355" cy="7988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2" name="正方形/長方形 81">
            <a:extLst>
              <a:ext uri="{FF2B5EF4-FFF2-40B4-BE49-F238E27FC236}">
                <a16:creationId xmlns:a16="http://schemas.microsoft.com/office/drawing/2014/main" id="{7EC1C39B-CC48-4345-B317-A2DDFB97BDD1}"/>
              </a:ext>
            </a:extLst>
          </p:cNvPr>
          <p:cNvSpPr/>
          <p:nvPr/>
        </p:nvSpPr>
        <p:spPr>
          <a:xfrm flipH="1">
            <a:off x="6219876" y="2494372"/>
            <a:ext cx="48925" cy="380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3" name="正方形/長方形 82">
            <a:extLst>
              <a:ext uri="{FF2B5EF4-FFF2-40B4-BE49-F238E27FC236}">
                <a16:creationId xmlns:a16="http://schemas.microsoft.com/office/drawing/2014/main" id="{D434E523-AEC6-4D1B-B025-7D13191D98CA}"/>
              </a:ext>
            </a:extLst>
          </p:cNvPr>
          <p:cNvSpPr/>
          <p:nvPr/>
        </p:nvSpPr>
        <p:spPr>
          <a:xfrm flipH="1">
            <a:off x="6296191" y="2530774"/>
            <a:ext cx="48925" cy="380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4" name="正方形/長方形 83">
            <a:extLst>
              <a:ext uri="{FF2B5EF4-FFF2-40B4-BE49-F238E27FC236}">
                <a16:creationId xmlns:a16="http://schemas.microsoft.com/office/drawing/2014/main" id="{6DA6B544-1432-45EC-BD5F-3EC230E75B66}"/>
              </a:ext>
            </a:extLst>
          </p:cNvPr>
          <p:cNvSpPr/>
          <p:nvPr/>
        </p:nvSpPr>
        <p:spPr>
          <a:xfrm flipH="1">
            <a:off x="6499374" y="2571471"/>
            <a:ext cx="145307" cy="7185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5" name="正方形/長方形 84">
            <a:extLst>
              <a:ext uri="{FF2B5EF4-FFF2-40B4-BE49-F238E27FC236}">
                <a16:creationId xmlns:a16="http://schemas.microsoft.com/office/drawing/2014/main" id="{FB3A16B4-0837-48EF-B51F-36C5877C20E1}"/>
              </a:ext>
            </a:extLst>
          </p:cNvPr>
          <p:cNvSpPr/>
          <p:nvPr/>
        </p:nvSpPr>
        <p:spPr>
          <a:xfrm flipH="1">
            <a:off x="6527293" y="2645397"/>
            <a:ext cx="117388"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6" name="正方形/長方形 85">
            <a:extLst>
              <a:ext uri="{FF2B5EF4-FFF2-40B4-BE49-F238E27FC236}">
                <a16:creationId xmlns:a16="http://schemas.microsoft.com/office/drawing/2014/main" id="{01866539-AADB-47A1-B0D4-C53F682EFEC3}"/>
              </a:ext>
            </a:extLst>
          </p:cNvPr>
          <p:cNvSpPr/>
          <p:nvPr/>
        </p:nvSpPr>
        <p:spPr>
          <a:xfrm flipH="1">
            <a:off x="6574561" y="2688056"/>
            <a:ext cx="77223" cy="380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7" name="正方形/長方形 86">
            <a:extLst>
              <a:ext uri="{FF2B5EF4-FFF2-40B4-BE49-F238E27FC236}">
                <a16:creationId xmlns:a16="http://schemas.microsoft.com/office/drawing/2014/main" id="{BDA3D596-5C60-4CBD-8EA9-20E738362976}"/>
              </a:ext>
            </a:extLst>
          </p:cNvPr>
          <p:cNvSpPr/>
          <p:nvPr/>
        </p:nvSpPr>
        <p:spPr>
          <a:xfrm flipH="1">
            <a:off x="5098695" y="3358398"/>
            <a:ext cx="77223" cy="380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8" name="正方形/長方形 87">
            <a:extLst>
              <a:ext uri="{FF2B5EF4-FFF2-40B4-BE49-F238E27FC236}">
                <a16:creationId xmlns:a16="http://schemas.microsoft.com/office/drawing/2014/main" id="{A4DCFFA8-418B-4B2F-81F4-4836D894B17F}"/>
              </a:ext>
            </a:extLst>
          </p:cNvPr>
          <p:cNvSpPr/>
          <p:nvPr/>
        </p:nvSpPr>
        <p:spPr>
          <a:xfrm flipH="1">
            <a:off x="5098063" y="3433144"/>
            <a:ext cx="51150" cy="380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9" name="正方形/長方形 88">
            <a:extLst>
              <a:ext uri="{FF2B5EF4-FFF2-40B4-BE49-F238E27FC236}">
                <a16:creationId xmlns:a16="http://schemas.microsoft.com/office/drawing/2014/main" id="{9711A390-3339-4A85-B552-05321AE1368C}"/>
              </a:ext>
            </a:extLst>
          </p:cNvPr>
          <p:cNvSpPr/>
          <p:nvPr/>
        </p:nvSpPr>
        <p:spPr>
          <a:xfrm flipH="1">
            <a:off x="4758690" y="1379638"/>
            <a:ext cx="43212" cy="11685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0" name="正方形/長方形 89">
            <a:extLst>
              <a:ext uri="{FF2B5EF4-FFF2-40B4-BE49-F238E27FC236}">
                <a16:creationId xmlns:a16="http://schemas.microsoft.com/office/drawing/2014/main" id="{5D22B047-F348-4390-AF63-64AE5E2EEC29}"/>
              </a:ext>
            </a:extLst>
          </p:cNvPr>
          <p:cNvSpPr/>
          <p:nvPr/>
        </p:nvSpPr>
        <p:spPr>
          <a:xfrm flipH="1">
            <a:off x="3888940" y="3767181"/>
            <a:ext cx="115422"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1" name="正方形/長方形 90">
            <a:extLst>
              <a:ext uri="{FF2B5EF4-FFF2-40B4-BE49-F238E27FC236}">
                <a16:creationId xmlns:a16="http://schemas.microsoft.com/office/drawing/2014/main" id="{DCA69C79-EF91-4F5B-A837-F7B70A0E23EB}"/>
              </a:ext>
            </a:extLst>
          </p:cNvPr>
          <p:cNvSpPr/>
          <p:nvPr/>
        </p:nvSpPr>
        <p:spPr>
          <a:xfrm flipH="1">
            <a:off x="3814993" y="3799613"/>
            <a:ext cx="152655"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2" name="正方形/長方形 91">
            <a:extLst>
              <a:ext uri="{FF2B5EF4-FFF2-40B4-BE49-F238E27FC236}">
                <a16:creationId xmlns:a16="http://schemas.microsoft.com/office/drawing/2014/main" id="{5AECE33E-62D3-4A4F-B0D4-D95FF0CA4845}"/>
              </a:ext>
            </a:extLst>
          </p:cNvPr>
          <p:cNvSpPr/>
          <p:nvPr/>
        </p:nvSpPr>
        <p:spPr>
          <a:xfrm flipH="1">
            <a:off x="3779270" y="3838422"/>
            <a:ext cx="152655"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3" name="正方形/長方形 92">
            <a:extLst>
              <a:ext uri="{FF2B5EF4-FFF2-40B4-BE49-F238E27FC236}">
                <a16:creationId xmlns:a16="http://schemas.microsoft.com/office/drawing/2014/main" id="{1D1BB8F5-E7F3-4998-A754-105B889F5D40}"/>
              </a:ext>
            </a:extLst>
          </p:cNvPr>
          <p:cNvSpPr/>
          <p:nvPr/>
        </p:nvSpPr>
        <p:spPr>
          <a:xfrm flipH="1">
            <a:off x="4001988" y="3727272"/>
            <a:ext cx="41504"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 name="正方形/長方形 93">
            <a:extLst>
              <a:ext uri="{FF2B5EF4-FFF2-40B4-BE49-F238E27FC236}">
                <a16:creationId xmlns:a16="http://schemas.microsoft.com/office/drawing/2014/main" id="{EE48C4EA-DCDC-4E62-BA39-9B6D9F1E6687}"/>
              </a:ext>
            </a:extLst>
          </p:cNvPr>
          <p:cNvSpPr/>
          <p:nvPr/>
        </p:nvSpPr>
        <p:spPr>
          <a:xfrm flipH="1">
            <a:off x="4686009" y="4104272"/>
            <a:ext cx="77223" cy="3878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5" name="正方形/長方形 94">
            <a:extLst>
              <a:ext uri="{FF2B5EF4-FFF2-40B4-BE49-F238E27FC236}">
                <a16:creationId xmlns:a16="http://schemas.microsoft.com/office/drawing/2014/main" id="{09EEC07E-0606-4809-80D2-9B7178182610}"/>
              </a:ext>
            </a:extLst>
          </p:cNvPr>
          <p:cNvSpPr/>
          <p:nvPr/>
        </p:nvSpPr>
        <p:spPr>
          <a:xfrm flipH="1">
            <a:off x="4678286" y="4142667"/>
            <a:ext cx="117974" cy="384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6" name="正方形/長方形 95">
            <a:extLst>
              <a:ext uri="{FF2B5EF4-FFF2-40B4-BE49-F238E27FC236}">
                <a16:creationId xmlns:a16="http://schemas.microsoft.com/office/drawing/2014/main" id="{3FBCDE10-4295-4DAD-B0CD-40A0EDD3F264}"/>
              </a:ext>
            </a:extLst>
          </p:cNvPr>
          <p:cNvSpPr/>
          <p:nvPr/>
        </p:nvSpPr>
        <p:spPr>
          <a:xfrm flipH="1">
            <a:off x="4718141" y="4177830"/>
            <a:ext cx="41291" cy="384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7" name="正方形/長方形 96">
            <a:extLst>
              <a:ext uri="{FF2B5EF4-FFF2-40B4-BE49-F238E27FC236}">
                <a16:creationId xmlns:a16="http://schemas.microsoft.com/office/drawing/2014/main" id="{622AD59D-2679-452F-A6EE-AD50ABACD740}"/>
              </a:ext>
            </a:extLst>
          </p:cNvPr>
          <p:cNvSpPr/>
          <p:nvPr/>
        </p:nvSpPr>
        <p:spPr>
          <a:xfrm flipH="1">
            <a:off x="5286236" y="4252459"/>
            <a:ext cx="117974" cy="384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8" name="正方形/長方形 97">
            <a:extLst>
              <a:ext uri="{FF2B5EF4-FFF2-40B4-BE49-F238E27FC236}">
                <a16:creationId xmlns:a16="http://schemas.microsoft.com/office/drawing/2014/main" id="{36DFAF0B-F7EE-46AE-8365-252FC19DED0A}"/>
              </a:ext>
            </a:extLst>
          </p:cNvPr>
          <p:cNvSpPr/>
          <p:nvPr/>
        </p:nvSpPr>
        <p:spPr>
          <a:xfrm flipH="1">
            <a:off x="5363430" y="4220192"/>
            <a:ext cx="78156" cy="384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9" name="正方形/長方形 98">
            <a:extLst>
              <a:ext uri="{FF2B5EF4-FFF2-40B4-BE49-F238E27FC236}">
                <a16:creationId xmlns:a16="http://schemas.microsoft.com/office/drawing/2014/main" id="{CFA67C08-3071-4828-91F1-D9B67177D7C0}"/>
              </a:ext>
            </a:extLst>
          </p:cNvPr>
          <p:cNvSpPr/>
          <p:nvPr/>
        </p:nvSpPr>
        <p:spPr>
          <a:xfrm flipH="1">
            <a:off x="5402512" y="4183033"/>
            <a:ext cx="44549" cy="384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0" name="正方形/長方形 99">
            <a:extLst>
              <a:ext uri="{FF2B5EF4-FFF2-40B4-BE49-F238E27FC236}">
                <a16:creationId xmlns:a16="http://schemas.microsoft.com/office/drawing/2014/main" id="{ED517089-6F04-4FBF-9373-5D1C39EF25F6}"/>
              </a:ext>
            </a:extLst>
          </p:cNvPr>
          <p:cNvSpPr/>
          <p:nvPr/>
        </p:nvSpPr>
        <p:spPr>
          <a:xfrm flipH="1">
            <a:off x="5363430" y="4287603"/>
            <a:ext cx="44549" cy="384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1" name="正方形/長方形 100">
            <a:extLst>
              <a:ext uri="{FF2B5EF4-FFF2-40B4-BE49-F238E27FC236}">
                <a16:creationId xmlns:a16="http://schemas.microsoft.com/office/drawing/2014/main" id="{C84AE6BE-4937-4275-BC32-8E323A22D469}"/>
              </a:ext>
            </a:extLst>
          </p:cNvPr>
          <p:cNvSpPr/>
          <p:nvPr/>
        </p:nvSpPr>
        <p:spPr>
          <a:xfrm flipH="1">
            <a:off x="5436852" y="3989980"/>
            <a:ext cx="44549" cy="7219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2" name="正方形/長方形 101">
            <a:extLst>
              <a:ext uri="{FF2B5EF4-FFF2-40B4-BE49-F238E27FC236}">
                <a16:creationId xmlns:a16="http://schemas.microsoft.com/office/drawing/2014/main" id="{F5C3E19D-8B93-4379-8A02-B716DECECF8B}"/>
              </a:ext>
            </a:extLst>
          </p:cNvPr>
          <p:cNvSpPr/>
          <p:nvPr/>
        </p:nvSpPr>
        <p:spPr>
          <a:xfrm flipH="1">
            <a:off x="5474218" y="3942455"/>
            <a:ext cx="44549" cy="4981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3" name="正方形/長方形 102">
            <a:extLst>
              <a:ext uri="{FF2B5EF4-FFF2-40B4-BE49-F238E27FC236}">
                <a16:creationId xmlns:a16="http://schemas.microsoft.com/office/drawing/2014/main" id="{1802FC6F-0949-4DED-AF45-C7EF1905A8A0}"/>
              </a:ext>
            </a:extLst>
          </p:cNvPr>
          <p:cNvSpPr/>
          <p:nvPr/>
        </p:nvSpPr>
        <p:spPr>
          <a:xfrm flipH="1">
            <a:off x="5551053" y="3840048"/>
            <a:ext cx="44549" cy="7669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4" name="正方形/長方形 103">
            <a:extLst>
              <a:ext uri="{FF2B5EF4-FFF2-40B4-BE49-F238E27FC236}">
                <a16:creationId xmlns:a16="http://schemas.microsoft.com/office/drawing/2014/main" id="{21FF4686-6983-4570-B9D9-A506F6E651E3}"/>
              </a:ext>
            </a:extLst>
          </p:cNvPr>
          <p:cNvSpPr/>
          <p:nvPr/>
        </p:nvSpPr>
        <p:spPr>
          <a:xfrm flipH="1">
            <a:off x="5666577" y="3682742"/>
            <a:ext cx="44549" cy="4448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5" name="正方形/長方形 104">
            <a:extLst>
              <a:ext uri="{FF2B5EF4-FFF2-40B4-BE49-F238E27FC236}">
                <a16:creationId xmlns:a16="http://schemas.microsoft.com/office/drawing/2014/main" id="{F5D35918-8ADF-4880-BDBC-7270A322A539}"/>
              </a:ext>
            </a:extLst>
          </p:cNvPr>
          <p:cNvSpPr/>
          <p:nvPr/>
        </p:nvSpPr>
        <p:spPr>
          <a:xfrm flipH="1">
            <a:off x="5697025" y="3611858"/>
            <a:ext cx="44549" cy="4448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6" name="正方形/長方形 105">
            <a:extLst>
              <a:ext uri="{FF2B5EF4-FFF2-40B4-BE49-F238E27FC236}">
                <a16:creationId xmlns:a16="http://schemas.microsoft.com/office/drawing/2014/main" id="{D978B2C4-4E19-4820-BBD4-1292145259C3}"/>
              </a:ext>
            </a:extLst>
          </p:cNvPr>
          <p:cNvSpPr/>
          <p:nvPr/>
        </p:nvSpPr>
        <p:spPr>
          <a:xfrm flipH="1">
            <a:off x="6188215" y="3546897"/>
            <a:ext cx="44549" cy="10963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7" name="正方形/長方形 106">
            <a:extLst>
              <a:ext uri="{FF2B5EF4-FFF2-40B4-BE49-F238E27FC236}">
                <a16:creationId xmlns:a16="http://schemas.microsoft.com/office/drawing/2014/main" id="{63C69507-9CAB-46C7-A79A-A3B5AE464D55}"/>
              </a:ext>
            </a:extLst>
          </p:cNvPr>
          <p:cNvSpPr/>
          <p:nvPr/>
        </p:nvSpPr>
        <p:spPr>
          <a:xfrm flipH="1">
            <a:off x="6232092" y="3504173"/>
            <a:ext cx="72615" cy="4604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8" name="正方形/長方形 107">
            <a:extLst>
              <a:ext uri="{FF2B5EF4-FFF2-40B4-BE49-F238E27FC236}">
                <a16:creationId xmlns:a16="http://schemas.microsoft.com/office/drawing/2014/main" id="{93F3E9E1-7604-414C-A44C-1FCE550B7295}"/>
              </a:ext>
            </a:extLst>
          </p:cNvPr>
          <p:cNvSpPr/>
          <p:nvPr/>
        </p:nvSpPr>
        <p:spPr>
          <a:xfrm flipH="1">
            <a:off x="6406706" y="3470575"/>
            <a:ext cx="58092" cy="4604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9" name="正方形/長方形 108">
            <a:extLst>
              <a:ext uri="{FF2B5EF4-FFF2-40B4-BE49-F238E27FC236}">
                <a16:creationId xmlns:a16="http://schemas.microsoft.com/office/drawing/2014/main" id="{DBBC1086-E083-44E8-ADEB-51217A3E13D2}"/>
              </a:ext>
            </a:extLst>
          </p:cNvPr>
          <p:cNvSpPr/>
          <p:nvPr/>
        </p:nvSpPr>
        <p:spPr>
          <a:xfrm flipH="1">
            <a:off x="6220572" y="3617439"/>
            <a:ext cx="58092" cy="4604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0" name="正方形/長方形 109">
            <a:extLst>
              <a:ext uri="{FF2B5EF4-FFF2-40B4-BE49-F238E27FC236}">
                <a16:creationId xmlns:a16="http://schemas.microsoft.com/office/drawing/2014/main" id="{8E764F9C-31AD-4A27-8F5F-0748A4FA5211}"/>
              </a:ext>
            </a:extLst>
          </p:cNvPr>
          <p:cNvSpPr/>
          <p:nvPr/>
        </p:nvSpPr>
        <p:spPr>
          <a:xfrm flipH="1">
            <a:off x="6827038" y="1897465"/>
            <a:ext cx="123511"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1" name="正方形/長方形 110">
            <a:extLst>
              <a:ext uri="{FF2B5EF4-FFF2-40B4-BE49-F238E27FC236}">
                <a16:creationId xmlns:a16="http://schemas.microsoft.com/office/drawing/2014/main" id="{43BA564B-252A-4081-B385-A6B9018681B6}"/>
              </a:ext>
            </a:extLst>
          </p:cNvPr>
          <p:cNvSpPr/>
          <p:nvPr/>
        </p:nvSpPr>
        <p:spPr>
          <a:xfrm flipH="1">
            <a:off x="6865770" y="1862424"/>
            <a:ext cx="117335"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2" name="正方形/長方形 111">
            <a:extLst>
              <a:ext uri="{FF2B5EF4-FFF2-40B4-BE49-F238E27FC236}">
                <a16:creationId xmlns:a16="http://schemas.microsoft.com/office/drawing/2014/main" id="{A908AFCC-9FD4-4091-948B-FBCB14BD9F01}"/>
              </a:ext>
            </a:extLst>
          </p:cNvPr>
          <p:cNvSpPr/>
          <p:nvPr/>
        </p:nvSpPr>
        <p:spPr>
          <a:xfrm flipH="1">
            <a:off x="7058572" y="1862424"/>
            <a:ext cx="117335"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3" name="正方形/長方形 112">
            <a:extLst>
              <a:ext uri="{FF2B5EF4-FFF2-40B4-BE49-F238E27FC236}">
                <a16:creationId xmlns:a16="http://schemas.microsoft.com/office/drawing/2014/main" id="{4F0C3025-D655-4520-ACAA-F5DC96B978A4}"/>
              </a:ext>
            </a:extLst>
          </p:cNvPr>
          <p:cNvSpPr/>
          <p:nvPr/>
        </p:nvSpPr>
        <p:spPr>
          <a:xfrm flipH="1">
            <a:off x="6939335" y="2304469"/>
            <a:ext cx="84481"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4" name="正方形/長方形 113">
            <a:extLst>
              <a:ext uri="{FF2B5EF4-FFF2-40B4-BE49-F238E27FC236}">
                <a16:creationId xmlns:a16="http://schemas.microsoft.com/office/drawing/2014/main" id="{56F8B5DB-09F8-4F7D-A867-F92235E41286}"/>
              </a:ext>
            </a:extLst>
          </p:cNvPr>
          <p:cNvSpPr/>
          <p:nvPr/>
        </p:nvSpPr>
        <p:spPr>
          <a:xfrm flipH="1">
            <a:off x="6945731" y="2346719"/>
            <a:ext cx="120271"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5" name="正方形/長方形 114">
            <a:extLst>
              <a:ext uri="{FF2B5EF4-FFF2-40B4-BE49-F238E27FC236}">
                <a16:creationId xmlns:a16="http://schemas.microsoft.com/office/drawing/2014/main" id="{B52712B7-361C-401A-9B49-9405068E9CE7}"/>
              </a:ext>
            </a:extLst>
          </p:cNvPr>
          <p:cNvSpPr/>
          <p:nvPr/>
        </p:nvSpPr>
        <p:spPr>
          <a:xfrm flipH="1">
            <a:off x="6978201" y="2382734"/>
            <a:ext cx="120271"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6" name="正方形/長方形 115">
            <a:extLst>
              <a:ext uri="{FF2B5EF4-FFF2-40B4-BE49-F238E27FC236}">
                <a16:creationId xmlns:a16="http://schemas.microsoft.com/office/drawing/2014/main" id="{367F5027-5BD4-43A9-9961-AD30EDC0191B}"/>
              </a:ext>
            </a:extLst>
          </p:cNvPr>
          <p:cNvSpPr/>
          <p:nvPr/>
        </p:nvSpPr>
        <p:spPr>
          <a:xfrm flipH="1">
            <a:off x="7017290" y="2420751"/>
            <a:ext cx="97988"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7" name="正方形/長方形 116">
            <a:extLst>
              <a:ext uri="{FF2B5EF4-FFF2-40B4-BE49-F238E27FC236}">
                <a16:creationId xmlns:a16="http://schemas.microsoft.com/office/drawing/2014/main" id="{7DF091E2-1052-403F-81D8-121E4FD85509}"/>
              </a:ext>
            </a:extLst>
          </p:cNvPr>
          <p:cNvSpPr/>
          <p:nvPr/>
        </p:nvSpPr>
        <p:spPr>
          <a:xfrm flipH="1">
            <a:off x="7182098" y="2529135"/>
            <a:ext cx="182656"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8" name="正方形/長方形 117">
            <a:extLst>
              <a:ext uri="{FF2B5EF4-FFF2-40B4-BE49-F238E27FC236}">
                <a16:creationId xmlns:a16="http://schemas.microsoft.com/office/drawing/2014/main" id="{C2ACC3C4-7119-4B62-812E-D0F10F1F6A98}"/>
              </a:ext>
            </a:extLst>
          </p:cNvPr>
          <p:cNvSpPr/>
          <p:nvPr/>
        </p:nvSpPr>
        <p:spPr>
          <a:xfrm flipH="1">
            <a:off x="7205632" y="2759932"/>
            <a:ext cx="81987"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9" name="正方形/長方形 118">
            <a:extLst>
              <a:ext uri="{FF2B5EF4-FFF2-40B4-BE49-F238E27FC236}">
                <a16:creationId xmlns:a16="http://schemas.microsoft.com/office/drawing/2014/main" id="{ED28EB75-6395-4866-A7D5-C25ECA4DC17D}"/>
              </a:ext>
            </a:extLst>
          </p:cNvPr>
          <p:cNvSpPr/>
          <p:nvPr/>
        </p:nvSpPr>
        <p:spPr>
          <a:xfrm flipH="1">
            <a:off x="7205628" y="2795489"/>
            <a:ext cx="121341"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0" name="正方形/長方形 119">
            <a:extLst>
              <a:ext uri="{FF2B5EF4-FFF2-40B4-BE49-F238E27FC236}">
                <a16:creationId xmlns:a16="http://schemas.microsoft.com/office/drawing/2014/main" id="{53A52124-6F93-4F3F-81F3-4F8C649EC12F}"/>
              </a:ext>
            </a:extLst>
          </p:cNvPr>
          <p:cNvSpPr/>
          <p:nvPr/>
        </p:nvSpPr>
        <p:spPr>
          <a:xfrm flipH="1">
            <a:off x="7205632" y="2831504"/>
            <a:ext cx="84939"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1" name="正方形/長方形 120">
            <a:extLst>
              <a:ext uri="{FF2B5EF4-FFF2-40B4-BE49-F238E27FC236}">
                <a16:creationId xmlns:a16="http://schemas.microsoft.com/office/drawing/2014/main" id="{95F91D44-F5AA-4EA2-8DA5-6EA5EC20DBD9}"/>
              </a:ext>
            </a:extLst>
          </p:cNvPr>
          <p:cNvSpPr/>
          <p:nvPr/>
        </p:nvSpPr>
        <p:spPr>
          <a:xfrm flipH="1">
            <a:off x="7214497" y="2872088"/>
            <a:ext cx="84939"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2" name="正方形/長方形 121">
            <a:extLst>
              <a:ext uri="{FF2B5EF4-FFF2-40B4-BE49-F238E27FC236}">
                <a16:creationId xmlns:a16="http://schemas.microsoft.com/office/drawing/2014/main" id="{EF27B728-6E16-4E21-841A-06F6E9DCCF4B}"/>
              </a:ext>
            </a:extLst>
          </p:cNvPr>
          <p:cNvSpPr/>
          <p:nvPr/>
        </p:nvSpPr>
        <p:spPr>
          <a:xfrm flipH="1">
            <a:off x="7905457" y="2678857"/>
            <a:ext cx="58450" cy="8182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3" name="正方形/長方形 122">
            <a:extLst>
              <a:ext uri="{FF2B5EF4-FFF2-40B4-BE49-F238E27FC236}">
                <a16:creationId xmlns:a16="http://schemas.microsoft.com/office/drawing/2014/main" id="{5B3D6406-2B1F-4779-87BE-6696E544D365}"/>
              </a:ext>
            </a:extLst>
          </p:cNvPr>
          <p:cNvSpPr/>
          <p:nvPr/>
        </p:nvSpPr>
        <p:spPr>
          <a:xfrm flipH="1">
            <a:off x="7961398" y="2782343"/>
            <a:ext cx="69651" cy="4991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4" name="正方形/長方形 123">
            <a:extLst>
              <a:ext uri="{FF2B5EF4-FFF2-40B4-BE49-F238E27FC236}">
                <a16:creationId xmlns:a16="http://schemas.microsoft.com/office/drawing/2014/main" id="{0C071806-7484-427C-A684-2C9DFC9FF041}"/>
              </a:ext>
            </a:extLst>
          </p:cNvPr>
          <p:cNvSpPr/>
          <p:nvPr/>
        </p:nvSpPr>
        <p:spPr>
          <a:xfrm flipH="1">
            <a:off x="8017714" y="2829155"/>
            <a:ext cx="69651" cy="7441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5" name="正方形/長方形 124">
            <a:extLst>
              <a:ext uri="{FF2B5EF4-FFF2-40B4-BE49-F238E27FC236}">
                <a16:creationId xmlns:a16="http://schemas.microsoft.com/office/drawing/2014/main" id="{C32EFFAA-F2DE-44EE-B298-39DB08D105D2}"/>
              </a:ext>
            </a:extLst>
          </p:cNvPr>
          <p:cNvSpPr/>
          <p:nvPr/>
        </p:nvSpPr>
        <p:spPr>
          <a:xfrm flipH="1">
            <a:off x="8090135" y="2889962"/>
            <a:ext cx="84405" cy="16627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6" name="正方形/長方形 125">
            <a:extLst>
              <a:ext uri="{FF2B5EF4-FFF2-40B4-BE49-F238E27FC236}">
                <a16:creationId xmlns:a16="http://schemas.microsoft.com/office/drawing/2014/main" id="{C4C7683C-1474-4F51-9939-1E9A1DE35509}"/>
              </a:ext>
            </a:extLst>
          </p:cNvPr>
          <p:cNvSpPr/>
          <p:nvPr/>
        </p:nvSpPr>
        <p:spPr>
          <a:xfrm flipH="1">
            <a:off x="8142173" y="3003934"/>
            <a:ext cx="84405" cy="16627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7" name="正方形/長方形 126">
            <a:extLst>
              <a:ext uri="{FF2B5EF4-FFF2-40B4-BE49-F238E27FC236}">
                <a16:creationId xmlns:a16="http://schemas.microsoft.com/office/drawing/2014/main" id="{AE7A13F0-5485-4B4C-82BC-F56B20FA6540}"/>
              </a:ext>
            </a:extLst>
          </p:cNvPr>
          <p:cNvSpPr/>
          <p:nvPr/>
        </p:nvSpPr>
        <p:spPr>
          <a:xfrm flipH="1">
            <a:off x="8226578" y="3131950"/>
            <a:ext cx="37544" cy="3383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8" name="正方形/長方形 127">
            <a:extLst>
              <a:ext uri="{FF2B5EF4-FFF2-40B4-BE49-F238E27FC236}">
                <a16:creationId xmlns:a16="http://schemas.microsoft.com/office/drawing/2014/main" id="{A83398F5-CB3A-4FB0-98BB-46CD4997E256}"/>
              </a:ext>
            </a:extLst>
          </p:cNvPr>
          <p:cNvSpPr/>
          <p:nvPr/>
        </p:nvSpPr>
        <p:spPr>
          <a:xfrm flipH="1">
            <a:off x="7894461" y="3411923"/>
            <a:ext cx="52331" cy="9512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9" name="正方形/長方形 128">
            <a:extLst>
              <a:ext uri="{FF2B5EF4-FFF2-40B4-BE49-F238E27FC236}">
                <a16:creationId xmlns:a16="http://schemas.microsoft.com/office/drawing/2014/main" id="{29017BD3-BB5A-42C7-94B1-4ABB4F36268B}"/>
              </a:ext>
            </a:extLst>
          </p:cNvPr>
          <p:cNvSpPr/>
          <p:nvPr/>
        </p:nvSpPr>
        <p:spPr>
          <a:xfrm flipH="1">
            <a:off x="7931243" y="3501454"/>
            <a:ext cx="52331" cy="4878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0" name="正方形/長方形 129">
            <a:extLst>
              <a:ext uri="{FF2B5EF4-FFF2-40B4-BE49-F238E27FC236}">
                <a16:creationId xmlns:a16="http://schemas.microsoft.com/office/drawing/2014/main" id="{C3E7EA49-A92D-49CF-92B0-DCB971040388}"/>
              </a:ext>
            </a:extLst>
          </p:cNvPr>
          <p:cNvSpPr/>
          <p:nvPr/>
        </p:nvSpPr>
        <p:spPr>
          <a:xfrm flipH="1">
            <a:off x="7969139" y="3508939"/>
            <a:ext cx="52331" cy="7609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1" name="正方形/長方形 130">
            <a:extLst>
              <a:ext uri="{FF2B5EF4-FFF2-40B4-BE49-F238E27FC236}">
                <a16:creationId xmlns:a16="http://schemas.microsoft.com/office/drawing/2014/main" id="{300BE26F-BCBE-451F-99B5-383A2B3E2B2E}"/>
              </a:ext>
            </a:extLst>
          </p:cNvPr>
          <p:cNvSpPr/>
          <p:nvPr/>
        </p:nvSpPr>
        <p:spPr>
          <a:xfrm flipH="1">
            <a:off x="8026097" y="3511199"/>
            <a:ext cx="52331" cy="7609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2" name="正方形/長方形 131">
            <a:extLst>
              <a:ext uri="{FF2B5EF4-FFF2-40B4-BE49-F238E27FC236}">
                <a16:creationId xmlns:a16="http://schemas.microsoft.com/office/drawing/2014/main" id="{F71781EB-46E3-4063-A191-FB7438CEB975}"/>
              </a:ext>
            </a:extLst>
          </p:cNvPr>
          <p:cNvSpPr/>
          <p:nvPr/>
        </p:nvSpPr>
        <p:spPr>
          <a:xfrm flipH="1">
            <a:off x="8074066" y="3540376"/>
            <a:ext cx="52331" cy="7609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3" name="正方形/長方形 132">
            <a:extLst>
              <a:ext uri="{FF2B5EF4-FFF2-40B4-BE49-F238E27FC236}">
                <a16:creationId xmlns:a16="http://schemas.microsoft.com/office/drawing/2014/main" id="{4F5700ED-965C-41CF-83E1-8FA77F83047C}"/>
              </a:ext>
            </a:extLst>
          </p:cNvPr>
          <p:cNvSpPr/>
          <p:nvPr/>
        </p:nvSpPr>
        <p:spPr>
          <a:xfrm flipH="1">
            <a:off x="8007035" y="3475108"/>
            <a:ext cx="52331" cy="3383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4" name="正方形/長方形 133">
            <a:extLst>
              <a:ext uri="{FF2B5EF4-FFF2-40B4-BE49-F238E27FC236}">
                <a16:creationId xmlns:a16="http://schemas.microsoft.com/office/drawing/2014/main" id="{2980193F-0084-4552-B16D-FBE372C6C01D}"/>
              </a:ext>
            </a:extLst>
          </p:cNvPr>
          <p:cNvSpPr/>
          <p:nvPr/>
        </p:nvSpPr>
        <p:spPr>
          <a:xfrm flipH="1">
            <a:off x="8044862" y="3595018"/>
            <a:ext cx="110333" cy="3383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5" name="正方形/長方形 134">
            <a:extLst>
              <a:ext uri="{FF2B5EF4-FFF2-40B4-BE49-F238E27FC236}">
                <a16:creationId xmlns:a16="http://schemas.microsoft.com/office/drawing/2014/main" id="{7CF3736E-0E04-42C1-8127-5C82A97530B1}"/>
              </a:ext>
            </a:extLst>
          </p:cNvPr>
          <p:cNvSpPr/>
          <p:nvPr/>
        </p:nvSpPr>
        <p:spPr>
          <a:xfrm flipH="1">
            <a:off x="4913381" y="4476314"/>
            <a:ext cx="155186" cy="7797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6" name="正方形/長方形 135">
            <a:extLst>
              <a:ext uri="{FF2B5EF4-FFF2-40B4-BE49-F238E27FC236}">
                <a16:creationId xmlns:a16="http://schemas.microsoft.com/office/drawing/2014/main" id="{46CDFF68-1E0A-4528-9A67-5A67BA20DC8B}"/>
              </a:ext>
            </a:extLst>
          </p:cNvPr>
          <p:cNvSpPr/>
          <p:nvPr/>
        </p:nvSpPr>
        <p:spPr>
          <a:xfrm flipH="1">
            <a:off x="4988289" y="4440557"/>
            <a:ext cx="44549" cy="384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 name="正方形/長方形 136">
            <a:extLst>
              <a:ext uri="{FF2B5EF4-FFF2-40B4-BE49-F238E27FC236}">
                <a16:creationId xmlns:a16="http://schemas.microsoft.com/office/drawing/2014/main" id="{EB409029-B2E9-455D-84F3-1B031232590D}"/>
              </a:ext>
            </a:extLst>
          </p:cNvPr>
          <p:cNvSpPr/>
          <p:nvPr/>
        </p:nvSpPr>
        <p:spPr>
          <a:xfrm flipH="1">
            <a:off x="5054663" y="4519104"/>
            <a:ext cx="44549" cy="384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8" name="正方形/長方形 137">
            <a:extLst>
              <a:ext uri="{FF2B5EF4-FFF2-40B4-BE49-F238E27FC236}">
                <a16:creationId xmlns:a16="http://schemas.microsoft.com/office/drawing/2014/main" id="{DB61734A-D600-4E79-B8DA-D3DE58B7A22F}"/>
              </a:ext>
            </a:extLst>
          </p:cNvPr>
          <p:cNvSpPr/>
          <p:nvPr/>
        </p:nvSpPr>
        <p:spPr>
          <a:xfrm flipH="1">
            <a:off x="4878761" y="4552753"/>
            <a:ext cx="44549" cy="384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9" name="正方形/長方形 138">
            <a:extLst>
              <a:ext uri="{FF2B5EF4-FFF2-40B4-BE49-F238E27FC236}">
                <a16:creationId xmlns:a16="http://schemas.microsoft.com/office/drawing/2014/main" id="{9D7BAC22-1BBC-49BD-AED0-155AAE3B2F08}"/>
              </a:ext>
            </a:extLst>
          </p:cNvPr>
          <p:cNvSpPr/>
          <p:nvPr/>
        </p:nvSpPr>
        <p:spPr>
          <a:xfrm flipH="1">
            <a:off x="4387789" y="4663544"/>
            <a:ext cx="107078" cy="7766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0" name="正方形/長方形 139">
            <a:extLst>
              <a:ext uri="{FF2B5EF4-FFF2-40B4-BE49-F238E27FC236}">
                <a16:creationId xmlns:a16="http://schemas.microsoft.com/office/drawing/2014/main" id="{31AEB3CF-F23C-49EA-896D-5F5CA7717301}"/>
              </a:ext>
            </a:extLst>
          </p:cNvPr>
          <p:cNvSpPr/>
          <p:nvPr/>
        </p:nvSpPr>
        <p:spPr>
          <a:xfrm flipH="1">
            <a:off x="4498685" y="4661643"/>
            <a:ext cx="42607" cy="345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1" name="正方形/長方形 140">
            <a:extLst>
              <a:ext uri="{FF2B5EF4-FFF2-40B4-BE49-F238E27FC236}">
                <a16:creationId xmlns:a16="http://schemas.microsoft.com/office/drawing/2014/main" id="{6C456F5F-7DFC-4B70-82C5-610560B13094}"/>
              </a:ext>
            </a:extLst>
          </p:cNvPr>
          <p:cNvSpPr/>
          <p:nvPr/>
        </p:nvSpPr>
        <p:spPr>
          <a:xfrm flipH="1">
            <a:off x="4654545" y="4773711"/>
            <a:ext cx="42607" cy="345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2" name="正方形/長方形 141">
            <a:extLst>
              <a:ext uri="{FF2B5EF4-FFF2-40B4-BE49-F238E27FC236}">
                <a16:creationId xmlns:a16="http://schemas.microsoft.com/office/drawing/2014/main" id="{99E835A8-7AF5-49B2-A28B-3D3F05353A2C}"/>
              </a:ext>
            </a:extLst>
          </p:cNvPr>
          <p:cNvSpPr/>
          <p:nvPr/>
        </p:nvSpPr>
        <p:spPr>
          <a:xfrm flipH="1">
            <a:off x="4691429" y="4734228"/>
            <a:ext cx="75620" cy="345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3" name="正方形/長方形 142">
            <a:extLst>
              <a:ext uri="{FF2B5EF4-FFF2-40B4-BE49-F238E27FC236}">
                <a16:creationId xmlns:a16="http://schemas.microsoft.com/office/drawing/2014/main" id="{2676531A-7D49-4669-98A9-2C807C5D07C4}"/>
              </a:ext>
            </a:extLst>
          </p:cNvPr>
          <p:cNvSpPr/>
          <p:nvPr/>
        </p:nvSpPr>
        <p:spPr>
          <a:xfrm flipH="1">
            <a:off x="4653615" y="4808502"/>
            <a:ext cx="115699" cy="345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4" name="正方形/長方形 143">
            <a:extLst>
              <a:ext uri="{FF2B5EF4-FFF2-40B4-BE49-F238E27FC236}">
                <a16:creationId xmlns:a16="http://schemas.microsoft.com/office/drawing/2014/main" id="{3B66ABE2-7021-4FDB-A75C-D1C3F22E3FAE}"/>
              </a:ext>
            </a:extLst>
          </p:cNvPr>
          <p:cNvSpPr/>
          <p:nvPr/>
        </p:nvSpPr>
        <p:spPr>
          <a:xfrm flipH="1">
            <a:off x="4614643" y="4847902"/>
            <a:ext cx="45123" cy="345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5" name="正方形/長方形 144">
            <a:extLst>
              <a:ext uri="{FF2B5EF4-FFF2-40B4-BE49-F238E27FC236}">
                <a16:creationId xmlns:a16="http://schemas.microsoft.com/office/drawing/2014/main" id="{90FEF7AB-D122-4F49-9A25-0A6713E5BCE8}"/>
              </a:ext>
            </a:extLst>
          </p:cNvPr>
          <p:cNvSpPr/>
          <p:nvPr/>
        </p:nvSpPr>
        <p:spPr>
          <a:xfrm flipH="1">
            <a:off x="4768947" y="4842146"/>
            <a:ext cx="45123" cy="345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6" name="正方形/長方形 145">
            <a:extLst>
              <a:ext uri="{FF2B5EF4-FFF2-40B4-BE49-F238E27FC236}">
                <a16:creationId xmlns:a16="http://schemas.microsoft.com/office/drawing/2014/main" id="{98FFB381-9227-4E39-B812-11CAF829EB19}"/>
              </a:ext>
            </a:extLst>
          </p:cNvPr>
          <p:cNvSpPr/>
          <p:nvPr/>
        </p:nvSpPr>
        <p:spPr>
          <a:xfrm flipH="1">
            <a:off x="4504393" y="4919956"/>
            <a:ext cx="45123" cy="345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7" name="正方形/長方形 146">
            <a:extLst>
              <a:ext uri="{FF2B5EF4-FFF2-40B4-BE49-F238E27FC236}">
                <a16:creationId xmlns:a16="http://schemas.microsoft.com/office/drawing/2014/main" id="{2C0D31EC-CD04-4D48-BB3D-652524C4A515}"/>
              </a:ext>
            </a:extLst>
          </p:cNvPr>
          <p:cNvSpPr/>
          <p:nvPr/>
        </p:nvSpPr>
        <p:spPr>
          <a:xfrm flipH="1">
            <a:off x="5289460" y="4781331"/>
            <a:ext cx="45123" cy="345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8" name="正方形/長方形 147">
            <a:extLst>
              <a:ext uri="{FF2B5EF4-FFF2-40B4-BE49-F238E27FC236}">
                <a16:creationId xmlns:a16="http://schemas.microsoft.com/office/drawing/2014/main" id="{583365D4-23AD-4EC5-B2B1-CDD863514FC6}"/>
              </a:ext>
            </a:extLst>
          </p:cNvPr>
          <p:cNvSpPr/>
          <p:nvPr/>
        </p:nvSpPr>
        <p:spPr>
          <a:xfrm flipH="1">
            <a:off x="5250254" y="4739179"/>
            <a:ext cx="185118" cy="3660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9" name="正方形/長方形 148">
            <a:extLst>
              <a:ext uri="{FF2B5EF4-FFF2-40B4-BE49-F238E27FC236}">
                <a16:creationId xmlns:a16="http://schemas.microsoft.com/office/drawing/2014/main" id="{6C42B938-3D7B-4894-9A85-B3E732721FE0}"/>
              </a:ext>
            </a:extLst>
          </p:cNvPr>
          <p:cNvSpPr/>
          <p:nvPr/>
        </p:nvSpPr>
        <p:spPr>
          <a:xfrm flipH="1">
            <a:off x="5211656" y="4708587"/>
            <a:ext cx="196225" cy="345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0" name="正方形/長方形 149">
            <a:extLst>
              <a:ext uri="{FF2B5EF4-FFF2-40B4-BE49-F238E27FC236}">
                <a16:creationId xmlns:a16="http://schemas.microsoft.com/office/drawing/2014/main" id="{D42BAA40-C952-4FD2-B1A5-46FC9F1AEC9E}"/>
              </a:ext>
            </a:extLst>
          </p:cNvPr>
          <p:cNvSpPr/>
          <p:nvPr/>
        </p:nvSpPr>
        <p:spPr>
          <a:xfrm flipH="1">
            <a:off x="5250255" y="4665291"/>
            <a:ext cx="153886" cy="4184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1" name="正方形/長方形 150">
            <a:extLst>
              <a:ext uri="{FF2B5EF4-FFF2-40B4-BE49-F238E27FC236}">
                <a16:creationId xmlns:a16="http://schemas.microsoft.com/office/drawing/2014/main" id="{00BBFBC5-77CF-49A7-A393-F8D216FB03D7}"/>
              </a:ext>
            </a:extLst>
          </p:cNvPr>
          <p:cNvSpPr/>
          <p:nvPr/>
        </p:nvSpPr>
        <p:spPr>
          <a:xfrm flipH="1">
            <a:off x="5286491" y="4607135"/>
            <a:ext cx="113244" cy="2845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2" name="正方形/長方形 151">
            <a:extLst>
              <a:ext uri="{FF2B5EF4-FFF2-40B4-BE49-F238E27FC236}">
                <a16:creationId xmlns:a16="http://schemas.microsoft.com/office/drawing/2014/main" id="{26B2D976-38D4-4620-BAFA-7E5C425E5235}"/>
              </a:ext>
            </a:extLst>
          </p:cNvPr>
          <p:cNvSpPr/>
          <p:nvPr/>
        </p:nvSpPr>
        <p:spPr>
          <a:xfrm flipH="1">
            <a:off x="5326166" y="4519305"/>
            <a:ext cx="339328" cy="3556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3" name="正方形/長方形 152">
            <a:extLst>
              <a:ext uri="{FF2B5EF4-FFF2-40B4-BE49-F238E27FC236}">
                <a16:creationId xmlns:a16="http://schemas.microsoft.com/office/drawing/2014/main" id="{B5286CBD-B5AD-4F49-BD83-0F87E5F67EEE}"/>
              </a:ext>
            </a:extLst>
          </p:cNvPr>
          <p:cNvSpPr/>
          <p:nvPr/>
        </p:nvSpPr>
        <p:spPr>
          <a:xfrm flipH="1">
            <a:off x="5323378" y="4545081"/>
            <a:ext cx="44549" cy="789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4" name="正方形/長方形 153">
            <a:extLst>
              <a:ext uri="{FF2B5EF4-FFF2-40B4-BE49-F238E27FC236}">
                <a16:creationId xmlns:a16="http://schemas.microsoft.com/office/drawing/2014/main" id="{FED2B8C0-10B0-4CA7-B781-C611D5B07AE1}"/>
              </a:ext>
            </a:extLst>
          </p:cNvPr>
          <p:cNvSpPr/>
          <p:nvPr/>
        </p:nvSpPr>
        <p:spPr>
          <a:xfrm flipH="1">
            <a:off x="5507460" y="4446001"/>
            <a:ext cx="380047" cy="3556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5" name="正方形/長方形 154">
            <a:extLst>
              <a:ext uri="{FF2B5EF4-FFF2-40B4-BE49-F238E27FC236}">
                <a16:creationId xmlns:a16="http://schemas.microsoft.com/office/drawing/2014/main" id="{C5B30179-BFA7-4F0F-8385-E8631B6FD501}"/>
              </a:ext>
            </a:extLst>
          </p:cNvPr>
          <p:cNvSpPr/>
          <p:nvPr/>
        </p:nvSpPr>
        <p:spPr>
          <a:xfrm flipH="1">
            <a:off x="5809346" y="4483934"/>
            <a:ext cx="190023" cy="3556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6" name="正方形/長方形 155">
            <a:extLst>
              <a:ext uri="{FF2B5EF4-FFF2-40B4-BE49-F238E27FC236}">
                <a16:creationId xmlns:a16="http://schemas.microsoft.com/office/drawing/2014/main" id="{58F0D0D0-3D93-42B1-AC81-29C6F23DD5F4}"/>
              </a:ext>
            </a:extLst>
          </p:cNvPr>
          <p:cNvSpPr/>
          <p:nvPr/>
        </p:nvSpPr>
        <p:spPr>
          <a:xfrm flipH="1">
            <a:off x="5846583" y="4518908"/>
            <a:ext cx="190023" cy="3699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7" name="正方形/長方形 156">
            <a:extLst>
              <a:ext uri="{FF2B5EF4-FFF2-40B4-BE49-F238E27FC236}">
                <a16:creationId xmlns:a16="http://schemas.microsoft.com/office/drawing/2014/main" id="{BCC1BA5E-E3FC-4FE8-B8F8-E153EE00F3A4}"/>
              </a:ext>
            </a:extLst>
          </p:cNvPr>
          <p:cNvSpPr/>
          <p:nvPr/>
        </p:nvSpPr>
        <p:spPr>
          <a:xfrm flipH="1">
            <a:off x="5885478" y="4550147"/>
            <a:ext cx="41957" cy="4291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8" name="正方形/長方形 157">
            <a:extLst>
              <a:ext uri="{FF2B5EF4-FFF2-40B4-BE49-F238E27FC236}">
                <a16:creationId xmlns:a16="http://schemas.microsoft.com/office/drawing/2014/main" id="{F06F238A-A889-4E4A-9B26-B46D494423C8}"/>
              </a:ext>
            </a:extLst>
          </p:cNvPr>
          <p:cNvSpPr/>
          <p:nvPr/>
        </p:nvSpPr>
        <p:spPr>
          <a:xfrm flipH="1">
            <a:off x="5588169" y="4476069"/>
            <a:ext cx="113284" cy="4291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9" name="正方形/長方形 158">
            <a:extLst>
              <a:ext uri="{FF2B5EF4-FFF2-40B4-BE49-F238E27FC236}">
                <a16:creationId xmlns:a16="http://schemas.microsoft.com/office/drawing/2014/main" id="{8843CEA8-1FAC-46CD-A3DD-02C21FB54EDA}"/>
              </a:ext>
            </a:extLst>
          </p:cNvPr>
          <p:cNvSpPr/>
          <p:nvPr/>
        </p:nvSpPr>
        <p:spPr>
          <a:xfrm flipH="1">
            <a:off x="5623317" y="4549698"/>
            <a:ext cx="43048" cy="4291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0" name="正方形/長方形 159">
            <a:extLst>
              <a:ext uri="{FF2B5EF4-FFF2-40B4-BE49-F238E27FC236}">
                <a16:creationId xmlns:a16="http://schemas.microsoft.com/office/drawing/2014/main" id="{5824457C-8955-4990-91D6-4126CA2F7191}"/>
              </a:ext>
            </a:extLst>
          </p:cNvPr>
          <p:cNvSpPr/>
          <p:nvPr/>
        </p:nvSpPr>
        <p:spPr>
          <a:xfrm flipH="1">
            <a:off x="5249249" y="5222411"/>
            <a:ext cx="78244" cy="4291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1" name="正方形/長方形 160">
            <a:extLst>
              <a:ext uri="{FF2B5EF4-FFF2-40B4-BE49-F238E27FC236}">
                <a16:creationId xmlns:a16="http://schemas.microsoft.com/office/drawing/2014/main" id="{3FC2DDCA-57C2-46C9-A6C6-B037A01D9396}"/>
              </a:ext>
            </a:extLst>
          </p:cNvPr>
          <p:cNvSpPr/>
          <p:nvPr/>
        </p:nvSpPr>
        <p:spPr>
          <a:xfrm flipH="1">
            <a:off x="3969808" y="5309446"/>
            <a:ext cx="570735" cy="3383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2" name="正方形/長方形 161">
            <a:extLst>
              <a:ext uri="{FF2B5EF4-FFF2-40B4-BE49-F238E27FC236}">
                <a16:creationId xmlns:a16="http://schemas.microsoft.com/office/drawing/2014/main" id="{917E0078-0A06-46DD-8C05-56CDE71E392A}"/>
              </a:ext>
            </a:extLst>
          </p:cNvPr>
          <p:cNvSpPr/>
          <p:nvPr/>
        </p:nvSpPr>
        <p:spPr>
          <a:xfrm flipH="1">
            <a:off x="3978490" y="5250659"/>
            <a:ext cx="416637" cy="3755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3" name="正方形/長方形 162">
            <a:extLst>
              <a:ext uri="{FF2B5EF4-FFF2-40B4-BE49-F238E27FC236}">
                <a16:creationId xmlns:a16="http://schemas.microsoft.com/office/drawing/2014/main" id="{2829370B-3C2C-404E-9CD6-1358A8A7B78F}"/>
              </a:ext>
            </a:extLst>
          </p:cNvPr>
          <p:cNvSpPr/>
          <p:nvPr/>
        </p:nvSpPr>
        <p:spPr>
          <a:xfrm flipH="1">
            <a:off x="4622699" y="5254120"/>
            <a:ext cx="185261" cy="3755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4" name="正方形/長方形 163">
            <a:extLst>
              <a:ext uri="{FF2B5EF4-FFF2-40B4-BE49-F238E27FC236}">
                <a16:creationId xmlns:a16="http://schemas.microsoft.com/office/drawing/2014/main" id="{BB4D240D-7863-4CC7-8DAB-3BD456D5B703}"/>
              </a:ext>
            </a:extLst>
          </p:cNvPr>
          <p:cNvSpPr/>
          <p:nvPr/>
        </p:nvSpPr>
        <p:spPr>
          <a:xfrm flipH="1">
            <a:off x="4649476" y="5281687"/>
            <a:ext cx="154730" cy="3417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5" name="正方形/長方形 164">
            <a:extLst>
              <a:ext uri="{FF2B5EF4-FFF2-40B4-BE49-F238E27FC236}">
                <a16:creationId xmlns:a16="http://schemas.microsoft.com/office/drawing/2014/main" id="{6A710FF0-9621-4964-AE64-D73184936D88}"/>
              </a:ext>
            </a:extLst>
          </p:cNvPr>
          <p:cNvSpPr/>
          <p:nvPr/>
        </p:nvSpPr>
        <p:spPr>
          <a:xfrm flipH="1">
            <a:off x="4688017" y="5306915"/>
            <a:ext cx="44872" cy="3417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6" name="正方形/長方形 165">
            <a:extLst>
              <a:ext uri="{FF2B5EF4-FFF2-40B4-BE49-F238E27FC236}">
                <a16:creationId xmlns:a16="http://schemas.microsoft.com/office/drawing/2014/main" id="{07584D30-9EDF-4894-8EE6-E3EBD870C898}"/>
              </a:ext>
            </a:extLst>
          </p:cNvPr>
          <p:cNvSpPr/>
          <p:nvPr/>
        </p:nvSpPr>
        <p:spPr>
          <a:xfrm flipH="1">
            <a:off x="4429386" y="5253194"/>
            <a:ext cx="111157" cy="3755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7" name="正方形/長方形 166">
            <a:extLst>
              <a:ext uri="{FF2B5EF4-FFF2-40B4-BE49-F238E27FC236}">
                <a16:creationId xmlns:a16="http://schemas.microsoft.com/office/drawing/2014/main" id="{EAAF01F7-DDC0-46F7-BCAA-34B3B505F20F}"/>
              </a:ext>
            </a:extLst>
          </p:cNvPr>
          <p:cNvSpPr/>
          <p:nvPr/>
        </p:nvSpPr>
        <p:spPr>
          <a:xfrm flipH="1">
            <a:off x="4466391" y="5289497"/>
            <a:ext cx="80033" cy="4018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8" name="正方形/長方形 167">
            <a:extLst>
              <a:ext uri="{FF2B5EF4-FFF2-40B4-BE49-F238E27FC236}">
                <a16:creationId xmlns:a16="http://schemas.microsoft.com/office/drawing/2014/main" id="{2C506664-0572-4A5E-A224-9FA32802C147}"/>
              </a:ext>
            </a:extLst>
          </p:cNvPr>
          <p:cNvSpPr/>
          <p:nvPr/>
        </p:nvSpPr>
        <p:spPr>
          <a:xfrm flipH="1">
            <a:off x="4495384" y="5321889"/>
            <a:ext cx="47558" cy="8229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9" name="正方形/長方形 168">
            <a:extLst>
              <a:ext uri="{FF2B5EF4-FFF2-40B4-BE49-F238E27FC236}">
                <a16:creationId xmlns:a16="http://schemas.microsoft.com/office/drawing/2014/main" id="{15C6BBF0-EC83-449E-B6FA-2009570885BA}"/>
              </a:ext>
            </a:extLst>
          </p:cNvPr>
          <p:cNvSpPr/>
          <p:nvPr/>
        </p:nvSpPr>
        <p:spPr>
          <a:xfrm flipH="1">
            <a:off x="3792571" y="5670016"/>
            <a:ext cx="43164" cy="393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0" name="正方形/長方形 169">
            <a:extLst>
              <a:ext uri="{FF2B5EF4-FFF2-40B4-BE49-F238E27FC236}">
                <a16:creationId xmlns:a16="http://schemas.microsoft.com/office/drawing/2014/main" id="{D940DCF4-142E-4B72-B425-BE226D7AFD0B}"/>
              </a:ext>
            </a:extLst>
          </p:cNvPr>
          <p:cNvSpPr/>
          <p:nvPr/>
        </p:nvSpPr>
        <p:spPr>
          <a:xfrm flipH="1">
            <a:off x="5592786" y="5898520"/>
            <a:ext cx="36104" cy="3556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1" name="正方形/長方形 170">
            <a:extLst>
              <a:ext uri="{FF2B5EF4-FFF2-40B4-BE49-F238E27FC236}">
                <a16:creationId xmlns:a16="http://schemas.microsoft.com/office/drawing/2014/main" id="{A3954395-B0A0-4B21-88E7-0A6A421E42CD}"/>
              </a:ext>
            </a:extLst>
          </p:cNvPr>
          <p:cNvSpPr/>
          <p:nvPr/>
        </p:nvSpPr>
        <p:spPr>
          <a:xfrm flipH="1">
            <a:off x="5595602" y="5865857"/>
            <a:ext cx="78654" cy="3770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2" name="正方形/長方形 171">
            <a:extLst>
              <a:ext uri="{FF2B5EF4-FFF2-40B4-BE49-F238E27FC236}">
                <a16:creationId xmlns:a16="http://schemas.microsoft.com/office/drawing/2014/main" id="{AB00FBF3-4F7E-4E34-A32D-4B29B684BF47}"/>
              </a:ext>
            </a:extLst>
          </p:cNvPr>
          <p:cNvSpPr/>
          <p:nvPr/>
        </p:nvSpPr>
        <p:spPr>
          <a:xfrm flipH="1">
            <a:off x="5623317" y="5831658"/>
            <a:ext cx="119381" cy="3556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3" name="正方形/長方形 172">
            <a:extLst>
              <a:ext uri="{FF2B5EF4-FFF2-40B4-BE49-F238E27FC236}">
                <a16:creationId xmlns:a16="http://schemas.microsoft.com/office/drawing/2014/main" id="{B01B5843-E020-46C9-BE89-A5655C8D00DE}"/>
              </a:ext>
            </a:extLst>
          </p:cNvPr>
          <p:cNvSpPr/>
          <p:nvPr/>
        </p:nvSpPr>
        <p:spPr>
          <a:xfrm flipH="1" flipV="1">
            <a:off x="5622338" y="5757363"/>
            <a:ext cx="161164" cy="718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4" name="正方形/長方形 173">
            <a:extLst>
              <a:ext uri="{FF2B5EF4-FFF2-40B4-BE49-F238E27FC236}">
                <a16:creationId xmlns:a16="http://schemas.microsoft.com/office/drawing/2014/main" id="{D0F15FC1-9D92-4B56-9C1D-5FE355780FF2}"/>
              </a:ext>
            </a:extLst>
          </p:cNvPr>
          <p:cNvSpPr/>
          <p:nvPr/>
        </p:nvSpPr>
        <p:spPr>
          <a:xfrm flipH="1">
            <a:off x="5775915" y="5794564"/>
            <a:ext cx="35814" cy="3556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5" name="正方形/長方形 174">
            <a:extLst>
              <a:ext uri="{FF2B5EF4-FFF2-40B4-BE49-F238E27FC236}">
                <a16:creationId xmlns:a16="http://schemas.microsoft.com/office/drawing/2014/main" id="{0E76D1BB-ABB8-4184-9AF8-7EB2E3E63743}"/>
              </a:ext>
            </a:extLst>
          </p:cNvPr>
          <p:cNvSpPr/>
          <p:nvPr/>
        </p:nvSpPr>
        <p:spPr>
          <a:xfrm flipH="1">
            <a:off x="5667664" y="5713547"/>
            <a:ext cx="149226" cy="4381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6" name="正方形/長方形 175">
            <a:extLst>
              <a:ext uri="{FF2B5EF4-FFF2-40B4-BE49-F238E27FC236}">
                <a16:creationId xmlns:a16="http://schemas.microsoft.com/office/drawing/2014/main" id="{7E0F8D4C-D4DF-46A6-A083-DE47CF354CC3}"/>
              </a:ext>
            </a:extLst>
          </p:cNvPr>
          <p:cNvSpPr/>
          <p:nvPr/>
        </p:nvSpPr>
        <p:spPr>
          <a:xfrm flipH="1">
            <a:off x="5741712" y="5672555"/>
            <a:ext cx="149226" cy="4381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7" name="正方形/長方形 176">
            <a:extLst>
              <a:ext uri="{FF2B5EF4-FFF2-40B4-BE49-F238E27FC236}">
                <a16:creationId xmlns:a16="http://schemas.microsoft.com/office/drawing/2014/main" id="{4B4A1C70-26DB-4091-A935-FBA6B6EA2232}"/>
              </a:ext>
            </a:extLst>
          </p:cNvPr>
          <p:cNvSpPr/>
          <p:nvPr/>
        </p:nvSpPr>
        <p:spPr>
          <a:xfrm flipH="1">
            <a:off x="5778973" y="5634416"/>
            <a:ext cx="113412"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8" name="正方形/長方形 177">
            <a:extLst>
              <a:ext uri="{FF2B5EF4-FFF2-40B4-BE49-F238E27FC236}">
                <a16:creationId xmlns:a16="http://schemas.microsoft.com/office/drawing/2014/main" id="{8ACDC11B-C326-4816-AEFF-637E59827BE8}"/>
              </a:ext>
            </a:extLst>
          </p:cNvPr>
          <p:cNvSpPr/>
          <p:nvPr/>
        </p:nvSpPr>
        <p:spPr>
          <a:xfrm flipH="1">
            <a:off x="5809018" y="5602076"/>
            <a:ext cx="86193"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9" name="正方形/長方形 178">
            <a:extLst>
              <a:ext uri="{FF2B5EF4-FFF2-40B4-BE49-F238E27FC236}">
                <a16:creationId xmlns:a16="http://schemas.microsoft.com/office/drawing/2014/main" id="{59DE6316-42AB-4B7C-BF41-7B414A437232}"/>
              </a:ext>
            </a:extLst>
          </p:cNvPr>
          <p:cNvSpPr/>
          <p:nvPr/>
        </p:nvSpPr>
        <p:spPr>
          <a:xfrm flipH="1">
            <a:off x="5817946" y="5562079"/>
            <a:ext cx="80159"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0" name="正方形/長方形 179">
            <a:extLst>
              <a:ext uri="{FF2B5EF4-FFF2-40B4-BE49-F238E27FC236}">
                <a16:creationId xmlns:a16="http://schemas.microsoft.com/office/drawing/2014/main" id="{3F631B61-603E-43FF-B169-67CAACF67610}"/>
              </a:ext>
            </a:extLst>
          </p:cNvPr>
          <p:cNvSpPr/>
          <p:nvPr/>
        </p:nvSpPr>
        <p:spPr>
          <a:xfrm flipH="1">
            <a:off x="5815755" y="5527330"/>
            <a:ext cx="71342"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1" name="正方形/長方形 180">
            <a:extLst>
              <a:ext uri="{FF2B5EF4-FFF2-40B4-BE49-F238E27FC236}">
                <a16:creationId xmlns:a16="http://schemas.microsoft.com/office/drawing/2014/main" id="{4521F7D3-07B2-470F-9D2E-B9DA36BC6C98}"/>
              </a:ext>
            </a:extLst>
          </p:cNvPr>
          <p:cNvSpPr/>
          <p:nvPr/>
        </p:nvSpPr>
        <p:spPr>
          <a:xfrm flipH="1">
            <a:off x="5887794" y="5445270"/>
            <a:ext cx="153874"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2" name="正方形/長方形 181">
            <a:extLst>
              <a:ext uri="{FF2B5EF4-FFF2-40B4-BE49-F238E27FC236}">
                <a16:creationId xmlns:a16="http://schemas.microsoft.com/office/drawing/2014/main" id="{FF21FD29-3C84-4774-8C75-9075813F61B8}"/>
              </a:ext>
            </a:extLst>
          </p:cNvPr>
          <p:cNvSpPr/>
          <p:nvPr/>
        </p:nvSpPr>
        <p:spPr>
          <a:xfrm flipH="1">
            <a:off x="5920526" y="5409514"/>
            <a:ext cx="153874"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3" name="正方形/長方形 182">
            <a:extLst>
              <a:ext uri="{FF2B5EF4-FFF2-40B4-BE49-F238E27FC236}">
                <a16:creationId xmlns:a16="http://schemas.microsoft.com/office/drawing/2014/main" id="{860F1314-5C7C-47E6-9705-4490FF1847E9}"/>
              </a:ext>
            </a:extLst>
          </p:cNvPr>
          <p:cNvSpPr/>
          <p:nvPr/>
        </p:nvSpPr>
        <p:spPr>
          <a:xfrm flipH="1">
            <a:off x="5964669" y="5371058"/>
            <a:ext cx="3693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4" name="正方形/長方形 183">
            <a:extLst>
              <a:ext uri="{FF2B5EF4-FFF2-40B4-BE49-F238E27FC236}">
                <a16:creationId xmlns:a16="http://schemas.microsoft.com/office/drawing/2014/main" id="{3FDCFB5B-65CF-4312-82C1-8A7B2DC1DCAA}"/>
              </a:ext>
            </a:extLst>
          </p:cNvPr>
          <p:cNvSpPr/>
          <p:nvPr/>
        </p:nvSpPr>
        <p:spPr>
          <a:xfrm flipH="1">
            <a:off x="5892393" y="5478347"/>
            <a:ext cx="3693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5" name="正方形/長方形 184">
            <a:extLst>
              <a:ext uri="{FF2B5EF4-FFF2-40B4-BE49-F238E27FC236}">
                <a16:creationId xmlns:a16="http://schemas.microsoft.com/office/drawing/2014/main" id="{DF9C989B-AC60-4BC2-98E9-DEB2D65E4FBE}"/>
              </a:ext>
            </a:extLst>
          </p:cNvPr>
          <p:cNvSpPr/>
          <p:nvPr/>
        </p:nvSpPr>
        <p:spPr>
          <a:xfrm flipH="1">
            <a:off x="6040406" y="5371058"/>
            <a:ext cx="73121"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6" name="正方形/長方形 185">
            <a:extLst>
              <a:ext uri="{FF2B5EF4-FFF2-40B4-BE49-F238E27FC236}">
                <a16:creationId xmlns:a16="http://schemas.microsoft.com/office/drawing/2014/main" id="{E3595511-2898-46EA-8353-6643C592F1AB}"/>
              </a:ext>
            </a:extLst>
          </p:cNvPr>
          <p:cNvSpPr/>
          <p:nvPr/>
        </p:nvSpPr>
        <p:spPr>
          <a:xfrm flipH="1">
            <a:off x="6062704" y="5412895"/>
            <a:ext cx="4591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7" name="正方形/長方形 186">
            <a:extLst>
              <a:ext uri="{FF2B5EF4-FFF2-40B4-BE49-F238E27FC236}">
                <a16:creationId xmlns:a16="http://schemas.microsoft.com/office/drawing/2014/main" id="{5722872C-0516-4285-9C12-F58E789FF938}"/>
              </a:ext>
            </a:extLst>
          </p:cNvPr>
          <p:cNvSpPr/>
          <p:nvPr/>
        </p:nvSpPr>
        <p:spPr>
          <a:xfrm flipH="1">
            <a:off x="7354109" y="4326730"/>
            <a:ext cx="4591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8" name="正方形/長方形 187">
            <a:extLst>
              <a:ext uri="{FF2B5EF4-FFF2-40B4-BE49-F238E27FC236}">
                <a16:creationId xmlns:a16="http://schemas.microsoft.com/office/drawing/2014/main" id="{39636D05-9F89-4B74-8FFF-78D6722002A2}"/>
              </a:ext>
            </a:extLst>
          </p:cNvPr>
          <p:cNvSpPr/>
          <p:nvPr/>
        </p:nvSpPr>
        <p:spPr>
          <a:xfrm flipH="1">
            <a:off x="7168587" y="4136535"/>
            <a:ext cx="4591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9" name="正方形/長方形 188">
            <a:extLst>
              <a:ext uri="{FF2B5EF4-FFF2-40B4-BE49-F238E27FC236}">
                <a16:creationId xmlns:a16="http://schemas.microsoft.com/office/drawing/2014/main" id="{224AF5B8-7EBE-417B-AFCF-8E8FFDA699EB}"/>
              </a:ext>
            </a:extLst>
          </p:cNvPr>
          <p:cNvSpPr/>
          <p:nvPr/>
        </p:nvSpPr>
        <p:spPr>
          <a:xfrm flipH="1">
            <a:off x="7088106" y="4175925"/>
            <a:ext cx="4591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0" name="正方形/長方形 189">
            <a:extLst>
              <a:ext uri="{FF2B5EF4-FFF2-40B4-BE49-F238E27FC236}">
                <a16:creationId xmlns:a16="http://schemas.microsoft.com/office/drawing/2014/main" id="{D7DA0E7E-CC06-4494-944E-0A8D85C89E72}"/>
              </a:ext>
            </a:extLst>
          </p:cNvPr>
          <p:cNvSpPr/>
          <p:nvPr/>
        </p:nvSpPr>
        <p:spPr>
          <a:xfrm flipH="1">
            <a:off x="6487187" y="4101829"/>
            <a:ext cx="15288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1" name="正方形/長方形 190">
            <a:extLst>
              <a:ext uri="{FF2B5EF4-FFF2-40B4-BE49-F238E27FC236}">
                <a16:creationId xmlns:a16="http://schemas.microsoft.com/office/drawing/2014/main" id="{B4C2C0BF-74F1-48C5-B5AF-74B4588029CE}"/>
              </a:ext>
            </a:extLst>
          </p:cNvPr>
          <p:cNvSpPr/>
          <p:nvPr/>
        </p:nvSpPr>
        <p:spPr>
          <a:xfrm flipH="1" flipV="1">
            <a:off x="6601740" y="4140400"/>
            <a:ext cx="185773" cy="4038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2" name="正方形/長方形 191">
            <a:extLst>
              <a:ext uri="{FF2B5EF4-FFF2-40B4-BE49-F238E27FC236}">
                <a16:creationId xmlns:a16="http://schemas.microsoft.com/office/drawing/2014/main" id="{5C1E4A4A-BAD0-43A7-A7E2-32884D0FE332}"/>
              </a:ext>
            </a:extLst>
          </p:cNvPr>
          <p:cNvSpPr/>
          <p:nvPr/>
        </p:nvSpPr>
        <p:spPr>
          <a:xfrm flipH="1" flipV="1">
            <a:off x="6528021" y="4068025"/>
            <a:ext cx="73295" cy="4038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3" name="正方形/長方形 192">
            <a:extLst>
              <a:ext uri="{FF2B5EF4-FFF2-40B4-BE49-F238E27FC236}">
                <a16:creationId xmlns:a16="http://schemas.microsoft.com/office/drawing/2014/main" id="{90A8DB37-653C-4CC7-9167-F14E107EF2FA}"/>
              </a:ext>
            </a:extLst>
          </p:cNvPr>
          <p:cNvSpPr/>
          <p:nvPr/>
        </p:nvSpPr>
        <p:spPr>
          <a:xfrm flipH="1">
            <a:off x="6729232" y="3209832"/>
            <a:ext cx="108632" cy="3775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4" name="正方形/長方形 193">
            <a:extLst>
              <a:ext uri="{FF2B5EF4-FFF2-40B4-BE49-F238E27FC236}">
                <a16:creationId xmlns:a16="http://schemas.microsoft.com/office/drawing/2014/main" id="{B5597338-5137-406A-9A34-B2AA251A9064}"/>
              </a:ext>
            </a:extLst>
          </p:cNvPr>
          <p:cNvSpPr/>
          <p:nvPr/>
        </p:nvSpPr>
        <p:spPr>
          <a:xfrm flipH="1">
            <a:off x="6828166" y="3241390"/>
            <a:ext cx="117323" cy="404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5" name="正方形/長方形 194">
            <a:extLst>
              <a:ext uri="{FF2B5EF4-FFF2-40B4-BE49-F238E27FC236}">
                <a16:creationId xmlns:a16="http://schemas.microsoft.com/office/drawing/2014/main" id="{6B3878F1-2D2D-4595-8BC1-1ADEC24C0B76}"/>
              </a:ext>
            </a:extLst>
          </p:cNvPr>
          <p:cNvSpPr/>
          <p:nvPr/>
        </p:nvSpPr>
        <p:spPr>
          <a:xfrm flipH="1">
            <a:off x="6868507" y="3280898"/>
            <a:ext cx="83299" cy="404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6" name="正方形/長方形 195">
            <a:extLst>
              <a:ext uri="{FF2B5EF4-FFF2-40B4-BE49-F238E27FC236}">
                <a16:creationId xmlns:a16="http://schemas.microsoft.com/office/drawing/2014/main" id="{E265B9B6-FA42-47AD-8DA8-2416E47F0A12}"/>
              </a:ext>
            </a:extLst>
          </p:cNvPr>
          <p:cNvSpPr/>
          <p:nvPr/>
        </p:nvSpPr>
        <p:spPr>
          <a:xfrm flipH="1">
            <a:off x="6645867" y="3319470"/>
            <a:ext cx="122159" cy="404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7" name="正方形/長方形 196">
            <a:extLst>
              <a:ext uri="{FF2B5EF4-FFF2-40B4-BE49-F238E27FC236}">
                <a16:creationId xmlns:a16="http://schemas.microsoft.com/office/drawing/2014/main" id="{B8B85455-0AF1-4CD5-B3AE-9B38D0FE5475}"/>
              </a:ext>
            </a:extLst>
          </p:cNvPr>
          <p:cNvSpPr/>
          <p:nvPr/>
        </p:nvSpPr>
        <p:spPr>
          <a:xfrm flipH="1">
            <a:off x="6610402" y="3362511"/>
            <a:ext cx="149034" cy="404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8" name="正方形/長方形 197">
            <a:extLst>
              <a:ext uri="{FF2B5EF4-FFF2-40B4-BE49-F238E27FC236}">
                <a16:creationId xmlns:a16="http://schemas.microsoft.com/office/drawing/2014/main" id="{F81DF49A-99A2-478C-BEE3-6A81928511B9}"/>
              </a:ext>
            </a:extLst>
          </p:cNvPr>
          <p:cNvSpPr/>
          <p:nvPr/>
        </p:nvSpPr>
        <p:spPr>
          <a:xfrm flipH="1">
            <a:off x="6603104" y="3409904"/>
            <a:ext cx="379704" cy="9617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9" name="正方形/長方形 198">
            <a:extLst>
              <a:ext uri="{FF2B5EF4-FFF2-40B4-BE49-F238E27FC236}">
                <a16:creationId xmlns:a16="http://schemas.microsoft.com/office/drawing/2014/main" id="{8EB6ED1C-7741-498E-8464-EBDE4E217BB2}"/>
              </a:ext>
            </a:extLst>
          </p:cNvPr>
          <p:cNvSpPr/>
          <p:nvPr/>
        </p:nvSpPr>
        <p:spPr>
          <a:xfrm flipH="1">
            <a:off x="6604592" y="3399311"/>
            <a:ext cx="360842" cy="1282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0" name="正方形/長方形 199">
            <a:extLst>
              <a:ext uri="{FF2B5EF4-FFF2-40B4-BE49-F238E27FC236}">
                <a16:creationId xmlns:a16="http://schemas.microsoft.com/office/drawing/2014/main" id="{4487FBB9-BB69-42DD-83D7-74D75756DA43}"/>
              </a:ext>
            </a:extLst>
          </p:cNvPr>
          <p:cNvSpPr/>
          <p:nvPr/>
        </p:nvSpPr>
        <p:spPr>
          <a:xfrm flipH="1">
            <a:off x="6651055" y="3504654"/>
            <a:ext cx="108632" cy="3775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1" name="正方形/長方形 200">
            <a:extLst>
              <a:ext uri="{FF2B5EF4-FFF2-40B4-BE49-F238E27FC236}">
                <a16:creationId xmlns:a16="http://schemas.microsoft.com/office/drawing/2014/main" id="{5DE46369-3F72-4D9A-83DF-1948087ADE6E}"/>
              </a:ext>
            </a:extLst>
          </p:cNvPr>
          <p:cNvSpPr/>
          <p:nvPr/>
        </p:nvSpPr>
        <p:spPr>
          <a:xfrm flipH="1">
            <a:off x="6794825" y="3506853"/>
            <a:ext cx="301327" cy="4571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2" name="正方形/長方形 201">
            <a:extLst>
              <a:ext uri="{FF2B5EF4-FFF2-40B4-BE49-F238E27FC236}">
                <a16:creationId xmlns:a16="http://schemas.microsoft.com/office/drawing/2014/main" id="{337C92C0-16E7-4AE5-9248-4FB497979E3E}"/>
              </a:ext>
            </a:extLst>
          </p:cNvPr>
          <p:cNvSpPr/>
          <p:nvPr/>
        </p:nvSpPr>
        <p:spPr>
          <a:xfrm flipH="1">
            <a:off x="6980973" y="3439073"/>
            <a:ext cx="89825" cy="7384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3" name="正方形/長方形 202">
            <a:extLst>
              <a:ext uri="{FF2B5EF4-FFF2-40B4-BE49-F238E27FC236}">
                <a16:creationId xmlns:a16="http://schemas.microsoft.com/office/drawing/2014/main" id="{8F7B31F1-799B-4659-AB59-68FCDC216703}"/>
              </a:ext>
            </a:extLst>
          </p:cNvPr>
          <p:cNvSpPr/>
          <p:nvPr/>
        </p:nvSpPr>
        <p:spPr>
          <a:xfrm flipH="1">
            <a:off x="6720131" y="3289830"/>
            <a:ext cx="43569" cy="3223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4" name="正方形/長方形 203">
            <a:extLst>
              <a:ext uri="{FF2B5EF4-FFF2-40B4-BE49-F238E27FC236}">
                <a16:creationId xmlns:a16="http://schemas.microsoft.com/office/drawing/2014/main" id="{7188419F-87FE-41C7-923C-079EBB694EF4}"/>
              </a:ext>
            </a:extLst>
          </p:cNvPr>
          <p:cNvSpPr/>
          <p:nvPr/>
        </p:nvSpPr>
        <p:spPr>
          <a:xfrm flipH="1">
            <a:off x="6568841" y="3432031"/>
            <a:ext cx="43569" cy="4211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5" name="正方形/長方形 204">
            <a:extLst>
              <a:ext uri="{FF2B5EF4-FFF2-40B4-BE49-F238E27FC236}">
                <a16:creationId xmlns:a16="http://schemas.microsoft.com/office/drawing/2014/main" id="{B1A80BB9-E550-44EB-90FC-7EA7A33BF4EE}"/>
              </a:ext>
            </a:extLst>
          </p:cNvPr>
          <p:cNvSpPr/>
          <p:nvPr/>
        </p:nvSpPr>
        <p:spPr>
          <a:xfrm flipH="1">
            <a:off x="6682920" y="3523596"/>
            <a:ext cx="40083" cy="576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6" name="正方形/長方形 205">
            <a:extLst>
              <a:ext uri="{FF2B5EF4-FFF2-40B4-BE49-F238E27FC236}">
                <a16:creationId xmlns:a16="http://schemas.microsoft.com/office/drawing/2014/main" id="{7FD29B4E-A3F5-476B-834D-B3FDB5FC2E4F}"/>
              </a:ext>
            </a:extLst>
          </p:cNvPr>
          <p:cNvSpPr/>
          <p:nvPr/>
        </p:nvSpPr>
        <p:spPr>
          <a:xfrm flipH="1">
            <a:off x="6827586" y="3550032"/>
            <a:ext cx="156661" cy="387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7" name="正方形/長方形 206">
            <a:extLst>
              <a:ext uri="{FF2B5EF4-FFF2-40B4-BE49-F238E27FC236}">
                <a16:creationId xmlns:a16="http://schemas.microsoft.com/office/drawing/2014/main" id="{C1D55F15-38D5-42C6-AAB0-58F81561A5F5}"/>
              </a:ext>
            </a:extLst>
          </p:cNvPr>
          <p:cNvSpPr/>
          <p:nvPr/>
        </p:nvSpPr>
        <p:spPr>
          <a:xfrm flipH="1">
            <a:off x="6933221" y="3638523"/>
            <a:ext cx="147766" cy="387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8" name="正方形/長方形 207">
            <a:extLst>
              <a:ext uri="{FF2B5EF4-FFF2-40B4-BE49-F238E27FC236}">
                <a16:creationId xmlns:a16="http://schemas.microsoft.com/office/drawing/2014/main" id="{A3C72FBE-8A21-4BAC-9A76-8ED6A67DF880}"/>
              </a:ext>
            </a:extLst>
          </p:cNvPr>
          <p:cNvSpPr/>
          <p:nvPr/>
        </p:nvSpPr>
        <p:spPr>
          <a:xfrm flipH="1">
            <a:off x="6858524" y="3676666"/>
            <a:ext cx="42852" cy="387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9" name="正方形/長方形 208">
            <a:extLst>
              <a:ext uri="{FF2B5EF4-FFF2-40B4-BE49-F238E27FC236}">
                <a16:creationId xmlns:a16="http://schemas.microsoft.com/office/drawing/2014/main" id="{B0E263E7-DE58-4254-AC79-E7B1E2C433AF}"/>
              </a:ext>
            </a:extLst>
          </p:cNvPr>
          <p:cNvSpPr/>
          <p:nvPr/>
        </p:nvSpPr>
        <p:spPr>
          <a:xfrm flipH="1">
            <a:off x="7009815" y="3674194"/>
            <a:ext cx="42852" cy="387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0" name="正方形/長方形 209">
            <a:extLst>
              <a:ext uri="{FF2B5EF4-FFF2-40B4-BE49-F238E27FC236}">
                <a16:creationId xmlns:a16="http://schemas.microsoft.com/office/drawing/2014/main" id="{6F88BF40-3169-4219-9AEA-EC27C81C3BB7}"/>
              </a:ext>
            </a:extLst>
          </p:cNvPr>
          <p:cNvSpPr/>
          <p:nvPr/>
        </p:nvSpPr>
        <p:spPr>
          <a:xfrm flipH="1">
            <a:off x="6942395" y="3585893"/>
            <a:ext cx="42852" cy="387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1" name="正方形/長方形 210">
            <a:extLst>
              <a:ext uri="{FF2B5EF4-FFF2-40B4-BE49-F238E27FC236}">
                <a16:creationId xmlns:a16="http://schemas.microsoft.com/office/drawing/2014/main" id="{1786327C-E84E-432B-9E52-F5E0229B0377}"/>
              </a:ext>
            </a:extLst>
          </p:cNvPr>
          <p:cNvSpPr/>
          <p:nvPr/>
        </p:nvSpPr>
        <p:spPr>
          <a:xfrm flipH="1">
            <a:off x="7137039" y="3435579"/>
            <a:ext cx="151673" cy="7914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2" name="正方形/長方形 211">
            <a:extLst>
              <a:ext uri="{FF2B5EF4-FFF2-40B4-BE49-F238E27FC236}">
                <a16:creationId xmlns:a16="http://schemas.microsoft.com/office/drawing/2014/main" id="{C8B3B4C3-E12F-436E-8FA8-E099DC44D349}"/>
              </a:ext>
            </a:extLst>
          </p:cNvPr>
          <p:cNvSpPr/>
          <p:nvPr/>
        </p:nvSpPr>
        <p:spPr>
          <a:xfrm flipH="1">
            <a:off x="7133301" y="3514994"/>
            <a:ext cx="82512" cy="3561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3" name="正方形/長方形 212">
            <a:extLst>
              <a:ext uri="{FF2B5EF4-FFF2-40B4-BE49-F238E27FC236}">
                <a16:creationId xmlns:a16="http://schemas.microsoft.com/office/drawing/2014/main" id="{7F8AFDE4-700C-4214-8FB8-A0CB5037A61E}"/>
              </a:ext>
            </a:extLst>
          </p:cNvPr>
          <p:cNvSpPr/>
          <p:nvPr/>
        </p:nvSpPr>
        <p:spPr>
          <a:xfrm flipH="1">
            <a:off x="7250571" y="3400974"/>
            <a:ext cx="41256" cy="3561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4" name="正方形/長方形 213">
            <a:extLst>
              <a:ext uri="{FF2B5EF4-FFF2-40B4-BE49-F238E27FC236}">
                <a16:creationId xmlns:a16="http://schemas.microsoft.com/office/drawing/2014/main" id="{4017F086-53B2-4591-949E-6BB626923FBB}"/>
              </a:ext>
            </a:extLst>
          </p:cNvPr>
          <p:cNvSpPr/>
          <p:nvPr/>
        </p:nvSpPr>
        <p:spPr>
          <a:xfrm flipH="1">
            <a:off x="7023695" y="3398959"/>
            <a:ext cx="41256" cy="3561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5" name="正方形/長方形 214">
            <a:extLst>
              <a:ext uri="{FF2B5EF4-FFF2-40B4-BE49-F238E27FC236}">
                <a16:creationId xmlns:a16="http://schemas.microsoft.com/office/drawing/2014/main" id="{8EA8A463-E178-4B77-AC93-DB4F6CBF29A3}"/>
              </a:ext>
            </a:extLst>
          </p:cNvPr>
          <p:cNvSpPr/>
          <p:nvPr/>
        </p:nvSpPr>
        <p:spPr>
          <a:xfrm flipH="1">
            <a:off x="6877920" y="3399657"/>
            <a:ext cx="107327" cy="1122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6" name="正方形/長方形 215">
            <a:extLst>
              <a:ext uri="{FF2B5EF4-FFF2-40B4-BE49-F238E27FC236}">
                <a16:creationId xmlns:a16="http://schemas.microsoft.com/office/drawing/2014/main" id="{F85B1A00-ECCD-4541-8CAF-66E3309227C5}"/>
              </a:ext>
            </a:extLst>
          </p:cNvPr>
          <p:cNvSpPr/>
          <p:nvPr/>
        </p:nvSpPr>
        <p:spPr>
          <a:xfrm flipH="1">
            <a:off x="6576465" y="5702933"/>
            <a:ext cx="257557" cy="4571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7" name="正方形/長方形 216">
            <a:extLst>
              <a:ext uri="{FF2B5EF4-FFF2-40B4-BE49-F238E27FC236}">
                <a16:creationId xmlns:a16="http://schemas.microsoft.com/office/drawing/2014/main" id="{6832F4D2-5E5B-4413-8F66-830A6715A7DE}"/>
              </a:ext>
            </a:extLst>
          </p:cNvPr>
          <p:cNvSpPr/>
          <p:nvPr/>
        </p:nvSpPr>
        <p:spPr>
          <a:xfrm flipH="1">
            <a:off x="6797893" y="5666529"/>
            <a:ext cx="151647" cy="4571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8" name="正方形/長方形 217">
            <a:extLst>
              <a:ext uri="{FF2B5EF4-FFF2-40B4-BE49-F238E27FC236}">
                <a16:creationId xmlns:a16="http://schemas.microsoft.com/office/drawing/2014/main" id="{C09B57AF-6872-4D35-A2D1-659DD3C60CC5}"/>
              </a:ext>
            </a:extLst>
          </p:cNvPr>
          <p:cNvSpPr/>
          <p:nvPr/>
        </p:nvSpPr>
        <p:spPr>
          <a:xfrm flipH="1">
            <a:off x="6611785" y="5744867"/>
            <a:ext cx="75398"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9" name="正方形/長方形 218">
            <a:extLst>
              <a:ext uri="{FF2B5EF4-FFF2-40B4-BE49-F238E27FC236}">
                <a16:creationId xmlns:a16="http://schemas.microsoft.com/office/drawing/2014/main" id="{CBA70214-EF71-4BD2-A9B6-FDDED8769699}"/>
              </a:ext>
            </a:extLst>
          </p:cNvPr>
          <p:cNvSpPr/>
          <p:nvPr/>
        </p:nvSpPr>
        <p:spPr>
          <a:xfrm flipH="1">
            <a:off x="6594644" y="5626579"/>
            <a:ext cx="46016"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0" name="正方形/長方形 219">
            <a:extLst>
              <a:ext uri="{FF2B5EF4-FFF2-40B4-BE49-F238E27FC236}">
                <a16:creationId xmlns:a16="http://schemas.microsoft.com/office/drawing/2014/main" id="{C4A2D5FA-FB46-40C5-B31B-746D095430A4}"/>
              </a:ext>
            </a:extLst>
          </p:cNvPr>
          <p:cNvSpPr/>
          <p:nvPr/>
        </p:nvSpPr>
        <p:spPr>
          <a:xfrm flipH="1">
            <a:off x="6594553" y="5586823"/>
            <a:ext cx="46016"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1" name="正方形/長方形 220">
            <a:extLst>
              <a:ext uri="{FF2B5EF4-FFF2-40B4-BE49-F238E27FC236}">
                <a16:creationId xmlns:a16="http://schemas.microsoft.com/office/drawing/2014/main" id="{55A7F346-93F4-4857-BCC4-93BFC06C9B93}"/>
              </a:ext>
            </a:extLst>
          </p:cNvPr>
          <p:cNvSpPr/>
          <p:nvPr/>
        </p:nvSpPr>
        <p:spPr>
          <a:xfrm flipH="1">
            <a:off x="6574019" y="5559428"/>
            <a:ext cx="45096"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2" name="正方形/長方形 221">
            <a:extLst>
              <a:ext uri="{FF2B5EF4-FFF2-40B4-BE49-F238E27FC236}">
                <a16:creationId xmlns:a16="http://schemas.microsoft.com/office/drawing/2014/main" id="{79726494-BB67-4910-A26C-8A07689FEEB4}"/>
              </a:ext>
            </a:extLst>
          </p:cNvPr>
          <p:cNvSpPr/>
          <p:nvPr/>
        </p:nvSpPr>
        <p:spPr>
          <a:xfrm flipH="1">
            <a:off x="6611369" y="5586147"/>
            <a:ext cx="81173"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3" name="正方形/長方形 222">
            <a:extLst>
              <a:ext uri="{FF2B5EF4-FFF2-40B4-BE49-F238E27FC236}">
                <a16:creationId xmlns:a16="http://schemas.microsoft.com/office/drawing/2014/main" id="{09A0652E-60F9-4050-AE7A-820B64758732}"/>
              </a:ext>
            </a:extLst>
          </p:cNvPr>
          <p:cNvSpPr/>
          <p:nvPr/>
        </p:nvSpPr>
        <p:spPr>
          <a:xfrm flipH="1">
            <a:off x="6615872" y="5547777"/>
            <a:ext cx="120948"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4" name="正方形/長方形 223">
            <a:extLst>
              <a:ext uri="{FF2B5EF4-FFF2-40B4-BE49-F238E27FC236}">
                <a16:creationId xmlns:a16="http://schemas.microsoft.com/office/drawing/2014/main" id="{B2316420-2429-4DE0-9EA0-C786EAFDAA94}"/>
              </a:ext>
            </a:extLst>
          </p:cNvPr>
          <p:cNvSpPr/>
          <p:nvPr/>
        </p:nvSpPr>
        <p:spPr>
          <a:xfrm flipH="1">
            <a:off x="6613681" y="5523413"/>
            <a:ext cx="120948"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5" name="正方形/長方形 224">
            <a:extLst>
              <a:ext uri="{FF2B5EF4-FFF2-40B4-BE49-F238E27FC236}">
                <a16:creationId xmlns:a16="http://schemas.microsoft.com/office/drawing/2014/main" id="{5C051E52-F792-4942-A4B0-858E27B150DC}"/>
              </a:ext>
            </a:extLst>
          </p:cNvPr>
          <p:cNvSpPr/>
          <p:nvPr/>
        </p:nvSpPr>
        <p:spPr>
          <a:xfrm flipH="1">
            <a:off x="6687187" y="5484822"/>
            <a:ext cx="78205"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6" name="正方形/長方形 225">
            <a:extLst>
              <a:ext uri="{FF2B5EF4-FFF2-40B4-BE49-F238E27FC236}">
                <a16:creationId xmlns:a16="http://schemas.microsoft.com/office/drawing/2014/main" id="{BB78B401-77D0-4E26-9C78-E40A7E840586}"/>
              </a:ext>
            </a:extLst>
          </p:cNvPr>
          <p:cNvSpPr/>
          <p:nvPr/>
        </p:nvSpPr>
        <p:spPr>
          <a:xfrm flipH="1">
            <a:off x="6726288" y="5448623"/>
            <a:ext cx="82886"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7" name="正方形/長方形 226">
            <a:extLst>
              <a:ext uri="{FF2B5EF4-FFF2-40B4-BE49-F238E27FC236}">
                <a16:creationId xmlns:a16="http://schemas.microsoft.com/office/drawing/2014/main" id="{DB849DD8-9904-4BE1-9536-DC96496138AD}"/>
              </a:ext>
            </a:extLst>
          </p:cNvPr>
          <p:cNvSpPr/>
          <p:nvPr/>
        </p:nvSpPr>
        <p:spPr>
          <a:xfrm flipH="1">
            <a:off x="6723934" y="5411637"/>
            <a:ext cx="198098"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8" name="正方形/長方形 227">
            <a:extLst>
              <a:ext uri="{FF2B5EF4-FFF2-40B4-BE49-F238E27FC236}">
                <a16:creationId xmlns:a16="http://schemas.microsoft.com/office/drawing/2014/main" id="{B71C073A-8241-4BA6-81B0-53DE05BD63F0}"/>
              </a:ext>
            </a:extLst>
          </p:cNvPr>
          <p:cNvSpPr/>
          <p:nvPr/>
        </p:nvSpPr>
        <p:spPr>
          <a:xfrm flipH="1">
            <a:off x="6759436" y="5374868"/>
            <a:ext cx="198098"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9" name="正方形/長方形 228">
            <a:extLst>
              <a:ext uri="{FF2B5EF4-FFF2-40B4-BE49-F238E27FC236}">
                <a16:creationId xmlns:a16="http://schemas.microsoft.com/office/drawing/2014/main" id="{6E1ED7BE-4CC3-4928-81EA-F39EE5E62C19}"/>
              </a:ext>
            </a:extLst>
          </p:cNvPr>
          <p:cNvSpPr/>
          <p:nvPr/>
        </p:nvSpPr>
        <p:spPr>
          <a:xfrm flipH="1">
            <a:off x="6804505" y="5336323"/>
            <a:ext cx="182250"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0" name="正方形/長方形 229">
            <a:extLst>
              <a:ext uri="{FF2B5EF4-FFF2-40B4-BE49-F238E27FC236}">
                <a16:creationId xmlns:a16="http://schemas.microsoft.com/office/drawing/2014/main" id="{3EE02A8F-8ECB-4AE3-BD32-315789E8A651}"/>
              </a:ext>
            </a:extLst>
          </p:cNvPr>
          <p:cNvSpPr/>
          <p:nvPr/>
        </p:nvSpPr>
        <p:spPr>
          <a:xfrm flipH="1">
            <a:off x="6834724" y="5302537"/>
            <a:ext cx="114818"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1" name="正方形/長方形 230">
            <a:extLst>
              <a:ext uri="{FF2B5EF4-FFF2-40B4-BE49-F238E27FC236}">
                <a16:creationId xmlns:a16="http://schemas.microsoft.com/office/drawing/2014/main" id="{C9C9492F-E4CA-4490-8853-71F829C7BCE4}"/>
              </a:ext>
            </a:extLst>
          </p:cNvPr>
          <p:cNvSpPr/>
          <p:nvPr/>
        </p:nvSpPr>
        <p:spPr>
          <a:xfrm flipH="1">
            <a:off x="6836192" y="5261122"/>
            <a:ext cx="45927"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2" name="正方形/長方形 231">
            <a:extLst>
              <a:ext uri="{FF2B5EF4-FFF2-40B4-BE49-F238E27FC236}">
                <a16:creationId xmlns:a16="http://schemas.microsoft.com/office/drawing/2014/main" id="{875BA9AF-F333-443D-BD98-943DB44B3401}"/>
              </a:ext>
            </a:extLst>
          </p:cNvPr>
          <p:cNvSpPr/>
          <p:nvPr/>
        </p:nvSpPr>
        <p:spPr>
          <a:xfrm flipH="1">
            <a:off x="7166949" y="5374794"/>
            <a:ext cx="45927" cy="7392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3" name="正方形/長方形 232">
            <a:extLst>
              <a:ext uri="{FF2B5EF4-FFF2-40B4-BE49-F238E27FC236}">
                <a16:creationId xmlns:a16="http://schemas.microsoft.com/office/drawing/2014/main" id="{6D9D9BA5-F638-48D6-ADB1-3AC989A1BF85}"/>
              </a:ext>
            </a:extLst>
          </p:cNvPr>
          <p:cNvSpPr/>
          <p:nvPr/>
        </p:nvSpPr>
        <p:spPr>
          <a:xfrm flipH="1">
            <a:off x="7575301" y="5332697"/>
            <a:ext cx="45927" cy="7392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4" name="正方形/長方形 233">
            <a:extLst>
              <a:ext uri="{FF2B5EF4-FFF2-40B4-BE49-F238E27FC236}">
                <a16:creationId xmlns:a16="http://schemas.microsoft.com/office/drawing/2014/main" id="{C5E20166-689E-4179-8013-9BD2B50EF815}"/>
              </a:ext>
            </a:extLst>
          </p:cNvPr>
          <p:cNvSpPr/>
          <p:nvPr/>
        </p:nvSpPr>
        <p:spPr>
          <a:xfrm flipH="1">
            <a:off x="7676636" y="5375454"/>
            <a:ext cx="45927" cy="15133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5" name="正方形/長方形 234">
            <a:extLst>
              <a:ext uri="{FF2B5EF4-FFF2-40B4-BE49-F238E27FC236}">
                <a16:creationId xmlns:a16="http://schemas.microsoft.com/office/drawing/2014/main" id="{A7893048-D610-427B-B5B1-BFA51BB3170A}"/>
              </a:ext>
            </a:extLst>
          </p:cNvPr>
          <p:cNvSpPr/>
          <p:nvPr/>
        </p:nvSpPr>
        <p:spPr>
          <a:xfrm flipH="1">
            <a:off x="7571491" y="5501384"/>
            <a:ext cx="45927" cy="7869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6" name="正方形/長方形 235">
            <a:extLst>
              <a:ext uri="{FF2B5EF4-FFF2-40B4-BE49-F238E27FC236}">
                <a16:creationId xmlns:a16="http://schemas.microsoft.com/office/drawing/2014/main" id="{091A5219-D945-4DAF-8460-9FDEC2D41CFE}"/>
              </a:ext>
            </a:extLst>
          </p:cNvPr>
          <p:cNvSpPr/>
          <p:nvPr/>
        </p:nvSpPr>
        <p:spPr>
          <a:xfrm flipH="1">
            <a:off x="7534717" y="5538478"/>
            <a:ext cx="45927" cy="5115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7" name="正方形/長方形 236">
            <a:extLst>
              <a:ext uri="{FF2B5EF4-FFF2-40B4-BE49-F238E27FC236}">
                <a16:creationId xmlns:a16="http://schemas.microsoft.com/office/drawing/2014/main" id="{71CC319E-A9B4-430A-AAD1-67AF1E7B502D}"/>
              </a:ext>
            </a:extLst>
          </p:cNvPr>
          <p:cNvSpPr/>
          <p:nvPr/>
        </p:nvSpPr>
        <p:spPr>
          <a:xfrm flipH="1">
            <a:off x="7398283" y="5509744"/>
            <a:ext cx="45927" cy="5115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8" name="正方形/長方形 237">
            <a:extLst>
              <a:ext uri="{FF2B5EF4-FFF2-40B4-BE49-F238E27FC236}">
                <a16:creationId xmlns:a16="http://schemas.microsoft.com/office/drawing/2014/main" id="{3DB9658D-06DD-4FD2-B58F-98DA837346D1}"/>
              </a:ext>
            </a:extLst>
          </p:cNvPr>
          <p:cNvSpPr/>
          <p:nvPr/>
        </p:nvSpPr>
        <p:spPr>
          <a:xfrm flipH="1">
            <a:off x="7613962" y="5294504"/>
            <a:ext cx="45927" cy="5115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9" name="正方形/長方形 238">
            <a:extLst>
              <a:ext uri="{FF2B5EF4-FFF2-40B4-BE49-F238E27FC236}">
                <a16:creationId xmlns:a16="http://schemas.microsoft.com/office/drawing/2014/main" id="{DB299A7A-1CEC-4064-8B42-F72355BA5AD4}"/>
              </a:ext>
            </a:extLst>
          </p:cNvPr>
          <p:cNvSpPr/>
          <p:nvPr/>
        </p:nvSpPr>
        <p:spPr>
          <a:xfrm flipH="1">
            <a:off x="7842733" y="4959597"/>
            <a:ext cx="45927" cy="7416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0" name="正方形/長方形 239">
            <a:extLst>
              <a:ext uri="{FF2B5EF4-FFF2-40B4-BE49-F238E27FC236}">
                <a16:creationId xmlns:a16="http://schemas.microsoft.com/office/drawing/2014/main" id="{0BB5EFE6-CC05-47A7-AD43-69FBE0ED5775}"/>
              </a:ext>
            </a:extLst>
          </p:cNvPr>
          <p:cNvSpPr/>
          <p:nvPr/>
        </p:nvSpPr>
        <p:spPr>
          <a:xfrm flipH="1">
            <a:off x="7716520" y="5414333"/>
            <a:ext cx="106533" cy="7863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1" name="正方形/長方形 240">
            <a:extLst>
              <a:ext uri="{FF2B5EF4-FFF2-40B4-BE49-F238E27FC236}">
                <a16:creationId xmlns:a16="http://schemas.microsoft.com/office/drawing/2014/main" id="{4F0AEC7E-947C-438A-BBAF-F01434F6F71C}"/>
              </a:ext>
            </a:extLst>
          </p:cNvPr>
          <p:cNvSpPr/>
          <p:nvPr/>
        </p:nvSpPr>
        <p:spPr>
          <a:xfrm flipH="1">
            <a:off x="7612724" y="5538866"/>
            <a:ext cx="58815" cy="3073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2" name="正方形/長方形 241">
            <a:extLst>
              <a:ext uri="{FF2B5EF4-FFF2-40B4-BE49-F238E27FC236}">
                <a16:creationId xmlns:a16="http://schemas.microsoft.com/office/drawing/2014/main" id="{3875FC6E-3630-4908-9805-AF1AA54C3AA3}"/>
              </a:ext>
            </a:extLst>
          </p:cNvPr>
          <p:cNvSpPr/>
          <p:nvPr/>
        </p:nvSpPr>
        <p:spPr>
          <a:xfrm flipH="1">
            <a:off x="7094811" y="5825203"/>
            <a:ext cx="119686" cy="8099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3" name="正方形/長方形 242">
            <a:extLst>
              <a:ext uri="{FF2B5EF4-FFF2-40B4-BE49-F238E27FC236}">
                <a16:creationId xmlns:a16="http://schemas.microsoft.com/office/drawing/2014/main" id="{1E8C5924-7C65-4C2A-ACEE-B78F86C0D403}"/>
              </a:ext>
            </a:extLst>
          </p:cNvPr>
          <p:cNvSpPr/>
          <p:nvPr/>
        </p:nvSpPr>
        <p:spPr>
          <a:xfrm flipH="1">
            <a:off x="7130519" y="5796230"/>
            <a:ext cx="45927" cy="304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4" name="正方形/長方形 243">
            <a:extLst>
              <a:ext uri="{FF2B5EF4-FFF2-40B4-BE49-F238E27FC236}">
                <a16:creationId xmlns:a16="http://schemas.microsoft.com/office/drawing/2014/main" id="{B479D7DC-D8ED-4C7A-A414-E35C0612AAB9}"/>
              </a:ext>
            </a:extLst>
          </p:cNvPr>
          <p:cNvSpPr/>
          <p:nvPr/>
        </p:nvSpPr>
        <p:spPr>
          <a:xfrm flipH="1" flipV="1">
            <a:off x="6312419" y="4181319"/>
            <a:ext cx="255884" cy="5103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 name="正方形/長方形 244">
            <a:extLst>
              <a:ext uri="{FF2B5EF4-FFF2-40B4-BE49-F238E27FC236}">
                <a16:creationId xmlns:a16="http://schemas.microsoft.com/office/drawing/2014/main" id="{3C09F717-0F79-426A-A735-9DA8CE004C1F}"/>
              </a:ext>
            </a:extLst>
          </p:cNvPr>
          <p:cNvSpPr/>
          <p:nvPr/>
        </p:nvSpPr>
        <p:spPr>
          <a:xfrm flipH="1" flipV="1">
            <a:off x="6457415" y="4220420"/>
            <a:ext cx="557970" cy="4571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6" name="正方形/長方形 245">
            <a:extLst>
              <a:ext uri="{FF2B5EF4-FFF2-40B4-BE49-F238E27FC236}">
                <a16:creationId xmlns:a16="http://schemas.microsoft.com/office/drawing/2014/main" id="{D4377004-8B7F-49BD-A329-68ABB62E2AA9}"/>
              </a:ext>
            </a:extLst>
          </p:cNvPr>
          <p:cNvSpPr/>
          <p:nvPr/>
        </p:nvSpPr>
        <p:spPr>
          <a:xfrm flipH="1" flipV="1">
            <a:off x="6460563" y="4255831"/>
            <a:ext cx="592282" cy="3475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7" name="正方形/長方形 246">
            <a:extLst>
              <a:ext uri="{FF2B5EF4-FFF2-40B4-BE49-F238E27FC236}">
                <a16:creationId xmlns:a16="http://schemas.microsoft.com/office/drawing/2014/main" id="{B37A1CC7-3691-4EAB-B0CC-A4509E4D6BDF}"/>
              </a:ext>
            </a:extLst>
          </p:cNvPr>
          <p:cNvSpPr/>
          <p:nvPr/>
        </p:nvSpPr>
        <p:spPr>
          <a:xfrm flipH="1" flipV="1">
            <a:off x="6526557" y="4293078"/>
            <a:ext cx="82099" cy="3475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8" name="正方形/長方形 247">
            <a:extLst>
              <a:ext uri="{FF2B5EF4-FFF2-40B4-BE49-F238E27FC236}">
                <a16:creationId xmlns:a16="http://schemas.microsoft.com/office/drawing/2014/main" id="{FEAA9C0E-0233-4AC4-BF9B-BD3DC8A9B6CC}"/>
              </a:ext>
            </a:extLst>
          </p:cNvPr>
          <p:cNvSpPr/>
          <p:nvPr/>
        </p:nvSpPr>
        <p:spPr>
          <a:xfrm flipH="1" flipV="1">
            <a:off x="6646285" y="4437738"/>
            <a:ext cx="82099" cy="4012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9" name="正方形/長方形 248">
            <a:extLst>
              <a:ext uri="{FF2B5EF4-FFF2-40B4-BE49-F238E27FC236}">
                <a16:creationId xmlns:a16="http://schemas.microsoft.com/office/drawing/2014/main" id="{5C5DE94E-8619-4881-AEA1-A91D19EF4FC7}"/>
              </a:ext>
            </a:extLst>
          </p:cNvPr>
          <p:cNvSpPr/>
          <p:nvPr/>
        </p:nvSpPr>
        <p:spPr>
          <a:xfrm flipH="1" flipV="1">
            <a:off x="6684224" y="4476235"/>
            <a:ext cx="82099" cy="383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0" name="正方形/長方形 249">
            <a:extLst>
              <a:ext uri="{FF2B5EF4-FFF2-40B4-BE49-F238E27FC236}">
                <a16:creationId xmlns:a16="http://schemas.microsoft.com/office/drawing/2014/main" id="{90B15BEC-BF24-40A6-93AB-938726156FDB}"/>
              </a:ext>
            </a:extLst>
          </p:cNvPr>
          <p:cNvSpPr/>
          <p:nvPr/>
        </p:nvSpPr>
        <p:spPr>
          <a:xfrm flipH="1" flipV="1">
            <a:off x="6752515" y="4286080"/>
            <a:ext cx="232767" cy="3946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1" name="正方形/長方形 250">
            <a:extLst>
              <a:ext uri="{FF2B5EF4-FFF2-40B4-BE49-F238E27FC236}">
                <a16:creationId xmlns:a16="http://schemas.microsoft.com/office/drawing/2014/main" id="{59E30E22-A3EB-4907-B0A1-CD70BF2D5893}"/>
              </a:ext>
            </a:extLst>
          </p:cNvPr>
          <p:cNvSpPr/>
          <p:nvPr/>
        </p:nvSpPr>
        <p:spPr>
          <a:xfrm flipH="1" flipV="1">
            <a:off x="6910157" y="4358937"/>
            <a:ext cx="335854" cy="3946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2" name="正方形/長方形 251">
            <a:extLst>
              <a:ext uri="{FF2B5EF4-FFF2-40B4-BE49-F238E27FC236}">
                <a16:creationId xmlns:a16="http://schemas.microsoft.com/office/drawing/2014/main" id="{096310DC-DF23-486C-819E-EBAF7B5152BD}"/>
              </a:ext>
            </a:extLst>
          </p:cNvPr>
          <p:cNvSpPr/>
          <p:nvPr/>
        </p:nvSpPr>
        <p:spPr>
          <a:xfrm flipH="1" flipV="1">
            <a:off x="6943823" y="4394231"/>
            <a:ext cx="341032" cy="4571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3" name="正方形/長方形 252">
            <a:extLst>
              <a:ext uri="{FF2B5EF4-FFF2-40B4-BE49-F238E27FC236}">
                <a16:creationId xmlns:a16="http://schemas.microsoft.com/office/drawing/2014/main" id="{378EF92B-5994-499E-A7C3-9B324066AB75}"/>
              </a:ext>
            </a:extLst>
          </p:cNvPr>
          <p:cNvSpPr/>
          <p:nvPr/>
        </p:nvSpPr>
        <p:spPr>
          <a:xfrm flipH="1" flipV="1">
            <a:off x="6943826" y="4427231"/>
            <a:ext cx="262765" cy="4887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4" name="正方形/長方形 253">
            <a:extLst>
              <a:ext uri="{FF2B5EF4-FFF2-40B4-BE49-F238E27FC236}">
                <a16:creationId xmlns:a16="http://schemas.microsoft.com/office/drawing/2014/main" id="{020B9467-3458-4099-86A4-B5CD4CD84F9B}"/>
              </a:ext>
            </a:extLst>
          </p:cNvPr>
          <p:cNvSpPr/>
          <p:nvPr/>
        </p:nvSpPr>
        <p:spPr>
          <a:xfrm flipH="1" flipV="1">
            <a:off x="6943827" y="4467522"/>
            <a:ext cx="187820" cy="4953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5" name="正方形/長方形 254">
            <a:extLst>
              <a:ext uri="{FF2B5EF4-FFF2-40B4-BE49-F238E27FC236}">
                <a16:creationId xmlns:a16="http://schemas.microsoft.com/office/drawing/2014/main" id="{48B6555B-FEC3-4C58-B390-0B1DE5D00F43}"/>
              </a:ext>
            </a:extLst>
          </p:cNvPr>
          <p:cNvSpPr/>
          <p:nvPr/>
        </p:nvSpPr>
        <p:spPr>
          <a:xfrm flipH="1" flipV="1">
            <a:off x="6943835" y="4500161"/>
            <a:ext cx="43199" cy="8683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6" name="正方形/長方形 255">
            <a:extLst>
              <a:ext uri="{FF2B5EF4-FFF2-40B4-BE49-F238E27FC236}">
                <a16:creationId xmlns:a16="http://schemas.microsoft.com/office/drawing/2014/main" id="{D748E021-1EA3-4AF6-8AC2-936E3A221EB0}"/>
              </a:ext>
            </a:extLst>
          </p:cNvPr>
          <p:cNvSpPr/>
          <p:nvPr/>
        </p:nvSpPr>
        <p:spPr>
          <a:xfrm flipH="1" flipV="1">
            <a:off x="6870893" y="4587851"/>
            <a:ext cx="40175" cy="7901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7" name="正方形/長方形 256">
            <a:extLst>
              <a:ext uri="{FF2B5EF4-FFF2-40B4-BE49-F238E27FC236}">
                <a16:creationId xmlns:a16="http://schemas.microsoft.com/office/drawing/2014/main" id="{E8FA9B67-13DA-46E5-8782-B074AF31BFD0}"/>
              </a:ext>
            </a:extLst>
          </p:cNvPr>
          <p:cNvSpPr/>
          <p:nvPr/>
        </p:nvSpPr>
        <p:spPr>
          <a:xfrm flipH="1" flipV="1">
            <a:off x="6910609" y="4551560"/>
            <a:ext cx="40175" cy="3792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8" name="正方形/長方形 257">
            <a:extLst>
              <a:ext uri="{FF2B5EF4-FFF2-40B4-BE49-F238E27FC236}">
                <a16:creationId xmlns:a16="http://schemas.microsoft.com/office/drawing/2014/main" id="{1E0E4BC1-8894-48D3-861A-6CD6CDB964B3}"/>
              </a:ext>
            </a:extLst>
          </p:cNvPr>
          <p:cNvSpPr/>
          <p:nvPr/>
        </p:nvSpPr>
        <p:spPr>
          <a:xfrm flipH="1" flipV="1">
            <a:off x="6911019" y="4327003"/>
            <a:ext cx="40175" cy="3792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9" name="正方形/長方形 258">
            <a:extLst>
              <a:ext uri="{FF2B5EF4-FFF2-40B4-BE49-F238E27FC236}">
                <a16:creationId xmlns:a16="http://schemas.microsoft.com/office/drawing/2014/main" id="{F7072E92-3C88-483C-98D1-A7A3D19ABBBE}"/>
              </a:ext>
            </a:extLst>
          </p:cNvPr>
          <p:cNvSpPr/>
          <p:nvPr/>
        </p:nvSpPr>
        <p:spPr>
          <a:xfrm flipH="1" flipV="1">
            <a:off x="7057589" y="4290667"/>
            <a:ext cx="40175" cy="3792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0" name="正方形/長方形 259">
            <a:extLst>
              <a:ext uri="{FF2B5EF4-FFF2-40B4-BE49-F238E27FC236}">
                <a16:creationId xmlns:a16="http://schemas.microsoft.com/office/drawing/2014/main" id="{43D92220-3285-4EED-8441-A80742EF0DD0}"/>
              </a:ext>
            </a:extLst>
          </p:cNvPr>
          <p:cNvSpPr/>
          <p:nvPr/>
        </p:nvSpPr>
        <p:spPr>
          <a:xfrm flipH="1" flipV="1">
            <a:off x="7017725" y="4325976"/>
            <a:ext cx="152612" cy="3792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1" name="正方形/長方形 260">
            <a:extLst>
              <a:ext uri="{FF2B5EF4-FFF2-40B4-BE49-F238E27FC236}">
                <a16:creationId xmlns:a16="http://schemas.microsoft.com/office/drawing/2014/main" id="{61461D33-D68F-4276-AE97-424D1A5037A3}"/>
              </a:ext>
            </a:extLst>
          </p:cNvPr>
          <p:cNvSpPr/>
          <p:nvPr/>
        </p:nvSpPr>
        <p:spPr>
          <a:xfrm flipH="1">
            <a:off x="7039226" y="3747005"/>
            <a:ext cx="4591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2" name="正方形/長方形 261">
            <a:extLst>
              <a:ext uri="{FF2B5EF4-FFF2-40B4-BE49-F238E27FC236}">
                <a16:creationId xmlns:a16="http://schemas.microsoft.com/office/drawing/2014/main" id="{80871118-B5EC-40A4-A841-E483B288E688}"/>
              </a:ext>
            </a:extLst>
          </p:cNvPr>
          <p:cNvSpPr/>
          <p:nvPr/>
        </p:nvSpPr>
        <p:spPr>
          <a:xfrm flipH="1">
            <a:off x="7085136" y="3789068"/>
            <a:ext cx="4591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3" name="正方形/長方形 262">
            <a:extLst>
              <a:ext uri="{FF2B5EF4-FFF2-40B4-BE49-F238E27FC236}">
                <a16:creationId xmlns:a16="http://schemas.microsoft.com/office/drawing/2014/main" id="{995BB016-C02B-417A-8250-70BC8AF59679}"/>
              </a:ext>
            </a:extLst>
          </p:cNvPr>
          <p:cNvSpPr/>
          <p:nvPr/>
        </p:nvSpPr>
        <p:spPr>
          <a:xfrm flipH="1">
            <a:off x="6186223" y="4284734"/>
            <a:ext cx="4591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4" name="正方形/長方形 263">
            <a:extLst>
              <a:ext uri="{FF2B5EF4-FFF2-40B4-BE49-F238E27FC236}">
                <a16:creationId xmlns:a16="http://schemas.microsoft.com/office/drawing/2014/main" id="{E350D7BF-7191-46D4-B756-DDEBAB249C71}"/>
              </a:ext>
            </a:extLst>
          </p:cNvPr>
          <p:cNvSpPr/>
          <p:nvPr/>
        </p:nvSpPr>
        <p:spPr>
          <a:xfrm flipH="1">
            <a:off x="6213194" y="4316921"/>
            <a:ext cx="89699" cy="4815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5" name="正方形/長方形 264">
            <a:extLst>
              <a:ext uri="{FF2B5EF4-FFF2-40B4-BE49-F238E27FC236}">
                <a16:creationId xmlns:a16="http://schemas.microsoft.com/office/drawing/2014/main" id="{CB690EC2-3AC1-41BA-8FB4-82AD423EE764}"/>
              </a:ext>
            </a:extLst>
          </p:cNvPr>
          <p:cNvSpPr/>
          <p:nvPr/>
        </p:nvSpPr>
        <p:spPr>
          <a:xfrm flipH="1">
            <a:off x="6298664" y="4281286"/>
            <a:ext cx="89699" cy="4815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6" name="正方形/長方形 265">
            <a:extLst>
              <a:ext uri="{FF2B5EF4-FFF2-40B4-BE49-F238E27FC236}">
                <a16:creationId xmlns:a16="http://schemas.microsoft.com/office/drawing/2014/main" id="{A057ED37-7FAA-46F4-AA7B-9D82F61D9FFF}"/>
              </a:ext>
            </a:extLst>
          </p:cNvPr>
          <p:cNvSpPr/>
          <p:nvPr/>
        </p:nvSpPr>
        <p:spPr>
          <a:xfrm flipH="1" flipV="1">
            <a:off x="6718636" y="4625657"/>
            <a:ext cx="41870" cy="383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7" name="正方形/長方形 266">
            <a:extLst>
              <a:ext uri="{FF2B5EF4-FFF2-40B4-BE49-F238E27FC236}">
                <a16:creationId xmlns:a16="http://schemas.microsoft.com/office/drawing/2014/main" id="{7C24000C-3777-464E-A861-0F7666724EAD}"/>
              </a:ext>
            </a:extLst>
          </p:cNvPr>
          <p:cNvSpPr/>
          <p:nvPr/>
        </p:nvSpPr>
        <p:spPr>
          <a:xfrm flipH="1" flipV="1">
            <a:off x="6832505" y="4625686"/>
            <a:ext cx="41870" cy="383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8" name="正方形/長方形 267">
            <a:extLst>
              <a:ext uri="{FF2B5EF4-FFF2-40B4-BE49-F238E27FC236}">
                <a16:creationId xmlns:a16="http://schemas.microsoft.com/office/drawing/2014/main" id="{964CB72F-3836-4C6A-A93D-FE3373057FC3}"/>
              </a:ext>
            </a:extLst>
          </p:cNvPr>
          <p:cNvSpPr/>
          <p:nvPr/>
        </p:nvSpPr>
        <p:spPr>
          <a:xfrm flipH="1" flipV="1">
            <a:off x="6686427" y="4704332"/>
            <a:ext cx="82099" cy="4012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9" name="正方形/長方形 268">
            <a:extLst>
              <a:ext uri="{FF2B5EF4-FFF2-40B4-BE49-F238E27FC236}">
                <a16:creationId xmlns:a16="http://schemas.microsoft.com/office/drawing/2014/main" id="{FE11A30D-EC32-4A8E-853D-C0E099C6AFE2}"/>
              </a:ext>
            </a:extLst>
          </p:cNvPr>
          <p:cNvSpPr/>
          <p:nvPr/>
        </p:nvSpPr>
        <p:spPr>
          <a:xfrm flipH="1" flipV="1">
            <a:off x="6689948" y="4742012"/>
            <a:ext cx="38587" cy="4012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0" name="正方形/長方形 269">
            <a:extLst>
              <a:ext uri="{FF2B5EF4-FFF2-40B4-BE49-F238E27FC236}">
                <a16:creationId xmlns:a16="http://schemas.microsoft.com/office/drawing/2014/main" id="{F4B15F64-BECA-4E5B-B29C-C2747589A1EF}"/>
              </a:ext>
            </a:extLst>
          </p:cNvPr>
          <p:cNvSpPr/>
          <p:nvPr/>
        </p:nvSpPr>
        <p:spPr>
          <a:xfrm flipH="1" flipV="1">
            <a:off x="6189168" y="5220165"/>
            <a:ext cx="194968" cy="4672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1" name="正方形/長方形 270">
            <a:extLst>
              <a:ext uri="{FF2B5EF4-FFF2-40B4-BE49-F238E27FC236}">
                <a16:creationId xmlns:a16="http://schemas.microsoft.com/office/drawing/2014/main" id="{85802F97-51D3-4662-8BCE-09EF1FE3CA4A}"/>
              </a:ext>
            </a:extLst>
          </p:cNvPr>
          <p:cNvSpPr/>
          <p:nvPr/>
        </p:nvSpPr>
        <p:spPr>
          <a:xfrm flipH="1" flipV="1">
            <a:off x="6223685" y="5186783"/>
            <a:ext cx="200283" cy="3566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2" name="正方形/長方形 271">
            <a:extLst>
              <a:ext uri="{FF2B5EF4-FFF2-40B4-BE49-F238E27FC236}">
                <a16:creationId xmlns:a16="http://schemas.microsoft.com/office/drawing/2014/main" id="{8915E8A8-2B9B-4256-9C46-B9FD63D5DA43}"/>
              </a:ext>
            </a:extLst>
          </p:cNvPr>
          <p:cNvSpPr/>
          <p:nvPr/>
        </p:nvSpPr>
        <p:spPr>
          <a:xfrm flipH="1" flipV="1">
            <a:off x="6257132" y="5151024"/>
            <a:ext cx="200283" cy="3566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3" name="正方形/長方形 272">
            <a:extLst>
              <a:ext uri="{FF2B5EF4-FFF2-40B4-BE49-F238E27FC236}">
                <a16:creationId xmlns:a16="http://schemas.microsoft.com/office/drawing/2014/main" id="{0AE6ED24-0780-4163-9B1C-BE708870470D}"/>
              </a:ext>
            </a:extLst>
          </p:cNvPr>
          <p:cNvSpPr/>
          <p:nvPr/>
        </p:nvSpPr>
        <p:spPr>
          <a:xfrm flipH="1" flipV="1">
            <a:off x="6259945" y="5115844"/>
            <a:ext cx="229649" cy="3566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4" name="正方形/長方形 273">
            <a:extLst>
              <a:ext uri="{FF2B5EF4-FFF2-40B4-BE49-F238E27FC236}">
                <a16:creationId xmlns:a16="http://schemas.microsoft.com/office/drawing/2014/main" id="{B82BC9D4-ECD1-45D5-8653-201356A5983F}"/>
              </a:ext>
            </a:extLst>
          </p:cNvPr>
          <p:cNvSpPr/>
          <p:nvPr/>
        </p:nvSpPr>
        <p:spPr>
          <a:xfrm flipH="1" flipV="1">
            <a:off x="6270663" y="5082659"/>
            <a:ext cx="229649" cy="3566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5" name="正方形/長方形 274">
            <a:extLst>
              <a:ext uri="{FF2B5EF4-FFF2-40B4-BE49-F238E27FC236}">
                <a16:creationId xmlns:a16="http://schemas.microsoft.com/office/drawing/2014/main" id="{6971AE08-ED77-44F6-AAF4-418A1C1ECD08}"/>
              </a:ext>
            </a:extLst>
          </p:cNvPr>
          <p:cNvSpPr/>
          <p:nvPr/>
        </p:nvSpPr>
        <p:spPr>
          <a:xfrm flipH="1" flipV="1">
            <a:off x="6270646" y="5040197"/>
            <a:ext cx="300840"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6" name="正方形/長方形 275">
            <a:extLst>
              <a:ext uri="{FF2B5EF4-FFF2-40B4-BE49-F238E27FC236}">
                <a16:creationId xmlns:a16="http://schemas.microsoft.com/office/drawing/2014/main" id="{EF168FE4-BAB5-430E-89DC-CA476D35B657}"/>
              </a:ext>
            </a:extLst>
          </p:cNvPr>
          <p:cNvSpPr/>
          <p:nvPr/>
        </p:nvSpPr>
        <p:spPr>
          <a:xfrm flipH="1" flipV="1">
            <a:off x="6336767" y="4999301"/>
            <a:ext cx="310454" cy="4571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7" name="正方形/長方形 276">
            <a:extLst>
              <a:ext uri="{FF2B5EF4-FFF2-40B4-BE49-F238E27FC236}">
                <a16:creationId xmlns:a16="http://schemas.microsoft.com/office/drawing/2014/main" id="{DEEE558B-22D5-4D6A-B320-92770887D7A1}"/>
              </a:ext>
            </a:extLst>
          </p:cNvPr>
          <p:cNvSpPr/>
          <p:nvPr/>
        </p:nvSpPr>
        <p:spPr>
          <a:xfrm flipH="1" flipV="1">
            <a:off x="6384136" y="4961417"/>
            <a:ext cx="261731"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8" name="正方形/長方形 277">
            <a:extLst>
              <a:ext uri="{FF2B5EF4-FFF2-40B4-BE49-F238E27FC236}">
                <a16:creationId xmlns:a16="http://schemas.microsoft.com/office/drawing/2014/main" id="{B5294EE4-ABAF-4CF7-8284-114D03FBE0D6}"/>
              </a:ext>
            </a:extLst>
          </p:cNvPr>
          <p:cNvSpPr/>
          <p:nvPr/>
        </p:nvSpPr>
        <p:spPr>
          <a:xfrm flipH="1" flipV="1">
            <a:off x="6410074" y="4925526"/>
            <a:ext cx="228282"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9" name="正方形/長方形 278">
            <a:extLst>
              <a:ext uri="{FF2B5EF4-FFF2-40B4-BE49-F238E27FC236}">
                <a16:creationId xmlns:a16="http://schemas.microsoft.com/office/drawing/2014/main" id="{BFE2A858-149E-4091-A6BD-108D5A46E54B}"/>
              </a:ext>
            </a:extLst>
          </p:cNvPr>
          <p:cNvSpPr/>
          <p:nvPr/>
        </p:nvSpPr>
        <p:spPr>
          <a:xfrm flipH="1" flipV="1">
            <a:off x="6533388" y="4888837"/>
            <a:ext cx="72212"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0" name="正方形/長方形 279">
            <a:extLst>
              <a:ext uri="{FF2B5EF4-FFF2-40B4-BE49-F238E27FC236}">
                <a16:creationId xmlns:a16="http://schemas.microsoft.com/office/drawing/2014/main" id="{A730D97E-32E8-468D-B366-450B860B310B}"/>
              </a:ext>
            </a:extLst>
          </p:cNvPr>
          <p:cNvSpPr/>
          <p:nvPr/>
        </p:nvSpPr>
        <p:spPr>
          <a:xfrm flipH="1" flipV="1">
            <a:off x="6614943" y="4852183"/>
            <a:ext cx="148757"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1" name="正方形/長方形 280">
            <a:extLst>
              <a:ext uri="{FF2B5EF4-FFF2-40B4-BE49-F238E27FC236}">
                <a16:creationId xmlns:a16="http://schemas.microsoft.com/office/drawing/2014/main" id="{5799FA29-6020-4041-B0CE-6D02531298B0}"/>
              </a:ext>
            </a:extLst>
          </p:cNvPr>
          <p:cNvSpPr/>
          <p:nvPr/>
        </p:nvSpPr>
        <p:spPr>
          <a:xfrm flipH="1" flipV="1">
            <a:off x="6632118" y="4893562"/>
            <a:ext cx="84703"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2" name="正方形/長方形 281">
            <a:extLst>
              <a:ext uri="{FF2B5EF4-FFF2-40B4-BE49-F238E27FC236}">
                <a16:creationId xmlns:a16="http://schemas.microsoft.com/office/drawing/2014/main" id="{4FA3A1C0-09C8-433A-8B8D-78106C48D75F}"/>
              </a:ext>
            </a:extLst>
          </p:cNvPr>
          <p:cNvSpPr/>
          <p:nvPr/>
        </p:nvSpPr>
        <p:spPr>
          <a:xfrm flipH="1" flipV="1">
            <a:off x="6641872" y="4813369"/>
            <a:ext cx="84703"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3" name="正方形/長方形 282">
            <a:extLst>
              <a:ext uri="{FF2B5EF4-FFF2-40B4-BE49-F238E27FC236}">
                <a16:creationId xmlns:a16="http://schemas.microsoft.com/office/drawing/2014/main" id="{23C11A1C-FD54-44A0-B1D9-B47A25840D8D}"/>
              </a:ext>
            </a:extLst>
          </p:cNvPr>
          <p:cNvSpPr/>
          <p:nvPr/>
        </p:nvSpPr>
        <p:spPr>
          <a:xfrm flipH="1" flipV="1">
            <a:off x="6647221" y="4779192"/>
            <a:ext cx="40662"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4" name="正方形/長方形 283">
            <a:extLst>
              <a:ext uri="{FF2B5EF4-FFF2-40B4-BE49-F238E27FC236}">
                <a16:creationId xmlns:a16="http://schemas.microsoft.com/office/drawing/2014/main" id="{C603409C-20DC-4455-989C-CF60F20A2599}"/>
              </a:ext>
            </a:extLst>
          </p:cNvPr>
          <p:cNvSpPr/>
          <p:nvPr/>
        </p:nvSpPr>
        <p:spPr>
          <a:xfrm flipH="1" flipV="1">
            <a:off x="6375274" y="4887424"/>
            <a:ext cx="40662"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5" name="正方形/長方形 284">
            <a:extLst>
              <a:ext uri="{FF2B5EF4-FFF2-40B4-BE49-F238E27FC236}">
                <a16:creationId xmlns:a16="http://schemas.microsoft.com/office/drawing/2014/main" id="{95FECF21-52F8-43ED-AB3A-2282E5D8356E}"/>
              </a:ext>
            </a:extLst>
          </p:cNvPr>
          <p:cNvSpPr/>
          <p:nvPr/>
        </p:nvSpPr>
        <p:spPr>
          <a:xfrm flipH="1" flipV="1">
            <a:off x="6150133" y="5260479"/>
            <a:ext cx="40662"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6" name="正方形/長方形 285">
            <a:extLst>
              <a:ext uri="{FF2B5EF4-FFF2-40B4-BE49-F238E27FC236}">
                <a16:creationId xmlns:a16="http://schemas.microsoft.com/office/drawing/2014/main" id="{7CB86B23-1288-405B-88FA-1CD426BDF91A}"/>
              </a:ext>
            </a:extLst>
          </p:cNvPr>
          <p:cNvSpPr/>
          <p:nvPr/>
        </p:nvSpPr>
        <p:spPr>
          <a:xfrm flipH="1" flipV="1">
            <a:off x="6115673" y="5296332"/>
            <a:ext cx="71972"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7" name="正方形/長方形 286">
            <a:extLst>
              <a:ext uri="{FF2B5EF4-FFF2-40B4-BE49-F238E27FC236}">
                <a16:creationId xmlns:a16="http://schemas.microsoft.com/office/drawing/2014/main" id="{29C266F8-1BC4-48E8-8024-45333B51EE2A}"/>
              </a:ext>
            </a:extLst>
          </p:cNvPr>
          <p:cNvSpPr/>
          <p:nvPr/>
        </p:nvSpPr>
        <p:spPr>
          <a:xfrm flipH="1" flipV="1">
            <a:off x="6081486" y="5329820"/>
            <a:ext cx="105799"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8" name="正方形/長方形 287">
            <a:extLst>
              <a:ext uri="{FF2B5EF4-FFF2-40B4-BE49-F238E27FC236}">
                <a16:creationId xmlns:a16="http://schemas.microsoft.com/office/drawing/2014/main" id="{BDF250AB-7124-4368-BFDE-03276DF66025}"/>
              </a:ext>
            </a:extLst>
          </p:cNvPr>
          <p:cNvSpPr/>
          <p:nvPr/>
        </p:nvSpPr>
        <p:spPr>
          <a:xfrm flipH="1" flipV="1">
            <a:off x="6159170" y="5374622"/>
            <a:ext cx="46552"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9" name="正方形/長方形 288">
            <a:extLst>
              <a:ext uri="{FF2B5EF4-FFF2-40B4-BE49-F238E27FC236}">
                <a16:creationId xmlns:a16="http://schemas.microsoft.com/office/drawing/2014/main" id="{340CEFC7-97A9-4F49-92EC-5D527B3FD2F1}"/>
              </a:ext>
            </a:extLst>
          </p:cNvPr>
          <p:cNvSpPr/>
          <p:nvPr/>
        </p:nvSpPr>
        <p:spPr>
          <a:xfrm flipH="1">
            <a:off x="3554993" y="5673886"/>
            <a:ext cx="234752" cy="6773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0" name="正方形/長方形 289">
            <a:extLst>
              <a:ext uri="{FF2B5EF4-FFF2-40B4-BE49-F238E27FC236}">
                <a16:creationId xmlns:a16="http://schemas.microsoft.com/office/drawing/2014/main" id="{8039A3A8-412B-44DB-9B02-7CB1CE6E4372}"/>
              </a:ext>
            </a:extLst>
          </p:cNvPr>
          <p:cNvSpPr/>
          <p:nvPr/>
        </p:nvSpPr>
        <p:spPr>
          <a:xfrm flipH="1">
            <a:off x="3586773" y="5743624"/>
            <a:ext cx="192497" cy="6384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1" name="正方形/長方形 290">
            <a:extLst>
              <a:ext uri="{FF2B5EF4-FFF2-40B4-BE49-F238E27FC236}">
                <a16:creationId xmlns:a16="http://schemas.microsoft.com/office/drawing/2014/main" id="{77A9177D-678D-418C-B3FF-95468AE20A96}"/>
              </a:ext>
            </a:extLst>
          </p:cNvPr>
          <p:cNvSpPr/>
          <p:nvPr/>
        </p:nvSpPr>
        <p:spPr>
          <a:xfrm flipH="1">
            <a:off x="3592152" y="5803767"/>
            <a:ext cx="75837" cy="6384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2" name="正方形/長方形 291">
            <a:extLst>
              <a:ext uri="{FF2B5EF4-FFF2-40B4-BE49-F238E27FC236}">
                <a16:creationId xmlns:a16="http://schemas.microsoft.com/office/drawing/2014/main" id="{6DC4A698-E679-4DC7-BD2E-D6297194D074}"/>
              </a:ext>
            </a:extLst>
          </p:cNvPr>
          <p:cNvSpPr/>
          <p:nvPr/>
        </p:nvSpPr>
        <p:spPr>
          <a:xfrm flipH="1">
            <a:off x="3776977" y="5710044"/>
            <a:ext cx="43164" cy="393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3" name="正方形/長方形 292">
            <a:extLst>
              <a:ext uri="{FF2B5EF4-FFF2-40B4-BE49-F238E27FC236}">
                <a16:creationId xmlns:a16="http://schemas.microsoft.com/office/drawing/2014/main" id="{DE92319F-57F6-479B-977F-A7BA2E3B49CC}"/>
              </a:ext>
            </a:extLst>
          </p:cNvPr>
          <p:cNvSpPr/>
          <p:nvPr/>
        </p:nvSpPr>
        <p:spPr>
          <a:xfrm flipH="1">
            <a:off x="3648105" y="5802062"/>
            <a:ext cx="84463" cy="2942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4" name="正方形/長方形 293">
            <a:extLst>
              <a:ext uri="{FF2B5EF4-FFF2-40B4-BE49-F238E27FC236}">
                <a16:creationId xmlns:a16="http://schemas.microsoft.com/office/drawing/2014/main" id="{050ABF0B-C609-410C-9C2B-EC296C04D1FF}"/>
              </a:ext>
            </a:extLst>
          </p:cNvPr>
          <p:cNvSpPr/>
          <p:nvPr/>
        </p:nvSpPr>
        <p:spPr>
          <a:xfrm flipH="1">
            <a:off x="3706076" y="5230680"/>
            <a:ext cx="1089892" cy="4571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5" name="正方形/長方形 294">
            <a:extLst>
              <a:ext uri="{FF2B5EF4-FFF2-40B4-BE49-F238E27FC236}">
                <a16:creationId xmlns:a16="http://schemas.microsoft.com/office/drawing/2014/main" id="{3760443C-0E4D-447A-B8C5-A156030B3E16}"/>
              </a:ext>
            </a:extLst>
          </p:cNvPr>
          <p:cNvSpPr/>
          <p:nvPr/>
        </p:nvSpPr>
        <p:spPr>
          <a:xfrm flipH="1">
            <a:off x="3967058" y="5281139"/>
            <a:ext cx="499964" cy="3755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6" name="正方形/長方形 295">
            <a:extLst>
              <a:ext uri="{FF2B5EF4-FFF2-40B4-BE49-F238E27FC236}">
                <a16:creationId xmlns:a16="http://schemas.microsoft.com/office/drawing/2014/main" id="{F66F2EDF-ACA2-421F-9710-222F241B7E77}"/>
              </a:ext>
            </a:extLst>
          </p:cNvPr>
          <p:cNvSpPr/>
          <p:nvPr/>
        </p:nvSpPr>
        <p:spPr>
          <a:xfrm flipH="1">
            <a:off x="4679748" y="5345812"/>
            <a:ext cx="44872" cy="3417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7" name="正方形/長方形 296">
            <a:extLst>
              <a:ext uri="{FF2B5EF4-FFF2-40B4-BE49-F238E27FC236}">
                <a16:creationId xmlns:a16="http://schemas.microsoft.com/office/drawing/2014/main" id="{792C0FC1-4A12-4858-AFDF-A241EA756A17}"/>
              </a:ext>
            </a:extLst>
          </p:cNvPr>
          <p:cNvSpPr/>
          <p:nvPr/>
        </p:nvSpPr>
        <p:spPr>
          <a:xfrm flipH="1">
            <a:off x="4483116" y="5364435"/>
            <a:ext cx="47558" cy="8229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8" name="正方形/長方形 297">
            <a:extLst>
              <a:ext uri="{FF2B5EF4-FFF2-40B4-BE49-F238E27FC236}">
                <a16:creationId xmlns:a16="http://schemas.microsoft.com/office/drawing/2014/main" id="{664C77C6-1854-4745-A001-6744D8A6B0C1}"/>
              </a:ext>
            </a:extLst>
          </p:cNvPr>
          <p:cNvSpPr/>
          <p:nvPr/>
        </p:nvSpPr>
        <p:spPr>
          <a:xfrm flipH="1">
            <a:off x="3702457" y="5246957"/>
            <a:ext cx="234752" cy="3755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9" name="正方形/長方形 298">
            <a:extLst>
              <a:ext uri="{FF2B5EF4-FFF2-40B4-BE49-F238E27FC236}">
                <a16:creationId xmlns:a16="http://schemas.microsoft.com/office/drawing/2014/main" id="{79A511E0-2301-43E4-BB58-27E8B11C94E1}"/>
              </a:ext>
            </a:extLst>
          </p:cNvPr>
          <p:cNvSpPr/>
          <p:nvPr/>
        </p:nvSpPr>
        <p:spPr>
          <a:xfrm flipH="1">
            <a:off x="3702454" y="5281139"/>
            <a:ext cx="220292" cy="3755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0" name="正方形/長方形 299">
            <a:extLst>
              <a:ext uri="{FF2B5EF4-FFF2-40B4-BE49-F238E27FC236}">
                <a16:creationId xmlns:a16="http://schemas.microsoft.com/office/drawing/2014/main" id="{5B447E8F-C755-4B72-AD66-D0FE1264172E}"/>
              </a:ext>
            </a:extLst>
          </p:cNvPr>
          <p:cNvSpPr/>
          <p:nvPr/>
        </p:nvSpPr>
        <p:spPr>
          <a:xfrm flipH="1">
            <a:off x="4730247" y="5300175"/>
            <a:ext cx="65721" cy="4135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1" name="正方形/長方形 300">
            <a:extLst>
              <a:ext uri="{FF2B5EF4-FFF2-40B4-BE49-F238E27FC236}">
                <a16:creationId xmlns:a16="http://schemas.microsoft.com/office/drawing/2014/main" id="{6304F558-B4FD-4F7E-8E0B-0A1286CB06DC}"/>
              </a:ext>
            </a:extLst>
          </p:cNvPr>
          <p:cNvSpPr/>
          <p:nvPr/>
        </p:nvSpPr>
        <p:spPr>
          <a:xfrm flipH="1">
            <a:off x="4647398" y="5290633"/>
            <a:ext cx="44411" cy="5611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2" name="正方形/長方形 301">
            <a:extLst>
              <a:ext uri="{FF2B5EF4-FFF2-40B4-BE49-F238E27FC236}">
                <a16:creationId xmlns:a16="http://schemas.microsoft.com/office/drawing/2014/main" id="{5F7F3152-D2FD-402B-9039-1AA765BE22CA}"/>
              </a:ext>
            </a:extLst>
          </p:cNvPr>
          <p:cNvSpPr/>
          <p:nvPr/>
        </p:nvSpPr>
        <p:spPr>
          <a:xfrm flipH="1">
            <a:off x="4606791" y="5265005"/>
            <a:ext cx="44411" cy="4152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3" name="正方形/長方形 302">
            <a:extLst>
              <a:ext uri="{FF2B5EF4-FFF2-40B4-BE49-F238E27FC236}">
                <a16:creationId xmlns:a16="http://schemas.microsoft.com/office/drawing/2014/main" id="{0BE53967-7C0F-4656-835D-D7A9F9A4C0B4}"/>
              </a:ext>
            </a:extLst>
          </p:cNvPr>
          <p:cNvSpPr/>
          <p:nvPr/>
        </p:nvSpPr>
        <p:spPr>
          <a:xfrm flipH="1">
            <a:off x="3702097" y="5313329"/>
            <a:ext cx="109318" cy="2763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4" name="正方形/長方形 303">
            <a:extLst>
              <a:ext uri="{FF2B5EF4-FFF2-40B4-BE49-F238E27FC236}">
                <a16:creationId xmlns:a16="http://schemas.microsoft.com/office/drawing/2014/main" id="{2581EF2F-E3E2-4911-9A08-6F097B7DF843}"/>
              </a:ext>
            </a:extLst>
          </p:cNvPr>
          <p:cNvSpPr/>
          <p:nvPr/>
        </p:nvSpPr>
        <p:spPr>
          <a:xfrm flipH="1">
            <a:off x="4452649" y="5307233"/>
            <a:ext cx="47558" cy="8229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5" name="正方形/長方形 304">
            <a:extLst>
              <a:ext uri="{FF2B5EF4-FFF2-40B4-BE49-F238E27FC236}">
                <a16:creationId xmlns:a16="http://schemas.microsoft.com/office/drawing/2014/main" id="{80898E63-7444-469A-9DCC-08E0EFE5F86D}"/>
              </a:ext>
            </a:extLst>
          </p:cNvPr>
          <p:cNvSpPr/>
          <p:nvPr/>
        </p:nvSpPr>
        <p:spPr>
          <a:xfrm flipH="1" flipV="1">
            <a:off x="5783502" y="6015080"/>
            <a:ext cx="217766" cy="718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6" name="正方形/長方形 305">
            <a:extLst>
              <a:ext uri="{FF2B5EF4-FFF2-40B4-BE49-F238E27FC236}">
                <a16:creationId xmlns:a16="http://schemas.microsoft.com/office/drawing/2014/main" id="{254C17E2-D35F-445A-BD3D-4DCA7C5D1686}"/>
              </a:ext>
            </a:extLst>
          </p:cNvPr>
          <p:cNvSpPr/>
          <p:nvPr/>
        </p:nvSpPr>
        <p:spPr>
          <a:xfrm flipH="1" flipV="1">
            <a:off x="5822124" y="6058676"/>
            <a:ext cx="258650" cy="718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7" name="正方形/長方形 306">
            <a:extLst>
              <a:ext uri="{FF2B5EF4-FFF2-40B4-BE49-F238E27FC236}">
                <a16:creationId xmlns:a16="http://schemas.microsoft.com/office/drawing/2014/main" id="{A5965D56-C6B4-470A-9B4F-CB32B9ADAA28}"/>
              </a:ext>
            </a:extLst>
          </p:cNvPr>
          <p:cNvSpPr/>
          <p:nvPr/>
        </p:nvSpPr>
        <p:spPr>
          <a:xfrm flipH="1" flipV="1">
            <a:off x="5969105" y="6126845"/>
            <a:ext cx="258650" cy="366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8" name="正方形/長方形 307">
            <a:extLst>
              <a:ext uri="{FF2B5EF4-FFF2-40B4-BE49-F238E27FC236}">
                <a16:creationId xmlns:a16="http://schemas.microsoft.com/office/drawing/2014/main" id="{980AB756-C0A8-4EB0-8BAC-5E89DDBF2C89}"/>
              </a:ext>
            </a:extLst>
          </p:cNvPr>
          <p:cNvSpPr/>
          <p:nvPr/>
        </p:nvSpPr>
        <p:spPr>
          <a:xfrm flipH="1" flipV="1">
            <a:off x="6078120" y="6158295"/>
            <a:ext cx="188815" cy="366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9" name="正方形/長方形 308">
            <a:extLst>
              <a:ext uri="{FF2B5EF4-FFF2-40B4-BE49-F238E27FC236}">
                <a16:creationId xmlns:a16="http://schemas.microsoft.com/office/drawing/2014/main" id="{B7C988F6-0806-4AC2-9E4E-1F3C7857A22F}"/>
              </a:ext>
            </a:extLst>
          </p:cNvPr>
          <p:cNvSpPr/>
          <p:nvPr/>
        </p:nvSpPr>
        <p:spPr>
          <a:xfrm flipH="1" flipV="1">
            <a:off x="6150139" y="6189116"/>
            <a:ext cx="83922" cy="4297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0" name="正方形/長方形 309">
            <a:extLst>
              <a:ext uri="{FF2B5EF4-FFF2-40B4-BE49-F238E27FC236}">
                <a16:creationId xmlns:a16="http://schemas.microsoft.com/office/drawing/2014/main" id="{84D9FE0D-80A1-4E61-84CD-E0921F8CC843}"/>
              </a:ext>
            </a:extLst>
          </p:cNvPr>
          <p:cNvSpPr/>
          <p:nvPr/>
        </p:nvSpPr>
        <p:spPr>
          <a:xfrm flipH="1" flipV="1">
            <a:off x="6117203" y="6084598"/>
            <a:ext cx="43639" cy="4297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1" name="正方形/長方形 310">
            <a:extLst>
              <a:ext uri="{FF2B5EF4-FFF2-40B4-BE49-F238E27FC236}">
                <a16:creationId xmlns:a16="http://schemas.microsoft.com/office/drawing/2014/main" id="{DBDAC6FE-0B86-4D4C-90ED-9AF2E2379829}"/>
              </a:ext>
            </a:extLst>
          </p:cNvPr>
          <p:cNvSpPr/>
          <p:nvPr/>
        </p:nvSpPr>
        <p:spPr>
          <a:xfrm flipH="1">
            <a:off x="5592786" y="5932193"/>
            <a:ext cx="36104" cy="3556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2" name="正方形/長方形 311">
            <a:extLst>
              <a:ext uri="{FF2B5EF4-FFF2-40B4-BE49-F238E27FC236}">
                <a16:creationId xmlns:a16="http://schemas.microsoft.com/office/drawing/2014/main" id="{DE2EEAC9-1E58-4B5E-B0A1-D617F04BFFA5}"/>
              </a:ext>
            </a:extLst>
          </p:cNvPr>
          <p:cNvSpPr/>
          <p:nvPr/>
        </p:nvSpPr>
        <p:spPr>
          <a:xfrm flipH="1">
            <a:off x="5323488" y="6017025"/>
            <a:ext cx="76245" cy="14503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3" name="正方形/長方形 312">
            <a:extLst>
              <a:ext uri="{FF2B5EF4-FFF2-40B4-BE49-F238E27FC236}">
                <a16:creationId xmlns:a16="http://schemas.microsoft.com/office/drawing/2014/main" id="{B058FBBA-4859-4501-88F0-7B67CFA91561}"/>
              </a:ext>
            </a:extLst>
          </p:cNvPr>
          <p:cNvSpPr/>
          <p:nvPr/>
        </p:nvSpPr>
        <p:spPr>
          <a:xfrm flipH="1">
            <a:off x="5394352" y="6040044"/>
            <a:ext cx="193816" cy="868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4" name="正方形/長方形 313">
            <a:extLst>
              <a:ext uri="{FF2B5EF4-FFF2-40B4-BE49-F238E27FC236}">
                <a16:creationId xmlns:a16="http://schemas.microsoft.com/office/drawing/2014/main" id="{5FD7A615-EDB9-4775-80ED-D08F12AD03F8}"/>
              </a:ext>
            </a:extLst>
          </p:cNvPr>
          <p:cNvSpPr/>
          <p:nvPr/>
        </p:nvSpPr>
        <p:spPr>
          <a:xfrm flipH="1">
            <a:off x="5399708" y="6123791"/>
            <a:ext cx="150127" cy="3732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5" name="正方形/長方形 314">
            <a:extLst>
              <a:ext uri="{FF2B5EF4-FFF2-40B4-BE49-F238E27FC236}">
                <a16:creationId xmlns:a16="http://schemas.microsoft.com/office/drawing/2014/main" id="{41F46C97-9D9C-459E-8CFF-A82E7D9BE622}"/>
              </a:ext>
            </a:extLst>
          </p:cNvPr>
          <p:cNvSpPr/>
          <p:nvPr/>
        </p:nvSpPr>
        <p:spPr>
          <a:xfrm flipH="1">
            <a:off x="5211488" y="6010038"/>
            <a:ext cx="80441" cy="3732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6" name="正方形/長方形 315">
            <a:extLst>
              <a:ext uri="{FF2B5EF4-FFF2-40B4-BE49-F238E27FC236}">
                <a16:creationId xmlns:a16="http://schemas.microsoft.com/office/drawing/2014/main" id="{1FC64B8B-BB72-45E6-A203-99D43CBA21C4}"/>
              </a:ext>
            </a:extLst>
          </p:cNvPr>
          <p:cNvSpPr/>
          <p:nvPr/>
        </p:nvSpPr>
        <p:spPr>
          <a:xfrm flipH="1">
            <a:off x="5211483" y="6036547"/>
            <a:ext cx="111813" cy="9029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7" name="正方形/長方形 316">
            <a:extLst>
              <a:ext uri="{FF2B5EF4-FFF2-40B4-BE49-F238E27FC236}">
                <a16:creationId xmlns:a16="http://schemas.microsoft.com/office/drawing/2014/main" id="{34625EEF-6118-457F-B269-C12E62A2B527}"/>
              </a:ext>
            </a:extLst>
          </p:cNvPr>
          <p:cNvSpPr/>
          <p:nvPr/>
        </p:nvSpPr>
        <p:spPr>
          <a:xfrm flipH="1">
            <a:off x="4844140" y="6101382"/>
            <a:ext cx="142380" cy="9571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8" name="正方形/長方形 317">
            <a:extLst>
              <a:ext uri="{FF2B5EF4-FFF2-40B4-BE49-F238E27FC236}">
                <a16:creationId xmlns:a16="http://schemas.microsoft.com/office/drawing/2014/main" id="{4BFBE4AE-610A-4D0B-B9FD-06138BED5858}"/>
              </a:ext>
            </a:extLst>
          </p:cNvPr>
          <p:cNvSpPr/>
          <p:nvPr/>
        </p:nvSpPr>
        <p:spPr>
          <a:xfrm flipH="1">
            <a:off x="5020043" y="6092807"/>
            <a:ext cx="196225" cy="6591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9" name="正方形/長方形 318">
            <a:extLst>
              <a:ext uri="{FF2B5EF4-FFF2-40B4-BE49-F238E27FC236}">
                <a16:creationId xmlns:a16="http://schemas.microsoft.com/office/drawing/2014/main" id="{254E86E6-8485-43A1-9E11-D21E97C618EB}"/>
              </a:ext>
            </a:extLst>
          </p:cNvPr>
          <p:cNvSpPr/>
          <p:nvPr/>
        </p:nvSpPr>
        <p:spPr>
          <a:xfrm flipH="1">
            <a:off x="4374104" y="6120490"/>
            <a:ext cx="99666" cy="10925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0" name="正方形/長方形 319">
            <a:extLst>
              <a:ext uri="{FF2B5EF4-FFF2-40B4-BE49-F238E27FC236}">
                <a16:creationId xmlns:a16="http://schemas.microsoft.com/office/drawing/2014/main" id="{2AEFB6BB-EF58-479C-B257-F9DFD886E5BC}"/>
              </a:ext>
            </a:extLst>
          </p:cNvPr>
          <p:cNvSpPr/>
          <p:nvPr/>
        </p:nvSpPr>
        <p:spPr>
          <a:xfrm flipH="1">
            <a:off x="3811414" y="6345904"/>
            <a:ext cx="341485" cy="4571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1" name="正方形/長方形 320">
            <a:extLst>
              <a:ext uri="{FF2B5EF4-FFF2-40B4-BE49-F238E27FC236}">
                <a16:creationId xmlns:a16="http://schemas.microsoft.com/office/drawing/2014/main" id="{D3F57A51-4779-4C0C-9652-04210606DD7D}"/>
              </a:ext>
            </a:extLst>
          </p:cNvPr>
          <p:cNvSpPr/>
          <p:nvPr/>
        </p:nvSpPr>
        <p:spPr>
          <a:xfrm flipH="1">
            <a:off x="3923458" y="6312717"/>
            <a:ext cx="314512" cy="3585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2" name="正方形/長方形 321">
            <a:extLst>
              <a:ext uri="{FF2B5EF4-FFF2-40B4-BE49-F238E27FC236}">
                <a16:creationId xmlns:a16="http://schemas.microsoft.com/office/drawing/2014/main" id="{4F1672C5-E4CA-48C5-BAE9-29B03314A5B3}"/>
              </a:ext>
            </a:extLst>
          </p:cNvPr>
          <p:cNvSpPr/>
          <p:nvPr/>
        </p:nvSpPr>
        <p:spPr>
          <a:xfrm flipH="1">
            <a:off x="4151888" y="6274366"/>
            <a:ext cx="41515" cy="3585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3" name="正方形/長方形 322">
            <a:extLst>
              <a:ext uri="{FF2B5EF4-FFF2-40B4-BE49-F238E27FC236}">
                <a16:creationId xmlns:a16="http://schemas.microsoft.com/office/drawing/2014/main" id="{3C18E78E-DB44-46EB-82BD-F0AF0B55FA70}"/>
              </a:ext>
            </a:extLst>
          </p:cNvPr>
          <p:cNvSpPr/>
          <p:nvPr/>
        </p:nvSpPr>
        <p:spPr>
          <a:xfrm flipH="1">
            <a:off x="4043492" y="6275614"/>
            <a:ext cx="41515" cy="3585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4" name="正方形/長方形 323">
            <a:extLst>
              <a:ext uri="{FF2B5EF4-FFF2-40B4-BE49-F238E27FC236}">
                <a16:creationId xmlns:a16="http://schemas.microsoft.com/office/drawing/2014/main" id="{6BCB4FF3-A81B-4823-9744-0A00258E9540}"/>
              </a:ext>
            </a:extLst>
          </p:cNvPr>
          <p:cNvSpPr/>
          <p:nvPr/>
        </p:nvSpPr>
        <p:spPr>
          <a:xfrm flipH="1">
            <a:off x="3819833" y="6387925"/>
            <a:ext cx="41515" cy="3585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5" name="正方形/長方形 324">
            <a:extLst>
              <a:ext uri="{FF2B5EF4-FFF2-40B4-BE49-F238E27FC236}">
                <a16:creationId xmlns:a16="http://schemas.microsoft.com/office/drawing/2014/main" id="{B6054AA5-9276-4548-A96A-C8D86A62177C}"/>
              </a:ext>
            </a:extLst>
          </p:cNvPr>
          <p:cNvSpPr/>
          <p:nvPr/>
        </p:nvSpPr>
        <p:spPr>
          <a:xfrm flipH="1">
            <a:off x="3894213" y="6383568"/>
            <a:ext cx="144000" cy="3585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6" name="正方形/長方形 325">
            <a:extLst>
              <a:ext uri="{FF2B5EF4-FFF2-40B4-BE49-F238E27FC236}">
                <a16:creationId xmlns:a16="http://schemas.microsoft.com/office/drawing/2014/main" id="{7461333F-8BF2-4142-8392-70E22F317D46}"/>
              </a:ext>
            </a:extLst>
          </p:cNvPr>
          <p:cNvSpPr/>
          <p:nvPr/>
        </p:nvSpPr>
        <p:spPr>
          <a:xfrm flipH="1">
            <a:off x="3922749" y="6418175"/>
            <a:ext cx="88679" cy="3585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 name="正方形/長方形 326">
            <a:extLst>
              <a:ext uri="{FF2B5EF4-FFF2-40B4-BE49-F238E27FC236}">
                <a16:creationId xmlns:a16="http://schemas.microsoft.com/office/drawing/2014/main" id="{A2A966DE-7B7A-46B2-A508-7F8691B0C9AF}"/>
              </a:ext>
            </a:extLst>
          </p:cNvPr>
          <p:cNvSpPr/>
          <p:nvPr/>
        </p:nvSpPr>
        <p:spPr>
          <a:xfrm flipH="1">
            <a:off x="3134406" y="3991353"/>
            <a:ext cx="115422"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 name="正方形/長方形 327">
            <a:extLst>
              <a:ext uri="{FF2B5EF4-FFF2-40B4-BE49-F238E27FC236}">
                <a16:creationId xmlns:a16="http://schemas.microsoft.com/office/drawing/2014/main" id="{BF334F87-0320-412B-B365-93A29C6CEEFA}"/>
              </a:ext>
            </a:extLst>
          </p:cNvPr>
          <p:cNvSpPr/>
          <p:nvPr/>
        </p:nvSpPr>
        <p:spPr>
          <a:xfrm flipH="1">
            <a:off x="3134406" y="4029681"/>
            <a:ext cx="115422"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9" name="正方形/長方形 328">
            <a:extLst>
              <a:ext uri="{FF2B5EF4-FFF2-40B4-BE49-F238E27FC236}">
                <a16:creationId xmlns:a16="http://schemas.microsoft.com/office/drawing/2014/main" id="{E07C61F0-E785-4DA5-9554-00D933F2A0BD}"/>
              </a:ext>
            </a:extLst>
          </p:cNvPr>
          <p:cNvSpPr/>
          <p:nvPr/>
        </p:nvSpPr>
        <p:spPr>
          <a:xfrm flipH="1">
            <a:off x="3095660" y="4069940"/>
            <a:ext cx="77073"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0" name="正方形/長方形 329">
            <a:extLst>
              <a:ext uri="{FF2B5EF4-FFF2-40B4-BE49-F238E27FC236}">
                <a16:creationId xmlns:a16="http://schemas.microsoft.com/office/drawing/2014/main" id="{819F6684-FCF3-4731-A6F4-45302772E2DA}"/>
              </a:ext>
            </a:extLst>
          </p:cNvPr>
          <p:cNvSpPr/>
          <p:nvPr/>
        </p:nvSpPr>
        <p:spPr>
          <a:xfrm flipH="1">
            <a:off x="3212130" y="4061530"/>
            <a:ext cx="77073"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1" name="正方形/長方形 330">
            <a:extLst>
              <a:ext uri="{FF2B5EF4-FFF2-40B4-BE49-F238E27FC236}">
                <a16:creationId xmlns:a16="http://schemas.microsoft.com/office/drawing/2014/main" id="{58BD5199-FFC5-47D1-A39E-70399B1E1954}"/>
              </a:ext>
            </a:extLst>
          </p:cNvPr>
          <p:cNvSpPr/>
          <p:nvPr/>
        </p:nvSpPr>
        <p:spPr>
          <a:xfrm flipH="1">
            <a:off x="3139160" y="4098059"/>
            <a:ext cx="77073"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2" name="正方形/長方形 331">
            <a:extLst>
              <a:ext uri="{FF2B5EF4-FFF2-40B4-BE49-F238E27FC236}">
                <a16:creationId xmlns:a16="http://schemas.microsoft.com/office/drawing/2014/main" id="{B800C352-A868-4226-9539-6659AA1DF810}"/>
              </a:ext>
            </a:extLst>
          </p:cNvPr>
          <p:cNvSpPr/>
          <p:nvPr/>
        </p:nvSpPr>
        <p:spPr>
          <a:xfrm flipH="1">
            <a:off x="4678990" y="6088677"/>
            <a:ext cx="159517" cy="2912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3" name="正方形/長方形 332">
            <a:extLst>
              <a:ext uri="{FF2B5EF4-FFF2-40B4-BE49-F238E27FC236}">
                <a16:creationId xmlns:a16="http://schemas.microsoft.com/office/drawing/2014/main" id="{20221D14-3CDE-4794-9A79-DBC4C7BF1ACF}"/>
              </a:ext>
            </a:extLst>
          </p:cNvPr>
          <p:cNvSpPr/>
          <p:nvPr/>
        </p:nvSpPr>
        <p:spPr>
          <a:xfrm flipH="1">
            <a:off x="4832952" y="6186424"/>
            <a:ext cx="44665" cy="4260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4" name="正方形/長方形 333">
            <a:extLst>
              <a:ext uri="{FF2B5EF4-FFF2-40B4-BE49-F238E27FC236}">
                <a16:creationId xmlns:a16="http://schemas.microsoft.com/office/drawing/2014/main" id="{578D942C-B4C4-4684-8130-204E63FD2E3D}"/>
              </a:ext>
            </a:extLst>
          </p:cNvPr>
          <p:cNvSpPr/>
          <p:nvPr/>
        </p:nvSpPr>
        <p:spPr>
          <a:xfrm flipH="1">
            <a:off x="4982078" y="6126040"/>
            <a:ext cx="44665" cy="6305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5" name="正方形/長方形 334">
            <a:extLst>
              <a:ext uri="{FF2B5EF4-FFF2-40B4-BE49-F238E27FC236}">
                <a16:creationId xmlns:a16="http://schemas.microsoft.com/office/drawing/2014/main" id="{B78F77D6-3F46-4992-B6F4-876459A7FBEE}"/>
              </a:ext>
            </a:extLst>
          </p:cNvPr>
          <p:cNvSpPr/>
          <p:nvPr/>
        </p:nvSpPr>
        <p:spPr>
          <a:xfrm flipH="1">
            <a:off x="4231318" y="6191386"/>
            <a:ext cx="44665" cy="4260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6" name="正方形/長方形 335">
            <a:extLst>
              <a:ext uri="{FF2B5EF4-FFF2-40B4-BE49-F238E27FC236}">
                <a16:creationId xmlns:a16="http://schemas.microsoft.com/office/drawing/2014/main" id="{ED74CCAA-4E22-4F65-B7BE-2037706673A5}"/>
              </a:ext>
            </a:extLst>
          </p:cNvPr>
          <p:cNvSpPr/>
          <p:nvPr/>
        </p:nvSpPr>
        <p:spPr>
          <a:xfrm flipH="1">
            <a:off x="6603284" y="5648636"/>
            <a:ext cx="45927" cy="5115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212362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図 72">
            <a:extLst>
              <a:ext uri="{FF2B5EF4-FFF2-40B4-BE49-F238E27FC236}">
                <a16:creationId xmlns:a16="http://schemas.microsoft.com/office/drawing/2014/main" id="{741A7835-197D-4822-9FAE-21B2C91800F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800864" y="6521138"/>
            <a:ext cx="2065020" cy="383089"/>
          </a:xfrm>
          <a:prstGeom prst="rect">
            <a:avLst/>
          </a:prstGeom>
        </p:spPr>
      </p:pic>
      <p:pic>
        <p:nvPicPr>
          <p:cNvPr id="3" name="図 2">
            <a:extLst>
              <a:ext uri="{FF2B5EF4-FFF2-40B4-BE49-F238E27FC236}">
                <a16:creationId xmlns:a16="http://schemas.microsoft.com/office/drawing/2014/main" id="{23829A20-3BBA-4F29-B4E9-E023E6B9D55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63" y="938842"/>
            <a:ext cx="9924097" cy="5587285"/>
          </a:xfrm>
          <a:prstGeom prst="rect">
            <a:avLst/>
          </a:prstGeom>
        </p:spPr>
      </p:pic>
      <p:grpSp>
        <p:nvGrpSpPr>
          <p:cNvPr id="55" name="グループ化 54">
            <a:extLst>
              <a:ext uri="{FF2B5EF4-FFF2-40B4-BE49-F238E27FC236}">
                <a16:creationId xmlns:a16="http://schemas.microsoft.com/office/drawing/2014/main" id="{B69BF81B-B447-426E-89FE-1695E9C2ABEA}"/>
              </a:ext>
            </a:extLst>
          </p:cNvPr>
          <p:cNvGrpSpPr/>
          <p:nvPr/>
        </p:nvGrpSpPr>
        <p:grpSpPr>
          <a:xfrm>
            <a:off x="453571" y="34239"/>
            <a:ext cx="8985489" cy="705033"/>
            <a:chOff x="101599" y="245318"/>
            <a:chExt cx="7856064" cy="594834"/>
          </a:xfrm>
        </p:grpSpPr>
        <p:grpSp>
          <p:nvGrpSpPr>
            <p:cNvPr id="56" name="グループ化 55">
              <a:extLst>
                <a:ext uri="{FF2B5EF4-FFF2-40B4-BE49-F238E27FC236}">
                  <a16:creationId xmlns:a16="http://schemas.microsoft.com/office/drawing/2014/main" id="{1FD1FB64-0E80-4D6C-86CC-F53285951DB6}"/>
                </a:ext>
              </a:extLst>
            </p:cNvPr>
            <p:cNvGrpSpPr/>
            <p:nvPr/>
          </p:nvGrpSpPr>
          <p:grpSpPr>
            <a:xfrm>
              <a:off x="101599" y="245354"/>
              <a:ext cx="7561075" cy="575048"/>
              <a:chOff x="101600" y="245354"/>
              <a:chExt cx="5880310" cy="575048"/>
            </a:xfrm>
          </p:grpSpPr>
          <p:sp>
            <p:nvSpPr>
              <p:cNvPr id="59" name="Rectangle 29">
                <a:extLst>
                  <a:ext uri="{FF2B5EF4-FFF2-40B4-BE49-F238E27FC236}">
                    <a16:creationId xmlns:a16="http://schemas.microsoft.com/office/drawing/2014/main" id="{62BF542E-F7C2-4F47-B7EC-A2095C83CB11}"/>
                  </a:ext>
                </a:extLst>
              </p:cNvPr>
              <p:cNvSpPr>
                <a:spLocks noChangeArrowheads="1"/>
              </p:cNvSpPr>
              <p:nvPr/>
            </p:nvSpPr>
            <p:spPr bwMode="auto">
              <a:xfrm>
                <a:off x="101600" y="245354"/>
                <a:ext cx="5880309" cy="420268"/>
              </a:xfrm>
              <a:prstGeom prst="rect">
                <a:avLst/>
              </a:prstGeom>
              <a:solidFill>
                <a:srgbClr val="008000"/>
              </a:solidFill>
              <a:ln w="9525">
                <a:solidFill>
                  <a:srgbClr val="008000"/>
                </a:solidFill>
                <a:miter lim="800000"/>
                <a:headEnd/>
                <a:tailEnd/>
              </a:ln>
            </p:spPr>
            <p:txBody>
              <a:bodyPr vert="horz" wrap="square" lIns="53068" tIns="6350" rIns="53068" bIns="6350" numCol="1" anchor="ctr" anchorCtr="0" compatLnSpc="1">
                <a:prstTxWarp prst="textNoShape">
                  <a:avLst/>
                </a:prstTxWarp>
                <a:noAutofit/>
              </a:bodyPr>
              <a:lstStyle/>
              <a:p>
                <a:pPr defTabSz="653156" eaLnBrk="0" fontAlgn="base" hangingPunct="0">
                  <a:spcBef>
                    <a:spcPct val="0"/>
                  </a:spcBef>
                  <a:spcAft>
                    <a:spcPct val="0"/>
                  </a:spcAft>
                </a:pPr>
                <a:r>
                  <a:rPr lang="ja-JP" altLang="en-US" sz="1714" dirty="0">
                    <a:solidFill>
                      <a:schemeClr val="bg1"/>
                    </a:solidFill>
                    <a:latin typeface="Arial" panose="020B0604020202020204" pitchFamily="34" charset="0"/>
                  </a:rPr>
                  <a:t>　</a:t>
                </a:r>
                <a:r>
                  <a:rPr kumimoji="1" lang="ja-JP" altLang="en-US" sz="1714" b="1" dirty="0">
                    <a:solidFill>
                      <a:schemeClr val="bg1"/>
                    </a:solidFill>
                    <a:latin typeface="BIZ UDゴシック" panose="020B0400000000000000" pitchFamily="49" charset="-128"/>
                    <a:ea typeface="BIZ UDゴシック" panose="020B0400000000000000" pitchFamily="49" charset="-128"/>
                  </a:rPr>
                  <a:t>各基軸・個別施策展開のためのゾーニング　 （林班でゾーニングを検討）　</a:t>
                </a:r>
                <a:endParaRPr kumimoji="1" lang="en-US" altLang="ja-JP" sz="1714" b="1" dirty="0">
                  <a:solidFill>
                    <a:schemeClr val="bg1"/>
                  </a:solidFill>
                  <a:latin typeface="BIZ UDゴシック" panose="020B0400000000000000" pitchFamily="49" charset="-128"/>
                  <a:ea typeface="BIZ UDゴシック" panose="020B0400000000000000" pitchFamily="49" charset="-128"/>
                </a:endParaRPr>
              </a:p>
            </p:txBody>
          </p:sp>
          <p:sp>
            <p:nvSpPr>
              <p:cNvPr id="60" name="Rectangle 31">
                <a:extLst>
                  <a:ext uri="{FF2B5EF4-FFF2-40B4-BE49-F238E27FC236}">
                    <a16:creationId xmlns:a16="http://schemas.microsoft.com/office/drawing/2014/main" id="{6FD4D8DA-E734-4FF6-AAA1-7FBE4F8A64A7}"/>
                  </a:ext>
                </a:extLst>
              </p:cNvPr>
              <p:cNvSpPr>
                <a:spLocks noChangeArrowheads="1"/>
              </p:cNvSpPr>
              <p:nvPr/>
            </p:nvSpPr>
            <p:spPr bwMode="auto">
              <a:xfrm>
                <a:off x="101601" y="738163"/>
                <a:ext cx="5880309" cy="82239"/>
              </a:xfrm>
              <a:prstGeom prst="rect">
                <a:avLst/>
              </a:prstGeom>
              <a:solidFill>
                <a:srgbClr val="00FF00"/>
              </a:solidFill>
              <a:ln w="9525">
                <a:solidFill>
                  <a:srgbClr val="00FF00"/>
                </a:solidFill>
                <a:miter lim="800000"/>
                <a:headEnd/>
                <a:tailEnd/>
              </a:ln>
            </p:spPr>
            <p:txBody>
              <a:bodyPr vert="horz" wrap="square" lIns="65314" tIns="32657" rIns="65314" bIns="32657" numCol="1" anchor="t" anchorCtr="0" compatLnSpc="1">
                <a:prstTxWarp prst="textNoShape">
                  <a:avLst/>
                </a:prstTxWarp>
              </a:bodyPr>
              <a:lstStyle/>
              <a:p>
                <a:endParaRPr lang="ja-JP" altLang="en-US" sz="1286"/>
              </a:p>
            </p:txBody>
          </p:sp>
        </p:grpSp>
        <p:sp>
          <p:nvSpPr>
            <p:cNvPr id="57" name="Rectangle 30">
              <a:extLst>
                <a:ext uri="{FF2B5EF4-FFF2-40B4-BE49-F238E27FC236}">
                  <a16:creationId xmlns:a16="http://schemas.microsoft.com/office/drawing/2014/main" id="{C20B982E-726B-4E98-B8C3-26C10AF54A84}"/>
                </a:ext>
              </a:extLst>
            </p:cNvPr>
            <p:cNvSpPr>
              <a:spLocks noChangeArrowheads="1"/>
            </p:cNvSpPr>
            <p:nvPr/>
          </p:nvSpPr>
          <p:spPr bwMode="auto">
            <a:xfrm>
              <a:off x="7524628" y="245318"/>
              <a:ext cx="433035" cy="42733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4500">
                  <a:solidFill>
                    <a:schemeClr val="tx1"/>
                  </a:solidFill>
                  <a:latin typeface="Arial" charset="0"/>
                  <a:ea typeface="ＭＳ Ｐゴシック" charset="-128"/>
                </a:defRPr>
              </a:lvl1pPr>
              <a:lvl2pPr marL="742950" indent="-285750">
                <a:spcBef>
                  <a:spcPct val="20000"/>
                </a:spcBef>
                <a:buChar char="–"/>
                <a:defRPr kumimoji="1" sz="3900">
                  <a:solidFill>
                    <a:schemeClr val="tx1"/>
                  </a:solidFill>
                  <a:latin typeface="Arial" charset="0"/>
                  <a:ea typeface="ＭＳ Ｐゴシック" charset="-128"/>
                </a:defRPr>
              </a:lvl2pPr>
              <a:lvl3pPr marL="1143000" indent="-228600">
                <a:spcBef>
                  <a:spcPct val="20000"/>
                </a:spcBef>
                <a:buChar char="•"/>
                <a:defRPr kumimoji="1" sz="3400">
                  <a:solidFill>
                    <a:schemeClr val="tx1"/>
                  </a:solidFill>
                  <a:latin typeface="Arial" charset="0"/>
                  <a:ea typeface="ＭＳ Ｐゴシック" charset="-128"/>
                </a:defRPr>
              </a:lvl3pPr>
              <a:lvl4pPr marL="1600200" indent="-228600">
                <a:spcBef>
                  <a:spcPct val="20000"/>
                </a:spcBef>
                <a:buChar char="–"/>
                <a:defRPr kumimoji="1" sz="2800">
                  <a:solidFill>
                    <a:schemeClr val="tx1"/>
                  </a:solidFill>
                  <a:latin typeface="Arial" charset="0"/>
                  <a:ea typeface="ＭＳ Ｐゴシック" charset="-128"/>
                </a:defRPr>
              </a:lvl4pPr>
              <a:lvl5pPr marL="2057400" indent="-22860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eaLnBrk="1" hangingPunct="1">
                <a:spcBef>
                  <a:spcPct val="0"/>
                </a:spcBef>
                <a:buFontTx/>
                <a:buNone/>
              </a:pPr>
              <a:endParaRPr lang="ja-JP" altLang="en-US" sz="857" dirty="0">
                <a:solidFill>
                  <a:srgbClr val="000000"/>
                </a:solidFill>
              </a:endParaRPr>
            </a:p>
          </p:txBody>
        </p:sp>
        <p:sp>
          <p:nvSpPr>
            <p:cNvPr id="58" name="Rectangle 32">
              <a:extLst>
                <a:ext uri="{FF2B5EF4-FFF2-40B4-BE49-F238E27FC236}">
                  <a16:creationId xmlns:a16="http://schemas.microsoft.com/office/drawing/2014/main" id="{05FBB311-8097-4DED-BED1-F56CFB532A1F}"/>
                </a:ext>
              </a:extLst>
            </p:cNvPr>
            <p:cNvSpPr>
              <a:spLocks noChangeArrowheads="1"/>
            </p:cNvSpPr>
            <p:nvPr/>
          </p:nvSpPr>
          <p:spPr bwMode="auto">
            <a:xfrm>
              <a:off x="7515103" y="738163"/>
              <a:ext cx="441715" cy="101989"/>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4500">
                  <a:solidFill>
                    <a:schemeClr val="tx1"/>
                  </a:solidFill>
                  <a:latin typeface="Arial" charset="0"/>
                  <a:ea typeface="ＭＳ Ｐゴシック" charset="-128"/>
                </a:defRPr>
              </a:lvl1pPr>
              <a:lvl2pPr marL="742950" indent="-285750">
                <a:spcBef>
                  <a:spcPct val="20000"/>
                </a:spcBef>
                <a:buChar char="–"/>
                <a:defRPr kumimoji="1" sz="3900">
                  <a:solidFill>
                    <a:schemeClr val="tx1"/>
                  </a:solidFill>
                  <a:latin typeface="Arial" charset="0"/>
                  <a:ea typeface="ＭＳ Ｐゴシック" charset="-128"/>
                </a:defRPr>
              </a:lvl2pPr>
              <a:lvl3pPr marL="1143000" indent="-228600">
                <a:spcBef>
                  <a:spcPct val="20000"/>
                </a:spcBef>
                <a:buChar char="•"/>
                <a:defRPr kumimoji="1" sz="3400">
                  <a:solidFill>
                    <a:schemeClr val="tx1"/>
                  </a:solidFill>
                  <a:latin typeface="Arial" charset="0"/>
                  <a:ea typeface="ＭＳ Ｐゴシック" charset="-128"/>
                </a:defRPr>
              </a:lvl3pPr>
              <a:lvl4pPr marL="1600200" indent="-228600">
                <a:spcBef>
                  <a:spcPct val="20000"/>
                </a:spcBef>
                <a:buChar char="–"/>
                <a:defRPr kumimoji="1" sz="2800">
                  <a:solidFill>
                    <a:schemeClr val="tx1"/>
                  </a:solidFill>
                  <a:latin typeface="Arial" charset="0"/>
                  <a:ea typeface="ＭＳ Ｐゴシック" charset="-128"/>
                </a:defRPr>
              </a:lvl4pPr>
              <a:lvl5pPr marL="2057400" indent="-22860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eaLnBrk="1" hangingPunct="1">
                <a:spcBef>
                  <a:spcPct val="0"/>
                </a:spcBef>
                <a:buFontTx/>
                <a:buNone/>
              </a:pPr>
              <a:endParaRPr lang="ja-JP" altLang="en-US" sz="857">
                <a:solidFill>
                  <a:srgbClr val="000000"/>
                </a:solidFill>
              </a:endParaRPr>
            </a:p>
          </p:txBody>
        </p:sp>
      </p:grpSp>
      <p:sp>
        <p:nvSpPr>
          <p:cNvPr id="61" name="テキスト ボックス 60">
            <a:extLst>
              <a:ext uri="{FF2B5EF4-FFF2-40B4-BE49-F238E27FC236}">
                <a16:creationId xmlns:a16="http://schemas.microsoft.com/office/drawing/2014/main" id="{10D8F3C7-3F50-436E-A192-699C8507D0E8}"/>
              </a:ext>
            </a:extLst>
          </p:cNvPr>
          <p:cNvSpPr txBox="1"/>
          <p:nvPr/>
        </p:nvSpPr>
        <p:spPr>
          <a:xfrm>
            <a:off x="8486393" y="55099"/>
            <a:ext cx="978542" cy="400110"/>
          </a:xfrm>
          <a:prstGeom prst="rect">
            <a:avLst/>
          </a:prstGeom>
          <a:solidFill>
            <a:schemeClr val="bg1"/>
          </a:solidFill>
        </p:spPr>
        <p:txBody>
          <a:bodyPr wrap="square">
            <a:spAutoFit/>
          </a:bodyPr>
          <a:lstStyle/>
          <a:p>
            <a:pPr algn="ctr"/>
            <a:r>
              <a:rPr lang="en-US" altLang="ja-JP" sz="1000" kern="100" dirty="0">
                <a:latin typeface="BIZ UDゴシック" panose="020B0400000000000000" pitchFamily="49" charset="-128"/>
                <a:ea typeface="BIZ UDゴシック" panose="020B0400000000000000" pitchFamily="49" charset="-128"/>
                <a:cs typeface="Times New Roman"/>
              </a:rPr>
              <a:t>R7.9.26</a:t>
            </a:r>
          </a:p>
          <a:p>
            <a:pPr algn="ctr"/>
            <a:r>
              <a:rPr lang="ja-JP" altLang="en-US" sz="1000" kern="100" dirty="0">
                <a:latin typeface="BIZ UDゴシック" panose="020B0400000000000000" pitchFamily="49" charset="-128"/>
                <a:ea typeface="BIZ UDゴシック" panose="020B0400000000000000" pitchFamily="49" charset="-128"/>
                <a:cs typeface="Times New Roman"/>
              </a:rPr>
              <a:t>みどり推進室</a:t>
            </a:r>
            <a:endParaRPr lang="en-US" altLang="ja-JP" sz="1714" kern="100" dirty="0">
              <a:latin typeface="BIZ UDゴシック" panose="020B0400000000000000" pitchFamily="49" charset="-128"/>
              <a:ea typeface="BIZ UDゴシック" panose="020B0400000000000000" pitchFamily="49" charset="-128"/>
              <a:cs typeface="Times New Roman"/>
            </a:endParaRPr>
          </a:p>
        </p:txBody>
      </p:sp>
      <p:sp>
        <p:nvSpPr>
          <p:cNvPr id="32" name="正方形/長方形 31">
            <a:extLst>
              <a:ext uri="{FF2B5EF4-FFF2-40B4-BE49-F238E27FC236}">
                <a16:creationId xmlns:a16="http://schemas.microsoft.com/office/drawing/2014/main" id="{7A515AC2-CDDA-4485-B064-13C73E32AA2E}"/>
              </a:ext>
            </a:extLst>
          </p:cNvPr>
          <p:cNvSpPr/>
          <p:nvPr/>
        </p:nvSpPr>
        <p:spPr>
          <a:xfrm>
            <a:off x="73874" y="2973326"/>
            <a:ext cx="1845810" cy="3266286"/>
          </a:xfrm>
          <a:prstGeom prst="rect">
            <a:avLst/>
          </a:prstGeom>
          <a:solidFill>
            <a:schemeClr val="bg1"/>
          </a:solidFill>
          <a:ln w="1905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正方形/長方形 30">
            <a:extLst>
              <a:ext uri="{FF2B5EF4-FFF2-40B4-BE49-F238E27FC236}">
                <a16:creationId xmlns:a16="http://schemas.microsoft.com/office/drawing/2014/main" id="{A4465387-4E56-467E-B859-7E2E900526A2}"/>
              </a:ext>
            </a:extLst>
          </p:cNvPr>
          <p:cNvSpPr/>
          <p:nvPr/>
        </p:nvSpPr>
        <p:spPr>
          <a:xfrm>
            <a:off x="137941" y="3089035"/>
            <a:ext cx="344963" cy="150921"/>
          </a:xfrm>
          <a:prstGeom prst="rect">
            <a:avLst/>
          </a:prstGeom>
          <a:noFill/>
          <a:ln w="31750">
            <a:solidFill>
              <a:schemeClr val="bg1">
                <a:lumMod val="75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テキスト ボックス 32">
            <a:extLst>
              <a:ext uri="{FF2B5EF4-FFF2-40B4-BE49-F238E27FC236}">
                <a16:creationId xmlns:a16="http://schemas.microsoft.com/office/drawing/2014/main" id="{76B9BC11-97D7-4F3E-A607-4EF342E45738}"/>
              </a:ext>
            </a:extLst>
          </p:cNvPr>
          <p:cNvSpPr txBox="1"/>
          <p:nvPr/>
        </p:nvSpPr>
        <p:spPr>
          <a:xfrm>
            <a:off x="509005" y="3066013"/>
            <a:ext cx="437227" cy="230832"/>
          </a:xfrm>
          <a:prstGeom prst="rect">
            <a:avLst/>
          </a:prstGeom>
          <a:noFill/>
        </p:spPr>
        <p:txBody>
          <a:bodyPr wrap="square" rtlCol="0">
            <a:spAutoFit/>
          </a:bodyPr>
          <a:lstStyle/>
          <a:p>
            <a:r>
              <a:rPr kumimoji="1" lang="ja-JP" altLang="en-US" sz="900" b="1" dirty="0"/>
              <a:t>林班</a:t>
            </a:r>
          </a:p>
        </p:txBody>
      </p:sp>
      <p:sp>
        <p:nvSpPr>
          <p:cNvPr id="36" name="テキスト ボックス 35">
            <a:extLst>
              <a:ext uri="{FF2B5EF4-FFF2-40B4-BE49-F238E27FC236}">
                <a16:creationId xmlns:a16="http://schemas.microsoft.com/office/drawing/2014/main" id="{5182D82B-C10B-4429-AB93-828F7BDF5233}"/>
              </a:ext>
            </a:extLst>
          </p:cNvPr>
          <p:cNvSpPr txBox="1"/>
          <p:nvPr/>
        </p:nvSpPr>
        <p:spPr>
          <a:xfrm>
            <a:off x="73874" y="4430493"/>
            <a:ext cx="1845810" cy="707886"/>
          </a:xfrm>
          <a:prstGeom prst="rect">
            <a:avLst/>
          </a:prstGeom>
          <a:noFill/>
        </p:spPr>
        <p:txBody>
          <a:bodyPr wrap="square">
            <a:spAutoFit/>
          </a:bodyPr>
          <a:lstStyle/>
          <a:p>
            <a:pPr>
              <a:lnSpc>
                <a:spcPts val="1600"/>
              </a:lnSpc>
            </a:pPr>
            <a:r>
              <a:rPr kumimoji="1" lang="ja-JP" altLang="en-US" sz="1400" dirty="0">
                <a:latin typeface="+mn-ea"/>
              </a:rPr>
              <a:t>林班で区切った場合</a:t>
            </a:r>
            <a:endParaRPr kumimoji="1" lang="en-US" altLang="ja-JP" sz="1400" dirty="0">
              <a:latin typeface="+mn-ea"/>
            </a:endParaRPr>
          </a:p>
          <a:p>
            <a:pPr>
              <a:lnSpc>
                <a:spcPts val="1600"/>
              </a:lnSpc>
            </a:pPr>
            <a:r>
              <a:rPr kumimoji="1" lang="en-US" altLang="ja-JP" sz="1400" dirty="0">
                <a:latin typeface="+mn-ea"/>
              </a:rPr>
              <a:t>50</a:t>
            </a:r>
            <a:r>
              <a:rPr kumimoji="1" lang="ja-JP" altLang="en-US" sz="1400" dirty="0">
                <a:latin typeface="+mn-ea"/>
              </a:rPr>
              <a:t>～</a:t>
            </a:r>
            <a:r>
              <a:rPr kumimoji="1" lang="en-US" altLang="ja-JP" sz="1400" dirty="0">
                <a:latin typeface="+mn-ea"/>
              </a:rPr>
              <a:t>100ha</a:t>
            </a:r>
            <a:r>
              <a:rPr kumimoji="1" lang="ja-JP" altLang="en-US" sz="1400" dirty="0">
                <a:latin typeface="+mn-ea"/>
              </a:rPr>
              <a:t>程度の区切りとなる</a:t>
            </a:r>
            <a:endParaRPr kumimoji="1" lang="en-US" altLang="ja-JP" sz="1400" dirty="0">
              <a:latin typeface="+mn-ea"/>
            </a:endParaRPr>
          </a:p>
        </p:txBody>
      </p:sp>
      <p:sp>
        <p:nvSpPr>
          <p:cNvPr id="34" name="テキスト ボックス 33">
            <a:extLst>
              <a:ext uri="{FF2B5EF4-FFF2-40B4-BE49-F238E27FC236}">
                <a16:creationId xmlns:a16="http://schemas.microsoft.com/office/drawing/2014/main" id="{CC91A35D-730E-4B07-ADA7-09D52FD7B9E7}"/>
              </a:ext>
            </a:extLst>
          </p:cNvPr>
          <p:cNvSpPr txBox="1"/>
          <p:nvPr/>
        </p:nvSpPr>
        <p:spPr>
          <a:xfrm>
            <a:off x="81813" y="3331077"/>
            <a:ext cx="1845810" cy="1118255"/>
          </a:xfrm>
          <a:prstGeom prst="rect">
            <a:avLst/>
          </a:prstGeom>
          <a:noFill/>
        </p:spPr>
        <p:txBody>
          <a:bodyPr wrap="square">
            <a:spAutoFit/>
          </a:bodyPr>
          <a:lstStyle/>
          <a:p>
            <a:pPr>
              <a:lnSpc>
                <a:spcPts val="1600"/>
              </a:lnSpc>
            </a:pPr>
            <a:r>
              <a:rPr kumimoji="1" lang="ja-JP" altLang="en-US" sz="1400" dirty="0">
                <a:latin typeface="+mn-ea"/>
              </a:rPr>
              <a:t>字界や尾根・谷等の地形で区分したもの</a:t>
            </a:r>
            <a:endParaRPr kumimoji="1" lang="en-US" altLang="ja-JP" sz="1400" dirty="0">
              <a:latin typeface="+mn-ea"/>
            </a:endParaRPr>
          </a:p>
          <a:p>
            <a:pPr>
              <a:lnSpc>
                <a:spcPts val="1600"/>
              </a:lnSpc>
            </a:pPr>
            <a:r>
              <a:rPr kumimoji="1" lang="ja-JP" altLang="en-US" sz="1400" dirty="0">
                <a:latin typeface="+mn-ea"/>
              </a:rPr>
              <a:t>（東大阪市では</a:t>
            </a:r>
            <a:r>
              <a:rPr kumimoji="1" lang="en-US" altLang="ja-JP" sz="1400" dirty="0">
                <a:latin typeface="+mn-ea"/>
              </a:rPr>
              <a:t>13</a:t>
            </a:r>
            <a:r>
              <a:rPr kumimoji="1" lang="ja-JP" altLang="en-US" sz="1400" dirty="0">
                <a:latin typeface="+mn-ea"/>
              </a:rPr>
              <a:t>林班まで存在）</a:t>
            </a:r>
            <a:endParaRPr kumimoji="1" lang="en-US" altLang="ja-JP" sz="1400" dirty="0">
              <a:latin typeface="+mn-ea"/>
            </a:endParaRPr>
          </a:p>
          <a:p>
            <a:pPr>
              <a:lnSpc>
                <a:spcPts val="1600"/>
              </a:lnSpc>
            </a:pPr>
            <a:endParaRPr kumimoji="1" lang="en-US" altLang="ja-JP" sz="1400" dirty="0">
              <a:latin typeface="+mn-ea"/>
            </a:endParaRPr>
          </a:p>
        </p:txBody>
      </p:sp>
      <p:sp>
        <p:nvSpPr>
          <p:cNvPr id="37" name="テキスト ボックス 36">
            <a:extLst>
              <a:ext uri="{FF2B5EF4-FFF2-40B4-BE49-F238E27FC236}">
                <a16:creationId xmlns:a16="http://schemas.microsoft.com/office/drawing/2014/main" id="{573442C7-ECC1-4475-8E41-31D938042EC5}"/>
              </a:ext>
            </a:extLst>
          </p:cNvPr>
          <p:cNvSpPr txBox="1"/>
          <p:nvPr/>
        </p:nvSpPr>
        <p:spPr>
          <a:xfrm>
            <a:off x="6405884" y="1390450"/>
            <a:ext cx="781423" cy="307777"/>
          </a:xfrm>
          <a:prstGeom prst="rect">
            <a:avLst/>
          </a:prstGeom>
          <a:solidFill>
            <a:schemeClr val="bg1"/>
          </a:solidFill>
          <a:ln>
            <a:solidFill>
              <a:schemeClr val="tx1"/>
            </a:solidFill>
          </a:ln>
        </p:spPr>
        <p:txBody>
          <a:bodyPr wrap="square" rtlCol="0">
            <a:spAutoFit/>
          </a:bodyPr>
          <a:lstStyle/>
          <a:p>
            <a:r>
              <a:rPr kumimoji="1" lang="ja-JP" altLang="en-US" sz="1400" b="1" dirty="0"/>
              <a:t>２林班</a:t>
            </a:r>
          </a:p>
        </p:txBody>
      </p:sp>
      <p:sp>
        <p:nvSpPr>
          <p:cNvPr id="40" name="テキスト ボックス 39">
            <a:extLst>
              <a:ext uri="{FF2B5EF4-FFF2-40B4-BE49-F238E27FC236}">
                <a16:creationId xmlns:a16="http://schemas.microsoft.com/office/drawing/2014/main" id="{C1EBEE1A-2059-47FF-9B7F-BD35CD812174}"/>
              </a:ext>
            </a:extLst>
          </p:cNvPr>
          <p:cNvSpPr txBox="1"/>
          <p:nvPr/>
        </p:nvSpPr>
        <p:spPr>
          <a:xfrm>
            <a:off x="7956160" y="5290484"/>
            <a:ext cx="781423" cy="307777"/>
          </a:xfrm>
          <a:prstGeom prst="rect">
            <a:avLst/>
          </a:prstGeom>
          <a:solidFill>
            <a:schemeClr val="bg1"/>
          </a:solidFill>
          <a:ln>
            <a:solidFill>
              <a:schemeClr val="tx1"/>
            </a:solidFill>
          </a:ln>
        </p:spPr>
        <p:txBody>
          <a:bodyPr wrap="square" rtlCol="0">
            <a:spAutoFit/>
          </a:bodyPr>
          <a:lstStyle/>
          <a:p>
            <a:r>
              <a:rPr kumimoji="1" lang="ja-JP" altLang="en-US" sz="1400" b="1" dirty="0"/>
              <a:t>４林班</a:t>
            </a:r>
          </a:p>
        </p:txBody>
      </p:sp>
      <p:sp>
        <p:nvSpPr>
          <p:cNvPr id="62" name="正方形/長方形 1">
            <a:extLst>
              <a:ext uri="{FF2B5EF4-FFF2-40B4-BE49-F238E27FC236}">
                <a16:creationId xmlns:a16="http://schemas.microsoft.com/office/drawing/2014/main" id="{0CC39FD4-D0C4-4821-BDA6-4CE84CE40F35}"/>
              </a:ext>
            </a:extLst>
          </p:cNvPr>
          <p:cNvSpPr/>
          <p:nvPr/>
        </p:nvSpPr>
        <p:spPr>
          <a:xfrm>
            <a:off x="-32470" y="963604"/>
            <a:ext cx="9020483" cy="5588014"/>
          </a:xfrm>
          <a:custGeom>
            <a:avLst/>
            <a:gdLst>
              <a:gd name="connsiteX0" fmla="*/ 0 w 4235280"/>
              <a:gd name="connsiteY0" fmla="*/ 0 h 2974618"/>
              <a:gd name="connsiteX1" fmla="*/ 4235280 w 4235280"/>
              <a:gd name="connsiteY1" fmla="*/ 0 h 2974618"/>
              <a:gd name="connsiteX2" fmla="*/ 4235280 w 4235280"/>
              <a:gd name="connsiteY2" fmla="*/ 2974618 h 2974618"/>
              <a:gd name="connsiteX3" fmla="*/ 0 w 4235280"/>
              <a:gd name="connsiteY3" fmla="*/ 2974618 h 2974618"/>
              <a:gd name="connsiteX4" fmla="*/ 0 w 4235280"/>
              <a:gd name="connsiteY4" fmla="*/ 0 h 2974618"/>
              <a:gd name="connsiteX0" fmla="*/ 0 w 4235280"/>
              <a:gd name="connsiteY0" fmla="*/ 1391139 h 4365757"/>
              <a:gd name="connsiteX1" fmla="*/ 3719465 w 4235280"/>
              <a:gd name="connsiteY1" fmla="*/ 0 h 4365757"/>
              <a:gd name="connsiteX2" fmla="*/ 4235280 w 4235280"/>
              <a:gd name="connsiteY2" fmla="*/ 4365757 h 4365757"/>
              <a:gd name="connsiteX3" fmla="*/ 0 w 4235280"/>
              <a:gd name="connsiteY3" fmla="*/ 4365757 h 4365757"/>
              <a:gd name="connsiteX4" fmla="*/ 0 w 4235280"/>
              <a:gd name="connsiteY4" fmla="*/ 1391139 h 4365757"/>
              <a:gd name="connsiteX0" fmla="*/ 0 w 4235280"/>
              <a:gd name="connsiteY0" fmla="*/ 1391139 h 4365757"/>
              <a:gd name="connsiteX1" fmla="*/ 3719465 w 4235280"/>
              <a:gd name="connsiteY1" fmla="*/ 0 h 4365757"/>
              <a:gd name="connsiteX2" fmla="*/ 3746818 w 4235280"/>
              <a:gd name="connsiteY2" fmla="*/ 235469 h 4365757"/>
              <a:gd name="connsiteX3" fmla="*/ 4235280 w 4235280"/>
              <a:gd name="connsiteY3" fmla="*/ 4365757 h 4365757"/>
              <a:gd name="connsiteX4" fmla="*/ 0 w 4235280"/>
              <a:gd name="connsiteY4" fmla="*/ 4365757 h 4365757"/>
              <a:gd name="connsiteX5" fmla="*/ 0 w 4235280"/>
              <a:gd name="connsiteY5"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235280 w 4235280"/>
              <a:gd name="connsiteY3" fmla="*/ 4365757 h 4365757"/>
              <a:gd name="connsiteX4" fmla="*/ 0 w 4235280"/>
              <a:gd name="connsiteY4" fmla="*/ 4365757 h 4365757"/>
              <a:gd name="connsiteX5" fmla="*/ 0 w 4235280"/>
              <a:gd name="connsiteY5"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20357 w 4235280"/>
              <a:gd name="connsiteY3" fmla="*/ 548085 h 4365757"/>
              <a:gd name="connsiteX4" fmla="*/ 4235280 w 4235280"/>
              <a:gd name="connsiteY4" fmla="*/ 4365757 h 4365757"/>
              <a:gd name="connsiteX5" fmla="*/ 0 w 4235280"/>
              <a:gd name="connsiteY5" fmla="*/ 4365757 h 4365757"/>
              <a:gd name="connsiteX6" fmla="*/ 0 w 4235280"/>
              <a:gd name="connsiteY6"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98511 w 4235280"/>
              <a:gd name="connsiteY3" fmla="*/ 227654 h 4365757"/>
              <a:gd name="connsiteX4" fmla="*/ 4235280 w 4235280"/>
              <a:gd name="connsiteY4" fmla="*/ 4365757 h 4365757"/>
              <a:gd name="connsiteX5" fmla="*/ 0 w 4235280"/>
              <a:gd name="connsiteY5" fmla="*/ 4365757 h 4365757"/>
              <a:gd name="connsiteX6" fmla="*/ 0 w 4235280"/>
              <a:gd name="connsiteY6"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98511 w 4235280"/>
              <a:gd name="connsiteY3" fmla="*/ 227654 h 4365757"/>
              <a:gd name="connsiteX4" fmla="*/ 4106326 w 4235280"/>
              <a:gd name="connsiteY4" fmla="*/ 571531 h 4365757"/>
              <a:gd name="connsiteX5" fmla="*/ 4235280 w 4235280"/>
              <a:gd name="connsiteY5" fmla="*/ 4365757 h 4365757"/>
              <a:gd name="connsiteX6" fmla="*/ 0 w 4235280"/>
              <a:gd name="connsiteY6" fmla="*/ 4365757 h 4365757"/>
              <a:gd name="connsiteX7" fmla="*/ 0 w 4235280"/>
              <a:gd name="connsiteY7"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98511 w 4235280"/>
              <a:gd name="connsiteY3" fmla="*/ 227654 h 4365757"/>
              <a:gd name="connsiteX4" fmla="*/ 4223557 w 4235280"/>
              <a:gd name="connsiteY4" fmla="*/ 399593 h 4365757"/>
              <a:gd name="connsiteX5" fmla="*/ 4235280 w 4235280"/>
              <a:gd name="connsiteY5" fmla="*/ 4365757 h 4365757"/>
              <a:gd name="connsiteX6" fmla="*/ 0 w 4235280"/>
              <a:gd name="connsiteY6" fmla="*/ 4365757 h 4365757"/>
              <a:gd name="connsiteX7" fmla="*/ 0 w 4235280"/>
              <a:gd name="connsiteY7" fmla="*/ 1391139 h 4365757"/>
              <a:gd name="connsiteX0" fmla="*/ 0 w 4548137"/>
              <a:gd name="connsiteY0" fmla="*/ 1391139 h 4365757"/>
              <a:gd name="connsiteX1" fmla="*/ 3719465 w 4548137"/>
              <a:gd name="connsiteY1" fmla="*/ 0 h 4365757"/>
              <a:gd name="connsiteX2" fmla="*/ 4004726 w 4548137"/>
              <a:gd name="connsiteY2" fmla="*/ 235469 h 4365757"/>
              <a:gd name="connsiteX3" fmla="*/ 4098511 w 4548137"/>
              <a:gd name="connsiteY3" fmla="*/ 227654 h 4365757"/>
              <a:gd name="connsiteX4" fmla="*/ 4223557 w 4548137"/>
              <a:gd name="connsiteY4" fmla="*/ 399593 h 4365757"/>
              <a:gd name="connsiteX5" fmla="*/ 4231372 w 4548137"/>
              <a:gd name="connsiteY5" fmla="*/ 680946 h 4365757"/>
              <a:gd name="connsiteX6" fmla="*/ 4235280 w 4548137"/>
              <a:gd name="connsiteY6" fmla="*/ 4365757 h 4365757"/>
              <a:gd name="connsiteX7" fmla="*/ 0 w 4548137"/>
              <a:gd name="connsiteY7" fmla="*/ 4365757 h 4365757"/>
              <a:gd name="connsiteX8" fmla="*/ 0 w 4548137"/>
              <a:gd name="connsiteY8" fmla="*/ 1391139 h 4365757"/>
              <a:gd name="connsiteX0" fmla="*/ 0 w 4550168"/>
              <a:gd name="connsiteY0" fmla="*/ 1391139 h 4365757"/>
              <a:gd name="connsiteX1" fmla="*/ 3719465 w 4550168"/>
              <a:gd name="connsiteY1" fmla="*/ 0 h 4365757"/>
              <a:gd name="connsiteX2" fmla="*/ 4004726 w 4550168"/>
              <a:gd name="connsiteY2" fmla="*/ 235469 h 4365757"/>
              <a:gd name="connsiteX3" fmla="*/ 4098511 w 4550168"/>
              <a:gd name="connsiteY3" fmla="*/ 227654 h 4365757"/>
              <a:gd name="connsiteX4" fmla="*/ 4223557 w 4550168"/>
              <a:gd name="connsiteY4" fmla="*/ 399593 h 4365757"/>
              <a:gd name="connsiteX5" fmla="*/ 4235280 w 4550168"/>
              <a:gd name="connsiteY5" fmla="*/ 4365757 h 4365757"/>
              <a:gd name="connsiteX6" fmla="*/ 0 w 4550168"/>
              <a:gd name="connsiteY6" fmla="*/ 4365757 h 4365757"/>
              <a:gd name="connsiteX7" fmla="*/ 0 w 4550168"/>
              <a:gd name="connsiteY7" fmla="*/ 1391139 h 4365757"/>
              <a:gd name="connsiteX0" fmla="*/ 0 w 4578326"/>
              <a:gd name="connsiteY0" fmla="*/ 1391139 h 4365757"/>
              <a:gd name="connsiteX1" fmla="*/ 3719465 w 4578326"/>
              <a:gd name="connsiteY1" fmla="*/ 0 h 4365757"/>
              <a:gd name="connsiteX2" fmla="*/ 4004726 w 4578326"/>
              <a:gd name="connsiteY2" fmla="*/ 235469 h 4365757"/>
              <a:gd name="connsiteX3" fmla="*/ 4098511 w 4578326"/>
              <a:gd name="connsiteY3" fmla="*/ 227654 h 4365757"/>
              <a:gd name="connsiteX4" fmla="*/ 4223557 w 4578326"/>
              <a:gd name="connsiteY4" fmla="*/ 399593 h 4365757"/>
              <a:gd name="connsiteX5" fmla="*/ 4317341 w 4578326"/>
              <a:gd name="connsiteY5" fmla="*/ 1196762 h 4365757"/>
              <a:gd name="connsiteX6" fmla="*/ 4235280 w 4578326"/>
              <a:gd name="connsiteY6" fmla="*/ 4365757 h 4365757"/>
              <a:gd name="connsiteX7" fmla="*/ 0 w 4578326"/>
              <a:gd name="connsiteY7" fmla="*/ 4365757 h 4365757"/>
              <a:gd name="connsiteX8" fmla="*/ 0 w 4578326"/>
              <a:gd name="connsiteY8" fmla="*/ 1391139 h 4365757"/>
              <a:gd name="connsiteX0" fmla="*/ 0 w 4550517"/>
              <a:gd name="connsiteY0" fmla="*/ 1391139 h 4365757"/>
              <a:gd name="connsiteX1" fmla="*/ 3719465 w 4550517"/>
              <a:gd name="connsiteY1" fmla="*/ 0 h 4365757"/>
              <a:gd name="connsiteX2" fmla="*/ 4004726 w 4550517"/>
              <a:gd name="connsiteY2" fmla="*/ 235469 h 4365757"/>
              <a:gd name="connsiteX3" fmla="*/ 4098511 w 4550517"/>
              <a:gd name="connsiteY3" fmla="*/ 227654 h 4365757"/>
              <a:gd name="connsiteX4" fmla="*/ 4223557 w 4550517"/>
              <a:gd name="connsiteY4" fmla="*/ 399593 h 4365757"/>
              <a:gd name="connsiteX5" fmla="*/ 4215741 w 4550517"/>
              <a:gd name="connsiteY5" fmla="*/ 1290547 h 4365757"/>
              <a:gd name="connsiteX6" fmla="*/ 4235280 w 4550517"/>
              <a:gd name="connsiteY6" fmla="*/ 4365757 h 4365757"/>
              <a:gd name="connsiteX7" fmla="*/ 0 w 4550517"/>
              <a:gd name="connsiteY7" fmla="*/ 4365757 h 4365757"/>
              <a:gd name="connsiteX8" fmla="*/ 0 w 4550517"/>
              <a:gd name="connsiteY8" fmla="*/ 1391139 h 4365757"/>
              <a:gd name="connsiteX0" fmla="*/ 0 w 4730477"/>
              <a:gd name="connsiteY0" fmla="*/ 1391139 h 4365757"/>
              <a:gd name="connsiteX1" fmla="*/ 3719465 w 4730477"/>
              <a:gd name="connsiteY1" fmla="*/ 0 h 4365757"/>
              <a:gd name="connsiteX2" fmla="*/ 4004726 w 4730477"/>
              <a:gd name="connsiteY2" fmla="*/ 235469 h 4365757"/>
              <a:gd name="connsiteX3" fmla="*/ 4098511 w 4730477"/>
              <a:gd name="connsiteY3" fmla="*/ 227654 h 4365757"/>
              <a:gd name="connsiteX4" fmla="*/ 4223557 w 4730477"/>
              <a:gd name="connsiteY4" fmla="*/ 399593 h 4365757"/>
              <a:gd name="connsiteX5" fmla="*/ 4676849 w 4730477"/>
              <a:gd name="connsiteY5" fmla="*/ 1165501 h 4365757"/>
              <a:gd name="connsiteX6" fmla="*/ 4235280 w 4730477"/>
              <a:gd name="connsiteY6" fmla="*/ 4365757 h 4365757"/>
              <a:gd name="connsiteX7" fmla="*/ 0 w 4730477"/>
              <a:gd name="connsiteY7" fmla="*/ 4365757 h 4365757"/>
              <a:gd name="connsiteX8" fmla="*/ 0 w 4730477"/>
              <a:gd name="connsiteY8"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512726 w 4710611"/>
              <a:gd name="connsiteY5" fmla="*/ 626238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051618 w 4710611"/>
              <a:gd name="connsiteY5" fmla="*/ 618422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051618 w 4710611"/>
              <a:gd name="connsiteY5" fmla="*/ 618422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051618 w 4710611"/>
              <a:gd name="connsiteY5" fmla="*/ 618422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06377"/>
              <a:gd name="connsiteY0" fmla="*/ 1391139 h 4365757"/>
              <a:gd name="connsiteX1" fmla="*/ 3719465 w 4706377"/>
              <a:gd name="connsiteY1" fmla="*/ 0 h 4365757"/>
              <a:gd name="connsiteX2" fmla="*/ 4004726 w 4706377"/>
              <a:gd name="connsiteY2" fmla="*/ 235469 h 4365757"/>
              <a:gd name="connsiteX3" fmla="*/ 4098511 w 4706377"/>
              <a:gd name="connsiteY3" fmla="*/ 227654 h 4365757"/>
              <a:gd name="connsiteX4" fmla="*/ 4223557 w 4706377"/>
              <a:gd name="connsiteY4" fmla="*/ 399593 h 4365757"/>
              <a:gd name="connsiteX5" fmla="*/ 4051618 w 4706377"/>
              <a:gd name="connsiteY5" fmla="*/ 618422 h 4365757"/>
              <a:gd name="connsiteX6" fmla="*/ 4575249 w 4706377"/>
              <a:gd name="connsiteY6" fmla="*/ 790362 h 4365757"/>
              <a:gd name="connsiteX7" fmla="*/ 4676849 w 4706377"/>
              <a:gd name="connsiteY7" fmla="*/ 1165501 h 4365757"/>
              <a:gd name="connsiteX8" fmla="*/ 4235280 w 4706377"/>
              <a:gd name="connsiteY8" fmla="*/ 4365757 h 4365757"/>
              <a:gd name="connsiteX9" fmla="*/ 0 w 4706377"/>
              <a:gd name="connsiteY9" fmla="*/ 4365757 h 4365757"/>
              <a:gd name="connsiteX10" fmla="*/ 0 w 4706377"/>
              <a:gd name="connsiteY10" fmla="*/ 1391139 h 4365757"/>
              <a:gd name="connsiteX0" fmla="*/ 0 w 4706377"/>
              <a:gd name="connsiteY0" fmla="*/ 1391139 h 4365757"/>
              <a:gd name="connsiteX1" fmla="*/ 3719465 w 4706377"/>
              <a:gd name="connsiteY1" fmla="*/ 0 h 4365757"/>
              <a:gd name="connsiteX2" fmla="*/ 4004726 w 4706377"/>
              <a:gd name="connsiteY2" fmla="*/ 235469 h 4365757"/>
              <a:gd name="connsiteX3" fmla="*/ 4098511 w 4706377"/>
              <a:gd name="connsiteY3" fmla="*/ 227654 h 4365757"/>
              <a:gd name="connsiteX4" fmla="*/ 4223557 w 4706377"/>
              <a:gd name="connsiteY4" fmla="*/ 399593 h 4365757"/>
              <a:gd name="connsiteX5" fmla="*/ 4051618 w 4706377"/>
              <a:gd name="connsiteY5" fmla="*/ 618422 h 4365757"/>
              <a:gd name="connsiteX6" fmla="*/ 4215742 w 4706377"/>
              <a:gd name="connsiteY6" fmla="*/ 805993 h 4365757"/>
              <a:gd name="connsiteX7" fmla="*/ 4676849 w 4706377"/>
              <a:gd name="connsiteY7" fmla="*/ 1165501 h 4365757"/>
              <a:gd name="connsiteX8" fmla="*/ 4235280 w 4706377"/>
              <a:gd name="connsiteY8" fmla="*/ 4365757 h 4365757"/>
              <a:gd name="connsiteX9" fmla="*/ 0 w 4706377"/>
              <a:gd name="connsiteY9" fmla="*/ 4365757 h 4365757"/>
              <a:gd name="connsiteX10" fmla="*/ 0 w 4706377"/>
              <a:gd name="connsiteY10" fmla="*/ 1391139 h 4365757"/>
              <a:gd name="connsiteX0" fmla="*/ 0 w 4706377"/>
              <a:gd name="connsiteY0" fmla="*/ 1391139 h 4365757"/>
              <a:gd name="connsiteX1" fmla="*/ 3719465 w 4706377"/>
              <a:gd name="connsiteY1" fmla="*/ 0 h 4365757"/>
              <a:gd name="connsiteX2" fmla="*/ 4004726 w 4706377"/>
              <a:gd name="connsiteY2" fmla="*/ 235469 h 4365757"/>
              <a:gd name="connsiteX3" fmla="*/ 4098511 w 4706377"/>
              <a:gd name="connsiteY3" fmla="*/ 227654 h 4365757"/>
              <a:gd name="connsiteX4" fmla="*/ 4223557 w 4706377"/>
              <a:gd name="connsiteY4" fmla="*/ 399593 h 4365757"/>
              <a:gd name="connsiteX5" fmla="*/ 4051618 w 4706377"/>
              <a:gd name="connsiteY5" fmla="*/ 618422 h 4365757"/>
              <a:gd name="connsiteX6" fmla="*/ 4215742 w 4706377"/>
              <a:gd name="connsiteY6" fmla="*/ 805993 h 4365757"/>
              <a:gd name="connsiteX7" fmla="*/ 4676849 w 4706377"/>
              <a:gd name="connsiteY7" fmla="*/ 1165501 h 4365757"/>
              <a:gd name="connsiteX8" fmla="*/ 4235280 w 4706377"/>
              <a:gd name="connsiteY8" fmla="*/ 4365757 h 4365757"/>
              <a:gd name="connsiteX9" fmla="*/ 0 w 4706377"/>
              <a:gd name="connsiteY9" fmla="*/ 4365757 h 4365757"/>
              <a:gd name="connsiteX10" fmla="*/ 0 w 4706377"/>
              <a:gd name="connsiteY10"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606511 w 4704268"/>
              <a:gd name="connsiteY7" fmla="*/ 821623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5157433"/>
              <a:gd name="connsiteY0" fmla="*/ 1391139 h 4365757"/>
              <a:gd name="connsiteX1" fmla="*/ 3719465 w 5157433"/>
              <a:gd name="connsiteY1" fmla="*/ 0 h 4365757"/>
              <a:gd name="connsiteX2" fmla="*/ 4004726 w 5157433"/>
              <a:gd name="connsiteY2" fmla="*/ 235469 h 4365757"/>
              <a:gd name="connsiteX3" fmla="*/ 4098511 w 5157433"/>
              <a:gd name="connsiteY3" fmla="*/ 227654 h 4365757"/>
              <a:gd name="connsiteX4" fmla="*/ 4223557 w 5157433"/>
              <a:gd name="connsiteY4" fmla="*/ 399593 h 4365757"/>
              <a:gd name="connsiteX5" fmla="*/ 4051618 w 5157433"/>
              <a:gd name="connsiteY5" fmla="*/ 618422 h 4365757"/>
              <a:gd name="connsiteX6" fmla="*/ 4215742 w 5157433"/>
              <a:gd name="connsiteY6" fmla="*/ 805993 h 4365757"/>
              <a:gd name="connsiteX7" fmla="*/ 4434572 w 5157433"/>
              <a:gd name="connsiteY7" fmla="*/ 954485 h 4365757"/>
              <a:gd name="connsiteX8" fmla="*/ 5153588 w 5157433"/>
              <a:gd name="connsiteY8" fmla="*/ 2064271 h 4365757"/>
              <a:gd name="connsiteX9" fmla="*/ 4235280 w 5157433"/>
              <a:gd name="connsiteY9" fmla="*/ 4365757 h 4365757"/>
              <a:gd name="connsiteX10" fmla="*/ 0 w 5157433"/>
              <a:gd name="connsiteY10" fmla="*/ 4365757 h 4365757"/>
              <a:gd name="connsiteX11" fmla="*/ 0 w 5157433"/>
              <a:gd name="connsiteY11"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5153588 w 5153588"/>
              <a:gd name="connsiteY8" fmla="*/ 2064271 h 4365757"/>
              <a:gd name="connsiteX9" fmla="*/ 4235280 w 5153588"/>
              <a:gd name="connsiteY9" fmla="*/ 4365757 h 4365757"/>
              <a:gd name="connsiteX10" fmla="*/ 0 w 5153588"/>
              <a:gd name="connsiteY10" fmla="*/ 4365757 h 4365757"/>
              <a:gd name="connsiteX11" fmla="*/ 0 w 5153588"/>
              <a:gd name="connsiteY11"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770634 w 5153588"/>
              <a:gd name="connsiteY8" fmla="*/ 1462485 h 4365757"/>
              <a:gd name="connsiteX9" fmla="*/ 5153588 w 5153588"/>
              <a:gd name="connsiteY9" fmla="*/ 2064271 h 4365757"/>
              <a:gd name="connsiteX10" fmla="*/ 4235280 w 5153588"/>
              <a:gd name="connsiteY10" fmla="*/ 4365757 h 4365757"/>
              <a:gd name="connsiteX11" fmla="*/ 0 w 5153588"/>
              <a:gd name="connsiteY11" fmla="*/ 4365757 h 4365757"/>
              <a:gd name="connsiteX12" fmla="*/ 0 w 5153588"/>
              <a:gd name="connsiteY12"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5153588 w 5153588"/>
              <a:gd name="connsiteY9" fmla="*/ 2064271 h 4365757"/>
              <a:gd name="connsiteX10" fmla="*/ 4235280 w 5153588"/>
              <a:gd name="connsiteY10" fmla="*/ 4365757 h 4365757"/>
              <a:gd name="connsiteX11" fmla="*/ 0 w 5153588"/>
              <a:gd name="connsiteY11" fmla="*/ 4365757 h 4365757"/>
              <a:gd name="connsiteX12" fmla="*/ 0 w 5153588"/>
              <a:gd name="connsiteY12"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919126 w 5153588"/>
              <a:gd name="connsiteY9" fmla="*/ 1657869 h 4365757"/>
              <a:gd name="connsiteX10" fmla="*/ 5153588 w 5153588"/>
              <a:gd name="connsiteY10" fmla="*/ 2064271 h 4365757"/>
              <a:gd name="connsiteX11" fmla="*/ 4235280 w 5153588"/>
              <a:gd name="connsiteY11" fmla="*/ 4365757 h 4365757"/>
              <a:gd name="connsiteX12" fmla="*/ 0 w 5153588"/>
              <a:gd name="connsiteY12" fmla="*/ 4365757 h 4365757"/>
              <a:gd name="connsiteX13" fmla="*/ 0 w 5153588"/>
              <a:gd name="connsiteY13"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5153588 w 5153588"/>
              <a:gd name="connsiteY10" fmla="*/ 2064271 h 4365757"/>
              <a:gd name="connsiteX11" fmla="*/ 4235280 w 5153588"/>
              <a:gd name="connsiteY11" fmla="*/ 4365757 h 4365757"/>
              <a:gd name="connsiteX12" fmla="*/ 0 w 5153588"/>
              <a:gd name="connsiteY12" fmla="*/ 4365757 h 4365757"/>
              <a:gd name="connsiteX13" fmla="*/ 0 w 5153588"/>
              <a:gd name="connsiteY13"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5028542 w 5153588"/>
              <a:gd name="connsiteY10" fmla="*/ 1821992 h 4365757"/>
              <a:gd name="connsiteX11" fmla="*/ 5153588 w 5153588"/>
              <a:gd name="connsiteY11" fmla="*/ 2064271 h 4365757"/>
              <a:gd name="connsiteX12" fmla="*/ 4235280 w 5153588"/>
              <a:gd name="connsiteY12" fmla="*/ 4365757 h 4365757"/>
              <a:gd name="connsiteX13" fmla="*/ 0 w 5153588"/>
              <a:gd name="connsiteY13" fmla="*/ 4365757 h 4365757"/>
              <a:gd name="connsiteX14" fmla="*/ 0 w 5153588"/>
              <a:gd name="connsiteY14"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5153588 w 5153588"/>
              <a:gd name="connsiteY11" fmla="*/ 2064271 h 4365757"/>
              <a:gd name="connsiteX12" fmla="*/ 4235280 w 5153588"/>
              <a:gd name="connsiteY12" fmla="*/ 4365757 h 4365757"/>
              <a:gd name="connsiteX13" fmla="*/ 0 w 5153588"/>
              <a:gd name="connsiteY13" fmla="*/ 4365757 h 4365757"/>
              <a:gd name="connsiteX14" fmla="*/ 0 w 5153588"/>
              <a:gd name="connsiteY14"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5044172 w 5153588"/>
              <a:gd name="connsiteY11" fmla="*/ 1837623 h 4365757"/>
              <a:gd name="connsiteX12" fmla="*/ 5153588 w 5153588"/>
              <a:gd name="connsiteY12" fmla="*/ 2064271 h 4365757"/>
              <a:gd name="connsiteX13" fmla="*/ 4235280 w 5153588"/>
              <a:gd name="connsiteY13" fmla="*/ 4365757 h 4365757"/>
              <a:gd name="connsiteX14" fmla="*/ 0 w 5153588"/>
              <a:gd name="connsiteY14" fmla="*/ 4365757 h 4365757"/>
              <a:gd name="connsiteX15" fmla="*/ 0 w 5153588"/>
              <a:gd name="connsiteY15"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5153588 w 5153588"/>
              <a:gd name="connsiteY12" fmla="*/ 2064271 h 4365757"/>
              <a:gd name="connsiteX13" fmla="*/ 4235280 w 5153588"/>
              <a:gd name="connsiteY13" fmla="*/ 4365757 h 4365757"/>
              <a:gd name="connsiteX14" fmla="*/ 0 w 5153588"/>
              <a:gd name="connsiteY14" fmla="*/ 4365757 h 4365757"/>
              <a:gd name="connsiteX15" fmla="*/ 0 w 5153588"/>
              <a:gd name="connsiteY15"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5075434 w 5153588"/>
              <a:gd name="connsiteY12" fmla="*/ 1923592 h 4365757"/>
              <a:gd name="connsiteX13" fmla="*/ 5153588 w 5153588"/>
              <a:gd name="connsiteY13" fmla="*/ 2064271 h 4365757"/>
              <a:gd name="connsiteX14" fmla="*/ 4235280 w 5153588"/>
              <a:gd name="connsiteY14" fmla="*/ 4365757 h 4365757"/>
              <a:gd name="connsiteX15" fmla="*/ 0 w 5153588"/>
              <a:gd name="connsiteY15" fmla="*/ 4365757 h 4365757"/>
              <a:gd name="connsiteX16" fmla="*/ 0 w 5153588"/>
              <a:gd name="connsiteY16"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153588 w 5153588"/>
              <a:gd name="connsiteY13" fmla="*/ 2064271 h 4365757"/>
              <a:gd name="connsiteX14" fmla="*/ 4235280 w 5153588"/>
              <a:gd name="connsiteY14" fmla="*/ 4365757 h 4365757"/>
              <a:gd name="connsiteX15" fmla="*/ 0 w 5153588"/>
              <a:gd name="connsiteY15" fmla="*/ 4365757 h 4365757"/>
              <a:gd name="connsiteX16" fmla="*/ 0 w 5153588"/>
              <a:gd name="connsiteY16"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083249 w 5153588"/>
              <a:gd name="connsiteY13" fmla="*/ 1954854 h 4365757"/>
              <a:gd name="connsiteX14" fmla="*/ 5153588 w 5153588"/>
              <a:gd name="connsiteY14" fmla="*/ 2064271 h 4365757"/>
              <a:gd name="connsiteX15" fmla="*/ 4235280 w 5153588"/>
              <a:gd name="connsiteY15" fmla="*/ 4365757 h 4365757"/>
              <a:gd name="connsiteX16" fmla="*/ 0 w 5153588"/>
              <a:gd name="connsiteY16" fmla="*/ 4365757 h 4365757"/>
              <a:gd name="connsiteX17" fmla="*/ 0 w 5153588"/>
              <a:gd name="connsiteY17"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075434 w 5153588"/>
              <a:gd name="connsiteY13" fmla="*/ 2056454 h 4365757"/>
              <a:gd name="connsiteX14" fmla="*/ 5153588 w 5153588"/>
              <a:gd name="connsiteY14" fmla="*/ 2064271 h 4365757"/>
              <a:gd name="connsiteX15" fmla="*/ 4235280 w 5153588"/>
              <a:gd name="connsiteY15" fmla="*/ 4365757 h 4365757"/>
              <a:gd name="connsiteX16" fmla="*/ 0 w 5153588"/>
              <a:gd name="connsiteY16" fmla="*/ 4365757 h 4365757"/>
              <a:gd name="connsiteX17" fmla="*/ 0 w 5153588"/>
              <a:gd name="connsiteY17"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075434 w 5153588"/>
              <a:gd name="connsiteY13" fmla="*/ 2056454 h 4365757"/>
              <a:gd name="connsiteX14" fmla="*/ 5153588 w 5153588"/>
              <a:gd name="connsiteY14" fmla="*/ 2064271 h 4365757"/>
              <a:gd name="connsiteX15" fmla="*/ 4235280 w 5153588"/>
              <a:gd name="connsiteY15" fmla="*/ 4365757 h 4365757"/>
              <a:gd name="connsiteX16" fmla="*/ 0 w 5153588"/>
              <a:gd name="connsiteY16" fmla="*/ 4365757 h 4365757"/>
              <a:gd name="connsiteX17" fmla="*/ 0 w 5153588"/>
              <a:gd name="connsiteY17" fmla="*/ 1391139 h 4365757"/>
              <a:gd name="connsiteX0" fmla="*/ 0 w 5207553"/>
              <a:gd name="connsiteY0" fmla="*/ 1391139 h 4365757"/>
              <a:gd name="connsiteX1" fmla="*/ 3719465 w 5207553"/>
              <a:gd name="connsiteY1" fmla="*/ 0 h 4365757"/>
              <a:gd name="connsiteX2" fmla="*/ 4004726 w 5207553"/>
              <a:gd name="connsiteY2" fmla="*/ 235469 h 4365757"/>
              <a:gd name="connsiteX3" fmla="*/ 4098511 w 5207553"/>
              <a:gd name="connsiteY3" fmla="*/ 227654 h 4365757"/>
              <a:gd name="connsiteX4" fmla="*/ 4223557 w 5207553"/>
              <a:gd name="connsiteY4" fmla="*/ 399593 h 4365757"/>
              <a:gd name="connsiteX5" fmla="*/ 4051618 w 5207553"/>
              <a:gd name="connsiteY5" fmla="*/ 618422 h 4365757"/>
              <a:gd name="connsiteX6" fmla="*/ 4215742 w 5207553"/>
              <a:gd name="connsiteY6" fmla="*/ 805993 h 4365757"/>
              <a:gd name="connsiteX7" fmla="*/ 4434572 w 5207553"/>
              <a:gd name="connsiteY7" fmla="*/ 954485 h 4365757"/>
              <a:gd name="connsiteX8" fmla="*/ 4645588 w 5207553"/>
              <a:gd name="connsiteY8" fmla="*/ 1165500 h 4365757"/>
              <a:gd name="connsiteX9" fmla="*/ 4747187 w 5207553"/>
              <a:gd name="connsiteY9" fmla="*/ 1188946 h 4365757"/>
              <a:gd name="connsiteX10" fmla="*/ 4825342 w 5207553"/>
              <a:gd name="connsiteY10" fmla="*/ 1493746 h 4365757"/>
              <a:gd name="connsiteX11" fmla="*/ 4903495 w 5207553"/>
              <a:gd name="connsiteY11" fmla="*/ 1642239 h 4365757"/>
              <a:gd name="connsiteX12" fmla="*/ 4872234 w 5207553"/>
              <a:gd name="connsiteY12" fmla="*/ 1712576 h 4365757"/>
              <a:gd name="connsiteX13" fmla="*/ 5075434 w 5207553"/>
              <a:gd name="connsiteY13" fmla="*/ 2056454 h 4365757"/>
              <a:gd name="connsiteX14" fmla="*/ 5153588 w 5207553"/>
              <a:gd name="connsiteY14" fmla="*/ 2064271 h 4365757"/>
              <a:gd name="connsiteX15" fmla="*/ 4235280 w 5207553"/>
              <a:gd name="connsiteY15" fmla="*/ 4365757 h 4365757"/>
              <a:gd name="connsiteX16" fmla="*/ 0 w 5207553"/>
              <a:gd name="connsiteY16" fmla="*/ 4365757 h 4365757"/>
              <a:gd name="connsiteX17" fmla="*/ 0 w 5207553"/>
              <a:gd name="connsiteY17" fmla="*/ 1391139 h 4365757"/>
              <a:gd name="connsiteX0" fmla="*/ 0 w 5207553"/>
              <a:gd name="connsiteY0" fmla="*/ 1391139 h 4365757"/>
              <a:gd name="connsiteX1" fmla="*/ 3719465 w 5207553"/>
              <a:gd name="connsiteY1" fmla="*/ 0 h 4365757"/>
              <a:gd name="connsiteX2" fmla="*/ 4004726 w 5207553"/>
              <a:gd name="connsiteY2" fmla="*/ 235469 h 4365757"/>
              <a:gd name="connsiteX3" fmla="*/ 4098511 w 5207553"/>
              <a:gd name="connsiteY3" fmla="*/ 227654 h 4365757"/>
              <a:gd name="connsiteX4" fmla="*/ 4223557 w 5207553"/>
              <a:gd name="connsiteY4" fmla="*/ 399593 h 4365757"/>
              <a:gd name="connsiteX5" fmla="*/ 4051618 w 5207553"/>
              <a:gd name="connsiteY5" fmla="*/ 618422 h 4365757"/>
              <a:gd name="connsiteX6" fmla="*/ 4215742 w 5207553"/>
              <a:gd name="connsiteY6" fmla="*/ 805993 h 4365757"/>
              <a:gd name="connsiteX7" fmla="*/ 4434572 w 5207553"/>
              <a:gd name="connsiteY7" fmla="*/ 954485 h 4365757"/>
              <a:gd name="connsiteX8" fmla="*/ 4645588 w 5207553"/>
              <a:gd name="connsiteY8" fmla="*/ 1165500 h 4365757"/>
              <a:gd name="connsiteX9" fmla="*/ 4747187 w 5207553"/>
              <a:gd name="connsiteY9" fmla="*/ 1188946 h 4365757"/>
              <a:gd name="connsiteX10" fmla="*/ 4825342 w 5207553"/>
              <a:gd name="connsiteY10" fmla="*/ 1493746 h 4365757"/>
              <a:gd name="connsiteX11" fmla="*/ 4903495 w 5207553"/>
              <a:gd name="connsiteY11" fmla="*/ 1642239 h 4365757"/>
              <a:gd name="connsiteX12" fmla="*/ 4872234 w 5207553"/>
              <a:gd name="connsiteY12" fmla="*/ 1712576 h 4365757"/>
              <a:gd name="connsiteX13" fmla="*/ 5075434 w 5207553"/>
              <a:gd name="connsiteY13" fmla="*/ 2056454 h 4365757"/>
              <a:gd name="connsiteX14" fmla="*/ 5153588 w 5207553"/>
              <a:gd name="connsiteY14" fmla="*/ 2064271 h 4365757"/>
              <a:gd name="connsiteX15" fmla="*/ 5051988 w 5207553"/>
              <a:gd name="connsiteY15" fmla="*/ 2720762 h 4365757"/>
              <a:gd name="connsiteX16" fmla="*/ 4235280 w 5207553"/>
              <a:gd name="connsiteY16" fmla="*/ 4365757 h 4365757"/>
              <a:gd name="connsiteX17" fmla="*/ 0 w 5207553"/>
              <a:gd name="connsiteY17" fmla="*/ 4365757 h 4365757"/>
              <a:gd name="connsiteX18" fmla="*/ 0 w 5207553"/>
              <a:gd name="connsiteY18" fmla="*/ 1391139 h 4365757"/>
              <a:gd name="connsiteX0" fmla="*/ 0 w 5230591"/>
              <a:gd name="connsiteY0" fmla="*/ 1391139 h 4469083"/>
              <a:gd name="connsiteX1" fmla="*/ 3719465 w 5230591"/>
              <a:gd name="connsiteY1" fmla="*/ 0 h 4469083"/>
              <a:gd name="connsiteX2" fmla="*/ 4004726 w 5230591"/>
              <a:gd name="connsiteY2" fmla="*/ 235469 h 4469083"/>
              <a:gd name="connsiteX3" fmla="*/ 4098511 w 5230591"/>
              <a:gd name="connsiteY3" fmla="*/ 227654 h 4469083"/>
              <a:gd name="connsiteX4" fmla="*/ 4223557 w 5230591"/>
              <a:gd name="connsiteY4" fmla="*/ 399593 h 4469083"/>
              <a:gd name="connsiteX5" fmla="*/ 4051618 w 5230591"/>
              <a:gd name="connsiteY5" fmla="*/ 618422 h 4469083"/>
              <a:gd name="connsiteX6" fmla="*/ 4215742 w 5230591"/>
              <a:gd name="connsiteY6" fmla="*/ 805993 h 4469083"/>
              <a:gd name="connsiteX7" fmla="*/ 4434572 w 5230591"/>
              <a:gd name="connsiteY7" fmla="*/ 954485 h 4469083"/>
              <a:gd name="connsiteX8" fmla="*/ 4645588 w 5230591"/>
              <a:gd name="connsiteY8" fmla="*/ 1165500 h 4469083"/>
              <a:gd name="connsiteX9" fmla="*/ 4747187 w 5230591"/>
              <a:gd name="connsiteY9" fmla="*/ 1188946 h 4469083"/>
              <a:gd name="connsiteX10" fmla="*/ 4825342 w 5230591"/>
              <a:gd name="connsiteY10" fmla="*/ 1493746 h 4469083"/>
              <a:gd name="connsiteX11" fmla="*/ 4903495 w 5230591"/>
              <a:gd name="connsiteY11" fmla="*/ 1642239 h 4469083"/>
              <a:gd name="connsiteX12" fmla="*/ 4872234 w 5230591"/>
              <a:gd name="connsiteY12" fmla="*/ 1712576 h 4469083"/>
              <a:gd name="connsiteX13" fmla="*/ 5075434 w 5230591"/>
              <a:gd name="connsiteY13" fmla="*/ 2056454 h 4469083"/>
              <a:gd name="connsiteX14" fmla="*/ 5153588 w 5230591"/>
              <a:gd name="connsiteY14" fmla="*/ 2064271 h 4469083"/>
              <a:gd name="connsiteX15" fmla="*/ 5161403 w 5230591"/>
              <a:gd name="connsiteY15" fmla="*/ 2970854 h 4469083"/>
              <a:gd name="connsiteX16" fmla="*/ 4235280 w 5230591"/>
              <a:gd name="connsiteY16" fmla="*/ 4365757 h 4469083"/>
              <a:gd name="connsiteX17" fmla="*/ 0 w 5230591"/>
              <a:gd name="connsiteY17" fmla="*/ 4365757 h 4469083"/>
              <a:gd name="connsiteX18" fmla="*/ 0 w 5230591"/>
              <a:gd name="connsiteY18" fmla="*/ 1391139 h 4469083"/>
              <a:gd name="connsiteX0" fmla="*/ 0 w 5255716"/>
              <a:gd name="connsiteY0" fmla="*/ 1391139 h 4469083"/>
              <a:gd name="connsiteX1" fmla="*/ 3719465 w 5255716"/>
              <a:gd name="connsiteY1" fmla="*/ 0 h 4469083"/>
              <a:gd name="connsiteX2" fmla="*/ 4004726 w 5255716"/>
              <a:gd name="connsiteY2" fmla="*/ 235469 h 4469083"/>
              <a:gd name="connsiteX3" fmla="*/ 4098511 w 5255716"/>
              <a:gd name="connsiteY3" fmla="*/ 227654 h 4469083"/>
              <a:gd name="connsiteX4" fmla="*/ 4223557 w 5255716"/>
              <a:gd name="connsiteY4" fmla="*/ 399593 h 4469083"/>
              <a:gd name="connsiteX5" fmla="*/ 4051618 w 5255716"/>
              <a:gd name="connsiteY5" fmla="*/ 618422 h 4469083"/>
              <a:gd name="connsiteX6" fmla="*/ 4215742 w 5255716"/>
              <a:gd name="connsiteY6" fmla="*/ 805993 h 4469083"/>
              <a:gd name="connsiteX7" fmla="*/ 4434572 w 5255716"/>
              <a:gd name="connsiteY7" fmla="*/ 954485 h 4469083"/>
              <a:gd name="connsiteX8" fmla="*/ 4645588 w 5255716"/>
              <a:gd name="connsiteY8" fmla="*/ 1165500 h 4469083"/>
              <a:gd name="connsiteX9" fmla="*/ 4747187 w 5255716"/>
              <a:gd name="connsiteY9" fmla="*/ 1188946 h 4469083"/>
              <a:gd name="connsiteX10" fmla="*/ 4825342 w 5255716"/>
              <a:gd name="connsiteY10" fmla="*/ 1493746 h 4469083"/>
              <a:gd name="connsiteX11" fmla="*/ 4903495 w 5255716"/>
              <a:gd name="connsiteY11" fmla="*/ 1642239 h 4469083"/>
              <a:gd name="connsiteX12" fmla="*/ 4872234 w 5255716"/>
              <a:gd name="connsiteY12" fmla="*/ 1712576 h 4469083"/>
              <a:gd name="connsiteX13" fmla="*/ 5075434 w 5255716"/>
              <a:gd name="connsiteY13" fmla="*/ 2056454 h 4469083"/>
              <a:gd name="connsiteX14" fmla="*/ 5153588 w 5255716"/>
              <a:gd name="connsiteY14" fmla="*/ 2064271 h 4469083"/>
              <a:gd name="connsiteX15" fmla="*/ 5223926 w 5255716"/>
              <a:gd name="connsiteY15" fmla="*/ 2494115 h 4469083"/>
              <a:gd name="connsiteX16" fmla="*/ 5161403 w 5255716"/>
              <a:gd name="connsiteY16" fmla="*/ 2970854 h 4469083"/>
              <a:gd name="connsiteX17" fmla="*/ 4235280 w 5255716"/>
              <a:gd name="connsiteY17" fmla="*/ 4365757 h 4469083"/>
              <a:gd name="connsiteX18" fmla="*/ 0 w 5255716"/>
              <a:gd name="connsiteY18" fmla="*/ 4365757 h 4469083"/>
              <a:gd name="connsiteX19" fmla="*/ 0 w 5255716"/>
              <a:gd name="connsiteY19" fmla="*/ 1391139 h 4469083"/>
              <a:gd name="connsiteX0" fmla="*/ 0 w 5246717"/>
              <a:gd name="connsiteY0" fmla="*/ 1391139 h 4469083"/>
              <a:gd name="connsiteX1" fmla="*/ 3719465 w 5246717"/>
              <a:gd name="connsiteY1" fmla="*/ 0 h 4469083"/>
              <a:gd name="connsiteX2" fmla="*/ 4004726 w 5246717"/>
              <a:gd name="connsiteY2" fmla="*/ 235469 h 4469083"/>
              <a:gd name="connsiteX3" fmla="*/ 4098511 w 5246717"/>
              <a:gd name="connsiteY3" fmla="*/ 227654 h 4469083"/>
              <a:gd name="connsiteX4" fmla="*/ 4223557 w 5246717"/>
              <a:gd name="connsiteY4" fmla="*/ 399593 h 4469083"/>
              <a:gd name="connsiteX5" fmla="*/ 4051618 w 5246717"/>
              <a:gd name="connsiteY5" fmla="*/ 618422 h 4469083"/>
              <a:gd name="connsiteX6" fmla="*/ 4215742 w 5246717"/>
              <a:gd name="connsiteY6" fmla="*/ 805993 h 4469083"/>
              <a:gd name="connsiteX7" fmla="*/ 4434572 w 5246717"/>
              <a:gd name="connsiteY7" fmla="*/ 954485 h 4469083"/>
              <a:gd name="connsiteX8" fmla="*/ 4645588 w 5246717"/>
              <a:gd name="connsiteY8" fmla="*/ 1165500 h 4469083"/>
              <a:gd name="connsiteX9" fmla="*/ 4747187 w 5246717"/>
              <a:gd name="connsiteY9" fmla="*/ 1188946 h 4469083"/>
              <a:gd name="connsiteX10" fmla="*/ 4825342 w 5246717"/>
              <a:gd name="connsiteY10" fmla="*/ 1493746 h 4469083"/>
              <a:gd name="connsiteX11" fmla="*/ 4903495 w 5246717"/>
              <a:gd name="connsiteY11" fmla="*/ 1642239 h 4469083"/>
              <a:gd name="connsiteX12" fmla="*/ 4872234 w 5246717"/>
              <a:gd name="connsiteY12" fmla="*/ 1712576 h 4469083"/>
              <a:gd name="connsiteX13" fmla="*/ 5075434 w 5246717"/>
              <a:gd name="connsiteY13" fmla="*/ 2056454 h 4469083"/>
              <a:gd name="connsiteX14" fmla="*/ 5153588 w 5246717"/>
              <a:gd name="connsiteY14" fmla="*/ 2064271 h 4469083"/>
              <a:gd name="connsiteX15" fmla="*/ 5200479 w 5246717"/>
              <a:gd name="connsiteY15" fmla="*/ 2556638 h 4469083"/>
              <a:gd name="connsiteX16" fmla="*/ 5161403 w 5246717"/>
              <a:gd name="connsiteY16" fmla="*/ 2970854 h 4469083"/>
              <a:gd name="connsiteX17" fmla="*/ 4235280 w 5246717"/>
              <a:gd name="connsiteY17" fmla="*/ 4365757 h 4469083"/>
              <a:gd name="connsiteX18" fmla="*/ 0 w 5246717"/>
              <a:gd name="connsiteY18" fmla="*/ 4365757 h 4469083"/>
              <a:gd name="connsiteX19" fmla="*/ 0 w 5246717"/>
              <a:gd name="connsiteY19" fmla="*/ 1391139 h 4469083"/>
              <a:gd name="connsiteX0" fmla="*/ 0 w 5246717"/>
              <a:gd name="connsiteY0" fmla="*/ 1391139 h 4365757"/>
              <a:gd name="connsiteX1" fmla="*/ 3719465 w 5246717"/>
              <a:gd name="connsiteY1" fmla="*/ 0 h 4365757"/>
              <a:gd name="connsiteX2" fmla="*/ 4004726 w 5246717"/>
              <a:gd name="connsiteY2" fmla="*/ 235469 h 4365757"/>
              <a:gd name="connsiteX3" fmla="*/ 4098511 w 5246717"/>
              <a:gd name="connsiteY3" fmla="*/ 227654 h 4365757"/>
              <a:gd name="connsiteX4" fmla="*/ 4223557 w 5246717"/>
              <a:gd name="connsiteY4" fmla="*/ 399593 h 4365757"/>
              <a:gd name="connsiteX5" fmla="*/ 4051618 w 5246717"/>
              <a:gd name="connsiteY5" fmla="*/ 618422 h 4365757"/>
              <a:gd name="connsiteX6" fmla="*/ 4215742 w 5246717"/>
              <a:gd name="connsiteY6" fmla="*/ 805993 h 4365757"/>
              <a:gd name="connsiteX7" fmla="*/ 4434572 w 5246717"/>
              <a:gd name="connsiteY7" fmla="*/ 954485 h 4365757"/>
              <a:gd name="connsiteX8" fmla="*/ 4645588 w 5246717"/>
              <a:gd name="connsiteY8" fmla="*/ 1165500 h 4365757"/>
              <a:gd name="connsiteX9" fmla="*/ 4747187 w 5246717"/>
              <a:gd name="connsiteY9" fmla="*/ 1188946 h 4365757"/>
              <a:gd name="connsiteX10" fmla="*/ 4825342 w 5246717"/>
              <a:gd name="connsiteY10" fmla="*/ 1493746 h 4365757"/>
              <a:gd name="connsiteX11" fmla="*/ 4903495 w 5246717"/>
              <a:gd name="connsiteY11" fmla="*/ 1642239 h 4365757"/>
              <a:gd name="connsiteX12" fmla="*/ 4872234 w 5246717"/>
              <a:gd name="connsiteY12" fmla="*/ 1712576 h 4365757"/>
              <a:gd name="connsiteX13" fmla="*/ 5075434 w 5246717"/>
              <a:gd name="connsiteY13" fmla="*/ 2056454 h 4365757"/>
              <a:gd name="connsiteX14" fmla="*/ 5153588 w 5246717"/>
              <a:gd name="connsiteY14" fmla="*/ 2064271 h 4365757"/>
              <a:gd name="connsiteX15" fmla="*/ 5200479 w 5246717"/>
              <a:gd name="connsiteY15" fmla="*/ 2556638 h 4365757"/>
              <a:gd name="connsiteX16" fmla="*/ 5161403 w 5246717"/>
              <a:gd name="connsiteY16" fmla="*/ 2970854 h 4365757"/>
              <a:gd name="connsiteX17" fmla="*/ 3594419 w 5246717"/>
              <a:gd name="connsiteY17" fmla="*/ 3302865 h 4365757"/>
              <a:gd name="connsiteX18" fmla="*/ 0 w 5246717"/>
              <a:gd name="connsiteY18" fmla="*/ 4365757 h 4365757"/>
              <a:gd name="connsiteX19" fmla="*/ 0 w 5246717"/>
              <a:gd name="connsiteY19" fmla="*/ 1391139 h 4365757"/>
              <a:gd name="connsiteX0" fmla="*/ 0 w 5221011"/>
              <a:gd name="connsiteY0" fmla="*/ 1391139 h 4365757"/>
              <a:gd name="connsiteX1" fmla="*/ 3719465 w 5221011"/>
              <a:gd name="connsiteY1" fmla="*/ 0 h 4365757"/>
              <a:gd name="connsiteX2" fmla="*/ 4004726 w 5221011"/>
              <a:gd name="connsiteY2" fmla="*/ 235469 h 4365757"/>
              <a:gd name="connsiteX3" fmla="*/ 4098511 w 5221011"/>
              <a:gd name="connsiteY3" fmla="*/ 227654 h 4365757"/>
              <a:gd name="connsiteX4" fmla="*/ 4223557 w 5221011"/>
              <a:gd name="connsiteY4" fmla="*/ 399593 h 4365757"/>
              <a:gd name="connsiteX5" fmla="*/ 4051618 w 5221011"/>
              <a:gd name="connsiteY5" fmla="*/ 618422 h 4365757"/>
              <a:gd name="connsiteX6" fmla="*/ 4215742 w 5221011"/>
              <a:gd name="connsiteY6" fmla="*/ 805993 h 4365757"/>
              <a:gd name="connsiteX7" fmla="*/ 4434572 w 5221011"/>
              <a:gd name="connsiteY7" fmla="*/ 954485 h 4365757"/>
              <a:gd name="connsiteX8" fmla="*/ 4645588 w 5221011"/>
              <a:gd name="connsiteY8" fmla="*/ 1165500 h 4365757"/>
              <a:gd name="connsiteX9" fmla="*/ 4747187 w 5221011"/>
              <a:gd name="connsiteY9" fmla="*/ 1188946 h 4365757"/>
              <a:gd name="connsiteX10" fmla="*/ 4825342 w 5221011"/>
              <a:gd name="connsiteY10" fmla="*/ 1493746 h 4365757"/>
              <a:gd name="connsiteX11" fmla="*/ 4903495 w 5221011"/>
              <a:gd name="connsiteY11" fmla="*/ 1642239 h 4365757"/>
              <a:gd name="connsiteX12" fmla="*/ 4872234 w 5221011"/>
              <a:gd name="connsiteY12" fmla="*/ 1712576 h 4365757"/>
              <a:gd name="connsiteX13" fmla="*/ 5075434 w 5221011"/>
              <a:gd name="connsiteY13" fmla="*/ 2056454 h 4365757"/>
              <a:gd name="connsiteX14" fmla="*/ 5153588 w 5221011"/>
              <a:gd name="connsiteY14" fmla="*/ 2064271 h 4365757"/>
              <a:gd name="connsiteX15" fmla="*/ 5200479 w 5221011"/>
              <a:gd name="connsiteY15" fmla="*/ 2556638 h 4365757"/>
              <a:gd name="connsiteX16" fmla="*/ 5161403 w 5221011"/>
              <a:gd name="connsiteY16" fmla="*/ 2970854 h 4365757"/>
              <a:gd name="connsiteX17" fmla="*/ 4575249 w 5221011"/>
              <a:gd name="connsiteY17" fmla="*/ 3158423 h 4365757"/>
              <a:gd name="connsiteX18" fmla="*/ 3594419 w 5221011"/>
              <a:gd name="connsiteY18" fmla="*/ 3302865 h 4365757"/>
              <a:gd name="connsiteX19" fmla="*/ 0 w 5221011"/>
              <a:gd name="connsiteY19" fmla="*/ 4365757 h 4365757"/>
              <a:gd name="connsiteX20" fmla="*/ 0 w 5221011"/>
              <a:gd name="connsiteY20" fmla="*/ 1391139 h 4365757"/>
              <a:gd name="connsiteX0" fmla="*/ 0 w 5221011"/>
              <a:gd name="connsiteY0" fmla="*/ 1391139 h 4365757"/>
              <a:gd name="connsiteX1" fmla="*/ 3719465 w 5221011"/>
              <a:gd name="connsiteY1" fmla="*/ 0 h 4365757"/>
              <a:gd name="connsiteX2" fmla="*/ 4004726 w 5221011"/>
              <a:gd name="connsiteY2" fmla="*/ 235469 h 4365757"/>
              <a:gd name="connsiteX3" fmla="*/ 4098511 w 5221011"/>
              <a:gd name="connsiteY3" fmla="*/ 227654 h 4365757"/>
              <a:gd name="connsiteX4" fmla="*/ 4223557 w 5221011"/>
              <a:gd name="connsiteY4" fmla="*/ 399593 h 4365757"/>
              <a:gd name="connsiteX5" fmla="*/ 4051618 w 5221011"/>
              <a:gd name="connsiteY5" fmla="*/ 618422 h 4365757"/>
              <a:gd name="connsiteX6" fmla="*/ 4215742 w 5221011"/>
              <a:gd name="connsiteY6" fmla="*/ 805993 h 4365757"/>
              <a:gd name="connsiteX7" fmla="*/ 4434572 w 5221011"/>
              <a:gd name="connsiteY7" fmla="*/ 954485 h 4365757"/>
              <a:gd name="connsiteX8" fmla="*/ 4645588 w 5221011"/>
              <a:gd name="connsiteY8" fmla="*/ 1165500 h 4365757"/>
              <a:gd name="connsiteX9" fmla="*/ 4747187 w 5221011"/>
              <a:gd name="connsiteY9" fmla="*/ 1188946 h 4365757"/>
              <a:gd name="connsiteX10" fmla="*/ 4825342 w 5221011"/>
              <a:gd name="connsiteY10" fmla="*/ 1493746 h 4365757"/>
              <a:gd name="connsiteX11" fmla="*/ 4903495 w 5221011"/>
              <a:gd name="connsiteY11" fmla="*/ 1642239 h 4365757"/>
              <a:gd name="connsiteX12" fmla="*/ 4872234 w 5221011"/>
              <a:gd name="connsiteY12" fmla="*/ 1712576 h 4365757"/>
              <a:gd name="connsiteX13" fmla="*/ 5075434 w 5221011"/>
              <a:gd name="connsiteY13" fmla="*/ 2056454 h 4365757"/>
              <a:gd name="connsiteX14" fmla="*/ 5153588 w 5221011"/>
              <a:gd name="connsiteY14" fmla="*/ 2064271 h 4365757"/>
              <a:gd name="connsiteX15" fmla="*/ 5200479 w 5221011"/>
              <a:gd name="connsiteY15" fmla="*/ 2556638 h 4365757"/>
              <a:gd name="connsiteX16" fmla="*/ 5161403 w 5221011"/>
              <a:gd name="connsiteY16" fmla="*/ 2970854 h 4365757"/>
              <a:gd name="connsiteX17" fmla="*/ 4450203 w 5221011"/>
              <a:gd name="connsiteY17" fmla="*/ 3025562 h 4365757"/>
              <a:gd name="connsiteX18" fmla="*/ 3594419 w 5221011"/>
              <a:gd name="connsiteY18" fmla="*/ 3302865 h 4365757"/>
              <a:gd name="connsiteX19" fmla="*/ 0 w 5221011"/>
              <a:gd name="connsiteY19" fmla="*/ 4365757 h 4365757"/>
              <a:gd name="connsiteX20" fmla="*/ 0 w 5221011"/>
              <a:gd name="connsiteY20" fmla="*/ 1391139 h 4365757"/>
              <a:gd name="connsiteX0" fmla="*/ 0 w 5221011"/>
              <a:gd name="connsiteY0" fmla="*/ 1391139 h 4365757"/>
              <a:gd name="connsiteX1" fmla="*/ 3719465 w 5221011"/>
              <a:gd name="connsiteY1" fmla="*/ 0 h 4365757"/>
              <a:gd name="connsiteX2" fmla="*/ 4004726 w 5221011"/>
              <a:gd name="connsiteY2" fmla="*/ 235469 h 4365757"/>
              <a:gd name="connsiteX3" fmla="*/ 4098511 w 5221011"/>
              <a:gd name="connsiteY3" fmla="*/ 227654 h 4365757"/>
              <a:gd name="connsiteX4" fmla="*/ 4223557 w 5221011"/>
              <a:gd name="connsiteY4" fmla="*/ 399593 h 4365757"/>
              <a:gd name="connsiteX5" fmla="*/ 4051618 w 5221011"/>
              <a:gd name="connsiteY5" fmla="*/ 618422 h 4365757"/>
              <a:gd name="connsiteX6" fmla="*/ 4215742 w 5221011"/>
              <a:gd name="connsiteY6" fmla="*/ 805993 h 4365757"/>
              <a:gd name="connsiteX7" fmla="*/ 4434572 w 5221011"/>
              <a:gd name="connsiteY7" fmla="*/ 954485 h 4365757"/>
              <a:gd name="connsiteX8" fmla="*/ 4645588 w 5221011"/>
              <a:gd name="connsiteY8" fmla="*/ 1165500 h 4365757"/>
              <a:gd name="connsiteX9" fmla="*/ 4747187 w 5221011"/>
              <a:gd name="connsiteY9" fmla="*/ 1188946 h 4365757"/>
              <a:gd name="connsiteX10" fmla="*/ 4825342 w 5221011"/>
              <a:gd name="connsiteY10" fmla="*/ 1493746 h 4365757"/>
              <a:gd name="connsiteX11" fmla="*/ 4903495 w 5221011"/>
              <a:gd name="connsiteY11" fmla="*/ 1642239 h 4365757"/>
              <a:gd name="connsiteX12" fmla="*/ 4872234 w 5221011"/>
              <a:gd name="connsiteY12" fmla="*/ 1712576 h 4365757"/>
              <a:gd name="connsiteX13" fmla="*/ 5075434 w 5221011"/>
              <a:gd name="connsiteY13" fmla="*/ 2056454 h 4365757"/>
              <a:gd name="connsiteX14" fmla="*/ 5153588 w 5221011"/>
              <a:gd name="connsiteY14" fmla="*/ 2064271 h 4365757"/>
              <a:gd name="connsiteX15" fmla="*/ 5200479 w 5221011"/>
              <a:gd name="connsiteY15" fmla="*/ 2556638 h 4365757"/>
              <a:gd name="connsiteX16" fmla="*/ 5161403 w 5221011"/>
              <a:gd name="connsiteY16" fmla="*/ 2970854 h 4365757"/>
              <a:gd name="connsiteX17" fmla="*/ 4450203 w 5221011"/>
              <a:gd name="connsiteY17" fmla="*/ 3025562 h 4365757"/>
              <a:gd name="connsiteX18" fmla="*/ 3594419 w 5221011"/>
              <a:gd name="connsiteY18" fmla="*/ 3302865 h 4365757"/>
              <a:gd name="connsiteX19" fmla="*/ 0 w 5221011"/>
              <a:gd name="connsiteY19" fmla="*/ 4365757 h 4365757"/>
              <a:gd name="connsiteX20" fmla="*/ 0 w 5221011"/>
              <a:gd name="connsiteY20" fmla="*/ 1391139 h 4365757"/>
              <a:gd name="connsiteX0" fmla="*/ 0 w 5236051"/>
              <a:gd name="connsiteY0" fmla="*/ 1391139 h 4365757"/>
              <a:gd name="connsiteX1" fmla="*/ 3719465 w 5236051"/>
              <a:gd name="connsiteY1" fmla="*/ 0 h 4365757"/>
              <a:gd name="connsiteX2" fmla="*/ 4004726 w 5236051"/>
              <a:gd name="connsiteY2" fmla="*/ 235469 h 4365757"/>
              <a:gd name="connsiteX3" fmla="*/ 4098511 w 5236051"/>
              <a:gd name="connsiteY3" fmla="*/ 227654 h 4365757"/>
              <a:gd name="connsiteX4" fmla="*/ 4223557 w 5236051"/>
              <a:gd name="connsiteY4" fmla="*/ 399593 h 4365757"/>
              <a:gd name="connsiteX5" fmla="*/ 4051618 w 5236051"/>
              <a:gd name="connsiteY5" fmla="*/ 618422 h 4365757"/>
              <a:gd name="connsiteX6" fmla="*/ 4215742 w 5236051"/>
              <a:gd name="connsiteY6" fmla="*/ 805993 h 4365757"/>
              <a:gd name="connsiteX7" fmla="*/ 4434572 w 5236051"/>
              <a:gd name="connsiteY7" fmla="*/ 954485 h 4365757"/>
              <a:gd name="connsiteX8" fmla="*/ 4645588 w 5236051"/>
              <a:gd name="connsiteY8" fmla="*/ 1165500 h 4365757"/>
              <a:gd name="connsiteX9" fmla="*/ 4747187 w 5236051"/>
              <a:gd name="connsiteY9" fmla="*/ 1188946 h 4365757"/>
              <a:gd name="connsiteX10" fmla="*/ 4825342 w 5236051"/>
              <a:gd name="connsiteY10" fmla="*/ 1493746 h 4365757"/>
              <a:gd name="connsiteX11" fmla="*/ 4903495 w 5236051"/>
              <a:gd name="connsiteY11" fmla="*/ 1642239 h 4365757"/>
              <a:gd name="connsiteX12" fmla="*/ 4872234 w 5236051"/>
              <a:gd name="connsiteY12" fmla="*/ 1712576 h 4365757"/>
              <a:gd name="connsiteX13" fmla="*/ 5075434 w 5236051"/>
              <a:gd name="connsiteY13" fmla="*/ 2056454 h 4365757"/>
              <a:gd name="connsiteX14" fmla="*/ 5153588 w 5236051"/>
              <a:gd name="connsiteY14" fmla="*/ 2064271 h 4365757"/>
              <a:gd name="connsiteX15" fmla="*/ 5200479 w 5236051"/>
              <a:gd name="connsiteY15" fmla="*/ 2556638 h 4365757"/>
              <a:gd name="connsiteX16" fmla="*/ 5161403 w 5236051"/>
              <a:gd name="connsiteY16" fmla="*/ 2970854 h 4365757"/>
              <a:gd name="connsiteX17" fmla="*/ 4450203 w 5236051"/>
              <a:gd name="connsiteY17" fmla="*/ 3025562 h 4365757"/>
              <a:gd name="connsiteX18" fmla="*/ 3594419 w 5236051"/>
              <a:gd name="connsiteY18" fmla="*/ 3302865 h 4365757"/>
              <a:gd name="connsiteX19" fmla="*/ 0 w 5236051"/>
              <a:gd name="connsiteY19" fmla="*/ 4365757 h 4365757"/>
              <a:gd name="connsiteX20" fmla="*/ 0 w 5236051"/>
              <a:gd name="connsiteY20" fmla="*/ 1391139 h 4365757"/>
              <a:gd name="connsiteX0" fmla="*/ 0 w 5222875"/>
              <a:gd name="connsiteY0" fmla="*/ 1391139 h 4365757"/>
              <a:gd name="connsiteX1" fmla="*/ 3719465 w 5222875"/>
              <a:gd name="connsiteY1" fmla="*/ 0 h 4365757"/>
              <a:gd name="connsiteX2" fmla="*/ 4004726 w 5222875"/>
              <a:gd name="connsiteY2" fmla="*/ 235469 h 4365757"/>
              <a:gd name="connsiteX3" fmla="*/ 4098511 w 5222875"/>
              <a:gd name="connsiteY3" fmla="*/ 227654 h 4365757"/>
              <a:gd name="connsiteX4" fmla="*/ 4223557 w 5222875"/>
              <a:gd name="connsiteY4" fmla="*/ 399593 h 4365757"/>
              <a:gd name="connsiteX5" fmla="*/ 4051618 w 5222875"/>
              <a:gd name="connsiteY5" fmla="*/ 618422 h 4365757"/>
              <a:gd name="connsiteX6" fmla="*/ 4215742 w 5222875"/>
              <a:gd name="connsiteY6" fmla="*/ 805993 h 4365757"/>
              <a:gd name="connsiteX7" fmla="*/ 4434572 w 5222875"/>
              <a:gd name="connsiteY7" fmla="*/ 954485 h 4365757"/>
              <a:gd name="connsiteX8" fmla="*/ 4645588 w 5222875"/>
              <a:gd name="connsiteY8" fmla="*/ 1165500 h 4365757"/>
              <a:gd name="connsiteX9" fmla="*/ 4747187 w 5222875"/>
              <a:gd name="connsiteY9" fmla="*/ 1188946 h 4365757"/>
              <a:gd name="connsiteX10" fmla="*/ 4825342 w 5222875"/>
              <a:gd name="connsiteY10" fmla="*/ 1493746 h 4365757"/>
              <a:gd name="connsiteX11" fmla="*/ 4903495 w 5222875"/>
              <a:gd name="connsiteY11" fmla="*/ 1642239 h 4365757"/>
              <a:gd name="connsiteX12" fmla="*/ 4872234 w 5222875"/>
              <a:gd name="connsiteY12" fmla="*/ 1712576 h 4365757"/>
              <a:gd name="connsiteX13" fmla="*/ 5075434 w 5222875"/>
              <a:gd name="connsiteY13" fmla="*/ 2056454 h 4365757"/>
              <a:gd name="connsiteX14" fmla="*/ 5153588 w 5222875"/>
              <a:gd name="connsiteY14" fmla="*/ 2064271 h 4365757"/>
              <a:gd name="connsiteX15" fmla="*/ 5200479 w 5222875"/>
              <a:gd name="connsiteY15" fmla="*/ 2556638 h 4365757"/>
              <a:gd name="connsiteX16" fmla="*/ 5161403 w 5222875"/>
              <a:gd name="connsiteY16" fmla="*/ 2970854 h 4365757"/>
              <a:gd name="connsiteX17" fmla="*/ 4450203 w 5222875"/>
              <a:gd name="connsiteY17" fmla="*/ 3025562 h 4365757"/>
              <a:gd name="connsiteX18" fmla="*/ 3594419 w 5222875"/>
              <a:gd name="connsiteY18" fmla="*/ 3302865 h 4365757"/>
              <a:gd name="connsiteX19" fmla="*/ 0 w 5222875"/>
              <a:gd name="connsiteY19" fmla="*/ 4365757 h 4365757"/>
              <a:gd name="connsiteX20" fmla="*/ 0 w 5222875"/>
              <a:gd name="connsiteY20" fmla="*/ 1391139 h 4365757"/>
              <a:gd name="connsiteX0" fmla="*/ 0 w 5258656"/>
              <a:gd name="connsiteY0" fmla="*/ 1391139 h 4365757"/>
              <a:gd name="connsiteX1" fmla="*/ 3719465 w 5258656"/>
              <a:gd name="connsiteY1" fmla="*/ 0 h 4365757"/>
              <a:gd name="connsiteX2" fmla="*/ 4004726 w 5258656"/>
              <a:gd name="connsiteY2" fmla="*/ 235469 h 4365757"/>
              <a:gd name="connsiteX3" fmla="*/ 4098511 w 5258656"/>
              <a:gd name="connsiteY3" fmla="*/ 227654 h 4365757"/>
              <a:gd name="connsiteX4" fmla="*/ 4223557 w 5258656"/>
              <a:gd name="connsiteY4" fmla="*/ 399593 h 4365757"/>
              <a:gd name="connsiteX5" fmla="*/ 4051618 w 5258656"/>
              <a:gd name="connsiteY5" fmla="*/ 618422 h 4365757"/>
              <a:gd name="connsiteX6" fmla="*/ 4215742 w 5258656"/>
              <a:gd name="connsiteY6" fmla="*/ 805993 h 4365757"/>
              <a:gd name="connsiteX7" fmla="*/ 4434572 w 5258656"/>
              <a:gd name="connsiteY7" fmla="*/ 954485 h 4365757"/>
              <a:gd name="connsiteX8" fmla="*/ 4645588 w 5258656"/>
              <a:gd name="connsiteY8" fmla="*/ 1165500 h 4365757"/>
              <a:gd name="connsiteX9" fmla="*/ 4747187 w 5258656"/>
              <a:gd name="connsiteY9" fmla="*/ 1188946 h 4365757"/>
              <a:gd name="connsiteX10" fmla="*/ 4825342 w 5258656"/>
              <a:gd name="connsiteY10" fmla="*/ 1493746 h 4365757"/>
              <a:gd name="connsiteX11" fmla="*/ 4903495 w 5258656"/>
              <a:gd name="connsiteY11" fmla="*/ 1642239 h 4365757"/>
              <a:gd name="connsiteX12" fmla="*/ 4872234 w 5258656"/>
              <a:gd name="connsiteY12" fmla="*/ 1712576 h 4365757"/>
              <a:gd name="connsiteX13" fmla="*/ 5075434 w 5258656"/>
              <a:gd name="connsiteY13" fmla="*/ 2056454 h 4365757"/>
              <a:gd name="connsiteX14" fmla="*/ 5153588 w 5258656"/>
              <a:gd name="connsiteY14" fmla="*/ 2064271 h 4365757"/>
              <a:gd name="connsiteX15" fmla="*/ 5200479 w 5258656"/>
              <a:gd name="connsiteY15" fmla="*/ 2556638 h 4365757"/>
              <a:gd name="connsiteX16" fmla="*/ 5161403 w 5258656"/>
              <a:gd name="connsiteY16" fmla="*/ 2970854 h 4365757"/>
              <a:gd name="connsiteX17" fmla="*/ 4450203 w 5258656"/>
              <a:gd name="connsiteY17" fmla="*/ 3025562 h 4365757"/>
              <a:gd name="connsiteX18" fmla="*/ 3594419 w 5258656"/>
              <a:gd name="connsiteY18" fmla="*/ 3302865 h 4365757"/>
              <a:gd name="connsiteX19" fmla="*/ 0 w 5258656"/>
              <a:gd name="connsiteY19" fmla="*/ 4365757 h 4365757"/>
              <a:gd name="connsiteX20" fmla="*/ 0 w 5258656"/>
              <a:gd name="connsiteY20" fmla="*/ 1391139 h 4365757"/>
              <a:gd name="connsiteX0" fmla="*/ 0 w 5915148"/>
              <a:gd name="connsiteY0" fmla="*/ 1062893 h 4365757"/>
              <a:gd name="connsiteX1" fmla="*/ 4375957 w 5915148"/>
              <a:gd name="connsiteY1" fmla="*/ 0 h 4365757"/>
              <a:gd name="connsiteX2" fmla="*/ 4661218 w 5915148"/>
              <a:gd name="connsiteY2" fmla="*/ 235469 h 4365757"/>
              <a:gd name="connsiteX3" fmla="*/ 4755003 w 5915148"/>
              <a:gd name="connsiteY3" fmla="*/ 227654 h 4365757"/>
              <a:gd name="connsiteX4" fmla="*/ 4880049 w 5915148"/>
              <a:gd name="connsiteY4" fmla="*/ 399593 h 4365757"/>
              <a:gd name="connsiteX5" fmla="*/ 4708110 w 5915148"/>
              <a:gd name="connsiteY5" fmla="*/ 618422 h 4365757"/>
              <a:gd name="connsiteX6" fmla="*/ 4872234 w 5915148"/>
              <a:gd name="connsiteY6" fmla="*/ 805993 h 4365757"/>
              <a:gd name="connsiteX7" fmla="*/ 5091064 w 5915148"/>
              <a:gd name="connsiteY7" fmla="*/ 954485 h 4365757"/>
              <a:gd name="connsiteX8" fmla="*/ 5302080 w 5915148"/>
              <a:gd name="connsiteY8" fmla="*/ 1165500 h 4365757"/>
              <a:gd name="connsiteX9" fmla="*/ 5403679 w 5915148"/>
              <a:gd name="connsiteY9" fmla="*/ 1188946 h 4365757"/>
              <a:gd name="connsiteX10" fmla="*/ 5481834 w 5915148"/>
              <a:gd name="connsiteY10" fmla="*/ 1493746 h 4365757"/>
              <a:gd name="connsiteX11" fmla="*/ 5559987 w 5915148"/>
              <a:gd name="connsiteY11" fmla="*/ 1642239 h 4365757"/>
              <a:gd name="connsiteX12" fmla="*/ 5528726 w 5915148"/>
              <a:gd name="connsiteY12" fmla="*/ 1712576 h 4365757"/>
              <a:gd name="connsiteX13" fmla="*/ 5731926 w 5915148"/>
              <a:gd name="connsiteY13" fmla="*/ 2056454 h 4365757"/>
              <a:gd name="connsiteX14" fmla="*/ 5810080 w 5915148"/>
              <a:gd name="connsiteY14" fmla="*/ 2064271 h 4365757"/>
              <a:gd name="connsiteX15" fmla="*/ 5856971 w 5915148"/>
              <a:gd name="connsiteY15" fmla="*/ 2556638 h 4365757"/>
              <a:gd name="connsiteX16" fmla="*/ 5817895 w 5915148"/>
              <a:gd name="connsiteY16" fmla="*/ 2970854 h 4365757"/>
              <a:gd name="connsiteX17" fmla="*/ 5106695 w 5915148"/>
              <a:gd name="connsiteY17" fmla="*/ 3025562 h 4365757"/>
              <a:gd name="connsiteX18" fmla="*/ 4250911 w 5915148"/>
              <a:gd name="connsiteY18" fmla="*/ 3302865 h 4365757"/>
              <a:gd name="connsiteX19" fmla="*/ 656492 w 5915148"/>
              <a:gd name="connsiteY19" fmla="*/ 4365757 h 4365757"/>
              <a:gd name="connsiteX20" fmla="*/ 0 w 5915148"/>
              <a:gd name="connsiteY20" fmla="*/ 1062893 h 4365757"/>
              <a:gd name="connsiteX0" fmla="*/ 153060 w 6068208"/>
              <a:gd name="connsiteY0" fmla="*/ 1062893 h 4378059"/>
              <a:gd name="connsiteX1" fmla="*/ 4529017 w 6068208"/>
              <a:gd name="connsiteY1" fmla="*/ 0 h 4378059"/>
              <a:gd name="connsiteX2" fmla="*/ 4814278 w 6068208"/>
              <a:gd name="connsiteY2" fmla="*/ 235469 h 4378059"/>
              <a:gd name="connsiteX3" fmla="*/ 4908063 w 6068208"/>
              <a:gd name="connsiteY3" fmla="*/ 227654 h 4378059"/>
              <a:gd name="connsiteX4" fmla="*/ 5033109 w 6068208"/>
              <a:gd name="connsiteY4" fmla="*/ 399593 h 4378059"/>
              <a:gd name="connsiteX5" fmla="*/ 4861170 w 6068208"/>
              <a:gd name="connsiteY5" fmla="*/ 618422 h 4378059"/>
              <a:gd name="connsiteX6" fmla="*/ 5025294 w 6068208"/>
              <a:gd name="connsiteY6" fmla="*/ 805993 h 4378059"/>
              <a:gd name="connsiteX7" fmla="*/ 5244124 w 6068208"/>
              <a:gd name="connsiteY7" fmla="*/ 954485 h 4378059"/>
              <a:gd name="connsiteX8" fmla="*/ 5455140 w 6068208"/>
              <a:gd name="connsiteY8" fmla="*/ 1165500 h 4378059"/>
              <a:gd name="connsiteX9" fmla="*/ 5556739 w 6068208"/>
              <a:gd name="connsiteY9" fmla="*/ 1188946 h 4378059"/>
              <a:gd name="connsiteX10" fmla="*/ 5634894 w 6068208"/>
              <a:gd name="connsiteY10" fmla="*/ 1493746 h 4378059"/>
              <a:gd name="connsiteX11" fmla="*/ 5713047 w 6068208"/>
              <a:gd name="connsiteY11" fmla="*/ 1642239 h 4378059"/>
              <a:gd name="connsiteX12" fmla="*/ 5681786 w 6068208"/>
              <a:gd name="connsiteY12" fmla="*/ 1712576 h 4378059"/>
              <a:gd name="connsiteX13" fmla="*/ 5884986 w 6068208"/>
              <a:gd name="connsiteY13" fmla="*/ 2056454 h 4378059"/>
              <a:gd name="connsiteX14" fmla="*/ 5963140 w 6068208"/>
              <a:gd name="connsiteY14" fmla="*/ 2064271 h 4378059"/>
              <a:gd name="connsiteX15" fmla="*/ 6010031 w 6068208"/>
              <a:gd name="connsiteY15" fmla="*/ 2556638 h 4378059"/>
              <a:gd name="connsiteX16" fmla="*/ 5970955 w 6068208"/>
              <a:gd name="connsiteY16" fmla="*/ 2970854 h 4378059"/>
              <a:gd name="connsiteX17" fmla="*/ 5259755 w 6068208"/>
              <a:gd name="connsiteY17" fmla="*/ 3025562 h 4378059"/>
              <a:gd name="connsiteX18" fmla="*/ 4403971 w 6068208"/>
              <a:gd name="connsiteY18" fmla="*/ 3302865 h 4378059"/>
              <a:gd name="connsiteX19" fmla="*/ 809552 w 6068208"/>
              <a:gd name="connsiteY19" fmla="*/ 4365757 h 4378059"/>
              <a:gd name="connsiteX20" fmla="*/ 0 w 6068208"/>
              <a:gd name="connsiteY20" fmla="*/ 1399962 h 4378059"/>
              <a:gd name="connsiteX21" fmla="*/ 153060 w 6068208"/>
              <a:gd name="connsiteY21" fmla="*/ 1062893 h 4378059"/>
              <a:gd name="connsiteX0" fmla="*/ 475177 w 6390325"/>
              <a:gd name="connsiteY0" fmla="*/ 1062893 h 4378938"/>
              <a:gd name="connsiteX1" fmla="*/ 4851134 w 6390325"/>
              <a:gd name="connsiteY1" fmla="*/ 0 h 4378938"/>
              <a:gd name="connsiteX2" fmla="*/ 5136395 w 6390325"/>
              <a:gd name="connsiteY2" fmla="*/ 235469 h 4378938"/>
              <a:gd name="connsiteX3" fmla="*/ 5230180 w 6390325"/>
              <a:gd name="connsiteY3" fmla="*/ 227654 h 4378938"/>
              <a:gd name="connsiteX4" fmla="*/ 5355226 w 6390325"/>
              <a:gd name="connsiteY4" fmla="*/ 399593 h 4378938"/>
              <a:gd name="connsiteX5" fmla="*/ 5183287 w 6390325"/>
              <a:gd name="connsiteY5" fmla="*/ 618422 h 4378938"/>
              <a:gd name="connsiteX6" fmla="*/ 5347411 w 6390325"/>
              <a:gd name="connsiteY6" fmla="*/ 805993 h 4378938"/>
              <a:gd name="connsiteX7" fmla="*/ 5566241 w 6390325"/>
              <a:gd name="connsiteY7" fmla="*/ 954485 h 4378938"/>
              <a:gd name="connsiteX8" fmla="*/ 5777257 w 6390325"/>
              <a:gd name="connsiteY8" fmla="*/ 1165500 h 4378938"/>
              <a:gd name="connsiteX9" fmla="*/ 5878856 w 6390325"/>
              <a:gd name="connsiteY9" fmla="*/ 1188946 h 4378938"/>
              <a:gd name="connsiteX10" fmla="*/ 5957011 w 6390325"/>
              <a:gd name="connsiteY10" fmla="*/ 1493746 h 4378938"/>
              <a:gd name="connsiteX11" fmla="*/ 6035164 w 6390325"/>
              <a:gd name="connsiteY11" fmla="*/ 1642239 h 4378938"/>
              <a:gd name="connsiteX12" fmla="*/ 6003903 w 6390325"/>
              <a:gd name="connsiteY12" fmla="*/ 1712576 h 4378938"/>
              <a:gd name="connsiteX13" fmla="*/ 6207103 w 6390325"/>
              <a:gd name="connsiteY13" fmla="*/ 2056454 h 4378938"/>
              <a:gd name="connsiteX14" fmla="*/ 6285257 w 6390325"/>
              <a:gd name="connsiteY14" fmla="*/ 2064271 h 4378938"/>
              <a:gd name="connsiteX15" fmla="*/ 6332148 w 6390325"/>
              <a:gd name="connsiteY15" fmla="*/ 2556638 h 4378938"/>
              <a:gd name="connsiteX16" fmla="*/ 6293072 w 6390325"/>
              <a:gd name="connsiteY16" fmla="*/ 2970854 h 4378938"/>
              <a:gd name="connsiteX17" fmla="*/ 5581872 w 6390325"/>
              <a:gd name="connsiteY17" fmla="*/ 3025562 h 4378938"/>
              <a:gd name="connsiteX18" fmla="*/ 4726088 w 6390325"/>
              <a:gd name="connsiteY18" fmla="*/ 3302865 h 4378938"/>
              <a:gd name="connsiteX19" fmla="*/ 1131669 w 6390325"/>
              <a:gd name="connsiteY19" fmla="*/ 4365757 h 4378938"/>
              <a:gd name="connsiteX20" fmla="*/ 25133 w 6390325"/>
              <a:gd name="connsiteY20" fmla="*/ 1861069 h 4378938"/>
              <a:gd name="connsiteX21" fmla="*/ 322117 w 6390325"/>
              <a:gd name="connsiteY21" fmla="*/ 1399962 h 4378938"/>
              <a:gd name="connsiteX22" fmla="*/ 475177 w 6390325"/>
              <a:gd name="connsiteY22" fmla="*/ 1062893 h 4378938"/>
              <a:gd name="connsiteX0" fmla="*/ 1362427 w 7277575"/>
              <a:gd name="connsiteY0" fmla="*/ 1062893 h 4369291"/>
              <a:gd name="connsiteX1" fmla="*/ 5738384 w 7277575"/>
              <a:gd name="connsiteY1" fmla="*/ 0 h 4369291"/>
              <a:gd name="connsiteX2" fmla="*/ 6023645 w 7277575"/>
              <a:gd name="connsiteY2" fmla="*/ 235469 h 4369291"/>
              <a:gd name="connsiteX3" fmla="*/ 6117430 w 7277575"/>
              <a:gd name="connsiteY3" fmla="*/ 227654 h 4369291"/>
              <a:gd name="connsiteX4" fmla="*/ 6242476 w 7277575"/>
              <a:gd name="connsiteY4" fmla="*/ 399593 h 4369291"/>
              <a:gd name="connsiteX5" fmla="*/ 6070537 w 7277575"/>
              <a:gd name="connsiteY5" fmla="*/ 618422 h 4369291"/>
              <a:gd name="connsiteX6" fmla="*/ 6234661 w 7277575"/>
              <a:gd name="connsiteY6" fmla="*/ 805993 h 4369291"/>
              <a:gd name="connsiteX7" fmla="*/ 6453491 w 7277575"/>
              <a:gd name="connsiteY7" fmla="*/ 954485 h 4369291"/>
              <a:gd name="connsiteX8" fmla="*/ 6664507 w 7277575"/>
              <a:gd name="connsiteY8" fmla="*/ 1165500 h 4369291"/>
              <a:gd name="connsiteX9" fmla="*/ 6766106 w 7277575"/>
              <a:gd name="connsiteY9" fmla="*/ 1188946 h 4369291"/>
              <a:gd name="connsiteX10" fmla="*/ 6844261 w 7277575"/>
              <a:gd name="connsiteY10" fmla="*/ 1493746 h 4369291"/>
              <a:gd name="connsiteX11" fmla="*/ 6922414 w 7277575"/>
              <a:gd name="connsiteY11" fmla="*/ 1642239 h 4369291"/>
              <a:gd name="connsiteX12" fmla="*/ 6891153 w 7277575"/>
              <a:gd name="connsiteY12" fmla="*/ 1712576 h 4369291"/>
              <a:gd name="connsiteX13" fmla="*/ 7094353 w 7277575"/>
              <a:gd name="connsiteY13" fmla="*/ 2056454 h 4369291"/>
              <a:gd name="connsiteX14" fmla="*/ 7172507 w 7277575"/>
              <a:gd name="connsiteY14" fmla="*/ 2064271 h 4369291"/>
              <a:gd name="connsiteX15" fmla="*/ 7219398 w 7277575"/>
              <a:gd name="connsiteY15" fmla="*/ 2556638 h 4369291"/>
              <a:gd name="connsiteX16" fmla="*/ 7180322 w 7277575"/>
              <a:gd name="connsiteY16" fmla="*/ 2970854 h 4369291"/>
              <a:gd name="connsiteX17" fmla="*/ 6469122 w 7277575"/>
              <a:gd name="connsiteY17" fmla="*/ 3025562 h 4369291"/>
              <a:gd name="connsiteX18" fmla="*/ 5613338 w 7277575"/>
              <a:gd name="connsiteY18" fmla="*/ 3302865 h 4369291"/>
              <a:gd name="connsiteX19" fmla="*/ 2018919 w 7277575"/>
              <a:gd name="connsiteY19" fmla="*/ 4365757 h 4369291"/>
              <a:gd name="connsiteX20" fmla="*/ 21430 w 7277575"/>
              <a:gd name="connsiteY20" fmla="*/ 1626607 h 4369291"/>
              <a:gd name="connsiteX21" fmla="*/ 912383 w 7277575"/>
              <a:gd name="connsiteY21" fmla="*/ 1861069 h 4369291"/>
              <a:gd name="connsiteX22" fmla="*/ 1209367 w 7277575"/>
              <a:gd name="connsiteY22" fmla="*/ 1399962 h 4369291"/>
              <a:gd name="connsiteX23" fmla="*/ 1362427 w 7277575"/>
              <a:gd name="connsiteY23" fmla="*/ 1062893 h 4369291"/>
              <a:gd name="connsiteX0" fmla="*/ 997130 w 6912278"/>
              <a:gd name="connsiteY0" fmla="*/ 1062893 h 4369291"/>
              <a:gd name="connsiteX1" fmla="*/ 5373087 w 6912278"/>
              <a:gd name="connsiteY1" fmla="*/ 0 h 4369291"/>
              <a:gd name="connsiteX2" fmla="*/ 5658348 w 6912278"/>
              <a:gd name="connsiteY2" fmla="*/ 235469 h 4369291"/>
              <a:gd name="connsiteX3" fmla="*/ 5752133 w 6912278"/>
              <a:gd name="connsiteY3" fmla="*/ 227654 h 4369291"/>
              <a:gd name="connsiteX4" fmla="*/ 5877179 w 6912278"/>
              <a:gd name="connsiteY4" fmla="*/ 399593 h 4369291"/>
              <a:gd name="connsiteX5" fmla="*/ 5705240 w 6912278"/>
              <a:gd name="connsiteY5" fmla="*/ 618422 h 4369291"/>
              <a:gd name="connsiteX6" fmla="*/ 5869364 w 6912278"/>
              <a:gd name="connsiteY6" fmla="*/ 805993 h 4369291"/>
              <a:gd name="connsiteX7" fmla="*/ 6088194 w 6912278"/>
              <a:gd name="connsiteY7" fmla="*/ 954485 h 4369291"/>
              <a:gd name="connsiteX8" fmla="*/ 6299210 w 6912278"/>
              <a:gd name="connsiteY8" fmla="*/ 1165500 h 4369291"/>
              <a:gd name="connsiteX9" fmla="*/ 6400809 w 6912278"/>
              <a:gd name="connsiteY9" fmla="*/ 1188946 h 4369291"/>
              <a:gd name="connsiteX10" fmla="*/ 6478964 w 6912278"/>
              <a:gd name="connsiteY10" fmla="*/ 1493746 h 4369291"/>
              <a:gd name="connsiteX11" fmla="*/ 6557117 w 6912278"/>
              <a:gd name="connsiteY11" fmla="*/ 1642239 h 4369291"/>
              <a:gd name="connsiteX12" fmla="*/ 6525856 w 6912278"/>
              <a:gd name="connsiteY12" fmla="*/ 1712576 h 4369291"/>
              <a:gd name="connsiteX13" fmla="*/ 6729056 w 6912278"/>
              <a:gd name="connsiteY13" fmla="*/ 2056454 h 4369291"/>
              <a:gd name="connsiteX14" fmla="*/ 6807210 w 6912278"/>
              <a:gd name="connsiteY14" fmla="*/ 2064271 h 4369291"/>
              <a:gd name="connsiteX15" fmla="*/ 6854101 w 6912278"/>
              <a:gd name="connsiteY15" fmla="*/ 2556638 h 4369291"/>
              <a:gd name="connsiteX16" fmla="*/ 6815025 w 6912278"/>
              <a:gd name="connsiteY16" fmla="*/ 2970854 h 4369291"/>
              <a:gd name="connsiteX17" fmla="*/ 6103825 w 6912278"/>
              <a:gd name="connsiteY17" fmla="*/ 3025562 h 4369291"/>
              <a:gd name="connsiteX18" fmla="*/ 5248041 w 6912278"/>
              <a:gd name="connsiteY18" fmla="*/ 3302865 h 4369291"/>
              <a:gd name="connsiteX19" fmla="*/ 1653622 w 6912278"/>
              <a:gd name="connsiteY19" fmla="*/ 4365757 h 4369291"/>
              <a:gd name="connsiteX20" fmla="*/ 31272 w 6912278"/>
              <a:gd name="connsiteY20" fmla="*/ 1243653 h 4369291"/>
              <a:gd name="connsiteX21" fmla="*/ 547086 w 6912278"/>
              <a:gd name="connsiteY21" fmla="*/ 1861069 h 4369291"/>
              <a:gd name="connsiteX22" fmla="*/ 844070 w 6912278"/>
              <a:gd name="connsiteY22" fmla="*/ 1399962 h 4369291"/>
              <a:gd name="connsiteX23" fmla="*/ 997130 w 6912278"/>
              <a:gd name="connsiteY23" fmla="*/ 1062893 h 4369291"/>
              <a:gd name="connsiteX0" fmla="*/ 1650949 w 7566097"/>
              <a:gd name="connsiteY0" fmla="*/ 1062893 h 4390583"/>
              <a:gd name="connsiteX1" fmla="*/ 6026906 w 7566097"/>
              <a:gd name="connsiteY1" fmla="*/ 0 h 4390583"/>
              <a:gd name="connsiteX2" fmla="*/ 6312167 w 7566097"/>
              <a:gd name="connsiteY2" fmla="*/ 235469 h 4390583"/>
              <a:gd name="connsiteX3" fmla="*/ 6405952 w 7566097"/>
              <a:gd name="connsiteY3" fmla="*/ 227654 h 4390583"/>
              <a:gd name="connsiteX4" fmla="*/ 6530998 w 7566097"/>
              <a:gd name="connsiteY4" fmla="*/ 399593 h 4390583"/>
              <a:gd name="connsiteX5" fmla="*/ 6359059 w 7566097"/>
              <a:gd name="connsiteY5" fmla="*/ 618422 h 4390583"/>
              <a:gd name="connsiteX6" fmla="*/ 6523183 w 7566097"/>
              <a:gd name="connsiteY6" fmla="*/ 805993 h 4390583"/>
              <a:gd name="connsiteX7" fmla="*/ 6742013 w 7566097"/>
              <a:gd name="connsiteY7" fmla="*/ 954485 h 4390583"/>
              <a:gd name="connsiteX8" fmla="*/ 6953029 w 7566097"/>
              <a:gd name="connsiteY8" fmla="*/ 1165500 h 4390583"/>
              <a:gd name="connsiteX9" fmla="*/ 7054628 w 7566097"/>
              <a:gd name="connsiteY9" fmla="*/ 1188946 h 4390583"/>
              <a:gd name="connsiteX10" fmla="*/ 7132783 w 7566097"/>
              <a:gd name="connsiteY10" fmla="*/ 1493746 h 4390583"/>
              <a:gd name="connsiteX11" fmla="*/ 7210936 w 7566097"/>
              <a:gd name="connsiteY11" fmla="*/ 1642239 h 4390583"/>
              <a:gd name="connsiteX12" fmla="*/ 7179675 w 7566097"/>
              <a:gd name="connsiteY12" fmla="*/ 1712576 h 4390583"/>
              <a:gd name="connsiteX13" fmla="*/ 7382875 w 7566097"/>
              <a:gd name="connsiteY13" fmla="*/ 2056454 h 4390583"/>
              <a:gd name="connsiteX14" fmla="*/ 7461029 w 7566097"/>
              <a:gd name="connsiteY14" fmla="*/ 2064271 h 4390583"/>
              <a:gd name="connsiteX15" fmla="*/ 7507920 w 7566097"/>
              <a:gd name="connsiteY15" fmla="*/ 2556638 h 4390583"/>
              <a:gd name="connsiteX16" fmla="*/ 7468844 w 7566097"/>
              <a:gd name="connsiteY16" fmla="*/ 2970854 h 4390583"/>
              <a:gd name="connsiteX17" fmla="*/ 6757644 w 7566097"/>
              <a:gd name="connsiteY17" fmla="*/ 3025562 h 4390583"/>
              <a:gd name="connsiteX18" fmla="*/ 5901860 w 7566097"/>
              <a:gd name="connsiteY18" fmla="*/ 3302865 h 4390583"/>
              <a:gd name="connsiteX19" fmla="*/ 2307441 w 7566097"/>
              <a:gd name="connsiteY19" fmla="*/ 4365757 h 4390583"/>
              <a:gd name="connsiteX20" fmla="*/ 52043 w 7566097"/>
              <a:gd name="connsiteY20" fmla="*/ 571531 h 4390583"/>
              <a:gd name="connsiteX21" fmla="*/ 685091 w 7566097"/>
              <a:gd name="connsiteY21" fmla="*/ 1243653 h 4390583"/>
              <a:gd name="connsiteX22" fmla="*/ 1200905 w 7566097"/>
              <a:gd name="connsiteY22" fmla="*/ 1861069 h 4390583"/>
              <a:gd name="connsiteX23" fmla="*/ 1497889 w 7566097"/>
              <a:gd name="connsiteY23" fmla="*/ 1399962 h 4390583"/>
              <a:gd name="connsiteX24" fmla="*/ 1650949 w 7566097"/>
              <a:gd name="connsiteY24" fmla="*/ 1062893 h 4390583"/>
              <a:gd name="connsiteX0" fmla="*/ 2433910 w 8349058"/>
              <a:gd name="connsiteY0" fmla="*/ 1062893 h 4400108"/>
              <a:gd name="connsiteX1" fmla="*/ 6809867 w 8349058"/>
              <a:gd name="connsiteY1" fmla="*/ 0 h 4400108"/>
              <a:gd name="connsiteX2" fmla="*/ 7095128 w 8349058"/>
              <a:gd name="connsiteY2" fmla="*/ 235469 h 4400108"/>
              <a:gd name="connsiteX3" fmla="*/ 7188913 w 8349058"/>
              <a:gd name="connsiteY3" fmla="*/ 227654 h 4400108"/>
              <a:gd name="connsiteX4" fmla="*/ 7313959 w 8349058"/>
              <a:gd name="connsiteY4" fmla="*/ 399593 h 4400108"/>
              <a:gd name="connsiteX5" fmla="*/ 7142020 w 8349058"/>
              <a:gd name="connsiteY5" fmla="*/ 618422 h 4400108"/>
              <a:gd name="connsiteX6" fmla="*/ 7306144 w 8349058"/>
              <a:gd name="connsiteY6" fmla="*/ 805993 h 4400108"/>
              <a:gd name="connsiteX7" fmla="*/ 7524974 w 8349058"/>
              <a:gd name="connsiteY7" fmla="*/ 954485 h 4400108"/>
              <a:gd name="connsiteX8" fmla="*/ 7735990 w 8349058"/>
              <a:gd name="connsiteY8" fmla="*/ 1165500 h 4400108"/>
              <a:gd name="connsiteX9" fmla="*/ 7837589 w 8349058"/>
              <a:gd name="connsiteY9" fmla="*/ 1188946 h 4400108"/>
              <a:gd name="connsiteX10" fmla="*/ 7915744 w 8349058"/>
              <a:gd name="connsiteY10" fmla="*/ 1493746 h 4400108"/>
              <a:gd name="connsiteX11" fmla="*/ 7993897 w 8349058"/>
              <a:gd name="connsiteY11" fmla="*/ 1642239 h 4400108"/>
              <a:gd name="connsiteX12" fmla="*/ 7962636 w 8349058"/>
              <a:gd name="connsiteY12" fmla="*/ 1712576 h 4400108"/>
              <a:gd name="connsiteX13" fmla="*/ 8165836 w 8349058"/>
              <a:gd name="connsiteY13" fmla="*/ 2056454 h 4400108"/>
              <a:gd name="connsiteX14" fmla="*/ 8243990 w 8349058"/>
              <a:gd name="connsiteY14" fmla="*/ 2064271 h 4400108"/>
              <a:gd name="connsiteX15" fmla="*/ 8290881 w 8349058"/>
              <a:gd name="connsiteY15" fmla="*/ 2556638 h 4400108"/>
              <a:gd name="connsiteX16" fmla="*/ 8251805 w 8349058"/>
              <a:gd name="connsiteY16" fmla="*/ 2970854 h 4400108"/>
              <a:gd name="connsiteX17" fmla="*/ 7540605 w 8349058"/>
              <a:gd name="connsiteY17" fmla="*/ 3025562 h 4400108"/>
              <a:gd name="connsiteX18" fmla="*/ 6684821 w 8349058"/>
              <a:gd name="connsiteY18" fmla="*/ 3302865 h 4400108"/>
              <a:gd name="connsiteX19" fmla="*/ 3090402 w 8349058"/>
              <a:gd name="connsiteY19" fmla="*/ 4365757 h 4400108"/>
              <a:gd name="connsiteX20" fmla="*/ 76913 w 8349058"/>
              <a:gd name="connsiteY20" fmla="*/ 407408 h 4400108"/>
              <a:gd name="connsiteX21" fmla="*/ 835004 w 8349058"/>
              <a:gd name="connsiteY21" fmla="*/ 571531 h 4400108"/>
              <a:gd name="connsiteX22" fmla="*/ 1468052 w 8349058"/>
              <a:gd name="connsiteY22" fmla="*/ 1243653 h 4400108"/>
              <a:gd name="connsiteX23" fmla="*/ 1983866 w 8349058"/>
              <a:gd name="connsiteY23" fmla="*/ 1861069 h 4400108"/>
              <a:gd name="connsiteX24" fmla="*/ 2280850 w 8349058"/>
              <a:gd name="connsiteY24" fmla="*/ 1399962 h 4400108"/>
              <a:gd name="connsiteX25" fmla="*/ 2433910 w 8349058"/>
              <a:gd name="connsiteY25" fmla="*/ 1062893 h 4400108"/>
              <a:gd name="connsiteX0" fmla="*/ 2433910 w 8349058"/>
              <a:gd name="connsiteY0" fmla="*/ 1062893 h 4400108"/>
              <a:gd name="connsiteX1" fmla="*/ 2538759 w 8349058"/>
              <a:gd name="connsiteY1" fmla="*/ 618422 h 4400108"/>
              <a:gd name="connsiteX2" fmla="*/ 6809867 w 8349058"/>
              <a:gd name="connsiteY2" fmla="*/ 0 h 4400108"/>
              <a:gd name="connsiteX3" fmla="*/ 7095128 w 8349058"/>
              <a:gd name="connsiteY3" fmla="*/ 235469 h 4400108"/>
              <a:gd name="connsiteX4" fmla="*/ 7188913 w 8349058"/>
              <a:gd name="connsiteY4" fmla="*/ 227654 h 4400108"/>
              <a:gd name="connsiteX5" fmla="*/ 7313959 w 8349058"/>
              <a:gd name="connsiteY5" fmla="*/ 399593 h 4400108"/>
              <a:gd name="connsiteX6" fmla="*/ 7142020 w 8349058"/>
              <a:gd name="connsiteY6" fmla="*/ 618422 h 4400108"/>
              <a:gd name="connsiteX7" fmla="*/ 7306144 w 8349058"/>
              <a:gd name="connsiteY7" fmla="*/ 805993 h 4400108"/>
              <a:gd name="connsiteX8" fmla="*/ 7524974 w 8349058"/>
              <a:gd name="connsiteY8" fmla="*/ 954485 h 4400108"/>
              <a:gd name="connsiteX9" fmla="*/ 7735990 w 8349058"/>
              <a:gd name="connsiteY9" fmla="*/ 1165500 h 4400108"/>
              <a:gd name="connsiteX10" fmla="*/ 7837589 w 8349058"/>
              <a:gd name="connsiteY10" fmla="*/ 1188946 h 4400108"/>
              <a:gd name="connsiteX11" fmla="*/ 7915744 w 8349058"/>
              <a:gd name="connsiteY11" fmla="*/ 1493746 h 4400108"/>
              <a:gd name="connsiteX12" fmla="*/ 7993897 w 8349058"/>
              <a:gd name="connsiteY12" fmla="*/ 1642239 h 4400108"/>
              <a:gd name="connsiteX13" fmla="*/ 7962636 w 8349058"/>
              <a:gd name="connsiteY13" fmla="*/ 1712576 h 4400108"/>
              <a:gd name="connsiteX14" fmla="*/ 8165836 w 8349058"/>
              <a:gd name="connsiteY14" fmla="*/ 2056454 h 4400108"/>
              <a:gd name="connsiteX15" fmla="*/ 8243990 w 8349058"/>
              <a:gd name="connsiteY15" fmla="*/ 2064271 h 4400108"/>
              <a:gd name="connsiteX16" fmla="*/ 8290881 w 8349058"/>
              <a:gd name="connsiteY16" fmla="*/ 2556638 h 4400108"/>
              <a:gd name="connsiteX17" fmla="*/ 8251805 w 8349058"/>
              <a:gd name="connsiteY17" fmla="*/ 2970854 h 4400108"/>
              <a:gd name="connsiteX18" fmla="*/ 7540605 w 8349058"/>
              <a:gd name="connsiteY18" fmla="*/ 3025562 h 4400108"/>
              <a:gd name="connsiteX19" fmla="*/ 6684821 w 8349058"/>
              <a:gd name="connsiteY19" fmla="*/ 3302865 h 4400108"/>
              <a:gd name="connsiteX20" fmla="*/ 3090402 w 8349058"/>
              <a:gd name="connsiteY20" fmla="*/ 4365757 h 4400108"/>
              <a:gd name="connsiteX21" fmla="*/ 76913 w 8349058"/>
              <a:gd name="connsiteY21" fmla="*/ 407408 h 4400108"/>
              <a:gd name="connsiteX22" fmla="*/ 835004 w 8349058"/>
              <a:gd name="connsiteY22" fmla="*/ 571531 h 4400108"/>
              <a:gd name="connsiteX23" fmla="*/ 1468052 w 8349058"/>
              <a:gd name="connsiteY23" fmla="*/ 1243653 h 4400108"/>
              <a:gd name="connsiteX24" fmla="*/ 1983866 w 8349058"/>
              <a:gd name="connsiteY24" fmla="*/ 1861069 h 4400108"/>
              <a:gd name="connsiteX25" fmla="*/ 2280850 w 8349058"/>
              <a:gd name="connsiteY25" fmla="*/ 1399962 h 4400108"/>
              <a:gd name="connsiteX26" fmla="*/ 2433910 w 8349058"/>
              <a:gd name="connsiteY26" fmla="*/ 1062893 h 4400108"/>
              <a:gd name="connsiteX0" fmla="*/ 2433910 w 8349058"/>
              <a:gd name="connsiteY0" fmla="*/ 1062893 h 4400108"/>
              <a:gd name="connsiteX1" fmla="*/ 2538759 w 8349058"/>
              <a:gd name="connsiteY1" fmla="*/ 618422 h 4400108"/>
              <a:gd name="connsiteX2" fmla="*/ 3382820 w 8349058"/>
              <a:gd name="connsiteY2" fmla="*/ 141684 h 4400108"/>
              <a:gd name="connsiteX3" fmla="*/ 6809867 w 8349058"/>
              <a:gd name="connsiteY3" fmla="*/ 0 h 4400108"/>
              <a:gd name="connsiteX4" fmla="*/ 7095128 w 8349058"/>
              <a:gd name="connsiteY4" fmla="*/ 235469 h 4400108"/>
              <a:gd name="connsiteX5" fmla="*/ 7188913 w 8349058"/>
              <a:gd name="connsiteY5" fmla="*/ 227654 h 4400108"/>
              <a:gd name="connsiteX6" fmla="*/ 7313959 w 8349058"/>
              <a:gd name="connsiteY6" fmla="*/ 399593 h 4400108"/>
              <a:gd name="connsiteX7" fmla="*/ 7142020 w 8349058"/>
              <a:gd name="connsiteY7" fmla="*/ 618422 h 4400108"/>
              <a:gd name="connsiteX8" fmla="*/ 7306144 w 8349058"/>
              <a:gd name="connsiteY8" fmla="*/ 805993 h 4400108"/>
              <a:gd name="connsiteX9" fmla="*/ 7524974 w 8349058"/>
              <a:gd name="connsiteY9" fmla="*/ 954485 h 4400108"/>
              <a:gd name="connsiteX10" fmla="*/ 7735990 w 8349058"/>
              <a:gd name="connsiteY10" fmla="*/ 1165500 h 4400108"/>
              <a:gd name="connsiteX11" fmla="*/ 7837589 w 8349058"/>
              <a:gd name="connsiteY11" fmla="*/ 1188946 h 4400108"/>
              <a:gd name="connsiteX12" fmla="*/ 7915744 w 8349058"/>
              <a:gd name="connsiteY12" fmla="*/ 1493746 h 4400108"/>
              <a:gd name="connsiteX13" fmla="*/ 7993897 w 8349058"/>
              <a:gd name="connsiteY13" fmla="*/ 1642239 h 4400108"/>
              <a:gd name="connsiteX14" fmla="*/ 7962636 w 8349058"/>
              <a:gd name="connsiteY14" fmla="*/ 1712576 h 4400108"/>
              <a:gd name="connsiteX15" fmla="*/ 8165836 w 8349058"/>
              <a:gd name="connsiteY15" fmla="*/ 2056454 h 4400108"/>
              <a:gd name="connsiteX16" fmla="*/ 8243990 w 8349058"/>
              <a:gd name="connsiteY16" fmla="*/ 2064271 h 4400108"/>
              <a:gd name="connsiteX17" fmla="*/ 8290881 w 8349058"/>
              <a:gd name="connsiteY17" fmla="*/ 2556638 h 4400108"/>
              <a:gd name="connsiteX18" fmla="*/ 8251805 w 8349058"/>
              <a:gd name="connsiteY18" fmla="*/ 2970854 h 4400108"/>
              <a:gd name="connsiteX19" fmla="*/ 7540605 w 8349058"/>
              <a:gd name="connsiteY19" fmla="*/ 3025562 h 4400108"/>
              <a:gd name="connsiteX20" fmla="*/ 6684821 w 8349058"/>
              <a:gd name="connsiteY20" fmla="*/ 3302865 h 4400108"/>
              <a:gd name="connsiteX21" fmla="*/ 3090402 w 8349058"/>
              <a:gd name="connsiteY21" fmla="*/ 4365757 h 4400108"/>
              <a:gd name="connsiteX22" fmla="*/ 76913 w 8349058"/>
              <a:gd name="connsiteY22" fmla="*/ 407408 h 4400108"/>
              <a:gd name="connsiteX23" fmla="*/ 835004 w 8349058"/>
              <a:gd name="connsiteY23" fmla="*/ 571531 h 4400108"/>
              <a:gd name="connsiteX24" fmla="*/ 1468052 w 8349058"/>
              <a:gd name="connsiteY24" fmla="*/ 1243653 h 4400108"/>
              <a:gd name="connsiteX25" fmla="*/ 1983866 w 8349058"/>
              <a:gd name="connsiteY25" fmla="*/ 1861069 h 4400108"/>
              <a:gd name="connsiteX26" fmla="*/ 2280850 w 8349058"/>
              <a:gd name="connsiteY26" fmla="*/ 1399962 h 4400108"/>
              <a:gd name="connsiteX27" fmla="*/ 2433910 w 8349058"/>
              <a:gd name="connsiteY27" fmla="*/ 1062893 h 4400108"/>
              <a:gd name="connsiteX0" fmla="*/ 2433910 w 8349058"/>
              <a:gd name="connsiteY0" fmla="*/ 1062893 h 4400108"/>
              <a:gd name="connsiteX1" fmla="*/ 2538759 w 8349058"/>
              <a:gd name="connsiteY1" fmla="*/ 618422 h 4400108"/>
              <a:gd name="connsiteX2" fmla="*/ 2929528 w 8349058"/>
              <a:gd name="connsiteY2" fmla="*/ 266730 h 4400108"/>
              <a:gd name="connsiteX3" fmla="*/ 3382820 w 8349058"/>
              <a:gd name="connsiteY3" fmla="*/ 141684 h 4400108"/>
              <a:gd name="connsiteX4" fmla="*/ 6809867 w 8349058"/>
              <a:gd name="connsiteY4" fmla="*/ 0 h 4400108"/>
              <a:gd name="connsiteX5" fmla="*/ 7095128 w 8349058"/>
              <a:gd name="connsiteY5" fmla="*/ 235469 h 4400108"/>
              <a:gd name="connsiteX6" fmla="*/ 7188913 w 8349058"/>
              <a:gd name="connsiteY6" fmla="*/ 227654 h 4400108"/>
              <a:gd name="connsiteX7" fmla="*/ 7313959 w 8349058"/>
              <a:gd name="connsiteY7" fmla="*/ 399593 h 4400108"/>
              <a:gd name="connsiteX8" fmla="*/ 7142020 w 8349058"/>
              <a:gd name="connsiteY8" fmla="*/ 618422 h 4400108"/>
              <a:gd name="connsiteX9" fmla="*/ 7306144 w 8349058"/>
              <a:gd name="connsiteY9" fmla="*/ 805993 h 4400108"/>
              <a:gd name="connsiteX10" fmla="*/ 7524974 w 8349058"/>
              <a:gd name="connsiteY10" fmla="*/ 954485 h 4400108"/>
              <a:gd name="connsiteX11" fmla="*/ 7735990 w 8349058"/>
              <a:gd name="connsiteY11" fmla="*/ 1165500 h 4400108"/>
              <a:gd name="connsiteX12" fmla="*/ 7837589 w 8349058"/>
              <a:gd name="connsiteY12" fmla="*/ 1188946 h 4400108"/>
              <a:gd name="connsiteX13" fmla="*/ 7915744 w 8349058"/>
              <a:gd name="connsiteY13" fmla="*/ 1493746 h 4400108"/>
              <a:gd name="connsiteX14" fmla="*/ 7993897 w 8349058"/>
              <a:gd name="connsiteY14" fmla="*/ 1642239 h 4400108"/>
              <a:gd name="connsiteX15" fmla="*/ 7962636 w 8349058"/>
              <a:gd name="connsiteY15" fmla="*/ 1712576 h 4400108"/>
              <a:gd name="connsiteX16" fmla="*/ 8165836 w 8349058"/>
              <a:gd name="connsiteY16" fmla="*/ 2056454 h 4400108"/>
              <a:gd name="connsiteX17" fmla="*/ 8243990 w 8349058"/>
              <a:gd name="connsiteY17" fmla="*/ 2064271 h 4400108"/>
              <a:gd name="connsiteX18" fmla="*/ 8290881 w 8349058"/>
              <a:gd name="connsiteY18" fmla="*/ 2556638 h 4400108"/>
              <a:gd name="connsiteX19" fmla="*/ 8251805 w 8349058"/>
              <a:gd name="connsiteY19" fmla="*/ 2970854 h 4400108"/>
              <a:gd name="connsiteX20" fmla="*/ 7540605 w 8349058"/>
              <a:gd name="connsiteY20" fmla="*/ 3025562 h 4400108"/>
              <a:gd name="connsiteX21" fmla="*/ 6684821 w 8349058"/>
              <a:gd name="connsiteY21" fmla="*/ 3302865 h 4400108"/>
              <a:gd name="connsiteX22" fmla="*/ 3090402 w 8349058"/>
              <a:gd name="connsiteY22" fmla="*/ 4365757 h 4400108"/>
              <a:gd name="connsiteX23" fmla="*/ 76913 w 8349058"/>
              <a:gd name="connsiteY23" fmla="*/ 407408 h 4400108"/>
              <a:gd name="connsiteX24" fmla="*/ 835004 w 8349058"/>
              <a:gd name="connsiteY24" fmla="*/ 571531 h 4400108"/>
              <a:gd name="connsiteX25" fmla="*/ 1468052 w 8349058"/>
              <a:gd name="connsiteY25" fmla="*/ 1243653 h 4400108"/>
              <a:gd name="connsiteX26" fmla="*/ 1983866 w 8349058"/>
              <a:gd name="connsiteY26" fmla="*/ 1861069 h 4400108"/>
              <a:gd name="connsiteX27" fmla="*/ 2280850 w 8349058"/>
              <a:gd name="connsiteY27" fmla="*/ 1399962 h 4400108"/>
              <a:gd name="connsiteX28" fmla="*/ 2433910 w 8349058"/>
              <a:gd name="connsiteY28" fmla="*/ 1062893 h 4400108"/>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6809867 w 8349058"/>
              <a:gd name="connsiteY5" fmla="*/ 69332 h 4469440"/>
              <a:gd name="connsiteX6" fmla="*/ 7095128 w 8349058"/>
              <a:gd name="connsiteY6" fmla="*/ 304801 h 4469440"/>
              <a:gd name="connsiteX7" fmla="*/ 7188913 w 8349058"/>
              <a:gd name="connsiteY7" fmla="*/ 296986 h 4469440"/>
              <a:gd name="connsiteX8" fmla="*/ 7313959 w 8349058"/>
              <a:gd name="connsiteY8" fmla="*/ 468925 h 4469440"/>
              <a:gd name="connsiteX9" fmla="*/ 7142020 w 8349058"/>
              <a:gd name="connsiteY9" fmla="*/ 687754 h 4469440"/>
              <a:gd name="connsiteX10" fmla="*/ 7306144 w 8349058"/>
              <a:gd name="connsiteY10" fmla="*/ 875325 h 4469440"/>
              <a:gd name="connsiteX11" fmla="*/ 7524974 w 8349058"/>
              <a:gd name="connsiteY11" fmla="*/ 1023817 h 4469440"/>
              <a:gd name="connsiteX12" fmla="*/ 7735990 w 8349058"/>
              <a:gd name="connsiteY12" fmla="*/ 1234832 h 4469440"/>
              <a:gd name="connsiteX13" fmla="*/ 7837589 w 8349058"/>
              <a:gd name="connsiteY13" fmla="*/ 1258278 h 4469440"/>
              <a:gd name="connsiteX14" fmla="*/ 7915744 w 8349058"/>
              <a:gd name="connsiteY14" fmla="*/ 1563078 h 4469440"/>
              <a:gd name="connsiteX15" fmla="*/ 7993897 w 8349058"/>
              <a:gd name="connsiteY15" fmla="*/ 1711571 h 4469440"/>
              <a:gd name="connsiteX16" fmla="*/ 7962636 w 8349058"/>
              <a:gd name="connsiteY16" fmla="*/ 1781908 h 4469440"/>
              <a:gd name="connsiteX17" fmla="*/ 8165836 w 8349058"/>
              <a:gd name="connsiteY17" fmla="*/ 2125786 h 4469440"/>
              <a:gd name="connsiteX18" fmla="*/ 8243990 w 8349058"/>
              <a:gd name="connsiteY18" fmla="*/ 2133603 h 4469440"/>
              <a:gd name="connsiteX19" fmla="*/ 8290881 w 8349058"/>
              <a:gd name="connsiteY19" fmla="*/ 2625970 h 4469440"/>
              <a:gd name="connsiteX20" fmla="*/ 8251805 w 8349058"/>
              <a:gd name="connsiteY20" fmla="*/ 3040186 h 4469440"/>
              <a:gd name="connsiteX21" fmla="*/ 7540605 w 8349058"/>
              <a:gd name="connsiteY21" fmla="*/ 3094894 h 4469440"/>
              <a:gd name="connsiteX22" fmla="*/ 6684821 w 8349058"/>
              <a:gd name="connsiteY22" fmla="*/ 3372197 h 4469440"/>
              <a:gd name="connsiteX23" fmla="*/ 3090402 w 8349058"/>
              <a:gd name="connsiteY23" fmla="*/ 4435089 h 4469440"/>
              <a:gd name="connsiteX24" fmla="*/ 76913 w 8349058"/>
              <a:gd name="connsiteY24" fmla="*/ 476740 h 4469440"/>
              <a:gd name="connsiteX25" fmla="*/ 835004 w 8349058"/>
              <a:gd name="connsiteY25" fmla="*/ 640863 h 4469440"/>
              <a:gd name="connsiteX26" fmla="*/ 1468052 w 8349058"/>
              <a:gd name="connsiteY26" fmla="*/ 1312985 h 4469440"/>
              <a:gd name="connsiteX27" fmla="*/ 1983866 w 8349058"/>
              <a:gd name="connsiteY27" fmla="*/ 1930401 h 4469440"/>
              <a:gd name="connsiteX28" fmla="*/ 2280850 w 8349058"/>
              <a:gd name="connsiteY28" fmla="*/ 1469294 h 4469440"/>
              <a:gd name="connsiteX29" fmla="*/ 2433910 w 8349058"/>
              <a:gd name="connsiteY29"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809867 w 8349058"/>
              <a:gd name="connsiteY6" fmla="*/ 69332 h 4469440"/>
              <a:gd name="connsiteX7" fmla="*/ 7095128 w 8349058"/>
              <a:gd name="connsiteY7" fmla="*/ 304801 h 4469440"/>
              <a:gd name="connsiteX8" fmla="*/ 7188913 w 8349058"/>
              <a:gd name="connsiteY8" fmla="*/ 296986 h 4469440"/>
              <a:gd name="connsiteX9" fmla="*/ 7313959 w 8349058"/>
              <a:gd name="connsiteY9" fmla="*/ 468925 h 4469440"/>
              <a:gd name="connsiteX10" fmla="*/ 7142020 w 8349058"/>
              <a:gd name="connsiteY10" fmla="*/ 687754 h 4469440"/>
              <a:gd name="connsiteX11" fmla="*/ 7306144 w 8349058"/>
              <a:gd name="connsiteY11" fmla="*/ 875325 h 4469440"/>
              <a:gd name="connsiteX12" fmla="*/ 7524974 w 8349058"/>
              <a:gd name="connsiteY12" fmla="*/ 1023817 h 4469440"/>
              <a:gd name="connsiteX13" fmla="*/ 7735990 w 8349058"/>
              <a:gd name="connsiteY13" fmla="*/ 1234832 h 4469440"/>
              <a:gd name="connsiteX14" fmla="*/ 7837589 w 8349058"/>
              <a:gd name="connsiteY14" fmla="*/ 1258278 h 4469440"/>
              <a:gd name="connsiteX15" fmla="*/ 7915744 w 8349058"/>
              <a:gd name="connsiteY15" fmla="*/ 1563078 h 4469440"/>
              <a:gd name="connsiteX16" fmla="*/ 7993897 w 8349058"/>
              <a:gd name="connsiteY16" fmla="*/ 1711571 h 4469440"/>
              <a:gd name="connsiteX17" fmla="*/ 7962636 w 8349058"/>
              <a:gd name="connsiteY17" fmla="*/ 1781908 h 4469440"/>
              <a:gd name="connsiteX18" fmla="*/ 8165836 w 8349058"/>
              <a:gd name="connsiteY18" fmla="*/ 2125786 h 4469440"/>
              <a:gd name="connsiteX19" fmla="*/ 8243990 w 8349058"/>
              <a:gd name="connsiteY19" fmla="*/ 2133603 h 4469440"/>
              <a:gd name="connsiteX20" fmla="*/ 8290881 w 8349058"/>
              <a:gd name="connsiteY20" fmla="*/ 2625970 h 4469440"/>
              <a:gd name="connsiteX21" fmla="*/ 8251805 w 8349058"/>
              <a:gd name="connsiteY21" fmla="*/ 3040186 h 4469440"/>
              <a:gd name="connsiteX22" fmla="*/ 7540605 w 8349058"/>
              <a:gd name="connsiteY22" fmla="*/ 3094894 h 4469440"/>
              <a:gd name="connsiteX23" fmla="*/ 6684821 w 8349058"/>
              <a:gd name="connsiteY23" fmla="*/ 3372197 h 4469440"/>
              <a:gd name="connsiteX24" fmla="*/ 3090402 w 8349058"/>
              <a:gd name="connsiteY24" fmla="*/ 4435089 h 4469440"/>
              <a:gd name="connsiteX25" fmla="*/ 76913 w 8349058"/>
              <a:gd name="connsiteY25" fmla="*/ 476740 h 4469440"/>
              <a:gd name="connsiteX26" fmla="*/ 835004 w 8349058"/>
              <a:gd name="connsiteY26" fmla="*/ 640863 h 4469440"/>
              <a:gd name="connsiteX27" fmla="*/ 1468052 w 8349058"/>
              <a:gd name="connsiteY27" fmla="*/ 1312985 h 4469440"/>
              <a:gd name="connsiteX28" fmla="*/ 1983866 w 8349058"/>
              <a:gd name="connsiteY28" fmla="*/ 1930401 h 4469440"/>
              <a:gd name="connsiteX29" fmla="*/ 2280850 w 8349058"/>
              <a:gd name="connsiteY29" fmla="*/ 1469294 h 4469440"/>
              <a:gd name="connsiteX30" fmla="*/ 2433910 w 8349058"/>
              <a:gd name="connsiteY30"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024420 w 8349058"/>
              <a:gd name="connsiteY6" fmla="*/ 500185 h 4469440"/>
              <a:gd name="connsiteX7" fmla="*/ 6809867 w 8349058"/>
              <a:gd name="connsiteY7" fmla="*/ 69332 h 4469440"/>
              <a:gd name="connsiteX8" fmla="*/ 7095128 w 8349058"/>
              <a:gd name="connsiteY8" fmla="*/ 304801 h 4469440"/>
              <a:gd name="connsiteX9" fmla="*/ 7188913 w 8349058"/>
              <a:gd name="connsiteY9" fmla="*/ 296986 h 4469440"/>
              <a:gd name="connsiteX10" fmla="*/ 7313959 w 8349058"/>
              <a:gd name="connsiteY10" fmla="*/ 468925 h 4469440"/>
              <a:gd name="connsiteX11" fmla="*/ 7142020 w 8349058"/>
              <a:gd name="connsiteY11" fmla="*/ 687754 h 4469440"/>
              <a:gd name="connsiteX12" fmla="*/ 7306144 w 8349058"/>
              <a:gd name="connsiteY12" fmla="*/ 875325 h 4469440"/>
              <a:gd name="connsiteX13" fmla="*/ 7524974 w 8349058"/>
              <a:gd name="connsiteY13" fmla="*/ 1023817 h 4469440"/>
              <a:gd name="connsiteX14" fmla="*/ 7735990 w 8349058"/>
              <a:gd name="connsiteY14" fmla="*/ 1234832 h 4469440"/>
              <a:gd name="connsiteX15" fmla="*/ 7837589 w 8349058"/>
              <a:gd name="connsiteY15" fmla="*/ 1258278 h 4469440"/>
              <a:gd name="connsiteX16" fmla="*/ 7915744 w 8349058"/>
              <a:gd name="connsiteY16" fmla="*/ 1563078 h 4469440"/>
              <a:gd name="connsiteX17" fmla="*/ 7993897 w 8349058"/>
              <a:gd name="connsiteY17" fmla="*/ 1711571 h 4469440"/>
              <a:gd name="connsiteX18" fmla="*/ 7962636 w 8349058"/>
              <a:gd name="connsiteY18" fmla="*/ 1781908 h 4469440"/>
              <a:gd name="connsiteX19" fmla="*/ 8165836 w 8349058"/>
              <a:gd name="connsiteY19" fmla="*/ 2125786 h 4469440"/>
              <a:gd name="connsiteX20" fmla="*/ 8243990 w 8349058"/>
              <a:gd name="connsiteY20" fmla="*/ 2133603 h 4469440"/>
              <a:gd name="connsiteX21" fmla="*/ 8290881 w 8349058"/>
              <a:gd name="connsiteY21" fmla="*/ 2625970 h 4469440"/>
              <a:gd name="connsiteX22" fmla="*/ 8251805 w 8349058"/>
              <a:gd name="connsiteY22" fmla="*/ 3040186 h 4469440"/>
              <a:gd name="connsiteX23" fmla="*/ 7540605 w 8349058"/>
              <a:gd name="connsiteY23" fmla="*/ 3094894 h 4469440"/>
              <a:gd name="connsiteX24" fmla="*/ 6684821 w 8349058"/>
              <a:gd name="connsiteY24" fmla="*/ 3372197 h 4469440"/>
              <a:gd name="connsiteX25" fmla="*/ 3090402 w 8349058"/>
              <a:gd name="connsiteY25" fmla="*/ 4435089 h 4469440"/>
              <a:gd name="connsiteX26" fmla="*/ 76913 w 8349058"/>
              <a:gd name="connsiteY26" fmla="*/ 476740 h 4469440"/>
              <a:gd name="connsiteX27" fmla="*/ 835004 w 8349058"/>
              <a:gd name="connsiteY27" fmla="*/ 640863 h 4469440"/>
              <a:gd name="connsiteX28" fmla="*/ 1468052 w 8349058"/>
              <a:gd name="connsiteY28" fmla="*/ 1312985 h 4469440"/>
              <a:gd name="connsiteX29" fmla="*/ 1983866 w 8349058"/>
              <a:gd name="connsiteY29" fmla="*/ 1930401 h 4469440"/>
              <a:gd name="connsiteX30" fmla="*/ 2280850 w 8349058"/>
              <a:gd name="connsiteY30" fmla="*/ 1469294 h 4469440"/>
              <a:gd name="connsiteX31" fmla="*/ 2433910 w 8349058"/>
              <a:gd name="connsiteY31"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024420 w 8349058"/>
              <a:gd name="connsiteY6" fmla="*/ 500185 h 4469440"/>
              <a:gd name="connsiteX7" fmla="*/ 6469897 w 8349058"/>
              <a:gd name="connsiteY7" fmla="*/ 101600 h 4469440"/>
              <a:gd name="connsiteX8" fmla="*/ 6809867 w 8349058"/>
              <a:gd name="connsiteY8" fmla="*/ 69332 h 4469440"/>
              <a:gd name="connsiteX9" fmla="*/ 7095128 w 8349058"/>
              <a:gd name="connsiteY9" fmla="*/ 304801 h 4469440"/>
              <a:gd name="connsiteX10" fmla="*/ 7188913 w 8349058"/>
              <a:gd name="connsiteY10" fmla="*/ 296986 h 4469440"/>
              <a:gd name="connsiteX11" fmla="*/ 7313959 w 8349058"/>
              <a:gd name="connsiteY11" fmla="*/ 468925 h 4469440"/>
              <a:gd name="connsiteX12" fmla="*/ 7142020 w 8349058"/>
              <a:gd name="connsiteY12" fmla="*/ 687754 h 4469440"/>
              <a:gd name="connsiteX13" fmla="*/ 7306144 w 8349058"/>
              <a:gd name="connsiteY13" fmla="*/ 875325 h 4469440"/>
              <a:gd name="connsiteX14" fmla="*/ 7524974 w 8349058"/>
              <a:gd name="connsiteY14" fmla="*/ 1023817 h 4469440"/>
              <a:gd name="connsiteX15" fmla="*/ 7735990 w 8349058"/>
              <a:gd name="connsiteY15" fmla="*/ 1234832 h 4469440"/>
              <a:gd name="connsiteX16" fmla="*/ 7837589 w 8349058"/>
              <a:gd name="connsiteY16" fmla="*/ 1258278 h 4469440"/>
              <a:gd name="connsiteX17" fmla="*/ 7915744 w 8349058"/>
              <a:gd name="connsiteY17" fmla="*/ 1563078 h 4469440"/>
              <a:gd name="connsiteX18" fmla="*/ 7993897 w 8349058"/>
              <a:gd name="connsiteY18" fmla="*/ 1711571 h 4469440"/>
              <a:gd name="connsiteX19" fmla="*/ 7962636 w 8349058"/>
              <a:gd name="connsiteY19" fmla="*/ 1781908 h 4469440"/>
              <a:gd name="connsiteX20" fmla="*/ 8165836 w 8349058"/>
              <a:gd name="connsiteY20" fmla="*/ 2125786 h 4469440"/>
              <a:gd name="connsiteX21" fmla="*/ 8243990 w 8349058"/>
              <a:gd name="connsiteY21" fmla="*/ 2133603 h 4469440"/>
              <a:gd name="connsiteX22" fmla="*/ 8290881 w 8349058"/>
              <a:gd name="connsiteY22" fmla="*/ 2625970 h 4469440"/>
              <a:gd name="connsiteX23" fmla="*/ 8251805 w 8349058"/>
              <a:gd name="connsiteY23" fmla="*/ 3040186 h 4469440"/>
              <a:gd name="connsiteX24" fmla="*/ 7540605 w 8349058"/>
              <a:gd name="connsiteY24" fmla="*/ 3094894 h 4469440"/>
              <a:gd name="connsiteX25" fmla="*/ 6684821 w 8349058"/>
              <a:gd name="connsiteY25" fmla="*/ 3372197 h 4469440"/>
              <a:gd name="connsiteX26" fmla="*/ 3090402 w 8349058"/>
              <a:gd name="connsiteY26" fmla="*/ 4435089 h 4469440"/>
              <a:gd name="connsiteX27" fmla="*/ 76913 w 8349058"/>
              <a:gd name="connsiteY27" fmla="*/ 476740 h 4469440"/>
              <a:gd name="connsiteX28" fmla="*/ 835004 w 8349058"/>
              <a:gd name="connsiteY28" fmla="*/ 640863 h 4469440"/>
              <a:gd name="connsiteX29" fmla="*/ 1468052 w 8349058"/>
              <a:gd name="connsiteY29" fmla="*/ 1312985 h 4469440"/>
              <a:gd name="connsiteX30" fmla="*/ 1983866 w 8349058"/>
              <a:gd name="connsiteY30" fmla="*/ 1930401 h 4469440"/>
              <a:gd name="connsiteX31" fmla="*/ 2280850 w 8349058"/>
              <a:gd name="connsiteY31" fmla="*/ 1469294 h 4469440"/>
              <a:gd name="connsiteX32" fmla="*/ 2433910 w 8349058"/>
              <a:gd name="connsiteY32"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024420 w 8349058"/>
              <a:gd name="connsiteY6" fmla="*/ 500185 h 4469440"/>
              <a:gd name="connsiteX7" fmla="*/ 6469897 w 8349058"/>
              <a:gd name="connsiteY7" fmla="*/ 101600 h 4469440"/>
              <a:gd name="connsiteX8" fmla="*/ 6618390 w 8349058"/>
              <a:gd name="connsiteY8" fmla="*/ 140677 h 4469440"/>
              <a:gd name="connsiteX9" fmla="*/ 6809867 w 8349058"/>
              <a:gd name="connsiteY9" fmla="*/ 69332 h 4469440"/>
              <a:gd name="connsiteX10" fmla="*/ 7095128 w 8349058"/>
              <a:gd name="connsiteY10" fmla="*/ 304801 h 4469440"/>
              <a:gd name="connsiteX11" fmla="*/ 7188913 w 8349058"/>
              <a:gd name="connsiteY11" fmla="*/ 296986 h 4469440"/>
              <a:gd name="connsiteX12" fmla="*/ 7313959 w 8349058"/>
              <a:gd name="connsiteY12" fmla="*/ 468925 h 4469440"/>
              <a:gd name="connsiteX13" fmla="*/ 7142020 w 8349058"/>
              <a:gd name="connsiteY13" fmla="*/ 687754 h 4469440"/>
              <a:gd name="connsiteX14" fmla="*/ 7306144 w 8349058"/>
              <a:gd name="connsiteY14" fmla="*/ 875325 h 4469440"/>
              <a:gd name="connsiteX15" fmla="*/ 7524974 w 8349058"/>
              <a:gd name="connsiteY15" fmla="*/ 1023817 h 4469440"/>
              <a:gd name="connsiteX16" fmla="*/ 7735990 w 8349058"/>
              <a:gd name="connsiteY16" fmla="*/ 1234832 h 4469440"/>
              <a:gd name="connsiteX17" fmla="*/ 7837589 w 8349058"/>
              <a:gd name="connsiteY17" fmla="*/ 1258278 h 4469440"/>
              <a:gd name="connsiteX18" fmla="*/ 7915744 w 8349058"/>
              <a:gd name="connsiteY18" fmla="*/ 1563078 h 4469440"/>
              <a:gd name="connsiteX19" fmla="*/ 7993897 w 8349058"/>
              <a:gd name="connsiteY19" fmla="*/ 1711571 h 4469440"/>
              <a:gd name="connsiteX20" fmla="*/ 7962636 w 8349058"/>
              <a:gd name="connsiteY20" fmla="*/ 1781908 h 4469440"/>
              <a:gd name="connsiteX21" fmla="*/ 8165836 w 8349058"/>
              <a:gd name="connsiteY21" fmla="*/ 2125786 h 4469440"/>
              <a:gd name="connsiteX22" fmla="*/ 8243990 w 8349058"/>
              <a:gd name="connsiteY22" fmla="*/ 2133603 h 4469440"/>
              <a:gd name="connsiteX23" fmla="*/ 8290881 w 8349058"/>
              <a:gd name="connsiteY23" fmla="*/ 2625970 h 4469440"/>
              <a:gd name="connsiteX24" fmla="*/ 8251805 w 8349058"/>
              <a:gd name="connsiteY24" fmla="*/ 3040186 h 4469440"/>
              <a:gd name="connsiteX25" fmla="*/ 7540605 w 8349058"/>
              <a:gd name="connsiteY25" fmla="*/ 3094894 h 4469440"/>
              <a:gd name="connsiteX26" fmla="*/ 6684821 w 8349058"/>
              <a:gd name="connsiteY26" fmla="*/ 3372197 h 4469440"/>
              <a:gd name="connsiteX27" fmla="*/ 3090402 w 8349058"/>
              <a:gd name="connsiteY27" fmla="*/ 4435089 h 4469440"/>
              <a:gd name="connsiteX28" fmla="*/ 76913 w 8349058"/>
              <a:gd name="connsiteY28" fmla="*/ 476740 h 4469440"/>
              <a:gd name="connsiteX29" fmla="*/ 835004 w 8349058"/>
              <a:gd name="connsiteY29" fmla="*/ 640863 h 4469440"/>
              <a:gd name="connsiteX30" fmla="*/ 1468052 w 8349058"/>
              <a:gd name="connsiteY30" fmla="*/ 1312985 h 4469440"/>
              <a:gd name="connsiteX31" fmla="*/ 1983866 w 8349058"/>
              <a:gd name="connsiteY31" fmla="*/ 1930401 h 4469440"/>
              <a:gd name="connsiteX32" fmla="*/ 2280850 w 8349058"/>
              <a:gd name="connsiteY32" fmla="*/ 1469294 h 4469440"/>
              <a:gd name="connsiteX33" fmla="*/ 2433910 w 8349058"/>
              <a:gd name="connsiteY33" fmla="*/ 1132225 h 4469440"/>
              <a:gd name="connsiteX0" fmla="*/ 2433910 w 8349058"/>
              <a:gd name="connsiteY0" fmla="*/ 1141246 h 4478461"/>
              <a:gd name="connsiteX1" fmla="*/ 2538759 w 8349058"/>
              <a:gd name="connsiteY1" fmla="*/ 696775 h 4478461"/>
              <a:gd name="connsiteX2" fmla="*/ 2929528 w 8349058"/>
              <a:gd name="connsiteY2" fmla="*/ 345083 h 4478461"/>
              <a:gd name="connsiteX3" fmla="*/ 3382820 w 8349058"/>
              <a:gd name="connsiteY3" fmla="*/ 220037 h 4478461"/>
              <a:gd name="connsiteX4" fmla="*/ 3586020 w 8349058"/>
              <a:gd name="connsiteY4" fmla="*/ 9021 h 4478461"/>
              <a:gd name="connsiteX5" fmla="*/ 4820851 w 8349058"/>
              <a:gd name="connsiteY5" fmla="*/ 24652 h 4478461"/>
              <a:gd name="connsiteX6" fmla="*/ 5149097 w 8349058"/>
              <a:gd name="connsiteY6" fmla="*/ 306006 h 4478461"/>
              <a:gd name="connsiteX7" fmla="*/ 6024420 w 8349058"/>
              <a:gd name="connsiteY7" fmla="*/ 509206 h 4478461"/>
              <a:gd name="connsiteX8" fmla="*/ 6469897 w 8349058"/>
              <a:gd name="connsiteY8" fmla="*/ 110621 h 4478461"/>
              <a:gd name="connsiteX9" fmla="*/ 6618390 w 8349058"/>
              <a:gd name="connsiteY9" fmla="*/ 149698 h 4478461"/>
              <a:gd name="connsiteX10" fmla="*/ 6809867 w 8349058"/>
              <a:gd name="connsiteY10" fmla="*/ 78353 h 4478461"/>
              <a:gd name="connsiteX11" fmla="*/ 7095128 w 8349058"/>
              <a:gd name="connsiteY11" fmla="*/ 313822 h 4478461"/>
              <a:gd name="connsiteX12" fmla="*/ 7188913 w 8349058"/>
              <a:gd name="connsiteY12" fmla="*/ 306007 h 4478461"/>
              <a:gd name="connsiteX13" fmla="*/ 7313959 w 8349058"/>
              <a:gd name="connsiteY13" fmla="*/ 477946 h 4478461"/>
              <a:gd name="connsiteX14" fmla="*/ 7142020 w 8349058"/>
              <a:gd name="connsiteY14" fmla="*/ 696775 h 4478461"/>
              <a:gd name="connsiteX15" fmla="*/ 7306144 w 8349058"/>
              <a:gd name="connsiteY15" fmla="*/ 884346 h 4478461"/>
              <a:gd name="connsiteX16" fmla="*/ 7524974 w 8349058"/>
              <a:gd name="connsiteY16" fmla="*/ 1032838 h 4478461"/>
              <a:gd name="connsiteX17" fmla="*/ 7735990 w 8349058"/>
              <a:gd name="connsiteY17" fmla="*/ 1243853 h 4478461"/>
              <a:gd name="connsiteX18" fmla="*/ 7837589 w 8349058"/>
              <a:gd name="connsiteY18" fmla="*/ 1267299 h 4478461"/>
              <a:gd name="connsiteX19" fmla="*/ 7915744 w 8349058"/>
              <a:gd name="connsiteY19" fmla="*/ 1572099 h 4478461"/>
              <a:gd name="connsiteX20" fmla="*/ 7993897 w 8349058"/>
              <a:gd name="connsiteY20" fmla="*/ 1720592 h 4478461"/>
              <a:gd name="connsiteX21" fmla="*/ 7962636 w 8349058"/>
              <a:gd name="connsiteY21" fmla="*/ 1790929 h 4478461"/>
              <a:gd name="connsiteX22" fmla="*/ 8165836 w 8349058"/>
              <a:gd name="connsiteY22" fmla="*/ 2134807 h 4478461"/>
              <a:gd name="connsiteX23" fmla="*/ 8243990 w 8349058"/>
              <a:gd name="connsiteY23" fmla="*/ 2142624 h 4478461"/>
              <a:gd name="connsiteX24" fmla="*/ 8290881 w 8349058"/>
              <a:gd name="connsiteY24" fmla="*/ 2634991 h 4478461"/>
              <a:gd name="connsiteX25" fmla="*/ 8251805 w 8349058"/>
              <a:gd name="connsiteY25" fmla="*/ 3049207 h 4478461"/>
              <a:gd name="connsiteX26" fmla="*/ 7540605 w 8349058"/>
              <a:gd name="connsiteY26" fmla="*/ 3103915 h 4478461"/>
              <a:gd name="connsiteX27" fmla="*/ 6684821 w 8349058"/>
              <a:gd name="connsiteY27" fmla="*/ 3381218 h 4478461"/>
              <a:gd name="connsiteX28" fmla="*/ 3090402 w 8349058"/>
              <a:gd name="connsiteY28" fmla="*/ 4444110 h 4478461"/>
              <a:gd name="connsiteX29" fmla="*/ 76913 w 8349058"/>
              <a:gd name="connsiteY29" fmla="*/ 485761 h 4478461"/>
              <a:gd name="connsiteX30" fmla="*/ 835004 w 8349058"/>
              <a:gd name="connsiteY30" fmla="*/ 649884 h 4478461"/>
              <a:gd name="connsiteX31" fmla="*/ 1468052 w 8349058"/>
              <a:gd name="connsiteY31" fmla="*/ 1322006 h 4478461"/>
              <a:gd name="connsiteX32" fmla="*/ 1983866 w 8349058"/>
              <a:gd name="connsiteY32" fmla="*/ 1939422 h 4478461"/>
              <a:gd name="connsiteX33" fmla="*/ 2280850 w 8349058"/>
              <a:gd name="connsiteY33" fmla="*/ 1478315 h 4478461"/>
              <a:gd name="connsiteX34" fmla="*/ 2433910 w 8349058"/>
              <a:gd name="connsiteY34" fmla="*/ 1141246 h 4478461"/>
              <a:gd name="connsiteX0" fmla="*/ 2433910 w 8349058"/>
              <a:gd name="connsiteY0" fmla="*/ 1138818 h 4476033"/>
              <a:gd name="connsiteX1" fmla="*/ 2538759 w 8349058"/>
              <a:gd name="connsiteY1" fmla="*/ 694347 h 4476033"/>
              <a:gd name="connsiteX2" fmla="*/ 2929528 w 8349058"/>
              <a:gd name="connsiteY2" fmla="*/ 342655 h 4476033"/>
              <a:gd name="connsiteX3" fmla="*/ 3382820 w 8349058"/>
              <a:gd name="connsiteY3" fmla="*/ 217609 h 4476033"/>
              <a:gd name="connsiteX4" fmla="*/ 3586020 w 8349058"/>
              <a:gd name="connsiteY4" fmla="*/ 6593 h 4476033"/>
              <a:gd name="connsiteX5" fmla="*/ 4344113 w 8349058"/>
              <a:gd name="connsiteY5" fmla="*/ 108194 h 4476033"/>
              <a:gd name="connsiteX6" fmla="*/ 4820851 w 8349058"/>
              <a:gd name="connsiteY6" fmla="*/ 22224 h 4476033"/>
              <a:gd name="connsiteX7" fmla="*/ 5149097 w 8349058"/>
              <a:gd name="connsiteY7" fmla="*/ 303578 h 4476033"/>
              <a:gd name="connsiteX8" fmla="*/ 6024420 w 8349058"/>
              <a:gd name="connsiteY8" fmla="*/ 506778 h 4476033"/>
              <a:gd name="connsiteX9" fmla="*/ 6469897 w 8349058"/>
              <a:gd name="connsiteY9" fmla="*/ 108193 h 4476033"/>
              <a:gd name="connsiteX10" fmla="*/ 6618390 w 8349058"/>
              <a:gd name="connsiteY10" fmla="*/ 147270 h 4476033"/>
              <a:gd name="connsiteX11" fmla="*/ 6809867 w 8349058"/>
              <a:gd name="connsiteY11" fmla="*/ 75925 h 4476033"/>
              <a:gd name="connsiteX12" fmla="*/ 7095128 w 8349058"/>
              <a:gd name="connsiteY12" fmla="*/ 311394 h 4476033"/>
              <a:gd name="connsiteX13" fmla="*/ 7188913 w 8349058"/>
              <a:gd name="connsiteY13" fmla="*/ 303579 h 4476033"/>
              <a:gd name="connsiteX14" fmla="*/ 7313959 w 8349058"/>
              <a:gd name="connsiteY14" fmla="*/ 475518 h 4476033"/>
              <a:gd name="connsiteX15" fmla="*/ 7142020 w 8349058"/>
              <a:gd name="connsiteY15" fmla="*/ 694347 h 4476033"/>
              <a:gd name="connsiteX16" fmla="*/ 7306144 w 8349058"/>
              <a:gd name="connsiteY16" fmla="*/ 881918 h 4476033"/>
              <a:gd name="connsiteX17" fmla="*/ 7524974 w 8349058"/>
              <a:gd name="connsiteY17" fmla="*/ 1030410 h 4476033"/>
              <a:gd name="connsiteX18" fmla="*/ 7735990 w 8349058"/>
              <a:gd name="connsiteY18" fmla="*/ 1241425 h 4476033"/>
              <a:gd name="connsiteX19" fmla="*/ 7837589 w 8349058"/>
              <a:gd name="connsiteY19" fmla="*/ 1264871 h 4476033"/>
              <a:gd name="connsiteX20" fmla="*/ 7915744 w 8349058"/>
              <a:gd name="connsiteY20" fmla="*/ 1569671 h 4476033"/>
              <a:gd name="connsiteX21" fmla="*/ 7993897 w 8349058"/>
              <a:gd name="connsiteY21" fmla="*/ 1718164 h 4476033"/>
              <a:gd name="connsiteX22" fmla="*/ 7962636 w 8349058"/>
              <a:gd name="connsiteY22" fmla="*/ 1788501 h 4476033"/>
              <a:gd name="connsiteX23" fmla="*/ 8165836 w 8349058"/>
              <a:gd name="connsiteY23" fmla="*/ 2132379 h 4476033"/>
              <a:gd name="connsiteX24" fmla="*/ 8243990 w 8349058"/>
              <a:gd name="connsiteY24" fmla="*/ 2140196 h 4476033"/>
              <a:gd name="connsiteX25" fmla="*/ 8290881 w 8349058"/>
              <a:gd name="connsiteY25" fmla="*/ 2632563 h 4476033"/>
              <a:gd name="connsiteX26" fmla="*/ 8251805 w 8349058"/>
              <a:gd name="connsiteY26" fmla="*/ 3046779 h 4476033"/>
              <a:gd name="connsiteX27" fmla="*/ 7540605 w 8349058"/>
              <a:gd name="connsiteY27" fmla="*/ 3101487 h 4476033"/>
              <a:gd name="connsiteX28" fmla="*/ 6684821 w 8349058"/>
              <a:gd name="connsiteY28" fmla="*/ 3378790 h 4476033"/>
              <a:gd name="connsiteX29" fmla="*/ 3090402 w 8349058"/>
              <a:gd name="connsiteY29" fmla="*/ 4441682 h 4476033"/>
              <a:gd name="connsiteX30" fmla="*/ 76913 w 8349058"/>
              <a:gd name="connsiteY30" fmla="*/ 483333 h 4476033"/>
              <a:gd name="connsiteX31" fmla="*/ 835004 w 8349058"/>
              <a:gd name="connsiteY31" fmla="*/ 647456 h 4476033"/>
              <a:gd name="connsiteX32" fmla="*/ 1468052 w 8349058"/>
              <a:gd name="connsiteY32" fmla="*/ 1319578 h 4476033"/>
              <a:gd name="connsiteX33" fmla="*/ 1983866 w 8349058"/>
              <a:gd name="connsiteY33" fmla="*/ 1936994 h 4476033"/>
              <a:gd name="connsiteX34" fmla="*/ 2280850 w 8349058"/>
              <a:gd name="connsiteY34" fmla="*/ 1475887 h 4476033"/>
              <a:gd name="connsiteX35" fmla="*/ 2433910 w 8349058"/>
              <a:gd name="connsiteY35" fmla="*/ 1138818 h 4476033"/>
              <a:gd name="connsiteX0" fmla="*/ 2433910 w 8349058"/>
              <a:gd name="connsiteY0" fmla="*/ 1169412 h 4506627"/>
              <a:gd name="connsiteX1" fmla="*/ 2538759 w 8349058"/>
              <a:gd name="connsiteY1" fmla="*/ 724941 h 4506627"/>
              <a:gd name="connsiteX2" fmla="*/ 2929528 w 8349058"/>
              <a:gd name="connsiteY2" fmla="*/ 373249 h 4506627"/>
              <a:gd name="connsiteX3" fmla="*/ 3382820 w 8349058"/>
              <a:gd name="connsiteY3" fmla="*/ 248203 h 4506627"/>
              <a:gd name="connsiteX4" fmla="*/ 3586020 w 8349058"/>
              <a:gd name="connsiteY4" fmla="*/ 37187 h 4506627"/>
              <a:gd name="connsiteX5" fmla="*/ 4086205 w 8349058"/>
              <a:gd name="connsiteY5" fmla="*/ 5927 h 4506627"/>
              <a:gd name="connsiteX6" fmla="*/ 4344113 w 8349058"/>
              <a:gd name="connsiteY6" fmla="*/ 138788 h 4506627"/>
              <a:gd name="connsiteX7" fmla="*/ 4820851 w 8349058"/>
              <a:gd name="connsiteY7" fmla="*/ 52818 h 4506627"/>
              <a:gd name="connsiteX8" fmla="*/ 5149097 w 8349058"/>
              <a:gd name="connsiteY8" fmla="*/ 334172 h 4506627"/>
              <a:gd name="connsiteX9" fmla="*/ 6024420 w 8349058"/>
              <a:gd name="connsiteY9" fmla="*/ 537372 h 4506627"/>
              <a:gd name="connsiteX10" fmla="*/ 6469897 w 8349058"/>
              <a:gd name="connsiteY10" fmla="*/ 138787 h 4506627"/>
              <a:gd name="connsiteX11" fmla="*/ 6618390 w 8349058"/>
              <a:gd name="connsiteY11" fmla="*/ 177864 h 4506627"/>
              <a:gd name="connsiteX12" fmla="*/ 6809867 w 8349058"/>
              <a:gd name="connsiteY12" fmla="*/ 106519 h 4506627"/>
              <a:gd name="connsiteX13" fmla="*/ 7095128 w 8349058"/>
              <a:gd name="connsiteY13" fmla="*/ 341988 h 4506627"/>
              <a:gd name="connsiteX14" fmla="*/ 7188913 w 8349058"/>
              <a:gd name="connsiteY14" fmla="*/ 334173 h 4506627"/>
              <a:gd name="connsiteX15" fmla="*/ 7313959 w 8349058"/>
              <a:gd name="connsiteY15" fmla="*/ 506112 h 4506627"/>
              <a:gd name="connsiteX16" fmla="*/ 7142020 w 8349058"/>
              <a:gd name="connsiteY16" fmla="*/ 724941 h 4506627"/>
              <a:gd name="connsiteX17" fmla="*/ 7306144 w 8349058"/>
              <a:gd name="connsiteY17" fmla="*/ 912512 h 4506627"/>
              <a:gd name="connsiteX18" fmla="*/ 7524974 w 8349058"/>
              <a:gd name="connsiteY18" fmla="*/ 1061004 h 4506627"/>
              <a:gd name="connsiteX19" fmla="*/ 7735990 w 8349058"/>
              <a:gd name="connsiteY19" fmla="*/ 1272019 h 4506627"/>
              <a:gd name="connsiteX20" fmla="*/ 7837589 w 8349058"/>
              <a:gd name="connsiteY20" fmla="*/ 1295465 h 4506627"/>
              <a:gd name="connsiteX21" fmla="*/ 7915744 w 8349058"/>
              <a:gd name="connsiteY21" fmla="*/ 1600265 h 4506627"/>
              <a:gd name="connsiteX22" fmla="*/ 7993897 w 8349058"/>
              <a:gd name="connsiteY22" fmla="*/ 1748758 h 4506627"/>
              <a:gd name="connsiteX23" fmla="*/ 7962636 w 8349058"/>
              <a:gd name="connsiteY23" fmla="*/ 1819095 h 4506627"/>
              <a:gd name="connsiteX24" fmla="*/ 8165836 w 8349058"/>
              <a:gd name="connsiteY24" fmla="*/ 2162973 h 4506627"/>
              <a:gd name="connsiteX25" fmla="*/ 8243990 w 8349058"/>
              <a:gd name="connsiteY25" fmla="*/ 2170790 h 4506627"/>
              <a:gd name="connsiteX26" fmla="*/ 8290881 w 8349058"/>
              <a:gd name="connsiteY26" fmla="*/ 2663157 h 4506627"/>
              <a:gd name="connsiteX27" fmla="*/ 8251805 w 8349058"/>
              <a:gd name="connsiteY27" fmla="*/ 3077373 h 4506627"/>
              <a:gd name="connsiteX28" fmla="*/ 7540605 w 8349058"/>
              <a:gd name="connsiteY28" fmla="*/ 3132081 h 4506627"/>
              <a:gd name="connsiteX29" fmla="*/ 6684821 w 8349058"/>
              <a:gd name="connsiteY29" fmla="*/ 3409384 h 4506627"/>
              <a:gd name="connsiteX30" fmla="*/ 3090402 w 8349058"/>
              <a:gd name="connsiteY30" fmla="*/ 4472276 h 4506627"/>
              <a:gd name="connsiteX31" fmla="*/ 76913 w 8349058"/>
              <a:gd name="connsiteY31" fmla="*/ 513927 h 4506627"/>
              <a:gd name="connsiteX32" fmla="*/ 835004 w 8349058"/>
              <a:gd name="connsiteY32" fmla="*/ 678050 h 4506627"/>
              <a:gd name="connsiteX33" fmla="*/ 1468052 w 8349058"/>
              <a:gd name="connsiteY33" fmla="*/ 1350172 h 4506627"/>
              <a:gd name="connsiteX34" fmla="*/ 1983866 w 8349058"/>
              <a:gd name="connsiteY34" fmla="*/ 1967588 h 4506627"/>
              <a:gd name="connsiteX35" fmla="*/ 2280850 w 8349058"/>
              <a:gd name="connsiteY35" fmla="*/ 1506481 h 4506627"/>
              <a:gd name="connsiteX36" fmla="*/ 2433910 w 8349058"/>
              <a:gd name="connsiteY36" fmla="*/ 1169412 h 4506627"/>
              <a:gd name="connsiteX0" fmla="*/ 2433910 w 8349058"/>
              <a:gd name="connsiteY0" fmla="*/ 1168990 h 4506205"/>
              <a:gd name="connsiteX1" fmla="*/ 2538759 w 8349058"/>
              <a:gd name="connsiteY1" fmla="*/ 724519 h 4506205"/>
              <a:gd name="connsiteX2" fmla="*/ 2929528 w 8349058"/>
              <a:gd name="connsiteY2" fmla="*/ 372827 h 4506205"/>
              <a:gd name="connsiteX3" fmla="*/ 3382820 w 8349058"/>
              <a:gd name="connsiteY3" fmla="*/ 247781 h 4506205"/>
              <a:gd name="connsiteX4" fmla="*/ 3586020 w 8349058"/>
              <a:gd name="connsiteY4" fmla="*/ 36765 h 4506205"/>
              <a:gd name="connsiteX5" fmla="*/ 3875190 w 8349058"/>
              <a:gd name="connsiteY5" fmla="*/ 52397 h 4506205"/>
              <a:gd name="connsiteX6" fmla="*/ 4086205 w 8349058"/>
              <a:gd name="connsiteY6" fmla="*/ 5505 h 4506205"/>
              <a:gd name="connsiteX7" fmla="*/ 4344113 w 8349058"/>
              <a:gd name="connsiteY7" fmla="*/ 138366 h 4506205"/>
              <a:gd name="connsiteX8" fmla="*/ 4820851 w 8349058"/>
              <a:gd name="connsiteY8" fmla="*/ 52396 h 4506205"/>
              <a:gd name="connsiteX9" fmla="*/ 5149097 w 8349058"/>
              <a:gd name="connsiteY9" fmla="*/ 333750 h 4506205"/>
              <a:gd name="connsiteX10" fmla="*/ 6024420 w 8349058"/>
              <a:gd name="connsiteY10" fmla="*/ 536950 h 4506205"/>
              <a:gd name="connsiteX11" fmla="*/ 6469897 w 8349058"/>
              <a:gd name="connsiteY11" fmla="*/ 138365 h 4506205"/>
              <a:gd name="connsiteX12" fmla="*/ 6618390 w 8349058"/>
              <a:gd name="connsiteY12" fmla="*/ 177442 h 4506205"/>
              <a:gd name="connsiteX13" fmla="*/ 6809867 w 8349058"/>
              <a:gd name="connsiteY13" fmla="*/ 106097 h 4506205"/>
              <a:gd name="connsiteX14" fmla="*/ 7095128 w 8349058"/>
              <a:gd name="connsiteY14" fmla="*/ 341566 h 4506205"/>
              <a:gd name="connsiteX15" fmla="*/ 7188913 w 8349058"/>
              <a:gd name="connsiteY15" fmla="*/ 333751 h 4506205"/>
              <a:gd name="connsiteX16" fmla="*/ 7313959 w 8349058"/>
              <a:gd name="connsiteY16" fmla="*/ 505690 h 4506205"/>
              <a:gd name="connsiteX17" fmla="*/ 7142020 w 8349058"/>
              <a:gd name="connsiteY17" fmla="*/ 724519 h 4506205"/>
              <a:gd name="connsiteX18" fmla="*/ 7306144 w 8349058"/>
              <a:gd name="connsiteY18" fmla="*/ 912090 h 4506205"/>
              <a:gd name="connsiteX19" fmla="*/ 7524974 w 8349058"/>
              <a:gd name="connsiteY19" fmla="*/ 1060582 h 4506205"/>
              <a:gd name="connsiteX20" fmla="*/ 7735990 w 8349058"/>
              <a:gd name="connsiteY20" fmla="*/ 1271597 h 4506205"/>
              <a:gd name="connsiteX21" fmla="*/ 7837589 w 8349058"/>
              <a:gd name="connsiteY21" fmla="*/ 1295043 h 4506205"/>
              <a:gd name="connsiteX22" fmla="*/ 7915744 w 8349058"/>
              <a:gd name="connsiteY22" fmla="*/ 1599843 h 4506205"/>
              <a:gd name="connsiteX23" fmla="*/ 7993897 w 8349058"/>
              <a:gd name="connsiteY23" fmla="*/ 1748336 h 4506205"/>
              <a:gd name="connsiteX24" fmla="*/ 7962636 w 8349058"/>
              <a:gd name="connsiteY24" fmla="*/ 1818673 h 4506205"/>
              <a:gd name="connsiteX25" fmla="*/ 8165836 w 8349058"/>
              <a:gd name="connsiteY25" fmla="*/ 2162551 h 4506205"/>
              <a:gd name="connsiteX26" fmla="*/ 8243990 w 8349058"/>
              <a:gd name="connsiteY26" fmla="*/ 2170368 h 4506205"/>
              <a:gd name="connsiteX27" fmla="*/ 8290881 w 8349058"/>
              <a:gd name="connsiteY27" fmla="*/ 2662735 h 4506205"/>
              <a:gd name="connsiteX28" fmla="*/ 8251805 w 8349058"/>
              <a:gd name="connsiteY28" fmla="*/ 3076951 h 4506205"/>
              <a:gd name="connsiteX29" fmla="*/ 7540605 w 8349058"/>
              <a:gd name="connsiteY29" fmla="*/ 3131659 h 4506205"/>
              <a:gd name="connsiteX30" fmla="*/ 6684821 w 8349058"/>
              <a:gd name="connsiteY30" fmla="*/ 3408962 h 4506205"/>
              <a:gd name="connsiteX31" fmla="*/ 3090402 w 8349058"/>
              <a:gd name="connsiteY31" fmla="*/ 4471854 h 4506205"/>
              <a:gd name="connsiteX32" fmla="*/ 76913 w 8349058"/>
              <a:gd name="connsiteY32" fmla="*/ 513505 h 4506205"/>
              <a:gd name="connsiteX33" fmla="*/ 835004 w 8349058"/>
              <a:gd name="connsiteY33" fmla="*/ 677628 h 4506205"/>
              <a:gd name="connsiteX34" fmla="*/ 1468052 w 8349058"/>
              <a:gd name="connsiteY34" fmla="*/ 1349750 h 4506205"/>
              <a:gd name="connsiteX35" fmla="*/ 1983866 w 8349058"/>
              <a:gd name="connsiteY35" fmla="*/ 1967166 h 4506205"/>
              <a:gd name="connsiteX36" fmla="*/ 2280850 w 8349058"/>
              <a:gd name="connsiteY36" fmla="*/ 1506059 h 4506205"/>
              <a:gd name="connsiteX37" fmla="*/ 2433910 w 8349058"/>
              <a:gd name="connsiteY37" fmla="*/ 1168990 h 4506205"/>
              <a:gd name="connsiteX0" fmla="*/ 2433910 w 8349058"/>
              <a:gd name="connsiteY0" fmla="*/ 1168990 h 4506205"/>
              <a:gd name="connsiteX1" fmla="*/ 2538759 w 8349058"/>
              <a:gd name="connsiteY1" fmla="*/ 724519 h 4506205"/>
              <a:gd name="connsiteX2" fmla="*/ 2929528 w 8349058"/>
              <a:gd name="connsiteY2" fmla="*/ 372827 h 4506205"/>
              <a:gd name="connsiteX3" fmla="*/ 3343744 w 8349058"/>
              <a:gd name="connsiteY3" fmla="*/ 247781 h 4506205"/>
              <a:gd name="connsiteX4" fmla="*/ 3586020 w 8349058"/>
              <a:gd name="connsiteY4" fmla="*/ 36765 h 4506205"/>
              <a:gd name="connsiteX5" fmla="*/ 3875190 w 8349058"/>
              <a:gd name="connsiteY5" fmla="*/ 52397 h 4506205"/>
              <a:gd name="connsiteX6" fmla="*/ 4086205 w 8349058"/>
              <a:gd name="connsiteY6" fmla="*/ 5505 h 4506205"/>
              <a:gd name="connsiteX7" fmla="*/ 4344113 w 8349058"/>
              <a:gd name="connsiteY7" fmla="*/ 138366 h 4506205"/>
              <a:gd name="connsiteX8" fmla="*/ 4820851 w 8349058"/>
              <a:gd name="connsiteY8" fmla="*/ 52396 h 4506205"/>
              <a:gd name="connsiteX9" fmla="*/ 5149097 w 8349058"/>
              <a:gd name="connsiteY9" fmla="*/ 333750 h 4506205"/>
              <a:gd name="connsiteX10" fmla="*/ 6024420 w 8349058"/>
              <a:gd name="connsiteY10" fmla="*/ 536950 h 4506205"/>
              <a:gd name="connsiteX11" fmla="*/ 6469897 w 8349058"/>
              <a:gd name="connsiteY11" fmla="*/ 138365 h 4506205"/>
              <a:gd name="connsiteX12" fmla="*/ 6618390 w 8349058"/>
              <a:gd name="connsiteY12" fmla="*/ 177442 h 4506205"/>
              <a:gd name="connsiteX13" fmla="*/ 6809867 w 8349058"/>
              <a:gd name="connsiteY13" fmla="*/ 106097 h 4506205"/>
              <a:gd name="connsiteX14" fmla="*/ 7095128 w 8349058"/>
              <a:gd name="connsiteY14" fmla="*/ 341566 h 4506205"/>
              <a:gd name="connsiteX15" fmla="*/ 7188913 w 8349058"/>
              <a:gd name="connsiteY15" fmla="*/ 333751 h 4506205"/>
              <a:gd name="connsiteX16" fmla="*/ 7313959 w 8349058"/>
              <a:gd name="connsiteY16" fmla="*/ 505690 h 4506205"/>
              <a:gd name="connsiteX17" fmla="*/ 7142020 w 8349058"/>
              <a:gd name="connsiteY17" fmla="*/ 724519 h 4506205"/>
              <a:gd name="connsiteX18" fmla="*/ 7306144 w 8349058"/>
              <a:gd name="connsiteY18" fmla="*/ 912090 h 4506205"/>
              <a:gd name="connsiteX19" fmla="*/ 7524974 w 8349058"/>
              <a:gd name="connsiteY19" fmla="*/ 1060582 h 4506205"/>
              <a:gd name="connsiteX20" fmla="*/ 7735990 w 8349058"/>
              <a:gd name="connsiteY20" fmla="*/ 1271597 h 4506205"/>
              <a:gd name="connsiteX21" fmla="*/ 7837589 w 8349058"/>
              <a:gd name="connsiteY21" fmla="*/ 1295043 h 4506205"/>
              <a:gd name="connsiteX22" fmla="*/ 7915744 w 8349058"/>
              <a:gd name="connsiteY22" fmla="*/ 1599843 h 4506205"/>
              <a:gd name="connsiteX23" fmla="*/ 7993897 w 8349058"/>
              <a:gd name="connsiteY23" fmla="*/ 1748336 h 4506205"/>
              <a:gd name="connsiteX24" fmla="*/ 7962636 w 8349058"/>
              <a:gd name="connsiteY24" fmla="*/ 1818673 h 4506205"/>
              <a:gd name="connsiteX25" fmla="*/ 8165836 w 8349058"/>
              <a:gd name="connsiteY25" fmla="*/ 2162551 h 4506205"/>
              <a:gd name="connsiteX26" fmla="*/ 8243990 w 8349058"/>
              <a:gd name="connsiteY26" fmla="*/ 2170368 h 4506205"/>
              <a:gd name="connsiteX27" fmla="*/ 8290881 w 8349058"/>
              <a:gd name="connsiteY27" fmla="*/ 2662735 h 4506205"/>
              <a:gd name="connsiteX28" fmla="*/ 8251805 w 8349058"/>
              <a:gd name="connsiteY28" fmla="*/ 3076951 h 4506205"/>
              <a:gd name="connsiteX29" fmla="*/ 7540605 w 8349058"/>
              <a:gd name="connsiteY29" fmla="*/ 3131659 h 4506205"/>
              <a:gd name="connsiteX30" fmla="*/ 6684821 w 8349058"/>
              <a:gd name="connsiteY30" fmla="*/ 3408962 h 4506205"/>
              <a:gd name="connsiteX31" fmla="*/ 3090402 w 8349058"/>
              <a:gd name="connsiteY31" fmla="*/ 4471854 h 4506205"/>
              <a:gd name="connsiteX32" fmla="*/ 76913 w 8349058"/>
              <a:gd name="connsiteY32" fmla="*/ 513505 h 4506205"/>
              <a:gd name="connsiteX33" fmla="*/ 835004 w 8349058"/>
              <a:gd name="connsiteY33" fmla="*/ 677628 h 4506205"/>
              <a:gd name="connsiteX34" fmla="*/ 1468052 w 8349058"/>
              <a:gd name="connsiteY34" fmla="*/ 1349750 h 4506205"/>
              <a:gd name="connsiteX35" fmla="*/ 1983866 w 8349058"/>
              <a:gd name="connsiteY35" fmla="*/ 1967166 h 4506205"/>
              <a:gd name="connsiteX36" fmla="*/ 2280850 w 8349058"/>
              <a:gd name="connsiteY36" fmla="*/ 1506059 h 4506205"/>
              <a:gd name="connsiteX37" fmla="*/ 2433910 w 8349058"/>
              <a:gd name="connsiteY37" fmla="*/ 1168990 h 4506205"/>
              <a:gd name="connsiteX0" fmla="*/ 2433910 w 8349058"/>
              <a:gd name="connsiteY0" fmla="*/ 1168990 h 4506205"/>
              <a:gd name="connsiteX1" fmla="*/ 2405897 w 8349058"/>
              <a:gd name="connsiteY1" fmla="*/ 958982 h 4506205"/>
              <a:gd name="connsiteX2" fmla="*/ 2538759 w 8349058"/>
              <a:gd name="connsiteY2" fmla="*/ 724519 h 4506205"/>
              <a:gd name="connsiteX3" fmla="*/ 2929528 w 8349058"/>
              <a:gd name="connsiteY3" fmla="*/ 372827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433910 w 8349058"/>
              <a:gd name="connsiteY0" fmla="*/ 1168990 h 4506205"/>
              <a:gd name="connsiteX1" fmla="*/ 2405897 w 8349058"/>
              <a:gd name="connsiteY1" fmla="*/ 958982 h 4506205"/>
              <a:gd name="connsiteX2" fmla="*/ 2530943 w 8349058"/>
              <a:gd name="connsiteY2" fmla="*/ 724519 h 4506205"/>
              <a:gd name="connsiteX3" fmla="*/ 2929528 w 8349058"/>
              <a:gd name="connsiteY3" fmla="*/ 372827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433910 w 8349058"/>
              <a:gd name="connsiteY0" fmla="*/ 1168990 h 4506205"/>
              <a:gd name="connsiteX1" fmla="*/ 2405897 w 8349058"/>
              <a:gd name="connsiteY1" fmla="*/ 958982 h 4506205"/>
              <a:gd name="connsiteX2" fmla="*/ 2530943 w 8349058"/>
              <a:gd name="connsiteY2" fmla="*/ 724519 h 4506205"/>
              <a:gd name="connsiteX3" fmla="*/ 2859189 w 8349058"/>
              <a:gd name="connsiteY3" fmla="*/ 380643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433910 w 8349058"/>
              <a:gd name="connsiteY0" fmla="*/ 1168990 h 4506205"/>
              <a:gd name="connsiteX1" fmla="*/ 2405897 w 8349058"/>
              <a:gd name="connsiteY1" fmla="*/ 958982 h 4506205"/>
              <a:gd name="connsiteX2" fmla="*/ 2530943 w 8349058"/>
              <a:gd name="connsiteY2" fmla="*/ 724519 h 4506205"/>
              <a:gd name="connsiteX3" fmla="*/ 2859189 w 8349058"/>
              <a:gd name="connsiteY3" fmla="*/ 380643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398592 w 8313740"/>
              <a:gd name="connsiteY0" fmla="*/ 1168990 h 5687436"/>
              <a:gd name="connsiteX1" fmla="*/ 2370579 w 8313740"/>
              <a:gd name="connsiteY1" fmla="*/ 958982 h 5687436"/>
              <a:gd name="connsiteX2" fmla="*/ 2495625 w 8313740"/>
              <a:gd name="connsiteY2" fmla="*/ 724519 h 5687436"/>
              <a:gd name="connsiteX3" fmla="*/ 2823871 w 8313740"/>
              <a:gd name="connsiteY3" fmla="*/ 380643 h 5687436"/>
              <a:gd name="connsiteX4" fmla="*/ 3308426 w 8313740"/>
              <a:gd name="connsiteY4" fmla="*/ 247781 h 5687436"/>
              <a:gd name="connsiteX5" fmla="*/ 3550702 w 8313740"/>
              <a:gd name="connsiteY5" fmla="*/ 36765 h 5687436"/>
              <a:gd name="connsiteX6" fmla="*/ 3839872 w 8313740"/>
              <a:gd name="connsiteY6" fmla="*/ 52397 h 5687436"/>
              <a:gd name="connsiteX7" fmla="*/ 4050887 w 8313740"/>
              <a:gd name="connsiteY7" fmla="*/ 5505 h 5687436"/>
              <a:gd name="connsiteX8" fmla="*/ 4308795 w 8313740"/>
              <a:gd name="connsiteY8" fmla="*/ 138366 h 5687436"/>
              <a:gd name="connsiteX9" fmla="*/ 4785533 w 8313740"/>
              <a:gd name="connsiteY9" fmla="*/ 52396 h 5687436"/>
              <a:gd name="connsiteX10" fmla="*/ 5113779 w 8313740"/>
              <a:gd name="connsiteY10" fmla="*/ 333750 h 5687436"/>
              <a:gd name="connsiteX11" fmla="*/ 5989102 w 8313740"/>
              <a:gd name="connsiteY11" fmla="*/ 536950 h 5687436"/>
              <a:gd name="connsiteX12" fmla="*/ 6434579 w 8313740"/>
              <a:gd name="connsiteY12" fmla="*/ 138365 h 5687436"/>
              <a:gd name="connsiteX13" fmla="*/ 6583072 w 8313740"/>
              <a:gd name="connsiteY13" fmla="*/ 177442 h 5687436"/>
              <a:gd name="connsiteX14" fmla="*/ 6774549 w 8313740"/>
              <a:gd name="connsiteY14" fmla="*/ 106097 h 5687436"/>
              <a:gd name="connsiteX15" fmla="*/ 7059810 w 8313740"/>
              <a:gd name="connsiteY15" fmla="*/ 341566 h 5687436"/>
              <a:gd name="connsiteX16" fmla="*/ 7153595 w 8313740"/>
              <a:gd name="connsiteY16" fmla="*/ 333751 h 5687436"/>
              <a:gd name="connsiteX17" fmla="*/ 7278641 w 8313740"/>
              <a:gd name="connsiteY17" fmla="*/ 505690 h 5687436"/>
              <a:gd name="connsiteX18" fmla="*/ 7106702 w 8313740"/>
              <a:gd name="connsiteY18" fmla="*/ 724519 h 5687436"/>
              <a:gd name="connsiteX19" fmla="*/ 7270826 w 8313740"/>
              <a:gd name="connsiteY19" fmla="*/ 912090 h 5687436"/>
              <a:gd name="connsiteX20" fmla="*/ 7489656 w 8313740"/>
              <a:gd name="connsiteY20" fmla="*/ 1060582 h 5687436"/>
              <a:gd name="connsiteX21" fmla="*/ 7700672 w 8313740"/>
              <a:gd name="connsiteY21" fmla="*/ 1271597 h 5687436"/>
              <a:gd name="connsiteX22" fmla="*/ 7802271 w 8313740"/>
              <a:gd name="connsiteY22" fmla="*/ 1295043 h 5687436"/>
              <a:gd name="connsiteX23" fmla="*/ 7880426 w 8313740"/>
              <a:gd name="connsiteY23" fmla="*/ 1599843 h 5687436"/>
              <a:gd name="connsiteX24" fmla="*/ 7958579 w 8313740"/>
              <a:gd name="connsiteY24" fmla="*/ 1748336 h 5687436"/>
              <a:gd name="connsiteX25" fmla="*/ 7927318 w 8313740"/>
              <a:gd name="connsiteY25" fmla="*/ 1818673 h 5687436"/>
              <a:gd name="connsiteX26" fmla="*/ 8130518 w 8313740"/>
              <a:gd name="connsiteY26" fmla="*/ 2162551 h 5687436"/>
              <a:gd name="connsiteX27" fmla="*/ 8208672 w 8313740"/>
              <a:gd name="connsiteY27" fmla="*/ 2170368 h 5687436"/>
              <a:gd name="connsiteX28" fmla="*/ 8255563 w 8313740"/>
              <a:gd name="connsiteY28" fmla="*/ 2662735 h 5687436"/>
              <a:gd name="connsiteX29" fmla="*/ 8216487 w 8313740"/>
              <a:gd name="connsiteY29" fmla="*/ 3076951 h 5687436"/>
              <a:gd name="connsiteX30" fmla="*/ 7505287 w 8313740"/>
              <a:gd name="connsiteY30" fmla="*/ 3131659 h 5687436"/>
              <a:gd name="connsiteX31" fmla="*/ 6649503 w 8313740"/>
              <a:gd name="connsiteY31" fmla="*/ 3408962 h 5687436"/>
              <a:gd name="connsiteX32" fmla="*/ 3055084 w 8313740"/>
              <a:gd name="connsiteY32" fmla="*/ 4471854 h 5687436"/>
              <a:gd name="connsiteX33" fmla="*/ 1768795 w 8313740"/>
              <a:gd name="connsiteY33" fmla="*/ 5530982 h 5687436"/>
              <a:gd name="connsiteX34" fmla="*/ 41595 w 8313740"/>
              <a:gd name="connsiteY34" fmla="*/ 513505 h 5687436"/>
              <a:gd name="connsiteX35" fmla="*/ 799686 w 8313740"/>
              <a:gd name="connsiteY35" fmla="*/ 677628 h 5687436"/>
              <a:gd name="connsiteX36" fmla="*/ 1432734 w 8313740"/>
              <a:gd name="connsiteY36" fmla="*/ 1349750 h 5687436"/>
              <a:gd name="connsiteX37" fmla="*/ 1948548 w 8313740"/>
              <a:gd name="connsiteY37" fmla="*/ 1967166 h 5687436"/>
              <a:gd name="connsiteX38" fmla="*/ 2245532 w 8313740"/>
              <a:gd name="connsiteY38" fmla="*/ 1506059 h 5687436"/>
              <a:gd name="connsiteX39" fmla="*/ 2398592 w 8313740"/>
              <a:gd name="connsiteY39" fmla="*/ 1168990 h 5687436"/>
              <a:gd name="connsiteX0" fmla="*/ 2611590 w 8526738"/>
              <a:gd name="connsiteY0" fmla="*/ 1168990 h 5884350"/>
              <a:gd name="connsiteX1" fmla="*/ 2583577 w 8526738"/>
              <a:gd name="connsiteY1" fmla="*/ 958982 h 5884350"/>
              <a:gd name="connsiteX2" fmla="*/ 2708623 w 8526738"/>
              <a:gd name="connsiteY2" fmla="*/ 724519 h 5884350"/>
              <a:gd name="connsiteX3" fmla="*/ 3036869 w 8526738"/>
              <a:gd name="connsiteY3" fmla="*/ 380643 h 5884350"/>
              <a:gd name="connsiteX4" fmla="*/ 3521424 w 8526738"/>
              <a:gd name="connsiteY4" fmla="*/ 247781 h 5884350"/>
              <a:gd name="connsiteX5" fmla="*/ 3763700 w 8526738"/>
              <a:gd name="connsiteY5" fmla="*/ 36765 h 5884350"/>
              <a:gd name="connsiteX6" fmla="*/ 4052870 w 8526738"/>
              <a:gd name="connsiteY6" fmla="*/ 52397 h 5884350"/>
              <a:gd name="connsiteX7" fmla="*/ 4263885 w 8526738"/>
              <a:gd name="connsiteY7" fmla="*/ 5505 h 5884350"/>
              <a:gd name="connsiteX8" fmla="*/ 4521793 w 8526738"/>
              <a:gd name="connsiteY8" fmla="*/ 138366 h 5884350"/>
              <a:gd name="connsiteX9" fmla="*/ 4998531 w 8526738"/>
              <a:gd name="connsiteY9" fmla="*/ 52396 h 5884350"/>
              <a:gd name="connsiteX10" fmla="*/ 5326777 w 8526738"/>
              <a:gd name="connsiteY10" fmla="*/ 333750 h 5884350"/>
              <a:gd name="connsiteX11" fmla="*/ 6202100 w 8526738"/>
              <a:gd name="connsiteY11" fmla="*/ 536950 h 5884350"/>
              <a:gd name="connsiteX12" fmla="*/ 6647577 w 8526738"/>
              <a:gd name="connsiteY12" fmla="*/ 138365 h 5884350"/>
              <a:gd name="connsiteX13" fmla="*/ 6796070 w 8526738"/>
              <a:gd name="connsiteY13" fmla="*/ 177442 h 5884350"/>
              <a:gd name="connsiteX14" fmla="*/ 6987547 w 8526738"/>
              <a:gd name="connsiteY14" fmla="*/ 106097 h 5884350"/>
              <a:gd name="connsiteX15" fmla="*/ 7272808 w 8526738"/>
              <a:gd name="connsiteY15" fmla="*/ 341566 h 5884350"/>
              <a:gd name="connsiteX16" fmla="*/ 7366593 w 8526738"/>
              <a:gd name="connsiteY16" fmla="*/ 333751 h 5884350"/>
              <a:gd name="connsiteX17" fmla="*/ 7491639 w 8526738"/>
              <a:gd name="connsiteY17" fmla="*/ 505690 h 5884350"/>
              <a:gd name="connsiteX18" fmla="*/ 7319700 w 8526738"/>
              <a:gd name="connsiteY18" fmla="*/ 724519 h 5884350"/>
              <a:gd name="connsiteX19" fmla="*/ 7483824 w 8526738"/>
              <a:gd name="connsiteY19" fmla="*/ 912090 h 5884350"/>
              <a:gd name="connsiteX20" fmla="*/ 7702654 w 8526738"/>
              <a:gd name="connsiteY20" fmla="*/ 1060582 h 5884350"/>
              <a:gd name="connsiteX21" fmla="*/ 7913670 w 8526738"/>
              <a:gd name="connsiteY21" fmla="*/ 1271597 h 5884350"/>
              <a:gd name="connsiteX22" fmla="*/ 8015269 w 8526738"/>
              <a:gd name="connsiteY22" fmla="*/ 1295043 h 5884350"/>
              <a:gd name="connsiteX23" fmla="*/ 8093424 w 8526738"/>
              <a:gd name="connsiteY23" fmla="*/ 1599843 h 5884350"/>
              <a:gd name="connsiteX24" fmla="*/ 8171577 w 8526738"/>
              <a:gd name="connsiteY24" fmla="*/ 1748336 h 5884350"/>
              <a:gd name="connsiteX25" fmla="*/ 8140316 w 8526738"/>
              <a:gd name="connsiteY25" fmla="*/ 1818673 h 5884350"/>
              <a:gd name="connsiteX26" fmla="*/ 8343516 w 8526738"/>
              <a:gd name="connsiteY26" fmla="*/ 2162551 h 5884350"/>
              <a:gd name="connsiteX27" fmla="*/ 8421670 w 8526738"/>
              <a:gd name="connsiteY27" fmla="*/ 2170368 h 5884350"/>
              <a:gd name="connsiteX28" fmla="*/ 8468561 w 8526738"/>
              <a:gd name="connsiteY28" fmla="*/ 2662735 h 5884350"/>
              <a:gd name="connsiteX29" fmla="*/ 8429485 w 8526738"/>
              <a:gd name="connsiteY29" fmla="*/ 3076951 h 5884350"/>
              <a:gd name="connsiteX30" fmla="*/ 7718285 w 8526738"/>
              <a:gd name="connsiteY30" fmla="*/ 3131659 h 5884350"/>
              <a:gd name="connsiteX31" fmla="*/ 6862501 w 8526738"/>
              <a:gd name="connsiteY31" fmla="*/ 3408962 h 5884350"/>
              <a:gd name="connsiteX32" fmla="*/ 3268082 w 8526738"/>
              <a:gd name="connsiteY32" fmla="*/ 4471854 h 5884350"/>
              <a:gd name="connsiteX33" fmla="*/ 1981793 w 8526738"/>
              <a:gd name="connsiteY33" fmla="*/ 5530982 h 5884350"/>
              <a:gd name="connsiteX34" fmla="*/ 90470 w 8526738"/>
              <a:gd name="connsiteY34" fmla="*/ 5538796 h 5884350"/>
              <a:gd name="connsiteX35" fmla="*/ 254593 w 8526738"/>
              <a:gd name="connsiteY35" fmla="*/ 513505 h 5884350"/>
              <a:gd name="connsiteX36" fmla="*/ 1012684 w 8526738"/>
              <a:gd name="connsiteY36" fmla="*/ 677628 h 5884350"/>
              <a:gd name="connsiteX37" fmla="*/ 1645732 w 8526738"/>
              <a:gd name="connsiteY37" fmla="*/ 1349750 h 5884350"/>
              <a:gd name="connsiteX38" fmla="*/ 2161546 w 8526738"/>
              <a:gd name="connsiteY38" fmla="*/ 1967166 h 5884350"/>
              <a:gd name="connsiteX39" fmla="*/ 2458530 w 8526738"/>
              <a:gd name="connsiteY39" fmla="*/ 1506059 h 5884350"/>
              <a:gd name="connsiteX40" fmla="*/ 2611590 w 8526738"/>
              <a:gd name="connsiteY40" fmla="*/ 1168990 h 5884350"/>
              <a:gd name="connsiteX0" fmla="*/ 2653975 w 8569123"/>
              <a:gd name="connsiteY0" fmla="*/ 1168990 h 5884350"/>
              <a:gd name="connsiteX1" fmla="*/ 2625962 w 8569123"/>
              <a:gd name="connsiteY1" fmla="*/ 958982 h 5884350"/>
              <a:gd name="connsiteX2" fmla="*/ 2751008 w 8569123"/>
              <a:gd name="connsiteY2" fmla="*/ 724519 h 5884350"/>
              <a:gd name="connsiteX3" fmla="*/ 3079254 w 8569123"/>
              <a:gd name="connsiteY3" fmla="*/ 380643 h 5884350"/>
              <a:gd name="connsiteX4" fmla="*/ 3563809 w 8569123"/>
              <a:gd name="connsiteY4" fmla="*/ 247781 h 5884350"/>
              <a:gd name="connsiteX5" fmla="*/ 3806085 w 8569123"/>
              <a:gd name="connsiteY5" fmla="*/ 36765 h 5884350"/>
              <a:gd name="connsiteX6" fmla="*/ 4095255 w 8569123"/>
              <a:gd name="connsiteY6" fmla="*/ 52397 h 5884350"/>
              <a:gd name="connsiteX7" fmla="*/ 4306270 w 8569123"/>
              <a:gd name="connsiteY7" fmla="*/ 5505 h 5884350"/>
              <a:gd name="connsiteX8" fmla="*/ 4564178 w 8569123"/>
              <a:gd name="connsiteY8" fmla="*/ 138366 h 5884350"/>
              <a:gd name="connsiteX9" fmla="*/ 5040916 w 8569123"/>
              <a:gd name="connsiteY9" fmla="*/ 52396 h 5884350"/>
              <a:gd name="connsiteX10" fmla="*/ 5369162 w 8569123"/>
              <a:gd name="connsiteY10" fmla="*/ 333750 h 5884350"/>
              <a:gd name="connsiteX11" fmla="*/ 6244485 w 8569123"/>
              <a:gd name="connsiteY11" fmla="*/ 536950 h 5884350"/>
              <a:gd name="connsiteX12" fmla="*/ 6689962 w 8569123"/>
              <a:gd name="connsiteY12" fmla="*/ 138365 h 5884350"/>
              <a:gd name="connsiteX13" fmla="*/ 6838455 w 8569123"/>
              <a:gd name="connsiteY13" fmla="*/ 177442 h 5884350"/>
              <a:gd name="connsiteX14" fmla="*/ 7029932 w 8569123"/>
              <a:gd name="connsiteY14" fmla="*/ 106097 h 5884350"/>
              <a:gd name="connsiteX15" fmla="*/ 7315193 w 8569123"/>
              <a:gd name="connsiteY15" fmla="*/ 341566 h 5884350"/>
              <a:gd name="connsiteX16" fmla="*/ 7408978 w 8569123"/>
              <a:gd name="connsiteY16" fmla="*/ 333751 h 5884350"/>
              <a:gd name="connsiteX17" fmla="*/ 7534024 w 8569123"/>
              <a:gd name="connsiteY17" fmla="*/ 505690 h 5884350"/>
              <a:gd name="connsiteX18" fmla="*/ 7362085 w 8569123"/>
              <a:gd name="connsiteY18" fmla="*/ 724519 h 5884350"/>
              <a:gd name="connsiteX19" fmla="*/ 7526209 w 8569123"/>
              <a:gd name="connsiteY19" fmla="*/ 912090 h 5884350"/>
              <a:gd name="connsiteX20" fmla="*/ 7745039 w 8569123"/>
              <a:gd name="connsiteY20" fmla="*/ 1060582 h 5884350"/>
              <a:gd name="connsiteX21" fmla="*/ 7956055 w 8569123"/>
              <a:gd name="connsiteY21" fmla="*/ 1271597 h 5884350"/>
              <a:gd name="connsiteX22" fmla="*/ 8057654 w 8569123"/>
              <a:gd name="connsiteY22" fmla="*/ 1295043 h 5884350"/>
              <a:gd name="connsiteX23" fmla="*/ 8135809 w 8569123"/>
              <a:gd name="connsiteY23" fmla="*/ 1599843 h 5884350"/>
              <a:gd name="connsiteX24" fmla="*/ 8213962 w 8569123"/>
              <a:gd name="connsiteY24" fmla="*/ 1748336 h 5884350"/>
              <a:gd name="connsiteX25" fmla="*/ 8182701 w 8569123"/>
              <a:gd name="connsiteY25" fmla="*/ 1818673 h 5884350"/>
              <a:gd name="connsiteX26" fmla="*/ 8385901 w 8569123"/>
              <a:gd name="connsiteY26" fmla="*/ 2162551 h 5884350"/>
              <a:gd name="connsiteX27" fmla="*/ 8464055 w 8569123"/>
              <a:gd name="connsiteY27" fmla="*/ 2170368 h 5884350"/>
              <a:gd name="connsiteX28" fmla="*/ 8510946 w 8569123"/>
              <a:gd name="connsiteY28" fmla="*/ 2662735 h 5884350"/>
              <a:gd name="connsiteX29" fmla="*/ 8471870 w 8569123"/>
              <a:gd name="connsiteY29" fmla="*/ 3076951 h 5884350"/>
              <a:gd name="connsiteX30" fmla="*/ 7760670 w 8569123"/>
              <a:gd name="connsiteY30" fmla="*/ 3131659 h 5884350"/>
              <a:gd name="connsiteX31" fmla="*/ 6904886 w 8569123"/>
              <a:gd name="connsiteY31" fmla="*/ 3408962 h 5884350"/>
              <a:gd name="connsiteX32" fmla="*/ 3310467 w 8569123"/>
              <a:gd name="connsiteY32" fmla="*/ 4471854 h 5884350"/>
              <a:gd name="connsiteX33" fmla="*/ 2024178 w 8569123"/>
              <a:gd name="connsiteY33" fmla="*/ 5530982 h 5884350"/>
              <a:gd name="connsiteX34" fmla="*/ 132855 w 8569123"/>
              <a:gd name="connsiteY34" fmla="*/ 5538796 h 5884350"/>
              <a:gd name="connsiteX35" fmla="*/ 78147 w 8569123"/>
              <a:gd name="connsiteY35" fmla="*/ 146182 h 5884350"/>
              <a:gd name="connsiteX36" fmla="*/ 1055069 w 8569123"/>
              <a:gd name="connsiteY36" fmla="*/ 677628 h 5884350"/>
              <a:gd name="connsiteX37" fmla="*/ 1688117 w 8569123"/>
              <a:gd name="connsiteY37" fmla="*/ 1349750 h 5884350"/>
              <a:gd name="connsiteX38" fmla="*/ 2203931 w 8569123"/>
              <a:gd name="connsiteY38" fmla="*/ 1967166 h 5884350"/>
              <a:gd name="connsiteX39" fmla="*/ 2500915 w 8569123"/>
              <a:gd name="connsiteY39" fmla="*/ 1506059 h 5884350"/>
              <a:gd name="connsiteX40" fmla="*/ 2653975 w 8569123"/>
              <a:gd name="connsiteY40" fmla="*/ 1168990 h 5884350"/>
              <a:gd name="connsiteX0" fmla="*/ 2653975 w 8569123"/>
              <a:gd name="connsiteY0" fmla="*/ 1168990 h 5884350"/>
              <a:gd name="connsiteX1" fmla="*/ 2625962 w 8569123"/>
              <a:gd name="connsiteY1" fmla="*/ 958982 h 5884350"/>
              <a:gd name="connsiteX2" fmla="*/ 2751008 w 8569123"/>
              <a:gd name="connsiteY2" fmla="*/ 724519 h 5884350"/>
              <a:gd name="connsiteX3" fmla="*/ 3079254 w 8569123"/>
              <a:gd name="connsiteY3" fmla="*/ 380643 h 5884350"/>
              <a:gd name="connsiteX4" fmla="*/ 3563809 w 8569123"/>
              <a:gd name="connsiteY4" fmla="*/ 247781 h 5884350"/>
              <a:gd name="connsiteX5" fmla="*/ 3806085 w 8569123"/>
              <a:gd name="connsiteY5" fmla="*/ 36765 h 5884350"/>
              <a:gd name="connsiteX6" fmla="*/ 4095255 w 8569123"/>
              <a:gd name="connsiteY6" fmla="*/ 52397 h 5884350"/>
              <a:gd name="connsiteX7" fmla="*/ 4306270 w 8569123"/>
              <a:gd name="connsiteY7" fmla="*/ 5505 h 5884350"/>
              <a:gd name="connsiteX8" fmla="*/ 4564178 w 8569123"/>
              <a:gd name="connsiteY8" fmla="*/ 138366 h 5884350"/>
              <a:gd name="connsiteX9" fmla="*/ 5040916 w 8569123"/>
              <a:gd name="connsiteY9" fmla="*/ 52396 h 5884350"/>
              <a:gd name="connsiteX10" fmla="*/ 5369162 w 8569123"/>
              <a:gd name="connsiteY10" fmla="*/ 333750 h 5884350"/>
              <a:gd name="connsiteX11" fmla="*/ 6244485 w 8569123"/>
              <a:gd name="connsiteY11" fmla="*/ 536950 h 5884350"/>
              <a:gd name="connsiteX12" fmla="*/ 6689962 w 8569123"/>
              <a:gd name="connsiteY12" fmla="*/ 138365 h 5884350"/>
              <a:gd name="connsiteX13" fmla="*/ 6838455 w 8569123"/>
              <a:gd name="connsiteY13" fmla="*/ 177442 h 5884350"/>
              <a:gd name="connsiteX14" fmla="*/ 7029932 w 8569123"/>
              <a:gd name="connsiteY14" fmla="*/ 106097 h 5884350"/>
              <a:gd name="connsiteX15" fmla="*/ 7315193 w 8569123"/>
              <a:gd name="connsiteY15" fmla="*/ 341566 h 5884350"/>
              <a:gd name="connsiteX16" fmla="*/ 7408978 w 8569123"/>
              <a:gd name="connsiteY16" fmla="*/ 333751 h 5884350"/>
              <a:gd name="connsiteX17" fmla="*/ 7534024 w 8569123"/>
              <a:gd name="connsiteY17" fmla="*/ 505690 h 5884350"/>
              <a:gd name="connsiteX18" fmla="*/ 7362085 w 8569123"/>
              <a:gd name="connsiteY18" fmla="*/ 724519 h 5884350"/>
              <a:gd name="connsiteX19" fmla="*/ 7526209 w 8569123"/>
              <a:gd name="connsiteY19" fmla="*/ 912090 h 5884350"/>
              <a:gd name="connsiteX20" fmla="*/ 7745039 w 8569123"/>
              <a:gd name="connsiteY20" fmla="*/ 1060582 h 5884350"/>
              <a:gd name="connsiteX21" fmla="*/ 7956055 w 8569123"/>
              <a:gd name="connsiteY21" fmla="*/ 1271597 h 5884350"/>
              <a:gd name="connsiteX22" fmla="*/ 8057654 w 8569123"/>
              <a:gd name="connsiteY22" fmla="*/ 1295043 h 5884350"/>
              <a:gd name="connsiteX23" fmla="*/ 8135809 w 8569123"/>
              <a:gd name="connsiteY23" fmla="*/ 1599843 h 5884350"/>
              <a:gd name="connsiteX24" fmla="*/ 8213962 w 8569123"/>
              <a:gd name="connsiteY24" fmla="*/ 1748336 h 5884350"/>
              <a:gd name="connsiteX25" fmla="*/ 8182701 w 8569123"/>
              <a:gd name="connsiteY25" fmla="*/ 1818673 h 5884350"/>
              <a:gd name="connsiteX26" fmla="*/ 8385901 w 8569123"/>
              <a:gd name="connsiteY26" fmla="*/ 2162551 h 5884350"/>
              <a:gd name="connsiteX27" fmla="*/ 8464055 w 8569123"/>
              <a:gd name="connsiteY27" fmla="*/ 2170368 h 5884350"/>
              <a:gd name="connsiteX28" fmla="*/ 8510946 w 8569123"/>
              <a:gd name="connsiteY28" fmla="*/ 2662735 h 5884350"/>
              <a:gd name="connsiteX29" fmla="*/ 8471870 w 8569123"/>
              <a:gd name="connsiteY29" fmla="*/ 3076951 h 5884350"/>
              <a:gd name="connsiteX30" fmla="*/ 7760670 w 8569123"/>
              <a:gd name="connsiteY30" fmla="*/ 3131659 h 5884350"/>
              <a:gd name="connsiteX31" fmla="*/ 6904886 w 8569123"/>
              <a:gd name="connsiteY31" fmla="*/ 3408962 h 5884350"/>
              <a:gd name="connsiteX32" fmla="*/ 3310467 w 8569123"/>
              <a:gd name="connsiteY32" fmla="*/ 4471854 h 5884350"/>
              <a:gd name="connsiteX33" fmla="*/ 2024178 w 8569123"/>
              <a:gd name="connsiteY33" fmla="*/ 5530982 h 5884350"/>
              <a:gd name="connsiteX34" fmla="*/ 132855 w 8569123"/>
              <a:gd name="connsiteY34" fmla="*/ 5538796 h 5884350"/>
              <a:gd name="connsiteX35" fmla="*/ 78147 w 8569123"/>
              <a:gd name="connsiteY35" fmla="*/ 146182 h 5884350"/>
              <a:gd name="connsiteX36" fmla="*/ 1055069 w 8569123"/>
              <a:gd name="connsiteY36" fmla="*/ 677628 h 5884350"/>
              <a:gd name="connsiteX37" fmla="*/ 1688117 w 8569123"/>
              <a:gd name="connsiteY37" fmla="*/ 1349750 h 5884350"/>
              <a:gd name="connsiteX38" fmla="*/ 2203931 w 8569123"/>
              <a:gd name="connsiteY38" fmla="*/ 1967166 h 5884350"/>
              <a:gd name="connsiteX39" fmla="*/ 2500915 w 8569123"/>
              <a:gd name="connsiteY39" fmla="*/ 1506059 h 5884350"/>
              <a:gd name="connsiteX40" fmla="*/ 2653975 w 8569123"/>
              <a:gd name="connsiteY40" fmla="*/ 1168990 h 5884350"/>
              <a:gd name="connsiteX0" fmla="*/ 2684013 w 8599161"/>
              <a:gd name="connsiteY0" fmla="*/ 1353691 h 6069051"/>
              <a:gd name="connsiteX1" fmla="*/ 2656000 w 8599161"/>
              <a:gd name="connsiteY1" fmla="*/ 1143683 h 6069051"/>
              <a:gd name="connsiteX2" fmla="*/ 2781046 w 8599161"/>
              <a:gd name="connsiteY2" fmla="*/ 909220 h 6069051"/>
              <a:gd name="connsiteX3" fmla="*/ 3109292 w 8599161"/>
              <a:gd name="connsiteY3" fmla="*/ 565344 h 6069051"/>
              <a:gd name="connsiteX4" fmla="*/ 3593847 w 8599161"/>
              <a:gd name="connsiteY4" fmla="*/ 432482 h 6069051"/>
              <a:gd name="connsiteX5" fmla="*/ 3836123 w 8599161"/>
              <a:gd name="connsiteY5" fmla="*/ 221466 h 6069051"/>
              <a:gd name="connsiteX6" fmla="*/ 4125293 w 8599161"/>
              <a:gd name="connsiteY6" fmla="*/ 237098 h 6069051"/>
              <a:gd name="connsiteX7" fmla="*/ 4336308 w 8599161"/>
              <a:gd name="connsiteY7" fmla="*/ 190206 h 6069051"/>
              <a:gd name="connsiteX8" fmla="*/ 4594216 w 8599161"/>
              <a:gd name="connsiteY8" fmla="*/ 323067 h 6069051"/>
              <a:gd name="connsiteX9" fmla="*/ 5070954 w 8599161"/>
              <a:gd name="connsiteY9" fmla="*/ 237097 h 6069051"/>
              <a:gd name="connsiteX10" fmla="*/ 5399200 w 8599161"/>
              <a:gd name="connsiteY10" fmla="*/ 518451 h 6069051"/>
              <a:gd name="connsiteX11" fmla="*/ 6274523 w 8599161"/>
              <a:gd name="connsiteY11" fmla="*/ 721651 h 6069051"/>
              <a:gd name="connsiteX12" fmla="*/ 6720000 w 8599161"/>
              <a:gd name="connsiteY12" fmla="*/ 323066 h 6069051"/>
              <a:gd name="connsiteX13" fmla="*/ 6868493 w 8599161"/>
              <a:gd name="connsiteY13" fmla="*/ 362143 h 6069051"/>
              <a:gd name="connsiteX14" fmla="*/ 7059970 w 8599161"/>
              <a:gd name="connsiteY14" fmla="*/ 290798 h 6069051"/>
              <a:gd name="connsiteX15" fmla="*/ 7345231 w 8599161"/>
              <a:gd name="connsiteY15" fmla="*/ 526267 h 6069051"/>
              <a:gd name="connsiteX16" fmla="*/ 7439016 w 8599161"/>
              <a:gd name="connsiteY16" fmla="*/ 518452 h 6069051"/>
              <a:gd name="connsiteX17" fmla="*/ 7564062 w 8599161"/>
              <a:gd name="connsiteY17" fmla="*/ 690391 h 6069051"/>
              <a:gd name="connsiteX18" fmla="*/ 7392123 w 8599161"/>
              <a:gd name="connsiteY18" fmla="*/ 909220 h 6069051"/>
              <a:gd name="connsiteX19" fmla="*/ 7556247 w 8599161"/>
              <a:gd name="connsiteY19" fmla="*/ 1096791 h 6069051"/>
              <a:gd name="connsiteX20" fmla="*/ 7775077 w 8599161"/>
              <a:gd name="connsiteY20" fmla="*/ 1245283 h 6069051"/>
              <a:gd name="connsiteX21" fmla="*/ 7986093 w 8599161"/>
              <a:gd name="connsiteY21" fmla="*/ 1456298 h 6069051"/>
              <a:gd name="connsiteX22" fmla="*/ 8087692 w 8599161"/>
              <a:gd name="connsiteY22" fmla="*/ 1479744 h 6069051"/>
              <a:gd name="connsiteX23" fmla="*/ 8165847 w 8599161"/>
              <a:gd name="connsiteY23" fmla="*/ 1784544 h 6069051"/>
              <a:gd name="connsiteX24" fmla="*/ 8244000 w 8599161"/>
              <a:gd name="connsiteY24" fmla="*/ 1933037 h 6069051"/>
              <a:gd name="connsiteX25" fmla="*/ 8212739 w 8599161"/>
              <a:gd name="connsiteY25" fmla="*/ 2003374 h 6069051"/>
              <a:gd name="connsiteX26" fmla="*/ 8415939 w 8599161"/>
              <a:gd name="connsiteY26" fmla="*/ 2347252 h 6069051"/>
              <a:gd name="connsiteX27" fmla="*/ 8494093 w 8599161"/>
              <a:gd name="connsiteY27" fmla="*/ 2355069 h 6069051"/>
              <a:gd name="connsiteX28" fmla="*/ 8540984 w 8599161"/>
              <a:gd name="connsiteY28" fmla="*/ 2847436 h 6069051"/>
              <a:gd name="connsiteX29" fmla="*/ 8501908 w 8599161"/>
              <a:gd name="connsiteY29" fmla="*/ 3261652 h 6069051"/>
              <a:gd name="connsiteX30" fmla="*/ 7790708 w 8599161"/>
              <a:gd name="connsiteY30" fmla="*/ 3316360 h 6069051"/>
              <a:gd name="connsiteX31" fmla="*/ 6934924 w 8599161"/>
              <a:gd name="connsiteY31" fmla="*/ 3593663 h 6069051"/>
              <a:gd name="connsiteX32" fmla="*/ 3340505 w 8599161"/>
              <a:gd name="connsiteY32" fmla="*/ 4656555 h 6069051"/>
              <a:gd name="connsiteX33" fmla="*/ 2054216 w 8599161"/>
              <a:gd name="connsiteY33" fmla="*/ 5715683 h 6069051"/>
              <a:gd name="connsiteX34" fmla="*/ 162893 w 8599161"/>
              <a:gd name="connsiteY34" fmla="*/ 5723497 h 6069051"/>
              <a:gd name="connsiteX35" fmla="*/ 108185 w 8599161"/>
              <a:gd name="connsiteY35" fmla="*/ 330883 h 6069051"/>
              <a:gd name="connsiteX36" fmla="*/ 327017 w 8599161"/>
              <a:gd name="connsiteY36" fmla="*/ 627866 h 6069051"/>
              <a:gd name="connsiteX37" fmla="*/ 1085107 w 8599161"/>
              <a:gd name="connsiteY37" fmla="*/ 862329 h 6069051"/>
              <a:gd name="connsiteX38" fmla="*/ 1718155 w 8599161"/>
              <a:gd name="connsiteY38" fmla="*/ 1534451 h 6069051"/>
              <a:gd name="connsiteX39" fmla="*/ 2233969 w 8599161"/>
              <a:gd name="connsiteY39" fmla="*/ 2151867 h 6069051"/>
              <a:gd name="connsiteX40" fmla="*/ 2530953 w 8599161"/>
              <a:gd name="connsiteY40" fmla="*/ 1690760 h 6069051"/>
              <a:gd name="connsiteX41" fmla="*/ 2684013 w 8599161"/>
              <a:gd name="connsiteY41" fmla="*/ 1353691 h 6069051"/>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3340505 w 8599161"/>
              <a:gd name="connsiteY32" fmla="*/ 4471854 h 5884350"/>
              <a:gd name="connsiteX33" fmla="*/ 2054216 w 8599161"/>
              <a:gd name="connsiteY33" fmla="*/ 5530982 h 5884350"/>
              <a:gd name="connsiteX34" fmla="*/ 162893 w 8599161"/>
              <a:gd name="connsiteY34" fmla="*/ 5538796 h 5884350"/>
              <a:gd name="connsiteX35" fmla="*/ 108185 w 8599161"/>
              <a:gd name="connsiteY35" fmla="*/ 146182 h 5884350"/>
              <a:gd name="connsiteX36" fmla="*/ 327017 w 8599161"/>
              <a:gd name="connsiteY36" fmla="*/ 443165 h 5884350"/>
              <a:gd name="connsiteX37" fmla="*/ 1085107 w 8599161"/>
              <a:gd name="connsiteY37" fmla="*/ 677628 h 5884350"/>
              <a:gd name="connsiteX38" fmla="*/ 1718155 w 8599161"/>
              <a:gd name="connsiteY38" fmla="*/ 1349750 h 5884350"/>
              <a:gd name="connsiteX39" fmla="*/ 2233969 w 8599161"/>
              <a:gd name="connsiteY39" fmla="*/ 1967166 h 5884350"/>
              <a:gd name="connsiteX40" fmla="*/ 2530953 w 8599161"/>
              <a:gd name="connsiteY40" fmla="*/ 1506059 h 5884350"/>
              <a:gd name="connsiteX41" fmla="*/ 2684013 w 8599161"/>
              <a:gd name="connsiteY4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3340505 w 8599161"/>
              <a:gd name="connsiteY33" fmla="*/ 4471854 h 5884350"/>
              <a:gd name="connsiteX34" fmla="*/ 2054216 w 8599161"/>
              <a:gd name="connsiteY34" fmla="*/ 5530982 h 5884350"/>
              <a:gd name="connsiteX35" fmla="*/ 162893 w 8599161"/>
              <a:gd name="connsiteY35" fmla="*/ 5538796 h 5884350"/>
              <a:gd name="connsiteX36" fmla="*/ 108185 w 8599161"/>
              <a:gd name="connsiteY36" fmla="*/ 146182 h 5884350"/>
              <a:gd name="connsiteX37" fmla="*/ 327017 w 8599161"/>
              <a:gd name="connsiteY37" fmla="*/ 443165 h 5884350"/>
              <a:gd name="connsiteX38" fmla="*/ 1085107 w 8599161"/>
              <a:gd name="connsiteY38" fmla="*/ 677628 h 5884350"/>
              <a:gd name="connsiteX39" fmla="*/ 1718155 w 8599161"/>
              <a:gd name="connsiteY39" fmla="*/ 1349750 h 5884350"/>
              <a:gd name="connsiteX40" fmla="*/ 2233969 w 8599161"/>
              <a:gd name="connsiteY40" fmla="*/ 1967166 h 5884350"/>
              <a:gd name="connsiteX41" fmla="*/ 2530953 w 8599161"/>
              <a:gd name="connsiteY41" fmla="*/ 1506059 h 5884350"/>
              <a:gd name="connsiteX42" fmla="*/ 2684013 w 8599161"/>
              <a:gd name="connsiteY42"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165109 w 8599161"/>
              <a:gd name="connsiteY33" fmla="*/ 3811596 h 5884350"/>
              <a:gd name="connsiteX34" fmla="*/ 3340505 w 8599161"/>
              <a:gd name="connsiteY34" fmla="*/ 4471854 h 5884350"/>
              <a:gd name="connsiteX35" fmla="*/ 2054216 w 8599161"/>
              <a:gd name="connsiteY35" fmla="*/ 5530982 h 5884350"/>
              <a:gd name="connsiteX36" fmla="*/ 162893 w 8599161"/>
              <a:gd name="connsiteY36" fmla="*/ 5538796 h 5884350"/>
              <a:gd name="connsiteX37" fmla="*/ 108185 w 8599161"/>
              <a:gd name="connsiteY37" fmla="*/ 146182 h 5884350"/>
              <a:gd name="connsiteX38" fmla="*/ 327017 w 8599161"/>
              <a:gd name="connsiteY38" fmla="*/ 443165 h 5884350"/>
              <a:gd name="connsiteX39" fmla="*/ 1085107 w 8599161"/>
              <a:gd name="connsiteY39" fmla="*/ 677628 h 5884350"/>
              <a:gd name="connsiteX40" fmla="*/ 1718155 w 8599161"/>
              <a:gd name="connsiteY40" fmla="*/ 1349750 h 5884350"/>
              <a:gd name="connsiteX41" fmla="*/ 2233969 w 8599161"/>
              <a:gd name="connsiteY41" fmla="*/ 1967166 h 5884350"/>
              <a:gd name="connsiteX42" fmla="*/ 2530953 w 8599161"/>
              <a:gd name="connsiteY42" fmla="*/ 1506059 h 5884350"/>
              <a:gd name="connsiteX43" fmla="*/ 2684013 w 8599161"/>
              <a:gd name="connsiteY43"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3340505 w 8599161"/>
              <a:gd name="connsiteY36" fmla="*/ 4471854 h 5884350"/>
              <a:gd name="connsiteX37" fmla="*/ 2054216 w 8599161"/>
              <a:gd name="connsiteY37" fmla="*/ 5530982 h 5884350"/>
              <a:gd name="connsiteX38" fmla="*/ 162893 w 8599161"/>
              <a:gd name="connsiteY38" fmla="*/ 5538796 h 5884350"/>
              <a:gd name="connsiteX39" fmla="*/ 108185 w 8599161"/>
              <a:gd name="connsiteY39" fmla="*/ 146182 h 5884350"/>
              <a:gd name="connsiteX40" fmla="*/ 327017 w 8599161"/>
              <a:gd name="connsiteY40" fmla="*/ 443165 h 5884350"/>
              <a:gd name="connsiteX41" fmla="*/ 1085107 w 8599161"/>
              <a:gd name="connsiteY41" fmla="*/ 677628 h 5884350"/>
              <a:gd name="connsiteX42" fmla="*/ 1718155 w 8599161"/>
              <a:gd name="connsiteY42" fmla="*/ 1349750 h 5884350"/>
              <a:gd name="connsiteX43" fmla="*/ 2233969 w 8599161"/>
              <a:gd name="connsiteY43" fmla="*/ 1967166 h 5884350"/>
              <a:gd name="connsiteX44" fmla="*/ 2530953 w 8599161"/>
              <a:gd name="connsiteY44" fmla="*/ 1506059 h 5884350"/>
              <a:gd name="connsiteX45" fmla="*/ 2684013 w 8599161"/>
              <a:gd name="connsiteY45"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3340505 w 8599161"/>
              <a:gd name="connsiteY37" fmla="*/ 4471854 h 5884350"/>
              <a:gd name="connsiteX38" fmla="*/ 2054216 w 8599161"/>
              <a:gd name="connsiteY38" fmla="*/ 5530982 h 5884350"/>
              <a:gd name="connsiteX39" fmla="*/ 162893 w 8599161"/>
              <a:gd name="connsiteY39" fmla="*/ 5538796 h 5884350"/>
              <a:gd name="connsiteX40" fmla="*/ 108185 w 8599161"/>
              <a:gd name="connsiteY40" fmla="*/ 146182 h 5884350"/>
              <a:gd name="connsiteX41" fmla="*/ 327017 w 8599161"/>
              <a:gd name="connsiteY41" fmla="*/ 443165 h 5884350"/>
              <a:gd name="connsiteX42" fmla="*/ 1085107 w 8599161"/>
              <a:gd name="connsiteY42" fmla="*/ 677628 h 5884350"/>
              <a:gd name="connsiteX43" fmla="*/ 1718155 w 8599161"/>
              <a:gd name="connsiteY43" fmla="*/ 1349750 h 5884350"/>
              <a:gd name="connsiteX44" fmla="*/ 2233969 w 8599161"/>
              <a:gd name="connsiteY44" fmla="*/ 1967166 h 5884350"/>
              <a:gd name="connsiteX45" fmla="*/ 2530953 w 8599161"/>
              <a:gd name="connsiteY45" fmla="*/ 1506059 h 5884350"/>
              <a:gd name="connsiteX46" fmla="*/ 2684013 w 8599161"/>
              <a:gd name="connsiteY46"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3340505 w 8599161"/>
              <a:gd name="connsiteY38" fmla="*/ 4471854 h 5884350"/>
              <a:gd name="connsiteX39" fmla="*/ 2054216 w 8599161"/>
              <a:gd name="connsiteY39" fmla="*/ 5530982 h 5884350"/>
              <a:gd name="connsiteX40" fmla="*/ 162893 w 8599161"/>
              <a:gd name="connsiteY40" fmla="*/ 5538796 h 5884350"/>
              <a:gd name="connsiteX41" fmla="*/ 108185 w 8599161"/>
              <a:gd name="connsiteY41" fmla="*/ 146182 h 5884350"/>
              <a:gd name="connsiteX42" fmla="*/ 327017 w 8599161"/>
              <a:gd name="connsiteY42" fmla="*/ 443165 h 5884350"/>
              <a:gd name="connsiteX43" fmla="*/ 1085107 w 8599161"/>
              <a:gd name="connsiteY43" fmla="*/ 677628 h 5884350"/>
              <a:gd name="connsiteX44" fmla="*/ 1718155 w 8599161"/>
              <a:gd name="connsiteY44" fmla="*/ 1349750 h 5884350"/>
              <a:gd name="connsiteX45" fmla="*/ 2233969 w 8599161"/>
              <a:gd name="connsiteY45" fmla="*/ 1967166 h 5884350"/>
              <a:gd name="connsiteX46" fmla="*/ 2530953 w 8599161"/>
              <a:gd name="connsiteY46" fmla="*/ 1506059 h 5884350"/>
              <a:gd name="connsiteX47" fmla="*/ 2684013 w 8599161"/>
              <a:gd name="connsiteY47"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4813048 w 8599161"/>
              <a:gd name="connsiteY38" fmla="*/ 4030427 h 5884350"/>
              <a:gd name="connsiteX39" fmla="*/ 3340505 w 8599161"/>
              <a:gd name="connsiteY39" fmla="*/ 4471854 h 5884350"/>
              <a:gd name="connsiteX40" fmla="*/ 2054216 w 8599161"/>
              <a:gd name="connsiteY40" fmla="*/ 5530982 h 5884350"/>
              <a:gd name="connsiteX41" fmla="*/ 162893 w 8599161"/>
              <a:gd name="connsiteY41" fmla="*/ 5538796 h 5884350"/>
              <a:gd name="connsiteX42" fmla="*/ 108185 w 8599161"/>
              <a:gd name="connsiteY42" fmla="*/ 146182 h 5884350"/>
              <a:gd name="connsiteX43" fmla="*/ 327017 w 8599161"/>
              <a:gd name="connsiteY43" fmla="*/ 443165 h 5884350"/>
              <a:gd name="connsiteX44" fmla="*/ 1085107 w 8599161"/>
              <a:gd name="connsiteY44" fmla="*/ 677628 h 5884350"/>
              <a:gd name="connsiteX45" fmla="*/ 1718155 w 8599161"/>
              <a:gd name="connsiteY45" fmla="*/ 1349750 h 5884350"/>
              <a:gd name="connsiteX46" fmla="*/ 2233969 w 8599161"/>
              <a:gd name="connsiteY46" fmla="*/ 1967166 h 5884350"/>
              <a:gd name="connsiteX47" fmla="*/ 2530953 w 8599161"/>
              <a:gd name="connsiteY47" fmla="*/ 1506059 h 5884350"/>
              <a:gd name="connsiteX48" fmla="*/ 2684013 w 8599161"/>
              <a:gd name="connsiteY48"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4813048 w 8599161"/>
              <a:gd name="connsiteY38" fmla="*/ 4030427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258525 w 8599161"/>
              <a:gd name="connsiteY37" fmla="*/ 4382119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375755 w 8599161"/>
              <a:gd name="connsiteY36" fmla="*/ 4452458 h 5884350"/>
              <a:gd name="connsiteX37" fmla="*/ 5258525 w 8599161"/>
              <a:gd name="connsiteY37" fmla="*/ 4382119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2156 w 8599161"/>
              <a:gd name="connsiteY35" fmla="*/ 4389935 h 5884350"/>
              <a:gd name="connsiteX36" fmla="*/ 5375755 w 8599161"/>
              <a:gd name="connsiteY36" fmla="*/ 4452458 h 5884350"/>
              <a:gd name="connsiteX37" fmla="*/ 5258525 w 8599161"/>
              <a:gd name="connsiteY37" fmla="*/ 4382119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821232 w 8599161"/>
              <a:gd name="connsiteY35" fmla="*/ 4194550 h 5884350"/>
              <a:gd name="connsiteX36" fmla="*/ 5782156 w 8599161"/>
              <a:gd name="connsiteY36" fmla="*/ 4389935 h 5884350"/>
              <a:gd name="connsiteX37" fmla="*/ 5375755 w 8599161"/>
              <a:gd name="connsiteY37" fmla="*/ 4452458 h 5884350"/>
              <a:gd name="connsiteX38" fmla="*/ 5258525 w 8599161"/>
              <a:gd name="connsiteY38" fmla="*/ 4382119 h 5884350"/>
              <a:gd name="connsiteX39" fmla="*/ 4945910 w 8599161"/>
              <a:gd name="connsiteY39" fmla="*/ 4460273 h 5884350"/>
              <a:gd name="connsiteX40" fmla="*/ 4359755 w 8599161"/>
              <a:gd name="connsiteY40" fmla="*/ 4593134 h 5884350"/>
              <a:gd name="connsiteX41" fmla="*/ 3340505 w 8599161"/>
              <a:gd name="connsiteY41" fmla="*/ 4471854 h 5884350"/>
              <a:gd name="connsiteX42" fmla="*/ 2054216 w 8599161"/>
              <a:gd name="connsiteY42" fmla="*/ 5530982 h 5884350"/>
              <a:gd name="connsiteX43" fmla="*/ 162893 w 8599161"/>
              <a:gd name="connsiteY43" fmla="*/ 5538796 h 5884350"/>
              <a:gd name="connsiteX44" fmla="*/ 108185 w 8599161"/>
              <a:gd name="connsiteY44" fmla="*/ 146182 h 5884350"/>
              <a:gd name="connsiteX45" fmla="*/ 327017 w 8599161"/>
              <a:gd name="connsiteY45" fmla="*/ 443165 h 5884350"/>
              <a:gd name="connsiteX46" fmla="*/ 1085107 w 8599161"/>
              <a:gd name="connsiteY46" fmla="*/ 677628 h 5884350"/>
              <a:gd name="connsiteX47" fmla="*/ 1718155 w 8599161"/>
              <a:gd name="connsiteY47" fmla="*/ 1349750 h 5884350"/>
              <a:gd name="connsiteX48" fmla="*/ 2233969 w 8599161"/>
              <a:gd name="connsiteY48" fmla="*/ 1967166 h 5884350"/>
              <a:gd name="connsiteX49" fmla="*/ 2530953 w 8599161"/>
              <a:gd name="connsiteY49" fmla="*/ 1506059 h 5884350"/>
              <a:gd name="connsiteX50" fmla="*/ 2684013 w 8599161"/>
              <a:gd name="connsiteY50"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3340505 w 8599161"/>
              <a:gd name="connsiteY42" fmla="*/ 4471854 h 5884350"/>
              <a:gd name="connsiteX43" fmla="*/ 2054216 w 8599161"/>
              <a:gd name="connsiteY43" fmla="*/ 5530982 h 5884350"/>
              <a:gd name="connsiteX44" fmla="*/ 162893 w 8599161"/>
              <a:gd name="connsiteY44" fmla="*/ 5538796 h 5884350"/>
              <a:gd name="connsiteX45" fmla="*/ 108185 w 8599161"/>
              <a:gd name="connsiteY45" fmla="*/ 146182 h 5884350"/>
              <a:gd name="connsiteX46" fmla="*/ 327017 w 8599161"/>
              <a:gd name="connsiteY46" fmla="*/ 443165 h 5884350"/>
              <a:gd name="connsiteX47" fmla="*/ 1085107 w 8599161"/>
              <a:gd name="connsiteY47" fmla="*/ 677628 h 5884350"/>
              <a:gd name="connsiteX48" fmla="*/ 1718155 w 8599161"/>
              <a:gd name="connsiteY48" fmla="*/ 1349750 h 5884350"/>
              <a:gd name="connsiteX49" fmla="*/ 2233969 w 8599161"/>
              <a:gd name="connsiteY49" fmla="*/ 1967166 h 5884350"/>
              <a:gd name="connsiteX50" fmla="*/ 2530953 w 8599161"/>
              <a:gd name="connsiteY50" fmla="*/ 1506059 h 5884350"/>
              <a:gd name="connsiteX51" fmla="*/ 2684013 w 8599161"/>
              <a:gd name="connsiteY5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3340505 w 8599161"/>
              <a:gd name="connsiteY42" fmla="*/ 4471854 h 5884350"/>
              <a:gd name="connsiteX43" fmla="*/ 2054216 w 8599161"/>
              <a:gd name="connsiteY43" fmla="*/ 5530982 h 5884350"/>
              <a:gd name="connsiteX44" fmla="*/ 162893 w 8599161"/>
              <a:gd name="connsiteY44" fmla="*/ 5538796 h 5884350"/>
              <a:gd name="connsiteX45" fmla="*/ 108185 w 8599161"/>
              <a:gd name="connsiteY45" fmla="*/ 146182 h 5884350"/>
              <a:gd name="connsiteX46" fmla="*/ 327017 w 8599161"/>
              <a:gd name="connsiteY46" fmla="*/ 443165 h 5884350"/>
              <a:gd name="connsiteX47" fmla="*/ 1085107 w 8599161"/>
              <a:gd name="connsiteY47" fmla="*/ 677628 h 5884350"/>
              <a:gd name="connsiteX48" fmla="*/ 1718155 w 8599161"/>
              <a:gd name="connsiteY48" fmla="*/ 1349750 h 5884350"/>
              <a:gd name="connsiteX49" fmla="*/ 2233969 w 8599161"/>
              <a:gd name="connsiteY49" fmla="*/ 1967166 h 5884350"/>
              <a:gd name="connsiteX50" fmla="*/ 2530953 w 8599161"/>
              <a:gd name="connsiteY50" fmla="*/ 1506059 h 5884350"/>
              <a:gd name="connsiteX51" fmla="*/ 2684013 w 8599161"/>
              <a:gd name="connsiteY5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3340505 w 8599161"/>
              <a:gd name="connsiteY42" fmla="*/ 4471854 h 5884350"/>
              <a:gd name="connsiteX43" fmla="*/ 2054216 w 8599161"/>
              <a:gd name="connsiteY43" fmla="*/ 5530982 h 5884350"/>
              <a:gd name="connsiteX44" fmla="*/ 162893 w 8599161"/>
              <a:gd name="connsiteY44" fmla="*/ 5538796 h 5884350"/>
              <a:gd name="connsiteX45" fmla="*/ 108185 w 8599161"/>
              <a:gd name="connsiteY45" fmla="*/ 146182 h 5884350"/>
              <a:gd name="connsiteX46" fmla="*/ 327017 w 8599161"/>
              <a:gd name="connsiteY46" fmla="*/ 443165 h 5884350"/>
              <a:gd name="connsiteX47" fmla="*/ 1085107 w 8599161"/>
              <a:gd name="connsiteY47" fmla="*/ 677628 h 5884350"/>
              <a:gd name="connsiteX48" fmla="*/ 1718155 w 8599161"/>
              <a:gd name="connsiteY48" fmla="*/ 1349750 h 5884350"/>
              <a:gd name="connsiteX49" fmla="*/ 2233969 w 8599161"/>
              <a:gd name="connsiteY49" fmla="*/ 1967166 h 5884350"/>
              <a:gd name="connsiteX50" fmla="*/ 2530953 w 8599161"/>
              <a:gd name="connsiteY50" fmla="*/ 1506059 h 5884350"/>
              <a:gd name="connsiteX51" fmla="*/ 2684013 w 8599161"/>
              <a:gd name="connsiteY5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4047140 w 8599161"/>
              <a:gd name="connsiteY42" fmla="*/ 4905750 h 5884350"/>
              <a:gd name="connsiteX43" fmla="*/ 3340505 w 8599161"/>
              <a:gd name="connsiteY43" fmla="*/ 4471854 h 5884350"/>
              <a:gd name="connsiteX44" fmla="*/ 2054216 w 8599161"/>
              <a:gd name="connsiteY44" fmla="*/ 5530982 h 5884350"/>
              <a:gd name="connsiteX45" fmla="*/ 162893 w 8599161"/>
              <a:gd name="connsiteY45" fmla="*/ 5538796 h 5884350"/>
              <a:gd name="connsiteX46" fmla="*/ 108185 w 8599161"/>
              <a:gd name="connsiteY46" fmla="*/ 146182 h 5884350"/>
              <a:gd name="connsiteX47" fmla="*/ 327017 w 8599161"/>
              <a:gd name="connsiteY47" fmla="*/ 443165 h 5884350"/>
              <a:gd name="connsiteX48" fmla="*/ 1085107 w 8599161"/>
              <a:gd name="connsiteY48" fmla="*/ 677628 h 5884350"/>
              <a:gd name="connsiteX49" fmla="*/ 1718155 w 8599161"/>
              <a:gd name="connsiteY49" fmla="*/ 1349750 h 5884350"/>
              <a:gd name="connsiteX50" fmla="*/ 2233969 w 8599161"/>
              <a:gd name="connsiteY50" fmla="*/ 1967166 h 5884350"/>
              <a:gd name="connsiteX51" fmla="*/ 2530953 w 8599161"/>
              <a:gd name="connsiteY51" fmla="*/ 1506059 h 5884350"/>
              <a:gd name="connsiteX52" fmla="*/ 2684013 w 8599161"/>
              <a:gd name="connsiteY52"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4047140 w 8599161"/>
              <a:gd name="connsiteY42" fmla="*/ 4905750 h 5884350"/>
              <a:gd name="connsiteX43" fmla="*/ 3718894 w 8599161"/>
              <a:gd name="connsiteY43" fmla="*/ 4960458 h 5884350"/>
              <a:gd name="connsiteX44" fmla="*/ 3340505 w 8599161"/>
              <a:gd name="connsiteY44" fmla="*/ 4471854 h 5884350"/>
              <a:gd name="connsiteX45" fmla="*/ 2054216 w 8599161"/>
              <a:gd name="connsiteY45" fmla="*/ 5530982 h 5884350"/>
              <a:gd name="connsiteX46" fmla="*/ 162893 w 8599161"/>
              <a:gd name="connsiteY46" fmla="*/ 5538796 h 5884350"/>
              <a:gd name="connsiteX47" fmla="*/ 108185 w 8599161"/>
              <a:gd name="connsiteY47" fmla="*/ 146182 h 5884350"/>
              <a:gd name="connsiteX48" fmla="*/ 327017 w 8599161"/>
              <a:gd name="connsiteY48" fmla="*/ 443165 h 5884350"/>
              <a:gd name="connsiteX49" fmla="*/ 1085107 w 8599161"/>
              <a:gd name="connsiteY49" fmla="*/ 677628 h 5884350"/>
              <a:gd name="connsiteX50" fmla="*/ 1718155 w 8599161"/>
              <a:gd name="connsiteY50" fmla="*/ 1349750 h 5884350"/>
              <a:gd name="connsiteX51" fmla="*/ 2233969 w 8599161"/>
              <a:gd name="connsiteY51" fmla="*/ 1967166 h 5884350"/>
              <a:gd name="connsiteX52" fmla="*/ 2530953 w 8599161"/>
              <a:gd name="connsiteY52" fmla="*/ 1506059 h 5884350"/>
              <a:gd name="connsiteX53" fmla="*/ 2684013 w 8599161"/>
              <a:gd name="connsiteY53"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4047140 w 8599161"/>
              <a:gd name="connsiteY42" fmla="*/ 4905750 h 5884350"/>
              <a:gd name="connsiteX43" fmla="*/ 3718894 w 8599161"/>
              <a:gd name="connsiteY43" fmla="*/ 4960458 h 5884350"/>
              <a:gd name="connsiteX44" fmla="*/ 3340505 w 8599161"/>
              <a:gd name="connsiteY44" fmla="*/ 4471854 h 5884350"/>
              <a:gd name="connsiteX45" fmla="*/ 2054216 w 8599161"/>
              <a:gd name="connsiteY45" fmla="*/ 5530982 h 5884350"/>
              <a:gd name="connsiteX46" fmla="*/ 162893 w 8599161"/>
              <a:gd name="connsiteY46" fmla="*/ 5538796 h 5884350"/>
              <a:gd name="connsiteX47" fmla="*/ 108185 w 8599161"/>
              <a:gd name="connsiteY47" fmla="*/ 146182 h 5884350"/>
              <a:gd name="connsiteX48" fmla="*/ 327017 w 8599161"/>
              <a:gd name="connsiteY48" fmla="*/ 443165 h 5884350"/>
              <a:gd name="connsiteX49" fmla="*/ 1085107 w 8599161"/>
              <a:gd name="connsiteY49" fmla="*/ 677628 h 5884350"/>
              <a:gd name="connsiteX50" fmla="*/ 1718155 w 8599161"/>
              <a:gd name="connsiteY50" fmla="*/ 1349750 h 5884350"/>
              <a:gd name="connsiteX51" fmla="*/ 2233969 w 8599161"/>
              <a:gd name="connsiteY51" fmla="*/ 1967166 h 5884350"/>
              <a:gd name="connsiteX52" fmla="*/ 2530953 w 8599161"/>
              <a:gd name="connsiteY52" fmla="*/ 1506059 h 5884350"/>
              <a:gd name="connsiteX53" fmla="*/ 2684013 w 8599161"/>
              <a:gd name="connsiteY53" fmla="*/ 1168990 h 5884350"/>
              <a:gd name="connsiteX0" fmla="*/ 2684013 w 8599161"/>
              <a:gd name="connsiteY0" fmla="*/ 1168990 h 5931539"/>
              <a:gd name="connsiteX1" fmla="*/ 2656000 w 8599161"/>
              <a:gd name="connsiteY1" fmla="*/ 958982 h 5931539"/>
              <a:gd name="connsiteX2" fmla="*/ 2781046 w 8599161"/>
              <a:gd name="connsiteY2" fmla="*/ 724519 h 5931539"/>
              <a:gd name="connsiteX3" fmla="*/ 3109292 w 8599161"/>
              <a:gd name="connsiteY3" fmla="*/ 380643 h 5931539"/>
              <a:gd name="connsiteX4" fmla="*/ 3593847 w 8599161"/>
              <a:gd name="connsiteY4" fmla="*/ 247781 h 5931539"/>
              <a:gd name="connsiteX5" fmla="*/ 3836123 w 8599161"/>
              <a:gd name="connsiteY5" fmla="*/ 36765 h 5931539"/>
              <a:gd name="connsiteX6" fmla="*/ 4125293 w 8599161"/>
              <a:gd name="connsiteY6" fmla="*/ 52397 h 5931539"/>
              <a:gd name="connsiteX7" fmla="*/ 4336308 w 8599161"/>
              <a:gd name="connsiteY7" fmla="*/ 5505 h 5931539"/>
              <a:gd name="connsiteX8" fmla="*/ 4594216 w 8599161"/>
              <a:gd name="connsiteY8" fmla="*/ 138366 h 5931539"/>
              <a:gd name="connsiteX9" fmla="*/ 5070954 w 8599161"/>
              <a:gd name="connsiteY9" fmla="*/ 52396 h 5931539"/>
              <a:gd name="connsiteX10" fmla="*/ 5399200 w 8599161"/>
              <a:gd name="connsiteY10" fmla="*/ 333750 h 5931539"/>
              <a:gd name="connsiteX11" fmla="*/ 6274523 w 8599161"/>
              <a:gd name="connsiteY11" fmla="*/ 536950 h 5931539"/>
              <a:gd name="connsiteX12" fmla="*/ 6720000 w 8599161"/>
              <a:gd name="connsiteY12" fmla="*/ 138365 h 5931539"/>
              <a:gd name="connsiteX13" fmla="*/ 6868493 w 8599161"/>
              <a:gd name="connsiteY13" fmla="*/ 177442 h 5931539"/>
              <a:gd name="connsiteX14" fmla="*/ 7059970 w 8599161"/>
              <a:gd name="connsiteY14" fmla="*/ 106097 h 5931539"/>
              <a:gd name="connsiteX15" fmla="*/ 7345231 w 8599161"/>
              <a:gd name="connsiteY15" fmla="*/ 341566 h 5931539"/>
              <a:gd name="connsiteX16" fmla="*/ 7439016 w 8599161"/>
              <a:gd name="connsiteY16" fmla="*/ 333751 h 5931539"/>
              <a:gd name="connsiteX17" fmla="*/ 7564062 w 8599161"/>
              <a:gd name="connsiteY17" fmla="*/ 505690 h 5931539"/>
              <a:gd name="connsiteX18" fmla="*/ 7392123 w 8599161"/>
              <a:gd name="connsiteY18" fmla="*/ 724519 h 5931539"/>
              <a:gd name="connsiteX19" fmla="*/ 7556247 w 8599161"/>
              <a:gd name="connsiteY19" fmla="*/ 912090 h 5931539"/>
              <a:gd name="connsiteX20" fmla="*/ 7775077 w 8599161"/>
              <a:gd name="connsiteY20" fmla="*/ 1060582 h 5931539"/>
              <a:gd name="connsiteX21" fmla="*/ 7986093 w 8599161"/>
              <a:gd name="connsiteY21" fmla="*/ 1271597 h 5931539"/>
              <a:gd name="connsiteX22" fmla="*/ 8087692 w 8599161"/>
              <a:gd name="connsiteY22" fmla="*/ 1295043 h 5931539"/>
              <a:gd name="connsiteX23" fmla="*/ 8165847 w 8599161"/>
              <a:gd name="connsiteY23" fmla="*/ 1599843 h 5931539"/>
              <a:gd name="connsiteX24" fmla="*/ 8244000 w 8599161"/>
              <a:gd name="connsiteY24" fmla="*/ 1748336 h 5931539"/>
              <a:gd name="connsiteX25" fmla="*/ 8212739 w 8599161"/>
              <a:gd name="connsiteY25" fmla="*/ 1818673 h 5931539"/>
              <a:gd name="connsiteX26" fmla="*/ 8415939 w 8599161"/>
              <a:gd name="connsiteY26" fmla="*/ 2162551 h 5931539"/>
              <a:gd name="connsiteX27" fmla="*/ 8494093 w 8599161"/>
              <a:gd name="connsiteY27" fmla="*/ 2170368 h 5931539"/>
              <a:gd name="connsiteX28" fmla="*/ 8540984 w 8599161"/>
              <a:gd name="connsiteY28" fmla="*/ 2662735 h 5931539"/>
              <a:gd name="connsiteX29" fmla="*/ 8501908 w 8599161"/>
              <a:gd name="connsiteY29" fmla="*/ 3076951 h 5931539"/>
              <a:gd name="connsiteX30" fmla="*/ 7790708 w 8599161"/>
              <a:gd name="connsiteY30" fmla="*/ 3131659 h 5931539"/>
              <a:gd name="connsiteX31" fmla="*/ 6934924 w 8599161"/>
              <a:gd name="connsiteY31" fmla="*/ 3408962 h 5931539"/>
              <a:gd name="connsiteX32" fmla="*/ 6696555 w 8599161"/>
              <a:gd name="connsiteY32" fmla="*/ 3405196 h 5931539"/>
              <a:gd name="connsiteX33" fmla="*/ 6469909 w 8599161"/>
              <a:gd name="connsiteY33" fmla="*/ 3522427 h 5931539"/>
              <a:gd name="connsiteX34" fmla="*/ 6165109 w 8599161"/>
              <a:gd name="connsiteY34" fmla="*/ 3811596 h 5931539"/>
              <a:gd name="connsiteX35" fmla="*/ 6055694 w 8599161"/>
              <a:gd name="connsiteY35" fmla="*/ 4061688 h 5931539"/>
              <a:gd name="connsiteX36" fmla="*/ 5821232 w 8599161"/>
              <a:gd name="connsiteY36" fmla="*/ 4194550 h 5931539"/>
              <a:gd name="connsiteX37" fmla="*/ 5782156 w 8599161"/>
              <a:gd name="connsiteY37" fmla="*/ 4389935 h 5931539"/>
              <a:gd name="connsiteX38" fmla="*/ 5375755 w 8599161"/>
              <a:gd name="connsiteY38" fmla="*/ 4452458 h 5931539"/>
              <a:gd name="connsiteX39" fmla="*/ 5258525 w 8599161"/>
              <a:gd name="connsiteY39" fmla="*/ 4382119 h 5931539"/>
              <a:gd name="connsiteX40" fmla="*/ 4945910 w 8599161"/>
              <a:gd name="connsiteY40" fmla="*/ 4460273 h 5931539"/>
              <a:gd name="connsiteX41" fmla="*/ 4359755 w 8599161"/>
              <a:gd name="connsiteY41" fmla="*/ 4593134 h 5931539"/>
              <a:gd name="connsiteX42" fmla="*/ 4047140 w 8599161"/>
              <a:gd name="connsiteY42" fmla="*/ 4905750 h 5931539"/>
              <a:gd name="connsiteX43" fmla="*/ 3718894 w 8599161"/>
              <a:gd name="connsiteY43" fmla="*/ 4960458 h 5931539"/>
              <a:gd name="connsiteX44" fmla="*/ 3340505 w 8599161"/>
              <a:gd name="connsiteY44" fmla="*/ 4471854 h 5931539"/>
              <a:gd name="connsiteX45" fmla="*/ 2632555 w 8599161"/>
              <a:gd name="connsiteY45" fmla="*/ 5015165 h 5931539"/>
              <a:gd name="connsiteX46" fmla="*/ 2054216 w 8599161"/>
              <a:gd name="connsiteY46" fmla="*/ 5530982 h 5931539"/>
              <a:gd name="connsiteX47" fmla="*/ 162893 w 8599161"/>
              <a:gd name="connsiteY47" fmla="*/ 5538796 h 5931539"/>
              <a:gd name="connsiteX48" fmla="*/ 108185 w 8599161"/>
              <a:gd name="connsiteY48" fmla="*/ 146182 h 5931539"/>
              <a:gd name="connsiteX49" fmla="*/ 327017 w 8599161"/>
              <a:gd name="connsiteY49" fmla="*/ 443165 h 5931539"/>
              <a:gd name="connsiteX50" fmla="*/ 1085107 w 8599161"/>
              <a:gd name="connsiteY50" fmla="*/ 677628 h 5931539"/>
              <a:gd name="connsiteX51" fmla="*/ 1718155 w 8599161"/>
              <a:gd name="connsiteY51" fmla="*/ 1349750 h 5931539"/>
              <a:gd name="connsiteX52" fmla="*/ 2233969 w 8599161"/>
              <a:gd name="connsiteY52" fmla="*/ 1967166 h 5931539"/>
              <a:gd name="connsiteX53" fmla="*/ 2530953 w 8599161"/>
              <a:gd name="connsiteY53" fmla="*/ 1506059 h 5931539"/>
              <a:gd name="connsiteX54" fmla="*/ 2684013 w 8599161"/>
              <a:gd name="connsiteY54" fmla="*/ 1168990 h 5931539"/>
              <a:gd name="connsiteX0" fmla="*/ 2684013 w 8599161"/>
              <a:gd name="connsiteY0" fmla="*/ 1168990 h 5931539"/>
              <a:gd name="connsiteX1" fmla="*/ 2656000 w 8599161"/>
              <a:gd name="connsiteY1" fmla="*/ 958982 h 5931539"/>
              <a:gd name="connsiteX2" fmla="*/ 2781046 w 8599161"/>
              <a:gd name="connsiteY2" fmla="*/ 724519 h 5931539"/>
              <a:gd name="connsiteX3" fmla="*/ 3109292 w 8599161"/>
              <a:gd name="connsiteY3" fmla="*/ 380643 h 5931539"/>
              <a:gd name="connsiteX4" fmla="*/ 3593847 w 8599161"/>
              <a:gd name="connsiteY4" fmla="*/ 247781 h 5931539"/>
              <a:gd name="connsiteX5" fmla="*/ 3836123 w 8599161"/>
              <a:gd name="connsiteY5" fmla="*/ 36765 h 5931539"/>
              <a:gd name="connsiteX6" fmla="*/ 4125293 w 8599161"/>
              <a:gd name="connsiteY6" fmla="*/ 52397 h 5931539"/>
              <a:gd name="connsiteX7" fmla="*/ 4336308 w 8599161"/>
              <a:gd name="connsiteY7" fmla="*/ 5505 h 5931539"/>
              <a:gd name="connsiteX8" fmla="*/ 4594216 w 8599161"/>
              <a:gd name="connsiteY8" fmla="*/ 138366 h 5931539"/>
              <a:gd name="connsiteX9" fmla="*/ 5070954 w 8599161"/>
              <a:gd name="connsiteY9" fmla="*/ 52396 h 5931539"/>
              <a:gd name="connsiteX10" fmla="*/ 5399200 w 8599161"/>
              <a:gd name="connsiteY10" fmla="*/ 333750 h 5931539"/>
              <a:gd name="connsiteX11" fmla="*/ 6274523 w 8599161"/>
              <a:gd name="connsiteY11" fmla="*/ 536950 h 5931539"/>
              <a:gd name="connsiteX12" fmla="*/ 6720000 w 8599161"/>
              <a:gd name="connsiteY12" fmla="*/ 138365 h 5931539"/>
              <a:gd name="connsiteX13" fmla="*/ 6868493 w 8599161"/>
              <a:gd name="connsiteY13" fmla="*/ 177442 h 5931539"/>
              <a:gd name="connsiteX14" fmla="*/ 7059970 w 8599161"/>
              <a:gd name="connsiteY14" fmla="*/ 106097 h 5931539"/>
              <a:gd name="connsiteX15" fmla="*/ 7345231 w 8599161"/>
              <a:gd name="connsiteY15" fmla="*/ 341566 h 5931539"/>
              <a:gd name="connsiteX16" fmla="*/ 7439016 w 8599161"/>
              <a:gd name="connsiteY16" fmla="*/ 333751 h 5931539"/>
              <a:gd name="connsiteX17" fmla="*/ 7564062 w 8599161"/>
              <a:gd name="connsiteY17" fmla="*/ 505690 h 5931539"/>
              <a:gd name="connsiteX18" fmla="*/ 7392123 w 8599161"/>
              <a:gd name="connsiteY18" fmla="*/ 724519 h 5931539"/>
              <a:gd name="connsiteX19" fmla="*/ 7556247 w 8599161"/>
              <a:gd name="connsiteY19" fmla="*/ 912090 h 5931539"/>
              <a:gd name="connsiteX20" fmla="*/ 7775077 w 8599161"/>
              <a:gd name="connsiteY20" fmla="*/ 1060582 h 5931539"/>
              <a:gd name="connsiteX21" fmla="*/ 7986093 w 8599161"/>
              <a:gd name="connsiteY21" fmla="*/ 1271597 h 5931539"/>
              <a:gd name="connsiteX22" fmla="*/ 8087692 w 8599161"/>
              <a:gd name="connsiteY22" fmla="*/ 1295043 h 5931539"/>
              <a:gd name="connsiteX23" fmla="*/ 8165847 w 8599161"/>
              <a:gd name="connsiteY23" fmla="*/ 1599843 h 5931539"/>
              <a:gd name="connsiteX24" fmla="*/ 8244000 w 8599161"/>
              <a:gd name="connsiteY24" fmla="*/ 1748336 h 5931539"/>
              <a:gd name="connsiteX25" fmla="*/ 8212739 w 8599161"/>
              <a:gd name="connsiteY25" fmla="*/ 1818673 h 5931539"/>
              <a:gd name="connsiteX26" fmla="*/ 8415939 w 8599161"/>
              <a:gd name="connsiteY26" fmla="*/ 2162551 h 5931539"/>
              <a:gd name="connsiteX27" fmla="*/ 8494093 w 8599161"/>
              <a:gd name="connsiteY27" fmla="*/ 2170368 h 5931539"/>
              <a:gd name="connsiteX28" fmla="*/ 8540984 w 8599161"/>
              <a:gd name="connsiteY28" fmla="*/ 2662735 h 5931539"/>
              <a:gd name="connsiteX29" fmla="*/ 8501908 w 8599161"/>
              <a:gd name="connsiteY29" fmla="*/ 3076951 h 5931539"/>
              <a:gd name="connsiteX30" fmla="*/ 7790708 w 8599161"/>
              <a:gd name="connsiteY30" fmla="*/ 3131659 h 5931539"/>
              <a:gd name="connsiteX31" fmla="*/ 6934924 w 8599161"/>
              <a:gd name="connsiteY31" fmla="*/ 3408962 h 5931539"/>
              <a:gd name="connsiteX32" fmla="*/ 6696555 w 8599161"/>
              <a:gd name="connsiteY32" fmla="*/ 3405196 h 5931539"/>
              <a:gd name="connsiteX33" fmla="*/ 6469909 w 8599161"/>
              <a:gd name="connsiteY33" fmla="*/ 3522427 h 5931539"/>
              <a:gd name="connsiteX34" fmla="*/ 6165109 w 8599161"/>
              <a:gd name="connsiteY34" fmla="*/ 3811596 h 5931539"/>
              <a:gd name="connsiteX35" fmla="*/ 6055694 w 8599161"/>
              <a:gd name="connsiteY35" fmla="*/ 4061688 h 5931539"/>
              <a:gd name="connsiteX36" fmla="*/ 5821232 w 8599161"/>
              <a:gd name="connsiteY36" fmla="*/ 4194550 h 5931539"/>
              <a:gd name="connsiteX37" fmla="*/ 5782156 w 8599161"/>
              <a:gd name="connsiteY37" fmla="*/ 4389935 h 5931539"/>
              <a:gd name="connsiteX38" fmla="*/ 5375755 w 8599161"/>
              <a:gd name="connsiteY38" fmla="*/ 4452458 h 5931539"/>
              <a:gd name="connsiteX39" fmla="*/ 5258525 w 8599161"/>
              <a:gd name="connsiteY39" fmla="*/ 4382119 h 5931539"/>
              <a:gd name="connsiteX40" fmla="*/ 4945910 w 8599161"/>
              <a:gd name="connsiteY40" fmla="*/ 4460273 h 5931539"/>
              <a:gd name="connsiteX41" fmla="*/ 4359755 w 8599161"/>
              <a:gd name="connsiteY41" fmla="*/ 4593134 h 5931539"/>
              <a:gd name="connsiteX42" fmla="*/ 4047140 w 8599161"/>
              <a:gd name="connsiteY42" fmla="*/ 4905750 h 5931539"/>
              <a:gd name="connsiteX43" fmla="*/ 3718894 w 8599161"/>
              <a:gd name="connsiteY43" fmla="*/ 4960458 h 5931539"/>
              <a:gd name="connsiteX44" fmla="*/ 3340505 w 8599161"/>
              <a:gd name="connsiteY44" fmla="*/ 4471854 h 5931539"/>
              <a:gd name="connsiteX45" fmla="*/ 2632555 w 8599161"/>
              <a:gd name="connsiteY45" fmla="*/ 5015165 h 5931539"/>
              <a:gd name="connsiteX46" fmla="*/ 2054216 w 8599161"/>
              <a:gd name="connsiteY46" fmla="*/ 5530982 h 5931539"/>
              <a:gd name="connsiteX47" fmla="*/ 162893 w 8599161"/>
              <a:gd name="connsiteY47" fmla="*/ 5538796 h 5931539"/>
              <a:gd name="connsiteX48" fmla="*/ 108185 w 8599161"/>
              <a:gd name="connsiteY48" fmla="*/ 146182 h 5931539"/>
              <a:gd name="connsiteX49" fmla="*/ 327017 w 8599161"/>
              <a:gd name="connsiteY49" fmla="*/ 443165 h 5931539"/>
              <a:gd name="connsiteX50" fmla="*/ 1085107 w 8599161"/>
              <a:gd name="connsiteY50" fmla="*/ 677628 h 5931539"/>
              <a:gd name="connsiteX51" fmla="*/ 1718155 w 8599161"/>
              <a:gd name="connsiteY51" fmla="*/ 1349750 h 5931539"/>
              <a:gd name="connsiteX52" fmla="*/ 2233969 w 8599161"/>
              <a:gd name="connsiteY52" fmla="*/ 1967166 h 5931539"/>
              <a:gd name="connsiteX53" fmla="*/ 2530953 w 8599161"/>
              <a:gd name="connsiteY53" fmla="*/ 1506059 h 5931539"/>
              <a:gd name="connsiteX54" fmla="*/ 2684013 w 8599161"/>
              <a:gd name="connsiteY54" fmla="*/ 1168990 h 5931539"/>
              <a:gd name="connsiteX0" fmla="*/ 2634966 w 8550114"/>
              <a:gd name="connsiteY0" fmla="*/ 1168990 h 5969025"/>
              <a:gd name="connsiteX1" fmla="*/ 2606953 w 8550114"/>
              <a:gd name="connsiteY1" fmla="*/ 958982 h 5969025"/>
              <a:gd name="connsiteX2" fmla="*/ 2731999 w 8550114"/>
              <a:gd name="connsiteY2" fmla="*/ 724519 h 5969025"/>
              <a:gd name="connsiteX3" fmla="*/ 3060245 w 8550114"/>
              <a:gd name="connsiteY3" fmla="*/ 380643 h 5969025"/>
              <a:gd name="connsiteX4" fmla="*/ 3544800 w 8550114"/>
              <a:gd name="connsiteY4" fmla="*/ 247781 h 5969025"/>
              <a:gd name="connsiteX5" fmla="*/ 3787076 w 8550114"/>
              <a:gd name="connsiteY5" fmla="*/ 36765 h 5969025"/>
              <a:gd name="connsiteX6" fmla="*/ 4076246 w 8550114"/>
              <a:gd name="connsiteY6" fmla="*/ 52397 h 5969025"/>
              <a:gd name="connsiteX7" fmla="*/ 4287261 w 8550114"/>
              <a:gd name="connsiteY7" fmla="*/ 5505 h 5969025"/>
              <a:gd name="connsiteX8" fmla="*/ 4545169 w 8550114"/>
              <a:gd name="connsiteY8" fmla="*/ 138366 h 5969025"/>
              <a:gd name="connsiteX9" fmla="*/ 5021907 w 8550114"/>
              <a:gd name="connsiteY9" fmla="*/ 52396 h 5969025"/>
              <a:gd name="connsiteX10" fmla="*/ 5350153 w 8550114"/>
              <a:gd name="connsiteY10" fmla="*/ 333750 h 5969025"/>
              <a:gd name="connsiteX11" fmla="*/ 6225476 w 8550114"/>
              <a:gd name="connsiteY11" fmla="*/ 536950 h 5969025"/>
              <a:gd name="connsiteX12" fmla="*/ 6670953 w 8550114"/>
              <a:gd name="connsiteY12" fmla="*/ 138365 h 5969025"/>
              <a:gd name="connsiteX13" fmla="*/ 6819446 w 8550114"/>
              <a:gd name="connsiteY13" fmla="*/ 177442 h 5969025"/>
              <a:gd name="connsiteX14" fmla="*/ 7010923 w 8550114"/>
              <a:gd name="connsiteY14" fmla="*/ 106097 h 5969025"/>
              <a:gd name="connsiteX15" fmla="*/ 7296184 w 8550114"/>
              <a:gd name="connsiteY15" fmla="*/ 341566 h 5969025"/>
              <a:gd name="connsiteX16" fmla="*/ 7389969 w 8550114"/>
              <a:gd name="connsiteY16" fmla="*/ 333751 h 5969025"/>
              <a:gd name="connsiteX17" fmla="*/ 7515015 w 8550114"/>
              <a:gd name="connsiteY17" fmla="*/ 505690 h 5969025"/>
              <a:gd name="connsiteX18" fmla="*/ 7343076 w 8550114"/>
              <a:gd name="connsiteY18" fmla="*/ 724519 h 5969025"/>
              <a:gd name="connsiteX19" fmla="*/ 7507200 w 8550114"/>
              <a:gd name="connsiteY19" fmla="*/ 912090 h 5969025"/>
              <a:gd name="connsiteX20" fmla="*/ 7726030 w 8550114"/>
              <a:gd name="connsiteY20" fmla="*/ 1060582 h 5969025"/>
              <a:gd name="connsiteX21" fmla="*/ 7937046 w 8550114"/>
              <a:gd name="connsiteY21" fmla="*/ 1271597 h 5969025"/>
              <a:gd name="connsiteX22" fmla="*/ 8038645 w 8550114"/>
              <a:gd name="connsiteY22" fmla="*/ 1295043 h 5969025"/>
              <a:gd name="connsiteX23" fmla="*/ 8116800 w 8550114"/>
              <a:gd name="connsiteY23" fmla="*/ 1599843 h 5969025"/>
              <a:gd name="connsiteX24" fmla="*/ 8194953 w 8550114"/>
              <a:gd name="connsiteY24" fmla="*/ 1748336 h 5969025"/>
              <a:gd name="connsiteX25" fmla="*/ 8163692 w 8550114"/>
              <a:gd name="connsiteY25" fmla="*/ 1818673 h 5969025"/>
              <a:gd name="connsiteX26" fmla="*/ 8366892 w 8550114"/>
              <a:gd name="connsiteY26" fmla="*/ 2162551 h 5969025"/>
              <a:gd name="connsiteX27" fmla="*/ 8445046 w 8550114"/>
              <a:gd name="connsiteY27" fmla="*/ 2170368 h 5969025"/>
              <a:gd name="connsiteX28" fmla="*/ 8491937 w 8550114"/>
              <a:gd name="connsiteY28" fmla="*/ 2662735 h 5969025"/>
              <a:gd name="connsiteX29" fmla="*/ 8452861 w 8550114"/>
              <a:gd name="connsiteY29" fmla="*/ 3076951 h 5969025"/>
              <a:gd name="connsiteX30" fmla="*/ 7741661 w 8550114"/>
              <a:gd name="connsiteY30" fmla="*/ 3131659 h 5969025"/>
              <a:gd name="connsiteX31" fmla="*/ 6885877 w 8550114"/>
              <a:gd name="connsiteY31" fmla="*/ 3408962 h 5969025"/>
              <a:gd name="connsiteX32" fmla="*/ 6647508 w 8550114"/>
              <a:gd name="connsiteY32" fmla="*/ 3405196 h 5969025"/>
              <a:gd name="connsiteX33" fmla="*/ 6420862 w 8550114"/>
              <a:gd name="connsiteY33" fmla="*/ 3522427 h 5969025"/>
              <a:gd name="connsiteX34" fmla="*/ 6116062 w 8550114"/>
              <a:gd name="connsiteY34" fmla="*/ 3811596 h 5969025"/>
              <a:gd name="connsiteX35" fmla="*/ 6006647 w 8550114"/>
              <a:gd name="connsiteY35" fmla="*/ 4061688 h 5969025"/>
              <a:gd name="connsiteX36" fmla="*/ 5772185 w 8550114"/>
              <a:gd name="connsiteY36" fmla="*/ 4194550 h 5969025"/>
              <a:gd name="connsiteX37" fmla="*/ 5733109 w 8550114"/>
              <a:gd name="connsiteY37" fmla="*/ 4389935 h 5969025"/>
              <a:gd name="connsiteX38" fmla="*/ 5326708 w 8550114"/>
              <a:gd name="connsiteY38" fmla="*/ 4452458 h 5969025"/>
              <a:gd name="connsiteX39" fmla="*/ 5209478 w 8550114"/>
              <a:gd name="connsiteY39" fmla="*/ 4382119 h 5969025"/>
              <a:gd name="connsiteX40" fmla="*/ 4896863 w 8550114"/>
              <a:gd name="connsiteY40" fmla="*/ 4460273 h 5969025"/>
              <a:gd name="connsiteX41" fmla="*/ 4310708 w 8550114"/>
              <a:gd name="connsiteY41" fmla="*/ 4593134 h 5969025"/>
              <a:gd name="connsiteX42" fmla="*/ 3998093 w 8550114"/>
              <a:gd name="connsiteY42" fmla="*/ 4905750 h 5969025"/>
              <a:gd name="connsiteX43" fmla="*/ 3669847 w 8550114"/>
              <a:gd name="connsiteY43" fmla="*/ 4960458 h 5969025"/>
              <a:gd name="connsiteX44" fmla="*/ 3291458 w 8550114"/>
              <a:gd name="connsiteY44" fmla="*/ 4471854 h 5969025"/>
              <a:gd name="connsiteX45" fmla="*/ 2583508 w 8550114"/>
              <a:gd name="connsiteY45" fmla="*/ 5015165 h 5969025"/>
              <a:gd name="connsiteX46" fmla="*/ 2005169 w 8550114"/>
              <a:gd name="connsiteY46" fmla="*/ 5530982 h 5969025"/>
              <a:gd name="connsiteX47" fmla="*/ 887570 w 8550114"/>
              <a:gd name="connsiteY47" fmla="*/ 5562242 h 5969025"/>
              <a:gd name="connsiteX48" fmla="*/ 113846 w 8550114"/>
              <a:gd name="connsiteY48" fmla="*/ 5538796 h 5969025"/>
              <a:gd name="connsiteX49" fmla="*/ 59138 w 8550114"/>
              <a:gd name="connsiteY49" fmla="*/ 146182 h 5969025"/>
              <a:gd name="connsiteX50" fmla="*/ 277970 w 8550114"/>
              <a:gd name="connsiteY50" fmla="*/ 443165 h 5969025"/>
              <a:gd name="connsiteX51" fmla="*/ 1036060 w 8550114"/>
              <a:gd name="connsiteY51" fmla="*/ 677628 h 5969025"/>
              <a:gd name="connsiteX52" fmla="*/ 1669108 w 8550114"/>
              <a:gd name="connsiteY52" fmla="*/ 1349750 h 5969025"/>
              <a:gd name="connsiteX53" fmla="*/ 2184922 w 8550114"/>
              <a:gd name="connsiteY53" fmla="*/ 1967166 h 5969025"/>
              <a:gd name="connsiteX54" fmla="*/ 2481906 w 8550114"/>
              <a:gd name="connsiteY54" fmla="*/ 1506059 h 5969025"/>
              <a:gd name="connsiteX55" fmla="*/ 2634966 w 8550114"/>
              <a:gd name="connsiteY55" fmla="*/ 1168990 h 5969025"/>
              <a:gd name="connsiteX0" fmla="*/ 2634966 w 8550114"/>
              <a:gd name="connsiteY0" fmla="*/ 1168990 h 5602986"/>
              <a:gd name="connsiteX1" fmla="*/ 2606953 w 8550114"/>
              <a:gd name="connsiteY1" fmla="*/ 958982 h 5602986"/>
              <a:gd name="connsiteX2" fmla="*/ 2731999 w 8550114"/>
              <a:gd name="connsiteY2" fmla="*/ 724519 h 5602986"/>
              <a:gd name="connsiteX3" fmla="*/ 3060245 w 8550114"/>
              <a:gd name="connsiteY3" fmla="*/ 380643 h 5602986"/>
              <a:gd name="connsiteX4" fmla="*/ 3544800 w 8550114"/>
              <a:gd name="connsiteY4" fmla="*/ 247781 h 5602986"/>
              <a:gd name="connsiteX5" fmla="*/ 3787076 w 8550114"/>
              <a:gd name="connsiteY5" fmla="*/ 36765 h 5602986"/>
              <a:gd name="connsiteX6" fmla="*/ 4076246 w 8550114"/>
              <a:gd name="connsiteY6" fmla="*/ 52397 h 5602986"/>
              <a:gd name="connsiteX7" fmla="*/ 4287261 w 8550114"/>
              <a:gd name="connsiteY7" fmla="*/ 5505 h 5602986"/>
              <a:gd name="connsiteX8" fmla="*/ 4545169 w 8550114"/>
              <a:gd name="connsiteY8" fmla="*/ 138366 h 5602986"/>
              <a:gd name="connsiteX9" fmla="*/ 5021907 w 8550114"/>
              <a:gd name="connsiteY9" fmla="*/ 52396 h 5602986"/>
              <a:gd name="connsiteX10" fmla="*/ 5350153 w 8550114"/>
              <a:gd name="connsiteY10" fmla="*/ 333750 h 5602986"/>
              <a:gd name="connsiteX11" fmla="*/ 6225476 w 8550114"/>
              <a:gd name="connsiteY11" fmla="*/ 536950 h 5602986"/>
              <a:gd name="connsiteX12" fmla="*/ 6670953 w 8550114"/>
              <a:gd name="connsiteY12" fmla="*/ 138365 h 5602986"/>
              <a:gd name="connsiteX13" fmla="*/ 6819446 w 8550114"/>
              <a:gd name="connsiteY13" fmla="*/ 177442 h 5602986"/>
              <a:gd name="connsiteX14" fmla="*/ 7010923 w 8550114"/>
              <a:gd name="connsiteY14" fmla="*/ 106097 h 5602986"/>
              <a:gd name="connsiteX15" fmla="*/ 7296184 w 8550114"/>
              <a:gd name="connsiteY15" fmla="*/ 341566 h 5602986"/>
              <a:gd name="connsiteX16" fmla="*/ 7389969 w 8550114"/>
              <a:gd name="connsiteY16" fmla="*/ 333751 h 5602986"/>
              <a:gd name="connsiteX17" fmla="*/ 7515015 w 8550114"/>
              <a:gd name="connsiteY17" fmla="*/ 505690 h 5602986"/>
              <a:gd name="connsiteX18" fmla="*/ 7343076 w 8550114"/>
              <a:gd name="connsiteY18" fmla="*/ 724519 h 5602986"/>
              <a:gd name="connsiteX19" fmla="*/ 7507200 w 8550114"/>
              <a:gd name="connsiteY19" fmla="*/ 912090 h 5602986"/>
              <a:gd name="connsiteX20" fmla="*/ 7726030 w 8550114"/>
              <a:gd name="connsiteY20" fmla="*/ 1060582 h 5602986"/>
              <a:gd name="connsiteX21" fmla="*/ 7937046 w 8550114"/>
              <a:gd name="connsiteY21" fmla="*/ 1271597 h 5602986"/>
              <a:gd name="connsiteX22" fmla="*/ 8038645 w 8550114"/>
              <a:gd name="connsiteY22" fmla="*/ 1295043 h 5602986"/>
              <a:gd name="connsiteX23" fmla="*/ 8116800 w 8550114"/>
              <a:gd name="connsiteY23" fmla="*/ 1599843 h 5602986"/>
              <a:gd name="connsiteX24" fmla="*/ 8194953 w 8550114"/>
              <a:gd name="connsiteY24" fmla="*/ 1748336 h 5602986"/>
              <a:gd name="connsiteX25" fmla="*/ 8163692 w 8550114"/>
              <a:gd name="connsiteY25" fmla="*/ 1818673 h 5602986"/>
              <a:gd name="connsiteX26" fmla="*/ 8366892 w 8550114"/>
              <a:gd name="connsiteY26" fmla="*/ 2162551 h 5602986"/>
              <a:gd name="connsiteX27" fmla="*/ 8445046 w 8550114"/>
              <a:gd name="connsiteY27" fmla="*/ 2170368 h 5602986"/>
              <a:gd name="connsiteX28" fmla="*/ 8491937 w 8550114"/>
              <a:gd name="connsiteY28" fmla="*/ 2662735 h 5602986"/>
              <a:gd name="connsiteX29" fmla="*/ 8452861 w 8550114"/>
              <a:gd name="connsiteY29" fmla="*/ 3076951 h 5602986"/>
              <a:gd name="connsiteX30" fmla="*/ 7741661 w 8550114"/>
              <a:gd name="connsiteY30" fmla="*/ 3131659 h 5602986"/>
              <a:gd name="connsiteX31" fmla="*/ 6885877 w 8550114"/>
              <a:gd name="connsiteY31" fmla="*/ 3408962 h 5602986"/>
              <a:gd name="connsiteX32" fmla="*/ 6647508 w 8550114"/>
              <a:gd name="connsiteY32" fmla="*/ 3405196 h 5602986"/>
              <a:gd name="connsiteX33" fmla="*/ 6420862 w 8550114"/>
              <a:gd name="connsiteY33" fmla="*/ 3522427 h 5602986"/>
              <a:gd name="connsiteX34" fmla="*/ 6116062 w 8550114"/>
              <a:gd name="connsiteY34" fmla="*/ 3811596 h 5602986"/>
              <a:gd name="connsiteX35" fmla="*/ 6006647 w 8550114"/>
              <a:gd name="connsiteY35" fmla="*/ 4061688 h 5602986"/>
              <a:gd name="connsiteX36" fmla="*/ 5772185 w 8550114"/>
              <a:gd name="connsiteY36" fmla="*/ 4194550 h 5602986"/>
              <a:gd name="connsiteX37" fmla="*/ 5733109 w 8550114"/>
              <a:gd name="connsiteY37" fmla="*/ 4389935 h 5602986"/>
              <a:gd name="connsiteX38" fmla="*/ 5326708 w 8550114"/>
              <a:gd name="connsiteY38" fmla="*/ 4452458 h 5602986"/>
              <a:gd name="connsiteX39" fmla="*/ 5209478 w 8550114"/>
              <a:gd name="connsiteY39" fmla="*/ 4382119 h 5602986"/>
              <a:gd name="connsiteX40" fmla="*/ 4896863 w 8550114"/>
              <a:gd name="connsiteY40" fmla="*/ 4460273 h 5602986"/>
              <a:gd name="connsiteX41" fmla="*/ 4310708 w 8550114"/>
              <a:gd name="connsiteY41" fmla="*/ 4593134 h 5602986"/>
              <a:gd name="connsiteX42" fmla="*/ 3998093 w 8550114"/>
              <a:gd name="connsiteY42" fmla="*/ 4905750 h 5602986"/>
              <a:gd name="connsiteX43" fmla="*/ 3669847 w 8550114"/>
              <a:gd name="connsiteY43" fmla="*/ 4960458 h 5602986"/>
              <a:gd name="connsiteX44" fmla="*/ 3291458 w 8550114"/>
              <a:gd name="connsiteY44" fmla="*/ 4471854 h 5602986"/>
              <a:gd name="connsiteX45" fmla="*/ 2583508 w 8550114"/>
              <a:gd name="connsiteY45" fmla="*/ 5015165 h 5602986"/>
              <a:gd name="connsiteX46" fmla="*/ 2005169 w 8550114"/>
              <a:gd name="connsiteY46" fmla="*/ 5530982 h 5602986"/>
              <a:gd name="connsiteX47" fmla="*/ 887570 w 8550114"/>
              <a:gd name="connsiteY47" fmla="*/ 5562242 h 5602986"/>
              <a:gd name="connsiteX48" fmla="*/ 113846 w 8550114"/>
              <a:gd name="connsiteY48" fmla="*/ 5538796 h 5602986"/>
              <a:gd name="connsiteX49" fmla="*/ 59138 w 8550114"/>
              <a:gd name="connsiteY49" fmla="*/ 146182 h 5602986"/>
              <a:gd name="connsiteX50" fmla="*/ 277970 w 8550114"/>
              <a:gd name="connsiteY50" fmla="*/ 443165 h 5602986"/>
              <a:gd name="connsiteX51" fmla="*/ 1036060 w 8550114"/>
              <a:gd name="connsiteY51" fmla="*/ 677628 h 5602986"/>
              <a:gd name="connsiteX52" fmla="*/ 1669108 w 8550114"/>
              <a:gd name="connsiteY52" fmla="*/ 1349750 h 5602986"/>
              <a:gd name="connsiteX53" fmla="*/ 2184922 w 8550114"/>
              <a:gd name="connsiteY53" fmla="*/ 1967166 h 5602986"/>
              <a:gd name="connsiteX54" fmla="*/ 2481906 w 8550114"/>
              <a:gd name="connsiteY54" fmla="*/ 1506059 h 5602986"/>
              <a:gd name="connsiteX55" fmla="*/ 2634966 w 8550114"/>
              <a:gd name="connsiteY55" fmla="*/ 1168990 h 5602986"/>
              <a:gd name="connsiteX0" fmla="*/ 2596244 w 8511392"/>
              <a:gd name="connsiteY0" fmla="*/ 1168990 h 5602986"/>
              <a:gd name="connsiteX1" fmla="*/ 2568231 w 8511392"/>
              <a:gd name="connsiteY1" fmla="*/ 958982 h 5602986"/>
              <a:gd name="connsiteX2" fmla="*/ 2693277 w 8511392"/>
              <a:gd name="connsiteY2" fmla="*/ 724519 h 5602986"/>
              <a:gd name="connsiteX3" fmla="*/ 3021523 w 8511392"/>
              <a:gd name="connsiteY3" fmla="*/ 380643 h 5602986"/>
              <a:gd name="connsiteX4" fmla="*/ 3506078 w 8511392"/>
              <a:gd name="connsiteY4" fmla="*/ 247781 h 5602986"/>
              <a:gd name="connsiteX5" fmla="*/ 3748354 w 8511392"/>
              <a:gd name="connsiteY5" fmla="*/ 36765 h 5602986"/>
              <a:gd name="connsiteX6" fmla="*/ 4037524 w 8511392"/>
              <a:gd name="connsiteY6" fmla="*/ 52397 h 5602986"/>
              <a:gd name="connsiteX7" fmla="*/ 4248539 w 8511392"/>
              <a:gd name="connsiteY7" fmla="*/ 5505 h 5602986"/>
              <a:gd name="connsiteX8" fmla="*/ 4506447 w 8511392"/>
              <a:gd name="connsiteY8" fmla="*/ 138366 h 5602986"/>
              <a:gd name="connsiteX9" fmla="*/ 4983185 w 8511392"/>
              <a:gd name="connsiteY9" fmla="*/ 52396 h 5602986"/>
              <a:gd name="connsiteX10" fmla="*/ 5311431 w 8511392"/>
              <a:gd name="connsiteY10" fmla="*/ 333750 h 5602986"/>
              <a:gd name="connsiteX11" fmla="*/ 6186754 w 8511392"/>
              <a:gd name="connsiteY11" fmla="*/ 536950 h 5602986"/>
              <a:gd name="connsiteX12" fmla="*/ 6632231 w 8511392"/>
              <a:gd name="connsiteY12" fmla="*/ 138365 h 5602986"/>
              <a:gd name="connsiteX13" fmla="*/ 6780724 w 8511392"/>
              <a:gd name="connsiteY13" fmla="*/ 177442 h 5602986"/>
              <a:gd name="connsiteX14" fmla="*/ 6972201 w 8511392"/>
              <a:gd name="connsiteY14" fmla="*/ 106097 h 5602986"/>
              <a:gd name="connsiteX15" fmla="*/ 7257462 w 8511392"/>
              <a:gd name="connsiteY15" fmla="*/ 341566 h 5602986"/>
              <a:gd name="connsiteX16" fmla="*/ 7351247 w 8511392"/>
              <a:gd name="connsiteY16" fmla="*/ 333751 h 5602986"/>
              <a:gd name="connsiteX17" fmla="*/ 7476293 w 8511392"/>
              <a:gd name="connsiteY17" fmla="*/ 505690 h 5602986"/>
              <a:gd name="connsiteX18" fmla="*/ 7304354 w 8511392"/>
              <a:gd name="connsiteY18" fmla="*/ 724519 h 5602986"/>
              <a:gd name="connsiteX19" fmla="*/ 7468478 w 8511392"/>
              <a:gd name="connsiteY19" fmla="*/ 912090 h 5602986"/>
              <a:gd name="connsiteX20" fmla="*/ 7687308 w 8511392"/>
              <a:gd name="connsiteY20" fmla="*/ 1060582 h 5602986"/>
              <a:gd name="connsiteX21" fmla="*/ 7898324 w 8511392"/>
              <a:gd name="connsiteY21" fmla="*/ 1271597 h 5602986"/>
              <a:gd name="connsiteX22" fmla="*/ 7999923 w 8511392"/>
              <a:gd name="connsiteY22" fmla="*/ 1295043 h 5602986"/>
              <a:gd name="connsiteX23" fmla="*/ 8078078 w 8511392"/>
              <a:gd name="connsiteY23" fmla="*/ 1599843 h 5602986"/>
              <a:gd name="connsiteX24" fmla="*/ 8156231 w 8511392"/>
              <a:gd name="connsiteY24" fmla="*/ 1748336 h 5602986"/>
              <a:gd name="connsiteX25" fmla="*/ 8124970 w 8511392"/>
              <a:gd name="connsiteY25" fmla="*/ 1818673 h 5602986"/>
              <a:gd name="connsiteX26" fmla="*/ 8328170 w 8511392"/>
              <a:gd name="connsiteY26" fmla="*/ 2162551 h 5602986"/>
              <a:gd name="connsiteX27" fmla="*/ 8406324 w 8511392"/>
              <a:gd name="connsiteY27" fmla="*/ 2170368 h 5602986"/>
              <a:gd name="connsiteX28" fmla="*/ 8453215 w 8511392"/>
              <a:gd name="connsiteY28" fmla="*/ 2662735 h 5602986"/>
              <a:gd name="connsiteX29" fmla="*/ 8414139 w 8511392"/>
              <a:gd name="connsiteY29" fmla="*/ 3076951 h 5602986"/>
              <a:gd name="connsiteX30" fmla="*/ 7702939 w 8511392"/>
              <a:gd name="connsiteY30" fmla="*/ 3131659 h 5602986"/>
              <a:gd name="connsiteX31" fmla="*/ 6847155 w 8511392"/>
              <a:gd name="connsiteY31" fmla="*/ 3408962 h 5602986"/>
              <a:gd name="connsiteX32" fmla="*/ 6608786 w 8511392"/>
              <a:gd name="connsiteY32" fmla="*/ 3405196 h 5602986"/>
              <a:gd name="connsiteX33" fmla="*/ 6382140 w 8511392"/>
              <a:gd name="connsiteY33" fmla="*/ 3522427 h 5602986"/>
              <a:gd name="connsiteX34" fmla="*/ 6077340 w 8511392"/>
              <a:gd name="connsiteY34" fmla="*/ 3811596 h 5602986"/>
              <a:gd name="connsiteX35" fmla="*/ 5967925 w 8511392"/>
              <a:gd name="connsiteY35" fmla="*/ 4061688 h 5602986"/>
              <a:gd name="connsiteX36" fmla="*/ 5733463 w 8511392"/>
              <a:gd name="connsiteY36" fmla="*/ 4194550 h 5602986"/>
              <a:gd name="connsiteX37" fmla="*/ 5694387 w 8511392"/>
              <a:gd name="connsiteY37" fmla="*/ 4389935 h 5602986"/>
              <a:gd name="connsiteX38" fmla="*/ 5287986 w 8511392"/>
              <a:gd name="connsiteY38" fmla="*/ 4452458 h 5602986"/>
              <a:gd name="connsiteX39" fmla="*/ 5170756 w 8511392"/>
              <a:gd name="connsiteY39" fmla="*/ 4382119 h 5602986"/>
              <a:gd name="connsiteX40" fmla="*/ 4858141 w 8511392"/>
              <a:gd name="connsiteY40" fmla="*/ 4460273 h 5602986"/>
              <a:gd name="connsiteX41" fmla="*/ 4271986 w 8511392"/>
              <a:gd name="connsiteY41" fmla="*/ 4593134 h 5602986"/>
              <a:gd name="connsiteX42" fmla="*/ 3959371 w 8511392"/>
              <a:gd name="connsiteY42" fmla="*/ 4905750 h 5602986"/>
              <a:gd name="connsiteX43" fmla="*/ 3631125 w 8511392"/>
              <a:gd name="connsiteY43" fmla="*/ 4960458 h 5602986"/>
              <a:gd name="connsiteX44" fmla="*/ 3252736 w 8511392"/>
              <a:gd name="connsiteY44" fmla="*/ 4471854 h 5602986"/>
              <a:gd name="connsiteX45" fmla="*/ 2544786 w 8511392"/>
              <a:gd name="connsiteY45" fmla="*/ 5015165 h 5602986"/>
              <a:gd name="connsiteX46" fmla="*/ 1966447 w 8511392"/>
              <a:gd name="connsiteY46" fmla="*/ 5530982 h 5602986"/>
              <a:gd name="connsiteX47" fmla="*/ 848848 w 8511392"/>
              <a:gd name="connsiteY47" fmla="*/ 5562242 h 5602986"/>
              <a:gd name="connsiteX48" fmla="*/ 75124 w 8511392"/>
              <a:gd name="connsiteY48" fmla="*/ 5538796 h 5602986"/>
              <a:gd name="connsiteX49" fmla="*/ 20416 w 8511392"/>
              <a:gd name="connsiteY49" fmla="*/ 146182 h 5602986"/>
              <a:gd name="connsiteX50" fmla="*/ 239248 w 8511392"/>
              <a:gd name="connsiteY50" fmla="*/ 443165 h 5602986"/>
              <a:gd name="connsiteX51" fmla="*/ 997338 w 8511392"/>
              <a:gd name="connsiteY51" fmla="*/ 677628 h 5602986"/>
              <a:gd name="connsiteX52" fmla="*/ 1630386 w 8511392"/>
              <a:gd name="connsiteY52" fmla="*/ 1349750 h 5602986"/>
              <a:gd name="connsiteX53" fmla="*/ 2146200 w 8511392"/>
              <a:gd name="connsiteY53" fmla="*/ 1967166 h 5602986"/>
              <a:gd name="connsiteX54" fmla="*/ 2443184 w 8511392"/>
              <a:gd name="connsiteY54" fmla="*/ 1506059 h 5602986"/>
              <a:gd name="connsiteX55" fmla="*/ 2596244 w 8511392"/>
              <a:gd name="connsiteY55" fmla="*/ 1168990 h 5602986"/>
              <a:gd name="connsiteX0" fmla="*/ 2608295 w 8523443"/>
              <a:gd name="connsiteY0" fmla="*/ 1168990 h 5601444"/>
              <a:gd name="connsiteX1" fmla="*/ 2580282 w 8523443"/>
              <a:gd name="connsiteY1" fmla="*/ 958982 h 5601444"/>
              <a:gd name="connsiteX2" fmla="*/ 2705328 w 8523443"/>
              <a:gd name="connsiteY2" fmla="*/ 724519 h 5601444"/>
              <a:gd name="connsiteX3" fmla="*/ 3033574 w 8523443"/>
              <a:gd name="connsiteY3" fmla="*/ 380643 h 5601444"/>
              <a:gd name="connsiteX4" fmla="*/ 3518129 w 8523443"/>
              <a:gd name="connsiteY4" fmla="*/ 247781 h 5601444"/>
              <a:gd name="connsiteX5" fmla="*/ 3760405 w 8523443"/>
              <a:gd name="connsiteY5" fmla="*/ 36765 h 5601444"/>
              <a:gd name="connsiteX6" fmla="*/ 4049575 w 8523443"/>
              <a:gd name="connsiteY6" fmla="*/ 52397 h 5601444"/>
              <a:gd name="connsiteX7" fmla="*/ 4260590 w 8523443"/>
              <a:gd name="connsiteY7" fmla="*/ 5505 h 5601444"/>
              <a:gd name="connsiteX8" fmla="*/ 4518498 w 8523443"/>
              <a:gd name="connsiteY8" fmla="*/ 138366 h 5601444"/>
              <a:gd name="connsiteX9" fmla="*/ 4995236 w 8523443"/>
              <a:gd name="connsiteY9" fmla="*/ 52396 h 5601444"/>
              <a:gd name="connsiteX10" fmla="*/ 5323482 w 8523443"/>
              <a:gd name="connsiteY10" fmla="*/ 333750 h 5601444"/>
              <a:gd name="connsiteX11" fmla="*/ 6198805 w 8523443"/>
              <a:gd name="connsiteY11" fmla="*/ 536950 h 5601444"/>
              <a:gd name="connsiteX12" fmla="*/ 6644282 w 8523443"/>
              <a:gd name="connsiteY12" fmla="*/ 138365 h 5601444"/>
              <a:gd name="connsiteX13" fmla="*/ 6792775 w 8523443"/>
              <a:gd name="connsiteY13" fmla="*/ 177442 h 5601444"/>
              <a:gd name="connsiteX14" fmla="*/ 6984252 w 8523443"/>
              <a:gd name="connsiteY14" fmla="*/ 106097 h 5601444"/>
              <a:gd name="connsiteX15" fmla="*/ 7269513 w 8523443"/>
              <a:gd name="connsiteY15" fmla="*/ 341566 h 5601444"/>
              <a:gd name="connsiteX16" fmla="*/ 7363298 w 8523443"/>
              <a:gd name="connsiteY16" fmla="*/ 333751 h 5601444"/>
              <a:gd name="connsiteX17" fmla="*/ 7488344 w 8523443"/>
              <a:gd name="connsiteY17" fmla="*/ 505690 h 5601444"/>
              <a:gd name="connsiteX18" fmla="*/ 7316405 w 8523443"/>
              <a:gd name="connsiteY18" fmla="*/ 724519 h 5601444"/>
              <a:gd name="connsiteX19" fmla="*/ 7480529 w 8523443"/>
              <a:gd name="connsiteY19" fmla="*/ 912090 h 5601444"/>
              <a:gd name="connsiteX20" fmla="*/ 7699359 w 8523443"/>
              <a:gd name="connsiteY20" fmla="*/ 1060582 h 5601444"/>
              <a:gd name="connsiteX21" fmla="*/ 7910375 w 8523443"/>
              <a:gd name="connsiteY21" fmla="*/ 1271597 h 5601444"/>
              <a:gd name="connsiteX22" fmla="*/ 8011974 w 8523443"/>
              <a:gd name="connsiteY22" fmla="*/ 1295043 h 5601444"/>
              <a:gd name="connsiteX23" fmla="*/ 8090129 w 8523443"/>
              <a:gd name="connsiteY23" fmla="*/ 1599843 h 5601444"/>
              <a:gd name="connsiteX24" fmla="*/ 8168282 w 8523443"/>
              <a:gd name="connsiteY24" fmla="*/ 1748336 h 5601444"/>
              <a:gd name="connsiteX25" fmla="*/ 8137021 w 8523443"/>
              <a:gd name="connsiteY25" fmla="*/ 1818673 h 5601444"/>
              <a:gd name="connsiteX26" fmla="*/ 8340221 w 8523443"/>
              <a:gd name="connsiteY26" fmla="*/ 2162551 h 5601444"/>
              <a:gd name="connsiteX27" fmla="*/ 8418375 w 8523443"/>
              <a:gd name="connsiteY27" fmla="*/ 2170368 h 5601444"/>
              <a:gd name="connsiteX28" fmla="*/ 8465266 w 8523443"/>
              <a:gd name="connsiteY28" fmla="*/ 2662735 h 5601444"/>
              <a:gd name="connsiteX29" fmla="*/ 8426190 w 8523443"/>
              <a:gd name="connsiteY29" fmla="*/ 3076951 h 5601444"/>
              <a:gd name="connsiteX30" fmla="*/ 7714990 w 8523443"/>
              <a:gd name="connsiteY30" fmla="*/ 3131659 h 5601444"/>
              <a:gd name="connsiteX31" fmla="*/ 6859206 w 8523443"/>
              <a:gd name="connsiteY31" fmla="*/ 3408962 h 5601444"/>
              <a:gd name="connsiteX32" fmla="*/ 6620837 w 8523443"/>
              <a:gd name="connsiteY32" fmla="*/ 3405196 h 5601444"/>
              <a:gd name="connsiteX33" fmla="*/ 6394191 w 8523443"/>
              <a:gd name="connsiteY33" fmla="*/ 3522427 h 5601444"/>
              <a:gd name="connsiteX34" fmla="*/ 6089391 w 8523443"/>
              <a:gd name="connsiteY34" fmla="*/ 3811596 h 5601444"/>
              <a:gd name="connsiteX35" fmla="*/ 5979976 w 8523443"/>
              <a:gd name="connsiteY35" fmla="*/ 4061688 h 5601444"/>
              <a:gd name="connsiteX36" fmla="*/ 5745514 w 8523443"/>
              <a:gd name="connsiteY36" fmla="*/ 4194550 h 5601444"/>
              <a:gd name="connsiteX37" fmla="*/ 5706438 w 8523443"/>
              <a:gd name="connsiteY37" fmla="*/ 4389935 h 5601444"/>
              <a:gd name="connsiteX38" fmla="*/ 5300037 w 8523443"/>
              <a:gd name="connsiteY38" fmla="*/ 4452458 h 5601444"/>
              <a:gd name="connsiteX39" fmla="*/ 5182807 w 8523443"/>
              <a:gd name="connsiteY39" fmla="*/ 4382119 h 5601444"/>
              <a:gd name="connsiteX40" fmla="*/ 4870192 w 8523443"/>
              <a:gd name="connsiteY40" fmla="*/ 4460273 h 5601444"/>
              <a:gd name="connsiteX41" fmla="*/ 4284037 w 8523443"/>
              <a:gd name="connsiteY41" fmla="*/ 4593134 h 5601444"/>
              <a:gd name="connsiteX42" fmla="*/ 3971422 w 8523443"/>
              <a:gd name="connsiteY42" fmla="*/ 4905750 h 5601444"/>
              <a:gd name="connsiteX43" fmla="*/ 3643176 w 8523443"/>
              <a:gd name="connsiteY43" fmla="*/ 4960458 h 5601444"/>
              <a:gd name="connsiteX44" fmla="*/ 3264787 w 8523443"/>
              <a:gd name="connsiteY44" fmla="*/ 4471854 h 5601444"/>
              <a:gd name="connsiteX45" fmla="*/ 2556837 w 8523443"/>
              <a:gd name="connsiteY45" fmla="*/ 5015165 h 5601444"/>
              <a:gd name="connsiteX46" fmla="*/ 1978498 w 8523443"/>
              <a:gd name="connsiteY46" fmla="*/ 5530982 h 5601444"/>
              <a:gd name="connsiteX47" fmla="*/ 860899 w 8523443"/>
              <a:gd name="connsiteY47" fmla="*/ 5562242 h 5601444"/>
              <a:gd name="connsiteX48" fmla="*/ 27909 w 8523443"/>
              <a:gd name="connsiteY48" fmla="*/ 5572663 h 5601444"/>
              <a:gd name="connsiteX49" fmla="*/ 32467 w 8523443"/>
              <a:gd name="connsiteY49" fmla="*/ 146182 h 5601444"/>
              <a:gd name="connsiteX50" fmla="*/ 251299 w 8523443"/>
              <a:gd name="connsiteY50" fmla="*/ 443165 h 5601444"/>
              <a:gd name="connsiteX51" fmla="*/ 1009389 w 8523443"/>
              <a:gd name="connsiteY51" fmla="*/ 677628 h 5601444"/>
              <a:gd name="connsiteX52" fmla="*/ 1642437 w 8523443"/>
              <a:gd name="connsiteY52" fmla="*/ 1349750 h 5601444"/>
              <a:gd name="connsiteX53" fmla="*/ 2158251 w 8523443"/>
              <a:gd name="connsiteY53" fmla="*/ 1967166 h 5601444"/>
              <a:gd name="connsiteX54" fmla="*/ 2455235 w 8523443"/>
              <a:gd name="connsiteY54" fmla="*/ 1506059 h 5601444"/>
              <a:gd name="connsiteX55" fmla="*/ 2608295 w 8523443"/>
              <a:gd name="connsiteY55" fmla="*/ 1168990 h 5601444"/>
              <a:gd name="connsiteX0" fmla="*/ 2608295 w 9067955"/>
              <a:gd name="connsiteY0" fmla="*/ 1168990 h 5601444"/>
              <a:gd name="connsiteX1" fmla="*/ 2580282 w 9067955"/>
              <a:gd name="connsiteY1" fmla="*/ 958982 h 5601444"/>
              <a:gd name="connsiteX2" fmla="*/ 2705328 w 9067955"/>
              <a:gd name="connsiteY2" fmla="*/ 724519 h 5601444"/>
              <a:gd name="connsiteX3" fmla="*/ 3033574 w 9067955"/>
              <a:gd name="connsiteY3" fmla="*/ 380643 h 5601444"/>
              <a:gd name="connsiteX4" fmla="*/ 3518129 w 9067955"/>
              <a:gd name="connsiteY4" fmla="*/ 247781 h 5601444"/>
              <a:gd name="connsiteX5" fmla="*/ 3760405 w 9067955"/>
              <a:gd name="connsiteY5" fmla="*/ 36765 h 5601444"/>
              <a:gd name="connsiteX6" fmla="*/ 4049575 w 9067955"/>
              <a:gd name="connsiteY6" fmla="*/ 52397 h 5601444"/>
              <a:gd name="connsiteX7" fmla="*/ 4260590 w 9067955"/>
              <a:gd name="connsiteY7" fmla="*/ 5505 h 5601444"/>
              <a:gd name="connsiteX8" fmla="*/ 4518498 w 9067955"/>
              <a:gd name="connsiteY8" fmla="*/ 138366 h 5601444"/>
              <a:gd name="connsiteX9" fmla="*/ 4995236 w 9067955"/>
              <a:gd name="connsiteY9" fmla="*/ 52396 h 5601444"/>
              <a:gd name="connsiteX10" fmla="*/ 5323482 w 9067955"/>
              <a:gd name="connsiteY10" fmla="*/ 333750 h 5601444"/>
              <a:gd name="connsiteX11" fmla="*/ 6198805 w 9067955"/>
              <a:gd name="connsiteY11" fmla="*/ 536950 h 5601444"/>
              <a:gd name="connsiteX12" fmla="*/ 6644282 w 9067955"/>
              <a:gd name="connsiteY12" fmla="*/ 138365 h 5601444"/>
              <a:gd name="connsiteX13" fmla="*/ 6792775 w 9067955"/>
              <a:gd name="connsiteY13" fmla="*/ 177442 h 5601444"/>
              <a:gd name="connsiteX14" fmla="*/ 6984252 w 9067955"/>
              <a:gd name="connsiteY14" fmla="*/ 106097 h 5601444"/>
              <a:gd name="connsiteX15" fmla="*/ 7269513 w 9067955"/>
              <a:gd name="connsiteY15" fmla="*/ 341566 h 5601444"/>
              <a:gd name="connsiteX16" fmla="*/ 7363298 w 9067955"/>
              <a:gd name="connsiteY16" fmla="*/ 333751 h 5601444"/>
              <a:gd name="connsiteX17" fmla="*/ 7488344 w 9067955"/>
              <a:gd name="connsiteY17" fmla="*/ 505690 h 5601444"/>
              <a:gd name="connsiteX18" fmla="*/ 7316405 w 9067955"/>
              <a:gd name="connsiteY18" fmla="*/ 724519 h 5601444"/>
              <a:gd name="connsiteX19" fmla="*/ 7480529 w 9067955"/>
              <a:gd name="connsiteY19" fmla="*/ 912090 h 5601444"/>
              <a:gd name="connsiteX20" fmla="*/ 7699359 w 9067955"/>
              <a:gd name="connsiteY20" fmla="*/ 1060582 h 5601444"/>
              <a:gd name="connsiteX21" fmla="*/ 7910375 w 9067955"/>
              <a:gd name="connsiteY21" fmla="*/ 1271597 h 5601444"/>
              <a:gd name="connsiteX22" fmla="*/ 8011974 w 9067955"/>
              <a:gd name="connsiteY22" fmla="*/ 1295043 h 5601444"/>
              <a:gd name="connsiteX23" fmla="*/ 8090129 w 9067955"/>
              <a:gd name="connsiteY23" fmla="*/ 1599843 h 5601444"/>
              <a:gd name="connsiteX24" fmla="*/ 8168282 w 9067955"/>
              <a:gd name="connsiteY24" fmla="*/ 1748336 h 5601444"/>
              <a:gd name="connsiteX25" fmla="*/ 8137021 w 9067955"/>
              <a:gd name="connsiteY25" fmla="*/ 1818673 h 5601444"/>
              <a:gd name="connsiteX26" fmla="*/ 8340221 w 9067955"/>
              <a:gd name="connsiteY26" fmla="*/ 2162551 h 5601444"/>
              <a:gd name="connsiteX27" fmla="*/ 8418375 w 9067955"/>
              <a:gd name="connsiteY27" fmla="*/ 2170368 h 5601444"/>
              <a:gd name="connsiteX28" fmla="*/ 8465266 w 9067955"/>
              <a:gd name="connsiteY28" fmla="*/ 2662735 h 5601444"/>
              <a:gd name="connsiteX29" fmla="*/ 8426190 w 9067955"/>
              <a:gd name="connsiteY29" fmla="*/ 3076951 h 5601444"/>
              <a:gd name="connsiteX30" fmla="*/ 9013438 w 9067955"/>
              <a:gd name="connsiteY30" fmla="*/ 3570571 h 5601444"/>
              <a:gd name="connsiteX31" fmla="*/ 6859206 w 9067955"/>
              <a:gd name="connsiteY31" fmla="*/ 3408962 h 5601444"/>
              <a:gd name="connsiteX32" fmla="*/ 6620837 w 9067955"/>
              <a:gd name="connsiteY32" fmla="*/ 3405196 h 5601444"/>
              <a:gd name="connsiteX33" fmla="*/ 6394191 w 9067955"/>
              <a:gd name="connsiteY33" fmla="*/ 3522427 h 5601444"/>
              <a:gd name="connsiteX34" fmla="*/ 6089391 w 9067955"/>
              <a:gd name="connsiteY34" fmla="*/ 3811596 h 5601444"/>
              <a:gd name="connsiteX35" fmla="*/ 5979976 w 9067955"/>
              <a:gd name="connsiteY35" fmla="*/ 4061688 h 5601444"/>
              <a:gd name="connsiteX36" fmla="*/ 5745514 w 9067955"/>
              <a:gd name="connsiteY36" fmla="*/ 4194550 h 5601444"/>
              <a:gd name="connsiteX37" fmla="*/ 5706438 w 9067955"/>
              <a:gd name="connsiteY37" fmla="*/ 4389935 h 5601444"/>
              <a:gd name="connsiteX38" fmla="*/ 5300037 w 9067955"/>
              <a:gd name="connsiteY38" fmla="*/ 4452458 h 5601444"/>
              <a:gd name="connsiteX39" fmla="*/ 5182807 w 9067955"/>
              <a:gd name="connsiteY39" fmla="*/ 4382119 h 5601444"/>
              <a:gd name="connsiteX40" fmla="*/ 4870192 w 9067955"/>
              <a:gd name="connsiteY40" fmla="*/ 4460273 h 5601444"/>
              <a:gd name="connsiteX41" fmla="*/ 4284037 w 9067955"/>
              <a:gd name="connsiteY41" fmla="*/ 4593134 h 5601444"/>
              <a:gd name="connsiteX42" fmla="*/ 3971422 w 9067955"/>
              <a:gd name="connsiteY42" fmla="*/ 4905750 h 5601444"/>
              <a:gd name="connsiteX43" fmla="*/ 3643176 w 9067955"/>
              <a:gd name="connsiteY43" fmla="*/ 4960458 h 5601444"/>
              <a:gd name="connsiteX44" fmla="*/ 3264787 w 9067955"/>
              <a:gd name="connsiteY44" fmla="*/ 4471854 h 5601444"/>
              <a:gd name="connsiteX45" fmla="*/ 2556837 w 9067955"/>
              <a:gd name="connsiteY45" fmla="*/ 5015165 h 5601444"/>
              <a:gd name="connsiteX46" fmla="*/ 1978498 w 9067955"/>
              <a:gd name="connsiteY46" fmla="*/ 5530982 h 5601444"/>
              <a:gd name="connsiteX47" fmla="*/ 860899 w 9067955"/>
              <a:gd name="connsiteY47" fmla="*/ 5562242 h 5601444"/>
              <a:gd name="connsiteX48" fmla="*/ 27909 w 9067955"/>
              <a:gd name="connsiteY48" fmla="*/ 5572663 h 5601444"/>
              <a:gd name="connsiteX49" fmla="*/ 32467 w 9067955"/>
              <a:gd name="connsiteY49" fmla="*/ 146182 h 5601444"/>
              <a:gd name="connsiteX50" fmla="*/ 251299 w 9067955"/>
              <a:gd name="connsiteY50" fmla="*/ 443165 h 5601444"/>
              <a:gd name="connsiteX51" fmla="*/ 1009389 w 9067955"/>
              <a:gd name="connsiteY51" fmla="*/ 677628 h 5601444"/>
              <a:gd name="connsiteX52" fmla="*/ 1642437 w 9067955"/>
              <a:gd name="connsiteY52" fmla="*/ 1349750 h 5601444"/>
              <a:gd name="connsiteX53" fmla="*/ 2158251 w 9067955"/>
              <a:gd name="connsiteY53" fmla="*/ 1967166 h 5601444"/>
              <a:gd name="connsiteX54" fmla="*/ 2455235 w 9067955"/>
              <a:gd name="connsiteY54" fmla="*/ 1506059 h 5601444"/>
              <a:gd name="connsiteX55" fmla="*/ 2608295 w 9067955"/>
              <a:gd name="connsiteY55" fmla="*/ 1168990 h 5601444"/>
              <a:gd name="connsiteX0" fmla="*/ 2608295 w 9019130"/>
              <a:gd name="connsiteY0" fmla="*/ 1168990 h 5601444"/>
              <a:gd name="connsiteX1" fmla="*/ 2580282 w 9019130"/>
              <a:gd name="connsiteY1" fmla="*/ 958982 h 5601444"/>
              <a:gd name="connsiteX2" fmla="*/ 2705328 w 9019130"/>
              <a:gd name="connsiteY2" fmla="*/ 724519 h 5601444"/>
              <a:gd name="connsiteX3" fmla="*/ 3033574 w 9019130"/>
              <a:gd name="connsiteY3" fmla="*/ 380643 h 5601444"/>
              <a:gd name="connsiteX4" fmla="*/ 3518129 w 9019130"/>
              <a:gd name="connsiteY4" fmla="*/ 247781 h 5601444"/>
              <a:gd name="connsiteX5" fmla="*/ 3760405 w 9019130"/>
              <a:gd name="connsiteY5" fmla="*/ 36765 h 5601444"/>
              <a:gd name="connsiteX6" fmla="*/ 4049575 w 9019130"/>
              <a:gd name="connsiteY6" fmla="*/ 52397 h 5601444"/>
              <a:gd name="connsiteX7" fmla="*/ 4260590 w 9019130"/>
              <a:gd name="connsiteY7" fmla="*/ 5505 h 5601444"/>
              <a:gd name="connsiteX8" fmla="*/ 4518498 w 9019130"/>
              <a:gd name="connsiteY8" fmla="*/ 138366 h 5601444"/>
              <a:gd name="connsiteX9" fmla="*/ 4995236 w 9019130"/>
              <a:gd name="connsiteY9" fmla="*/ 52396 h 5601444"/>
              <a:gd name="connsiteX10" fmla="*/ 5323482 w 9019130"/>
              <a:gd name="connsiteY10" fmla="*/ 333750 h 5601444"/>
              <a:gd name="connsiteX11" fmla="*/ 6198805 w 9019130"/>
              <a:gd name="connsiteY11" fmla="*/ 536950 h 5601444"/>
              <a:gd name="connsiteX12" fmla="*/ 6644282 w 9019130"/>
              <a:gd name="connsiteY12" fmla="*/ 138365 h 5601444"/>
              <a:gd name="connsiteX13" fmla="*/ 6792775 w 9019130"/>
              <a:gd name="connsiteY13" fmla="*/ 177442 h 5601444"/>
              <a:gd name="connsiteX14" fmla="*/ 6984252 w 9019130"/>
              <a:gd name="connsiteY14" fmla="*/ 106097 h 5601444"/>
              <a:gd name="connsiteX15" fmla="*/ 7269513 w 9019130"/>
              <a:gd name="connsiteY15" fmla="*/ 341566 h 5601444"/>
              <a:gd name="connsiteX16" fmla="*/ 7363298 w 9019130"/>
              <a:gd name="connsiteY16" fmla="*/ 333751 h 5601444"/>
              <a:gd name="connsiteX17" fmla="*/ 7488344 w 9019130"/>
              <a:gd name="connsiteY17" fmla="*/ 505690 h 5601444"/>
              <a:gd name="connsiteX18" fmla="*/ 7316405 w 9019130"/>
              <a:gd name="connsiteY18" fmla="*/ 724519 h 5601444"/>
              <a:gd name="connsiteX19" fmla="*/ 7480529 w 9019130"/>
              <a:gd name="connsiteY19" fmla="*/ 912090 h 5601444"/>
              <a:gd name="connsiteX20" fmla="*/ 7699359 w 9019130"/>
              <a:gd name="connsiteY20" fmla="*/ 1060582 h 5601444"/>
              <a:gd name="connsiteX21" fmla="*/ 7910375 w 9019130"/>
              <a:gd name="connsiteY21" fmla="*/ 1271597 h 5601444"/>
              <a:gd name="connsiteX22" fmla="*/ 8011974 w 9019130"/>
              <a:gd name="connsiteY22" fmla="*/ 1295043 h 5601444"/>
              <a:gd name="connsiteX23" fmla="*/ 8090129 w 9019130"/>
              <a:gd name="connsiteY23" fmla="*/ 1599843 h 5601444"/>
              <a:gd name="connsiteX24" fmla="*/ 8168282 w 9019130"/>
              <a:gd name="connsiteY24" fmla="*/ 1748336 h 5601444"/>
              <a:gd name="connsiteX25" fmla="*/ 8137021 w 9019130"/>
              <a:gd name="connsiteY25" fmla="*/ 1818673 h 5601444"/>
              <a:gd name="connsiteX26" fmla="*/ 8340221 w 9019130"/>
              <a:gd name="connsiteY26" fmla="*/ 2162551 h 5601444"/>
              <a:gd name="connsiteX27" fmla="*/ 8418375 w 9019130"/>
              <a:gd name="connsiteY27" fmla="*/ 2170368 h 5601444"/>
              <a:gd name="connsiteX28" fmla="*/ 8465266 w 9019130"/>
              <a:gd name="connsiteY28" fmla="*/ 2662735 h 5601444"/>
              <a:gd name="connsiteX29" fmla="*/ 8426190 w 9019130"/>
              <a:gd name="connsiteY29" fmla="*/ 3076951 h 5601444"/>
              <a:gd name="connsiteX30" fmla="*/ 9013438 w 9019130"/>
              <a:gd name="connsiteY30" fmla="*/ 3570571 h 5601444"/>
              <a:gd name="connsiteX31" fmla="*/ 8017446 w 9019130"/>
              <a:gd name="connsiteY31" fmla="*/ 3817394 h 5601444"/>
              <a:gd name="connsiteX32" fmla="*/ 6620837 w 9019130"/>
              <a:gd name="connsiteY32" fmla="*/ 3405196 h 5601444"/>
              <a:gd name="connsiteX33" fmla="*/ 6394191 w 9019130"/>
              <a:gd name="connsiteY33" fmla="*/ 3522427 h 5601444"/>
              <a:gd name="connsiteX34" fmla="*/ 6089391 w 9019130"/>
              <a:gd name="connsiteY34" fmla="*/ 3811596 h 5601444"/>
              <a:gd name="connsiteX35" fmla="*/ 5979976 w 9019130"/>
              <a:gd name="connsiteY35" fmla="*/ 4061688 h 5601444"/>
              <a:gd name="connsiteX36" fmla="*/ 5745514 w 9019130"/>
              <a:gd name="connsiteY36" fmla="*/ 4194550 h 5601444"/>
              <a:gd name="connsiteX37" fmla="*/ 5706438 w 9019130"/>
              <a:gd name="connsiteY37" fmla="*/ 4389935 h 5601444"/>
              <a:gd name="connsiteX38" fmla="*/ 5300037 w 9019130"/>
              <a:gd name="connsiteY38" fmla="*/ 4452458 h 5601444"/>
              <a:gd name="connsiteX39" fmla="*/ 5182807 w 9019130"/>
              <a:gd name="connsiteY39" fmla="*/ 4382119 h 5601444"/>
              <a:gd name="connsiteX40" fmla="*/ 4870192 w 9019130"/>
              <a:gd name="connsiteY40" fmla="*/ 4460273 h 5601444"/>
              <a:gd name="connsiteX41" fmla="*/ 4284037 w 9019130"/>
              <a:gd name="connsiteY41" fmla="*/ 4593134 h 5601444"/>
              <a:gd name="connsiteX42" fmla="*/ 3971422 w 9019130"/>
              <a:gd name="connsiteY42" fmla="*/ 4905750 h 5601444"/>
              <a:gd name="connsiteX43" fmla="*/ 3643176 w 9019130"/>
              <a:gd name="connsiteY43" fmla="*/ 4960458 h 5601444"/>
              <a:gd name="connsiteX44" fmla="*/ 3264787 w 9019130"/>
              <a:gd name="connsiteY44" fmla="*/ 4471854 h 5601444"/>
              <a:gd name="connsiteX45" fmla="*/ 2556837 w 9019130"/>
              <a:gd name="connsiteY45" fmla="*/ 5015165 h 5601444"/>
              <a:gd name="connsiteX46" fmla="*/ 1978498 w 9019130"/>
              <a:gd name="connsiteY46" fmla="*/ 5530982 h 5601444"/>
              <a:gd name="connsiteX47" fmla="*/ 860899 w 9019130"/>
              <a:gd name="connsiteY47" fmla="*/ 5562242 h 5601444"/>
              <a:gd name="connsiteX48" fmla="*/ 27909 w 9019130"/>
              <a:gd name="connsiteY48" fmla="*/ 5572663 h 5601444"/>
              <a:gd name="connsiteX49" fmla="*/ 32467 w 9019130"/>
              <a:gd name="connsiteY49" fmla="*/ 146182 h 5601444"/>
              <a:gd name="connsiteX50" fmla="*/ 251299 w 9019130"/>
              <a:gd name="connsiteY50" fmla="*/ 443165 h 5601444"/>
              <a:gd name="connsiteX51" fmla="*/ 1009389 w 9019130"/>
              <a:gd name="connsiteY51" fmla="*/ 677628 h 5601444"/>
              <a:gd name="connsiteX52" fmla="*/ 1642437 w 9019130"/>
              <a:gd name="connsiteY52" fmla="*/ 1349750 h 5601444"/>
              <a:gd name="connsiteX53" fmla="*/ 2158251 w 9019130"/>
              <a:gd name="connsiteY53" fmla="*/ 1967166 h 5601444"/>
              <a:gd name="connsiteX54" fmla="*/ 2455235 w 9019130"/>
              <a:gd name="connsiteY54" fmla="*/ 1506059 h 5601444"/>
              <a:gd name="connsiteX55" fmla="*/ 2608295 w 9019130"/>
              <a:gd name="connsiteY55" fmla="*/ 1168990 h 5601444"/>
              <a:gd name="connsiteX0" fmla="*/ 2608295 w 9019488"/>
              <a:gd name="connsiteY0" fmla="*/ 1168990 h 5601444"/>
              <a:gd name="connsiteX1" fmla="*/ 2580282 w 9019488"/>
              <a:gd name="connsiteY1" fmla="*/ 958982 h 5601444"/>
              <a:gd name="connsiteX2" fmla="*/ 2705328 w 9019488"/>
              <a:gd name="connsiteY2" fmla="*/ 724519 h 5601444"/>
              <a:gd name="connsiteX3" fmla="*/ 3033574 w 9019488"/>
              <a:gd name="connsiteY3" fmla="*/ 380643 h 5601444"/>
              <a:gd name="connsiteX4" fmla="*/ 3518129 w 9019488"/>
              <a:gd name="connsiteY4" fmla="*/ 247781 h 5601444"/>
              <a:gd name="connsiteX5" fmla="*/ 3760405 w 9019488"/>
              <a:gd name="connsiteY5" fmla="*/ 36765 h 5601444"/>
              <a:gd name="connsiteX6" fmla="*/ 4049575 w 9019488"/>
              <a:gd name="connsiteY6" fmla="*/ 52397 h 5601444"/>
              <a:gd name="connsiteX7" fmla="*/ 4260590 w 9019488"/>
              <a:gd name="connsiteY7" fmla="*/ 5505 h 5601444"/>
              <a:gd name="connsiteX8" fmla="*/ 4518498 w 9019488"/>
              <a:gd name="connsiteY8" fmla="*/ 138366 h 5601444"/>
              <a:gd name="connsiteX9" fmla="*/ 4995236 w 9019488"/>
              <a:gd name="connsiteY9" fmla="*/ 52396 h 5601444"/>
              <a:gd name="connsiteX10" fmla="*/ 5323482 w 9019488"/>
              <a:gd name="connsiteY10" fmla="*/ 333750 h 5601444"/>
              <a:gd name="connsiteX11" fmla="*/ 6198805 w 9019488"/>
              <a:gd name="connsiteY11" fmla="*/ 536950 h 5601444"/>
              <a:gd name="connsiteX12" fmla="*/ 6644282 w 9019488"/>
              <a:gd name="connsiteY12" fmla="*/ 138365 h 5601444"/>
              <a:gd name="connsiteX13" fmla="*/ 6792775 w 9019488"/>
              <a:gd name="connsiteY13" fmla="*/ 177442 h 5601444"/>
              <a:gd name="connsiteX14" fmla="*/ 6984252 w 9019488"/>
              <a:gd name="connsiteY14" fmla="*/ 106097 h 5601444"/>
              <a:gd name="connsiteX15" fmla="*/ 7269513 w 9019488"/>
              <a:gd name="connsiteY15" fmla="*/ 341566 h 5601444"/>
              <a:gd name="connsiteX16" fmla="*/ 7363298 w 9019488"/>
              <a:gd name="connsiteY16" fmla="*/ 333751 h 5601444"/>
              <a:gd name="connsiteX17" fmla="*/ 7488344 w 9019488"/>
              <a:gd name="connsiteY17" fmla="*/ 505690 h 5601444"/>
              <a:gd name="connsiteX18" fmla="*/ 7316405 w 9019488"/>
              <a:gd name="connsiteY18" fmla="*/ 724519 h 5601444"/>
              <a:gd name="connsiteX19" fmla="*/ 7480529 w 9019488"/>
              <a:gd name="connsiteY19" fmla="*/ 912090 h 5601444"/>
              <a:gd name="connsiteX20" fmla="*/ 7699359 w 9019488"/>
              <a:gd name="connsiteY20" fmla="*/ 1060582 h 5601444"/>
              <a:gd name="connsiteX21" fmla="*/ 7910375 w 9019488"/>
              <a:gd name="connsiteY21" fmla="*/ 1271597 h 5601444"/>
              <a:gd name="connsiteX22" fmla="*/ 8011974 w 9019488"/>
              <a:gd name="connsiteY22" fmla="*/ 1295043 h 5601444"/>
              <a:gd name="connsiteX23" fmla="*/ 8090129 w 9019488"/>
              <a:gd name="connsiteY23" fmla="*/ 1599843 h 5601444"/>
              <a:gd name="connsiteX24" fmla="*/ 8168282 w 9019488"/>
              <a:gd name="connsiteY24" fmla="*/ 1748336 h 5601444"/>
              <a:gd name="connsiteX25" fmla="*/ 8137021 w 9019488"/>
              <a:gd name="connsiteY25" fmla="*/ 1818673 h 5601444"/>
              <a:gd name="connsiteX26" fmla="*/ 8340221 w 9019488"/>
              <a:gd name="connsiteY26" fmla="*/ 2162551 h 5601444"/>
              <a:gd name="connsiteX27" fmla="*/ 8418375 w 9019488"/>
              <a:gd name="connsiteY27" fmla="*/ 2170368 h 5601444"/>
              <a:gd name="connsiteX28" fmla="*/ 8465266 w 9019488"/>
              <a:gd name="connsiteY28" fmla="*/ 2662735 h 5601444"/>
              <a:gd name="connsiteX29" fmla="*/ 8426190 w 9019488"/>
              <a:gd name="connsiteY29" fmla="*/ 3076951 h 5601444"/>
              <a:gd name="connsiteX30" fmla="*/ 9013438 w 9019488"/>
              <a:gd name="connsiteY30" fmla="*/ 3570571 h 5601444"/>
              <a:gd name="connsiteX31" fmla="*/ 8688788 w 9019488"/>
              <a:gd name="connsiteY31" fmla="*/ 3748604 h 5601444"/>
              <a:gd name="connsiteX32" fmla="*/ 8017446 w 9019488"/>
              <a:gd name="connsiteY32" fmla="*/ 3817394 h 5601444"/>
              <a:gd name="connsiteX33" fmla="*/ 6620837 w 9019488"/>
              <a:gd name="connsiteY33" fmla="*/ 3405196 h 5601444"/>
              <a:gd name="connsiteX34" fmla="*/ 6394191 w 9019488"/>
              <a:gd name="connsiteY34" fmla="*/ 3522427 h 5601444"/>
              <a:gd name="connsiteX35" fmla="*/ 6089391 w 9019488"/>
              <a:gd name="connsiteY35" fmla="*/ 3811596 h 5601444"/>
              <a:gd name="connsiteX36" fmla="*/ 5979976 w 9019488"/>
              <a:gd name="connsiteY36" fmla="*/ 4061688 h 5601444"/>
              <a:gd name="connsiteX37" fmla="*/ 5745514 w 9019488"/>
              <a:gd name="connsiteY37" fmla="*/ 4194550 h 5601444"/>
              <a:gd name="connsiteX38" fmla="*/ 5706438 w 9019488"/>
              <a:gd name="connsiteY38" fmla="*/ 4389935 h 5601444"/>
              <a:gd name="connsiteX39" fmla="*/ 5300037 w 9019488"/>
              <a:gd name="connsiteY39" fmla="*/ 4452458 h 5601444"/>
              <a:gd name="connsiteX40" fmla="*/ 5182807 w 9019488"/>
              <a:gd name="connsiteY40" fmla="*/ 4382119 h 5601444"/>
              <a:gd name="connsiteX41" fmla="*/ 4870192 w 9019488"/>
              <a:gd name="connsiteY41" fmla="*/ 4460273 h 5601444"/>
              <a:gd name="connsiteX42" fmla="*/ 4284037 w 9019488"/>
              <a:gd name="connsiteY42" fmla="*/ 4593134 h 5601444"/>
              <a:gd name="connsiteX43" fmla="*/ 3971422 w 9019488"/>
              <a:gd name="connsiteY43" fmla="*/ 4905750 h 5601444"/>
              <a:gd name="connsiteX44" fmla="*/ 3643176 w 9019488"/>
              <a:gd name="connsiteY44" fmla="*/ 4960458 h 5601444"/>
              <a:gd name="connsiteX45" fmla="*/ 3264787 w 9019488"/>
              <a:gd name="connsiteY45" fmla="*/ 4471854 h 5601444"/>
              <a:gd name="connsiteX46" fmla="*/ 2556837 w 9019488"/>
              <a:gd name="connsiteY46" fmla="*/ 5015165 h 5601444"/>
              <a:gd name="connsiteX47" fmla="*/ 1978498 w 9019488"/>
              <a:gd name="connsiteY47" fmla="*/ 5530982 h 5601444"/>
              <a:gd name="connsiteX48" fmla="*/ 860899 w 9019488"/>
              <a:gd name="connsiteY48" fmla="*/ 5562242 h 5601444"/>
              <a:gd name="connsiteX49" fmla="*/ 27909 w 9019488"/>
              <a:gd name="connsiteY49" fmla="*/ 5572663 h 5601444"/>
              <a:gd name="connsiteX50" fmla="*/ 32467 w 9019488"/>
              <a:gd name="connsiteY50" fmla="*/ 146182 h 5601444"/>
              <a:gd name="connsiteX51" fmla="*/ 251299 w 9019488"/>
              <a:gd name="connsiteY51" fmla="*/ 443165 h 5601444"/>
              <a:gd name="connsiteX52" fmla="*/ 1009389 w 9019488"/>
              <a:gd name="connsiteY52" fmla="*/ 677628 h 5601444"/>
              <a:gd name="connsiteX53" fmla="*/ 1642437 w 9019488"/>
              <a:gd name="connsiteY53" fmla="*/ 1349750 h 5601444"/>
              <a:gd name="connsiteX54" fmla="*/ 2158251 w 9019488"/>
              <a:gd name="connsiteY54" fmla="*/ 1967166 h 5601444"/>
              <a:gd name="connsiteX55" fmla="*/ 2455235 w 9019488"/>
              <a:gd name="connsiteY55" fmla="*/ 1506059 h 5601444"/>
              <a:gd name="connsiteX56" fmla="*/ 2608295 w 9019488"/>
              <a:gd name="connsiteY56" fmla="*/ 1168990 h 5601444"/>
              <a:gd name="connsiteX0" fmla="*/ 2608295 w 9016706"/>
              <a:gd name="connsiteY0" fmla="*/ 1168990 h 5601444"/>
              <a:gd name="connsiteX1" fmla="*/ 2580282 w 9016706"/>
              <a:gd name="connsiteY1" fmla="*/ 958982 h 5601444"/>
              <a:gd name="connsiteX2" fmla="*/ 2705328 w 9016706"/>
              <a:gd name="connsiteY2" fmla="*/ 724519 h 5601444"/>
              <a:gd name="connsiteX3" fmla="*/ 3033574 w 9016706"/>
              <a:gd name="connsiteY3" fmla="*/ 380643 h 5601444"/>
              <a:gd name="connsiteX4" fmla="*/ 3518129 w 9016706"/>
              <a:gd name="connsiteY4" fmla="*/ 247781 h 5601444"/>
              <a:gd name="connsiteX5" fmla="*/ 3760405 w 9016706"/>
              <a:gd name="connsiteY5" fmla="*/ 36765 h 5601444"/>
              <a:gd name="connsiteX6" fmla="*/ 4049575 w 9016706"/>
              <a:gd name="connsiteY6" fmla="*/ 52397 h 5601444"/>
              <a:gd name="connsiteX7" fmla="*/ 4260590 w 9016706"/>
              <a:gd name="connsiteY7" fmla="*/ 5505 h 5601444"/>
              <a:gd name="connsiteX8" fmla="*/ 4518498 w 9016706"/>
              <a:gd name="connsiteY8" fmla="*/ 138366 h 5601444"/>
              <a:gd name="connsiteX9" fmla="*/ 4995236 w 9016706"/>
              <a:gd name="connsiteY9" fmla="*/ 52396 h 5601444"/>
              <a:gd name="connsiteX10" fmla="*/ 5323482 w 9016706"/>
              <a:gd name="connsiteY10" fmla="*/ 333750 h 5601444"/>
              <a:gd name="connsiteX11" fmla="*/ 6198805 w 9016706"/>
              <a:gd name="connsiteY11" fmla="*/ 536950 h 5601444"/>
              <a:gd name="connsiteX12" fmla="*/ 6644282 w 9016706"/>
              <a:gd name="connsiteY12" fmla="*/ 138365 h 5601444"/>
              <a:gd name="connsiteX13" fmla="*/ 6792775 w 9016706"/>
              <a:gd name="connsiteY13" fmla="*/ 177442 h 5601444"/>
              <a:gd name="connsiteX14" fmla="*/ 6984252 w 9016706"/>
              <a:gd name="connsiteY14" fmla="*/ 106097 h 5601444"/>
              <a:gd name="connsiteX15" fmla="*/ 7269513 w 9016706"/>
              <a:gd name="connsiteY15" fmla="*/ 341566 h 5601444"/>
              <a:gd name="connsiteX16" fmla="*/ 7363298 w 9016706"/>
              <a:gd name="connsiteY16" fmla="*/ 333751 h 5601444"/>
              <a:gd name="connsiteX17" fmla="*/ 7488344 w 9016706"/>
              <a:gd name="connsiteY17" fmla="*/ 505690 h 5601444"/>
              <a:gd name="connsiteX18" fmla="*/ 7316405 w 9016706"/>
              <a:gd name="connsiteY18" fmla="*/ 724519 h 5601444"/>
              <a:gd name="connsiteX19" fmla="*/ 7480529 w 9016706"/>
              <a:gd name="connsiteY19" fmla="*/ 912090 h 5601444"/>
              <a:gd name="connsiteX20" fmla="*/ 7699359 w 9016706"/>
              <a:gd name="connsiteY20" fmla="*/ 1060582 h 5601444"/>
              <a:gd name="connsiteX21" fmla="*/ 7910375 w 9016706"/>
              <a:gd name="connsiteY21" fmla="*/ 1271597 h 5601444"/>
              <a:gd name="connsiteX22" fmla="*/ 8011974 w 9016706"/>
              <a:gd name="connsiteY22" fmla="*/ 1295043 h 5601444"/>
              <a:gd name="connsiteX23" fmla="*/ 8090129 w 9016706"/>
              <a:gd name="connsiteY23" fmla="*/ 1599843 h 5601444"/>
              <a:gd name="connsiteX24" fmla="*/ 8168282 w 9016706"/>
              <a:gd name="connsiteY24" fmla="*/ 1748336 h 5601444"/>
              <a:gd name="connsiteX25" fmla="*/ 8137021 w 9016706"/>
              <a:gd name="connsiteY25" fmla="*/ 1818673 h 5601444"/>
              <a:gd name="connsiteX26" fmla="*/ 8340221 w 9016706"/>
              <a:gd name="connsiteY26" fmla="*/ 2162551 h 5601444"/>
              <a:gd name="connsiteX27" fmla="*/ 8418375 w 9016706"/>
              <a:gd name="connsiteY27" fmla="*/ 2170368 h 5601444"/>
              <a:gd name="connsiteX28" fmla="*/ 8465266 w 9016706"/>
              <a:gd name="connsiteY28" fmla="*/ 2662735 h 5601444"/>
              <a:gd name="connsiteX29" fmla="*/ 8426190 w 9016706"/>
              <a:gd name="connsiteY29" fmla="*/ 3076951 h 5601444"/>
              <a:gd name="connsiteX30" fmla="*/ 9013438 w 9016706"/>
              <a:gd name="connsiteY30" fmla="*/ 3570571 h 5601444"/>
              <a:gd name="connsiteX31" fmla="*/ 8633924 w 9016706"/>
              <a:gd name="connsiteY31" fmla="*/ 3687644 h 5601444"/>
              <a:gd name="connsiteX32" fmla="*/ 8017446 w 9016706"/>
              <a:gd name="connsiteY32" fmla="*/ 3817394 h 5601444"/>
              <a:gd name="connsiteX33" fmla="*/ 6620837 w 9016706"/>
              <a:gd name="connsiteY33" fmla="*/ 3405196 h 5601444"/>
              <a:gd name="connsiteX34" fmla="*/ 6394191 w 9016706"/>
              <a:gd name="connsiteY34" fmla="*/ 3522427 h 5601444"/>
              <a:gd name="connsiteX35" fmla="*/ 6089391 w 9016706"/>
              <a:gd name="connsiteY35" fmla="*/ 3811596 h 5601444"/>
              <a:gd name="connsiteX36" fmla="*/ 5979976 w 9016706"/>
              <a:gd name="connsiteY36" fmla="*/ 4061688 h 5601444"/>
              <a:gd name="connsiteX37" fmla="*/ 5745514 w 9016706"/>
              <a:gd name="connsiteY37" fmla="*/ 4194550 h 5601444"/>
              <a:gd name="connsiteX38" fmla="*/ 5706438 w 9016706"/>
              <a:gd name="connsiteY38" fmla="*/ 4389935 h 5601444"/>
              <a:gd name="connsiteX39" fmla="*/ 5300037 w 9016706"/>
              <a:gd name="connsiteY39" fmla="*/ 4452458 h 5601444"/>
              <a:gd name="connsiteX40" fmla="*/ 5182807 w 9016706"/>
              <a:gd name="connsiteY40" fmla="*/ 4382119 h 5601444"/>
              <a:gd name="connsiteX41" fmla="*/ 4870192 w 9016706"/>
              <a:gd name="connsiteY41" fmla="*/ 4460273 h 5601444"/>
              <a:gd name="connsiteX42" fmla="*/ 4284037 w 9016706"/>
              <a:gd name="connsiteY42" fmla="*/ 4593134 h 5601444"/>
              <a:gd name="connsiteX43" fmla="*/ 3971422 w 9016706"/>
              <a:gd name="connsiteY43" fmla="*/ 4905750 h 5601444"/>
              <a:gd name="connsiteX44" fmla="*/ 3643176 w 9016706"/>
              <a:gd name="connsiteY44" fmla="*/ 4960458 h 5601444"/>
              <a:gd name="connsiteX45" fmla="*/ 3264787 w 9016706"/>
              <a:gd name="connsiteY45" fmla="*/ 4471854 h 5601444"/>
              <a:gd name="connsiteX46" fmla="*/ 2556837 w 9016706"/>
              <a:gd name="connsiteY46" fmla="*/ 5015165 h 5601444"/>
              <a:gd name="connsiteX47" fmla="*/ 1978498 w 9016706"/>
              <a:gd name="connsiteY47" fmla="*/ 5530982 h 5601444"/>
              <a:gd name="connsiteX48" fmla="*/ 860899 w 9016706"/>
              <a:gd name="connsiteY48" fmla="*/ 5562242 h 5601444"/>
              <a:gd name="connsiteX49" fmla="*/ 27909 w 9016706"/>
              <a:gd name="connsiteY49" fmla="*/ 5572663 h 5601444"/>
              <a:gd name="connsiteX50" fmla="*/ 32467 w 9016706"/>
              <a:gd name="connsiteY50" fmla="*/ 146182 h 5601444"/>
              <a:gd name="connsiteX51" fmla="*/ 251299 w 9016706"/>
              <a:gd name="connsiteY51" fmla="*/ 443165 h 5601444"/>
              <a:gd name="connsiteX52" fmla="*/ 1009389 w 9016706"/>
              <a:gd name="connsiteY52" fmla="*/ 677628 h 5601444"/>
              <a:gd name="connsiteX53" fmla="*/ 1642437 w 9016706"/>
              <a:gd name="connsiteY53" fmla="*/ 1349750 h 5601444"/>
              <a:gd name="connsiteX54" fmla="*/ 2158251 w 9016706"/>
              <a:gd name="connsiteY54" fmla="*/ 1967166 h 5601444"/>
              <a:gd name="connsiteX55" fmla="*/ 2455235 w 9016706"/>
              <a:gd name="connsiteY55" fmla="*/ 1506059 h 5601444"/>
              <a:gd name="connsiteX56" fmla="*/ 2608295 w 9016706"/>
              <a:gd name="connsiteY56" fmla="*/ 1168990 h 5601444"/>
              <a:gd name="connsiteX0" fmla="*/ 2608295 w 9017010"/>
              <a:gd name="connsiteY0" fmla="*/ 1168990 h 5601444"/>
              <a:gd name="connsiteX1" fmla="*/ 2580282 w 9017010"/>
              <a:gd name="connsiteY1" fmla="*/ 958982 h 5601444"/>
              <a:gd name="connsiteX2" fmla="*/ 2705328 w 9017010"/>
              <a:gd name="connsiteY2" fmla="*/ 724519 h 5601444"/>
              <a:gd name="connsiteX3" fmla="*/ 3033574 w 9017010"/>
              <a:gd name="connsiteY3" fmla="*/ 380643 h 5601444"/>
              <a:gd name="connsiteX4" fmla="*/ 3518129 w 9017010"/>
              <a:gd name="connsiteY4" fmla="*/ 247781 h 5601444"/>
              <a:gd name="connsiteX5" fmla="*/ 3760405 w 9017010"/>
              <a:gd name="connsiteY5" fmla="*/ 36765 h 5601444"/>
              <a:gd name="connsiteX6" fmla="*/ 4049575 w 9017010"/>
              <a:gd name="connsiteY6" fmla="*/ 52397 h 5601444"/>
              <a:gd name="connsiteX7" fmla="*/ 4260590 w 9017010"/>
              <a:gd name="connsiteY7" fmla="*/ 5505 h 5601444"/>
              <a:gd name="connsiteX8" fmla="*/ 4518498 w 9017010"/>
              <a:gd name="connsiteY8" fmla="*/ 138366 h 5601444"/>
              <a:gd name="connsiteX9" fmla="*/ 4995236 w 9017010"/>
              <a:gd name="connsiteY9" fmla="*/ 52396 h 5601444"/>
              <a:gd name="connsiteX10" fmla="*/ 5323482 w 9017010"/>
              <a:gd name="connsiteY10" fmla="*/ 333750 h 5601444"/>
              <a:gd name="connsiteX11" fmla="*/ 6198805 w 9017010"/>
              <a:gd name="connsiteY11" fmla="*/ 536950 h 5601444"/>
              <a:gd name="connsiteX12" fmla="*/ 6644282 w 9017010"/>
              <a:gd name="connsiteY12" fmla="*/ 138365 h 5601444"/>
              <a:gd name="connsiteX13" fmla="*/ 6792775 w 9017010"/>
              <a:gd name="connsiteY13" fmla="*/ 177442 h 5601444"/>
              <a:gd name="connsiteX14" fmla="*/ 6984252 w 9017010"/>
              <a:gd name="connsiteY14" fmla="*/ 106097 h 5601444"/>
              <a:gd name="connsiteX15" fmla="*/ 7269513 w 9017010"/>
              <a:gd name="connsiteY15" fmla="*/ 341566 h 5601444"/>
              <a:gd name="connsiteX16" fmla="*/ 7363298 w 9017010"/>
              <a:gd name="connsiteY16" fmla="*/ 333751 h 5601444"/>
              <a:gd name="connsiteX17" fmla="*/ 7488344 w 9017010"/>
              <a:gd name="connsiteY17" fmla="*/ 505690 h 5601444"/>
              <a:gd name="connsiteX18" fmla="*/ 7316405 w 9017010"/>
              <a:gd name="connsiteY18" fmla="*/ 724519 h 5601444"/>
              <a:gd name="connsiteX19" fmla="*/ 7480529 w 9017010"/>
              <a:gd name="connsiteY19" fmla="*/ 912090 h 5601444"/>
              <a:gd name="connsiteX20" fmla="*/ 7699359 w 9017010"/>
              <a:gd name="connsiteY20" fmla="*/ 1060582 h 5601444"/>
              <a:gd name="connsiteX21" fmla="*/ 7910375 w 9017010"/>
              <a:gd name="connsiteY21" fmla="*/ 1271597 h 5601444"/>
              <a:gd name="connsiteX22" fmla="*/ 8011974 w 9017010"/>
              <a:gd name="connsiteY22" fmla="*/ 1295043 h 5601444"/>
              <a:gd name="connsiteX23" fmla="*/ 8090129 w 9017010"/>
              <a:gd name="connsiteY23" fmla="*/ 1599843 h 5601444"/>
              <a:gd name="connsiteX24" fmla="*/ 8168282 w 9017010"/>
              <a:gd name="connsiteY24" fmla="*/ 1748336 h 5601444"/>
              <a:gd name="connsiteX25" fmla="*/ 8137021 w 9017010"/>
              <a:gd name="connsiteY25" fmla="*/ 1818673 h 5601444"/>
              <a:gd name="connsiteX26" fmla="*/ 8340221 w 9017010"/>
              <a:gd name="connsiteY26" fmla="*/ 2162551 h 5601444"/>
              <a:gd name="connsiteX27" fmla="*/ 8418375 w 9017010"/>
              <a:gd name="connsiteY27" fmla="*/ 2170368 h 5601444"/>
              <a:gd name="connsiteX28" fmla="*/ 8465266 w 9017010"/>
              <a:gd name="connsiteY28" fmla="*/ 2662735 h 5601444"/>
              <a:gd name="connsiteX29" fmla="*/ 8426190 w 9017010"/>
              <a:gd name="connsiteY29" fmla="*/ 3076951 h 5601444"/>
              <a:gd name="connsiteX30" fmla="*/ 9013438 w 9017010"/>
              <a:gd name="connsiteY30" fmla="*/ 3570571 h 5601444"/>
              <a:gd name="connsiteX31" fmla="*/ 8633924 w 9017010"/>
              <a:gd name="connsiteY31" fmla="*/ 3687644 h 5601444"/>
              <a:gd name="connsiteX32" fmla="*/ 8017446 w 9017010"/>
              <a:gd name="connsiteY32" fmla="*/ 3817394 h 5601444"/>
              <a:gd name="connsiteX33" fmla="*/ 6620837 w 9017010"/>
              <a:gd name="connsiteY33" fmla="*/ 3405196 h 5601444"/>
              <a:gd name="connsiteX34" fmla="*/ 6394191 w 9017010"/>
              <a:gd name="connsiteY34" fmla="*/ 3522427 h 5601444"/>
              <a:gd name="connsiteX35" fmla="*/ 6089391 w 9017010"/>
              <a:gd name="connsiteY35" fmla="*/ 3811596 h 5601444"/>
              <a:gd name="connsiteX36" fmla="*/ 5979976 w 9017010"/>
              <a:gd name="connsiteY36" fmla="*/ 4061688 h 5601444"/>
              <a:gd name="connsiteX37" fmla="*/ 5745514 w 9017010"/>
              <a:gd name="connsiteY37" fmla="*/ 4194550 h 5601444"/>
              <a:gd name="connsiteX38" fmla="*/ 5706438 w 9017010"/>
              <a:gd name="connsiteY38" fmla="*/ 4389935 h 5601444"/>
              <a:gd name="connsiteX39" fmla="*/ 5300037 w 9017010"/>
              <a:gd name="connsiteY39" fmla="*/ 4452458 h 5601444"/>
              <a:gd name="connsiteX40" fmla="*/ 5182807 w 9017010"/>
              <a:gd name="connsiteY40" fmla="*/ 4382119 h 5601444"/>
              <a:gd name="connsiteX41" fmla="*/ 4870192 w 9017010"/>
              <a:gd name="connsiteY41" fmla="*/ 4460273 h 5601444"/>
              <a:gd name="connsiteX42" fmla="*/ 4284037 w 9017010"/>
              <a:gd name="connsiteY42" fmla="*/ 4593134 h 5601444"/>
              <a:gd name="connsiteX43" fmla="*/ 3971422 w 9017010"/>
              <a:gd name="connsiteY43" fmla="*/ 4905750 h 5601444"/>
              <a:gd name="connsiteX44" fmla="*/ 3643176 w 9017010"/>
              <a:gd name="connsiteY44" fmla="*/ 4960458 h 5601444"/>
              <a:gd name="connsiteX45" fmla="*/ 3264787 w 9017010"/>
              <a:gd name="connsiteY45" fmla="*/ 4471854 h 5601444"/>
              <a:gd name="connsiteX46" fmla="*/ 2556837 w 9017010"/>
              <a:gd name="connsiteY46" fmla="*/ 5015165 h 5601444"/>
              <a:gd name="connsiteX47" fmla="*/ 1978498 w 9017010"/>
              <a:gd name="connsiteY47" fmla="*/ 5530982 h 5601444"/>
              <a:gd name="connsiteX48" fmla="*/ 860899 w 9017010"/>
              <a:gd name="connsiteY48" fmla="*/ 5562242 h 5601444"/>
              <a:gd name="connsiteX49" fmla="*/ 27909 w 9017010"/>
              <a:gd name="connsiteY49" fmla="*/ 5572663 h 5601444"/>
              <a:gd name="connsiteX50" fmla="*/ 32467 w 9017010"/>
              <a:gd name="connsiteY50" fmla="*/ 146182 h 5601444"/>
              <a:gd name="connsiteX51" fmla="*/ 251299 w 9017010"/>
              <a:gd name="connsiteY51" fmla="*/ 443165 h 5601444"/>
              <a:gd name="connsiteX52" fmla="*/ 1009389 w 9017010"/>
              <a:gd name="connsiteY52" fmla="*/ 677628 h 5601444"/>
              <a:gd name="connsiteX53" fmla="*/ 1642437 w 9017010"/>
              <a:gd name="connsiteY53" fmla="*/ 1349750 h 5601444"/>
              <a:gd name="connsiteX54" fmla="*/ 2158251 w 9017010"/>
              <a:gd name="connsiteY54" fmla="*/ 1967166 h 5601444"/>
              <a:gd name="connsiteX55" fmla="*/ 2455235 w 9017010"/>
              <a:gd name="connsiteY55" fmla="*/ 1506059 h 5601444"/>
              <a:gd name="connsiteX56" fmla="*/ 2608295 w 9017010"/>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017446 w 9019428"/>
              <a:gd name="connsiteY32" fmla="*/ 3817394 h 5601444"/>
              <a:gd name="connsiteX33" fmla="*/ 6620837 w 9019428"/>
              <a:gd name="connsiteY33" fmla="*/ 340519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6620837 w 9019428"/>
              <a:gd name="connsiteY33" fmla="*/ 340519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6620837 w 9019428"/>
              <a:gd name="connsiteY33" fmla="*/ 340519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7968053 w 9019428"/>
              <a:gd name="connsiteY33" fmla="*/ 435007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7968053 w 9019428"/>
              <a:gd name="connsiteY33" fmla="*/ 435007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339071 w 9019428"/>
              <a:gd name="connsiteY34" fmla="*/ 4692859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339071 w 9019428"/>
              <a:gd name="connsiteY34" fmla="*/ 4692859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17592 w 9019428"/>
              <a:gd name="connsiteY36" fmla="*/ 518944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17592 w 9019428"/>
              <a:gd name="connsiteY36" fmla="*/ 518944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61210 w 9019428"/>
              <a:gd name="connsiteY37" fmla="*/ 5328406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61210 w 9019428"/>
              <a:gd name="connsiteY37" fmla="*/ 5328406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61210 w 9019428"/>
              <a:gd name="connsiteY37" fmla="*/ 5328406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79498 w 9019428"/>
              <a:gd name="connsiteY37" fmla="*/ 5358886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597335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597335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06600 w 9019428"/>
              <a:gd name="connsiteY44" fmla="*/ 5515194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06600 w 9019428"/>
              <a:gd name="connsiteY44" fmla="*/ 5515194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42020"/>
              <a:gd name="connsiteX1" fmla="*/ 2580282 w 9019428"/>
              <a:gd name="connsiteY1" fmla="*/ 958982 h 5642020"/>
              <a:gd name="connsiteX2" fmla="*/ 2705328 w 9019428"/>
              <a:gd name="connsiteY2" fmla="*/ 724519 h 5642020"/>
              <a:gd name="connsiteX3" fmla="*/ 3033574 w 9019428"/>
              <a:gd name="connsiteY3" fmla="*/ 380643 h 5642020"/>
              <a:gd name="connsiteX4" fmla="*/ 3518129 w 9019428"/>
              <a:gd name="connsiteY4" fmla="*/ 247781 h 5642020"/>
              <a:gd name="connsiteX5" fmla="*/ 3760405 w 9019428"/>
              <a:gd name="connsiteY5" fmla="*/ 36765 h 5642020"/>
              <a:gd name="connsiteX6" fmla="*/ 4049575 w 9019428"/>
              <a:gd name="connsiteY6" fmla="*/ 52397 h 5642020"/>
              <a:gd name="connsiteX7" fmla="*/ 4260590 w 9019428"/>
              <a:gd name="connsiteY7" fmla="*/ 5505 h 5642020"/>
              <a:gd name="connsiteX8" fmla="*/ 4518498 w 9019428"/>
              <a:gd name="connsiteY8" fmla="*/ 138366 h 5642020"/>
              <a:gd name="connsiteX9" fmla="*/ 4995236 w 9019428"/>
              <a:gd name="connsiteY9" fmla="*/ 52396 h 5642020"/>
              <a:gd name="connsiteX10" fmla="*/ 5323482 w 9019428"/>
              <a:gd name="connsiteY10" fmla="*/ 333750 h 5642020"/>
              <a:gd name="connsiteX11" fmla="*/ 6198805 w 9019428"/>
              <a:gd name="connsiteY11" fmla="*/ 536950 h 5642020"/>
              <a:gd name="connsiteX12" fmla="*/ 6644282 w 9019428"/>
              <a:gd name="connsiteY12" fmla="*/ 138365 h 5642020"/>
              <a:gd name="connsiteX13" fmla="*/ 6792775 w 9019428"/>
              <a:gd name="connsiteY13" fmla="*/ 177442 h 5642020"/>
              <a:gd name="connsiteX14" fmla="*/ 6984252 w 9019428"/>
              <a:gd name="connsiteY14" fmla="*/ 106097 h 5642020"/>
              <a:gd name="connsiteX15" fmla="*/ 7269513 w 9019428"/>
              <a:gd name="connsiteY15" fmla="*/ 341566 h 5642020"/>
              <a:gd name="connsiteX16" fmla="*/ 7363298 w 9019428"/>
              <a:gd name="connsiteY16" fmla="*/ 333751 h 5642020"/>
              <a:gd name="connsiteX17" fmla="*/ 7488344 w 9019428"/>
              <a:gd name="connsiteY17" fmla="*/ 505690 h 5642020"/>
              <a:gd name="connsiteX18" fmla="*/ 7316405 w 9019428"/>
              <a:gd name="connsiteY18" fmla="*/ 724519 h 5642020"/>
              <a:gd name="connsiteX19" fmla="*/ 7480529 w 9019428"/>
              <a:gd name="connsiteY19" fmla="*/ 912090 h 5642020"/>
              <a:gd name="connsiteX20" fmla="*/ 7699359 w 9019428"/>
              <a:gd name="connsiteY20" fmla="*/ 1060582 h 5642020"/>
              <a:gd name="connsiteX21" fmla="*/ 7910375 w 9019428"/>
              <a:gd name="connsiteY21" fmla="*/ 1271597 h 5642020"/>
              <a:gd name="connsiteX22" fmla="*/ 8011974 w 9019428"/>
              <a:gd name="connsiteY22" fmla="*/ 1295043 h 5642020"/>
              <a:gd name="connsiteX23" fmla="*/ 8090129 w 9019428"/>
              <a:gd name="connsiteY23" fmla="*/ 1599843 h 5642020"/>
              <a:gd name="connsiteX24" fmla="*/ 8168282 w 9019428"/>
              <a:gd name="connsiteY24" fmla="*/ 1748336 h 5642020"/>
              <a:gd name="connsiteX25" fmla="*/ 8137021 w 9019428"/>
              <a:gd name="connsiteY25" fmla="*/ 1818673 h 5642020"/>
              <a:gd name="connsiteX26" fmla="*/ 8340221 w 9019428"/>
              <a:gd name="connsiteY26" fmla="*/ 2162551 h 5642020"/>
              <a:gd name="connsiteX27" fmla="*/ 8418375 w 9019428"/>
              <a:gd name="connsiteY27" fmla="*/ 2170368 h 5642020"/>
              <a:gd name="connsiteX28" fmla="*/ 8465266 w 9019428"/>
              <a:gd name="connsiteY28" fmla="*/ 2662735 h 5642020"/>
              <a:gd name="connsiteX29" fmla="*/ 8426190 w 9019428"/>
              <a:gd name="connsiteY29" fmla="*/ 3076951 h 5642020"/>
              <a:gd name="connsiteX30" fmla="*/ 9013438 w 9019428"/>
              <a:gd name="connsiteY30" fmla="*/ 3570571 h 5642020"/>
              <a:gd name="connsiteX31" fmla="*/ 8633924 w 9019428"/>
              <a:gd name="connsiteY31" fmla="*/ 3687644 h 5642020"/>
              <a:gd name="connsiteX32" fmla="*/ 8200326 w 9019428"/>
              <a:gd name="connsiteY32" fmla="*/ 3945410 h 5642020"/>
              <a:gd name="connsiteX33" fmla="*/ 8004629 w 9019428"/>
              <a:gd name="connsiteY33" fmla="*/ 4362268 h 5642020"/>
              <a:gd name="connsiteX34" fmla="*/ 7473183 w 9019428"/>
              <a:gd name="connsiteY34" fmla="*/ 4692859 h 5642020"/>
              <a:gd name="connsiteX35" fmla="*/ 7284207 w 9019428"/>
              <a:gd name="connsiteY35" fmla="*/ 5134428 h 5642020"/>
              <a:gd name="connsiteX36" fmla="*/ 6784648 w 9019428"/>
              <a:gd name="connsiteY36" fmla="*/ 5213832 h 5642020"/>
              <a:gd name="connsiteX37" fmla="*/ 6422170 w 9019428"/>
              <a:gd name="connsiteY37" fmla="*/ 5377174 h 5642020"/>
              <a:gd name="connsiteX38" fmla="*/ 6206310 w 9019428"/>
              <a:gd name="connsiteY38" fmla="*/ 5389679 h 5642020"/>
              <a:gd name="connsiteX39" fmla="*/ 5873061 w 9019428"/>
              <a:gd name="connsiteY39" fmla="*/ 5299802 h 5642020"/>
              <a:gd name="connsiteX40" fmla="*/ 5347399 w 9019428"/>
              <a:gd name="connsiteY40" fmla="*/ 5326999 h 5642020"/>
              <a:gd name="connsiteX41" fmla="*/ 5162800 w 9019428"/>
              <a:gd name="connsiteY41" fmla="*/ 5289329 h 5642020"/>
              <a:gd name="connsiteX42" fmla="*/ 4546165 w 9019428"/>
              <a:gd name="connsiteY42" fmla="*/ 5409998 h 5642020"/>
              <a:gd name="connsiteX43" fmla="*/ 4038478 w 9019428"/>
              <a:gd name="connsiteY43" fmla="*/ 5521446 h 5642020"/>
              <a:gd name="connsiteX44" fmla="*/ 3606600 w 9019428"/>
              <a:gd name="connsiteY44" fmla="*/ 5515194 h 5642020"/>
              <a:gd name="connsiteX45" fmla="*/ 3057523 w 9019428"/>
              <a:gd name="connsiteY45" fmla="*/ 5502078 h 5642020"/>
              <a:gd name="connsiteX46" fmla="*/ 2556837 w 9019428"/>
              <a:gd name="connsiteY46" fmla="*/ 5015165 h 5642020"/>
              <a:gd name="connsiteX47" fmla="*/ 1978498 w 9019428"/>
              <a:gd name="connsiteY47" fmla="*/ 5530982 h 5642020"/>
              <a:gd name="connsiteX48" fmla="*/ 860899 w 9019428"/>
              <a:gd name="connsiteY48" fmla="*/ 5562242 h 5642020"/>
              <a:gd name="connsiteX49" fmla="*/ 27909 w 9019428"/>
              <a:gd name="connsiteY49" fmla="*/ 5572663 h 5642020"/>
              <a:gd name="connsiteX50" fmla="*/ 32467 w 9019428"/>
              <a:gd name="connsiteY50" fmla="*/ 146182 h 5642020"/>
              <a:gd name="connsiteX51" fmla="*/ 251299 w 9019428"/>
              <a:gd name="connsiteY51" fmla="*/ 443165 h 5642020"/>
              <a:gd name="connsiteX52" fmla="*/ 1009389 w 9019428"/>
              <a:gd name="connsiteY52" fmla="*/ 677628 h 5642020"/>
              <a:gd name="connsiteX53" fmla="*/ 1642437 w 9019428"/>
              <a:gd name="connsiteY53" fmla="*/ 1349750 h 5642020"/>
              <a:gd name="connsiteX54" fmla="*/ 2158251 w 9019428"/>
              <a:gd name="connsiteY54" fmla="*/ 1967166 h 5642020"/>
              <a:gd name="connsiteX55" fmla="*/ 2455235 w 9019428"/>
              <a:gd name="connsiteY55" fmla="*/ 1506059 h 5642020"/>
              <a:gd name="connsiteX56" fmla="*/ 2608295 w 9019428"/>
              <a:gd name="connsiteY56" fmla="*/ 1168990 h 5642020"/>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06600 w 9019428"/>
              <a:gd name="connsiteY44" fmla="*/ 5515194 h 5601444"/>
              <a:gd name="connsiteX45" fmla="*/ 3057523 w 9019428"/>
              <a:gd name="connsiteY45" fmla="*/ 5502078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0207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3255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3255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3255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161155 w 9019428"/>
              <a:gd name="connsiteY45" fmla="*/ 5544750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34739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475415 w 9019428"/>
              <a:gd name="connsiteY40" fmla="*/ 5308711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475415 w 9019428"/>
              <a:gd name="connsiteY40" fmla="*/ 5308711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475415 w 9019428"/>
              <a:gd name="connsiteY40" fmla="*/ 5308711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6375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6375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03541 w 9019428"/>
              <a:gd name="connsiteY39" fmla="*/ 5275418 h 5588014"/>
              <a:gd name="connsiteX40" fmla="*/ 5536375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23101"/>
              <a:gd name="connsiteY0" fmla="*/ 1168990 h 5588014"/>
              <a:gd name="connsiteX1" fmla="*/ 2580282 w 9023101"/>
              <a:gd name="connsiteY1" fmla="*/ 958982 h 5588014"/>
              <a:gd name="connsiteX2" fmla="*/ 2705328 w 9023101"/>
              <a:gd name="connsiteY2" fmla="*/ 724519 h 5588014"/>
              <a:gd name="connsiteX3" fmla="*/ 3033574 w 9023101"/>
              <a:gd name="connsiteY3" fmla="*/ 380643 h 5588014"/>
              <a:gd name="connsiteX4" fmla="*/ 3518129 w 9023101"/>
              <a:gd name="connsiteY4" fmla="*/ 247781 h 5588014"/>
              <a:gd name="connsiteX5" fmla="*/ 3760405 w 9023101"/>
              <a:gd name="connsiteY5" fmla="*/ 36765 h 5588014"/>
              <a:gd name="connsiteX6" fmla="*/ 4049575 w 9023101"/>
              <a:gd name="connsiteY6" fmla="*/ 52397 h 5588014"/>
              <a:gd name="connsiteX7" fmla="*/ 4260590 w 9023101"/>
              <a:gd name="connsiteY7" fmla="*/ 5505 h 5588014"/>
              <a:gd name="connsiteX8" fmla="*/ 4518498 w 9023101"/>
              <a:gd name="connsiteY8" fmla="*/ 138366 h 5588014"/>
              <a:gd name="connsiteX9" fmla="*/ 4995236 w 9023101"/>
              <a:gd name="connsiteY9" fmla="*/ 52396 h 5588014"/>
              <a:gd name="connsiteX10" fmla="*/ 5323482 w 9023101"/>
              <a:gd name="connsiteY10" fmla="*/ 333750 h 5588014"/>
              <a:gd name="connsiteX11" fmla="*/ 6198805 w 9023101"/>
              <a:gd name="connsiteY11" fmla="*/ 536950 h 5588014"/>
              <a:gd name="connsiteX12" fmla="*/ 6644282 w 9023101"/>
              <a:gd name="connsiteY12" fmla="*/ 138365 h 5588014"/>
              <a:gd name="connsiteX13" fmla="*/ 6792775 w 9023101"/>
              <a:gd name="connsiteY13" fmla="*/ 177442 h 5588014"/>
              <a:gd name="connsiteX14" fmla="*/ 6984252 w 9023101"/>
              <a:gd name="connsiteY14" fmla="*/ 106097 h 5588014"/>
              <a:gd name="connsiteX15" fmla="*/ 7269513 w 9023101"/>
              <a:gd name="connsiteY15" fmla="*/ 341566 h 5588014"/>
              <a:gd name="connsiteX16" fmla="*/ 7363298 w 9023101"/>
              <a:gd name="connsiteY16" fmla="*/ 333751 h 5588014"/>
              <a:gd name="connsiteX17" fmla="*/ 7488344 w 9023101"/>
              <a:gd name="connsiteY17" fmla="*/ 505690 h 5588014"/>
              <a:gd name="connsiteX18" fmla="*/ 7316405 w 9023101"/>
              <a:gd name="connsiteY18" fmla="*/ 724519 h 5588014"/>
              <a:gd name="connsiteX19" fmla="*/ 7480529 w 9023101"/>
              <a:gd name="connsiteY19" fmla="*/ 912090 h 5588014"/>
              <a:gd name="connsiteX20" fmla="*/ 7699359 w 9023101"/>
              <a:gd name="connsiteY20" fmla="*/ 1060582 h 5588014"/>
              <a:gd name="connsiteX21" fmla="*/ 7910375 w 9023101"/>
              <a:gd name="connsiteY21" fmla="*/ 1271597 h 5588014"/>
              <a:gd name="connsiteX22" fmla="*/ 8011974 w 9023101"/>
              <a:gd name="connsiteY22" fmla="*/ 1295043 h 5588014"/>
              <a:gd name="connsiteX23" fmla="*/ 8090129 w 9023101"/>
              <a:gd name="connsiteY23" fmla="*/ 1599843 h 5588014"/>
              <a:gd name="connsiteX24" fmla="*/ 8168282 w 9023101"/>
              <a:gd name="connsiteY24" fmla="*/ 1748336 h 5588014"/>
              <a:gd name="connsiteX25" fmla="*/ 8137021 w 9023101"/>
              <a:gd name="connsiteY25" fmla="*/ 1818673 h 5588014"/>
              <a:gd name="connsiteX26" fmla="*/ 8340221 w 9023101"/>
              <a:gd name="connsiteY26" fmla="*/ 2162551 h 5588014"/>
              <a:gd name="connsiteX27" fmla="*/ 8418375 w 9023101"/>
              <a:gd name="connsiteY27" fmla="*/ 2170368 h 5588014"/>
              <a:gd name="connsiteX28" fmla="*/ 8465266 w 9023101"/>
              <a:gd name="connsiteY28" fmla="*/ 2662735 h 5588014"/>
              <a:gd name="connsiteX29" fmla="*/ 8426190 w 9023101"/>
              <a:gd name="connsiteY29" fmla="*/ 3076951 h 5588014"/>
              <a:gd name="connsiteX30" fmla="*/ 9017248 w 9023101"/>
              <a:gd name="connsiteY30" fmla="*/ 3555331 h 5588014"/>
              <a:gd name="connsiteX31" fmla="*/ 8633924 w 9023101"/>
              <a:gd name="connsiteY31" fmla="*/ 3687644 h 5588014"/>
              <a:gd name="connsiteX32" fmla="*/ 8200326 w 9023101"/>
              <a:gd name="connsiteY32" fmla="*/ 3945410 h 5588014"/>
              <a:gd name="connsiteX33" fmla="*/ 8004629 w 9023101"/>
              <a:gd name="connsiteY33" fmla="*/ 4362268 h 5588014"/>
              <a:gd name="connsiteX34" fmla="*/ 7473183 w 9023101"/>
              <a:gd name="connsiteY34" fmla="*/ 4692859 h 5588014"/>
              <a:gd name="connsiteX35" fmla="*/ 7284207 w 9023101"/>
              <a:gd name="connsiteY35" fmla="*/ 5134428 h 5588014"/>
              <a:gd name="connsiteX36" fmla="*/ 6784648 w 9023101"/>
              <a:gd name="connsiteY36" fmla="*/ 5213832 h 5588014"/>
              <a:gd name="connsiteX37" fmla="*/ 6422170 w 9023101"/>
              <a:gd name="connsiteY37" fmla="*/ 5377174 h 5588014"/>
              <a:gd name="connsiteX38" fmla="*/ 6206310 w 9023101"/>
              <a:gd name="connsiteY38" fmla="*/ 5389679 h 5588014"/>
              <a:gd name="connsiteX39" fmla="*/ 5903541 w 9023101"/>
              <a:gd name="connsiteY39" fmla="*/ 5275418 h 5588014"/>
              <a:gd name="connsiteX40" fmla="*/ 5536375 w 9023101"/>
              <a:gd name="connsiteY40" fmla="*/ 5326999 h 5588014"/>
              <a:gd name="connsiteX41" fmla="*/ 5162800 w 9023101"/>
              <a:gd name="connsiteY41" fmla="*/ 5289329 h 5588014"/>
              <a:gd name="connsiteX42" fmla="*/ 4546165 w 9023101"/>
              <a:gd name="connsiteY42" fmla="*/ 5409998 h 5588014"/>
              <a:gd name="connsiteX43" fmla="*/ 4038478 w 9023101"/>
              <a:gd name="connsiteY43" fmla="*/ 5521446 h 5588014"/>
              <a:gd name="connsiteX44" fmla="*/ 3606600 w 9023101"/>
              <a:gd name="connsiteY44" fmla="*/ 5515194 h 5588014"/>
              <a:gd name="connsiteX45" fmla="*/ 3161155 w 9023101"/>
              <a:gd name="connsiteY45" fmla="*/ 5544750 h 5588014"/>
              <a:gd name="connsiteX46" fmla="*/ 2526357 w 9023101"/>
              <a:gd name="connsiteY46" fmla="*/ 5563805 h 5588014"/>
              <a:gd name="connsiteX47" fmla="*/ 1984594 w 9023101"/>
              <a:gd name="connsiteY47" fmla="*/ 5561462 h 5588014"/>
              <a:gd name="connsiteX48" fmla="*/ 860899 w 9023101"/>
              <a:gd name="connsiteY48" fmla="*/ 5562242 h 5588014"/>
              <a:gd name="connsiteX49" fmla="*/ 27909 w 9023101"/>
              <a:gd name="connsiteY49" fmla="*/ 5572663 h 5588014"/>
              <a:gd name="connsiteX50" fmla="*/ 32467 w 9023101"/>
              <a:gd name="connsiteY50" fmla="*/ 146182 h 5588014"/>
              <a:gd name="connsiteX51" fmla="*/ 251299 w 9023101"/>
              <a:gd name="connsiteY51" fmla="*/ 443165 h 5588014"/>
              <a:gd name="connsiteX52" fmla="*/ 1009389 w 9023101"/>
              <a:gd name="connsiteY52" fmla="*/ 677628 h 5588014"/>
              <a:gd name="connsiteX53" fmla="*/ 1642437 w 9023101"/>
              <a:gd name="connsiteY53" fmla="*/ 1349750 h 5588014"/>
              <a:gd name="connsiteX54" fmla="*/ 2158251 w 9023101"/>
              <a:gd name="connsiteY54" fmla="*/ 1967166 h 5588014"/>
              <a:gd name="connsiteX55" fmla="*/ 2455235 w 9023101"/>
              <a:gd name="connsiteY55" fmla="*/ 1506059 h 5588014"/>
              <a:gd name="connsiteX56" fmla="*/ 2608295 w 9023101"/>
              <a:gd name="connsiteY56" fmla="*/ 1168990 h 5588014"/>
              <a:gd name="connsiteX0" fmla="*/ 2608295 w 9022366"/>
              <a:gd name="connsiteY0" fmla="*/ 1168990 h 5588014"/>
              <a:gd name="connsiteX1" fmla="*/ 2580282 w 9022366"/>
              <a:gd name="connsiteY1" fmla="*/ 958982 h 5588014"/>
              <a:gd name="connsiteX2" fmla="*/ 2705328 w 9022366"/>
              <a:gd name="connsiteY2" fmla="*/ 724519 h 5588014"/>
              <a:gd name="connsiteX3" fmla="*/ 3033574 w 9022366"/>
              <a:gd name="connsiteY3" fmla="*/ 380643 h 5588014"/>
              <a:gd name="connsiteX4" fmla="*/ 3518129 w 9022366"/>
              <a:gd name="connsiteY4" fmla="*/ 247781 h 5588014"/>
              <a:gd name="connsiteX5" fmla="*/ 3760405 w 9022366"/>
              <a:gd name="connsiteY5" fmla="*/ 36765 h 5588014"/>
              <a:gd name="connsiteX6" fmla="*/ 4049575 w 9022366"/>
              <a:gd name="connsiteY6" fmla="*/ 52397 h 5588014"/>
              <a:gd name="connsiteX7" fmla="*/ 4260590 w 9022366"/>
              <a:gd name="connsiteY7" fmla="*/ 5505 h 5588014"/>
              <a:gd name="connsiteX8" fmla="*/ 4518498 w 9022366"/>
              <a:gd name="connsiteY8" fmla="*/ 138366 h 5588014"/>
              <a:gd name="connsiteX9" fmla="*/ 4995236 w 9022366"/>
              <a:gd name="connsiteY9" fmla="*/ 52396 h 5588014"/>
              <a:gd name="connsiteX10" fmla="*/ 5323482 w 9022366"/>
              <a:gd name="connsiteY10" fmla="*/ 333750 h 5588014"/>
              <a:gd name="connsiteX11" fmla="*/ 6198805 w 9022366"/>
              <a:gd name="connsiteY11" fmla="*/ 536950 h 5588014"/>
              <a:gd name="connsiteX12" fmla="*/ 6644282 w 9022366"/>
              <a:gd name="connsiteY12" fmla="*/ 138365 h 5588014"/>
              <a:gd name="connsiteX13" fmla="*/ 6792775 w 9022366"/>
              <a:gd name="connsiteY13" fmla="*/ 177442 h 5588014"/>
              <a:gd name="connsiteX14" fmla="*/ 6984252 w 9022366"/>
              <a:gd name="connsiteY14" fmla="*/ 106097 h 5588014"/>
              <a:gd name="connsiteX15" fmla="*/ 7269513 w 9022366"/>
              <a:gd name="connsiteY15" fmla="*/ 341566 h 5588014"/>
              <a:gd name="connsiteX16" fmla="*/ 7363298 w 9022366"/>
              <a:gd name="connsiteY16" fmla="*/ 333751 h 5588014"/>
              <a:gd name="connsiteX17" fmla="*/ 7488344 w 9022366"/>
              <a:gd name="connsiteY17" fmla="*/ 505690 h 5588014"/>
              <a:gd name="connsiteX18" fmla="*/ 7316405 w 9022366"/>
              <a:gd name="connsiteY18" fmla="*/ 724519 h 5588014"/>
              <a:gd name="connsiteX19" fmla="*/ 7480529 w 9022366"/>
              <a:gd name="connsiteY19" fmla="*/ 912090 h 5588014"/>
              <a:gd name="connsiteX20" fmla="*/ 7699359 w 9022366"/>
              <a:gd name="connsiteY20" fmla="*/ 1060582 h 5588014"/>
              <a:gd name="connsiteX21" fmla="*/ 7910375 w 9022366"/>
              <a:gd name="connsiteY21" fmla="*/ 1271597 h 5588014"/>
              <a:gd name="connsiteX22" fmla="*/ 8011974 w 9022366"/>
              <a:gd name="connsiteY22" fmla="*/ 1295043 h 5588014"/>
              <a:gd name="connsiteX23" fmla="*/ 8090129 w 9022366"/>
              <a:gd name="connsiteY23" fmla="*/ 1599843 h 5588014"/>
              <a:gd name="connsiteX24" fmla="*/ 8168282 w 9022366"/>
              <a:gd name="connsiteY24" fmla="*/ 1748336 h 5588014"/>
              <a:gd name="connsiteX25" fmla="*/ 8137021 w 9022366"/>
              <a:gd name="connsiteY25" fmla="*/ 1818673 h 5588014"/>
              <a:gd name="connsiteX26" fmla="*/ 8340221 w 9022366"/>
              <a:gd name="connsiteY26" fmla="*/ 2162551 h 5588014"/>
              <a:gd name="connsiteX27" fmla="*/ 8418375 w 9022366"/>
              <a:gd name="connsiteY27" fmla="*/ 2170368 h 5588014"/>
              <a:gd name="connsiteX28" fmla="*/ 8465266 w 9022366"/>
              <a:gd name="connsiteY28" fmla="*/ 2662735 h 5588014"/>
              <a:gd name="connsiteX29" fmla="*/ 8426190 w 9022366"/>
              <a:gd name="connsiteY29" fmla="*/ 3076951 h 5588014"/>
              <a:gd name="connsiteX30" fmla="*/ 9017248 w 9022366"/>
              <a:gd name="connsiteY30" fmla="*/ 3555331 h 5588014"/>
              <a:gd name="connsiteX31" fmla="*/ 8633924 w 9022366"/>
              <a:gd name="connsiteY31" fmla="*/ 3687644 h 5588014"/>
              <a:gd name="connsiteX32" fmla="*/ 8200326 w 9022366"/>
              <a:gd name="connsiteY32" fmla="*/ 3945410 h 5588014"/>
              <a:gd name="connsiteX33" fmla="*/ 8004629 w 9022366"/>
              <a:gd name="connsiteY33" fmla="*/ 4362268 h 5588014"/>
              <a:gd name="connsiteX34" fmla="*/ 7473183 w 9022366"/>
              <a:gd name="connsiteY34" fmla="*/ 4692859 h 5588014"/>
              <a:gd name="connsiteX35" fmla="*/ 7284207 w 9022366"/>
              <a:gd name="connsiteY35" fmla="*/ 5134428 h 5588014"/>
              <a:gd name="connsiteX36" fmla="*/ 6784648 w 9022366"/>
              <a:gd name="connsiteY36" fmla="*/ 5213832 h 5588014"/>
              <a:gd name="connsiteX37" fmla="*/ 6422170 w 9022366"/>
              <a:gd name="connsiteY37" fmla="*/ 5377174 h 5588014"/>
              <a:gd name="connsiteX38" fmla="*/ 6206310 w 9022366"/>
              <a:gd name="connsiteY38" fmla="*/ 5389679 h 5588014"/>
              <a:gd name="connsiteX39" fmla="*/ 5903541 w 9022366"/>
              <a:gd name="connsiteY39" fmla="*/ 5275418 h 5588014"/>
              <a:gd name="connsiteX40" fmla="*/ 5536375 w 9022366"/>
              <a:gd name="connsiteY40" fmla="*/ 5326999 h 5588014"/>
              <a:gd name="connsiteX41" fmla="*/ 5162800 w 9022366"/>
              <a:gd name="connsiteY41" fmla="*/ 5289329 h 5588014"/>
              <a:gd name="connsiteX42" fmla="*/ 4546165 w 9022366"/>
              <a:gd name="connsiteY42" fmla="*/ 5409998 h 5588014"/>
              <a:gd name="connsiteX43" fmla="*/ 4038478 w 9022366"/>
              <a:gd name="connsiteY43" fmla="*/ 5521446 h 5588014"/>
              <a:gd name="connsiteX44" fmla="*/ 3606600 w 9022366"/>
              <a:gd name="connsiteY44" fmla="*/ 5515194 h 5588014"/>
              <a:gd name="connsiteX45" fmla="*/ 3161155 w 9022366"/>
              <a:gd name="connsiteY45" fmla="*/ 5544750 h 5588014"/>
              <a:gd name="connsiteX46" fmla="*/ 2526357 w 9022366"/>
              <a:gd name="connsiteY46" fmla="*/ 5563805 h 5588014"/>
              <a:gd name="connsiteX47" fmla="*/ 1984594 w 9022366"/>
              <a:gd name="connsiteY47" fmla="*/ 5561462 h 5588014"/>
              <a:gd name="connsiteX48" fmla="*/ 860899 w 9022366"/>
              <a:gd name="connsiteY48" fmla="*/ 5562242 h 5588014"/>
              <a:gd name="connsiteX49" fmla="*/ 27909 w 9022366"/>
              <a:gd name="connsiteY49" fmla="*/ 5572663 h 5588014"/>
              <a:gd name="connsiteX50" fmla="*/ 32467 w 9022366"/>
              <a:gd name="connsiteY50" fmla="*/ 146182 h 5588014"/>
              <a:gd name="connsiteX51" fmla="*/ 251299 w 9022366"/>
              <a:gd name="connsiteY51" fmla="*/ 443165 h 5588014"/>
              <a:gd name="connsiteX52" fmla="*/ 1009389 w 9022366"/>
              <a:gd name="connsiteY52" fmla="*/ 677628 h 5588014"/>
              <a:gd name="connsiteX53" fmla="*/ 1642437 w 9022366"/>
              <a:gd name="connsiteY53" fmla="*/ 1349750 h 5588014"/>
              <a:gd name="connsiteX54" fmla="*/ 2158251 w 9022366"/>
              <a:gd name="connsiteY54" fmla="*/ 1967166 h 5588014"/>
              <a:gd name="connsiteX55" fmla="*/ 2455235 w 9022366"/>
              <a:gd name="connsiteY55" fmla="*/ 1506059 h 5588014"/>
              <a:gd name="connsiteX56" fmla="*/ 2608295 w 9022366"/>
              <a:gd name="connsiteY56" fmla="*/ 1168990 h 5588014"/>
              <a:gd name="connsiteX0" fmla="*/ 2608295 w 9041122"/>
              <a:gd name="connsiteY0" fmla="*/ 1168990 h 5588014"/>
              <a:gd name="connsiteX1" fmla="*/ 2580282 w 9041122"/>
              <a:gd name="connsiteY1" fmla="*/ 958982 h 5588014"/>
              <a:gd name="connsiteX2" fmla="*/ 2705328 w 9041122"/>
              <a:gd name="connsiteY2" fmla="*/ 724519 h 5588014"/>
              <a:gd name="connsiteX3" fmla="*/ 3033574 w 9041122"/>
              <a:gd name="connsiteY3" fmla="*/ 380643 h 5588014"/>
              <a:gd name="connsiteX4" fmla="*/ 3518129 w 9041122"/>
              <a:gd name="connsiteY4" fmla="*/ 247781 h 5588014"/>
              <a:gd name="connsiteX5" fmla="*/ 3760405 w 9041122"/>
              <a:gd name="connsiteY5" fmla="*/ 36765 h 5588014"/>
              <a:gd name="connsiteX6" fmla="*/ 4049575 w 9041122"/>
              <a:gd name="connsiteY6" fmla="*/ 52397 h 5588014"/>
              <a:gd name="connsiteX7" fmla="*/ 4260590 w 9041122"/>
              <a:gd name="connsiteY7" fmla="*/ 5505 h 5588014"/>
              <a:gd name="connsiteX8" fmla="*/ 4518498 w 9041122"/>
              <a:gd name="connsiteY8" fmla="*/ 138366 h 5588014"/>
              <a:gd name="connsiteX9" fmla="*/ 4995236 w 9041122"/>
              <a:gd name="connsiteY9" fmla="*/ 52396 h 5588014"/>
              <a:gd name="connsiteX10" fmla="*/ 5323482 w 9041122"/>
              <a:gd name="connsiteY10" fmla="*/ 333750 h 5588014"/>
              <a:gd name="connsiteX11" fmla="*/ 6198805 w 9041122"/>
              <a:gd name="connsiteY11" fmla="*/ 536950 h 5588014"/>
              <a:gd name="connsiteX12" fmla="*/ 6644282 w 9041122"/>
              <a:gd name="connsiteY12" fmla="*/ 138365 h 5588014"/>
              <a:gd name="connsiteX13" fmla="*/ 6792775 w 9041122"/>
              <a:gd name="connsiteY13" fmla="*/ 177442 h 5588014"/>
              <a:gd name="connsiteX14" fmla="*/ 6984252 w 9041122"/>
              <a:gd name="connsiteY14" fmla="*/ 106097 h 5588014"/>
              <a:gd name="connsiteX15" fmla="*/ 7269513 w 9041122"/>
              <a:gd name="connsiteY15" fmla="*/ 341566 h 5588014"/>
              <a:gd name="connsiteX16" fmla="*/ 7363298 w 9041122"/>
              <a:gd name="connsiteY16" fmla="*/ 333751 h 5588014"/>
              <a:gd name="connsiteX17" fmla="*/ 7488344 w 9041122"/>
              <a:gd name="connsiteY17" fmla="*/ 505690 h 5588014"/>
              <a:gd name="connsiteX18" fmla="*/ 7316405 w 9041122"/>
              <a:gd name="connsiteY18" fmla="*/ 724519 h 5588014"/>
              <a:gd name="connsiteX19" fmla="*/ 7480529 w 9041122"/>
              <a:gd name="connsiteY19" fmla="*/ 912090 h 5588014"/>
              <a:gd name="connsiteX20" fmla="*/ 7699359 w 9041122"/>
              <a:gd name="connsiteY20" fmla="*/ 1060582 h 5588014"/>
              <a:gd name="connsiteX21" fmla="*/ 7910375 w 9041122"/>
              <a:gd name="connsiteY21" fmla="*/ 1271597 h 5588014"/>
              <a:gd name="connsiteX22" fmla="*/ 8011974 w 9041122"/>
              <a:gd name="connsiteY22" fmla="*/ 1295043 h 5588014"/>
              <a:gd name="connsiteX23" fmla="*/ 8090129 w 9041122"/>
              <a:gd name="connsiteY23" fmla="*/ 1599843 h 5588014"/>
              <a:gd name="connsiteX24" fmla="*/ 8168282 w 9041122"/>
              <a:gd name="connsiteY24" fmla="*/ 1748336 h 5588014"/>
              <a:gd name="connsiteX25" fmla="*/ 8137021 w 9041122"/>
              <a:gd name="connsiteY25" fmla="*/ 1818673 h 5588014"/>
              <a:gd name="connsiteX26" fmla="*/ 8340221 w 9041122"/>
              <a:gd name="connsiteY26" fmla="*/ 2162551 h 5588014"/>
              <a:gd name="connsiteX27" fmla="*/ 8418375 w 9041122"/>
              <a:gd name="connsiteY27" fmla="*/ 2170368 h 5588014"/>
              <a:gd name="connsiteX28" fmla="*/ 8465266 w 9041122"/>
              <a:gd name="connsiteY28" fmla="*/ 2662735 h 5588014"/>
              <a:gd name="connsiteX29" fmla="*/ 8426190 w 9041122"/>
              <a:gd name="connsiteY29" fmla="*/ 3076951 h 5588014"/>
              <a:gd name="connsiteX30" fmla="*/ 9017248 w 9041122"/>
              <a:gd name="connsiteY30" fmla="*/ 3555331 h 5588014"/>
              <a:gd name="connsiteX31" fmla="*/ 8633924 w 9041122"/>
              <a:gd name="connsiteY31" fmla="*/ 3687644 h 5588014"/>
              <a:gd name="connsiteX32" fmla="*/ 8200326 w 9041122"/>
              <a:gd name="connsiteY32" fmla="*/ 3945410 h 5588014"/>
              <a:gd name="connsiteX33" fmla="*/ 8004629 w 9041122"/>
              <a:gd name="connsiteY33" fmla="*/ 4362268 h 5588014"/>
              <a:gd name="connsiteX34" fmla="*/ 7473183 w 9041122"/>
              <a:gd name="connsiteY34" fmla="*/ 4692859 h 5588014"/>
              <a:gd name="connsiteX35" fmla="*/ 7284207 w 9041122"/>
              <a:gd name="connsiteY35" fmla="*/ 5134428 h 5588014"/>
              <a:gd name="connsiteX36" fmla="*/ 6784648 w 9041122"/>
              <a:gd name="connsiteY36" fmla="*/ 5213832 h 5588014"/>
              <a:gd name="connsiteX37" fmla="*/ 6422170 w 9041122"/>
              <a:gd name="connsiteY37" fmla="*/ 5377174 h 5588014"/>
              <a:gd name="connsiteX38" fmla="*/ 6206310 w 9041122"/>
              <a:gd name="connsiteY38" fmla="*/ 5389679 h 5588014"/>
              <a:gd name="connsiteX39" fmla="*/ 5903541 w 9041122"/>
              <a:gd name="connsiteY39" fmla="*/ 5275418 h 5588014"/>
              <a:gd name="connsiteX40" fmla="*/ 5536375 w 9041122"/>
              <a:gd name="connsiteY40" fmla="*/ 5326999 h 5588014"/>
              <a:gd name="connsiteX41" fmla="*/ 5162800 w 9041122"/>
              <a:gd name="connsiteY41" fmla="*/ 5289329 h 5588014"/>
              <a:gd name="connsiteX42" fmla="*/ 4546165 w 9041122"/>
              <a:gd name="connsiteY42" fmla="*/ 5409998 h 5588014"/>
              <a:gd name="connsiteX43" fmla="*/ 4038478 w 9041122"/>
              <a:gd name="connsiteY43" fmla="*/ 5521446 h 5588014"/>
              <a:gd name="connsiteX44" fmla="*/ 3606600 w 9041122"/>
              <a:gd name="connsiteY44" fmla="*/ 5515194 h 5588014"/>
              <a:gd name="connsiteX45" fmla="*/ 3161155 w 9041122"/>
              <a:gd name="connsiteY45" fmla="*/ 5544750 h 5588014"/>
              <a:gd name="connsiteX46" fmla="*/ 2526357 w 9041122"/>
              <a:gd name="connsiteY46" fmla="*/ 5563805 h 5588014"/>
              <a:gd name="connsiteX47" fmla="*/ 1984594 w 9041122"/>
              <a:gd name="connsiteY47" fmla="*/ 5561462 h 5588014"/>
              <a:gd name="connsiteX48" fmla="*/ 860899 w 9041122"/>
              <a:gd name="connsiteY48" fmla="*/ 5562242 h 5588014"/>
              <a:gd name="connsiteX49" fmla="*/ 27909 w 9041122"/>
              <a:gd name="connsiteY49" fmla="*/ 5572663 h 5588014"/>
              <a:gd name="connsiteX50" fmla="*/ 32467 w 9041122"/>
              <a:gd name="connsiteY50" fmla="*/ 146182 h 5588014"/>
              <a:gd name="connsiteX51" fmla="*/ 251299 w 9041122"/>
              <a:gd name="connsiteY51" fmla="*/ 443165 h 5588014"/>
              <a:gd name="connsiteX52" fmla="*/ 1009389 w 9041122"/>
              <a:gd name="connsiteY52" fmla="*/ 677628 h 5588014"/>
              <a:gd name="connsiteX53" fmla="*/ 1642437 w 9041122"/>
              <a:gd name="connsiteY53" fmla="*/ 1349750 h 5588014"/>
              <a:gd name="connsiteX54" fmla="*/ 2158251 w 9041122"/>
              <a:gd name="connsiteY54" fmla="*/ 1967166 h 5588014"/>
              <a:gd name="connsiteX55" fmla="*/ 2455235 w 9041122"/>
              <a:gd name="connsiteY55" fmla="*/ 1506059 h 5588014"/>
              <a:gd name="connsiteX56" fmla="*/ 2608295 w 9041122"/>
              <a:gd name="connsiteY56" fmla="*/ 1168990 h 5588014"/>
              <a:gd name="connsiteX0" fmla="*/ 2608295 w 9021314"/>
              <a:gd name="connsiteY0" fmla="*/ 1168990 h 5588014"/>
              <a:gd name="connsiteX1" fmla="*/ 2580282 w 9021314"/>
              <a:gd name="connsiteY1" fmla="*/ 958982 h 5588014"/>
              <a:gd name="connsiteX2" fmla="*/ 2705328 w 9021314"/>
              <a:gd name="connsiteY2" fmla="*/ 724519 h 5588014"/>
              <a:gd name="connsiteX3" fmla="*/ 3033574 w 9021314"/>
              <a:gd name="connsiteY3" fmla="*/ 380643 h 5588014"/>
              <a:gd name="connsiteX4" fmla="*/ 3518129 w 9021314"/>
              <a:gd name="connsiteY4" fmla="*/ 247781 h 5588014"/>
              <a:gd name="connsiteX5" fmla="*/ 3760405 w 9021314"/>
              <a:gd name="connsiteY5" fmla="*/ 36765 h 5588014"/>
              <a:gd name="connsiteX6" fmla="*/ 4049575 w 9021314"/>
              <a:gd name="connsiteY6" fmla="*/ 52397 h 5588014"/>
              <a:gd name="connsiteX7" fmla="*/ 4260590 w 9021314"/>
              <a:gd name="connsiteY7" fmla="*/ 5505 h 5588014"/>
              <a:gd name="connsiteX8" fmla="*/ 4518498 w 9021314"/>
              <a:gd name="connsiteY8" fmla="*/ 138366 h 5588014"/>
              <a:gd name="connsiteX9" fmla="*/ 4995236 w 9021314"/>
              <a:gd name="connsiteY9" fmla="*/ 52396 h 5588014"/>
              <a:gd name="connsiteX10" fmla="*/ 5323482 w 9021314"/>
              <a:gd name="connsiteY10" fmla="*/ 333750 h 5588014"/>
              <a:gd name="connsiteX11" fmla="*/ 6198805 w 9021314"/>
              <a:gd name="connsiteY11" fmla="*/ 536950 h 5588014"/>
              <a:gd name="connsiteX12" fmla="*/ 6644282 w 9021314"/>
              <a:gd name="connsiteY12" fmla="*/ 138365 h 5588014"/>
              <a:gd name="connsiteX13" fmla="*/ 6792775 w 9021314"/>
              <a:gd name="connsiteY13" fmla="*/ 177442 h 5588014"/>
              <a:gd name="connsiteX14" fmla="*/ 6984252 w 9021314"/>
              <a:gd name="connsiteY14" fmla="*/ 106097 h 5588014"/>
              <a:gd name="connsiteX15" fmla="*/ 7269513 w 9021314"/>
              <a:gd name="connsiteY15" fmla="*/ 341566 h 5588014"/>
              <a:gd name="connsiteX16" fmla="*/ 7363298 w 9021314"/>
              <a:gd name="connsiteY16" fmla="*/ 333751 h 5588014"/>
              <a:gd name="connsiteX17" fmla="*/ 7488344 w 9021314"/>
              <a:gd name="connsiteY17" fmla="*/ 505690 h 5588014"/>
              <a:gd name="connsiteX18" fmla="*/ 7316405 w 9021314"/>
              <a:gd name="connsiteY18" fmla="*/ 724519 h 5588014"/>
              <a:gd name="connsiteX19" fmla="*/ 7480529 w 9021314"/>
              <a:gd name="connsiteY19" fmla="*/ 912090 h 5588014"/>
              <a:gd name="connsiteX20" fmla="*/ 7699359 w 9021314"/>
              <a:gd name="connsiteY20" fmla="*/ 1060582 h 5588014"/>
              <a:gd name="connsiteX21" fmla="*/ 7910375 w 9021314"/>
              <a:gd name="connsiteY21" fmla="*/ 1271597 h 5588014"/>
              <a:gd name="connsiteX22" fmla="*/ 8011974 w 9021314"/>
              <a:gd name="connsiteY22" fmla="*/ 1295043 h 5588014"/>
              <a:gd name="connsiteX23" fmla="*/ 8090129 w 9021314"/>
              <a:gd name="connsiteY23" fmla="*/ 1599843 h 5588014"/>
              <a:gd name="connsiteX24" fmla="*/ 8168282 w 9021314"/>
              <a:gd name="connsiteY24" fmla="*/ 1748336 h 5588014"/>
              <a:gd name="connsiteX25" fmla="*/ 8137021 w 9021314"/>
              <a:gd name="connsiteY25" fmla="*/ 1818673 h 5588014"/>
              <a:gd name="connsiteX26" fmla="*/ 8340221 w 9021314"/>
              <a:gd name="connsiteY26" fmla="*/ 2162551 h 5588014"/>
              <a:gd name="connsiteX27" fmla="*/ 8418375 w 9021314"/>
              <a:gd name="connsiteY27" fmla="*/ 2170368 h 5588014"/>
              <a:gd name="connsiteX28" fmla="*/ 8465266 w 9021314"/>
              <a:gd name="connsiteY28" fmla="*/ 2662735 h 5588014"/>
              <a:gd name="connsiteX29" fmla="*/ 8426190 w 9021314"/>
              <a:gd name="connsiteY29" fmla="*/ 3076951 h 5588014"/>
              <a:gd name="connsiteX30" fmla="*/ 9017248 w 9021314"/>
              <a:gd name="connsiteY30" fmla="*/ 3555331 h 5588014"/>
              <a:gd name="connsiteX31" fmla="*/ 8633924 w 9021314"/>
              <a:gd name="connsiteY31" fmla="*/ 3687644 h 5588014"/>
              <a:gd name="connsiteX32" fmla="*/ 8200326 w 9021314"/>
              <a:gd name="connsiteY32" fmla="*/ 3945410 h 5588014"/>
              <a:gd name="connsiteX33" fmla="*/ 8004629 w 9021314"/>
              <a:gd name="connsiteY33" fmla="*/ 4362268 h 5588014"/>
              <a:gd name="connsiteX34" fmla="*/ 7473183 w 9021314"/>
              <a:gd name="connsiteY34" fmla="*/ 4692859 h 5588014"/>
              <a:gd name="connsiteX35" fmla="*/ 7284207 w 9021314"/>
              <a:gd name="connsiteY35" fmla="*/ 5134428 h 5588014"/>
              <a:gd name="connsiteX36" fmla="*/ 6784648 w 9021314"/>
              <a:gd name="connsiteY36" fmla="*/ 5213832 h 5588014"/>
              <a:gd name="connsiteX37" fmla="*/ 6422170 w 9021314"/>
              <a:gd name="connsiteY37" fmla="*/ 5377174 h 5588014"/>
              <a:gd name="connsiteX38" fmla="*/ 6206310 w 9021314"/>
              <a:gd name="connsiteY38" fmla="*/ 5389679 h 5588014"/>
              <a:gd name="connsiteX39" fmla="*/ 5903541 w 9021314"/>
              <a:gd name="connsiteY39" fmla="*/ 5275418 h 5588014"/>
              <a:gd name="connsiteX40" fmla="*/ 5536375 w 9021314"/>
              <a:gd name="connsiteY40" fmla="*/ 5326999 h 5588014"/>
              <a:gd name="connsiteX41" fmla="*/ 5162800 w 9021314"/>
              <a:gd name="connsiteY41" fmla="*/ 5289329 h 5588014"/>
              <a:gd name="connsiteX42" fmla="*/ 4546165 w 9021314"/>
              <a:gd name="connsiteY42" fmla="*/ 5409998 h 5588014"/>
              <a:gd name="connsiteX43" fmla="*/ 4038478 w 9021314"/>
              <a:gd name="connsiteY43" fmla="*/ 5521446 h 5588014"/>
              <a:gd name="connsiteX44" fmla="*/ 3606600 w 9021314"/>
              <a:gd name="connsiteY44" fmla="*/ 5515194 h 5588014"/>
              <a:gd name="connsiteX45" fmla="*/ 3161155 w 9021314"/>
              <a:gd name="connsiteY45" fmla="*/ 5544750 h 5588014"/>
              <a:gd name="connsiteX46" fmla="*/ 2526357 w 9021314"/>
              <a:gd name="connsiteY46" fmla="*/ 5563805 h 5588014"/>
              <a:gd name="connsiteX47" fmla="*/ 1984594 w 9021314"/>
              <a:gd name="connsiteY47" fmla="*/ 5561462 h 5588014"/>
              <a:gd name="connsiteX48" fmla="*/ 860899 w 9021314"/>
              <a:gd name="connsiteY48" fmla="*/ 5562242 h 5588014"/>
              <a:gd name="connsiteX49" fmla="*/ 27909 w 9021314"/>
              <a:gd name="connsiteY49" fmla="*/ 5572663 h 5588014"/>
              <a:gd name="connsiteX50" fmla="*/ 32467 w 9021314"/>
              <a:gd name="connsiteY50" fmla="*/ 146182 h 5588014"/>
              <a:gd name="connsiteX51" fmla="*/ 251299 w 9021314"/>
              <a:gd name="connsiteY51" fmla="*/ 443165 h 5588014"/>
              <a:gd name="connsiteX52" fmla="*/ 1009389 w 9021314"/>
              <a:gd name="connsiteY52" fmla="*/ 677628 h 5588014"/>
              <a:gd name="connsiteX53" fmla="*/ 1642437 w 9021314"/>
              <a:gd name="connsiteY53" fmla="*/ 1349750 h 5588014"/>
              <a:gd name="connsiteX54" fmla="*/ 2158251 w 9021314"/>
              <a:gd name="connsiteY54" fmla="*/ 1967166 h 5588014"/>
              <a:gd name="connsiteX55" fmla="*/ 2455235 w 9021314"/>
              <a:gd name="connsiteY55" fmla="*/ 1506059 h 5588014"/>
              <a:gd name="connsiteX56" fmla="*/ 2608295 w 9021314"/>
              <a:gd name="connsiteY56"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479530 w 9020887"/>
              <a:gd name="connsiteY29" fmla="*/ 3084571 h 5588014"/>
              <a:gd name="connsiteX30" fmla="*/ 9017248 w 9020887"/>
              <a:gd name="connsiteY30" fmla="*/ 3555331 h 5588014"/>
              <a:gd name="connsiteX31" fmla="*/ 8633924 w 9020887"/>
              <a:gd name="connsiteY31" fmla="*/ 3687644 h 5588014"/>
              <a:gd name="connsiteX32" fmla="*/ 8200326 w 9020887"/>
              <a:gd name="connsiteY32" fmla="*/ 3945410 h 5588014"/>
              <a:gd name="connsiteX33" fmla="*/ 8004629 w 9020887"/>
              <a:gd name="connsiteY33" fmla="*/ 4362268 h 5588014"/>
              <a:gd name="connsiteX34" fmla="*/ 7473183 w 9020887"/>
              <a:gd name="connsiteY34" fmla="*/ 4692859 h 5588014"/>
              <a:gd name="connsiteX35" fmla="*/ 7284207 w 9020887"/>
              <a:gd name="connsiteY35" fmla="*/ 5134428 h 5588014"/>
              <a:gd name="connsiteX36" fmla="*/ 6784648 w 9020887"/>
              <a:gd name="connsiteY36" fmla="*/ 5213832 h 5588014"/>
              <a:gd name="connsiteX37" fmla="*/ 6422170 w 9020887"/>
              <a:gd name="connsiteY37" fmla="*/ 5377174 h 5588014"/>
              <a:gd name="connsiteX38" fmla="*/ 6206310 w 9020887"/>
              <a:gd name="connsiteY38" fmla="*/ 5389679 h 5588014"/>
              <a:gd name="connsiteX39" fmla="*/ 5903541 w 9020887"/>
              <a:gd name="connsiteY39" fmla="*/ 5275418 h 5588014"/>
              <a:gd name="connsiteX40" fmla="*/ 5536375 w 9020887"/>
              <a:gd name="connsiteY40" fmla="*/ 5326999 h 5588014"/>
              <a:gd name="connsiteX41" fmla="*/ 5162800 w 9020887"/>
              <a:gd name="connsiteY41" fmla="*/ 5289329 h 5588014"/>
              <a:gd name="connsiteX42" fmla="*/ 4546165 w 9020887"/>
              <a:gd name="connsiteY42" fmla="*/ 5409998 h 5588014"/>
              <a:gd name="connsiteX43" fmla="*/ 4038478 w 9020887"/>
              <a:gd name="connsiteY43" fmla="*/ 5521446 h 5588014"/>
              <a:gd name="connsiteX44" fmla="*/ 3606600 w 9020887"/>
              <a:gd name="connsiteY44" fmla="*/ 5515194 h 5588014"/>
              <a:gd name="connsiteX45" fmla="*/ 3161155 w 9020887"/>
              <a:gd name="connsiteY45" fmla="*/ 5544750 h 5588014"/>
              <a:gd name="connsiteX46" fmla="*/ 2526357 w 9020887"/>
              <a:gd name="connsiteY46" fmla="*/ 5563805 h 5588014"/>
              <a:gd name="connsiteX47" fmla="*/ 1984594 w 9020887"/>
              <a:gd name="connsiteY47" fmla="*/ 5561462 h 5588014"/>
              <a:gd name="connsiteX48" fmla="*/ 860899 w 9020887"/>
              <a:gd name="connsiteY48" fmla="*/ 5562242 h 5588014"/>
              <a:gd name="connsiteX49" fmla="*/ 27909 w 9020887"/>
              <a:gd name="connsiteY49" fmla="*/ 5572663 h 5588014"/>
              <a:gd name="connsiteX50" fmla="*/ 32467 w 9020887"/>
              <a:gd name="connsiteY50" fmla="*/ 146182 h 5588014"/>
              <a:gd name="connsiteX51" fmla="*/ 251299 w 9020887"/>
              <a:gd name="connsiteY51" fmla="*/ 443165 h 5588014"/>
              <a:gd name="connsiteX52" fmla="*/ 1009389 w 9020887"/>
              <a:gd name="connsiteY52" fmla="*/ 677628 h 5588014"/>
              <a:gd name="connsiteX53" fmla="*/ 1642437 w 9020887"/>
              <a:gd name="connsiteY53" fmla="*/ 1349750 h 5588014"/>
              <a:gd name="connsiteX54" fmla="*/ 2158251 w 9020887"/>
              <a:gd name="connsiteY54" fmla="*/ 1967166 h 5588014"/>
              <a:gd name="connsiteX55" fmla="*/ 2455235 w 9020887"/>
              <a:gd name="connsiteY55" fmla="*/ 1506059 h 5588014"/>
              <a:gd name="connsiteX56" fmla="*/ 2608295 w 9020887"/>
              <a:gd name="connsiteY56"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441139 w 9020887"/>
              <a:gd name="connsiteY29" fmla="*/ 284258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524959 w 9020887"/>
              <a:gd name="connsiteY29" fmla="*/ 294545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524959 w 9020887"/>
              <a:gd name="connsiteY29" fmla="*/ 294545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524959 w 9020887"/>
              <a:gd name="connsiteY29" fmla="*/ 294545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178"/>
              <a:gd name="connsiteY0" fmla="*/ 1168990 h 5588014"/>
              <a:gd name="connsiteX1" fmla="*/ 2580282 w 9020178"/>
              <a:gd name="connsiteY1" fmla="*/ 958982 h 5588014"/>
              <a:gd name="connsiteX2" fmla="*/ 2705328 w 9020178"/>
              <a:gd name="connsiteY2" fmla="*/ 724519 h 5588014"/>
              <a:gd name="connsiteX3" fmla="*/ 3033574 w 9020178"/>
              <a:gd name="connsiteY3" fmla="*/ 380643 h 5588014"/>
              <a:gd name="connsiteX4" fmla="*/ 3518129 w 9020178"/>
              <a:gd name="connsiteY4" fmla="*/ 247781 h 5588014"/>
              <a:gd name="connsiteX5" fmla="*/ 3760405 w 9020178"/>
              <a:gd name="connsiteY5" fmla="*/ 36765 h 5588014"/>
              <a:gd name="connsiteX6" fmla="*/ 4049575 w 9020178"/>
              <a:gd name="connsiteY6" fmla="*/ 52397 h 5588014"/>
              <a:gd name="connsiteX7" fmla="*/ 4260590 w 9020178"/>
              <a:gd name="connsiteY7" fmla="*/ 5505 h 5588014"/>
              <a:gd name="connsiteX8" fmla="*/ 4518498 w 9020178"/>
              <a:gd name="connsiteY8" fmla="*/ 138366 h 5588014"/>
              <a:gd name="connsiteX9" fmla="*/ 4995236 w 9020178"/>
              <a:gd name="connsiteY9" fmla="*/ 52396 h 5588014"/>
              <a:gd name="connsiteX10" fmla="*/ 5323482 w 9020178"/>
              <a:gd name="connsiteY10" fmla="*/ 333750 h 5588014"/>
              <a:gd name="connsiteX11" fmla="*/ 6198805 w 9020178"/>
              <a:gd name="connsiteY11" fmla="*/ 536950 h 5588014"/>
              <a:gd name="connsiteX12" fmla="*/ 6644282 w 9020178"/>
              <a:gd name="connsiteY12" fmla="*/ 138365 h 5588014"/>
              <a:gd name="connsiteX13" fmla="*/ 6792775 w 9020178"/>
              <a:gd name="connsiteY13" fmla="*/ 177442 h 5588014"/>
              <a:gd name="connsiteX14" fmla="*/ 6984252 w 9020178"/>
              <a:gd name="connsiteY14" fmla="*/ 106097 h 5588014"/>
              <a:gd name="connsiteX15" fmla="*/ 7269513 w 9020178"/>
              <a:gd name="connsiteY15" fmla="*/ 341566 h 5588014"/>
              <a:gd name="connsiteX16" fmla="*/ 7363298 w 9020178"/>
              <a:gd name="connsiteY16" fmla="*/ 333751 h 5588014"/>
              <a:gd name="connsiteX17" fmla="*/ 7488344 w 9020178"/>
              <a:gd name="connsiteY17" fmla="*/ 505690 h 5588014"/>
              <a:gd name="connsiteX18" fmla="*/ 7316405 w 9020178"/>
              <a:gd name="connsiteY18" fmla="*/ 724519 h 5588014"/>
              <a:gd name="connsiteX19" fmla="*/ 7480529 w 9020178"/>
              <a:gd name="connsiteY19" fmla="*/ 912090 h 5588014"/>
              <a:gd name="connsiteX20" fmla="*/ 7699359 w 9020178"/>
              <a:gd name="connsiteY20" fmla="*/ 1060582 h 5588014"/>
              <a:gd name="connsiteX21" fmla="*/ 7910375 w 9020178"/>
              <a:gd name="connsiteY21" fmla="*/ 1271597 h 5588014"/>
              <a:gd name="connsiteX22" fmla="*/ 8011974 w 9020178"/>
              <a:gd name="connsiteY22" fmla="*/ 1295043 h 5588014"/>
              <a:gd name="connsiteX23" fmla="*/ 8090129 w 9020178"/>
              <a:gd name="connsiteY23" fmla="*/ 1599843 h 5588014"/>
              <a:gd name="connsiteX24" fmla="*/ 8168282 w 9020178"/>
              <a:gd name="connsiteY24" fmla="*/ 1748336 h 5588014"/>
              <a:gd name="connsiteX25" fmla="*/ 8137021 w 9020178"/>
              <a:gd name="connsiteY25" fmla="*/ 1818673 h 5588014"/>
              <a:gd name="connsiteX26" fmla="*/ 8340221 w 9020178"/>
              <a:gd name="connsiteY26" fmla="*/ 2162551 h 5588014"/>
              <a:gd name="connsiteX27" fmla="*/ 8418375 w 9020178"/>
              <a:gd name="connsiteY27" fmla="*/ 2170368 h 5588014"/>
              <a:gd name="connsiteX28" fmla="*/ 8465266 w 9020178"/>
              <a:gd name="connsiteY28" fmla="*/ 2662735 h 5588014"/>
              <a:gd name="connsiteX29" fmla="*/ 8524959 w 9020178"/>
              <a:gd name="connsiteY29" fmla="*/ 2945456 h 5588014"/>
              <a:gd name="connsiteX30" fmla="*/ 8498580 w 9020178"/>
              <a:gd name="connsiteY30" fmla="*/ 3084571 h 5588014"/>
              <a:gd name="connsiteX31" fmla="*/ 9017248 w 9020178"/>
              <a:gd name="connsiteY31" fmla="*/ 3555331 h 5588014"/>
              <a:gd name="connsiteX32" fmla="*/ 8633924 w 9020178"/>
              <a:gd name="connsiteY32" fmla="*/ 3687644 h 5588014"/>
              <a:gd name="connsiteX33" fmla="*/ 8200326 w 9020178"/>
              <a:gd name="connsiteY33" fmla="*/ 3945410 h 5588014"/>
              <a:gd name="connsiteX34" fmla="*/ 8004629 w 9020178"/>
              <a:gd name="connsiteY34" fmla="*/ 4362268 h 5588014"/>
              <a:gd name="connsiteX35" fmla="*/ 7473183 w 9020178"/>
              <a:gd name="connsiteY35" fmla="*/ 4692859 h 5588014"/>
              <a:gd name="connsiteX36" fmla="*/ 7284207 w 9020178"/>
              <a:gd name="connsiteY36" fmla="*/ 5134428 h 5588014"/>
              <a:gd name="connsiteX37" fmla="*/ 6784648 w 9020178"/>
              <a:gd name="connsiteY37" fmla="*/ 5213832 h 5588014"/>
              <a:gd name="connsiteX38" fmla="*/ 6422170 w 9020178"/>
              <a:gd name="connsiteY38" fmla="*/ 5377174 h 5588014"/>
              <a:gd name="connsiteX39" fmla="*/ 6206310 w 9020178"/>
              <a:gd name="connsiteY39" fmla="*/ 5389679 h 5588014"/>
              <a:gd name="connsiteX40" fmla="*/ 5903541 w 9020178"/>
              <a:gd name="connsiteY40" fmla="*/ 5275418 h 5588014"/>
              <a:gd name="connsiteX41" fmla="*/ 5536375 w 9020178"/>
              <a:gd name="connsiteY41" fmla="*/ 5326999 h 5588014"/>
              <a:gd name="connsiteX42" fmla="*/ 5162800 w 9020178"/>
              <a:gd name="connsiteY42" fmla="*/ 5289329 h 5588014"/>
              <a:gd name="connsiteX43" fmla="*/ 4546165 w 9020178"/>
              <a:gd name="connsiteY43" fmla="*/ 5409998 h 5588014"/>
              <a:gd name="connsiteX44" fmla="*/ 4038478 w 9020178"/>
              <a:gd name="connsiteY44" fmla="*/ 5521446 h 5588014"/>
              <a:gd name="connsiteX45" fmla="*/ 3606600 w 9020178"/>
              <a:gd name="connsiteY45" fmla="*/ 5515194 h 5588014"/>
              <a:gd name="connsiteX46" fmla="*/ 3161155 w 9020178"/>
              <a:gd name="connsiteY46" fmla="*/ 5544750 h 5588014"/>
              <a:gd name="connsiteX47" fmla="*/ 2526357 w 9020178"/>
              <a:gd name="connsiteY47" fmla="*/ 5563805 h 5588014"/>
              <a:gd name="connsiteX48" fmla="*/ 1984594 w 9020178"/>
              <a:gd name="connsiteY48" fmla="*/ 5561462 h 5588014"/>
              <a:gd name="connsiteX49" fmla="*/ 860899 w 9020178"/>
              <a:gd name="connsiteY49" fmla="*/ 5562242 h 5588014"/>
              <a:gd name="connsiteX50" fmla="*/ 27909 w 9020178"/>
              <a:gd name="connsiteY50" fmla="*/ 5572663 h 5588014"/>
              <a:gd name="connsiteX51" fmla="*/ 32467 w 9020178"/>
              <a:gd name="connsiteY51" fmla="*/ 146182 h 5588014"/>
              <a:gd name="connsiteX52" fmla="*/ 251299 w 9020178"/>
              <a:gd name="connsiteY52" fmla="*/ 443165 h 5588014"/>
              <a:gd name="connsiteX53" fmla="*/ 1009389 w 9020178"/>
              <a:gd name="connsiteY53" fmla="*/ 677628 h 5588014"/>
              <a:gd name="connsiteX54" fmla="*/ 1642437 w 9020178"/>
              <a:gd name="connsiteY54" fmla="*/ 1349750 h 5588014"/>
              <a:gd name="connsiteX55" fmla="*/ 2158251 w 9020178"/>
              <a:gd name="connsiteY55" fmla="*/ 1967166 h 5588014"/>
              <a:gd name="connsiteX56" fmla="*/ 2455235 w 9020178"/>
              <a:gd name="connsiteY56" fmla="*/ 1506059 h 5588014"/>
              <a:gd name="connsiteX57" fmla="*/ 2608295 w 9020178"/>
              <a:gd name="connsiteY57" fmla="*/ 1168990 h 5588014"/>
              <a:gd name="connsiteX0" fmla="*/ 2608295 w 9020178"/>
              <a:gd name="connsiteY0" fmla="*/ 1168990 h 5588014"/>
              <a:gd name="connsiteX1" fmla="*/ 2580282 w 9020178"/>
              <a:gd name="connsiteY1" fmla="*/ 958982 h 5588014"/>
              <a:gd name="connsiteX2" fmla="*/ 2705328 w 9020178"/>
              <a:gd name="connsiteY2" fmla="*/ 724519 h 5588014"/>
              <a:gd name="connsiteX3" fmla="*/ 3033574 w 9020178"/>
              <a:gd name="connsiteY3" fmla="*/ 380643 h 5588014"/>
              <a:gd name="connsiteX4" fmla="*/ 3518129 w 9020178"/>
              <a:gd name="connsiteY4" fmla="*/ 247781 h 5588014"/>
              <a:gd name="connsiteX5" fmla="*/ 3760405 w 9020178"/>
              <a:gd name="connsiteY5" fmla="*/ 36765 h 5588014"/>
              <a:gd name="connsiteX6" fmla="*/ 4049575 w 9020178"/>
              <a:gd name="connsiteY6" fmla="*/ 52397 h 5588014"/>
              <a:gd name="connsiteX7" fmla="*/ 4260590 w 9020178"/>
              <a:gd name="connsiteY7" fmla="*/ 5505 h 5588014"/>
              <a:gd name="connsiteX8" fmla="*/ 4518498 w 9020178"/>
              <a:gd name="connsiteY8" fmla="*/ 138366 h 5588014"/>
              <a:gd name="connsiteX9" fmla="*/ 4995236 w 9020178"/>
              <a:gd name="connsiteY9" fmla="*/ 52396 h 5588014"/>
              <a:gd name="connsiteX10" fmla="*/ 5323482 w 9020178"/>
              <a:gd name="connsiteY10" fmla="*/ 333750 h 5588014"/>
              <a:gd name="connsiteX11" fmla="*/ 6198805 w 9020178"/>
              <a:gd name="connsiteY11" fmla="*/ 536950 h 5588014"/>
              <a:gd name="connsiteX12" fmla="*/ 6644282 w 9020178"/>
              <a:gd name="connsiteY12" fmla="*/ 138365 h 5588014"/>
              <a:gd name="connsiteX13" fmla="*/ 6792775 w 9020178"/>
              <a:gd name="connsiteY13" fmla="*/ 177442 h 5588014"/>
              <a:gd name="connsiteX14" fmla="*/ 6984252 w 9020178"/>
              <a:gd name="connsiteY14" fmla="*/ 106097 h 5588014"/>
              <a:gd name="connsiteX15" fmla="*/ 7269513 w 9020178"/>
              <a:gd name="connsiteY15" fmla="*/ 341566 h 5588014"/>
              <a:gd name="connsiteX16" fmla="*/ 7363298 w 9020178"/>
              <a:gd name="connsiteY16" fmla="*/ 333751 h 5588014"/>
              <a:gd name="connsiteX17" fmla="*/ 7488344 w 9020178"/>
              <a:gd name="connsiteY17" fmla="*/ 505690 h 5588014"/>
              <a:gd name="connsiteX18" fmla="*/ 7316405 w 9020178"/>
              <a:gd name="connsiteY18" fmla="*/ 724519 h 5588014"/>
              <a:gd name="connsiteX19" fmla="*/ 7480529 w 9020178"/>
              <a:gd name="connsiteY19" fmla="*/ 912090 h 5588014"/>
              <a:gd name="connsiteX20" fmla="*/ 7699359 w 9020178"/>
              <a:gd name="connsiteY20" fmla="*/ 1060582 h 5588014"/>
              <a:gd name="connsiteX21" fmla="*/ 7910375 w 9020178"/>
              <a:gd name="connsiteY21" fmla="*/ 1271597 h 5588014"/>
              <a:gd name="connsiteX22" fmla="*/ 8011974 w 9020178"/>
              <a:gd name="connsiteY22" fmla="*/ 1295043 h 5588014"/>
              <a:gd name="connsiteX23" fmla="*/ 8090129 w 9020178"/>
              <a:gd name="connsiteY23" fmla="*/ 1599843 h 5588014"/>
              <a:gd name="connsiteX24" fmla="*/ 8168282 w 9020178"/>
              <a:gd name="connsiteY24" fmla="*/ 1748336 h 5588014"/>
              <a:gd name="connsiteX25" fmla="*/ 8137021 w 9020178"/>
              <a:gd name="connsiteY25" fmla="*/ 1818673 h 5588014"/>
              <a:gd name="connsiteX26" fmla="*/ 8340221 w 9020178"/>
              <a:gd name="connsiteY26" fmla="*/ 2162551 h 5588014"/>
              <a:gd name="connsiteX27" fmla="*/ 8418375 w 9020178"/>
              <a:gd name="connsiteY27" fmla="*/ 2170368 h 5588014"/>
              <a:gd name="connsiteX28" fmla="*/ 8465266 w 9020178"/>
              <a:gd name="connsiteY28" fmla="*/ 2662735 h 5588014"/>
              <a:gd name="connsiteX29" fmla="*/ 8524959 w 9020178"/>
              <a:gd name="connsiteY29" fmla="*/ 2945456 h 5588014"/>
              <a:gd name="connsiteX30" fmla="*/ 8498580 w 9020178"/>
              <a:gd name="connsiteY30" fmla="*/ 3084571 h 5588014"/>
              <a:gd name="connsiteX31" fmla="*/ 9017248 w 9020178"/>
              <a:gd name="connsiteY31" fmla="*/ 3555331 h 5588014"/>
              <a:gd name="connsiteX32" fmla="*/ 8633924 w 9020178"/>
              <a:gd name="connsiteY32" fmla="*/ 3687644 h 5588014"/>
              <a:gd name="connsiteX33" fmla="*/ 8200326 w 9020178"/>
              <a:gd name="connsiteY33" fmla="*/ 3945410 h 5588014"/>
              <a:gd name="connsiteX34" fmla="*/ 8004629 w 9020178"/>
              <a:gd name="connsiteY34" fmla="*/ 4362268 h 5588014"/>
              <a:gd name="connsiteX35" fmla="*/ 7473183 w 9020178"/>
              <a:gd name="connsiteY35" fmla="*/ 4692859 h 5588014"/>
              <a:gd name="connsiteX36" fmla="*/ 7284207 w 9020178"/>
              <a:gd name="connsiteY36" fmla="*/ 5134428 h 5588014"/>
              <a:gd name="connsiteX37" fmla="*/ 6784648 w 9020178"/>
              <a:gd name="connsiteY37" fmla="*/ 5213832 h 5588014"/>
              <a:gd name="connsiteX38" fmla="*/ 6422170 w 9020178"/>
              <a:gd name="connsiteY38" fmla="*/ 5377174 h 5588014"/>
              <a:gd name="connsiteX39" fmla="*/ 6206310 w 9020178"/>
              <a:gd name="connsiteY39" fmla="*/ 5389679 h 5588014"/>
              <a:gd name="connsiteX40" fmla="*/ 5903541 w 9020178"/>
              <a:gd name="connsiteY40" fmla="*/ 5275418 h 5588014"/>
              <a:gd name="connsiteX41" fmla="*/ 5536375 w 9020178"/>
              <a:gd name="connsiteY41" fmla="*/ 5326999 h 5588014"/>
              <a:gd name="connsiteX42" fmla="*/ 5162800 w 9020178"/>
              <a:gd name="connsiteY42" fmla="*/ 5289329 h 5588014"/>
              <a:gd name="connsiteX43" fmla="*/ 4546165 w 9020178"/>
              <a:gd name="connsiteY43" fmla="*/ 5409998 h 5588014"/>
              <a:gd name="connsiteX44" fmla="*/ 4038478 w 9020178"/>
              <a:gd name="connsiteY44" fmla="*/ 5521446 h 5588014"/>
              <a:gd name="connsiteX45" fmla="*/ 3606600 w 9020178"/>
              <a:gd name="connsiteY45" fmla="*/ 5515194 h 5588014"/>
              <a:gd name="connsiteX46" fmla="*/ 3161155 w 9020178"/>
              <a:gd name="connsiteY46" fmla="*/ 5544750 h 5588014"/>
              <a:gd name="connsiteX47" fmla="*/ 2526357 w 9020178"/>
              <a:gd name="connsiteY47" fmla="*/ 5563805 h 5588014"/>
              <a:gd name="connsiteX48" fmla="*/ 1984594 w 9020178"/>
              <a:gd name="connsiteY48" fmla="*/ 5561462 h 5588014"/>
              <a:gd name="connsiteX49" fmla="*/ 860899 w 9020178"/>
              <a:gd name="connsiteY49" fmla="*/ 5562242 h 5588014"/>
              <a:gd name="connsiteX50" fmla="*/ 27909 w 9020178"/>
              <a:gd name="connsiteY50" fmla="*/ 5572663 h 5588014"/>
              <a:gd name="connsiteX51" fmla="*/ 32467 w 9020178"/>
              <a:gd name="connsiteY51" fmla="*/ 146182 h 5588014"/>
              <a:gd name="connsiteX52" fmla="*/ 251299 w 9020178"/>
              <a:gd name="connsiteY52" fmla="*/ 443165 h 5588014"/>
              <a:gd name="connsiteX53" fmla="*/ 1009389 w 9020178"/>
              <a:gd name="connsiteY53" fmla="*/ 677628 h 5588014"/>
              <a:gd name="connsiteX54" fmla="*/ 1642437 w 9020178"/>
              <a:gd name="connsiteY54" fmla="*/ 1349750 h 5588014"/>
              <a:gd name="connsiteX55" fmla="*/ 2158251 w 9020178"/>
              <a:gd name="connsiteY55" fmla="*/ 1967166 h 5588014"/>
              <a:gd name="connsiteX56" fmla="*/ 2455235 w 9020178"/>
              <a:gd name="connsiteY56" fmla="*/ 1506059 h 5588014"/>
              <a:gd name="connsiteX57" fmla="*/ 2608295 w 9020178"/>
              <a:gd name="connsiteY57" fmla="*/ 1168990 h 5588014"/>
              <a:gd name="connsiteX0" fmla="*/ 2608295 w 9019235"/>
              <a:gd name="connsiteY0" fmla="*/ 1168990 h 5588014"/>
              <a:gd name="connsiteX1" fmla="*/ 2580282 w 9019235"/>
              <a:gd name="connsiteY1" fmla="*/ 958982 h 5588014"/>
              <a:gd name="connsiteX2" fmla="*/ 2705328 w 9019235"/>
              <a:gd name="connsiteY2" fmla="*/ 724519 h 5588014"/>
              <a:gd name="connsiteX3" fmla="*/ 3033574 w 9019235"/>
              <a:gd name="connsiteY3" fmla="*/ 380643 h 5588014"/>
              <a:gd name="connsiteX4" fmla="*/ 3518129 w 9019235"/>
              <a:gd name="connsiteY4" fmla="*/ 247781 h 5588014"/>
              <a:gd name="connsiteX5" fmla="*/ 3760405 w 9019235"/>
              <a:gd name="connsiteY5" fmla="*/ 36765 h 5588014"/>
              <a:gd name="connsiteX6" fmla="*/ 4049575 w 9019235"/>
              <a:gd name="connsiteY6" fmla="*/ 52397 h 5588014"/>
              <a:gd name="connsiteX7" fmla="*/ 4260590 w 9019235"/>
              <a:gd name="connsiteY7" fmla="*/ 5505 h 5588014"/>
              <a:gd name="connsiteX8" fmla="*/ 4518498 w 9019235"/>
              <a:gd name="connsiteY8" fmla="*/ 138366 h 5588014"/>
              <a:gd name="connsiteX9" fmla="*/ 4995236 w 9019235"/>
              <a:gd name="connsiteY9" fmla="*/ 52396 h 5588014"/>
              <a:gd name="connsiteX10" fmla="*/ 5323482 w 9019235"/>
              <a:gd name="connsiteY10" fmla="*/ 333750 h 5588014"/>
              <a:gd name="connsiteX11" fmla="*/ 6198805 w 9019235"/>
              <a:gd name="connsiteY11" fmla="*/ 536950 h 5588014"/>
              <a:gd name="connsiteX12" fmla="*/ 6644282 w 9019235"/>
              <a:gd name="connsiteY12" fmla="*/ 138365 h 5588014"/>
              <a:gd name="connsiteX13" fmla="*/ 6792775 w 9019235"/>
              <a:gd name="connsiteY13" fmla="*/ 177442 h 5588014"/>
              <a:gd name="connsiteX14" fmla="*/ 6984252 w 9019235"/>
              <a:gd name="connsiteY14" fmla="*/ 106097 h 5588014"/>
              <a:gd name="connsiteX15" fmla="*/ 7269513 w 9019235"/>
              <a:gd name="connsiteY15" fmla="*/ 341566 h 5588014"/>
              <a:gd name="connsiteX16" fmla="*/ 7363298 w 9019235"/>
              <a:gd name="connsiteY16" fmla="*/ 333751 h 5588014"/>
              <a:gd name="connsiteX17" fmla="*/ 7488344 w 9019235"/>
              <a:gd name="connsiteY17" fmla="*/ 505690 h 5588014"/>
              <a:gd name="connsiteX18" fmla="*/ 7316405 w 9019235"/>
              <a:gd name="connsiteY18" fmla="*/ 724519 h 5588014"/>
              <a:gd name="connsiteX19" fmla="*/ 7480529 w 9019235"/>
              <a:gd name="connsiteY19" fmla="*/ 912090 h 5588014"/>
              <a:gd name="connsiteX20" fmla="*/ 7699359 w 9019235"/>
              <a:gd name="connsiteY20" fmla="*/ 1060582 h 5588014"/>
              <a:gd name="connsiteX21" fmla="*/ 7910375 w 9019235"/>
              <a:gd name="connsiteY21" fmla="*/ 1271597 h 5588014"/>
              <a:gd name="connsiteX22" fmla="*/ 8011974 w 9019235"/>
              <a:gd name="connsiteY22" fmla="*/ 1295043 h 5588014"/>
              <a:gd name="connsiteX23" fmla="*/ 8090129 w 9019235"/>
              <a:gd name="connsiteY23" fmla="*/ 1599843 h 5588014"/>
              <a:gd name="connsiteX24" fmla="*/ 8168282 w 9019235"/>
              <a:gd name="connsiteY24" fmla="*/ 1748336 h 5588014"/>
              <a:gd name="connsiteX25" fmla="*/ 8137021 w 9019235"/>
              <a:gd name="connsiteY25" fmla="*/ 1818673 h 5588014"/>
              <a:gd name="connsiteX26" fmla="*/ 8340221 w 9019235"/>
              <a:gd name="connsiteY26" fmla="*/ 2162551 h 5588014"/>
              <a:gd name="connsiteX27" fmla="*/ 8418375 w 9019235"/>
              <a:gd name="connsiteY27" fmla="*/ 2170368 h 5588014"/>
              <a:gd name="connsiteX28" fmla="*/ 8465266 w 9019235"/>
              <a:gd name="connsiteY28" fmla="*/ 2662735 h 5588014"/>
              <a:gd name="connsiteX29" fmla="*/ 8524959 w 9019235"/>
              <a:gd name="connsiteY29" fmla="*/ 2945456 h 5588014"/>
              <a:gd name="connsiteX30" fmla="*/ 8498580 w 9019235"/>
              <a:gd name="connsiteY30" fmla="*/ 3084571 h 5588014"/>
              <a:gd name="connsiteX31" fmla="*/ 9017248 w 9019235"/>
              <a:gd name="connsiteY31" fmla="*/ 3555331 h 5588014"/>
              <a:gd name="connsiteX32" fmla="*/ 8633924 w 9019235"/>
              <a:gd name="connsiteY32" fmla="*/ 3687644 h 5588014"/>
              <a:gd name="connsiteX33" fmla="*/ 8200326 w 9019235"/>
              <a:gd name="connsiteY33" fmla="*/ 3945410 h 5588014"/>
              <a:gd name="connsiteX34" fmla="*/ 8004629 w 9019235"/>
              <a:gd name="connsiteY34" fmla="*/ 4362268 h 5588014"/>
              <a:gd name="connsiteX35" fmla="*/ 7473183 w 9019235"/>
              <a:gd name="connsiteY35" fmla="*/ 4692859 h 5588014"/>
              <a:gd name="connsiteX36" fmla="*/ 7284207 w 9019235"/>
              <a:gd name="connsiteY36" fmla="*/ 5134428 h 5588014"/>
              <a:gd name="connsiteX37" fmla="*/ 6784648 w 9019235"/>
              <a:gd name="connsiteY37" fmla="*/ 5213832 h 5588014"/>
              <a:gd name="connsiteX38" fmla="*/ 6422170 w 9019235"/>
              <a:gd name="connsiteY38" fmla="*/ 5377174 h 5588014"/>
              <a:gd name="connsiteX39" fmla="*/ 6206310 w 9019235"/>
              <a:gd name="connsiteY39" fmla="*/ 5389679 h 5588014"/>
              <a:gd name="connsiteX40" fmla="*/ 5903541 w 9019235"/>
              <a:gd name="connsiteY40" fmla="*/ 5275418 h 5588014"/>
              <a:gd name="connsiteX41" fmla="*/ 5536375 w 9019235"/>
              <a:gd name="connsiteY41" fmla="*/ 5326999 h 5588014"/>
              <a:gd name="connsiteX42" fmla="*/ 5162800 w 9019235"/>
              <a:gd name="connsiteY42" fmla="*/ 5289329 h 5588014"/>
              <a:gd name="connsiteX43" fmla="*/ 4546165 w 9019235"/>
              <a:gd name="connsiteY43" fmla="*/ 5409998 h 5588014"/>
              <a:gd name="connsiteX44" fmla="*/ 4038478 w 9019235"/>
              <a:gd name="connsiteY44" fmla="*/ 5521446 h 5588014"/>
              <a:gd name="connsiteX45" fmla="*/ 3606600 w 9019235"/>
              <a:gd name="connsiteY45" fmla="*/ 5515194 h 5588014"/>
              <a:gd name="connsiteX46" fmla="*/ 3161155 w 9019235"/>
              <a:gd name="connsiteY46" fmla="*/ 5544750 h 5588014"/>
              <a:gd name="connsiteX47" fmla="*/ 2526357 w 9019235"/>
              <a:gd name="connsiteY47" fmla="*/ 5563805 h 5588014"/>
              <a:gd name="connsiteX48" fmla="*/ 1984594 w 9019235"/>
              <a:gd name="connsiteY48" fmla="*/ 5561462 h 5588014"/>
              <a:gd name="connsiteX49" fmla="*/ 860899 w 9019235"/>
              <a:gd name="connsiteY49" fmla="*/ 5562242 h 5588014"/>
              <a:gd name="connsiteX50" fmla="*/ 27909 w 9019235"/>
              <a:gd name="connsiteY50" fmla="*/ 5572663 h 5588014"/>
              <a:gd name="connsiteX51" fmla="*/ 32467 w 9019235"/>
              <a:gd name="connsiteY51" fmla="*/ 146182 h 5588014"/>
              <a:gd name="connsiteX52" fmla="*/ 251299 w 9019235"/>
              <a:gd name="connsiteY52" fmla="*/ 443165 h 5588014"/>
              <a:gd name="connsiteX53" fmla="*/ 1009389 w 9019235"/>
              <a:gd name="connsiteY53" fmla="*/ 677628 h 5588014"/>
              <a:gd name="connsiteX54" fmla="*/ 1642437 w 9019235"/>
              <a:gd name="connsiteY54" fmla="*/ 1349750 h 5588014"/>
              <a:gd name="connsiteX55" fmla="*/ 2158251 w 9019235"/>
              <a:gd name="connsiteY55" fmla="*/ 1967166 h 5588014"/>
              <a:gd name="connsiteX56" fmla="*/ 2455235 w 9019235"/>
              <a:gd name="connsiteY56" fmla="*/ 1506059 h 5588014"/>
              <a:gd name="connsiteX57" fmla="*/ 2608295 w 9019235"/>
              <a:gd name="connsiteY57" fmla="*/ 1168990 h 5588014"/>
              <a:gd name="connsiteX0" fmla="*/ 2608295 w 9024322"/>
              <a:gd name="connsiteY0" fmla="*/ 1168990 h 5588014"/>
              <a:gd name="connsiteX1" fmla="*/ 2580282 w 9024322"/>
              <a:gd name="connsiteY1" fmla="*/ 958982 h 5588014"/>
              <a:gd name="connsiteX2" fmla="*/ 2705328 w 9024322"/>
              <a:gd name="connsiteY2" fmla="*/ 724519 h 5588014"/>
              <a:gd name="connsiteX3" fmla="*/ 3033574 w 9024322"/>
              <a:gd name="connsiteY3" fmla="*/ 380643 h 5588014"/>
              <a:gd name="connsiteX4" fmla="*/ 3518129 w 9024322"/>
              <a:gd name="connsiteY4" fmla="*/ 247781 h 5588014"/>
              <a:gd name="connsiteX5" fmla="*/ 3760405 w 9024322"/>
              <a:gd name="connsiteY5" fmla="*/ 36765 h 5588014"/>
              <a:gd name="connsiteX6" fmla="*/ 4049575 w 9024322"/>
              <a:gd name="connsiteY6" fmla="*/ 52397 h 5588014"/>
              <a:gd name="connsiteX7" fmla="*/ 4260590 w 9024322"/>
              <a:gd name="connsiteY7" fmla="*/ 5505 h 5588014"/>
              <a:gd name="connsiteX8" fmla="*/ 4518498 w 9024322"/>
              <a:gd name="connsiteY8" fmla="*/ 138366 h 5588014"/>
              <a:gd name="connsiteX9" fmla="*/ 4995236 w 9024322"/>
              <a:gd name="connsiteY9" fmla="*/ 52396 h 5588014"/>
              <a:gd name="connsiteX10" fmla="*/ 5323482 w 9024322"/>
              <a:gd name="connsiteY10" fmla="*/ 333750 h 5588014"/>
              <a:gd name="connsiteX11" fmla="*/ 6198805 w 9024322"/>
              <a:gd name="connsiteY11" fmla="*/ 536950 h 5588014"/>
              <a:gd name="connsiteX12" fmla="*/ 6644282 w 9024322"/>
              <a:gd name="connsiteY12" fmla="*/ 138365 h 5588014"/>
              <a:gd name="connsiteX13" fmla="*/ 6792775 w 9024322"/>
              <a:gd name="connsiteY13" fmla="*/ 177442 h 5588014"/>
              <a:gd name="connsiteX14" fmla="*/ 6984252 w 9024322"/>
              <a:gd name="connsiteY14" fmla="*/ 106097 h 5588014"/>
              <a:gd name="connsiteX15" fmla="*/ 7269513 w 9024322"/>
              <a:gd name="connsiteY15" fmla="*/ 341566 h 5588014"/>
              <a:gd name="connsiteX16" fmla="*/ 7363298 w 9024322"/>
              <a:gd name="connsiteY16" fmla="*/ 333751 h 5588014"/>
              <a:gd name="connsiteX17" fmla="*/ 7488344 w 9024322"/>
              <a:gd name="connsiteY17" fmla="*/ 505690 h 5588014"/>
              <a:gd name="connsiteX18" fmla="*/ 7316405 w 9024322"/>
              <a:gd name="connsiteY18" fmla="*/ 724519 h 5588014"/>
              <a:gd name="connsiteX19" fmla="*/ 7480529 w 9024322"/>
              <a:gd name="connsiteY19" fmla="*/ 912090 h 5588014"/>
              <a:gd name="connsiteX20" fmla="*/ 7699359 w 9024322"/>
              <a:gd name="connsiteY20" fmla="*/ 1060582 h 5588014"/>
              <a:gd name="connsiteX21" fmla="*/ 7910375 w 9024322"/>
              <a:gd name="connsiteY21" fmla="*/ 1271597 h 5588014"/>
              <a:gd name="connsiteX22" fmla="*/ 8011974 w 9024322"/>
              <a:gd name="connsiteY22" fmla="*/ 1295043 h 5588014"/>
              <a:gd name="connsiteX23" fmla="*/ 8090129 w 9024322"/>
              <a:gd name="connsiteY23" fmla="*/ 1599843 h 5588014"/>
              <a:gd name="connsiteX24" fmla="*/ 8168282 w 9024322"/>
              <a:gd name="connsiteY24" fmla="*/ 1748336 h 5588014"/>
              <a:gd name="connsiteX25" fmla="*/ 8137021 w 9024322"/>
              <a:gd name="connsiteY25" fmla="*/ 1818673 h 5588014"/>
              <a:gd name="connsiteX26" fmla="*/ 8340221 w 9024322"/>
              <a:gd name="connsiteY26" fmla="*/ 2162551 h 5588014"/>
              <a:gd name="connsiteX27" fmla="*/ 8418375 w 9024322"/>
              <a:gd name="connsiteY27" fmla="*/ 2170368 h 5588014"/>
              <a:gd name="connsiteX28" fmla="*/ 8465266 w 9024322"/>
              <a:gd name="connsiteY28" fmla="*/ 2662735 h 5588014"/>
              <a:gd name="connsiteX29" fmla="*/ 8524959 w 9024322"/>
              <a:gd name="connsiteY29" fmla="*/ 2945456 h 5588014"/>
              <a:gd name="connsiteX30" fmla="*/ 8498580 w 9024322"/>
              <a:gd name="connsiteY30" fmla="*/ 3084571 h 5588014"/>
              <a:gd name="connsiteX31" fmla="*/ 9017248 w 9024322"/>
              <a:gd name="connsiteY31" fmla="*/ 3555331 h 5588014"/>
              <a:gd name="connsiteX32" fmla="*/ 8633924 w 9024322"/>
              <a:gd name="connsiteY32" fmla="*/ 3687644 h 5588014"/>
              <a:gd name="connsiteX33" fmla="*/ 8200326 w 9024322"/>
              <a:gd name="connsiteY33" fmla="*/ 3945410 h 5588014"/>
              <a:gd name="connsiteX34" fmla="*/ 8004629 w 9024322"/>
              <a:gd name="connsiteY34" fmla="*/ 4362268 h 5588014"/>
              <a:gd name="connsiteX35" fmla="*/ 7473183 w 9024322"/>
              <a:gd name="connsiteY35" fmla="*/ 4692859 h 5588014"/>
              <a:gd name="connsiteX36" fmla="*/ 7284207 w 9024322"/>
              <a:gd name="connsiteY36" fmla="*/ 5134428 h 5588014"/>
              <a:gd name="connsiteX37" fmla="*/ 6784648 w 9024322"/>
              <a:gd name="connsiteY37" fmla="*/ 5213832 h 5588014"/>
              <a:gd name="connsiteX38" fmla="*/ 6422170 w 9024322"/>
              <a:gd name="connsiteY38" fmla="*/ 5377174 h 5588014"/>
              <a:gd name="connsiteX39" fmla="*/ 6206310 w 9024322"/>
              <a:gd name="connsiteY39" fmla="*/ 5389679 h 5588014"/>
              <a:gd name="connsiteX40" fmla="*/ 5903541 w 9024322"/>
              <a:gd name="connsiteY40" fmla="*/ 5275418 h 5588014"/>
              <a:gd name="connsiteX41" fmla="*/ 5536375 w 9024322"/>
              <a:gd name="connsiteY41" fmla="*/ 5326999 h 5588014"/>
              <a:gd name="connsiteX42" fmla="*/ 5162800 w 9024322"/>
              <a:gd name="connsiteY42" fmla="*/ 5289329 h 5588014"/>
              <a:gd name="connsiteX43" fmla="*/ 4546165 w 9024322"/>
              <a:gd name="connsiteY43" fmla="*/ 5409998 h 5588014"/>
              <a:gd name="connsiteX44" fmla="*/ 4038478 w 9024322"/>
              <a:gd name="connsiteY44" fmla="*/ 5521446 h 5588014"/>
              <a:gd name="connsiteX45" fmla="*/ 3606600 w 9024322"/>
              <a:gd name="connsiteY45" fmla="*/ 5515194 h 5588014"/>
              <a:gd name="connsiteX46" fmla="*/ 3161155 w 9024322"/>
              <a:gd name="connsiteY46" fmla="*/ 5544750 h 5588014"/>
              <a:gd name="connsiteX47" fmla="*/ 2526357 w 9024322"/>
              <a:gd name="connsiteY47" fmla="*/ 5563805 h 5588014"/>
              <a:gd name="connsiteX48" fmla="*/ 1984594 w 9024322"/>
              <a:gd name="connsiteY48" fmla="*/ 5561462 h 5588014"/>
              <a:gd name="connsiteX49" fmla="*/ 860899 w 9024322"/>
              <a:gd name="connsiteY49" fmla="*/ 5562242 h 5588014"/>
              <a:gd name="connsiteX50" fmla="*/ 27909 w 9024322"/>
              <a:gd name="connsiteY50" fmla="*/ 5572663 h 5588014"/>
              <a:gd name="connsiteX51" fmla="*/ 32467 w 9024322"/>
              <a:gd name="connsiteY51" fmla="*/ 146182 h 5588014"/>
              <a:gd name="connsiteX52" fmla="*/ 251299 w 9024322"/>
              <a:gd name="connsiteY52" fmla="*/ 443165 h 5588014"/>
              <a:gd name="connsiteX53" fmla="*/ 1009389 w 9024322"/>
              <a:gd name="connsiteY53" fmla="*/ 677628 h 5588014"/>
              <a:gd name="connsiteX54" fmla="*/ 1642437 w 9024322"/>
              <a:gd name="connsiteY54" fmla="*/ 1349750 h 5588014"/>
              <a:gd name="connsiteX55" fmla="*/ 2158251 w 9024322"/>
              <a:gd name="connsiteY55" fmla="*/ 1967166 h 5588014"/>
              <a:gd name="connsiteX56" fmla="*/ 2455235 w 9024322"/>
              <a:gd name="connsiteY56" fmla="*/ 1506059 h 5588014"/>
              <a:gd name="connsiteX57" fmla="*/ 2608295 w 9024322"/>
              <a:gd name="connsiteY57" fmla="*/ 1168990 h 5588014"/>
              <a:gd name="connsiteX0" fmla="*/ 2608295 w 9020483"/>
              <a:gd name="connsiteY0" fmla="*/ 1168990 h 5588014"/>
              <a:gd name="connsiteX1" fmla="*/ 2580282 w 9020483"/>
              <a:gd name="connsiteY1" fmla="*/ 958982 h 5588014"/>
              <a:gd name="connsiteX2" fmla="*/ 2705328 w 9020483"/>
              <a:gd name="connsiteY2" fmla="*/ 724519 h 5588014"/>
              <a:gd name="connsiteX3" fmla="*/ 3033574 w 9020483"/>
              <a:gd name="connsiteY3" fmla="*/ 380643 h 5588014"/>
              <a:gd name="connsiteX4" fmla="*/ 3518129 w 9020483"/>
              <a:gd name="connsiteY4" fmla="*/ 247781 h 5588014"/>
              <a:gd name="connsiteX5" fmla="*/ 3760405 w 9020483"/>
              <a:gd name="connsiteY5" fmla="*/ 36765 h 5588014"/>
              <a:gd name="connsiteX6" fmla="*/ 4049575 w 9020483"/>
              <a:gd name="connsiteY6" fmla="*/ 52397 h 5588014"/>
              <a:gd name="connsiteX7" fmla="*/ 4260590 w 9020483"/>
              <a:gd name="connsiteY7" fmla="*/ 5505 h 5588014"/>
              <a:gd name="connsiteX8" fmla="*/ 4518498 w 9020483"/>
              <a:gd name="connsiteY8" fmla="*/ 138366 h 5588014"/>
              <a:gd name="connsiteX9" fmla="*/ 4995236 w 9020483"/>
              <a:gd name="connsiteY9" fmla="*/ 52396 h 5588014"/>
              <a:gd name="connsiteX10" fmla="*/ 5323482 w 9020483"/>
              <a:gd name="connsiteY10" fmla="*/ 333750 h 5588014"/>
              <a:gd name="connsiteX11" fmla="*/ 6198805 w 9020483"/>
              <a:gd name="connsiteY11" fmla="*/ 536950 h 5588014"/>
              <a:gd name="connsiteX12" fmla="*/ 6644282 w 9020483"/>
              <a:gd name="connsiteY12" fmla="*/ 138365 h 5588014"/>
              <a:gd name="connsiteX13" fmla="*/ 6792775 w 9020483"/>
              <a:gd name="connsiteY13" fmla="*/ 177442 h 5588014"/>
              <a:gd name="connsiteX14" fmla="*/ 6984252 w 9020483"/>
              <a:gd name="connsiteY14" fmla="*/ 106097 h 5588014"/>
              <a:gd name="connsiteX15" fmla="*/ 7269513 w 9020483"/>
              <a:gd name="connsiteY15" fmla="*/ 341566 h 5588014"/>
              <a:gd name="connsiteX16" fmla="*/ 7363298 w 9020483"/>
              <a:gd name="connsiteY16" fmla="*/ 333751 h 5588014"/>
              <a:gd name="connsiteX17" fmla="*/ 7488344 w 9020483"/>
              <a:gd name="connsiteY17" fmla="*/ 505690 h 5588014"/>
              <a:gd name="connsiteX18" fmla="*/ 7316405 w 9020483"/>
              <a:gd name="connsiteY18" fmla="*/ 724519 h 5588014"/>
              <a:gd name="connsiteX19" fmla="*/ 7480529 w 9020483"/>
              <a:gd name="connsiteY19" fmla="*/ 912090 h 5588014"/>
              <a:gd name="connsiteX20" fmla="*/ 7699359 w 9020483"/>
              <a:gd name="connsiteY20" fmla="*/ 1060582 h 5588014"/>
              <a:gd name="connsiteX21" fmla="*/ 7910375 w 9020483"/>
              <a:gd name="connsiteY21" fmla="*/ 1271597 h 5588014"/>
              <a:gd name="connsiteX22" fmla="*/ 8011974 w 9020483"/>
              <a:gd name="connsiteY22" fmla="*/ 1295043 h 5588014"/>
              <a:gd name="connsiteX23" fmla="*/ 8090129 w 9020483"/>
              <a:gd name="connsiteY23" fmla="*/ 1599843 h 5588014"/>
              <a:gd name="connsiteX24" fmla="*/ 8168282 w 9020483"/>
              <a:gd name="connsiteY24" fmla="*/ 1748336 h 5588014"/>
              <a:gd name="connsiteX25" fmla="*/ 8137021 w 9020483"/>
              <a:gd name="connsiteY25" fmla="*/ 1818673 h 5588014"/>
              <a:gd name="connsiteX26" fmla="*/ 8340221 w 9020483"/>
              <a:gd name="connsiteY26" fmla="*/ 2162551 h 5588014"/>
              <a:gd name="connsiteX27" fmla="*/ 8418375 w 9020483"/>
              <a:gd name="connsiteY27" fmla="*/ 2170368 h 5588014"/>
              <a:gd name="connsiteX28" fmla="*/ 8465266 w 9020483"/>
              <a:gd name="connsiteY28" fmla="*/ 2662735 h 5588014"/>
              <a:gd name="connsiteX29" fmla="*/ 8524959 w 9020483"/>
              <a:gd name="connsiteY29" fmla="*/ 2945456 h 5588014"/>
              <a:gd name="connsiteX30" fmla="*/ 8498580 w 9020483"/>
              <a:gd name="connsiteY30" fmla="*/ 3084571 h 5588014"/>
              <a:gd name="connsiteX31" fmla="*/ 9017248 w 9020483"/>
              <a:gd name="connsiteY31" fmla="*/ 3555331 h 5588014"/>
              <a:gd name="connsiteX32" fmla="*/ 8633924 w 9020483"/>
              <a:gd name="connsiteY32" fmla="*/ 3687644 h 5588014"/>
              <a:gd name="connsiteX33" fmla="*/ 8200326 w 9020483"/>
              <a:gd name="connsiteY33" fmla="*/ 3945410 h 5588014"/>
              <a:gd name="connsiteX34" fmla="*/ 8004629 w 9020483"/>
              <a:gd name="connsiteY34" fmla="*/ 4362268 h 5588014"/>
              <a:gd name="connsiteX35" fmla="*/ 7473183 w 9020483"/>
              <a:gd name="connsiteY35" fmla="*/ 4692859 h 5588014"/>
              <a:gd name="connsiteX36" fmla="*/ 7284207 w 9020483"/>
              <a:gd name="connsiteY36" fmla="*/ 5134428 h 5588014"/>
              <a:gd name="connsiteX37" fmla="*/ 6784648 w 9020483"/>
              <a:gd name="connsiteY37" fmla="*/ 5213832 h 5588014"/>
              <a:gd name="connsiteX38" fmla="*/ 6422170 w 9020483"/>
              <a:gd name="connsiteY38" fmla="*/ 5377174 h 5588014"/>
              <a:gd name="connsiteX39" fmla="*/ 6206310 w 9020483"/>
              <a:gd name="connsiteY39" fmla="*/ 5389679 h 5588014"/>
              <a:gd name="connsiteX40" fmla="*/ 5903541 w 9020483"/>
              <a:gd name="connsiteY40" fmla="*/ 5275418 h 5588014"/>
              <a:gd name="connsiteX41" fmla="*/ 5536375 w 9020483"/>
              <a:gd name="connsiteY41" fmla="*/ 5326999 h 5588014"/>
              <a:gd name="connsiteX42" fmla="*/ 5162800 w 9020483"/>
              <a:gd name="connsiteY42" fmla="*/ 5289329 h 5588014"/>
              <a:gd name="connsiteX43" fmla="*/ 4546165 w 9020483"/>
              <a:gd name="connsiteY43" fmla="*/ 5409998 h 5588014"/>
              <a:gd name="connsiteX44" fmla="*/ 4038478 w 9020483"/>
              <a:gd name="connsiteY44" fmla="*/ 5521446 h 5588014"/>
              <a:gd name="connsiteX45" fmla="*/ 3606600 w 9020483"/>
              <a:gd name="connsiteY45" fmla="*/ 5515194 h 5588014"/>
              <a:gd name="connsiteX46" fmla="*/ 3161155 w 9020483"/>
              <a:gd name="connsiteY46" fmla="*/ 5544750 h 5588014"/>
              <a:gd name="connsiteX47" fmla="*/ 2526357 w 9020483"/>
              <a:gd name="connsiteY47" fmla="*/ 5563805 h 5588014"/>
              <a:gd name="connsiteX48" fmla="*/ 1984594 w 9020483"/>
              <a:gd name="connsiteY48" fmla="*/ 5561462 h 5588014"/>
              <a:gd name="connsiteX49" fmla="*/ 860899 w 9020483"/>
              <a:gd name="connsiteY49" fmla="*/ 5562242 h 5588014"/>
              <a:gd name="connsiteX50" fmla="*/ 27909 w 9020483"/>
              <a:gd name="connsiteY50" fmla="*/ 5572663 h 5588014"/>
              <a:gd name="connsiteX51" fmla="*/ 32467 w 9020483"/>
              <a:gd name="connsiteY51" fmla="*/ 146182 h 5588014"/>
              <a:gd name="connsiteX52" fmla="*/ 251299 w 9020483"/>
              <a:gd name="connsiteY52" fmla="*/ 443165 h 5588014"/>
              <a:gd name="connsiteX53" fmla="*/ 1009389 w 9020483"/>
              <a:gd name="connsiteY53" fmla="*/ 677628 h 5588014"/>
              <a:gd name="connsiteX54" fmla="*/ 1642437 w 9020483"/>
              <a:gd name="connsiteY54" fmla="*/ 1349750 h 5588014"/>
              <a:gd name="connsiteX55" fmla="*/ 2158251 w 9020483"/>
              <a:gd name="connsiteY55" fmla="*/ 1967166 h 5588014"/>
              <a:gd name="connsiteX56" fmla="*/ 2455235 w 9020483"/>
              <a:gd name="connsiteY56" fmla="*/ 1506059 h 5588014"/>
              <a:gd name="connsiteX57" fmla="*/ 2608295 w 9020483"/>
              <a:gd name="connsiteY57" fmla="*/ 1168990 h 558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020483" h="5588014">
                <a:moveTo>
                  <a:pt x="2608295" y="1168990"/>
                </a:moveTo>
                <a:cubicBezTo>
                  <a:pt x="2643465" y="1077810"/>
                  <a:pt x="2562807" y="1033061"/>
                  <a:pt x="2580282" y="958982"/>
                </a:cubicBezTo>
                <a:cubicBezTo>
                  <a:pt x="2597757" y="884904"/>
                  <a:pt x="2632385" y="822211"/>
                  <a:pt x="2705328" y="724519"/>
                </a:cubicBezTo>
                <a:cubicBezTo>
                  <a:pt x="2782721" y="620482"/>
                  <a:pt x="2947605" y="608592"/>
                  <a:pt x="3033574" y="380643"/>
                </a:cubicBezTo>
                <a:cubicBezTo>
                  <a:pt x="3174251" y="301187"/>
                  <a:pt x="3339678" y="273832"/>
                  <a:pt x="3518129" y="247781"/>
                </a:cubicBezTo>
                <a:cubicBezTo>
                  <a:pt x="3723934" y="237360"/>
                  <a:pt x="3554600" y="47186"/>
                  <a:pt x="3760405" y="36765"/>
                </a:cubicBezTo>
                <a:cubicBezTo>
                  <a:pt x="3834651" y="-6219"/>
                  <a:pt x="3966211" y="57607"/>
                  <a:pt x="4049575" y="52397"/>
                </a:cubicBezTo>
                <a:cubicBezTo>
                  <a:pt x="4132939" y="47187"/>
                  <a:pt x="4174621" y="-19244"/>
                  <a:pt x="4260590" y="5505"/>
                </a:cubicBezTo>
                <a:cubicBezTo>
                  <a:pt x="4346559" y="30254"/>
                  <a:pt x="4389544" y="144879"/>
                  <a:pt x="4518498" y="138366"/>
                </a:cubicBezTo>
                <a:cubicBezTo>
                  <a:pt x="4647452" y="131853"/>
                  <a:pt x="4833718" y="294"/>
                  <a:pt x="4995236" y="52396"/>
                </a:cubicBezTo>
                <a:cubicBezTo>
                  <a:pt x="5156754" y="104498"/>
                  <a:pt x="5112467" y="293371"/>
                  <a:pt x="5323482" y="333750"/>
                </a:cubicBezTo>
                <a:cubicBezTo>
                  <a:pt x="5620467" y="292068"/>
                  <a:pt x="5901820" y="578632"/>
                  <a:pt x="6198805" y="536950"/>
                </a:cubicBezTo>
                <a:cubicBezTo>
                  <a:pt x="6349903" y="450981"/>
                  <a:pt x="6493184" y="224334"/>
                  <a:pt x="6644282" y="138365"/>
                </a:cubicBezTo>
                <a:cubicBezTo>
                  <a:pt x="6719831" y="133155"/>
                  <a:pt x="6717226" y="182652"/>
                  <a:pt x="6792775" y="177442"/>
                </a:cubicBezTo>
                <a:lnTo>
                  <a:pt x="6984252" y="106097"/>
                </a:lnTo>
                <a:lnTo>
                  <a:pt x="7269513" y="341566"/>
                </a:lnTo>
                <a:lnTo>
                  <a:pt x="7363298" y="333751"/>
                </a:lnTo>
                <a:lnTo>
                  <a:pt x="7488344" y="505690"/>
                </a:lnTo>
                <a:cubicBezTo>
                  <a:pt x="7502672" y="587752"/>
                  <a:pt x="7420609" y="612499"/>
                  <a:pt x="7316405" y="724519"/>
                </a:cubicBezTo>
                <a:cubicBezTo>
                  <a:pt x="7375020" y="789647"/>
                  <a:pt x="7391955" y="805280"/>
                  <a:pt x="7480529" y="912090"/>
                </a:cubicBezTo>
                <a:cubicBezTo>
                  <a:pt x="7518303" y="1000665"/>
                  <a:pt x="7450570" y="1102264"/>
                  <a:pt x="7699359" y="1060582"/>
                </a:cubicBezTo>
                <a:lnTo>
                  <a:pt x="7910375" y="1271597"/>
                </a:lnTo>
                <a:lnTo>
                  <a:pt x="8011974" y="1295043"/>
                </a:lnTo>
                <a:lnTo>
                  <a:pt x="8090129" y="1599843"/>
                </a:lnTo>
                <a:lnTo>
                  <a:pt x="8168282" y="1748336"/>
                </a:lnTo>
                <a:lnTo>
                  <a:pt x="8137021" y="1818673"/>
                </a:lnTo>
                <a:lnTo>
                  <a:pt x="8340221" y="2162551"/>
                </a:lnTo>
                <a:cubicBezTo>
                  <a:pt x="8387113" y="2221167"/>
                  <a:pt x="8397534" y="2087004"/>
                  <a:pt x="8418375" y="2170368"/>
                </a:cubicBezTo>
                <a:cubicBezTo>
                  <a:pt x="8439216" y="2253732"/>
                  <a:pt x="8447502" y="2533554"/>
                  <a:pt x="8465266" y="2662735"/>
                </a:cubicBezTo>
                <a:cubicBezTo>
                  <a:pt x="8483030" y="2791916"/>
                  <a:pt x="8503532" y="2810380"/>
                  <a:pt x="8524959" y="2945456"/>
                </a:cubicBezTo>
                <a:cubicBezTo>
                  <a:pt x="8477806" y="3065292"/>
                  <a:pt x="8477492" y="2982925"/>
                  <a:pt x="8498580" y="3084571"/>
                </a:cubicBezTo>
                <a:cubicBezTo>
                  <a:pt x="8525116" y="3212476"/>
                  <a:pt x="9067081" y="3534829"/>
                  <a:pt x="9017248" y="3555331"/>
                </a:cubicBezTo>
                <a:cubicBezTo>
                  <a:pt x="8967415" y="3575833"/>
                  <a:pt x="8934035" y="3542875"/>
                  <a:pt x="8633924" y="3687644"/>
                </a:cubicBezTo>
                <a:cubicBezTo>
                  <a:pt x="8467925" y="3728781"/>
                  <a:pt x="8305209" y="3832973"/>
                  <a:pt x="8200326" y="3945410"/>
                </a:cubicBezTo>
                <a:cubicBezTo>
                  <a:pt x="8095444" y="4057847"/>
                  <a:pt x="8125819" y="4237693"/>
                  <a:pt x="8004629" y="4362268"/>
                </a:cubicBezTo>
                <a:cubicBezTo>
                  <a:pt x="7883439" y="4486843"/>
                  <a:pt x="7746200" y="4667641"/>
                  <a:pt x="7473183" y="4692859"/>
                </a:cubicBezTo>
                <a:cubicBezTo>
                  <a:pt x="7384609" y="4760592"/>
                  <a:pt x="7495763" y="4948836"/>
                  <a:pt x="7284207" y="5134428"/>
                </a:cubicBezTo>
                <a:cubicBezTo>
                  <a:pt x="7208658" y="5209977"/>
                  <a:pt x="6928321" y="5173374"/>
                  <a:pt x="6784648" y="5213832"/>
                </a:cubicBezTo>
                <a:cubicBezTo>
                  <a:pt x="6640975" y="5254290"/>
                  <a:pt x="6646576" y="5305194"/>
                  <a:pt x="6422170" y="5377174"/>
                </a:cubicBezTo>
                <a:cubicBezTo>
                  <a:pt x="6197764" y="5449154"/>
                  <a:pt x="6318330" y="5340182"/>
                  <a:pt x="6206310" y="5389679"/>
                </a:cubicBezTo>
                <a:cubicBezTo>
                  <a:pt x="6031767" y="5420940"/>
                  <a:pt x="6342265" y="5369565"/>
                  <a:pt x="5903541" y="5275418"/>
                </a:cubicBezTo>
                <a:cubicBezTo>
                  <a:pt x="5594625" y="5237487"/>
                  <a:pt x="5953425" y="5340439"/>
                  <a:pt x="5536375" y="5326999"/>
                </a:cubicBezTo>
                <a:cubicBezTo>
                  <a:pt x="5348076" y="5306887"/>
                  <a:pt x="5420676" y="5387801"/>
                  <a:pt x="5162800" y="5289329"/>
                </a:cubicBezTo>
                <a:cubicBezTo>
                  <a:pt x="4963508" y="5338826"/>
                  <a:pt x="4791589" y="5336427"/>
                  <a:pt x="4546165" y="5409998"/>
                </a:cubicBezTo>
                <a:cubicBezTo>
                  <a:pt x="4397673" y="5423024"/>
                  <a:pt x="4195072" y="5503913"/>
                  <a:pt x="4038478" y="5521446"/>
                </a:cubicBezTo>
                <a:cubicBezTo>
                  <a:pt x="3881884" y="5538979"/>
                  <a:pt x="3752820" y="5511310"/>
                  <a:pt x="3606600" y="5515194"/>
                </a:cubicBezTo>
                <a:cubicBezTo>
                  <a:pt x="3460380" y="5519078"/>
                  <a:pt x="3633048" y="5579138"/>
                  <a:pt x="3161155" y="5544750"/>
                </a:cubicBezTo>
                <a:cubicBezTo>
                  <a:pt x="3014382" y="5565226"/>
                  <a:pt x="2722450" y="5561020"/>
                  <a:pt x="2526357" y="5563805"/>
                </a:cubicBezTo>
                <a:lnTo>
                  <a:pt x="1984594" y="5561462"/>
                </a:lnTo>
                <a:lnTo>
                  <a:pt x="860899" y="5562242"/>
                </a:lnTo>
                <a:cubicBezTo>
                  <a:pt x="534785" y="5564109"/>
                  <a:pt x="795120" y="5611740"/>
                  <a:pt x="27909" y="5572663"/>
                </a:cubicBezTo>
                <a:cubicBezTo>
                  <a:pt x="18791" y="4634816"/>
                  <a:pt x="-32661" y="1001967"/>
                  <a:pt x="32467" y="146182"/>
                </a:cubicBezTo>
                <a:cubicBezTo>
                  <a:pt x="253903" y="493966"/>
                  <a:pt x="88479" y="354591"/>
                  <a:pt x="251299" y="443165"/>
                </a:cubicBezTo>
                <a:cubicBezTo>
                  <a:pt x="414119" y="531739"/>
                  <a:pt x="815307" y="520018"/>
                  <a:pt x="1009389" y="677628"/>
                </a:cubicBezTo>
                <a:cubicBezTo>
                  <a:pt x="1203471" y="835238"/>
                  <a:pt x="1608570" y="1392735"/>
                  <a:pt x="1642437" y="1349750"/>
                </a:cubicBezTo>
                <a:cubicBezTo>
                  <a:pt x="1676304" y="1306765"/>
                  <a:pt x="2149133" y="2217258"/>
                  <a:pt x="2158251" y="1967166"/>
                </a:cubicBezTo>
                <a:cubicBezTo>
                  <a:pt x="2167369" y="1717074"/>
                  <a:pt x="2476617" y="1741991"/>
                  <a:pt x="2455235" y="1506059"/>
                </a:cubicBezTo>
                <a:lnTo>
                  <a:pt x="2608295" y="1168990"/>
                </a:lnTo>
                <a:close/>
              </a:path>
            </a:pathLst>
          </a:custGeom>
          <a:noFill/>
          <a:ln w="76200">
            <a:solidFill>
              <a:srgbClr val="00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529D603F-62A2-49AE-BAB7-F0FF1BB839B4}"/>
              </a:ext>
            </a:extLst>
          </p:cNvPr>
          <p:cNvSpPr/>
          <p:nvPr/>
        </p:nvSpPr>
        <p:spPr>
          <a:xfrm>
            <a:off x="79943" y="936712"/>
            <a:ext cx="1845810" cy="1747106"/>
          </a:xfrm>
          <a:prstGeom prst="rect">
            <a:avLst/>
          </a:prstGeom>
          <a:solidFill>
            <a:schemeClr val="bg1"/>
          </a:solidFill>
          <a:ln w="1905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テキスト ボックス 37">
            <a:extLst>
              <a:ext uri="{FF2B5EF4-FFF2-40B4-BE49-F238E27FC236}">
                <a16:creationId xmlns:a16="http://schemas.microsoft.com/office/drawing/2014/main" id="{C60674F6-E1C1-457D-9A15-FDBFD2ED00D6}"/>
              </a:ext>
            </a:extLst>
          </p:cNvPr>
          <p:cNvSpPr txBox="1"/>
          <p:nvPr/>
        </p:nvSpPr>
        <p:spPr>
          <a:xfrm>
            <a:off x="81813" y="964461"/>
            <a:ext cx="570875" cy="246221"/>
          </a:xfrm>
          <a:prstGeom prst="rect">
            <a:avLst/>
          </a:prstGeom>
          <a:noFill/>
        </p:spPr>
        <p:txBody>
          <a:bodyPr wrap="square" rtlCol="0">
            <a:spAutoFit/>
          </a:bodyPr>
          <a:lstStyle/>
          <a:p>
            <a:r>
              <a:rPr lang="ja-JP" altLang="en-US" sz="1000" b="1" dirty="0"/>
              <a:t>凡 例</a:t>
            </a:r>
            <a:endParaRPr kumimoji="1" lang="ja-JP" altLang="en-US" sz="1000" b="1" dirty="0"/>
          </a:p>
        </p:txBody>
      </p:sp>
      <p:sp>
        <p:nvSpPr>
          <p:cNvPr id="41" name="テキスト ボックス 40">
            <a:extLst>
              <a:ext uri="{FF2B5EF4-FFF2-40B4-BE49-F238E27FC236}">
                <a16:creationId xmlns:a16="http://schemas.microsoft.com/office/drawing/2014/main" id="{2881AEEA-C7DE-4346-9015-172C54550E4E}"/>
              </a:ext>
            </a:extLst>
          </p:cNvPr>
          <p:cNvSpPr txBox="1"/>
          <p:nvPr/>
        </p:nvSpPr>
        <p:spPr>
          <a:xfrm>
            <a:off x="460024" y="2144031"/>
            <a:ext cx="1720790" cy="230832"/>
          </a:xfrm>
          <a:prstGeom prst="rect">
            <a:avLst/>
          </a:prstGeom>
          <a:noFill/>
        </p:spPr>
        <p:txBody>
          <a:bodyPr wrap="square" rtlCol="0">
            <a:spAutoFit/>
          </a:bodyPr>
          <a:lstStyle/>
          <a:p>
            <a:r>
              <a:rPr kumimoji="1" lang="ja-JP" altLang="en-US" sz="900" b="1" dirty="0"/>
              <a:t>山地災害危険地区（山腹）</a:t>
            </a:r>
          </a:p>
        </p:txBody>
      </p:sp>
      <p:sp>
        <p:nvSpPr>
          <p:cNvPr id="42" name="正方形/長方形 41">
            <a:extLst>
              <a:ext uri="{FF2B5EF4-FFF2-40B4-BE49-F238E27FC236}">
                <a16:creationId xmlns:a16="http://schemas.microsoft.com/office/drawing/2014/main" id="{B925F7E2-D811-4A74-A9CE-EF6933E23008}"/>
              </a:ext>
            </a:extLst>
          </p:cNvPr>
          <p:cNvSpPr/>
          <p:nvPr/>
        </p:nvSpPr>
        <p:spPr>
          <a:xfrm>
            <a:off x="158622" y="2185261"/>
            <a:ext cx="344963" cy="150921"/>
          </a:xfrm>
          <a:prstGeom prst="rect">
            <a:avLst/>
          </a:prstGeom>
          <a:noFill/>
          <a:ln w="3175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テキスト ボックス 42">
            <a:extLst>
              <a:ext uri="{FF2B5EF4-FFF2-40B4-BE49-F238E27FC236}">
                <a16:creationId xmlns:a16="http://schemas.microsoft.com/office/drawing/2014/main" id="{CDFABB37-F0EE-4780-B5BC-D27E30204F20}"/>
              </a:ext>
            </a:extLst>
          </p:cNvPr>
          <p:cNvSpPr txBox="1"/>
          <p:nvPr/>
        </p:nvSpPr>
        <p:spPr>
          <a:xfrm>
            <a:off x="448989" y="2380149"/>
            <a:ext cx="1720789" cy="230832"/>
          </a:xfrm>
          <a:prstGeom prst="rect">
            <a:avLst/>
          </a:prstGeom>
          <a:noFill/>
        </p:spPr>
        <p:txBody>
          <a:bodyPr wrap="square" rtlCol="0">
            <a:spAutoFit/>
          </a:bodyPr>
          <a:lstStyle/>
          <a:p>
            <a:r>
              <a:rPr kumimoji="1" lang="ja-JP" altLang="en-US" sz="900" b="1" dirty="0"/>
              <a:t>山地災害危険地区（渓流）</a:t>
            </a:r>
          </a:p>
        </p:txBody>
      </p:sp>
      <p:sp>
        <p:nvSpPr>
          <p:cNvPr id="44" name="正方形/長方形 43">
            <a:extLst>
              <a:ext uri="{FF2B5EF4-FFF2-40B4-BE49-F238E27FC236}">
                <a16:creationId xmlns:a16="http://schemas.microsoft.com/office/drawing/2014/main" id="{0B04C46F-E3EC-4640-8C21-506B13E33B83}"/>
              </a:ext>
            </a:extLst>
          </p:cNvPr>
          <p:cNvSpPr/>
          <p:nvPr/>
        </p:nvSpPr>
        <p:spPr>
          <a:xfrm>
            <a:off x="155901" y="2413066"/>
            <a:ext cx="344963" cy="150921"/>
          </a:xfrm>
          <a:prstGeom prst="rect">
            <a:avLst/>
          </a:prstGeom>
          <a:noFill/>
          <a:ln w="31750">
            <a:solidFill>
              <a:srgbClr val="00206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テキスト ボックス 44">
            <a:extLst>
              <a:ext uri="{FF2B5EF4-FFF2-40B4-BE49-F238E27FC236}">
                <a16:creationId xmlns:a16="http://schemas.microsoft.com/office/drawing/2014/main" id="{4B6627DC-2CC4-4E2D-9E78-49DBE22D4F37}"/>
              </a:ext>
            </a:extLst>
          </p:cNvPr>
          <p:cNvSpPr txBox="1"/>
          <p:nvPr/>
        </p:nvSpPr>
        <p:spPr>
          <a:xfrm>
            <a:off x="440490" y="1201075"/>
            <a:ext cx="1015662" cy="246221"/>
          </a:xfrm>
          <a:prstGeom prst="rect">
            <a:avLst/>
          </a:prstGeom>
          <a:noFill/>
        </p:spPr>
        <p:txBody>
          <a:bodyPr wrap="square" rtlCol="0">
            <a:spAutoFit/>
          </a:bodyPr>
          <a:lstStyle/>
          <a:p>
            <a:r>
              <a:rPr kumimoji="1" lang="ja-JP" altLang="en-US" sz="1000" b="1" dirty="0"/>
              <a:t>①資源循環林</a:t>
            </a:r>
          </a:p>
        </p:txBody>
      </p:sp>
      <p:sp>
        <p:nvSpPr>
          <p:cNvPr id="46" name="テキスト ボックス 45">
            <a:extLst>
              <a:ext uri="{FF2B5EF4-FFF2-40B4-BE49-F238E27FC236}">
                <a16:creationId xmlns:a16="http://schemas.microsoft.com/office/drawing/2014/main" id="{BC9F51F6-2836-45EC-A163-14FE09783264}"/>
              </a:ext>
            </a:extLst>
          </p:cNvPr>
          <p:cNvSpPr txBox="1"/>
          <p:nvPr/>
        </p:nvSpPr>
        <p:spPr>
          <a:xfrm>
            <a:off x="432176" y="1434323"/>
            <a:ext cx="1598860" cy="230832"/>
          </a:xfrm>
          <a:prstGeom prst="rect">
            <a:avLst/>
          </a:prstGeom>
          <a:noFill/>
        </p:spPr>
        <p:txBody>
          <a:bodyPr wrap="square" rtlCol="0">
            <a:spAutoFit/>
          </a:bodyPr>
          <a:lstStyle/>
          <a:p>
            <a:r>
              <a:rPr lang="ja-JP" altLang="en-US" sz="900" b="1" dirty="0"/>
              <a:t>②広葉樹</a:t>
            </a:r>
            <a:r>
              <a:rPr kumimoji="1" lang="ja-JP" altLang="en-US" sz="900" b="1" dirty="0"/>
              <a:t>林への誘導・転換</a:t>
            </a:r>
          </a:p>
        </p:txBody>
      </p:sp>
      <p:sp>
        <p:nvSpPr>
          <p:cNvPr id="47" name="テキスト ボックス 46">
            <a:extLst>
              <a:ext uri="{FF2B5EF4-FFF2-40B4-BE49-F238E27FC236}">
                <a16:creationId xmlns:a16="http://schemas.microsoft.com/office/drawing/2014/main" id="{51C9043E-35B1-44E1-8167-C8B706CD45F9}"/>
              </a:ext>
            </a:extLst>
          </p:cNvPr>
          <p:cNvSpPr txBox="1"/>
          <p:nvPr/>
        </p:nvSpPr>
        <p:spPr>
          <a:xfrm>
            <a:off x="440489" y="1659606"/>
            <a:ext cx="1481916" cy="246221"/>
          </a:xfrm>
          <a:prstGeom prst="rect">
            <a:avLst/>
          </a:prstGeom>
          <a:noFill/>
        </p:spPr>
        <p:txBody>
          <a:bodyPr wrap="square" rtlCol="0">
            <a:spAutoFit/>
          </a:bodyPr>
          <a:lstStyle/>
          <a:p>
            <a:r>
              <a:rPr kumimoji="1" lang="ja-JP" altLang="en-US" sz="1000" b="1" dirty="0"/>
              <a:t>③資源管理</a:t>
            </a:r>
            <a:r>
              <a:rPr lang="ja-JP" altLang="en-US" sz="1000" b="1" dirty="0"/>
              <a:t>林</a:t>
            </a:r>
            <a:endParaRPr kumimoji="1" lang="ja-JP" altLang="en-US" sz="1000" b="1" dirty="0"/>
          </a:p>
        </p:txBody>
      </p:sp>
      <p:sp>
        <p:nvSpPr>
          <p:cNvPr id="48" name="テキスト ボックス 47">
            <a:extLst>
              <a:ext uri="{FF2B5EF4-FFF2-40B4-BE49-F238E27FC236}">
                <a16:creationId xmlns:a16="http://schemas.microsoft.com/office/drawing/2014/main" id="{D2738FC8-FC90-4F9E-AC5C-A2C66368672F}"/>
              </a:ext>
            </a:extLst>
          </p:cNvPr>
          <p:cNvSpPr txBox="1"/>
          <p:nvPr/>
        </p:nvSpPr>
        <p:spPr>
          <a:xfrm>
            <a:off x="437768" y="1881968"/>
            <a:ext cx="1481916" cy="246221"/>
          </a:xfrm>
          <a:prstGeom prst="rect">
            <a:avLst/>
          </a:prstGeom>
          <a:noFill/>
        </p:spPr>
        <p:txBody>
          <a:bodyPr wrap="square" rtlCol="0">
            <a:spAutoFit/>
          </a:bodyPr>
          <a:lstStyle/>
          <a:p>
            <a:r>
              <a:rPr lang="ja-JP" altLang="en-US" sz="1000" b="1" dirty="0"/>
              <a:t>④自然遷移林</a:t>
            </a:r>
            <a:endParaRPr kumimoji="1" lang="ja-JP" altLang="en-US" sz="1000" b="1" dirty="0"/>
          </a:p>
        </p:txBody>
      </p:sp>
      <p:sp>
        <p:nvSpPr>
          <p:cNvPr id="49" name="正方形/長方形 48">
            <a:extLst>
              <a:ext uri="{FF2B5EF4-FFF2-40B4-BE49-F238E27FC236}">
                <a16:creationId xmlns:a16="http://schemas.microsoft.com/office/drawing/2014/main" id="{3681DA1E-B085-46A9-A9E0-5D04EDEAA5F7}"/>
              </a:ext>
            </a:extLst>
          </p:cNvPr>
          <p:cNvSpPr/>
          <p:nvPr/>
        </p:nvSpPr>
        <p:spPr>
          <a:xfrm>
            <a:off x="138367" y="1473255"/>
            <a:ext cx="344963" cy="150921"/>
          </a:xfrm>
          <a:prstGeom prst="rect">
            <a:avLst/>
          </a:prstGeom>
          <a:solidFill>
            <a:schemeClr val="accent2">
              <a:lumMod val="50000"/>
            </a:scheme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 name="正方形/長方形 49">
            <a:extLst>
              <a:ext uri="{FF2B5EF4-FFF2-40B4-BE49-F238E27FC236}">
                <a16:creationId xmlns:a16="http://schemas.microsoft.com/office/drawing/2014/main" id="{C400A87D-B91E-4E41-A1F0-29B821641E31}"/>
              </a:ext>
            </a:extLst>
          </p:cNvPr>
          <p:cNvSpPr/>
          <p:nvPr/>
        </p:nvSpPr>
        <p:spPr>
          <a:xfrm>
            <a:off x="136553" y="1698227"/>
            <a:ext cx="344963" cy="150921"/>
          </a:xfrm>
          <a:prstGeom prst="rect">
            <a:avLst/>
          </a:prstGeom>
          <a:solidFill>
            <a:srgbClr val="5DD848"/>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 name="正方形/長方形 50">
            <a:extLst>
              <a:ext uri="{FF2B5EF4-FFF2-40B4-BE49-F238E27FC236}">
                <a16:creationId xmlns:a16="http://schemas.microsoft.com/office/drawing/2014/main" id="{6B6A2E1F-4B17-4CE3-B4A7-01840F572744}"/>
              </a:ext>
            </a:extLst>
          </p:cNvPr>
          <p:cNvSpPr/>
          <p:nvPr/>
        </p:nvSpPr>
        <p:spPr>
          <a:xfrm>
            <a:off x="141996" y="1923198"/>
            <a:ext cx="344963" cy="150921"/>
          </a:xfrm>
          <a:prstGeom prst="rect">
            <a:avLst/>
          </a:prstGeom>
          <a:solidFill>
            <a:srgbClr val="007E39"/>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 name="正方形/長方形 51">
            <a:extLst>
              <a:ext uri="{FF2B5EF4-FFF2-40B4-BE49-F238E27FC236}">
                <a16:creationId xmlns:a16="http://schemas.microsoft.com/office/drawing/2014/main" id="{E593F471-93A8-4845-8EA7-3F6A7D4F5875}"/>
              </a:ext>
            </a:extLst>
          </p:cNvPr>
          <p:cNvSpPr/>
          <p:nvPr/>
        </p:nvSpPr>
        <p:spPr>
          <a:xfrm>
            <a:off x="141089" y="1233770"/>
            <a:ext cx="344963" cy="150921"/>
          </a:xfrm>
          <a:prstGeom prst="rect">
            <a:avLst/>
          </a:prstGeom>
          <a:solidFill>
            <a:srgbClr val="FFC000"/>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テキスト ボックス 34">
            <a:extLst>
              <a:ext uri="{FF2B5EF4-FFF2-40B4-BE49-F238E27FC236}">
                <a16:creationId xmlns:a16="http://schemas.microsoft.com/office/drawing/2014/main" id="{DF24E57E-1F12-4F13-A784-6277335A6C47}"/>
              </a:ext>
            </a:extLst>
          </p:cNvPr>
          <p:cNvSpPr txBox="1"/>
          <p:nvPr/>
        </p:nvSpPr>
        <p:spPr>
          <a:xfrm>
            <a:off x="65935" y="5160893"/>
            <a:ext cx="1845810" cy="707886"/>
          </a:xfrm>
          <a:prstGeom prst="rect">
            <a:avLst/>
          </a:prstGeom>
          <a:noFill/>
        </p:spPr>
        <p:txBody>
          <a:bodyPr wrap="square">
            <a:spAutoFit/>
          </a:bodyPr>
          <a:lstStyle/>
          <a:p>
            <a:pPr>
              <a:lnSpc>
                <a:spcPts val="1600"/>
              </a:lnSpc>
            </a:pPr>
            <a:r>
              <a:rPr kumimoji="1" lang="ja-JP" altLang="en-US" sz="1400" dirty="0">
                <a:latin typeface="+mn-ea"/>
              </a:rPr>
              <a:t>　　　の枠内には</a:t>
            </a:r>
            <a:endParaRPr kumimoji="1" lang="en-US" altLang="ja-JP" sz="1400" dirty="0">
              <a:latin typeface="+mn-ea"/>
            </a:endParaRPr>
          </a:p>
          <a:p>
            <a:pPr>
              <a:lnSpc>
                <a:spcPts val="1600"/>
              </a:lnSpc>
            </a:pPr>
            <a:r>
              <a:rPr kumimoji="1" lang="ja-JP" altLang="en-US" sz="1400" dirty="0">
                <a:latin typeface="+mn-ea"/>
              </a:rPr>
              <a:t>２つの林班が存在している</a:t>
            </a:r>
            <a:endParaRPr kumimoji="1" lang="en-US" altLang="ja-JP" sz="1400" dirty="0">
              <a:latin typeface="+mn-ea"/>
            </a:endParaRPr>
          </a:p>
        </p:txBody>
      </p:sp>
      <p:sp>
        <p:nvSpPr>
          <p:cNvPr id="63" name="正方形/長方形 62">
            <a:extLst>
              <a:ext uri="{FF2B5EF4-FFF2-40B4-BE49-F238E27FC236}">
                <a16:creationId xmlns:a16="http://schemas.microsoft.com/office/drawing/2014/main" id="{3920420D-9FCA-42C8-A182-910634343B2D}"/>
              </a:ext>
            </a:extLst>
          </p:cNvPr>
          <p:cNvSpPr/>
          <p:nvPr/>
        </p:nvSpPr>
        <p:spPr>
          <a:xfrm>
            <a:off x="171908" y="5207403"/>
            <a:ext cx="457920" cy="169722"/>
          </a:xfrm>
          <a:prstGeom prst="rect">
            <a:avLst/>
          </a:prstGeom>
          <a:noFill/>
          <a:ln w="31750">
            <a:solidFill>
              <a:srgbClr val="00FFFF"/>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 name="スライド番号プレースホルダー 10">
            <a:extLst>
              <a:ext uri="{FF2B5EF4-FFF2-40B4-BE49-F238E27FC236}">
                <a16:creationId xmlns:a16="http://schemas.microsoft.com/office/drawing/2014/main" id="{CB2F4F96-EF10-4D4C-8E88-4D1C1D6D046B}"/>
              </a:ext>
            </a:extLst>
          </p:cNvPr>
          <p:cNvSpPr>
            <a:spLocks noGrp="1"/>
          </p:cNvSpPr>
          <p:nvPr>
            <p:ph type="sldNum" sz="quarter" idx="12"/>
          </p:nvPr>
        </p:nvSpPr>
        <p:spPr>
          <a:xfrm>
            <a:off x="7119010" y="6582930"/>
            <a:ext cx="2228850" cy="365125"/>
          </a:xfrm>
        </p:spPr>
        <p:txBody>
          <a:bodyPr/>
          <a:lstStyle/>
          <a:p>
            <a:fld id="{D2D8002D-B5B0-4BAC-B1F6-782DDCCE6D9C}" type="slidenum">
              <a:rPr kumimoji="1" lang="ja-JP" altLang="en-US" sz="2000" b="1"/>
              <a:t>24</a:t>
            </a:fld>
            <a:endParaRPr kumimoji="1" lang="ja-JP" altLang="en-US" sz="2000" b="1" dirty="0"/>
          </a:p>
        </p:txBody>
      </p:sp>
      <p:sp>
        <p:nvSpPr>
          <p:cNvPr id="66" name="テキスト ボックス 65">
            <a:extLst>
              <a:ext uri="{FF2B5EF4-FFF2-40B4-BE49-F238E27FC236}">
                <a16:creationId xmlns:a16="http://schemas.microsoft.com/office/drawing/2014/main" id="{328D52E4-FA26-4FEB-9041-E72496C3D6C1}"/>
              </a:ext>
            </a:extLst>
          </p:cNvPr>
          <p:cNvSpPr txBox="1"/>
          <p:nvPr/>
        </p:nvSpPr>
        <p:spPr>
          <a:xfrm>
            <a:off x="6686106" y="1202697"/>
            <a:ext cx="484314" cy="386581"/>
          </a:xfrm>
          <a:prstGeom prst="rect">
            <a:avLst/>
          </a:prstGeom>
          <a:noFill/>
        </p:spPr>
        <p:txBody>
          <a:bodyPr wrap="square" rtlCol="0">
            <a:spAutoFit/>
          </a:bodyPr>
          <a:lstStyle/>
          <a:p>
            <a:pPr>
              <a:lnSpc>
                <a:spcPts val="1100"/>
              </a:lnSpc>
            </a:pPr>
            <a:r>
              <a:rPr kumimoji="1" lang="en-US" altLang="ja-JP" sz="1400" b="1" dirty="0"/>
              <a:t>K-1</a:t>
            </a:r>
          </a:p>
          <a:p>
            <a:pPr>
              <a:lnSpc>
                <a:spcPts val="1100"/>
              </a:lnSpc>
            </a:pPr>
            <a:endParaRPr kumimoji="1" lang="en-US" altLang="ja-JP" sz="1400" b="1" dirty="0"/>
          </a:p>
        </p:txBody>
      </p:sp>
      <p:sp>
        <p:nvSpPr>
          <p:cNvPr id="67" name="テキスト ボックス 66">
            <a:extLst>
              <a:ext uri="{FF2B5EF4-FFF2-40B4-BE49-F238E27FC236}">
                <a16:creationId xmlns:a16="http://schemas.microsoft.com/office/drawing/2014/main" id="{EC76B45D-AB59-4EA9-A7F8-CB6BC7398C73}"/>
              </a:ext>
            </a:extLst>
          </p:cNvPr>
          <p:cNvSpPr txBox="1"/>
          <p:nvPr/>
        </p:nvSpPr>
        <p:spPr>
          <a:xfrm>
            <a:off x="5477282" y="3042419"/>
            <a:ext cx="484314" cy="386581"/>
          </a:xfrm>
          <a:prstGeom prst="rect">
            <a:avLst/>
          </a:prstGeom>
          <a:noFill/>
        </p:spPr>
        <p:txBody>
          <a:bodyPr wrap="square" rtlCol="0">
            <a:spAutoFit/>
          </a:bodyPr>
          <a:lstStyle/>
          <a:p>
            <a:pPr>
              <a:lnSpc>
                <a:spcPts val="1100"/>
              </a:lnSpc>
            </a:pPr>
            <a:r>
              <a:rPr kumimoji="1" lang="en-US" altLang="ja-JP" sz="1400" b="1" dirty="0"/>
              <a:t>K-2</a:t>
            </a:r>
          </a:p>
          <a:p>
            <a:pPr>
              <a:lnSpc>
                <a:spcPts val="1100"/>
              </a:lnSpc>
            </a:pPr>
            <a:endParaRPr kumimoji="1" lang="en-US" altLang="ja-JP" sz="1400" b="1" dirty="0"/>
          </a:p>
        </p:txBody>
      </p:sp>
      <p:sp>
        <p:nvSpPr>
          <p:cNvPr id="68" name="テキスト ボックス 67">
            <a:extLst>
              <a:ext uri="{FF2B5EF4-FFF2-40B4-BE49-F238E27FC236}">
                <a16:creationId xmlns:a16="http://schemas.microsoft.com/office/drawing/2014/main" id="{5AC77DEE-8CE3-40DF-A145-9109EC5E13BE}"/>
              </a:ext>
            </a:extLst>
          </p:cNvPr>
          <p:cNvSpPr txBox="1"/>
          <p:nvPr/>
        </p:nvSpPr>
        <p:spPr>
          <a:xfrm>
            <a:off x="7991278" y="3697813"/>
            <a:ext cx="484314" cy="386581"/>
          </a:xfrm>
          <a:prstGeom prst="rect">
            <a:avLst/>
          </a:prstGeom>
          <a:noFill/>
        </p:spPr>
        <p:txBody>
          <a:bodyPr wrap="square" rtlCol="0">
            <a:spAutoFit/>
          </a:bodyPr>
          <a:lstStyle/>
          <a:p>
            <a:pPr>
              <a:lnSpc>
                <a:spcPts val="1100"/>
              </a:lnSpc>
            </a:pPr>
            <a:r>
              <a:rPr kumimoji="1" lang="en-US" altLang="ja-JP" sz="1400" b="1" dirty="0"/>
              <a:t>K-3</a:t>
            </a:r>
          </a:p>
          <a:p>
            <a:pPr>
              <a:lnSpc>
                <a:spcPts val="1100"/>
              </a:lnSpc>
            </a:pPr>
            <a:endParaRPr kumimoji="1" lang="en-US" altLang="ja-JP" sz="1400" b="1" dirty="0"/>
          </a:p>
        </p:txBody>
      </p:sp>
      <p:sp>
        <p:nvSpPr>
          <p:cNvPr id="69" name="テキスト ボックス 68">
            <a:extLst>
              <a:ext uri="{FF2B5EF4-FFF2-40B4-BE49-F238E27FC236}">
                <a16:creationId xmlns:a16="http://schemas.microsoft.com/office/drawing/2014/main" id="{AE11BBBA-90F1-4EE1-9054-70C6A5A84DFF}"/>
              </a:ext>
            </a:extLst>
          </p:cNvPr>
          <p:cNvSpPr txBox="1"/>
          <p:nvPr/>
        </p:nvSpPr>
        <p:spPr>
          <a:xfrm>
            <a:off x="8349060" y="4358026"/>
            <a:ext cx="484314" cy="386581"/>
          </a:xfrm>
          <a:prstGeom prst="rect">
            <a:avLst/>
          </a:prstGeom>
          <a:noFill/>
        </p:spPr>
        <p:txBody>
          <a:bodyPr wrap="square" rtlCol="0">
            <a:spAutoFit/>
          </a:bodyPr>
          <a:lstStyle/>
          <a:p>
            <a:pPr>
              <a:lnSpc>
                <a:spcPts val="1100"/>
              </a:lnSpc>
            </a:pPr>
            <a:r>
              <a:rPr kumimoji="1" lang="en-US" altLang="ja-JP" sz="1400" b="1" dirty="0"/>
              <a:t>K-4</a:t>
            </a:r>
          </a:p>
          <a:p>
            <a:pPr>
              <a:lnSpc>
                <a:spcPts val="1100"/>
              </a:lnSpc>
            </a:pPr>
            <a:endParaRPr kumimoji="1" lang="en-US" altLang="ja-JP" sz="1400" b="1" dirty="0"/>
          </a:p>
        </p:txBody>
      </p:sp>
      <p:sp>
        <p:nvSpPr>
          <p:cNvPr id="70" name="テキスト ボックス 69">
            <a:extLst>
              <a:ext uri="{FF2B5EF4-FFF2-40B4-BE49-F238E27FC236}">
                <a16:creationId xmlns:a16="http://schemas.microsoft.com/office/drawing/2014/main" id="{362F3BF4-7C5A-46F3-86F0-621FAEFF62B3}"/>
              </a:ext>
            </a:extLst>
          </p:cNvPr>
          <p:cNvSpPr txBox="1"/>
          <p:nvPr/>
        </p:nvSpPr>
        <p:spPr>
          <a:xfrm>
            <a:off x="9067038" y="5352147"/>
            <a:ext cx="484314" cy="386581"/>
          </a:xfrm>
          <a:prstGeom prst="rect">
            <a:avLst/>
          </a:prstGeom>
          <a:noFill/>
        </p:spPr>
        <p:txBody>
          <a:bodyPr wrap="square" rtlCol="0">
            <a:spAutoFit/>
          </a:bodyPr>
          <a:lstStyle/>
          <a:p>
            <a:pPr>
              <a:lnSpc>
                <a:spcPts val="1100"/>
              </a:lnSpc>
            </a:pPr>
            <a:r>
              <a:rPr kumimoji="1" lang="en-US" altLang="ja-JP" sz="1400" b="1" dirty="0"/>
              <a:t>K-5</a:t>
            </a:r>
          </a:p>
          <a:p>
            <a:pPr>
              <a:lnSpc>
                <a:spcPts val="1100"/>
              </a:lnSpc>
            </a:pPr>
            <a:endParaRPr kumimoji="1" lang="en-US" altLang="ja-JP" sz="1400" b="1" dirty="0"/>
          </a:p>
        </p:txBody>
      </p:sp>
      <p:sp>
        <p:nvSpPr>
          <p:cNvPr id="71" name="テキスト ボックス 70">
            <a:extLst>
              <a:ext uri="{FF2B5EF4-FFF2-40B4-BE49-F238E27FC236}">
                <a16:creationId xmlns:a16="http://schemas.microsoft.com/office/drawing/2014/main" id="{30A43E54-E88E-4B00-947C-466FE7003754}"/>
              </a:ext>
            </a:extLst>
          </p:cNvPr>
          <p:cNvSpPr txBox="1"/>
          <p:nvPr/>
        </p:nvSpPr>
        <p:spPr>
          <a:xfrm>
            <a:off x="5477282" y="4904052"/>
            <a:ext cx="484314" cy="386581"/>
          </a:xfrm>
          <a:prstGeom prst="rect">
            <a:avLst/>
          </a:prstGeom>
          <a:noFill/>
        </p:spPr>
        <p:txBody>
          <a:bodyPr wrap="square" rtlCol="0">
            <a:spAutoFit/>
          </a:bodyPr>
          <a:lstStyle/>
          <a:p>
            <a:pPr>
              <a:lnSpc>
                <a:spcPts val="1100"/>
              </a:lnSpc>
            </a:pPr>
            <a:r>
              <a:rPr kumimoji="1" lang="en-US" altLang="ja-JP" sz="1400" b="1" dirty="0"/>
              <a:t>K-6</a:t>
            </a:r>
          </a:p>
          <a:p>
            <a:pPr>
              <a:lnSpc>
                <a:spcPts val="1100"/>
              </a:lnSpc>
            </a:pPr>
            <a:endParaRPr kumimoji="1" lang="en-US" altLang="ja-JP" sz="1400" b="1" dirty="0"/>
          </a:p>
        </p:txBody>
      </p:sp>
      <p:sp>
        <p:nvSpPr>
          <p:cNvPr id="72" name="テキスト ボックス 71">
            <a:extLst>
              <a:ext uri="{FF2B5EF4-FFF2-40B4-BE49-F238E27FC236}">
                <a16:creationId xmlns:a16="http://schemas.microsoft.com/office/drawing/2014/main" id="{9393F457-72D2-4810-A67D-3690E258AB4B}"/>
              </a:ext>
            </a:extLst>
          </p:cNvPr>
          <p:cNvSpPr txBox="1"/>
          <p:nvPr/>
        </p:nvSpPr>
        <p:spPr>
          <a:xfrm>
            <a:off x="2608250" y="2495565"/>
            <a:ext cx="641578" cy="386581"/>
          </a:xfrm>
          <a:prstGeom prst="rect">
            <a:avLst/>
          </a:prstGeom>
          <a:noFill/>
        </p:spPr>
        <p:txBody>
          <a:bodyPr wrap="square" rtlCol="0">
            <a:spAutoFit/>
          </a:bodyPr>
          <a:lstStyle/>
          <a:p>
            <a:pPr>
              <a:lnSpc>
                <a:spcPts val="1100"/>
              </a:lnSpc>
            </a:pPr>
            <a:r>
              <a:rPr kumimoji="1" lang="ja-JP" altLang="en-US" sz="1400" b="1" dirty="0"/>
              <a:t>Ｙ</a:t>
            </a:r>
            <a:r>
              <a:rPr kumimoji="1" lang="en-US" altLang="ja-JP" sz="1400" b="1" dirty="0"/>
              <a:t>-2</a:t>
            </a:r>
          </a:p>
          <a:p>
            <a:pPr>
              <a:lnSpc>
                <a:spcPts val="1100"/>
              </a:lnSpc>
            </a:pPr>
            <a:endParaRPr kumimoji="1" lang="en-US" altLang="ja-JP" sz="1400" b="1" dirty="0"/>
          </a:p>
        </p:txBody>
      </p:sp>
      <p:sp>
        <p:nvSpPr>
          <p:cNvPr id="80" name="テキスト ボックス 79">
            <a:extLst>
              <a:ext uri="{FF2B5EF4-FFF2-40B4-BE49-F238E27FC236}">
                <a16:creationId xmlns:a16="http://schemas.microsoft.com/office/drawing/2014/main" id="{9B1D19FB-2F46-4744-8A3A-327D76B78F6A}"/>
              </a:ext>
            </a:extLst>
          </p:cNvPr>
          <p:cNvSpPr txBox="1"/>
          <p:nvPr/>
        </p:nvSpPr>
        <p:spPr>
          <a:xfrm>
            <a:off x="7434967" y="3846908"/>
            <a:ext cx="1117673" cy="215444"/>
          </a:xfrm>
          <a:prstGeom prst="rect">
            <a:avLst/>
          </a:prstGeom>
          <a:noFill/>
        </p:spPr>
        <p:txBody>
          <a:bodyPr wrap="square" rtlCol="0">
            <a:spAutoFit/>
          </a:bodyPr>
          <a:lstStyle/>
          <a:p>
            <a:r>
              <a:rPr kumimoji="1" lang="ja-JP" altLang="en-US" sz="800" dirty="0"/>
              <a:t>有料道路（車道）</a:t>
            </a:r>
          </a:p>
        </p:txBody>
      </p:sp>
      <p:sp>
        <p:nvSpPr>
          <p:cNvPr id="81" name="正方形/長方形 80">
            <a:extLst>
              <a:ext uri="{FF2B5EF4-FFF2-40B4-BE49-F238E27FC236}">
                <a16:creationId xmlns:a16="http://schemas.microsoft.com/office/drawing/2014/main" id="{09A729CF-1A4C-4A4E-B01A-5544290D167B}"/>
              </a:ext>
            </a:extLst>
          </p:cNvPr>
          <p:cNvSpPr/>
          <p:nvPr/>
        </p:nvSpPr>
        <p:spPr>
          <a:xfrm flipH="1">
            <a:off x="4841376" y="2137749"/>
            <a:ext cx="43212" cy="8334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2" name="正方形/長方形 81">
            <a:extLst>
              <a:ext uri="{FF2B5EF4-FFF2-40B4-BE49-F238E27FC236}">
                <a16:creationId xmlns:a16="http://schemas.microsoft.com/office/drawing/2014/main" id="{9F734BAB-1CC6-4E81-83CA-422AE785A657}"/>
              </a:ext>
            </a:extLst>
          </p:cNvPr>
          <p:cNvSpPr/>
          <p:nvPr/>
        </p:nvSpPr>
        <p:spPr>
          <a:xfrm flipH="1">
            <a:off x="4879696" y="2106274"/>
            <a:ext cx="48925" cy="15001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3" name="正方形/長方形 82">
            <a:extLst>
              <a:ext uri="{FF2B5EF4-FFF2-40B4-BE49-F238E27FC236}">
                <a16:creationId xmlns:a16="http://schemas.microsoft.com/office/drawing/2014/main" id="{AA93C512-06D1-4DC4-BB06-77FC90D3C08A}"/>
              </a:ext>
            </a:extLst>
          </p:cNvPr>
          <p:cNvSpPr/>
          <p:nvPr/>
        </p:nvSpPr>
        <p:spPr>
          <a:xfrm flipH="1">
            <a:off x="4928621" y="2106277"/>
            <a:ext cx="48925" cy="7357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4" name="正方形/長方形 83">
            <a:extLst>
              <a:ext uri="{FF2B5EF4-FFF2-40B4-BE49-F238E27FC236}">
                <a16:creationId xmlns:a16="http://schemas.microsoft.com/office/drawing/2014/main" id="{36EFE6D2-AACA-49DB-9604-3D4DF421AB7C}"/>
              </a:ext>
            </a:extLst>
          </p:cNvPr>
          <p:cNvSpPr/>
          <p:nvPr/>
        </p:nvSpPr>
        <p:spPr>
          <a:xfrm flipH="1">
            <a:off x="4972654" y="2109495"/>
            <a:ext cx="48925" cy="3655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5" name="正方形/長方形 84">
            <a:extLst>
              <a:ext uri="{FF2B5EF4-FFF2-40B4-BE49-F238E27FC236}">
                <a16:creationId xmlns:a16="http://schemas.microsoft.com/office/drawing/2014/main" id="{90446F6D-656F-4AF4-81BF-AD3B0938FEA7}"/>
              </a:ext>
            </a:extLst>
          </p:cNvPr>
          <p:cNvSpPr/>
          <p:nvPr/>
        </p:nvSpPr>
        <p:spPr>
          <a:xfrm flipH="1">
            <a:off x="5001761" y="2070529"/>
            <a:ext cx="48925" cy="3655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6" name="正方形/長方形 85">
            <a:extLst>
              <a:ext uri="{FF2B5EF4-FFF2-40B4-BE49-F238E27FC236}">
                <a16:creationId xmlns:a16="http://schemas.microsoft.com/office/drawing/2014/main" id="{018FBAE6-1725-474F-B68A-3BC46122E512}"/>
              </a:ext>
            </a:extLst>
          </p:cNvPr>
          <p:cNvSpPr/>
          <p:nvPr/>
        </p:nvSpPr>
        <p:spPr>
          <a:xfrm flipH="1">
            <a:off x="5192115" y="2256289"/>
            <a:ext cx="48925" cy="380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7" name="正方形/長方形 86">
            <a:extLst>
              <a:ext uri="{FF2B5EF4-FFF2-40B4-BE49-F238E27FC236}">
                <a16:creationId xmlns:a16="http://schemas.microsoft.com/office/drawing/2014/main" id="{DFD8A41B-7E09-4298-B210-5368E864B257}"/>
              </a:ext>
            </a:extLst>
          </p:cNvPr>
          <p:cNvSpPr/>
          <p:nvPr/>
        </p:nvSpPr>
        <p:spPr>
          <a:xfrm flipH="1">
            <a:off x="5192114" y="2367785"/>
            <a:ext cx="48925" cy="380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8" name="正方形/長方形 87">
            <a:extLst>
              <a:ext uri="{FF2B5EF4-FFF2-40B4-BE49-F238E27FC236}">
                <a16:creationId xmlns:a16="http://schemas.microsoft.com/office/drawing/2014/main" id="{98980415-E8C3-4067-A7A4-BF336AB6EA74}"/>
              </a:ext>
            </a:extLst>
          </p:cNvPr>
          <p:cNvSpPr/>
          <p:nvPr/>
        </p:nvSpPr>
        <p:spPr>
          <a:xfrm flipH="1">
            <a:off x="5219116" y="2517519"/>
            <a:ext cx="48925" cy="380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9" name="正方形/長方形 88">
            <a:extLst>
              <a:ext uri="{FF2B5EF4-FFF2-40B4-BE49-F238E27FC236}">
                <a16:creationId xmlns:a16="http://schemas.microsoft.com/office/drawing/2014/main" id="{2EB8E4DB-71EC-4A79-857B-DC5C3CF7C2B9}"/>
              </a:ext>
            </a:extLst>
          </p:cNvPr>
          <p:cNvSpPr/>
          <p:nvPr/>
        </p:nvSpPr>
        <p:spPr>
          <a:xfrm flipH="1">
            <a:off x="5447716" y="2665717"/>
            <a:ext cx="48925" cy="380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0" name="正方形/長方形 89">
            <a:extLst>
              <a:ext uri="{FF2B5EF4-FFF2-40B4-BE49-F238E27FC236}">
                <a16:creationId xmlns:a16="http://schemas.microsoft.com/office/drawing/2014/main" id="{07134887-FEFE-42F8-BE33-1A0436EA8E08}"/>
              </a:ext>
            </a:extLst>
          </p:cNvPr>
          <p:cNvSpPr/>
          <p:nvPr/>
        </p:nvSpPr>
        <p:spPr>
          <a:xfrm flipH="1">
            <a:off x="5263596" y="2708164"/>
            <a:ext cx="48925" cy="1439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1" name="正方形/長方形 90">
            <a:extLst>
              <a:ext uri="{FF2B5EF4-FFF2-40B4-BE49-F238E27FC236}">
                <a16:creationId xmlns:a16="http://schemas.microsoft.com/office/drawing/2014/main" id="{19C77C67-8346-4F6F-8491-25627571A6B0}"/>
              </a:ext>
            </a:extLst>
          </p:cNvPr>
          <p:cNvSpPr/>
          <p:nvPr/>
        </p:nvSpPr>
        <p:spPr>
          <a:xfrm flipH="1">
            <a:off x="5266130" y="2888152"/>
            <a:ext cx="75784"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2" name="正方形/長方形 91">
            <a:extLst>
              <a:ext uri="{FF2B5EF4-FFF2-40B4-BE49-F238E27FC236}">
                <a16:creationId xmlns:a16="http://schemas.microsoft.com/office/drawing/2014/main" id="{820FD877-22D9-4DC0-8BFF-D759F474BDFF}"/>
              </a:ext>
            </a:extLst>
          </p:cNvPr>
          <p:cNvSpPr/>
          <p:nvPr/>
        </p:nvSpPr>
        <p:spPr>
          <a:xfrm flipH="1">
            <a:off x="3947165" y="2888955"/>
            <a:ext cx="154603"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3" name="正方形/長方形 92">
            <a:extLst>
              <a:ext uri="{FF2B5EF4-FFF2-40B4-BE49-F238E27FC236}">
                <a16:creationId xmlns:a16="http://schemas.microsoft.com/office/drawing/2014/main" id="{A43FEB59-190D-4F64-A8B1-F60A46B637D2}"/>
              </a:ext>
            </a:extLst>
          </p:cNvPr>
          <p:cNvSpPr/>
          <p:nvPr/>
        </p:nvSpPr>
        <p:spPr>
          <a:xfrm flipH="1">
            <a:off x="5789659" y="2143513"/>
            <a:ext cx="75755"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 name="正方形/長方形 93">
            <a:extLst>
              <a:ext uri="{FF2B5EF4-FFF2-40B4-BE49-F238E27FC236}">
                <a16:creationId xmlns:a16="http://schemas.microsoft.com/office/drawing/2014/main" id="{28872DE2-143D-4F3F-B74D-5945A8A9B6DA}"/>
              </a:ext>
            </a:extLst>
          </p:cNvPr>
          <p:cNvSpPr/>
          <p:nvPr/>
        </p:nvSpPr>
        <p:spPr>
          <a:xfrm flipH="1">
            <a:off x="5789645" y="2179301"/>
            <a:ext cx="186446"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5" name="正方形/長方形 94">
            <a:extLst>
              <a:ext uri="{FF2B5EF4-FFF2-40B4-BE49-F238E27FC236}">
                <a16:creationId xmlns:a16="http://schemas.microsoft.com/office/drawing/2014/main" id="{38FB0ED0-2CE3-4933-8C9F-DE789456D464}"/>
              </a:ext>
            </a:extLst>
          </p:cNvPr>
          <p:cNvSpPr/>
          <p:nvPr/>
        </p:nvSpPr>
        <p:spPr>
          <a:xfrm flipH="1">
            <a:off x="5940753" y="2215823"/>
            <a:ext cx="75755"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6" name="正方形/長方形 95">
            <a:extLst>
              <a:ext uri="{FF2B5EF4-FFF2-40B4-BE49-F238E27FC236}">
                <a16:creationId xmlns:a16="http://schemas.microsoft.com/office/drawing/2014/main" id="{5F823E31-E50A-42EA-AE58-3439CED0B70A}"/>
              </a:ext>
            </a:extLst>
          </p:cNvPr>
          <p:cNvSpPr/>
          <p:nvPr/>
        </p:nvSpPr>
        <p:spPr>
          <a:xfrm flipH="1">
            <a:off x="5943076" y="2250167"/>
            <a:ext cx="75755"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7" name="正方形/長方形 96">
            <a:extLst>
              <a:ext uri="{FF2B5EF4-FFF2-40B4-BE49-F238E27FC236}">
                <a16:creationId xmlns:a16="http://schemas.microsoft.com/office/drawing/2014/main" id="{D4D31E52-637A-4EE5-B1DB-9CB65446241D}"/>
              </a:ext>
            </a:extLst>
          </p:cNvPr>
          <p:cNvSpPr/>
          <p:nvPr/>
        </p:nvSpPr>
        <p:spPr>
          <a:xfrm flipH="1">
            <a:off x="5976091" y="2288495"/>
            <a:ext cx="75755"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8" name="正方形/長方形 97">
            <a:extLst>
              <a:ext uri="{FF2B5EF4-FFF2-40B4-BE49-F238E27FC236}">
                <a16:creationId xmlns:a16="http://schemas.microsoft.com/office/drawing/2014/main" id="{CC5C35E4-455F-46A1-9F4E-B411B240FC48}"/>
              </a:ext>
            </a:extLst>
          </p:cNvPr>
          <p:cNvSpPr/>
          <p:nvPr/>
        </p:nvSpPr>
        <p:spPr>
          <a:xfrm flipH="1">
            <a:off x="5976091" y="2330097"/>
            <a:ext cx="75755"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9" name="正方形/長方形 98">
            <a:extLst>
              <a:ext uri="{FF2B5EF4-FFF2-40B4-BE49-F238E27FC236}">
                <a16:creationId xmlns:a16="http://schemas.microsoft.com/office/drawing/2014/main" id="{5097D124-6E2B-493C-8D6C-60180D297B98}"/>
              </a:ext>
            </a:extLst>
          </p:cNvPr>
          <p:cNvSpPr/>
          <p:nvPr/>
        </p:nvSpPr>
        <p:spPr>
          <a:xfrm flipH="1">
            <a:off x="5981166" y="2363167"/>
            <a:ext cx="117388"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0" name="正方形/長方形 99">
            <a:extLst>
              <a:ext uri="{FF2B5EF4-FFF2-40B4-BE49-F238E27FC236}">
                <a16:creationId xmlns:a16="http://schemas.microsoft.com/office/drawing/2014/main" id="{99903EFE-5D2B-4503-A804-667D38212071}"/>
              </a:ext>
            </a:extLst>
          </p:cNvPr>
          <p:cNvSpPr/>
          <p:nvPr/>
        </p:nvSpPr>
        <p:spPr>
          <a:xfrm flipH="1">
            <a:off x="6011433" y="2403858"/>
            <a:ext cx="49355" cy="7988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1" name="正方形/長方形 100">
            <a:extLst>
              <a:ext uri="{FF2B5EF4-FFF2-40B4-BE49-F238E27FC236}">
                <a16:creationId xmlns:a16="http://schemas.microsoft.com/office/drawing/2014/main" id="{FEFB6DE4-0DAD-4C9E-A37C-FAC6EC0127E5}"/>
              </a:ext>
            </a:extLst>
          </p:cNvPr>
          <p:cNvSpPr/>
          <p:nvPr/>
        </p:nvSpPr>
        <p:spPr>
          <a:xfrm flipH="1">
            <a:off x="6235116" y="2513422"/>
            <a:ext cx="48925" cy="380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2" name="正方形/長方形 101">
            <a:extLst>
              <a:ext uri="{FF2B5EF4-FFF2-40B4-BE49-F238E27FC236}">
                <a16:creationId xmlns:a16="http://schemas.microsoft.com/office/drawing/2014/main" id="{8709B773-128E-48E0-A986-972404BC8C1F}"/>
              </a:ext>
            </a:extLst>
          </p:cNvPr>
          <p:cNvSpPr/>
          <p:nvPr/>
        </p:nvSpPr>
        <p:spPr>
          <a:xfrm flipH="1">
            <a:off x="6311431" y="2549824"/>
            <a:ext cx="48925" cy="380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3" name="正方形/長方形 102">
            <a:extLst>
              <a:ext uri="{FF2B5EF4-FFF2-40B4-BE49-F238E27FC236}">
                <a16:creationId xmlns:a16="http://schemas.microsoft.com/office/drawing/2014/main" id="{5B275A3F-21B1-4EB6-8557-76CFF135C97A}"/>
              </a:ext>
            </a:extLst>
          </p:cNvPr>
          <p:cNvSpPr/>
          <p:nvPr/>
        </p:nvSpPr>
        <p:spPr>
          <a:xfrm flipH="1">
            <a:off x="6514614" y="2590521"/>
            <a:ext cx="145307" cy="7185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4" name="正方形/長方形 103">
            <a:extLst>
              <a:ext uri="{FF2B5EF4-FFF2-40B4-BE49-F238E27FC236}">
                <a16:creationId xmlns:a16="http://schemas.microsoft.com/office/drawing/2014/main" id="{9A57772E-FD53-41F0-BC57-10E10246649E}"/>
              </a:ext>
            </a:extLst>
          </p:cNvPr>
          <p:cNvSpPr/>
          <p:nvPr/>
        </p:nvSpPr>
        <p:spPr>
          <a:xfrm flipH="1">
            <a:off x="6542533" y="2664447"/>
            <a:ext cx="117388"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5" name="正方形/長方形 104">
            <a:extLst>
              <a:ext uri="{FF2B5EF4-FFF2-40B4-BE49-F238E27FC236}">
                <a16:creationId xmlns:a16="http://schemas.microsoft.com/office/drawing/2014/main" id="{B2933841-5A1B-4475-9160-CE561EC68E1F}"/>
              </a:ext>
            </a:extLst>
          </p:cNvPr>
          <p:cNvSpPr/>
          <p:nvPr/>
        </p:nvSpPr>
        <p:spPr>
          <a:xfrm flipH="1">
            <a:off x="6589801" y="2707106"/>
            <a:ext cx="77223" cy="380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6" name="正方形/長方形 105">
            <a:extLst>
              <a:ext uri="{FF2B5EF4-FFF2-40B4-BE49-F238E27FC236}">
                <a16:creationId xmlns:a16="http://schemas.microsoft.com/office/drawing/2014/main" id="{A39A3C96-4F35-43D4-9CFA-6EBC44931A00}"/>
              </a:ext>
            </a:extLst>
          </p:cNvPr>
          <p:cNvSpPr/>
          <p:nvPr/>
        </p:nvSpPr>
        <p:spPr>
          <a:xfrm flipH="1">
            <a:off x="5113935" y="3377448"/>
            <a:ext cx="77223" cy="380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7" name="正方形/長方形 106">
            <a:extLst>
              <a:ext uri="{FF2B5EF4-FFF2-40B4-BE49-F238E27FC236}">
                <a16:creationId xmlns:a16="http://schemas.microsoft.com/office/drawing/2014/main" id="{47D27788-0C4E-4CA5-9343-CCEC45757AF1}"/>
              </a:ext>
            </a:extLst>
          </p:cNvPr>
          <p:cNvSpPr/>
          <p:nvPr/>
        </p:nvSpPr>
        <p:spPr>
          <a:xfrm flipH="1">
            <a:off x="5113303" y="3452194"/>
            <a:ext cx="51150" cy="380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8" name="正方形/長方形 107">
            <a:extLst>
              <a:ext uri="{FF2B5EF4-FFF2-40B4-BE49-F238E27FC236}">
                <a16:creationId xmlns:a16="http://schemas.microsoft.com/office/drawing/2014/main" id="{1E359DF6-70FB-4372-8378-E85E0913C1C7}"/>
              </a:ext>
            </a:extLst>
          </p:cNvPr>
          <p:cNvSpPr/>
          <p:nvPr/>
        </p:nvSpPr>
        <p:spPr>
          <a:xfrm flipH="1">
            <a:off x="4773930" y="1398688"/>
            <a:ext cx="43212" cy="11685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9" name="正方形/長方形 108">
            <a:extLst>
              <a:ext uri="{FF2B5EF4-FFF2-40B4-BE49-F238E27FC236}">
                <a16:creationId xmlns:a16="http://schemas.microsoft.com/office/drawing/2014/main" id="{84A4162F-AC6C-4941-A440-197F24B7DB93}"/>
              </a:ext>
            </a:extLst>
          </p:cNvPr>
          <p:cNvSpPr/>
          <p:nvPr/>
        </p:nvSpPr>
        <p:spPr>
          <a:xfrm flipH="1">
            <a:off x="3904180" y="3786231"/>
            <a:ext cx="115422"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0" name="正方形/長方形 109">
            <a:extLst>
              <a:ext uri="{FF2B5EF4-FFF2-40B4-BE49-F238E27FC236}">
                <a16:creationId xmlns:a16="http://schemas.microsoft.com/office/drawing/2014/main" id="{79BF5A14-9FDE-4D1F-9100-C03BDE4E8AA9}"/>
              </a:ext>
            </a:extLst>
          </p:cNvPr>
          <p:cNvSpPr/>
          <p:nvPr/>
        </p:nvSpPr>
        <p:spPr>
          <a:xfrm flipH="1">
            <a:off x="3830233" y="3818663"/>
            <a:ext cx="152655"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1" name="正方形/長方形 110">
            <a:extLst>
              <a:ext uri="{FF2B5EF4-FFF2-40B4-BE49-F238E27FC236}">
                <a16:creationId xmlns:a16="http://schemas.microsoft.com/office/drawing/2014/main" id="{DCDE07A8-D8C9-4DAE-B762-B45208DB44C3}"/>
              </a:ext>
            </a:extLst>
          </p:cNvPr>
          <p:cNvSpPr/>
          <p:nvPr/>
        </p:nvSpPr>
        <p:spPr>
          <a:xfrm flipH="1">
            <a:off x="3794510" y="3857472"/>
            <a:ext cx="152655"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2" name="正方形/長方形 111">
            <a:extLst>
              <a:ext uri="{FF2B5EF4-FFF2-40B4-BE49-F238E27FC236}">
                <a16:creationId xmlns:a16="http://schemas.microsoft.com/office/drawing/2014/main" id="{78E046E5-ECD7-4F5B-A813-C78CA0D1C380}"/>
              </a:ext>
            </a:extLst>
          </p:cNvPr>
          <p:cNvSpPr/>
          <p:nvPr/>
        </p:nvSpPr>
        <p:spPr>
          <a:xfrm flipH="1">
            <a:off x="4017228" y="3746322"/>
            <a:ext cx="41504"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3" name="正方形/長方形 112">
            <a:extLst>
              <a:ext uri="{FF2B5EF4-FFF2-40B4-BE49-F238E27FC236}">
                <a16:creationId xmlns:a16="http://schemas.microsoft.com/office/drawing/2014/main" id="{E651F900-9F26-4968-B376-CEE5B0C042A3}"/>
              </a:ext>
            </a:extLst>
          </p:cNvPr>
          <p:cNvSpPr/>
          <p:nvPr/>
        </p:nvSpPr>
        <p:spPr>
          <a:xfrm flipH="1">
            <a:off x="4701249" y="4123322"/>
            <a:ext cx="77223" cy="3878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4" name="正方形/長方形 113">
            <a:extLst>
              <a:ext uri="{FF2B5EF4-FFF2-40B4-BE49-F238E27FC236}">
                <a16:creationId xmlns:a16="http://schemas.microsoft.com/office/drawing/2014/main" id="{D41A3CAC-13A1-450E-901D-5A99765F0B96}"/>
              </a:ext>
            </a:extLst>
          </p:cNvPr>
          <p:cNvSpPr/>
          <p:nvPr/>
        </p:nvSpPr>
        <p:spPr>
          <a:xfrm flipH="1">
            <a:off x="4693526" y="4161717"/>
            <a:ext cx="117974" cy="384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5" name="正方形/長方形 114">
            <a:extLst>
              <a:ext uri="{FF2B5EF4-FFF2-40B4-BE49-F238E27FC236}">
                <a16:creationId xmlns:a16="http://schemas.microsoft.com/office/drawing/2014/main" id="{7F3ACDC7-2B26-43B0-8C45-015525FA6E31}"/>
              </a:ext>
            </a:extLst>
          </p:cNvPr>
          <p:cNvSpPr/>
          <p:nvPr/>
        </p:nvSpPr>
        <p:spPr>
          <a:xfrm flipH="1">
            <a:off x="4733381" y="4196880"/>
            <a:ext cx="41291" cy="384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6" name="正方形/長方形 115">
            <a:extLst>
              <a:ext uri="{FF2B5EF4-FFF2-40B4-BE49-F238E27FC236}">
                <a16:creationId xmlns:a16="http://schemas.microsoft.com/office/drawing/2014/main" id="{53A9372D-4180-4F80-808A-582DC40F62D4}"/>
              </a:ext>
            </a:extLst>
          </p:cNvPr>
          <p:cNvSpPr/>
          <p:nvPr/>
        </p:nvSpPr>
        <p:spPr>
          <a:xfrm flipH="1">
            <a:off x="5301476" y="4271509"/>
            <a:ext cx="117974" cy="384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7" name="正方形/長方形 116">
            <a:extLst>
              <a:ext uri="{FF2B5EF4-FFF2-40B4-BE49-F238E27FC236}">
                <a16:creationId xmlns:a16="http://schemas.microsoft.com/office/drawing/2014/main" id="{318FBF1B-8889-468A-9CEC-9EC2BFD9A1BE}"/>
              </a:ext>
            </a:extLst>
          </p:cNvPr>
          <p:cNvSpPr/>
          <p:nvPr/>
        </p:nvSpPr>
        <p:spPr>
          <a:xfrm flipH="1">
            <a:off x="5378670" y="4239242"/>
            <a:ext cx="78156" cy="384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8" name="正方形/長方形 117">
            <a:extLst>
              <a:ext uri="{FF2B5EF4-FFF2-40B4-BE49-F238E27FC236}">
                <a16:creationId xmlns:a16="http://schemas.microsoft.com/office/drawing/2014/main" id="{82279EBE-8013-431D-AC92-CCF68C4D3E8D}"/>
              </a:ext>
            </a:extLst>
          </p:cNvPr>
          <p:cNvSpPr/>
          <p:nvPr/>
        </p:nvSpPr>
        <p:spPr>
          <a:xfrm flipH="1">
            <a:off x="5417752" y="4202083"/>
            <a:ext cx="44549" cy="384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9" name="正方形/長方形 118">
            <a:extLst>
              <a:ext uri="{FF2B5EF4-FFF2-40B4-BE49-F238E27FC236}">
                <a16:creationId xmlns:a16="http://schemas.microsoft.com/office/drawing/2014/main" id="{6FAFE7AE-CCC3-4BF2-9DC5-BBD04782F126}"/>
              </a:ext>
            </a:extLst>
          </p:cNvPr>
          <p:cNvSpPr/>
          <p:nvPr/>
        </p:nvSpPr>
        <p:spPr>
          <a:xfrm flipH="1">
            <a:off x="5378670" y="4306653"/>
            <a:ext cx="44549" cy="384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0" name="正方形/長方形 119">
            <a:extLst>
              <a:ext uri="{FF2B5EF4-FFF2-40B4-BE49-F238E27FC236}">
                <a16:creationId xmlns:a16="http://schemas.microsoft.com/office/drawing/2014/main" id="{FAD92E4D-6A3B-4B77-B8A8-6B61B8F4884B}"/>
              </a:ext>
            </a:extLst>
          </p:cNvPr>
          <p:cNvSpPr/>
          <p:nvPr/>
        </p:nvSpPr>
        <p:spPr>
          <a:xfrm flipH="1">
            <a:off x="5452092" y="4009030"/>
            <a:ext cx="44549" cy="7219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1" name="正方形/長方形 120">
            <a:extLst>
              <a:ext uri="{FF2B5EF4-FFF2-40B4-BE49-F238E27FC236}">
                <a16:creationId xmlns:a16="http://schemas.microsoft.com/office/drawing/2014/main" id="{F0F81D87-795A-442D-9B43-64B598C7ABCF}"/>
              </a:ext>
            </a:extLst>
          </p:cNvPr>
          <p:cNvSpPr/>
          <p:nvPr/>
        </p:nvSpPr>
        <p:spPr>
          <a:xfrm flipH="1">
            <a:off x="5489458" y="3961505"/>
            <a:ext cx="44549" cy="4981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2" name="正方形/長方形 121">
            <a:extLst>
              <a:ext uri="{FF2B5EF4-FFF2-40B4-BE49-F238E27FC236}">
                <a16:creationId xmlns:a16="http://schemas.microsoft.com/office/drawing/2014/main" id="{9CC95BA4-9C50-42E4-BE3A-14B4BDC601CF}"/>
              </a:ext>
            </a:extLst>
          </p:cNvPr>
          <p:cNvSpPr/>
          <p:nvPr/>
        </p:nvSpPr>
        <p:spPr>
          <a:xfrm flipH="1">
            <a:off x="5566293" y="3859098"/>
            <a:ext cx="44549" cy="7669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3" name="正方形/長方形 122">
            <a:extLst>
              <a:ext uri="{FF2B5EF4-FFF2-40B4-BE49-F238E27FC236}">
                <a16:creationId xmlns:a16="http://schemas.microsoft.com/office/drawing/2014/main" id="{1017BF1A-D78B-4490-BDB6-97D683D44326}"/>
              </a:ext>
            </a:extLst>
          </p:cNvPr>
          <p:cNvSpPr/>
          <p:nvPr/>
        </p:nvSpPr>
        <p:spPr>
          <a:xfrm flipH="1">
            <a:off x="5681817" y="3701792"/>
            <a:ext cx="44549" cy="4448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4" name="正方形/長方形 123">
            <a:extLst>
              <a:ext uri="{FF2B5EF4-FFF2-40B4-BE49-F238E27FC236}">
                <a16:creationId xmlns:a16="http://schemas.microsoft.com/office/drawing/2014/main" id="{81A38A83-66BE-42E4-891F-D3983293F82D}"/>
              </a:ext>
            </a:extLst>
          </p:cNvPr>
          <p:cNvSpPr/>
          <p:nvPr/>
        </p:nvSpPr>
        <p:spPr>
          <a:xfrm flipH="1">
            <a:off x="5712265" y="3630908"/>
            <a:ext cx="44549" cy="4448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5" name="正方形/長方形 124">
            <a:extLst>
              <a:ext uri="{FF2B5EF4-FFF2-40B4-BE49-F238E27FC236}">
                <a16:creationId xmlns:a16="http://schemas.microsoft.com/office/drawing/2014/main" id="{29E9A517-1E3A-48D9-B029-9EB8947A80A3}"/>
              </a:ext>
            </a:extLst>
          </p:cNvPr>
          <p:cNvSpPr/>
          <p:nvPr/>
        </p:nvSpPr>
        <p:spPr>
          <a:xfrm flipH="1">
            <a:off x="6203455" y="3565947"/>
            <a:ext cx="44549" cy="10963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6" name="正方形/長方形 125">
            <a:extLst>
              <a:ext uri="{FF2B5EF4-FFF2-40B4-BE49-F238E27FC236}">
                <a16:creationId xmlns:a16="http://schemas.microsoft.com/office/drawing/2014/main" id="{B80B93CD-E4A0-4B27-9E3A-4648856B6983}"/>
              </a:ext>
            </a:extLst>
          </p:cNvPr>
          <p:cNvSpPr/>
          <p:nvPr/>
        </p:nvSpPr>
        <p:spPr>
          <a:xfrm flipH="1">
            <a:off x="6247332" y="3523223"/>
            <a:ext cx="72615" cy="4604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7" name="正方形/長方形 126">
            <a:extLst>
              <a:ext uri="{FF2B5EF4-FFF2-40B4-BE49-F238E27FC236}">
                <a16:creationId xmlns:a16="http://schemas.microsoft.com/office/drawing/2014/main" id="{EC84472E-2168-4DA8-A0F3-05852CC3B6E8}"/>
              </a:ext>
            </a:extLst>
          </p:cNvPr>
          <p:cNvSpPr/>
          <p:nvPr/>
        </p:nvSpPr>
        <p:spPr>
          <a:xfrm flipH="1">
            <a:off x="6421946" y="3489625"/>
            <a:ext cx="58092" cy="4604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8" name="正方形/長方形 127">
            <a:extLst>
              <a:ext uri="{FF2B5EF4-FFF2-40B4-BE49-F238E27FC236}">
                <a16:creationId xmlns:a16="http://schemas.microsoft.com/office/drawing/2014/main" id="{F5EEA131-AC6C-4E95-98C3-AEC2CF6E35AB}"/>
              </a:ext>
            </a:extLst>
          </p:cNvPr>
          <p:cNvSpPr/>
          <p:nvPr/>
        </p:nvSpPr>
        <p:spPr>
          <a:xfrm flipH="1">
            <a:off x="6235812" y="3636489"/>
            <a:ext cx="58092" cy="4604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9" name="正方形/長方形 128">
            <a:extLst>
              <a:ext uri="{FF2B5EF4-FFF2-40B4-BE49-F238E27FC236}">
                <a16:creationId xmlns:a16="http://schemas.microsoft.com/office/drawing/2014/main" id="{668FDDCD-9ED6-439F-B6AA-590001E35953}"/>
              </a:ext>
            </a:extLst>
          </p:cNvPr>
          <p:cNvSpPr/>
          <p:nvPr/>
        </p:nvSpPr>
        <p:spPr>
          <a:xfrm flipH="1">
            <a:off x="6842278" y="1916515"/>
            <a:ext cx="123511"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0" name="正方形/長方形 129">
            <a:extLst>
              <a:ext uri="{FF2B5EF4-FFF2-40B4-BE49-F238E27FC236}">
                <a16:creationId xmlns:a16="http://schemas.microsoft.com/office/drawing/2014/main" id="{352F340F-3769-465D-8C67-ABC938EEBDCE}"/>
              </a:ext>
            </a:extLst>
          </p:cNvPr>
          <p:cNvSpPr/>
          <p:nvPr/>
        </p:nvSpPr>
        <p:spPr>
          <a:xfrm flipH="1">
            <a:off x="6881010" y="1881474"/>
            <a:ext cx="117335"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1" name="正方形/長方形 130">
            <a:extLst>
              <a:ext uri="{FF2B5EF4-FFF2-40B4-BE49-F238E27FC236}">
                <a16:creationId xmlns:a16="http://schemas.microsoft.com/office/drawing/2014/main" id="{30F46762-534B-4074-B927-178D6A42391C}"/>
              </a:ext>
            </a:extLst>
          </p:cNvPr>
          <p:cNvSpPr/>
          <p:nvPr/>
        </p:nvSpPr>
        <p:spPr>
          <a:xfrm flipH="1">
            <a:off x="7073812" y="1881474"/>
            <a:ext cx="117335"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2" name="正方形/長方形 131">
            <a:extLst>
              <a:ext uri="{FF2B5EF4-FFF2-40B4-BE49-F238E27FC236}">
                <a16:creationId xmlns:a16="http://schemas.microsoft.com/office/drawing/2014/main" id="{50C3C670-63B1-496C-8A7E-5990D7DE59A1}"/>
              </a:ext>
            </a:extLst>
          </p:cNvPr>
          <p:cNvSpPr/>
          <p:nvPr/>
        </p:nvSpPr>
        <p:spPr>
          <a:xfrm flipH="1">
            <a:off x="6954575" y="2323519"/>
            <a:ext cx="84481"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3" name="正方形/長方形 132">
            <a:extLst>
              <a:ext uri="{FF2B5EF4-FFF2-40B4-BE49-F238E27FC236}">
                <a16:creationId xmlns:a16="http://schemas.microsoft.com/office/drawing/2014/main" id="{D2E06BC5-BAEE-4182-9ADD-06C78E2A4473}"/>
              </a:ext>
            </a:extLst>
          </p:cNvPr>
          <p:cNvSpPr/>
          <p:nvPr/>
        </p:nvSpPr>
        <p:spPr>
          <a:xfrm flipH="1">
            <a:off x="6960971" y="2365769"/>
            <a:ext cx="120271"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4" name="正方形/長方形 133">
            <a:extLst>
              <a:ext uri="{FF2B5EF4-FFF2-40B4-BE49-F238E27FC236}">
                <a16:creationId xmlns:a16="http://schemas.microsoft.com/office/drawing/2014/main" id="{17599DF0-E4B4-457B-9B50-BB0E62E71C54}"/>
              </a:ext>
            </a:extLst>
          </p:cNvPr>
          <p:cNvSpPr/>
          <p:nvPr/>
        </p:nvSpPr>
        <p:spPr>
          <a:xfrm flipH="1">
            <a:off x="6993441" y="2401784"/>
            <a:ext cx="120271"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5" name="正方形/長方形 134">
            <a:extLst>
              <a:ext uri="{FF2B5EF4-FFF2-40B4-BE49-F238E27FC236}">
                <a16:creationId xmlns:a16="http://schemas.microsoft.com/office/drawing/2014/main" id="{6F5FB985-C1E2-483B-9904-11FB159F970F}"/>
              </a:ext>
            </a:extLst>
          </p:cNvPr>
          <p:cNvSpPr/>
          <p:nvPr/>
        </p:nvSpPr>
        <p:spPr>
          <a:xfrm flipH="1">
            <a:off x="7032530" y="2439801"/>
            <a:ext cx="97988"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6" name="正方形/長方形 135">
            <a:extLst>
              <a:ext uri="{FF2B5EF4-FFF2-40B4-BE49-F238E27FC236}">
                <a16:creationId xmlns:a16="http://schemas.microsoft.com/office/drawing/2014/main" id="{BCA2AA2A-7CA7-455C-BA0F-592C1801E090}"/>
              </a:ext>
            </a:extLst>
          </p:cNvPr>
          <p:cNvSpPr/>
          <p:nvPr/>
        </p:nvSpPr>
        <p:spPr>
          <a:xfrm flipH="1">
            <a:off x="7197338" y="2548185"/>
            <a:ext cx="182656"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 name="正方形/長方形 136">
            <a:extLst>
              <a:ext uri="{FF2B5EF4-FFF2-40B4-BE49-F238E27FC236}">
                <a16:creationId xmlns:a16="http://schemas.microsoft.com/office/drawing/2014/main" id="{C4755AEC-9689-476A-B343-D4FE797832E8}"/>
              </a:ext>
            </a:extLst>
          </p:cNvPr>
          <p:cNvSpPr/>
          <p:nvPr/>
        </p:nvSpPr>
        <p:spPr>
          <a:xfrm flipH="1">
            <a:off x="7220872" y="2778982"/>
            <a:ext cx="81987"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8" name="正方形/長方形 137">
            <a:extLst>
              <a:ext uri="{FF2B5EF4-FFF2-40B4-BE49-F238E27FC236}">
                <a16:creationId xmlns:a16="http://schemas.microsoft.com/office/drawing/2014/main" id="{B5957B7F-D0A4-48A1-B69B-EC318F7ECC77}"/>
              </a:ext>
            </a:extLst>
          </p:cNvPr>
          <p:cNvSpPr/>
          <p:nvPr/>
        </p:nvSpPr>
        <p:spPr>
          <a:xfrm flipH="1">
            <a:off x="7220868" y="2814539"/>
            <a:ext cx="121341"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9" name="正方形/長方形 138">
            <a:extLst>
              <a:ext uri="{FF2B5EF4-FFF2-40B4-BE49-F238E27FC236}">
                <a16:creationId xmlns:a16="http://schemas.microsoft.com/office/drawing/2014/main" id="{20E3DA51-C2A4-47E7-A750-CD107CABCF70}"/>
              </a:ext>
            </a:extLst>
          </p:cNvPr>
          <p:cNvSpPr/>
          <p:nvPr/>
        </p:nvSpPr>
        <p:spPr>
          <a:xfrm flipH="1">
            <a:off x="7220872" y="2850554"/>
            <a:ext cx="84939"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0" name="正方形/長方形 139">
            <a:extLst>
              <a:ext uri="{FF2B5EF4-FFF2-40B4-BE49-F238E27FC236}">
                <a16:creationId xmlns:a16="http://schemas.microsoft.com/office/drawing/2014/main" id="{836BF624-5E99-4E7A-A00B-421C88D0DD57}"/>
              </a:ext>
            </a:extLst>
          </p:cNvPr>
          <p:cNvSpPr/>
          <p:nvPr/>
        </p:nvSpPr>
        <p:spPr>
          <a:xfrm flipH="1">
            <a:off x="7229737" y="2891138"/>
            <a:ext cx="84939"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1" name="正方形/長方形 140">
            <a:extLst>
              <a:ext uri="{FF2B5EF4-FFF2-40B4-BE49-F238E27FC236}">
                <a16:creationId xmlns:a16="http://schemas.microsoft.com/office/drawing/2014/main" id="{459E49C1-6F98-4830-85B5-AC31707B16F2}"/>
              </a:ext>
            </a:extLst>
          </p:cNvPr>
          <p:cNvSpPr/>
          <p:nvPr/>
        </p:nvSpPr>
        <p:spPr>
          <a:xfrm flipH="1">
            <a:off x="7920697" y="2697907"/>
            <a:ext cx="58450" cy="8182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2" name="正方形/長方形 141">
            <a:extLst>
              <a:ext uri="{FF2B5EF4-FFF2-40B4-BE49-F238E27FC236}">
                <a16:creationId xmlns:a16="http://schemas.microsoft.com/office/drawing/2014/main" id="{0E56DF65-DC2F-4F05-9806-D4AA5021A8EC}"/>
              </a:ext>
            </a:extLst>
          </p:cNvPr>
          <p:cNvSpPr/>
          <p:nvPr/>
        </p:nvSpPr>
        <p:spPr>
          <a:xfrm flipH="1">
            <a:off x="7976638" y="2801393"/>
            <a:ext cx="69651" cy="4991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3" name="正方形/長方形 142">
            <a:extLst>
              <a:ext uri="{FF2B5EF4-FFF2-40B4-BE49-F238E27FC236}">
                <a16:creationId xmlns:a16="http://schemas.microsoft.com/office/drawing/2014/main" id="{68120DE8-E955-4F5B-A533-CAFEF2DF312B}"/>
              </a:ext>
            </a:extLst>
          </p:cNvPr>
          <p:cNvSpPr/>
          <p:nvPr/>
        </p:nvSpPr>
        <p:spPr>
          <a:xfrm flipH="1">
            <a:off x="8032954" y="2848205"/>
            <a:ext cx="69651" cy="7441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4" name="正方形/長方形 143">
            <a:extLst>
              <a:ext uri="{FF2B5EF4-FFF2-40B4-BE49-F238E27FC236}">
                <a16:creationId xmlns:a16="http://schemas.microsoft.com/office/drawing/2014/main" id="{DFE3E861-CE1B-422C-907C-104632B74650}"/>
              </a:ext>
            </a:extLst>
          </p:cNvPr>
          <p:cNvSpPr/>
          <p:nvPr/>
        </p:nvSpPr>
        <p:spPr>
          <a:xfrm flipH="1">
            <a:off x="8105375" y="2909012"/>
            <a:ext cx="84405" cy="16627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5" name="正方形/長方形 144">
            <a:extLst>
              <a:ext uri="{FF2B5EF4-FFF2-40B4-BE49-F238E27FC236}">
                <a16:creationId xmlns:a16="http://schemas.microsoft.com/office/drawing/2014/main" id="{87CD94D5-0A9E-433C-8834-B4FB210BC35C}"/>
              </a:ext>
            </a:extLst>
          </p:cNvPr>
          <p:cNvSpPr/>
          <p:nvPr/>
        </p:nvSpPr>
        <p:spPr>
          <a:xfrm flipH="1">
            <a:off x="8157413" y="3022984"/>
            <a:ext cx="84405" cy="16627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6" name="正方形/長方形 145">
            <a:extLst>
              <a:ext uri="{FF2B5EF4-FFF2-40B4-BE49-F238E27FC236}">
                <a16:creationId xmlns:a16="http://schemas.microsoft.com/office/drawing/2014/main" id="{25CDC686-B4FF-428F-AE12-09318E7CE25E}"/>
              </a:ext>
            </a:extLst>
          </p:cNvPr>
          <p:cNvSpPr/>
          <p:nvPr/>
        </p:nvSpPr>
        <p:spPr>
          <a:xfrm flipH="1">
            <a:off x="8241818" y="3151000"/>
            <a:ext cx="37544" cy="3383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7" name="正方形/長方形 146">
            <a:extLst>
              <a:ext uri="{FF2B5EF4-FFF2-40B4-BE49-F238E27FC236}">
                <a16:creationId xmlns:a16="http://schemas.microsoft.com/office/drawing/2014/main" id="{14B85C90-F161-4C9D-9ACC-EA09867A5D5D}"/>
              </a:ext>
            </a:extLst>
          </p:cNvPr>
          <p:cNvSpPr/>
          <p:nvPr/>
        </p:nvSpPr>
        <p:spPr>
          <a:xfrm flipH="1">
            <a:off x="7909701" y="3430973"/>
            <a:ext cx="52331" cy="9512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8" name="正方形/長方形 147">
            <a:extLst>
              <a:ext uri="{FF2B5EF4-FFF2-40B4-BE49-F238E27FC236}">
                <a16:creationId xmlns:a16="http://schemas.microsoft.com/office/drawing/2014/main" id="{98000E9F-47A4-4950-AB80-1E9EBF918C89}"/>
              </a:ext>
            </a:extLst>
          </p:cNvPr>
          <p:cNvSpPr/>
          <p:nvPr/>
        </p:nvSpPr>
        <p:spPr>
          <a:xfrm flipH="1">
            <a:off x="7946483" y="3520504"/>
            <a:ext cx="52331" cy="4878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9" name="正方形/長方形 148">
            <a:extLst>
              <a:ext uri="{FF2B5EF4-FFF2-40B4-BE49-F238E27FC236}">
                <a16:creationId xmlns:a16="http://schemas.microsoft.com/office/drawing/2014/main" id="{FC646983-7A8B-416B-9BBC-C3B134673169}"/>
              </a:ext>
            </a:extLst>
          </p:cNvPr>
          <p:cNvSpPr/>
          <p:nvPr/>
        </p:nvSpPr>
        <p:spPr>
          <a:xfrm flipH="1">
            <a:off x="7984379" y="3527989"/>
            <a:ext cx="52331" cy="7609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0" name="正方形/長方形 149">
            <a:extLst>
              <a:ext uri="{FF2B5EF4-FFF2-40B4-BE49-F238E27FC236}">
                <a16:creationId xmlns:a16="http://schemas.microsoft.com/office/drawing/2014/main" id="{72184839-3576-4A0D-AA41-E3BCA9AC1D6F}"/>
              </a:ext>
            </a:extLst>
          </p:cNvPr>
          <p:cNvSpPr/>
          <p:nvPr/>
        </p:nvSpPr>
        <p:spPr>
          <a:xfrm flipH="1">
            <a:off x="8041337" y="3530249"/>
            <a:ext cx="52331" cy="7609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1" name="正方形/長方形 150">
            <a:extLst>
              <a:ext uri="{FF2B5EF4-FFF2-40B4-BE49-F238E27FC236}">
                <a16:creationId xmlns:a16="http://schemas.microsoft.com/office/drawing/2014/main" id="{771FEFEA-51BB-4DA7-BC22-5C4B7CCE417B}"/>
              </a:ext>
            </a:extLst>
          </p:cNvPr>
          <p:cNvSpPr/>
          <p:nvPr/>
        </p:nvSpPr>
        <p:spPr>
          <a:xfrm flipH="1">
            <a:off x="8089306" y="3559426"/>
            <a:ext cx="52331" cy="7609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2" name="正方形/長方形 151">
            <a:extLst>
              <a:ext uri="{FF2B5EF4-FFF2-40B4-BE49-F238E27FC236}">
                <a16:creationId xmlns:a16="http://schemas.microsoft.com/office/drawing/2014/main" id="{509FF7C3-BFD8-4673-815F-428D77B94E21}"/>
              </a:ext>
            </a:extLst>
          </p:cNvPr>
          <p:cNvSpPr/>
          <p:nvPr/>
        </p:nvSpPr>
        <p:spPr>
          <a:xfrm flipH="1">
            <a:off x="8022275" y="3494158"/>
            <a:ext cx="52331" cy="3383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3" name="正方形/長方形 152">
            <a:extLst>
              <a:ext uri="{FF2B5EF4-FFF2-40B4-BE49-F238E27FC236}">
                <a16:creationId xmlns:a16="http://schemas.microsoft.com/office/drawing/2014/main" id="{9608BD87-2CEB-4F7B-B389-2A8EE4345E78}"/>
              </a:ext>
            </a:extLst>
          </p:cNvPr>
          <p:cNvSpPr/>
          <p:nvPr/>
        </p:nvSpPr>
        <p:spPr>
          <a:xfrm flipH="1">
            <a:off x="8060102" y="3614068"/>
            <a:ext cx="110333" cy="3383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4" name="正方形/長方形 153">
            <a:extLst>
              <a:ext uri="{FF2B5EF4-FFF2-40B4-BE49-F238E27FC236}">
                <a16:creationId xmlns:a16="http://schemas.microsoft.com/office/drawing/2014/main" id="{045B42CE-E560-43BB-A2D0-EBCC5CC9ADE2}"/>
              </a:ext>
            </a:extLst>
          </p:cNvPr>
          <p:cNvSpPr/>
          <p:nvPr/>
        </p:nvSpPr>
        <p:spPr>
          <a:xfrm flipH="1">
            <a:off x="4928621" y="4495364"/>
            <a:ext cx="155186" cy="7797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5" name="正方形/長方形 154">
            <a:extLst>
              <a:ext uri="{FF2B5EF4-FFF2-40B4-BE49-F238E27FC236}">
                <a16:creationId xmlns:a16="http://schemas.microsoft.com/office/drawing/2014/main" id="{7375D405-46DC-4F31-9C06-CACCFF69E616}"/>
              </a:ext>
            </a:extLst>
          </p:cNvPr>
          <p:cNvSpPr/>
          <p:nvPr/>
        </p:nvSpPr>
        <p:spPr>
          <a:xfrm flipH="1">
            <a:off x="5003529" y="4459607"/>
            <a:ext cx="44549" cy="384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6" name="正方形/長方形 155">
            <a:extLst>
              <a:ext uri="{FF2B5EF4-FFF2-40B4-BE49-F238E27FC236}">
                <a16:creationId xmlns:a16="http://schemas.microsoft.com/office/drawing/2014/main" id="{78141744-1569-490A-BE8C-3D598378052A}"/>
              </a:ext>
            </a:extLst>
          </p:cNvPr>
          <p:cNvSpPr/>
          <p:nvPr/>
        </p:nvSpPr>
        <p:spPr>
          <a:xfrm flipH="1">
            <a:off x="5069903" y="4538154"/>
            <a:ext cx="44549" cy="384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7" name="正方形/長方形 156">
            <a:extLst>
              <a:ext uri="{FF2B5EF4-FFF2-40B4-BE49-F238E27FC236}">
                <a16:creationId xmlns:a16="http://schemas.microsoft.com/office/drawing/2014/main" id="{D67DCEC9-1121-4897-9B84-9EA95EE101AC}"/>
              </a:ext>
            </a:extLst>
          </p:cNvPr>
          <p:cNvSpPr/>
          <p:nvPr/>
        </p:nvSpPr>
        <p:spPr>
          <a:xfrm flipH="1">
            <a:off x="4894001" y="4571803"/>
            <a:ext cx="44549" cy="384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8" name="正方形/長方形 157">
            <a:extLst>
              <a:ext uri="{FF2B5EF4-FFF2-40B4-BE49-F238E27FC236}">
                <a16:creationId xmlns:a16="http://schemas.microsoft.com/office/drawing/2014/main" id="{2E556B36-058B-4DE3-A0E5-7E67E2614390}"/>
              </a:ext>
            </a:extLst>
          </p:cNvPr>
          <p:cNvSpPr/>
          <p:nvPr/>
        </p:nvSpPr>
        <p:spPr>
          <a:xfrm flipH="1">
            <a:off x="4403029" y="4682594"/>
            <a:ext cx="107078" cy="7766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9" name="正方形/長方形 158">
            <a:extLst>
              <a:ext uri="{FF2B5EF4-FFF2-40B4-BE49-F238E27FC236}">
                <a16:creationId xmlns:a16="http://schemas.microsoft.com/office/drawing/2014/main" id="{2FF2E559-26E3-44A8-8F96-6E237D98A078}"/>
              </a:ext>
            </a:extLst>
          </p:cNvPr>
          <p:cNvSpPr/>
          <p:nvPr/>
        </p:nvSpPr>
        <p:spPr>
          <a:xfrm flipH="1">
            <a:off x="4513925" y="4680693"/>
            <a:ext cx="42607" cy="345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0" name="正方形/長方形 159">
            <a:extLst>
              <a:ext uri="{FF2B5EF4-FFF2-40B4-BE49-F238E27FC236}">
                <a16:creationId xmlns:a16="http://schemas.microsoft.com/office/drawing/2014/main" id="{4E1C67B9-3CA7-4D17-9D46-3D43298699EA}"/>
              </a:ext>
            </a:extLst>
          </p:cNvPr>
          <p:cNvSpPr/>
          <p:nvPr/>
        </p:nvSpPr>
        <p:spPr>
          <a:xfrm flipH="1">
            <a:off x="4669785" y="4792761"/>
            <a:ext cx="42607" cy="345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1" name="正方形/長方形 160">
            <a:extLst>
              <a:ext uri="{FF2B5EF4-FFF2-40B4-BE49-F238E27FC236}">
                <a16:creationId xmlns:a16="http://schemas.microsoft.com/office/drawing/2014/main" id="{C0ADDCB7-4C9C-4FDC-AF5D-CE245F49FD2F}"/>
              </a:ext>
            </a:extLst>
          </p:cNvPr>
          <p:cNvSpPr/>
          <p:nvPr/>
        </p:nvSpPr>
        <p:spPr>
          <a:xfrm flipH="1">
            <a:off x="4706669" y="4753278"/>
            <a:ext cx="75620" cy="345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2" name="正方形/長方形 161">
            <a:extLst>
              <a:ext uri="{FF2B5EF4-FFF2-40B4-BE49-F238E27FC236}">
                <a16:creationId xmlns:a16="http://schemas.microsoft.com/office/drawing/2014/main" id="{1B631ABC-9CC7-41EF-A1A9-9D8D32530680}"/>
              </a:ext>
            </a:extLst>
          </p:cNvPr>
          <p:cNvSpPr/>
          <p:nvPr/>
        </p:nvSpPr>
        <p:spPr>
          <a:xfrm flipH="1">
            <a:off x="4668855" y="4827552"/>
            <a:ext cx="115699" cy="345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3" name="正方形/長方形 162">
            <a:extLst>
              <a:ext uri="{FF2B5EF4-FFF2-40B4-BE49-F238E27FC236}">
                <a16:creationId xmlns:a16="http://schemas.microsoft.com/office/drawing/2014/main" id="{A939E09C-AADF-4014-B91D-31EAA5DECE11}"/>
              </a:ext>
            </a:extLst>
          </p:cNvPr>
          <p:cNvSpPr/>
          <p:nvPr/>
        </p:nvSpPr>
        <p:spPr>
          <a:xfrm flipH="1">
            <a:off x="4629883" y="4866952"/>
            <a:ext cx="45123" cy="345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4" name="正方形/長方形 163">
            <a:extLst>
              <a:ext uri="{FF2B5EF4-FFF2-40B4-BE49-F238E27FC236}">
                <a16:creationId xmlns:a16="http://schemas.microsoft.com/office/drawing/2014/main" id="{217390D0-C11F-4299-84B6-C9E38A9F316E}"/>
              </a:ext>
            </a:extLst>
          </p:cNvPr>
          <p:cNvSpPr/>
          <p:nvPr/>
        </p:nvSpPr>
        <p:spPr>
          <a:xfrm flipH="1">
            <a:off x="4784187" y="4861196"/>
            <a:ext cx="45123" cy="345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5" name="正方形/長方形 164">
            <a:extLst>
              <a:ext uri="{FF2B5EF4-FFF2-40B4-BE49-F238E27FC236}">
                <a16:creationId xmlns:a16="http://schemas.microsoft.com/office/drawing/2014/main" id="{7E3714AA-B90E-4855-974E-878CF531E2C7}"/>
              </a:ext>
            </a:extLst>
          </p:cNvPr>
          <p:cNvSpPr/>
          <p:nvPr/>
        </p:nvSpPr>
        <p:spPr>
          <a:xfrm flipH="1">
            <a:off x="4519633" y="4939006"/>
            <a:ext cx="45123" cy="345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6" name="正方形/長方形 165">
            <a:extLst>
              <a:ext uri="{FF2B5EF4-FFF2-40B4-BE49-F238E27FC236}">
                <a16:creationId xmlns:a16="http://schemas.microsoft.com/office/drawing/2014/main" id="{AC9C76DB-E1CF-48BE-80C2-1CC296DC3D2F}"/>
              </a:ext>
            </a:extLst>
          </p:cNvPr>
          <p:cNvSpPr/>
          <p:nvPr/>
        </p:nvSpPr>
        <p:spPr>
          <a:xfrm flipH="1">
            <a:off x="5304700" y="4800381"/>
            <a:ext cx="45123" cy="345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7" name="正方形/長方形 166">
            <a:extLst>
              <a:ext uri="{FF2B5EF4-FFF2-40B4-BE49-F238E27FC236}">
                <a16:creationId xmlns:a16="http://schemas.microsoft.com/office/drawing/2014/main" id="{3BB6AC93-461A-4D70-B7AD-87010726E543}"/>
              </a:ext>
            </a:extLst>
          </p:cNvPr>
          <p:cNvSpPr/>
          <p:nvPr/>
        </p:nvSpPr>
        <p:spPr>
          <a:xfrm flipH="1">
            <a:off x="5265494" y="4758229"/>
            <a:ext cx="185118" cy="3660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8" name="正方形/長方形 167">
            <a:extLst>
              <a:ext uri="{FF2B5EF4-FFF2-40B4-BE49-F238E27FC236}">
                <a16:creationId xmlns:a16="http://schemas.microsoft.com/office/drawing/2014/main" id="{F6C941B2-C7E5-4E65-B086-59C61F33E46A}"/>
              </a:ext>
            </a:extLst>
          </p:cNvPr>
          <p:cNvSpPr/>
          <p:nvPr/>
        </p:nvSpPr>
        <p:spPr>
          <a:xfrm flipH="1">
            <a:off x="5226896" y="4727637"/>
            <a:ext cx="196225" cy="345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9" name="正方形/長方形 168">
            <a:extLst>
              <a:ext uri="{FF2B5EF4-FFF2-40B4-BE49-F238E27FC236}">
                <a16:creationId xmlns:a16="http://schemas.microsoft.com/office/drawing/2014/main" id="{C2087EF4-8A69-4627-BF41-0AAD78793F42}"/>
              </a:ext>
            </a:extLst>
          </p:cNvPr>
          <p:cNvSpPr/>
          <p:nvPr/>
        </p:nvSpPr>
        <p:spPr>
          <a:xfrm flipH="1">
            <a:off x="5265495" y="4684341"/>
            <a:ext cx="153886" cy="4184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0" name="正方形/長方形 169">
            <a:extLst>
              <a:ext uri="{FF2B5EF4-FFF2-40B4-BE49-F238E27FC236}">
                <a16:creationId xmlns:a16="http://schemas.microsoft.com/office/drawing/2014/main" id="{51488658-99A4-48A2-99D9-5CFCF291942E}"/>
              </a:ext>
            </a:extLst>
          </p:cNvPr>
          <p:cNvSpPr/>
          <p:nvPr/>
        </p:nvSpPr>
        <p:spPr>
          <a:xfrm flipH="1">
            <a:off x="5301731" y="4626185"/>
            <a:ext cx="113244" cy="2845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1" name="正方形/長方形 170">
            <a:extLst>
              <a:ext uri="{FF2B5EF4-FFF2-40B4-BE49-F238E27FC236}">
                <a16:creationId xmlns:a16="http://schemas.microsoft.com/office/drawing/2014/main" id="{DCAF4550-E7E3-4037-A49E-A22BA809CF4A}"/>
              </a:ext>
            </a:extLst>
          </p:cNvPr>
          <p:cNvSpPr/>
          <p:nvPr/>
        </p:nvSpPr>
        <p:spPr>
          <a:xfrm flipH="1">
            <a:off x="5341406" y="4538355"/>
            <a:ext cx="339328" cy="3556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2" name="正方形/長方形 171">
            <a:extLst>
              <a:ext uri="{FF2B5EF4-FFF2-40B4-BE49-F238E27FC236}">
                <a16:creationId xmlns:a16="http://schemas.microsoft.com/office/drawing/2014/main" id="{891EB9F9-42C0-4CE5-A1C4-57EC2AC6E867}"/>
              </a:ext>
            </a:extLst>
          </p:cNvPr>
          <p:cNvSpPr/>
          <p:nvPr/>
        </p:nvSpPr>
        <p:spPr>
          <a:xfrm flipH="1">
            <a:off x="5338618" y="4564131"/>
            <a:ext cx="44549" cy="789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3" name="正方形/長方形 172">
            <a:extLst>
              <a:ext uri="{FF2B5EF4-FFF2-40B4-BE49-F238E27FC236}">
                <a16:creationId xmlns:a16="http://schemas.microsoft.com/office/drawing/2014/main" id="{90AC96CD-C37F-4C25-8E2D-2837FE079C7B}"/>
              </a:ext>
            </a:extLst>
          </p:cNvPr>
          <p:cNvSpPr/>
          <p:nvPr/>
        </p:nvSpPr>
        <p:spPr>
          <a:xfrm flipH="1">
            <a:off x="5522700" y="4465051"/>
            <a:ext cx="380047" cy="3556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4" name="正方形/長方形 173">
            <a:extLst>
              <a:ext uri="{FF2B5EF4-FFF2-40B4-BE49-F238E27FC236}">
                <a16:creationId xmlns:a16="http://schemas.microsoft.com/office/drawing/2014/main" id="{7946F964-DD8C-4B76-B0C8-974D8C60EC87}"/>
              </a:ext>
            </a:extLst>
          </p:cNvPr>
          <p:cNvSpPr/>
          <p:nvPr/>
        </p:nvSpPr>
        <p:spPr>
          <a:xfrm flipH="1">
            <a:off x="5824586" y="4502984"/>
            <a:ext cx="190023" cy="3556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5" name="正方形/長方形 174">
            <a:extLst>
              <a:ext uri="{FF2B5EF4-FFF2-40B4-BE49-F238E27FC236}">
                <a16:creationId xmlns:a16="http://schemas.microsoft.com/office/drawing/2014/main" id="{BFA65F30-49A7-4292-B4C1-7E8C0EB2513D}"/>
              </a:ext>
            </a:extLst>
          </p:cNvPr>
          <p:cNvSpPr/>
          <p:nvPr/>
        </p:nvSpPr>
        <p:spPr>
          <a:xfrm flipH="1">
            <a:off x="5861823" y="4537958"/>
            <a:ext cx="190023" cy="3699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6" name="正方形/長方形 175">
            <a:extLst>
              <a:ext uri="{FF2B5EF4-FFF2-40B4-BE49-F238E27FC236}">
                <a16:creationId xmlns:a16="http://schemas.microsoft.com/office/drawing/2014/main" id="{9E14ECA1-49D3-4303-9969-93EE134A3E20}"/>
              </a:ext>
            </a:extLst>
          </p:cNvPr>
          <p:cNvSpPr/>
          <p:nvPr/>
        </p:nvSpPr>
        <p:spPr>
          <a:xfrm flipH="1">
            <a:off x="5900718" y="4569197"/>
            <a:ext cx="41957" cy="4291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7" name="正方形/長方形 176">
            <a:extLst>
              <a:ext uri="{FF2B5EF4-FFF2-40B4-BE49-F238E27FC236}">
                <a16:creationId xmlns:a16="http://schemas.microsoft.com/office/drawing/2014/main" id="{927DA27C-D00A-45DA-8F52-2BC6B0EE2455}"/>
              </a:ext>
            </a:extLst>
          </p:cNvPr>
          <p:cNvSpPr/>
          <p:nvPr/>
        </p:nvSpPr>
        <p:spPr>
          <a:xfrm flipH="1">
            <a:off x="5603409" y="4495119"/>
            <a:ext cx="113284" cy="4291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8" name="正方形/長方形 177">
            <a:extLst>
              <a:ext uri="{FF2B5EF4-FFF2-40B4-BE49-F238E27FC236}">
                <a16:creationId xmlns:a16="http://schemas.microsoft.com/office/drawing/2014/main" id="{026DE915-9E72-40E1-A2BA-5F899CEF9AEC}"/>
              </a:ext>
            </a:extLst>
          </p:cNvPr>
          <p:cNvSpPr/>
          <p:nvPr/>
        </p:nvSpPr>
        <p:spPr>
          <a:xfrm flipH="1">
            <a:off x="5638557" y="4568748"/>
            <a:ext cx="43048" cy="4291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9" name="正方形/長方形 178">
            <a:extLst>
              <a:ext uri="{FF2B5EF4-FFF2-40B4-BE49-F238E27FC236}">
                <a16:creationId xmlns:a16="http://schemas.microsoft.com/office/drawing/2014/main" id="{F881CFDB-6D37-459D-9352-7F5B315D4BB7}"/>
              </a:ext>
            </a:extLst>
          </p:cNvPr>
          <p:cNvSpPr/>
          <p:nvPr/>
        </p:nvSpPr>
        <p:spPr>
          <a:xfrm flipH="1">
            <a:off x="5262584" y="5249081"/>
            <a:ext cx="78244" cy="4291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0" name="正方形/長方形 179">
            <a:extLst>
              <a:ext uri="{FF2B5EF4-FFF2-40B4-BE49-F238E27FC236}">
                <a16:creationId xmlns:a16="http://schemas.microsoft.com/office/drawing/2014/main" id="{009DB6CB-10EC-41F7-801E-3553B35E8DAA}"/>
              </a:ext>
            </a:extLst>
          </p:cNvPr>
          <p:cNvSpPr/>
          <p:nvPr/>
        </p:nvSpPr>
        <p:spPr>
          <a:xfrm flipH="1">
            <a:off x="3985048" y="5328496"/>
            <a:ext cx="570735" cy="3383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1" name="正方形/長方形 180">
            <a:extLst>
              <a:ext uri="{FF2B5EF4-FFF2-40B4-BE49-F238E27FC236}">
                <a16:creationId xmlns:a16="http://schemas.microsoft.com/office/drawing/2014/main" id="{01FD64B3-0B2D-4FAD-8804-A020C1A408C6}"/>
              </a:ext>
            </a:extLst>
          </p:cNvPr>
          <p:cNvSpPr/>
          <p:nvPr/>
        </p:nvSpPr>
        <p:spPr>
          <a:xfrm flipH="1">
            <a:off x="3993730" y="5269709"/>
            <a:ext cx="416637" cy="3755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2" name="正方形/長方形 181">
            <a:extLst>
              <a:ext uri="{FF2B5EF4-FFF2-40B4-BE49-F238E27FC236}">
                <a16:creationId xmlns:a16="http://schemas.microsoft.com/office/drawing/2014/main" id="{65E18C06-1C49-444F-82BB-919C3E8A7F25}"/>
              </a:ext>
            </a:extLst>
          </p:cNvPr>
          <p:cNvSpPr/>
          <p:nvPr/>
        </p:nvSpPr>
        <p:spPr>
          <a:xfrm flipH="1">
            <a:off x="4637939" y="5273170"/>
            <a:ext cx="185261" cy="3755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3" name="正方形/長方形 182">
            <a:extLst>
              <a:ext uri="{FF2B5EF4-FFF2-40B4-BE49-F238E27FC236}">
                <a16:creationId xmlns:a16="http://schemas.microsoft.com/office/drawing/2014/main" id="{1636C459-DCAA-49C1-BD1A-6B918CE2ADBD}"/>
              </a:ext>
            </a:extLst>
          </p:cNvPr>
          <p:cNvSpPr/>
          <p:nvPr/>
        </p:nvSpPr>
        <p:spPr>
          <a:xfrm flipH="1">
            <a:off x="4664716" y="5300737"/>
            <a:ext cx="154730" cy="3417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4" name="正方形/長方形 183">
            <a:extLst>
              <a:ext uri="{FF2B5EF4-FFF2-40B4-BE49-F238E27FC236}">
                <a16:creationId xmlns:a16="http://schemas.microsoft.com/office/drawing/2014/main" id="{5E7767D4-EEBF-4CA7-B0FD-93747003A66E}"/>
              </a:ext>
            </a:extLst>
          </p:cNvPr>
          <p:cNvSpPr/>
          <p:nvPr/>
        </p:nvSpPr>
        <p:spPr>
          <a:xfrm flipH="1">
            <a:off x="4703257" y="5325965"/>
            <a:ext cx="44872" cy="3417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5" name="正方形/長方形 184">
            <a:extLst>
              <a:ext uri="{FF2B5EF4-FFF2-40B4-BE49-F238E27FC236}">
                <a16:creationId xmlns:a16="http://schemas.microsoft.com/office/drawing/2014/main" id="{38DEAF26-3BE1-4663-B986-28C2BFADA378}"/>
              </a:ext>
            </a:extLst>
          </p:cNvPr>
          <p:cNvSpPr/>
          <p:nvPr/>
        </p:nvSpPr>
        <p:spPr>
          <a:xfrm flipH="1">
            <a:off x="4444626" y="5272244"/>
            <a:ext cx="111157" cy="3755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6" name="正方形/長方形 185">
            <a:extLst>
              <a:ext uri="{FF2B5EF4-FFF2-40B4-BE49-F238E27FC236}">
                <a16:creationId xmlns:a16="http://schemas.microsoft.com/office/drawing/2014/main" id="{706A92B6-2758-42D1-939A-8F8B43012A05}"/>
              </a:ext>
            </a:extLst>
          </p:cNvPr>
          <p:cNvSpPr/>
          <p:nvPr/>
        </p:nvSpPr>
        <p:spPr>
          <a:xfrm flipH="1">
            <a:off x="4481631" y="5308547"/>
            <a:ext cx="80033" cy="4018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7" name="正方形/長方形 186">
            <a:extLst>
              <a:ext uri="{FF2B5EF4-FFF2-40B4-BE49-F238E27FC236}">
                <a16:creationId xmlns:a16="http://schemas.microsoft.com/office/drawing/2014/main" id="{CC7DAFB7-9D51-4751-A31D-BA7C5CCE4E06}"/>
              </a:ext>
            </a:extLst>
          </p:cNvPr>
          <p:cNvSpPr/>
          <p:nvPr/>
        </p:nvSpPr>
        <p:spPr>
          <a:xfrm flipH="1">
            <a:off x="4510624" y="5340939"/>
            <a:ext cx="47558" cy="8229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8" name="正方形/長方形 187">
            <a:extLst>
              <a:ext uri="{FF2B5EF4-FFF2-40B4-BE49-F238E27FC236}">
                <a16:creationId xmlns:a16="http://schemas.microsoft.com/office/drawing/2014/main" id="{CC488094-9B40-4E53-AEA1-6A630FB7DFA3}"/>
              </a:ext>
            </a:extLst>
          </p:cNvPr>
          <p:cNvSpPr/>
          <p:nvPr/>
        </p:nvSpPr>
        <p:spPr>
          <a:xfrm flipH="1">
            <a:off x="3807811" y="5689066"/>
            <a:ext cx="43164" cy="393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9" name="正方形/長方形 188">
            <a:extLst>
              <a:ext uri="{FF2B5EF4-FFF2-40B4-BE49-F238E27FC236}">
                <a16:creationId xmlns:a16="http://schemas.microsoft.com/office/drawing/2014/main" id="{222C3E03-1CF1-4A7E-BC5B-28E1017D2B2C}"/>
              </a:ext>
            </a:extLst>
          </p:cNvPr>
          <p:cNvSpPr/>
          <p:nvPr/>
        </p:nvSpPr>
        <p:spPr>
          <a:xfrm flipH="1">
            <a:off x="5606121" y="5930905"/>
            <a:ext cx="36104" cy="3556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0" name="正方形/長方形 189">
            <a:extLst>
              <a:ext uri="{FF2B5EF4-FFF2-40B4-BE49-F238E27FC236}">
                <a16:creationId xmlns:a16="http://schemas.microsoft.com/office/drawing/2014/main" id="{A153EFE1-121E-4A16-A0D9-05E1A6655E0F}"/>
              </a:ext>
            </a:extLst>
          </p:cNvPr>
          <p:cNvSpPr/>
          <p:nvPr/>
        </p:nvSpPr>
        <p:spPr>
          <a:xfrm flipH="1">
            <a:off x="5603222" y="5890622"/>
            <a:ext cx="78654" cy="3770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1" name="正方形/長方形 190">
            <a:extLst>
              <a:ext uri="{FF2B5EF4-FFF2-40B4-BE49-F238E27FC236}">
                <a16:creationId xmlns:a16="http://schemas.microsoft.com/office/drawing/2014/main" id="{0D010868-A0DE-4FEC-ABB3-6B3DFB16E3F9}"/>
              </a:ext>
            </a:extLst>
          </p:cNvPr>
          <p:cNvSpPr/>
          <p:nvPr/>
        </p:nvSpPr>
        <p:spPr>
          <a:xfrm flipH="1">
            <a:off x="5636652" y="5854518"/>
            <a:ext cx="119381" cy="3556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2" name="正方形/長方形 191">
            <a:extLst>
              <a:ext uri="{FF2B5EF4-FFF2-40B4-BE49-F238E27FC236}">
                <a16:creationId xmlns:a16="http://schemas.microsoft.com/office/drawing/2014/main" id="{70602C32-D45D-4BDA-A224-896E2BCFD25C}"/>
              </a:ext>
            </a:extLst>
          </p:cNvPr>
          <p:cNvSpPr/>
          <p:nvPr/>
        </p:nvSpPr>
        <p:spPr>
          <a:xfrm flipH="1" flipV="1">
            <a:off x="5637578" y="5784033"/>
            <a:ext cx="161164" cy="718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3" name="正方形/長方形 192">
            <a:extLst>
              <a:ext uri="{FF2B5EF4-FFF2-40B4-BE49-F238E27FC236}">
                <a16:creationId xmlns:a16="http://schemas.microsoft.com/office/drawing/2014/main" id="{2FFCFB99-5082-4E53-BC06-94F8C01CF66E}"/>
              </a:ext>
            </a:extLst>
          </p:cNvPr>
          <p:cNvSpPr/>
          <p:nvPr/>
        </p:nvSpPr>
        <p:spPr>
          <a:xfrm flipH="1">
            <a:off x="5793060" y="5817424"/>
            <a:ext cx="35814" cy="3556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4" name="正方形/長方形 193">
            <a:extLst>
              <a:ext uri="{FF2B5EF4-FFF2-40B4-BE49-F238E27FC236}">
                <a16:creationId xmlns:a16="http://schemas.microsoft.com/office/drawing/2014/main" id="{EF52FAB7-380D-41E2-9ABC-C89DA41B1B9A}"/>
              </a:ext>
            </a:extLst>
          </p:cNvPr>
          <p:cNvSpPr/>
          <p:nvPr/>
        </p:nvSpPr>
        <p:spPr>
          <a:xfrm flipH="1">
            <a:off x="5679094" y="5738312"/>
            <a:ext cx="149226" cy="4381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5" name="正方形/長方形 194">
            <a:extLst>
              <a:ext uri="{FF2B5EF4-FFF2-40B4-BE49-F238E27FC236}">
                <a16:creationId xmlns:a16="http://schemas.microsoft.com/office/drawing/2014/main" id="{1224DB83-8E54-4E79-92F2-687969EF64C4}"/>
              </a:ext>
            </a:extLst>
          </p:cNvPr>
          <p:cNvSpPr/>
          <p:nvPr/>
        </p:nvSpPr>
        <p:spPr>
          <a:xfrm flipH="1">
            <a:off x="5756952" y="5695415"/>
            <a:ext cx="149226" cy="4381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6" name="正方形/長方形 195">
            <a:extLst>
              <a:ext uri="{FF2B5EF4-FFF2-40B4-BE49-F238E27FC236}">
                <a16:creationId xmlns:a16="http://schemas.microsoft.com/office/drawing/2014/main" id="{D21E6696-24E4-4C4B-89D4-843FA0E6CEDC}"/>
              </a:ext>
            </a:extLst>
          </p:cNvPr>
          <p:cNvSpPr/>
          <p:nvPr/>
        </p:nvSpPr>
        <p:spPr>
          <a:xfrm flipH="1">
            <a:off x="5794213" y="5653466"/>
            <a:ext cx="113412"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7" name="正方形/長方形 196">
            <a:extLst>
              <a:ext uri="{FF2B5EF4-FFF2-40B4-BE49-F238E27FC236}">
                <a16:creationId xmlns:a16="http://schemas.microsoft.com/office/drawing/2014/main" id="{C43AF878-14C3-4303-89D5-D995BE0E43A4}"/>
              </a:ext>
            </a:extLst>
          </p:cNvPr>
          <p:cNvSpPr/>
          <p:nvPr/>
        </p:nvSpPr>
        <p:spPr>
          <a:xfrm flipH="1">
            <a:off x="5824258" y="5621126"/>
            <a:ext cx="86193"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8" name="正方形/長方形 197">
            <a:extLst>
              <a:ext uri="{FF2B5EF4-FFF2-40B4-BE49-F238E27FC236}">
                <a16:creationId xmlns:a16="http://schemas.microsoft.com/office/drawing/2014/main" id="{6C6FF711-0394-4726-9802-227AD9B13AFF}"/>
              </a:ext>
            </a:extLst>
          </p:cNvPr>
          <p:cNvSpPr/>
          <p:nvPr/>
        </p:nvSpPr>
        <p:spPr>
          <a:xfrm flipH="1">
            <a:off x="5833186" y="5581129"/>
            <a:ext cx="80159"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9" name="正方形/長方形 198">
            <a:extLst>
              <a:ext uri="{FF2B5EF4-FFF2-40B4-BE49-F238E27FC236}">
                <a16:creationId xmlns:a16="http://schemas.microsoft.com/office/drawing/2014/main" id="{9985E810-1877-4F26-9210-C501ED07FC45}"/>
              </a:ext>
            </a:extLst>
          </p:cNvPr>
          <p:cNvSpPr/>
          <p:nvPr/>
        </p:nvSpPr>
        <p:spPr>
          <a:xfrm flipH="1">
            <a:off x="5830995" y="5546380"/>
            <a:ext cx="71342"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0" name="正方形/長方形 199">
            <a:extLst>
              <a:ext uri="{FF2B5EF4-FFF2-40B4-BE49-F238E27FC236}">
                <a16:creationId xmlns:a16="http://schemas.microsoft.com/office/drawing/2014/main" id="{796F3EC0-FA01-4667-B8C9-F6EC160125A4}"/>
              </a:ext>
            </a:extLst>
          </p:cNvPr>
          <p:cNvSpPr/>
          <p:nvPr/>
        </p:nvSpPr>
        <p:spPr>
          <a:xfrm flipH="1">
            <a:off x="5903034" y="5473845"/>
            <a:ext cx="153874"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1" name="正方形/長方形 200">
            <a:extLst>
              <a:ext uri="{FF2B5EF4-FFF2-40B4-BE49-F238E27FC236}">
                <a16:creationId xmlns:a16="http://schemas.microsoft.com/office/drawing/2014/main" id="{D46638E1-C6E2-4534-8E24-16869096F440}"/>
              </a:ext>
            </a:extLst>
          </p:cNvPr>
          <p:cNvSpPr/>
          <p:nvPr/>
        </p:nvSpPr>
        <p:spPr>
          <a:xfrm flipH="1">
            <a:off x="5935766" y="5434279"/>
            <a:ext cx="153874"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2" name="正方形/長方形 201">
            <a:extLst>
              <a:ext uri="{FF2B5EF4-FFF2-40B4-BE49-F238E27FC236}">
                <a16:creationId xmlns:a16="http://schemas.microsoft.com/office/drawing/2014/main" id="{B25B8477-1356-4FC6-A481-17C09B3721C4}"/>
              </a:ext>
            </a:extLst>
          </p:cNvPr>
          <p:cNvSpPr/>
          <p:nvPr/>
        </p:nvSpPr>
        <p:spPr>
          <a:xfrm flipH="1">
            <a:off x="5979909" y="5390108"/>
            <a:ext cx="3693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3" name="正方形/長方形 202">
            <a:extLst>
              <a:ext uri="{FF2B5EF4-FFF2-40B4-BE49-F238E27FC236}">
                <a16:creationId xmlns:a16="http://schemas.microsoft.com/office/drawing/2014/main" id="{F7307099-BDF9-4762-8ADF-FB2F5360E850}"/>
              </a:ext>
            </a:extLst>
          </p:cNvPr>
          <p:cNvSpPr/>
          <p:nvPr/>
        </p:nvSpPr>
        <p:spPr>
          <a:xfrm flipH="1">
            <a:off x="5907633" y="5508827"/>
            <a:ext cx="3693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4" name="正方形/長方形 203">
            <a:extLst>
              <a:ext uri="{FF2B5EF4-FFF2-40B4-BE49-F238E27FC236}">
                <a16:creationId xmlns:a16="http://schemas.microsoft.com/office/drawing/2014/main" id="{27224BE0-E15B-4E66-A40E-221624CFEC29}"/>
              </a:ext>
            </a:extLst>
          </p:cNvPr>
          <p:cNvSpPr/>
          <p:nvPr/>
        </p:nvSpPr>
        <p:spPr>
          <a:xfrm flipH="1">
            <a:off x="6055646" y="5390108"/>
            <a:ext cx="73121"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5" name="正方形/長方形 204">
            <a:extLst>
              <a:ext uri="{FF2B5EF4-FFF2-40B4-BE49-F238E27FC236}">
                <a16:creationId xmlns:a16="http://schemas.microsoft.com/office/drawing/2014/main" id="{24B073FE-DD65-4A09-A2E9-9407148149C7}"/>
              </a:ext>
            </a:extLst>
          </p:cNvPr>
          <p:cNvSpPr/>
          <p:nvPr/>
        </p:nvSpPr>
        <p:spPr>
          <a:xfrm flipH="1">
            <a:off x="6077944" y="5431945"/>
            <a:ext cx="4591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6" name="正方形/長方形 205">
            <a:extLst>
              <a:ext uri="{FF2B5EF4-FFF2-40B4-BE49-F238E27FC236}">
                <a16:creationId xmlns:a16="http://schemas.microsoft.com/office/drawing/2014/main" id="{7E0B09EC-930C-44DE-A431-AD6F4B37EA95}"/>
              </a:ext>
            </a:extLst>
          </p:cNvPr>
          <p:cNvSpPr/>
          <p:nvPr/>
        </p:nvSpPr>
        <p:spPr>
          <a:xfrm flipH="1">
            <a:off x="7369349" y="4345780"/>
            <a:ext cx="4591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7" name="正方形/長方形 206">
            <a:extLst>
              <a:ext uri="{FF2B5EF4-FFF2-40B4-BE49-F238E27FC236}">
                <a16:creationId xmlns:a16="http://schemas.microsoft.com/office/drawing/2014/main" id="{64476612-93FA-42A6-89CB-E7834DC15F79}"/>
              </a:ext>
            </a:extLst>
          </p:cNvPr>
          <p:cNvSpPr/>
          <p:nvPr/>
        </p:nvSpPr>
        <p:spPr>
          <a:xfrm flipH="1">
            <a:off x="7183827" y="4155585"/>
            <a:ext cx="4591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8" name="正方形/長方形 207">
            <a:extLst>
              <a:ext uri="{FF2B5EF4-FFF2-40B4-BE49-F238E27FC236}">
                <a16:creationId xmlns:a16="http://schemas.microsoft.com/office/drawing/2014/main" id="{874A3E8C-F486-4C02-B707-77712C992BCD}"/>
              </a:ext>
            </a:extLst>
          </p:cNvPr>
          <p:cNvSpPr/>
          <p:nvPr/>
        </p:nvSpPr>
        <p:spPr>
          <a:xfrm flipH="1">
            <a:off x="7103346" y="4194975"/>
            <a:ext cx="4591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9" name="正方形/長方形 208">
            <a:extLst>
              <a:ext uri="{FF2B5EF4-FFF2-40B4-BE49-F238E27FC236}">
                <a16:creationId xmlns:a16="http://schemas.microsoft.com/office/drawing/2014/main" id="{CB67913F-3C42-4AD2-810D-293DC690B5E9}"/>
              </a:ext>
            </a:extLst>
          </p:cNvPr>
          <p:cNvSpPr/>
          <p:nvPr/>
        </p:nvSpPr>
        <p:spPr>
          <a:xfrm flipH="1">
            <a:off x="6502427" y="4120879"/>
            <a:ext cx="15288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0" name="正方形/長方形 209">
            <a:extLst>
              <a:ext uri="{FF2B5EF4-FFF2-40B4-BE49-F238E27FC236}">
                <a16:creationId xmlns:a16="http://schemas.microsoft.com/office/drawing/2014/main" id="{F4859619-83E3-4451-915A-C920DC6C9D16}"/>
              </a:ext>
            </a:extLst>
          </p:cNvPr>
          <p:cNvSpPr/>
          <p:nvPr/>
        </p:nvSpPr>
        <p:spPr>
          <a:xfrm flipH="1" flipV="1">
            <a:off x="6616980" y="4159450"/>
            <a:ext cx="185773" cy="4038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1" name="正方形/長方形 210">
            <a:extLst>
              <a:ext uri="{FF2B5EF4-FFF2-40B4-BE49-F238E27FC236}">
                <a16:creationId xmlns:a16="http://schemas.microsoft.com/office/drawing/2014/main" id="{6658A2D5-C237-4840-915B-4AD3D0E7BC79}"/>
              </a:ext>
            </a:extLst>
          </p:cNvPr>
          <p:cNvSpPr/>
          <p:nvPr/>
        </p:nvSpPr>
        <p:spPr>
          <a:xfrm flipH="1" flipV="1">
            <a:off x="6543261" y="4087075"/>
            <a:ext cx="73295" cy="4038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2" name="正方形/長方形 211">
            <a:extLst>
              <a:ext uri="{FF2B5EF4-FFF2-40B4-BE49-F238E27FC236}">
                <a16:creationId xmlns:a16="http://schemas.microsoft.com/office/drawing/2014/main" id="{80F25BB8-3A8E-49C4-AD7D-8421781E954B}"/>
              </a:ext>
            </a:extLst>
          </p:cNvPr>
          <p:cNvSpPr/>
          <p:nvPr/>
        </p:nvSpPr>
        <p:spPr>
          <a:xfrm flipH="1">
            <a:off x="6744472" y="3228882"/>
            <a:ext cx="108632" cy="3775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3" name="正方形/長方形 212">
            <a:extLst>
              <a:ext uri="{FF2B5EF4-FFF2-40B4-BE49-F238E27FC236}">
                <a16:creationId xmlns:a16="http://schemas.microsoft.com/office/drawing/2014/main" id="{39477D6F-B31E-4532-8654-50743310E1B8}"/>
              </a:ext>
            </a:extLst>
          </p:cNvPr>
          <p:cNvSpPr/>
          <p:nvPr/>
        </p:nvSpPr>
        <p:spPr>
          <a:xfrm flipH="1">
            <a:off x="6843406" y="3260440"/>
            <a:ext cx="117323" cy="404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4" name="正方形/長方形 213">
            <a:extLst>
              <a:ext uri="{FF2B5EF4-FFF2-40B4-BE49-F238E27FC236}">
                <a16:creationId xmlns:a16="http://schemas.microsoft.com/office/drawing/2014/main" id="{31213B08-EFC1-40D5-91CD-40B57B9D4889}"/>
              </a:ext>
            </a:extLst>
          </p:cNvPr>
          <p:cNvSpPr/>
          <p:nvPr/>
        </p:nvSpPr>
        <p:spPr>
          <a:xfrm flipH="1">
            <a:off x="6883747" y="3299948"/>
            <a:ext cx="83299" cy="404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5" name="正方形/長方形 214">
            <a:extLst>
              <a:ext uri="{FF2B5EF4-FFF2-40B4-BE49-F238E27FC236}">
                <a16:creationId xmlns:a16="http://schemas.microsoft.com/office/drawing/2014/main" id="{56838DDC-E27D-4DBF-BDCA-B262C97BEA19}"/>
              </a:ext>
            </a:extLst>
          </p:cNvPr>
          <p:cNvSpPr/>
          <p:nvPr/>
        </p:nvSpPr>
        <p:spPr>
          <a:xfrm flipH="1">
            <a:off x="6661107" y="3338520"/>
            <a:ext cx="122159" cy="404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6" name="正方形/長方形 215">
            <a:extLst>
              <a:ext uri="{FF2B5EF4-FFF2-40B4-BE49-F238E27FC236}">
                <a16:creationId xmlns:a16="http://schemas.microsoft.com/office/drawing/2014/main" id="{D81CE5CD-D52A-4D4C-BD67-5EC6DAD3E5F1}"/>
              </a:ext>
            </a:extLst>
          </p:cNvPr>
          <p:cNvSpPr/>
          <p:nvPr/>
        </p:nvSpPr>
        <p:spPr>
          <a:xfrm flipH="1">
            <a:off x="6625642" y="3381561"/>
            <a:ext cx="149034" cy="404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7" name="正方形/長方形 216">
            <a:extLst>
              <a:ext uri="{FF2B5EF4-FFF2-40B4-BE49-F238E27FC236}">
                <a16:creationId xmlns:a16="http://schemas.microsoft.com/office/drawing/2014/main" id="{0574A218-FE98-479D-A2B6-A7CE989F284F}"/>
              </a:ext>
            </a:extLst>
          </p:cNvPr>
          <p:cNvSpPr/>
          <p:nvPr/>
        </p:nvSpPr>
        <p:spPr>
          <a:xfrm flipH="1">
            <a:off x="6618344" y="3428954"/>
            <a:ext cx="379704" cy="9617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8" name="正方形/長方形 217">
            <a:extLst>
              <a:ext uri="{FF2B5EF4-FFF2-40B4-BE49-F238E27FC236}">
                <a16:creationId xmlns:a16="http://schemas.microsoft.com/office/drawing/2014/main" id="{252CA699-3F97-4FC7-9113-903E64635FB4}"/>
              </a:ext>
            </a:extLst>
          </p:cNvPr>
          <p:cNvSpPr/>
          <p:nvPr/>
        </p:nvSpPr>
        <p:spPr>
          <a:xfrm flipH="1">
            <a:off x="6619832" y="3418361"/>
            <a:ext cx="360842" cy="1282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9" name="正方形/長方形 218">
            <a:extLst>
              <a:ext uri="{FF2B5EF4-FFF2-40B4-BE49-F238E27FC236}">
                <a16:creationId xmlns:a16="http://schemas.microsoft.com/office/drawing/2014/main" id="{E2E1A7DC-2BE8-4F89-B9D1-A6F2BD94BBA1}"/>
              </a:ext>
            </a:extLst>
          </p:cNvPr>
          <p:cNvSpPr/>
          <p:nvPr/>
        </p:nvSpPr>
        <p:spPr>
          <a:xfrm flipH="1">
            <a:off x="6666295" y="3523704"/>
            <a:ext cx="108632" cy="3775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0" name="正方形/長方形 219">
            <a:extLst>
              <a:ext uri="{FF2B5EF4-FFF2-40B4-BE49-F238E27FC236}">
                <a16:creationId xmlns:a16="http://schemas.microsoft.com/office/drawing/2014/main" id="{EF6DB071-4B5B-46F0-9D81-4211DA13E538}"/>
              </a:ext>
            </a:extLst>
          </p:cNvPr>
          <p:cNvSpPr/>
          <p:nvPr/>
        </p:nvSpPr>
        <p:spPr>
          <a:xfrm flipH="1">
            <a:off x="6810065" y="3525903"/>
            <a:ext cx="301327" cy="4571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1" name="正方形/長方形 220">
            <a:extLst>
              <a:ext uri="{FF2B5EF4-FFF2-40B4-BE49-F238E27FC236}">
                <a16:creationId xmlns:a16="http://schemas.microsoft.com/office/drawing/2014/main" id="{A6CD6644-4332-47F3-A3F1-D5989921F03C}"/>
              </a:ext>
            </a:extLst>
          </p:cNvPr>
          <p:cNvSpPr/>
          <p:nvPr/>
        </p:nvSpPr>
        <p:spPr>
          <a:xfrm flipH="1">
            <a:off x="6996213" y="3458123"/>
            <a:ext cx="89825" cy="7384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2" name="正方形/長方形 221">
            <a:extLst>
              <a:ext uri="{FF2B5EF4-FFF2-40B4-BE49-F238E27FC236}">
                <a16:creationId xmlns:a16="http://schemas.microsoft.com/office/drawing/2014/main" id="{1DF2B831-2DDE-41D4-A905-EBE0F7602CB5}"/>
              </a:ext>
            </a:extLst>
          </p:cNvPr>
          <p:cNvSpPr/>
          <p:nvPr/>
        </p:nvSpPr>
        <p:spPr>
          <a:xfrm flipH="1">
            <a:off x="6735371" y="3308880"/>
            <a:ext cx="43569" cy="3223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3" name="正方形/長方形 222">
            <a:extLst>
              <a:ext uri="{FF2B5EF4-FFF2-40B4-BE49-F238E27FC236}">
                <a16:creationId xmlns:a16="http://schemas.microsoft.com/office/drawing/2014/main" id="{4762722B-F47E-441C-9999-433A2905179F}"/>
              </a:ext>
            </a:extLst>
          </p:cNvPr>
          <p:cNvSpPr/>
          <p:nvPr/>
        </p:nvSpPr>
        <p:spPr>
          <a:xfrm flipH="1">
            <a:off x="6584081" y="3451081"/>
            <a:ext cx="43569" cy="4211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4" name="正方形/長方形 223">
            <a:extLst>
              <a:ext uri="{FF2B5EF4-FFF2-40B4-BE49-F238E27FC236}">
                <a16:creationId xmlns:a16="http://schemas.microsoft.com/office/drawing/2014/main" id="{182790E1-724E-4B89-B716-360E6CBCEF46}"/>
              </a:ext>
            </a:extLst>
          </p:cNvPr>
          <p:cNvSpPr/>
          <p:nvPr/>
        </p:nvSpPr>
        <p:spPr>
          <a:xfrm flipH="1">
            <a:off x="6698160" y="3542646"/>
            <a:ext cx="40083" cy="576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5" name="正方形/長方形 224">
            <a:extLst>
              <a:ext uri="{FF2B5EF4-FFF2-40B4-BE49-F238E27FC236}">
                <a16:creationId xmlns:a16="http://schemas.microsoft.com/office/drawing/2014/main" id="{602E61F6-D58D-4B0E-8E55-C4424102B5ED}"/>
              </a:ext>
            </a:extLst>
          </p:cNvPr>
          <p:cNvSpPr/>
          <p:nvPr/>
        </p:nvSpPr>
        <p:spPr>
          <a:xfrm flipH="1">
            <a:off x="6842826" y="3569082"/>
            <a:ext cx="156661" cy="387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6" name="正方形/長方形 225">
            <a:extLst>
              <a:ext uri="{FF2B5EF4-FFF2-40B4-BE49-F238E27FC236}">
                <a16:creationId xmlns:a16="http://schemas.microsoft.com/office/drawing/2014/main" id="{558D2545-C33C-4FAD-AFD6-78B553DE4864}"/>
              </a:ext>
            </a:extLst>
          </p:cNvPr>
          <p:cNvSpPr/>
          <p:nvPr/>
        </p:nvSpPr>
        <p:spPr>
          <a:xfrm flipH="1">
            <a:off x="6960230" y="3675305"/>
            <a:ext cx="147766" cy="387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7" name="正方形/長方形 226">
            <a:extLst>
              <a:ext uri="{FF2B5EF4-FFF2-40B4-BE49-F238E27FC236}">
                <a16:creationId xmlns:a16="http://schemas.microsoft.com/office/drawing/2014/main" id="{1651693C-F086-492A-95CC-81F815E86487}"/>
              </a:ext>
            </a:extLst>
          </p:cNvPr>
          <p:cNvSpPr/>
          <p:nvPr/>
        </p:nvSpPr>
        <p:spPr>
          <a:xfrm flipH="1">
            <a:off x="6877574" y="3710956"/>
            <a:ext cx="42852" cy="387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8" name="正方形/長方形 227">
            <a:extLst>
              <a:ext uri="{FF2B5EF4-FFF2-40B4-BE49-F238E27FC236}">
                <a16:creationId xmlns:a16="http://schemas.microsoft.com/office/drawing/2014/main" id="{5FFA7D08-C25A-42C0-A21D-C94D8B732AB5}"/>
              </a:ext>
            </a:extLst>
          </p:cNvPr>
          <p:cNvSpPr/>
          <p:nvPr/>
        </p:nvSpPr>
        <p:spPr>
          <a:xfrm flipH="1">
            <a:off x="7025055" y="3710389"/>
            <a:ext cx="42852" cy="387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9" name="正方形/長方形 228">
            <a:extLst>
              <a:ext uri="{FF2B5EF4-FFF2-40B4-BE49-F238E27FC236}">
                <a16:creationId xmlns:a16="http://schemas.microsoft.com/office/drawing/2014/main" id="{38F0A0F1-B290-4ACD-95A4-4E5F56924BED}"/>
              </a:ext>
            </a:extLst>
          </p:cNvPr>
          <p:cNvSpPr/>
          <p:nvPr/>
        </p:nvSpPr>
        <p:spPr>
          <a:xfrm flipH="1">
            <a:off x="6957635" y="3604943"/>
            <a:ext cx="42852" cy="387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0" name="正方形/長方形 229">
            <a:extLst>
              <a:ext uri="{FF2B5EF4-FFF2-40B4-BE49-F238E27FC236}">
                <a16:creationId xmlns:a16="http://schemas.microsoft.com/office/drawing/2014/main" id="{891614AF-E44A-4189-A724-6B4DA8D4F5EE}"/>
              </a:ext>
            </a:extLst>
          </p:cNvPr>
          <p:cNvSpPr/>
          <p:nvPr/>
        </p:nvSpPr>
        <p:spPr>
          <a:xfrm flipH="1">
            <a:off x="7152279" y="3454629"/>
            <a:ext cx="151673" cy="7914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1" name="正方形/長方形 230">
            <a:extLst>
              <a:ext uri="{FF2B5EF4-FFF2-40B4-BE49-F238E27FC236}">
                <a16:creationId xmlns:a16="http://schemas.microsoft.com/office/drawing/2014/main" id="{5BAD1819-CE02-46AC-A90B-266C0750A671}"/>
              </a:ext>
            </a:extLst>
          </p:cNvPr>
          <p:cNvSpPr/>
          <p:nvPr/>
        </p:nvSpPr>
        <p:spPr>
          <a:xfrm flipH="1">
            <a:off x="7148541" y="3534044"/>
            <a:ext cx="82512" cy="3561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2" name="正方形/長方形 231">
            <a:extLst>
              <a:ext uri="{FF2B5EF4-FFF2-40B4-BE49-F238E27FC236}">
                <a16:creationId xmlns:a16="http://schemas.microsoft.com/office/drawing/2014/main" id="{0BDABB31-B35B-44EB-AC67-F000A8C24EF4}"/>
              </a:ext>
            </a:extLst>
          </p:cNvPr>
          <p:cNvSpPr/>
          <p:nvPr/>
        </p:nvSpPr>
        <p:spPr>
          <a:xfrm flipH="1">
            <a:off x="7265811" y="3420024"/>
            <a:ext cx="41256" cy="3561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3" name="正方形/長方形 232">
            <a:extLst>
              <a:ext uri="{FF2B5EF4-FFF2-40B4-BE49-F238E27FC236}">
                <a16:creationId xmlns:a16="http://schemas.microsoft.com/office/drawing/2014/main" id="{9DBE6EA0-165D-4D95-8362-828E4E068448}"/>
              </a:ext>
            </a:extLst>
          </p:cNvPr>
          <p:cNvSpPr/>
          <p:nvPr/>
        </p:nvSpPr>
        <p:spPr>
          <a:xfrm flipH="1">
            <a:off x="7038935" y="3418009"/>
            <a:ext cx="41256" cy="3561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4" name="正方形/長方形 233">
            <a:extLst>
              <a:ext uri="{FF2B5EF4-FFF2-40B4-BE49-F238E27FC236}">
                <a16:creationId xmlns:a16="http://schemas.microsoft.com/office/drawing/2014/main" id="{B225A163-EDE2-4693-BF18-30C9E2B44D27}"/>
              </a:ext>
            </a:extLst>
          </p:cNvPr>
          <p:cNvSpPr/>
          <p:nvPr/>
        </p:nvSpPr>
        <p:spPr>
          <a:xfrm flipH="1">
            <a:off x="6893160" y="3418707"/>
            <a:ext cx="107327" cy="1122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5" name="正方形/長方形 234">
            <a:extLst>
              <a:ext uri="{FF2B5EF4-FFF2-40B4-BE49-F238E27FC236}">
                <a16:creationId xmlns:a16="http://schemas.microsoft.com/office/drawing/2014/main" id="{224BB5E9-8482-4C53-B78B-B17C820C9570}"/>
              </a:ext>
            </a:extLst>
          </p:cNvPr>
          <p:cNvSpPr/>
          <p:nvPr/>
        </p:nvSpPr>
        <p:spPr>
          <a:xfrm flipH="1">
            <a:off x="6591705" y="5733413"/>
            <a:ext cx="257557" cy="4571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6" name="正方形/長方形 235">
            <a:extLst>
              <a:ext uri="{FF2B5EF4-FFF2-40B4-BE49-F238E27FC236}">
                <a16:creationId xmlns:a16="http://schemas.microsoft.com/office/drawing/2014/main" id="{DD925B48-3C8E-4384-8913-29EF4269677A}"/>
              </a:ext>
            </a:extLst>
          </p:cNvPr>
          <p:cNvSpPr/>
          <p:nvPr/>
        </p:nvSpPr>
        <p:spPr>
          <a:xfrm flipH="1">
            <a:off x="6811228" y="5691294"/>
            <a:ext cx="151647" cy="4571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7" name="正方形/長方形 236">
            <a:extLst>
              <a:ext uri="{FF2B5EF4-FFF2-40B4-BE49-F238E27FC236}">
                <a16:creationId xmlns:a16="http://schemas.microsoft.com/office/drawing/2014/main" id="{8CFA5340-E325-444A-8170-AB24311E62E3}"/>
              </a:ext>
            </a:extLst>
          </p:cNvPr>
          <p:cNvSpPr/>
          <p:nvPr/>
        </p:nvSpPr>
        <p:spPr>
          <a:xfrm flipH="1">
            <a:off x="6617500" y="5777252"/>
            <a:ext cx="75398"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8" name="正方形/長方形 237">
            <a:extLst>
              <a:ext uri="{FF2B5EF4-FFF2-40B4-BE49-F238E27FC236}">
                <a16:creationId xmlns:a16="http://schemas.microsoft.com/office/drawing/2014/main" id="{C5E35107-B4A1-4A65-9A20-D15D1722724E}"/>
              </a:ext>
            </a:extLst>
          </p:cNvPr>
          <p:cNvSpPr/>
          <p:nvPr/>
        </p:nvSpPr>
        <p:spPr>
          <a:xfrm flipH="1">
            <a:off x="6609884" y="5645629"/>
            <a:ext cx="46016"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9" name="正方形/長方形 238">
            <a:extLst>
              <a:ext uri="{FF2B5EF4-FFF2-40B4-BE49-F238E27FC236}">
                <a16:creationId xmlns:a16="http://schemas.microsoft.com/office/drawing/2014/main" id="{FD8B1B38-DC12-4391-990D-4BFE8834B2E7}"/>
              </a:ext>
            </a:extLst>
          </p:cNvPr>
          <p:cNvSpPr/>
          <p:nvPr/>
        </p:nvSpPr>
        <p:spPr>
          <a:xfrm flipH="1">
            <a:off x="6609793" y="5605873"/>
            <a:ext cx="46016"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0" name="正方形/長方形 239">
            <a:extLst>
              <a:ext uri="{FF2B5EF4-FFF2-40B4-BE49-F238E27FC236}">
                <a16:creationId xmlns:a16="http://schemas.microsoft.com/office/drawing/2014/main" id="{2B62F524-855D-41CF-A73B-7E97511DD4B0}"/>
              </a:ext>
            </a:extLst>
          </p:cNvPr>
          <p:cNvSpPr/>
          <p:nvPr/>
        </p:nvSpPr>
        <p:spPr>
          <a:xfrm flipH="1">
            <a:off x="6589259" y="5578478"/>
            <a:ext cx="45096"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1" name="正方形/長方形 240">
            <a:extLst>
              <a:ext uri="{FF2B5EF4-FFF2-40B4-BE49-F238E27FC236}">
                <a16:creationId xmlns:a16="http://schemas.microsoft.com/office/drawing/2014/main" id="{2FF8F9E0-C9AB-4B18-A87D-F25B2CA11901}"/>
              </a:ext>
            </a:extLst>
          </p:cNvPr>
          <p:cNvSpPr/>
          <p:nvPr/>
        </p:nvSpPr>
        <p:spPr>
          <a:xfrm flipH="1">
            <a:off x="6626609" y="5605197"/>
            <a:ext cx="81173"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2" name="正方形/長方形 241">
            <a:extLst>
              <a:ext uri="{FF2B5EF4-FFF2-40B4-BE49-F238E27FC236}">
                <a16:creationId xmlns:a16="http://schemas.microsoft.com/office/drawing/2014/main" id="{83A9F00C-780A-409A-A59B-518BB181E010}"/>
              </a:ext>
            </a:extLst>
          </p:cNvPr>
          <p:cNvSpPr/>
          <p:nvPr/>
        </p:nvSpPr>
        <p:spPr>
          <a:xfrm flipH="1">
            <a:off x="6631112" y="5566827"/>
            <a:ext cx="120948"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3" name="正方形/長方形 242">
            <a:extLst>
              <a:ext uri="{FF2B5EF4-FFF2-40B4-BE49-F238E27FC236}">
                <a16:creationId xmlns:a16="http://schemas.microsoft.com/office/drawing/2014/main" id="{F06DB806-74D3-4A73-9D7E-444324657A80}"/>
              </a:ext>
            </a:extLst>
          </p:cNvPr>
          <p:cNvSpPr/>
          <p:nvPr/>
        </p:nvSpPr>
        <p:spPr>
          <a:xfrm flipH="1">
            <a:off x="6628921" y="5542463"/>
            <a:ext cx="120948"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4" name="正方形/長方形 243">
            <a:extLst>
              <a:ext uri="{FF2B5EF4-FFF2-40B4-BE49-F238E27FC236}">
                <a16:creationId xmlns:a16="http://schemas.microsoft.com/office/drawing/2014/main" id="{D18B94F2-3741-4F4E-B61A-303A9AB5D529}"/>
              </a:ext>
            </a:extLst>
          </p:cNvPr>
          <p:cNvSpPr/>
          <p:nvPr/>
        </p:nvSpPr>
        <p:spPr>
          <a:xfrm flipH="1">
            <a:off x="6702427" y="5503872"/>
            <a:ext cx="78205"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 name="正方形/長方形 244">
            <a:extLst>
              <a:ext uri="{FF2B5EF4-FFF2-40B4-BE49-F238E27FC236}">
                <a16:creationId xmlns:a16="http://schemas.microsoft.com/office/drawing/2014/main" id="{99E055AF-105A-4137-A536-AF40165C5363}"/>
              </a:ext>
            </a:extLst>
          </p:cNvPr>
          <p:cNvSpPr/>
          <p:nvPr/>
        </p:nvSpPr>
        <p:spPr>
          <a:xfrm flipH="1">
            <a:off x="6741528" y="5467673"/>
            <a:ext cx="82886"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6" name="正方形/長方形 245">
            <a:extLst>
              <a:ext uri="{FF2B5EF4-FFF2-40B4-BE49-F238E27FC236}">
                <a16:creationId xmlns:a16="http://schemas.microsoft.com/office/drawing/2014/main" id="{8891DAF9-0432-47F5-B431-A9D5A37F4611}"/>
              </a:ext>
            </a:extLst>
          </p:cNvPr>
          <p:cNvSpPr/>
          <p:nvPr/>
        </p:nvSpPr>
        <p:spPr>
          <a:xfrm flipH="1">
            <a:off x="6739174" y="5430687"/>
            <a:ext cx="198098"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7" name="正方形/長方形 246">
            <a:extLst>
              <a:ext uri="{FF2B5EF4-FFF2-40B4-BE49-F238E27FC236}">
                <a16:creationId xmlns:a16="http://schemas.microsoft.com/office/drawing/2014/main" id="{7BF05E83-12EA-4785-925B-7DF1781794F9}"/>
              </a:ext>
            </a:extLst>
          </p:cNvPr>
          <p:cNvSpPr/>
          <p:nvPr/>
        </p:nvSpPr>
        <p:spPr>
          <a:xfrm flipH="1">
            <a:off x="6774676" y="5393918"/>
            <a:ext cx="198098"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8" name="正方形/長方形 247">
            <a:extLst>
              <a:ext uri="{FF2B5EF4-FFF2-40B4-BE49-F238E27FC236}">
                <a16:creationId xmlns:a16="http://schemas.microsoft.com/office/drawing/2014/main" id="{0623E6A6-0FC4-45C3-987C-EBAC3086E328}"/>
              </a:ext>
            </a:extLst>
          </p:cNvPr>
          <p:cNvSpPr/>
          <p:nvPr/>
        </p:nvSpPr>
        <p:spPr>
          <a:xfrm flipH="1">
            <a:off x="6819745" y="5355373"/>
            <a:ext cx="182250"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9" name="正方形/長方形 248">
            <a:extLst>
              <a:ext uri="{FF2B5EF4-FFF2-40B4-BE49-F238E27FC236}">
                <a16:creationId xmlns:a16="http://schemas.microsoft.com/office/drawing/2014/main" id="{752F92B9-90B0-4D20-8B90-9F725F9A3FD4}"/>
              </a:ext>
            </a:extLst>
          </p:cNvPr>
          <p:cNvSpPr/>
          <p:nvPr/>
        </p:nvSpPr>
        <p:spPr>
          <a:xfrm flipH="1">
            <a:off x="6849964" y="5321587"/>
            <a:ext cx="114818"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0" name="正方形/長方形 249">
            <a:extLst>
              <a:ext uri="{FF2B5EF4-FFF2-40B4-BE49-F238E27FC236}">
                <a16:creationId xmlns:a16="http://schemas.microsoft.com/office/drawing/2014/main" id="{C66EC020-4C2C-466E-B7D1-93C928F9E207}"/>
              </a:ext>
            </a:extLst>
          </p:cNvPr>
          <p:cNvSpPr/>
          <p:nvPr/>
        </p:nvSpPr>
        <p:spPr>
          <a:xfrm flipH="1">
            <a:off x="6851432" y="5280172"/>
            <a:ext cx="45927"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1" name="正方形/長方形 250">
            <a:extLst>
              <a:ext uri="{FF2B5EF4-FFF2-40B4-BE49-F238E27FC236}">
                <a16:creationId xmlns:a16="http://schemas.microsoft.com/office/drawing/2014/main" id="{166895EF-4580-4EDE-85E7-C34F9B3EA115}"/>
              </a:ext>
            </a:extLst>
          </p:cNvPr>
          <p:cNvSpPr/>
          <p:nvPr/>
        </p:nvSpPr>
        <p:spPr>
          <a:xfrm flipH="1">
            <a:off x="7182189" y="5401464"/>
            <a:ext cx="45927" cy="7392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2" name="正方形/長方形 251">
            <a:extLst>
              <a:ext uri="{FF2B5EF4-FFF2-40B4-BE49-F238E27FC236}">
                <a16:creationId xmlns:a16="http://schemas.microsoft.com/office/drawing/2014/main" id="{3B7917C9-E4E2-494F-B034-CE3EC97890E5}"/>
              </a:ext>
            </a:extLst>
          </p:cNvPr>
          <p:cNvSpPr/>
          <p:nvPr/>
        </p:nvSpPr>
        <p:spPr>
          <a:xfrm flipH="1">
            <a:off x="7590541" y="5368892"/>
            <a:ext cx="45927" cy="7392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3" name="正方形/長方形 252">
            <a:extLst>
              <a:ext uri="{FF2B5EF4-FFF2-40B4-BE49-F238E27FC236}">
                <a16:creationId xmlns:a16="http://schemas.microsoft.com/office/drawing/2014/main" id="{5E863B2D-8DAF-45D9-B780-AD065FE39636}"/>
              </a:ext>
            </a:extLst>
          </p:cNvPr>
          <p:cNvSpPr/>
          <p:nvPr/>
        </p:nvSpPr>
        <p:spPr>
          <a:xfrm flipH="1">
            <a:off x="7691876" y="5394504"/>
            <a:ext cx="45927" cy="15133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4" name="正方形/長方形 253">
            <a:extLst>
              <a:ext uri="{FF2B5EF4-FFF2-40B4-BE49-F238E27FC236}">
                <a16:creationId xmlns:a16="http://schemas.microsoft.com/office/drawing/2014/main" id="{107C3552-674F-4F7A-B17A-3D2098F30658}"/>
              </a:ext>
            </a:extLst>
          </p:cNvPr>
          <p:cNvSpPr/>
          <p:nvPr/>
        </p:nvSpPr>
        <p:spPr>
          <a:xfrm flipH="1">
            <a:off x="7586731" y="5520434"/>
            <a:ext cx="45927" cy="7869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5" name="正方形/長方形 254">
            <a:extLst>
              <a:ext uri="{FF2B5EF4-FFF2-40B4-BE49-F238E27FC236}">
                <a16:creationId xmlns:a16="http://schemas.microsoft.com/office/drawing/2014/main" id="{FC6CAB4C-D7FA-48EF-B1C1-42D096E65F40}"/>
              </a:ext>
            </a:extLst>
          </p:cNvPr>
          <p:cNvSpPr/>
          <p:nvPr/>
        </p:nvSpPr>
        <p:spPr>
          <a:xfrm flipH="1">
            <a:off x="7549957" y="5557528"/>
            <a:ext cx="45927" cy="5115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6" name="正方形/長方形 255">
            <a:extLst>
              <a:ext uri="{FF2B5EF4-FFF2-40B4-BE49-F238E27FC236}">
                <a16:creationId xmlns:a16="http://schemas.microsoft.com/office/drawing/2014/main" id="{2CA481AE-B82D-401F-994F-3F7E9B9FBB49}"/>
              </a:ext>
            </a:extLst>
          </p:cNvPr>
          <p:cNvSpPr/>
          <p:nvPr/>
        </p:nvSpPr>
        <p:spPr>
          <a:xfrm flipH="1">
            <a:off x="7411618" y="5540224"/>
            <a:ext cx="45927" cy="5115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7" name="正方形/長方形 256">
            <a:extLst>
              <a:ext uri="{FF2B5EF4-FFF2-40B4-BE49-F238E27FC236}">
                <a16:creationId xmlns:a16="http://schemas.microsoft.com/office/drawing/2014/main" id="{2FE995B9-8F70-4396-8A75-731375D1358D}"/>
              </a:ext>
            </a:extLst>
          </p:cNvPr>
          <p:cNvSpPr/>
          <p:nvPr/>
        </p:nvSpPr>
        <p:spPr>
          <a:xfrm flipH="1">
            <a:off x="7629202" y="5313554"/>
            <a:ext cx="45927" cy="5115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8" name="正方形/長方形 257">
            <a:extLst>
              <a:ext uri="{FF2B5EF4-FFF2-40B4-BE49-F238E27FC236}">
                <a16:creationId xmlns:a16="http://schemas.microsoft.com/office/drawing/2014/main" id="{567D4FB6-8BB4-45B1-B1E8-401680367142}"/>
              </a:ext>
            </a:extLst>
          </p:cNvPr>
          <p:cNvSpPr/>
          <p:nvPr/>
        </p:nvSpPr>
        <p:spPr>
          <a:xfrm flipH="1">
            <a:off x="7857973" y="4978647"/>
            <a:ext cx="45927" cy="7416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9" name="正方形/長方形 258">
            <a:extLst>
              <a:ext uri="{FF2B5EF4-FFF2-40B4-BE49-F238E27FC236}">
                <a16:creationId xmlns:a16="http://schemas.microsoft.com/office/drawing/2014/main" id="{6778ED2B-5250-4E8E-8075-A797C6458F8B}"/>
              </a:ext>
            </a:extLst>
          </p:cNvPr>
          <p:cNvSpPr/>
          <p:nvPr/>
        </p:nvSpPr>
        <p:spPr>
          <a:xfrm flipH="1">
            <a:off x="7731760" y="5433383"/>
            <a:ext cx="106533" cy="7863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0" name="正方形/長方形 259">
            <a:extLst>
              <a:ext uri="{FF2B5EF4-FFF2-40B4-BE49-F238E27FC236}">
                <a16:creationId xmlns:a16="http://schemas.microsoft.com/office/drawing/2014/main" id="{EAE81CAD-2EF1-40D2-B418-0854C4F83EA7}"/>
              </a:ext>
            </a:extLst>
          </p:cNvPr>
          <p:cNvSpPr/>
          <p:nvPr/>
        </p:nvSpPr>
        <p:spPr>
          <a:xfrm flipH="1">
            <a:off x="7627964" y="5557916"/>
            <a:ext cx="58815" cy="3073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1" name="正方形/長方形 260">
            <a:extLst>
              <a:ext uri="{FF2B5EF4-FFF2-40B4-BE49-F238E27FC236}">
                <a16:creationId xmlns:a16="http://schemas.microsoft.com/office/drawing/2014/main" id="{55E94AFB-BCE6-4C06-AD18-FBD846859A12}"/>
              </a:ext>
            </a:extLst>
          </p:cNvPr>
          <p:cNvSpPr/>
          <p:nvPr/>
        </p:nvSpPr>
        <p:spPr>
          <a:xfrm flipH="1">
            <a:off x="7110051" y="5851873"/>
            <a:ext cx="119686" cy="8099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2" name="正方形/長方形 261">
            <a:extLst>
              <a:ext uri="{FF2B5EF4-FFF2-40B4-BE49-F238E27FC236}">
                <a16:creationId xmlns:a16="http://schemas.microsoft.com/office/drawing/2014/main" id="{4602A778-A66F-4389-A171-6A0642F5C187}"/>
              </a:ext>
            </a:extLst>
          </p:cNvPr>
          <p:cNvSpPr/>
          <p:nvPr/>
        </p:nvSpPr>
        <p:spPr>
          <a:xfrm flipH="1">
            <a:off x="7145759" y="5815280"/>
            <a:ext cx="45927" cy="304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3" name="正方形/長方形 262">
            <a:extLst>
              <a:ext uri="{FF2B5EF4-FFF2-40B4-BE49-F238E27FC236}">
                <a16:creationId xmlns:a16="http://schemas.microsoft.com/office/drawing/2014/main" id="{C7B3728C-CC96-4EC0-A86B-3CECD8FB4CD4}"/>
              </a:ext>
            </a:extLst>
          </p:cNvPr>
          <p:cNvSpPr/>
          <p:nvPr/>
        </p:nvSpPr>
        <p:spPr>
          <a:xfrm flipH="1" flipV="1">
            <a:off x="6327659" y="4200369"/>
            <a:ext cx="255884" cy="5103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4" name="正方形/長方形 263">
            <a:extLst>
              <a:ext uri="{FF2B5EF4-FFF2-40B4-BE49-F238E27FC236}">
                <a16:creationId xmlns:a16="http://schemas.microsoft.com/office/drawing/2014/main" id="{D6437BFF-D982-4246-BE0F-1FA3FBDBEA2C}"/>
              </a:ext>
            </a:extLst>
          </p:cNvPr>
          <p:cNvSpPr/>
          <p:nvPr/>
        </p:nvSpPr>
        <p:spPr>
          <a:xfrm flipH="1" flipV="1">
            <a:off x="6472655" y="4239470"/>
            <a:ext cx="557970" cy="4571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5" name="正方形/長方形 264">
            <a:extLst>
              <a:ext uri="{FF2B5EF4-FFF2-40B4-BE49-F238E27FC236}">
                <a16:creationId xmlns:a16="http://schemas.microsoft.com/office/drawing/2014/main" id="{55BCBDD5-9137-4365-A910-3FFA1F89F0AE}"/>
              </a:ext>
            </a:extLst>
          </p:cNvPr>
          <p:cNvSpPr/>
          <p:nvPr/>
        </p:nvSpPr>
        <p:spPr>
          <a:xfrm flipH="1" flipV="1">
            <a:off x="6475803" y="4274881"/>
            <a:ext cx="592282" cy="3475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6" name="正方形/長方形 265">
            <a:extLst>
              <a:ext uri="{FF2B5EF4-FFF2-40B4-BE49-F238E27FC236}">
                <a16:creationId xmlns:a16="http://schemas.microsoft.com/office/drawing/2014/main" id="{63BE4994-8EA1-486B-97C6-C9956BDE0ADC}"/>
              </a:ext>
            </a:extLst>
          </p:cNvPr>
          <p:cNvSpPr/>
          <p:nvPr/>
        </p:nvSpPr>
        <p:spPr>
          <a:xfrm flipH="1" flipV="1">
            <a:off x="6541797" y="4312128"/>
            <a:ext cx="82099" cy="3475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7" name="正方形/長方形 266">
            <a:extLst>
              <a:ext uri="{FF2B5EF4-FFF2-40B4-BE49-F238E27FC236}">
                <a16:creationId xmlns:a16="http://schemas.microsoft.com/office/drawing/2014/main" id="{832891CD-AF82-42CF-B82D-08A53F34F59D}"/>
              </a:ext>
            </a:extLst>
          </p:cNvPr>
          <p:cNvSpPr/>
          <p:nvPr/>
        </p:nvSpPr>
        <p:spPr>
          <a:xfrm flipH="1" flipV="1">
            <a:off x="6659620" y="4464408"/>
            <a:ext cx="82099" cy="4012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8" name="正方形/長方形 267">
            <a:extLst>
              <a:ext uri="{FF2B5EF4-FFF2-40B4-BE49-F238E27FC236}">
                <a16:creationId xmlns:a16="http://schemas.microsoft.com/office/drawing/2014/main" id="{024BB0B8-80E8-4211-BFB2-812AA7DF776B}"/>
              </a:ext>
            </a:extLst>
          </p:cNvPr>
          <p:cNvSpPr/>
          <p:nvPr/>
        </p:nvSpPr>
        <p:spPr>
          <a:xfrm flipH="1" flipV="1">
            <a:off x="6695654" y="4501000"/>
            <a:ext cx="82099" cy="383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9" name="正方形/長方形 268">
            <a:extLst>
              <a:ext uri="{FF2B5EF4-FFF2-40B4-BE49-F238E27FC236}">
                <a16:creationId xmlns:a16="http://schemas.microsoft.com/office/drawing/2014/main" id="{6BD36A07-A1FE-4555-9A5E-FCD7AD28A8C1}"/>
              </a:ext>
            </a:extLst>
          </p:cNvPr>
          <p:cNvSpPr/>
          <p:nvPr/>
        </p:nvSpPr>
        <p:spPr>
          <a:xfrm flipH="1" flipV="1">
            <a:off x="6767755" y="4305130"/>
            <a:ext cx="232767" cy="3946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0" name="正方形/長方形 269">
            <a:extLst>
              <a:ext uri="{FF2B5EF4-FFF2-40B4-BE49-F238E27FC236}">
                <a16:creationId xmlns:a16="http://schemas.microsoft.com/office/drawing/2014/main" id="{A5E8DBFA-7148-43B6-8CB1-7001A6B2EDE2}"/>
              </a:ext>
            </a:extLst>
          </p:cNvPr>
          <p:cNvSpPr/>
          <p:nvPr/>
        </p:nvSpPr>
        <p:spPr>
          <a:xfrm flipH="1" flipV="1">
            <a:off x="6925397" y="4377987"/>
            <a:ext cx="335854" cy="3946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1" name="正方形/長方形 270">
            <a:extLst>
              <a:ext uri="{FF2B5EF4-FFF2-40B4-BE49-F238E27FC236}">
                <a16:creationId xmlns:a16="http://schemas.microsoft.com/office/drawing/2014/main" id="{48E5574C-DAE8-4855-AD22-543896AB37E9}"/>
              </a:ext>
            </a:extLst>
          </p:cNvPr>
          <p:cNvSpPr/>
          <p:nvPr/>
        </p:nvSpPr>
        <p:spPr>
          <a:xfrm flipH="1" flipV="1">
            <a:off x="6960968" y="4418996"/>
            <a:ext cx="341032" cy="4571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2" name="正方形/長方形 271">
            <a:extLst>
              <a:ext uri="{FF2B5EF4-FFF2-40B4-BE49-F238E27FC236}">
                <a16:creationId xmlns:a16="http://schemas.microsoft.com/office/drawing/2014/main" id="{95D7DC24-EF0A-43D8-9294-9EF02E6348F1}"/>
              </a:ext>
            </a:extLst>
          </p:cNvPr>
          <p:cNvSpPr/>
          <p:nvPr/>
        </p:nvSpPr>
        <p:spPr>
          <a:xfrm flipH="1" flipV="1">
            <a:off x="6960971" y="4451996"/>
            <a:ext cx="262765" cy="4887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3" name="正方形/長方形 272">
            <a:extLst>
              <a:ext uri="{FF2B5EF4-FFF2-40B4-BE49-F238E27FC236}">
                <a16:creationId xmlns:a16="http://schemas.microsoft.com/office/drawing/2014/main" id="{23557809-53BC-4F9B-AD28-18EFFD58D8D9}"/>
              </a:ext>
            </a:extLst>
          </p:cNvPr>
          <p:cNvSpPr/>
          <p:nvPr/>
        </p:nvSpPr>
        <p:spPr>
          <a:xfrm flipH="1" flipV="1">
            <a:off x="6960972" y="4492287"/>
            <a:ext cx="187820" cy="4953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4" name="正方形/長方形 273">
            <a:extLst>
              <a:ext uri="{FF2B5EF4-FFF2-40B4-BE49-F238E27FC236}">
                <a16:creationId xmlns:a16="http://schemas.microsoft.com/office/drawing/2014/main" id="{CC5E943B-7884-44B2-B2B6-AFC027F66FE2}"/>
              </a:ext>
            </a:extLst>
          </p:cNvPr>
          <p:cNvSpPr/>
          <p:nvPr/>
        </p:nvSpPr>
        <p:spPr>
          <a:xfrm flipH="1" flipV="1">
            <a:off x="6959075" y="4526831"/>
            <a:ext cx="43199" cy="8683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5" name="正方形/長方形 274">
            <a:extLst>
              <a:ext uri="{FF2B5EF4-FFF2-40B4-BE49-F238E27FC236}">
                <a16:creationId xmlns:a16="http://schemas.microsoft.com/office/drawing/2014/main" id="{A2418D1F-3A9F-4C03-8BB7-55FFD56B35AC}"/>
              </a:ext>
            </a:extLst>
          </p:cNvPr>
          <p:cNvSpPr/>
          <p:nvPr/>
        </p:nvSpPr>
        <p:spPr>
          <a:xfrm flipH="1" flipV="1">
            <a:off x="6884228" y="4612616"/>
            <a:ext cx="40175" cy="7901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6" name="正方形/長方形 275">
            <a:extLst>
              <a:ext uri="{FF2B5EF4-FFF2-40B4-BE49-F238E27FC236}">
                <a16:creationId xmlns:a16="http://schemas.microsoft.com/office/drawing/2014/main" id="{E31DF6E2-30A4-484A-8D7E-19C2C88C0881}"/>
              </a:ext>
            </a:extLst>
          </p:cNvPr>
          <p:cNvSpPr/>
          <p:nvPr/>
        </p:nvSpPr>
        <p:spPr>
          <a:xfrm flipH="1" flipV="1">
            <a:off x="6923944" y="4576325"/>
            <a:ext cx="40175" cy="3792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7" name="正方形/長方形 276">
            <a:extLst>
              <a:ext uri="{FF2B5EF4-FFF2-40B4-BE49-F238E27FC236}">
                <a16:creationId xmlns:a16="http://schemas.microsoft.com/office/drawing/2014/main" id="{B47259C6-CBD9-41D9-96BB-8B8A4E1C30F6}"/>
              </a:ext>
            </a:extLst>
          </p:cNvPr>
          <p:cNvSpPr/>
          <p:nvPr/>
        </p:nvSpPr>
        <p:spPr>
          <a:xfrm flipH="1" flipV="1">
            <a:off x="6926259" y="4346053"/>
            <a:ext cx="40175" cy="3792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8" name="正方形/長方形 277">
            <a:extLst>
              <a:ext uri="{FF2B5EF4-FFF2-40B4-BE49-F238E27FC236}">
                <a16:creationId xmlns:a16="http://schemas.microsoft.com/office/drawing/2014/main" id="{58ADA158-7218-45F8-A231-B6852CF56E3B}"/>
              </a:ext>
            </a:extLst>
          </p:cNvPr>
          <p:cNvSpPr/>
          <p:nvPr/>
        </p:nvSpPr>
        <p:spPr>
          <a:xfrm flipH="1" flipV="1">
            <a:off x="7072829" y="4309717"/>
            <a:ext cx="40175" cy="3792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9" name="正方形/長方形 278">
            <a:extLst>
              <a:ext uri="{FF2B5EF4-FFF2-40B4-BE49-F238E27FC236}">
                <a16:creationId xmlns:a16="http://schemas.microsoft.com/office/drawing/2014/main" id="{C9F35701-C3A7-4E1F-9A77-F750086C9F2D}"/>
              </a:ext>
            </a:extLst>
          </p:cNvPr>
          <p:cNvSpPr/>
          <p:nvPr/>
        </p:nvSpPr>
        <p:spPr>
          <a:xfrm flipH="1" flipV="1">
            <a:off x="7032965" y="4345026"/>
            <a:ext cx="152612" cy="3792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0" name="正方形/長方形 279">
            <a:extLst>
              <a:ext uri="{FF2B5EF4-FFF2-40B4-BE49-F238E27FC236}">
                <a16:creationId xmlns:a16="http://schemas.microsoft.com/office/drawing/2014/main" id="{837952A4-0368-456A-94A7-F3F26E1A4B36}"/>
              </a:ext>
            </a:extLst>
          </p:cNvPr>
          <p:cNvSpPr/>
          <p:nvPr/>
        </p:nvSpPr>
        <p:spPr>
          <a:xfrm flipH="1">
            <a:off x="7062086" y="3779390"/>
            <a:ext cx="4591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1" name="正方形/長方形 280">
            <a:extLst>
              <a:ext uri="{FF2B5EF4-FFF2-40B4-BE49-F238E27FC236}">
                <a16:creationId xmlns:a16="http://schemas.microsoft.com/office/drawing/2014/main" id="{8673D5F2-545D-4512-8874-2AA40557B642}"/>
              </a:ext>
            </a:extLst>
          </p:cNvPr>
          <p:cNvSpPr/>
          <p:nvPr/>
        </p:nvSpPr>
        <p:spPr>
          <a:xfrm flipH="1">
            <a:off x="7102281" y="3819548"/>
            <a:ext cx="4591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2" name="正方形/長方形 281">
            <a:extLst>
              <a:ext uri="{FF2B5EF4-FFF2-40B4-BE49-F238E27FC236}">
                <a16:creationId xmlns:a16="http://schemas.microsoft.com/office/drawing/2014/main" id="{AA4B15CB-8B6C-44CF-8E8B-81C43C9863B6}"/>
              </a:ext>
            </a:extLst>
          </p:cNvPr>
          <p:cNvSpPr/>
          <p:nvPr/>
        </p:nvSpPr>
        <p:spPr>
          <a:xfrm flipH="1">
            <a:off x="6201463" y="4303784"/>
            <a:ext cx="4591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3" name="正方形/長方形 282">
            <a:extLst>
              <a:ext uri="{FF2B5EF4-FFF2-40B4-BE49-F238E27FC236}">
                <a16:creationId xmlns:a16="http://schemas.microsoft.com/office/drawing/2014/main" id="{D97190DA-C0D7-4DF1-8892-82D8E146A570}"/>
              </a:ext>
            </a:extLst>
          </p:cNvPr>
          <p:cNvSpPr/>
          <p:nvPr/>
        </p:nvSpPr>
        <p:spPr>
          <a:xfrm flipH="1">
            <a:off x="6228434" y="4335971"/>
            <a:ext cx="89699" cy="4815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4" name="正方形/長方形 283">
            <a:extLst>
              <a:ext uri="{FF2B5EF4-FFF2-40B4-BE49-F238E27FC236}">
                <a16:creationId xmlns:a16="http://schemas.microsoft.com/office/drawing/2014/main" id="{FD17F9DD-A725-46B5-886E-B7E2D80ECD2F}"/>
              </a:ext>
            </a:extLst>
          </p:cNvPr>
          <p:cNvSpPr/>
          <p:nvPr/>
        </p:nvSpPr>
        <p:spPr>
          <a:xfrm flipH="1">
            <a:off x="6313904" y="4300336"/>
            <a:ext cx="89699" cy="4815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5" name="正方形/長方形 284">
            <a:extLst>
              <a:ext uri="{FF2B5EF4-FFF2-40B4-BE49-F238E27FC236}">
                <a16:creationId xmlns:a16="http://schemas.microsoft.com/office/drawing/2014/main" id="{07D76D72-E56B-4954-902E-006715E721CF}"/>
              </a:ext>
            </a:extLst>
          </p:cNvPr>
          <p:cNvSpPr/>
          <p:nvPr/>
        </p:nvSpPr>
        <p:spPr>
          <a:xfrm flipH="1" flipV="1">
            <a:off x="6733876" y="4654232"/>
            <a:ext cx="41870" cy="383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6" name="正方形/長方形 285">
            <a:extLst>
              <a:ext uri="{FF2B5EF4-FFF2-40B4-BE49-F238E27FC236}">
                <a16:creationId xmlns:a16="http://schemas.microsoft.com/office/drawing/2014/main" id="{50B19346-477E-4137-AC57-20781CF37CB8}"/>
              </a:ext>
            </a:extLst>
          </p:cNvPr>
          <p:cNvSpPr/>
          <p:nvPr/>
        </p:nvSpPr>
        <p:spPr>
          <a:xfrm flipH="1" flipV="1">
            <a:off x="6843935" y="4652356"/>
            <a:ext cx="41870" cy="383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7" name="正方形/長方形 286">
            <a:extLst>
              <a:ext uri="{FF2B5EF4-FFF2-40B4-BE49-F238E27FC236}">
                <a16:creationId xmlns:a16="http://schemas.microsoft.com/office/drawing/2014/main" id="{8E06BACE-812B-4D9D-B46C-A6A18CE4DEB5}"/>
              </a:ext>
            </a:extLst>
          </p:cNvPr>
          <p:cNvSpPr/>
          <p:nvPr/>
        </p:nvSpPr>
        <p:spPr>
          <a:xfrm flipH="1" flipV="1">
            <a:off x="6692142" y="4723382"/>
            <a:ext cx="82099" cy="4012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8" name="正方形/長方形 287">
            <a:extLst>
              <a:ext uri="{FF2B5EF4-FFF2-40B4-BE49-F238E27FC236}">
                <a16:creationId xmlns:a16="http://schemas.microsoft.com/office/drawing/2014/main" id="{E1FD14F0-4F5C-4BBC-9D9F-40B44811E781}"/>
              </a:ext>
            </a:extLst>
          </p:cNvPr>
          <p:cNvSpPr/>
          <p:nvPr/>
        </p:nvSpPr>
        <p:spPr>
          <a:xfrm flipH="1" flipV="1">
            <a:off x="6705188" y="4761062"/>
            <a:ext cx="38587" cy="4012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9" name="正方形/長方形 288">
            <a:extLst>
              <a:ext uri="{FF2B5EF4-FFF2-40B4-BE49-F238E27FC236}">
                <a16:creationId xmlns:a16="http://schemas.microsoft.com/office/drawing/2014/main" id="{DE308007-37B3-402D-A8B5-CBB0521D01AF}"/>
              </a:ext>
            </a:extLst>
          </p:cNvPr>
          <p:cNvSpPr/>
          <p:nvPr/>
        </p:nvSpPr>
        <p:spPr>
          <a:xfrm flipH="1" flipV="1">
            <a:off x="6204408" y="5239214"/>
            <a:ext cx="194968" cy="5623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0" name="正方形/長方形 289">
            <a:extLst>
              <a:ext uri="{FF2B5EF4-FFF2-40B4-BE49-F238E27FC236}">
                <a16:creationId xmlns:a16="http://schemas.microsoft.com/office/drawing/2014/main" id="{CF2BDDBD-CD78-4767-A23F-2E54EB14BA0F}"/>
              </a:ext>
            </a:extLst>
          </p:cNvPr>
          <p:cNvSpPr/>
          <p:nvPr/>
        </p:nvSpPr>
        <p:spPr>
          <a:xfrm flipH="1" flipV="1">
            <a:off x="6238925" y="5205833"/>
            <a:ext cx="200283" cy="3566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1" name="正方形/長方形 290">
            <a:extLst>
              <a:ext uri="{FF2B5EF4-FFF2-40B4-BE49-F238E27FC236}">
                <a16:creationId xmlns:a16="http://schemas.microsoft.com/office/drawing/2014/main" id="{7F9990A3-BA3B-4ED7-9578-81B6F21040FF}"/>
              </a:ext>
            </a:extLst>
          </p:cNvPr>
          <p:cNvSpPr/>
          <p:nvPr/>
        </p:nvSpPr>
        <p:spPr>
          <a:xfrm flipH="1" flipV="1">
            <a:off x="6272372" y="5170074"/>
            <a:ext cx="200283" cy="3566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2" name="正方形/長方形 291">
            <a:extLst>
              <a:ext uri="{FF2B5EF4-FFF2-40B4-BE49-F238E27FC236}">
                <a16:creationId xmlns:a16="http://schemas.microsoft.com/office/drawing/2014/main" id="{4F6B9427-6C17-40BC-887B-8EDB726014F4}"/>
              </a:ext>
            </a:extLst>
          </p:cNvPr>
          <p:cNvSpPr/>
          <p:nvPr/>
        </p:nvSpPr>
        <p:spPr>
          <a:xfrm flipH="1" flipV="1">
            <a:off x="6275185" y="5134894"/>
            <a:ext cx="229649" cy="3566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3" name="正方形/長方形 292">
            <a:extLst>
              <a:ext uri="{FF2B5EF4-FFF2-40B4-BE49-F238E27FC236}">
                <a16:creationId xmlns:a16="http://schemas.microsoft.com/office/drawing/2014/main" id="{77662556-4D5E-4DB4-9872-0CAFCFD02BB2}"/>
              </a:ext>
            </a:extLst>
          </p:cNvPr>
          <p:cNvSpPr/>
          <p:nvPr/>
        </p:nvSpPr>
        <p:spPr>
          <a:xfrm flipH="1" flipV="1">
            <a:off x="6285903" y="5101709"/>
            <a:ext cx="229649" cy="3566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4" name="正方形/長方形 293">
            <a:extLst>
              <a:ext uri="{FF2B5EF4-FFF2-40B4-BE49-F238E27FC236}">
                <a16:creationId xmlns:a16="http://schemas.microsoft.com/office/drawing/2014/main" id="{0ADD179E-F040-4766-8988-D60344FA9410}"/>
              </a:ext>
            </a:extLst>
          </p:cNvPr>
          <p:cNvSpPr/>
          <p:nvPr/>
        </p:nvSpPr>
        <p:spPr>
          <a:xfrm flipH="1" flipV="1">
            <a:off x="6285886" y="5059247"/>
            <a:ext cx="300840"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5" name="正方形/長方形 294">
            <a:extLst>
              <a:ext uri="{FF2B5EF4-FFF2-40B4-BE49-F238E27FC236}">
                <a16:creationId xmlns:a16="http://schemas.microsoft.com/office/drawing/2014/main" id="{E7555DB4-701F-45BB-ADEF-555764683F94}"/>
              </a:ext>
            </a:extLst>
          </p:cNvPr>
          <p:cNvSpPr/>
          <p:nvPr/>
        </p:nvSpPr>
        <p:spPr>
          <a:xfrm flipH="1" flipV="1">
            <a:off x="6352007" y="5018351"/>
            <a:ext cx="310454" cy="4571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6" name="正方形/長方形 295">
            <a:extLst>
              <a:ext uri="{FF2B5EF4-FFF2-40B4-BE49-F238E27FC236}">
                <a16:creationId xmlns:a16="http://schemas.microsoft.com/office/drawing/2014/main" id="{3EEE90AB-DC91-4D70-B188-D6F8A7C2F142}"/>
              </a:ext>
            </a:extLst>
          </p:cNvPr>
          <p:cNvSpPr/>
          <p:nvPr/>
        </p:nvSpPr>
        <p:spPr>
          <a:xfrm flipH="1" flipV="1">
            <a:off x="6399376" y="4980467"/>
            <a:ext cx="261731"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7" name="正方形/長方形 296">
            <a:extLst>
              <a:ext uri="{FF2B5EF4-FFF2-40B4-BE49-F238E27FC236}">
                <a16:creationId xmlns:a16="http://schemas.microsoft.com/office/drawing/2014/main" id="{915D35F4-601E-4202-976A-84B4034F1E49}"/>
              </a:ext>
            </a:extLst>
          </p:cNvPr>
          <p:cNvSpPr/>
          <p:nvPr/>
        </p:nvSpPr>
        <p:spPr>
          <a:xfrm flipH="1" flipV="1">
            <a:off x="6425314" y="4944576"/>
            <a:ext cx="228282"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8" name="正方形/長方形 297">
            <a:extLst>
              <a:ext uri="{FF2B5EF4-FFF2-40B4-BE49-F238E27FC236}">
                <a16:creationId xmlns:a16="http://schemas.microsoft.com/office/drawing/2014/main" id="{74897CB9-1477-4FD1-8BDC-921FE26AF47C}"/>
              </a:ext>
            </a:extLst>
          </p:cNvPr>
          <p:cNvSpPr/>
          <p:nvPr/>
        </p:nvSpPr>
        <p:spPr>
          <a:xfrm flipH="1" flipV="1">
            <a:off x="6548628" y="4907887"/>
            <a:ext cx="72212"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9" name="正方形/長方形 298">
            <a:extLst>
              <a:ext uri="{FF2B5EF4-FFF2-40B4-BE49-F238E27FC236}">
                <a16:creationId xmlns:a16="http://schemas.microsoft.com/office/drawing/2014/main" id="{A3751301-2FB3-4C5C-B9AE-B07B01B7EE7D}"/>
              </a:ext>
            </a:extLst>
          </p:cNvPr>
          <p:cNvSpPr/>
          <p:nvPr/>
        </p:nvSpPr>
        <p:spPr>
          <a:xfrm flipH="1" flipV="1">
            <a:off x="6630183" y="4871233"/>
            <a:ext cx="148757"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0" name="正方形/長方形 299">
            <a:extLst>
              <a:ext uri="{FF2B5EF4-FFF2-40B4-BE49-F238E27FC236}">
                <a16:creationId xmlns:a16="http://schemas.microsoft.com/office/drawing/2014/main" id="{C8EAE147-5DF5-404E-A03B-7B31ABD3C733}"/>
              </a:ext>
            </a:extLst>
          </p:cNvPr>
          <p:cNvSpPr/>
          <p:nvPr/>
        </p:nvSpPr>
        <p:spPr>
          <a:xfrm flipH="1" flipV="1">
            <a:off x="6647358" y="4912612"/>
            <a:ext cx="84703"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1" name="正方形/長方形 300">
            <a:extLst>
              <a:ext uri="{FF2B5EF4-FFF2-40B4-BE49-F238E27FC236}">
                <a16:creationId xmlns:a16="http://schemas.microsoft.com/office/drawing/2014/main" id="{381518EE-95FD-4C00-A00B-F6328B144B2A}"/>
              </a:ext>
            </a:extLst>
          </p:cNvPr>
          <p:cNvSpPr/>
          <p:nvPr/>
        </p:nvSpPr>
        <p:spPr>
          <a:xfrm flipH="1" flipV="1">
            <a:off x="6657112" y="4832419"/>
            <a:ext cx="84703"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2" name="正方形/長方形 301">
            <a:extLst>
              <a:ext uri="{FF2B5EF4-FFF2-40B4-BE49-F238E27FC236}">
                <a16:creationId xmlns:a16="http://schemas.microsoft.com/office/drawing/2014/main" id="{6A5D6CFE-388F-437F-AF8C-9FDEFF68E169}"/>
              </a:ext>
            </a:extLst>
          </p:cNvPr>
          <p:cNvSpPr/>
          <p:nvPr/>
        </p:nvSpPr>
        <p:spPr>
          <a:xfrm flipH="1" flipV="1">
            <a:off x="6662461" y="4798242"/>
            <a:ext cx="40662"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3" name="正方形/長方形 302">
            <a:extLst>
              <a:ext uri="{FF2B5EF4-FFF2-40B4-BE49-F238E27FC236}">
                <a16:creationId xmlns:a16="http://schemas.microsoft.com/office/drawing/2014/main" id="{7BE987BF-31B4-498C-90B7-4F4C203F01D6}"/>
              </a:ext>
            </a:extLst>
          </p:cNvPr>
          <p:cNvSpPr/>
          <p:nvPr/>
        </p:nvSpPr>
        <p:spPr>
          <a:xfrm flipH="1" flipV="1">
            <a:off x="6390514" y="4906474"/>
            <a:ext cx="40662"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4" name="正方形/長方形 303">
            <a:extLst>
              <a:ext uri="{FF2B5EF4-FFF2-40B4-BE49-F238E27FC236}">
                <a16:creationId xmlns:a16="http://schemas.microsoft.com/office/drawing/2014/main" id="{93D40D63-3179-4148-95F9-0905A756E782}"/>
              </a:ext>
            </a:extLst>
          </p:cNvPr>
          <p:cNvSpPr/>
          <p:nvPr/>
        </p:nvSpPr>
        <p:spPr>
          <a:xfrm flipH="1" flipV="1">
            <a:off x="6165373" y="5279529"/>
            <a:ext cx="40662"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5" name="正方形/長方形 304">
            <a:extLst>
              <a:ext uri="{FF2B5EF4-FFF2-40B4-BE49-F238E27FC236}">
                <a16:creationId xmlns:a16="http://schemas.microsoft.com/office/drawing/2014/main" id="{0BA2DDFE-1FA5-4F97-93C3-BDB98D6DB1F8}"/>
              </a:ext>
            </a:extLst>
          </p:cNvPr>
          <p:cNvSpPr/>
          <p:nvPr/>
        </p:nvSpPr>
        <p:spPr>
          <a:xfrm flipH="1" flipV="1">
            <a:off x="6130913" y="5315382"/>
            <a:ext cx="71972"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6" name="正方形/長方形 305">
            <a:extLst>
              <a:ext uri="{FF2B5EF4-FFF2-40B4-BE49-F238E27FC236}">
                <a16:creationId xmlns:a16="http://schemas.microsoft.com/office/drawing/2014/main" id="{E3B8E386-C198-44E5-A3C2-76520B913B1B}"/>
              </a:ext>
            </a:extLst>
          </p:cNvPr>
          <p:cNvSpPr/>
          <p:nvPr/>
        </p:nvSpPr>
        <p:spPr>
          <a:xfrm flipH="1" flipV="1">
            <a:off x="6096726" y="5348870"/>
            <a:ext cx="105799"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7" name="正方形/長方形 306">
            <a:extLst>
              <a:ext uri="{FF2B5EF4-FFF2-40B4-BE49-F238E27FC236}">
                <a16:creationId xmlns:a16="http://schemas.microsoft.com/office/drawing/2014/main" id="{DF5B0D1E-3DD9-405C-ABC9-5B38A83683EC}"/>
              </a:ext>
            </a:extLst>
          </p:cNvPr>
          <p:cNvSpPr/>
          <p:nvPr/>
        </p:nvSpPr>
        <p:spPr>
          <a:xfrm flipH="1" flipV="1">
            <a:off x="6174410" y="5393672"/>
            <a:ext cx="46552"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8" name="正方形/長方形 307">
            <a:extLst>
              <a:ext uri="{FF2B5EF4-FFF2-40B4-BE49-F238E27FC236}">
                <a16:creationId xmlns:a16="http://schemas.microsoft.com/office/drawing/2014/main" id="{5F40BEFB-431C-4AB7-AC6D-2CCFAD835177}"/>
              </a:ext>
            </a:extLst>
          </p:cNvPr>
          <p:cNvSpPr/>
          <p:nvPr/>
        </p:nvSpPr>
        <p:spPr>
          <a:xfrm flipH="1">
            <a:off x="3570233" y="5692936"/>
            <a:ext cx="234752" cy="6773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9" name="正方形/長方形 308">
            <a:extLst>
              <a:ext uri="{FF2B5EF4-FFF2-40B4-BE49-F238E27FC236}">
                <a16:creationId xmlns:a16="http://schemas.microsoft.com/office/drawing/2014/main" id="{29D6EA39-273C-40B0-B814-4B87A8BB5211}"/>
              </a:ext>
            </a:extLst>
          </p:cNvPr>
          <p:cNvSpPr/>
          <p:nvPr/>
        </p:nvSpPr>
        <p:spPr>
          <a:xfrm flipH="1">
            <a:off x="3602013" y="5762674"/>
            <a:ext cx="192497" cy="6384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0" name="正方形/長方形 309">
            <a:extLst>
              <a:ext uri="{FF2B5EF4-FFF2-40B4-BE49-F238E27FC236}">
                <a16:creationId xmlns:a16="http://schemas.microsoft.com/office/drawing/2014/main" id="{AE7C06A2-AE75-4F5C-BFB3-0338FA820DAD}"/>
              </a:ext>
            </a:extLst>
          </p:cNvPr>
          <p:cNvSpPr/>
          <p:nvPr/>
        </p:nvSpPr>
        <p:spPr>
          <a:xfrm flipH="1">
            <a:off x="3607392" y="5822817"/>
            <a:ext cx="75837" cy="6384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1" name="正方形/長方形 310">
            <a:extLst>
              <a:ext uri="{FF2B5EF4-FFF2-40B4-BE49-F238E27FC236}">
                <a16:creationId xmlns:a16="http://schemas.microsoft.com/office/drawing/2014/main" id="{7D7AB91A-1820-4B92-B209-FBB0F0291F78}"/>
              </a:ext>
            </a:extLst>
          </p:cNvPr>
          <p:cNvSpPr/>
          <p:nvPr/>
        </p:nvSpPr>
        <p:spPr>
          <a:xfrm flipH="1">
            <a:off x="3792217" y="5729094"/>
            <a:ext cx="43164" cy="393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2" name="正方形/長方形 311">
            <a:extLst>
              <a:ext uri="{FF2B5EF4-FFF2-40B4-BE49-F238E27FC236}">
                <a16:creationId xmlns:a16="http://schemas.microsoft.com/office/drawing/2014/main" id="{8561848B-2434-4276-8A31-464CB4F07895}"/>
              </a:ext>
            </a:extLst>
          </p:cNvPr>
          <p:cNvSpPr/>
          <p:nvPr/>
        </p:nvSpPr>
        <p:spPr>
          <a:xfrm flipH="1">
            <a:off x="3663345" y="5821112"/>
            <a:ext cx="84463" cy="2942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3" name="正方形/長方形 312">
            <a:extLst>
              <a:ext uri="{FF2B5EF4-FFF2-40B4-BE49-F238E27FC236}">
                <a16:creationId xmlns:a16="http://schemas.microsoft.com/office/drawing/2014/main" id="{AC07B75D-B9F9-4391-BBBA-AAE624A8C58A}"/>
              </a:ext>
            </a:extLst>
          </p:cNvPr>
          <p:cNvSpPr/>
          <p:nvPr/>
        </p:nvSpPr>
        <p:spPr>
          <a:xfrm flipH="1">
            <a:off x="3721316" y="5249730"/>
            <a:ext cx="1089892" cy="4571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4" name="正方形/長方形 313">
            <a:extLst>
              <a:ext uri="{FF2B5EF4-FFF2-40B4-BE49-F238E27FC236}">
                <a16:creationId xmlns:a16="http://schemas.microsoft.com/office/drawing/2014/main" id="{ED32F2A2-C9DD-419D-9105-D263B34EFBC2}"/>
              </a:ext>
            </a:extLst>
          </p:cNvPr>
          <p:cNvSpPr/>
          <p:nvPr/>
        </p:nvSpPr>
        <p:spPr>
          <a:xfrm flipH="1">
            <a:off x="3982298" y="5300189"/>
            <a:ext cx="499964" cy="3755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5" name="正方形/長方形 314">
            <a:extLst>
              <a:ext uri="{FF2B5EF4-FFF2-40B4-BE49-F238E27FC236}">
                <a16:creationId xmlns:a16="http://schemas.microsoft.com/office/drawing/2014/main" id="{201F9D18-4DDB-4225-8BA9-5D9A8348DD38}"/>
              </a:ext>
            </a:extLst>
          </p:cNvPr>
          <p:cNvSpPr/>
          <p:nvPr/>
        </p:nvSpPr>
        <p:spPr>
          <a:xfrm flipH="1">
            <a:off x="4693083" y="5368672"/>
            <a:ext cx="44872" cy="3417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6" name="正方形/長方形 315">
            <a:extLst>
              <a:ext uri="{FF2B5EF4-FFF2-40B4-BE49-F238E27FC236}">
                <a16:creationId xmlns:a16="http://schemas.microsoft.com/office/drawing/2014/main" id="{43326B60-B290-4F15-94BF-CEEAC142163B}"/>
              </a:ext>
            </a:extLst>
          </p:cNvPr>
          <p:cNvSpPr/>
          <p:nvPr/>
        </p:nvSpPr>
        <p:spPr>
          <a:xfrm flipH="1">
            <a:off x="4502166" y="5396820"/>
            <a:ext cx="47558" cy="8229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7" name="正方形/長方形 316">
            <a:extLst>
              <a:ext uri="{FF2B5EF4-FFF2-40B4-BE49-F238E27FC236}">
                <a16:creationId xmlns:a16="http://schemas.microsoft.com/office/drawing/2014/main" id="{C46107DD-66ED-4E48-BA28-F551F114A22A}"/>
              </a:ext>
            </a:extLst>
          </p:cNvPr>
          <p:cNvSpPr/>
          <p:nvPr/>
        </p:nvSpPr>
        <p:spPr>
          <a:xfrm flipH="1">
            <a:off x="3717697" y="5266007"/>
            <a:ext cx="234752" cy="3755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8" name="正方形/長方形 317">
            <a:extLst>
              <a:ext uri="{FF2B5EF4-FFF2-40B4-BE49-F238E27FC236}">
                <a16:creationId xmlns:a16="http://schemas.microsoft.com/office/drawing/2014/main" id="{49875F2B-A27C-4E5B-B8C6-73BA0829E886}"/>
              </a:ext>
            </a:extLst>
          </p:cNvPr>
          <p:cNvSpPr/>
          <p:nvPr/>
        </p:nvSpPr>
        <p:spPr>
          <a:xfrm flipH="1">
            <a:off x="3717694" y="5300189"/>
            <a:ext cx="220292" cy="3755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9" name="正方形/長方形 318">
            <a:extLst>
              <a:ext uri="{FF2B5EF4-FFF2-40B4-BE49-F238E27FC236}">
                <a16:creationId xmlns:a16="http://schemas.microsoft.com/office/drawing/2014/main" id="{0FEA3016-70E7-4F01-BEE1-E772842D96FC}"/>
              </a:ext>
            </a:extLst>
          </p:cNvPr>
          <p:cNvSpPr/>
          <p:nvPr/>
        </p:nvSpPr>
        <p:spPr>
          <a:xfrm flipH="1">
            <a:off x="4745487" y="5319225"/>
            <a:ext cx="65721" cy="4135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0" name="正方形/長方形 319">
            <a:extLst>
              <a:ext uri="{FF2B5EF4-FFF2-40B4-BE49-F238E27FC236}">
                <a16:creationId xmlns:a16="http://schemas.microsoft.com/office/drawing/2014/main" id="{C44301C5-B1C3-45D9-A1DF-02420E34A7F5}"/>
              </a:ext>
            </a:extLst>
          </p:cNvPr>
          <p:cNvSpPr/>
          <p:nvPr/>
        </p:nvSpPr>
        <p:spPr>
          <a:xfrm flipH="1">
            <a:off x="4662638" y="5309683"/>
            <a:ext cx="44411" cy="5611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1" name="正方形/長方形 320">
            <a:extLst>
              <a:ext uri="{FF2B5EF4-FFF2-40B4-BE49-F238E27FC236}">
                <a16:creationId xmlns:a16="http://schemas.microsoft.com/office/drawing/2014/main" id="{37F95BC8-7482-476E-8ECE-B0BC57C5C11E}"/>
              </a:ext>
            </a:extLst>
          </p:cNvPr>
          <p:cNvSpPr/>
          <p:nvPr/>
        </p:nvSpPr>
        <p:spPr>
          <a:xfrm flipH="1">
            <a:off x="4622031" y="5284055"/>
            <a:ext cx="44411" cy="4152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2" name="正方形/長方形 321">
            <a:extLst>
              <a:ext uri="{FF2B5EF4-FFF2-40B4-BE49-F238E27FC236}">
                <a16:creationId xmlns:a16="http://schemas.microsoft.com/office/drawing/2014/main" id="{779D76EC-D2DB-4B17-8F3D-5C02FF2630C7}"/>
              </a:ext>
            </a:extLst>
          </p:cNvPr>
          <p:cNvSpPr/>
          <p:nvPr/>
        </p:nvSpPr>
        <p:spPr>
          <a:xfrm flipH="1">
            <a:off x="3717337" y="5332379"/>
            <a:ext cx="109318" cy="2763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3" name="正方形/長方形 322">
            <a:extLst>
              <a:ext uri="{FF2B5EF4-FFF2-40B4-BE49-F238E27FC236}">
                <a16:creationId xmlns:a16="http://schemas.microsoft.com/office/drawing/2014/main" id="{7D14A5C1-C93C-4281-A9DA-94B3AB81418A}"/>
              </a:ext>
            </a:extLst>
          </p:cNvPr>
          <p:cNvSpPr/>
          <p:nvPr/>
        </p:nvSpPr>
        <p:spPr>
          <a:xfrm flipH="1">
            <a:off x="4467889" y="5326283"/>
            <a:ext cx="47558" cy="8229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4" name="正方形/長方形 323">
            <a:extLst>
              <a:ext uri="{FF2B5EF4-FFF2-40B4-BE49-F238E27FC236}">
                <a16:creationId xmlns:a16="http://schemas.microsoft.com/office/drawing/2014/main" id="{24968E51-2C2E-46F3-AA0C-DF0C564AAA89}"/>
              </a:ext>
            </a:extLst>
          </p:cNvPr>
          <p:cNvSpPr/>
          <p:nvPr/>
        </p:nvSpPr>
        <p:spPr>
          <a:xfrm flipH="1" flipV="1">
            <a:off x="5794932" y="6041750"/>
            <a:ext cx="217766" cy="718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5" name="正方形/長方形 324">
            <a:extLst>
              <a:ext uri="{FF2B5EF4-FFF2-40B4-BE49-F238E27FC236}">
                <a16:creationId xmlns:a16="http://schemas.microsoft.com/office/drawing/2014/main" id="{D45B4CEB-0A12-45B2-88D1-2B923F1F50C6}"/>
              </a:ext>
            </a:extLst>
          </p:cNvPr>
          <p:cNvSpPr/>
          <p:nvPr/>
        </p:nvSpPr>
        <p:spPr>
          <a:xfrm flipH="1" flipV="1">
            <a:off x="5827838" y="6083441"/>
            <a:ext cx="265521" cy="718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6" name="正方形/長方形 325">
            <a:extLst>
              <a:ext uri="{FF2B5EF4-FFF2-40B4-BE49-F238E27FC236}">
                <a16:creationId xmlns:a16="http://schemas.microsoft.com/office/drawing/2014/main" id="{BACB89D3-3B63-4D97-B62D-C5D07D486FA0}"/>
              </a:ext>
            </a:extLst>
          </p:cNvPr>
          <p:cNvSpPr/>
          <p:nvPr/>
        </p:nvSpPr>
        <p:spPr>
          <a:xfrm flipH="1" flipV="1">
            <a:off x="5980535" y="6153515"/>
            <a:ext cx="258650" cy="366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 name="正方形/長方形 326">
            <a:extLst>
              <a:ext uri="{FF2B5EF4-FFF2-40B4-BE49-F238E27FC236}">
                <a16:creationId xmlns:a16="http://schemas.microsoft.com/office/drawing/2014/main" id="{F8005057-9358-4917-94ED-B3B1DF69170F}"/>
              </a:ext>
            </a:extLst>
          </p:cNvPr>
          <p:cNvSpPr/>
          <p:nvPr/>
        </p:nvSpPr>
        <p:spPr>
          <a:xfrm flipH="1" flipV="1">
            <a:off x="6093360" y="6194490"/>
            <a:ext cx="188815" cy="366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 name="正方形/長方形 327">
            <a:extLst>
              <a:ext uri="{FF2B5EF4-FFF2-40B4-BE49-F238E27FC236}">
                <a16:creationId xmlns:a16="http://schemas.microsoft.com/office/drawing/2014/main" id="{4C030C8A-62EA-4ED8-9767-7106B0FAAC0A}"/>
              </a:ext>
            </a:extLst>
          </p:cNvPr>
          <p:cNvSpPr/>
          <p:nvPr/>
        </p:nvSpPr>
        <p:spPr>
          <a:xfrm flipH="1" flipV="1">
            <a:off x="6163474" y="6219596"/>
            <a:ext cx="83922" cy="4297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9" name="正方形/長方形 328">
            <a:extLst>
              <a:ext uri="{FF2B5EF4-FFF2-40B4-BE49-F238E27FC236}">
                <a16:creationId xmlns:a16="http://schemas.microsoft.com/office/drawing/2014/main" id="{2EC1868F-E82D-4EC4-91D9-53AC9DCD1DFB}"/>
              </a:ext>
            </a:extLst>
          </p:cNvPr>
          <p:cNvSpPr/>
          <p:nvPr/>
        </p:nvSpPr>
        <p:spPr>
          <a:xfrm flipH="1" flipV="1">
            <a:off x="6132443" y="6113173"/>
            <a:ext cx="43639" cy="4297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0" name="正方形/長方形 329">
            <a:extLst>
              <a:ext uri="{FF2B5EF4-FFF2-40B4-BE49-F238E27FC236}">
                <a16:creationId xmlns:a16="http://schemas.microsoft.com/office/drawing/2014/main" id="{E664219A-86B7-4762-A733-9C0482F5E58C}"/>
              </a:ext>
            </a:extLst>
          </p:cNvPr>
          <p:cNvSpPr/>
          <p:nvPr/>
        </p:nvSpPr>
        <p:spPr>
          <a:xfrm flipH="1">
            <a:off x="5606121" y="5966483"/>
            <a:ext cx="36104" cy="3556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1" name="正方形/長方形 330">
            <a:extLst>
              <a:ext uri="{FF2B5EF4-FFF2-40B4-BE49-F238E27FC236}">
                <a16:creationId xmlns:a16="http://schemas.microsoft.com/office/drawing/2014/main" id="{CA926886-71A9-476E-BB2E-426670C02794}"/>
              </a:ext>
            </a:extLst>
          </p:cNvPr>
          <p:cNvSpPr/>
          <p:nvPr/>
        </p:nvSpPr>
        <p:spPr>
          <a:xfrm flipH="1">
            <a:off x="5338728" y="6047505"/>
            <a:ext cx="76245" cy="14503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2" name="正方形/長方形 331">
            <a:extLst>
              <a:ext uri="{FF2B5EF4-FFF2-40B4-BE49-F238E27FC236}">
                <a16:creationId xmlns:a16="http://schemas.microsoft.com/office/drawing/2014/main" id="{B9AE3C81-BFA7-4101-8B40-910942DB944D}"/>
              </a:ext>
            </a:extLst>
          </p:cNvPr>
          <p:cNvSpPr/>
          <p:nvPr/>
        </p:nvSpPr>
        <p:spPr>
          <a:xfrm flipH="1">
            <a:off x="5409592" y="6068619"/>
            <a:ext cx="193816" cy="868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3" name="正方形/長方形 332">
            <a:extLst>
              <a:ext uri="{FF2B5EF4-FFF2-40B4-BE49-F238E27FC236}">
                <a16:creationId xmlns:a16="http://schemas.microsoft.com/office/drawing/2014/main" id="{BF437E1F-AEE3-4913-B65E-35CAB2F1A960}"/>
              </a:ext>
            </a:extLst>
          </p:cNvPr>
          <p:cNvSpPr/>
          <p:nvPr/>
        </p:nvSpPr>
        <p:spPr>
          <a:xfrm flipH="1">
            <a:off x="5414948" y="6152366"/>
            <a:ext cx="150127" cy="3732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4" name="正方形/長方形 333">
            <a:extLst>
              <a:ext uri="{FF2B5EF4-FFF2-40B4-BE49-F238E27FC236}">
                <a16:creationId xmlns:a16="http://schemas.microsoft.com/office/drawing/2014/main" id="{DA68BFAD-C494-4C6E-A770-A7FFDDF3E35D}"/>
              </a:ext>
            </a:extLst>
          </p:cNvPr>
          <p:cNvSpPr/>
          <p:nvPr/>
        </p:nvSpPr>
        <p:spPr>
          <a:xfrm flipH="1">
            <a:off x="5226728" y="6029088"/>
            <a:ext cx="80441" cy="3732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5" name="正方形/長方形 334">
            <a:extLst>
              <a:ext uri="{FF2B5EF4-FFF2-40B4-BE49-F238E27FC236}">
                <a16:creationId xmlns:a16="http://schemas.microsoft.com/office/drawing/2014/main" id="{5263EBEE-DAAC-49AD-9A56-ED13700F36ED}"/>
              </a:ext>
            </a:extLst>
          </p:cNvPr>
          <p:cNvSpPr/>
          <p:nvPr/>
        </p:nvSpPr>
        <p:spPr>
          <a:xfrm flipH="1">
            <a:off x="5226723" y="6068932"/>
            <a:ext cx="111813" cy="9029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6" name="正方形/長方形 335">
            <a:extLst>
              <a:ext uri="{FF2B5EF4-FFF2-40B4-BE49-F238E27FC236}">
                <a16:creationId xmlns:a16="http://schemas.microsoft.com/office/drawing/2014/main" id="{086F13CB-98FB-408D-8322-82B60C007DBE}"/>
              </a:ext>
            </a:extLst>
          </p:cNvPr>
          <p:cNvSpPr/>
          <p:nvPr/>
        </p:nvSpPr>
        <p:spPr>
          <a:xfrm flipH="1">
            <a:off x="4859380" y="6133767"/>
            <a:ext cx="142380" cy="9571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7" name="正方形/長方形 336">
            <a:extLst>
              <a:ext uri="{FF2B5EF4-FFF2-40B4-BE49-F238E27FC236}">
                <a16:creationId xmlns:a16="http://schemas.microsoft.com/office/drawing/2014/main" id="{9A64E7A2-532A-475F-8EEC-0DE2F5B28795}"/>
              </a:ext>
            </a:extLst>
          </p:cNvPr>
          <p:cNvSpPr/>
          <p:nvPr/>
        </p:nvSpPr>
        <p:spPr>
          <a:xfrm flipH="1">
            <a:off x="5035283" y="6129002"/>
            <a:ext cx="196225" cy="6591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8" name="正方形/長方形 337">
            <a:extLst>
              <a:ext uri="{FF2B5EF4-FFF2-40B4-BE49-F238E27FC236}">
                <a16:creationId xmlns:a16="http://schemas.microsoft.com/office/drawing/2014/main" id="{59E2F728-2E93-405F-A430-829723BFA0B6}"/>
              </a:ext>
            </a:extLst>
          </p:cNvPr>
          <p:cNvSpPr/>
          <p:nvPr/>
        </p:nvSpPr>
        <p:spPr>
          <a:xfrm flipH="1">
            <a:off x="4389344" y="6160495"/>
            <a:ext cx="99666" cy="10925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9" name="正方形/長方形 338">
            <a:extLst>
              <a:ext uri="{FF2B5EF4-FFF2-40B4-BE49-F238E27FC236}">
                <a16:creationId xmlns:a16="http://schemas.microsoft.com/office/drawing/2014/main" id="{7A78C0E9-6C97-4196-AF75-9D99E3C58B8B}"/>
              </a:ext>
            </a:extLst>
          </p:cNvPr>
          <p:cNvSpPr/>
          <p:nvPr/>
        </p:nvSpPr>
        <p:spPr>
          <a:xfrm flipH="1">
            <a:off x="3826654" y="6364954"/>
            <a:ext cx="341485" cy="4571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0" name="正方形/長方形 339">
            <a:extLst>
              <a:ext uri="{FF2B5EF4-FFF2-40B4-BE49-F238E27FC236}">
                <a16:creationId xmlns:a16="http://schemas.microsoft.com/office/drawing/2014/main" id="{799FF7FF-9486-4494-86C5-9D90CB897C27}"/>
              </a:ext>
            </a:extLst>
          </p:cNvPr>
          <p:cNvSpPr/>
          <p:nvPr/>
        </p:nvSpPr>
        <p:spPr>
          <a:xfrm flipH="1">
            <a:off x="3938698" y="6331767"/>
            <a:ext cx="314512" cy="3585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1" name="正方形/長方形 340">
            <a:extLst>
              <a:ext uri="{FF2B5EF4-FFF2-40B4-BE49-F238E27FC236}">
                <a16:creationId xmlns:a16="http://schemas.microsoft.com/office/drawing/2014/main" id="{26231E92-D297-4D0B-A759-139EC1F77781}"/>
              </a:ext>
            </a:extLst>
          </p:cNvPr>
          <p:cNvSpPr/>
          <p:nvPr/>
        </p:nvSpPr>
        <p:spPr>
          <a:xfrm flipH="1">
            <a:off x="4167128" y="6293416"/>
            <a:ext cx="41515" cy="3585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2" name="正方形/長方形 341">
            <a:extLst>
              <a:ext uri="{FF2B5EF4-FFF2-40B4-BE49-F238E27FC236}">
                <a16:creationId xmlns:a16="http://schemas.microsoft.com/office/drawing/2014/main" id="{79A9EB47-B319-46A7-BBEC-FA8ADD747FE0}"/>
              </a:ext>
            </a:extLst>
          </p:cNvPr>
          <p:cNvSpPr/>
          <p:nvPr/>
        </p:nvSpPr>
        <p:spPr>
          <a:xfrm flipH="1">
            <a:off x="4058732" y="6294664"/>
            <a:ext cx="41515" cy="3585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3" name="正方形/長方形 342">
            <a:extLst>
              <a:ext uri="{FF2B5EF4-FFF2-40B4-BE49-F238E27FC236}">
                <a16:creationId xmlns:a16="http://schemas.microsoft.com/office/drawing/2014/main" id="{112C20E0-8C76-470F-A3D9-63F390A0FD4E}"/>
              </a:ext>
            </a:extLst>
          </p:cNvPr>
          <p:cNvSpPr/>
          <p:nvPr/>
        </p:nvSpPr>
        <p:spPr>
          <a:xfrm flipH="1">
            <a:off x="3835073" y="6406975"/>
            <a:ext cx="41515" cy="3585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4" name="正方形/長方形 343">
            <a:extLst>
              <a:ext uri="{FF2B5EF4-FFF2-40B4-BE49-F238E27FC236}">
                <a16:creationId xmlns:a16="http://schemas.microsoft.com/office/drawing/2014/main" id="{6D6BD72F-BFCB-4155-BA14-9A3EEBA20F05}"/>
              </a:ext>
            </a:extLst>
          </p:cNvPr>
          <p:cNvSpPr/>
          <p:nvPr/>
        </p:nvSpPr>
        <p:spPr>
          <a:xfrm flipH="1">
            <a:off x="3909453" y="6402618"/>
            <a:ext cx="144000" cy="3585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5" name="正方形/長方形 344">
            <a:extLst>
              <a:ext uri="{FF2B5EF4-FFF2-40B4-BE49-F238E27FC236}">
                <a16:creationId xmlns:a16="http://schemas.microsoft.com/office/drawing/2014/main" id="{E3884551-CF17-4DEE-90D2-246455B4D5AE}"/>
              </a:ext>
            </a:extLst>
          </p:cNvPr>
          <p:cNvSpPr/>
          <p:nvPr/>
        </p:nvSpPr>
        <p:spPr>
          <a:xfrm flipH="1">
            <a:off x="3937989" y="6437225"/>
            <a:ext cx="88679" cy="3585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6" name="正方形/長方形 345">
            <a:extLst>
              <a:ext uri="{FF2B5EF4-FFF2-40B4-BE49-F238E27FC236}">
                <a16:creationId xmlns:a16="http://schemas.microsoft.com/office/drawing/2014/main" id="{F2E6565F-A043-4320-B7B9-46D7F85B07AF}"/>
              </a:ext>
            </a:extLst>
          </p:cNvPr>
          <p:cNvSpPr/>
          <p:nvPr/>
        </p:nvSpPr>
        <p:spPr>
          <a:xfrm flipH="1">
            <a:off x="3149646" y="4010403"/>
            <a:ext cx="115422"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7" name="正方形/長方形 346">
            <a:extLst>
              <a:ext uri="{FF2B5EF4-FFF2-40B4-BE49-F238E27FC236}">
                <a16:creationId xmlns:a16="http://schemas.microsoft.com/office/drawing/2014/main" id="{DEED71A8-7A45-4B41-90EB-1DC864571650}"/>
              </a:ext>
            </a:extLst>
          </p:cNvPr>
          <p:cNvSpPr/>
          <p:nvPr/>
        </p:nvSpPr>
        <p:spPr>
          <a:xfrm flipH="1">
            <a:off x="3149646" y="4048731"/>
            <a:ext cx="115422"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 name="正方形/長方形 347">
            <a:extLst>
              <a:ext uri="{FF2B5EF4-FFF2-40B4-BE49-F238E27FC236}">
                <a16:creationId xmlns:a16="http://schemas.microsoft.com/office/drawing/2014/main" id="{B97BE75D-83D0-4476-A4F3-37BAFF3BB5ED}"/>
              </a:ext>
            </a:extLst>
          </p:cNvPr>
          <p:cNvSpPr/>
          <p:nvPr/>
        </p:nvSpPr>
        <p:spPr>
          <a:xfrm flipH="1">
            <a:off x="3110900" y="4088990"/>
            <a:ext cx="77073"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9" name="正方形/長方形 348">
            <a:extLst>
              <a:ext uri="{FF2B5EF4-FFF2-40B4-BE49-F238E27FC236}">
                <a16:creationId xmlns:a16="http://schemas.microsoft.com/office/drawing/2014/main" id="{2498888F-6EB6-471F-9BFF-D87A6004AF84}"/>
              </a:ext>
            </a:extLst>
          </p:cNvPr>
          <p:cNvSpPr/>
          <p:nvPr/>
        </p:nvSpPr>
        <p:spPr>
          <a:xfrm flipH="1">
            <a:off x="3227370" y="4080580"/>
            <a:ext cx="77073"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0" name="正方形/長方形 349">
            <a:extLst>
              <a:ext uri="{FF2B5EF4-FFF2-40B4-BE49-F238E27FC236}">
                <a16:creationId xmlns:a16="http://schemas.microsoft.com/office/drawing/2014/main" id="{0FD61413-2C72-4CC8-9A18-16594DAB11E5}"/>
              </a:ext>
            </a:extLst>
          </p:cNvPr>
          <p:cNvSpPr/>
          <p:nvPr/>
        </p:nvSpPr>
        <p:spPr>
          <a:xfrm flipH="1">
            <a:off x="3154400" y="4117109"/>
            <a:ext cx="77073"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1" name="正方形/長方形 350">
            <a:extLst>
              <a:ext uri="{FF2B5EF4-FFF2-40B4-BE49-F238E27FC236}">
                <a16:creationId xmlns:a16="http://schemas.microsoft.com/office/drawing/2014/main" id="{82412B8C-3BC2-4F5D-92DE-FA0C9F484025}"/>
              </a:ext>
            </a:extLst>
          </p:cNvPr>
          <p:cNvSpPr/>
          <p:nvPr/>
        </p:nvSpPr>
        <p:spPr>
          <a:xfrm flipH="1">
            <a:off x="4694230" y="6107727"/>
            <a:ext cx="159517" cy="2912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2" name="正方形/長方形 351">
            <a:extLst>
              <a:ext uri="{FF2B5EF4-FFF2-40B4-BE49-F238E27FC236}">
                <a16:creationId xmlns:a16="http://schemas.microsoft.com/office/drawing/2014/main" id="{8FB0CFAF-D33F-4CCE-9A9B-13E4FF74039B}"/>
              </a:ext>
            </a:extLst>
          </p:cNvPr>
          <p:cNvSpPr/>
          <p:nvPr/>
        </p:nvSpPr>
        <p:spPr>
          <a:xfrm flipH="1">
            <a:off x="4848192" y="6205474"/>
            <a:ext cx="44665" cy="4260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3" name="正方形/長方形 352">
            <a:extLst>
              <a:ext uri="{FF2B5EF4-FFF2-40B4-BE49-F238E27FC236}">
                <a16:creationId xmlns:a16="http://schemas.microsoft.com/office/drawing/2014/main" id="{F6438CA9-A75B-4C56-87EF-79BA18B040A3}"/>
              </a:ext>
            </a:extLst>
          </p:cNvPr>
          <p:cNvSpPr/>
          <p:nvPr/>
        </p:nvSpPr>
        <p:spPr>
          <a:xfrm flipH="1">
            <a:off x="4997318" y="6162235"/>
            <a:ext cx="44665" cy="6305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4" name="正方形/長方形 353">
            <a:extLst>
              <a:ext uri="{FF2B5EF4-FFF2-40B4-BE49-F238E27FC236}">
                <a16:creationId xmlns:a16="http://schemas.microsoft.com/office/drawing/2014/main" id="{BF845DAE-47F5-4FB5-8F22-589F1EF476E7}"/>
              </a:ext>
            </a:extLst>
          </p:cNvPr>
          <p:cNvSpPr/>
          <p:nvPr/>
        </p:nvSpPr>
        <p:spPr>
          <a:xfrm flipH="1">
            <a:off x="4246558" y="6210436"/>
            <a:ext cx="44665" cy="4260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5" name="正方形/長方形 354">
            <a:extLst>
              <a:ext uri="{FF2B5EF4-FFF2-40B4-BE49-F238E27FC236}">
                <a16:creationId xmlns:a16="http://schemas.microsoft.com/office/drawing/2014/main" id="{A54A2D82-4B48-46BC-9A88-C5EF49A5AE65}"/>
              </a:ext>
            </a:extLst>
          </p:cNvPr>
          <p:cNvSpPr/>
          <p:nvPr/>
        </p:nvSpPr>
        <p:spPr>
          <a:xfrm flipH="1">
            <a:off x="6618524" y="5682926"/>
            <a:ext cx="45927" cy="5115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テキスト ボックス 38">
            <a:extLst>
              <a:ext uri="{FF2B5EF4-FFF2-40B4-BE49-F238E27FC236}">
                <a16:creationId xmlns:a16="http://schemas.microsoft.com/office/drawing/2014/main" id="{203D3297-2E6B-4244-A406-E3E5DAE7CD91}"/>
              </a:ext>
            </a:extLst>
          </p:cNvPr>
          <p:cNvSpPr txBox="1"/>
          <p:nvPr/>
        </p:nvSpPr>
        <p:spPr>
          <a:xfrm>
            <a:off x="6266622" y="3243956"/>
            <a:ext cx="781423" cy="307777"/>
          </a:xfrm>
          <a:prstGeom prst="rect">
            <a:avLst/>
          </a:prstGeom>
          <a:solidFill>
            <a:schemeClr val="bg1"/>
          </a:solidFill>
          <a:ln>
            <a:solidFill>
              <a:schemeClr val="tx1"/>
            </a:solidFill>
          </a:ln>
        </p:spPr>
        <p:txBody>
          <a:bodyPr wrap="square" rtlCol="0">
            <a:spAutoFit/>
          </a:bodyPr>
          <a:lstStyle/>
          <a:p>
            <a:r>
              <a:rPr kumimoji="1" lang="ja-JP" altLang="en-US" sz="1400" b="1" dirty="0"/>
              <a:t>３林班</a:t>
            </a:r>
          </a:p>
        </p:txBody>
      </p:sp>
      <p:sp>
        <p:nvSpPr>
          <p:cNvPr id="356" name="正方形/長方形 355">
            <a:extLst>
              <a:ext uri="{FF2B5EF4-FFF2-40B4-BE49-F238E27FC236}">
                <a16:creationId xmlns:a16="http://schemas.microsoft.com/office/drawing/2014/main" id="{ED819408-1D46-4EFE-8FE4-243B00E4EECB}"/>
              </a:ext>
            </a:extLst>
          </p:cNvPr>
          <p:cNvSpPr/>
          <p:nvPr/>
        </p:nvSpPr>
        <p:spPr>
          <a:xfrm flipH="1">
            <a:off x="6350868" y="4242495"/>
            <a:ext cx="4591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692268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図 38">
            <a:extLst>
              <a:ext uri="{FF2B5EF4-FFF2-40B4-BE49-F238E27FC236}">
                <a16:creationId xmlns:a16="http://schemas.microsoft.com/office/drawing/2014/main" id="{7EAE5937-B4E4-4EAD-9557-C4715BFB049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800864" y="6521138"/>
            <a:ext cx="2065020" cy="383089"/>
          </a:xfrm>
          <a:prstGeom prst="rect">
            <a:avLst/>
          </a:prstGeom>
        </p:spPr>
      </p:pic>
      <p:pic>
        <p:nvPicPr>
          <p:cNvPr id="3" name="図 2">
            <a:extLst>
              <a:ext uri="{FF2B5EF4-FFF2-40B4-BE49-F238E27FC236}">
                <a16:creationId xmlns:a16="http://schemas.microsoft.com/office/drawing/2014/main" id="{23829A20-3BBA-4F29-B4E9-E023E6B9D55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63" y="938842"/>
            <a:ext cx="9924097" cy="5587285"/>
          </a:xfrm>
          <a:prstGeom prst="rect">
            <a:avLst/>
          </a:prstGeom>
        </p:spPr>
      </p:pic>
      <p:grpSp>
        <p:nvGrpSpPr>
          <p:cNvPr id="55" name="グループ化 54">
            <a:extLst>
              <a:ext uri="{FF2B5EF4-FFF2-40B4-BE49-F238E27FC236}">
                <a16:creationId xmlns:a16="http://schemas.microsoft.com/office/drawing/2014/main" id="{B69BF81B-B447-426E-89FE-1695E9C2ABEA}"/>
              </a:ext>
            </a:extLst>
          </p:cNvPr>
          <p:cNvGrpSpPr/>
          <p:nvPr/>
        </p:nvGrpSpPr>
        <p:grpSpPr>
          <a:xfrm>
            <a:off x="453571" y="34239"/>
            <a:ext cx="8985489" cy="705033"/>
            <a:chOff x="101599" y="245318"/>
            <a:chExt cx="7856064" cy="594834"/>
          </a:xfrm>
        </p:grpSpPr>
        <p:grpSp>
          <p:nvGrpSpPr>
            <p:cNvPr id="56" name="グループ化 55">
              <a:extLst>
                <a:ext uri="{FF2B5EF4-FFF2-40B4-BE49-F238E27FC236}">
                  <a16:creationId xmlns:a16="http://schemas.microsoft.com/office/drawing/2014/main" id="{1FD1FB64-0E80-4D6C-86CC-F53285951DB6}"/>
                </a:ext>
              </a:extLst>
            </p:cNvPr>
            <p:cNvGrpSpPr/>
            <p:nvPr/>
          </p:nvGrpSpPr>
          <p:grpSpPr>
            <a:xfrm>
              <a:off x="101599" y="245354"/>
              <a:ext cx="7561075" cy="575048"/>
              <a:chOff x="101600" y="245354"/>
              <a:chExt cx="5880310" cy="575048"/>
            </a:xfrm>
          </p:grpSpPr>
          <p:sp>
            <p:nvSpPr>
              <p:cNvPr id="59" name="Rectangle 29">
                <a:extLst>
                  <a:ext uri="{FF2B5EF4-FFF2-40B4-BE49-F238E27FC236}">
                    <a16:creationId xmlns:a16="http://schemas.microsoft.com/office/drawing/2014/main" id="{62BF542E-F7C2-4F47-B7EC-A2095C83CB11}"/>
                  </a:ext>
                </a:extLst>
              </p:cNvPr>
              <p:cNvSpPr>
                <a:spLocks noChangeArrowheads="1"/>
              </p:cNvSpPr>
              <p:nvPr/>
            </p:nvSpPr>
            <p:spPr bwMode="auto">
              <a:xfrm>
                <a:off x="101600" y="245354"/>
                <a:ext cx="5880309" cy="420268"/>
              </a:xfrm>
              <a:prstGeom prst="rect">
                <a:avLst/>
              </a:prstGeom>
              <a:solidFill>
                <a:srgbClr val="008000"/>
              </a:solidFill>
              <a:ln w="9525">
                <a:solidFill>
                  <a:srgbClr val="008000"/>
                </a:solidFill>
                <a:miter lim="800000"/>
                <a:headEnd/>
                <a:tailEnd/>
              </a:ln>
            </p:spPr>
            <p:txBody>
              <a:bodyPr vert="horz" wrap="square" lIns="53068" tIns="6350" rIns="53068" bIns="6350" numCol="1" anchor="ctr" anchorCtr="0" compatLnSpc="1">
                <a:prstTxWarp prst="textNoShape">
                  <a:avLst/>
                </a:prstTxWarp>
                <a:noAutofit/>
              </a:bodyPr>
              <a:lstStyle/>
              <a:p>
                <a:pPr defTabSz="653156" eaLnBrk="0" fontAlgn="base" hangingPunct="0">
                  <a:spcBef>
                    <a:spcPct val="0"/>
                  </a:spcBef>
                  <a:spcAft>
                    <a:spcPct val="0"/>
                  </a:spcAft>
                </a:pPr>
                <a:r>
                  <a:rPr lang="ja-JP" altLang="en-US" sz="1714" dirty="0">
                    <a:solidFill>
                      <a:schemeClr val="bg1"/>
                    </a:solidFill>
                    <a:latin typeface="Arial" panose="020B0604020202020204" pitchFamily="34" charset="0"/>
                  </a:rPr>
                  <a:t>　</a:t>
                </a:r>
                <a:r>
                  <a:rPr kumimoji="1" lang="ja-JP" altLang="en-US" sz="1714" b="1" dirty="0">
                    <a:solidFill>
                      <a:schemeClr val="bg1"/>
                    </a:solidFill>
                    <a:latin typeface="BIZ UDゴシック" panose="020B0400000000000000" pitchFamily="49" charset="-128"/>
                    <a:ea typeface="BIZ UDゴシック" panose="020B0400000000000000" pitchFamily="49" charset="-128"/>
                  </a:rPr>
                  <a:t>各基軸・個別施策展開のためのゾーニング　 （林班でゾーニングを検討）　</a:t>
                </a:r>
                <a:endParaRPr kumimoji="1" lang="en-US" altLang="ja-JP" sz="1714" b="1" dirty="0">
                  <a:solidFill>
                    <a:schemeClr val="bg1"/>
                  </a:solidFill>
                  <a:latin typeface="BIZ UDゴシック" panose="020B0400000000000000" pitchFamily="49" charset="-128"/>
                  <a:ea typeface="BIZ UDゴシック" panose="020B0400000000000000" pitchFamily="49" charset="-128"/>
                </a:endParaRPr>
              </a:p>
            </p:txBody>
          </p:sp>
          <p:sp>
            <p:nvSpPr>
              <p:cNvPr id="60" name="Rectangle 31">
                <a:extLst>
                  <a:ext uri="{FF2B5EF4-FFF2-40B4-BE49-F238E27FC236}">
                    <a16:creationId xmlns:a16="http://schemas.microsoft.com/office/drawing/2014/main" id="{6FD4D8DA-E734-4FF6-AAA1-7FBE4F8A64A7}"/>
                  </a:ext>
                </a:extLst>
              </p:cNvPr>
              <p:cNvSpPr>
                <a:spLocks noChangeArrowheads="1"/>
              </p:cNvSpPr>
              <p:nvPr/>
            </p:nvSpPr>
            <p:spPr bwMode="auto">
              <a:xfrm>
                <a:off x="101601" y="738163"/>
                <a:ext cx="5880309" cy="82239"/>
              </a:xfrm>
              <a:prstGeom prst="rect">
                <a:avLst/>
              </a:prstGeom>
              <a:solidFill>
                <a:srgbClr val="00FF00"/>
              </a:solidFill>
              <a:ln w="9525">
                <a:solidFill>
                  <a:srgbClr val="00FF00"/>
                </a:solidFill>
                <a:miter lim="800000"/>
                <a:headEnd/>
                <a:tailEnd/>
              </a:ln>
            </p:spPr>
            <p:txBody>
              <a:bodyPr vert="horz" wrap="square" lIns="65314" tIns="32657" rIns="65314" bIns="32657" numCol="1" anchor="t" anchorCtr="0" compatLnSpc="1">
                <a:prstTxWarp prst="textNoShape">
                  <a:avLst/>
                </a:prstTxWarp>
              </a:bodyPr>
              <a:lstStyle/>
              <a:p>
                <a:endParaRPr lang="ja-JP" altLang="en-US" sz="1286"/>
              </a:p>
            </p:txBody>
          </p:sp>
        </p:grpSp>
        <p:sp>
          <p:nvSpPr>
            <p:cNvPr id="57" name="Rectangle 30">
              <a:extLst>
                <a:ext uri="{FF2B5EF4-FFF2-40B4-BE49-F238E27FC236}">
                  <a16:creationId xmlns:a16="http://schemas.microsoft.com/office/drawing/2014/main" id="{C20B982E-726B-4E98-B8C3-26C10AF54A84}"/>
                </a:ext>
              </a:extLst>
            </p:cNvPr>
            <p:cNvSpPr>
              <a:spLocks noChangeArrowheads="1"/>
            </p:cNvSpPr>
            <p:nvPr/>
          </p:nvSpPr>
          <p:spPr bwMode="auto">
            <a:xfrm>
              <a:off x="7524628" y="245318"/>
              <a:ext cx="433035" cy="42733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4500">
                  <a:solidFill>
                    <a:schemeClr val="tx1"/>
                  </a:solidFill>
                  <a:latin typeface="Arial" charset="0"/>
                  <a:ea typeface="ＭＳ Ｐゴシック" charset="-128"/>
                </a:defRPr>
              </a:lvl1pPr>
              <a:lvl2pPr marL="742950" indent="-285750">
                <a:spcBef>
                  <a:spcPct val="20000"/>
                </a:spcBef>
                <a:buChar char="–"/>
                <a:defRPr kumimoji="1" sz="3900">
                  <a:solidFill>
                    <a:schemeClr val="tx1"/>
                  </a:solidFill>
                  <a:latin typeface="Arial" charset="0"/>
                  <a:ea typeface="ＭＳ Ｐゴシック" charset="-128"/>
                </a:defRPr>
              </a:lvl2pPr>
              <a:lvl3pPr marL="1143000" indent="-228600">
                <a:spcBef>
                  <a:spcPct val="20000"/>
                </a:spcBef>
                <a:buChar char="•"/>
                <a:defRPr kumimoji="1" sz="3400">
                  <a:solidFill>
                    <a:schemeClr val="tx1"/>
                  </a:solidFill>
                  <a:latin typeface="Arial" charset="0"/>
                  <a:ea typeface="ＭＳ Ｐゴシック" charset="-128"/>
                </a:defRPr>
              </a:lvl3pPr>
              <a:lvl4pPr marL="1600200" indent="-228600">
                <a:spcBef>
                  <a:spcPct val="20000"/>
                </a:spcBef>
                <a:buChar char="–"/>
                <a:defRPr kumimoji="1" sz="2800">
                  <a:solidFill>
                    <a:schemeClr val="tx1"/>
                  </a:solidFill>
                  <a:latin typeface="Arial" charset="0"/>
                  <a:ea typeface="ＭＳ Ｐゴシック" charset="-128"/>
                </a:defRPr>
              </a:lvl4pPr>
              <a:lvl5pPr marL="2057400" indent="-22860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eaLnBrk="1" hangingPunct="1">
                <a:spcBef>
                  <a:spcPct val="0"/>
                </a:spcBef>
                <a:buFontTx/>
                <a:buNone/>
              </a:pPr>
              <a:endParaRPr lang="ja-JP" altLang="en-US" sz="857" dirty="0">
                <a:solidFill>
                  <a:srgbClr val="000000"/>
                </a:solidFill>
              </a:endParaRPr>
            </a:p>
          </p:txBody>
        </p:sp>
        <p:sp>
          <p:nvSpPr>
            <p:cNvPr id="58" name="Rectangle 32">
              <a:extLst>
                <a:ext uri="{FF2B5EF4-FFF2-40B4-BE49-F238E27FC236}">
                  <a16:creationId xmlns:a16="http://schemas.microsoft.com/office/drawing/2014/main" id="{05FBB311-8097-4DED-BED1-F56CFB532A1F}"/>
                </a:ext>
              </a:extLst>
            </p:cNvPr>
            <p:cNvSpPr>
              <a:spLocks noChangeArrowheads="1"/>
            </p:cNvSpPr>
            <p:nvPr/>
          </p:nvSpPr>
          <p:spPr bwMode="auto">
            <a:xfrm>
              <a:off x="7515103" y="738163"/>
              <a:ext cx="441715" cy="101989"/>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4500">
                  <a:solidFill>
                    <a:schemeClr val="tx1"/>
                  </a:solidFill>
                  <a:latin typeface="Arial" charset="0"/>
                  <a:ea typeface="ＭＳ Ｐゴシック" charset="-128"/>
                </a:defRPr>
              </a:lvl1pPr>
              <a:lvl2pPr marL="742950" indent="-285750">
                <a:spcBef>
                  <a:spcPct val="20000"/>
                </a:spcBef>
                <a:buChar char="–"/>
                <a:defRPr kumimoji="1" sz="3900">
                  <a:solidFill>
                    <a:schemeClr val="tx1"/>
                  </a:solidFill>
                  <a:latin typeface="Arial" charset="0"/>
                  <a:ea typeface="ＭＳ Ｐゴシック" charset="-128"/>
                </a:defRPr>
              </a:lvl2pPr>
              <a:lvl3pPr marL="1143000" indent="-228600">
                <a:spcBef>
                  <a:spcPct val="20000"/>
                </a:spcBef>
                <a:buChar char="•"/>
                <a:defRPr kumimoji="1" sz="3400">
                  <a:solidFill>
                    <a:schemeClr val="tx1"/>
                  </a:solidFill>
                  <a:latin typeface="Arial" charset="0"/>
                  <a:ea typeface="ＭＳ Ｐゴシック" charset="-128"/>
                </a:defRPr>
              </a:lvl3pPr>
              <a:lvl4pPr marL="1600200" indent="-228600">
                <a:spcBef>
                  <a:spcPct val="20000"/>
                </a:spcBef>
                <a:buChar char="–"/>
                <a:defRPr kumimoji="1" sz="2800">
                  <a:solidFill>
                    <a:schemeClr val="tx1"/>
                  </a:solidFill>
                  <a:latin typeface="Arial" charset="0"/>
                  <a:ea typeface="ＭＳ Ｐゴシック" charset="-128"/>
                </a:defRPr>
              </a:lvl4pPr>
              <a:lvl5pPr marL="2057400" indent="-22860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eaLnBrk="1" hangingPunct="1">
                <a:spcBef>
                  <a:spcPct val="0"/>
                </a:spcBef>
                <a:buFontTx/>
                <a:buNone/>
              </a:pPr>
              <a:endParaRPr lang="ja-JP" altLang="en-US" sz="857">
                <a:solidFill>
                  <a:srgbClr val="000000"/>
                </a:solidFill>
              </a:endParaRPr>
            </a:p>
          </p:txBody>
        </p:sp>
      </p:grpSp>
      <p:sp>
        <p:nvSpPr>
          <p:cNvPr id="61" name="テキスト ボックス 60">
            <a:extLst>
              <a:ext uri="{FF2B5EF4-FFF2-40B4-BE49-F238E27FC236}">
                <a16:creationId xmlns:a16="http://schemas.microsoft.com/office/drawing/2014/main" id="{10D8F3C7-3F50-436E-A192-699C8507D0E8}"/>
              </a:ext>
            </a:extLst>
          </p:cNvPr>
          <p:cNvSpPr txBox="1"/>
          <p:nvPr/>
        </p:nvSpPr>
        <p:spPr>
          <a:xfrm>
            <a:off x="8486393" y="55099"/>
            <a:ext cx="978542" cy="400110"/>
          </a:xfrm>
          <a:prstGeom prst="rect">
            <a:avLst/>
          </a:prstGeom>
          <a:solidFill>
            <a:schemeClr val="bg1"/>
          </a:solidFill>
        </p:spPr>
        <p:txBody>
          <a:bodyPr wrap="square">
            <a:spAutoFit/>
          </a:bodyPr>
          <a:lstStyle/>
          <a:p>
            <a:pPr algn="ctr"/>
            <a:r>
              <a:rPr lang="en-US" altLang="ja-JP" sz="1000" kern="100" dirty="0">
                <a:latin typeface="BIZ UDゴシック" panose="020B0400000000000000" pitchFamily="49" charset="-128"/>
                <a:ea typeface="BIZ UDゴシック" panose="020B0400000000000000" pitchFamily="49" charset="-128"/>
                <a:cs typeface="Times New Roman"/>
              </a:rPr>
              <a:t>R7.9.26</a:t>
            </a:r>
          </a:p>
          <a:p>
            <a:pPr algn="ctr"/>
            <a:r>
              <a:rPr lang="ja-JP" altLang="en-US" sz="1000" kern="100" dirty="0">
                <a:latin typeface="BIZ UDゴシック" panose="020B0400000000000000" pitchFamily="49" charset="-128"/>
                <a:ea typeface="BIZ UDゴシック" panose="020B0400000000000000" pitchFamily="49" charset="-128"/>
                <a:cs typeface="Times New Roman"/>
              </a:rPr>
              <a:t>みどり推進室</a:t>
            </a:r>
            <a:endParaRPr lang="en-US" altLang="ja-JP" sz="1714" kern="100" dirty="0">
              <a:latin typeface="BIZ UDゴシック" panose="020B0400000000000000" pitchFamily="49" charset="-128"/>
              <a:ea typeface="BIZ UDゴシック" panose="020B0400000000000000" pitchFamily="49" charset="-128"/>
              <a:cs typeface="Times New Roman"/>
            </a:endParaRPr>
          </a:p>
        </p:txBody>
      </p:sp>
      <p:sp>
        <p:nvSpPr>
          <p:cNvPr id="32" name="正方形/長方形 31">
            <a:extLst>
              <a:ext uri="{FF2B5EF4-FFF2-40B4-BE49-F238E27FC236}">
                <a16:creationId xmlns:a16="http://schemas.microsoft.com/office/drawing/2014/main" id="{7A515AC2-CDDA-4485-B064-13C73E32AA2E}"/>
              </a:ext>
            </a:extLst>
          </p:cNvPr>
          <p:cNvSpPr/>
          <p:nvPr/>
        </p:nvSpPr>
        <p:spPr>
          <a:xfrm>
            <a:off x="73874" y="2973326"/>
            <a:ext cx="1845810" cy="3266286"/>
          </a:xfrm>
          <a:prstGeom prst="rect">
            <a:avLst/>
          </a:prstGeom>
          <a:solidFill>
            <a:schemeClr val="bg1"/>
          </a:solidFill>
          <a:ln w="1905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正方形/長方形 30">
            <a:extLst>
              <a:ext uri="{FF2B5EF4-FFF2-40B4-BE49-F238E27FC236}">
                <a16:creationId xmlns:a16="http://schemas.microsoft.com/office/drawing/2014/main" id="{A4465387-4E56-467E-B859-7E2E900526A2}"/>
              </a:ext>
            </a:extLst>
          </p:cNvPr>
          <p:cNvSpPr/>
          <p:nvPr/>
        </p:nvSpPr>
        <p:spPr>
          <a:xfrm>
            <a:off x="137941" y="3089035"/>
            <a:ext cx="344963" cy="150921"/>
          </a:xfrm>
          <a:prstGeom prst="rect">
            <a:avLst/>
          </a:prstGeom>
          <a:noFill/>
          <a:ln w="31750">
            <a:solidFill>
              <a:schemeClr val="bg1">
                <a:lumMod val="75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テキスト ボックス 32">
            <a:extLst>
              <a:ext uri="{FF2B5EF4-FFF2-40B4-BE49-F238E27FC236}">
                <a16:creationId xmlns:a16="http://schemas.microsoft.com/office/drawing/2014/main" id="{76B9BC11-97D7-4F3E-A607-4EF342E45738}"/>
              </a:ext>
            </a:extLst>
          </p:cNvPr>
          <p:cNvSpPr txBox="1"/>
          <p:nvPr/>
        </p:nvSpPr>
        <p:spPr>
          <a:xfrm>
            <a:off x="509005" y="3066013"/>
            <a:ext cx="437227" cy="230832"/>
          </a:xfrm>
          <a:prstGeom prst="rect">
            <a:avLst/>
          </a:prstGeom>
          <a:noFill/>
        </p:spPr>
        <p:txBody>
          <a:bodyPr wrap="square" rtlCol="0">
            <a:spAutoFit/>
          </a:bodyPr>
          <a:lstStyle/>
          <a:p>
            <a:r>
              <a:rPr kumimoji="1" lang="ja-JP" altLang="en-US" sz="900" b="1" dirty="0"/>
              <a:t>林班</a:t>
            </a:r>
          </a:p>
        </p:txBody>
      </p:sp>
      <p:sp>
        <p:nvSpPr>
          <p:cNvPr id="36" name="テキスト ボックス 35">
            <a:extLst>
              <a:ext uri="{FF2B5EF4-FFF2-40B4-BE49-F238E27FC236}">
                <a16:creationId xmlns:a16="http://schemas.microsoft.com/office/drawing/2014/main" id="{5182D82B-C10B-4429-AB93-828F7BDF5233}"/>
              </a:ext>
            </a:extLst>
          </p:cNvPr>
          <p:cNvSpPr txBox="1"/>
          <p:nvPr/>
        </p:nvSpPr>
        <p:spPr>
          <a:xfrm>
            <a:off x="73874" y="4430493"/>
            <a:ext cx="1845810" cy="707886"/>
          </a:xfrm>
          <a:prstGeom prst="rect">
            <a:avLst/>
          </a:prstGeom>
          <a:noFill/>
        </p:spPr>
        <p:txBody>
          <a:bodyPr wrap="square">
            <a:spAutoFit/>
          </a:bodyPr>
          <a:lstStyle/>
          <a:p>
            <a:pPr>
              <a:lnSpc>
                <a:spcPts val="1600"/>
              </a:lnSpc>
            </a:pPr>
            <a:r>
              <a:rPr kumimoji="1" lang="ja-JP" altLang="en-US" sz="1400" dirty="0">
                <a:latin typeface="+mn-ea"/>
              </a:rPr>
              <a:t>林班で区切った場合</a:t>
            </a:r>
            <a:endParaRPr kumimoji="1" lang="en-US" altLang="ja-JP" sz="1400" dirty="0">
              <a:latin typeface="+mn-ea"/>
            </a:endParaRPr>
          </a:p>
          <a:p>
            <a:pPr>
              <a:lnSpc>
                <a:spcPts val="1600"/>
              </a:lnSpc>
            </a:pPr>
            <a:r>
              <a:rPr kumimoji="1" lang="en-US" altLang="ja-JP" sz="1400" dirty="0">
                <a:latin typeface="+mn-ea"/>
              </a:rPr>
              <a:t>50</a:t>
            </a:r>
            <a:r>
              <a:rPr kumimoji="1" lang="ja-JP" altLang="en-US" sz="1400" dirty="0">
                <a:latin typeface="+mn-ea"/>
              </a:rPr>
              <a:t>～</a:t>
            </a:r>
            <a:r>
              <a:rPr kumimoji="1" lang="en-US" altLang="ja-JP" sz="1400" dirty="0">
                <a:latin typeface="+mn-ea"/>
              </a:rPr>
              <a:t>100ha</a:t>
            </a:r>
            <a:r>
              <a:rPr kumimoji="1" lang="ja-JP" altLang="en-US" sz="1400" dirty="0">
                <a:latin typeface="+mn-ea"/>
              </a:rPr>
              <a:t>程度の区切りとなる</a:t>
            </a:r>
            <a:endParaRPr kumimoji="1" lang="en-US" altLang="ja-JP" sz="1400" dirty="0">
              <a:latin typeface="+mn-ea"/>
            </a:endParaRPr>
          </a:p>
        </p:txBody>
      </p:sp>
      <p:sp>
        <p:nvSpPr>
          <p:cNvPr id="34" name="テキスト ボックス 33">
            <a:extLst>
              <a:ext uri="{FF2B5EF4-FFF2-40B4-BE49-F238E27FC236}">
                <a16:creationId xmlns:a16="http://schemas.microsoft.com/office/drawing/2014/main" id="{CC91A35D-730E-4B07-ADA7-09D52FD7B9E7}"/>
              </a:ext>
            </a:extLst>
          </p:cNvPr>
          <p:cNvSpPr txBox="1"/>
          <p:nvPr/>
        </p:nvSpPr>
        <p:spPr>
          <a:xfrm>
            <a:off x="81813" y="3331077"/>
            <a:ext cx="1845810" cy="1118255"/>
          </a:xfrm>
          <a:prstGeom prst="rect">
            <a:avLst/>
          </a:prstGeom>
          <a:noFill/>
        </p:spPr>
        <p:txBody>
          <a:bodyPr wrap="square">
            <a:spAutoFit/>
          </a:bodyPr>
          <a:lstStyle/>
          <a:p>
            <a:pPr>
              <a:lnSpc>
                <a:spcPts val="1600"/>
              </a:lnSpc>
            </a:pPr>
            <a:r>
              <a:rPr kumimoji="1" lang="ja-JP" altLang="en-US" sz="1400" dirty="0">
                <a:latin typeface="+mn-ea"/>
              </a:rPr>
              <a:t>字界や尾根・谷等の地形で区分したもの</a:t>
            </a:r>
            <a:endParaRPr kumimoji="1" lang="en-US" altLang="ja-JP" sz="1400" dirty="0">
              <a:latin typeface="+mn-ea"/>
            </a:endParaRPr>
          </a:p>
          <a:p>
            <a:pPr>
              <a:lnSpc>
                <a:spcPts val="1600"/>
              </a:lnSpc>
            </a:pPr>
            <a:r>
              <a:rPr kumimoji="1" lang="ja-JP" altLang="en-US" sz="1400" dirty="0">
                <a:latin typeface="+mn-ea"/>
              </a:rPr>
              <a:t>（東大阪市では</a:t>
            </a:r>
            <a:r>
              <a:rPr kumimoji="1" lang="en-US" altLang="ja-JP" sz="1400" dirty="0">
                <a:latin typeface="+mn-ea"/>
              </a:rPr>
              <a:t>13</a:t>
            </a:r>
            <a:r>
              <a:rPr kumimoji="1" lang="ja-JP" altLang="en-US" sz="1400" dirty="0">
                <a:latin typeface="+mn-ea"/>
              </a:rPr>
              <a:t>林班まで存在）</a:t>
            </a:r>
            <a:endParaRPr kumimoji="1" lang="en-US" altLang="ja-JP" sz="1400" dirty="0">
              <a:latin typeface="+mn-ea"/>
            </a:endParaRPr>
          </a:p>
          <a:p>
            <a:pPr>
              <a:lnSpc>
                <a:spcPts val="1600"/>
              </a:lnSpc>
            </a:pPr>
            <a:endParaRPr kumimoji="1" lang="en-US" altLang="ja-JP" sz="1400" dirty="0">
              <a:latin typeface="+mn-ea"/>
            </a:endParaRPr>
          </a:p>
        </p:txBody>
      </p:sp>
      <p:sp>
        <p:nvSpPr>
          <p:cNvPr id="40" name="テキスト ボックス 39">
            <a:extLst>
              <a:ext uri="{FF2B5EF4-FFF2-40B4-BE49-F238E27FC236}">
                <a16:creationId xmlns:a16="http://schemas.microsoft.com/office/drawing/2014/main" id="{C1EBEE1A-2059-47FF-9B7F-BD35CD812174}"/>
              </a:ext>
            </a:extLst>
          </p:cNvPr>
          <p:cNvSpPr txBox="1"/>
          <p:nvPr/>
        </p:nvSpPr>
        <p:spPr>
          <a:xfrm>
            <a:off x="7956160" y="5290484"/>
            <a:ext cx="781423" cy="307777"/>
          </a:xfrm>
          <a:prstGeom prst="rect">
            <a:avLst/>
          </a:prstGeom>
          <a:solidFill>
            <a:schemeClr val="bg1"/>
          </a:solidFill>
          <a:ln>
            <a:solidFill>
              <a:schemeClr val="tx1"/>
            </a:solidFill>
          </a:ln>
        </p:spPr>
        <p:txBody>
          <a:bodyPr wrap="square" rtlCol="0">
            <a:spAutoFit/>
          </a:bodyPr>
          <a:lstStyle/>
          <a:p>
            <a:r>
              <a:rPr kumimoji="1" lang="ja-JP" altLang="en-US" sz="1400" b="1" dirty="0"/>
              <a:t>４林班</a:t>
            </a:r>
          </a:p>
        </p:txBody>
      </p:sp>
      <p:sp>
        <p:nvSpPr>
          <p:cNvPr id="62" name="正方形/長方形 1">
            <a:extLst>
              <a:ext uri="{FF2B5EF4-FFF2-40B4-BE49-F238E27FC236}">
                <a16:creationId xmlns:a16="http://schemas.microsoft.com/office/drawing/2014/main" id="{0CC39FD4-D0C4-4821-BDA6-4CE84CE40F35}"/>
              </a:ext>
            </a:extLst>
          </p:cNvPr>
          <p:cNvSpPr/>
          <p:nvPr/>
        </p:nvSpPr>
        <p:spPr>
          <a:xfrm>
            <a:off x="-32470" y="963604"/>
            <a:ext cx="9020483" cy="5588014"/>
          </a:xfrm>
          <a:custGeom>
            <a:avLst/>
            <a:gdLst>
              <a:gd name="connsiteX0" fmla="*/ 0 w 4235280"/>
              <a:gd name="connsiteY0" fmla="*/ 0 h 2974618"/>
              <a:gd name="connsiteX1" fmla="*/ 4235280 w 4235280"/>
              <a:gd name="connsiteY1" fmla="*/ 0 h 2974618"/>
              <a:gd name="connsiteX2" fmla="*/ 4235280 w 4235280"/>
              <a:gd name="connsiteY2" fmla="*/ 2974618 h 2974618"/>
              <a:gd name="connsiteX3" fmla="*/ 0 w 4235280"/>
              <a:gd name="connsiteY3" fmla="*/ 2974618 h 2974618"/>
              <a:gd name="connsiteX4" fmla="*/ 0 w 4235280"/>
              <a:gd name="connsiteY4" fmla="*/ 0 h 2974618"/>
              <a:gd name="connsiteX0" fmla="*/ 0 w 4235280"/>
              <a:gd name="connsiteY0" fmla="*/ 1391139 h 4365757"/>
              <a:gd name="connsiteX1" fmla="*/ 3719465 w 4235280"/>
              <a:gd name="connsiteY1" fmla="*/ 0 h 4365757"/>
              <a:gd name="connsiteX2" fmla="*/ 4235280 w 4235280"/>
              <a:gd name="connsiteY2" fmla="*/ 4365757 h 4365757"/>
              <a:gd name="connsiteX3" fmla="*/ 0 w 4235280"/>
              <a:gd name="connsiteY3" fmla="*/ 4365757 h 4365757"/>
              <a:gd name="connsiteX4" fmla="*/ 0 w 4235280"/>
              <a:gd name="connsiteY4" fmla="*/ 1391139 h 4365757"/>
              <a:gd name="connsiteX0" fmla="*/ 0 w 4235280"/>
              <a:gd name="connsiteY0" fmla="*/ 1391139 h 4365757"/>
              <a:gd name="connsiteX1" fmla="*/ 3719465 w 4235280"/>
              <a:gd name="connsiteY1" fmla="*/ 0 h 4365757"/>
              <a:gd name="connsiteX2" fmla="*/ 3746818 w 4235280"/>
              <a:gd name="connsiteY2" fmla="*/ 235469 h 4365757"/>
              <a:gd name="connsiteX3" fmla="*/ 4235280 w 4235280"/>
              <a:gd name="connsiteY3" fmla="*/ 4365757 h 4365757"/>
              <a:gd name="connsiteX4" fmla="*/ 0 w 4235280"/>
              <a:gd name="connsiteY4" fmla="*/ 4365757 h 4365757"/>
              <a:gd name="connsiteX5" fmla="*/ 0 w 4235280"/>
              <a:gd name="connsiteY5"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235280 w 4235280"/>
              <a:gd name="connsiteY3" fmla="*/ 4365757 h 4365757"/>
              <a:gd name="connsiteX4" fmla="*/ 0 w 4235280"/>
              <a:gd name="connsiteY4" fmla="*/ 4365757 h 4365757"/>
              <a:gd name="connsiteX5" fmla="*/ 0 w 4235280"/>
              <a:gd name="connsiteY5"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20357 w 4235280"/>
              <a:gd name="connsiteY3" fmla="*/ 548085 h 4365757"/>
              <a:gd name="connsiteX4" fmla="*/ 4235280 w 4235280"/>
              <a:gd name="connsiteY4" fmla="*/ 4365757 h 4365757"/>
              <a:gd name="connsiteX5" fmla="*/ 0 w 4235280"/>
              <a:gd name="connsiteY5" fmla="*/ 4365757 h 4365757"/>
              <a:gd name="connsiteX6" fmla="*/ 0 w 4235280"/>
              <a:gd name="connsiteY6"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98511 w 4235280"/>
              <a:gd name="connsiteY3" fmla="*/ 227654 h 4365757"/>
              <a:gd name="connsiteX4" fmla="*/ 4235280 w 4235280"/>
              <a:gd name="connsiteY4" fmla="*/ 4365757 h 4365757"/>
              <a:gd name="connsiteX5" fmla="*/ 0 w 4235280"/>
              <a:gd name="connsiteY5" fmla="*/ 4365757 h 4365757"/>
              <a:gd name="connsiteX6" fmla="*/ 0 w 4235280"/>
              <a:gd name="connsiteY6"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98511 w 4235280"/>
              <a:gd name="connsiteY3" fmla="*/ 227654 h 4365757"/>
              <a:gd name="connsiteX4" fmla="*/ 4106326 w 4235280"/>
              <a:gd name="connsiteY4" fmla="*/ 571531 h 4365757"/>
              <a:gd name="connsiteX5" fmla="*/ 4235280 w 4235280"/>
              <a:gd name="connsiteY5" fmla="*/ 4365757 h 4365757"/>
              <a:gd name="connsiteX6" fmla="*/ 0 w 4235280"/>
              <a:gd name="connsiteY6" fmla="*/ 4365757 h 4365757"/>
              <a:gd name="connsiteX7" fmla="*/ 0 w 4235280"/>
              <a:gd name="connsiteY7"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98511 w 4235280"/>
              <a:gd name="connsiteY3" fmla="*/ 227654 h 4365757"/>
              <a:gd name="connsiteX4" fmla="*/ 4223557 w 4235280"/>
              <a:gd name="connsiteY4" fmla="*/ 399593 h 4365757"/>
              <a:gd name="connsiteX5" fmla="*/ 4235280 w 4235280"/>
              <a:gd name="connsiteY5" fmla="*/ 4365757 h 4365757"/>
              <a:gd name="connsiteX6" fmla="*/ 0 w 4235280"/>
              <a:gd name="connsiteY6" fmla="*/ 4365757 h 4365757"/>
              <a:gd name="connsiteX7" fmla="*/ 0 w 4235280"/>
              <a:gd name="connsiteY7" fmla="*/ 1391139 h 4365757"/>
              <a:gd name="connsiteX0" fmla="*/ 0 w 4548137"/>
              <a:gd name="connsiteY0" fmla="*/ 1391139 h 4365757"/>
              <a:gd name="connsiteX1" fmla="*/ 3719465 w 4548137"/>
              <a:gd name="connsiteY1" fmla="*/ 0 h 4365757"/>
              <a:gd name="connsiteX2" fmla="*/ 4004726 w 4548137"/>
              <a:gd name="connsiteY2" fmla="*/ 235469 h 4365757"/>
              <a:gd name="connsiteX3" fmla="*/ 4098511 w 4548137"/>
              <a:gd name="connsiteY3" fmla="*/ 227654 h 4365757"/>
              <a:gd name="connsiteX4" fmla="*/ 4223557 w 4548137"/>
              <a:gd name="connsiteY4" fmla="*/ 399593 h 4365757"/>
              <a:gd name="connsiteX5" fmla="*/ 4231372 w 4548137"/>
              <a:gd name="connsiteY5" fmla="*/ 680946 h 4365757"/>
              <a:gd name="connsiteX6" fmla="*/ 4235280 w 4548137"/>
              <a:gd name="connsiteY6" fmla="*/ 4365757 h 4365757"/>
              <a:gd name="connsiteX7" fmla="*/ 0 w 4548137"/>
              <a:gd name="connsiteY7" fmla="*/ 4365757 h 4365757"/>
              <a:gd name="connsiteX8" fmla="*/ 0 w 4548137"/>
              <a:gd name="connsiteY8" fmla="*/ 1391139 h 4365757"/>
              <a:gd name="connsiteX0" fmla="*/ 0 w 4550168"/>
              <a:gd name="connsiteY0" fmla="*/ 1391139 h 4365757"/>
              <a:gd name="connsiteX1" fmla="*/ 3719465 w 4550168"/>
              <a:gd name="connsiteY1" fmla="*/ 0 h 4365757"/>
              <a:gd name="connsiteX2" fmla="*/ 4004726 w 4550168"/>
              <a:gd name="connsiteY2" fmla="*/ 235469 h 4365757"/>
              <a:gd name="connsiteX3" fmla="*/ 4098511 w 4550168"/>
              <a:gd name="connsiteY3" fmla="*/ 227654 h 4365757"/>
              <a:gd name="connsiteX4" fmla="*/ 4223557 w 4550168"/>
              <a:gd name="connsiteY4" fmla="*/ 399593 h 4365757"/>
              <a:gd name="connsiteX5" fmla="*/ 4235280 w 4550168"/>
              <a:gd name="connsiteY5" fmla="*/ 4365757 h 4365757"/>
              <a:gd name="connsiteX6" fmla="*/ 0 w 4550168"/>
              <a:gd name="connsiteY6" fmla="*/ 4365757 h 4365757"/>
              <a:gd name="connsiteX7" fmla="*/ 0 w 4550168"/>
              <a:gd name="connsiteY7" fmla="*/ 1391139 h 4365757"/>
              <a:gd name="connsiteX0" fmla="*/ 0 w 4578326"/>
              <a:gd name="connsiteY0" fmla="*/ 1391139 h 4365757"/>
              <a:gd name="connsiteX1" fmla="*/ 3719465 w 4578326"/>
              <a:gd name="connsiteY1" fmla="*/ 0 h 4365757"/>
              <a:gd name="connsiteX2" fmla="*/ 4004726 w 4578326"/>
              <a:gd name="connsiteY2" fmla="*/ 235469 h 4365757"/>
              <a:gd name="connsiteX3" fmla="*/ 4098511 w 4578326"/>
              <a:gd name="connsiteY3" fmla="*/ 227654 h 4365757"/>
              <a:gd name="connsiteX4" fmla="*/ 4223557 w 4578326"/>
              <a:gd name="connsiteY4" fmla="*/ 399593 h 4365757"/>
              <a:gd name="connsiteX5" fmla="*/ 4317341 w 4578326"/>
              <a:gd name="connsiteY5" fmla="*/ 1196762 h 4365757"/>
              <a:gd name="connsiteX6" fmla="*/ 4235280 w 4578326"/>
              <a:gd name="connsiteY6" fmla="*/ 4365757 h 4365757"/>
              <a:gd name="connsiteX7" fmla="*/ 0 w 4578326"/>
              <a:gd name="connsiteY7" fmla="*/ 4365757 h 4365757"/>
              <a:gd name="connsiteX8" fmla="*/ 0 w 4578326"/>
              <a:gd name="connsiteY8" fmla="*/ 1391139 h 4365757"/>
              <a:gd name="connsiteX0" fmla="*/ 0 w 4550517"/>
              <a:gd name="connsiteY0" fmla="*/ 1391139 h 4365757"/>
              <a:gd name="connsiteX1" fmla="*/ 3719465 w 4550517"/>
              <a:gd name="connsiteY1" fmla="*/ 0 h 4365757"/>
              <a:gd name="connsiteX2" fmla="*/ 4004726 w 4550517"/>
              <a:gd name="connsiteY2" fmla="*/ 235469 h 4365757"/>
              <a:gd name="connsiteX3" fmla="*/ 4098511 w 4550517"/>
              <a:gd name="connsiteY3" fmla="*/ 227654 h 4365757"/>
              <a:gd name="connsiteX4" fmla="*/ 4223557 w 4550517"/>
              <a:gd name="connsiteY4" fmla="*/ 399593 h 4365757"/>
              <a:gd name="connsiteX5" fmla="*/ 4215741 w 4550517"/>
              <a:gd name="connsiteY5" fmla="*/ 1290547 h 4365757"/>
              <a:gd name="connsiteX6" fmla="*/ 4235280 w 4550517"/>
              <a:gd name="connsiteY6" fmla="*/ 4365757 h 4365757"/>
              <a:gd name="connsiteX7" fmla="*/ 0 w 4550517"/>
              <a:gd name="connsiteY7" fmla="*/ 4365757 h 4365757"/>
              <a:gd name="connsiteX8" fmla="*/ 0 w 4550517"/>
              <a:gd name="connsiteY8" fmla="*/ 1391139 h 4365757"/>
              <a:gd name="connsiteX0" fmla="*/ 0 w 4730477"/>
              <a:gd name="connsiteY0" fmla="*/ 1391139 h 4365757"/>
              <a:gd name="connsiteX1" fmla="*/ 3719465 w 4730477"/>
              <a:gd name="connsiteY1" fmla="*/ 0 h 4365757"/>
              <a:gd name="connsiteX2" fmla="*/ 4004726 w 4730477"/>
              <a:gd name="connsiteY2" fmla="*/ 235469 h 4365757"/>
              <a:gd name="connsiteX3" fmla="*/ 4098511 w 4730477"/>
              <a:gd name="connsiteY3" fmla="*/ 227654 h 4365757"/>
              <a:gd name="connsiteX4" fmla="*/ 4223557 w 4730477"/>
              <a:gd name="connsiteY4" fmla="*/ 399593 h 4365757"/>
              <a:gd name="connsiteX5" fmla="*/ 4676849 w 4730477"/>
              <a:gd name="connsiteY5" fmla="*/ 1165501 h 4365757"/>
              <a:gd name="connsiteX6" fmla="*/ 4235280 w 4730477"/>
              <a:gd name="connsiteY6" fmla="*/ 4365757 h 4365757"/>
              <a:gd name="connsiteX7" fmla="*/ 0 w 4730477"/>
              <a:gd name="connsiteY7" fmla="*/ 4365757 h 4365757"/>
              <a:gd name="connsiteX8" fmla="*/ 0 w 4730477"/>
              <a:gd name="connsiteY8"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512726 w 4710611"/>
              <a:gd name="connsiteY5" fmla="*/ 626238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051618 w 4710611"/>
              <a:gd name="connsiteY5" fmla="*/ 618422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051618 w 4710611"/>
              <a:gd name="connsiteY5" fmla="*/ 618422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051618 w 4710611"/>
              <a:gd name="connsiteY5" fmla="*/ 618422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06377"/>
              <a:gd name="connsiteY0" fmla="*/ 1391139 h 4365757"/>
              <a:gd name="connsiteX1" fmla="*/ 3719465 w 4706377"/>
              <a:gd name="connsiteY1" fmla="*/ 0 h 4365757"/>
              <a:gd name="connsiteX2" fmla="*/ 4004726 w 4706377"/>
              <a:gd name="connsiteY2" fmla="*/ 235469 h 4365757"/>
              <a:gd name="connsiteX3" fmla="*/ 4098511 w 4706377"/>
              <a:gd name="connsiteY3" fmla="*/ 227654 h 4365757"/>
              <a:gd name="connsiteX4" fmla="*/ 4223557 w 4706377"/>
              <a:gd name="connsiteY4" fmla="*/ 399593 h 4365757"/>
              <a:gd name="connsiteX5" fmla="*/ 4051618 w 4706377"/>
              <a:gd name="connsiteY5" fmla="*/ 618422 h 4365757"/>
              <a:gd name="connsiteX6" fmla="*/ 4575249 w 4706377"/>
              <a:gd name="connsiteY6" fmla="*/ 790362 h 4365757"/>
              <a:gd name="connsiteX7" fmla="*/ 4676849 w 4706377"/>
              <a:gd name="connsiteY7" fmla="*/ 1165501 h 4365757"/>
              <a:gd name="connsiteX8" fmla="*/ 4235280 w 4706377"/>
              <a:gd name="connsiteY8" fmla="*/ 4365757 h 4365757"/>
              <a:gd name="connsiteX9" fmla="*/ 0 w 4706377"/>
              <a:gd name="connsiteY9" fmla="*/ 4365757 h 4365757"/>
              <a:gd name="connsiteX10" fmla="*/ 0 w 4706377"/>
              <a:gd name="connsiteY10" fmla="*/ 1391139 h 4365757"/>
              <a:gd name="connsiteX0" fmla="*/ 0 w 4706377"/>
              <a:gd name="connsiteY0" fmla="*/ 1391139 h 4365757"/>
              <a:gd name="connsiteX1" fmla="*/ 3719465 w 4706377"/>
              <a:gd name="connsiteY1" fmla="*/ 0 h 4365757"/>
              <a:gd name="connsiteX2" fmla="*/ 4004726 w 4706377"/>
              <a:gd name="connsiteY2" fmla="*/ 235469 h 4365757"/>
              <a:gd name="connsiteX3" fmla="*/ 4098511 w 4706377"/>
              <a:gd name="connsiteY3" fmla="*/ 227654 h 4365757"/>
              <a:gd name="connsiteX4" fmla="*/ 4223557 w 4706377"/>
              <a:gd name="connsiteY4" fmla="*/ 399593 h 4365757"/>
              <a:gd name="connsiteX5" fmla="*/ 4051618 w 4706377"/>
              <a:gd name="connsiteY5" fmla="*/ 618422 h 4365757"/>
              <a:gd name="connsiteX6" fmla="*/ 4215742 w 4706377"/>
              <a:gd name="connsiteY6" fmla="*/ 805993 h 4365757"/>
              <a:gd name="connsiteX7" fmla="*/ 4676849 w 4706377"/>
              <a:gd name="connsiteY7" fmla="*/ 1165501 h 4365757"/>
              <a:gd name="connsiteX8" fmla="*/ 4235280 w 4706377"/>
              <a:gd name="connsiteY8" fmla="*/ 4365757 h 4365757"/>
              <a:gd name="connsiteX9" fmla="*/ 0 w 4706377"/>
              <a:gd name="connsiteY9" fmla="*/ 4365757 h 4365757"/>
              <a:gd name="connsiteX10" fmla="*/ 0 w 4706377"/>
              <a:gd name="connsiteY10" fmla="*/ 1391139 h 4365757"/>
              <a:gd name="connsiteX0" fmla="*/ 0 w 4706377"/>
              <a:gd name="connsiteY0" fmla="*/ 1391139 h 4365757"/>
              <a:gd name="connsiteX1" fmla="*/ 3719465 w 4706377"/>
              <a:gd name="connsiteY1" fmla="*/ 0 h 4365757"/>
              <a:gd name="connsiteX2" fmla="*/ 4004726 w 4706377"/>
              <a:gd name="connsiteY2" fmla="*/ 235469 h 4365757"/>
              <a:gd name="connsiteX3" fmla="*/ 4098511 w 4706377"/>
              <a:gd name="connsiteY3" fmla="*/ 227654 h 4365757"/>
              <a:gd name="connsiteX4" fmla="*/ 4223557 w 4706377"/>
              <a:gd name="connsiteY4" fmla="*/ 399593 h 4365757"/>
              <a:gd name="connsiteX5" fmla="*/ 4051618 w 4706377"/>
              <a:gd name="connsiteY5" fmla="*/ 618422 h 4365757"/>
              <a:gd name="connsiteX6" fmla="*/ 4215742 w 4706377"/>
              <a:gd name="connsiteY6" fmla="*/ 805993 h 4365757"/>
              <a:gd name="connsiteX7" fmla="*/ 4676849 w 4706377"/>
              <a:gd name="connsiteY7" fmla="*/ 1165501 h 4365757"/>
              <a:gd name="connsiteX8" fmla="*/ 4235280 w 4706377"/>
              <a:gd name="connsiteY8" fmla="*/ 4365757 h 4365757"/>
              <a:gd name="connsiteX9" fmla="*/ 0 w 4706377"/>
              <a:gd name="connsiteY9" fmla="*/ 4365757 h 4365757"/>
              <a:gd name="connsiteX10" fmla="*/ 0 w 4706377"/>
              <a:gd name="connsiteY10"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606511 w 4704268"/>
              <a:gd name="connsiteY7" fmla="*/ 821623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5157433"/>
              <a:gd name="connsiteY0" fmla="*/ 1391139 h 4365757"/>
              <a:gd name="connsiteX1" fmla="*/ 3719465 w 5157433"/>
              <a:gd name="connsiteY1" fmla="*/ 0 h 4365757"/>
              <a:gd name="connsiteX2" fmla="*/ 4004726 w 5157433"/>
              <a:gd name="connsiteY2" fmla="*/ 235469 h 4365757"/>
              <a:gd name="connsiteX3" fmla="*/ 4098511 w 5157433"/>
              <a:gd name="connsiteY3" fmla="*/ 227654 h 4365757"/>
              <a:gd name="connsiteX4" fmla="*/ 4223557 w 5157433"/>
              <a:gd name="connsiteY4" fmla="*/ 399593 h 4365757"/>
              <a:gd name="connsiteX5" fmla="*/ 4051618 w 5157433"/>
              <a:gd name="connsiteY5" fmla="*/ 618422 h 4365757"/>
              <a:gd name="connsiteX6" fmla="*/ 4215742 w 5157433"/>
              <a:gd name="connsiteY6" fmla="*/ 805993 h 4365757"/>
              <a:gd name="connsiteX7" fmla="*/ 4434572 w 5157433"/>
              <a:gd name="connsiteY7" fmla="*/ 954485 h 4365757"/>
              <a:gd name="connsiteX8" fmla="*/ 5153588 w 5157433"/>
              <a:gd name="connsiteY8" fmla="*/ 2064271 h 4365757"/>
              <a:gd name="connsiteX9" fmla="*/ 4235280 w 5157433"/>
              <a:gd name="connsiteY9" fmla="*/ 4365757 h 4365757"/>
              <a:gd name="connsiteX10" fmla="*/ 0 w 5157433"/>
              <a:gd name="connsiteY10" fmla="*/ 4365757 h 4365757"/>
              <a:gd name="connsiteX11" fmla="*/ 0 w 5157433"/>
              <a:gd name="connsiteY11"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5153588 w 5153588"/>
              <a:gd name="connsiteY8" fmla="*/ 2064271 h 4365757"/>
              <a:gd name="connsiteX9" fmla="*/ 4235280 w 5153588"/>
              <a:gd name="connsiteY9" fmla="*/ 4365757 h 4365757"/>
              <a:gd name="connsiteX10" fmla="*/ 0 w 5153588"/>
              <a:gd name="connsiteY10" fmla="*/ 4365757 h 4365757"/>
              <a:gd name="connsiteX11" fmla="*/ 0 w 5153588"/>
              <a:gd name="connsiteY11"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770634 w 5153588"/>
              <a:gd name="connsiteY8" fmla="*/ 1462485 h 4365757"/>
              <a:gd name="connsiteX9" fmla="*/ 5153588 w 5153588"/>
              <a:gd name="connsiteY9" fmla="*/ 2064271 h 4365757"/>
              <a:gd name="connsiteX10" fmla="*/ 4235280 w 5153588"/>
              <a:gd name="connsiteY10" fmla="*/ 4365757 h 4365757"/>
              <a:gd name="connsiteX11" fmla="*/ 0 w 5153588"/>
              <a:gd name="connsiteY11" fmla="*/ 4365757 h 4365757"/>
              <a:gd name="connsiteX12" fmla="*/ 0 w 5153588"/>
              <a:gd name="connsiteY12"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5153588 w 5153588"/>
              <a:gd name="connsiteY9" fmla="*/ 2064271 h 4365757"/>
              <a:gd name="connsiteX10" fmla="*/ 4235280 w 5153588"/>
              <a:gd name="connsiteY10" fmla="*/ 4365757 h 4365757"/>
              <a:gd name="connsiteX11" fmla="*/ 0 w 5153588"/>
              <a:gd name="connsiteY11" fmla="*/ 4365757 h 4365757"/>
              <a:gd name="connsiteX12" fmla="*/ 0 w 5153588"/>
              <a:gd name="connsiteY12"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919126 w 5153588"/>
              <a:gd name="connsiteY9" fmla="*/ 1657869 h 4365757"/>
              <a:gd name="connsiteX10" fmla="*/ 5153588 w 5153588"/>
              <a:gd name="connsiteY10" fmla="*/ 2064271 h 4365757"/>
              <a:gd name="connsiteX11" fmla="*/ 4235280 w 5153588"/>
              <a:gd name="connsiteY11" fmla="*/ 4365757 h 4365757"/>
              <a:gd name="connsiteX12" fmla="*/ 0 w 5153588"/>
              <a:gd name="connsiteY12" fmla="*/ 4365757 h 4365757"/>
              <a:gd name="connsiteX13" fmla="*/ 0 w 5153588"/>
              <a:gd name="connsiteY13"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5153588 w 5153588"/>
              <a:gd name="connsiteY10" fmla="*/ 2064271 h 4365757"/>
              <a:gd name="connsiteX11" fmla="*/ 4235280 w 5153588"/>
              <a:gd name="connsiteY11" fmla="*/ 4365757 h 4365757"/>
              <a:gd name="connsiteX12" fmla="*/ 0 w 5153588"/>
              <a:gd name="connsiteY12" fmla="*/ 4365757 h 4365757"/>
              <a:gd name="connsiteX13" fmla="*/ 0 w 5153588"/>
              <a:gd name="connsiteY13"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5028542 w 5153588"/>
              <a:gd name="connsiteY10" fmla="*/ 1821992 h 4365757"/>
              <a:gd name="connsiteX11" fmla="*/ 5153588 w 5153588"/>
              <a:gd name="connsiteY11" fmla="*/ 2064271 h 4365757"/>
              <a:gd name="connsiteX12" fmla="*/ 4235280 w 5153588"/>
              <a:gd name="connsiteY12" fmla="*/ 4365757 h 4365757"/>
              <a:gd name="connsiteX13" fmla="*/ 0 w 5153588"/>
              <a:gd name="connsiteY13" fmla="*/ 4365757 h 4365757"/>
              <a:gd name="connsiteX14" fmla="*/ 0 w 5153588"/>
              <a:gd name="connsiteY14"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5153588 w 5153588"/>
              <a:gd name="connsiteY11" fmla="*/ 2064271 h 4365757"/>
              <a:gd name="connsiteX12" fmla="*/ 4235280 w 5153588"/>
              <a:gd name="connsiteY12" fmla="*/ 4365757 h 4365757"/>
              <a:gd name="connsiteX13" fmla="*/ 0 w 5153588"/>
              <a:gd name="connsiteY13" fmla="*/ 4365757 h 4365757"/>
              <a:gd name="connsiteX14" fmla="*/ 0 w 5153588"/>
              <a:gd name="connsiteY14"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5044172 w 5153588"/>
              <a:gd name="connsiteY11" fmla="*/ 1837623 h 4365757"/>
              <a:gd name="connsiteX12" fmla="*/ 5153588 w 5153588"/>
              <a:gd name="connsiteY12" fmla="*/ 2064271 h 4365757"/>
              <a:gd name="connsiteX13" fmla="*/ 4235280 w 5153588"/>
              <a:gd name="connsiteY13" fmla="*/ 4365757 h 4365757"/>
              <a:gd name="connsiteX14" fmla="*/ 0 w 5153588"/>
              <a:gd name="connsiteY14" fmla="*/ 4365757 h 4365757"/>
              <a:gd name="connsiteX15" fmla="*/ 0 w 5153588"/>
              <a:gd name="connsiteY15"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5153588 w 5153588"/>
              <a:gd name="connsiteY12" fmla="*/ 2064271 h 4365757"/>
              <a:gd name="connsiteX13" fmla="*/ 4235280 w 5153588"/>
              <a:gd name="connsiteY13" fmla="*/ 4365757 h 4365757"/>
              <a:gd name="connsiteX14" fmla="*/ 0 w 5153588"/>
              <a:gd name="connsiteY14" fmla="*/ 4365757 h 4365757"/>
              <a:gd name="connsiteX15" fmla="*/ 0 w 5153588"/>
              <a:gd name="connsiteY15"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5075434 w 5153588"/>
              <a:gd name="connsiteY12" fmla="*/ 1923592 h 4365757"/>
              <a:gd name="connsiteX13" fmla="*/ 5153588 w 5153588"/>
              <a:gd name="connsiteY13" fmla="*/ 2064271 h 4365757"/>
              <a:gd name="connsiteX14" fmla="*/ 4235280 w 5153588"/>
              <a:gd name="connsiteY14" fmla="*/ 4365757 h 4365757"/>
              <a:gd name="connsiteX15" fmla="*/ 0 w 5153588"/>
              <a:gd name="connsiteY15" fmla="*/ 4365757 h 4365757"/>
              <a:gd name="connsiteX16" fmla="*/ 0 w 5153588"/>
              <a:gd name="connsiteY16"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153588 w 5153588"/>
              <a:gd name="connsiteY13" fmla="*/ 2064271 h 4365757"/>
              <a:gd name="connsiteX14" fmla="*/ 4235280 w 5153588"/>
              <a:gd name="connsiteY14" fmla="*/ 4365757 h 4365757"/>
              <a:gd name="connsiteX15" fmla="*/ 0 w 5153588"/>
              <a:gd name="connsiteY15" fmla="*/ 4365757 h 4365757"/>
              <a:gd name="connsiteX16" fmla="*/ 0 w 5153588"/>
              <a:gd name="connsiteY16"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083249 w 5153588"/>
              <a:gd name="connsiteY13" fmla="*/ 1954854 h 4365757"/>
              <a:gd name="connsiteX14" fmla="*/ 5153588 w 5153588"/>
              <a:gd name="connsiteY14" fmla="*/ 2064271 h 4365757"/>
              <a:gd name="connsiteX15" fmla="*/ 4235280 w 5153588"/>
              <a:gd name="connsiteY15" fmla="*/ 4365757 h 4365757"/>
              <a:gd name="connsiteX16" fmla="*/ 0 w 5153588"/>
              <a:gd name="connsiteY16" fmla="*/ 4365757 h 4365757"/>
              <a:gd name="connsiteX17" fmla="*/ 0 w 5153588"/>
              <a:gd name="connsiteY17"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075434 w 5153588"/>
              <a:gd name="connsiteY13" fmla="*/ 2056454 h 4365757"/>
              <a:gd name="connsiteX14" fmla="*/ 5153588 w 5153588"/>
              <a:gd name="connsiteY14" fmla="*/ 2064271 h 4365757"/>
              <a:gd name="connsiteX15" fmla="*/ 4235280 w 5153588"/>
              <a:gd name="connsiteY15" fmla="*/ 4365757 h 4365757"/>
              <a:gd name="connsiteX16" fmla="*/ 0 w 5153588"/>
              <a:gd name="connsiteY16" fmla="*/ 4365757 h 4365757"/>
              <a:gd name="connsiteX17" fmla="*/ 0 w 5153588"/>
              <a:gd name="connsiteY17"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075434 w 5153588"/>
              <a:gd name="connsiteY13" fmla="*/ 2056454 h 4365757"/>
              <a:gd name="connsiteX14" fmla="*/ 5153588 w 5153588"/>
              <a:gd name="connsiteY14" fmla="*/ 2064271 h 4365757"/>
              <a:gd name="connsiteX15" fmla="*/ 4235280 w 5153588"/>
              <a:gd name="connsiteY15" fmla="*/ 4365757 h 4365757"/>
              <a:gd name="connsiteX16" fmla="*/ 0 w 5153588"/>
              <a:gd name="connsiteY16" fmla="*/ 4365757 h 4365757"/>
              <a:gd name="connsiteX17" fmla="*/ 0 w 5153588"/>
              <a:gd name="connsiteY17" fmla="*/ 1391139 h 4365757"/>
              <a:gd name="connsiteX0" fmla="*/ 0 w 5207553"/>
              <a:gd name="connsiteY0" fmla="*/ 1391139 h 4365757"/>
              <a:gd name="connsiteX1" fmla="*/ 3719465 w 5207553"/>
              <a:gd name="connsiteY1" fmla="*/ 0 h 4365757"/>
              <a:gd name="connsiteX2" fmla="*/ 4004726 w 5207553"/>
              <a:gd name="connsiteY2" fmla="*/ 235469 h 4365757"/>
              <a:gd name="connsiteX3" fmla="*/ 4098511 w 5207553"/>
              <a:gd name="connsiteY3" fmla="*/ 227654 h 4365757"/>
              <a:gd name="connsiteX4" fmla="*/ 4223557 w 5207553"/>
              <a:gd name="connsiteY4" fmla="*/ 399593 h 4365757"/>
              <a:gd name="connsiteX5" fmla="*/ 4051618 w 5207553"/>
              <a:gd name="connsiteY5" fmla="*/ 618422 h 4365757"/>
              <a:gd name="connsiteX6" fmla="*/ 4215742 w 5207553"/>
              <a:gd name="connsiteY6" fmla="*/ 805993 h 4365757"/>
              <a:gd name="connsiteX7" fmla="*/ 4434572 w 5207553"/>
              <a:gd name="connsiteY7" fmla="*/ 954485 h 4365757"/>
              <a:gd name="connsiteX8" fmla="*/ 4645588 w 5207553"/>
              <a:gd name="connsiteY8" fmla="*/ 1165500 h 4365757"/>
              <a:gd name="connsiteX9" fmla="*/ 4747187 w 5207553"/>
              <a:gd name="connsiteY9" fmla="*/ 1188946 h 4365757"/>
              <a:gd name="connsiteX10" fmla="*/ 4825342 w 5207553"/>
              <a:gd name="connsiteY10" fmla="*/ 1493746 h 4365757"/>
              <a:gd name="connsiteX11" fmla="*/ 4903495 w 5207553"/>
              <a:gd name="connsiteY11" fmla="*/ 1642239 h 4365757"/>
              <a:gd name="connsiteX12" fmla="*/ 4872234 w 5207553"/>
              <a:gd name="connsiteY12" fmla="*/ 1712576 h 4365757"/>
              <a:gd name="connsiteX13" fmla="*/ 5075434 w 5207553"/>
              <a:gd name="connsiteY13" fmla="*/ 2056454 h 4365757"/>
              <a:gd name="connsiteX14" fmla="*/ 5153588 w 5207553"/>
              <a:gd name="connsiteY14" fmla="*/ 2064271 h 4365757"/>
              <a:gd name="connsiteX15" fmla="*/ 4235280 w 5207553"/>
              <a:gd name="connsiteY15" fmla="*/ 4365757 h 4365757"/>
              <a:gd name="connsiteX16" fmla="*/ 0 w 5207553"/>
              <a:gd name="connsiteY16" fmla="*/ 4365757 h 4365757"/>
              <a:gd name="connsiteX17" fmla="*/ 0 w 5207553"/>
              <a:gd name="connsiteY17" fmla="*/ 1391139 h 4365757"/>
              <a:gd name="connsiteX0" fmla="*/ 0 w 5207553"/>
              <a:gd name="connsiteY0" fmla="*/ 1391139 h 4365757"/>
              <a:gd name="connsiteX1" fmla="*/ 3719465 w 5207553"/>
              <a:gd name="connsiteY1" fmla="*/ 0 h 4365757"/>
              <a:gd name="connsiteX2" fmla="*/ 4004726 w 5207553"/>
              <a:gd name="connsiteY2" fmla="*/ 235469 h 4365757"/>
              <a:gd name="connsiteX3" fmla="*/ 4098511 w 5207553"/>
              <a:gd name="connsiteY3" fmla="*/ 227654 h 4365757"/>
              <a:gd name="connsiteX4" fmla="*/ 4223557 w 5207553"/>
              <a:gd name="connsiteY4" fmla="*/ 399593 h 4365757"/>
              <a:gd name="connsiteX5" fmla="*/ 4051618 w 5207553"/>
              <a:gd name="connsiteY5" fmla="*/ 618422 h 4365757"/>
              <a:gd name="connsiteX6" fmla="*/ 4215742 w 5207553"/>
              <a:gd name="connsiteY6" fmla="*/ 805993 h 4365757"/>
              <a:gd name="connsiteX7" fmla="*/ 4434572 w 5207553"/>
              <a:gd name="connsiteY7" fmla="*/ 954485 h 4365757"/>
              <a:gd name="connsiteX8" fmla="*/ 4645588 w 5207553"/>
              <a:gd name="connsiteY8" fmla="*/ 1165500 h 4365757"/>
              <a:gd name="connsiteX9" fmla="*/ 4747187 w 5207553"/>
              <a:gd name="connsiteY9" fmla="*/ 1188946 h 4365757"/>
              <a:gd name="connsiteX10" fmla="*/ 4825342 w 5207553"/>
              <a:gd name="connsiteY10" fmla="*/ 1493746 h 4365757"/>
              <a:gd name="connsiteX11" fmla="*/ 4903495 w 5207553"/>
              <a:gd name="connsiteY11" fmla="*/ 1642239 h 4365757"/>
              <a:gd name="connsiteX12" fmla="*/ 4872234 w 5207553"/>
              <a:gd name="connsiteY12" fmla="*/ 1712576 h 4365757"/>
              <a:gd name="connsiteX13" fmla="*/ 5075434 w 5207553"/>
              <a:gd name="connsiteY13" fmla="*/ 2056454 h 4365757"/>
              <a:gd name="connsiteX14" fmla="*/ 5153588 w 5207553"/>
              <a:gd name="connsiteY14" fmla="*/ 2064271 h 4365757"/>
              <a:gd name="connsiteX15" fmla="*/ 5051988 w 5207553"/>
              <a:gd name="connsiteY15" fmla="*/ 2720762 h 4365757"/>
              <a:gd name="connsiteX16" fmla="*/ 4235280 w 5207553"/>
              <a:gd name="connsiteY16" fmla="*/ 4365757 h 4365757"/>
              <a:gd name="connsiteX17" fmla="*/ 0 w 5207553"/>
              <a:gd name="connsiteY17" fmla="*/ 4365757 h 4365757"/>
              <a:gd name="connsiteX18" fmla="*/ 0 w 5207553"/>
              <a:gd name="connsiteY18" fmla="*/ 1391139 h 4365757"/>
              <a:gd name="connsiteX0" fmla="*/ 0 w 5230591"/>
              <a:gd name="connsiteY0" fmla="*/ 1391139 h 4469083"/>
              <a:gd name="connsiteX1" fmla="*/ 3719465 w 5230591"/>
              <a:gd name="connsiteY1" fmla="*/ 0 h 4469083"/>
              <a:gd name="connsiteX2" fmla="*/ 4004726 w 5230591"/>
              <a:gd name="connsiteY2" fmla="*/ 235469 h 4469083"/>
              <a:gd name="connsiteX3" fmla="*/ 4098511 w 5230591"/>
              <a:gd name="connsiteY3" fmla="*/ 227654 h 4469083"/>
              <a:gd name="connsiteX4" fmla="*/ 4223557 w 5230591"/>
              <a:gd name="connsiteY4" fmla="*/ 399593 h 4469083"/>
              <a:gd name="connsiteX5" fmla="*/ 4051618 w 5230591"/>
              <a:gd name="connsiteY5" fmla="*/ 618422 h 4469083"/>
              <a:gd name="connsiteX6" fmla="*/ 4215742 w 5230591"/>
              <a:gd name="connsiteY6" fmla="*/ 805993 h 4469083"/>
              <a:gd name="connsiteX7" fmla="*/ 4434572 w 5230591"/>
              <a:gd name="connsiteY7" fmla="*/ 954485 h 4469083"/>
              <a:gd name="connsiteX8" fmla="*/ 4645588 w 5230591"/>
              <a:gd name="connsiteY8" fmla="*/ 1165500 h 4469083"/>
              <a:gd name="connsiteX9" fmla="*/ 4747187 w 5230591"/>
              <a:gd name="connsiteY9" fmla="*/ 1188946 h 4469083"/>
              <a:gd name="connsiteX10" fmla="*/ 4825342 w 5230591"/>
              <a:gd name="connsiteY10" fmla="*/ 1493746 h 4469083"/>
              <a:gd name="connsiteX11" fmla="*/ 4903495 w 5230591"/>
              <a:gd name="connsiteY11" fmla="*/ 1642239 h 4469083"/>
              <a:gd name="connsiteX12" fmla="*/ 4872234 w 5230591"/>
              <a:gd name="connsiteY12" fmla="*/ 1712576 h 4469083"/>
              <a:gd name="connsiteX13" fmla="*/ 5075434 w 5230591"/>
              <a:gd name="connsiteY13" fmla="*/ 2056454 h 4469083"/>
              <a:gd name="connsiteX14" fmla="*/ 5153588 w 5230591"/>
              <a:gd name="connsiteY14" fmla="*/ 2064271 h 4469083"/>
              <a:gd name="connsiteX15" fmla="*/ 5161403 w 5230591"/>
              <a:gd name="connsiteY15" fmla="*/ 2970854 h 4469083"/>
              <a:gd name="connsiteX16" fmla="*/ 4235280 w 5230591"/>
              <a:gd name="connsiteY16" fmla="*/ 4365757 h 4469083"/>
              <a:gd name="connsiteX17" fmla="*/ 0 w 5230591"/>
              <a:gd name="connsiteY17" fmla="*/ 4365757 h 4469083"/>
              <a:gd name="connsiteX18" fmla="*/ 0 w 5230591"/>
              <a:gd name="connsiteY18" fmla="*/ 1391139 h 4469083"/>
              <a:gd name="connsiteX0" fmla="*/ 0 w 5255716"/>
              <a:gd name="connsiteY0" fmla="*/ 1391139 h 4469083"/>
              <a:gd name="connsiteX1" fmla="*/ 3719465 w 5255716"/>
              <a:gd name="connsiteY1" fmla="*/ 0 h 4469083"/>
              <a:gd name="connsiteX2" fmla="*/ 4004726 w 5255716"/>
              <a:gd name="connsiteY2" fmla="*/ 235469 h 4469083"/>
              <a:gd name="connsiteX3" fmla="*/ 4098511 w 5255716"/>
              <a:gd name="connsiteY3" fmla="*/ 227654 h 4469083"/>
              <a:gd name="connsiteX4" fmla="*/ 4223557 w 5255716"/>
              <a:gd name="connsiteY4" fmla="*/ 399593 h 4469083"/>
              <a:gd name="connsiteX5" fmla="*/ 4051618 w 5255716"/>
              <a:gd name="connsiteY5" fmla="*/ 618422 h 4469083"/>
              <a:gd name="connsiteX6" fmla="*/ 4215742 w 5255716"/>
              <a:gd name="connsiteY6" fmla="*/ 805993 h 4469083"/>
              <a:gd name="connsiteX7" fmla="*/ 4434572 w 5255716"/>
              <a:gd name="connsiteY7" fmla="*/ 954485 h 4469083"/>
              <a:gd name="connsiteX8" fmla="*/ 4645588 w 5255716"/>
              <a:gd name="connsiteY8" fmla="*/ 1165500 h 4469083"/>
              <a:gd name="connsiteX9" fmla="*/ 4747187 w 5255716"/>
              <a:gd name="connsiteY9" fmla="*/ 1188946 h 4469083"/>
              <a:gd name="connsiteX10" fmla="*/ 4825342 w 5255716"/>
              <a:gd name="connsiteY10" fmla="*/ 1493746 h 4469083"/>
              <a:gd name="connsiteX11" fmla="*/ 4903495 w 5255716"/>
              <a:gd name="connsiteY11" fmla="*/ 1642239 h 4469083"/>
              <a:gd name="connsiteX12" fmla="*/ 4872234 w 5255716"/>
              <a:gd name="connsiteY12" fmla="*/ 1712576 h 4469083"/>
              <a:gd name="connsiteX13" fmla="*/ 5075434 w 5255716"/>
              <a:gd name="connsiteY13" fmla="*/ 2056454 h 4469083"/>
              <a:gd name="connsiteX14" fmla="*/ 5153588 w 5255716"/>
              <a:gd name="connsiteY14" fmla="*/ 2064271 h 4469083"/>
              <a:gd name="connsiteX15" fmla="*/ 5223926 w 5255716"/>
              <a:gd name="connsiteY15" fmla="*/ 2494115 h 4469083"/>
              <a:gd name="connsiteX16" fmla="*/ 5161403 w 5255716"/>
              <a:gd name="connsiteY16" fmla="*/ 2970854 h 4469083"/>
              <a:gd name="connsiteX17" fmla="*/ 4235280 w 5255716"/>
              <a:gd name="connsiteY17" fmla="*/ 4365757 h 4469083"/>
              <a:gd name="connsiteX18" fmla="*/ 0 w 5255716"/>
              <a:gd name="connsiteY18" fmla="*/ 4365757 h 4469083"/>
              <a:gd name="connsiteX19" fmla="*/ 0 w 5255716"/>
              <a:gd name="connsiteY19" fmla="*/ 1391139 h 4469083"/>
              <a:gd name="connsiteX0" fmla="*/ 0 w 5246717"/>
              <a:gd name="connsiteY0" fmla="*/ 1391139 h 4469083"/>
              <a:gd name="connsiteX1" fmla="*/ 3719465 w 5246717"/>
              <a:gd name="connsiteY1" fmla="*/ 0 h 4469083"/>
              <a:gd name="connsiteX2" fmla="*/ 4004726 w 5246717"/>
              <a:gd name="connsiteY2" fmla="*/ 235469 h 4469083"/>
              <a:gd name="connsiteX3" fmla="*/ 4098511 w 5246717"/>
              <a:gd name="connsiteY3" fmla="*/ 227654 h 4469083"/>
              <a:gd name="connsiteX4" fmla="*/ 4223557 w 5246717"/>
              <a:gd name="connsiteY4" fmla="*/ 399593 h 4469083"/>
              <a:gd name="connsiteX5" fmla="*/ 4051618 w 5246717"/>
              <a:gd name="connsiteY5" fmla="*/ 618422 h 4469083"/>
              <a:gd name="connsiteX6" fmla="*/ 4215742 w 5246717"/>
              <a:gd name="connsiteY6" fmla="*/ 805993 h 4469083"/>
              <a:gd name="connsiteX7" fmla="*/ 4434572 w 5246717"/>
              <a:gd name="connsiteY7" fmla="*/ 954485 h 4469083"/>
              <a:gd name="connsiteX8" fmla="*/ 4645588 w 5246717"/>
              <a:gd name="connsiteY8" fmla="*/ 1165500 h 4469083"/>
              <a:gd name="connsiteX9" fmla="*/ 4747187 w 5246717"/>
              <a:gd name="connsiteY9" fmla="*/ 1188946 h 4469083"/>
              <a:gd name="connsiteX10" fmla="*/ 4825342 w 5246717"/>
              <a:gd name="connsiteY10" fmla="*/ 1493746 h 4469083"/>
              <a:gd name="connsiteX11" fmla="*/ 4903495 w 5246717"/>
              <a:gd name="connsiteY11" fmla="*/ 1642239 h 4469083"/>
              <a:gd name="connsiteX12" fmla="*/ 4872234 w 5246717"/>
              <a:gd name="connsiteY12" fmla="*/ 1712576 h 4469083"/>
              <a:gd name="connsiteX13" fmla="*/ 5075434 w 5246717"/>
              <a:gd name="connsiteY13" fmla="*/ 2056454 h 4469083"/>
              <a:gd name="connsiteX14" fmla="*/ 5153588 w 5246717"/>
              <a:gd name="connsiteY14" fmla="*/ 2064271 h 4469083"/>
              <a:gd name="connsiteX15" fmla="*/ 5200479 w 5246717"/>
              <a:gd name="connsiteY15" fmla="*/ 2556638 h 4469083"/>
              <a:gd name="connsiteX16" fmla="*/ 5161403 w 5246717"/>
              <a:gd name="connsiteY16" fmla="*/ 2970854 h 4469083"/>
              <a:gd name="connsiteX17" fmla="*/ 4235280 w 5246717"/>
              <a:gd name="connsiteY17" fmla="*/ 4365757 h 4469083"/>
              <a:gd name="connsiteX18" fmla="*/ 0 w 5246717"/>
              <a:gd name="connsiteY18" fmla="*/ 4365757 h 4469083"/>
              <a:gd name="connsiteX19" fmla="*/ 0 w 5246717"/>
              <a:gd name="connsiteY19" fmla="*/ 1391139 h 4469083"/>
              <a:gd name="connsiteX0" fmla="*/ 0 w 5246717"/>
              <a:gd name="connsiteY0" fmla="*/ 1391139 h 4365757"/>
              <a:gd name="connsiteX1" fmla="*/ 3719465 w 5246717"/>
              <a:gd name="connsiteY1" fmla="*/ 0 h 4365757"/>
              <a:gd name="connsiteX2" fmla="*/ 4004726 w 5246717"/>
              <a:gd name="connsiteY2" fmla="*/ 235469 h 4365757"/>
              <a:gd name="connsiteX3" fmla="*/ 4098511 w 5246717"/>
              <a:gd name="connsiteY3" fmla="*/ 227654 h 4365757"/>
              <a:gd name="connsiteX4" fmla="*/ 4223557 w 5246717"/>
              <a:gd name="connsiteY4" fmla="*/ 399593 h 4365757"/>
              <a:gd name="connsiteX5" fmla="*/ 4051618 w 5246717"/>
              <a:gd name="connsiteY5" fmla="*/ 618422 h 4365757"/>
              <a:gd name="connsiteX6" fmla="*/ 4215742 w 5246717"/>
              <a:gd name="connsiteY6" fmla="*/ 805993 h 4365757"/>
              <a:gd name="connsiteX7" fmla="*/ 4434572 w 5246717"/>
              <a:gd name="connsiteY7" fmla="*/ 954485 h 4365757"/>
              <a:gd name="connsiteX8" fmla="*/ 4645588 w 5246717"/>
              <a:gd name="connsiteY8" fmla="*/ 1165500 h 4365757"/>
              <a:gd name="connsiteX9" fmla="*/ 4747187 w 5246717"/>
              <a:gd name="connsiteY9" fmla="*/ 1188946 h 4365757"/>
              <a:gd name="connsiteX10" fmla="*/ 4825342 w 5246717"/>
              <a:gd name="connsiteY10" fmla="*/ 1493746 h 4365757"/>
              <a:gd name="connsiteX11" fmla="*/ 4903495 w 5246717"/>
              <a:gd name="connsiteY11" fmla="*/ 1642239 h 4365757"/>
              <a:gd name="connsiteX12" fmla="*/ 4872234 w 5246717"/>
              <a:gd name="connsiteY12" fmla="*/ 1712576 h 4365757"/>
              <a:gd name="connsiteX13" fmla="*/ 5075434 w 5246717"/>
              <a:gd name="connsiteY13" fmla="*/ 2056454 h 4365757"/>
              <a:gd name="connsiteX14" fmla="*/ 5153588 w 5246717"/>
              <a:gd name="connsiteY14" fmla="*/ 2064271 h 4365757"/>
              <a:gd name="connsiteX15" fmla="*/ 5200479 w 5246717"/>
              <a:gd name="connsiteY15" fmla="*/ 2556638 h 4365757"/>
              <a:gd name="connsiteX16" fmla="*/ 5161403 w 5246717"/>
              <a:gd name="connsiteY16" fmla="*/ 2970854 h 4365757"/>
              <a:gd name="connsiteX17" fmla="*/ 3594419 w 5246717"/>
              <a:gd name="connsiteY17" fmla="*/ 3302865 h 4365757"/>
              <a:gd name="connsiteX18" fmla="*/ 0 w 5246717"/>
              <a:gd name="connsiteY18" fmla="*/ 4365757 h 4365757"/>
              <a:gd name="connsiteX19" fmla="*/ 0 w 5246717"/>
              <a:gd name="connsiteY19" fmla="*/ 1391139 h 4365757"/>
              <a:gd name="connsiteX0" fmla="*/ 0 w 5221011"/>
              <a:gd name="connsiteY0" fmla="*/ 1391139 h 4365757"/>
              <a:gd name="connsiteX1" fmla="*/ 3719465 w 5221011"/>
              <a:gd name="connsiteY1" fmla="*/ 0 h 4365757"/>
              <a:gd name="connsiteX2" fmla="*/ 4004726 w 5221011"/>
              <a:gd name="connsiteY2" fmla="*/ 235469 h 4365757"/>
              <a:gd name="connsiteX3" fmla="*/ 4098511 w 5221011"/>
              <a:gd name="connsiteY3" fmla="*/ 227654 h 4365757"/>
              <a:gd name="connsiteX4" fmla="*/ 4223557 w 5221011"/>
              <a:gd name="connsiteY4" fmla="*/ 399593 h 4365757"/>
              <a:gd name="connsiteX5" fmla="*/ 4051618 w 5221011"/>
              <a:gd name="connsiteY5" fmla="*/ 618422 h 4365757"/>
              <a:gd name="connsiteX6" fmla="*/ 4215742 w 5221011"/>
              <a:gd name="connsiteY6" fmla="*/ 805993 h 4365757"/>
              <a:gd name="connsiteX7" fmla="*/ 4434572 w 5221011"/>
              <a:gd name="connsiteY7" fmla="*/ 954485 h 4365757"/>
              <a:gd name="connsiteX8" fmla="*/ 4645588 w 5221011"/>
              <a:gd name="connsiteY8" fmla="*/ 1165500 h 4365757"/>
              <a:gd name="connsiteX9" fmla="*/ 4747187 w 5221011"/>
              <a:gd name="connsiteY9" fmla="*/ 1188946 h 4365757"/>
              <a:gd name="connsiteX10" fmla="*/ 4825342 w 5221011"/>
              <a:gd name="connsiteY10" fmla="*/ 1493746 h 4365757"/>
              <a:gd name="connsiteX11" fmla="*/ 4903495 w 5221011"/>
              <a:gd name="connsiteY11" fmla="*/ 1642239 h 4365757"/>
              <a:gd name="connsiteX12" fmla="*/ 4872234 w 5221011"/>
              <a:gd name="connsiteY12" fmla="*/ 1712576 h 4365757"/>
              <a:gd name="connsiteX13" fmla="*/ 5075434 w 5221011"/>
              <a:gd name="connsiteY13" fmla="*/ 2056454 h 4365757"/>
              <a:gd name="connsiteX14" fmla="*/ 5153588 w 5221011"/>
              <a:gd name="connsiteY14" fmla="*/ 2064271 h 4365757"/>
              <a:gd name="connsiteX15" fmla="*/ 5200479 w 5221011"/>
              <a:gd name="connsiteY15" fmla="*/ 2556638 h 4365757"/>
              <a:gd name="connsiteX16" fmla="*/ 5161403 w 5221011"/>
              <a:gd name="connsiteY16" fmla="*/ 2970854 h 4365757"/>
              <a:gd name="connsiteX17" fmla="*/ 4575249 w 5221011"/>
              <a:gd name="connsiteY17" fmla="*/ 3158423 h 4365757"/>
              <a:gd name="connsiteX18" fmla="*/ 3594419 w 5221011"/>
              <a:gd name="connsiteY18" fmla="*/ 3302865 h 4365757"/>
              <a:gd name="connsiteX19" fmla="*/ 0 w 5221011"/>
              <a:gd name="connsiteY19" fmla="*/ 4365757 h 4365757"/>
              <a:gd name="connsiteX20" fmla="*/ 0 w 5221011"/>
              <a:gd name="connsiteY20" fmla="*/ 1391139 h 4365757"/>
              <a:gd name="connsiteX0" fmla="*/ 0 w 5221011"/>
              <a:gd name="connsiteY0" fmla="*/ 1391139 h 4365757"/>
              <a:gd name="connsiteX1" fmla="*/ 3719465 w 5221011"/>
              <a:gd name="connsiteY1" fmla="*/ 0 h 4365757"/>
              <a:gd name="connsiteX2" fmla="*/ 4004726 w 5221011"/>
              <a:gd name="connsiteY2" fmla="*/ 235469 h 4365757"/>
              <a:gd name="connsiteX3" fmla="*/ 4098511 w 5221011"/>
              <a:gd name="connsiteY3" fmla="*/ 227654 h 4365757"/>
              <a:gd name="connsiteX4" fmla="*/ 4223557 w 5221011"/>
              <a:gd name="connsiteY4" fmla="*/ 399593 h 4365757"/>
              <a:gd name="connsiteX5" fmla="*/ 4051618 w 5221011"/>
              <a:gd name="connsiteY5" fmla="*/ 618422 h 4365757"/>
              <a:gd name="connsiteX6" fmla="*/ 4215742 w 5221011"/>
              <a:gd name="connsiteY6" fmla="*/ 805993 h 4365757"/>
              <a:gd name="connsiteX7" fmla="*/ 4434572 w 5221011"/>
              <a:gd name="connsiteY7" fmla="*/ 954485 h 4365757"/>
              <a:gd name="connsiteX8" fmla="*/ 4645588 w 5221011"/>
              <a:gd name="connsiteY8" fmla="*/ 1165500 h 4365757"/>
              <a:gd name="connsiteX9" fmla="*/ 4747187 w 5221011"/>
              <a:gd name="connsiteY9" fmla="*/ 1188946 h 4365757"/>
              <a:gd name="connsiteX10" fmla="*/ 4825342 w 5221011"/>
              <a:gd name="connsiteY10" fmla="*/ 1493746 h 4365757"/>
              <a:gd name="connsiteX11" fmla="*/ 4903495 w 5221011"/>
              <a:gd name="connsiteY11" fmla="*/ 1642239 h 4365757"/>
              <a:gd name="connsiteX12" fmla="*/ 4872234 w 5221011"/>
              <a:gd name="connsiteY12" fmla="*/ 1712576 h 4365757"/>
              <a:gd name="connsiteX13" fmla="*/ 5075434 w 5221011"/>
              <a:gd name="connsiteY13" fmla="*/ 2056454 h 4365757"/>
              <a:gd name="connsiteX14" fmla="*/ 5153588 w 5221011"/>
              <a:gd name="connsiteY14" fmla="*/ 2064271 h 4365757"/>
              <a:gd name="connsiteX15" fmla="*/ 5200479 w 5221011"/>
              <a:gd name="connsiteY15" fmla="*/ 2556638 h 4365757"/>
              <a:gd name="connsiteX16" fmla="*/ 5161403 w 5221011"/>
              <a:gd name="connsiteY16" fmla="*/ 2970854 h 4365757"/>
              <a:gd name="connsiteX17" fmla="*/ 4450203 w 5221011"/>
              <a:gd name="connsiteY17" fmla="*/ 3025562 h 4365757"/>
              <a:gd name="connsiteX18" fmla="*/ 3594419 w 5221011"/>
              <a:gd name="connsiteY18" fmla="*/ 3302865 h 4365757"/>
              <a:gd name="connsiteX19" fmla="*/ 0 w 5221011"/>
              <a:gd name="connsiteY19" fmla="*/ 4365757 h 4365757"/>
              <a:gd name="connsiteX20" fmla="*/ 0 w 5221011"/>
              <a:gd name="connsiteY20" fmla="*/ 1391139 h 4365757"/>
              <a:gd name="connsiteX0" fmla="*/ 0 w 5221011"/>
              <a:gd name="connsiteY0" fmla="*/ 1391139 h 4365757"/>
              <a:gd name="connsiteX1" fmla="*/ 3719465 w 5221011"/>
              <a:gd name="connsiteY1" fmla="*/ 0 h 4365757"/>
              <a:gd name="connsiteX2" fmla="*/ 4004726 w 5221011"/>
              <a:gd name="connsiteY2" fmla="*/ 235469 h 4365757"/>
              <a:gd name="connsiteX3" fmla="*/ 4098511 w 5221011"/>
              <a:gd name="connsiteY3" fmla="*/ 227654 h 4365757"/>
              <a:gd name="connsiteX4" fmla="*/ 4223557 w 5221011"/>
              <a:gd name="connsiteY4" fmla="*/ 399593 h 4365757"/>
              <a:gd name="connsiteX5" fmla="*/ 4051618 w 5221011"/>
              <a:gd name="connsiteY5" fmla="*/ 618422 h 4365757"/>
              <a:gd name="connsiteX6" fmla="*/ 4215742 w 5221011"/>
              <a:gd name="connsiteY6" fmla="*/ 805993 h 4365757"/>
              <a:gd name="connsiteX7" fmla="*/ 4434572 w 5221011"/>
              <a:gd name="connsiteY7" fmla="*/ 954485 h 4365757"/>
              <a:gd name="connsiteX8" fmla="*/ 4645588 w 5221011"/>
              <a:gd name="connsiteY8" fmla="*/ 1165500 h 4365757"/>
              <a:gd name="connsiteX9" fmla="*/ 4747187 w 5221011"/>
              <a:gd name="connsiteY9" fmla="*/ 1188946 h 4365757"/>
              <a:gd name="connsiteX10" fmla="*/ 4825342 w 5221011"/>
              <a:gd name="connsiteY10" fmla="*/ 1493746 h 4365757"/>
              <a:gd name="connsiteX11" fmla="*/ 4903495 w 5221011"/>
              <a:gd name="connsiteY11" fmla="*/ 1642239 h 4365757"/>
              <a:gd name="connsiteX12" fmla="*/ 4872234 w 5221011"/>
              <a:gd name="connsiteY12" fmla="*/ 1712576 h 4365757"/>
              <a:gd name="connsiteX13" fmla="*/ 5075434 w 5221011"/>
              <a:gd name="connsiteY13" fmla="*/ 2056454 h 4365757"/>
              <a:gd name="connsiteX14" fmla="*/ 5153588 w 5221011"/>
              <a:gd name="connsiteY14" fmla="*/ 2064271 h 4365757"/>
              <a:gd name="connsiteX15" fmla="*/ 5200479 w 5221011"/>
              <a:gd name="connsiteY15" fmla="*/ 2556638 h 4365757"/>
              <a:gd name="connsiteX16" fmla="*/ 5161403 w 5221011"/>
              <a:gd name="connsiteY16" fmla="*/ 2970854 h 4365757"/>
              <a:gd name="connsiteX17" fmla="*/ 4450203 w 5221011"/>
              <a:gd name="connsiteY17" fmla="*/ 3025562 h 4365757"/>
              <a:gd name="connsiteX18" fmla="*/ 3594419 w 5221011"/>
              <a:gd name="connsiteY18" fmla="*/ 3302865 h 4365757"/>
              <a:gd name="connsiteX19" fmla="*/ 0 w 5221011"/>
              <a:gd name="connsiteY19" fmla="*/ 4365757 h 4365757"/>
              <a:gd name="connsiteX20" fmla="*/ 0 w 5221011"/>
              <a:gd name="connsiteY20" fmla="*/ 1391139 h 4365757"/>
              <a:gd name="connsiteX0" fmla="*/ 0 w 5236051"/>
              <a:gd name="connsiteY0" fmla="*/ 1391139 h 4365757"/>
              <a:gd name="connsiteX1" fmla="*/ 3719465 w 5236051"/>
              <a:gd name="connsiteY1" fmla="*/ 0 h 4365757"/>
              <a:gd name="connsiteX2" fmla="*/ 4004726 w 5236051"/>
              <a:gd name="connsiteY2" fmla="*/ 235469 h 4365757"/>
              <a:gd name="connsiteX3" fmla="*/ 4098511 w 5236051"/>
              <a:gd name="connsiteY3" fmla="*/ 227654 h 4365757"/>
              <a:gd name="connsiteX4" fmla="*/ 4223557 w 5236051"/>
              <a:gd name="connsiteY4" fmla="*/ 399593 h 4365757"/>
              <a:gd name="connsiteX5" fmla="*/ 4051618 w 5236051"/>
              <a:gd name="connsiteY5" fmla="*/ 618422 h 4365757"/>
              <a:gd name="connsiteX6" fmla="*/ 4215742 w 5236051"/>
              <a:gd name="connsiteY6" fmla="*/ 805993 h 4365757"/>
              <a:gd name="connsiteX7" fmla="*/ 4434572 w 5236051"/>
              <a:gd name="connsiteY7" fmla="*/ 954485 h 4365757"/>
              <a:gd name="connsiteX8" fmla="*/ 4645588 w 5236051"/>
              <a:gd name="connsiteY8" fmla="*/ 1165500 h 4365757"/>
              <a:gd name="connsiteX9" fmla="*/ 4747187 w 5236051"/>
              <a:gd name="connsiteY9" fmla="*/ 1188946 h 4365757"/>
              <a:gd name="connsiteX10" fmla="*/ 4825342 w 5236051"/>
              <a:gd name="connsiteY10" fmla="*/ 1493746 h 4365757"/>
              <a:gd name="connsiteX11" fmla="*/ 4903495 w 5236051"/>
              <a:gd name="connsiteY11" fmla="*/ 1642239 h 4365757"/>
              <a:gd name="connsiteX12" fmla="*/ 4872234 w 5236051"/>
              <a:gd name="connsiteY12" fmla="*/ 1712576 h 4365757"/>
              <a:gd name="connsiteX13" fmla="*/ 5075434 w 5236051"/>
              <a:gd name="connsiteY13" fmla="*/ 2056454 h 4365757"/>
              <a:gd name="connsiteX14" fmla="*/ 5153588 w 5236051"/>
              <a:gd name="connsiteY14" fmla="*/ 2064271 h 4365757"/>
              <a:gd name="connsiteX15" fmla="*/ 5200479 w 5236051"/>
              <a:gd name="connsiteY15" fmla="*/ 2556638 h 4365757"/>
              <a:gd name="connsiteX16" fmla="*/ 5161403 w 5236051"/>
              <a:gd name="connsiteY16" fmla="*/ 2970854 h 4365757"/>
              <a:gd name="connsiteX17" fmla="*/ 4450203 w 5236051"/>
              <a:gd name="connsiteY17" fmla="*/ 3025562 h 4365757"/>
              <a:gd name="connsiteX18" fmla="*/ 3594419 w 5236051"/>
              <a:gd name="connsiteY18" fmla="*/ 3302865 h 4365757"/>
              <a:gd name="connsiteX19" fmla="*/ 0 w 5236051"/>
              <a:gd name="connsiteY19" fmla="*/ 4365757 h 4365757"/>
              <a:gd name="connsiteX20" fmla="*/ 0 w 5236051"/>
              <a:gd name="connsiteY20" fmla="*/ 1391139 h 4365757"/>
              <a:gd name="connsiteX0" fmla="*/ 0 w 5222875"/>
              <a:gd name="connsiteY0" fmla="*/ 1391139 h 4365757"/>
              <a:gd name="connsiteX1" fmla="*/ 3719465 w 5222875"/>
              <a:gd name="connsiteY1" fmla="*/ 0 h 4365757"/>
              <a:gd name="connsiteX2" fmla="*/ 4004726 w 5222875"/>
              <a:gd name="connsiteY2" fmla="*/ 235469 h 4365757"/>
              <a:gd name="connsiteX3" fmla="*/ 4098511 w 5222875"/>
              <a:gd name="connsiteY3" fmla="*/ 227654 h 4365757"/>
              <a:gd name="connsiteX4" fmla="*/ 4223557 w 5222875"/>
              <a:gd name="connsiteY4" fmla="*/ 399593 h 4365757"/>
              <a:gd name="connsiteX5" fmla="*/ 4051618 w 5222875"/>
              <a:gd name="connsiteY5" fmla="*/ 618422 h 4365757"/>
              <a:gd name="connsiteX6" fmla="*/ 4215742 w 5222875"/>
              <a:gd name="connsiteY6" fmla="*/ 805993 h 4365757"/>
              <a:gd name="connsiteX7" fmla="*/ 4434572 w 5222875"/>
              <a:gd name="connsiteY7" fmla="*/ 954485 h 4365757"/>
              <a:gd name="connsiteX8" fmla="*/ 4645588 w 5222875"/>
              <a:gd name="connsiteY8" fmla="*/ 1165500 h 4365757"/>
              <a:gd name="connsiteX9" fmla="*/ 4747187 w 5222875"/>
              <a:gd name="connsiteY9" fmla="*/ 1188946 h 4365757"/>
              <a:gd name="connsiteX10" fmla="*/ 4825342 w 5222875"/>
              <a:gd name="connsiteY10" fmla="*/ 1493746 h 4365757"/>
              <a:gd name="connsiteX11" fmla="*/ 4903495 w 5222875"/>
              <a:gd name="connsiteY11" fmla="*/ 1642239 h 4365757"/>
              <a:gd name="connsiteX12" fmla="*/ 4872234 w 5222875"/>
              <a:gd name="connsiteY12" fmla="*/ 1712576 h 4365757"/>
              <a:gd name="connsiteX13" fmla="*/ 5075434 w 5222875"/>
              <a:gd name="connsiteY13" fmla="*/ 2056454 h 4365757"/>
              <a:gd name="connsiteX14" fmla="*/ 5153588 w 5222875"/>
              <a:gd name="connsiteY14" fmla="*/ 2064271 h 4365757"/>
              <a:gd name="connsiteX15" fmla="*/ 5200479 w 5222875"/>
              <a:gd name="connsiteY15" fmla="*/ 2556638 h 4365757"/>
              <a:gd name="connsiteX16" fmla="*/ 5161403 w 5222875"/>
              <a:gd name="connsiteY16" fmla="*/ 2970854 h 4365757"/>
              <a:gd name="connsiteX17" fmla="*/ 4450203 w 5222875"/>
              <a:gd name="connsiteY17" fmla="*/ 3025562 h 4365757"/>
              <a:gd name="connsiteX18" fmla="*/ 3594419 w 5222875"/>
              <a:gd name="connsiteY18" fmla="*/ 3302865 h 4365757"/>
              <a:gd name="connsiteX19" fmla="*/ 0 w 5222875"/>
              <a:gd name="connsiteY19" fmla="*/ 4365757 h 4365757"/>
              <a:gd name="connsiteX20" fmla="*/ 0 w 5222875"/>
              <a:gd name="connsiteY20" fmla="*/ 1391139 h 4365757"/>
              <a:gd name="connsiteX0" fmla="*/ 0 w 5258656"/>
              <a:gd name="connsiteY0" fmla="*/ 1391139 h 4365757"/>
              <a:gd name="connsiteX1" fmla="*/ 3719465 w 5258656"/>
              <a:gd name="connsiteY1" fmla="*/ 0 h 4365757"/>
              <a:gd name="connsiteX2" fmla="*/ 4004726 w 5258656"/>
              <a:gd name="connsiteY2" fmla="*/ 235469 h 4365757"/>
              <a:gd name="connsiteX3" fmla="*/ 4098511 w 5258656"/>
              <a:gd name="connsiteY3" fmla="*/ 227654 h 4365757"/>
              <a:gd name="connsiteX4" fmla="*/ 4223557 w 5258656"/>
              <a:gd name="connsiteY4" fmla="*/ 399593 h 4365757"/>
              <a:gd name="connsiteX5" fmla="*/ 4051618 w 5258656"/>
              <a:gd name="connsiteY5" fmla="*/ 618422 h 4365757"/>
              <a:gd name="connsiteX6" fmla="*/ 4215742 w 5258656"/>
              <a:gd name="connsiteY6" fmla="*/ 805993 h 4365757"/>
              <a:gd name="connsiteX7" fmla="*/ 4434572 w 5258656"/>
              <a:gd name="connsiteY7" fmla="*/ 954485 h 4365757"/>
              <a:gd name="connsiteX8" fmla="*/ 4645588 w 5258656"/>
              <a:gd name="connsiteY8" fmla="*/ 1165500 h 4365757"/>
              <a:gd name="connsiteX9" fmla="*/ 4747187 w 5258656"/>
              <a:gd name="connsiteY9" fmla="*/ 1188946 h 4365757"/>
              <a:gd name="connsiteX10" fmla="*/ 4825342 w 5258656"/>
              <a:gd name="connsiteY10" fmla="*/ 1493746 h 4365757"/>
              <a:gd name="connsiteX11" fmla="*/ 4903495 w 5258656"/>
              <a:gd name="connsiteY11" fmla="*/ 1642239 h 4365757"/>
              <a:gd name="connsiteX12" fmla="*/ 4872234 w 5258656"/>
              <a:gd name="connsiteY12" fmla="*/ 1712576 h 4365757"/>
              <a:gd name="connsiteX13" fmla="*/ 5075434 w 5258656"/>
              <a:gd name="connsiteY13" fmla="*/ 2056454 h 4365757"/>
              <a:gd name="connsiteX14" fmla="*/ 5153588 w 5258656"/>
              <a:gd name="connsiteY14" fmla="*/ 2064271 h 4365757"/>
              <a:gd name="connsiteX15" fmla="*/ 5200479 w 5258656"/>
              <a:gd name="connsiteY15" fmla="*/ 2556638 h 4365757"/>
              <a:gd name="connsiteX16" fmla="*/ 5161403 w 5258656"/>
              <a:gd name="connsiteY16" fmla="*/ 2970854 h 4365757"/>
              <a:gd name="connsiteX17" fmla="*/ 4450203 w 5258656"/>
              <a:gd name="connsiteY17" fmla="*/ 3025562 h 4365757"/>
              <a:gd name="connsiteX18" fmla="*/ 3594419 w 5258656"/>
              <a:gd name="connsiteY18" fmla="*/ 3302865 h 4365757"/>
              <a:gd name="connsiteX19" fmla="*/ 0 w 5258656"/>
              <a:gd name="connsiteY19" fmla="*/ 4365757 h 4365757"/>
              <a:gd name="connsiteX20" fmla="*/ 0 w 5258656"/>
              <a:gd name="connsiteY20" fmla="*/ 1391139 h 4365757"/>
              <a:gd name="connsiteX0" fmla="*/ 0 w 5915148"/>
              <a:gd name="connsiteY0" fmla="*/ 1062893 h 4365757"/>
              <a:gd name="connsiteX1" fmla="*/ 4375957 w 5915148"/>
              <a:gd name="connsiteY1" fmla="*/ 0 h 4365757"/>
              <a:gd name="connsiteX2" fmla="*/ 4661218 w 5915148"/>
              <a:gd name="connsiteY2" fmla="*/ 235469 h 4365757"/>
              <a:gd name="connsiteX3" fmla="*/ 4755003 w 5915148"/>
              <a:gd name="connsiteY3" fmla="*/ 227654 h 4365757"/>
              <a:gd name="connsiteX4" fmla="*/ 4880049 w 5915148"/>
              <a:gd name="connsiteY4" fmla="*/ 399593 h 4365757"/>
              <a:gd name="connsiteX5" fmla="*/ 4708110 w 5915148"/>
              <a:gd name="connsiteY5" fmla="*/ 618422 h 4365757"/>
              <a:gd name="connsiteX6" fmla="*/ 4872234 w 5915148"/>
              <a:gd name="connsiteY6" fmla="*/ 805993 h 4365757"/>
              <a:gd name="connsiteX7" fmla="*/ 5091064 w 5915148"/>
              <a:gd name="connsiteY7" fmla="*/ 954485 h 4365757"/>
              <a:gd name="connsiteX8" fmla="*/ 5302080 w 5915148"/>
              <a:gd name="connsiteY8" fmla="*/ 1165500 h 4365757"/>
              <a:gd name="connsiteX9" fmla="*/ 5403679 w 5915148"/>
              <a:gd name="connsiteY9" fmla="*/ 1188946 h 4365757"/>
              <a:gd name="connsiteX10" fmla="*/ 5481834 w 5915148"/>
              <a:gd name="connsiteY10" fmla="*/ 1493746 h 4365757"/>
              <a:gd name="connsiteX11" fmla="*/ 5559987 w 5915148"/>
              <a:gd name="connsiteY11" fmla="*/ 1642239 h 4365757"/>
              <a:gd name="connsiteX12" fmla="*/ 5528726 w 5915148"/>
              <a:gd name="connsiteY12" fmla="*/ 1712576 h 4365757"/>
              <a:gd name="connsiteX13" fmla="*/ 5731926 w 5915148"/>
              <a:gd name="connsiteY13" fmla="*/ 2056454 h 4365757"/>
              <a:gd name="connsiteX14" fmla="*/ 5810080 w 5915148"/>
              <a:gd name="connsiteY14" fmla="*/ 2064271 h 4365757"/>
              <a:gd name="connsiteX15" fmla="*/ 5856971 w 5915148"/>
              <a:gd name="connsiteY15" fmla="*/ 2556638 h 4365757"/>
              <a:gd name="connsiteX16" fmla="*/ 5817895 w 5915148"/>
              <a:gd name="connsiteY16" fmla="*/ 2970854 h 4365757"/>
              <a:gd name="connsiteX17" fmla="*/ 5106695 w 5915148"/>
              <a:gd name="connsiteY17" fmla="*/ 3025562 h 4365757"/>
              <a:gd name="connsiteX18" fmla="*/ 4250911 w 5915148"/>
              <a:gd name="connsiteY18" fmla="*/ 3302865 h 4365757"/>
              <a:gd name="connsiteX19" fmla="*/ 656492 w 5915148"/>
              <a:gd name="connsiteY19" fmla="*/ 4365757 h 4365757"/>
              <a:gd name="connsiteX20" fmla="*/ 0 w 5915148"/>
              <a:gd name="connsiteY20" fmla="*/ 1062893 h 4365757"/>
              <a:gd name="connsiteX0" fmla="*/ 153060 w 6068208"/>
              <a:gd name="connsiteY0" fmla="*/ 1062893 h 4378059"/>
              <a:gd name="connsiteX1" fmla="*/ 4529017 w 6068208"/>
              <a:gd name="connsiteY1" fmla="*/ 0 h 4378059"/>
              <a:gd name="connsiteX2" fmla="*/ 4814278 w 6068208"/>
              <a:gd name="connsiteY2" fmla="*/ 235469 h 4378059"/>
              <a:gd name="connsiteX3" fmla="*/ 4908063 w 6068208"/>
              <a:gd name="connsiteY3" fmla="*/ 227654 h 4378059"/>
              <a:gd name="connsiteX4" fmla="*/ 5033109 w 6068208"/>
              <a:gd name="connsiteY4" fmla="*/ 399593 h 4378059"/>
              <a:gd name="connsiteX5" fmla="*/ 4861170 w 6068208"/>
              <a:gd name="connsiteY5" fmla="*/ 618422 h 4378059"/>
              <a:gd name="connsiteX6" fmla="*/ 5025294 w 6068208"/>
              <a:gd name="connsiteY6" fmla="*/ 805993 h 4378059"/>
              <a:gd name="connsiteX7" fmla="*/ 5244124 w 6068208"/>
              <a:gd name="connsiteY7" fmla="*/ 954485 h 4378059"/>
              <a:gd name="connsiteX8" fmla="*/ 5455140 w 6068208"/>
              <a:gd name="connsiteY8" fmla="*/ 1165500 h 4378059"/>
              <a:gd name="connsiteX9" fmla="*/ 5556739 w 6068208"/>
              <a:gd name="connsiteY9" fmla="*/ 1188946 h 4378059"/>
              <a:gd name="connsiteX10" fmla="*/ 5634894 w 6068208"/>
              <a:gd name="connsiteY10" fmla="*/ 1493746 h 4378059"/>
              <a:gd name="connsiteX11" fmla="*/ 5713047 w 6068208"/>
              <a:gd name="connsiteY11" fmla="*/ 1642239 h 4378059"/>
              <a:gd name="connsiteX12" fmla="*/ 5681786 w 6068208"/>
              <a:gd name="connsiteY12" fmla="*/ 1712576 h 4378059"/>
              <a:gd name="connsiteX13" fmla="*/ 5884986 w 6068208"/>
              <a:gd name="connsiteY13" fmla="*/ 2056454 h 4378059"/>
              <a:gd name="connsiteX14" fmla="*/ 5963140 w 6068208"/>
              <a:gd name="connsiteY14" fmla="*/ 2064271 h 4378059"/>
              <a:gd name="connsiteX15" fmla="*/ 6010031 w 6068208"/>
              <a:gd name="connsiteY15" fmla="*/ 2556638 h 4378059"/>
              <a:gd name="connsiteX16" fmla="*/ 5970955 w 6068208"/>
              <a:gd name="connsiteY16" fmla="*/ 2970854 h 4378059"/>
              <a:gd name="connsiteX17" fmla="*/ 5259755 w 6068208"/>
              <a:gd name="connsiteY17" fmla="*/ 3025562 h 4378059"/>
              <a:gd name="connsiteX18" fmla="*/ 4403971 w 6068208"/>
              <a:gd name="connsiteY18" fmla="*/ 3302865 h 4378059"/>
              <a:gd name="connsiteX19" fmla="*/ 809552 w 6068208"/>
              <a:gd name="connsiteY19" fmla="*/ 4365757 h 4378059"/>
              <a:gd name="connsiteX20" fmla="*/ 0 w 6068208"/>
              <a:gd name="connsiteY20" fmla="*/ 1399962 h 4378059"/>
              <a:gd name="connsiteX21" fmla="*/ 153060 w 6068208"/>
              <a:gd name="connsiteY21" fmla="*/ 1062893 h 4378059"/>
              <a:gd name="connsiteX0" fmla="*/ 475177 w 6390325"/>
              <a:gd name="connsiteY0" fmla="*/ 1062893 h 4378938"/>
              <a:gd name="connsiteX1" fmla="*/ 4851134 w 6390325"/>
              <a:gd name="connsiteY1" fmla="*/ 0 h 4378938"/>
              <a:gd name="connsiteX2" fmla="*/ 5136395 w 6390325"/>
              <a:gd name="connsiteY2" fmla="*/ 235469 h 4378938"/>
              <a:gd name="connsiteX3" fmla="*/ 5230180 w 6390325"/>
              <a:gd name="connsiteY3" fmla="*/ 227654 h 4378938"/>
              <a:gd name="connsiteX4" fmla="*/ 5355226 w 6390325"/>
              <a:gd name="connsiteY4" fmla="*/ 399593 h 4378938"/>
              <a:gd name="connsiteX5" fmla="*/ 5183287 w 6390325"/>
              <a:gd name="connsiteY5" fmla="*/ 618422 h 4378938"/>
              <a:gd name="connsiteX6" fmla="*/ 5347411 w 6390325"/>
              <a:gd name="connsiteY6" fmla="*/ 805993 h 4378938"/>
              <a:gd name="connsiteX7" fmla="*/ 5566241 w 6390325"/>
              <a:gd name="connsiteY7" fmla="*/ 954485 h 4378938"/>
              <a:gd name="connsiteX8" fmla="*/ 5777257 w 6390325"/>
              <a:gd name="connsiteY8" fmla="*/ 1165500 h 4378938"/>
              <a:gd name="connsiteX9" fmla="*/ 5878856 w 6390325"/>
              <a:gd name="connsiteY9" fmla="*/ 1188946 h 4378938"/>
              <a:gd name="connsiteX10" fmla="*/ 5957011 w 6390325"/>
              <a:gd name="connsiteY10" fmla="*/ 1493746 h 4378938"/>
              <a:gd name="connsiteX11" fmla="*/ 6035164 w 6390325"/>
              <a:gd name="connsiteY11" fmla="*/ 1642239 h 4378938"/>
              <a:gd name="connsiteX12" fmla="*/ 6003903 w 6390325"/>
              <a:gd name="connsiteY12" fmla="*/ 1712576 h 4378938"/>
              <a:gd name="connsiteX13" fmla="*/ 6207103 w 6390325"/>
              <a:gd name="connsiteY13" fmla="*/ 2056454 h 4378938"/>
              <a:gd name="connsiteX14" fmla="*/ 6285257 w 6390325"/>
              <a:gd name="connsiteY14" fmla="*/ 2064271 h 4378938"/>
              <a:gd name="connsiteX15" fmla="*/ 6332148 w 6390325"/>
              <a:gd name="connsiteY15" fmla="*/ 2556638 h 4378938"/>
              <a:gd name="connsiteX16" fmla="*/ 6293072 w 6390325"/>
              <a:gd name="connsiteY16" fmla="*/ 2970854 h 4378938"/>
              <a:gd name="connsiteX17" fmla="*/ 5581872 w 6390325"/>
              <a:gd name="connsiteY17" fmla="*/ 3025562 h 4378938"/>
              <a:gd name="connsiteX18" fmla="*/ 4726088 w 6390325"/>
              <a:gd name="connsiteY18" fmla="*/ 3302865 h 4378938"/>
              <a:gd name="connsiteX19" fmla="*/ 1131669 w 6390325"/>
              <a:gd name="connsiteY19" fmla="*/ 4365757 h 4378938"/>
              <a:gd name="connsiteX20" fmla="*/ 25133 w 6390325"/>
              <a:gd name="connsiteY20" fmla="*/ 1861069 h 4378938"/>
              <a:gd name="connsiteX21" fmla="*/ 322117 w 6390325"/>
              <a:gd name="connsiteY21" fmla="*/ 1399962 h 4378938"/>
              <a:gd name="connsiteX22" fmla="*/ 475177 w 6390325"/>
              <a:gd name="connsiteY22" fmla="*/ 1062893 h 4378938"/>
              <a:gd name="connsiteX0" fmla="*/ 1362427 w 7277575"/>
              <a:gd name="connsiteY0" fmla="*/ 1062893 h 4369291"/>
              <a:gd name="connsiteX1" fmla="*/ 5738384 w 7277575"/>
              <a:gd name="connsiteY1" fmla="*/ 0 h 4369291"/>
              <a:gd name="connsiteX2" fmla="*/ 6023645 w 7277575"/>
              <a:gd name="connsiteY2" fmla="*/ 235469 h 4369291"/>
              <a:gd name="connsiteX3" fmla="*/ 6117430 w 7277575"/>
              <a:gd name="connsiteY3" fmla="*/ 227654 h 4369291"/>
              <a:gd name="connsiteX4" fmla="*/ 6242476 w 7277575"/>
              <a:gd name="connsiteY4" fmla="*/ 399593 h 4369291"/>
              <a:gd name="connsiteX5" fmla="*/ 6070537 w 7277575"/>
              <a:gd name="connsiteY5" fmla="*/ 618422 h 4369291"/>
              <a:gd name="connsiteX6" fmla="*/ 6234661 w 7277575"/>
              <a:gd name="connsiteY6" fmla="*/ 805993 h 4369291"/>
              <a:gd name="connsiteX7" fmla="*/ 6453491 w 7277575"/>
              <a:gd name="connsiteY7" fmla="*/ 954485 h 4369291"/>
              <a:gd name="connsiteX8" fmla="*/ 6664507 w 7277575"/>
              <a:gd name="connsiteY8" fmla="*/ 1165500 h 4369291"/>
              <a:gd name="connsiteX9" fmla="*/ 6766106 w 7277575"/>
              <a:gd name="connsiteY9" fmla="*/ 1188946 h 4369291"/>
              <a:gd name="connsiteX10" fmla="*/ 6844261 w 7277575"/>
              <a:gd name="connsiteY10" fmla="*/ 1493746 h 4369291"/>
              <a:gd name="connsiteX11" fmla="*/ 6922414 w 7277575"/>
              <a:gd name="connsiteY11" fmla="*/ 1642239 h 4369291"/>
              <a:gd name="connsiteX12" fmla="*/ 6891153 w 7277575"/>
              <a:gd name="connsiteY12" fmla="*/ 1712576 h 4369291"/>
              <a:gd name="connsiteX13" fmla="*/ 7094353 w 7277575"/>
              <a:gd name="connsiteY13" fmla="*/ 2056454 h 4369291"/>
              <a:gd name="connsiteX14" fmla="*/ 7172507 w 7277575"/>
              <a:gd name="connsiteY14" fmla="*/ 2064271 h 4369291"/>
              <a:gd name="connsiteX15" fmla="*/ 7219398 w 7277575"/>
              <a:gd name="connsiteY15" fmla="*/ 2556638 h 4369291"/>
              <a:gd name="connsiteX16" fmla="*/ 7180322 w 7277575"/>
              <a:gd name="connsiteY16" fmla="*/ 2970854 h 4369291"/>
              <a:gd name="connsiteX17" fmla="*/ 6469122 w 7277575"/>
              <a:gd name="connsiteY17" fmla="*/ 3025562 h 4369291"/>
              <a:gd name="connsiteX18" fmla="*/ 5613338 w 7277575"/>
              <a:gd name="connsiteY18" fmla="*/ 3302865 h 4369291"/>
              <a:gd name="connsiteX19" fmla="*/ 2018919 w 7277575"/>
              <a:gd name="connsiteY19" fmla="*/ 4365757 h 4369291"/>
              <a:gd name="connsiteX20" fmla="*/ 21430 w 7277575"/>
              <a:gd name="connsiteY20" fmla="*/ 1626607 h 4369291"/>
              <a:gd name="connsiteX21" fmla="*/ 912383 w 7277575"/>
              <a:gd name="connsiteY21" fmla="*/ 1861069 h 4369291"/>
              <a:gd name="connsiteX22" fmla="*/ 1209367 w 7277575"/>
              <a:gd name="connsiteY22" fmla="*/ 1399962 h 4369291"/>
              <a:gd name="connsiteX23" fmla="*/ 1362427 w 7277575"/>
              <a:gd name="connsiteY23" fmla="*/ 1062893 h 4369291"/>
              <a:gd name="connsiteX0" fmla="*/ 997130 w 6912278"/>
              <a:gd name="connsiteY0" fmla="*/ 1062893 h 4369291"/>
              <a:gd name="connsiteX1" fmla="*/ 5373087 w 6912278"/>
              <a:gd name="connsiteY1" fmla="*/ 0 h 4369291"/>
              <a:gd name="connsiteX2" fmla="*/ 5658348 w 6912278"/>
              <a:gd name="connsiteY2" fmla="*/ 235469 h 4369291"/>
              <a:gd name="connsiteX3" fmla="*/ 5752133 w 6912278"/>
              <a:gd name="connsiteY3" fmla="*/ 227654 h 4369291"/>
              <a:gd name="connsiteX4" fmla="*/ 5877179 w 6912278"/>
              <a:gd name="connsiteY4" fmla="*/ 399593 h 4369291"/>
              <a:gd name="connsiteX5" fmla="*/ 5705240 w 6912278"/>
              <a:gd name="connsiteY5" fmla="*/ 618422 h 4369291"/>
              <a:gd name="connsiteX6" fmla="*/ 5869364 w 6912278"/>
              <a:gd name="connsiteY6" fmla="*/ 805993 h 4369291"/>
              <a:gd name="connsiteX7" fmla="*/ 6088194 w 6912278"/>
              <a:gd name="connsiteY7" fmla="*/ 954485 h 4369291"/>
              <a:gd name="connsiteX8" fmla="*/ 6299210 w 6912278"/>
              <a:gd name="connsiteY8" fmla="*/ 1165500 h 4369291"/>
              <a:gd name="connsiteX9" fmla="*/ 6400809 w 6912278"/>
              <a:gd name="connsiteY9" fmla="*/ 1188946 h 4369291"/>
              <a:gd name="connsiteX10" fmla="*/ 6478964 w 6912278"/>
              <a:gd name="connsiteY10" fmla="*/ 1493746 h 4369291"/>
              <a:gd name="connsiteX11" fmla="*/ 6557117 w 6912278"/>
              <a:gd name="connsiteY11" fmla="*/ 1642239 h 4369291"/>
              <a:gd name="connsiteX12" fmla="*/ 6525856 w 6912278"/>
              <a:gd name="connsiteY12" fmla="*/ 1712576 h 4369291"/>
              <a:gd name="connsiteX13" fmla="*/ 6729056 w 6912278"/>
              <a:gd name="connsiteY13" fmla="*/ 2056454 h 4369291"/>
              <a:gd name="connsiteX14" fmla="*/ 6807210 w 6912278"/>
              <a:gd name="connsiteY14" fmla="*/ 2064271 h 4369291"/>
              <a:gd name="connsiteX15" fmla="*/ 6854101 w 6912278"/>
              <a:gd name="connsiteY15" fmla="*/ 2556638 h 4369291"/>
              <a:gd name="connsiteX16" fmla="*/ 6815025 w 6912278"/>
              <a:gd name="connsiteY16" fmla="*/ 2970854 h 4369291"/>
              <a:gd name="connsiteX17" fmla="*/ 6103825 w 6912278"/>
              <a:gd name="connsiteY17" fmla="*/ 3025562 h 4369291"/>
              <a:gd name="connsiteX18" fmla="*/ 5248041 w 6912278"/>
              <a:gd name="connsiteY18" fmla="*/ 3302865 h 4369291"/>
              <a:gd name="connsiteX19" fmla="*/ 1653622 w 6912278"/>
              <a:gd name="connsiteY19" fmla="*/ 4365757 h 4369291"/>
              <a:gd name="connsiteX20" fmla="*/ 31272 w 6912278"/>
              <a:gd name="connsiteY20" fmla="*/ 1243653 h 4369291"/>
              <a:gd name="connsiteX21" fmla="*/ 547086 w 6912278"/>
              <a:gd name="connsiteY21" fmla="*/ 1861069 h 4369291"/>
              <a:gd name="connsiteX22" fmla="*/ 844070 w 6912278"/>
              <a:gd name="connsiteY22" fmla="*/ 1399962 h 4369291"/>
              <a:gd name="connsiteX23" fmla="*/ 997130 w 6912278"/>
              <a:gd name="connsiteY23" fmla="*/ 1062893 h 4369291"/>
              <a:gd name="connsiteX0" fmla="*/ 1650949 w 7566097"/>
              <a:gd name="connsiteY0" fmla="*/ 1062893 h 4390583"/>
              <a:gd name="connsiteX1" fmla="*/ 6026906 w 7566097"/>
              <a:gd name="connsiteY1" fmla="*/ 0 h 4390583"/>
              <a:gd name="connsiteX2" fmla="*/ 6312167 w 7566097"/>
              <a:gd name="connsiteY2" fmla="*/ 235469 h 4390583"/>
              <a:gd name="connsiteX3" fmla="*/ 6405952 w 7566097"/>
              <a:gd name="connsiteY3" fmla="*/ 227654 h 4390583"/>
              <a:gd name="connsiteX4" fmla="*/ 6530998 w 7566097"/>
              <a:gd name="connsiteY4" fmla="*/ 399593 h 4390583"/>
              <a:gd name="connsiteX5" fmla="*/ 6359059 w 7566097"/>
              <a:gd name="connsiteY5" fmla="*/ 618422 h 4390583"/>
              <a:gd name="connsiteX6" fmla="*/ 6523183 w 7566097"/>
              <a:gd name="connsiteY6" fmla="*/ 805993 h 4390583"/>
              <a:gd name="connsiteX7" fmla="*/ 6742013 w 7566097"/>
              <a:gd name="connsiteY7" fmla="*/ 954485 h 4390583"/>
              <a:gd name="connsiteX8" fmla="*/ 6953029 w 7566097"/>
              <a:gd name="connsiteY8" fmla="*/ 1165500 h 4390583"/>
              <a:gd name="connsiteX9" fmla="*/ 7054628 w 7566097"/>
              <a:gd name="connsiteY9" fmla="*/ 1188946 h 4390583"/>
              <a:gd name="connsiteX10" fmla="*/ 7132783 w 7566097"/>
              <a:gd name="connsiteY10" fmla="*/ 1493746 h 4390583"/>
              <a:gd name="connsiteX11" fmla="*/ 7210936 w 7566097"/>
              <a:gd name="connsiteY11" fmla="*/ 1642239 h 4390583"/>
              <a:gd name="connsiteX12" fmla="*/ 7179675 w 7566097"/>
              <a:gd name="connsiteY12" fmla="*/ 1712576 h 4390583"/>
              <a:gd name="connsiteX13" fmla="*/ 7382875 w 7566097"/>
              <a:gd name="connsiteY13" fmla="*/ 2056454 h 4390583"/>
              <a:gd name="connsiteX14" fmla="*/ 7461029 w 7566097"/>
              <a:gd name="connsiteY14" fmla="*/ 2064271 h 4390583"/>
              <a:gd name="connsiteX15" fmla="*/ 7507920 w 7566097"/>
              <a:gd name="connsiteY15" fmla="*/ 2556638 h 4390583"/>
              <a:gd name="connsiteX16" fmla="*/ 7468844 w 7566097"/>
              <a:gd name="connsiteY16" fmla="*/ 2970854 h 4390583"/>
              <a:gd name="connsiteX17" fmla="*/ 6757644 w 7566097"/>
              <a:gd name="connsiteY17" fmla="*/ 3025562 h 4390583"/>
              <a:gd name="connsiteX18" fmla="*/ 5901860 w 7566097"/>
              <a:gd name="connsiteY18" fmla="*/ 3302865 h 4390583"/>
              <a:gd name="connsiteX19" fmla="*/ 2307441 w 7566097"/>
              <a:gd name="connsiteY19" fmla="*/ 4365757 h 4390583"/>
              <a:gd name="connsiteX20" fmla="*/ 52043 w 7566097"/>
              <a:gd name="connsiteY20" fmla="*/ 571531 h 4390583"/>
              <a:gd name="connsiteX21" fmla="*/ 685091 w 7566097"/>
              <a:gd name="connsiteY21" fmla="*/ 1243653 h 4390583"/>
              <a:gd name="connsiteX22" fmla="*/ 1200905 w 7566097"/>
              <a:gd name="connsiteY22" fmla="*/ 1861069 h 4390583"/>
              <a:gd name="connsiteX23" fmla="*/ 1497889 w 7566097"/>
              <a:gd name="connsiteY23" fmla="*/ 1399962 h 4390583"/>
              <a:gd name="connsiteX24" fmla="*/ 1650949 w 7566097"/>
              <a:gd name="connsiteY24" fmla="*/ 1062893 h 4390583"/>
              <a:gd name="connsiteX0" fmla="*/ 2433910 w 8349058"/>
              <a:gd name="connsiteY0" fmla="*/ 1062893 h 4400108"/>
              <a:gd name="connsiteX1" fmla="*/ 6809867 w 8349058"/>
              <a:gd name="connsiteY1" fmla="*/ 0 h 4400108"/>
              <a:gd name="connsiteX2" fmla="*/ 7095128 w 8349058"/>
              <a:gd name="connsiteY2" fmla="*/ 235469 h 4400108"/>
              <a:gd name="connsiteX3" fmla="*/ 7188913 w 8349058"/>
              <a:gd name="connsiteY3" fmla="*/ 227654 h 4400108"/>
              <a:gd name="connsiteX4" fmla="*/ 7313959 w 8349058"/>
              <a:gd name="connsiteY4" fmla="*/ 399593 h 4400108"/>
              <a:gd name="connsiteX5" fmla="*/ 7142020 w 8349058"/>
              <a:gd name="connsiteY5" fmla="*/ 618422 h 4400108"/>
              <a:gd name="connsiteX6" fmla="*/ 7306144 w 8349058"/>
              <a:gd name="connsiteY6" fmla="*/ 805993 h 4400108"/>
              <a:gd name="connsiteX7" fmla="*/ 7524974 w 8349058"/>
              <a:gd name="connsiteY7" fmla="*/ 954485 h 4400108"/>
              <a:gd name="connsiteX8" fmla="*/ 7735990 w 8349058"/>
              <a:gd name="connsiteY8" fmla="*/ 1165500 h 4400108"/>
              <a:gd name="connsiteX9" fmla="*/ 7837589 w 8349058"/>
              <a:gd name="connsiteY9" fmla="*/ 1188946 h 4400108"/>
              <a:gd name="connsiteX10" fmla="*/ 7915744 w 8349058"/>
              <a:gd name="connsiteY10" fmla="*/ 1493746 h 4400108"/>
              <a:gd name="connsiteX11" fmla="*/ 7993897 w 8349058"/>
              <a:gd name="connsiteY11" fmla="*/ 1642239 h 4400108"/>
              <a:gd name="connsiteX12" fmla="*/ 7962636 w 8349058"/>
              <a:gd name="connsiteY12" fmla="*/ 1712576 h 4400108"/>
              <a:gd name="connsiteX13" fmla="*/ 8165836 w 8349058"/>
              <a:gd name="connsiteY13" fmla="*/ 2056454 h 4400108"/>
              <a:gd name="connsiteX14" fmla="*/ 8243990 w 8349058"/>
              <a:gd name="connsiteY14" fmla="*/ 2064271 h 4400108"/>
              <a:gd name="connsiteX15" fmla="*/ 8290881 w 8349058"/>
              <a:gd name="connsiteY15" fmla="*/ 2556638 h 4400108"/>
              <a:gd name="connsiteX16" fmla="*/ 8251805 w 8349058"/>
              <a:gd name="connsiteY16" fmla="*/ 2970854 h 4400108"/>
              <a:gd name="connsiteX17" fmla="*/ 7540605 w 8349058"/>
              <a:gd name="connsiteY17" fmla="*/ 3025562 h 4400108"/>
              <a:gd name="connsiteX18" fmla="*/ 6684821 w 8349058"/>
              <a:gd name="connsiteY18" fmla="*/ 3302865 h 4400108"/>
              <a:gd name="connsiteX19" fmla="*/ 3090402 w 8349058"/>
              <a:gd name="connsiteY19" fmla="*/ 4365757 h 4400108"/>
              <a:gd name="connsiteX20" fmla="*/ 76913 w 8349058"/>
              <a:gd name="connsiteY20" fmla="*/ 407408 h 4400108"/>
              <a:gd name="connsiteX21" fmla="*/ 835004 w 8349058"/>
              <a:gd name="connsiteY21" fmla="*/ 571531 h 4400108"/>
              <a:gd name="connsiteX22" fmla="*/ 1468052 w 8349058"/>
              <a:gd name="connsiteY22" fmla="*/ 1243653 h 4400108"/>
              <a:gd name="connsiteX23" fmla="*/ 1983866 w 8349058"/>
              <a:gd name="connsiteY23" fmla="*/ 1861069 h 4400108"/>
              <a:gd name="connsiteX24" fmla="*/ 2280850 w 8349058"/>
              <a:gd name="connsiteY24" fmla="*/ 1399962 h 4400108"/>
              <a:gd name="connsiteX25" fmla="*/ 2433910 w 8349058"/>
              <a:gd name="connsiteY25" fmla="*/ 1062893 h 4400108"/>
              <a:gd name="connsiteX0" fmla="*/ 2433910 w 8349058"/>
              <a:gd name="connsiteY0" fmla="*/ 1062893 h 4400108"/>
              <a:gd name="connsiteX1" fmla="*/ 2538759 w 8349058"/>
              <a:gd name="connsiteY1" fmla="*/ 618422 h 4400108"/>
              <a:gd name="connsiteX2" fmla="*/ 6809867 w 8349058"/>
              <a:gd name="connsiteY2" fmla="*/ 0 h 4400108"/>
              <a:gd name="connsiteX3" fmla="*/ 7095128 w 8349058"/>
              <a:gd name="connsiteY3" fmla="*/ 235469 h 4400108"/>
              <a:gd name="connsiteX4" fmla="*/ 7188913 w 8349058"/>
              <a:gd name="connsiteY4" fmla="*/ 227654 h 4400108"/>
              <a:gd name="connsiteX5" fmla="*/ 7313959 w 8349058"/>
              <a:gd name="connsiteY5" fmla="*/ 399593 h 4400108"/>
              <a:gd name="connsiteX6" fmla="*/ 7142020 w 8349058"/>
              <a:gd name="connsiteY6" fmla="*/ 618422 h 4400108"/>
              <a:gd name="connsiteX7" fmla="*/ 7306144 w 8349058"/>
              <a:gd name="connsiteY7" fmla="*/ 805993 h 4400108"/>
              <a:gd name="connsiteX8" fmla="*/ 7524974 w 8349058"/>
              <a:gd name="connsiteY8" fmla="*/ 954485 h 4400108"/>
              <a:gd name="connsiteX9" fmla="*/ 7735990 w 8349058"/>
              <a:gd name="connsiteY9" fmla="*/ 1165500 h 4400108"/>
              <a:gd name="connsiteX10" fmla="*/ 7837589 w 8349058"/>
              <a:gd name="connsiteY10" fmla="*/ 1188946 h 4400108"/>
              <a:gd name="connsiteX11" fmla="*/ 7915744 w 8349058"/>
              <a:gd name="connsiteY11" fmla="*/ 1493746 h 4400108"/>
              <a:gd name="connsiteX12" fmla="*/ 7993897 w 8349058"/>
              <a:gd name="connsiteY12" fmla="*/ 1642239 h 4400108"/>
              <a:gd name="connsiteX13" fmla="*/ 7962636 w 8349058"/>
              <a:gd name="connsiteY13" fmla="*/ 1712576 h 4400108"/>
              <a:gd name="connsiteX14" fmla="*/ 8165836 w 8349058"/>
              <a:gd name="connsiteY14" fmla="*/ 2056454 h 4400108"/>
              <a:gd name="connsiteX15" fmla="*/ 8243990 w 8349058"/>
              <a:gd name="connsiteY15" fmla="*/ 2064271 h 4400108"/>
              <a:gd name="connsiteX16" fmla="*/ 8290881 w 8349058"/>
              <a:gd name="connsiteY16" fmla="*/ 2556638 h 4400108"/>
              <a:gd name="connsiteX17" fmla="*/ 8251805 w 8349058"/>
              <a:gd name="connsiteY17" fmla="*/ 2970854 h 4400108"/>
              <a:gd name="connsiteX18" fmla="*/ 7540605 w 8349058"/>
              <a:gd name="connsiteY18" fmla="*/ 3025562 h 4400108"/>
              <a:gd name="connsiteX19" fmla="*/ 6684821 w 8349058"/>
              <a:gd name="connsiteY19" fmla="*/ 3302865 h 4400108"/>
              <a:gd name="connsiteX20" fmla="*/ 3090402 w 8349058"/>
              <a:gd name="connsiteY20" fmla="*/ 4365757 h 4400108"/>
              <a:gd name="connsiteX21" fmla="*/ 76913 w 8349058"/>
              <a:gd name="connsiteY21" fmla="*/ 407408 h 4400108"/>
              <a:gd name="connsiteX22" fmla="*/ 835004 w 8349058"/>
              <a:gd name="connsiteY22" fmla="*/ 571531 h 4400108"/>
              <a:gd name="connsiteX23" fmla="*/ 1468052 w 8349058"/>
              <a:gd name="connsiteY23" fmla="*/ 1243653 h 4400108"/>
              <a:gd name="connsiteX24" fmla="*/ 1983866 w 8349058"/>
              <a:gd name="connsiteY24" fmla="*/ 1861069 h 4400108"/>
              <a:gd name="connsiteX25" fmla="*/ 2280850 w 8349058"/>
              <a:gd name="connsiteY25" fmla="*/ 1399962 h 4400108"/>
              <a:gd name="connsiteX26" fmla="*/ 2433910 w 8349058"/>
              <a:gd name="connsiteY26" fmla="*/ 1062893 h 4400108"/>
              <a:gd name="connsiteX0" fmla="*/ 2433910 w 8349058"/>
              <a:gd name="connsiteY0" fmla="*/ 1062893 h 4400108"/>
              <a:gd name="connsiteX1" fmla="*/ 2538759 w 8349058"/>
              <a:gd name="connsiteY1" fmla="*/ 618422 h 4400108"/>
              <a:gd name="connsiteX2" fmla="*/ 3382820 w 8349058"/>
              <a:gd name="connsiteY2" fmla="*/ 141684 h 4400108"/>
              <a:gd name="connsiteX3" fmla="*/ 6809867 w 8349058"/>
              <a:gd name="connsiteY3" fmla="*/ 0 h 4400108"/>
              <a:gd name="connsiteX4" fmla="*/ 7095128 w 8349058"/>
              <a:gd name="connsiteY4" fmla="*/ 235469 h 4400108"/>
              <a:gd name="connsiteX5" fmla="*/ 7188913 w 8349058"/>
              <a:gd name="connsiteY5" fmla="*/ 227654 h 4400108"/>
              <a:gd name="connsiteX6" fmla="*/ 7313959 w 8349058"/>
              <a:gd name="connsiteY6" fmla="*/ 399593 h 4400108"/>
              <a:gd name="connsiteX7" fmla="*/ 7142020 w 8349058"/>
              <a:gd name="connsiteY7" fmla="*/ 618422 h 4400108"/>
              <a:gd name="connsiteX8" fmla="*/ 7306144 w 8349058"/>
              <a:gd name="connsiteY8" fmla="*/ 805993 h 4400108"/>
              <a:gd name="connsiteX9" fmla="*/ 7524974 w 8349058"/>
              <a:gd name="connsiteY9" fmla="*/ 954485 h 4400108"/>
              <a:gd name="connsiteX10" fmla="*/ 7735990 w 8349058"/>
              <a:gd name="connsiteY10" fmla="*/ 1165500 h 4400108"/>
              <a:gd name="connsiteX11" fmla="*/ 7837589 w 8349058"/>
              <a:gd name="connsiteY11" fmla="*/ 1188946 h 4400108"/>
              <a:gd name="connsiteX12" fmla="*/ 7915744 w 8349058"/>
              <a:gd name="connsiteY12" fmla="*/ 1493746 h 4400108"/>
              <a:gd name="connsiteX13" fmla="*/ 7993897 w 8349058"/>
              <a:gd name="connsiteY13" fmla="*/ 1642239 h 4400108"/>
              <a:gd name="connsiteX14" fmla="*/ 7962636 w 8349058"/>
              <a:gd name="connsiteY14" fmla="*/ 1712576 h 4400108"/>
              <a:gd name="connsiteX15" fmla="*/ 8165836 w 8349058"/>
              <a:gd name="connsiteY15" fmla="*/ 2056454 h 4400108"/>
              <a:gd name="connsiteX16" fmla="*/ 8243990 w 8349058"/>
              <a:gd name="connsiteY16" fmla="*/ 2064271 h 4400108"/>
              <a:gd name="connsiteX17" fmla="*/ 8290881 w 8349058"/>
              <a:gd name="connsiteY17" fmla="*/ 2556638 h 4400108"/>
              <a:gd name="connsiteX18" fmla="*/ 8251805 w 8349058"/>
              <a:gd name="connsiteY18" fmla="*/ 2970854 h 4400108"/>
              <a:gd name="connsiteX19" fmla="*/ 7540605 w 8349058"/>
              <a:gd name="connsiteY19" fmla="*/ 3025562 h 4400108"/>
              <a:gd name="connsiteX20" fmla="*/ 6684821 w 8349058"/>
              <a:gd name="connsiteY20" fmla="*/ 3302865 h 4400108"/>
              <a:gd name="connsiteX21" fmla="*/ 3090402 w 8349058"/>
              <a:gd name="connsiteY21" fmla="*/ 4365757 h 4400108"/>
              <a:gd name="connsiteX22" fmla="*/ 76913 w 8349058"/>
              <a:gd name="connsiteY22" fmla="*/ 407408 h 4400108"/>
              <a:gd name="connsiteX23" fmla="*/ 835004 w 8349058"/>
              <a:gd name="connsiteY23" fmla="*/ 571531 h 4400108"/>
              <a:gd name="connsiteX24" fmla="*/ 1468052 w 8349058"/>
              <a:gd name="connsiteY24" fmla="*/ 1243653 h 4400108"/>
              <a:gd name="connsiteX25" fmla="*/ 1983866 w 8349058"/>
              <a:gd name="connsiteY25" fmla="*/ 1861069 h 4400108"/>
              <a:gd name="connsiteX26" fmla="*/ 2280850 w 8349058"/>
              <a:gd name="connsiteY26" fmla="*/ 1399962 h 4400108"/>
              <a:gd name="connsiteX27" fmla="*/ 2433910 w 8349058"/>
              <a:gd name="connsiteY27" fmla="*/ 1062893 h 4400108"/>
              <a:gd name="connsiteX0" fmla="*/ 2433910 w 8349058"/>
              <a:gd name="connsiteY0" fmla="*/ 1062893 h 4400108"/>
              <a:gd name="connsiteX1" fmla="*/ 2538759 w 8349058"/>
              <a:gd name="connsiteY1" fmla="*/ 618422 h 4400108"/>
              <a:gd name="connsiteX2" fmla="*/ 2929528 w 8349058"/>
              <a:gd name="connsiteY2" fmla="*/ 266730 h 4400108"/>
              <a:gd name="connsiteX3" fmla="*/ 3382820 w 8349058"/>
              <a:gd name="connsiteY3" fmla="*/ 141684 h 4400108"/>
              <a:gd name="connsiteX4" fmla="*/ 6809867 w 8349058"/>
              <a:gd name="connsiteY4" fmla="*/ 0 h 4400108"/>
              <a:gd name="connsiteX5" fmla="*/ 7095128 w 8349058"/>
              <a:gd name="connsiteY5" fmla="*/ 235469 h 4400108"/>
              <a:gd name="connsiteX6" fmla="*/ 7188913 w 8349058"/>
              <a:gd name="connsiteY6" fmla="*/ 227654 h 4400108"/>
              <a:gd name="connsiteX7" fmla="*/ 7313959 w 8349058"/>
              <a:gd name="connsiteY7" fmla="*/ 399593 h 4400108"/>
              <a:gd name="connsiteX8" fmla="*/ 7142020 w 8349058"/>
              <a:gd name="connsiteY8" fmla="*/ 618422 h 4400108"/>
              <a:gd name="connsiteX9" fmla="*/ 7306144 w 8349058"/>
              <a:gd name="connsiteY9" fmla="*/ 805993 h 4400108"/>
              <a:gd name="connsiteX10" fmla="*/ 7524974 w 8349058"/>
              <a:gd name="connsiteY10" fmla="*/ 954485 h 4400108"/>
              <a:gd name="connsiteX11" fmla="*/ 7735990 w 8349058"/>
              <a:gd name="connsiteY11" fmla="*/ 1165500 h 4400108"/>
              <a:gd name="connsiteX12" fmla="*/ 7837589 w 8349058"/>
              <a:gd name="connsiteY12" fmla="*/ 1188946 h 4400108"/>
              <a:gd name="connsiteX13" fmla="*/ 7915744 w 8349058"/>
              <a:gd name="connsiteY13" fmla="*/ 1493746 h 4400108"/>
              <a:gd name="connsiteX14" fmla="*/ 7993897 w 8349058"/>
              <a:gd name="connsiteY14" fmla="*/ 1642239 h 4400108"/>
              <a:gd name="connsiteX15" fmla="*/ 7962636 w 8349058"/>
              <a:gd name="connsiteY15" fmla="*/ 1712576 h 4400108"/>
              <a:gd name="connsiteX16" fmla="*/ 8165836 w 8349058"/>
              <a:gd name="connsiteY16" fmla="*/ 2056454 h 4400108"/>
              <a:gd name="connsiteX17" fmla="*/ 8243990 w 8349058"/>
              <a:gd name="connsiteY17" fmla="*/ 2064271 h 4400108"/>
              <a:gd name="connsiteX18" fmla="*/ 8290881 w 8349058"/>
              <a:gd name="connsiteY18" fmla="*/ 2556638 h 4400108"/>
              <a:gd name="connsiteX19" fmla="*/ 8251805 w 8349058"/>
              <a:gd name="connsiteY19" fmla="*/ 2970854 h 4400108"/>
              <a:gd name="connsiteX20" fmla="*/ 7540605 w 8349058"/>
              <a:gd name="connsiteY20" fmla="*/ 3025562 h 4400108"/>
              <a:gd name="connsiteX21" fmla="*/ 6684821 w 8349058"/>
              <a:gd name="connsiteY21" fmla="*/ 3302865 h 4400108"/>
              <a:gd name="connsiteX22" fmla="*/ 3090402 w 8349058"/>
              <a:gd name="connsiteY22" fmla="*/ 4365757 h 4400108"/>
              <a:gd name="connsiteX23" fmla="*/ 76913 w 8349058"/>
              <a:gd name="connsiteY23" fmla="*/ 407408 h 4400108"/>
              <a:gd name="connsiteX24" fmla="*/ 835004 w 8349058"/>
              <a:gd name="connsiteY24" fmla="*/ 571531 h 4400108"/>
              <a:gd name="connsiteX25" fmla="*/ 1468052 w 8349058"/>
              <a:gd name="connsiteY25" fmla="*/ 1243653 h 4400108"/>
              <a:gd name="connsiteX26" fmla="*/ 1983866 w 8349058"/>
              <a:gd name="connsiteY26" fmla="*/ 1861069 h 4400108"/>
              <a:gd name="connsiteX27" fmla="*/ 2280850 w 8349058"/>
              <a:gd name="connsiteY27" fmla="*/ 1399962 h 4400108"/>
              <a:gd name="connsiteX28" fmla="*/ 2433910 w 8349058"/>
              <a:gd name="connsiteY28" fmla="*/ 1062893 h 4400108"/>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6809867 w 8349058"/>
              <a:gd name="connsiteY5" fmla="*/ 69332 h 4469440"/>
              <a:gd name="connsiteX6" fmla="*/ 7095128 w 8349058"/>
              <a:gd name="connsiteY6" fmla="*/ 304801 h 4469440"/>
              <a:gd name="connsiteX7" fmla="*/ 7188913 w 8349058"/>
              <a:gd name="connsiteY7" fmla="*/ 296986 h 4469440"/>
              <a:gd name="connsiteX8" fmla="*/ 7313959 w 8349058"/>
              <a:gd name="connsiteY8" fmla="*/ 468925 h 4469440"/>
              <a:gd name="connsiteX9" fmla="*/ 7142020 w 8349058"/>
              <a:gd name="connsiteY9" fmla="*/ 687754 h 4469440"/>
              <a:gd name="connsiteX10" fmla="*/ 7306144 w 8349058"/>
              <a:gd name="connsiteY10" fmla="*/ 875325 h 4469440"/>
              <a:gd name="connsiteX11" fmla="*/ 7524974 w 8349058"/>
              <a:gd name="connsiteY11" fmla="*/ 1023817 h 4469440"/>
              <a:gd name="connsiteX12" fmla="*/ 7735990 w 8349058"/>
              <a:gd name="connsiteY12" fmla="*/ 1234832 h 4469440"/>
              <a:gd name="connsiteX13" fmla="*/ 7837589 w 8349058"/>
              <a:gd name="connsiteY13" fmla="*/ 1258278 h 4469440"/>
              <a:gd name="connsiteX14" fmla="*/ 7915744 w 8349058"/>
              <a:gd name="connsiteY14" fmla="*/ 1563078 h 4469440"/>
              <a:gd name="connsiteX15" fmla="*/ 7993897 w 8349058"/>
              <a:gd name="connsiteY15" fmla="*/ 1711571 h 4469440"/>
              <a:gd name="connsiteX16" fmla="*/ 7962636 w 8349058"/>
              <a:gd name="connsiteY16" fmla="*/ 1781908 h 4469440"/>
              <a:gd name="connsiteX17" fmla="*/ 8165836 w 8349058"/>
              <a:gd name="connsiteY17" fmla="*/ 2125786 h 4469440"/>
              <a:gd name="connsiteX18" fmla="*/ 8243990 w 8349058"/>
              <a:gd name="connsiteY18" fmla="*/ 2133603 h 4469440"/>
              <a:gd name="connsiteX19" fmla="*/ 8290881 w 8349058"/>
              <a:gd name="connsiteY19" fmla="*/ 2625970 h 4469440"/>
              <a:gd name="connsiteX20" fmla="*/ 8251805 w 8349058"/>
              <a:gd name="connsiteY20" fmla="*/ 3040186 h 4469440"/>
              <a:gd name="connsiteX21" fmla="*/ 7540605 w 8349058"/>
              <a:gd name="connsiteY21" fmla="*/ 3094894 h 4469440"/>
              <a:gd name="connsiteX22" fmla="*/ 6684821 w 8349058"/>
              <a:gd name="connsiteY22" fmla="*/ 3372197 h 4469440"/>
              <a:gd name="connsiteX23" fmla="*/ 3090402 w 8349058"/>
              <a:gd name="connsiteY23" fmla="*/ 4435089 h 4469440"/>
              <a:gd name="connsiteX24" fmla="*/ 76913 w 8349058"/>
              <a:gd name="connsiteY24" fmla="*/ 476740 h 4469440"/>
              <a:gd name="connsiteX25" fmla="*/ 835004 w 8349058"/>
              <a:gd name="connsiteY25" fmla="*/ 640863 h 4469440"/>
              <a:gd name="connsiteX26" fmla="*/ 1468052 w 8349058"/>
              <a:gd name="connsiteY26" fmla="*/ 1312985 h 4469440"/>
              <a:gd name="connsiteX27" fmla="*/ 1983866 w 8349058"/>
              <a:gd name="connsiteY27" fmla="*/ 1930401 h 4469440"/>
              <a:gd name="connsiteX28" fmla="*/ 2280850 w 8349058"/>
              <a:gd name="connsiteY28" fmla="*/ 1469294 h 4469440"/>
              <a:gd name="connsiteX29" fmla="*/ 2433910 w 8349058"/>
              <a:gd name="connsiteY29"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809867 w 8349058"/>
              <a:gd name="connsiteY6" fmla="*/ 69332 h 4469440"/>
              <a:gd name="connsiteX7" fmla="*/ 7095128 w 8349058"/>
              <a:gd name="connsiteY7" fmla="*/ 304801 h 4469440"/>
              <a:gd name="connsiteX8" fmla="*/ 7188913 w 8349058"/>
              <a:gd name="connsiteY8" fmla="*/ 296986 h 4469440"/>
              <a:gd name="connsiteX9" fmla="*/ 7313959 w 8349058"/>
              <a:gd name="connsiteY9" fmla="*/ 468925 h 4469440"/>
              <a:gd name="connsiteX10" fmla="*/ 7142020 w 8349058"/>
              <a:gd name="connsiteY10" fmla="*/ 687754 h 4469440"/>
              <a:gd name="connsiteX11" fmla="*/ 7306144 w 8349058"/>
              <a:gd name="connsiteY11" fmla="*/ 875325 h 4469440"/>
              <a:gd name="connsiteX12" fmla="*/ 7524974 w 8349058"/>
              <a:gd name="connsiteY12" fmla="*/ 1023817 h 4469440"/>
              <a:gd name="connsiteX13" fmla="*/ 7735990 w 8349058"/>
              <a:gd name="connsiteY13" fmla="*/ 1234832 h 4469440"/>
              <a:gd name="connsiteX14" fmla="*/ 7837589 w 8349058"/>
              <a:gd name="connsiteY14" fmla="*/ 1258278 h 4469440"/>
              <a:gd name="connsiteX15" fmla="*/ 7915744 w 8349058"/>
              <a:gd name="connsiteY15" fmla="*/ 1563078 h 4469440"/>
              <a:gd name="connsiteX16" fmla="*/ 7993897 w 8349058"/>
              <a:gd name="connsiteY16" fmla="*/ 1711571 h 4469440"/>
              <a:gd name="connsiteX17" fmla="*/ 7962636 w 8349058"/>
              <a:gd name="connsiteY17" fmla="*/ 1781908 h 4469440"/>
              <a:gd name="connsiteX18" fmla="*/ 8165836 w 8349058"/>
              <a:gd name="connsiteY18" fmla="*/ 2125786 h 4469440"/>
              <a:gd name="connsiteX19" fmla="*/ 8243990 w 8349058"/>
              <a:gd name="connsiteY19" fmla="*/ 2133603 h 4469440"/>
              <a:gd name="connsiteX20" fmla="*/ 8290881 w 8349058"/>
              <a:gd name="connsiteY20" fmla="*/ 2625970 h 4469440"/>
              <a:gd name="connsiteX21" fmla="*/ 8251805 w 8349058"/>
              <a:gd name="connsiteY21" fmla="*/ 3040186 h 4469440"/>
              <a:gd name="connsiteX22" fmla="*/ 7540605 w 8349058"/>
              <a:gd name="connsiteY22" fmla="*/ 3094894 h 4469440"/>
              <a:gd name="connsiteX23" fmla="*/ 6684821 w 8349058"/>
              <a:gd name="connsiteY23" fmla="*/ 3372197 h 4469440"/>
              <a:gd name="connsiteX24" fmla="*/ 3090402 w 8349058"/>
              <a:gd name="connsiteY24" fmla="*/ 4435089 h 4469440"/>
              <a:gd name="connsiteX25" fmla="*/ 76913 w 8349058"/>
              <a:gd name="connsiteY25" fmla="*/ 476740 h 4469440"/>
              <a:gd name="connsiteX26" fmla="*/ 835004 w 8349058"/>
              <a:gd name="connsiteY26" fmla="*/ 640863 h 4469440"/>
              <a:gd name="connsiteX27" fmla="*/ 1468052 w 8349058"/>
              <a:gd name="connsiteY27" fmla="*/ 1312985 h 4469440"/>
              <a:gd name="connsiteX28" fmla="*/ 1983866 w 8349058"/>
              <a:gd name="connsiteY28" fmla="*/ 1930401 h 4469440"/>
              <a:gd name="connsiteX29" fmla="*/ 2280850 w 8349058"/>
              <a:gd name="connsiteY29" fmla="*/ 1469294 h 4469440"/>
              <a:gd name="connsiteX30" fmla="*/ 2433910 w 8349058"/>
              <a:gd name="connsiteY30"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024420 w 8349058"/>
              <a:gd name="connsiteY6" fmla="*/ 500185 h 4469440"/>
              <a:gd name="connsiteX7" fmla="*/ 6809867 w 8349058"/>
              <a:gd name="connsiteY7" fmla="*/ 69332 h 4469440"/>
              <a:gd name="connsiteX8" fmla="*/ 7095128 w 8349058"/>
              <a:gd name="connsiteY8" fmla="*/ 304801 h 4469440"/>
              <a:gd name="connsiteX9" fmla="*/ 7188913 w 8349058"/>
              <a:gd name="connsiteY9" fmla="*/ 296986 h 4469440"/>
              <a:gd name="connsiteX10" fmla="*/ 7313959 w 8349058"/>
              <a:gd name="connsiteY10" fmla="*/ 468925 h 4469440"/>
              <a:gd name="connsiteX11" fmla="*/ 7142020 w 8349058"/>
              <a:gd name="connsiteY11" fmla="*/ 687754 h 4469440"/>
              <a:gd name="connsiteX12" fmla="*/ 7306144 w 8349058"/>
              <a:gd name="connsiteY12" fmla="*/ 875325 h 4469440"/>
              <a:gd name="connsiteX13" fmla="*/ 7524974 w 8349058"/>
              <a:gd name="connsiteY13" fmla="*/ 1023817 h 4469440"/>
              <a:gd name="connsiteX14" fmla="*/ 7735990 w 8349058"/>
              <a:gd name="connsiteY14" fmla="*/ 1234832 h 4469440"/>
              <a:gd name="connsiteX15" fmla="*/ 7837589 w 8349058"/>
              <a:gd name="connsiteY15" fmla="*/ 1258278 h 4469440"/>
              <a:gd name="connsiteX16" fmla="*/ 7915744 w 8349058"/>
              <a:gd name="connsiteY16" fmla="*/ 1563078 h 4469440"/>
              <a:gd name="connsiteX17" fmla="*/ 7993897 w 8349058"/>
              <a:gd name="connsiteY17" fmla="*/ 1711571 h 4469440"/>
              <a:gd name="connsiteX18" fmla="*/ 7962636 w 8349058"/>
              <a:gd name="connsiteY18" fmla="*/ 1781908 h 4469440"/>
              <a:gd name="connsiteX19" fmla="*/ 8165836 w 8349058"/>
              <a:gd name="connsiteY19" fmla="*/ 2125786 h 4469440"/>
              <a:gd name="connsiteX20" fmla="*/ 8243990 w 8349058"/>
              <a:gd name="connsiteY20" fmla="*/ 2133603 h 4469440"/>
              <a:gd name="connsiteX21" fmla="*/ 8290881 w 8349058"/>
              <a:gd name="connsiteY21" fmla="*/ 2625970 h 4469440"/>
              <a:gd name="connsiteX22" fmla="*/ 8251805 w 8349058"/>
              <a:gd name="connsiteY22" fmla="*/ 3040186 h 4469440"/>
              <a:gd name="connsiteX23" fmla="*/ 7540605 w 8349058"/>
              <a:gd name="connsiteY23" fmla="*/ 3094894 h 4469440"/>
              <a:gd name="connsiteX24" fmla="*/ 6684821 w 8349058"/>
              <a:gd name="connsiteY24" fmla="*/ 3372197 h 4469440"/>
              <a:gd name="connsiteX25" fmla="*/ 3090402 w 8349058"/>
              <a:gd name="connsiteY25" fmla="*/ 4435089 h 4469440"/>
              <a:gd name="connsiteX26" fmla="*/ 76913 w 8349058"/>
              <a:gd name="connsiteY26" fmla="*/ 476740 h 4469440"/>
              <a:gd name="connsiteX27" fmla="*/ 835004 w 8349058"/>
              <a:gd name="connsiteY27" fmla="*/ 640863 h 4469440"/>
              <a:gd name="connsiteX28" fmla="*/ 1468052 w 8349058"/>
              <a:gd name="connsiteY28" fmla="*/ 1312985 h 4469440"/>
              <a:gd name="connsiteX29" fmla="*/ 1983866 w 8349058"/>
              <a:gd name="connsiteY29" fmla="*/ 1930401 h 4469440"/>
              <a:gd name="connsiteX30" fmla="*/ 2280850 w 8349058"/>
              <a:gd name="connsiteY30" fmla="*/ 1469294 h 4469440"/>
              <a:gd name="connsiteX31" fmla="*/ 2433910 w 8349058"/>
              <a:gd name="connsiteY31"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024420 w 8349058"/>
              <a:gd name="connsiteY6" fmla="*/ 500185 h 4469440"/>
              <a:gd name="connsiteX7" fmla="*/ 6469897 w 8349058"/>
              <a:gd name="connsiteY7" fmla="*/ 101600 h 4469440"/>
              <a:gd name="connsiteX8" fmla="*/ 6809867 w 8349058"/>
              <a:gd name="connsiteY8" fmla="*/ 69332 h 4469440"/>
              <a:gd name="connsiteX9" fmla="*/ 7095128 w 8349058"/>
              <a:gd name="connsiteY9" fmla="*/ 304801 h 4469440"/>
              <a:gd name="connsiteX10" fmla="*/ 7188913 w 8349058"/>
              <a:gd name="connsiteY10" fmla="*/ 296986 h 4469440"/>
              <a:gd name="connsiteX11" fmla="*/ 7313959 w 8349058"/>
              <a:gd name="connsiteY11" fmla="*/ 468925 h 4469440"/>
              <a:gd name="connsiteX12" fmla="*/ 7142020 w 8349058"/>
              <a:gd name="connsiteY12" fmla="*/ 687754 h 4469440"/>
              <a:gd name="connsiteX13" fmla="*/ 7306144 w 8349058"/>
              <a:gd name="connsiteY13" fmla="*/ 875325 h 4469440"/>
              <a:gd name="connsiteX14" fmla="*/ 7524974 w 8349058"/>
              <a:gd name="connsiteY14" fmla="*/ 1023817 h 4469440"/>
              <a:gd name="connsiteX15" fmla="*/ 7735990 w 8349058"/>
              <a:gd name="connsiteY15" fmla="*/ 1234832 h 4469440"/>
              <a:gd name="connsiteX16" fmla="*/ 7837589 w 8349058"/>
              <a:gd name="connsiteY16" fmla="*/ 1258278 h 4469440"/>
              <a:gd name="connsiteX17" fmla="*/ 7915744 w 8349058"/>
              <a:gd name="connsiteY17" fmla="*/ 1563078 h 4469440"/>
              <a:gd name="connsiteX18" fmla="*/ 7993897 w 8349058"/>
              <a:gd name="connsiteY18" fmla="*/ 1711571 h 4469440"/>
              <a:gd name="connsiteX19" fmla="*/ 7962636 w 8349058"/>
              <a:gd name="connsiteY19" fmla="*/ 1781908 h 4469440"/>
              <a:gd name="connsiteX20" fmla="*/ 8165836 w 8349058"/>
              <a:gd name="connsiteY20" fmla="*/ 2125786 h 4469440"/>
              <a:gd name="connsiteX21" fmla="*/ 8243990 w 8349058"/>
              <a:gd name="connsiteY21" fmla="*/ 2133603 h 4469440"/>
              <a:gd name="connsiteX22" fmla="*/ 8290881 w 8349058"/>
              <a:gd name="connsiteY22" fmla="*/ 2625970 h 4469440"/>
              <a:gd name="connsiteX23" fmla="*/ 8251805 w 8349058"/>
              <a:gd name="connsiteY23" fmla="*/ 3040186 h 4469440"/>
              <a:gd name="connsiteX24" fmla="*/ 7540605 w 8349058"/>
              <a:gd name="connsiteY24" fmla="*/ 3094894 h 4469440"/>
              <a:gd name="connsiteX25" fmla="*/ 6684821 w 8349058"/>
              <a:gd name="connsiteY25" fmla="*/ 3372197 h 4469440"/>
              <a:gd name="connsiteX26" fmla="*/ 3090402 w 8349058"/>
              <a:gd name="connsiteY26" fmla="*/ 4435089 h 4469440"/>
              <a:gd name="connsiteX27" fmla="*/ 76913 w 8349058"/>
              <a:gd name="connsiteY27" fmla="*/ 476740 h 4469440"/>
              <a:gd name="connsiteX28" fmla="*/ 835004 w 8349058"/>
              <a:gd name="connsiteY28" fmla="*/ 640863 h 4469440"/>
              <a:gd name="connsiteX29" fmla="*/ 1468052 w 8349058"/>
              <a:gd name="connsiteY29" fmla="*/ 1312985 h 4469440"/>
              <a:gd name="connsiteX30" fmla="*/ 1983866 w 8349058"/>
              <a:gd name="connsiteY30" fmla="*/ 1930401 h 4469440"/>
              <a:gd name="connsiteX31" fmla="*/ 2280850 w 8349058"/>
              <a:gd name="connsiteY31" fmla="*/ 1469294 h 4469440"/>
              <a:gd name="connsiteX32" fmla="*/ 2433910 w 8349058"/>
              <a:gd name="connsiteY32"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024420 w 8349058"/>
              <a:gd name="connsiteY6" fmla="*/ 500185 h 4469440"/>
              <a:gd name="connsiteX7" fmla="*/ 6469897 w 8349058"/>
              <a:gd name="connsiteY7" fmla="*/ 101600 h 4469440"/>
              <a:gd name="connsiteX8" fmla="*/ 6618390 w 8349058"/>
              <a:gd name="connsiteY8" fmla="*/ 140677 h 4469440"/>
              <a:gd name="connsiteX9" fmla="*/ 6809867 w 8349058"/>
              <a:gd name="connsiteY9" fmla="*/ 69332 h 4469440"/>
              <a:gd name="connsiteX10" fmla="*/ 7095128 w 8349058"/>
              <a:gd name="connsiteY10" fmla="*/ 304801 h 4469440"/>
              <a:gd name="connsiteX11" fmla="*/ 7188913 w 8349058"/>
              <a:gd name="connsiteY11" fmla="*/ 296986 h 4469440"/>
              <a:gd name="connsiteX12" fmla="*/ 7313959 w 8349058"/>
              <a:gd name="connsiteY12" fmla="*/ 468925 h 4469440"/>
              <a:gd name="connsiteX13" fmla="*/ 7142020 w 8349058"/>
              <a:gd name="connsiteY13" fmla="*/ 687754 h 4469440"/>
              <a:gd name="connsiteX14" fmla="*/ 7306144 w 8349058"/>
              <a:gd name="connsiteY14" fmla="*/ 875325 h 4469440"/>
              <a:gd name="connsiteX15" fmla="*/ 7524974 w 8349058"/>
              <a:gd name="connsiteY15" fmla="*/ 1023817 h 4469440"/>
              <a:gd name="connsiteX16" fmla="*/ 7735990 w 8349058"/>
              <a:gd name="connsiteY16" fmla="*/ 1234832 h 4469440"/>
              <a:gd name="connsiteX17" fmla="*/ 7837589 w 8349058"/>
              <a:gd name="connsiteY17" fmla="*/ 1258278 h 4469440"/>
              <a:gd name="connsiteX18" fmla="*/ 7915744 w 8349058"/>
              <a:gd name="connsiteY18" fmla="*/ 1563078 h 4469440"/>
              <a:gd name="connsiteX19" fmla="*/ 7993897 w 8349058"/>
              <a:gd name="connsiteY19" fmla="*/ 1711571 h 4469440"/>
              <a:gd name="connsiteX20" fmla="*/ 7962636 w 8349058"/>
              <a:gd name="connsiteY20" fmla="*/ 1781908 h 4469440"/>
              <a:gd name="connsiteX21" fmla="*/ 8165836 w 8349058"/>
              <a:gd name="connsiteY21" fmla="*/ 2125786 h 4469440"/>
              <a:gd name="connsiteX22" fmla="*/ 8243990 w 8349058"/>
              <a:gd name="connsiteY22" fmla="*/ 2133603 h 4469440"/>
              <a:gd name="connsiteX23" fmla="*/ 8290881 w 8349058"/>
              <a:gd name="connsiteY23" fmla="*/ 2625970 h 4469440"/>
              <a:gd name="connsiteX24" fmla="*/ 8251805 w 8349058"/>
              <a:gd name="connsiteY24" fmla="*/ 3040186 h 4469440"/>
              <a:gd name="connsiteX25" fmla="*/ 7540605 w 8349058"/>
              <a:gd name="connsiteY25" fmla="*/ 3094894 h 4469440"/>
              <a:gd name="connsiteX26" fmla="*/ 6684821 w 8349058"/>
              <a:gd name="connsiteY26" fmla="*/ 3372197 h 4469440"/>
              <a:gd name="connsiteX27" fmla="*/ 3090402 w 8349058"/>
              <a:gd name="connsiteY27" fmla="*/ 4435089 h 4469440"/>
              <a:gd name="connsiteX28" fmla="*/ 76913 w 8349058"/>
              <a:gd name="connsiteY28" fmla="*/ 476740 h 4469440"/>
              <a:gd name="connsiteX29" fmla="*/ 835004 w 8349058"/>
              <a:gd name="connsiteY29" fmla="*/ 640863 h 4469440"/>
              <a:gd name="connsiteX30" fmla="*/ 1468052 w 8349058"/>
              <a:gd name="connsiteY30" fmla="*/ 1312985 h 4469440"/>
              <a:gd name="connsiteX31" fmla="*/ 1983866 w 8349058"/>
              <a:gd name="connsiteY31" fmla="*/ 1930401 h 4469440"/>
              <a:gd name="connsiteX32" fmla="*/ 2280850 w 8349058"/>
              <a:gd name="connsiteY32" fmla="*/ 1469294 h 4469440"/>
              <a:gd name="connsiteX33" fmla="*/ 2433910 w 8349058"/>
              <a:gd name="connsiteY33" fmla="*/ 1132225 h 4469440"/>
              <a:gd name="connsiteX0" fmla="*/ 2433910 w 8349058"/>
              <a:gd name="connsiteY0" fmla="*/ 1141246 h 4478461"/>
              <a:gd name="connsiteX1" fmla="*/ 2538759 w 8349058"/>
              <a:gd name="connsiteY1" fmla="*/ 696775 h 4478461"/>
              <a:gd name="connsiteX2" fmla="*/ 2929528 w 8349058"/>
              <a:gd name="connsiteY2" fmla="*/ 345083 h 4478461"/>
              <a:gd name="connsiteX3" fmla="*/ 3382820 w 8349058"/>
              <a:gd name="connsiteY3" fmla="*/ 220037 h 4478461"/>
              <a:gd name="connsiteX4" fmla="*/ 3586020 w 8349058"/>
              <a:gd name="connsiteY4" fmla="*/ 9021 h 4478461"/>
              <a:gd name="connsiteX5" fmla="*/ 4820851 w 8349058"/>
              <a:gd name="connsiteY5" fmla="*/ 24652 h 4478461"/>
              <a:gd name="connsiteX6" fmla="*/ 5149097 w 8349058"/>
              <a:gd name="connsiteY6" fmla="*/ 306006 h 4478461"/>
              <a:gd name="connsiteX7" fmla="*/ 6024420 w 8349058"/>
              <a:gd name="connsiteY7" fmla="*/ 509206 h 4478461"/>
              <a:gd name="connsiteX8" fmla="*/ 6469897 w 8349058"/>
              <a:gd name="connsiteY8" fmla="*/ 110621 h 4478461"/>
              <a:gd name="connsiteX9" fmla="*/ 6618390 w 8349058"/>
              <a:gd name="connsiteY9" fmla="*/ 149698 h 4478461"/>
              <a:gd name="connsiteX10" fmla="*/ 6809867 w 8349058"/>
              <a:gd name="connsiteY10" fmla="*/ 78353 h 4478461"/>
              <a:gd name="connsiteX11" fmla="*/ 7095128 w 8349058"/>
              <a:gd name="connsiteY11" fmla="*/ 313822 h 4478461"/>
              <a:gd name="connsiteX12" fmla="*/ 7188913 w 8349058"/>
              <a:gd name="connsiteY12" fmla="*/ 306007 h 4478461"/>
              <a:gd name="connsiteX13" fmla="*/ 7313959 w 8349058"/>
              <a:gd name="connsiteY13" fmla="*/ 477946 h 4478461"/>
              <a:gd name="connsiteX14" fmla="*/ 7142020 w 8349058"/>
              <a:gd name="connsiteY14" fmla="*/ 696775 h 4478461"/>
              <a:gd name="connsiteX15" fmla="*/ 7306144 w 8349058"/>
              <a:gd name="connsiteY15" fmla="*/ 884346 h 4478461"/>
              <a:gd name="connsiteX16" fmla="*/ 7524974 w 8349058"/>
              <a:gd name="connsiteY16" fmla="*/ 1032838 h 4478461"/>
              <a:gd name="connsiteX17" fmla="*/ 7735990 w 8349058"/>
              <a:gd name="connsiteY17" fmla="*/ 1243853 h 4478461"/>
              <a:gd name="connsiteX18" fmla="*/ 7837589 w 8349058"/>
              <a:gd name="connsiteY18" fmla="*/ 1267299 h 4478461"/>
              <a:gd name="connsiteX19" fmla="*/ 7915744 w 8349058"/>
              <a:gd name="connsiteY19" fmla="*/ 1572099 h 4478461"/>
              <a:gd name="connsiteX20" fmla="*/ 7993897 w 8349058"/>
              <a:gd name="connsiteY20" fmla="*/ 1720592 h 4478461"/>
              <a:gd name="connsiteX21" fmla="*/ 7962636 w 8349058"/>
              <a:gd name="connsiteY21" fmla="*/ 1790929 h 4478461"/>
              <a:gd name="connsiteX22" fmla="*/ 8165836 w 8349058"/>
              <a:gd name="connsiteY22" fmla="*/ 2134807 h 4478461"/>
              <a:gd name="connsiteX23" fmla="*/ 8243990 w 8349058"/>
              <a:gd name="connsiteY23" fmla="*/ 2142624 h 4478461"/>
              <a:gd name="connsiteX24" fmla="*/ 8290881 w 8349058"/>
              <a:gd name="connsiteY24" fmla="*/ 2634991 h 4478461"/>
              <a:gd name="connsiteX25" fmla="*/ 8251805 w 8349058"/>
              <a:gd name="connsiteY25" fmla="*/ 3049207 h 4478461"/>
              <a:gd name="connsiteX26" fmla="*/ 7540605 w 8349058"/>
              <a:gd name="connsiteY26" fmla="*/ 3103915 h 4478461"/>
              <a:gd name="connsiteX27" fmla="*/ 6684821 w 8349058"/>
              <a:gd name="connsiteY27" fmla="*/ 3381218 h 4478461"/>
              <a:gd name="connsiteX28" fmla="*/ 3090402 w 8349058"/>
              <a:gd name="connsiteY28" fmla="*/ 4444110 h 4478461"/>
              <a:gd name="connsiteX29" fmla="*/ 76913 w 8349058"/>
              <a:gd name="connsiteY29" fmla="*/ 485761 h 4478461"/>
              <a:gd name="connsiteX30" fmla="*/ 835004 w 8349058"/>
              <a:gd name="connsiteY30" fmla="*/ 649884 h 4478461"/>
              <a:gd name="connsiteX31" fmla="*/ 1468052 w 8349058"/>
              <a:gd name="connsiteY31" fmla="*/ 1322006 h 4478461"/>
              <a:gd name="connsiteX32" fmla="*/ 1983866 w 8349058"/>
              <a:gd name="connsiteY32" fmla="*/ 1939422 h 4478461"/>
              <a:gd name="connsiteX33" fmla="*/ 2280850 w 8349058"/>
              <a:gd name="connsiteY33" fmla="*/ 1478315 h 4478461"/>
              <a:gd name="connsiteX34" fmla="*/ 2433910 w 8349058"/>
              <a:gd name="connsiteY34" fmla="*/ 1141246 h 4478461"/>
              <a:gd name="connsiteX0" fmla="*/ 2433910 w 8349058"/>
              <a:gd name="connsiteY0" fmla="*/ 1138818 h 4476033"/>
              <a:gd name="connsiteX1" fmla="*/ 2538759 w 8349058"/>
              <a:gd name="connsiteY1" fmla="*/ 694347 h 4476033"/>
              <a:gd name="connsiteX2" fmla="*/ 2929528 w 8349058"/>
              <a:gd name="connsiteY2" fmla="*/ 342655 h 4476033"/>
              <a:gd name="connsiteX3" fmla="*/ 3382820 w 8349058"/>
              <a:gd name="connsiteY3" fmla="*/ 217609 h 4476033"/>
              <a:gd name="connsiteX4" fmla="*/ 3586020 w 8349058"/>
              <a:gd name="connsiteY4" fmla="*/ 6593 h 4476033"/>
              <a:gd name="connsiteX5" fmla="*/ 4344113 w 8349058"/>
              <a:gd name="connsiteY5" fmla="*/ 108194 h 4476033"/>
              <a:gd name="connsiteX6" fmla="*/ 4820851 w 8349058"/>
              <a:gd name="connsiteY6" fmla="*/ 22224 h 4476033"/>
              <a:gd name="connsiteX7" fmla="*/ 5149097 w 8349058"/>
              <a:gd name="connsiteY7" fmla="*/ 303578 h 4476033"/>
              <a:gd name="connsiteX8" fmla="*/ 6024420 w 8349058"/>
              <a:gd name="connsiteY8" fmla="*/ 506778 h 4476033"/>
              <a:gd name="connsiteX9" fmla="*/ 6469897 w 8349058"/>
              <a:gd name="connsiteY9" fmla="*/ 108193 h 4476033"/>
              <a:gd name="connsiteX10" fmla="*/ 6618390 w 8349058"/>
              <a:gd name="connsiteY10" fmla="*/ 147270 h 4476033"/>
              <a:gd name="connsiteX11" fmla="*/ 6809867 w 8349058"/>
              <a:gd name="connsiteY11" fmla="*/ 75925 h 4476033"/>
              <a:gd name="connsiteX12" fmla="*/ 7095128 w 8349058"/>
              <a:gd name="connsiteY12" fmla="*/ 311394 h 4476033"/>
              <a:gd name="connsiteX13" fmla="*/ 7188913 w 8349058"/>
              <a:gd name="connsiteY13" fmla="*/ 303579 h 4476033"/>
              <a:gd name="connsiteX14" fmla="*/ 7313959 w 8349058"/>
              <a:gd name="connsiteY14" fmla="*/ 475518 h 4476033"/>
              <a:gd name="connsiteX15" fmla="*/ 7142020 w 8349058"/>
              <a:gd name="connsiteY15" fmla="*/ 694347 h 4476033"/>
              <a:gd name="connsiteX16" fmla="*/ 7306144 w 8349058"/>
              <a:gd name="connsiteY16" fmla="*/ 881918 h 4476033"/>
              <a:gd name="connsiteX17" fmla="*/ 7524974 w 8349058"/>
              <a:gd name="connsiteY17" fmla="*/ 1030410 h 4476033"/>
              <a:gd name="connsiteX18" fmla="*/ 7735990 w 8349058"/>
              <a:gd name="connsiteY18" fmla="*/ 1241425 h 4476033"/>
              <a:gd name="connsiteX19" fmla="*/ 7837589 w 8349058"/>
              <a:gd name="connsiteY19" fmla="*/ 1264871 h 4476033"/>
              <a:gd name="connsiteX20" fmla="*/ 7915744 w 8349058"/>
              <a:gd name="connsiteY20" fmla="*/ 1569671 h 4476033"/>
              <a:gd name="connsiteX21" fmla="*/ 7993897 w 8349058"/>
              <a:gd name="connsiteY21" fmla="*/ 1718164 h 4476033"/>
              <a:gd name="connsiteX22" fmla="*/ 7962636 w 8349058"/>
              <a:gd name="connsiteY22" fmla="*/ 1788501 h 4476033"/>
              <a:gd name="connsiteX23" fmla="*/ 8165836 w 8349058"/>
              <a:gd name="connsiteY23" fmla="*/ 2132379 h 4476033"/>
              <a:gd name="connsiteX24" fmla="*/ 8243990 w 8349058"/>
              <a:gd name="connsiteY24" fmla="*/ 2140196 h 4476033"/>
              <a:gd name="connsiteX25" fmla="*/ 8290881 w 8349058"/>
              <a:gd name="connsiteY25" fmla="*/ 2632563 h 4476033"/>
              <a:gd name="connsiteX26" fmla="*/ 8251805 w 8349058"/>
              <a:gd name="connsiteY26" fmla="*/ 3046779 h 4476033"/>
              <a:gd name="connsiteX27" fmla="*/ 7540605 w 8349058"/>
              <a:gd name="connsiteY27" fmla="*/ 3101487 h 4476033"/>
              <a:gd name="connsiteX28" fmla="*/ 6684821 w 8349058"/>
              <a:gd name="connsiteY28" fmla="*/ 3378790 h 4476033"/>
              <a:gd name="connsiteX29" fmla="*/ 3090402 w 8349058"/>
              <a:gd name="connsiteY29" fmla="*/ 4441682 h 4476033"/>
              <a:gd name="connsiteX30" fmla="*/ 76913 w 8349058"/>
              <a:gd name="connsiteY30" fmla="*/ 483333 h 4476033"/>
              <a:gd name="connsiteX31" fmla="*/ 835004 w 8349058"/>
              <a:gd name="connsiteY31" fmla="*/ 647456 h 4476033"/>
              <a:gd name="connsiteX32" fmla="*/ 1468052 w 8349058"/>
              <a:gd name="connsiteY32" fmla="*/ 1319578 h 4476033"/>
              <a:gd name="connsiteX33" fmla="*/ 1983866 w 8349058"/>
              <a:gd name="connsiteY33" fmla="*/ 1936994 h 4476033"/>
              <a:gd name="connsiteX34" fmla="*/ 2280850 w 8349058"/>
              <a:gd name="connsiteY34" fmla="*/ 1475887 h 4476033"/>
              <a:gd name="connsiteX35" fmla="*/ 2433910 w 8349058"/>
              <a:gd name="connsiteY35" fmla="*/ 1138818 h 4476033"/>
              <a:gd name="connsiteX0" fmla="*/ 2433910 w 8349058"/>
              <a:gd name="connsiteY0" fmla="*/ 1169412 h 4506627"/>
              <a:gd name="connsiteX1" fmla="*/ 2538759 w 8349058"/>
              <a:gd name="connsiteY1" fmla="*/ 724941 h 4506627"/>
              <a:gd name="connsiteX2" fmla="*/ 2929528 w 8349058"/>
              <a:gd name="connsiteY2" fmla="*/ 373249 h 4506627"/>
              <a:gd name="connsiteX3" fmla="*/ 3382820 w 8349058"/>
              <a:gd name="connsiteY3" fmla="*/ 248203 h 4506627"/>
              <a:gd name="connsiteX4" fmla="*/ 3586020 w 8349058"/>
              <a:gd name="connsiteY4" fmla="*/ 37187 h 4506627"/>
              <a:gd name="connsiteX5" fmla="*/ 4086205 w 8349058"/>
              <a:gd name="connsiteY5" fmla="*/ 5927 h 4506627"/>
              <a:gd name="connsiteX6" fmla="*/ 4344113 w 8349058"/>
              <a:gd name="connsiteY6" fmla="*/ 138788 h 4506627"/>
              <a:gd name="connsiteX7" fmla="*/ 4820851 w 8349058"/>
              <a:gd name="connsiteY7" fmla="*/ 52818 h 4506627"/>
              <a:gd name="connsiteX8" fmla="*/ 5149097 w 8349058"/>
              <a:gd name="connsiteY8" fmla="*/ 334172 h 4506627"/>
              <a:gd name="connsiteX9" fmla="*/ 6024420 w 8349058"/>
              <a:gd name="connsiteY9" fmla="*/ 537372 h 4506627"/>
              <a:gd name="connsiteX10" fmla="*/ 6469897 w 8349058"/>
              <a:gd name="connsiteY10" fmla="*/ 138787 h 4506627"/>
              <a:gd name="connsiteX11" fmla="*/ 6618390 w 8349058"/>
              <a:gd name="connsiteY11" fmla="*/ 177864 h 4506627"/>
              <a:gd name="connsiteX12" fmla="*/ 6809867 w 8349058"/>
              <a:gd name="connsiteY12" fmla="*/ 106519 h 4506627"/>
              <a:gd name="connsiteX13" fmla="*/ 7095128 w 8349058"/>
              <a:gd name="connsiteY13" fmla="*/ 341988 h 4506627"/>
              <a:gd name="connsiteX14" fmla="*/ 7188913 w 8349058"/>
              <a:gd name="connsiteY14" fmla="*/ 334173 h 4506627"/>
              <a:gd name="connsiteX15" fmla="*/ 7313959 w 8349058"/>
              <a:gd name="connsiteY15" fmla="*/ 506112 h 4506627"/>
              <a:gd name="connsiteX16" fmla="*/ 7142020 w 8349058"/>
              <a:gd name="connsiteY16" fmla="*/ 724941 h 4506627"/>
              <a:gd name="connsiteX17" fmla="*/ 7306144 w 8349058"/>
              <a:gd name="connsiteY17" fmla="*/ 912512 h 4506627"/>
              <a:gd name="connsiteX18" fmla="*/ 7524974 w 8349058"/>
              <a:gd name="connsiteY18" fmla="*/ 1061004 h 4506627"/>
              <a:gd name="connsiteX19" fmla="*/ 7735990 w 8349058"/>
              <a:gd name="connsiteY19" fmla="*/ 1272019 h 4506627"/>
              <a:gd name="connsiteX20" fmla="*/ 7837589 w 8349058"/>
              <a:gd name="connsiteY20" fmla="*/ 1295465 h 4506627"/>
              <a:gd name="connsiteX21" fmla="*/ 7915744 w 8349058"/>
              <a:gd name="connsiteY21" fmla="*/ 1600265 h 4506627"/>
              <a:gd name="connsiteX22" fmla="*/ 7993897 w 8349058"/>
              <a:gd name="connsiteY22" fmla="*/ 1748758 h 4506627"/>
              <a:gd name="connsiteX23" fmla="*/ 7962636 w 8349058"/>
              <a:gd name="connsiteY23" fmla="*/ 1819095 h 4506627"/>
              <a:gd name="connsiteX24" fmla="*/ 8165836 w 8349058"/>
              <a:gd name="connsiteY24" fmla="*/ 2162973 h 4506627"/>
              <a:gd name="connsiteX25" fmla="*/ 8243990 w 8349058"/>
              <a:gd name="connsiteY25" fmla="*/ 2170790 h 4506627"/>
              <a:gd name="connsiteX26" fmla="*/ 8290881 w 8349058"/>
              <a:gd name="connsiteY26" fmla="*/ 2663157 h 4506627"/>
              <a:gd name="connsiteX27" fmla="*/ 8251805 w 8349058"/>
              <a:gd name="connsiteY27" fmla="*/ 3077373 h 4506627"/>
              <a:gd name="connsiteX28" fmla="*/ 7540605 w 8349058"/>
              <a:gd name="connsiteY28" fmla="*/ 3132081 h 4506627"/>
              <a:gd name="connsiteX29" fmla="*/ 6684821 w 8349058"/>
              <a:gd name="connsiteY29" fmla="*/ 3409384 h 4506627"/>
              <a:gd name="connsiteX30" fmla="*/ 3090402 w 8349058"/>
              <a:gd name="connsiteY30" fmla="*/ 4472276 h 4506627"/>
              <a:gd name="connsiteX31" fmla="*/ 76913 w 8349058"/>
              <a:gd name="connsiteY31" fmla="*/ 513927 h 4506627"/>
              <a:gd name="connsiteX32" fmla="*/ 835004 w 8349058"/>
              <a:gd name="connsiteY32" fmla="*/ 678050 h 4506627"/>
              <a:gd name="connsiteX33" fmla="*/ 1468052 w 8349058"/>
              <a:gd name="connsiteY33" fmla="*/ 1350172 h 4506627"/>
              <a:gd name="connsiteX34" fmla="*/ 1983866 w 8349058"/>
              <a:gd name="connsiteY34" fmla="*/ 1967588 h 4506627"/>
              <a:gd name="connsiteX35" fmla="*/ 2280850 w 8349058"/>
              <a:gd name="connsiteY35" fmla="*/ 1506481 h 4506627"/>
              <a:gd name="connsiteX36" fmla="*/ 2433910 w 8349058"/>
              <a:gd name="connsiteY36" fmla="*/ 1169412 h 4506627"/>
              <a:gd name="connsiteX0" fmla="*/ 2433910 w 8349058"/>
              <a:gd name="connsiteY0" fmla="*/ 1168990 h 4506205"/>
              <a:gd name="connsiteX1" fmla="*/ 2538759 w 8349058"/>
              <a:gd name="connsiteY1" fmla="*/ 724519 h 4506205"/>
              <a:gd name="connsiteX2" fmla="*/ 2929528 w 8349058"/>
              <a:gd name="connsiteY2" fmla="*/ 372827 h 4506205"/>
              <a:gd name="connsiteX3" fmla="*/ 3382820 w 8349058"/>
              <a:gd name="connsiteY3" fmla="*/ 247781 h 4506205"/>
              <a:gd name="connsiteX4" fmla="*/ 3586020 w 8349058"/>
              <a:gd name="connsiteY4" fmla="*/ 36765 h 4506205"/>
              <a:gd name="connsiteX5" fmla="*/ 3875190 w 8349058"/>
              <a:gd name="connsiteY5" fmla="*/ 52397 h 4506205"/>
              <a:gd name="connsiteX6" fmla="*/ 4086205 w 8349058"/>
              <a:gd name="connsiteY6" fmla="*/ 5505 h 4506205"/>
              <a:gd name="connsiteX7" fmla="*/ 4344113 w 8349058"/>
              <a:gd name="connsiteY7" fmla="*/ 138366 h 4506205"/>
              <a:gd name="connsiteX8" fmla="*/ 4820851 w 8349058"/>
              <a:gd name="connsiteY8" fmla="*/ 52396 h 4506205"/>
              <a:gd name="connsiteX9" fmla="*/ 5149097 w 8349058"/>
              <a:gd name="connsiteY9" fmla="*/ 333750 h 4506205"/>
              <a:gd name="connsiteX10" fmla="*/ 6024420 w 8349058"/>
              <a:gd name="connsiteY10" fmla="*/ 536950 h 4506205"/>
              <a:gd name="connsiteX11" fmla="*/ 6469897 w 8349058"/>
              <a:gd name="connsiteY11" fmla="*/ 138365 h 4506205"/>
              <a:gd name="connsiteX12" fmla="*/ 6618390 w 8349058"/>
              <a:gd name="connsiteY12" fmla="*/ 177442 h 4506205"/>
              <a:gd name="connsiteX13" fmla="*/ 6809867 w 8349058"/>
              <a:gd name="connsiteY13" fmla="*/ 106097 h 4506205"/>
              <a:gd name="connsiteX14" fmla="*/ 7095128 w 8349058"/>
              <a:gd name="connsiteY14" fmla="*/ 341566 h 4506205"/>
              <a:gd name="connsiteX15" fmla="*/ 7188913 w 8349058"/>
              <a:gd name="connsiteY15" fmla="*/ 333751 h 4506205"/>
              <a:gd name="connsiteX16" fmla="*/ 7313959 w 8349058"/>
              <a:gd name="connsiteY16" fmla="*/ 505690 h 4506205"/>
              <a:gd name="connsiteX17" fmla="*/ 7142020 w 8349058"/>
              <a:gd name="connsiteY17" fmla="*/ 724519 h 4506205"/>
              <a:gd name="connsiteX18" fmla="*/ 7306144 w 8349058"/>
              <a:gd name="connsiteY18" fmla="*/ 912090 h 4506205"/>
              <a:gd name="connsiteX19" fmla="*/ 7524974 w 8349058"/>
              <a:gd name="connsiteY19" fmla="*/ 1060582 h 4506205"/>
              <a:gd name="connsiteX20" fmla="*/ 7735990 w 8349058"/>
              <a:gd name="connsiteY20" fmla="*/ 1271597 h 4506205"/>
              <a:gd name="connsiteX21" fmla="*/ 7837589 w 8349058"/>
              <a:gd name="connsiteY21" fmla="*/ 1295043 h 4506205"/>
              <a:gd name="connsiteX22" fmla="*/ 7915744 w 8349058"/>
              <a:gd name="connsiteY22" fmla="*/ 1599843 h 4506205"/>
              <a:gd name="connsiteX23" fmla="*/ 7993897 w 8349058"/>
              <a:gd name="connsiteY23" fmla="*/ 1748336 h 4506205"/>
              <a:gd name="connsiteX24" fmla="*/ 7962636 w 8349058"/>
              <a:gd name="connsiteY24" fmla="*/ 1818673 h 4506205"/>
              <a:gd name="connsiteX25" fmla="*/ 8165836 w 8349058"/>
              <a:gd name="connsiteY25" fmla="*/ 2162551 h 4506205"/>
              <a:gd name="connsiteX26" fmla="*/ 8243990 w 8349058"/>
              <a:gd name="connsiteY26" fmla="*/ 2170368 h 4506205"/>
              <a:gd name="connsiteX27" fmla="*/ 8290881 w 8349058"/>
              <a:gd name="connsiteY27" fmla="*/ 2662735 h 4506205"/>
              <a:gd name="connsiteX28" fmla="*/ 8251805 w 8349058"/>
              <a:gd name="connsiteY28" fmla="*/ 3076951 h 4506205"/>
              <a:gd name="connsiteX29" fmla="*/ 7540605 w 8349058"/>
              <a:gd name="connsiteY29" fmla="*/ 3131659 h 4506205"/>
              <a:gd name="connsiteX30" fmla="*/ 6684821 w 8349058"/>
              <a:gd name="connsiteY30" fmla="*/ 3408962 h 4506205"/>
              <a:gd name="connsiteX31" fmla="*/ 3090402 w 8349058"/>
              <a:gd name="connsiteY31" fmla="*/ 4471854 h 4506205"/>
              <a:gd name="connsiteX32" fmla="*/ 76913 w 8349058"/>
              <a:gd name="connsiteY32" fmla="*/ 513505 h 4506205"/>
              <a:gd name="connsiteX33" fmla="*/ 835004 w 8349058"/>
              <a:gd name="connsiteY33" fmla="*/ 677628 h 4506205"/>
              <a:gd name="connsiteX34" fmla="*/ 1468052 w 8349058"/>
              <a:gd name="connsiteY34" fmla="*/ 1349750 h 4506205"/>
              <a:gd name="connsiteX35" fmla="*/ 1983866 w 8349058"/>
              <a:gd name="connsiteY35" fmla="*/ 1967166 h 4506205"/>
              <a:gd name="connsiteX36" fmla="*/ 2280850 w 8349058"/>
              <a:gd name="connsiteY36" fmla="*/ 1506059 h 4506205"/>
              <a:gd name="connsiteX37" fmla="*/ 2433910 w 8349058"/>
              <a:gd name="connsiteY37" fmla="*/ 1168990 h 4506205"/>
              <a:gd name="connsiteX0" fmla="*/ 2433910 w 8349058"/>
              <a:gd name="connsiteY0" fmla="*/ 1168990 h 4506205"/>
              <a:gd name="connsiteX1" fmla="*/ 2538759 w 8349058"/>
              <a:gd name="connsiteY1" fmla="*/ 724519 h 4506205"/>
              <a:gd name="connsiteX2" fmla="*/ 2929528 w 8349058"/>
              <a:gd name="connsiteY2" fmla="*/ 372827 h 4506205"/>
              <a:gd name="connsiteX3" fmla="*/ 3343744 w 8349058"/>
              <a:gd name="connsiteY3" fmla="*/ 247781 h 4506205"/>
              <a:gd name="connsiteX4" fmla="*/ 3586020 w 8349058"/>
              <a:gd name="connsiteY4" fmla="*/ 36765 h 4506205"/>
              <a:gd name="connsiteX5" fmla="*/ 3875190 w 8349058"/>
              <a:gd name="connsiteY5" fmla="*/ 52397 h 4506205"/>
              <a:gd name="connsiteX6" fmla="*/ 4086205 w 8349058"/>
              <a:gd name="connsiteY6" fmla="*/ 5505 h 4506205"/>
              <a:gd name="connsiteX7" fmla="*/ 4344113 w 8349058"/>
              <a:gd name="connsiteY7" fmla="*/ 138366 h 4506205"/>
              <a:gd name="connsiteX8" fmla="*/ 4820851 w 8349058"/>
              <a:gd name="connsiteY8" fmla="*/ 52396 h 4506205"/>
              <a:gd name="connsiteX9" fmla="*/ 5149097 w 8349058"/>
              <a:gd name="connsiteY9" fmla="*/ 333750 h 4506205"/>
              <a:gd name="connsiteX10" fmla="*/ 6024420 w 8349058"/>
              <a:gd name="connsiteY10" fmla="*/ 536950 h 4506205"/>
              <a:gd name="connsiteX11" fmla="*/ 6469897 w 8349058"/>
              <a:gd name="connsiteY11" fmla="*/ 138365 h 4506205"/>
              <a:gd name="connsiteX12" fmla="*/ 6618390 w 8349058"/>
              <a:gd name="connsiteY12" fmla="*/ 177442 h 4506205"/>
              <a:gd name="connsiteX13" fmla="*/ 6809867 w 8349058"/>
              <a:gd name="connsiteY13" fmla="*/ 106097 h 4506205"/>
              <a:gd name="connsiteX14" fmla="*/ 7095128 w 8349058"/>
              <a:gd name="connsiteY14" fmla="*/ 341566 h 4506205"/>
              <a:gd name="connsiteX15" fmla="*/ 7188913 w 8349058"/>
              <a:gd name="connsiteY15" fmla="*/ 333751 h 4506205"/>
              <a:gd name="connsiteX16" fmla="*/ 7313959 w 8349058"/>
              <a:gd name="connsiteY16" fmla="*/ 505690 h 4506205"/>
              <a:gd name="connsiteX17" fmla="*/ 7142020 w 8349058"/>
              <a:gd name="connsiteY17" fmla="*/ 724519 h 4506205"/>
              <a:gd name="connsiteX18" fmla="*/ 7306144 w 8349058"/>
              <a:gd name="connsiteY18" fmla="*/ 912090 h 4506205"/>
              <a:gd name="connsiteX19" fmla="*/ 7524974 w 8349058"/>
              <a:gd name="connsiteY19" fmla="*/ 1060582 h 4506205"/>
              <a:gd name="connsiteX20" fmla="*/ 7735990 w 8349058"/>
              <a:gd name="connsiteY20" fmla="*/ 1271597 h 4506205"/>
              <a:gd name="connsiteX21" fmla="*/ 7837589 w 8349058"/>
              <a:gd name="connsiteY21" fmla="*/ 1295043 h 4506205"/>
              <a:gd name="connsiteX22" fmla="*/ 7915744 w 8349058"/>
              <a:gd name="connsiteY22" fmla="*/ 1599843 h 4506205"/>
              <a:gd name="connsiteX23" fmla="*/ 7993897 w 8349058"/>
              <a:gd name="connsiteY23" fmla="*/ 1748336 h 4506205"/>
              <a:gd name="connsiteX24" fmla="*/ 7962636 w 8349058"/>
              <a:gd name="connsiteY24" fmla="*/ 1818673 h 4506205"/>
              <a:gd name="connsiteX25" fmla="*/ 8165836 w 8349058"/>
              <a:gd name="connsiteY25" fmla="*/ 2162551 h 4506205"/>
              <a:gd name="connsiteX26" fmla="*/ 8243990 w 8349058"/>
              <a:gd name="connsiteY26" fmla="*/ 2170368 h 4506205"/>
              <a:gd name="connsiteX27" fmla="*/ 8290881 w 8349058"/>
              <a:gd name="connsiteY27" fmla="*/ 2662735 h 4506205"/>
              <a:gd name="connsiteX28" fmla="*/ 8251805 w 8349058"/>
              <a:gd name="connsiteY28" fmla="*/ 3076951 h 4506205"/>
              <a:gd name="connsiteX29" fmla="*/ 7540605 w 8349058"/>
              <a:gd name="connsiteY29" fmla="*/ 3131659 h 4506205"/>
              <a:gd name="connsiteX30" fmla="*/ 6684821 w 8349058"/>
              <a:gd name="connsiteY30" fmla="*/ 3408962 h 4506205"/>
              <a:gd name="connsiteX31" fmla="*/ 3090402 w 8349058"/>
              <a:gd name="connsiteY31" fmla="*/ 4471854 h 4506205"/>
              <a:gd name="connsiteX32" fmla="*/ 76913 w 8349058"/>
              <a:gd name="connsiteY32" fmla="*/ 513505 h 4506205"/>
              <a:gd name="connsiteX33" fmla="*/ 835004 w 8349058"/>
              <a:gd name="connsiteY33" fmla="*/ 677628 h 4506205"/>
              <a:gd name="connsiteX34" fmla="*/ 1468052 w 8349058"/>
              <a:gd name="connsiteY34" fmla="*/ 1349750 h 4506205"/>
              <a:gd name="connsiteX35" fmla="*/ 1983866 w 8349058"/>
              <a:gd name="connsiteY35" fmla="*/ 1967166 h 4506205"/>
              <a:gd name="connsiteX36" fmla="*/ 2280850 w 8349058"/>
              <a:gd name="connsiteY36" fmla="*/ 1506059 h 4506205"/>
              <a:gd name="connsiteX37" fmla="*/ 2433910 w 8349058"/>
              <a:gd name="connsiteY37" fmla="*/ 1168990 h 4506205"/>
              <a:gd name="connsiteX0" fmla="*/ 2433910 w 8349058"/>
              <a:gd name="connsiteY0" fmla="*/ 1168990 h 4506205"/>
              <a:gd name="connsiteX1" fmla="*/ 2405897 w 8349058"/>
              <a:gd name="connsiteY1" fmla="*/ 958982 h 4506205"/>
              <a:gd name="connsiteX2" fmla="*/ 2538759 w 8349058"/>
              <a:gd name="connsiteY2" fmla="*/ 724519 h 4506205"/>
              <a:gd name="connsiteX3" fmla="*/ 2929528 w 8349058"/>
              <a:gd name="connsiteY3" fmla="*/ 372827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433910 w 8349058"/>
              <a:gd name="connsiteY0" fmla="*/ 1168990 h 4506205"/>
              <a:gd name="connsiteX1" fmla="*/ 2405897 w 8349058"/>
              <a:gd name="connsiteY1" fmla="*/ 958982 h 4506205"/>
              <a:gd name="connsiteX2" fmla="*/ 2530943 w 8349058"/>
              <a:gd name="connsiteY2" fmla="*/ 724519 h 4506205"/>
              <a:gd name="connsiteX3" fmla="*/ 2929528 w 8349058"/>
              <a:gd name="connsiteY3" fmla="*/ 372827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433910 w 8349058"/>
              <a:gd name="connsiteY0" fmla="*/ 1168990 h 4506205"/>
              <a:gd name="connsiteX1" fmla="*/ 2405897 w 8349058"/>
              <a:gd name="connsiteY1" fmla="*/ 958982 h 4506205"/>
              <a:gd name="connsiteX2" fmla="*/ 2530943 w 8349058"/>
              <a:gd name="connsiteY2" fmla="*/ 724519 h 4506205"/>
              <a:gd name="connsiteX3" fmla="*/ 2859189 w 8349058"/>
              <a:gd name="connsiteY3" fmla="*/ 380643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433910 w 8349058"/>
              <a:gd name="connsiteY0" fmla="*/ 1168990 h 4506205"/>
              <a:gd name="connsiteX1" fmla="*/ 2405897 w 8349058"/>
              <a:gd name="connsiteY1" fmla="*/ 958982 h 4506205"/>
              <a:gd name="connsiteX2" fmla="*/ 2530943 w 8349058"/>
              <a:gd name="connsiteY2" fmla="*/ 724519 h 4506205"/>
              <a:gd name="connsiteX3" fmla="*/ 2859189 w 8349058"/>
              <a:gd name="connsiteY3" fmla="*/ 380643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398592 w 8313740"/>
              <a:gd name="connsiteY0" fmla="*/ 1168990 h 5687436"/>
              <a:gd name="connsiteX1" fmla="*/ 2370579 w 8313740"/>
              <a:gd name="connsiteY1" fmla="*/ 958982 h 5687436"/>
              <a:gd name="connsiteX2" fmla="*/ 2495625 w 8313740"/>
              <a:gd name="connsiteY2" fmla="*/ 724519 h 5687436"/>
              <a:gd name="connsiteX3" fmla="*/ 2823871 w 8313740"/>
              <a:gd name="connsiteY3" fmla="*/ 380643 h 5687436"/>
              <a:gd name="connsiteX4" fmla="*/ 3308426 w 8313740"/>
              <a:gd name="connsiteY4" fmla="*/ 247781 h 5687436"/>
              <a:gd name="connsiteX5" fmla="*/ 3550702 w 8313740"/>
              <a:gd name="connsiteY5" fmla="*/ 36765 h 5687436"/>
              <a:gd name="connsiteX6" fmla="*/ 3839872 w 8313740"/>
              <a:gd name="connsiteY6" fmla="*/ 52397 h 5687436"/>
              <a:gd name="connsiteX7" fmla="*/ 4050887 w 8313740"/>
              <a:gd name="connsiteY7" fmla="*/ 5505 h 5687436"/>
              <a:gd name="connsiteX8" fmla="*/ 4308795 w 8313740"/>
              <a:gd name="connsiteY8" fmla="*/ 138366 h 5687436"/>
              <a:gd name="connsiteX9" fmla="*/ 4785533 w 8313740"/>
              <a:gd name="connsiteY9" fmla="*/ 52396 h 5687436"/>
              <a:gd name="connsiteX10" fmla="*/ 5113779 w 8313740"/>
              <a:gd name="connsiteY10" fmla="*/ 333750 h 5687436"/>
              <a:gd name="connsiteX11" fmla="*/ 5989102 w 8313740"/>
              <a:gd name="connsiteY11" fmla="*/ 536950 h 5687436"/>
              <a:gd name="connsiteX12" fmla="*/ 6434579 w 8313740"/>
              <a:gd name="connsiteY12" fmla="*/ 138365 h 5687436"/>
              <a:gd name="connsiteX13" fmla="*/ 6583072 w 8313740"/>
              <a:gd name="connsiteY13" fmla="*/ 177442 h 5687436"/>
              <a:gd name="connsiteX14" fmla="*/ 6774549 w 8313740"/>
              <a:gd name="connsiteY14" fmla="*/ 106097 h 5687436"/>
              <a:gd name="connsiteX15" fmla="*/ 7059810 w 8313740"/>
              <a:gd name="connsiteY15" fmla="*/ 341566 h 5687436"/>
              <a:gd name="connsiteX16" fmla="*/ 7153595 w 8313740"/>
              <a:gd name="connsiteY16" fmla="*/ 333751 h 5687436"/>
              <a:gd name="connsiteX17" fmla="*/ 7278641 w 8313740"/>
              <a:gd name="connsiteY17" fmla="*/ 505690 h 5687436"/>
              <a:gd name="connsiteX18" fmla="*/ 7106702 w 8313740"/>
              <a:gd name="connsiteY18" fmla="*/ 724519 h 5687436"/>
              <a:gd name="connsiteX19" fmla="*/ 7270826 w 8313740"/>
              <a:gd name="connsiteY19" fmla="*/ 912090 h 5687436"/>
              <a:gd name="connsiteX20" fmla="*/ 7489656 w 8313740"/>
              <a:gd name="connsiteY20" fmla="*/ 1060582 h 5687436"/>
              <a:gd name="connsiteX21" fmla="*/ 7700672 w 8313740"/>
              <a:gd name="connsiteY21" fmla="*/ 1271597 h 5687436"/>
              <a:gd name="connsiteX22" fmla="*/ 7802271 w 8313740"/>
              <a:gd name="connsiteY22" fmla="*/ 1295043 h 5687436"/>
              <a:gd name="connsiteX23" fmla="*/ 7880426 w 8313740"/>
              <a:gd name="connsiteY23" fmla="*/ 1599843 h 5687436"/>
              <a:gd name="connsiteX24" fmla="*/ 7958579 w 8313740"/>
              <a:gd name="connsiteY24" fmla="*/ 1748336 h 5687436"/>
              <a:gd name="connsiteX25" fmla="*/ 7927318 w 8313740"/>
              <a:gd name="connsiteY25" fmla="*/ 1818673 h 5687436"/>
              <a:gd name="connsiteX26" fmla="*/ 8130518 w 8313740"/>
              <a:gd name="connsiteY26" fmla="*/ 2162551 h 5687436"/>
              <a:gd name="connsiteX27" fmla="*/ 8208672 w 8313740"/>
              <a:gd name="connsiteY27" fmla="*/ 2170368 h 5687436"/>
              <a:gd name="connsiteX28" fmla="*/ 8255563 w 8313740"/>
              <a:gd name="connsiteY28" fmla="*/ 2662735 h 5687436"/>
              <a:gd name="connsiteX29" fmla="*/ 8216487 w 8313740"/>
              <a:gd name="connsiteY29" fmla="*/ 3076951 h 5687436"/>
              <a:gd name="connsiteX30" fmla="*/ 7505287 w 8313740"/>
              <a:gd name="connsiteY30" fmla="*/ 3131659 h 5687436"/>
              <a:gd name="connsiteX31" fmla="*/ 6649503 w 8313740"/>
              <a:gd name="connsiteY31" fmla="*/ 3408962 h 5687436"/>
              <a:gd name="connsiteX32" fmla="*/ 3055084 w 8313740"/>
              <a:gd name="connsiteY32" fmla="*/ 4471854 h 5687436"/>
              <a:gd name="connsiteX33" fmla="*/ 1768795 w 8313740"/>
              <a:gd name="connsiteY33" fmla="*/ 5530982 h 5687436"/>
              <a:gd name="connsiteX34" fmla="*/ 41595 w 8313740"/>
              <a:gd name="connsiteY34" fmla="*/ 513505 h 5687436"/>
              <a:gd name="connsiteX35" fmla="*/ 799686 w 8313740"/>
              <a:gd name="connsiteY35" fmla="*/ 677628 h 5687436"/>
              <a:gd name="connsiteX36" fmla="*/ 1432734 w 8313740"/>
              <a:gd name="connsiteY36" fmla="*/ 1349750 h 5687436"/>
              <a:gd name="connsiteX37" fmla="*/ 1948548 w 8313740"/>
              <a:gd name="connsiteY37" fmla="*/ 1967166 h 5687436"/>
              <a:gd name="connsiteX38" fmla="*/ 2245532 w 8313740"/>
              <a:gd name="connsiteY38" fmla="*/ 1506059 h 5687436"/>
              <a:gd name="connsiteX39" fmla="*/ 2398592 w 8313740"/>
              <a:gd name="connsiteY39" fmla="*/ 1168990 h 5687436"/>
              <a:gd name="connsiteX0" fmla="*/ 2611590 w 8526738"/>
              <a:gd name="connsiteY0" fmla="*/ 1168990 h 5884350"/>
              <a:gd name="connsiteX1" fmla="*/ 2583577 w 8526738"/>
              <a:gd name="connsiteY1" fmla="*/ 958982 h 5884350"/>
              <a:gd name="connsiteX2" fmla="*/ 2708623 w 8526738"/>
              <a:gd name="connsiteY2" fmla="*/ 724519 h 5884350"/>
              <a:gd name="connsiteX3" fmla="*/ 3036869 w 8526738"/>
              <a:gd name="connsiteY3" fmla="*/ 380643 h 5884350"/>
              <a:gd name="connsiteX4" fmla="*/ 3521424 w 8526738"/>
              <a:gd name="connsiteY4" fmla="*/ 247781 h 5884350"/>
              <a:gd name="connsiteX5" fmla="*/ 3763700 w 8526738"/>
              <a:gd name="connsiteY5" fmla="*/ 36765 h 5884350"/>
              <a:gd name="connsiteX6" fmla="*/ 4052870 w 8526738"/>
              <a:gd name="connsiteY6" fmla="*/ 52397 h 5884350"/>
              <a:gd name="connsiteX7" fmla="*/ 4263885 w 8526738"/>
              <a:gd name="connsiteY7" fmla="*/ 5505 h 5884350"/>
              <a:gd name="connsiteX8" fmla="*/ 4521793 w 8526738"/>
              <a:gd name="connsiteY8" fmla="*/ 138366 h 5884350"/>
              <a:gd name="connsiteX9" fmla="*/ 4998531 w 8526738"/>
              <a:gd name="connsiteY9" fmla="*/ 52396 h 5884350"/>
              <a:gd name="connsiteX10" fmla="*/ 5326777 w 8526738"/>
              <a:gd name="connsiteY10" fmla="*/ 333750 h 5884350"/>
              <a:gd name="connsiteX11" fmla="*/ 6202100 w 8526738"/>
              <a:gd name="connsiteY11" fmla="*/ 536950 h 5884350"/>
              <a:gd name="connsiteX12" fmla="*/ 6647577 w 8526738"/>
              <a:gd name="connsiteY12" fmla="*/ 138365 h 5884350"/>
              <a:gd name="connsiteX13" fmla="*/ 6796070 w 8526738"/>
              <a:gd name="connsiteY13" fmla="*/ 177442 h 5884350"/>
              <a:gd name="connsiteX14" fmla="*/ 6987547 w 8526738"/>
              <a:gd name="connsiteY14" fmla="*/ 106097 h 5884350"/>
              <a:gd name="connsiteX15" fmla="*/ 7272808 w 8526738"/>
              <a:gd name="connsiteY15" fmla="*/ 341566 h 5884350"/>
              <a:gd name="connsiteX16" fmla="*/ 7366593 w 8526738"/>
              <a:gd name="connsiteY16" fmla="*/ 333751 h 5884350"/>
              <a:gd name="connsiteX17" fmla="*/ 7491639 w 8526738"/>
              <a:gd name="connsiteY17" fmla="*/ 505690 h 5884350"/>
              <a:gd name="connsiteX18" fmla="*/ 7319700 w 8526738"/>
              <a:gd name="connsiteY18" fmla="*/ 724519 h 5884350"/>
              <a:gd name="connsiteX19" fmla="*/ 7483824 w 8526738"/>
              <a:gd name="connsiteY19" fmla="*/ 912090 h 5884350"/>
              <a:gd name="connsiteX20" fmla="*/ 7702654 w 8526738"/>
              <a:gd name="connsiteY20" fmla="*/ 1060582 h 5884350"/>
              <a:gd name="connsiteX21" fmla="*/ 7913670 w 8526738"/>
              <a:gd name="connsiteY21" fmla="*/ 1271597 h 5884350"/>
              <a:gd name="connsiteX22" fmla="*/ 8015269 w 8526738"/>
              <a:gd name="connsiteY22" fmla="*/ 1295043 h 5884350"/>
              <a:gd name="connsiteX23" fmla="*/ 8093424 w 8526738"/>
              <a:gd name="connsiteY23" fmla="*/ 1599843 h 5884350"/>
              <a:gd name="connsiteX24" fmla="*/ 8171577 w 8526738"/>
              <a:gd name="connsiteY24" fmla="*/ 1748336 h 5884350"/>
              <a:gd name="connsiteX25" fmla="*/ 8140316 w 8526738"/>
              <a:gd name="connsiteY25" fmla="*/ 1818673 h 5884350"/>
              <a:gd name="connsiteX26" fmla="*/ 8343516 w 8526738"/>
              <a:gd name="connsiteY26" fmla="*/ 2162551 h 5884350"/>
              <a:gd name="connsiteX27" fmla="*/ 8421670 w 8526738"/>
              <a:gd name="connsiteY27" fmla="*/ 2170368 h 5884350"/>
              <a:gd name="connsiteX28" fmla="*/ 8468561 w 8526738"/>
              <a:gd name="connsiteY28" fmla="*/ 2662735 h 5884350"/>
              <a:gd name="connsiteX29" fmla="*/ 8429485 w 8526738"/>
              <a:gd name="connsiteY29" fmla="*/ 3076951 h 5884350"/>
              <a:gd name="connsiteX30" fmla="*/ 7718285 w 8526738"/>
              <a:gd name="connsiteY30" fmla="*/ 3131659 h 5884350"/>
              <a:gd name="connsiteX31" fmla="*/ 6862501 w 8526738"/>
              <a:gd name="connsiteY31" fmla="*/ 3408962 h 5884350"/>
              <a:gd name="connsiteX32" fmla="*/ 3268082 w 8526738"/>
              <a:gd name="connsiteY32" fmla="*/ 4471854 h 5884350"/>
              <a:gd name="connsiteX33" fmla="*/ 1981793 w 8526738"/>
              <a:gd name="connsiteY33" fmla="*/ 5530982 h 5884350"/>
              <a:gd name="connsiteX34" fmla="*/ 90470 w 8526738"/>
              <a:gd name="connsiteY34" fmla="*/ 5538796 h 5884350"/>
              <a:gd name="connsiteX35" fmla="*/ 254593 w 8526738"/>
              <a:gd name="connsiteY35" fmla="*/ 513505 h 5884350"/>
              <a:gd name="connsiteX36" fmla="*/ 1012684 w 8526738"/>
              <a:gd name="connsiteY36" fmla="*/ 677628 h 5884350"/>
              <a:gd name="connsiteX37" fmla="*/ 1645732 w 8526738"/>
              <a:gd name="connsiteY37" fmla="*/ 1349750 h 5884350"/>
              <a:gd name="connsiteX38" fmla="*/ 2161546 w 8526738"/>
              <a:gd name="connsiteY38" fmla="*/ 1967166 h 5884350"/>
              <a:gd name="connsiteX39" fmla="*/ 2458530 w 8526738"/>
              <a:gd name="connsiteY39" fmla="*/ 1506059 h 5884350"/>
              <a:gd name="connsiteX40" fmla="*/ 2611590 w 8526738"/>
              <a:gd name="connsiteY40" fmla="*/ 1168990 h 5884350"/>
              <a:gd name="connsiteX0" fmla="*/ 2653975 w 8569123"/>
              <a:gd name="connsiteY0" fmla="*/ 1168990 h 5884350"/>
              <a:gd name="connsiteX1" fmla="*/ 2625962 w 8569123"/>
              <a:gd name="connsiteY1" fmla="*/ 958982 h 5884350"/>
              <a:gd name="connsiteX2" fmla="*/ 2751008 w 8569123"/>
              <a:gd name="connsiteY2" fmla="*/ 724519 h 5884350"/>
              <a:gd name="connsiteX3" fmla="*/ 3079254 w 8569123"/>
              <a:gd name="connsiteY3" fmla="*/ 380643 h 5884350"/>
              <a:gd name="connsiteX4" fmla="*/ 3563809 w 8569123"/>
              <a:gd name="connsiteY4" fmla="*/ 247781 h 5884350"/>
              <a:gd name="connsiteX5" fmla="*/ 3806085 w 8569123"/>
              <a:gd name="connsiteY5" fmla="*/ 36765 h 5884350"/>
              <a:gd name="connsiteX6" fmla="*/ 4095255 w 8569123"/>
              <a:gd name="connsiteY6" fmla="*/ 52397 h 5884350"/>
              <a:gd name="connsiteX7" fmla="*/ 4306270 w 8569123"/>
              <a:gd name="connsiteY7" fmla="*/ 5505 h 5884350"/>
              <a:gd name="connsiteX8" fmla="*/ 4564178 w 8569123"/>
              <a:gd name="connsiteY8" fmla="*/ 138366 h 5884350"/>
              <a:gd name="connsiteX9" fmla="*/ 5040916 w 8569123"/>
              <a:gd name="connsiteY9" fmla="*/ 52396 h 5884350"/>
              <a:gd name="connsiteX10" fmla="*/ 5369162 w 8569123"/>
              <a:gd name="connsiteY10" fmla="*/ 333750 h 5884350"/>
              <a:gd name="connsiteX11" fmla="*/ 6244485 w 8569123"/>
              <a:gd name="connsiteY11" fmla="*/ 536950 h 5884350"/>
              <a:gd name="connsiteX12" fmla="*/ 6689962 w 8569123"/>
              <a:gd name="connsiteY12" fmla="*/ 138365 h 5884350"/>
              <a:gd name="connsiteX13" fmla="*/ 6838455 w 8569123"/>
              <a:gd name="connsiteY13" fmla="*/ 177442 h 5884350"/>
              <a:gd name="connsiteX14" fmla="*/ 7029932 w 8569123"/>
              <a:gd name="connsiteY14" fmla="*/ 106097 h 5884350"/>
              <a:gd name="connsiteX15" fmla="*/ 7315193 w 8569123"/>
              <a:gd name="connsiteY15" fmla="*/ 341566 h 5884350"/>
              <a:gd name="connsiteX16" fmla="*/ 7408978 w 8569123"/>
              <a:gd name="connsiteY16" fmla="*/ 333751 h 5884350"/>
              <a:gd name="connsiteX17" fmla="*/ 7534024 w 8569123"/>
              <a:gd name="connsiteY17" fmla="*/ 505690 h 5884350"/>
              <a:gd name="connsiteX18" fmla="*/ 7362085 w 8569123"/>
              <a:gd name="connsiteY18" fmla="*/ 724519 h 5884350"/>
              <a:gd name="connsiteX19" fmla="*/ 7526209 w 8569123"/>
              <a:gd name="connsiteY19" fmla="*/ 912090 h 5884350"/>
              <a:gd name="connsiteX20" fmla="*/ 7745039 w 8569123"/>
              <a:gd name="connsiteY20" fmla="*/ 1060582 h 5884350"/>
              <a:gd name="connsiteX21" fmla="*/ 7956055 w 8569123"/>
              <a:gd name="connsiteY21" fmla="*/ 1271597 h 5884350"/>
              <a:gd name="connsiteX22" fmla="*/ 8057654 w 8569123"/>
              <a:gd name="connsiteY22" fmla="*/ 1295043 h 5884350"/>
              <a:gd name="connsiteX23" fmla="*/ 8135809 w 8569123"/>
              <a:gd name="connsiteY23" fmla="*/ 1599843 h 5884350"/>
              <a:gd name="connsiteX24" fmla="*/ 8213962 w 8569123"/>
              <a:gd name="connsiteY24" fmla="*/ 1748336 h 5884350"/>
              <a:gd name="connsiteX25" fmla="*/ 8182701 w 8569123"/>
              <a:gd name="connsiteY25" fmla="*/ 1818673 h 5884350"/>
              <a:gd name="connsiteX26" fmla="*/ 8385901 w 8569123"/>
              <a:gd name="connsiteY26" fmla="*/ 2162551 h 5884350"/>
              <a:gd name="connsiteX27" fmla="*/ 8464055 w 8569123"/>
              <a:gd name="connsiteY27" fmla="*/ 2170368 h 5884350"/>
              <a:gd name="connsiteX28" fmla="*/ 8510946 w 8569123"/>
              <a:gd name="connsiteY28" fmla="*/ 2662735 h 5884350"/>
              <a:gd name="connsiteX29" fmla="*/ 8471870 w 8569123"/>
              <a:gd name="connsiteY29" fmla="*/ 3076951 h 5884350"/>
              <a:gd name="connsiteX30" fmla="*/ 7760670 w 8569123"/>
              <a:gd name="connsiteY30" fmla="*/ 3131659 h 5884350"/>
              <a:gd name="connsiteX31" fmla="*/ 6904886 w 8569123"/>
              <a:gd name="connsiteY31" fmla="*/ 3408962 h 5884350"/>
              <a:gd name="connsiteX32" fmla="*/ 3310467 w 8569123"/>
              <a:gd name="connsiteY32" fmla="*/ 4471854 h 5884350"/>
              <a:gd name="connsiteX33" fmla="*/ 2024178 w 8569123"/>
              <a:gd name="connsiteY33" fmla="*/ 5530982 h 5884350"/>
              <a:gd name="connsiteX34" fmla="*/ 132855 w 8569123"/>
              <a:gd name="connsiteY34" fmla="*/ 5538796 h 5884350"/>
              <a:gd name="connsiteX35" fmla="*/ 78147 w 8569123"/>
              <a:gd name="connsiteY35" fmla="*/ 146182 h 5884350"/>
              <a:gd name="connsiteX36" fmla="*/ 1055069 w 8569123"/>
              <a:gd name="connsiteY36" fmla="*/ 677628 h 5884350"/>
              <a:gd name="connsiteX37" fmla="*/ 1688117 w 8569123"/>
              <a:gd name="connsiteY37" fmla="*/ 1349750 h 5884350"/>
              <a:gd name="connsiteX38" fmla="*/ 2203931 w 8569123"/>
              <a:gd name="connsiteY38" fmla="*/ 1967166 h 5884350"/>
              <a:gd name="connsiteX39" fmla="*/ 2500915 w 8569123"/>
              <a:gd name="connsiteY39" fmla="*/ 1506059 h 5884350"/>
              <a:gd name="connsiteX40" fmla="*/ 2653975 w 8569123"/>
              <a:gd name="connsiteY40" fmla="*/ 1168990 h 5884350"/>
              <a:gd name="connsiteX0" fmla="*/ 2653975 w 8569123"/>
              <a:gd name="connsiteY0" fmla="*/ 1168990 h 5884350"/>
              <a:gd name="connsiteX1" fmla="*/ 2625962 w 8569123"/>
              <a:gd name="connsiteY1" fmla="*/ 958982 h 5884350"/>
              <a:gd name="connsiteX2" fmla="*/ 2751008 w 8569123"/>
              <a:gd name="connsiteY2" fmla="*/ 724519 h 5884350"/>
              <a:gd name="connsiteX3" fmla="*/ 3079254 w 8569123"/>
              <a:gd name="connsiteY3" fmla="*/ 380643 h 5884350"/>
              <a:gd name="connsiteX4" fmla="*/ 3563809 w 8569123"/>
              <a:gd name="connsiteY4" fmla="*/ 247781 h 5884350"/>
              <a:gd name="connsiteX5" fmla="*/ 3806085 w 8569123"/>
              <a:gd name="connsiteY5" fmla="*/ 36765 h 5884350"/>
              <a:gd name="connsiteX6" fmla="*/ 4095255 w 8569123"/>
              <a:gd name="connsiteY6" fmla="*/ 52397 h 5884350"/>
              <a:gd name="connsiteX7" fmla="*/ 4306270 w 8569123"/>
              <a:gd name="connsiteY7" fmla="*/ 5505 h 5884350"/>
              <a:gd name="connsiteX8" fmla="*/ 4564178 w 8569123"/>
              <a:gd name="connsiteY8" fmla="*/ 138366 h 5884350"/>
              <a:gd name="connsiteX9" fmla="*/ 5040916 w 8569123"/>
              <a:gd name="connsiteY9" fmla="*/ 52396 h 5884350"/>
              <a:gd name="connsiteX10" fmla="*/ 5369162 w 8569123"/>
              <a:gd name="connsiteY10" fmla="*/ 333750 h 5884350"/>
              <a:gd name="connsiteX11" fmla="*/ 6244485 w 8569123"/>
              <a:gd name="connsiteY11" fmla="*/ 536950 h 5884350"/>
              <a:gd name="connsiteX12" fmla="*/ 6689962 w 8569123"/>
              <a:gd name="connsiteY12" fmla="*/ 138365 h 5884350"/>
              <a:gd name="connsiteX13" fmla="*/ 6838455 w 8569123"/>
              <a:gd name="connsiteY13" fmla="*/ 177442 h 5884350"/>
              <a:gd name="connsiteX14" fmla="*/ 7029932 w 8569123"/>
              <a:gd name="connsiteY14" fmla="*/ 106097 h 5884350"/>
              <a:gd name="connsiteX15" fmla="*/ 7315193 w 8569123"/>
              <a:gd name="connsiteY15" fmla="*/ 341566 h 5884350"/>
              <a:gd name="connsiteX16" fmla="*/ 7408978 w 8569123"/>
              <a:gd name="connsiteY16" fmla="*/ 333751 h 5884350"/>
              <a:gd name="connsiteX17" fmla="*/ 7534024 w 8569123"/>
              <a:gd name="connsiteY17" fmla="*/ 505690 h 5884350"/>
              <a:gd name="connsiteX18" fmla="*/ 7362085 w 8569123"/>
              <a:gd name="connsiteY18" fmla="*/ 724519 h 5884350"/>
              <a:gd name="connsiteX19" fmla="*/ 7526209 w 8569123"/>
              <a:gd name="connsiteY19" fmla="*/ 912090 h 5884350"/>
              <a:gd name="connsiteX20" fmla="*/ 7745039 w 8569123"/>
              <a:gd name="connsiteY20" fmla="*/ 1060582 h 5884350"/>
              <a:gd name="connsiteX21" fmla="*/ 7956055 w 8569123"/>
              <a:gd name="connsiteY21" fmla="*/ 1271597 h 5884350"/>
              <a:gd name="connsiteX22" fmla="*/ 8057654 w 8569123"/>
              <a:gd name="connsiteY22" fmla="*/ 1295043 h 5884350"/>
              <a:gd name="connsiteX23" fmla="*/ 8135809 w 8569123"/>
              <a:gd name="connsiteY23" fmla="*/ 1599843 h 5884350"/>
              <a:gd name="connsiteX24" fmla="*/ 8213962 w 8569123"/>
              <a:gd name="connsiteY24" fmla="*/ 1748336 h 5884350"/>
              <a:gd name="connsiteX25" fmla="*/ 8182701 w 8569123"/>
              <a:gd name="connsiteY25" fmla="*/ 1818673 h 5884350"/>
              <a:gd name="connsiteX26" fmla="*/ 8385901 w 8569123"/>
              <a:gd name="connsiteY26" fmla="*/ 2162551 h 5884350"/>
              <a:gd name="connsiteX27" fmla="*/ 8464055 w 8569123"/>
              <a:gd name="connsiteY27" fmla="*/ 2170368 h 5884350"/>
              <a:gd name="connsiteX28" fmla="*/ 8510946 w 8569123"/>
              <a:gd name="connsiteY28" fmla="*/ 2662735 h 5884350"/>
              <a:gd name="connsiteX29" fmla="*/ 8471870 w 8569123"/>
              <a:gd name="connsiteY29" fmla="*/ 3076951 h 5884350"/>
              <a:gd name="connsiteX30" fmla="*/ 7760670 w 8569123"/>
              <a:gd name="connsiteY30" fmla="*/ 3131659 h 5884350"/>
              <a:gd name="connsiteX31" fmla="*/ 6904886 w 8569123"/>
              <a:gd name="connsiteY31" fmla="*/ 3408962 h 5884350"/>
              <a:gd name="connsiteX32" fmla="*/ 3310467 w 8569123"/>
              <a:gd name="connsiteY32" fmla="*/ 4471854 h 5884350"/>
              <a:gd name="connsiteX33" fmla="*/ 2024178 w 8569123"/>
              <a:gd name="connsiteY33" fmla="*/ 5530982 h 5884350"/>
              <a:gd name="connsiteX34" fmla="*/ 132855 w 8569123"/>
              <a:gd name="connsiteY34" fmla="*/ 5538796 h 5884350"/>
              <a:gd name="connsiteX35" fmla="*/ 78147 w 8569123"/>
              <a:gd name="connsiteY35" fmla="*/ 146182 h 5884350"/>
              <a:gd name="connsiteX36" fmla="*/ 1055069 w 8569123"/>
              <a:gd name="connsiteY36" fmla="*/ 677628 h 5884350"/>
              <a:gd name="connsiteX37" fmla="*/ 1688117 w 8569123"/>
              <a:gd name="connsiteY37" fmla="*/ 1349750 h 5884350"/>
              <a:gd name="connsiteX38" fmla="*/ 2203931 w 8569123"/>
              <a:gd name="connsiteY38" fmla="*/ 1967166 h 5884350"/>
              <a:gd name="connsiteX39" fmla="*/ 2500915 w 8569123"/>
              <a:gd name="connsiteY39" fmla="*/ 1506059 h 5884350"/>
              <a:gd name="connsiteX40" fmla="*/ 2653975 w 8569123"/>
              <a:gd name="connsiteY40" fmla="*/ 1168990 h 5884350"/>
              <a:gd name="connsiteX0" fmla="*/ 2684013 w 8599161"/>
              <a:gd name="connsiteY0" fmla="*/ 1353691 h 6069051"/>
              <a:gd name="connsiteX1" fmla="*/ 2656000 w 8599161"/>
              <a:gd name="connsiteY1" fmla="*/ 1143683 h 6069051"/>
              <a:gd name="connsiteX2" fmla="*/ 2781046 w 8599161"/>
              <a:gd name="connsiteY2" fmla="*/ 909220 h 6069051"/>
              <a:gd name="connsiteX3" fmla="*/ 3109292 w 8599161"/>
              <a:gd name="connsiteY3" fmla="*/ 565344 h 6069051"/>
              <a:gd name="connsiteX4" fmla="*/ 3593847 w 8599161"/>
              <a:gd name="connsiteY4" fmla="*/ 432482 h 6069051"/>
              <a:gd name="connsiteX5" fmla="*/ 3836123 w 8599161"/>
              <a:gd name="connsiteY5" fmla="*/ 221466 h 6069051"/>
              <a:gd name="connsiteX6" fmla="*/ 4125293 w 8599161"/>
              <a:gd name="connsiteY6" fmla="*/ 237098 h 6069051"/>
              <a:gd name="connsiteX7" fmla="*/ 4336308 w 8599161"/>
              <a:gd name="connsiteY7" fmla="*/ 190206 h 6069051"/>
              <a:gd name="connsiteX8" fmla="*/ 4594216 w 8599161"/>
              <a:gd name="connsiteY8" fmla="*/ 323067 h 6069051"/>
              <a:gd name="connsiteX9" fmla="*/ 5070954 w 8599161"/>
              <a:gd name="connsiteY9" fmla="*/ 237097 h 6069051"/>
              <a:gd name="connsiteX10" fmla="*/ 5399200 w 8599161"/>
              <a:gd name="connsiteY10" fmla="*/ 518451 h 6069051"/>
              <a:gd name="connsiteX11" fmla="*/ 6274523 w 8599161"/>
              <a:gd name="connsiteY11" fmla="*/ 721651 h 6069051"/>
              <a:gd name="connsiteX12" fmla="*/ 6720000 w 8599161"/>
              <a:gd name="connsiteY12" fmla="*/ 323066 h 6069051"/>
              <a:gd name="connsiteX13" fmla="*/ 6868493 w 8599161"/>
              <a:gd name="connsiteY13" fmla="*/ 362143 h 6069051"/>
              <a:gd name="connsiteX14" fmla="*/ 7059970 w 8599161"/>
              <a:gd name="connsiteY14" fmla="*/ 290798 h 6069051"/>
              <a:gd name="connsiteX15" fmla="*/ 7345231 w 8599161"/>
              <a:gd name="connsiteY15" fmla="*/ 526267 h 6069051"/>
              <a:gd name="connsiteX16" fmla="*/ 7439016 w 8599161"/>
              <a:gd name="connsiteY16" fmla="*/ 518452 h 6069051"/>
              <a:gd name="connsiteX17" fmla="*/ 7564062 w 8599161"/>
              <a:gd name="connsiteY17" fmla="*/ 690391 h 6069051"/>
              <a:gd name="connsiteX18" fmla="*/ 7392123 w 8599161"/>
              <a:gd name="connsiteY18" fmla="*/ 909220 h 6069051"/>
              <a:gd name="connsiteX19" fmla="*/ 7556247 w 8599161"/>
              <a:gd name="connsiteY19" fmla="*/ 1096791 h 6069051"/>
              <a:gd name="connsiteX20" fmla="*/ 7775077 w 8599161"/>
              <a:gd name="connsiteY20" fmla="*/ 1245283 h 6069051"/>
              <a:gd name="connsiteX21" fmla="*/ 7986093 w 8599161"/>
              <a:gd name="connsiteY21" fmla="*/ 1456298 h 6069051"/>
              <a:gd name="connsiteX22" fmla="*/ 8087692 w 8599161"/>
              <a:gd name="connsiteY22" fmla="*/ 1479744 h 6069051"/>
              <a:gd name="connsiteX23" fmla="*/ 8165847 w 8599161"/>
              <a:gd name="connsiteY23" fmla="*/ 1784544 h 6069051"/>
              <a:gd name="connsiteX24" fmla="*/ 8244000 w 8599161"/>
              <a:gd name="connsiteY24" fmla="*/ 1933037 h 6069051"/>
              <a:gd name="connsiteX25" fmla="*/ 8212739 w 8599161"/>
              <a:gd name="connsiteY25" fmla="*/ 2003374 h 6069051"/>
              <a:gd name="connsiteX26" fmla="*/ 8415939 w 8599161"/>
              <a:gd name="connsiteY26" fmla="*/ 2347252 h 6069051"/>
              <a:gd name="connsiteX27" fmla="*/ 8494093 w 8599161"/>
              <a:gd name="connsiteY27" fmla="*/ 2355069 h 6069051"/>
              <a:gd name="connsiteX28" fmla="*/ 8540984 w 8599161"/>
              <a:gd name="connsiteY28" fmla="*/ 2847436 h 6069051"/>
              <a:gd name="connsiteX29" fmla="*/ 8501908 w 8599161"/>
              <a:gd name="connsiteY29" fmla="*/ 3261652 h 6069051"/>
              <a:gd name="connsiteX30" fmla="*/ 7790708 w 8599161"/>
              <a:gd name="connsiteY30" fmla="*/ 3316360 h 6069051"/>
              <a:gd name="connsiteX31" fmla="*/ 6934924 w 8599161"/>
              <a:gd name="connsiteY31" fmla="*/ 3593663 h 6069051"/>
              <a:gd name="connsiteX32" fmla="*/ 3340505 w 8599161"/>
              <a:gd name="connsiteY32" fmla="*/ 4656555 h 6069051"/>
              <a:gd name="connsiteX33" fmla="*/ 2054216 w 8599161"/>
              <a:gd name="connsiteY33" fmla="*/ 5715683 h 6069051"/>
              <a:gd name="connsiteX34" fmla="*/ 162893 w 8599161"/>
              <a:gd name="connsiteY34" fmla="*/ 5723497 h 6069051"/>
              <a:gd name="connsiteX35" fmla="*/ 108185 w 8599161"/>
              <a:gd name="connsiteY35" fmla="*/ 330883 h 6069051"/>
              <a:gd name="connsiteX36" fmla="*/ 327017 w 8599161"/>
              <a:gd name="connsiteY36" fmla="*/ 627866 h 6069051"/>
              <a:gd name="connsiteX37" fmla="*/ 1085107 w 8599161"/>
              <a:gd name="connsiteY37" fmla="*/ 862329 h 6069051"/>
              <a:gd name="connsiteX38" fmla="*/ 1718155 w 8599161"/>
              <a:gd name="connsiteY38" fmla="*/ 1534451 h 6069051"/>
              <a:gd name="connsiteX39" fmla="*/ 2233969 w 8599161"/>
              <a:gd name="connsiteY39" fmla="*/ 2151867 h 6069051"/>
              <a:gd name="connsiteX40" fmla="*/ 2530953 w 8599161"/>
              <a:gd name="connsiteY40" fmla="*/ 1690760 h 6069051"/>
              <a:gd name="connsiteX41" fmla="*/ 2684013 w 8599161"/>
              <a:gd name="connsiteY41" fmla="*/ 1353691 h 6069051"/>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3340505 w 8599161"/>
              <a:gd name="connsiteY32" fmla="*/ 4471854 h 5884350"/>
              <a:gd name="connsiteX33" fmla="*/ 2054216 w 8599161"/>
              <a:gd name="connsiteY33" fmla="*/ 5530982 h 5884350"/>
              <a:gd name="connsiteX34" fmla="*/ 162893 w 8599161"/>
              <a:gd name="connsiteY34" fmla="*/ 5538796 h 5884350"/>
              <a:gd name="connsiteX35" fmla="*/ 108185 w 8599161"/>
              <a:gd name="connsiteY35" fmla="*/ 146182 h 5884350"/>
              <a:gd name="connsiteX36" fmla="*/ 327017 w 8599161"/>
              <a:gd name="connsiteY36" fmla="*/ 443165 h 5884350"/>
              <a:gd name="connsiteX37" fmla="*/ 1085107 w 8599161"/>
              <a:gd name="connsiteY37" fmla="*/ 677628 h 5884350"/>
              <a:gd name="connsiteX38" fmla="*/ 1718155 w 8599161"/>
              <a:gd name="connsiteY38" fmla="*/ 1349750 h 5884350"/>
              <a:gd name="connsiteX39" fmla="*/ 2233969 w 8599161"/>
              <a:gd name="connsiteY39" fmla="*/ 1967166 h 5884350"/>
              <a:gd name="connsiteX40" fmla="*/ 2530953 w 8599161"/>
              <a:gd name="connsiteY40" fmla="*/ 1506059 h 5884350"/>
              <a:gd name="connsiteX41" fmla="*/ 2684013 w 8599161"/>
              <a:gd name="connsiteY4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3340505 w 8599161"/>
              <a:gd name="connsiteY33" fmla="*/ 4471854 h 5884350"/>
              <a:gd name="connsiteX34" fmla="*/ 2054216 w 8599161"/>
              <a:gd name="connsiteY34" fmla="*/ 5530982 h 5884350"/>
              <a:gd name="connsiteX35" fmla="*/ 162893 w 8599161"/>
              <a:gd name="connsiteY35" fmla="*/ 5538796 h 5884350"/>
              <a:gd name="connsiteX36" fmla="*/ 108185 w 8599161"/>
              <a:gd name="connsiteY36" fmla="*/ 146182 h 5884350"/>
              <a:gd name="connsiteX37" fmla="*/ 327017 w 8599161"/>
              <a:gd name="connsiteY37" fmla="*/ 443165 h 5884350"/>
              <a:gd name="connsiteX38" fmla="*/ 1085107 w 8599161"/>
              <a:gd name="connsiteY38" fmla="*/ 677628 h 5884350"/>
              <a:gd name="connsiteX39" fmla="*/ 1718155 w 8599161"/>
              <a:gd name="connsiteY39" fmla="*/ 1349750 h 5884350"/>
              <a:gd name="connsiteX40" fmla="*/ 2233969 w 8599161"/>
              <a:gd name="connsiteY40" fmla="*/ 1967166 h 5884350"/>
              <a:gd name="connsiteX41" fmla="*/ 2530953 w 8599161"/>
              <a:gd name="connsiteY41" fmla="*/ 1506059 h 5884350"/>
              <a:gd name="connsiteX42" fmla="*/ 2684013 w 8599161"/>
              <a:gd name="connsiteY42"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165109 w 8599161"/>
              <a:gd name="connsiteY33" fmla="*/ 3811596 h 5884350"/>
              <a:gd name="connsiteX34" fmla="*/ 3340505 w 8599161"/>
              <a:gd name="connsiteY34" fmla="*/ 4471854 h 5884350"/>
              <a:gd name="connsiteX35" fmla="*/ 2054216 w 8599161"/>
              <a:gd name="connsiteY35" fmla="*/ 5530982 h 5884350"/>
              <a:gd name="connsiteX36" fmla="*/ 162893 w 8599161"/>
              <a:gd name="connsiteY36" fmla="*/ 5538796 h 5884350"/>
              <a:gd name="connsiteX37" fmla="*/ 108185 w 8599161"/>
              <a:gd name="connsiteY37" fmla="*/ 146182 h 5884350"/>
              <a:gd name="connsiteX38" fmla="*/ 327017 w 8599161"/>
              <a:gd name="connsiteY38" fmla="*/ 443165 h 5884350"/>
              <a:gd name="connsiteX39" fmla="*/ 1085107 w 8599161"/>
              <a:gd name="connsiteY39" fmla="*/ 677628 h 5884350"/>
              <a:gd name="connsiteX40" fmla="*/ 1718155 w 8599161"/>
              <a:gd name="connsiteY40" fmla="*/ 1349750 h 5884350"/>
              <a:gd name="connsiteX41" fmla="*/ 2233969 w 8599161"/>
              <a:gd name="connsiteY41" fmla="*/ 1967166 h 5884350"/>
              <a:gd name="connsiteX42" fmla="*/ 2530953 w 8599161"/>
              <a:gd name="connsiteY42" fmla="*/ 1506059 h 5884350"/>
              <a:gd name="connsiteX43" fmla="*/ 2684013 w 8599161"/>
              <a:gd name="connsiteY43"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3340505 w 8599161"/>
              <a:gd name="connsiteY36" fmla="*/ 4471854 h 5884350"/>
              <a:gd name="connsiteX37" fmla="*/ 2054216 w 8599161"/>
              <a:gd name="connsiteY37" fmla="*/ 5530982 h 5884350"/>
              <a:gd name="connsiteX38" fmla="*/ 162893 w 8599161"/>
              <a:gd name="connsiteY38" fmla="*/ 5538796 h 5884350"/>
              <a:gd name="connsiteX39" fmla="*/ 108185 w 8599161"/>
              <a:gd name="connsiteY39" fmla="*/ 146182 h 5884350"/>
              <a:gd name="connsiteX40" fmla="*/ 327017 w 8599161"/>
              <a:gd name="connsiteY40" fmla="*/ 443165 h 5884350"/>
              <a:gd name="connsiteX41" fmla="*/ 1085107 w 8599161"/>
              <a:gd name="connsiteY41" fmla="*/ 677628 h 5884350"/>
              <a:gd name="connsiteX42" fmla="*/ 1718155 w 8599161"/>
              <a:gd name="connsiteY42" fmla="*/ 1349750 h 5884350"/>
              <a:gd name="connsiteX43" fmla="*/ 2233969 w 8599161"/>
              <a:gd name="connsiteY43" fmla="*/ 1967166 h 5884350"/>
              <a:gd name="connsiteX44" fmla="*/ 2530953 w 8599161"/>
              <a:gd name="connsiteY44" fmla="*/ 1506059 h 5884350"/>
              <a:gd name="connsiteX45" fmla="*/ 2684013 w 8599161"/>
              <a:gd name="connsiteY45"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3340505 w 8599161"/>
              <a:gd name="connsiteY37" fmla="*/ 4471854 h 5884350"/>
              <a:gd name="connsiteX38" fmla="*/ 2054216 w 8599161"/>
              <a:gd name="connsiteY38" fmla="*/ 5530982 h 5884350"/>
              <a:gd name="connsiteX39" fmla="*/ 162893 w 8599161"/>
              <a:gd name="connsiteY39" fmla="*/ 5538796 h 5884350"/>
              <a:gd name="connsiteX40" fmla="*/ 108185 w 8599161"/>
              <a:gd name="connsiteY40" fmla="*/ 146182 h 5884350"/>
              <a:gd name="connsiteX41" fmla="*/ 327017 w 8599161"/>
              <a:gd name="connsiteY41" fmla="*/ 443165 h 5884350"/>
              <a:gd name="connsiteX42" fmla="*/ 1085107 w 8599161"/>
              <a:gd name="connsiteY42" fmla="*/ 677628 h 5884350"/>
              <a:gd name="connsiteX43" fmla="*/ 1718155 w 8599161"/>
              <a:gd name="connsiteY43" fmla="*/ 1349750 h 5884350"/>
              <a:gd name="connsiteX44" fmla="*/ 2233969 w 8599161"/>
              <a:gd name="connsiteY44" fmla="*/ 1967166 h 5884350"/>
              <a:gd name="connsiteX45" fmla="*/ 2530953 w 8599161"/>
              <a:gd name="connsiteY45" fmla="*/ 1506059 h 5884350"/>
              <a:gd name="connsiteX46" fmla="*/ 2684013 w 8599161"/>
              <a:gd name="connsiteY46"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3340505 w 8599161"/>
              <a:gd name="connsiteY38" fmla="*/ 4471854 h 5884350"/>
              <a:gd name="connsiteX39" fmla="*/ 2054216 w 8599161"/>
              <a:gd name="connsiteY39" fmla="*/ 5530982 h 5884350"/>
              <a:gd name="connsiteX40" fmla="*/ 162893 w 8599161"/>
              <a:gd name="connsiteY40" fmla="*/ 5538796 h 5884350"/>
              <a:gd name="connsiteX41" fmla="*/ 108185 w 8599161"/>
              <a:gd name="connsiteY41" fmla="*/ 146182 h 5884350"/>
              <a:gd name="connsiteX42" fmla="*/ 327017 w 8599161"/>
              <a:gd name="connsiteY42" fmla="*/ 443165 h 5884350"/>
              <a:gd name="connsiteX43" fmla="*/ 1085107 w 8599161"/>
              <a:gd name="connsiteY43" fmla="*/ 677628 h 5884350"/>
              <a:gd name="connsiteX44" fmla="*/ 1718155 w 8599161"/>
              <a:gd name="connsiteY44" fmla="*/ 1349750 h 5884350"/>
              <a:gd name="connsiteX45" fmla="*/ 2233969 w 8599161"/>
              <a:gd name="connsiteY45" fmla="*/ 1967166 h 5884350"/>
              <a:gd name="connsiteX46" fmla="*/ 2530953 w 8599161"/>
              <a:gd name="connsiteY46" fmla="*/ 1506059 h 5884350"/>
              <a:gd name="connsiteX47" fmla="*/ 2684013 w 8599161"/>
              <a:gd name="connsiteY47"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4813048 w 8599161"/>
              <a:gd name="connsiteY38" fmla="*/ 4030427 h 5884350"/>
              <a:gd name="connsiteX39" fmla="*/ 3340505 w 8599161"/>
              <a:gd name="connsiteY39" fmla="*/ 4471854 h 5884350"/>
              <a:gd name="connsiteX40" fmla="*/ 2054216 w 8599161"/>
              <a:gd name="connsiteY40" fmla="*/ 5530982 h 5884350"/>
              <a:gd name="connsiteX41" fmla="*/ 162893 w 8599161"/>
              <a:gd name="connsiteY41" fmla="*/ 5538796 h 5884350"/>
              <a:gd name="connsiteX42" fmla="*/ 108185 w 8599161"/>
              <a:gd name="connsiteY42" fmla="*/ 146182 h 5884350"/>
              <a:gd name="connsiteX43" fmla="*/ 327017 w 8599161"/>
              <a:gd name="connsiteY43" fmla="*/ 443165 h 5884350"/>
              <a:gd name="connsiteX44" fmla="*/ 1085107 w 8599161"/>
              <a:gd name="connsiteY44" fmla="*/ 677628 h 5884350"/>
              <a:gd name="connsiteX45" fmla="*/ 1718155 w 8599161"/>
              <a:gd name="connsiteY45" fmla="*/ 1349750 h 5884350"/>
              <a:gd name="connsiteX46" fmla="*/ 2233969 w 8599161"/>
              <a:gd name="connsiteY46" fmla="*/ 1967166 h 5884350"/>
              <a:gd name="connsiteX47" fmla="*/ 2530953 w 8599161"/>
              <a:gd name="connsiteY47" fmla="*/ 1506059 h 5884350"/>
              <a:gd name="connsiteX48" fmla="*/ 2684013 w 8599161"/>
              <a:gd name="connsiteY48"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4813048 w 8599161"/>
              <a:gd name="connsiteY38" fmla="*/ 4030427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258525 w 8599161"/>
              <a:gd name="connsiteY37" fmla="*/ 4382119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375755 w 8599161"/>
              <a:gd name="connsiteY36" fmla="*/ 4452458 h 5884350"/>
              <a:gd name="connsiteX37" fmla="*/ 5258525 w 8599161"/>
              <a:gd name="connsiteY37" fmla="*/ 4382119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2156 w 8599161"/>
              <a:gd name="connsiteY35" fmla="*/ 4389935 h 5884350"/>
              <a:gd name="connsiteX36" fmla="*/ 5375755 w 8599161"/>
              <a:gd name="connsiteY36" fmla="*/ 4452458 h 5884350"/>
              <a:gd name="connsiteX37" fmla="*/ 5258525 w 8599161"/>
              <a:gd name="connsiteY37" fmla="*/ 4382119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821232 w 8599161"/>
              <a:gd name="connsiteY35" fmla="*/ 4194550 h 5884350"/>
              <a:gd name="connsiteX36" fmla="*/ 5782156 w 8599161"/>
              <a:gd name="connsiteY36" fmla="*/ 4389935 h 5884350"/>
              <a:gd name="connsiteX37" fmla="*/ 5375755 w 8599161"/>
              <a:gd name="connsiteY37" fmla="*/ 4452458 h 5884350"/>
              <a:gd name="connsiteX38" fmla="*/ 5258525 w 8599161"/>
              <a:gd name="connsiteY38" fmla="*/ 4382119 h 5884350"/>
              <a:gd name="connsiteX39" fmla="*/ 4945910 w 8599161"/>
              <a:gd name="connsiteY39" fmla="*/ 4460273 h 5884350"/>
              <a:gd name="connsiteX40" fmla="*/ 4359755 w 8599161"/>
              <a:gd name="connsiteY40" fmla="*/ 4593134 h 5884350"/>
              <a:gd name="connsiteX41" fmla="*/ 3340505 w 8599161"/>
              <a:gd name="connsiteY41" fmla="*/ 4471854 h 5884350"/>
              <a:gd name="connsiteX42" fmla="*/ 2054216 w 8599161"/>
              <a:gd name="connsiteY42" fmla="*/ 5530982 h 5884350"/>
              <a:gd name="connsiteX43" fmla="*/ 162893 w 8599161"/>
              <a:gd name="connsiteY43" fmla="*/ 5538796 h 5884350"/>
              <a:gd name="connsiteX44" fmla="*/ 108185 w 8599161"/>
              <a:gd name="connsiteY44" fmla="*/ 146182 h 5884350"/>
              <a:gd name="connsiteX45" fmla="*/ 327017 w 8599161"/>
              <a:gd name="connsiteY45" fmla="*/ 443165 h 5884350"/>
              <a:gd name="connsiteX46" fmla="*/ 1085107 w 8599161"/>
              <a:gd name="connsiteY46" fmla="*/ 677628 h 5884350"/>
              <a:gd name="connsiteX47" fmla="*/ 1718155 w 8599161"/>
              <a:gd name="connsiteY47" fmla="*/ 1349750 h 5884350"/>
              <a:gd name="connsiteX48" fmla="*/ 2233969 w 8599161"/>
              <a:gd name="connsiteY48" fmla="*/ 1967166 h 5884350"/>
              <a:gd name="connsiteX49" fmla="*/ 2530953 w 8599161"/>
              <a:gd name="connsiteY49" fmla="*/ 1506059 h 5884350"/>
              <a:gd name="connsiteX50" fmla="*/ 2684013 w 8599161"/>
              <a:gd name="connsiteY50"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3340505 w 8599161"/>
              <a:gd name="connsiteY42" fmla="*/ 4471854 h 5884350"/>
              <a:gd name="connsiteX43" fmla="*/ 2054216 w 8599161"/>
              <a:gd name="connsiteY43" fmla="*/ 5530982 h 5884350"/>
              <a:gd name="connsiteX44" fmla="*/ 162893 w 8599161"/>
              <a:gd name="connsiteY44" fmla="*/ 5538796 h 5884350"/>
              <a:gd name="connsiteX45" fmla="*/ 108185 w 8599161"/>
              <a:gd name="connsiteY45" fmla="*/ 146182 h 5884350"/>
              <a:gd name="connsiteX46" fmla="*/ 327017 w 8599161"/>
              <a:gd name="connsiteY46" fmla="*/ 443165 h 5884350"/>
              <a:gd name="connsiteX47" fmla="*/ 1085107 w 8599161"/>
              <a:gd name="connsiteY47" fmla="*/ 677628 h 5884350"/>
              <a:gd name="connsiteX48" fmla="*/ 1718155 w 8599161"/>
              <a:gd name="connsiteY48" fmla="*/ 1349750 h 5884350"/>
              <a:gd name="connsiteX49" fmla="*/ 2233969 w 8599161"/>
              <a:gd name="connsiteY49" fmla="*/ 1967166 h 5884350"/>
              <a:gd name="connsiteX50" fmla="*/ 2530953 w 8599161"/>
              <a:gd name="connsiteY50" fmla="*/ 1506059 h 5884350"/>
              <a:gd name="connsiteX51" fmla="*/ 2684013 w 8599161"/>
              <a:gd name="connsiteY5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3340505 w 8599161"/>
              <a:gd name="connsiteY42" fmla="*/ 4471854 h 5884350"/>
              <a:gd name="connsiteX43" fmla="*/ 2054216 w 8599161"/>
              <a:gd name="connsiteY43" fmla="*/ 5530982 h 5884350"/>
              <a:gd name="connsiteX44" fmla="*/ 162893 w 8599161"/>
              <a:gd name="connsiteY44" fmla="*/ 5538796 h 5884350"/>
              <a:gd name="connsiteX45" fmla="*/ 108185 w 8599161"/>
              <a:gd name="connsiteY45" fmla="*/ 146182 h 5884350"/>
              <a:gd name="connsiteX46" fmla="*/ 327017 w 8599161"/>
              <a:gd name="connsiteY46" fmla="*/ 443165 h 5884350"/>
              <a:gd name="connsiteX47" fmla="*/ 1085107 w 8599161"/>
              <a:gd name="connsiteY47" fmla="*/ 677628 h 5884350"/>
              <a:gd name="connsiteX48" fmla="*/ 1718155 w 8599161"/>
              <a:gd name="connsiteY48" fmla="*/ 1349750 h 5884350"/>
              <a:gd name="connsiteX49" fmla="*/ 2233969 w 8599161"/>
              <a:gd name="connsiteY49" fmla="*/ 1967166 h 5884350"/>
              <a:gd name="connsiteX50" fmla="*/ 2530953 w 8599161"/>
              <a:gd name="connsiteY50" fmla="*/ 1506059 h 5884350"/>
              <a:gd name="connsiteX51" fmla="*/ 2684013 w 8599161"/>
              <a:gd name="connsiteY5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3340505 w 8599161"/>
              <a:gd name="connsiteY42" fmla="*/ 4471854 h 5884350"/>
              <a:gd name="connsiteX43" fmla="*/ 2054216 w 8599161"/>
              <a:gd name="connsiteY43" fmla="*/ 5530982 h 5884350"/>
              <a:gd name="connsiteX44" fmla="*/ 162893 w 8599161"/>
              <a:gd name="connsiteY44" fmla="*/ 5538796 h 5884350"/>
              <a:gd name="connsiteX45" fmla="*/ 108185 w 8599161"/>
              <a:gd name="connsiteY45" fmla="*/ 146182 h 5884350"/>
              <a:gd name="connsiteX46" fmla="*/ 327017 w 8599161"/>
              <a:gd name="connsiteY46" fmla="*/ 443165 h 5884350"/>
              <a:gd name="connsiteX47" fmla="*/ 1085107 w 8599161"/>
              <a:gd name="connsiteY47" fmla="*/ 677628 h 5884350"/>
              <a:gd name="connsiteX48" fmla="*/ 1718155 w 8599161"/>
              <a:gd name="connsiteY48" fmla="*/ 1349750 h 5884350"/>
              <a:gd name="connsiteX49" fmla="*/ 2233969 w 8599161"/>
              <a:gd name="connsiteY49" fmla="*/ 1967166 h 5884350"/>
              <a:gd name="connsiteX50" fmla="*/ 2530953 w 8599161"/>
              <a:gd name="connsiteY50" fmla="*/ 1506059 h 5884350"/>
              <a:gd name="connsiteX51" fmla="*/ 2684013 w 8599161"/>
              <a:gd name="connsiteY5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4047140 w 8599161"/>
              <a:gd name="connsiteY42" fmla="*/ 4905750 h 5884350"/>
              <a:gd name="connsiteX43" fmla="*/ 3340505 w 8599161"/>
              <a:gd name="connsiteY43" fmla="*/ 4471854 h 5884350"/>
              <a:gd name="connsiteX44" fmla="*/ 2054216 w 8599161"/>
              <a:gd name="connsiteY44" fmla="*/ 5530982 h 5884350"/>
              <a:gd name="connsiteX45" fmla="*/ 162893 w 8599161"/>
              <a:gd name="connsiteY45" fmla="*/ 5538796 h 5884350"/>
              <a:gd name="connsiteX46" fmla="*/ 108185 w 8599161"/>
              <a:gd name="connsiteY46" fmla="*/ 146182 h 5884350"/>
              <a:gd name="connsiteX47" fmla="*/ 327017 w 8599161"/>
              <a:gd name="connsiteY47" fmla="*/ 443165 h 5884350"/>
              <a:gd name="connsiteX48" fmla="*/ 1085107 w 8599161"/>
              <a:gd name="connsiteY48" fmla="*/ 677628 h 5884350"/>
              <a:gd name="connsiteX49" fmla="*/ 1718155 w 8599161"/>
              <a:gd name="connsiteY49" fmla="*/ 1349750 h 5884350"/>
              <a:gd name="connsiteX50" fmla="*/ 2233969 w 8599161"/>
              <a:gd name="connsiteY50" fmla="*/ 1967166 h 5884350"/>
              <a:gd name="connsiteX51" fmla="*/ 2530953 w 8599161"/>
              <a:gd name="connsiteY51" fmla="*/ 1506059 h 5884350"/>
              <a:gd name="connsiteX52" fmla="*/ 2684013 w 8599161"/>
              <a:gd name="connsiteY52"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4047140 w 8599161"/>
              <a:gd name="connsiteY42" fmla="*/ 4905750 h 5884350"/>
              <a:gd name="connsiteX43" fmla="*/ 3718894 w 8599161"/>
              <a:gd name="connsiteY43" fmla="*/ 4960458 h 5884350"/>
              <a:gd name="connsiteX44" fmla="*/ 3340505 w 8599161"/>
              <a:gd name="connsiteY44" fmla="*/ 4471854 h 5884350"/>
              <a:gd name="connsiteX45" fmla="*/ 2054216 w 8599161"/>
              <a:gd name="connsiteY45" fmla="*/ 5530982 h 5884350"/>
              <a:gd name="connsiteX46" fmla="*/ 162893 w 8599161"/>
              <a:gd name="connsiteY46" fmla="*/ 5538796 h 5884350"/>
              <a:gd name="connsiteX47" fmla="*/ 108185 w 8599161"/>
              <a:gd name="connsiteY47" fmla="*/ 146182 h 5884350"/>
              <a:gd name="connsiteX48" fmla="*/ 327017 w 8599161"/>
              <a:gd name="connsiteY48" fmla="*/ 443165 h 5884350"/>
              <a:gd name="connsiteX49" fmla="*/ 1085107 w 8599161"/>
              <a:gd name="connsiteY49" fmla="*/ 677628 h 5884350"/>
              <a:gd name="connsiteX50" fmla="*/ 1718155 w 8599161"/>
              <a:gd name="connsiteY50" fmla="*/ 1349750 h 5884350"/>
              <a:gd name="connsiteX51" fmla="*/ 2233969 w 8599161"/>
              <a:gd name="connsiteY51" fmla="*/ 1967166 h 5884350"/>
              <a:gd name="connsiteX52" fmla="*/ 2530953 w 8599161"/>
              <a:gd name="connsiteY52" fmla="*/ 1506059 h 5884350"/>
              <a:gd name="connsiteX53" fmla="*/ 2684013 w 8599161"/>
              <a:gd name="connsiteY53"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4047140 w 8599161"/>
              <a:gd name="connsiteY42" fmla="*/ 4905750 h 5884350"/>
              <a:gd name="connsiteX43" fmla="*/ 3718894 w 8599161"/>
              <a:gd name="connsiteY43" fmla="*/ 4960458 h 5884350"/>
              <a:gd name="connsiteX44" fmla="*/ 3340505 w 8599161"/>
              <a:gd name="connsiteY44" fmla="*/ 4471854 h 5884350"/>
              <a:gd name="connsiteX45" fmla="*/ 2054216 w 8599161"/>
              <a:gd name="connsiteY45" fmla="*/ 5530982 h 5884350"/>
              <a:gd name="connsiteX46" fmla="*/ 162893 w 8599161"/>
              <a:gd name="connsiteY46" fmla="*/ 5538796 h 5884350"/>
              <a:gd name="connsiteX47" fmla="*/ 108185 w 8599161"/>
              <a:gd name="connsiteY47" fmla="*/ 146182 h 5884350"/>
              <a:gd name="connsiteX48" fmla="*/ 327017 w 8599161"/>
              <a:gd name="connsiteY48" fmla="*/ 443165 h 5884350"/>
              <a:gd name="connsiteX49" fmla="*/ 1085107 w 8599161"/>
              <a:gd name="connsiteY49" fmla="*/ 677628 h 5884350"/>
              <a:gd name="connsiteX50" fmla="*/ 1718155 w 8599161"/>
              <a:gd name="connsiteY50" fmla="*/ 1349750 h 5884350"/>
              <a:gd name="connsiteX51" fmla="*/ 2233969 w 8599161"/>
              <a:gd name="connsiteY51" fmla="*/ 1967166 h 5884350"/>
              <a:gd name="connsiteX52" fmla="*/ 2530953 w 8599161"/>
              <a:gd name="connsiteY52" fmla="*/ 1506059 h 5884350"/>
              <a:gd name="connsiteX53" fmla="*/ 2684013 w 8599161"/>
              <a:gd name="connsiteY53" fmla="*/ 1168990 h 5884350"/>
              <a:gd name="connsiteX0" fmla="*/ 2684013 w 8599161"/>
              <a:gd name="connsiteY0" fmla="*/ 1168990 h 5931539"/>
              <a:gd name="connsiteX1" fmla="*/ 2656000 w 8599161"/>
              <a:gd name="connsiteY1" fmla="*/ 958982 h 5931539"/>
              <a:gd name="connsiteX2" fmla="*/ 2781046 w 8599161"/>
              <a:gd name="connsiteY2" fmla="*/ 724519 h 5931539"/>
              <a:gd name="connsiteX3" fmla="*/ 3109292 w 8599161"/>
              <a:gd name="connsiteY3" fmla="*/ 380643 h 5931539"/>
              <a:gd name="connsiteX4" fmla="*/ 3593847 w 8599161"/>
              <a:gd name="connsiteY4" fmla="*/ 247781 h 5931539"/>
              <a:gd name="connsiteX5" fmla="*/ 3836123 w 8599161"/>
              <a:gd name="connsiteY5" fmla="*/ 36765 h 5931539"/>
              <a:gd name="connsiteX6" fmla="*/ 4125293 w 8599161"/>
              <a:gd name="connsiteY6" fmla="*/ 52397 h 5931539"/>
              <a:gd name="connsiteX7" fmla="*/ 4336308 w 8599161"/>
              <a:gd name="connsiteY7" fmla="*/ 5505 h 5931539"/>
              <a:gd name="connsiteX8" fmla="*/ 4594216 w 8599161"/>
              <a:gd name="connsiteY8" fmla="*/ 138366 h 5931539"/>
              <a:gd name="connsiteX9" fmla="*/ 5070954 w 8599161"/>
              <a:gd name="connsiteY9" fmla="*/ 52396 h 5931539"/>
              <a:gd name="connsiteX10" fmla="*/ 5399200 w 8599161"/>
              <a:gd name="connsiteY10" fmla="*/ 333750 h 5931539"/>
              <a:gd name="connsiteX11" fmla="*/ 6274523 w 8599161"/>
              <a:gd name="connsiteY11" fmla="*/ 536950 h 5931539"/>
              <a:gd name="connsiteX12" fmla="*/ 6720000 w 8599161"/>
              <a:gd name="connsiteY12" fmla="*/ 138365 h 5931539"/>
              <a:gd name="connsiteX13" fmla="*/ 6868493 w 8599161"/>
              <a:gd name="connsiteY13" fmla="*/ 177442 h 5931539"/>
              <a:gd name="connsiteX14" fmla="*/ 7059970 w 8599161"/>
              <a:gd name="connsiteY14" fmla="*/ 106097 h 5931539"/>
              <a:gd name="connsiteX15" fmla="*/ 7345231 w 8599161"/>
              <a:gd name="connsiteY15" fmla="*/ 341566 h 5931539"/>
              <a:gd name="connsiteX16" fmla="*/ 7439016 w 8599161"/>
              <a:gd name="connsiteY16" fmla="*/ 333751 h 5931539"/>
              <a:gd name="connsiteX17" fmla="*/ 7564062 w 8599161"/>
              <a:gd name="connsiteY17" fmla="*/ 505690 h 5931539"/>
              <a:gd name="connsiteX18" fmla="*/ 7392123 w 8599161"/>
              <a:gd name="connsiteY18" fmla="*/ 724519 h 5931539"/>
              <a:gd name="connsiteX19" fmla="*/ 7556247 w 8599161"/>
              <a:gd name="connsiteY19" fmla="*/ 912090 h 5931539"/>
              <a:gd name="connsiteX20" fmla="*/ 7775077 w 8599161"/>
              <a:gd name="connsiteY20" fmla="*/ 1060582 h 5931539"/>
              <a:gd name="connsiteX21" fmla="*/ 7986093 w 8599161"/>
              <a:gd name="connsiteY21" fmla="*/ 1271597 h 5931539"/>
              <a:gd name="connsiteX22" fmla="*/ 8087692 w 8599161"/>
              <a:gd name="connsiteY22" fmla="*/ 1295043 h 5931539"/>
              <a:gd name="connsiteX23" fmla="*/ 8165847 w 8599161"/>
              <a:gd name="connsiteY23" fmla="*/ 1599843 h 5931539"/>
              <a:gd name="connsiteX24" fmla="*/ 8244000 w 8599161"/>
              <a:gd name="connsiteY24" fmla="*/ 1748336 h 5931539"/>
              <a:gd name="connsiteX25" fmla="*/ 8212739 w 8599161"/>
              <a:gd name="connsiteY25" fmla="*/ 1818673 h 5931539"/>
              <a:gd name="connsiteX26" fmla="*/ 8415939 w 8599161"/>
              <a:gd name="connsiteY26" fmla="*/ 2162551 h 5931539"/>
              <a:gd name="connsiteX27" fmla="*/ 8494093 w 8599161"/>
              <a:gd name="connsiteY27" fmla="*/ 2170368 h 5931539"/>
              <a:gd name="connsiteX28" fmla="*/ 8540984 w 8599161"/>
              <a:gd name="connsiteY28" fmla="*/ 2662735 h 5931539"/>
              <a:gd name="connsiteX29" fmla="*/ 8501908 w 8599161"/>
              <a:gd name="connsiteY29" fmla="*/ 3076951 h 5931539"/>
              <a:gd name="connsiteX30" fmla="*/ 7790708 w 8599161"/>
              <a:gd name="connsiteY30" fmla="*/ 3131659 h 5931539"/>
              <a:gd name="connsiteX31" fmla="*/ 6934924 w 8599161"/>
              <a:gd name="connsiteY31" fmla="*/ 3408962 h 5931539"/>
              <a:gd name="connsiteX32" fmla="*/ 6696555 w 8599161"/>
              <a:gd name="connsiteY32" fmla="*/ 3405196 h 5931539"/>
              <a:gd name="connsiteX33" fmla="*/ 6469909 w 8599161"/>
              <a:gd name="connsiteY33" fmla="*/ 3522427 h 5931539"/>
              <a:gd name="connsiteX34" fmla="*/ 6165109 w 8599161"/>
              <a:gd name="connsiteY34" fmla="*/ 3811596 h 5931539"/>
              <a:gd name="connsiteX35" fmla="*/ 6055694 w 8599161"/>
              <a:gd name="connsiteY35" fmla="*/ 4061688 h 5931539"/>
              <a:gd name="connsiteX36" fmla="*/ 5821232 w 8599161"/>
              <a:gd name="connsiteY36" fmla="*/ 4194550 h 5931539"/>
              <a:gd name="connsiteX37" fmla="*/ 5782156 w 8599161"/>
              <a:gd name="connsiteY37" fmla="*/ 4389935 h 5931539"/>
              <a:gd name="connsiteX38" fmla="*/ 5375755 w 8599161"/>
              <a:gd name="connsiteY38" fmla="*/ 4452458 h 5931539"/>
              <a:gd name="connsiteX39" fmla="*/ 5258525 w 8599161"/>
              <a:gd name="connsiteY39" fmla="*/ 4382119 h 5931539"/>
              <a:gd name="connsiteX40" fmla="*/ 4945910 w 8599161"/>
              <a:gd name="connsiteY40" fmla="*/ 4460273 h 5931539"/>
              <a:gd name="connsiteX41" fmla="*/ 4359755 w 8599161"/>
              <a:gd name="connsiteY41" fmla="*/ 4593134 h 5931539"/>
              <a:gd name="connsiteX42" fmla="*/ 4047140 w 8599161"/>
              <a:gd name="connsiteY42" fmla="*/ 4905750 h 5931539"/>
              <a:gd name="connsiteX43" fmla="*/ 3718894 w 8599161"/>
              <a:gd name="connsiteY43" fmla="*/ 4960458 h 5931539"/>
              <a:gd name="connsiteX44" fmla="*/ 3340505 w 8599161"/>
              <a:gd name="connsiteY44" fmla="*/ 4471854 h 5931539"/>
              <a:gd name="connsiteX45" fmla="*/ 2632555 w 8599161"/>
              <a:gd name="connsiteY45" fmla="*/ 5015165 h 5931539"/>
              <a:gd name="connsiteX46" fmla="*/ 2054216 w 8599161"/>
              <a:gd name="connsiteY46" fmla="*/ 5530982 h 5931539"/>
              <a:gd name="connsiteX47" fmla="*/ 162893 w 8599161"/>
              <a:gd name="connsiteY47" fmla="*/ 5538796 h 5931539"/>
              <a:gd name="connsiteX48" fmla="*/ 108185 w 8599161"/>
              <a:gd name="connsiteY48" fmla="*/ 146182 h 5931539"/>
              <a:gd name="connsiteX49" fmla="*/ 327017 w 8599161"/>
              <a:gd name="connsiteY49" fmla="*/ 443165 h 5931539"/>
              <a:gd name="connsiteX50" fmla="*/ 1085107 w 8599161"/>
              <a:gd name="connsiteY50" fmla="*/ 677628 h 5931539"/>
              <a:gd name="connsiteX51" fmla="*/ 1718155 w 8599161"/>
              <a:gd name="connsiteY51" fmla="*/ 1349750 h 5931539"/>
              <a:gd name="connsiteX52" fmla="*/ 2233969 w 8599161"/>
              <a:gd name="connsiteY52" fmla="*/ 1967166 h 5931539"/>
              <a:gd name="connsiteX53" fmla="*/ 2530953 w 8599161"/>
              <a:gd name="connsiteY53" fmla="*/ 1506059 h 5931539"/>
              <a:gd name="connsiteX54" fmla="*/ 2684013 w 8599161"/>
              <a:gd name="connsiteY54" fmla="*/ 1168990 h 5931539"/>
              <a:gd name="connsiteX0" fmla="*/ 2684013 w 8599161"/>
              <a:gd name="connsiteY0" fmla="*/ 1168990 h 5931539"/>
              <a:gd name="connsiteX1" fmla="*/ 2656000 w 8599161"/>
              <a:gd name="connsiteY1" fmla="*/ 958982 h 5931539"/>
              <a:gd name="connsiteX2" fmla="*/ 2781046 w 8599161"/>
              <a:gd name="connsiteY2" fmla="*/ 724519 h 5931539"/>
              <a:gd name="connsiteX3" fmla="*/ 3109292 w 8599161"/>
              <a:gd name="connsiteY3" fmla="*/ 380643 h 5931539"/>
              <a:gd name="connsiteX4" fmla="*/ 3593847 w 8599161"/>
              <a:gd name="connsiteY4" fmla="*/ 247781 h 5931539"/>
              <a:gd name="connsiteX5" fmla="*/ 3836123 w 8599161"/>
              <a:gd name="connsiteY5" fmla="*/ 36765 h 5931539"/>
              <a:gd name="connsiteX6" fmla="*/ 4125293 w 8599161"/>
              <a:gd name="connsiteY6" fmla="*/ 52397 h 5931539"/>
              <a:gd name="connsiteX7" fmla="*/ 4336308 w 8599161"/>
              <a:gd name="connsiteY7" fmla="*/ 5505 h 5931539"/>
              <a:gd name="connsiteX8" fmla="*/ 4594216 w 8599161"/>
              <a:gd name="connsiteY8" fmla="*/ 138366 h 5931539"/>
              <a:gd name="connsiteX9" fmla="*/ 5070954 w 8599161"/>
              <a:gd name="connsiteY9" fmla="*/ 52396 h 5931539"/>
              <a:gd name="connsiteX10" fmla="*/ 5399200 w 8599161"/>
              <a:gd name="connsiteY10" fmla="*/ 333750 h 5931539"/>
              <a:gd name="connsiteX11" fmla="*/ 6274523 w 8599161"/>
              <a:gd name="connsiteY11" fmla="*/ 536950 h 5931539"/>
              <a:gd name="connsiteX12" fmla="*/ 6720000 w 8599161"/>
              <a:gd name="connsiteY12" fmla="*/ 138365 h 5931539"/>
              <a:gd name="connsiteX13" fmla="*/ 6868493 w 8599161"/>
              <a:gd name="connsiteY13" fmla="*/ 177442 h 5931539"/>
              <a:gd name="connsiteX14" fmla="*/ 7059970 w 8599161"/>
              <a:gd name="connsiteY14" fmla="*/ 106097 h 5931539"/>
              <a:gd name="connsiteX15" fmla="*/ 7345231 w 8599161"/>
              <a:gd name="connsiteY15" fmla="*/ 341566 h 5931539"/>
              <a:gd name="connsiteX16" fmla="*/ 7439016 w 8599161"/>
              <a:gd name="connsiteY16" fmla="*/ 333751 h 5931539"/>
              <a:gd name="connsiteX17" fmla="*/ 7564062 w 8599161"/>
              <a:gd name="connsiteY17" fmla="*/ 505690 h 5931539"/>
              <a:gd name="connsiteX18" fmla="*/ 7392123 w 8599161"/>
              <a:gd name="connsiteY18" fmla="*/ 724519 h 5931539"/>
              <a:gd name="connsiteX19" fmla="*/ 7556247 w 8599161"/>
              <a:gd name="connsiteY19" fmla="*/ 912090 h 5931539"/>
              <a:gd name="connsiteX20" fmla="*/ 7775077 w 8599161"/>
              <a:gd name="connsiteY20" fmla="*/ 1060582 h 5931539"/>
              <a:gd name="connsiteX21" fmla="*/ 7986093 w 8599161"/>
              <a:gd name="connsiteY21" fmla="*/ 1271597 h 5931539"/>
              <a:gd name="connsiteX22" fmla="*/ 8087692 w 8599161"/>
              <a:gd name="connsiteY22" fmla="*/ 1295043 h 5931539"/>
              <a:gd name="connsiteX23" fmla="*/ 8165847 w 8599161"/>
              <a:gd name="connsiteY23" fmla="*/ 1599843 h 5931539"/>
              <a:gd name="connsiteX24" fmla="*/ 8244000 w 8599161"/>
              <a:gd name="connsiteY24" fmla="*/ 1748336 h 5931539"/>
              <a:gd name="connsiteX25" fmla="*/ 8212739 w 8599161"/>
              <a:gd name="connsiteY25" fmla="*/ 1818673 h 5931539"/>
              <a:gd name="connsiteX26" fmla="*/ 8415939 w 8599161"/>
              <a:gd name="connsiteY26" fmla="*/ 2162551 h 5931539"/>
              <a:gd name="connsiteX27" fmla="*/ 8494093 w 8599161"/>
              <a:gd name="connsiteY27" fmla="*/ 2170368 h 5931539"/>
              <a:gd name="connsiteX28" fmla="*/ 8540984 w 8599161"/>
              <a:gd name="connsiteY28" fmla="*/ 2662735 h 5931539"/>
              <a:gd name="connsiteX29" fmla="*/ 8501908 w 8599161"/>
              <a:gd name="connsiteY29" fmla="*/ 3076951 h 5931539"/>
              <a:gd name="connsiteX30" fmla="*/ 7790708 w 8599161"/>
              <a:gd name="connsiteY30" fmla="*/ 3131659 h 5931539"/>
              <a:gd name="connsiteX31" fmla="*/ 6934924 w 8599161"/>
              <a:gd name="connsiteY31" fmla="*/ 3408962 h 5931539"/>
              <a:gd name="connsiteX32" fmla="*/ 6696555 w 8599161"/>
              <a:gd name="connsiteY32" fmla="*/ 3405196 h 5931539"/>
              <a:gd name="connsiteX33" fmla="*/ 6469909 w 8599161"/>
              <a:gd name="connsiteY33" fmla="*/ 3522427 h 5931539"/>
              <a:gd name="connsiteX34" fmla="*/ 6165109 w 8599161"/>
              <a:gd name="connsiteY34" fmla="*/ 3811596 h 5931539"/>
              <a:gd name="connsiteX35" fmla="*/ 6055694 w 8599161"/>
              <a:gd name="connsiteY35" fmla="*/ 4061688 h 5931539"/>
              <a:gd name="connsiteX36" fmla="*/ 5821232 w 8599161"/>
              <a:gd name="connsiteY36" fmla="*/ 4194550 h 5931539"/>
              <a:gd name="connsiteX37" fmla="*/ 5782156 w 8599161"/>
              <a:gd name="connsiteY37" fmla="*/ 4389935 h 5931539"/>
              <a:gd name="connsiteX38" fmla="*/ 5375755 w 8599161"/>
              <a:gd name="connsiteY38" fmla="*/ 4452458 h 5931539"/>
              <a:gd name="connsiteX39" fmla="*/ 5258525 w 8599161"/>
              <a:gd name="connsiteY39" fmla="*/ 4382119 h 5931539"/>
              <a:gd name="connsiteX40" fmla="*/ 4945910 w 8599161"/>
              <a:gd name="connsiteY40" fmla="*/ 4460273 h 5931539"/>
              <a:gd name="connsiteX41" fmla="*/ 4359755 w 8599161"/>
              <a:gd name="connsiteY41" fmla="*/ 4593134 h 5931539"/>
              <a:gd name="connsiteX42" fmla="*/ 4047140 w 8599161"/>
              <a:gd name="connsiteY42" fmla="*/ 4905750 h 5931539"/>
              <a:gd name="connsiteX43" fmla="*/ 3718894 w 8599161"/>
              <a:gd name="connsiteY43" fmla="*/ 4960458 h 5931539"/>
              <a:gd name="connsiteX44" fmla="*/ 3340505 w 8599161"/>
              <a:gd name="connsiteY44" fmla="*/ 4471854 h 5931539"/>
              <a:gd name="connsiteX45" fmla="*/ 2632555 w 8599161"/>
              <a:gd name="connsiteY45" fmla="*/ 5015165 h 5931539"/>
              <a:gd name="connsiteX46" fmla="*/ 2054216 w 8599161"/>
              <a:gd name="connsiteY46" fmla="*/ 5530982 h 5931539"/>
              <a:gd name="connsiteX47" fmla="*/ 162893 w 8599161"/>
              <a:gd name="connsiteY47" fmla="*/ 5538796 h 5931539"/>
              <a:gd name="connsiteX48" fmla="*/ 108185 w 8599161"/>
              <a:gd name="connsiteY48" fmla="*/ 146182 h 5931539"/>
              <a:gd name="connsiteX49" fmla="*/ 327017 w 8599161"/>
              <a:gd name="connsiteY49" fmla="*/ 443165 h 5931539"/>
              <a:gd name="connsiteX50" fmla="*/ 1085107 w 8599161"/>
              <a:gd name="connsiteY50" fmla="*/ 677628 h 5931539"/>
              <a:gd name="connsiteX51" fmla="*/ 1718155 w 8599161"/>
              <a:gd name="connsiteY51" fmla="*/ 1349750 h 5931539"/>
              <a:gd name="connsiteX52" fmla="*/ 2233969 w 8599161"/>
              <a:gd name="connsiteY52" fmla="*/ 1967166 h 5931539"/>
              <a:gd name="connsiteX53" fmla="*/ 2530953 w 8599161"/>
              <a:gd name="connsiteY53" fmla="*/ 1506059 h 5931539"/>
              <a:gd name="connsiteX54" fmla="*/ 2684013 w 8599161"/>
              <a:gd name="connsiteY54" fmla="*/ 1168990 h 5931539"/>
              <a:gd name="connsiteX0" fmla="*/ 2634966 w 8550114"/>
              <a:gd name="connsiteY0" fmla="*/ 1168990 h 5969025"/>
              <a:gd name="connsiteX1" fmla="*/ 2606953 w 8550114"/>
              <a:gd name="connsiteY1" fmla="*/ 958982 h 5969025"/>
              <a:gd name="connsiteX2" fmla="*/ 2731999 w 8550114"/>
              <a:gd name="connsiteY2" fmla="*/ 724519 h 5969025"/>
              <a:gd name="connsiteX3" fmla="*/ 3060245 w 8550114"/>
              <a:gd name="connsiteY3" fmla="*/ 380643 h 5969025"/>
              <a:gd name="connsiteX4" fmla="*/ 3544800 w 8550114"/>
              <a:gd name="connsiteY4" fmla="*/ 247781 h 5969025"/>
              <a:gd name="connsiteX5" fmla="*/ 3787076 w 8550114"/>
              <a:gd name="connsiteY5" fmla="*/ 36765 h 5969025"/>
              <a:gd name="connsiteX6" fmla="*/ 4076246 w 8550114"/>
              <a:gd name="connsiteY6" fmla="*/ 52397 h 5969025"/>
              <a:gd name="connsiteX7" fmla="*/ 4287261 w 8550114"/>
              <a:gd name="connsiteY7" fmla="*/ 5505 h 5969025"/>
              <a:gd name="connsiteX8" fmla="*/ 4545169 w 8550114"/>
              <a:gd name="connsiteY8" fmla="*/ 138366 h 5969025"/>
              <a:gd name="connsiteX9" fmla="*/ 5021907 w 8550114"/>
              <a:gd name="connsiteY9" fmla="*/ 52396 h 5969025"/>
              <a:gd name="connsiteX10" fmla="*/ 5350153 w 8550114"/>
              <a:gd name="connsiteY10" fmla="*/ 333750 h 5969025"/>
              <a:gd name="connsiteX11" fmla="*/ 6225476 w 8550114"/>
              <a:gd name="connsiteY11" fmla="*/ 536950 h 5969025"/>
              <a:gd name="connsiteX12" fmla="*/ 6670953 w 8550114"/>
              <a:gd name="connsiteY12" fmla="*/ 138365 h 5969025"/>
              <a:gd name="connsiteX13" fmla="*/ 6819446 w 8550114"/>
              <a:gd name="connsiteY13" fmla="*/ 177442 h 5969025"/>
              <a:gd name="connsiteX14" fmla="*/ 7010923 w 8550114"/>
              <a:gd name="connsiteY14" fmla="*/ 106097 h 5969025"/>
              <a:gd name="connsiteX15" fmla="*/ 7296184 w 8550114"/>
              <a:gd name="connsiteY15" fmla="*/ 341566 h 5969025"/>
              <a:gd name="connsiteX16" fmla="*/ 7389969 w 8550114"/>
              <a:gd name="connsiteY16" fmla="*/ 333751 h 5969025"/>
              <a:gd name="connsiteX17" fmla="*/ 7515015 w 8550114"/>
              <a:gd name="connsiteY17" fmla="*/ 505690 h 5969025"/>
              <a:gd name="connsiteX18" fmla="*/ 7343076 w 8550114"/>
              <a:gd name="connsiteY18" fmla="*/ 724519 h 5969025"/>
              <a:gd name="connsiteX19" fmla="*/ 7507200 w 8550114"/>
              <a:gd name="connsiteY19" fmla="*/ 912090 h 5969025"/>
              <a:gd name="connsiteX20" fmla="*/ 7726030 w 8550114"/>
              <a:gd name="connsiteY20" fmla="*/ 1060582 h 5969025"/>
              <a:gd name="connsiteX21" fmla="*/ 7937046 w 8550114"/>
              <a:gd name="connsiteY21" fmla="*/ 1271597 h 5969025"/>
              <a:gd name="connsiteX22" fmla="*/ 8038645 w 8550114"/>
              <a:gd name="connsiteY22" fmla="*/ 1295043 h 5969025"/>
              <a:gd name="connsiteX23" fmla="*/ 8116800 w 8550114"/>
              <a:gd name="connsiteY23" fmla="*/ 1599843 h 5969025"/>
              <a:gd name="connsiteX24" fmla="*/ 8194953 w 8550114"/>
              <a:gd name="connsiteY24" fmla="*/ 1748336 h 5969025"/>
              <a:gd name="connsiteX25" fmla="*/ 8163692 w 8550114"/>
              <a:gd name="connsiteY25" fmla="*/ 1818673 h 5969025"/>
              <a:gd name="connsiteX26" fmla="*/ 8366892 w 8550114"/>
              <a:gd name="connsiteY26" fmla="*/ 2162551 h 5969025"/>
              <a:gd name="connsiteX27" fmla="*/ 8445046 w 8550114"/>
              <a:gd name="connsiteY27" fmla="*/ 2170368 h 5969025"/>
              <a:gd name="connsiteX28" fmla="*/ 8491937 w 8550114"/>
              <a:gd name="connsiteY28" fmla="*/ 2662735 h 5969025"/>
              <a:gd name="connsiteX29" fmla="*/ 8452861 w 8550114"/>
              <a:gd name="connsiteY29" fmla="*/ 3076951 h 5969025"/>
              <a:gd name="connsiteX30" fmla="*/ 7741661 w 8550114"/>
              <a:gd name="connsiteY30" fmla="*/ 3131659 h 5969025"/>
              <a:gd name="connsiteX31" fmla="*/ 6885877 w 8550114"/>
              <a:gd name="connsiteY31" fmla="*/ 3408962 h 5969025"/>
              <a:gd name="connsiteX32" fmla="*/ 6647508 w 8550114"/>
              <a:gd name="connsiteY32" fmla="*/ 3405196 h 5969025"/>
              <a:gd name="connsiteX33" fmla="*/ 6420862 w 8550114"/>
              <a:gd name="connsiteY33" fmla="*/ 3522427 h 5969025"/>
              <a:gd name="connsiteX34" fmla="*/ 6116062 w 8550114"/>
              <a:gd name="connsiteY34" fmla="*/ 3811596 h 5969025"/>
              <a:gd name="connsiteX35" fmla="*/ 6006647 w 8550114"/>
              <a:gd name="connsiteY35" fmla="*/ 4061688 h 5969025"/>
              <a:gd name="connsiteX36" fmla="*/ 5772185 w 8550114"/>
              <a:gd name="connsiteY36" fmla="*/ 4194550 h 5969025"/>
              <a:gd name="connsiteX37" fmla="*/ 5733109 w 8550114"/>
              <a:gd name="connsiteY37" fmla="*/ 4389935 h 5969025"/>
              <a:gd name="connsiteX38" fmla="*/ 5326708 w 8550114"/>
              <a:gd name="connsiteY38" fmla="*/ 4452458 h 5969025"/>
              <a:gd name="connsiteX39" fmla="*/ 5209478 w 8550114"/>
              <a:gd name="connsiteY39" fmla="*/ 4382119 h 5969025"/>
              <a:gd name="connsiteX40" fmla="*/ 4896863 w 8550114"/>
              <a:gd name="connsiteY40" fmla="*/ 4460273 h 5969025"/>
              <a:gd name="connsiteX41" fmla="*/ 4310708 w 8550114"/>
              <a:gd name="connsiteY41" fmla="*/ 4593134 h 5969025"/>
              <a:gd name="connsiteX42" fmla="*/ 3998093 w 8550114"/>
              <a:gd name="connsiteY42" fmla="*/ 4905750 h 5969025"/>
              <a:gd name="connsiteX43" fmla="*/ 3669847 w 8550114"/>
              <a:gd name="connsiteY43" fmla="*/ 4960458 h 5969025"/>
              <a:gd name="connsiteX44" fmla="*/ 3291458 w 8550114"/>
              <a:gd name="connsiteY44" fmla="*/ 4471854 h 5969025"/>
              <a:gd name="connsiteX45" fmla="*/ 2583508 w 8550114"/>
              <a:gd name="connsiteY45" fmla="*/ 5015165 h 5969025"/>
              <a:gd name="connsiteX46" fmla="*/ 2005169 w 8550114"/>
              <a:gd name="connsiteY46" fmla="*/ 5530982 h 5969025"/>
              <a:gd name="connsiteX47" fmla="*/ 887570 w 8550114"/>
              <a:gd name="connsiteY47" fmla="*/ 5562242 h 5969025"/>
              <a:gd name="connsiteX48" fmla="*/ 113846 w 8550114"/>
              <a:gd name="connsiteY48" fmla="*/ 5538796 h 5969025"/>
              <a:gd name="connsiteX49" fmla="*/ 59138 w 8550114"/>
              <a:gd name="connsiteY49" fmla="*/ 146182 h 5969025"/>
              <a:gd name="connsiteX50" fmla="*/ 277970 w 8550114"/>
              <a:gd name="connsiteY50" fmla="*/ 443165 h 5969025"/>
              <a:gd name="connsiteX51" fmla="*/ 1036060 w 8550114"/>
              <a:gd name="connsiteY51" fmla="*/ 677628 h 5969025"/>
              <a:gd name="connsiteX52" fmla="*/ 1669108 w 8550114"/>
              <a:gd name="connsiteY52" fmla="*/ 1349750 h 5969025"/>
              <a:gd name="connsiteX53" fmla="*/ 2184922 w 8550114"/>
              <a:gd name="connsiteY53" fmla="*/ 1967166 h 5969025"/>
              <a:gd name="connsiteX54" fmla="*/ 2481906 w 8550114"/>
              <a:gd name="connsiteY54" fmla="*/ 1506059 h 5969025"/>
              <a:gd name="connsiteX55" fmla="*/ 2634966 w 8550114"/>
              <a:gd name="connsiteY55" fmla="*/ 1168990 h 5969025"/>
              <a:gd name="connsiteX0" fmla="*/ 2634966 w 8550114"/>
              <a:gd name="connsiteY0" fmla="*/ 1168990 h 5602986"/>
              <a:gd name="connsiteX1" fmla="*/ 2606953 w 8550114"/>
              <a:gd name="connsiteY1" fmla="*/ 958982 h 5602986"/>
              <a:gd name="connsiteX2" fmla="*/ 2731999 w 8550114"/>
              <a:gd name="connsiteY2" fmla="*/ 724519 h 5602986"/>
              <a:gd name="connsiteX3" fmla="*/ 3060245 w 8550114"/>
              <a:gd name="connsiteY3" fmla="*/ 380643 h 5602986"/>
              <a:gd name="connsiteX4" fmla="*/ 3544800 w 8550114"/>
              <a:gd name="connsiteY4" fmla="*/ 247781 h 5602986"/>
              <a:gd name="connsiteX5" fmla="*/ 3787076 w 8550114"/>
              <a:gd name="connsiteY5" fmla="*/ 36765 h 5602986"/>
              <a:gd name="connsiteX6" fmla="*/ 4076246 w 8550114"/>
              <a:gd name="connsiteY6" fmla="*/ 52397 h 5602986"/>
              <a:gd name="connsiteX7" fmla="*/ 4287261 w 8550114"/>
              <a:gd name="connsiteY7" fmla="*/ 5505 h 5602986"/>
              <a:gd name="connsiteX8" fmla="*/ 4545169 w 8550114"/>
              <a:gd name="connsiteY8" fmla="*/ 138366 h 5602986"/>
              <a:gd name="connsiteX9" fmla="*/ 5021907 w 8550114"/>
              <a:gd name="connsiteY9" fmla="*/ 52396 h 5602986"/>
              <a:gd name="connsiteX10" fmla="*/ 5350153 w 8550114"/>
              <a:gd name="connsiteY10" fmla="*/ 333750 h 5602986"/>
              <a:gd name="connsiteX11" fmla="*/ 6225476 w 8550114"/>
              <a:gd name="connsiteY11" fmla="*/ 536950 h 5602986"/>
              <a:gd name="connsiteX12" fmla="*/ 6670953 w 8550114"/>
              <a:gd name="connsiteY12" fmla="*/ 138365 h 5602986"/>
              <a:gd name="connsiteX13" fmla="*/ 6819446 w 8550114"/>
              <a:gd name="connsiteY13" fmla="*/ 177442 h 5602986"/>
              <a:gd name="connsiteX14" fmla="*/ 7010923 w 8550114"/>
              <a:gd name="connsiteY14" fmla="*/ 106097 h 5602986"/>
              <a:gd name="connsiteX15" fmla="*/ 7296184 w 8550114"/>
              <a:gd name="connsiteY15" fmla="*/ 341566 h 5602986"/>
              <a:gd name="connsiteX16" fmla="*/ 7389969 w 8550114"/>
              <a:gd name="connsiteY16" fmla="*/ 333751 h 5602986"/>
              <a:gd name="connsiteX17" fmla="*/ 7515015 w 8550114"/>
              <a:gd name="connsiteY17" fmla="*/ 505690 h 5602986"/>
              <a:gd name="connsiteX18" fmla="*/ 7343076 w 8550114"/>
              <a:gd name="connsiteY18" fmla="*/ 724519 h 5602986"/>
              <a:gd name="connsiteX19" fmla="*/ 7507200 w 8550114"/>
              <a:gd name="connsiteY19" fmla="*/ 912090 h 5602986"/>
              <a:gd name="connsiteX20" fmla="*/ 7726030 w 8550114"/>
              <a:gd name="connsiteY20" fmla="*/ 1060582 h 5602986"/>
              <a:gd name="connsiteX21" fmla="*/ 7937046 w 8550114"/>
              <a:gd name="connsiteY21" fmla="*/ 1271597 h 5602986"/>
              <a:gd name="connsiteX22" fmla="*/ 8038645 w 8550114"/>
              <a:gd name="connsiteY22" fmla="*/ 1295043 h 5602986"/>
              <a:gd name="connsiteX23" fmla="*/ 8116800 w 8550114"/>
              <a:gd name="connsiteY23" fmla="*/ 1599843 h 5602986"/>
              <a:gd name="connsiteX24" fmla="*/ 8194953 w 8550114"/>
              <a:gd name="connsiteY24" fmla="*/ 1748336 h 5602986"/>
              <a:gd name="connsiteX25" fmla="*/ 8163692 w 8550114"/>
              <a:gd name="connsiteY25" fmla="*/ 1818673 h 5602986"/>
              <a:gd name="connsiteX26" fmla="*/ 8366892 w 8550114"/>
              <a:gd name="connsiteY26" fmla="*/ 2162551 h 5602986"/>
              <a:gd name="connsiteX27" fmla="*/ 8445046 w 8550114"/>
              <a:gd name="connsiteY27" fmla="*/ 2170368 h 5602986"/>
              <a:gd name="connsiteX28" fmla="*/ 8491937 w 8550114"/>
              <a:gd name="connsiteY28" fmla="*/ 2662735 h 5602986"/>
              <a:gd name="connsiteX29" fmla="*/ 8452861 w 8550114"/>
              <a:gd name="connsiteY29" fmla="*/ 3076951 h 5602986"/>
              <a:gd name="connsiteX30" fmla="*/ 7741661 w 8550114"/>
              <a:gd name="connsiteY30" fmla="*/ 3131659 h 5602986"/>
              <a:gd name="connsiteX31" fmla="*/ 6885877 w 8550114"/>
              <a:gd name="connsiteY31" fmla="*/ 3408962 h 5602986"/>
              <a:gd name="connsiteX32" fmla="*/ 6647508 w 8550114"/>
              <a:gd name="connsiteY32" fmla="*/ 3405196 h 5602986"/>
              <a:gd name="connsiteX33" fmla="*/ 6420862 w 8550114"/>
              <a:gd name="connsiteY33" fmla="*/ 3522427 h 5602986"/>
              <a:gd name="connsiteX34" fmla="*/ 6116062 w 8550114"/>
              <a:gd name="connsiteY34" fmla="*/ 3811596 h 5602986"/>
              <a:gd name="connsiteX35" fmla="*/ 6006647 w 8550114"/>
              <a:gd name="connsiteY35" fmla="*/ 4061688 h 5602986"/>
              <a:gd name="connsiteX36" fmla="*/ 5772185 w 8550114"/>
              <a:gd name="connsiteY36" fmla="*/ 4194550 h 5602986"/>
              <a:gd name="connsiteX37" fmla="*/ 5733109 w 8550114"/>
              <a:gd name="connsiteY37" fmla="*/ 4389935 h 5602986"/>
              <a:gd name="connsiteX38" fmla="*/ 5326708 w 8550114"/>
              <a:gd name="connsiteY38" fmla="*/ 4452458 h 5602986"/>
              <a:gd name="connsiteX39" fmla="*/ 5209478 w 8550114"/>
              <a:gd name="connsiteY39" fmla="*/ 4382119 h 5602986"/>
              <a:gd name="connsiteX40" fmla="*/ 4896863 w 8550114"/>
              <a:gd name="connsiteY40" fmla="*/ 4460273 h 5602986"/>
              <a:gd name="connsiteX41" fmla="*/ 4310708 w 8550114"/>
              <a:gd name="connsiteY41" fmla="*/ 4593134 h 5602986"/>
              <a:gd name="connsiteX42" fmla="*/ 3998093 w 8550114"/>
              <a:gd name="connsiteY42" fmla="*/ 4905750 h 5602986"/>
              <a:gd name="connsiteX43" fmla="*/ 3669847 w 8550114"/>
              <a:gd name="connsiteY43" fmla="*/ 4960458 h 5602986"/>
              <a:gd name="connsiteX44" fmla="*/ 3291458 w 8550114"/>
              <a:gd name="connsiteY44" fmla="*/ 4471854 h 5602986"/>
              <a:gd name="connsiteX45" fmla="*/ 2583508 w 8550114"/>
              <a:gd name="connsiteY45" fmla="*/ 5015165 h 5602986"/>
              <a:gd name="connsiteX46" fmla="*/ 2005169 w 8550114"/>
              <a:gd name="connsiteY46" fmla="*/ 5530982 h 5602986"/>
              <a:gd name="connsiteX47" fmla="*/ 887570 w 8550114"/>
              <a:gd name="connsiteY47" fmla="*/ 5562242 h 5602986"/>
              <a:gd name="connsiteX48" fmla="*/ 113846 w 8550114"/>
              <a:gd name="connsiteY48" fmla="*/ 5538796 h 5602986"/>
              <a:gd name="connsiteX49" fmla="*/ 59138 w 8550114"/>
              <a:gd name="connsiteY49" fmla="*/ 146182 h 5602986"/>
              <a:gd name="connsiteX50" fmla="*/ 277970 w 8550114"/>
              <a:gd name="connsiteY50" fmla="*/ 443165 h 5602986"/>
              <a:gd name="connsiteX51" fmla="*/ 1036060 w 8550114"/>
              <a:gd name="connsiteY51" fmla="*/ 677628 h 5602986"/>
              <a:gd name="connsiteX52" fmla="*/ 1669108 w 8550114"/>
              <a:gd name="connsiteY52" fmla="*/ 1349750 h 5602986"/>
              <a:gd name="connsiteX53" fmla="*/ 2184922 w 8550114"/>
              <a:gd name="connsiteY53" fmla="*/ 1967166 h 5602986"/>
              <a:gd name="connsiteX54" fmla="*/ 2481906 w 8550114"/>
              <a:gd name="connsiteY54" fmla="*/ 1506059 h 5602986"/>
              <a:gd name="connsiteX55" fmla="*/ 2634966 w 8550114"/>
              <a:gd name="connsiteY55" fmla="*/ 1168990 h 5602986"/>
              <a:gd name="connsiteX0" fmla="*/ 2596244 w 8511392"/>
              <a:gd name="connsiteY0" fmla="*/ 1168990 h 5602986"/>
              <a:gd name="connsiteX1" fmla="*/ 2568231 w 8511392"/>
              <a:gd name="connsiteY1" fmla="*/ 958982 h 5602986"/>
              <a:gd name="connsiteX2" fmla="*/ 2693277 w 8511392"/>
              <a:gd name="connsiteY2" fmla="*/ 724519 h 5602986"/>
              <a:gd name="connsiteX3" fmla="*/ 3021523 w 8511392"/>
              <a:gd name="connsiteY3" fmla="*/ 380643 h 5602986"/>
              <a:gd name="connsiteX4" fmla="*/ 3506078 w 8511392"/>
              <a:gd name="connsiteY4" fmla="*/ 247781 h 5602986"/>
              <a:gd name="connsiteX5" fmla="*/ 3748354 w 8511392"/>
              <a:gd name="connsiteY5" fmla="*/ 36765 h 5602986"/>
              <a:gd name="connsiteX6" fmla="*/ 4037524 w 8511392"/>
              <a:gd name="connsiteY6" fmla="*/ 52397 h 5602986"/>
              <a:gd name="connsiteX7" fmla="*/ 4248539 w 8511392"/>
              <a:gd name="connsiteY7" fmla="*/ 5505 h 5602986"/>
              <a:gd name="connsiteX8" fmla="*/ 4506447 w 8511392"/>
              <a:gd name="connsiteY8" fmla="*/ 138366 h 5602986"/>
              <a:gd name="connsiteX9" fmla="*/ 4983185 w 8511392"/>
              <a:gd name="connsiteY9" fmla="*/ 52396 h 5602986"/>
              <a:gd name="connsiteX10" fmla="*/ 5311431 w 8511392"/>
              <a:gd name="connsiteY10" fmla="*/ 333750 h 5602986"/>
              <a:gd name="connsiteX11" fmla="*/ 6186754 w 8511392"/>
              <a:gd name="connsiteY11" fmla="*/ 536950 h 5602986"/>
              <a:gd name="connsiteX12" fmla="*/ 6632231 w 8511392"/>
              <a:gd name="connsiteY12" fmla="*/ 138365 h 5602986"/>
              <a:gd name="connsiteX13" fmla="*/ 6780724 w 8511392"/>
              <a:gd name="connsiteY13" fmla="*/ 177442 h 5602986"/>
              <a:gd name="connsiteX14" fmla="*/ 6972201 w 8511392"/>
              <a:gd name="connsiteY14" fmla="*/ 106097 h 5602986"/>
              <a:gd name="connsiteX15" fmla="*/ 7257462 w 8511392"/>
              <a:gd name="connsiteY15" fmla="*/ 341566 h 5602986"/>
              <a:gd name="connsiteX16" fmla="*/ 7351247 w 8511392"/>
              <a:gd name="connsiteY16" fmla="*/ 333751 h 5602986"/>
              <a:gd name="connsiteX17" fmla="*/ 7476293 w 8511392"/>
              <a:gd name="connsiteY17" fmla="*/ 505690 h 5602986"/>
              <a:gd name="connsiteX18" fmla="*/ 7304354 w 8511392"/>
              <a:gd name="connsiteY18" fmla="*/ 724519 h 5602986"/>
              <a:gd name="connsiteX19" fmla="*/ 7468478 w 8511392"/>
              <a:gd name="connsiteY19" fmla="*/ 912090 h 5602986"/>
              <a:gd name="connsiteX20" fmla="*/ 7687308 w 8511392"/>
              <a:gd name="connsiteY20" fmla="*/ 1060582 h 5602986"/>
              <a:gd name="connsiteX21" fmla="*/ 7898324 w 8511392"/>
              <a:gd name="connsiteY21" fmla="*/ 1271597 h 5602986"/>
              <a:gd name="connsiteX22" fmla="*/ 7999923 w 8511392"/>
              <a:gd name="connsiteY22" fmla="*/ 1295043 h 5602986"/>
              <a:gd name="connsiteX23" fmla="*/ 8078078 w 8511392"/>
              <a:gd name="connsiteY23" fmla="*/ 1599843 h 5602986"/>
              <a:gd name="connsiteX24" fmla="*/ 8156231 w 8511392"/>
              <a:gd name="connsiteY24" fmla="*/ 1748336 h 5602986"/>
              <a:gd name="connsiteX25" fmla="*/ 8124970 w 8511392"/>
              <a:gd name="connsiteY25" fmla="*/ 1818673 h 5602986"/>
              <a:gd name="connsiteX26" fmla="*/ 8328170 w 8511392"/>
              <a:gd name="connsiteY26" fmla="*/ 2162551 h 5602986"/>
              <a:gd name="connsiteX27" fmla="*/ 8406324 w 8511392"/>
              <a:gd name="connsiteY27" fmla="*/ 2170368 h 5602986"/>
              <a:gd name="connsiteX28" fmla="*/ 8453215 w 8511392"/>
              <a:gd name="connsiteY28" fmla="*/ 2662735 h 5602986"/>
              <a:gd name="connsiteX29" fmla="*/ 8414139 w 8511392"/>
              <a:gd name="connsiteY29" fmla="*/ 3076951 h 5602986"/>
              <a:gd name="connsiteX30" fmla="*/ 7702939 w 8511392"/>
              <a:gd name="connsiteY30" fmla="*/ 3131659 h 5602986"/>
              <a:gd name="connsiteX31" fmla="*/ 6847155 w 8511392"/>
              <a:gd name="connsiteY31" fmla="*/ 3408962 h 5602986"/>
              <a:gd name="connsiteX32" fmla="*/ 6608786 w 8511392"/>
              <a:gd name="connsiteY32" fmla="*/ 3405196 h 5602986"/>
              <a:gd name="connsiteX33" fmla="*/ 6382140 w 8511392"/>
              <a:gd name="connsiteY33" fmla="*/ 3522427 h 5602986"/>
              <a:gd name="connsiteX34" fmla="*/ 6077340 w 8511392"/>
              <a:gd name="connsiteY34" fmla="*/ 3811596 h 5602986"/>
              <a:gd name="connsiteX35" fmla="*/ 5967925 w 8511392"/>
              <a:gd name="connsiteY35" fmla="*/ 4061688 h 5602986"/>
              <a:gd name="connsiteX36" fmla="*/ 5733463 w 8511392"/>
              <a:gd name="connsiteY36" fmla="*/ 4194550 h 5602986"/>
              <a:gd name="connsiteX37" fmla="*/ 5694387 w 8511392"/>
              <a:gd name="connsiteY37" fmla="*/ 4389935 h 5602986"/>
              <a:gd name="connsiteX38" fmla="*/ 5287986 w 8511392"/>
              <a:gd name="connsiteY38" fmla="*/ 4452458 h 5602986"/>
              <a:gd name="connsiteX39" fmla="*/ 5170756 w 8511392"/>
              <a:gd name="connsiteY39" fmla="*/ 4382119 h 5602986"/>
              <a:gd name="connsiteX40" fmla="*/ 4858141 w 8511392"/>
              <a:gd name="connsiteY40" fmla="*/ 4460273 h 5602986"/>
              <a:gd name="connsiteX41" fmla="*/ 4271986 w 8511392"/>
              <a:gd name="connsiteY41" fmla="*/ 4593134 h 5602986"/>
              <a:gd name="connsiteX42" fmla="*/ 3959371 w 8511392"/>
              <a:gd name="connsiteY42" fmla="*/ 4905750 h 5602986"/>
              <a:gd name="connsiteX43" fmla="*/ 3631125 w 8511392"/>
              <a:gd name="connsiteY43" fmla="*/ 4960458 h 5602986"/>
              <a:gd name="connsiteX44" fmla="*/ 3252736 w 8511392"/>
              <a:gd name="connsiteY44" fmla="*/ 4471854 h 5602986"/>
              <a:gd name="connsiteX45" fmla="*/ 2544786 w 8511392"/>
              <a:gd name="connsiteY45" fmla="*/ 5015165 h 5602986"/>
              <a:gd name="connsiteX46" fmla="*/ 1966447 w 8511392"/>
              <a:gd name="connsiteY46" fmla="*/ 5530982 h 5602986"/>
              <a:gd name="connsiteX47" fmla="*/ 848848 w 8511392"/>
              <a:gd name="connsiteY47" fmla="*/ 5562242 h 5602986"/>
              <a:gd name="connsiteX48" fmla="*/ 75124 w 8511392"/>
              <a:gd name="connsiteY48" fmla="*/ 5538796 h 5602986"/>
              <a:gd name="connsiteX49" fmla="*/ 20416 w 8511392"/>
              <a:gd name="connsiteY49" fmla="*/ 146182 h 5602986"/>
              <a:gd name="connsiteX50" fmla="*/ 239248 w 8511392"/>
              <a:gd name="connsiteY50" fmla="*/ 443165 h 5602986"/>
              <a:gd name="connsiteX51" fmla="*/ 997338 w 8511392"/>
              <a:gd name="connsiteY51" fmla="*/ 677628 h 5602986"/>
              <a:gd name="connsiteX52" fmla="*/ 1630386 w 8511392"/>
              <a:gd name="connsiteY52" fmla="*/ 1349750 h 5602986"/>
              <a:gd name="connsiteX53" fmla="*/ 2146200 w 8511392"/>
              <a:gd name="connsiteY53" fmla="*/ 1967166 h 5602986"/>
              <a:gd name="connsiteX54" fmla="*/ 2443184 w 8511392"/>
              <a:gd name="connsiteY54" fmla="*/ 1506059 h 5602986"/>
              <a:gd name="connsiteX55" fmla="*/ 2596244 w 8511392"/>
              <a:gd name="connsiteY55" fmla="*/ 1168990 h 5602986"/>
              <a:gd name="connsiteX0" fmla="*/ 2608295 w 8523443"/>
              <a:gd name="connsiteY0" fmla="*/ 1168990 h 5601444"/>
              <a:gd name="connsiteX1" fmla="*/ 2580282 w 8523443"/>
              <a:gd name="connsiteY1" fmla="*/ 958982 h 5601444"/>
              <a:gd name="connsiteX2" fmla="*/ 2705328 w 8523443"/>
              <a:gd name="connsiteY2" fmla="*/ 724519 h 5601444"/>
              <a:gd name="connsiteX3" fmla="*/ 3033574 w 8523443"/>
              <a:gd name="connsiteY3" fmla="*/ 380643 h 5601444"/>
              <a:gd name="connsiteX4" fmla="*/ 3518129 w 8523443"/>
              <a:gd name="connsiteY4" fmla="*/ 247781 h 5601444"/>
              <a:gd name="connsiteX5" fmla="*/ 3760405 w 8523443"/>
              <a:gd name="connsiteY5" fmla="*/ 36765 h 5601444"/>
              <a:gd name="connsiteX6" fmla="*/ 4049575 w 8523443"/>
              <a:gd name="connsiteY6" fmla="*/ 52397 h 5601444"/>
              <a:gd name="connsiteX7" fmla="*/ 4260590 w 8523443"/>
              <a:gd name="connsiteY7" fmla="*/ 5505 h 5601444"/>
              <a:gd name="connsiteX8" fmla="*/ 4518498 w 8523443"/>
              <a:gd name="connsiteY8" fmla="*/ 138366 h 5601444"/>
              <a:gd name="connsiteX9" fmla="*/ 4995236 w 8523443"/>
              <a:gd name="connsiteY9" fmla="*/ 52396 h 5601444"/>
              <a:gd name="connsiteX10" fmla="*/ 5323482 w 8523443"/>
              <a:gd name="connsiteY10" fmla="*/ 333750 h 5601444"/>
              <a:gd name="connsiteX11" fmla="*/ 6198805 w 8523443"/>
              <a:gd name="connsiteY11" fmla="*/ 536950 h 5601444"/>
              <a:gd name="connsiteX12" fmla="*/ 6644282 w 8523443"/>
              <a:gd name="connsiteY12" fmla="*/ 138365 h 5601444"/>
              <a:gd name="connsiteX13" fmla="*/ 6792775 w 8523443"/>
              <a:gd name="connsiteY13" fmla="*/ 177442 h 5601444"/>
              <a:gd name="connsiteX14" fmla="*/ 6984252 w 8523443"/>
              <a:gd name="connsiteY14" fmla="*/ 106097 h 5601444"/>
              <a:gd name="connsiteX15" fmla="*/ 7269513 w 8523443"/>
              <a:gd name="connsiteY15" fmla="*/ 341566 h 5601444"/>
              <a:gd name="connsiteX16" fmla="*/ 7363298 w 8523443"/>
              <a:gd name="connsiteY16" fmla="*/ 333751 h 5601444"/>
              <a:gd name="connsiteX17" fmla="*/ 7488344 w 8523443"/>
              <a:gd name="connsiteY17" fmla="*/ 505690 h 5601444"/>
              <a:gd name="connsiteX18" fmla="*/ 7316405 w 8523443"/>
              <a:gd name="connsiteY18" fmla="*/ 724519 h 5601444"/>
              <a:gd name="connsiteX19" fmla="*/ 7480529 w 8523443"/>
              <a:gd name="connsiteY19" fmla="*/ 912090 h 5601444"/>
              <a:gd name="connsiteX20" fmla="*/ 7699359 w 8523443"/>
              <a:gd name="connsiteY20" fmla="*/ 1060582 h 5601444"/>
              <a:gd name="connsiteX21" fmla="*/ 7910375 w 8523443"/>
              <a:gd name="connsiteY21" fmla="*/ 1271597 h 5601444"/>
              <a:gd name="connsiteX22" fmla="*/ 8011974 w 8523443"/>
              <a:gd name="connsiteY22" fmla="*/ 1295043 h 5601444"/>
              <a:gd name="connsiteX23" fmla="*/ 8090129 w 8523443"/>
              <a:gd name="connsiteY23" fmla="*/ 1599843 h 5601444"/>
              <a:gd name="connsiteX24" fmla="*/ 8168282 w 8523443"/>
              <a:gd name="connsiteY24" fmla="*/ 1748336 h 5601444"/>
              <a:gd name="connsiteX25" fmla="*/ 8137021 w 8523443"/>
              <a:gd name="connsiteY25" fmla="*/ 1818673 h 5601444"/>
              <a:gd name="connsiteX26" fmla="*/ 8340221 w 8523443"/>
              <a:gd name="connsiteY26" fmla="*/ 2162551 h 5601444"/>
              <a:gd name="connsiteX27" fmla="*/ 8418375 w 8523443"/>
              <a:gd name="connsiteY27" fmla="*/ 2170368 h 5601444"/>
              <a:gd name="connsiteX28" fmla="*/ 8465266 w 8523443"/>
              <a:gd name="connsiteY28" fmla="*/ 2662735 h 5601444"/>
              <a:gd name="connsiteX29" fmla="*/ 8426190 w 8523443"/>
              <a:gd name="connsiteY29" fmla="*/ 3076951 h 5601444"/>
              <a:gd name="connsiteX30" fmla="*/ 7714990 w 8523443"/>
              <a:gd name="connsiteY30" fmla="*/ 3131659 h 5601444"/>
              <a:gd name="connsiteX31" fmla="*/ 6859206 w 8523443"/>
              <a:gd name="connsiteY31" fmla="*/ 3408962 h 5601444"/>
              <a:gd name="connsiteX32" fmla="*/ 6620837 w 8523443"/>
              <a:gd name="connsiteY32" fmla="*/ 3405196 h 5601444"/>
              <a:gd name="connsiteX33" fmla="*/ 6394191 w 8523443"/>
              <a:gd name="connsiteY33" fmla="*/ 3522427 h 5601444"/>
              <a:gd name="connsiteX34" fmla="*/ 6089391 w 8523443"/>
              <a:gd name="connsiteY34" fmla="*/ 3811596 h 5601444"/>
              <a:gd name="connsiteX35" fmla="*/ 5979976 w 8523443"/>
              <a:gd name="connsiteY35" fmla="*/ 4061688 h 5601444"/>
              <a:gd name="connsiteX36" fmla="*/ 5745514 w 8523443"/>
              <a:gd name="connsiteY36" fmla="*/ 4194550 h 5601444"/>
              <a:gd name="connsiteX37" fmla="*/ 5706438 w 8523443"/>
              <a:gd name="connsiteY37" fmla="*/ 4389935 h 5601444"/>
              <a:gd name="connsiteX38" fmla="*/ 5300037 w 8523443"/>
              <a:gd name="connsiteY38" fmla="*/ 4452458 h 5601444"/>
              <a:gd name="connsiteX39" fmla="*/ 5182807 w 8523443"/>
              <a:gd name="connsiteY39" fmla="*/ 4382119 h 5601444"/>
              <a:gd name="connsiteX40" fmla="*/ 4870192 w 8523443"/>
              <a:gd name="connsiteY40" fmla="*/ 4460273 h 5601444"/>
              <a:gd name="connsiteX41" fmla="*/ 4284037 w 8523443"/>
              <a:gd name="connsiteY41" fmla="*/ 4593134 h 5601444"/>
              <a:gd name="connsiteX42" fmla="*/ 3971422 w 8523443"/>
              <a:gd name="connsiteY42" fmla="*/ 4905750 h 5601444"/>
              <a:gd name="connsiteX43" fmla="*/ 3643176 w 8523443"/>
              <a:gd name="connsiteY43" fmla="*/ 4960458 h 5601444"/>
              <a:gd name="connsiteX44" fmla="*/ 3264787 w 8523443"/>
              <a:gd name="connsiteY44" fmla="*/ 4471854 h 5601444"/>
              <a:gd name="connsiteX45" fmla="*/ 2556837 w 8523443"/>
              <a:gd name="connsiteY45" fmla="*/ 5015165 h 5601444"/>
              <a:gd name="connsiteX46" fmla="*/ 1978498 w 8523443"/>
              <a:gd name="connsiteY46" fmla="*/ 5530982 h 5601444"/>
              <a:gd name="connsiteX47" fmla="*/ 860899 w 8523443"/>
              <a:gd name="connsiteY47" fmla="*/ 5562242 h 5601444"/>
              <a:gd name="connsiteX48" fmla="*/ 27909 w 8523443"/>
              <a:gd name="connsiteY48" fmla="*/ 5572663 h 5601444"/>
              <a:gd name="connsiteX49" fmla="*/ 32467 w 8523443"/>
              <a:gd name="connsiteY49" fmla="*/ 146182 h 5601444"/>
              <a:gd name="connsiteX50" fmla="*/ 251299 w 8523443"/>
              <a:gd name="connsiteY50" fmla="*/ 443165 h 5601444"/>
              <a:gd name="connsiteX51" fmla="*/ 1009389 w 8523443"/>
              <a:gd name="connsiteY51" fmla="*/ 677628 h 5601444"/>
              <a:gd name="connsiteX52" fmla="*/ 1642437 w 8523443"/>
              <a:gd name="connsiteY52" fmla="*/ 1349750 h 5601444"/>
              <a:gd name="connsiteX53" fmla="*/ 2158251 w 8523443"/>
              <a:gd name="connsiteY53" fmla="*/ 1967166 h 5601444"/>
              <a:gd name="connsiteX54" fmla="*/ 2455235 w 8523443"/>
              <a:gd name="connsiteY54" fmla="*/ 1506059 h 5601444"/>
              <a:gd name="connsiteX55" fmla="*/ 2608295 w 8523443"/>
              <a:gd name="connsiteY55" fmla="*/ 1168990 h 5601444"/>
              <a:gd name="connsiteX0" fmla="*/ 2608295 w 9067955"/>
              <a:gd name="connsiteY0" fmla="*/ 1168990 h 5601444"/>
              <a:gd name="connsiteX1" fmla="*/ 2580282 w 9067955"/>
              <a:gd name="connsiteY1" fmla="*/ 958982 h 5601444"/>
              <a:gd name="connsiteX2" fmla="*/ 2705328 w 9067955"/>
              <a:gd name="connsiteY2" fmla="*/ 724519 h 5601444"/>
              <a:gd name="connsiteX3" fmla="*/ 3033574 w 9067955"/>
              <a:gd name="connsiteY3" fmla="*/ 380643 h 5601444"/>
              <a:gd name="connsiteX4" fmla="*/ 3518129 w 9067955"/>
              <a:gd name="connsiteY4" fmla="*/ 247781 h 5601444"/>
              <a:gd name="connsiteX5" fmla="*/ 3760405 w 9067955"/>
              <a:gd name="connsiteY5" fmla="*/ 36765 h 5601444"/>
              <a:gd name="connsiteX6" fmla="*/ 4049575 w 9067955"/>
              <a:gd name="connsiteY6" fmla="*/ 52397 h 5601444"/>
              <a:gd name="connsiteX7" fmla="*/ 4260590 w 9067955"/>
              <a:gd name="connsiteY7" fmla="*/ 5505 h 5601444"/>
              <a:gd name="connsiteX8" fmla="*/ 4518498 w 9067955"/>
              <a:gd name="connsiteY8" fmla="*/ 138366 h 5601444"/>
              <a:gd name="connsiteX9" fmla="*/ 4995236 w 9067955"/>
              <a:gd name="connsiteY9" fmla="*/ 52396 h 5601444"/>
              <a:gd name="connsiteX10" fmla="*/ 5323482 w 9067955"/>
              <a:gd name="connsiteY10" fmla="*/ 333750 h 5601444"/>
              <a:gd name="connsiteX11" fmla="*/ 6198805 w 9067955"/>
              <a:gd name="connsiteY11" fmla="*/ 536950 h 5601444"/>
              <a:gd name="connsiteX12" fmla="*/ 6644282 w 9067955"/>
              <a:gd name="connsiteY12" fmla="*/ 138365 h 5601444"/>
              <a:gd name="connsiteX13" fmla="*/ 6792775 w 9067955"/>
              <a:gd name="connsiteY13" fmla="*/ 177442 h 5601444"/>
              <a:gd name="connsiteX14" fmla="*/ 6984252 w 9067955"/>
              <a:gd name="connsiteY14" fmla="*/ 106097 h 5601444"/>
              <a:gd name="connsiteX15" fmla="*/ 7269513 w 9067955"/>
              <a:gd name="connsiteY15" fmla="*/ 341566 h 5601444"/>
              <a:gd name="connsiteX16" fmla="*/ 7363298 w 9067955"/>
              <a:gd name="connsiteY16" fmla="*/ 333751 h 5601444"/>
              <a:gd name="connsiteX17" fmla="*/ 7488344 w 9067955"/>
              <a:gd name="connsiteY17" fmla="*/ 505690 h 5601444"/>
              <a:gd name="connsiteX18" fmla="*/ 7316405 w 9067955"/>
              <a:gd name="connsiteY18" fmla="*/ 724519 h 5601444"/>
              <a:gd name="connsiteX19" fmla="*/ 7480529 w 9067955"/>
              <a:gd name="connsiteY19" fmla="*/ 912090 h 5601444"/>
              <a:gd name="connsiteX20" fmla="*/ 7699359 w 9067955"/>
              <a:gd name="connsiteY20" fmla="*/ 1060582 h 5601444"/>
              <a:gd name="connsiteX21" fmla="*/ 7910375 w 9067955"/>
              <a:gd name="connsiteY21" fmla="*/ 1271597 h 5601444"/>
              <a:gd name="connsiteX22" fmla="*/ 8011974 w 9067955"/>
              <a:gd name="connsiteY22" fmla="*/ 1295043 h 5601444"/>
              <a:gd name="connsiteX23" fmla="*/ 8090129 w 9067955"/>
              <a:gd name="connsiteY23" fmla="*/ 1599843 h 5601444"/>
              <a:gd name="connsiteX24" fmla="*/ 8168282 w 9067955"/>
              <a:gd name="connsiteY24" fmla="*/ 1748336 h 5601444"/>
              <a:gd name="connsiteX25" fmla="*/ 8137021 w 9067955"/>
              <a:gd name="connsiteY25" fmla="*/ 1818673 h 5601444"/>
              <a:gd name="connsiteX26" fmla="*/ 8340221 w 9067955"/>
              <a:gd name="connsiteY26" fmla="*/ 2162551 h 5601444"/>
              <a:gd name="connsiteX27" fmla="*/ 8418375 w 9067955"/>
              <a:gd name="connsiteY27" fmla="*/ 2170368 h 5601444"/>
              <a:gd name="connsiteX28" fmla="*/ 8465266 w 9067955"/>
              <a:gd name="connsiteY28" fmla="*/ 2662735 h 5601444"/>
              <a:gd name="connsiteX29" fmla="*/ 8426190 w 9067955"/>
              <a:gd name="connsiteY29" fmla="*/ 3076951 h 5601444"/>
              <a:gd name="connsiteX30" fmla="*/ 9013438 w 9067955"/>
              <a:gd name="connsiteY30" fmla="*/ 3570571 h 5601444"/>
              <a:gd name="connsiteX31" fmla="*/ 6859206 w 9067955"/>
              <a:gd name="connsiteY31" fmla="*/ 3408962 h 5601444"/>
              <a:gd name="connsiteX32" fmla="*/ 6620837 w 9067955"/>
              <a:gd name="connsiteY32" fmla="*/ 3405196 h 5601444"/>
              <a:gd name="connsiteX33" fmla="*/ 6394191 w 9067955"/>
              <a:gd name="connsiteY33" fmla="*/ 3522427 h 5601444"/>
              <a:gd name="connsiteX34" fmla="*/ 6089391 w 9067955"/>
              <a:gd name="connsiteY34" fmla="*/ 3811596 h 5601444"/>
              <a:gd name="connsiteX35" fmla="*/ 5979976 w 9067955"/>
              <a:gd name="connsiteY35" fmla="*/ 4061688 h 5601444"/>
              <a:gd name="connsiteX36" fmla="*/ 5745514 w 9067955"/>
              <a:gd name="connsiteY36" fmla="*/ 4194550 h 5601444"/>
              <a:gd name="connsiteX37" fmla="*/ 5706438 w 9067955"/>
              <a:gd name="connsiteY37" fmla="*/ 4389935 h 5601444"/>
              <a:gd name="connsiteX38" fmla="*/ 5300037 w 9067955"/>
              <a:gd name="connsiteY38" fmla="*/ 4452458 h 5601444"/>
              <a:gd name="connsiteX39" fmla="*/ 5182807 w 9067955"/>
              <a:gd name="connsiteY39" fmla="*/ 4382119 h 5601444"/>
              <a:gd name="connsiteX40" fmla="*/ 4870192 w 9067955"/>
              <a:gd name="connsiteY40" fmla="*/ 4460273 h 5601444"/>
              <a:gd name="connsiteX41" fmla="*/ 4284037 w 9067955"/>
              <a:gd name="connsiteY41" fmla="*/ 4593134 h 5601444"/>
              <a:gd name="connsiteX42" fmla="*/ 3971422 w 9067955"/>
              <a:gd name="connsiteY42" fmla="*/ 4905750 h 5601444"/>
              <a:gd name="connsiteX43" fmla="*/ 3643176 w 9067955"/>
              <a:gd name="connsiteY43" fmla="*/ 4960458 h 5601444"/>
              <a:gd name="connsiteX44" fmla="*/ 3264787 w 9067955"/>
              <a:gd name="connsiteY44" fmla="*/ 4471854 h 5601444"/>
              <a:gd name="connsiteX45" fmla="*/ 2556837 w 9067955"/>
              <a:gd name="connsiteY45" fmla="*/ 5015165 h 5601444"/>
              <a:gd name="connsiteX46" fmla="*/ 1978498 w 9067955"/>
              <a:gd name="connsiteY46" fmla="*/ 5530982 h 5601444"/>
              <a:gd name="connsiteX47" fmla="*/ 860899 w 9067955"/>
              <a:gd name="connsiteY47" fmla="*/ 5562242 h 5601444"/>
              <a:gd name="connsiteX48" fmla="*/ 27909 w 9067955"/>
              <a:gd name="connsiteY48" fmla="*/ 5572663 h 5601444"/>
              <a:gd name="connsiteX49" fmla="*/ 32467 w 9067955"/>
              <a:gd name="connsiteY49" fmla="*/ 146182 h 5601444"/>
              <a:gd name="connsiteX50" fmla="*/ 251299 w 9067955"/>
              <a:gd name="connsiteY50" fmla="*/ 443165 h 5601444"/>
              <a:gd name="connsiteX51" fmla="*/ 1009389 w 9067955"/>
              <a:gd name="connsiteY51" fmla="*/ 677628 h 5601444"/>
              <a:gd name="connsiteX52" fmla="*/ 1642437 w 9067955"/>
              <a:gd name="connsiteY52" fmla="*/ 1349750 h 5601444"/>
              <a:gd name="connsiteX53" fmla="*/ 2158251 w 9067955"/>
              <a:gd name="connsiteY53" fmla="*/ 1967166 h 5601444"/>
              <a:gd name="connsiteX54" fmla="*/ 2455235 w 9067955"/>
              <a:gd name="connsiteY54" fmla="*/ 1506059 h 5601444"/>
              <a:gd name="connsiteX55" fmla="*/ 2608295 w 9067955"/>
              <a:gd name="connsiteY55" fmla="*/ 1168990 h 5601444"/>
              <a:gd name="connsiteX0" fmla="*/ 2608295 w 9019130"/>
              <a:gd name="connsiteY0" fmla="*/ 1168990 h 5601444"/>
              <a:gd name="connsiteX1" fmla="*/ 2580282 w 9019130"/>
              <a:gd name="connsiteY1" fmla="*/ 958982 h 5601444"/>
              <a:gd name="connsiteX2" fmla="*/ 2705328 w 9019130"/>
              <a:gd name="connsiteY2" fmla="*/ 724519 h 5601444"/>
              <a:gd name="connsiteX3" fmla="*/ 3033574 w 9019130"/>
              <a:gd name="connsiteY3" fmla="*/ 380643 h 5601444"/>
              <a:gd name="connsiteX4" fmla="*/ 3518129 w 9019130"/>
              <a:gd name="connsiteY4" fmla="*/ 247781 h 5601444"/>
              <a:gd name="connsiteX5" fmla="*/ 3760405 w 9019130"/>
              <a:gd name="connsiteY5" fmla="*/ 36765 h 5601444"/>
              <a:gd name="connsiteX6" fmla="*/ 4049575 w 9019130"/>
              <a:gd name="connsiteY6" fmla="*/ 52397 h 5601444"/>
              <a:gd name="connsiteX7" fmla="*/ 4260590 w 9019130"/>
              <a:gd name="connsiteY7" fmla="*/ 5505 h 5601444"/>
              <a:gd name="connsiteX8" fmla="*/ 4518498 w 9019130"/>
              <a:gd name="connsiteY8" fmla="*/ 138366 h 5601444"/>
              <a:gd name="connsiteX9" fmla="*/ 4995236 w 9019130"/>
              <a:gd name="connsiteY9" fmla="*/ 52396 h 5601444"/>
              <a:gd name="connsiteX10" fmla="*/ 5323482 w 9019130"/>
              <a:gd name="connsiteY10" fmla="*/ 333750 h 5601444"/>
              <a:gd name="connsiteX11" fmla="*/ 6198805 w 9019130"/>
              <a:gd name="connsiteY11" fmla="*/ 536950 h 5601444"/>
              <a:gd name="connsiteX12" fmla="*/ 6644282 w 9019130"/>
              <a:gd name="connsiteY12" fmla="*/ 138365 h 5601444"/>
              <a:gd name="connsiteX13" fmla="*/ 6792775 w 9019130"/>
              <a:gd name="connsiteY13" fmla="*/ 177442 h 5601444"/>
              <a:gd name="connsiteX14" fmla="*/ 6984252 w 9019130"/>
              <a:gd name="connsiteY14" fmla="*/ 106097 h 5601444"/>
              <a:gd name="connsiteX15" fmla="*/ 7269513 w 9019130"/>
              <a:gd name="connsiteY15" fmla="*/ 341566 h 5601444"/>
              <a:gd name="connsiteX16" fmla="*/ 7363298 w 9019130"/>
              <a:gd name="connsiteY16" fmla="*/ 333751 h 5601444"/>
              <a:gd name="connsiteX17" fmla="*/ 7488344 w 9019130"/>
              <a:gd name="connsiteY17" fmla="*/ 505690 h 5601444"/>
              <a:gd name="connsiteX18" fmla="*/ 7316405 w 9019130"/>
              <a:gd name="connsiteY18" fmla="*/ 724519 h 5601444"/>
              <a:gd name="connsiteX19" fmla="*/ 7480529 w 9019130"/>
              <a:gd name="connsiteY19" fmla="*/ 912090 h 5601444"/>
              <a:gd name="connsiteX20" fmla="*/ 7699359 w 9019130"/>
              <a:gd name="connsiteY20" fmla="*/ 1060582 h 5601444"/>
              <a:gd name="connsiteX21" fmla="*/ 7910375 w 9019130"/>
              <a:gd name="connsiteY21" fmla="*/ 1271597 h 5601444"/>
              <a:gd name="connsiteX22" fmla="*/ 8011974 w 9019130"/>
              <a:gd name="connsiteY22" fmla="*/ 1295043 h 5601444"/>
              <a:gd name="connsiteX23" fmla="*/ 8090129 w 9019130"/>
              <a:gd name="connsiteY23" fmla="*/ 1599843 h 5601444"/>
              <a:gd name="connsiteX24" fmla="*/ 8168282 w 9019130"/>
              <a:gd name="connsiteY24" fmla="*/ 1748336 h 5601444"/>
              <a:gd name="connsiteX25" fmla="*/ 8137021 w 9019130"/>
              <a:gd name="connsiteY25" fmla="*/ 1818673 h 5601444"/>
              <a:gd name="connsiteX26" fmla="*/ 8340221 w 9019130"/>
              <a:gd name="connsiteY26" fmla="*/ 2162551 h 5601444"/>
              <a:gd name="connsiteX27" fmla="*/ 8418375 w 9019130"/>
              <a:gd name="connsiteY27" fmla="*/ 2170368 h 5601444"/>
              <a:gd name="connsiteX28" fmla="*/ 8465266 w 9019130"/>
              <a:gd name="connsiteY28" fmla="*/ 2662735 h 5601444"/>
              <a:gd name="connsiteX29" fmla="*/ 8426190 w 9019130"/>
              <a:gd name="connsiteY29" fmla="*/ 3076951 h 5601444"/>
              <a:gd name="connsiteX30" fmla="*/ 9013438 w 9019130"/>
              <a:gd name="connsiteY30" fmla="*/ 3570571 h 5601444"/>
              <a:gd name="connsiteX31" fmla="*/ 8017446 w 9019130"/>
              <a:gd name="connsiteY31" fmla="*/ 3817394 h 5601444"/>
              <a:gd name="connsiteX32" fmla="*/ 6620837 w 9019130"/>
              <a:gd name="connsiteY32" fmla="*/ 3405196 h 5601444"/>
              <a:gd name="connsiteX33" fmla="*/ 6394191 w 9019130"/>
              <a:gd name="connsiteY33" fmla="*/ 3522427 h 5601444"/>
              <a:gd name="connsiteX34" fmla="*/ 6089391 w 9019130"/>
              <a:gd name="connsiteY34" fmla="*/ 3811596 h 5601444"/>
              <a:gd name="connsiteX35" fmla="*/ 5979976 w 9019130"/>
              <a:gd name="connsiteY35" fmla="*/ 4061688 h 5601444"/>
              <a:gd name="connsiteX36" fmla="*/ 5745514 w 9019130"/>
              <a:gd name="connsiteY36" fmla="*/ 4194550 h 5601444"/>
              <a:gd name="connsiteX37" fmla="*/ 5706438 w 9019130"/>
              <a:gd name="connsiteY37" fmla="*/ 4389935 h 5601444"/>
              <a:gd name="connsiteX38" fmla="*/ 5300037 w 9019130"/>
              <a:gd name="connsiteY38" fmla="*/ 4452458 h 5601444"/>
              <a:gd name="connsiteX39" fmla="*/ 5182807 w 9019130"/>
              <a:gd name="connsiteY39" fmla="*/ 4382119 h 5601444"/>
              <a:gd name="connsiteX40" fmla="*/ 4870192 w 9019130"/>
              <a:gd name="connsiteY40" fmla="*/ 4460273 h 5601444"/>
              <a:gd name="connsiteX41" fmla="*/ 4284037 w 9019130"/>
              <a:gd name="connsiteY41" fmla="*/ 4593134 h 5601444"/>
              <a:gd name="connsiteX42" fmla="*/ 3971422 w 9019130"/>
              <a:gd name="connsiteY42" fmla="*/ 4905750 h 5601444"/>
              <a:gd name="connsiteX43" fmla="*/ 3643176 w 9019130"/>
              <a:gd name="connsiteY43" fmla="*/ 4960458 h 5601444"/>
              <a:gd name="connsiteX44" fmla="*/ 3264787 w 9019130"/>
              <a:gd name="connsiteY44" fmla="*/ 4471854 h 5601444"/>
              <a:gd name="connsiteX45" fmla="*/ 2556837 w 9019130"/>
              <a:gd name="connsiteY45" fmla="*/ 5015165 h 5601444"/>
              <a:gd name="connsiteX46" fmla="*/ 1978498 w 9019130"/>
              <a:gd name="connsiteY46" fmla="*/ 5530982 h 5601444"/>
              <a:gd name="connsiteX47" fmla="*/ 860899 w 9019130"/>
              <a:gd name="connsiteY47" fmla="*/ 5562242 h 5601444"/>
              <a:gd name="connsiteX48" fmla="*/ 27909 w 9019130"/>
              <a:gd name="connsiteY48" fmla="*/ 5572663 h 5601444"/>
              <a:gd name="connsiteX49" fmla="*/ 32467 w 9019130"/>
              <a:gd name="connsiteY49" fmla="*/ 146182 h 5601444"/>
              <a:gd name="connsiteX50" fmla="*/ 251299 w 9019130"/>
              <a:gd name="connsiteY50" fmla="*/ 443165 h 5601444"/>
              <a:gd name="connsiteX51" fmla="*/ 1009389 w 9019130"/>
              <a:gd name="connsiteY51" fmla="*/ 677628 h 5601444"/>
              <a:gd name="connsiteX52" fmla="*/ 1642437 w 9019130"/>
              <a:gd name="connsiteY52" fmla="*/ 1349750 h 5601444"/>
              <a:gd name="connsiteX53" fmla="*/ 2158251 w 9019130"/>
              <a:gd name="connsiteY53" fmla="*/ 1967166 h 5601444"/>
              <a:gd name="connsiteX54" fmla="*/ 2455235 w 9019130"/>
              <a:gd name="connsiteY54" fmla="*/ 1506059 h 5601444"/>
              <a:gd name="connsiteX55" fmla="*/ 2608295 w 9019130"/>
              <a:gd name="connsiteY55" fmla="*/ 1168990 h 5601444"/>
              <a:gd name="connsiteX0" fmla="*/ 2608295 w 9019488"/>
              <a:gd name="connsiteY0" fmla="*/ 1168990 h 5601444"/>
              <a:gd name="connsiteX1" fmla="*/ 2580282 w 9019488"/>
              <a:gd name="connsiteY1" fmla="*/ 958982 h 5601444"/>
              <a:gd name="connsiteX2" fmla="*/ 2705328 w 9019488"/>
              <a:gd name="connsiteY2" fmla="*/ 724519 h 5601444"/>
              <a:gd name="connsiteX3" fmla="*/ 3033574 w 9019488"/>
              <a:gd name="connsiteY3" fmla="*/ 380643 h 5601444"/>
              <a:gd name="connsiteX4" fmla="*/ 3518129 w 9019488"/>
              <a:gd name="connsiteY4" fmla="*/ 247781 h 5601444"/>
              <a:gd name="connsiteX5" fmla="*/ 3760405 w 9019488"/>
              <a:gd name="connsiteY5" fmla="*/ 36765 h 5601444"/>
              <a:gd name="connsiteX6" fmla="*/ 4049575 w 9019488"/>
              <a:gd name="connsiteY6" fmla="*/ 52397 h 5601444"/>
              <a:gd name="connsiteX7" fmla="*/ 4260590 w 9019488"/>
              <a:gd name="connsiteY7" fmla="*/ 5505 h 5601444"/>
              <a:gd name="connsiteX8" fmla="*/ 4518498 w 9019488"/>
              <a:gd name="connsiteY8" fmla="*/ 138366 h 5601444"/>
              <a:gd name="connsiteX9" fmla="*/ 4995236 w 9019488"/>
              <a:gd name="connsiteY9" fmla="*/ 52396 h 5601444"/>
              <a:gd name="connsiteX10" fmla="*/ 5323482 w 9019488"/>
              <a:gd name="connsiteY10" fmla="*/ 333750 h 5601444"/>
              <a:gd name="connsiteX11" fmla="*/ 6198805 w 9019488"/>
              <a:gd name="connsiteY11" fmla="*/ 536950 h 5601444"/>
              <a:gd name="connsiteX12" fmla="*/ 6644282 w 9019488"/>
              <a:gd name="connsiteY12" fmla="*/ 138365 h 5601444"/>
              <a:gd name="connsiteX13" fmla="*/ 6792775 w 9019488"/>
              <a:gd name="connsiteY13" fmla="*/ 177442 h 5601444"/>
              <a:gd name="connsiteX14" fmla="*/ 6984252 w 9019488"/>
              <a:gd name="connsiteY14" fmla="*/ 106097 h 5601444"/>
              <a:gd name="connsiteX15" fmla="*/ 7269513 w 9019488"/>
              <a:gd name="connsiteY15" fmla="*/ 341566 h 5601444"/>
              <a:gd name="connsiteX16" fmla="*/ 7363298 w 9019488"/>
              <a:gd name="connsiteY16" fmla="*/ 333751 h 5601444"/>
              <a:gd name="connsiteX17" fmla="*/ 7488344 w 9019488"/>
              <a:gd name="connsiteY17" fmla="*/ 505690 h 5601444"/>
              <a:gd name="connsiteX18" fmla="*/ 7316405 w 9019488"/>
              <a:gd name="connsiteY18" fmla="*/ 724519 h 5601444"/>
              <a:gd name="connsiteX19" fmla="*/ 7480529 w 9019488"/>
              <a:gd name="connsiteY19" fmla="*/ 912090 h 5601444"/>
              <a:gd name="connsiteX20" fmla="*/ 7699359 w 9019488"/>
              <a:gd name="connsiteY20" fmla="*/ 1060582 h 5601444"/>
              <a:gd name="connsiteX21" fmla="*/ 7910375 w 9019488"/>
              <a:gd name="connsiteY21" fmla="*/ 1271597 h 5601444"/>
              <a:gd name="connsiteX22" fmla="*/ 8011974 w 9019488"/>
              <a:gd name="connsiteY22" fmla="*/ 1295043 h 5601444"/>
              <a:gd name="connsiteX23" fmla="*/ 8090129 w 9019488"/>
              <a:gd name="connsiteY23" fmla="*/ 1599843 h 5601444"/>
              <a:gd name="connsiteX24" fmla="*/ 8168282 w 9019488"/>
              <a:gd name="connsiteY24" fmla="*/ 1748336 h 5601444"/>
              <a:gd name="connsiteX25" fmla="*/ 8137021 w 9019488"/>
              <a:gd name="connsiteY25" fmla="*/ 1818673 h 5601444"/>
              <a:gd name="connsiteX26" fmla="*/ 8340221 w 9019488"/>
              <a:gd name="connsiteY26" fmla="*/ 2162551 h 5601444"/>
              <a:gd name="connsiteX27" fmla="*/ 8418375 w 9019488"/>
              <a:gd name="connsiteY27" fmla="*/ 2170368 h 5601444"/>
              <a:gd name="connsiteX28" fmla="*/ 8465266 w 9019488"/>
              <a:gd name="connsiteY28" fmla="*/ 2662735 h 5601444"/>
              <a:gd name="connsiteX29" fmla="*/ 8426190 w 9019488"/>
              <a:gd name="connsiteY29" fmla="*/ 3076951 h 5601444"/>
              <a:gd name="connsiteX30" fmla="*/ 9013438 w 9019488"/>
              <a:gd name="connsiteY30" fmla="*/ 3570571 h 5601444"/>
              <a:gd name="connsiteX31" fmla="*/ 8688788 w 9019488"/>
              <a:gd name="connsiteY31" fmla="*/ 3748604 h 5601444"/>
              <a:gd name="connsiteX32" fmla="*/ 8017446 w 9019488"/>
              <a:gd name="connsiteY32" fmla="*/ 3817394 h 5601444"/>
              <a:gd name="connsiteX33" fmla="*/ 6620837 w 9019488"/>
              <a:gd name="connsiteY33" fmla="*/ 3405196 h 5601444"/>
              <a:gd name="connsiteX34" fmla="*/ 6394191 w 9019488"/>
              <a:gd name="connsiteY34" fmla="*/ 3522427 h 5601444"/>
              <a:gd name="connsiteX35" fmla="*/ 6089391 w 9019488"/>
              <a:gd name="connsiteY35" fmla="*/ 3811596 h 5601444"/>
              <a:gd name="connsiteX36" fmla="*/ 5979976 w 9019488"/>
              <a:gd name="connsiteY36" fmla="*/ 4061688 h 5601444"/>
              <a:gd name="connsiteX37" fmla="*/ 5745514 w 9019488"/>
              <a:gd name="connsiteY37" fmla="*/ 4194550 h 5601444"/>
              <a:gd name="connsiteX38" fmla="*/ 5706438 w 9019488"/>
              <a:gd name="connsiteY38" fmla="*/ 4389935 h 5601444"/>
              <a:gd name="connsiteX39" fmla="*/ 5300037 w 9019488"/>
              <a:gd name="connsiteY39" fmla="*/ 4452458 h 5601444"/>
              <a:gd name="connsiteX40" fmla="*/ 5182807 w 9019488"/>
              <a:gd name="connsiteY40" fmla="*/ 4382119 h 5601444"/>
              <a:gd name="connsiteX41" fmla="*/ 4870192 w 9019488"/>
              <a:gd name="connsiteY41" fmla="*/ 4460273 h 5601444"/>
              <a:gd name="connsiteX42" fmla="*/ 4284037 w 9019488"/>
              <a:gd name="connsiteY42" fmla="*/ 4593134 h 5601444"/>
              <a:gd name="connsiteX43" fmla="*/ 3971422 w 9019488"/>
              <a:gd name="connsiteY43" fmla="*/ 4905750 h 5601444"/>
              <a:gd name="connsiteX44" fmla="*/ 3643176 w 9019488"/>
              <a:gd name="connsiteY44" fmla="*/ 4960458 h 5601444"/>
              <a:gd name="connsiteX45" fmla="*/ 3264787 w 9019488"/>
              <a:gd name="connsiteY45" fmla="*/ 4471854 h 5601444"/>
              <a:gd name="connsiteX46" fmla="*/ 2556837 w 9019488"/>
              <a:gd name="connsiteY46" fmla="*/ 5015165 h 5601444"/>
              <a:gd name="connsiteX47" fmla="*/ 1978498 w 9019488"/>
              <a:gd name="connsiteY47" fmla="*/ 5530982 h 5601444"/>
              <a:gd name="connsiteX48" fmla="*/ 860899 w 9019488"/>
              <a:gd name="connsiteY48" fmla="*/ 5562242 h 5601444"/>
              <a:gd name="connsiteX49" fmla="*/ 27909 w 9019488"/>
              <a:gd name="connsiteY49" fmla="*/ 5572663 h 5601444"/>
              <a:gd name="connsiteX50" fmla="*/ 32467 w 9019488"/>
              <a:gd name="connsiteY50" fmla="*/ 146182 h 5601444"/>
              <a:gd name="connsiteX51" fmla="*/ 251299 w 9019488"/>
              <a:gd name="connsiteY51" fmla="*/ 443165 h 5601444"/>
              <a:gd name="connsiteX52" fmla="*/ 1009389 w 9019488"/>
              <a:gd name="connsiteY52" fmla="*/ 677628 h 5601444"/>
              <a:gd name="connsiteX53" fmla="*/ 1642437 w 9019488"/>
              <a:gd name="connsiteY53" fmla="*/ 1349750 h 5601444"/>
              <a:gd name="connsiteX54" fmla="*/ 2158251 w 9019488"/>
              <a:gd name="connsiteY54" fmla="*/ 1967166 h 5601444"/>
              <a:gd name="connsiteX55" fmla="*/ 2455235 w 9019488"/>
              <a:gd name="connsiteY55" fmla="*/ 1506059 h 5601444"/>
              <a:gd name="connsiteX56" fmla="*/ 2608295 w 9019488"/>
              <a:gd name="connsiteY56" fmla="*/ 1168990 h 5601444"/>
              <a:gd name="connsiteX0" fmla="*/ 2608295 w 9016706"/>
              <a:gd name="connsiteY0" fmla="*/ 1168990 h 5601444"/>
              <a:gd name="connsiteX1" fmla="*/ 2580282 w 9016706"/>
              <a:gd name="connsiteY1" fmla="*/ 958982 h 5601444"/>
              <a:gd name="connsiteX2" fmla="*/ 2705328 w 9016706"/>
              <a:gd name="connsiteY2" fmla="*/ 724519 h 5601444"/>
              <a:gd name="connsiteX3" fmla="*/ 3033574 w 9016706"/>
              <a:gd name="connsiteY3" fmla="*/ 380643 h 5601444"/>
              <a:gd name="connsiteX4" fmla="*/ 3518129 w 9016706"/>
              <a:gd name="connsiteY4" fmla="*/ 247781 h 5601444"/>
              <a:gd name="connsiteX5" fmla="*/ 3760405 w 9016706"/>
              <a:gd name="connsiteY5" fmla="*/ 36765 h 5601444"/>
              <a:gd name="connsiteX6" fmla="*/ 4049575 w 9016706"/>
              <a:gd name="connsiteY6" fmla="*/ 52397 h 5601444"/>
              <a:gd name="connsiteX7" fmla="*/ 4260590 w 9016706"/>
              <a:gd name="connsiteY7" fmla="*/ 5505 h 5601444"/>
              <a:gd name="connsiteX8" fmla="*/ 4518498 w 9016706"/>
              <a:gd name="connsiteY8" fmla="*/ 138366 h 5601444"/>
              <a:gd name="connsiteX9" fmla="*/ 4995236 w 9016706"/>
              <a:gd name="connsiteY9" fmla="*/ 52396 h 5601444"/>
              <a:gd name="connsiteX10" fmla="*/ 5323482 w 9016706"/>
              <a:gd name="connsiteY10" fmla="*/ 333750 h 5601444"/>
              <a:gd name="connsiteX11" fmla="*/ 6198805 w 9016706"/>
              <a:gd name="connsiteY11" fmla="*/ 536950 h 5601444"/>
              <a:gd name="connsiteX12" fmla="*/ 6644282 w 9016706"/>
              <a:gd name="connsiteY12" fmla="*/ 138365 h 5601444"/>
              <a:gd name="connsiteX13" fmla="*/ 6792775 w 9016706"/>
              <a:gd name="connsiteY13" fmla="*/ 177442 h 5601444"/>
              <a:gd name="connsiteX14" fmla="*/ 6984252 w 9016706"/>
              <a:gd name="connsiteY14" fmla="*/ 106097 h 5601444"/>
              <a:gd name="connsiteX15" fmla="*/ 7269513 w 9016706"/>
              <a:gd name="connsiteY15" fmla="*/ 341566 h 5601444"/>
              <a:gd name="connsiteX16" fmla="*/ 7363298 w 9016706"/>
              <a:gd name="connsiteY16" fmla="*/ 333751 h 5601444"/>
              <a:gd name="connsiteX17" fmla="*/ 7488344 w 9016706"/>
              <a:gd name="connsiteY17" fmla="*/ 505690 h 5601444"/>
              <a:gd name="connsiteX18" fmla="*/ 7316405 w 9016706"/>
              <a:gd name="connsiteY18" fmla="*/ 724519 h 5601444"/>
              <a:gd name="connsiteX19" fmla="*/ 7480529 w 9016706"/>
              <a:gd name="connsiteY19" fmla="*/ 912090 h 5601444"/>
              <a:gd name="connsiteX20" fmla="*/ 7699359 w 9016706"/>
              <a:gd name="connsiteY20" fmla="*/ 1060582 h 5601444"/>
              <a:gd name="connsiteX21" fmla="*/ 7910375 w 9016706"/>
              <a:gd name="connsiteY21" fmla="*/ 1271597 h 5601444"/>
              <a:gd name="connsiteX22" fmla="*/ 8011974 w 9016706"/>
              <a:gd name="connsiteY22" fmla="*/ 1295043 h 5601444"/>
              <a:gd name="connsiteX23" fmla="*/ 8090129 w 9016706"/>
              <a:gd name="connsiteY23" fmla="*/ 1599843 h 5601444"/>
              <a:gd name="connsiteX24" fmla="*/ 8168282 w 9016706"/>
              <a:gd name="connsiteY24" fmla="*/ 1748336 h 5601444"/>
              <a:gd name="connsiteX25" fmla="*/ 8137021 w 9016706"/>
              <a:gd name="connsiteY25" fmla="*/ 1818673 h 5601444"/>
              <a:gd name="connsiteX26" fmla="*/ 8340221 w 9016706"/>
              <a:gd name="connsiteY26" fmla="*/ 2162551 h 5601444"/>
              <a:gd name="connsiteX27" fmla="*/ 8418375 w 9016706"/>
              <a:gd name="connsiteY27" fmla="*/ 2170368 h 5601444"/>
              <a:gd name="connsiteX28" fmla="*/ 8465266 w 9016706"/>
              <a:gd name="connsiteY28" fmla="*/ 2662735 h 5601444"/>
              <a:gd name="connsiteX29" fmla="*/ 8426190 w 9016706"/>
              <a:gd name="connsiteY29" fmla="*/ 3076951 h 5601444"/>
              <a:gd name="connsiteX30" fmla="*/ 9013438 w 9016706"/>
              <a:gd name="connsiteY30" fmla="*/ 3570571 h 5601444"/>
              <a:gd name="connsiteX31" fmla="*/ 8633924 w 9016706"/>
              <a:gd name="connsiteY31" fmla="*/ 3687644 h 5601444"/>
              <a:gd name="connsiteX32" fmla="*/ 8017446 w 9016706"/>
              <a:gd name="connsiteY32" fmla="*/ 3817394 h 5601444"/>
              <a:gd name="connsiteX33" fmla="*/ 6620837 w 9016706"/>
              <a:gd name="connsiteY33" fmla="*/ 3405196 h 5601444"/>
              <a:gd name="connsiteX34" fmla="*/ 6394191 w 9016706"/>
              <a:gd name="connsiteY34" fmla="*/ 3522427 h 5601444"/>
              <a:gd name="connsiteX35" fmla="*/ 6089391 w 9016706"/>
              <a:gd name="connsiteY35" fmla="*/ 3811596 h 5601444"/>
              <a:gd name="connsiteX36" fmla="*/ 5979976 w 9016706"/>
              <a:gd name="connsiteY36" fmla="*/ 4061688 h 5601444"/>
              <a:gd name="connsiteX37" fmla="*/ 5745514 w 9016706"/>
              <a:gd name="connsiteY37" fmla="*/ 4194550 h 5601444"/>
              <a:gd name="connsiteX38" fmla="*/ 5706438 w 9016706"/>
              <a:gd name="connsiteY38" fmla="*/ 4389935 h 5601444"/>
              <a:gd name="connsiteX39" fmla="*/ 5300037 w 9016706"/>
              <a:gd name="connsiteY39" fmla="*/ 4452458 h 5601444"/>
              <a:gd name="connsiteX40" fmla="*/ 5182807 w 9016706"/>
              <a:gd name="connsiteY40" fmla="*/ 4382119 h 5601444"/>
              <a:gd name="connsiteX41" fmla="*/ 4870192 w 9016706"/>
              <a:gd name="connsiteY41" fmla="*/ 4460273 h 5601444"/>
              <a:gd name="connsiteX42" fmla="*/ 4284037 w 9016706"/>
              <a:gd name="connsiteY42" fmla="*/ 4593134 h 5601444"/>
              <a:gd name="connsiteX43" fmla="*/ 3971422 w 9016706"/>
              <a:gd name="connsiteY43" fmla="*/ 4905750 h 5601444"/>
              <a:gd name="connsiteX44" fmla="*/ 3643176 w 9016706"/>
              <a:gd name="connsiteY44" fmla="*/ 4960458 h 5601444"/>
              <a:gd name="connsiteX45" fmla="*/ 3264787 w 9016706"/>
              <a:gd name="connsiteY45" fmla="*/ 4471854 h 5601444"/>
              <a:gd name="connsiteX46" fmla="*/ 2556837 w 9016706"/>
              <a:gd name="connsiteY46" fmla="*/ 5015165 h 5601444"/>
              <a:gd name="connsiteX47" fmla="*/ 1978498 w 9016706"/>
              <a:gd name="connsiteY47" fmla="*/ 5530982 h 5601444"/>
              <a:gd name="connsiteX48" fmla="*/ 860899 w 9016706"/>
              <a:gd name="connsiteY48" fmla="*/ 5562242 h 5601444"/>
              <a:gd name="connsiteX49" fmla="*/ 27909 w 9016706"/>
              <a:gd name="connsiteY49" fmla="*/ 5572663 h 5601444"/>
              <a:gd name="connsiteX50" fmla="*/ 32467 w 9016706"/>
              <a:gd name="connsiteY50" fmla="*/ 146182 h 5601444"/>
              <a:gd name="connsiteX51" fmla="*/ 251299 w 9016706"/>
              <a:gd name="connsiteY51" fmla="*/ 443165 h 5601444"/>
              <a:gd name="connsiteX52" fmla="*/ 1009389 w 9016706"/>
              <a:gd name="connsiteY52" fmla="*/ 677628 h 5601444"/>
              <a:gd name="connsiteX53" fmla="*/ 1642437 w 9016706"/>
              <a:gd name="connsiteY53" fmla="*/ 1349750 h 5601444"/>
              <a:gd name="connsiteX54" fmla="*/ 2158251 w 9016706"/>
              <a:gd name="connsiteY54" fmla="*/ 1967166 h 5601444"/>
              <a:gd name="connsiteX55" fmla="*/ 2455235 w 9016706"/>
              <a:gd name="connsiteY55" fmla="*/ 1506059 h 5601444"/>
              <a:gd name="connsiteX56" fmla="*/ 2608295 w 9016706"/>
              <a:gd name="connsiteY56" fmla="*/ 1168990 h 5601444"/>
              <a:gd name="connsiteX0" fmla="*/ 2608295 w 9017010"/>
              <a:gd name="connsiteY0" fmla="*/ 1168990 h 5601444"/>
              <a:gd name="connsiteX1" fmla="*/ 2580282 w 9017010"/>
              <a:gd name="connsiteY1" fmla="*/ 958982 h 5601444"/>
              <a:gd name="connsiteX2" fmla="*/ 2705328 w 9017010"/>
              <a:gd name="connsiteY2" fmla="*/ 724519 h 5601444"/>
              <a:gd name="connsiteX3" fmla="*/ 3033574 w 9017010"/>
              <a:gd name="connsiteY3" fmla="*/ 380643 h 5601444"/>
              <a:gd name="connsiteX4" fmla="*/ 3518129 w 9017010"/>
              <a:gd name="connsiteY4" fmla="*/ 247781 h 5601444"/>
              <a:gd name="connsiteX5" fmla="*/ 3760405 w 9017010"/>
              <a:gd name="connsiteY5" fmla="*/ 36765 h 5601444"/>
              <a:gd name="connsiteX6" fmla="*/ 4049575 w 9017010"/>
              <a:gd name="connsiteY6" fmla="*/ 52397 h 5601444"/>
              <a:gd name="connsiteX7" fmla="*/ 4260590 w 9017010"/>
              <a:gd name="connsiteY7" fmla="*/ 5505 h 5601444"/>
              <a:gd name="connsiteX8" fmla="*/ 4518498 w 9017010"/>
              <a:gd name="connsiteY8" fmla="*/ 138366 h 5601444"/>
              <a:gd name="connsiteX9" fmla="*/ 4995236 w 9017010"/>
              <a:gd name="connsiteY9" fmla="*/ 52396 h 5601444"/>
              <a:gd name="connsiteX10" fmla="*/ 5323482 w 9017010"/>
              <a:gd name="connsiteY10" fmla="*/ 333750 h 5601444"/>
              <a:gd name="connsiteX11" fmla="*/ 6198805 w 9017010"/>
              <a:gd name="connsiteY11" fmla="*/ 536950 h 5601444"/>
              <a:gd name="connsiteX12" fmla="*/ 6644282 w 9017010"/>
              <a:gd name="connsiteY12" fmla="*/ 138365 h 5601444"/>
              <a:gd name="connsiteX13" fmla="*/ 6792775 w 9017010"/>
              <a:gd name="connsiteY13" fmla="*/ 177442 h 5601444"/>
              <a:gd name="connsiteX14" fmla="*/ 6984252 w 9017010"/>
              <a:gd name="connsiteY14" fmla="*/ 106097 h 5601444"/>
              <a:gd name="connsiteX15" fmla="*/ 7269513 w 9017010"/>
              <a:gd name="connsiteY15" fmla="*/ 341566 h 5601444"/>
              <a:gd name="connsiteX16" fmla="*/ 7363298 w 9017010"/>
              <a:gd name="connsiteY16" fmla="*/ 333751 h 5601444"/>
              <a:gd name="connsiteX17" fmla="*/ 7488344 w 9017010"/>
              <a:gd name="connsiteY17" fmla="*/ 505690 h 5601444"/>
              <a:gd name="connsiteX18" fmla="*/ 7316405 w 9017010"/>
              <a:gd name="connsiteY18" fmla="*/ 724519 h 5601444"/>
              <a:gd name="connsiteX19" fmla="*/ 7480529 w 9017010"/>
              <a:gd name="connsiteY19" fmla="*/ 912090 h 5601444"/>
              <a:gd name="connsiteX20" fmla="*/ 7699359 w 9017010"/>
              <a:gd name="connsiteY20" fmla="*/ 1060582 h 5601444"/>
              <a:gd name="connsiteX21" fmla="*/ 7910375 w 9017010"/>
              <a:gd name="connsiteY21" fmla="*/ 1271597 h 5601444"/>
              <a:gd name="connsiteX22" fmla="*/ 8011974 w 9017010"/>
              <a:gd name="connsiteY22" fmla="*/ 1295043 h 5601444"/>
              <a:gd name="connsiteX23" fmla="*/ 8090129 w 9017010"/>
              <a:gd name="connsiteY23" fmla="*/ 1599843 h 5601444"/>
              <a:gd name="connsiteX24" fmla="*/ 8168282 w 9017010"/>
              <a:gd name="connsiteY24" fmla="*/ 1748336 h 5601444"/>
              <a:gd name="connsiteX25" fmla="*/ 8137021 w 9017010"/>
              <a:gd name="connsiteY25" fmla="*/ 1818673 h 5601444"/>
              <a:gd name="connsiteX26" fmla="*/ 8340221 w 9017010"/>
              <a:gd name="connsiteY26" fmla="*/ 2162551 h 5601444"/>
              <a:gd name="connsiteX27" fmla="*/ 8418375 w 9017010"/>
              <a:gd name="connsiteY27" fmla="*/ 2170368 h 5601444"/>
              <a:gd name="connsiteX28" fmla="*/ 8465266 w 9017010"/>
              <a:gd name="connsiteY28" fmla="*/ 2662735 h 5601444"/>
              <a:gd name="connsiteX29" fmla="*/ 8426190 w 9017010"/>
              <a:gd name="connsiteY29" fmla="*/ 3076951 h 5601444"/>
              <a:gd name="connsiteX30" fmla="*/ 9013438 w 9017010"/>
              <a:gd name="connsiteY30" fmla="*/ 3570571 h 5601444"/>
              <a:gd name="connsiteX31" fmla="*/ 8633924 w 9017010"/>
              <a:gd name="connsiteY31" fmla="*/ 3687644 h 5601444"/>
              <a:gd name="connsiteX32" fmla="*/ 8017446 w 9017010"/>
              <a:gd name="connsiteY32" fmla="*/ 3817394 h 5601444"/>
              <a:gd name="connsiteX33" fmla="*/ 6620837 w 9017010"/>
              <a:gd name="connsiteY33" fmla="*/ 3405196 h 5601444"/>
              <a:gd name="connsiteX34" fmla="*/ 6394191 w 9017010"/>
              <a:gd name="connsiteY34" fmla="*/ 3522427 h 5601444"/>
              <a:gd name="connsiteX35" fmla="*/ 6089391 w 9017010"/>
              <a:gd name="connsiteY35" fmla="*/ 3811596 h 5601444"/>
              <a:gd name="connsiteX36" fmla="*/ 5979976 w 9017010"/>
              <a:gd name="connsiteY36" fmla="*/ 4061688 h 5601444"/>
              <a:gd name="connsiteX37" fmla="*/ 5745514 w 9017010"/>
              <a:gd name="connsiteY37" fmla="*/ 4194550 h 5601444"/>
              <a:gd name="connsiteX38" fmla="*/ 5706438 w 9017010"/>
              <a:gd name="connsiteY38" fmla="*/ 4389935 h 5601444"/>
              <a:gd name="connsiteX39" fmla="*/ 5300037 w 9017010"/>
              <a:gd name="connsiteY39" fmla="*/ 4452458 h 5601444"/>
              <a:gd name="connsiteX40" fmla="*/ 5182807 w 9017010"/>
              <a:gd name="connsiteY40" fmla="*/ 4382119 h 5601444"/>
              <a:gd name="connsiteX41" fmla="*/ 4870192 w 9017010"/>
              <a:gd name="connsiteY41" fmla="*/ 4460273 h 5601444"/>
              <a:gd name="connsiteX42" fmla="*/ 4284037 w 9017010"/>
              <a:gd name="connsiteY42" fmla="*/ 4593134 h 5601444"/>
              <a:gd name="connsiteX43" fmla="*/ 3971422 w 9017010"/>
              <a:gd name="connsiteY43" fmla="*/ 4905750 h 5601444"/>
              <a:gd name="connsiteX44" fmla="*/ 3643176 w 9017010"/>
              <a:gd name="connsiteY44" fmla="*/ 4960458 h 5601444"/>
              <a:gd name="connsiteX45" fmla="*/ 3264787 w 9017010"/>
              <a:gd name="connsiteY45" fmla="*/ 4471854 h 5601444"/>
              <a:gd name="connsiteX46" fmla="*/ 2556837 w 9017010"/>
              <a:gd name="connsiteY46" fmla="*/ 5015165 h 5601444"/>
              <a:gd name="connsiteX47" fmla="*/ 1978498 w 9017010"/>
              <a:gd name="connsiteY47" fmla="*/ 5530982 h 5601444"/>
              <a:gd name="connsiteX48" fmla="*/ 860899 w 9017010"/>
              <a:gd name="connsiteY48" fmla="*/ 5562242 h 5601444"/>
              <a:gd name="connsiteX49" fmla="*/ 27909 w 9017010"/>
              <a:gd name="connsiteY49" fmla="*/ 5572663 h 5601444"/>
              <a:gd name="connsiteX50" fmla="*/ 32467 w 9017010"/>
              <a:gd name="connsiteY50" fmla="*/ 146182 h 5601444"/>
              <a:gd name="connsiteX51" fmla="*/ 251299 w 9017010"/>
              <a:gd name="connsiteY51" fmla="*/ 443165 h 5601444"/>
              <a:gd name="connsiteX52" fmla="*/ 1009389 w 9017010"/>
              <a:gd name="connsiteY52" fmla="*/ 677628 h 5601444"/>
              <a:gd name="connsiteX53" fmla="*/ 1642437 w 9017010"/>
              <a:gd name="connsiteY53" fmla="*/ 1349750 h 5601444"/>
              <a:gd name="connsiteX54" fmla="*/ 2158251 w 9017010"/>
              <a:gd name="connsiteY54" fmla="*/ 1967166 h 5601444"/>
              <a:gd name="connsiteX55" fmla="*/ 2455235 w 9017010"/>
              <a:gd name="connsiteY55" fmla="*/ 1506059 h 5601444"/>
              <a:gd name="connsiteX56" fmla="*/ 2608295 w 9017010"/>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017446 w 9019428"/>
              <a:gd name="connsiteY32" fmla="*/ 3817394 h 5601444"/>
              <a:gd name="connsiteX33" fmla="*/ 6620837 w 9019428"/>
              <a:gd name="connsiteY33" fmla="*/ 340519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6620837 w 9019428"/>
              <a:gd name="connsiteY33" fmla="*/ 340519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6620837 w 9019428"/>
              <a:gd name="connsiteY33" fmla="*/ 340519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7968053 w 9019428"/>
              <a:gd name="connsiteY33" fmla="*/ 435007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7968053 w 9019428"/>
              <a:gd name="connsiteY33" fmla="*/ 435007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339071 w 9019428"/>
              <a:gd name="connsiteY34" fmla="*/ 4692859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339071 w 9019428"/>
              <a:gd name="connsiteY34" fmla="*/ 4692859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17592 w 9019428"/>
              <a:gd name="connsiteY36" fmla="*/ 518944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17592 w 9019428"/>
              <a:gd name="connsiteY36" fmla="*/ 518944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61210 w 9019428"/>
              <a:gd name="connsiteY37" fmla="*/ 5328406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61210 w 9019428"/>
              <a:gd name="connsiteY37" fmla="*/ 5328406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61210 w 9019428"/>
              <a:gd name="connsiteY37" fmla="*/ 5328406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79498 w 9019428"/>
              <a:gd name="connsiteY37" fmla="*/ 5358886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597335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597335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06600 w 9019428"/>
              <a:gd name="connsiteY44" fmla="*/ 5515194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06600 w 9019428"/>
              <a:gd name="connsiteY44" fmla="*/ 5515194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42020"/>
              <a:gd name="connsiteX1" fmla="*/ 2580282 w 9019428"/>
              <a:gd name="connsiteY1" fmla="*/ 958982 h 5642020"/>
              <a:gd name="connsiteX2" fmla="*/ 2705328 w 9019428"/>
              <a:gd name="connsiteY2" fmla="*/ 724519 h 5642020"/>
              <a:gd name="connsiteX3" fmla="*/ 3033574 w 9019428"/>
              <a:gd name="connsiteY3" fmla="*/ 380643 h 5642020"/>
              <a:gd name="connsiteX4" fmla="*/ 3518129 w 9019428"/>
              <a:gd name="connsiteY4" fmla="*/ 247781 h 5642020"/>
              <a:gd name="connsiteX5" fmla="*/ 3760405 w 9019428"/>
              <a:gd name="connsiteY5" fmla="*/ 36765 h 5642020"/>
              <a:gd name="connsiteX6" fmla="*/ 4049575 w 9019428"/>
              <a:gd name="connsiteY6" fmla="*/ 52397 h 5642020"/>
              <a:gd name="connsiteX7" fmla="*/ 4260590 w 9019428"/>
              <a:gd name="connsiteY7" fmla="*/ 5505 h 5642020"/>
              <a:gd name="connsiteX8" fmla="*/ 4518498 w 9019428"/>
              <a:gd name="connsiteY8" fmla="*/ 138366 h 5642020"/>
              <a:gd name="connsiteX9" fmla="*/ 4995236 w 9019428"/>
              <a:gd name="connsiteY9" fmla="*/ 52396 h 5642020"/>
              <a:gd name="connsiteX10" fmla="*/ 5323482 w 9019428"/>
              <a:gd name="connsiteY10" fmla="*/ 333750 h 5642020"/>
              <a:gd name="connsiteX11" fmla="*/ 6198805 w 9019428"/>
              <a:gd name="connsiteY11" fmla="*/ 536950 h 5642020"/>
              <a:gd name="connsiteX12" fmla="*/ 6644282 w 9019428"/>
              <a:gd name="connsiteY12" fmla="*/ 138365 h 5642020"/>
              <a:gd name="connsiteX13" fmla="*/ 6792775 w 9019428"/>
              <a:gd name="connsiteY13" fmla="*/ 177442 h 5642020"/>
              <a:gd name="connsiteX14" fmla="*/ 6984252 w 9019428"/>
              <a:gd name="connsiteY14" fmla="*/ 106097 h 5642020"/>
              <a:gd name="connsiteX15" fmla="*/ 7269513 w 9019428"/>
              <a:gd name="connsiteY15" fmla="*/ 341566 h 5642020"/>
              <a:gd name="connsiteX16" fmla="*/ 7363298 w 9019428"/>
              <a:gd name="connsiteY16" fmla="*/ 333751 h 5642020"/>
              <a:gd name="connsiteX17" fmla="*/ 7488344 w 9019428"/>
              <a:gd name="connsiteY17" fmla="*/ 505690 h 5642020"/>
              <a:gd name="connsiteX18" fmla="*/ 7316405 w 9019428"/>
              <a:gd name="connsiteY18" fmla="*/ 724519 h 5642020"/>
              <a:gd name="connsiteX19" fmla="*/ 7480529 w 9019428"/>
              <a:gd name="connsiteY19" fmla="*/ 912090 h 5642020"/>
              <a:gd name="connsiteX20" fmla="*/ 7699359 w 9019428"/>
              <a:gd name="connsiteY20" fmla="*/ 1060582 h 5642020"/>
              <a:gd name="connsiteX21" fmla="*/ 7910375 w 9019428"/>
              <a:gd name="connsiteY21" fmla="*/ 1271597 h 5642020"/>
              <a:gd name="connsiteX22" fmla="*/ 8011974 w 9019428"/>
              <a:gd name="connsiteY22" fmla="*/ 1295043 h 5642020"/>
              <a:gd name="connsiteX23" fmla="*/ 8090129 w 9019428"/>
              <a:gd name="connsiteY23" fmla="*/ 1599843 h 5642020"/>
              <a:gd name="connsiteX24" fmla="*/ 8168282 w 9019428"/>
              <a:gd name="connsiteY24" fmla="*/ 1748336 h 5642020"/>
              <a:gd name="connsiteX25" fmla="*/ 8137021 w 9019428"/>
              <a:gd name="connsiteY25" fmla="*/ 1818673 h 5642020"/>
              <a:gd name="connsiteX26" fmla="*/ 8340221 w 9019428"/>
              <a:gd name="connsiteY26" fmla="*/ 2162551 h 5642020"/>
              <a:gd name="connsiteX27" fmla="*/ 8418375 w 9019428"/>
              <a:gd name="connsiteY27" fmla="*/ 2170368 h 5642020"/>
              <a:gd name="connsiteX28" fmla="*/ 8465266 w 9019428"/>
              <a:gd name="connsiteY28" fmla="*/ 2662735 h 5642020"/>
              <a:gd name="connsiteX29" fmla="*/ 8426190 w 9019428"/>
              <a:gd name="connsiteY29" fmla="*/ 3076951 h 5642020"/>
              <a:gd name="connsiteX30" fmla="*/ 9013438 w 9019428"/>
              <a:gd name="connsiteY30" fmla="*/ 3570571 h 5642020"/>
              <a:gd name="connsiteX31" fmla="*/ 8633924 w 9019428"/>
              <a:gd name="connsiteY31" fmla="*/ 3687644 h 5642020"/>
              <a:gd name="connsiteX32" fmla="*/ 8200326 w 9019428"/>
              <a:gd name="connsiteY32" fmla="*/ 3945410 h 5642020"/>
              <a:gd name="connsiteX33" fmla="*/ 8004629 w 9019428"/>
              <a:gd name="connsiteY33" fmla="*/ 4362268 h 5642020"/>
              <a:gd name="connsiteX34" fmla="*/ 7473183 w 9019428"/>
              <a:gd name="connsiteY34" fmla="*/ 4692859 h 5642020"/>
              <a:gd name="connsiteX35" fmla="*/ 7284207 w 9019428"/>
              <a:gd name="connsiteY35" fmla="*/ 5134428 h 5642020"/>
              <a:gd name="connsiteX36" fmla="*/ 6784648 w 9019428"/>
              <a:gd name="connsiteY36" fmla="*/ 5213832 h 5642020"/>
              <a:gd name="connsiteX37" fmla="*/ 6422170 w 9019428"/>
              <a:gd name="connsiteY37" fmla="*/ 5377174 h 5642020"/>
              <a:gd name="connsiteX38" fmla="*/ 6206310 w 9019428"/>
              <a:gd name="connsiteY38" fmla="*/ 5389679 h 5642020"/>
              <a:gd name="connsiteX39" fmla="*/ 5873061 w 9019428"/>
              <a:gd name="connsiteY39" fmla="*/ 5299802 h 5642020"/>
              <a:gd name="connsiteX40" fmla="*/ 5347399 w 9019428"/>
              <a:gd name="connsiteY40" fmla="*/ 5326999 h 5642020"/>
              <a:gd name="connsiteX41" fmla="*/ 5162800 w 9019428"/>
              <a:gd name="connsiteY41" fmla="*/ 5289329 h 5642020"/>
              <a:gd name="connsiteX42" fmla="*/ 4546165 w 9019428"/>
              <a:gd name="connsiteY42" fmla="*/ 5409998 h 5642020"/>
              <a:gd name="connsiteX43" fmla="*/ 4038478 w 9019428"/>
              <a:gd name="connsiteY43" fmla="*/ 5521446 h 5642020"/>
              <a:gd name="connsiteX44" fmla="*/ 3606600 w 9019428"/>
              <a:gd name="connsiteY44" fmla="*/ 5515194 h 5642020"/>
              <a:gd name="connsiteX45" fmla="*/ 3057523 w 9019428"/>
              <a:gd name="connsiteY45" fmla="*/ 5502078 h 5642020"/>
              <a:gd name="connsiteX46" fmla="*/ 2556837 w 9019428"/>
              <a:gd name="connsiteY46" fmla="*/ 5015165 h 5642020"/>
              <a:gd name="connsiteX47" fmla="*/ 1978498 w 9019428"/>
              <a:gd name="connsiteY47" fmla="*/ 5530982 h 5642020"/>
              <a:gd name="connsiteX48" fmla="*/ 860899 w 9019428"/>
              <a:gd name="connsiteY48" fmla="*/ 5562242 h 5642020"/>
              <a:gd name="connsiteX49" fmla="*/ 27909 w 9019428"/>
              <a:gd name="connsiteY49" fmla="*/ 5572663 h 5642020"/>
              <a:gd name="connsiteX50" fmla="*/ 32467 w 9019428"/>
              <a:gd name="connsiteY50" fmla="*/ 146182 h 5642020"/>
              <a:gd name="connsiteX51" fmla="*/ 251299 w 9019428"/>
              <a:gd name="connsiteY51" fmla="*/ 443165 h 5642020"/>
              <a:gd name="connsiteX52" fmla="*/ 1009389 w 9019428"/>
              <a:gd name="connsiteY52" fmla="*/ 677628 h 5642020"/>
              <a:gd name="connsiteX53" fmla="*/ 1642437 w 9019428"/>
              <a:gd name="connsiteY53" fmla="*/ 1349750 h 5642020"/>
              <a:gd name="connsiteX54" fmla="*/ 2158251 w 9019428"/>
              <a:gd name="connsiteY54" fmla="*/ 1967166 h 5642020"/>
              <a:gd name="connsiteX55" fmla="*/ 2455235 w 9019428"/>
              <a:gd name="connsiteY55" fmla="*/ 1506059 h 5642020"/>
              <a:gd name="connsiteX56" fmla="*/ 2608295 w 9019428"/>
              <a:gd name="connsiteY56" fmla="*/ 1168990 h 5642020"/>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06600 w 9019428"/>
              <a:gd name="connsiteY44" fmla="*/ 5515194 h 5601444"/>
              <a:gd name="connsiteX45" fmla="*/ 3057523 w 9019428"/>
              <a:gd name="connsiteY45" fmla="*/ 5502078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0207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3255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3255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3255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161155 w 9019428"/>
              <a:gd name="connsiteY45" fmla="*/ 5544750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34739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475415 w 9019428"/>
              <a:gd name="connsiteY40" fmla="*/ 5308711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475415 w 9019428"/>
              <a:gd name="connsiteY40" fmla="*/ 5308711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475415 w 9019428"/>
              <a:gd name="connsiteY40" fmla="*/ 5308711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6375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6375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03541 w 9019428"/>
              <a:gd name="connsiteY39" fmla="*/ 5275418 h 5588014"/>
              <a:gd name="connsiteX40" fmla="*/ 5536375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23101"/>
              <a:gd name="connsiteY0" fmla="*/ 1168990 h 5588014"/>
              <a:gd name="connsiteX1" fmla="*/ 2580282 w 9023101"/>
              <a:gd name="connsiteY1" fmla="*/ 958982 h 5588014"/>
              <a:gd name="connsiteX2" fmla="*/ 2705328 w 9023101"/>
              <a:gd name="connsiteY2" fmla="*/ 724519 h 5588014"/>
              <a:gd name="connsiteX3" fmla="*/ 3033574 w 9023101"/>
              <a:gd name="connsiteY3" fmla="*/ 380643 h 5588014"/>
              <a:gd name="connsiteX4" fmla="*/ 3518129 w 9023101"/>
              <a:gd name="connsiteY4" fmla="*/ 247781 h 5588014"/>
              <a:gd name="connsiteX5" fmla="*/ 3760405 w 9023101"/>
              <a:gd name="connsiteY5" fmla="*/ 36765 h 5588014"/>
              <a:gd name="connsiteX6" fmla="*/ 4049575 w 9023101"/>
              <a:gd name="connsiteY6" fmla="*/ 52397 h 5588014"/>
              <a:gd name="connsiteX7" fmla="*/ 4260590 w 9023101"/>
              <a:gd name="connsiteY7" fmla="*/ 5505 h 5588014"/>
              <a:gd name="connsiteX8" fmla="*/ 4518498 w 9023101"/>
              <a:gd name="connsiteY8" fmla="*/ 138366 h 5588014"/>
              <a:gd name="connsiteX9" fmla="*/ 4995236 w 9023101"/>
              <a:gd name="connsiteY9" fmla="*/ 52396 h 5588014"/>
              <a:gd name="connsiteX10" fmla="*/ 5323482 w 9023101"/>
              <a:gd name="connsiteY10" fmla="*/ 333750 h 5588014"/>
              <a:gd name="connsiteX11" fmla="*/ 6198805 w 9023101"/>
              <a:gd name="connsiteY11" fmla="*/ 536950 h 5588014"/>
              <a:gd name="connsiteX12" fmla="*/ 6644282 w 9023101"/>
              <a:gd name="connsiteY12" fmla="*/ 138365 h 5588014"/>
              <a:gd name="connsiteX13" fmla="*/ 6792775 w 9023101"/>
              <a:gd name="connsiteY13" fmla="*/ 177442 h 5588014"/>
              <a:gd name="connsiteX14" fmla="*/ 6984252 w 9023101"/>
              <a:gd name="connsiteY14" fmla="*/ 106097 h 5588014"/>
              <a:gd name="connsiteX15" fmla="*/ 7269513 w 9023101"/>
              <a:gd name="connsiteY15" fmla="*/ 341566 h 5588014"/>
              <a:gd name="connsiteX16" fmla="*/ 7363298 w 9023101"/>
              <a:gd name="connsiteY16" fmla="*/ 333751 h 5588014"/>
              <a:gd name="connsiteX17" fmla="*/ 7488344 w 9023101"/>
              <a:gd name="connsiteY17" fmla="*/ 505690 h 5588014"/>
              <a:gd name="connsiteX18" fmla="*/ 7316405 w 9023101"/>
              <a:gd name="connsiteY18" fmla="*/ 724519 h 5588014"/>
              <a:gd name="connsiteX19" fmla="*/ 7480529 w 9023101"/>
              <a:gd name="connsiteY19" fmla="*/ 912090 h 5588014"/>
              <a:gd name="connsiteX20" fmla="*/ 7699359 w 9023101"/>
              <a:gd name="connsiteY20" fmla="*/ 1060582 h 5588014"/>
              <a:gd name="connsiteX21" fmla="*/ 7910375 w 9023101"/>
              <a:gd name="connsiteY21" fmla="*/ 1271597 h 5588014"/>
              <a:gd name="connsiteX22" fmla="*/ 8011974 w 9023101"/>
              <a:gd name="connsiteY22" fmla="*/ 1295043 h 5588014"/>
              <a:gd name="connsiteX23" fmla="*/ 8090129 w 9023101"/>
              <a:gd name="connsiteY23" fmla="*/ 1599843 h 5588014"/>
              <a:gd name="connsiteX24" fmla="*/ 8168282 w 9023101"/>
              <a:gd name="connsiteY24" fmla="*/ 1748336 h 5588014"/>
              <a:gd name="connsiteX25" fmla="*/ 8137021 w 9023101"/>
              <a:gd name="connsiteY25" fmla="*/ 1818673 h 5588014"/>
              <a:gd name="connsiteX26" fmla="*/ 8340221 w 9023101"/>
              <a:gd name="connsiteY26" fmla="*/ 2162551 h 5588014"/>
              <a:gd name="connsiteX27" fmla="*/ 8418375 w 9023101"/>
              <a:gd name="connsiteY27" fmla="*/ 2170368 h 5588014"/>
              <a:gd name="connsiteX28" fmla="*/ 8465266 w 9023101"/>
              <a:gd name="connsiteY28" fmla="*/ 2662735 h 5588014"/>
              <a:gd name="connsiteX29" fmla="*/ 8426190 w 9023101"/>
              <a:gd name="connsiteY29" fmla="*/ 3076951 h 5588014"/>
              <a:gd name="connsiteX30" fmla="*/ 9017248 w 9023101"/>
              <a:gd name="connsiteY30" fmla="*/ 3555331 h 5588014"/>
              <a:gd name="connsiteX31" fmla="*/ 8633924 w 9023101"/>
              <a:gd name="connsiteY31" fmla="*/ 3687644 h 5588014"/>
              <a:gd name="connsiteX32" fmla="*/ 8200326 w 9023101"/>
              <a:gd name="connsiteY32" fmla="*/ 3945410 h 5588014"/>
              <a:gd name="connsiteX33" fmla="*/ 8004629 w 9023101"/>
              <a:gd name="connsiteY33" fmla="*/ 4362268 h 5588014"/>
              <a:gd name="connsiteX34" fmla="*/ 7473183 w 9023101"/>
              <a:gd name="connsiteY34" fmla="*/ 4692859 h 5588014"/>
              <a:gd name="connsiteX35" fmla="*/ 7284207 w 9023101"/>
              <a:gd name="connsiteY35" fmla="*/ 5134428 h 5588014"/>
              <a:gd name="connsiteX36" fmla="*/ 6784648 w 9023101"/>
              <a:gd name="connsiteY36" fmla="*/ 5213832 h 5588014"/>
              <a:gd name="connsiteX37" fmla="*/ 6422170 w 9023101"/>
              <a:gd name="connsiteY37" fmla="*/ 5377174 h 5588014"/>
              <a:gd name="connsiteX38" fmla="*/ 6206310 w 9023101"/>
              <a:gd name="connsiteY38" fmla="*/ 5389679 h 5588014"/>
              <a:gd name="connsiteX39" fmla="*/ 5903541 w 9023101"/>
              <a:gd name="connsiteY39" fmla="*/ 5275418 h 5588014"/>
              <a:gd name="connsiteX40" fmla="*/ 5536375 w 9023101"/>
              <a:gd name="connsiteY40" fmla="*/ 5326999 h 5588014"/>
              <a:gd name="connsiteX41" fmla="*/ 5162800 w 9023101"/>
              <a:gd name="connsiteY41" fmla="*/ 5289329 h 5588014"/>
              <a:gd name="connsiteX42" fmla="*/ 4546165 w 9023101"/>
              <a:gd name="connsiteY42" fmla="*/ 5409998 h 5588014"/>
              <a:gd name="connsiteX43" fmla="*/ 4038478 w 9023101"/>
              <a:gd name="connsiteY43" fmla="*/ 5521446 h 5588014"/>
              <a:gd name="connsiteX44" fmla="*/ 3606600 w 9023101"/>
              <a:gd name="connsiteY44" fmla="*/ 5515194 h 5588014"/>
              <a:gd name="connsiteX45" fmla="*/ 3161155 w 9023101"/>
              <a:gd name="connsiteY45" fmla="*/ 5544750 h 5588014"/>
              <a:gd name="connsiteX46" fmla="*/ 2526357 w 9023101"/>
              <a:gd name="connsiteY46" fmla="*/ 5563805 h 5588014"/>
              <a:gd name="connsiteX47" fmla="*/ 1984594 w 9023101"/>
              <a:gd name="connsiteY47" fmla="*/ 5561462 h 5588014"/>
              <a:gd name="connsiteX48" fmla="*/ 860899 w 9023101"/>
              <a:gd name="connsiteY48" fmla="*/ 5562242 h 5588014"/>
              <a:gd name="connsiteX49" fmla="*/ 27909 w 9023101"/>
              <a:gd name="connsiteY49" fmla="*/ 5572663 h 5588014"/>
              <a:gd name="connsiteX50" fmla="*/ 32467 w 9023101"/>
              <a:gd name="connsiteY50" fmla="*/ 146182 h 5588014"/>
              <a:gd name="connsiteX51" fmla="*/ 251299 w 9023101"/>
              <a:gd name="connsiteY51" fmla="*/ 443165 h 5588014"/>
              <a:gd name="connsiteX52" fmla="*/ 1009389 w 9023101"/>
              <a:gd name="connsiteY52" fmla="*/ 677628 h 5588014"/>
              <a:gd name="connsiteX53" fmla="*/ 1642437 w 9023101"/>
              <a:gd name="connsiteY53" fmla="*/ 1349750 h 5588014"/>
              <a:gd name="connsiteX54" fmla="*/ 2158251 w 9023101"/>
              <a:gd name="connsiteY54" fmla="*/ 1967166 h 5588014"/>
              <a:gd name="connsiteX55" fmla="*/ 2455235 w 9023101"/>
              <a:gd name="connsiteY55" fmla="*/ 1506059 h 5588014"/>
              <a:gd name="connsiteX56" fmla="*/ 2608295 w 9023101"/>
              <a:gd name="connsiteY56" fmla="*/ 1168990 h 5588014"/>
              <a:gd name="connsiteX0" fmla="*/ 2608295 w 9022366"/>
              <a:gd name="connsiteY0" fmla="*/ 1168990 h 5588014"/>
              <a:gd name="connsiteX1" fmla="*/ 2580282 w 9022366"/>
              <a:gd name="connsiteY1" fmla="*/ 958982 h 5588014"/>
              <a:gd name="connsiteX2" fmla="*/ 2705328 w 9022366"/>
              <a:gd name="connsiteY2" fmla="*/ 724519 h 5588014"/>
              <a:gd name="connsiteX3" fmla="*/ 3033574 w 9022366"/>
              <a:gd name="connsiteY3" fmla="*/ 380643 h 5588014"/>
              <a:gd name="connsiteX4" fmla="*/ 3518129 w 9022366"/>
              <a:gd name="connsiteY4" fmla="*/ 247781 h 5588014"/>
              <a:gd name="connsiteX5" fmla="*/ 3760405 w 9022366"/>
              <a:gd name="connsiteY5" fmla="*/ 36765 h 5588014"/>
              <a:gd name="connsiteX6" fmla="*/ 4049575 w 9022366"/>
              <a:gd name="connsiteY6" fmla="*/ 52397 h 5588014"/>
              <a:gd name="connsiteX7" fmla="*/ 4260590 w 9022366"/>
              <a:gd name="connsiteY7" fmla="*/ 5505 h 5588014"/>
              <a:gd name="connsiteX8" fmla="*/ 4518498 w 9022366"/>
              <a:gd name="connsiteY8" fmla="*/ 138366 h 5588014"/>
              <a:gd name="connsiteX9" fmla="*/ 4995236 w 9022366"/>
              <a:gd name="connsiteY9" fmla="*/ 52396 h 5588014"/>
              <a:gd name="connsiteX10" fmla="*/ 5323482 w 9022366"/>
              <a:gd name="connsiteY10" fmla="*/ 333750 h 5588014"/>
              <a:gd name="connsiteX11" fmla="*/ 6198805 w 9022366"/>
              <a:gd name="connsiteY11" fmla="*/ 536950 h 5588014"/>
              <a:gd name="connsiteX12" fmla="*/ 6644282 w 9022366"/>
              <a:gd name="connsiteY12" fmla="*/ 138365 h 5588014"/>
              <a:gd name="connsiteX13" fmla="*/ 6792775 w 9022366"/>
              <a:gd name="connsiteY13" fmla="*/ 177442 h 5588014"/>
              <a:gd name="connsiteX14" fmla="*/ 6984252 w 9022366"/>
              <a:gd name="connsiteY14" fmla="*/ 106097 h 5588014"/>
              <a:gd name="connsiteX15" fmla="*/ 7269513 w 9022366"/>
              <a:gd name="connsiteY15" fmla="*/ 341566 h 5588014"/>
              <a:gd name="connsiteX16" fmla="*/ 7363298 w 9022366"/>
              <a:gd name="connsiteY16" fmla="*/ 333751 h 5588014"/>
              <a:gd name="connsiteX17" fmla="*/ 7488344 w 9022366"/>
              <a:gd name="connsiteY17" fmla="*/ 505690 h 5588014"/>
              <a:gd name="connsiteX18" fmla="*/ 7316405 w 9022366"/>
              <a:gd name="connsiteY18" fmla="*/ 724519 h 5588014"/>
              <a:gd name="connsiteX19" fmla="*/ 7480529 w 9022366"/>
              <a:gd name="connsiteY19" fmla="*/ 912090 h 5588014"/>
              <a:gd name="connsiteX20" fmla="*/ 7699359 w 9022366"/>
              <a:gd name="connsiteY20" fmla="*/ 1060582 h 5588014"/>
              <a:gd name="connsiteX21" fmla="*/ 7910375 w 9022366"/>
              <a:gd name="connsiteY21" fmla="*/ 1271597 h 5588014"/>
              <a:gd name="connsiteX22" fmla="*/ 8011974 w 9022366"/>
              <a:gd name="connsiteY22" fmla="*/ 1295043 h 5588014"/>
              <a:gd name="connsiteX23" fmla="*/ 8090129 w 9022366"/>
              <a:gd name="connsiteY23" fmla="*/ 1599843 h 5588014"/>
              <a:gd name="connsiteX24" fmla="*/ 8168282 w 9022366"/>
              <a:gd name="connsiteY24" fmla="*/ 1748336 h 5588014"/>
              <a:gd name="connsiteX25" fmla="*/ 8137021 w 9022366"/>
              <a:gd name="connsiteY25" fmla="*/ 1818673 h 5588014"/>
              <a:gd name="connsiteX26" fmla="*/ 8340221 w 9022366"/>
              <a:gd name="connsiteY26" fmla="*/ 2162551 h 5588014"/>
              <a:gd name="connsiteX27" fmla="*/ 8418375 w 9022366"/>
              <a:gd name="connsiteY27" fmla="*/ 2170368 h 5588014"/>
              <a:gd name="connsiteX28" fmla="*/ 8465266 w 9022366"/>
              <a:gd name="connsiteY28" fmla="*/ 2662735 h 5588014"/>
              <a:gd name="connsiteX29" fmla="*/ 8426190 w 9022366"/>
              <a:gd name="connsiteY29" fmla="*/ 3076951 h 5588014"/>
              <a:gd name="connsiteX30" fmla="*/ 9017248 w 9022366"/>
              <a:gd name="connsiteY30" fmla="*/ 3555331 h 5588014"/>
              <a:gd name="connsiteX31" fmla="*/ 8633924 w 9022366"/>
              <a:gd name="connsiteY31" fmla="*/ 3687644 h 5588014"/>
              <a:gd name="connsiteX32" fmla="*/ 8200326 w 9022366"/>
              <a:gd name="connsiteY32" fmla="*/ 3945410 h 5588014"/>
              <a:gd name="connsiteX33" fmla="*/ 8004629 w 9022366"/>
              <a:gd name="connsiteY33" fmla="*/ 4362268 h 5588014"/>
              <a:gd name="connsiteX34" fmla="*/ 7473183 w 9022366"/>
              <a:gd name="connsiteY34" fmla="*/ 4692859 h 5588014"/>
              <a:gd name="connsiteX35" fmla="*/ 7284207 w 9022366"/>
              <a:gd name="connsiteY35" fmla="*/ 5134428 h 5588014"/>
              <a:gd name="connsiteX36" fmla="*/ 6784648 w 9022366"/>
              <a:gd name="connsiteY36" fmla="*/ 5213832 h 5588014"/>
              <a:gd name="connsiteX37" fmla="*/ 6422170 w 9022366"/>
              <a:gd name="connsiteY37" fmla="*/ 5377174 h 5588014"/>
              <a:gd name="connsiteX38" fmla="*/ 6206310 w 9022366"/>
              <a:gd name="connsiteY38" fmla="*/ 5389679 h 5588014"/>
              <a:gd name="connsiteX39" fmla="*/ 5903541 w 9022366"/>
              <a:gd name="connsiteY39" fmla="*/ 5275418 h 5588014"/>
              <a:gd name="connsiteX40" fmla="*/ 5536375 w 9022366"/>
              <a:gd name="connsiteY40" fmla="*/ 5326999 h 5588014"/>
              <a:gd name="connsiteX41" fmla="*/ 5162800 w 9022366"/>
              <a:gd name="connsiteY41" fmla="*/ 5289329 h 5588014"/>
              <a:gd name="connsiteX42" fmla="*/ 4546165 w 9022366"/>
              <a:gd name="connsiteY42" fmla="*/ 5409998 h 5588014"/>
              <a:gd name="connsiteX43" fmla="*/ 4038478 w 9022366"/>
              <a:gd name="connsiteY43" fmla="*/ 5521446 h 5588014"/>
              <a:gd name="connsiteX44" fmla="*/ 3606600 w 9022366"/>
              <a:gd name="connsiteY44" fmla="*/ 5515194 h 5588014"/>
              <a:gd name="connsiteX45" fmla="*/ 3161155 w 9022366"/>
              <a:gd name="connsiteY45" fmla="*/ 5544750 h 5588014"/>
              <a:gd name="connsiteX46" fmla="*/ 2526357 w 9022366"/>
              <a:gd name="connsiteY46" fmla="*/ 5563805 h 5588014"/>
              <a:gd name="connsiteX47" fmla="*/ 1984594 w 9022366"/>
              <a:gd name="connsiteY47" fmla="*/ 5561462 h 5588014"/>
              <a:gd name="connsiteX48" fmla="*/ 860899 w 9022366"/>
              <a:gd name="connsiteY48" fmla="*/ 5562242 h 5588014"/>
              <a:gd name="connsiteX49" fmla="*/ 27909 w 9022366"/>
              <a:gd name="connsiteY49" fmla="*/ 5572663 h 5588014"/>
              <a:gd name="connsiteX50" fmla="*/ 32467 w 9022366"/>
              <a:gd name="connsiteY50" fmla="*/ 146182 h 5588014"/>
              <a:gd name="connsiteX51" fmla="*/ 251299 w 9022366"/>
              <a:gd name="connsiteY51" fmla="*/ 443165 h 5588014"/>
              <a:gd name="connsiteX52" fmla="*/ 1009389 w 9022366"/>
              <a:gd name="connsiteY52" fmla="*/ 677628 h 5588014"/>
              <a:gd name="connsiteX53" fmla="*/ 1642437 w 9022366"/>
              <a:gd name="connsiteY53" fmla="*/ 1349750 h 5588014"/>
              <a:gd name="connsiteX54" fmla="*/ 2158251 w 9022366"/>
              <a:gd name="connsiteY54" fmla="*/ 1967166 h 5588014"/>
              <a:gd name="connsiteX55" fmla="*/ 2455235 w 9022366"/>
              <a:gd name="connsiteY55" fmla="*/ 1506059 h 5588014"/>
              <a:gd name="connsiteX56" fmla="*/ 2608295 w 9022366"/>
              <a:gd name="connsiteY56" fmla="*/ 1168990 h 5588014"/>
              <a:gd name="connsiteX0" fmla="*/ 2608295 w 9041122"/>
              <a:gd name="connsiteY0" fmla="*/ 1168990 h 5588014"/>
              <a:gd name="connsiteX1" fmla="*/ 2580282 w 9041122"/>
              <a:gd name="connsiteY1" fmla="*/ 958982 h 5588014"/>
              <a:gd name="connsiteX2" fmla="*/ 2705328 w 9041122"/>
              <a:gd name="connsiteY2" fmla="*/ 724519 h 5588014"/>
              <a:gd name="connsiteX3" fmla="*/ 3033574 w 9041122"/>
              <a:gd name="connsiteY3" fmla="*/ 380643 h 5588014"/>
              <a:gd name="connsiteX4" fmla="*/ 3518129 w 9041122"/>
              <a:gd name="connsiteY4" fmla="*/ 247781 h 5588014"/>
              <a:gd name="connsiteX5" fmla="*/ 3760405 w 9041122"/>
              <a:gd name="connsiteY5" fmla="*/ 36765 h 5588014"/>
              <a:gd name="connsiteX6" fmla="*/ 4049575 w 9041122"/>
              <a:gd name="connsiteY6" fmla="*/ 52397 h 5588014"/>
              <a:gd name="connsiteX7" fmla="*/ 4260590 w 9041122"/>
              <a:gd name="connsiteY7" fmla="*/ 5505 h 5588014"/>
              <a:gd name="connsiteX8" fmla="*/ 4518498 w 9041122"/>
              <a:gd name="connsiteY8" fmla="*/ 138366 h 5588014"/>
              <a:gd name="connsiteX9" fmla="*/ 4995236 w 9041122"/>
              <a:gd name="connsiteY9" fmla="*/ 52396 h 5588014"/>
              <a:gd name="connsiteX10" fmla="*/ 5323482 w 9041122"/>
              <a:gd name="connsiteY10" fmla="*/ 333750 h 5588014"/>
              <a:gd name="connsiteX11" fmla="*/ 6198805 w 9041122"/>
              <a:gd name="connsiteY11" fmla="*/ 536950 h 5588014"/>
              <a:gd name="connsiteX12" fmla="*/ 6644282 w 9041122"/>
              <a:gd name="connsiteY12" fmla="*/ 138365 h 5588014"/>
              <a:gd name="connsiteX13" fmla="*/ 6792775 w 9041122"/>
              <a:gd name="connsiteY13" fmla="*/ 177442 h 5588014"/>
              <a:gd name="connsiteX14" fmla="*/ 6984252 w 9041122"/>
              <a:gd name="connsiteY14" fmla="*/ 106097 h 5588014"/>
              <a:gd name="connsiteX15" fmla="*/ 7269513 w 9041122"/>
              <a:gd name="connsiteY15" fmla="*/ 341566 h 5588014"/>
              <a:gd name="connsiteX16" fmla="*/ 7363298 w 9041122"/>
              <a:gd name="connsiteY16" fmla="*/ 333751 h 5588014"/>
              <a:gd name="connsiteX17" fmla="*/ 7488344 w 9041122"/>
              <a:gd name="connsiteY17" fmla="*/ 505690 h 5588014"/>
              <a:gd name="connsiteX18" fmla="*/ 7316405 w 9041122"/>
              <a:gd name="connsiteY18" fmla="*/ 724519 h 5588014"/>
              <a:gd name="connsiteX19" fmla="*/ 7480529 w 9041122"/>
              <a:gd name="connsiteY19" fmla="*/ 912090 h 5588014"/>
              <a:gd name="connsiteX20" fmla="*/ 7699359 w 9041122"/>
              <a:gd name="connsiteY20" fmla="*/ 1060582 h 5588014"/>
              <a:gd name="connsiteX21" fmla="*/ 7910375 w 9041122"/>
              <a:gd name="connsiteY21" fmla="*/ 1271597 h 5588014"/>
              <a:gd name="connsiteX22" fmla="*/ 8011974 w 9041122"/>
              <a:gd name="connsiteY22" fmla="*/ 1295043 h 5588014"/>
              <a:gd name="connsiteX23" fmla="*/ 8090129 w 9041122"/>
              <a:gd name="connsiteY23" fmla="*/ 1599843 h 5588014"/>
              <a:gd name="connsiteX24" fmla="*/ 8168282 w 9041122"/>
              <a:gd name="connsiteY24" fmla="*/ 1748336 h 5588014"/>
              <a:gd name="connsiteX25" fmla="*/ 8137021 w 9041122"/>
              <a:gd name="connsiteY25" fmla="*/ 1818673 h 5588014"/>
              <a:gd name="connsiteX26" fmla="*/ 8340221 w 9041122"/>
              <a:gd name="connsiteY26" fmla="*/ 2162551 h 5588014"/>
              <a:gd name="connsiteX27" fmla="*/ 8418375 w 9041122"/>
              <a:gd name="connsiteY27" fmla="*/ 2170368 h 5588014"/>
              <a:gd name="connsiteX28" fmla="*/ 8465266 w 9041122"/>
              <a:gd name="connsiteY28" fmla="*/ 2662735 h 5588014"/>
              <a:gd name="connsiteX29" fmla="*/ 8426190 w 9041122"/>
              <a:gd name="connsiteY29" fmla="*/ 3076951 h 5588014"/>
              <a:gd name="connsiteX30" fmla="*/ 9017248 w 9041122"/>
              <a:gd name="connsiteY30" fmla="*/ 3555331 h 5588014"/>
              <a:gd name="connsiteX31" fmla="*/ 8633924 w 9041122"/>
              <a:gd name="connsiteY31" fmla="*/ 3687644 h 5588014"/>
              <a:gd name="connsiteX32" fmla="*/ 8200326 w 9041122"/>
              <a:gd name="connsiteY32" fmla="*/ 3945410 h 5588014"/>
              <a:gd name="connsiteX33" fmla="*/ 8004629 w 9041122"/>
              <a:gd name="connsiteY33" fmla="*/ 4362268 h 5588014"/>
              <a:gd name="connsiteX34" fmla="*/ 7473183 w 9041122"/>
              <a:gd name="connsiteY34" fmla="*/ 4692859 h 5588014"/>
              <a:gd name="connsiteX35" fmla="*/ 7284207 w 9041122"/>
              <a:gd name="connsiteY35" fmla="*/ 5134428 h 5588014"/>
              <a:gd name="connsiteX36" fmla="*/ 6784648 w 9041122"/>
              <a:gd name="connsiteY36" fmla="*/ 5213832 h 5588014"/>
              <a:gd name="connsiteX37" fmla="*/ 6422170 w 9041122"/>
              <a:gd name="connsiteY37" fmla="*/ 5377174 h 5588014"/>
              <a:gd name="connsiteX38" fmla="*/ 6206310 w 9041122"/>
              <a:gd name="connsiteY38" fmla="*/ 5389679 h 5588014"/>
              <a:gd name="connsiteX39" fmla="*/ 5903541 w 9041122"/>
              <a:gd name="connsiteY39" fmla="*/ 5275418 h 5588014"/>
              <a:gd name="connsiteX40" fmla="*/ 5536375 w 9041122"/>
              <a:gd name="connsiteY40" fmla="*/ 5326999 h 5588014"/>
              <a:gd name="connsiteX41" fmla="*/ 5162800 w 9041122"/>
              <a:gd name="connsiteY41" fmla="*/ 5289329 h 5588014"/>
              <a:gd name="connsiteX42" fmla="*/ 4546165 w 9041122"/>
              <a:gd name="connsiteY42" fmla="*/ 5409998 h 5588014"/>
              <a:gd name="connsiteX43" fmla="*/ 4038478 w 9041122"/>
              <a:gd name="connsiteY43" fmla="*/ 5521446 h 5588014"/>
              <a:gd name="connsiteX44" fmla="*/ 3606600 w 9041122"/>
              <a:gd name="connsiteY44" fmla="*/ 5515194 h 5588014"/>
              <a:gd name="connsiteX45" fmla="*/ 3161155 w 9041122"/>
              <a:gd name="connsiteY45" fmla="*/ 5544750 h 5588014"/>
              <a:gd name="connsiteX46" fmla="*/ 2526357 w 9041122"/>
              <a:gd name="connsiteY46" fmla="*/ 5563805 h 5588014"/>
              <a:gd name="connsiteX47" fmla="*/ 1984594 w 9041122"/>
              <a:gd name="connsiteY47" fmla="*/ 5561462 h 5588014"/>
              <a:gd name="connsiteX48" fmla="*/ 860899 w 9041122"/>
              <a:gd name="connsiteY48" fmla="*/ 5562242 h 5588014"/>
              <a:gd name="connsiteX49" fmla="*/ 27909 w 9041122"/>
              <a:gd name="connsiteY49" fmla="*/ 5572663 h 5588014"/>
              <a:gd name="connsiteX50" fmla="*/ 32467 w 9041122"/>
              <a:gd name="connsiteY50" fmla="*/ 146182 h 5588014"/>
              <a:gd name="connsiteX51" fmla="*/ 251299 w 9041122"/>
              <a:gd name="connsiteY51" fmla="*/ 443165 h 5588014"/>
              <a:gd name="connsiteX52" fmla="*/ 1009389 w 9041122"/>
              <a:gd name="connsiteY52" fmla="*/ 677628 h 5588014"/>
              <a:gd name="connsiteX53" fmla="*/ 1642437 w 9041122"/>
              <a:gd name="connsiteY53" fmla="*/ 1349750 h 5588014"/>
              <a:gd name="connsiteX54" fmla="*/ 2158251 w 9041122"/>
              <a:gd name="connsiteY54" fmla="*/ 1967166 h 5588014"/>
              <a:gd name="connsiteX55" fmla="*/ 2455235 w 9041122"/>
              <a:gd name="connsiteY55" fmla="*/ 1506059 h 5588014"/>
              <a:gd name="connsiteX56" fmla="*/ 2608295 w 9041122"/>
              <a:gd name="connsiteY56" fmla="*/ 1168990 h 5588014"/>
              <a:gd name="connsiteX0" fmla="*/ 2608295 w 9021314"/>
              <a:gd name="connsiteY0" fmla="*/ 1168990 h 5588014"/>
              <a:gd name="connsiteX1" fmla="*/ 2580282 w 9021314"/>
              <a:gd name="connsiteY1" fmla="*/ 958982 h 5588014"/>
              <a:gd name="connsiteX2" fmla="*/ 2705328 w 9021314"/>
              <a:gd name="connsiteY2" fmla="*/ 724519 h 5588014"/>
              <a:gd name="connsiteX3" fmla="*/ 3033574 w 9021314"/>
              <a:gd name="connsiteY3" fmla="*/ 380643 h 5588014"/>
              <a:gd name="connsiteX4" fmla="*/ 3518129 w 9021314"/>
              <a:gd name="connsiteY4" fmla="*/ 247781 h 5588014"/>
              <a:gd name="connsiteX5" fmla="*/ 3760405 w 9021314"/>
              <a:gd name="connsiteY5" fmla="*/ 36765 h 5588014"/>
              <a:gd name="connsiteX6" fmla="*/ 4049575 w 9021314"/>
              <a:gd name="connsiteY6" fmla="*/ 52397 h 5588014"/>
              <a:gd name="connsiteX7" fmla="*/ 4260590 w 9021314"/>
              <a:gd name="connsiteY7" fmla="*/ 5505 h 5588014"/>
              <a:gd name="connsiteX8" fmla="*/ 4518498 w 9021314"/>
              <a:gd name="connsiteY8" fmla="*/ 138366 h 5588014"/>
              <a:gd name="connsiteX9" fmla="*/ 4995236 w 9021314"/>
              <a:gd name="connsiteY9" fmla="*/ 52396 h 5588014"/>
              <a:gd name="connsiteX10" fmla="*/ 5323482 w 9021314"/>
              <a:gd name="connsiteY10" fmla="*/ 333750 h 5588014"/>
              <a:gd name="connsiteX11" fmla="*/ 6198805 w 9021314"/>
              <a:gd name="connsiteY11" fmla="*/ 536950 h 5588014"/>
              <a:gd name="connsiteX12" fmla="*/ 6644282 w 9021314"/>
              <a:gd name="connsiteY12" fmla="*/ 138365 h 5588014"/>
              <a:gd name="connsiteX13" fmla="*/ 6792775 w 9021314"/>
              <a:gd name="connsiteY13" fmla="*/ 177442 h 5588014"/>
              <a:gd name="connsiteX14" fmla="*/ 6984252 w 9021314"/>
              <a:gd name="connsiteY14" fmla="*/ 106097 h 5588014"/>
              <a:gd name="connsiteX15" fmla="*/ 7269513 w 9021314"/>
              <a:gd name="connsiteY15" fmla="*/ 341566 h 5588014"/>
              <a:gd name="connsiteX16" fmla="*/ 7363298 w 9021314"/>
              <a:gd name="connsiteY16" fmla="*/ 333751 h 5588014"/>
              <a:gd name="connsiteX17" fmla="*/ 7488344 w 9021314"/>
              <a:gd name="connsiteY17" fmla="*/ 505690 h 5588014"/>
              <a:gd name="connsiteX18" fmla="*/ 7316405 w 9021314"/>
              <a:gd name="connsiteY18" fmla="*/ 724519 h 5588014"/>
              <a:gd name="connsiteX19" fmla="*/ 7480529 w 9021314"/>
              <a:gd name="connsiteY19" fmla="*/ 912090 h 5588014"/>
              <a:gd name="connsiteX20" fmla="*/ 7699359 w 9021314"/>
              <a:gd name="connsiteY20" fmla="*/ 1060582 h 5588014"/>
              <a:gd name="connsiteX21" fmla="*/ 7910375 w 9021314"/>
              <a:gd name="connsiteY21" fmla="*/ 1271597 h 5588014"/>
              <a:gd name="connsiteX22" fmla="*/ 8011974 w 9021314"/>
              <a:gd name="connsiteY22" fmla="*/ 1295043 h 5588014"/>
              <a:gd name="connsiteX23" fmla="*/ 8090129 w 9021314"/>
              <a:gd name="connsiteY23" fmla="*/ 1599843 h 5588014"/>
              <a:gd name="connsiteX24" fmla="*/ 8168282 w 9021314"/>
              <a:gd name="connsiteY24" fmla="*/ 1748336 h 5588014"/>
              <a:gd name="connsiteX25" fmla="*/ 8137021 w 9021314"/>
              <a:gd name="connsiteY25" fmla="*/ 1818673 h 5588014"/>
              <a:gd name="connsiteX26" fmla="*/ 8340221 w 9021314"/>
              <a:gd name="connsiteY26" fmla="*/ 2162551 h 5588014"/>
              <a:gd name="connsiteX27" fmla="*/ 8418375 w 9021314"/>
              <a:gd name="connsiteY27" fmla="*/ 2170368 h 5588014"/>
              <a:gd name="connsiteX28" fmla="*/ 8465266 w 9021314"/>
              <a:gd name="connsiteY28" fmla="*/ 2662735 h 5588014"/>
              <a:gd name="connsiteX29" fmla="*/ 8426190 w 9021314"/>
              <a:gd name="connsiteY29" fmla="*/ 3076951 h 5588014"/>
              <a:gd name="connsiteX30" fmla="*/ 9017248 w 9021314"/>
              <a:gd name="connsiteY30" fmla="*/ 3555331 h 5588014"/>
              <a:gd name="connsiteX31" fmla="*/ 8633924 w 9021314"/>
              <a:gd name="connsiteY31" fmla="*/ 3687644 h 5588014"/>
              <a:gd name="connsiteX32" fmla="*/ 8200326 w 9021314"/>
              <a:gd name="connsiteY32" fmla="*/ 3945410 h 5588014"/>
              <a:gd name="connsiteX33" fmla="*/ 8004629 w 9021314"/>
              <a:gd name="connsiteY33" fmla="*/ 4362268 h 5588014"/>
              <a:gd name="connsiteX34" fmla="*/ 7473183 w 9021314"/>
              <a:gd name="connsiteY34" fmla="*/ 4692859 h 5588014"/>
              <a:gd name="connsiteX35" fmla="*/ 7284207 w 9021314"/>
              <a:gd name="connsiteY35" fmla="*/ 5134428 h 5588014"/>
              <a:gd name="connsiteX36" fmla="*/ 6784648 w 9021314"/>
              <a:gd name="connsiteY36" fmla="*/ 5213832 h 5588014"/>
              <a:gd name="connsiteX37" fmla="*/ 6422170 w 9021314"/>
              <a:gd name="connsiteY37" fmla="*/ 5377174 h 5588014"/>
              <a:gd name="connsiteX38" fmla="*/ 6206310 w 9021314"/>
              <a:gd name="connsiteY38" fmla="*/ 5389679 h 5588014"/>
              <a:gd name="connsiteX39" fmla="*/ 5903541 w 9021314"/>
              <a:gd name="connsiteY39" fmla="*/ 5275418 h 5588014"/>
              <a:gd name="connsiteX40" fmla="*/ 5536375 w 9021314"/>
              <a:gd name="connsiteY40" fmla="*/ 5326999 h 5588014"/>
              <a:gd name="connsiteX41" fmla="*/ 5162800 w 9021314"/>
              <a:gd name="connsiteY41" fmla="*/ 5289329 h 5588014"/>
              <a:gd name="connsiteX42" fmla="*/ 4546165 w 9021314"/>
              <a:gd name="connsiteY42" fmla="*/ 5409998 h 5588014"/>
              <a:gd name="connsiteX43" fmla="*/ 4038478 w 9021314"/>
              <a:gd name="connsiteY43" fmla="*/ 5521446 h 5588014"/>
              <a:gd name="connsiteX44" fmla="*/ 3606600 w 9021314"/>
              <a:gd name="connsiteY44" fmla="*/ 5515194 h 5588014"/>
              <a:gd name="connsiteX45" fmla="*/ 3161155 w 9021314"/>
              <a:gd name="connsiteY45" fmla="*/ 5544750 h 5588014"/>
              <a:gd name="connsiteX46" fmla="*/ 2526357 w 9021314"/>
              <a:gd name="connsiteY46" fmla="*/ 5563805 h 5588014"/>
              <a:gd name="connsiteX47" fmla="*/ 1984594 w 9021314"/>
              <a:gd name="connsiteY47" fmla="*/ 5561462 h 5588014"/>
              <a:gd name="connsiteX48" fmla="*/ 860899 w 9021314"/>
              <a:gd name="connsiteY48" fmla="*/ 5562242 h 5588014"/>
              <a:gd name="connsiteX49" fmla="*/ 27909 w 9021314"/>
              <a:gd name="connsiteY49" fmla="*/ 5572663 h 5588014"/>
              <a:gd name="connsiteX50" fmla="*/ 32467 w 9021314"/>
              <a:gd name="connsiteY50" fmla="*/ 146182 h 5588014"/>
              <a:gd name="connsiteX51" fmla="*/ 251299 w 9021314"/>
              <a:gd name="connsiteY51" fmla="*/ 443165 h 5588014"/>
              <a:gd name="connsiteX52" fmla="*/ 1009389 w 9021314"/>
              <a:gd name="connsiteY52" fmla="*/ 677628 h 5588014"/>
              <a:gd name="connsiteX53" fmla="*/ 1642437 w 9021314"/>
              <a:gd name="connsiteY53" fmla="*/ 1349750 h 5588014"/>
              <a:gd name="connsiteX54" fmla="*/ 2158251 w 9021314"/>
              <a:gd name="connsiteY54" fmla="*/ 1967166 h 5588014"/>
              <a:gd name="connsiteX55" fmla="*/ 2455235 w 9021314"/>
              <a:gd name="connsiteY55" fmla="*/ 1506059 h 5588014"/>
              <a:gd name="connsiteX56" fmla="*/ 2608295 w 9021314"/>
              <a:gd name="connsiteY56"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479530 w 9020887"/>
              <a:gd name="connsiteY29" fmla="*/ 3084571 h 5588014"/>
              <a:gd name="connsiteX30" fmla="*/ 9017248 w 9020887"/>
              <a:gd name="connsiteY30" fmla="*/ 3555331 h 5588014"/>
              <a:gd name="connsiteX31" fmla="*/ 8633924 w 9020887"/>
              <a:gd name="connsiteY31" fmla="*/ 3687644 h 5588014"/>
              <a:gd name="connsiteX32" fmla="*/ 8200326 w 9020887"/>
              <a:gd name="connsiteY32" fmla="*/ 3945410 h 5588014"/>
              <a:gd name="connsiteX33" fmla="*/ 8004629 w 9020887"/>
              <a:gd name="connsiteY33" fmla="*/ 4362268 h 5588014"/>
              <a:gd name="connsiteX34" fmla="*/ 7473183 w 9020887"/>
              <a:gd name="connsiteY34" fmla="*/ 4692859 h 5588014"/>
              <a:gd name="connsiteX35" fmla="*/ 7284207 w 9020887"/>
              <a:gd name="connsiteY35" fmla="*/ 5134428 h 5588014"/>
              <a:gd name="connsiteX36" fmla="*/ 6784648 w 9020887"/>
              <a:gd name="connsiteY36" fmla="*/ 5213832 h 5588014"/>
              <a:gd name="connsiteX37" fmla="*/ 6422170 w 9020887"/>
              <a:gd name="connsiteY37" fmla="*/ 5377174 h 5588014"/>
              <a:gd name="connsiteX38" fmla="*/ 6206310 w 9020887"/>
              <a:gd name="connsiteY38" fmla="*/ 5389679 h 5588014"/>
              <a:gd name="connsiteX39" fmla="*/ 5903541 w 9020887"/>
              <a:gd name="connsiteY39" fmla="*/ 5275418 h 5588014"/>
              <a:gd name="connsiteX40" fmla="*/ 5536375 w 9020887"/>
              <a:gd name="connsiteY40" fmla="*/ 5326999 h 5588014"/>
              <a:gd name="connsiteX41" fmla="*/ 5162800 w 9020887"/>
              <a:gd name="connsiteY41" fmla="*/ 5289329 h 5588014"/>
              <a:gd name="connsiteX42" fmla="*/ 4546165 w 9020887"/>
              <a:gd name="connsiteY42" fmla="*/ 5409998 h 5588014"/>
              <a:gd name="connsiteX43" fmla="*/ 4038478 w 9020887"/>
              <a:gd name="connsiteY43" fmla="*/ 5521446 h 5588014"/>
              <a:gd name="connsiteX44" fmla="*/ 3606600 w 9020887"/>
              <a:gd name="connsiteY44" fmla="*/ 5515194 h 5588014"/>
              <a:gd name="connsiteX45" fmla="*/ 3161155 w 9020887"/>
              <a:gd name="connsiteY45" fmla="*/ 5544750 h 5588014"/>
              <a:gd name="connsiteX46" fmla="*/ 2526357 w 9020887"/>
              <a:gd name="connsiteY46" fmla="*/ 5563805 h 5588014"/>
              <a:gd name="connsiteX47" fmla="*/ 1984594 w 9020887"/>
              <a:gd name="connsiteY47" fmla="*/ 5561462 h 5588014"/>
              <a:gd name="connsiteX48" fmla="*/ 860899 w 9020887"/>
              <a:gd name="connsiteY48" fmla="*/ 5562242 h 5588014"/>
              <a:gd name="connsiteX49" fmla="*/ 27909 w 9020887"/>
              <a:gd name="connsiteY49" fmla="*/ 5572663 h 5588014"/>
              <a:gd name="connsiteX50" fmla="*/ 32467 w 9020887"/>
              <a:gd name="connsiteY50" fmla="*/ 146182 h 5588014"/>
              <a:gd name="connsiteX51" fmla="*/ 251299 w 9020887"/>
              <a:gd name="connsiteY51" fmla="*/ 443165 h 5588014"/>
              <a:gd name="connsiteX52" fmla="*/ 1009389 w 9020887"/>
              <a:gd name="connsiteY52" fmla="*/ 677628 h 5588014"/>
              <a:gd name="connsiteX53" fmla="*/ 1642437 w 9020887"/>
              <a:gd name="connsiteY53" fmla="*/ 1349750 h 5588014"/>
              <a:gd name="connsiteX54" fmla="*/ 2158251 w 9020887"/>
              <a:gd name="connsiteY54" fmla="*/ 1967166 h 5588014"/>
              <a:gd name="connsiteX55" fmla="*/ 2455235 w 9020887"/>
              <a:gd name="connsiteY55" fmla="*/ 1506059 h 5588014"/>
              <a:gd name="connsiteX56" fmla="*/ 2608295 w 9020887"/>
              <a:gd name="connsiteY56"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441139 w 9020887"/>
              <a:gd name="connsiteY29" fmla="*/ 284258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524959 w 9020887"/>
              <a:gd name="connsiteY29" fmla="*/ 294545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524959 w 9020887"/>
              <a:gd name="connsiteY29" fmla="*/ 294545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524959 w 9020887"/>
              <a:gd name="connsiteY29" fmla="*/ 294545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178"/>
              <a:gd name="connsiteY0" fmla="*/ 1168990 h 5588014"/>
              <a:gd name="connsiteX1" fmla="*/ 2580282 w 9020178"/>
              <a:gd name="connsiteY1" fmla="*/ 958982 h 5588014"/>
              <a:gd name="connsiteX2" fmla="*/ 2705328 w 9020178"/>
              <a:gd name="connsiteY2" fmla="*/ 724519 h 5588014"/>
              <a:gd name="connsiteX3" fmla="*/ 3033574 w 9020178"/>
              <a:gd name="connsiteY3" fmla="*/ 380643 h 5588014"/>
              <a:gd name="connsiteX4" fmla="*/ 3518129 w 9020178"/>
              <a:gd name="connsiteY4" fmla="*/ 247781 h 5588014"/>
              <a:gd name="connsiteX5" fmla="*/ 3760405 w 9020178"/>
              <a:gd name="connsiteY5" fmla="*/ 36765 h 5588014"/>
              <a:gd name="connsiteX6" fmla="*/ 4049575 w 9020178"/>
              <a:gd name="connsiteY6" fmla="*/ 52397 h 5588014"/>
              <a:gd name="connsiteX7" fmla="*/ 4260590 w 9020178"/>
              <a:gd name="connsiteY7" fmla="*/ 5505 h 5588014"/>
              <a:gd name="connsiteX8" fmla="*/ 4518498 w 9020178"/>
              <a:gd name="connsiteY8" fmla="*/ 138366 h 5588014"/>
              <a:gd name="connsiteX9" fmla="*/ 4995236 w 9020178"/>
              <a:gd name="connsiteY9" fmla="*/ 52396 h 5588014"/>
              <a:gd name="connsiteX10" fmla="*/ 5323482 w 9020178"/>
              <a:gd name="connsiteY10" fmla="*/ 333750 h 5588014"/>
              <a:gd name="connsiteX11" fmla="*/ 6198805 w 9020178"/>
              <a:gd name="connsiteY11" fmla="*/ 536950 h 5588014"/>
              <a:gd name="connsiteX12" fmla="*/ 6644282 w 9020178"/>
              <a:gd name="connsiteY12" fmla="*/ 138365 h 5588014"/>
              <a:gd name="connsiteX13" fmla="*/ 6792775 w 9020178"/>
              <a:gd name="connsiteY13" fmla="*/ 177442 h 5588014"/>
              <a:gd name="connsiteX14" fmla="*/ 6984252 w 9020178"/>
              <a:gd name="connsiteY14" fmla="*/ 106097 h 5588014"/>
              <a:gd name="connsiteX15" fmla="*/ 7269513 w 9020178"/>
              <a:gd name="connsiteY15" fmla="*/ 341566 h 5588014"/>
              <a:gd name="connsiteX16" fmla="*/ 7363298 w 9020178"/>
              <a:gd name="connsiteY16" fmla="*/ 333751 h 5588014"/>
              <a:gd name="connsiteX17" fmla="*/ 7488344 w 9020178"/>
              <a:gd name="connsiteY17" fmla="*/ 505690 h 5588014"/>
              <a:gd name="connsiteX18" fmla="*/ 7316405 w 9020178"/>
              <a:gd name="connsiteY18" fmla="*/ 724519 h 5588014"/>
              <a:gd name="connsiteX19" fmla="*/ 7480529 w 9020178"/>
              <a:gd name="connsiteY19" fmla="*/ 912090 h 5588014"/>
              <a:gd name="connsiteX20" fmla="*/ 7699359 w 9020178"/>
              <a:gd name="connsiteY20" fmla="*/ 1060582 h 5588014"/>
              <a:gd name="connsiteX21" fmla="*/ 7910375 w 9020178"/>
              <a:gd name="connsiteY21" fmla="*/ 1271597 h 5588014"/>
              <a:gd name="connsiteX22" fmla="*/ 8011974 w 9020178"/>
              <a:gd name="connsiteY22" fmla="*/ 1295043 h 5588014"/>
              <a:gd name="connsiteX23" fmla="*/ 8090129 w 9020178"/>
              <a:gd name="connsiteY23" fmla="*/ 1599843 h 5588014"/>
              <a:gd name="connsiteX24" fmla="*/ 8168282 w 9020178"/>
              <a:gd name="connsiteY24" fmla="*/ 1748336 h 5588014"/>
              <a:gd name="connsiteX25" fmla="*/ 8137021 w 9020178"/>
              <a:gd name="connsiteY25" fmla="*/ 1818673 h 5588014"/>
              <a:gd name="connsiteX26" fmla="*/ 8340221 w 9020178"/>
              <a:gd name="connsiteY26" fmla="*/ 2162551 h 5588014"/>
              <a:gd name="connsiteX27" fmla="*/ 8418375 w 9020178"/>
              <a:gd name="connsiteY27" fmla="*/ 2170368 h 5588014"/>
              <a:gd name="connsiteX28" fmla="*/ 8465266 w 9020178"/>
              <a:gd name="connsiteY28" fmla="*/ 2662735 h 5588014"/>
              <a:gd name="connsiteX29" fmla="*/ 8524959 w 9020178"/>
              <a:gd name="connsiteY29" fmla="*/ 2945456 h 5588014"/>
              <a:gd name="connsiteX30" fmla="*/ 8498580 w 9020178"/>
              <a:gd name="connsiteY30" fmla="*/ 3084571 h 5588014"/>
              <a:gd name="connsiteX31" fmla="*/ 9017248 w 9020178"/>
              <a:gd name="connsiteY31" fmla="*/ 3555331 h 5588014"/>
              <a:gd name="connsiteX32" fmla="*/ 8633924 w 9020178"/>
              <a:gd name="connsiteY32" fmla="*/ 3687644 h 5588014"/>
              <a:gd name="connsiteX33" fmla="*/ 8200326 w 9020178"/>
              <a:gd name="connsiteY33" fmla="*/ 3945410 h 5588014"/>
              <a:gd name="connsiteX34" fmla="*/ 8004629 w 9020178"/>
              <a:gd name="connsiteY34" fmla="*/ 4362268 h 5588014"/>
              <a:gd name="connsiteX35" fmla="*/ 7473183 w 9020178"/>
              <a:gd name="connsiteY35" fmla="*/ 4692859 h 5588014"/>
              <a:gd name="connsiteX36" fmla="*/ 7284207 w 9020178"/>
              <a:gd name="connsiteY36" fmla="*/ 5134428 h 5588014"/>
              <a:gd name="connsiteX37" fmla="*/ 6784648 w 9020178"/>
              <a:gd name="connsiteY37" fmla="*/ 5213832 h 5588014"/>
              <a:gd name="connsiteX38" fmla="*/ 6422170 w 9020178"/>
              <a:gd name="connsiteY38" fmla="*/ 5377174 h 5588014"/>
              <a:gd name="connsiteX39" fmla="*/ 6206310 w 9020178"/>
              <a:gd name="connsiteY39" fmla="*/ 5389679 h 5588014"/>
              <a:gd name="connsiteX40" fmla="*/ 5903541 w 9020178"/>
              <a:gd name="connsiteY40" fmla="*/ 5275418 h 5588014"/>
              <a:gd name="connsiteX41" fmla="*/ 5536375 w 9020178"/>
              <a:gd name="connsiteY41" fmla="*/ 5326999 h 5588014"/>
              <a:gd name="connsiteX42" fmla="*/ 5162800 w 9020178"/>
              <a:gd name="connsiteY42" fmla="*/ 5289329 h 5588014"/>
              <a:gd name="connsiteX43" fmla="*/ 4546165 w 9020178"/>
              <a:gd name="connsiteY43" fmla="*/ 5409998 h 5588014"/>
              <a:gd name="connsiteX44" fmla="*/ 4038478 w 9020178"/>
              <a:gd name="connsiteY44" fmla="*/ 5521446 h 5588014"/>
              <a:gd name="connsiteX45" fmla="*/ 3606600 w 9020178"/>
              <a:gd name="connsiteY45" fmla="*/ 5515194 h 5588014"/>
              <a:gd name="connsiteX46" fmla="*/ 3161155 w 9020178"/>
              <a:gd name="connsiteY46" fmla="*/ 5544750 h 5588014"/>
              <a:gd name="connsiteX47" fmla="*/ 2526357 w 9020178"/>
              <a:gd name="connsiteY47" fmla="*/ 5563805 h 5588014"/>
              <a:gd name="connsiteX48" fmla="*/ 1984594 w 9020178"/>
              <a:gd name="connsiteY48" fmla="*/ 5561462 h 5588014"/>
              <a:gd name="connsiteX49" fmla="*/ 860899 w 9020178"/>
              <a:gd name="connsiteY49" fmla="*/ 5562242 h 5588014"/>
              <a:gd name="connsiteX50" fmla="*/ 27909 w 9020178"/>
              <a:gd name="connsiteY50" fmla="*/ 5572663 h 5588014"/>
              <a:gd name="connsiteX51" fmla="*/ 32467 w 9020178"/>
              <a:gd name="connsiteY51" fmla="*/ 146182 h 5588014"/>
              <a:gd name="connsiteX52" fmla="*/ 251299 w 9020178"/>
              <a:gd name="connsiteY52" fmla="*/ 443165 h 5588014"/>
              <a:gd name="connsiteX53" fmla="*/ 1009389 w 9020178"/>
              <a:gd name="connsiteY53" fmla="*/ 677628 h 5588014"/>
              <a:gd name="connsiteX54" fmla="*/ 1642437 w 9020178"/>
              <a:gd name="connsiteY54" fmla="*/ 1349750 h 5588014"/>
              <a:gd name="connsiteX55" fmla="*/ 2158251 w 9020178"/>
              <a:gd name="connsiteY55" fmla="*/ 1967166 h 5588014"/>
              <a:gd name="connsiteX56" fmla="*/ 2455235 w 9020178"/>
              <a:gd name="connsiteY56" fmla="*/ 1506059 h 5588014"/>
              <a:gd name="connsiteX57" fmla="*/ 2608295 w 9020178"/>
              <a:gd name="connsiteY57" fmla="*/ 1168990 h 5588014"/>
              <a:gd name="connsiteX0" fmla="*/ 2608295 w 9020178"/>
              <a:gd name="connsiteY0" fmla="*/ 1168990 h 5588014"/>
              <a:gd name="connsiteX1" fmla="*/ 2580282 w 9020178"/>
              <a:gd name="connsiteY1" fmla="*/ 958982 h 5588014"/>
              <a:gd name="connsiteX2" fmla="*/ 2705328 w 9020178"/>
              <a:gd name="connsiteY2" fmla="*/ 724519 h 5588014"/>
              <a:gd name="connsiteX3" fmla="*/ 3033574 w 9020178"/>
              <a:gd name="connsiteY3" fmla="*/ 380643 h 5588014"/>
              <a:gd name="connsiteX4" fmla="*/ 3518129 w 9020178"/>
              <a:gd name="connsiteY4" fmla="*/ 247781 h 5588014"/>
              <a:gd name="connsiteX5" fmla="*/ 3760405 w 9020178"/>
              <a:gd name="connsiteY5" fmla="*/ 36765 h 5588014"/>
              <a:gd name="connsiteX6" fmla="*/ 4049575 w 9020178"/>
              <a:gd name="connsiteY6" fmla="*/ 52397 h 5588014"/>
              <a:gd name="connsiteX7" fmla="*/ 4260590 w 9020178"/>
              <a:gd name="connsiteY7" fmla="*/ 5505 h 5588014"/>
              <a:gd name="connsiteX8" fmla="*/ 4518498 w 9020178"/>
              <a:gd name="connsiteY8" fmla="*/ 138366 h 5588014"/>
              <a:gd name="connsiteX9" fmla="*/ 4995236 w 9020178"/>
              <a:gd name="connsiteY9" fmla="*/ 52396 h 5588014"/>
              <a:gd name="connsiteX10" fmla="*/ 5323482 w 9020178"/>
              <a:gd name="connsiteY10" fmla="*/ 333750 h 5588014"/>
              <a:gd name="connsiteX11" fmla="*/ 6198805 w 9020178"/>
              <a:gd name="connsiteY11" fmla="*/ 536950 h 5588014"/>
              <a:gd name="connsiteX12" fmla="*/ 6644282 w 9020178"/>
              <a:gd name="connsiteY12" fmla="*/ 138365 h 5588014"/>
              <a:gd name="connsiteX13" fmla="*/ 6792775 w 9020178"/>
              <a:gd name="connsiteY13" fmla="*/ 177442 h 5588014"/>
              <a:gd name="connsiteX14" fmla="*/ 6984252 w 9020178"/>
              <a:gd name="connsiteY14" fmla="*/ 106097 h 5588014"/>
              <a:gd name="connsiteX15" fmla="*/ 7269513 w 9020178"/>
              <a:gd name="connsiteY15" fmla="*/ 341566 h 5588014"/>
              <a:gd name="connsiteX16" fmla="*/ 7363298 w 9020178"/>
              <a:gd name="connsiteY16" fmla="*/ 333751 h 5588014"/>
              <a:gd name="connsiteX17" fmla="*/ 7488344 w 9020178"/>
              <a:gd name="connsiteY17" fmla="*/ 505690 h 5588014"/>
              <a:gd name="connsiteX18" fmla="*/ 7316405 w 9020178"/>
              <a:gd name="connsiteY18" fmla="*/ 724519 h 5588014"/>
              <a:gd name="connsiteX19" fmla="*/ 7480529 w 9020178"/>
              <a:gd name="connsiteY19" fmla="*/ 912090 h 5588014"/>
              <a:gd name="connsiteX20" fmla="*/ 7699359 w 9020178"/>
              <a:gd name="connsiteY20" fmla="*/ 1060582 h 5588014"/>
              <a:gd name="connsiteX21" fmla="*/ 7910375 w 9020178"/>
              <a:gd name="connsiteY21" fmla="*/ 1271597 h 5588014"/>
              <a:gd name="connsiteX22" fmla="*/ 8011974 w 9020178"/>
              <a:gd name="connsiteY22" fmla="*/ 1295043 h 5588014"/>
              <a:gd name="connsiteX23" fmla="*/ 8090129 w 9020178"/>
              <a:gd name="connsiteY23" fmla="*/ 1599843 h 5588014"/>
              <a:gd name="connsiteX24" fmla="*/ 8168282 w 9020178"/>
              <a:gd name="connsiteY24" fmla="*/ 1748336 h 5588014"/>
              <a:gd name="connsiteX25" fmla="*/ 8137021 w 9020178"/>
              <a:gd name="connsiteY25" fmla="*/ 1818673 h 5588014"/>
              <a:gd name="connsiteX26" fmla="*/ 8340221 w 9020178"/>
              <a:gd name="connsiteY26" fmla="*/ 2162551 h 5588014"/>
              <a:gd name="connsiteX27" fmla="*/ 8418375 w 9020178"/>
              <a:gd name="connsiteY27" fmla="*/ 2170368 h 5588014"/>
              <a:gd name="connsiteX28" fmla="*/ 8465266 w 9020178"/>
              <a:gd name="connsiteY28" fmla="*/ 2662735 h 5588014"/>
              <a:gd name="connsiteX29" fmla="*/ 8524959 w 9020178"/>
              <a:gd name="connsiteY29" fmla="*/ 2945456 h 5588014"/>
              <a:gd name="connsiteX30" fmla="*/ 8498580 w 9020178"/>
              <a:gd name="connsiteY30" fmla="*/ 3084571 h 5588014"/>
              <a:gd name="connsiteX31" fmla="*/ 9017248 w 9020178"/>
              <a:gd name="connsiteY31" fmla="*/ 3555331 h 5588014"/>
              <a:gd name="connsiteX32" fmla="*/ 8633924 w 9020178"/>
              <a:gd name="connsiteY32" fmla="*/ 3687644 h 5588014"/>
              <a:gd name="connsiteX33" fmla="*/ 8200326 w 9020178"/>
              <a:gd name="connsiteY33" fmla="*/ 3945410 h 5588014"/>
              <a:gd name="connsiteX34" fmla="*/ 8004629 w 9020178"/>
              <a:gd name="connsiteY34" fmla="*/ 4362268 h 5588014"/>
              <a:gd name="connsiteX35" fmla="*/ 7473183 w 9020178"/>
              <a:gd name="connsiteY35" fmla="*/ 4692859 h 5588014"/>
              <a:gd name="connsiteX36" fmla="*/ 7284207 w 9020178"/>
              <a:gd name="connsiteY36" fmla="*/ 5134428 h 5588014"/>
              <a:gd name="connsiteX37" fmla="*/ 6784648 w 9020178"/>
              <a:gd name="connsiteY37" fmla="*/ 5213832 h 5588014"/>
              <a:gd name="connsiteX38" fmla="*/ 6422170 w 9020178"/>
              <a:gd name="connsiteY38" fmla="*/ 5377174 h 5588014"/>
              <a:gd name="connsiteX39" fmla="*/ 6206310 w 9020178"/>
              <a:gd name="connsiteY39" fmla="*/ 5389679 h 5588014"/>
              <a:gd name="connsiteX40" fmla="*/ 5903541 w 9020178"/>
              <a:gd name="connsiteY40" fmla="*/ 5275418 h 5588014"/>
              <a:gd name="connsiteX41" fmla="*/ 5536375 w 9020178"/>
              <a:gd name="connsiteY41" fmla="*/ 5326999 h 5588014"/>
              <a:gd name="connsiteX42" fmla="*/ 5162800 w 9020178"/>
              <a:gd name="connsiteY42" fmla="*/ 5289329 h 5588014"/>
              <a:gd name="connsiteX43" fmla="*/ 4546165 w 9020178"/>
              <a:gd name="connsiteY43" fmla="*/ 5409998 h 5588014"/>
              <a:gd name="connsiteX44" fmla="*/ 4038478 w 9020178"/>
              <a:gd name="connsiteY44" fmla="*/ 5521446 h 5588014"/>
              <a:gd name="connsiteX45" fmla="*/ 3606600 w 9020178"/>
              <a:gd name="connsiteY45" fmla="*/ 5515194 h 5588014"/>
              <a:gd name="connsiteX46" fmla="*/ 3161155 w 9020178"/>
              <a:gd name="connsiteY46" fmla="*/ 5544750 h 5588014"/>
              <a:gd name="connsiteX47" fmla="*/ 2526357 w 9020178"/>
              <a:gd name="connsiteY47" fmla="*/ 5563805 h 5588014"/>
              <a:gd name="connsiteX48" fmla="*/ 1984594 w 9020178"/>
              <a:gd name="connsiteY48" fmla="*/ 5561462 h 5588014"/>
              <a:gd name="connsiteX49" fmla="*/ 860899 w 9020178"/>
              <a:gd name="connsiteY49" fmla="*/ 5562242 h 5588014"/>
              <a:gd name="connsiteX50" fmla="*/ 27909 w 9020178"/>
              <a:gd name="connsiteY50" fmla="*/ 5572663 h 5588014"/>
              <a:gd name="connsiteX51" fmla="*/ 32467 w 9020178"/>
              <a:gd name="connsiteY51" fmla="*/ 146182 h 5588014"/>
              <a:gd name="connsiteX52" fmla="*/ 251299 w 9020178"/>
              <a:gd name="connsiteY52" fmla="*/ 443165 h 5588014"/>
              <a:gd name="connsiteX53" fmla="*/ 1009389 w 9020178"/>
              <a:gd name="connsiteY53" fmla="*/ 677628 h 5588014"/>
              <a:gd name="connsiteX54" fmla="*/ 1642437 w 9020178"/>
              <a:gd name="connsiteY54" fmla="*/ 1349750 h 5588014"/>
              <a:gd name="connsiteX55" fmla="*/ 2158251 w 9020178"/>
              <a:gd name="connsiteY55" fmla="*/ 1967166 h 5588014"/>
              <a:gd name="connsiteX56" fmla="*/ 2455235 w 9020178"/>
              <a:gd name="connsiteY56" fmla="*/ 1506059 h 5588014"/>
              <a:gd name="connsiteX57" fmla="*/ 2608295 w 9020178"/>
              <a:gd name="connsiteY57" fmla="*/ 1168990 h 5588014"/>
              <a:gd name="connsiteX0" fmla="*/ 2608295 w 9019235"/>
              <a:gd name="connsiteY0" fmla="*/ 1168990 h 5588014"/>
              <a:gd name="connsiteX1" fmla="*/ 2580282 w 9019235"/>
              <a:gd name="connsiteY1" fmla="*/ 958982 h 5588014"/>
              <a:gd name="connsiteX2" fmla="*/ 2705328 w 9019235"/>
              <a:gd name="connsiteY2" fmla="*/ 724519 h 5588014"/>
              <a:gd name="connsiteX3" fmla="*/ 3033574 w 9019235"/>
              <a:gd name="connsiteY3" fmla="*/ 380643 h 5588014"/>
              <a:gd name="connsiteX4" fmla="*/ 3518129 w 9019235"/>
              <a:gd name="connsiteY4" fmla="*/ 247781 h 5588014"/>
              <a:gd name="connsiteX5" fmla="*/ 3760405 w 9019235"/>
              <a:gd name="connsiteY5" fmla="*/ 36765 h 5588014"/>
              <a:gd name="connsiteX6" fmla="*/ 4049575 w 9019235"/>
              <a:gd name="connsiteY6" fmla="*/ 52397 h 5588014"/>
              <a:gd name="connsiteX7" fmla="*/ 4260590 w 9019235"/>
              <a:gd name="connsiteY7" fmla="*/ 5505 h 5588014"/>
              <a:gd name="connsiteX8" fmla="*/ 4518498 w 9019235"/>
              <a:gd name="connsiteY8" fmla="*/ 138366 h 5588014"/>
              <a:gd name="connsiteX9" fmla="*/ 4995236 w 9019235"/>
              <a:gd name="connsiteY9" fmla="*/ 52396 h 5588014"/>
              <a:gd name="connsiteX10" fmla="*/ 5323482 w 9019235"/>
              <a:gd name="connsiteY10" fmla="*/ 333750 h 5588014"/>
              <a:gd name="connsiteX11" fmla="*/ 6198805 w 9019235"/>
              <a:gd name="connsiteY11" fmla="*/ 536950 h 5588014"/>
              <a:gd name="connsiteX12" fmla="*/ 6644282 w 9019235"/>
              <a:gd name="connsiteY12" fmla="*/ 138365 h 5588014"/>
              <a:gd name="connsiteX13" fmla="*/ 6792775 w 9019235"/>
              <a:gd name="connsiteY13" fmla="*/ 177442 h 5588014"/>
              <a:gd name="connsiteX14" fmla="*/ 6984252 w 9019235"/>
              <a:gd name="connsiteY14" fmla="*/ 106097 h 5588014"/>
              <a:gd name="connsiteX15" fmla="*/ 7269513 w 9019235"/>
              <a:gd name="connsiteY15" fmla="*/ 341566 h 5588014"/>
              <a:gd name="connsiteX16" fmla="*/ 7363298 w 9019235"/>
              <a:gd name="connsiteY16" fmla="*/ 333751 h 5588014"/>
              <a:gd name="connsiteX17" fmla="*/ 7488344 w 9019235"/>
              <a:gd name="connsiteY17" fmla="*/ 505690 h 5588014"/>
              <a:gd name="connsiteX18" fmla="*/ 7316405 w 9019235"/>
              <a:gd name="connsiteY18" fmla="*/ 724519 h 5588014"/>
              <a:gd name="connsiteX19" fmla="*/ 7480529 w 9019235"/>
              <a:gd name="connsiteY19" fmla="*/ 912090 h 5588014"/>
              <a:gd name="connsiteX20" fmla="*/ 7699359 w 9019235"/>
              <a:gd name="connsiteY20" fmla="*/ 1060582 h 5588014"/>
              <a:gd name="connsiteX21" fmla="*/ 7910375 w 9019235"/>
              <a:gd name="connsiteY21" fmla="*/ 1271597 h 5588014"/>
              <a:gd name="connsiteX22" fmla="*/ 8011974 w 9019235"/>
              <a:gd name="connsiteY22" fmla="*/ 1295043 h 5588014"/>
              <a:gd name="connsiteX23" fmla="*/ 8090129 w 9019235"/>
              <a:gd name="connsiteY23" fmla="*/ 1599843 h 5588014"/>
              <a:gd name="connsiteX24" fmla="*/ 8168282 w 9019235"/>
              <a:gd name="connsiteY24" fmla="*/ 1748336 h 5588014"/>
              <a:gd name="connsiteX25" fmla="*/ 8137021 w 9019235"/>
              <a:gd name="connsiteY25" fmla="*/ 1818673 h 5588014"/>
              <a:gd name="connsiteX26" fmla="*/ 8340221 w 9019235"/>
              <a:gd name="connsiteY26" fmla="*/ 2162551 h 5588014"/>
              <a:gd name="connsiteX27" fmla="*/ 8418375 w 9019235"/>
              <a:gd name="connsiteY27" fmla="*/ 2170368 h 5588014"/>
              <a:gd name="connsiteX28" fmla="*/ 8465266 w 9019235"/>
              <a:gd name="connsiteY28" fmla="*/ 2662735 h 5588014"/>
              <a:gd name="connsiteX29" fmla="*/ 8524959 w 9019235"/>
              <a:gd name="connsiteY29" fmla="*/ 2945456 h 5588014"/>
              <a:gd name="connsiteX30" fmla="*/ 8498580 w 9019235"/>
              <a:gd name="connsiteY30" fmla="*/ 3084571 h 5588014"/>
              <a:gd name="connsiteX31" fmla="*/ 9017248 w 9019235"/>
              <a:gd name="connsiteY31" fmla="*/ 3555331 h 5588014"/>
              <a:gd name="connsiteX32" fmla="*/ 8633924 w 9019235"/>
              <a:gd name="connsiteY32" fmla="*/ 3687644 h 5588014"/>
              <a:gd name="connsiteX33" fmla="*/ 8200326 w 9019235"/>
              <a:gd name="connsiteY33" fmla="*/ 3945410 h 5588014"/>
              <a:gd name="connsiteX34" fmla="*/ 8004629 w 9019235"/>
              <a:gd name="connsiteY34" fmla="*/ 4362268 h 5588014"/>
              <a:gd name="connsiteX35" fmla="*/ 7473183 w 9019235"/>
              <a:gd name="connsiteY35" fmla="*/ 4692859 h 5588014"/>
              <a:gd name="connsiteX36" fmla="*/ 7284207 w 9019235"/>
              <a:gd name="connsiteY36" fmla="*/ 5134428 h 5588014"/>
              <a:gd name="connsiteX37" fmla="*/ 6784648 w 9019235"/>
              <a:gd name="connsiteY37" fmla="*/ 5213832 h 5588014"/>
              <a:gd name="connsiteX38" fmla="*/ 6422170 w 9019235"/>
              <a:gd name="connsiteY38" fmla="*/ 5377174 h 5588014"/>
              <a:gd name="connsiteX39" fmla="*/ 6206310 w 9019235"/>
              <a:gd name="connsiteY39" fmla="*/ 5389679 h 5588014"/>
              <a:gd name="connsiteX40" fmla="*/ 5903541 w 9019235"/>
              <a:gd name="connsiteY40" fmla="*/ 5275418 h 5588014"/>
              <a:gd name="connsiteX41" fmla="*/ 5536375 w 9019235"/>
              <a:gd name="connsiteY41" fmla="*/ 5326999 h 5588014"/>
              <a:gd name="connsiteX42" fmla="*/ 5162800 w 9019235"/>
              <a:gd name="connsiteY42" fmla="*/ 5289329 h 5588014"/>
              <a:gd name="connsiteX43" fmla="*/ 4546165 w 9019235"/>
              <a:gd name="connsiteY43" fmla="*/ 5409998 h 5588014"/>
              <a:gd name="connsiteX44" fmla="*/ 4038478 w 9019235"/>
              <a:gd name="connsiteY44" fmla="*/ 5521446 h 5588014"/>
              <a:gd name="connsiteX45" fmla="*/ 3606600 w 9019235"/>
              <a:gd name="connsiteY45" fmla="*/ 5515194 h 5588014"/>
              <a:gd name="connsiteX46" fmla="*/ 3161155 w 9019235"/>
              <a:gd name="connsiteY46" fmla="*/ 5544750 h 5588014"/>
              <a:gd name="connsiteX47" fmla="*/ 2526357 w 9019235"/>
              <a:gd name="connsiteY47" fmla="*/ 5563805 h 5588014"/>
              <a:gd name="connsiteX48" fmla="*/ 1984594 w 9019235"/>
              <a:gd name="connsiteY48" fmla="*/ 5561462 h 5588014"/>
              <a:gd name="connsiteX49" fmla="*/ 860899 w 9019235"/>
              <a:gd name="connsiteY49" fmla="*/ 5562242 h 5588014"/>
              <a:gd name="connsiteX50" fmla="*/ 27909 w 9019235"/>
              <a:gd name="connsiteY50" fmla="*/ 5572663 h 5588014"/>
              <a:gd name="connsiteX51" fmla="*/ 32467 w 9019235"/>
              <a:gd name="connsiteY51" fmla="*/ 146182 h 5588014"/>
              <a:gd name="connsiteX52" fmla="*/ 251299 w 9019235"/>
              <a:gd name="connsiteY52" fmla="*/ 443165 h 5588014"/>
              <a:gd name="connsiteX53" fmla="*/ 1009389 w 9019235"/>
              <a:gd name="connsiteY53" fmla="*/ 677628 h 5588014"/>
              <a:gd name="connsiteX54" fmla="*/ 1642437 w 9019235"/>
              <a:gd name="connsiteY54" fmla="*/ 1349750 h 5588014"/>
              <a:gd name="connsiteX55" fmla="*/ 2158251 w 9019235"/>
              <a:gd name="connsiteY55" fmla="*/ 1967166 h 5588014"/>
              <a:gd name="connsiteX56" fmla="*/ 2455235 w 9019235"/>
              <a:gd name="connsiteY56" fmla="*/ 1506059 h 5588014"/>
              <a:gd name="connsiteX57" fmla="*/ 2608295 w 9019235"/>
              <a:gd name="connsiteY57" fmla="*/ 1168990 h 5588014"/>
              <a:gd name="connsiteX0" fmla="*/ 2608295 w 9024322"/>
              <a:gd name="connsiteY0" fmla="*/ 1168990 h 5588014"/>
              <a:gd name="connsiteX1" fmla="*/ 2580282 w 9024322"/>
              <a:gd name="connsiteY1" fmla="*/ 958982 h 5588014"/>
              <a:gd name="connsiteX2" fmla="*/ 2705328 w 9024322"/>
              <a:gd name="connsiteY2" fmla="*/ 724519 h 5588014"/>
              <a:gd name="connsiteX3" fmla="*/ 3033574 w 9024322"/>
              <a:gd name="connsiteY3" fmla="*/ 380643 h 5588014"/>
              <a:gd name="connsiteX4" fmla="*/ 3518129 w 9024322"/>
              <a:gd name="connsiteY4" fmla="*/ 247781 h 5588014"/>
              <a:gd name="connsiteX5" fmla="*/ 3760405 w 9024322"/>
              <a:gd name="connsiteY5" fmla="*/ 36765 h 5588014"/>
              <a:gd name="connsiteX6" fmla="*/ 4049575 w 9024322"/>
              <a:gd name="connsiteY6" fmla="*/ 52397 h 5588014"/>
              <a:gd name="connsiteX7" fmla="*/ 4260590 w 9024322"/>
              <a:gd name="connsiteY7" fmla="*/ 5505 h 5588014"/>
              <a:gd name="connsiteX8" fmla="*/ 4518498 w 9024322"/>
              <a:gd name="connsiteY8" fmla="*/ 138366 h 5588014"/>
              <a:gd name="connsiteX9" fmla="*/ 4995236 w 9024322"/>
              <a:gd name="connsiteY9" fmla="*/ 52396 h 5588014"/>
              <a:gd name="connsiteX10" fmla="*/ 5323482 w 9024322"/>
              <a:gd name="connsiteY10" fmla="*/ 333750 h 5588014"/>
              <a:gd name="connsiteX11" fmla="*/ 6198805 w 9024322"/>
              <a:gd name="connsiteY11" fmla="*/ 536950 h 5588014"/>
              <a:gd name="connsiteX12" fmla="*/ 6644282 w 9024322"/>
              <a:gd name="connsiteY12" fmla="*/ 138365 h 5588014"/>
              <a:gd name="connsiteX13" fmla="*/ 6792775 w 9024322"/>
              <a:gd name="connsiteY13" fmla="*/ 177442 h 5588014"/>
              <a:gd name="connsiteX14" fmla="*/ 6984252 w 9024322"/>
              <a:gd name="connsiteY14" fmla="*/ 106097 h 5588014"/>
              <a:gd name="connsiteX15" fmla="*/ 7269513 w 9024322"/>
              <a:gd name="connsiteY15" fmla="*/ 341566 h 5588014"/>
              <a:gd name="connsiteX16" fmla="*/ 7363298 w 9024322"/>
              <a:gd name="connsiteY16" fmla="*/ 333751 h 5588014"/>
              <a:gd name="connsiteX17" fmla="*/ 7488344 w 9024322"/>
              <a:gd name="connsiteY17" fmla="*/ 505690 h 5588014"/>
              <a:gd name="connsiteX18" fmla="*/ 7316405 w 9024322"/>
              <a:gd name="connsiteY18" fmla="*/ 724519 h 5588014"/>
              <a:gd name="connsiteX19" fmla="*/ 7480529 w 9024322"/>
              <a:gd name="connsiteY19" fmla="*/ 912090 h 5588014"/>
              <a:gd name="connsiteX20" fmla="*/ 7699359 w 9024322"/>
              <a:gd name="connsiteY20" fmla="*/ 1060582 h 5588014"/>
              <a:gd name="connsiteX21" fmla="*/ 7910375 w 9024322"/>
              <a:gd name="connsiteY21" fmla="*/ 1271597 h 5588014"/>
              <a:gd name="connsiteX22" fmla="*/ 8011974 w 9024322"/>
              <a:gd name="connsiteY22" fmla="*/ 1295043 h 5588014"/>
              <a:gd name="connsiteX23" fmla="*/ 8090129 w 9024322"/>
              <a:gd name="connsiteY23" fmla="*/ 1599843 h 5588014"/>
              <a:gd name="connsiteX24" fmla="*/ 8168282 w 9024322"/>
              <a:gd name="connsiteY24" fmla="*/ 1748336 h 5588014"/>
              <a:gd name="connsiteX25" fmla="*/ 8137021 w 9024322"/>
              <a:gd name="connsiteY25" fmla="*/ 1818673 h 5588014"/>
              <a:gd name="connsiteX26" fmla="*/ 8340221 w 9024322"/>
              <a:gd name="connsiteY26" fmla="*/ 2162551 h 5588014"/>
              <a:gd name="connsiteX27" fmla="*/ 8418375 w 9024322"/>
              <a:gd name="connsiteY27" fmla="*/ 2170368 h 5588014"/>
              <a:gd name="connsiteX28" fmla="*/ 8465266 w 9024322"/>
              <a:gd name="connsiteY28" fmla="*/ 2662735 h 5588014"/>
              <a:gd name="connsiteX29" fmla="*/ 8524959 w 9024322"/>
              <a:gd name="connsiteY29" fmla="*/ 2945456 h 5588014"/>
              <a:gd name="connsiteX30" fmla="*/ 8498580 w 9024322"/>
              <a:gd name="connsiteY30" fmla="*/ 3084571 h 5588014"/>
              <a:gd name="connsiteX31" fmla="*/ 9017248 w 9024322"/>
              <a:gd name="connsiteY31" fmla="*/ 3555331 h 5588014"/>
              <a:gd name="connsiteX32" fmla="*/ 8633924 w 9024322"/>
              <a:gd name="connsiteY32" fmla="*/ 3687644 h 5588014"/>
              <a:gd name="connsiteX33" fmla="*/ 8200326 w 9024322"/>
              <a:gd name="connsiteY33" fmla="*/ 3945410 h 5588014"/>
              <a:gd name="connsiteX34" fmla="*/ 8004629 w 9024322"/>
              <a:gd name="connsiteY34" fmla="*/ 4362268 h 5588014"/>
              <a:gd name="connsiteX35" fmla="*/ 7473183 w 9024322"/>
              <a:gd name="connsiteY35" fmla="*/ 4692859 h 5588014"/>
              <a:gd name="connsiteX36" fmla="*/ 7284207 w 9024322"/>
              <a:gd name="connsiteY36" fmla="*/ 5134428 h 5588014"/>
              <a:gd name="connsiteX37" fmla="*/ 6784648 w 9024322"/>
              <a:gd name="connsiteY37" fmla="*/ 5213832 h 5588014"/>
              <a:gd name="connsiteX38" fmla="*/ 6422170 w 9024322"/>
              <a:gd name="connsiteY38" fmla="*/ 5377174 h 5588014"/>
              <a:gd name="connsiteX39" fmla="*/ 6206310 w 9024322"/>
              <a:gd name="connsiteY39" fmla="*/ 5389679 h 5588014"/>
              <a:gd name="connsiteX40" fmla="*/ 5903541 w 9024322"/>
              <a:gd name="connsiteY40" fmla="*/ 5275418 h 5588014"/>
              <a:gd name="connsiteX41" fmla="*/ 5536375 w 9024322"/>
              <a:gd name="connsiteY41" fmla="*/ 5326999 h 5588014"/>
              <a:gd name="connsiteX42" fmla="*/ 5162800 w 9024322"/>
              <a:gd name="connsiteY42" fmla="*/ 5289329 h 5588014"/>
              <a:gd name="connsiteX43" fmla="*/ 4546165 w 9024322"/>
              <a:gd name="connsiteY43" fmla="*/ 5409998 h 5588014"/>
              <a:gd name="connsiteX44" fmla="*/ 4038478 w 9024322"/>
              <a:gd name="connsiteY44" fmla="*/ 5521446 h 5588014"/>
              <a:gd name="connsiteX45" fmla="*/ 3606600 w 9024322"/>
              <a:gd name="connsiteY45" fmla="*/ 5515194 h 5588014"/>
              <a:gd name="connsiteX46" fmla="*/ 3161155 w 9024322"/>
              <a:gd name="connsiteY46" fmla="*/ 5544750 h 5588014"/>
              <a:gd name="connsiteX47" fmla="*/ 2526357 w 9024322"/>
              <a:gd name="connsiteY47" fmla="*/ 5563805 h 5588014"/>
              <a:gd name="connsiteX48" fmla="*/ 1984594 w 9024322"/>
              <a:gd name="connsiteY48" fmla="*/ 5561462 h 5588014"/>
              <a:gd name="connsiteX49" fmla="*/ 860899 w 9024322"/>
              <a:gd name="connsiteY49" fmla="*/ 5562242 h 5588014"/>
              <a:gd name="connsiteX50" fmla="*/ 27909 w 9024322"/>
              <a:gd name="connsiteY50" fmla="*/ 5572663 h 5588014"/>
              <a:gd name="connsiteX51" fmla="*/ 32467 w 9024322"/>
              <a:gd name="connsiteY51" fmla="*/ 146182 h 5588014"/>
              <a:gd name="connsiteX52" fmla="*/ 251299 w 9024322"/>
              <a:gd name="connsiteY52" fmla="*/ 443165 h 5588014"/>
              <a:gd name="connsiteX53" fmla="*/ 1009389 w 9024322"/>
              <a:gd name="connsiteY53" fmla="*/ 677628 h 5588014"/>
              <a:gd name="connsiteX54" fmla="*/ 1642437 w 9024322"/>
              <a:gd name="connsiteY54" fmla="*/ 1349750 h 5588014"/>
              <a:gd name="connsiteX55" fmla="*/ 2158251 w 9024322"/>
              <a:gd name="connsiteY55" fmla="*/ 1967166 h 5588014"/>
              <a:gd name="connsiteX56" fmla="*/ 2455235 w 9024322"/>
              <a:gd name="connsiteY56" fmla="*/ 1506059 h 5588014"/>
              <a:gd name="connsiteX57" fmla="*/ 2608295 w 9024322"/>
              <a:gd name="connsiteY57" fmla="*/ 1168990 h 5588014"/>
              <a:gd name="connsiteX0" fmla="*/ 2608295 w 9020483"/>
              <a:gd name="connsiteY0" fmla="*/ 1168990 h 5588014"/>
              <a:gd name="connsiteX1" fmla="*/ 2580282 w 9020483"/>
              <a:gd name="connsiteY1" fmla="*/ 958982 h 5588014"/>
              <a:gd name="connsiteX2" fmla="*/ 2705328 w 9020483"/>
              <a:gd name="connsiteY2" fmla="*/ 724519 h 5588014"/>
              <a:gd name="connsiteX3" fmla="*/ 3033574 w 9020483"/>
              <a:gd name="connsiteY3" fmla="*/ 380643 h 5588014"/>
              <a:gd name="connsiteX4" fmla="*/ 3518129 w 9020483"/>
              <a:gd name="connsiteY4" fmla="*/ 247781 h 5588014"/>
              <a:gd name="connsiteX5" fmla="*/ 3760405 w 9020483"/>
              <a:gd name="connsiteY5" fmla="*/ 36765 h 5588014"/>
              <a:gd name="connsiteX6" fmla="*/ 4049575 w 9020483"/>
              <a:gd name="connsiteY6" fmla="*/ 52397 h 5588014"/>
              <a:gd name="connsiteX7" fmla="*/ 4260590 w 9020483"/>
              <a:gd name="connsiteY7" fmla="*/ 5505 h 5588014"/>
              <a:gd name="connsiteX8" fmla="*/ 4518498 w 9020483"/>
              <a:gd name="connsiteY8" fmla="*/ 138366 h 5588014"/>
              <a:gd name="connsiteX9" fmla="*/ 4995236 w 9020483"/>
              <a:gd name="connsiteY9" fmla="*/ 52396 h 5588014"/>
              <a:gd name="connsiteX10" fmla="*/ 5323482 w 9020483"/>
              <a:gd name="connsiteY10" fmla="*/ 333750 h 5588014"/>
              <a:gd name="connsiteX11" fmla="*/ 6198805 w 9020483"/>
              <a:gd name="connsiteY11" fmla="*/ 536950 h 5588014"/>
              <a:gd name="connsiteX12" fmla="*/ 6644282 w 9020483"/>
              <a:gd name="connsiteY12" fmla="*/ 138365 h 5588014"/>
              <a:gd name="connsiteX13" fmla="*/ 6792775 w 9020483"/>
              <a:gd name="connsiteY13" fmla="*/ 177442 h 5588014"/>
              <a:gd name="connsiteX14" fmla="*/ 6984252 w 9020483"/>
              <a:gd name="connsiteY14" fmla="*/ 106097 h 5588014"/>
              <a:gd name="connsiteX15" fmla="*/ 7269513 w 9020483"/>
              <a:gd name="connsiteY15" fmla="*/ 341566 h 5588014"/>
              <a:gd name="connsiteX16" fmla="*/ 7363298 w 9020483"/>
              <a:gd name="connsiteY16" fmla="*/ 333751 h 5588014"/>
              <a:gd name="connsiteX17" fmla="*/ 7488344 w 9020483"/>
              <a:gd name="connsiteY17" fmla="*/ 505690 h 5588014"/>
              <a:gd name="connsiteX18" fmla="*/ 7316405 w 9020483"/>
              <a:gd name="connsiteY18" fmla="*/ 724519 h 5588014"/>
              <a:gd name="connsiteX19" fmla="*/ 7480529 w 9020483"/>
              <a:gd name="connsiteY19" fmla="*/ 912090 h 5588014"/>
              <a:gd name="connsiteX20" fmla="*/ 7699359 w 9020483"/>
              <a:gd name="connsiteY20" fmla="*/ 1060582 h 5588014"/>
              <a:gd name="connsiteX21" fmla="*/ 7910375 w 9020483"/>
              <a:gd name="connsiteY21" fmla="*/ 1271597 h 5588014"/>
              <a:gd name="connsiteX22" fmla="*/ 8011974 w 9020483"/>
              <a:gd name="connsiteY22" fmla="*/ 1295043 h 5588014"/>
              <a:gd name="connsiteX23" fmla="*/ 8090129 w 9020483"/>
              <a:gd name="connsiteY23" fmla="*/ 1599843 h 5588014"/>
              <a:gd name="connsiteX24" fmla="*/ 8168282 w 9020483"/>
              <a:gd name="connsiteY24" fmla="*/ 1748336 h 5588014"/>
              <a:gd name="connsiteX25" fmla="*/ 8137021 w 9020483"/>
              <a:gd name="connsiteY25" fmla="*/ 1818673 h 5588014"/>
              <a:gd name="connsiteX26" fmla="*/ 8340221 w 9020483"/>
              <a:gd name="connsiteY26" fmla="*/ 2162551 h 5588014"/>
              <a:gd name="connsiteX27" fmla="*/ 8418375 w 9020483"/>
              <a:gd name="connsiteY27" fmla="*/ 2170368 h 5588014"/>
              <a:gd name="connsiteX28" fmla="*/ 8465266 w 9020483"/>
              <a:gd name="connsiteY28" fmla="*/ 2662735 h 5588014"/>
              <a:gd name="connsiteX29" fmla="*/ 8524959 w 9020483"/>
              <a:gd name="connsiteY29" fmla="*/ 2945456 h 5588014"/>
              <a:gd name="connsiteX30" fmla="*/ 8498580 w 9020483"/>
              <a:gd name="connsiteY30" fmla="*/ 3084571 h 5588014"/>
              <a:gd name="connsiteX31" fmla="*/ 9017248 w 9020483"/>
              <a:gd name="connsiteY31" fmla="*/ 3555331 h 5588014"/>
              <a:gd name="connsiteX32" fmla="*/ 8633924 w 9020483"/>
              <a:gd name="connsiteY32" fmla="*/ 3687644 h 5588014"/>
              <a:gd name="connsiteX33" fmla="*/ 8200326 w 9020483"/>
              <a:gd name="connsiteY33" fmla="*/ 3945410 h 5588014"/>
              <a:gd name="connsiteX34" fmla="*/ 8004629 w 9020483"/>
              <a:gd name="connsiteY34" fmla="*/ 4362268 h 5588014"/>
              <a:gd name="connsiteX35" fmla="*/ 7473183 w 9020483"/>
              <a:gd name="connsiteY35" fmla="*/ 4692859 h 5588014"/>
              <a:gd name="connsiteX36" fmla="*/ 7284207 w 9020483"/>
              <a:gd name="connsiteY36" fmla="*/ 5134428 h 5588014"/>
              <a:gd name="connsiteX37" fmla="*/ 6784648 w 9020483"/>
              <a:gd name="connsiteY37" fmla="*/ 5213832 h 5588014"/>
              <a:gd name="connsiteX38" fmla="*/ 6422170 w 9020483"/>
              <a:gd name="connsiteY38" fmla="*/ 5377174 h 5588014"/>
              <a:gd name="connsiteX39" fmla="*/ 6206310 w 9020483"/>
              <a:gd name="connsiteY39" fmla="*/ 5389679 h 5588014"/>
              <a:gd name="connsiteX40" fmla="*/ 5903541 w 9020483"/>
              <a:gd name="connsiteY40" fmla="*/ 5275418 h 5588014"/>
              <a:gd name="connsiteX41" fmla="*/ 5536375 w 9020483"/>
              <a:gd name="connsiteY41" fmla="*/ 5326999 h 5588014"/>
              <a:gd name="connsiteX42" fmla="*/ 5162800 w 9020483"/>
              <a:gd name="connsiteY42" fmla="*/ 5289329 h 5588014"/>
              <a:gd name="connsiteX43" fmla="*/ 4546165 w 9020483"/>
              <a:gd name="connsiteY43" fmla="*/ 5409998 h 5588014"/>
              <a:gd name="connsiteX44" fmla="*/ 4038478 w 9020483"/>
              <a:gd name="connsiteY44" fmla="*/ 5521446 h 5588014"/>
              <a:gd name="connsiteX45" fmla="*/ 3606600 w 9020483"/>
              <a:gd name="connsiteY45" fmla="*/ 5515194 h 5588014"/>
              <a:gd name="connsiteX46" fmla="*/ 3161155 w 9020483"/>
              <a:gd name="connsiteY46" fmla="*/ 5544750 h 5588014"/>
              <a:gd name="connsiteX47" fmla="*/ 2526357 w 9020483"/>
              <a:gd name="connsiteY47" fmla="*/ 5563805 h 5588014"/>
              <a:gd name="connsiteX48" fmla="*/ 1984594 w 9020483"/>
              <a:gd name="connsiteY48" fmla="*/ 5561462 h 5588014"/>
              <a:gd name="connsiteX49" fmla="*/ 860899 w 9020483"/>
              <a:gd name="connsiteY49" fmla="*/ 5562242 h 5588014"/>
              <a:gd name="connsiteX50" fmla="*/ 27909 w 9020483"/>
              <a:gd name="connsiteY50" fmla="*/ 5572663 h 5588014"/>
              <a:gd name="connsiteX51" fmla="*/ 32467 w 9020483"/>
              <a:gd name="connsiteY51" fmla="*/ 146182 h 5588014"/>
              <a:gd name="connsiteX52" fmla="*/ 251299 w 9020483"/>
              <a:gd name="connsiteY52" fmla="*/ 443165 h 5588014"/>
              <a:gd name="connsiteX53" fmla="*/ 1009389 w 9020483"/>
              <a:gd name="connsiteY53" fmla="*/ 677628 h 5588014"/>
              <a:gd name="connsiteX54" fmla="*/ 1642437 w 9020483"/>
              <a:gd name="connsiteY54" fmla="*/ 1349750 h 5588014"/>
              <a:gd name="connsiteX55" fmla="*/ 2158251 w 9020483"/>
              <a:gd name="connsiteY55" fmla="*/ 1967166 h 5588014"/>
              <a:gd name="connsiteX56" fmla="*/ 2455235 w 9020483"/>
              <a:gd name="connsiteY56" fmla="*/ 1506059 h 5588014"/>
              <a:gd name="connsiteX57" fmla="*/ 2608295 w 9020483"/>
              <a:gd name="connsiteY57" fmla="*/ 1168990 h 558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020483" h="5588014">
                <a:moveTo>
                  <a:pt x="2608295" y="1168990"/>
                </a:moveTo>
                <a:cubicBezTo>
                  <a:pt x="2643465" y="1077810"/>
                  <a:pt x="2562807" y="1033061"/>
                  <a:pt x="2580282" y="958982"/>
                </a:cubicBezTo>
                <a:cubicBezTo>
                  <a:pt x="2597757" y="884904"/>
                  <a:pt x="2632385" y="822211"/>
                  <a:pt x="2705328" y="724519"/>
                </a:cubicBezTo>
                <a:cubicBezTo>
                  <a:pt x="2782721" y="620482"/>
                  <a:pt x="2947605" y="608592"/>
                  <a:pt x="3033574" y="380643"/>
                </a:cubicBezTo>
                <a:cubicBezTo>
                  <a:pt x="3174251" y="301187"/>
                  <a:pt x="3339678" y="273832"/>
                  <a:pt x="3518129" y="247781"/>
                </a:cubicBezTo>
                <a:cubicBezTo>
                  <a:pt x="3723934" y="237360"/>
                  <a:pt x="3554600" y="47186"/>
                  <a:pt x="3760405" y="36765"/>
                </a:cubicBezTo>
                <a:cubicBezTo>
                  <a:pt x="3834651" y="-6219"/>
                  <a:pt x="3966211" y="57607"/>
                  <a:pt x="4049575" y="52397"/>
                </a:cubicBezTo>
                <a:cubicBezTo>
                  <a:pt x="4132939" y="47187"/>
                  <a:pt x="4174621" y="-19244"/>
                  <a:pt x="4260590" y="5505"/>
                </a:cubicBezTo>
                <a:cubicBezTo>
                  <a:pt x="4346559" y="30254"/>
                  <a:pt x="4389544" y="144879"/>
                  <a:pt x="4518498" y="138366"/>
                </a:cubicBezTo>
                <a:cubicBezTo>
                  <a:pt x="4647452" y="131853"/>
                  <a:pt x="4833718" y="294"/>
                  <a:pt x="4995236" y="52396"/>
                </a:cubicBezTo>
                <a:cubicBezTo>
                  <a:pt x="5156754" y="104498"/>
                  <a:pt x="5112467" y="293371"/>
                  <a:pt x="5323482" y="333750"/>
                </a:cubicBezTo>
                <a:cubicBezTo>
                  <a:pt x="5620467" y="292068"/>
                  <a:pt x="5901820" y="578632"/>
                  <a:pt x="6198805" y="536950"/>
                </a:cubicBezTo>
                <a:cubicBezTo>
                  <a:pt x="6349903" y="450981"/>
                  <a:pt x="6493184" y="224334"/>
                  <a:pt x="6644282" y="138365"/>
                </a:cubicBezTo>
                <a:cubicBezTo>
                  <a:pt x="6719831" y="133155"/>
                  <a:pt x="6717226" y="182652"/>
                  <a:pt x="6792775" y="177442"/>
                </a:cubicBezTo>
                <a:lnTo>
                  <a:pt x="6984252" y="106097"/>
                </a:lnTo>
                <a:lnTo>
                  <a:pt x="7269513" y="341566"/>
                </a:lnTo>
                <a:lnTo>
                  <a:pt x="7363298" y="333751"/>
                </a:lnTo>
                <a:lnTo>
                  <a:pt x="7488344" y="505690"/>
                </a:lnTo>
                <a:cubicBezTo>
                  <a:pt x="7502672" y="587752"/>
                  <a:pt x="7420609" y="612499"/>
                  <a:pt x="7316405" y="724519"/>
                </a:cubicBezTo>
                <a:cubicBezTo>
                  <a:pt x="7375020" y="789647"/>
                  <a:pt x="7391955" y="805280"/>
                  <a:pt x="7480529" y="912090"/>
                </a:cubicBezTo>
                <a:cubicBezTo>
                  <a:pt x="7518303" y="1000665"/>
                  <a:pt x="7450570" y="1102264"/>
                  <a:pt x="7699359" y="1060582"/>
                </a:cubicBezTo>
                <a:lnTo>
                  <a:pt x="7910375" y="1271597"/>
                </a:lnTo>
                <a:lnTo>
                  <a:pt x="8011974" y="1295043"/>
                </a:lnTo>
                <a:lnTo>
                  <a:pt x="8090129" y="1599843"/>
                </a:lnTo>
                <a:lnTo>
                  <a:pt x="8168282" y="1748336"/>
                </a:lnTo>
                <a:lnTo>
                  <a:pt x="8137021" y="1818673"/>
                </a:lnTo>
                <a:lnTo>
                  <a:pt x="8340221" y="2162551"/>
                </a:lnTo>
                <a:cubicBezTo>
                  <a:pt x="8387113" y="2221167"/>
                  <a:pt x="8397534" y="2087004"/>
                  <a:pt x="8418375" y="2170368"/>
                </a:cubicBezTo>
                <a:cubicBezTo>
                  <a:pt x="8439216" y="2253732"/>
                  <a:pt x="8447502" y="2533554"/>
                  <a:pt x="8465266" y="2662735"/>
                </a:cubicBezTo>
                <a:cubicBezTo>
                  <a:pt x="8483030" y="2791916"/>
                  <a:pt x="8503532" y="2810380"/>
                  <a:pt x="8524959" y="2945456"/>
                </a:cubicBezTo>
                <a:cubicBezTo>
                  <a:pt x="8477806" y="3065292"/>
                  <a:pt x="8477492" y="2982925"/>
                  <a:pt x="8498580" y="3084571"/>
                </a:cubicBezTo>
                <a:cubicBezTo>
                  <a:pt x="8525116" y="3212476"/>
                  <a:pt x="9067081" y="3534829"/>
                  <a:pt x="9017248" y="3555331"/>
                </a:cubicBezTo>
                <a:cubicBezTo>
                  <a:pt x="8967415" y="3575833"/>
                  <a:pt x="8934035" y="3542875"/>
                  <a:pt x="8633924" y="3687644"/>
                </a:cubicBezTo>
                <a:cubicBezTo>
                  <a:pt x="8467925" y="3728781"/>
                  <a:pt x="8305209" y="3832973"/>
                  <a:pt x="8200326" y="3945410"/>
                </a:cubicBezTo>
                <a:cubicBezTo>
                  <a:pt x="8095444" y="4057847"/>
                  <a:pt x="8125819" y="4237693"/>
                  <a:pt x="8004629" y="4362268"/>
                </a:cubicBezTo>
                <a:cubicBezTo>
                  <a:pt x="7883439" y="4486843"/>
                  <a:pt x="7746200" y="4667641"/>
                  <a:pt x="7473183" y="4692859"/>
                </a:cubicBezTo>
                <a:cubicBezTo>
                  <a:pt x="7384609" y="4760592"/>
                  <a:pt x="7495763" y="4948836"/>
                  <a:pt x="7284207" y="5134428"/>
                </a:cubicBezTo>
                <a:cubicBezTo>
                  <a:pt x="7208658" y="5209977"/>
                  <a:pt x="6928321" y="5173374"/>
                  <a:pt x="6784648" y="5213832"/>
                </a:cubicBezTo>
                <a:cubicBezTo>
                  <a:pt x="6640975" y="5254290"/>
                  <a:pt x="6646576" y="5305194"/>
                  <a:pt x="6422170" y="5377174"/>
                </a:cubicBezTo>
                <a:cubicBezTo>
                  <a:pt x="6197764" y="5449154"/>
                  <a:pt x="6318330" y="5340182"/>
                  <a:pt x="6206310" y="5389679"/>
                </a:cubicBezTo>
                <a:cubicBezTo>
                  <a:pt x="6031767" y="5420940"/>
                  <a:pt x="6342265" y="5369565"/>
                  <a:pt x="5903541" y="5275418"/>
                </a:cubicBezTo>
                <a:cubicBezTo>
                  <a:pt x="5594625" y="5237487"/>
                  <a:pt x="5953425" y="5340439"/>
                  <a:pt x="5536375" y="5326999"/>
                </a:cubicBezTo>
                <a:cubicBezTo>
                  <a:pt x="5348076" y="5306887"/>
                  <a:pt x="5420676" y="5387801"/>
                  <a:pt x="5162800" y="5289329"/>
                </a:cubicBezTo>
                <a:cubicBezTo>
                  <a:pt x="4963508" y="5338826"/>
                  <a:pt x="4791589" y="5336427"/>
                  <a:pt x="4546165" y="5409998"/>
                </a:cubicBezTo>
                <a:cubicBezTo>
                  <a:pt x="4397673" y="5423024"/>
                  <a:pt x="4195072" y="5503913"/>
                  <a:pt x="4038478" y="5521446"/>
                </a:cubicBezTo>
                <a:cubicBezTo>
                  <a:pt x="3881884" y="5538979"/>
                  <a:pt x="3752820" y="5511310"/>
                  <a:pt x="3606600" y="5515194"/>
                </a:cubicBezTo>
                <a:cubicBezTo>
                  <a:pt x="3460380" y="5519078"/>
                  <a:pt x="3633048" y="5579138"/>
                  <a:pt x="3161155" y="5544750"/>
                </a:cubicBezTo>
                <a:cubicBezTo>
                  <a:pt x="3014382" y="5565226"/>
                  <a:pt x="2722450" y="5561020"/>
                  <a:pt x="2526357" y="5563805"/>
                </a:cubicBezTo>
                <a:lnTo>
                  <a:pt x="1984594" y="5561462"/>
                </a:lnTo>
                <a:lnTo>
                  <a:pt x="860899" y="5562242"/>
                </a:lnTo>
                <a:cubicBezTo>
                  <a:pt x="534785" y="5564109"/>
                  <a:pt x="795120" y="5611740"/>
                  <a:pt x="27909" y="5572663"/>
                </a:cubicBezTo>
                <a:cubicBezTo>
                  <a:pt x="18791" y="4634816"/>
                  <a:pt x="-32661" y="1001967"/>
                  <a:pt x="32467" y="146182"/>
                </a:cubicBezTo>
                <a:cubicBezTo>
                  <a:pt x="253903" y="493966"/>
                  <a:pt x="88479" y="354591"/>
                  <a:pt x="251299" y="443165"/>
                </a:cubicBezTo>
                <a:cubicBezTo>
                  <a:pt x="414119" y="531739"/>
                  <a:pt x="815307" y="520018"/>
                  <a:pt x="1009389" y="677628"/>
                </a:cubicBezTo>
                <a:cubicBezTo>
                  <a:pt x="1203471" y="835238"/>
                  <a:pt x="1608570" y="1392735"/>
                  <a:pt x="1642437" y="1349750"/>
                </a:cubicBezTo>
                <a:cubicBezTo>
                  <a:pt x="1676304" y="1306765"/>
                  <a:pt x="2149133" y="2217258"/>
                  <a:pt x="2158251" y="1967166"/>
                </a:cubicBezTo>
                <a:cubicBezTo>
                  <a:pt x="2167369" y="1717074"/>
                  <a:pt x="2476617" y="1741991"/>
                  <a:pt x="2455235" y="1506059"/>
                </a:cubicBezTo>
                <a:lnTo>
                  <a:pt x="2608295" y="1168990"/>
                </a:lnTo>
                <a:close/>
              </a:path>
            </a:pathLst>
          </a:custGeom>
          <a:noFill/>
          <a:ln w="76200">
            <a:solidFill>
              <a:srgbClr val="00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a:extLst>
              <a:ext uri="{FF2B5EF4-FFF2-40B4-BE49-F238E27FC236}">
                <a16:creationId xmlns:a16="http://schemas.microsoft.com/office/drawing/2014/main" id="{529D603F-62A2-49AE-BAB7-F0FF1BB839B4}"/>
              </a:ext>
            </a:extLst>
          </p:cNvPr>
          <p:cNvSpPr/>
          <p:nvPr/>
        </p:nvSpPr>
        <p:spPr>
          <a:xfrm>
            <a:off x="79943" y="936712"/>
            <a:ext cx="1845810" cy="1747106"/>
          </a:xfrm>
          <a:prstGeom prst="rect">
            <a:avLst/>
          </a:prstGeom>
          <a:solidFill>
            <a:schemeClr val="bg1"/>
          </a:solidFill>
          <a:ln w="1905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テキスト ボックス 37">
            <a:extLst>
              <a:ext uri="{FF2B5EF4-FFF2-40B4-BE49-F238E27FC236}">
                <a16:creationId xmlns:a16="http://schemas.microsoft.com/office/drawing/2014/main" id="{C60674F6-E1C1-457D-9A15-FDBFD2ED00D6}"/>
              </a:ext>
            </a:extLst>
          </p:cNvPr>
          <p:cNvSpPr txBox="1"/>
          <p:nvPr/>
        </p:nvSpPr>
        <p:spPr>
          <a:xfrm>
            <a:off x="81813" y="964461"/>
            <a:ext cx="570875" cy="246221"/>
          </a:xfrm>
          <a:prstGeom prst="rect">
            <a:avLst/>
          </a:prstGeom>
          <a:noFill/>
        </p:spPr>
        <p:txBody>
          <a:bodyPr wrap="square" rtlCol="0">
            <a:spAutoFit/>
          </a:bodyPr>
          <a:lstStyle/>
          <a:p>
            <a:r>
              <a:rPr lang="ja-JP" altLang="en-US" sz="1000" b="1" dirty="0"/>
              <a:t>凡 例</a:t>
            </a:r>
            <a:endParaRPr kumimoji="1" lang="ja-JP" altLang="en-US" sz="1000" b="1" dirty="0"/>
          </a:p>
        </p:txBody>
      </p:sp>
      <p:sp>
        <p:nvSpPr>
          <p:cNvPr id="41" name="テキスト ボックス 40">
            <a:extLst>
              <a:ext uri="{FF2B5EF4-FFF2-40B4-BE49-F238E27FC236}">
                <a16:creationId xmlns:a16="http://schemas.microsoft.com/office/drawing/2014/main" id="{2881AEEA-C7DE-4346-9015-172C54550E4E}"/>
              </a:ext>
            </a:extLst>
          </p:cNvPr>
          <p:cNvSpPr txBox="1"/>
          <p:nvPr/>
        </p:nvSpPr>
        <p:spPr>
          <a:xfrm>
            <a:off x="460024" y="2144031"/>
            <a:ext cx="1720790" cy="230832"/>
          </a:xfrm>
          <a:prstGeom prst="rect">
            <a:avLst/>
          </a:prstGeom>
          <a:noFill/>
        </p:spPr>
        <p:txBody>
          <a:bodyPr wrap="square" rtlCol="0">
            <a:spAutoFit/>
          </a:bodyPr>
          <a:lstStyle/>
          <a:p>
            <a:r>
              <a:rPr kumimoji="1" lang="ja-JP" altLang="en-US" sz="900" b="1" dirty="0"/>
              <a:t>山地災害危険地区（山腹）</a:t>
            </a:r>
          </a:p>
        </p:txBody>
      </p:sp>
      <p:sp>
        <p:nvSpPr>
          <p:cNvPr id="42" name="正方形/長方形 41">
            <a:extLst>
              <a:ext uri="{FF2B5EF4-FFF2-40B4-BE49-F238E27FC236}">
                <a16:creationId xmlns:a16="http://schemas.microsoft.com/office/drawing/2014/main" id="{B925F7E2-D811-4A74-A9CE-EF6933E23008}"/>
              </a:ext>
            </a:extLst>
          </p:cNvPr>
          <p:cNvSpPr/>
          <p:nvPr/>
        </p:nvSpPr>
        <p:spPr>
          <a:xfrm>
            <a:off x="158622" y="2185261"/>
            <a:ext cx="344963" cy="150921"/>
          </a:xfrm>
          <a:prstGeom prst="rect">
            <a:avLst/>
          </a:prstGeom>
          <a:noFill/>
          <a:ln w="3175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テキスト ボックス 42">
            <a:extLst>
              <a:ext uri="{FF2B5EF4-FFF2-40B4-BE49-F238E27FC236}">
                <a16:creationId xmlns:a16="http://schemas.microsoft.com/office/drawing/2014/main" id="{CDFABB37-F0EE-4780-B5BC-D27E30204F20}"/>
              </a:ext>
            </a:extLst>
          </p:cNvPr>
          <p:cNvSpPr txBox="1"/>
          <p:nvPr/>
        </p:nvSpPr>
        <p:spPr>
          <a:xfrm>
            <a:off x="448989" y="2380149"/>
            <a:ext cx="1720789" cy="230832"/>
          </a:xfrm>
          <a:prstGeom prst="rect">
            <a:avLst/>
          </a:prstGeom>
          <a:noFill/>
        </p:spPr>
        <p:txBody>
          <a:bodyPr wrap="square" rtlCol="0">
            <a:spAutoFit/>
          </a:bodyPr>
          <a:lstStyle/>
          <a:p>
            <a:r>
              <a:rPr kumimoji="1" lang="ja-JP" altLang="en-US" sz="900" b="1" dirty="0"/>
              <a:t>山地災害危険地区（渓流）</a:t>
            </a:r>
          </a:p>
        </p:txBody>
      </p:sp>
      <p:sp>
        <p:nvSpPr>
          <p:cNvPr id="44" name="正方形/長方形 43">
            <a:extLst>
              <a:ext uri="{FF2B5EF4-FFF2-40B4-BE49-F238E27FC236}">
                <a16:creationId xmlns:a16="http://schemas.microsoft.com/office/drawing/2014/main" id="{0B04C46F-E3EC-4640-8C21-506B13E33B83}"/>
              </a:ext>
            </a:extLst>
          </p:cNvPr>
          <p:cNvSpPr/>
          <p:nvPr/>
        </p:nvSpPr>
        <p:spPr>
          <a:xfrm>
            <a:off x="155901" y="2413066"/>
            <a:ext cx="344963" cy="150921"/>
          </a:xfrm>
          <a:prstGeom prst="rect">
            <a:avLst/>
          </a:prstGeom>
          <a:noFill/>
          <a:ln w="31750">
            <a:solidFill>
              <a:srgbClr val="00206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テキスト ボックス 44">
            <a:extLst>
              <a:ext uri="{FF2B5EF4-FFF2-40B4-BE49-F238E27FC236}">
                <a16:creationId xmlns:a16="http://schemas.microsoft.com/office/drawing/2014/main" id="{4B6627DC-2CC4-4E2D-9E78-49DBE22D4F37}"/>
              </a:ext>
            </a:extLst>
          </p:cNvPr>
          <p:cNvSpPr txBox="1"/>
          <p:nvPr/>
        </p:nvSpPr>
        <p:spPr>
          <a:xfrm>
            <a:off x="440490" y="1201075"/>
            <a:ext cx="1015662" cy="246221"/>
          </a:xfrm>
          <a:prstGeom prst="rect">
            <a:avLst/>
          </a:prstGeom>
          <a:noFill/>
        </p:spPr>
        <p:txBody>
          <a:bodyPr wrap="square" rtlCol="0">
            <a:spAutoFit/>
          </a:bodyPr>
          <a:lstStyle/>
          <a:p>
            <a:r>
              <a:rPr kumimoji="1" lang="ja-JP" altLang="en-US" sz="1000" b="1" dirty="0"/>
              <a:t>①資源循環林</a:t>
            </a:r>
          </a:p>
        </p:txBody>
      </p:sp>
      <p:sp>
        <p:nvSpPr>
          <p:cNvPr id="46" name="テキスト ボックス 45">
            <a:extLst>
              <a:ext uri="{FF2B5EF4-FFF2-40B4-BE49-F238E27FC236}">
                <a16:creationId xmlns:a16="http://schemas.microsoft.com/office/drawing/2014/main" id="{BC9F51F6-2836-45EC-A163-14FE09783264}"/>
              </a:ext>
            </a:extLst>
          </p:cNvPr>
          <p:cNvSpPr txBox="1"/>
          <p:nvPr/>
        </p:nvSpPr>
        <p:spPr>
          <a:xfrm>
            <a:off x="432176" y="1434323"/>
            <a:ext cx="1598860" cy="230832"/>
          </a:xfrm>
          <a:prstGeom prst="rect">
            <a:avLst/>
          </a:prstGeom>
          <a:noFill/>
        </p:spPr>
        <p:txBody>
          <a:bodyPr wrap="square" rtlCol="0">
            <a:spAutoFit/>
          </a:bodyPr>
          <a:lstStyle/>
          <a:p>
            <a:r>
              <a:rPr lang="ja-JP" altLang="en-US" sz="900" b="1" dirty="0"/>
              <a:t>②広葉樹</a:t>
            </a:r>
            <a:r>
              <a:rPr kumimoji="1" lang="ja-JP" altLang="en-US" sz="900" b="1" dirty="0"/>
              <a:t>林への誘導・転換</a:t>
            </a:r>
          </a:p>
        </p:txBody>
      </p:sp>
      <p:sp>
        <p:nvSpPr>
          <p:cNvPr id="47" name="テキスト ボックス 46">
            <a:extLst>
              <a:ext uri="{FF2B5EF4-FFF2-40B4-BE49-F238E27FC236}">
                <a16:creationId xmlns:a16="http://schemas.microsoft.com/office/drawing/2014/main" id="{51C9043E-35B1-44E1-8167-C8B706CD45F9}"/>
              </a:ext>
            </a:extLst>
          </p:cNvPr>
          <p:cNvSpPr txBox="1"/>
          <p:nvPr/>
        </p:nvSpPr>
        <p:spPr>
          <a:xfrm>
            <a:off x="440489" y="1659606"/>
            <a:ext cx="1481916" cy="246221"/>
          </a:xfrm>
          <a:prstGeom prst="rect">
            <a:avLst/>
          </a:prstGeom>
          <a:noFill/>
        </p:spPr>
        <p:txBody>
          <a:bodyPr wrap="square" rtlCol="0">
            <a:spAutoFit/>
          </a:bodyPr>
          <a:lstStyle/>
          <a:p>
            <a:r>
              <a:rPr kumimoji="1" lang="ja-JP" altLang="en-US" sz="1000" b="1" dirty="0"/>
              <a:t>③資源管理</a:t>
            </a:r>
            <a:r>
              <a:rPr lang="ja-JP" altLang="en-US" sz="1000" b="1" dirty="0"/>
              <a:t>林</a:t>
            </a:r>
            <a:endParaRPr kumimoji="1" lang="ja-JP" altLang="en-US" sz="1000" b="1" dirty="0"/>
          </a:p>
        </p:txBody>
      </p:sp>
      <p:sp>
        <p:nvSpPr>
          <p:cNvPr id="48" name="テキスト ボックス 47">
            <a:extLst>
              <a:ext uri="{FF2B5EF4-FFF2-40B4-BE49-F238E27FC236}">
                <a16:creationId xmlns:a16="http://schemas.microsoft.com/office/drawing/2014/main" id="{D2738FC8-FC90-4F9E-AC5C-A2C66368672F}"/>
              </a:ext>
            </a:extLst>
          </p:cNvPr>
          <p:cNvSpPr txBox="1"/>
          <p:nvPr/>
        </p:nvSpPr>
        <p:spPr>
          <a:xfrm>
            <a:off x="437768" y="1881968"/>
            <a:ext cx="1481916" cy="246221"/>
          </a:xfrm>
          <a:prstGeom prst="rect">
            <a:avLst/>
          </a:prstGeom>
          <a:noFill/>
        </p:spPr>
        <p:txBody>
          <a:bodyPr wrap="square" rtlCol="0">
            <a:spAutoFit/>
          </a:bodyPr>
          <a:lstStyle/>
          <a:p>
            <a:r>
              <a:rPr lang="ja-JP" altLang="en-US" sz="1000" b="1" dirty="0"/>
              <a:t>④自然遷移林</a:t>
            </a:r>
            <a:endParaRPr kumimoji="1" lang="ja-JP" altLang="en-US" sz="1000" b="1" dirty="0"/>
          </a:p>
        </p:txBody>
      </p:sp>
      <p:sp>
        <p:nvSpPr>
          <p:cNvPr id="49" name="正方形/長方形 48">
            <a:extLst>
              <a:ext uri="{FF2B5EF4-FFF2-40B4-BE49-F238E27FC236}">
                <a16:creationId xmlns:a16="http://schemas.microsoft.com/office/drawing/2014/main" id="{3681DA1E-B085-46A9-A9E0-5D04EDEAA5F7}"/>
              </a:ext>
            </a:extLst>
          </p:cNvPr>
          <p:cNvSpPr/>
          <p:nvPr/>
        </p:nvSpPr>
        <p:spPr>
          <a:xfrm>
            <a:off x="138367" y="1473255"/>
            <a:ext cx="344963" cy="150921"/>
          </a:xfrm>
          <a:prstGeom prst="rect">
            <a:avLst/>
          </a:prstGeom>
          <a:solidFill>
            <a:schemeClr val="accent2">
              <a:lumMod val="50000"/>
            </a:scheme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 name="正方形/長方形 49">
            <a:extLst>
              <a:ext uri="{FF2B5EF4-FFF2-40B4-BE49-F238E27FC236}">
                <a16:creationId xmlns:a16="http://schemas.microsoft.com/office/drawing/2014/main" id="{C400A87D-B91E-4E41-A1F0-29B821641E31}"/>
              </a:ext>
            </a:extLst>
          </p:cNvPr>
          <p:cNvSpPr/>
          <p:nvPr/>
        </p:nvSpPr>
        <p:spPr>
          <a:xfrm>
            <a:off x="136553" y="1698227"/>
            <a:ext cx="344963" cy="150921"/>
          </a:xfrm>
          <a:prstGeom prst="rect">
            <a:avLst/>
          </a:prstGeom>
          <a:solidFill>
            <a:srgbClr val="5DD848"/>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 name="正方形/長方形 50">
            <a:extLst>
              <a:ext uri="{FF2B5EF4-FFF2-40B4-BE49-F238E27FC236}">
                <a16:creationId xmlns:a16="http://schemas.microsoft.com/office/drawing/2014/main" id="{6B6A2E1F-4B17-4CE3-B4A7-01840F572744}"/>
              </a:ext>
            </a:extLst>
          </p:cNvPr>
          <p:cNvSpPr/>
          <p:nvPr/>
        </p:nvSpPr>
        <p:spPr>
          <a:xfrm>
            <a:off x="141996" y="1923198"/>
            <a:ext cx="344963" cy="150921"/>
          </a:xfrm>
          <a:prstGeom prst="rect">
            <a:avLst/>
          </a:prstGeom>
          <a:solidFill>
            <a:srgbClr val="007E39"/>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 name="正方形/長方形 51">
            <a:extLst>
              <a:ext uri="{FF2B5EF4-FFF2-40B4-BE49-F238E27FC236}">
                <a16:creationId xmlns:a16="http://schemas.microsoft.com/office/drawing/2014/main" id="{E593F471-93A8-4845-8EA7-3F6A7D4F5875}"/>
              </a:ext>
            </a:extLst>
          </p:cNvPr>
          <p:cNvSpPr/>
          <p:nvPr/>
        </p:nvSpPr>
        <p:spPr>
          <a:xfrm>
            <a:off x="141089" y="1233770"/>
            <a:ext cx="344963" cy="150921"/>
          </a:xfrm>
          <a:prstGeom prst="rect">
            <a:avLst/>
          </a:prstGeom>
          <a:solidFill>
            <a:srgbClr val="FFC000"/>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テキスト ボックス 34">
            <a:extLst>
              <a:ext uri="{FF2B5EF4-FFF2-40B4-BE49-F238E27FC236}">
                <a16:creationId xmlns:a16="http://schemas.microsoft.com/office/drawing/2014/main" id="{DF24E57E-1F12-4F13-A784-6277335A6C47}"/>
              </a:ext>
            </a:extLst>
          </p:cNvPr>
          <p:cNvSpPr txBox="1"/>
          <p:nvPr/>
        </p:nvSpPr>
        <p:spPr>
          <a:xfrm>
            <a:off x="65935" y="5160893"/>
            <a:ext cx="1845810" cy="707886"/>
          </a:xfrm>
          <a:prstGeom prst="rect">
            <a:avLst/>
          </a:prstGeom>
          <a:noFill/>
        </p:spPr>
        <p:txBody>
          <a:bodyPr wrap="square">
            <a:spAutoFit/>
          </a:bodyPr>
          <a:lstStyle/>
          <a:p>
            <a:pPr>
              <a:lnSpc>
                <a:spcPts val="1600"/>
              </a:lnSpc>
            </a:pPr>
            <a:r>
              <a:rPr kumimoji="1" lang="ja-JP" altLang="en-US" sz="1400" dirty="0">
                <a:latin typeface="+mn-ea"/>
              </a:rPr>
              <a:t>　　　の枠内には</a:t>
            </a:r>
            <a:endParaRPr kumimoji="1" lang="en-US" altLang="ja-JP" sz="1400" dirty="0">
              <a:latin typeface="+mn-ea"/>
            </a:endParaRPr>
          </a:p>
          <a:p>
            <a:pPr>
              <a:lnSpc>
                <a:spcPts val="1600"/>
              </a:lnSpc>
            </a:pPr>
            <a:r>
              <a:rPr kumimoji="1" lang="ja-JP" altLang="en-US" sz="1400" dirty="0">
                <a:latin typeface="+mn-ea"/>
              </a:rPr>
              <a:t>２つの林班が存在している</a:t>
            </a:r>
            <a:endParaRPr kumimoji="1" lang="en-US" altLang="ja-JP" sz="1400" dirty="0">
              <a:latin typeface="+mn-ea"/>
            </a:endParaRPr>
          </a:p>
        </p:txBody>
      </p:sp>
      <p:sp>
        <p:nvSpPr>
          <p:cNvPr id="63" name="正方形/長方形 62">
            <a:extLst>
              <a:ext uri="{FF2B5EF4-FFF2-40B4-BE49-F238E27FC236}">
                <a16:creationId xmlns:a16="http://schemas.microsoft.com/office/drawing/2014/main" id="{3920420D-9FCA-42C8-A182-910634343B2D}"/>
              </a:ext>
            </a:extLst>
          </p:cNvPr>
          <p:cNvSpPr/>
          <p:nvPr/>
        </p:nvSpPr>
        <p:spPr>
          <a:xfrm>
            <a:off x="171908" y="5207403"/>
            <a:ext cx="457920" cy="169722"/>
          </a:xfrm>
          <a:prstGeom prst="rect">
            <a:avLst/>
          </a:prstGeom>
          <a:noFill/>
          <a:ln w="31750">
            <a:solidFill>
              <a:srgbClr val="00FFFF"/>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 name="スライド番号プレースホルダー 10">
            <a:extLst>
              <a:ext uri="{FF2B5EF4-FFF2-40B4-BE49-F238E27FC236}">
                <a16:creationId xmlns:a16="http://schemas.microsoft.com/office/drawing/2014/main" id="{CB2F4F96-EF10-4D4C-8E88-4D1C1D6D046B}"/>
              </a:ext>
            </a:extLst>
          </p:cNvPr>
          <p:cNvSpPr>
            <a:spLocks noGrp="1"/>
          </p:cNvSpPr>
          <p:nvPr>
            <p:ph type="sldNum" sz="quarter" idx="12"/>
          </p:nvPr>
        </p:nvSpPr>
        <p:spPr>
          <a:xfrm>
            <a:off x="7136743" y="6583496"/>
            <a:ext cx="2228850" cy="365125"/>
          </a:xfrm>
        </p:spPr>
        <p:txBody>
          <a:bodyPr/>
          <a:lstStyle/>
          <a:p>
            <a:fld id="{D2D8002D-B5B0-4BAC-B1F6-782DDCCE6D9C}" type="slidenum">
              <a:rPr kumimoji="1" lang="ja-JP" altLang="en-US" sz="2000" b="1"/>
              <a:t>25</a:t>
            </a:fld>
            <a:endParaRPr kumimoji="1" lang="ja-JP" altLang="en-US" sz="2000" b="1" dirty="0"/>
          </a:p>
        </p:txBody>
      </p:sp>
      <p:sp>
        <p:nvSpPr>
          <p:cNvPr id="67" name="フリーフォーム: 図形 66">
            <a:extLst>
              <a:ext uri="{FF2B5EF4-FFF2-40B4-BE49-F238E27FC236}">
                <a16:creationId xmlns:a16="http://schemas.microsoft.com/office/drawing/2014/main" id="{B75935C9-0B1D-4799-A9A0-99D897E68874}"/>
              </a:ext>
            </a:extLst>
          </p:cNvPr>
          <p:cNvSpPr/>
          <p:nvPr/>
        </p:nvSpPr>
        <p:spPr>
          <a:xfrm>
            <a:off x="1945784" y="963603"/>
            <a:ext cx="6530917" cy="3760797"/>
          </a:xfrm>
          <a:custGeom>
            <a:avLst/>
            <a:gdLst>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731520 w 3139440"/>
              <a:gd name="connsiteY11" fmla="*/ 2598420 h 2636520"/>
              <a:gd name="connsiteX12" fmla="*/ 754380 w 3139440"/>
              <a:gd name="connsiteY12" fmla="*/ 2407920 h 2636520"/>
              <a:gd name="connsiteX13" fmla="*/ 1043940 w 3139440"/>
              <a:gd name="connsiteY13" fmla="*/ 2141220 h 2636520"/>
              <a:gd name="connsiteX14" fmla="*/ 1203960 w 3139440"/>
              <a:gd name="connsiteY14" fmla="*/ 1859280 h 2636520"/>
              <a:gd name="connsiteX15" fmla="*/ 1379220 w 3139440"/>
              <a:gd name="connsiteY15" fmla="*/ 171450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49680 w 3139440"/>
              <a:gd name="connsiteY35" fmla="*/ 1112520 h 2636520"/>
              <a:gd name="connsiteX36" fmla="*/ 998220 w 3139440"/>
              <a:gd name="connsiteY36" fmla="*/ 1303020 h 2636520"/>
              <a:gd name="connsiteX37" fmla="*/ 922020 w 3139440"/>
              <a:gd name="connsiteY37" fmla="*/ 1363980 h 2636520"/>
              <a:gd name="connsiteX38" fmla="*/ 7467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731520 w 3139440"/>
              <a:gd name="connsiteY11" fmla="*/ 2598420 h 2636520"/>
              <a:gd name="connsiteX12" fmla="*/ 754380 w 3139440"/>
              <a:gd name="connsiteY12" fmla="*/ 2407920 h 2636520"/>
              <a:gd name="connsiteX13" fmla="*/ 1043940 w 3139440"/>
              <a:gd name="connsiteY13" fmla="*/ 2141220 h 2636520"/>
              <a:gd name="connsiteX14" fmla="*/ 1203960 w 3139440"/>
              <a:gd name="connsiteY14" fmla="*/ 1859280 h 2636520"/>
              <a:gd name="connsiteX15" fmla="*/ 1379220 w 3139440"/>
              <a:gd name="connsiteY15" fmla="*/ 171450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49680 w 3139440"/>
              <a:gd name="connsiteY35" fmla="*/ 1112520 h 2636520"/>
              <a:gd name="connsiteX36" fmla="*/ 998220 w 3139440"/>
              <a:gd name="connsiteY36" fmla="*/ 1303020 h 2636520"/>
              <a:gd name="connsiteX37" fmla="*/ 922020 w 3139440"/>
              <a:gd name="connsiteY37" fmla="*/ 1363980 h 2636520"/>
              <a:gd name="connsiteX38" fmla="*/ 7848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731520 w 3139440"/>
              <a:gd name="connsiteY11" fmla="*/ 2598420 h 2636520"/>
              <a:gd name="connsiteX12" fmla="*/ 754380 w 3139440"/>
              <a:gd name="connsiteY12" fmla="*/ 2407920 h 2636520"/>
              <a:gd name="connsiteX13" fmla="*/ 1043940 w 3139440"/>
              <a:gd name="connsiteY13" fmla="*/ 2141220 h 2636520"/>
              <a:gd name="connsiteX14" fmla="*/ 1203960 w 3139440"/>
              <a:gd name="connsiteY14" fmla="*/ 1859280 h 2636520"/>
              <a:gd name="connsiteX15" fmla="*/ 1379220 w 3139440"/>
              <a:gd name="connsiteY15" fmla="*/ 171450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49680 w 3139440"/>
              <a:gd name="connsiteY35" fmla="*/ 1112520 h 2636520"/>
              <a:gd name="connsiteX36" fmla="*/ 1013460 w 3139440"/>
              <a:gd name="connsiteY36" fmla="*/ 1280160 h 2636520"/>
              <a:gd name="connsiteX37" fmla="*/ 922020 w 3139440"/>
              <a:gd name="connsiteY37" fmla="*/ 1363980 h 2636520"/>
              <a:gd name="connsiteX38" fmla="*/ 7848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731520 w 3139440"/>
              <a:gd name="connsiteY11" fmla="*/ 2598420 h 2636520"/>
              <a:gd name="connsiteX12" fmla="*/ 754380 w 3139440"/>
              <a:gd name="connsiteY12" fmla="*/ 2407920 h 2636520"/>
              <a:gd name="connsiteX13" fmla="*/ 1043940 w 3139440"/>
              <a:gd name="connsiteY13" fmla="*/ 2141220 h 2636520"/>
              <a:gd name="connsiteX14" fmla="*/ 1203960 w 3139440"/>
              <a:gd name="connsiteY14" fmla="*/ 1859280 h 2636520"/>
              <a:gd name="connsiteX15" fmla="*/ 1394460 w 3139440"/>
              <a:gd name="connsiteY15" fmla="*/ 173736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49680 w 3139440"/>
              <a:gd name="connsiteY35" fmla="*/ 1112520 h 2636520"/>
              <a:gd name="connsiteX36" fmla="*/ 1013460 w 3139440"/>
              <a:gd name="connsiteY36" fmla="*/ 1280160 h 2636520"/>
              <a:gd name="connsiteX37" fmla="*/ 922020 w 3139440"/>
              <a:gd name="connsiteY37" fmla="*/ 1363980 h 2636520"/>
              <a:gd name="connsiteX38" fmla="*/ 7848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731520 w 3139440"/>
              <a:gd name="connsiteY11" fmla="*/ 2598420 h 2636520"/>
              <a:gd name="connsiteX12" fmla="*/ 754380 w 3139440"/>
              <a:gd name="connsiteY12" fmla="*/ 2407920 h 2636520"/>
              <a:gd name="connsiteX13" fmla="*/ 1043940 w 3139440"/>
              <a:gd name="connsiteY13" fmla="*/ 2141220 h 2636520"/>
              <a:gd name="connsiteX14" fmla="*/ 1203960 w 3139440"/>
              <a:gd name="connsiteY14" fmla="*/ 1859280 h 2636520"/>
              <a:gd name="connsiteX15" fmla="*/ 1394460 w 3139440"/>
              <a:gd name="connsiteY15" fmla="*/ 173736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11580 w 3139440"/>
              <a:gd name="connsiteY35" fmla="*/ 1120140 h 2636520"/>
              <a:gd name="connsiteX36" fmla="*/ 1013460 w 3139440"/>
              <a:gd name="connsiteY36" fmla="*/ 1280160 h 2636520"/>
              <a:gd name="connsiteX37" fmla="*/ 922020 w 3139440"/>
              <a:gd name="connsiteY37" fmla="*/ 1363980 h 2636520"/>
              <a:gd name="connsiteX38" fmla="*/ 7848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731520 w 3139440"/>
              <a:gd name="connsiteY11" fmla="*/ 2598420 h 2636520"/>
              <a:gd name="connsiteX12" fmla="*/ 754380 w 3139440"/>
              <a:gd name="connsiteY12" fmla="*/ 2407920 h 2636520"/>
              <a:gd name="connsiteX13" fmla="*/ 1043940 w 3139440"/>
              <a:gd name="connsiteY13" fmla="*/ 2141220 h 2636520"/>
              <a:gd name="connsiteX14" fmla="*/ 1203960 w 3139440"/>
              <a:gd name="connsiteY14" fmla="*/ 1859280 h 2636520"/>
              <a:gd name="connsiteX15" fmla="*/ 1394460 w 3139440"/>
              <a:gd name="connsiteY15" fmla="*/ 173736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11580 w 3139440"/>
              <a:gd name="connsiteY35" fmla="*/ 1120140 h 2636520"/>
              <a:gd name="connsiteX36" fmla="*/ 1013460 w 3139440"/>
              <a:gd name="connsiteY36" fmla="*/ 1280160 h 2636520"/>
              <a:gd name="connsiteX37" fmla="*/ 922020 w 3139440"/>
              <a:gd name="connsiteY37" fmla="*/ 1363980 h 2636520"/>
              <a:gd name="connsiteX38" fmla="*/ 7848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731520 w 3139440"/>
              <a:gd name="connsiteY11" fmla="*/ 2598420 h 2636520"/>
              <a:gd name="connsiteX12" fmla="*/ 754380 w 3139440"/>
              <a:gd name="connsiteY12" fmla="*/ 2407920 h 2636520"/>
              <a:gd name="connsiteX13" fmla="*/ 1043940 w 3139440"/>
              <a:gd name="connsiteY13" fmla="*/ 2141220 h 2636520"/>
              <a:gd name="connsiteX14" fmla="*/ 1203960 w 3139440"/>
              <a:gd name="connsiteY14" fmla="*/ 1859280 h 2636520"/>
              <a:gd name="connsiteX15" fmla="*/ 1394460 w 3139440"/>
              <a:gd name="connsiteY15" fmla="*/ 173736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11580 w 3139440"/>
              <a:gd name="connsiteY35" fmla="*/ 1120140 h 2636520"/>
              <a:gd name="connsiteX36" fmla="*/ 1013460 w 3139440"/>
              <a:gd name="connsiteY36" fmla="*/ 1280160 h 2636520"/>
              <a:gd name="connsiteX37" fmla="*/ 922020 w 3139440"/>
              <a:gd name="connsiteY37" fmla="*/ 1363980 h 2636520"/>
              <a:gd name="connsiteX38" fmla="*/ 7848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086100"/>
              <a:gd name="connsiteY0" fmla="*/ 3309620 h 4185920"/>
              <a:gd name="connsiteX1" fmla="*/ 259080 w 3086100"/>
              <a:gd name="connsiteY1" fmla="*/ 3462020 h 4185920"/>
              <a:gd name="connsiteX2" fmla="*/ 335280 w 3086100"/>
              <a:gd name="connsiteY2" fmla="*/ 3622040 h 4185920"/>
              <a:gd name="connsiteX3" fmla="*/ 358140 w 3086100"/>
              <a:gd name="connsiteY3" fmla="*/ 3751580 h 4185920"/>
              <a:gd name="connsiteX4" fmla="*/ 274320 w 3086100"/>
              <a:gd name="connsiteY4" fmla="*/ 3835400 h 4185920"/>
              <a:gd name="connsiteX5" fmla="*/ 152400 w 3086100"/>
              <a:gd name="connsiteY5" fmla="*/ 3728720 h 4185920"/>
              <a:gd name="connsiteX6" fmla="*/ 137160 w 3086100"/>
              <a:gd name="connsiteY6" fmla="*/ 3728720 h 4185920"/>
              <a:gd name="connsiteX7" fmla="*/ 91440 w 3086100"/>
              <a:gd name="connsiteY7" fmla="*/ 3888740 h 4185920"/>
              <a:gd name="connsiteX8" fmla="*/ 0 w 3086100"/>
              <a:gd name="connsiteY8" fmla="*/ 4056380 h 4185920"/>
              <a:gd name="connsiteX9" fmla="*/ 205740 w 3086100"/>
              <a:gd name="connsiteY9" fmla="*/ 4140200 h 4185920"/>
              <a:gd name="connsiteX10" fmla="*/ 655320 w 3086100"/>
              <a:gd name="connsiteY10" fmla="*/ 4185920 h 4185920"/>
              <a:gd name="connsiteX11" fmla="*/ 731520 w 3086100"/>
              <a:gd name="connsiteY11" fmla="*/ 4147820 h 4185920"/>
              <a:gd name="connsiteX12" fmla="*/ 754380 w 3086100"/>
              <a:gd name="connsiteY12" fmla="*/ 3957320 h 4185920"/>
              <a:gd name="connsiteX13" fmla="*/ 1043940 w 3086100"/>
              <a:gd name="connsiteY13" fmla="*/ 3690620 h 4185920"/>
              <a:gd name="connsiteX14" fmla="*/ 1203960 w 3086100"/>
              <a:gd name="connsiteY14" fmla="*/ 3408680 h 4185920"/>
              <a:gd name="connsiteX15" fmla="*/ 1394460 w 3086100"/>
              <a:gd name="connsiteY15" fmla="*/ 3286760 h 4185920"/>
              <a:gd name="connsiteX16" fmla="*/ 1478280 w 3086100"/>
              <a:gd name="connsiteY16" fmla="*/ 3187700 h 4185920"/>
              <a:gd name="connsiteX17" fmla="*/ 1600200 w 3086100"/>
              <a:gd name="connsiteY17" fmla="*/ 3050540 h 4185920"/>
              <a:gd name="connsiteX18" fmla="*/ 1684020 w 3086100"/>
              <a:gd name="connsiteY18" fmla="*/ 2814320 h 4185920"/>
              <a:gd name="connsiteX19" fmla="*/ 1844040 w 3086100"/>
              <a:gd name="connsiteY19" fmla="*/ 2684780 h 4185920"/>
              <a:gd name="connsiteX20" fmla="*/ 2156460 w 3086100"/>
              <a:gd name="connsiteY20" fmla="*/ 2555240 h 4185920"/>
              <a:gd name="connsiteX21" fmla="*/ 2202180 w 3086100"/>
              <a:gd name="connsiteY21" fmla="*/ 2463800 h 4185920"/>
              <a:gd name="connsiteX22" fmla="*/ 2377440 w 3086100"/>
              <a:gd name="connsiteY22" fmla="*/ 2235200 h 4185920"/>
              <a:gd name="connsiteX23" fmla="*/ 2446020 w 3086100"/>
              <a:gd name="connsiteY23" fmla="*/ 2204720 h 4185920"/>
              <a:gd name="connsiteX24" fmla="*/ 2567940 w 3086100"/>
              <a:gd name="connsiteY24" fmla="*/ 2159000 h 4185920"/>
              <a:gd name="connsiteX25" fmla="*/ 2682240 w 3086100"/>
              <a:gd name="connsiteY25" fmla="*/ 2006600 h 4185920"/>
              <a:gd name="connsiteX26" fmla="*/ 3063240 w 3086100"/>
              <a:gd name="connsiteY26" fmla="*/ 1899920 h 4185920"/>
              <a:gd name="connsiteX27" fmla="*/ 3086100 w 3086100"/>
              <a:gd name="connsiteY27" fmla="*/ 1770380 h 4185920"/>
              <a:gd name="connsiteX28" fmla="*/ 2783840 w 3086100"/>
              <a:gd name="connsiteY28" fmla="*/ 0 h 4185920"/>
              <a:gd name="connsiteX29" fmla="*/ 2484120 w 3086100"/>
              <a:gd name="connsiteY29" fmla="*/ 1732280 h 4185920"/>
              <a:gd name="connsiteX30" fmla="*/ 2209800 w 3086100"/>
              <a:gd name="connsiteY30" fmla="*/ 1739900 h 4185920"/>
              <a:gd name="connsiteX31" fmla="*/ 2095500 w 3086100"/>
              <a:gd name="connsiteY31" fmla="*/ 1762760 h 4185920"/>
              <a:gd name="connsiteX32" fmla="*/ 1905000 w 3086100"/>
              <a:gd name="connsiteY32" fmla="*/ 1899920 h 4185920"/>
              <a:gd name="connsiteX33" fmla="*/ 1752600 w 3086100"/>
              <a:gd name="connsiteY33" fmla="*/ 1960880 h 4185920"/>
              <a:gd name="connsiteX34" fmla="*/ 1287780 w 3086100"/>
              <a:gd name="connsiteY34" fmla="*/ 2395220 h 4185920"/>
              <a:gd name="connsiteX35" fmla="*/ 1211580 w 3086100"/>
              <a:gd name="connsiteY35" fmla="*/ 2669540 h 4185920"/>
              <a:gd name="connsiteX36" fmla="*/ 1013460 w 3086100"/>
              <a:gd name="connsiteY36" fmla="*/ 2829560 h 4185920"/>
              <a:gd name="connsiteX37" fmla="*/ 922020 w 3086100"/>
              <a:gd name="connsiteY37" fmla="*/ 2913380 h 4185920"/>
              <a:gd name="connsiteX38" fmla="*/ 784860 w 3086100"/>
              <a:gd name="connsiteY38" fmla="*/ 3172460 h 4185920"/>
              <a:gd name="connsiteX39" fmla="*/ 563880 w 3086100"/>
              <a:gd name="connsiteY39" fmla="*/ 3172460 h 4185920"/>
              <a:gd name="connsiteX40" fmla="*/ 419100 w 3086100"/>
              <a:gd name="connsiteY40" fmla="*/ 3172460 h 4185920"/>
              <a:gd name="connsiteX41" fmla="*/ 213360 w 3086100"/>
              <a:gd name="connsiteY41" fmla="*/ 3309620 h 4185920"/>
              <a:gd name="connsiteX0" fmla="*/ 213360 w 3086100"/>
              <a:gd name="connsiteY0" fmla="*/ 3309620 h 4185920"/>
              <a:gd name="connsiteX1" fmla="*/ 259080 w 3086100"/>
              <a:gd name="connsiteY1" fmla="*/ 3462020 h 4185920"/>
              <a:gd name="connsiteX2" fmla="*/ 335280 w 3086100"/>
              <a:gd name="connsiteY2" fmla="*/ 3622040 h 4185920"/>
              <a:gd name="connsiteX3" fmla="*/ 358140 w 3086100"/>
              <a:gd name="connsiteY3" fmla="*/ 3751580 h 4185920"/>
              <a:gd name="connsiteX4" fmla="*/ 274320 w 3086100"/>
              <a:gd name="connsiteY4" fmla="*/ 3835400 h 4185920"/>
              <a:gd name="connsiteX5" fmla="*/ 152400 w 3086100"/>
              <a:gd name="connsiteY5" fmla="*/ 3728720 h 4185920"/>
              <a:gd name="connsiteX6" fmla="*/ 137160 w 3086100"/>
              <a:gd name="connsiteY6" fmla="*/ 3728720 h 4185920"/>
              <a:gd name="connsiteX7" fmla="*/ 91440 w 3086100"/>
              <a:gd name="connsiteY7" fmla="*/ 3888740 h 4185920"/>
              <a:gd name="connsiteX8" fmla="*/ 0 w 3086100"/>
              <a:gd name="connsiteY8" fmla="*/ 4056380 h 4185920"/>
              <a:gd name="connsiteX9" fmla="*/ 205740 w 3086100"/>
              <a:gd name="connsiteY9" fmla="*/ 4140200 h 4185920"/>
              <a:gd name="connsiteX10" fmla="*/ 655320 w 3086100"/>
              <a:gd name="connsiteY10" fmla="*/ 4185920 h 4185920"/>
              <a:gd name="connsiteX11" fmla="*/ 731520 w 3086100"/>
              <a:gd name="connsiteY11" fmla="*/ 4147820 h 4185920"/>
              <a:gd name="connsiteX12" fmla="*/ 754380 w 3086100"/>
              <a:gd name="connsiteY12" fmla="*/ 3957320 h 4185920"/>
              <a:gd name="connsiteX13" fmla="*/ 1043940 w 3086100"/>
              <a:gd name="connsiteY13" fmla="*/ 3690620 h 4185920"/>
              <a:gd name="connsiteX14" fmla="*/ 1203960 w 3086100"/>
              <a:gd name="connsiteY14" fmla="*/ 3408680 h 4185920"/>
              <a:gd name="connsiteX15" fmla="*/ 1394460 w 3086100"/>
              <a:gd name="connsiteY15" fmla="*/ 3286760 h 4185920"/>
              <a:gd name="connsiteX16" fmla="*/ 1478280 w 3086100"/>
              <a:gd name="connsiteY16" fmla="*/ 3187700 h 4185920"/>
              <a:gd name="connsiteX17" fmla="*/ 1600200 w 3086100"/>
              <a:gd name="connsiteY17" fmla="*/ 3050540 h 4185920"/>
              <a:gd name="connsiteX18" fmla="*/ 1684020 w 3086100"/>
              <a:gd name="connsiteY18" fmla="*/ 2814320 h 4185920"/>
              <a:gd name="connsiteX19" fmla="*/ 1844040 w 3086100"/>
              <a:gd name="connsiteY19" fmla="*/ 2684780 h 4185920"/>
              <a:gd name="connsiteX20" fmla="*/ 2156460 w 3086100"/>
              <a:gd name="connsiteY20" fmla="*/ 2555240 h 4185920"/>
              <a:gd name="connsiteX21" fmla="*/ 2202180 w 3086100"/>
              <a:gd name="connsiteY21" fmla="*/ 2463800 h 4185920"/>
              <a:gd name="connsiteX22" fmla="*/ 2377440 w 3086100"/>
              <a:gd name="connsiteY22" fmla="*/ 2235200 h 4185920"/>
              <a:gd name="connsiteX23" fmla="*/ 2446020 w 3086100"/>
              <a:gd name="connsiteY23" fmla="*/ 2204720 h 4185920"/>
              <a:gd name="connsiteX24" fmla="*/ 2567940 w 3086100"/>
              <a:gd name="connsiteY24" fmla="*/ 2159000 h 4185920"/>
              <a:gd name="connsiteX25" fmla="*/ 2682240 w 3086100"/>
              <a:gd name="connsiteY25" fmla="*/ 2006600 h 4185920"/>
              <a:gd name="connsiteX26" fmla="*/ 3063240 w 3086100"/>
              <a:gd name="connsiteY26" fmla="*/ 1899920 h 4185920"/>
              <a:gd name="connsiteX27" fmla="*/ 3086100 w 3086100"/>
              <a:gd name="connsiteY27" fmla="*/ 1770380 h 4185920"/>
              <a:gd name="connsiteX28" fmla="*/ 2783840 w 3086100"/>
              <a:gd name="connsiteY28" fmla="*/ 0 h 4185920"/>
              <a:gd name="connsiteX29" fmla="*/ 2585720 w 3086100"/>
              <a:gd name="connsiteY29" fmla="*/ 123613 h 4185920"/>
              <a:gd name="connsiteX30" fmla="*/ 2209800 w 3086100"/>
              <a:gd name="connsiteY30" fmla="*/ 1739900 h 4185920"/>
              <a:gd name="connsiteX31" fmla="*/ 2095500 w 3086100"/>
              <a:gd name="connsiteY31" fmla="*/ 1762760 h 4185920"/>
              <a:gd name="connsiteX32" fmla="*/ 1905000 w 3086100"/>
              <a:gd name="connsiteY32" fmla="*/ 1899920 h 4185920"/>
              <a:gd name="connsiteX33" fmla="*/ 1752600 w 3086100"/>
              <a:gd name="connsiteY33" fmla="*/ 1960880 h 4185920"/>
              <a:gd name="connsiteX34" fmla="*/ 1287780 w 3086100"/>
              <a:gd name="connsiteY34" fmla="*/ 2395220 h 4185920"/>
              <a:gd name="connsiteX35" fmla="*/ 1211580 w 3086100"/>
              <a:gd name="connsiteY35" fmla="*/ 2669540 h 4185920"/>
              <a:gd name="connsiteX36" fmla="*/ 1013460 w 3086100"/>
              <a:gd name="connsiteY36" fmla="*/ 2829560 h 4185920"/>
              <a:gd name="connsiteX37" fmla="*/ 922020 w 3086100"/>
              <a:gd name="connsiteY37" fmla="*/ 2913380 h 4185920"/>
              <a:gd name="connsiteX38" fmla="*/ 784860 w 3086100"/>
              <a:gd name="connsiteY38" fmla="*/ 3172460 h 4185920"/>
              <a:gd name="connsiteX39" fmla="*/ 563880 w 3086100"/>
              <a:gd name="connsiteY39" fmla="*/ 3172460 h 4185920"/>
              <a:gd name="connsiteX40" fmla="*/ 419100 w 3086100"/>
              <a:gd name="connsiteY40" fmla="*/ 3172460 h 4185920"/>
              <a:gd name="connsiteX41" fmla="*/ 213360 w 3086100"/>
              <a:gd name="connsiteY41" fmla="*/ 3309620 h 4185920"/>
              <a:gd name="connsiteX0" fmla="*/ 213360 w 3086100"/>
              <a:gd name="connsiteY0" fmla="*/ 3309620 h 4185920"/>
              <a:gd name="connsiteX1" fmla="*/ 259080 w 3086100"/>
              <a:gd name="connsiteY1" fmla="*/ 3462020 h 4185920"/>
              <a:gd name="connsiteX2" fmla="*/ 335280 w 3086100"/>
              <a:gd name="connsiteY2" fmla="*/ 3622040 h 4185920"/>
              <a:gd name="connsiteX3" fmla="*/ 358140 w 3086100"/>
              <a:gd name="connsiteY3" fmla="*/ 3751580 h 4185920"/>
              <a:gd name="connsiteX4" fmla="*/ 274320 w 3086100"/>
              <a:gd name="connsiteY4" fmla="*/ 3835400 h 4185920"/>
              <a:gd name="connsiteX5" fmla="*/ 152400 w 3086100"/>
              <a:gd name="connsiteY5" fmla="*/ 3728720 h 4185920"/>
              <a:gd name="connsiteX6" fmla="*/ 137160 w 3086100"/>
              <a:gd name="connsiteY6" fmla="*/ 3728720 h 4185920"/>
              <a:gd name="connsiteX7" fmla="*/ 91440 w 3086100"/>
              <a:gd name="connsiteY7" fmla="*/ 3888740 h 4185920"/>
              <a:gd name="connsiteX8" fmla="*/ 0 w 3086100"/>
              <a:gd name="connsiteY8" fmla="*/ 4056380 h 4185920"/>
              <a:gd name="connsiteX9" fmla="*/ 205740 w 3086100"/>
              <a:gd name="connsiteY9" fmla="*/ 4140200 h 4185920"/>
              <a:gd name="connsiteX10" fmla="*/ 655320 w 3086100"/>
              <a:gd name="connsiteY10" fmla="*/ 4185920 h 4185920"/>
              <a:gd name="connsiteX11" fmla="*/ 731520 w 3086100"/>
              <a:gd name="connsiteY11" fmla="*/ 4147820 h 4185920"/>
              <a:gd name="connsiteX12" fmla="*/ 754380 w 3086100"/>
              <a:gd name="connsiteY12" fmla="*/ 3957320 h 4185920"/>
              <a:gd name="connsiteX13" fmla="*/ 1043940 w 3086100"/>
              <a:gd name="connsiteY13" fmla="*/ 3690620 h 4185920"/>
              <a:gd name="connsiteX14" fmla="*/ 1203960 w 3086100"/>
              <a:gd name="connsiteY14" fmla="*/ 3408680 h 4185920"/>
              <a:gd name="connsiteX15" fmla="*/ 1394460 w 3086100"/>
              <a:gd name="connsiteY15" fmla="*/ 3286760 h 4185920"/>
              <a:gd name="connsiteX16" fmla="*/ 1478280 w 3086100"/>
              <a:gd name="connsiteY16" fmla="*/ 3187700 h 4185920"/>
              <a:gd name="connsiteX17" fmla="*/ 1600200 w 3086100"/>
              <a:gd name="connsiteY17" fmla="*/ 3050540 h 4185920"/>
              <a:gd name="connsiteX18" fmla="*/ 1684020 w 3086100"/>
              <a:gd name="connsiteY18" fmla="*/ 2814320 h 4185920"/>
              <a:gd name="connsiteX19" fmla="*/ 1844040 w 3086100"/>
              <a:gd name="connsiteY19" fmla="*/ 2684780 h 4185920"/>
              <a:gd name="connsiteX20" fmla="*/ 2156460 w 3086100"/>
              <a:gd name="connsiteY20" fmla="*/ 2555240 h 4185920"/>
              <a:gd name="connsiteX21" fmla="*/ 2202180 w 3086100"/>
              <a:gd name="connsiteY21" fmla="*/ 2463800 h 4185920"/>
              <a:gd name="connsiteX22" fmla="*/ 2377440 w 3086100"/>
              <a:gd name="connsiteY22" fmla="*/ 2235200 h 4185920"/>
              <a:gd name="connsiteX23" fmla="*/ 2446020 w 3086100"/>
              <a:gd name="connsiteY23" fmla="*/ 2204720 h 4185920"/>
              <a:gd name="connsiteX24" fmla="*/ 2567940 w 3086100"/>
              <a:gd name="connsiteY24" fmla="*/ 2159000 h 4185920"/>
              <a:gd name="connsiteX25" fmla="*/ 2682240 w 3086100"/>
              <a:gd name="connsiteY25" fmla="*/ 2006600 h 4185920"/>
              <a:gd name="connsiteX26" fmla="*/ 3063240 w 3086100"/>
              <a:gd name="connsiteY26" fmla="*/ 1899920 h 4185920"/>
              <a:gd name="connsiteX27" fmla="*/ 3086100 w 3086100"/>
              <a:gd name="connsiteY27" fmla="*/ 1770380 h 4185920"/>
              <a:gd name="connsiteX28" fmla="*/ 2783840 w 3086100"/>
              <a:gd name="connsiteY28" fmla="*/ 0 h 4185920"/>
              <a:gd name="connsiteX29" fmla="*/ 2585720 w 3086100"/>
              <a:gd name="connsiteY29" fmla="*/ 123613 h 4185920"/>
              <a:gd name="connsiteX30" fmla="*/ 2404534 w 3086100"/>
              <a:gd name="connsiteY30" fmla="*/ 215900 h 4185920"/>
              <a:gd name="connsiteX31" fmla="*/ 2095500 w 3086100"/>
              <a:gd name="connsiteY31" fmla="*/ 1762760 h 4185920"/>
              <a:gd name="connsiteX32" fmla="*/ 1905000 w 3086100"/>
              <a:gd name="connsiteY32" fmla="*/ 1899920 h 4185920"/>
              <a:gd name="connsiteX33" fmla="*/ 1752600 w 3086100"/>
              <a:gd name="connsiteY33" fmla="*/ 1960880 h 4185920"/>
              <a:gd name="connsiteX34" fmla="*/ 1287780 w 3086100"/>
              <a:gd name="connsiteY34" fmla="*/ 2395220 h 4185920"/>
              <a:gd name="connsiteX35" fmla="*/ 1211580 w 3086100"/>
              <a:gd name="connsiteY35" fmla="*/ 2669540 h 4185920"/>
              <a:gd name="connsiteX36" fmla="*/ 1013460 w 3086100"/>
              <a:gd name="connsiteY36" fmla="*/ 2829560 h 4185920"/>
              <a:gd name="connsiteX37" fmla="*/ 922020 w 3086100"/>
              <a:gd name="connsiteY37" fmla="*/ 2913380 h 4185920"/>
              <a:gd name="connsiteX38" fmla="*/ 784860 w 3086100"/>
              <a:gd name="connsiteY38" fmla="*/ 3172460 h 4185920"/>
              <a:gd name="connsiteX39" fmla="*/ 563880 w 3086100"/>
              <a:gd name="connsiteY39" fmla="*/ 3172460 h 4185920"/>
              <a:gd name="connsiteX40" fmla="*/ 419100 w 3086100"/>
              <a:gd name="connsiteY40" fmla="*/ 3172460 h 4185920"/>
              <a:gd name="connsiteX41" fmla="*/ 213360 w 3086100"/>
              <a:gd name="connsiteY41" fmla="*/ 3309620 h 4185920"/>
              <a:gd name="connsiteX0" fmla="*/ 213360 w 3086100"/>
              <a:gd name="connsiteY0" fmla="*/ 3309620 h 4185920"/>
              <a:gd name="connsiteX1" fmla="*/ 259080 w 3086100"/>
              <a:gd name="connsiteY1" fmla="*/ 3462020 h 4185920"/>
              <a:gd name="connsiteX2" fmla="*/ 335280 w 3086100"/>
              <a:gd name="connsiteY2" fmla="*/ 3622040 h 4185920"/>
              <a:gd name="connsiteX3" fmla="*/ 358140 w 3086100"/>
              <a:gd name="connsiteY3" fmla="*/ 3751580 h 4185920"/>
              <a:gd name="connsiteX4" fmla="*/ 274320 w 3086100"/>
              <a:gd name="connsiteY4" fmla="*/ 3835400 h 4185920"/>
              <a:gd name="connsiteX5" fmla="*/ 152400 w 3086100"/>
              <a:gd name="connsiteY5" fmla="*/ 3728720 h 4185920"/>
              <a:gd name="connsiteX6" fmla="*/ 137160 w 3086100"/>
              <a:gd name="connsiteY6" fmla="*/ 3728720 h 4185920"/>
              <a:gd name="connsiteX7" fmla="*/ 91440 w 3086100"/>
              <a:gd name="connsiteY7" fmla="*/ 3888740 h 4185920"/>
              <a:gd name="connsiteX8" fmla="*/ 0 w 3086100"/>
              <a:gd name="connsiteY8" fmla="*/ 4056380 h 4185920"/>
              <a:gd name="connsiteX9" fmla="*/ 205740 w 3086100"/>
              <a:gd name="connsiteY9" fmla="*/ 4140200 h 4185920"/>
              <a:gd name="connsiteX10" fmla="*/ 655320 w 3086100"/>
              <a:gd name="connsiteY10" fmla="*/ 4185920 h 4185920"/>
              <a:gd name="connsiteX11" fmla="*/ 731520 w 3086100"/>
              <a:gd name="connsiteY11" fmla="*/ 4147820 h 4185920"/>
              <a:gd name="connsiteX12" fmla="*/ 754380 w 3086100"/>
              <a:gd name="connsiteY12" fmla="*/ 3957320 h 4185920"/>
              <a:gd name="connsiteX13" fmla="*/ 1043940 w 3086100"/>
              <a:gd name="connsiteY13" fmla="*/ 3690620 h 4185920"/>
              <a:gd name="connsiteX14" fmla="*/ 1203960 w 3086100"/>
              <a:gd name="connsiteY14" fmla="*/ 3408680 h 4185920"/>
              <a:gd name="connsiteX15" fmla="*/ 1394460 w 3086100"/>
              <a:gd name="connsiteY15" fmla="*/ 3286760 h 4185920"/>
              <a:gd name="connsiteX16" fmla="*/ 1478280 w 3086100"/>
              <a:gd name="connsiteY16" fmla="*/ 3187700 h 4185920"/>
              <a:gd name="connsiteX17" fmla="*/ 1600200 w 3086100"/>
              <a:gd name="connsiteY17" fmla="*/ 3050540 h 4185920"/>
              <a:gd name="connsiteX18" fmla="*/ 1684020 w 3086100"/>
              <a:gd name="connsiteY18" fmla="*/ 2814320 h 4185920"/>
              <a:gd name="connsiteX19" fmla="*/ 1844040 w 3086100"/>
              <a:gd name="connsiteY19" fmla="*/ 2684780 h 4185920"/>
              <a:gd name="connsiteX20" fmla="*/ 2156460 w 3086100"/>
              <a:gd name="connsiteY20" fmla="*/ 2555240 h 4185920"/>
              <a:gd name="connsiteX21" fmla="*/ 2202180 w 3086100"/>
              <a:gd name="connsiteY21" fmla="*/ 2463800 h 4185920"/>
              <a:gd name="connsiteX22" fmla="*/ 2377440 w 3086100"/>
              <a:gd name="connsiteY22" fmla="*/ 2235200 h 4185920"/>
              <a:gd name="connsiteX23" fmla="*/ 2446020 w 3086100"/>
              <a:gd name="connsiteY23" fmla="*/ 2204720 h 4185920"/>
              <a:gd name="connsiteX24" fmla="*/ 2567940 w 3086100"/>
              <a:gd name="connsiteY24" fmla="*/ 2159000 h 4185920"/>
              <a:gd name="connsiteX25" fmla="*/ 2682240 w 3086100"/>
              <a:gd name="connsiteY25" fmla="*/ 2006600 h 4185920"/>
              <a:gd name="connsiteX26" fmla="*/ 3063240 w 3086100"/>
              <a:gd name="connsiteY26" fmla="*/ 1899920 h 4185920"/>
              <a:gd name="connsiteX27" fmla="*/ 3086100 w 3086100"/>
              <a:gd name="connsiteY27" fmla="*/ 1770380 h 4185920"/>
              <a:gd name="connsiteX28" fmla="*/ 2783840 w 3086100"/>
              <a:gd name="connsiteY28" fmla="*/ 0 h 4185920"/>
              <a:gd name="connsiteX29" fmla="*/ 2585720 w 3086100"/>
              <a:gd name="connsiteY29" fmla="*/ 123613 h 4185920"/>
              <a:gd name="connsiteX30" fmla="*/ 2404534 w 3086100"/>
              <a:gd name="connsiteY30" fmla="*/ 215900 h 4185920"/>
              <a:gd name="connsiteX31" fmla="*/ 2281767 w 3086100"/>
              <a:gd name="connsiteY31" fmla="*/ 86360 h 4185920"/>
              <a:gd name="connsiteX32" fmla="*/ 1905000 w 3086100"/>
              <a:gd name="connsiteY32" fmla="*/ 1899920 h 4185920"/>
              <a:gd name="connsiteX33" fmla="*/ 1752600 w 3086100"/>
              <a:gd name="connsiteY33" fmla="*/ 1960880 h 4185920"/>
              <a:gd name="connsiteX34" fmla="*/ 1287780 w 3086100"/>
              <a:gd name="connsiteY34" fmla="*/ 2395220 h 4185920"/>
              <a:gd name="connsiteX35" fmla="*/ 1211580 w 3086100"/>
              <a:gd name="connsiteY35" fmla="*/ 2669540 h 4185920"/>
              <a:gd name="connsiteX36" fmla="*/ 1013460 w 3086100"/>
              <a:gd name="connsiteY36" fmla="*/ 2829560 h 4185920"/>
              <a:gd name="connsiteX37" fmla="*/ 922020 w 3086100"/>
              <a:gd name="connsiteY37" fmla="*/ 2913380 h 4185920"/>
              <a:gd name="connsiteX38" fmla="*/ 784860 w 3086100"/>
              <a:gd name="connsiteY38" fmla="*/ 3172460 h 4185920"/>
              <a:gd name="connsiteX39" fmla="*/ 563880 w 3086100"/>
              <a:gd name="connsiteY39" fmla="*/ 3172460 h 4185920"/>
              <a:gd name="connsiteX40" fmla="*/ 419100 w 3086100"/>
              <a:gd name="connsiteY40" fmla="*/ 3172460 h 4185920"/>
              <a:gd name="connsiteX41" fmla="*/ 213360 w 3086100"/>
              <a:gd name="connsiteY41" fmla="*/ 3309620 h 4185920"/>
              <a:gd name="connsiteX0" fmla="*/ 213360 w 3086100"/>
              <a:gd name="connsiteY0" fmla="*/ 3309620 h 4185920"/>
              <a:gd name="connsiteX1" fmla="*/ 259080 w 3086100"/>
              <a:gd name="connsiteY1" fmla="*/ 3462020 h 4185920"/>
              <a:gd name="connsiteX2" fmla="*/ 335280 w 3086100"/>
              <a:gd name="connsiteY2" fmla="*/ 3622040 h 4185920"/>
              <a:gd name="connsiteX3" fmla="*/ 358140 w 3086100"/>
              <a:gd name="connsiteY3" fmla="*/ 3751580 h 4185920"/>
              <a:gd name="connsiteX4" fmla="*/ 274320 w 3086100"/>
              <a:gd name="connsiteY4" fmla="*/ 3835400 h 4185920"/>
              <a:gd name="connsiteX5" fmla="*/ 152400 w 3086100"/>
              <a:gd name="connsiteY5" fmla="*/ 3728720 h 4185920"/>
              <a:gd name="connsiteX6" fmla="*/ 137160 w 3086100"/>
              <a:gd name="connsiteY6" fmla="*/ 3728720 h 4185920"/>
              <a:gd name="connsiteX7" fmla="*/ 91440 w 3086100"/>
              <a:gd name="connsiteY7" fmla="*/ 3888740 h 4185920"/>
              <a:gd name="connsiteX8" fmla="*/ 0 w 3086100"/>
              <a:gd name="connsiteY8" fmla="*/ 4056380 h 4185920"/>
              <a:gd name="connsiteX9" fmla="*/ 205740 w 3086100"/>
              <a:gd name="connsiteY9" fmla="*/ 4140200 h 4185920"/>
              <a:gd name="connsiteX10" fmla="*/ 655320 w 3086100"/>
              <a:gd name="connsiteY10" fmla="*/ 4185920 h 4185920"/>
              <a:gd name="connsiteX11" fmla="*/ 731520 w 3086100"/>
              <a:gd name="connsiteY11" fmla="*/ 4147820 h 4185920"/>
              <a:gd name="connsiteX12" fmla="*/ 754380 w 3086100"/>
              <a:gd name="connsiteY12" fmla="*/ 3957320 h 4185920"/>
              <a:gd name="connsiteX13" fmla="*/ 1043940 w 3086100"/>
              <a:gd name="connsiteY13" fmla="*/ 3690620 h 4185920"/>
              <a:gd name="connsiteX14" fmla="*/ 1203960 w 3086100"/>
              <a:gd name="connsiteY14" fmla="*/ 3408680 h 4185920"/>
              <a:gd name="connsiteX15" fmla="*/ 1394460 w 3086100"/>
              <a:gd name="connsiteY15" fmla="*/ 3286760 h 4185920"/>
              <a:gd name="connsiteX16" fmla="*/ 1478280 w 3086100"/>
              <a:gd name="connsiteY16" fmla="*/ 3187700 h 4185920"/>
              <a:gd name="connsiteX17" fmla="*/ 1600200 w 3086100"/>
              <a:gd name="connsiteY17" fmla="*/ 3050540 h 4185920"/>
              <a:gd name="connsiteX18" fmla="*/ 1684020 w 3086100"/>
              <a:gd name="connsiteY18" fmla="*/ 2814320 h 4185920"/>
              <a:gd name="connsiteX19" fmla="*/ 1844040 w 3086100"/>
              <a:gd name="connsiteY19" fmla="*/ 2684780 h 4185920"/>
              <a:gd name="connsiteX20" fmla="*/ 2156460 w 3086100"/>
              <a:gd name="connsiteY20" fmla="*/ 2555240 h 4185920"/>
              <a:gd name="connsiteX21" fmla="*/ 2202180 w 3086100"/>
              <a:gd name="connsiteY21" fmla="*/ 2463800 h 4185920"/>
              <a:gd name="connsiteX22" fmla="*/ 2377440 w 3086100"/>
              <a:gd name="connsiteY22" fmla="*/ 2235200 h 4185920"/>
              <a:gd name="connsiteX23" fmla="*/ 2446020 w 3086100"/>
              <a:gd name="connsiteY23" fmla="*/ 2204720 h 4185920"/>
              <a:gd name="connsiteX24" fmla="*/ 2567940 w 3086100"/>
              <a:gd name="connsiteY24" fmla="*/ 2159000 h 4185920"/>
              <a:gd name="connsiteX25" fmla="*/ 2682240 w 3086100"/>
              <a:gd name="connsiteY25" fmla="*/ 2006600 h 4185920"/>
              <a:gd name="connsiteX26" fmla="*/ 3063240 w 3086100"/>
              <a:gd name="connsiteY26" fmla="*/ 1899920 h 4185920"/>
              <a:gd name="connsiteX27" fmla="*/ 3086100 w 3086100"/>
              <a:gd name="connsiteY27" fmla="*/ 1770380 h 4185920"/>
              <a:gd name="connsiteX28" fmla="*/ 2783840 w 3086100"/>
              <a:gd name="connsiteY28" fmla="*/ 0 h 4185920"/>
              <a:gd name="connsiteX29" fmla="*/ 2585720 w 3086100"/>
              <a:gd name="connsiteY29" fmla="*/ 123613 h 4185920"/>
              <a:gd name="connsiteX30" fmla="*/ 2404534 w 3086100"/>
              <a:gd name="connsiteY30" fmla="*/ 215900 h 4185920"/>
              <a:gd name="connsiteX31" fmla="*/ 2281767 w 3086100"/>
              <a:gd name="connsiteY31" fmla="*/ 86360 h 4185920"/>
              <a:gd name="connsiteX32" fmla="*/ 2133600 w 3086100"/>
              <a:gd name="connsiteY32" fmla="*/ 147320 h 4185920"/>
              <a:gd name="connsiteX33" fmla="*/ 1752600 w 3086100"/>
              <a:gd name="connsiteY33" fmla="*/ 1960880 h 4185920"/>
              <a:gd name="connsiteX34" fmla="*/ 1287780 w 3086100"/>
              <a:gd name="connsiteY34" fmla="*/ 2395220 h 4185920"/>
              <a:gd name="connsiteX35" fmla="*/ 1211580 w 3086100"/>
              <a:gd name="connsiteY35" fmla="*/ 2669540 h 4185920"/>
              <a:gd name="connsiteX36" fmla="*/ 1013460 w 3086100"/>
              <a:gd name="connsiteY36" fmla="*/ 2829560 h 4185920"/>
              <a:gd name="connsiteX37" fmla="*/ 922020 w 3086100"/>
              <a:gd name="connsiteY37" fmla="*/ 2913380 h 4185920"/>
              <a:gd name="connsiteX38" fmla="*/ 784860 w 3086100"/>
              <a:gd name="connsiteY38" fmla="*/ 3172460 h 4185920"/>
              <a:gd name="connsiteX39" fmla="*/ 563880 w 3086100"/>
              <a:gd name="connsiteY39" fmla="*/ 3172460 h 4185920"/>
              <a:gd name="connsiteX40" fmla="*/ 419100 w 3086100"/>
              <a:gd name="connsiteY40" fmla="*/ 3172460 h 4185920"/>
              <a:gd name="connsiteX41" fmla="*/ 213360 w 3086100"/>
              <a:gd name="connsiteY41" fmla="*/ 3309620 h 4185920"/>
              <a:gd name="connsiteX0" fmla="*/ 213360 w 3086100"/>
              <a:gd name="connsiteY0" fmla="*/ 3309620 h 4185920"/>
              <a:gd name="connsiteX1" fmla="*/ 259080 w 3086100"/>
              <a:gd name="connsiteY1" fmla="*/ 3462020 h 4185920"/>
              <a:gd name="connsiteX2" fmla="*/ 335280 w 3086100"/>
              <a:gd name="connsiteY2" fmla="*/ 3622040 h 4185920"/>
              <a:gd name="connsiteX3" fmla="*/ 358140 w 3086100"/>
              <a:gd name="connsiteY3" fmla="*/ 3751580 h 4185920"/>
              <a:gd name="connsiteX4" fmla="*/ 274320 w 3086100"/>
              <a:gd name="connsiteY4" fmla="*/ 3835400 h 4185920"/>
              <a:gd name="connsiteX5" fmla="*/ 152400 w 3086100"/>
              <a:gd name="connsiteY5" fmla="*/ 3728720 h 4185920"/>
              <a:gd name="connsiteX6" fmla="*/ 137160 w 3086100"/>
              <a:gd name="connsiteY6" fmla="*/ 3728720 h 4185920"/>
              <a:gd name="connsiteX7" fmla="*/ 91440 w 3086100"/>
              <a:gd name="connsiteY7" fmla="*/ 3888740 h 4185920"/>
              <a:gd name="connsiteX8" fmla="*/ 0 w 3086100"/>
              <a:gd name="connsiteY8" fmla="*/ 4056380 h 4185920"/>
              <a:gd name="connsiteX9" fmla="*/ 205740 w 3086100"/>
              <a:gd name="connsiteY9" fmla="*/ 4140200 h 4185920"/>
              <a:gd name="connsiteX10" fmla="*/ 655320 w 3086100"/>
              <a:gd name="connsiteY10" fmla="*/ 4185920 h 4185920"/>
              <a:gd name="connsiteX11" fmla="*/ 731520 w 3086100"/>
              <a:gd name="connsiteY11" fmla="*/ 4147820 h 4185920"/>
              <a:gd name="connsiteX12" fmla="*/ 754380 w 3086100"/>
              <a:gd name="connsiteY12" fmla="*/ 3957320 h 4185920"/>
              <a:gd name="connsiteX13" fmla="*/ 1043940 w 3086100"/>
              <a:gd name="connsiteY13" fmla="*/ 3690620 h 4185920"/>
              <a:gd name="connsiteX14" fmla="*/ 1203960 w 3086100"/>
              <a:gd name="connsiteY14" fmla="*/ 3408680 h 4185920"/>
              <a:gd name="connsiteX15" fmla="*/ 1394460 w 3086100"/>
              <a:gd name="connsiteY15" fmla="*/ 3286760 h 4185920"/>
              <a:gd name="connsiteX16" fmla="*/ 1478280 w 3086100"/>
              <a:gd name="connsiteY16" fmla="*/ 3187700 h 4185920"/>
              <a:gd name="connsiteX17" fmla="*/ 1600200 w 3086100"/>
              <a:gd name="connsiteY17" fmla="*/ 3050540 h 4185920"/>
              <a:gd name="connsiteX18" fmla="*/ 1684020 w 3086100"/>
              <a:gd name="connsiteY18" fmla="*/ 2814320 h 4185920"/>
              <a:gd name="connsiteX19" fmla="*/ 1844040 w 3086100"/>
              <a:gd name="connsiteY19" fmla="*/ 2684780 h 4185920"/>
              <a:gd name="connsiteX20" fmla="*/ 2156460 w 3086100"/>
              <a:gd name="connsiteY20" fmla="*/ 2555240 h 4185920"/>
              <a:gd name="connsiteX21" fmla="*/ 2202180 w 3086100"/>
              <a:gd name="connsiteY21" fmla="*/ 2463800 h 4185920"/>
              <a:gd name="connsiteX22" fmla="*/ 2377440 w 3086100"/>
              <a:gd name="connsiteY22" fmla="*/ 2235200 h 4185920"/>
              <a:gd name="connsiteX23" fmla="*/ 2446020 w 3086100"/>
              <a:gd name="connsiteY23" fmla="*/ 2204720 h 4185920"/>
              <a:gd name="connsiteX24" fmla="*/ 2567940 w 3086100"/>
              <a:gd name="connsiteY24" fmla="*/ 2159000 h 4185920"/>
              <a:gd name="connsiteX25" fmla="*/ 2682240 w 3086100"/>
              <a:gd name="connsiteY25" fmla="*/ 2006600 h 4185920"/>
              <a:gd name="connsiteX26" fmla="*/ 3063240 w 3086100"/>
              <a:gd name="connsiteY26" fmla="*/ 1899920 h 4185920"/>
              <a:gd name="connsiteX27" fmla="*/ 3086100 w 3086100"/>
              <a:gd name="connsiteY27" fmla="*/ 1770380 h 4185920"/>
              <a:gd name="connsiteX28" fmla="*/ 2783840 w 3086100"/>
              <a:gd name="connsiteY28" fmla="*/ 0 h 4185920"/>
              <a:gd name="connsiteX29" fmla="*/ 2585720 w 3086100"/>
              <a:gd name="connsiteY29" fmla="*/ 123613 h 4185920"/>
              <a:gd name="connsiteX30" fmla="*/ 2404534 w 3086100"/>
              <a:gd name="connsiteY30" fmla="*/ 215900 h 4185920"/>
              <a:gd name="connsiteX31" fmla="*/ 2281767 w 3086100"/>
              <a:gd name="connsiteY31" fmla="*/ 86360 h 4185920"/>
              <a:gd name="connsiteX32" fmla="*/ 2133600 w 3086100"/>
              <a:gd name="connsiteY32" fmla="*/ 147320 h 4185920"/>
              <a:gd name="connsiteX33" fmla="*/ 1600200 w 3086100"/>
              <a:gd name="connsiteY33" fmla="*/ 707813 h 4185920"/>
              <a:gd name="connsiteX34" fmla="*/ 1287780 w 3086100"/>
              <a:gd name="connsiteY34" fmla="*/ 2395220 h 4185920"/>
              <a:gd name="connsiteX35" fmla="*/ 1211580 w 3086100"/>
              <a:gd name="connsiteY35" fmla="*/ 2669540 h 4185920"/>
              <a:gd name="connsiteX36" fmla="*/ 1013460 w 3086100"/>
              <a:gd name="connsiteY36" fmla="*/ 2829560 h 4185920"/>
              <a:gd name="connsiteX37" fmla="*/ 922020 w 3086100"/>
              <a:gd name="connsiteY37" fmla="*/ 2913380 h 4185920"/>
              <a:gd name="connsiteX38" fmla="*/ 784860 w 3086100"/>
              <a:gd name="connsiteY38" fmla="*/ 3172460 h 4185920"/>
              <a:gd name="connsiteX39" fmla="*/ 563880 w 3086100"/>
              <a:gd name="connsiteY39" fmla="*/ 3172460 h 4185920"/>
              <a:gd name="connsiteX40" fmla="*/ 419100 w 3086100"/>
              <a:gd name="connsiteY40" fmla="*/ 3172460 h 4185920"/>
              <a:gd name="connsiteX41" fmla="*/ 213360 w 3086100"/>
              <a:gd name="connsiteY41" fmla="*/ 3309620 h 4185920"/>
              <a:gd name="connsiteX0" fmla="*/ 213360 w 3086100"/>
              <a:gd name="connsiteY0" fmla="*/ 3309620 h 4185920"/>
              <a:gd name="connsiteX1" fmla="*/ 259080 w 3086100"/>
              <a:gd name="connsiteY1" fmla="*/ 3462020 h 4185920"/>
              <a:gd name="connsiteX2" fmla="*/ 335280 w 3086100"/>
              <a:gd name="connsiteY2" fmla="*/ 3622040 h 4185920"/>
              <a:gd name="connsiteX3" fmla="*/ 358140 w 3086100"/>
              <a:gd name="connsiteY3" fmla="*/ 3751580 h 4185920"/>
              <a:gd name="connsiteX4" fmla="*/ 274320 w 3086100"/>
              <a:gd name="connsiteY4" fmla="*/ 3835400 h 4185920"/>
              <a:gd name="connsiteX5" fmla="*/ 152400 w 3086100"/>
              <a:gd name="connsiteY5" fmla="*/ 3728720 h 4185920"/>
              <a:gd name="connsiteX6" fmla="*/ 137160 w 3086100"/>
              <a:gd name="connsiteY6" fmla="*/ 3728720 h 4185920"/>
              <a:gd name="connsiteX7" fmla="*/ 91440 w 3086100"/>
              <a:gd name="connsiteY7" fmla="*/ 3888740 h 4185920"/>
              <a:gd name="connsiteX8" fmla="*/ 0 w 3086100"/>
              <a:gd name="connsiteY8" fmla="*/ 4056380 h 4185920"/>
              <a:gd name="connsiteX9" fmla="*/ 205740 w 3086100"/>
              <a:gd name="connsiteY9" fmla="*/ 4140200 h 4185920"/>
              <a:gd name="connsiteX10" fmla="*/ 655320 w 3086100"/>
              <a:gd name="connsiteY10" fmla="*/ 4185920 h 4185920"/>
              <a:gd name="connsiteX11" fmla="*/ 731520 w 3086100"/>
              <a:gd name="connsiteY11" fmla="*/ 4147820 h 4185920"/>
              <a:gd name="connsiteX12" fmla="*/ 754380 w 3086100"/>
              <a:gd name="connsiteY12" fmla="*/ 3957320 h 4185920"/>
              <a:gd name="connsiteX13" fmla="*/ 1043940 w 3086100"/>
              <a:gd name="connsiteY13" fmla="*/ 3690620 h 4185920"/>
              <a:gd name="connsiteX14" fmla="*/ 1203960 w 3086100"/>
              <a:gd name="connsiteY14" fmla="*/ 3408680 h 4185920"/>
              <a:gd name="connsiteX15" fmla="*/ 1394460 w 3086100"/>
              <a:gd name="connsiteY15" fmla="*/ 3286760 h 4185920"/>
              <a:gd name="connsiteX16" fmla="*/ 1478280 w 3086100"/>
              <a:gd name="connsiteY16" fmla="*/ 3187700 h 4185920"/>
              <a:gd name="connsiteX17" fmla="*/ 1600200 w 3086100"/>
              <a:gd name="connsiteY17" fmla="*/ 3050540 h 4185920"/>
              <a:gd name="connsiteX18" fmla="*/ 1684020 w 3086100"/>
              <a:gd name="connsiteY18" fmla="*/ 2814320 h 4185920"/>
              <a:gd name="connsiteX19" fmla="*/ 1844040 w 3086100"/>
              <a:gd name="connsiteY19" fmla="*/ 2684780 h 4185920"/>
              <a:gd name="connsiteX20" fmla="*/ 2156460 w 3086100"/>
              <a:gd name="connsiteY20" fmla="*/ 2555240 h 4185920"/>
              <a:gd name="connsiteX21" fmla="*/ 2202180 w 3086100"/>
              <a:gd name="connsiteY21" fmla="*/ 2463800 h 4185920"/>
              <a:gd name="connsiteX22" fmla="*/ 2377440 w 3086100"/>
              <a:gd name="connsiteY22" fmla="*/ 2235200 h 4185920"/>
              <a:gd name="connsiteX23" fmla="*/ 2446020 w 3086100"/>
              <a:gd name="connsiteY23" fmla="*/ 2204720 h 4185920"/>
              <a:gd name="connsiteX24" fmla="*/ 2567940 w 3086100"/>
              <a:gd name="connsiteY24" fmla="*/ 2159000 h 4185920"/>
              <a:gd name="connsiteX25" fmla="*/ 2682240 w 3086100"/>
              <a:gd name="connsiteY25" fmla="*/ 2006600 h 4185920"/>
              <a:gd name="connsiteX26" fmla="*/ 3063240 w 3086100"/>
              <a:gd name="connsiteY26" fmla="*/ 1899920 h 4185920"/>
              <a:gd name="connsiteX27" fmla="*/ 3086100 w 3086100"/>
              <a:gd name="connsiteY27" fmla="*/ 1770380 h 4185920"/>
              <a:gd name="connsiteX28" fmla="*/ 2783840 w 3086100"/>
              <a:gd name="connsiteY28" fmla="*/ 0 h 4185920"/>
              <a:gd name="connsiteX29" fmla="*/ 2585720 w 3086100"/>
              <a:gd name="connsiteY29" fmla="*/ 123613 h 4185920"/>
              <a:gd name="connsiteX30" fmla="*/ 2404534 w 3086100"/>
              <a:gd name="connsiteY30" fmla="*/ 215900 h 4185920"/>
              <a:gd name="connsiteX31" fmla="*/ 2281767 w 3086100"/>
              <a:gd name="connsiteY31" fmla="*/ 86360 h 4185920"/>
              <a:gd name="connsiteX32" fmla="*/ 2133600 w 3086100"/>
              <a:gd name="connsiteY32" fmla="*/ 147320 h 4185920"/>
              <a:gd name="connsiteX33" fmla="*/ 1600200 w 3086100"/>
              <a:gd name="connsiteY33" fmla="*/ 707813 h 4185920"/>
              <a:gd name="connsiteX34" fmla="*/ 1287780 w 3086100"/>
              <a:gd name="connsiteY34" fmla="*/ 2395220 h 4185920"/>
              <a:gd name="connsiteX35" fmla="*/ 1211580 w 3086100"/>
              <a:gd name="connsiteY35" fmla="*/ 2669540 h 4185920"/>
              <a:gd name="connsiteX36" fmla="*/ 1013460 w 3086100"/>
              <a:gd name="connsiteY36" fmla="*/ 2829560 h 4185920"/>
              <a:gd name="connsiteX37" fmla="*/ 922020 w 3086100"/>
              <a:gd name="connsiteY37" fmla="*/ 2913380 h 4185920"/>
              <a:gd name="connsiteX38" fmla="*/ 784860 w 3086100"/>
              <a:gd name="connsiteY38" fmla="*/ 3172460 h 4185920"/>
              <a:gd name="connsiteX39" fmla="*/ 563880 w 3086100"/>
              <a:gd name="connsiteY39" fmla="*/ 3172460 h 4185920"/>
              <a:gd name="connsiteX40" fmla="*/ 419100 w 3086100"/>
              <a:gd name="connsiteY40" fmla="*/ 3172460 h 4185920"/>
              <a:gd name="connsiteX41" fmla="*/ 213360 w 3086100"/>
              <a:gd name="connsiteY41" fmla="*/ 3309620 h 4185920"/>
              <a:gd name="connsiteX0" fmla="*/ 213360 w 3086100"/>
              <a:gd name="connsiteY0" fmla="*/ 3309620 h 4185920"/>
              <a:gd name="connsiteX1" fmla="*/ 259080 w 3086100"/>
              <a:gd name="connsiteY1" fmla="*/ 3462020 h 4185920"/>
              <a:gd name="connsiteX2" fmla="*/ 335280 w 3086100"/>
              <a:gd name="connsiteY2" fmla="*/ 3622040 h 4185920"/>
              <a:gd name="connsiteX3" fmla="*/ 358140 w 3086100"/>
              <a:gd name="connsiteY3" fmla="*/ 3751580 h 4185920"/>
              <a:gd name="connsiteX4" fmla="*/ 274320 w 3086100"/>
              <a:gd name="connsiteY4" fmla="*/ 3835400 h 4185920"/>
              <a:gd name="connsiteX5" fmla="*/ 152400 w 3086100"/>
              <a:gd name="connsiteY5" fmla="*/ 3728720 h 4185920"/>
              <a:gd name="connsiteX6" fmla="*/ 137160 w 3086100"/>
              <a:gd name="connsiteY6" fmla="*/ 3728720 h 4185920"/>
              <a:gd name="connsiteX7" fmla="*/ 91440 w 3086100"/>
              <a:gd name="connsiteY7" fmla="*/ 3888740 h 4185920"/>
              <a:gd name="connsiteX8" fmla="*/ 0 w 3086100"/>
              <a:gd name="connsiteY8" fmla="*/ 4056380 h 4185920"/>
              <a:gd name="connsiteX9" fmla="*/ 205740 w 3086100"/>
              <a:gd name="connsiteY9" fmla="*/ 4140200 h 4185920"/>
              <a:gd name="connsiteX10" fmla="*/ 655320 w 3086100"/>
              <a:gd name="connsiteY10" fmla="*/ 4185920 h 4185920"/>
              <a:gd name="connsiteX11" fmla="*/ 731520 w 3086100"/>
              <a:gd name="connsiteY11" fmla="*/ 4147820 h 4185920"/>
              <a:gd name="connsiteX12" fmla="*/ 754380 w 3086100"/>
              <a:gd name="connsiteY12" fmla="*/ 3957320 h 4185920"/>
              <a:gd name="connsiteX13" fmla="*/ 1043940 w 3086100"/>
              <a:gd name="connsiteY13" fmla="*/ 3690620 h 4185920"/>
              <a:gd name="connsiteX14" fmla="*/ 1203960 w 3086100"/>
              <a:gd name="connsiteY14" fmla="*/ 3408680 h 4185920"/>
              <a:gd name="connsiteX15" fmla="*/ 1394460 w 3086100"/>
              <a:gd name="connsiteY15" fmla="*/ 3286760 h 4185920"/>
              <a:gd name="connsiteX16" fmla="*/ 1478280 w 3086100"/>
              <a:gd name="connsiteY16" fmla="*/ 3187700 h 4185920"/>
              <a:gd name="connsiteX17" fmla="*/ 1600200 w 3086100"/>
              <a:gd name="connsiteY17" fmla="*/ 3050540 h 4185920"/>
              <a:gd name="connsiteX18" fmla="*/ 1684020 w 3086100"/>
              <a:gd name="connsiteY18" fmla="*/ 2814320 h 4185920"/>
              <a:gd name="connsiteX19" fmla="*/ 1844040 w 3086100"/>
              <a:gd name="connsiteY19" fmla="*/ 2684780 h 4185920"/>
              <a:gd name="connsiteX20" fmla="*/ 2156460 w 3086100"/>
              <a:gd name="connsiteY20" fmla="*/ 2555240 h 4185920"/>
              <a:gd name="connsiteX21" fmla="*/ 2202180 w 3086100"/>
              <a:gd name="connsiteY21" fmla="*/ 2463800 h 4185920"/>
              <a:gd name="connsiteX22" fmla="*/ 2377440 w 3086100"/>
              <a:gd name="connsiteY22" fmla="*/ 2235200 h 4185920"/>
              <a:gd name="connsiteX23" fmla="*/ 2446020 w 3086100"/>
              <a:gd name="connsiteY23" fmla="*/ 2204720 h 4185920"/>
              <a:gd name="connsiteX24" fmla="*/ 2567940 w 3086100"/>
              <a:gd name="connsiteY24" fmla="*/ 2159000 h 4185920"/>
              <a:gd name="connsiteX25" fmla="*/ 2682240 w 3086100"/>
              <a:gd name="connsiteY25" fmla="*/ 2006600 h 4185920"/>
              <a:gd name="connsiteX26" fmla="*/ 3063240 w 3086100"/>
              <a:gd name="connsiteY26" fmla="*/ 1899920 h 4185920"/>
              <a:gd name="connsiteX27" fmla="*/ 3086100 w 3086100"/>
              <a:gd name="connsiteY27" fmla="*/ 1770380 h 4185920"/>
              <a:gd name="connsiteX28" fmla="*/ 2783840 w 3086100"/>
              <a:gd name="connsiteY28" fmla="*/ 0 h 4185920"/>
              <a:gd name="connsiteX29" fmla="*/ 2585720 w 3086100"/>
              <a:gd name="connsiteY29" fmla="*/ 123613 h 4185920"/>
              <a:gd name="connsiteX30" fmla="*/ 2404534 w 3086100"/>
              <a:gd name="connsiteY30" fmla="*/ 215900 h 4185920"/>
              <a:gd name="connsiteX31" fmla="*/ 2281767 w 3086100"/>
              <a:gd name="connsiteY31" fmla="*/ 86360 h 4185920"/>
              <a:gd name="connsiteX32" fmla="*/ 2133600 w 3086100"/>
              <a:gd name="connsiteY32" fmla="*/ 147320 h 4185920"/>
              <a:gd name="connsiteX33" fmla="*/ 1600200 w 3086100"/>
              <a:gd name="connsiteY33" fmla="*/ 707813 h 4185920"/>
              <a:gd name="connsiteX34" fmla="*/ 1143846 w 3086100"/>
              <a:gd name="connsiteY34" fmla="*/ 481753 h 4185920"/>
              <a:gd name="connsiteX35" fmla="*/ 1211580 w 3086100"/>
              <a:gd name="connsiteY35" fmla="*/ 2669540 h 4185920"/>
              <a:gd name="connsiteX36" fmla="*/ 1013460 w 3086100"/>
              <a:gd name="connsiteY36" fmla="*/ 2829560 h 4185920"/>
              <a:gd name="connsiteX37" fmla="*/ 922020 w 3086100"/>
              <a:gd name="connsiteY37" fmla="*/ 2913380 h 4185920"/>
              <a:gd name="connsiteX38" fmla="*/ 784860 w 3086100"/>
              <a:gd name="connsiteY38" fmla="*/ 3172460 h 4185920"/>
              <a:gd name="connsiteX39" fmla="*/ 563880 w 3086100"/>
              <a:gd name="connsiteY39" fmla="*/ 3172460 h 4185920"/>
              <a:gd name="connsiteX40" fmla="*/ 419100 w 3086100"/>
              <a:gd name="connsiteY40" fmla="*/ 3172460 h 4185920"/>
              <a:gd name="connsiteX41" fmla="*/ 213360 w 3086100"/>
              <a:gd name="connsiteY41" fmla="*/ 3309620 h 4185920"/>
              <a:gd name="connsiteX0" fmla="*/ 213360 w 3086100"/>
              <a:gd name="connsiteY0" fmla="*/ 3309620 h 4185920"/>
              <a:gd name="connsiteX1" fmla="*/ 259080 w 3086100"/>
              <a:gd name="connsiteY1" fmla="*/ 3462020 h 4185920"/>
              <a:gd name="connsiteX2" fmla="*/ 335280 w 3086100"/>
              <a:gd name="connsiteY2" fmla="*/ 3622040 h 4185920"/>
              <a:gd name="connsiteX3" fmla="*/ 358140 w 3086100"/>
              <a:gd name="connsiteY3" fmla="*/ 3751580 h 4185920"/>
              <a:gd name="connsiteX4" fmla="*/ 274320 w 3086100"/>
              <a:gd name="connsiteY4" fmla="*/ 3835400 h 4185920"/>
              <a:gd name="connsiteX5" fmla="*/ 152400 w 3086100"/>
              <a:gd name="connsiteY5" fmla="*/ 3728720 h 4185920"/>
              <a:gd name="connsiteX6" fmla="*/ 137160 w 3086100"/>
              <a:gd name="connsiteY6" fmla="*/ 3728720 h 4185920"/>
              <a:gd name="connsiteX7" fmla="*/ 91440 w 3086100"/>
              <a:gd name="connsiteY7" fmla="*/ 3888740 h 4185920"/>
              <a:gd name="connsiteX8" fmla="*/ 0 w 3086100"/>
              <a:gd name="connsiteY8" fmla="*/ 4056380 h 4185920"/>
              <a:gd name="connsiteX9" fmla="*/ 205740 w 3086100"/>
              <a:gd name="connsiteY9" fmla="*/ 4140200 h 4185920"/>
              <a:gd name="connsiteX10" fmla="*/ 655320 w 3086100"/>
              <a:gd name="connsiteY10" fmla="*/ 4185920 h 4185920"/>
              <a:gd name="connsiteX11" fmla="*/ 731520 w 3086100"/>
              <a:gd name="connsiteY11" fmla="*/ 4147820 h 4185920"/>
              <a:gd name="connsiteX12" fmla="*/ 754380 w 3086100"/>
              <a:gd name="connsiteY12" fmla="*/ 3957320 h 4185920"/>
              <a:gd name="connsiteX13" fmla="*/ 1043940 w 3086100"/>
              <a:gd name="connsiteY13" fmla="*/ 3690620 h 4185920"/>
              <a:gd name="connsiteX14" fmla="*/ 1203960 w 3086100"/>
              <a:gd name="connsiteY14" fmla="*/ 3408680 h 4185920"/>
              <a:gd name="connsiteX15" fmla="*/ 1394460 w 3086100"/>
              <a:gd name="connsiteY15" fmla="*/ 3286760 h 4185920"/>
              <a:gd name="connsiteX16" fmla="*/ 1478280 w 3086100"/>
              <a:gd name="connsiteY16" fmla="*/ 3187700 h 4185920"/>
              <a:gd name="connsiteX17" fmla="*/ 1600200 w 3086100"/>
              <a:gd name="connsiteY17" fmla="*/ 3050540 h 4185920"/>
              <a:gd name="connsiteX18" fmla="*/ 1684020 w 3086100"/>
              <a:gd name="connsiteY18" fmla="*/ 2814320 h 4185920"/>
              <a:gd name="connsiteX19" fmla="*/ 1844040 w 3086100"/>
              <a:gd name="connsiteY19" fmla="*/ 2684780 h 4185920"/>
              <a:gd name="connsiteX20" fmla="*/ 2156460 w 3086100"/>
              <a:gd name="connsiteY20" fmla="*/ 2555240 h 4185920"/>
              <a:gd name="connsiteX21" fmla="*/ 2202180 w 3086100"/>
              <a:gd name="connsiteY21" fmla="*/ 2463800 h 4185920"/>
              <a:gd name="connsiteX22" fmla="*/ 2377440 w 3086100"/>
              <a:gd name="connsiteY22" fmla="*/ 2235200 h 4185920"/>
              <a:gd name="connsiteX23" fmla="*/ 2446020 w 3086100"/>
              <a:gd name="connsiteY23" fmla="*/ 2204720 h 4185920"/>
              <a:gd name="connsiteX24" fmla="*/ 2567940 w 3086100"/>
              <a:gd name="connsiteY24" fmla="*/ 2159000 h 4185920"/>
              <a:gd name="connsiteX25" fmla="*/ 2682240 w 3086100"/>
              <a:gd name="connsiteY25" fmla="*/ 2006600 h 4185920"/>
              <a:gd name="connsiteX26" fmla="*/ 3063240 w 3086100"/>
              <a:gd name="connsiteY26" fmla="*/ 1899920 h 4185920"/>
              <a:gd name="connsiteX27" fmla="*/ 3086100 w 3086100"/>
              <a:gd name="connsiteY27" fmla="*/ 1770380 h 4185920"/>
              <a:gd name="connsiteX28" fmla="*/ 2783840 w 3086100"/>
              <a:gd name="connsiteY28" fmla="*/ 0 h 4185920"/>
              <a:gd name="connsiteX29" fmla="*/ 2585720 w 3086100"/>
              <a:gd name="connsiteY29" fmla="*/ 123613 h 4185920"/>
              <a:gd name="connsiteX30" fmla="*/ 2404534 w 3086100"/>
              <a:gd name="connsiteY30" fmla="*/ 215900 h 4185920"/>
              <a:gd name="connsiteX31" fmla="*/ 2281767 w 3086100"/>
              <a:gd name="connsiteY31" fmla="*/ 86360 h 4185920"/>
              <a:gd name="connsiteX32" fmla="*/ 2133600 w 3086100"/>
              <a:gd name="connsiteY32" fmla="*/ 147320 h 4185920"/>
              <a:gd name="connsiteX33" fmla="*/ 1600200 w 3086100"/>
              <a:gd name="connsiteY33" fmla="*/ 707813 h 4185920"/>
              <a:gd name="connsiteX34" fmla="*/ 1143846 w 3086100"/>
              <a:gd name="connsiteY34" fmla="*/ 481753 h 4185920"/>
              <a:gd name="connsiteX35" fmla="*/ 830580 w 3086100"/>
              <a:gd name="connsiteY35" fmla="*/ 332740 h 4185920"/>
              <a:gd name="connsiteX36" fmla="*/ 1013460 w 3086100"/>
              <a:gd name="connsiteY36" fmla="*/ 2829560 h 4185920"/>
              <a:gd name="connsiteX37" fmla="*/ 922020 w 3086100"/>
              <a:gd name="connsiteY37" fmla="*/ 2913380 h 4185920"/>
              <a:gd name="connsiteX38" fmla="*/ 784860 w 3086100"/>
              <a:gd name="connsiteY38" fmla="*/ 3172460 h 4185920"/>
              <a:gd name="connsiteX39" fmla="*/ 563880 w 3086100"/>
              <a:gd name="connsiteY39" fmla="*/ 3172460 h 4185920"/>
              <a:gd name="connsiteX40" fmla="*/ 419100 w 3086100"/>
              <a:gd name="connsiteY40" fmla="*/ 3172460 h 4185920"/>
              <a:gd name="connsiteX41" fmla="*/ 213360 w 3086100"/>
              <a:gd name="connsiteY41" fmla="*/ 3309620 h 4185920"/>
              <a:gd name="connsiteX0" fmla="*/ 213360 w 3086100"/>
              <a:gd name="connsiteY0" fmla="*/ 3309620 h 4185920"/>
              <a:gd name="connsiteX1" fmla="*/ 259080 w 3086100"/>
              <a:gd name="connsiteY1" fmla="*/ 3462020 h 4185920"/>
              <a:gd name="connsiteX2" fmla="*/ 335280 w 3086100"/>
              <a:gd name="connsiteY2" fmla="*/ 3622040 h 4185920"/>
              <a:gd name="connsiteX3" fmla="*/ 358140 w 3086100"/>
              <a:gd name="connsiteY3" fmla="*/ 3751580 h 4185920"/>
              <a:gd name="connsiteX4" fmla="*/ 274320 w 3086100"/>
              <a:gd name="connsiteY4" fmla="*/ 3835400 h 4185920"/>
              <a:gd name="connsiteX5" fmla="*/ 152400 w 3086100"/>
              <a:gd name="connsiteY5" fmla="*/ 3728720 h 4185920"/>
              <a:gd name="connsiteX6" fmla="*/ 137160 w 3086100"/>
              <a:gd name="connsiteY6" fmla="*/ 3728720 h 4185920"/>
              <a:gd name="connsiteX7" fmla="*/ 91440 w 3086100"/>
              <a:gd name="connsiteY7" fmla="*/ 3888740 h 4185920"/>
              <a:gd name="connsiteX8" fmla="*/ 0 w 3086100"/>
              <a:gd name="connsiteY8" fmla="*/ 4056380 h 4185920"/>
              <a:gd name="connsiteX9" fmla="*/ 205740 w 3086100"/>
              <a:gd name="connsiteY9" fmla="*/ 4140200 h 4185920"/>
              <a:gd name="connsiteX10" fmla="*/ 655320 w 3086100"/>
              <a:gd name="connsiteY10" fmla="*/ 4185920 h 4185920"/>
              <a:gd name="connsiteX11" fmla="*/ 731520 w 3086100"/>
              <a:gd name="connsiteY11" fmla="*/ 4147820 h 4185920"/>
              <a:gd name="connsiteX12" fmla="*/ 754380 w 3086100"/>
              <a:gd name="connsiteY12" fmla="*/ 3957320 h 4185920"/>
              <a:gd name="connsiteX13" fmla="*/ 1043940 w 3086100"/>
              <a:gd name="connsiteY13" fmla="*/ 3690620 h 4185920"/>
              <a:gd name="connsiteX14" fmla="*/ 1203960 w 3086100"/>
              <a:gd name="connsiteY14" fmla="*/ 3408680 h 4185920"/>
              <a:gd name="connsiteX15" fmla="*/ 1394460 w 3086100"/>
              <a:gd name="connsiteY15" fmla="*/ 3286760 h 4185920"/>
              <a:gd name="connsiteX16" fmla="*/ 1478280 w 3086100"/>
              <a:gd name="connsiteY16" fmla="*/ 3187700 h 4185920"/>
              <a:gd name="connsiteX17" fmla="*/ 1600200 w 3086100"/>
              <a:gd name="connsiteY17" fmla="*/ 3050540 h 4185920"/>
              <a:gd name="connsiteX18" fmla="*/ 1684020 w 3086100"/>
              <a:gd name="connsiteY18" fmla="*/ 2814320 h 4185920"/>
              <a:gd name="connsiteX19" fmla="*/ 1844040 w 3086100"/>
              <a:gd name="connsiteY19" fmla="*/ 2684780 h 4185920"/>
              <a:gd name="connsiteX20" fmla="*/ 2156460 w 3086100"/>
              <a:gd name="connsiteY20" fmla="*/ 2555240 h 4185920"/>
              <a:gd name="connsiteX21" fmla="*/ 2202180 w 3086100"/>
              <a:gd name="connsiteY21" fmla="*/ 2463800 h 4185920"/>
              <a:gd name="connsiteX22" fmla="*/ 2377440 w 3086100"/>
              <a:gd name="connsiteY22" fmla="*/ 2235200 h 4185920"/>
              <a:gd name="connsiteX23" fmla="*/ 2446020 w 3086100"/>
              <a:gd name="connsiteY23" fmla="*/ 2204720 h 4185920"/>
              <a:gd name="connsiteX24" fmla="*/ 2567940 w 3086100"/>
              <a:gd name="connsiteY24" fmla="*/ 2159000 h 4185920"/>
              <a:gd name="connsiteX25" fmla="*/ 2682240 w 3086100"/>
              <a:gd name="connsiteY25" fmla="*/ 2006600 h 4185920"/>
              <a:gd name="connsiteX26" fmla="*/ 3063240 w 3086100"/>
              <a:gd name="connsiteY26" fmla="*/ 1899920 h 4185920"/>
              <a:gd name="connsiteX27" fmla="*/ 3086100 w 3086100"/>
              <a:gd name="connsiteY27" fmla="*/ 1770380 h 4185920"/>
              <a:gd name="connsiteX28" fmla="*/ 2783840 w 3086100"/>
              <a:gd name="connsiteY28" fmla="*/ 0 h 4185920"/>
              <a:gd name="connsiteX29" fmla="*/ 2585720 w 3086100"/>
              <a:gd name="connsiteY29" fmla="*/ 123613 h 4185920"/>
              <a:gd name="connsiteX30" fmla="*/ 2404534 w 3086100"/>
              <a:gd name="connsiteY30" fmla="*/ 215900 h 4185920"/>
              <a:gd name="connsiteX31" fmla="*/ 2281767 w 3086100"/>
              <a:gd name="connsiteY31" fmla="*/ 86360 h 4185920"/>
              <a:gd name="connsiteX32" fmla="*/ 2133600 w 3086100"/>
              <a:gd name="connsiteY32" fmla="*/ 147320 h 4185920"/>
              <a:gd name="connsiteX33" fmla="*/ 1600200 w 3086100"/>
              <a:gd name="connsiteY33" fmla="*/ 707813 h 4185920"/>
              <a:gd name="connsiteX34" fmla="*/ 1143846 w 3086100"/>
              <a:gd name="connsiteY34" fmla="*/ 481753 h 4185920"/>
              <a:gd name="connsiteX35" fmla="*/ 830580 w 3086100"/>
              <a:gd name="connsiteY35" fmla="*/ 332740 h 4185920"/>
              <a:gd name="connsiteX36" fmla="*/ 530860 w 3086100"/>
              <a:gd name="connsiteY36" fmla="*/ 391160 h 4185920"/>
              <a:gd name="connsiteX37" fmla="*/ 922020 w 3086100"/>
              <a:gd name="connsiteY37" fmla="*/ 2913380 h 4185920"/>
              <a:gd name="connsiteX38" fmla="*/ 784860 w 3086100"/>
              <a:gd name="connsiteY38" fmla="*/ 3172460 h 4185920"/>
              <a:gd name="connsiteX39" fmla="*/ 563880 w 3086100"/>
              <a:gd name="connsiteY39" fmla="*/ 3172460 h 4185920"/>
              <a:gd name="connsiteX40" fmla="*/ 419100 w 3086100"/>
              <a:gd name="connsiteY40" fmla="*/ 3172460 h 4185920"/>
              <a:gd name="connsiteX41" fmla="*/ 213360 w 3086100"/>
              <a:gd name="connsiteY41" fmla="*/ 3309620 h 4185920"/>
              <a:gd name="connsiteX0" fmla="*/ 213360 w 3086100"/>
              <a:gd name="connsiteY0" fmla="*/ 3309620 h 4185920"/>
              <a:gd name="connsiteX1" fmla="*/ 259080 w 3086100"/>
              <a:gd name="connsiteY1" fmla="*/ 3462020 h 4185920"/>
              <a:gd name="connsiteX2" fmla="*/ 335280 w 3086100"/>
              <a:gd name="connsiteY2" fmla="*/ 3622040 h 4185920"/>
              <a:gd name="connsiteX3" fmla="*/ 358140 w 3086100"/>
              <a:gd name="connsiteY3" fmla="*/ 3751580 h 4185920"/>
              <a:gd name="connsiteX4" fmla="*/ 274320 w 3086100"/>
              <a:gd name="connsiteY4" fmla="*/ 3835400 h 4185920"/>
              <a:gd name="connsiteX5" fmla="*/ 152400 w 3086100"/>
              <a:gd name="connsiteY5" fmla="*/ 3728720 h 4185920"/>
              <a:gd name="connsiteX6" fmla="*/ 137160 w 3086100"/>
              <a:gd name="connsiteY6" fmla="*/ 3728720 h 4185920"/>
              <a:gd name="connsiteX7" fmla="*/ 91440 w 3086100"/>
              <a:gd name="connsiteY7" fmla="*/ 3888740 h 4185920"/>
              <a:gd name="connsiteX8" fmla="*/ 0 w 3086100"/>
              <a:gd name="connsiteY8" fmla="*/ 4056380 h 4185920"/>
              <a:gd name="connsiteX9" fmla="*/ 205740 w 3086100"/>
              <a:gd name="connsiteY9" fmla="*/ 4140200 h 4185920"/>
              <a:gd name="connsiteX10" fmla="*/ 655320 w 3086100"/>
              <a:gd name="connsiteY10" fmla="*/ 4185920 h 4185920"/>
              <a:gd name="connsiteX11" fmla="*/ 731520 w 3086100"/>
              <a:gd name="connsiteY11" fmla="*/ 4147820 h 4185920"/>
              <a:gd name="connsiteX12" fmla="*/ 754380 w 3086100"/>
              <a:gd name="connsiteY12" fmla="*/ 3957320 h 4185920"/>
              <a:gd name="connsiteX13" fmla="*/ 1043940 w 3086100"/>
              <a:gd name="connsiteY13" fmla="*/ 3690620 h 4185920"/>
              <a:gd name="connsiteX14" fmla="*/ 1203960 w 3086100"/>
              <a:gd name="connsiteY14" fmla="*/ 3408680 h 4185920"/>
              <a:gd name="connsiteX15" fmla="*/ 1394460 w 3086100"/>
              <a:gd name="connsiteY15" fmla="*/ 3286760 h 4185920"/>
              <a:gd name="connsiteX16" fmla="*/ 1478280 w 3086100"/>
              <a:gd name="connsiteY16" fmla="*/ 3187700 h 4185920"/>
              <a:gd name="connsiteX17" fmla="*/ 1600200 w 3086100"/>
              <a:gd name="connsiteY17" fmla="*/ 3050540 h 4185920"/>
              <a:gd name="connsiteX18" fmla="*/ 1684020 w 3086100"/>
              <a:gd name="connsiteY18" fmla="*/ 2814320 h 4185920"/>
              <a:gd name="connsiteX19" fmla="*/ 1844040 w 3086100"/>
              <a:gd name="connsiteY19" fmla="*/ 2684780 h 4185920"/>
              <a:gd name="connsiteX20" fmla="*/ 2156460 w 3086100"/>
              <a:gd name="connsiteY20" fmla="*/ 2555240 h 4185920"/>
              <a:gd name="connsiteX21" fmla="*/ 2202180 w 3086100"/>
              <a:gd name="connsiteY21" fmla="*/ 2463800 h 4185920"/>
              <a:gd name="connsiteX22" fmla="*/ 2377440 w 3086100"/>
              <a:gd name="connsiteY22" fmla="*/ 2235200 h 4185920"/>
              <a:gd name="connsiteX23" fmla="*/ 2446020 w 3086100"/>
              <a:gd name="connsiteY23" fmla="*/ 2204720 h 4185920"/>
              <a:gd name="connsiteX24" fmla="*/ 2567940 w 3086100"/>
              <a:gd name="connsiteY24" fmla="*/ 2159000 h 4185920"/>
              <a:gd name="connsiteX25" fmla="*/ 2682240 w 3086100"/>
              <a:gd name="connsiteY25" fmla="*/ 2006600 h 4185920"/>
              <a:gd name="connsiteX26" fmla="*/ 3063240 w 3086100"/>
              <a:gd name="connsiteY26" fmla="*/ 1899920 h 4185920"/>
              <a:gd name="connsiteX27" fmla="*/ 3086100 w 3086100"/>
              <a:gd name="connsiteY27" fmla="*/ 1770380 h 4185920"/>
              <a:gd name="connsiteX28" fmla="*/ 2783840 w 3086100"/>
              <a:gd name="connsiteY28" fmla="*/ 0 h 4185920"/>
              <a:gd name="connsiteX29" fmla="*/ 2585720 w 3086100"/>
              <a:gd name="connsiteY29" fmla="*/ 123613 h 4185920"/>
              <a:gd name="connsiteX30" fmla="*/ 2404534 w 3086100"/>
              <a:gd name="connsiteY30" fmla="*/ 215900 h 4185920"/>
              <a:gd name="connsiteX31" fmla="*/ 2281767 w 3086100"/>
              <a:gd name="connsiteY31" fmla="*/ 86360 h 4185920"/>
              <a:gd name="connsiteX32" fmla="*/ 2133600 w 3086100"/>
              <a:gd name="connsiteY32" fmla="*/ 147320 h 4185920"/>
              <a:gd name="connsiteX33" fmla="*/ 1600200 w 3086100"/>
              <a:gd name="connsiteY33" fmla="*/ 707813 h 4185920"/>
              <a:gd name="connsiteX34" fmla="*/ 1143846 w 3086100"/>
              <a:gd name="connsiteY34" fmla="*/ 481753 h 4185920"/>
              <a:gd name="connsiteX35" fmla="*/ 830580 w 3086100"/>
              <a:gd name="connsiteY35" fmla="*/ 332740 h 4185920"/>
              <a:gd name="connsiteX36" fmla="*/ 530860 w 3086100"/>
              <a:gd name="connsiteY36" fmla="*/ 391160 h 4185920"/>
              <a:gd name="connsiteX37" fmla="*/ 193886 w 3086100"/>
              <a:gd name="connsiteY37" fmla="*/ 9314 h 4185920"/>
              <a:gd name="connsiteX38" fmla="*/ 784860 w 3086100"/>
              <a:gd name="connsiteY38" fmla="*/ 3172460 h 4185920"/>
              <a:gd name="connsiteX39" fmla="*/ 563880 w 3086100"/>
              <a:gd name="connsiteY39" fmla="*/ 3172460 h 4185920"/>
              <a:gd name="connsiteX40" fmla="*/ 419100 w 3086100"/>
              <a:gd name="connsiteY40" fmla="*/ 3172460 h 4185920"/>
              <a:gd name="connsiteX41" fmla="*/ 213360 w 3086100"/>
              <a:gd name="connsiteY41" fmla="*/ 3309620 h 4185920"/>
              <a:gd name="connsiteX0" fmla="*/ 596900 w 3469640"/>
              <a:gd name="connsiteY0" fmla="*/ 3309620 h 4185920"/>
              <a:gd name="connsiteX1" fmla="*/ 642620 w 3469640"/>
              <a:gd name="connsiteY1" fmla="*/ 3462020 h 4185920"/>
              <a:gd name="connsiteX2" fmla="*/ 718820 w 3469640"/>
              <a:gd name="connsiteY2" fmla="*/ 3622040 h 4185920"/>
              <a:gd name="connsiteX3" fmla="*/ 741680 w 3469640"/>
              <a:gd name="connsiteY3" fmla="*/ 3751580 h 4185920"/>
              <a:gd name="connsiteX4" fmla="*/ 657860 w 3469640"/>
              <a:gd name="connsiteY4" fmla="*/ 3835400 h 4185920"/>
              <a:gd name="connsiteX5" fmla="*/ 535940 w 3469640"/>
              <a:gd name="connsiteY5" fmla="*/ 3728720 h 4185920"/>
              <a:gd name="connsiteX6" fmla="*/ 520700 w 3469640"/>
              <a:gd name="connsiteY6" fmla="*/ 3728720 h 4185920"/>
              <a:gd name="connsiteX7" fmla="*/ 474980 w 3469640"/>
              <a:gd name="connsiteY7" fmla="*/ 3888740 h 4185920"/>
              <a:gd name="connsiteX8" fmla="*/ 383540 w 3469640"/>
              <a:gd name="connsiteY8" fmla="*/ 4056380 h 4185920"/>
              <a:gd name="connsiteX9" fmla="*/ 589280 w 3469640"/>
              <a:gd name="connsiteY9" fmla="*/ 4140200 h 4185920"/>
              <a:gd name="connsiteX10" fmla="*/ 1038860 w 3469640"/>
              <a:gd name="connsiteY10" fmla="*/ 4185920 h 4185920"/>
              <a:gd name="connsiteX11" fmla="*/ 1115060 w 3469640"/>
              <a:gd name="connsiteY11" fmla="*/ 4147820 h 4185920"/>
              <a:gd name="connsiteX12" fmla="*/ 1137920 w 3469640"/>
              <a:gd name="connsiteY12" fmla="*/ 3957320 h 4185920"/>
              <a:gd name="connsiteX13" fmla="*/ 1427480 w 3469640"/>
              <a:gd name="connsiteY13" fmla="*/ 3690620 h 4185920"/>
              <a:gd name="connsiteX14" fmla="*/ 1587500 w 3469640"/>
              <a:gd name="connsiteY14" fmla="*/ 3408680 h 4185920"/>
              <a:gd name="connsiteX15" fmla="*/ 1778000 w 3469640"/>
              <a:gd name="connsiteY15" fmla="*/ 3286760 h 4185920"/>
              <a:gd name="connsiteX16" fmla="*/ 1861820 w 3469640"/>
              <a:gd name="connsiteY16" fmla="*/ 3187700 h 4185920"/>
              <a:gd name="connsiteX17" fmla="*/ 1983740 w 3469640"/>
              <a:gd name="connsiteY17" fmla="*/ 3050540 h 4185920"/>
              <a:gd name="connsiteX18" fmla="*/ 2067560 w 3469640"/>
              <a:gd name="connsiteY18" fmla="*/ 2814320 h 4185920"/>
              <a:gd name="connsiteX19" fmla="*/ 2227580 w 3469640"/>
              <a:gd name="connsiteY19" fmla="*/ 2684780 h 4185920"/>
              <a:gd name="connsiteX20" fmla="*/ 2540000 w 3469640"/>
              <a:gd name="connsiteY20" fmla="*/ 2555240 h 4185920"/>
              <a:gd name="connsiteX21" fmla="*/ 2585720 w 3469640"/>
              <a:gd name="connsiteY21" fmla="*/ 2463800 h 4185920"/>
              <a:gd name="connsiteX22" fmla="*/ 2760980 w 3469640"/>
              <a:gd name="connsiteY22" fmla="*/ 2235200 h 4185920"/>
              <a:gd name="connsiteX23" fmla="*/ 2829560 w 3469640"/>
              <a:gd name="connsiteY23" fmla="*/ 2204720 h 4185920"/>
              <a:gd name="connsiteX24" fmla="*/ 2951480 w 3469640"/>
              <a:gd name="connsiteY24" fmla="*/ 2159000 h 4185920"/>
              <a:gd name="connsiteX25" fmla="*/ 3065780 w 3469640"/>
              <a:gd name="connsiteY25" fmla="*/ 2006600 h 4185920"/>
              <a:gd name="connsiteX26" fmla="*/ 3446780 w 3469640"/>
              <a:gd name="connsiteY26" fmla="*/ 1899920 h 4185920"/>
              <a:gd name="connsiteX27" fmla="*/ 3469640 w 3469640"/>
              <a:gd name="connsiteY27" fmla="*/ 1770380 h 4185920"/>
              <a:gd name="connsiteX28" fmla="*/ 3167380 w 3469640"/>
              <a:gd name="connsiteY28" fmla="*/ 0 h 4185920"/>
              <a:gd name="connsiteX29" fmla="*/ 2969260 w 3469640"/>
              <a:gd name="connsiteY29" fmla="*/ 123613 h 4185920"/>
              <a:gd name="connsiteX30" fmla="*/ 2788074 w 3469640"/>
              <a:gd name="connsiteY30" fmla="*/ 215900 h 4185920"/>
              <a:gd name="connsiteX31" fmla="*/ 2665307 w 3469640"/>
              <a:gd name="connsiteY31" fmla="*/ 86360 h 4185920"/>
              <a:gd name="connsiteX32" fmla="*/ 2517140 w 3469640"/>
              <a:gd name="connsiteY32" fmla="*/ 147320 h 4185920"/>
              <a:gd name="connsiteX33" fmla="*/ 1983740 w 3469640"/>
              <a:gd name="connsiteY33" fmla="*/ 707813 h 4185920"/>
              <a:gd name="connsiteX34" fmla="*/ 1527386 w 3469640"/>
              <a:gd name="connsiteY34" fmla="*/ 481753 h 4185920"/>
              <a:gd name="connsiteX35" fmla="*/ 1214120 w 3469640"/>
              <a:gd name="connsiteY35" fmla="*/ 332740 h 4185920"/>
              <a:gd name="connsiteX36" fmla="*/ 914400 w 3469640"/>
              <a:gd name="connsiteY36" fmla="*/ 391160 h 4185920"/>
              <a:gd name="connsiteX37" fmla="*/ 577426 w 3469640"/>
              <a:gd name="connsiteY37" fmla="*/ 9314 h 4185920"/>
              <a:gd name="connsiteX38" fmla="*/ 0 w 3469640"/>
              <a:gd name="connsiteY38" fmla="*/ 107526 h 4185920"/>
              <a:gd name="connsiteX39" fmla="*/ 947420 w 3469640"/>
              <a:gd name="connsiteY39" fmla="*/ 3172460 h 4185920"/>
              <a:gd name="connsiteX40" fmla="*/ 802640 w 3469640"/>
              <a:gd name="connsiteY40" fmla="*/ 3172460 h 4185920"/>
              <a:gd name="connsiteX41" fmla="*/ 596900 w 3469640"/>
              <a:gd name="connsiteY41" fmla="*/ 3309620 h 4185920"/>
              <a:gd name="connsiteX0" fmla="*/ 767080 w 3639820"/>
              <a:gd name="connsiteY0" fmla="*/ 3309620 h 4185920"/>
              <a:gd name="connsiteX1" fmla="*/ 812800 w 3639820"/>
              <a:gd name="connsiteY1" fmla="*/ 3462020 h 4185920"/>
              <a:gd name="connsiteX2" fmla="*/ 889000 w 3639820"/>
              <a:gd name="connsiteY2" fmla="*/ 3622040 h 4185920"/>
              <a:gd name="connsiteX3" fmla="*/ 911860 w 3639820"/>
              <a:gd name="connsiteY3" fmla="*/ 3751580 h 4185920"/>
              <a:gd name="connsiteX4" fmla="*/ 828040 w 3639820"/>
              <a:gd name="connsiteY4" fmla="*/ 3835400 h 4185920"/>
              <a:gd name="connsiteX5" fmla="*/ 706120 w 3639820"/>
              <a:gd name="connsiteY5" fmla="*/ 3728720 h 4185920"/>
              <a:gd name="connsiteX6" fmla="*/ 690880 w 3639820"/>
              <a:gd name="connsiteY6" fmla="*/ 3728720 h 4185920"/>
              <a:gd name="connsiteX7" fmla="*/ 645160 w 3639820"/>
              <a:gd name="connsiteY7" fmla="*/ 3888740 h 4185920"/>
              <a:gd name="connsiteX8" fmla="*/ 553720 w 3639820"/>
              <a:gd name="connsiteY8" fmla="*/ 4056380 h 4185920"/>
              <a:gd name="connsiteX9" fmla="*/ 759460 w 3639820"/>
              <a:gd name="connsiteY9" fmla="*/ 4140200 h 4185920"/>
              <a:gd name="connsiteX10" fmla="*/ 1209040 w 3639820"/>
              <a:gd name="connsiteY10" fmla="*/ 4185920 h 4185920"/>
              <a:gd name="connsiteX11" fmla="*/ 1285240 w 3639820"/>
              <a:gd name="connsiteY11" fmla="*/ 4147820 h 4185920"/>
              <a:gd name="connsiteX12" fmla="*/ 1308100 w 3639820"/>
              <a:gd name="connsiteY12" fmla="*/ 3957320 h 4185920"/>
              <a:gd name="connsiteX13" fmla="*/ 1597660 w 3639820"/>
              <a:gd name="connsiteY13" fmla="*/ 3690620 h 4185920"/>
              <a:gd name="connsiteX14" fmla="*/ 1757680 w 3639820"/>
              <a:gd name="connsiteY14" fmla="*/ 3408680 h 4185920"/>
              <a:gd name="connsiteX15" fmla="*/ 1948180 w 3639820"/>
              <a:gd name="connsiteY15" fmla="*/ 3286760 h 4185920"/>
              <a:gd name="connsiteX16" fmla="*/ 2032000 w 3639820"/>
              <a:gd name="connsiteY16" fmla="*/ 3187700 h 4185920"/>
              <a:gd name="connsiteX17" fmla="*/ 2153920 w 3639820"/>
              <a:gd name="connsiteY17" fmla="*/ 3050540 h 4185920"/>
              <a:gd name="connsiteX18" fmla="*/ 2237740 w 3639820"/>
              <a:gd name="connsiteY18" fmla="*/ 2814320 h 4185920"/>
              <a:gd name="connsiteX19" fmla="*/ 2397760 w 3639820"/>
              <a:gd name="connsiteY19" fmla="*/ 2684780 h 4185920"/>
              <a:gd name="connsiteX20" fmla="*/ 2710180 w 3639820"/>
              <a:gd name="connsiteY20" fmla="*/ 2555240 h 4185920"/>
              <a:gd name="connsiteX21" fmla="*/ 2755900 w 3639820"/>
              <a:gd name="connsiteY21" fmla="*/ 2463800 h 4185920"/>
              <a:gd name="connsiteX22" fmla="*/ 2931160 w 3639820"/>
              <a:gd name="connsiteY22" fmla="*/ 2235200 h 4185920"/>
              <a:gd name="connsiteX23" fmla="*/ 2999740 w 3639820"/>
              <a:gd name="connsiteY23" fmla="*/ 2204720 h 4185920"/>
              <a:gd name="connsiteX24" fmla="*/ 3121660 w 3639820"/>
              <a:gd name="connsiteY24" fmla="*/ 2159000 h 4185920"/>
              <a:gd name="connsiteX25" fmla="*/ 3235960 w 3639820"/>
              <a:gd name="connsiteY25" fmla="*/ 2006600 h 4185920"/>
              <a:gd name="connsiteX26" fmla="*/ 3616960 w 3639820"/>
              <a:gd name="connsiteY26" fmla="*/ 1899920 h 4185920"/>
              <a:gd name="connsiteX27" fmla="*/ 3639820 w 3639820"/>
              <a:gd name="connsiteY27" fmla="*/ 1770380 h 4185920"/>
              <a:gd name="connsiteX28" fmla="*/ 3337560 w 3639820"/>
              <a:gd name="connsiteY28" fmla="*/ 0 h 4185920"/>
              <a:gd name="connsiteX29" fmla="*/ 3139440 w 3639820"/>
              <a:gd name="connsiteY29" fmla="*/ 123613 h 4185920"/>
              <a:gd name="connsiteX30" fmla="*/ 2958254 w 3639820"/>
              <a:gd name="connsiteY30" fmla="*/ 215900 h 4185920"/>
              <a:gd name="connsiteX31" fmla="*/ 2835487 w 3639820"/>
              <a:gd name="connsiteY31" fmla="*/ 86360 h 4185920"/>
              <a:gd name="connsiteX32" fmla="*/ 2687320 w 3639820"/>
              <a:gd name="connsiteY32" fmla="*/ 147320 h 4185920"/>
              <a:gd name="connsiteX33" fmla="*/ 2153920 w 3639820"/>
              <a:gd name="connsiteY33" fmla="*/ 707813 h 4185920"/>
              <a:gd name="connsiteX34" fmla="*/ 1697566 w 3639820"/>
              <a:gd name="connsiteY34" fmla="*/ 481753 h 4185920"/>
              <a:gd name="connsiteX35" fmla="*/ 1384300 w 3639820"/>
              <a:gd name="connsiteY35" fmla="*/ 332740 h 4185920"/>
              <a:gd name="connsiteX36" fmla="*/ 1084580 w 3639820"/>
              <a:gd name="connsiteY36" fmla="*/ 391160 h 4185920"/>
              <a:gd name="connsiteX37" fmla="*/ 747606 w 3639820"/>
              <a:gd name="connsiteY37" fmla="*/ 9314 h 4185920"/>
              <a:gd name="connsiteX38" fmla="*/ 170180 w 3639820"/>
              <a:gd name="connsiteY38" fmla="*/ 107526 h 4185920"/>
              <a:gd name="connsiteX39" fmla="*/ 0 w 3639820"/>
              <a:gd name="connsiteY39" fmla="*/ 132926 h 4185920"/>
              <a:gd name="connsiteX40" fmla="*/ 972820 w 3639820"/>
              <a:gd name="connsiteY40" fmla="*/ 3172460 h 4185920"/>
              <a:gd name="connsiteX41" fmla="*/ 767080 w 3639820"/>
              <a:gd name="connsiteY41" fmla="*/ 3309620 h 4185920"/>
              <a:gd name="connsiteX0" fmla="*/ 886460 w 3759200"/>
              <a:gd name="connsiteY0" fmla="*/ 3354493 h 4230793"/>
              <a:gd name="connsiteX1" fmla="*/ 932180 w 3759200"/>
              <a:gd name="connsiteY1" fmla="*/ 3506893 h 4230793"/>
              <a:gd name="connsiteX2" fmla="*/ 1008380 w 3759200"/>
              <a:gd name="connsiteY2" fmla="*/ 3666913 h 4230793"/>
              <a:gd name="connsiteX3" fmla="*/ 1031240 w 3759200"/>
              <a:gd name="connsiteY3" fmla="*/ 3796453 h 4230793"/>
              <a:gd name="connsiteX4" fmla="*/ 947420 w 3759200"/>
              <a:gd name="connsiteY4" fmla="*/ 3880273 h 4230793"/>
              <a:gd name="connsiteX5" fmla="*/ 825500 w 3759200"/>
              <a:gd name="connsiteY5" fmla="*/ 3773593 h 4230793"/>
              <a:gd name="connsiteX6" fmla="*/ 810260 w 3759200"/>
              <a:gd name="connsiteY6" fmla="*/ 3773593 h 4230793"/>
              <a:gd name="connsiteX7" fmla="*/ 764540 w 3759200"/>
              <a:gd name="connsiteY7" fmla="*/ 3933613 h 4230793"/>
              <a:gd name="connsiteX8" fmla="*/ 673100 w 3759200"/>
              <a:gd name="connsiteY8" fmla="*/ 4101253 h 4230793"/>
              <a:gd name="connsiteX9" fmla="*/ 878840 w 3759200"/>
              <a:gd name="connsiteY9" fmla="*/ 4185073 h 4230793"/>
              <a:gd name="connsiteX10" fmla="*/ 1328420 w 3759200"/>
              <a:gd name="connsiteY10" fmla="*/ 4230793 h 4230793"/>
              <a:gd name="connsiteX11" fmla="*/ 1404620 w 3759200"/>
              <a:gd name="connsiteY11" fmla="*/ 4192693 h 4230793"/>
              <a:gd name="connsiteX12" fmla="*/ 1427480 w 3759200"/>
              <a:gd name="connsiteY12" fmla="*/ 4002193 h 4230793"/>
              <a:gd name="connsiteX13" fmla="*/ 1717040 w 3759200"/>
              <a:gd name="connsiteY13" fmla="*/ 3735493 h 4230793"/>
              <a:gd name="connsiteX14" fmla="*/ 1877060 w 3759200"/>
              <a:gd name="connsiteY14" fmla="*/ 3453553 h 4230793"/>
              <a:gd name="connsiteX15" fmla="*/ 2067560 w 3759200"/>
              <a:gd name="connsiteY15" fmla="*/ 3331633 h 4230793"/>
              <a:gd name="connsiteX16" fmla="*/ 2151380 w 3759200"/>
              <a:gd name="connsiteY16" fmla="*/ 3232573 h 4230793"/>
              <a:gd name="connsiteX17" fmla="*/ 2273300 w 3759200"/>
              <a:gd name="connsiteY17" fmla="*/ 3095413 h 4230793"/>
              <a:gd name="connsiteX18" fmla="*/ 2357120 w 3759200"/>
              <a:gd name="connsiteY18" fmla="*/ 2859193 h 4230793"/>
              <a:gd name="connsiteX19" fmla="*/ 2517140 w 3759200"/>
              <a:gd name="connsiteY19" fmla="*/ 2729653 h 4230793"/>
              <a:gd name="connsiteX20" fmla="*/ 2829560 w 3759200"/>
              <a:gd name="connsiteY20" fmla="*/ 2600113 h 4230793"/>
              <a:gd name="connsiteX21" fmla="*/ 2875280 w 3759200"/>
              <a:gd name="connsiteY21" fmla="*/ 2508673 h 4230793"/>
              <a:gd name="connsiteX22" fmla="*/ 3050540 w 3759200"/>
              <a:gd name="connsiteY22" fmla="*/ 2280073 h 4230793"/>
              <a:gd name="connsiteX23" fmla="*/ 3119120 w 3759200"/>
              <a:gd name="connsiteY23" fmla="*/ 2249593 h 4230793"/>
              <a:gd name="connsiteX24" fmla="*/ 3241040 w 3759200"/>
              <a:gd name="connsiteY24" fmla="*/ 2203873 h 4230793"/>
              <a:gd name="connsiteX25" fmla="*/ 3355340 w 3759200"/>
              <a:gd name="connsiteY25" fmla="*/ 2051473 h 4230793"/>
              <a:gd name="connsiteX26" fmla="*/ 3736340 w 3759200"/>
              <a:gd name="connsiteY26" fmla="*/ 1944793 h 4230793"/>
              <a:gd name="connsiteX27" fmla="*/ 3759200 w 3759200"/>
              <a:gd name="connsiteY27" fmla="*/ 1815253 h 4230793"/>
              <a:gd name="connsiteX28" fmla="*/ 3456940 w 3759200"/>
              <a:gd name="connsiteY28" fmla="*/ 44873 h 4230793"/>
              <a:gd name="connsiteX29" fmla="*/ 3258820 w 3759200"/>
              <a:gd name="connsiteY29" fmla="*/ 168486 h 4230793"/>
              <a:gd name="connsiteX30" fmla="*/ 3077634 w 3759200"/>
              <a:gd name="connsiteY30" fmla="*/ 260773 h 4230793"/>
              <a:gd name="connsiteX31" fmla="*/ 2954867 w 3759200"/>
              <a:gd name="connsiteY31" fmla="*/ 131233 h 4230793"/>
              <a:gd name="connsiteX32" fmla="*/ 2806700 w 3759200"/>
              <a:gd name="connsiteY32" fmla="*/ 192193 h 4230793"/>
              <a:gd name="connsiteX33" fmla="*/ 2273300 w 3759200"/>
              <a:gd name="connsiteY33" fmla="*/ 752686 h 4230793"/>
              <a:gd name="connsiteX34" fmla="*/ 1816946 w 3759200"/>
              <a:gd name="connsiteY34" fmla="*/ 526626 h 4230793"/>
              <a:gd name="connsiteX35" fmla="*/ 1503680 w 3759200"/>
              <a:gd name="connsiteY35" fmla="*/ 377613 h 4230793"/>
              <a:gd name="connsiteX36" fmla="*/ 1203960 w 3759200"/>
              <a:gd name="connsiteY36" fmla="*/ 436033 h 4230793"/>
              <a:gd name="connsiteX37" fmla="*/ 866986 w 3759200"/>
              <a:gd name="connsiteY37" fmla="*/ 54187 h 4230793"/>
              <a:gd name="connsiteX38" fmla="*/ 289560 w 3759200"/>
              <a:gd name="connsiteY38" fmla="*/ 152399 h 4230793"/>
              <a:gd name="connsiteX39" fmla="*/ 119380 w 3759200"/>
              <a:gd name="connsiteY39" fmla="*/ 177799 h 4230793"/>
              <a:gd name="connsiteX40" fmla="*/ 0 w 3759200"/>
              <a:gd name="connsiteY40" fmla="*/ 0 h 4230793"/>
              <a:gd name="connsiteX41" fmla="*/ 886460 w 3759200"/>
              <a:gd name="connsiteY41" fmla="*/ 3354493 h 4230793"/>
              <a:gd name="connsiteX0" fmla="*/ 0 w 4075007"/>
              <a:gd name="connsiteY0" fmla="*/ 18627 h 4230793"/>
              <a:gd name="connsiteX1" fmla="*/ 1247987 w 4075007"/>
              <a:gd name="connsiteY1" fmla="*/ 3506893 h 4230793"/>
              <a:gd name="connsiteX2" fmla="*/ 1324187 w 4075007"/>
              <a:gd name="connsiteY2" fmla="*/ 3666913 h 4230793"/>
              <a:gd name="connsiteX3" fmla="*/ 1347047 w 4075007"/>
              <a:gd name="connsiteY3" fmla="*/ 3796453 h 4230793"/>
              <a:gd name="connsiteX4" fmla="*/ 1263227 w 4075007"/>
              <a:gd name="connsiteY4" fmla="*/ 3880273 h 4230793"/>
              <a:gd name="connsiteX5" fmla="*/ 1141307 w 4075007"/>
              <a:gd name="connsiteY5" fmla="*/ 3773593 h 4230793"/>
              <a:gd name="connsiteX6" fmla="*/ 1126067 w 4075007"/>
              <a:gd name="connsiteY6" fmla="*/ 3773593 h 4230793"/>
              <a:gd name="connsiteX7" fmla="*/ 1080347 w 4075007"/>
              <a:gd name="connsiteY7" fmla="*/ 3933613 h 4230793"/>
              <a:gd name="connsiteX8" fmla="*/ 988907 w 4075007"/>
              <a:gd name="connsiteY8" fmla="*/ 4101253 h 4230793"/>
              <a:gd name="connsiteX9" fmla="*/ 1194647 w 4075007"/>
              <a:gd name="connsiteY9" fmla="*/ 4185073 h 4230793"/>
              <a:gd name="connsiteX10" fmla="*/ 1644227 w 4075007"/>
              <a:gd name="connsiteY10" fmla="*/ 4230793 h 4230793"/>
              <a:gd name="connsiteX11" fmla="*/ 1720427 w 4075007"/>
              <a:gd name="connsiteY11" fmla="*/ 4192693 h 4230793"/>
              <a:gd name="connsiteX12" fmla="*/ 1743287 w 4075007"/>
              <a:gd name="connsiteY12" fmla="*/ 4002193 h 4230793"/>
              <a:gd name="connsiteX13" fmla="*/ 2032847 w 4075007"/>
              <a:gd name="connsiteY13" fmla="*/ 3735493 h 4230793"/>
              <a:gd name="connsiteX14" fmla="*/ 2192867 w 4075007"/>
              <a:gd name="connsiteY14" fmla="*/ 3453553 h 4230793"/>
              <a:gd name="connsiteX15" fmla="*/ 2383367 w 4075007"/>
              <a:gd name="connsiteY15" fmla="*/ 3331633 h 4230793"/>
              <a:gd name="connsiteX16" fmla="*/ 2467187 w 4075007"/>
              <a:gd name="connsiteY16" fmla="*/ 3232573 h 4230793"/>
              <a:gd name="connsiteX17" fmla="*/ 2589107 w 4075007"/>
              <a:gd name="connsiteY17" fmla="*/ 3095413 h 4230793"/>
              <a:gd name="connsiteX18" fmla="*/ 2672927 w 4075007"/>
              <a:gd name="connsiteY18" fmla="*/ 2859193 h 4230793"/>
              <a:gd name="connsiteX19" fmla="*/ 2832947 w 4075007"/>
              <a:gd name="connsiteY19" fmla="*/ 2729653 h 4230793"/>
              <a:gd name="connsiteX20" fmla="*/ 3145367 w 4075007"/>
              <a:gd name="connsiteY20" fmla="*/ 2600113 h 4230793"/>
              <a:gd name="connsiteX21" fmla="*/ 3191087 w 4075007"/>
              <a:gd name="connsiteY21" fmla="*/ 2508673 h 4230793"/>
              <a:gd name="connsiteX22" fmla="*/ 3366347 w 4075007"/>
              <a:gd name="connsiteY22" fmla="*/ 2280073 h 4230793"/>
              <a:gd name="connsiteX23" fmla="*/ 3434927 w 4075007"/>
              <a:gd name="connsiteY23" fmla="*/ 2249593 h 4230793"/>
              <a:gd name="connsiteX24" fmla="*/ 3556847 w 4075007"/>
              <a:gd name="connsiteY24" fmla="*/ 2203873 h 4230793"/>
              <a:gd name="connsiteX25" fmla="*/ 3671147 w 4075007"/>
              <a:gd name="connsiteY25" fmla="*/ 2051473 h 4230793"/>
              <a:gd name="connsiteX26" fmla="*/ 4052147 w 4075007"/>
              <a:gd name="connsiteY26" fmla="*/ 1944793 h 4230793"/>
              <a:gd name="connsiteX27" fmla="*/ 4075007 w 4075007"/>
              <a:gd name="connsiteY27" fmla="*/ 1815253 h 4230793"/>
              <a:gd name="connsiteX28" fmla="*/ 3772747 w 4075007"/>
              <a:gd name="connsiteY28" fmla="*/ 44873 h 4230793"/>
              <a:gd name="connsiteX29" fmla="*/ 3574627 w 4075007"/>
              <a:gd name="connsiteY29" fmla="*/ 168486 h 4230793"/>
              <a:gd name="connsiteX30" fmla="*/ 3393441 w 4075007"/>
              <a:gd name="connsiteY30" fmla="*/ 260773 h 4230793"/>
              <a:gd name="connsiteX31" fmla="*/ 3270674 w 4075007"/>
              <a:gd name="connsiteY31" fmla="*/ 131233 h 4230793"/>
              <a:gd name="connsiteX32" fmla="*/ 3122507 w 4075007"/>
              <a:gd name="connsiteY32" fmla="*/ 192193 h 4230793"/>
              <a:gd name="connsiteX33" fmla="*/ 2589107 w 4075007"/>
              <a:gd name="connsiteY33" fmla="*/ 752686 h 4230793"/>
              <a:gd name="connsiteX34" fmla="*/ 2132753 w 4075007"/>
              <a:gd name="connsiteY34" fmla="*/ 526626 h 4230793"/>
              <a:gd name="connsiteX35" fmla="*/ 1819487 w 4075007"/>
              <a:gd name="connsiteY35" fmla="*/ 377613 h 4230793"/>
              <a:gd name="connsiteX36" fmla="*/ 1519767 w 4075007"/>
              <a:gd name="connsiteY36" fmla="*/ 436033 h 4230793"/>
              <a:gd name="connsiteX37" fmla="*/ 1182793 w 4075007"/>
              <a:gd name="connsiteY37" fmla="*/ 54187 h 4230793"/>
              <a:gd name="connsiteX38" fmla="*/ 605367 w 4075007"/>
              <a:gd name="connsiteY38" fmla="*/ 152399 h 4230793"/>
              <a:gd name="connsiteX39" fmla="*/ 435187 w 4075007"/>
              <a:gd name="connsiteY39" fmla="*/ 177799 h 4230793"/>
              <a:gd name="connsiteX40" fmla="*/ 315807 w 4075007"/>
              <a:gd name="connsiteY40" fmla="*/ 0 h 4230793"/>
              <a:gd name="connsiteX41" fmla="*/ 0 w 4075007"/>
              <a:gd name="connsiteY41" fmla="*/ 18627 h 4230793"/>
              <a:gd name="connsiteX0" fmla="*/ 242146 w 4317153"/>
              <a:gd name="connsiteY0" fmla="*/ 59267 h 4271433"/>
              <a:gd name="connsiteX1" fmla="*/ 0 w 4317153"/>
              <a:gd name="connsiteY1" fmla="*/ 0 h 4271433"/>
              <a:gd name="connsiteX2" fmla="*/ 1566333 w 4317153"/>
              <a:gd name="connsiteY2" fmla="*/ 3707553 h 4271433"/>
              <a:gd name="connsiteX3" fmla="*/ 1589193 w 4317153"/>
              <a:gd name="connsiteY3" fmla="*/ 3837093 h 4271433"/>
              <a:gd name="connsiteX4" fmla="*/ 1505373 w 4317153"/>
              <a:gd name="connsiteY4" fmla="*/ 3920913 h 4271433"/>
              <a:gd name="connsiteX5" fmla="*/ 1383453 w 4317153"/>
              <a:gd name="connsiteY5" fmla="*/ 3814233 h 4271433"/>
              <a:gd name="connsiteX6" fmla="*/ 1368213 w 4317153"/>
              <a:gd name="connsiteY6" fmla="*/ 3814233 h 4271433"/>
              <a:gd name="connsiteX7" fmla="*/ 1322493 w 4317153"/>
              <a:gd name="connsiteY7" fmla="*/ 3974253 h 4271433"/>
              <a:gd name="connsiteX8" fmla="*/ 1231053 w 4317153"/>
              <a:gd name="connsiteY8" fmla="*/ 4141893 h 4271433"/>
              <a:gd name="connsiteX9" fmla="*/ 1436793 w 4317153"/>
              <a:gd name="connsiteY9" fmla="*/ 4225713 h 4271433"/>
              <a:gd name="connsiteX10" fmla="*/ 1886373 w 4317153"/>
              <a:gd name="connsiteY10" fmla="*/ 4271433 h 4271433"/>
              <a:gd name="connsiteX11" fmla="*/ 1962573 w 4317153"/>
              <a:gd name="connsiteY11" fmla="*/ 4233333 h 4271433"/>
              <a:gd name="connsiteX12" fmla="*/ 1985433 w 4317153"/>
              <a:gd name="connsiteY12" fmla="*/ 4042833 h 4271433"/>
              <a:gd name="connsiteX13" fmla="*/ 2274993 w 4317153"/>
              <a:gd name="connsiteY13" fmla="*/ 3776133 h 4271433"/>
              <a:gd name="connsiteX14" fmla="*/ 2435013 w 4317153"/>
              <a:gd name="connsiteY14" fmla="*/ 3494193 h 4271433"/>
              <a:gd name="connsiteX15" fmla="*/ 2625513 w 4317153"/>
              <a:gd name="connsiteY15" fmla="*/ 3372273 h 4271433"/>
              <a:gd name="connsiteX16" fmla="*/ 2709333 w 4317153"/>
              <a:gd name="connsiteY16" fmla="*/ 3273213 h 4271433"/>
              <a:gd name="connsiteX17" fmla="*/ 2831253 w 4317153"/>
              <a:gd name="connsiteY17" fmla="*/ 3136053 h 4271433"/>
              <a:gd name="connsiteX18" fmla="*/ 2915073 w 4317153"/>
              <a:gd name="connsiteY18" fmla="*/ 2899833 h 4271433"/>
              <a:gd name="connsiteX19" fmla="*/ 3075093 w 4317153"/>
              <a:gd name="connsiteY19" fmla="*/ 2770293 h 4271433"/>
              <a:gd name="connsiteX20" fmla="*/ 3387513 w 4317153"/>
              <a:gd name="connsiteY20" fmla="*/ 2640753 h 4271433"/>
              <a:gd name="connsiteX21" fmla="*/ 3433233 w 4317153"/>
              <a:gd name="connsiteY21" fmla="*/ 2549313 h 4271433"/>
              <a:gd name="connsiteX22" fmla="*/ 3608493 w 4317153"/>
              <a:gd name="connsiteY22" fmla="*/ 2320713 h 4271433"/>
              <a:gd name="connsiteX23" fmla="*/ 3677073 w 4317153"/>
              <a:gd name="connsiteY23" fmla="*/ 2290233 h 4271433"/>
              <a:gd name="connsiteX24" fmla="*/ 3798993 w 4317153"/>
              <a:gd name="connsiteY24" fmla="*/ 2244513 h 4271433"/>
              <a:gd name="connsiteX25" fmla="*/ 3913293 w 4317153"/>
              <a:gd name="connsiteY25" fmla="*/ 2092113 h 4271433"/>
              <a:gd name="connsiteX26" fmla="*/ 4294293 w 4317153"/>
              <a:gd name="connsiteY26" fmla="*/ 1985433 h 4271433"/>
              <a:gd name="connsiteX27" fmla="*/ 4317153 w 4317153"/>
              <a:gd name="connsiteY27" fmla="*/ 1855893 h 4271433"/>
              <a:gd name="connsiteX28" fmla="*/ 4014893 w 4317153"/>
              <a:gd name="connsiteY28" fmla="*/ 85513 h 4271433"/>
              <a:gd name="connsiteX29" fmla="*/ 3816773 w 4317153"/>
              <a:gd name="connsiteY29" fmla="*/ 209126 h 4271433"/>
              <a:gd name="connsiteX30" fmla="*/ 3635587 w 4317153"/>
              <a:gd name="connsiteY30" fmla="*/ 301413 h 4271433"/>
              <a:gd name="connsiteX31" fmla="*/ 3512820 w 4317153"/>
              <a:gd name="connsiteY31" fmla="*/ 171873 h 4271433"/>
              <a:gd name="connsiteX32" fmla="*/ 3364653 w 4317153"/>
              <a:gd name="connsiteY32" fmla="*/ 232833 h 4271433"/>
              <a:gd name="connsiteX33" fmla="*/ 2831253 w 4317153"/>
              <a:gd name="connsiteY33" fmla="*/ 793326 h 4271433"/>
              <a:gd name="connsiteX34" fmla="*/ 2374899 w 4317153"/>
              <a:gd name="connsiteY34" fmla="*/ 567266 h 4271433"/>
              <a:gd name="connsiteX35" fmla="*/ 2061633 w 4317153"/>
              <a:gd name="connsiteY35" fmla="*/ 418253 h 4271433"/>
              <a:gd name="connsiteX36" fmla="*/ 1761913 w 4317153"/>
              <a:gd name="connsiteY36" fmla="*/ 476673 h 4271433"/>
              <a:gd name="connsiteX37" fmla="*/ 1424939 w 4317153"/>
              <a:gd name="connsiteY37" fmla="*/ 94827 h 4271433"/>
              <a:gd name="connsiteX38" fmla="*/ 847513 w 4317153"/>
              <a:gd name="connsiteY38" fmla="*/ 193039 h 4271433"/>
              <a:gd name="connsiteX39" fmla="*/ 677333 w 4317153"/>
              <a:gd name="connsiteY39" fmla="*/ 218439 h 4271433"/>
              <a:gd name="connsiteX40" fmla="*/ 557953 w 4317153"/>
              <a:gd name="connsiteY40" fmla="*/ 40640 h 4271433"/>
              <a:gd name="connsiteX41" fmla="*/ 242146 w 4317153"/>
              <a:gd name="connsiteY41" fmla="*/ 59267 h 4271433"/>
              <a:gd name="connsiteX0" fmla="*/ 453813 w 4528820"/>
              <a:gd name="connsiteY0" fmla="*/ 59267 h 4271433"/>
              <a:gd name="connsiteX1" fmla="*/ 211667 w 4528820"/>
              <a:gd name="connsiteY1" fmla="*/ 0 h 4271433"/>
              <a:gd name="connsiteX2" fmla="*/ 0 w 4528820"/>
              <a:gd name="connsiteY2" fmla="*/ 126153 h 4271433"/>
              <a:gd name="connsiteX3" fmla="*/ 1800860 w 4528820"/>
              <a:gd name="connsiteY3" fmla="*/ 3837093 h 4271433"/>
              <a:gd name="connsiteX4" fmla="*/ 1717040 w 4528820"/>
              <a:gd name="connsiteY4" fmla="*/ 3920913 h 4271433"/>
              <a:gd name="connsiteX5" fmla="*/ 1595120 w 4528820"/>
              <a:gd name="connsiteY5" fmla="*/ 3814233 h 4271433"/>
              <a:gd name="connsiteX6" fmla="*/ 1579880 w 4528820"/>
              <a:gd name="connsiteY6" fmla="*/ 3814233 h 4271433"/>
              <a:gd name="connsiteX7" fmla="*/ 1534160 w 4528820"/>
              <a:gd name="connsiteY7" fmla="*/ 3974253 h 4271433"/>
              <a:gd name="connsiteX8" fmla="*/ 1442720 w 4528820"/>
              <a:gd name="connsiteY8" fmla="*/ 4141893 h 4271433"/>
              <a:gd name="connsiteX9" fmla="*/ 1648460 w 4528820"/>
              <a:gd name="connsiteY9" fmla="*/ 4225713 h 4271433"/>
              <a:gd name="connsiteX10" fmla="*/ 2098040 w 4528820"/>
              <a:gd name="connsiteY10" fmla="*/ 4271433 h 4271433"/>
              <a:gd name="connsiteX11" fmla="*/ 2174240 w 4528820"/>
              <a:gd name="connsiteY11" fmla="*/ 4233333 h 4271433"/>
              <a:gd name="connsiteX12" fmla="*/ 2197100 w 4528820"/>
              <a:gd name="connsiteY12" fmla="*/ 4042833 h 4271433"/>
              <a:gd name="connsiteX13" fmla="*/ 2486660 w 4528820"/>
              <a:gd name="connsiteY13" fmla="*/ 3776133 h 4271433"/>
              <a:gd name="connsiteX14" fmla="*/ 2646680 w 4528820"/>
              <a:gd name="connsiteY14" fmla="*/ 3494193 h 4271433"/>
              <a:gd name="connsiteX15" fmla="*/ 2837180 w 4528820"/>
              <a:gd name="connsiteY15" fmla="*/ 3372273 h 4271433"/>
              <a:gd name="connsiteX16" fmla="*/ 2921000 w 4528820"/>
              <a:gd name="connsiteY16" fmla="*/ 3273213 h 4271433"/>
              <a:gd name="connsiteX17" fmla="*/ 3042920 w 4528820"/>
              <a:gd name="connsiteY17" fmla="*/ 3136053 h 4271433"/>
              <a:gd name="connsiteX18" fmla="*/ 3126740 w 4528820"/>
              <a:gd name="connsiteY18" fmla="*/ 2899833 h 4271433"/>
              <a:gd name="connsiteX19" fmla="*/ 3286760 w 4528820"/>
              <a:gd name="connsiteY19" fmla="*/ 2770293 h 4271433"/>
              <a:gd name="connsiteX20" fmla="*/ 3599180 w 4528820"/>
              <a:gd name="connsiteY20" fmla="*/ 2640753 h 4271433"/>
              <a:gd name="connsiteX21" fmla="*/ 3644900 w 4528820"/>
              <a:gd name="connsiteY21" fmla="*/ 2549313 h 4271433"/>
              <a:gd name="connsiteX22" fmla="*/ 3820160 w 4528820"/>
              <a:gd name="connsiteY22" fmla="*/ 2320713 h 4271433"/>
              <a:gd name="connsiteX23" fmla="*/ 3888740 w 4528820"/>
              <a:gd name="connsiteY23" fmla="*/ 2290233 h 4271433"/>
              <a:gd name="connsiteX24" fmla="*/ 4010660 w 4528820"/>
              <a:gd name="connsiteY24" fmla="*/ 2244513 h 4271433"/>
              <a:gd name="connsiteX25" fmla="*/ 4124960 w 4528820"/>
              <a:gd name="connsiteY25" fmla="*/ 2092113 h 4271433"/>
              <a:gd name="connsiteX26" fmla="*/ 4505960 w 4528820"/>
              <a:gd name="connsiteY26" fmla="*/ 1985433 h 4271433"/>
              <a:gd name="connsiteX27" fmla="*/ 4528820 w 4528820"/>
              <a:gd name="connsiteY27" fmla="*/ 1855893 h 4271433"/>
              <a:gd name="connsiteX28" fmla="*/ 4226560 w 4528820"/>
              <a:gd name="connsiteY28" fmla="*/ 85513 h 4271433"/>
              <a:gd name="connsiteX29" fmla="*/ 4028440 w 4528820"/>
              <a:gd name="connsiteY29" fmla="*/ 209126 h 4271433"/>
              <a:gd name="connsiteX30" fmla="*/ 3847254 w 4528820"/>
              <a:gd name="connsiteY30" fmla="*/ 301413 h 4271433"/>
              <a:gd name="connsiteX31" fmla="*/ 3724487 w 4528820"/>
              <a:gd name="connsiteY31" fmla="*/ 171873 h 4271433"/>
              <a:gd name="connsiteX32" fmla="*/ 3576320 w 4528820"/>
              <a:gd name="connsiteY32" fmla="*/ 232833 h 4271433"/>
              <a:gd name="connsiteX33" fmla="*/ 3042920 w 4528820"/>
              <a:gd name="connsiteY33" fmla="*/ 793326 h 4271433"/>
              <a:gd name="connsiteX34" fmla="*/ 2586566 w 4528820"/>
              <a:gd name="connsiteY34" fmla="*/ 567266 h 4271433"/>
              <a:gd name="connsiteX35" fmla="*/ 2273300 w 4528820"/>
              <a:gd name="connsiteY35" fmla="*/ 418253 h 4271433"/>
              <a:gd name="connsiteX36" fmla="*/ 1973580 w 4528820"/>
              <a:gd name="connsiteY36" fmla="*/ 476673 h 4271433"/>
              <a:gd name="connsiteX37" fmla="*/ 1636606 w 4528820"/>
              <a:gd name="connsiteY37" fmla="*/ 94827 h 4271433"/>
              <a:gd name="connsiteX38" fmla="*/ 1059180 w 4528820"/>
              <a:gd name="connsiteY38" fmla="*/ 193039 h 4271433"/>
              <a:gd name="connsiteX39" fmla="*/ 889000 w 4528820"/>
              <a:gd name="connsiteY39" fmla="*/ 218439 h 4271433"/>
              <a:gd name="connsiteX40" fmla="*/ 769620 w 4528820"/>
              <a:gd name="connsiteY40" fmla="*/ 40640 h 4271433"/>
              <a:gd name="connsiteX41" fmla="*/ 453813 w 4528820"/>
              <a:gd name="connsiteY41" fmla="*/ 59267 h 4271433"/>
              <a:gd name="connsiteX0" fmla="*/ 634153 w 4709160"/>
              <a:gd name="connsiteY0" fmla="*/ 66041 h 4278207"/>
              <a:gd name="connsiteX1" fmla="*/ 392007 w 4709160"/>
              <a:gd name="connsiteY1" fmla="*/ 6774 h 4278207"/>
              <a:gd name="connsiteX2" fmla="*/ 180340 w 4709160"/>
              <a:gd name="connsiteY2" fmla="*/ 132927 h 4278207"/>
              <a:gd name="connsiteX3" fmla="*/ 0 w 4709160"/>
              <a:gd name="connsiteY3" fmla="*/ 0 h 4278207"/>
              <a:gd name="connsiteX4" fmla="*/ 1897380 w 4709160"/>
              <a:gd name="connsiteY4" fmla="*/ 3927687 h 4278207"/>
              <a:gd name="connsiteX5" fmla="*/ 1775460 w 4709160"/>
              <a:gd name="connsiteY5" fmla="*/ 3821007 h 4278207"/>
              <a:gd name="connsiteX6" fmla="*/ 1760220 w 4709160"/>
              <a:gd name="connsiteY6" fmla="*/ 3821007 h 4278207"/>
              <a:gd name="connsiteX7" fmla="*/ 1714500 w 4709160"/>
              <a:gd name="connsiteY7" fmla="*/ 3981027 h 4278207"/>
              <a:gd name="connsiteX8" fmla="*/ 1623060 w 4709160"/>
              <a:gd name="connsiteY8" fmla="*/ 4148667 h 4278207"/>
              <a:gd name="connsiteX9" fmla="*/ 1828800 w 4709160"/>
              <a:gd name="connsiteY9" fmla="*/ 4232487 h 4278207"/>
              <a:gd name="connsiteX10" fmla="*/ 2278380 w 4709160"/>
              <a:gd name="connsiteY10" fmla="*/ 4278207 h 4278207"/>
              <a:gd name="connsiteX11" fmla="*/ 2354580 w 4709160"/>
              <a:gd name="connsiteY11" fmla="*/ 4240107 h 4278207"/>
              <a:gd name="connsiteX12" fmla="*/ 2377440 w 4709160"/>
              <a:gd name="connsiteY12" fmla="*/ 4049607 h 4278207"/>
              <a:gd name="connsiteX13" fmla="*/ 2667000 w 4709160"/>
              <a:gd name="connsiteY13" fmla="*/ 3782907 h 4278207"/>
              <a:gd name="connsiteX14" fmla="*/ 2827020 w 4709160"/>
              <a:gd name="connsiteY14" fmla="*/ 3500967 h 4278207"/>
              <a:gd name="connsiteX15" fmla="*/ 3017520 w 4709160"/>
              <a:gd name="connsiteY15" fmla="*/ 3379047 h 4278207"/>
              <a:gd name="connsiteX16" fmla="*/ 3101340 w 4709160"/>
              <a:gd name="connsiteY16" fmla="*/ 3279987 h 4278207"/>
              <a:gd name="connsiteX17" fmla="*/ 3223260 w 4709160"/>
              <a:gd name="connsiteY17" fmla="*/ 3142827 h 4278207"/>
              <a:gd name="connsiteX18" fmla="*/ 3307080 w 4709160"/>
              <a:gd name="connsiteY18" fmla="*/ 2906607 h 4278207"/>
              <a:gd name="connsiteX19" fmla="*/ 3467100 w 4709160"/>
              <a:gd name="connsiteY19" fmla="*/ 2777067 h 4278207"/>
              <a:gd name="connsiteX20" fmla="*/ 3779520 w 4709160"/>
              <a:gd name="connsiteY20" fmla="*/ 2647527 h 4278207"/>
              <a:gd name="connsiteX21" fmla="*/ 3825240 w 4709160"/>
              <a:gd name="connsiteY21" fmla="*/ 2556087 h 4278207"/>
              <a:gd name="connsiteX22" fmla="*/ 4000500 w 4709160"/>
              <a:gd name="connsiteY22" fmla="*/ 2327487 h 4278207"/>
              <a:gd name="connsiteX23" fmla="*/ 4069080 w 4709160"/>
              <a:gd name="connsiteY23" fmla="*/ 2297007 h 4278207"/>
              <a:gd name="connsiteX24" fmla="*/ 4191000 w 4709160"/>
              <a:gd name="connsiteY24" fmla="*/ 2251287 h 4278207"/>
              <a:gd name="connsiteX25" fmla="*/ 4305300 w 4709160"/>
              <a:gd name="connsiteY25" fmla="*/ 2098887 h 4278207"/>
              <a:gd name="connsiteX26" fmla="*/ 4686300 w 4709160"/>
              <a:gd name="connsiteY26" fmla="*/ 1992207 h 4278207"/>
              <a:gd name="connsiteX27" fmla="*/ 4709160 w 4709160"/>
              <a:gd name="connsiteY27" fmla="*/ 1862667 h 4278207"/>
              <a:gd name="connsiteX28" fmla="*/ 4406900 w 4709160"/>
              <a:gd name="connsiteY28" fmla="*/ 92287 h 4278207"/>
              <a:gd name="connsiteX29" fmla="*/ 4208780 w 4709160"/>
              <a:gd name="connsiteY29" fmla="*/ 215900 h 4278207"/>
              <a:gd name="connsiteX30" fmla="*/ 4027594 w 4709160"/>
              <a:gd name="connsiteY30" fmla="*/ 308187 h 4278207"/>
              <a:gd name="connsiteX31" fmla="*/ 3904827 w 4709160"/>
              <a:gd name="connsiteY31" fmla="*/ 178647 h 4278207"/>
              <a:gd name="connsiteX32" fmla="*/ 3756660 w 4709160"/>
              <a:gd name="connsiteY32" fmla="*/ 239607 h 4278207"/>
              <a:gd name="connsiteX33" fmla="*/ 3223260 w 4709160"/>
              <a:gd name="connsiteY33" fmla="*/ 800100 h 4278207"/>
              <a:gd name="connsiteX34" fmla="*/ 2766906 w 4709160"/>
              <a:gd name="connsiteY34" fmla="*/ 574040 h 4278207"/>
              <a:gd name="connsiteX35" fmla="*/ 2453640 w 4709160"/>
              <a:gd name="connsiteY35" fmla="*/ 425027 h 4278207"/>
              <a:gd name="connsiteX36" fmla="*/ 2153920 w 4709160"/>
              <a:gd name="connsiteY36" fmla="*/ 483447 h 4278207"/>
              <a:gd name="connsiteX37" fmla="*/ 1816946 w 4709160"/>
              <a:gd name="connsiteY37" fmla="*/ 101601 h 4278207"/>
              <a:gd name="connsiteX38" fmla="*/ 1239520 w 4709160"/>
              <a:gd name="connsiteY38" fmla="*/ 199813 h 4278207"/>
              <a:gd name="connsiteX39" fmla="*/ 1069340 w 4709160"/>
              <a:gd name="connsiteY39" fmla="*/ 225213 h 4278207"/>
              <a:gd name="connsiteX40" fmla="*/ 949960 w 4709160"/>
              <a:gd name="connsiteY40" fmla="*/ 47414 h 4278207"/>
              <a:gd name="connsiteX41" fmla="*/ 634153 w 4709160"/>
              <a:gd name="connsiteY41" fmla="*/ 66041 h 4278207"/>
              <a:gd name="connsiteX0" fmla="*/ 1149773 w 5224780"/>
              <a:gd name="connsiteY0" fmla="*/ 66041 h 4278207"/>
              <a:gd name="connsiteX1" fmla="*/ 907627 w 5224780"/>
              <a:gd name="connsiteY1" fmla="*/ 6774 h 4278207"/>
              <a:gd name="connsiteX2" fmla="*/ 695960 w 5224780"/>
              <a:gd name="connsiteY2" fmla="*/ 132927 h 4278207"/>
              <a:gd name="connsiteX3" fmla="*/ 515620 w 5224780"/>
              <a:gd name="connsiteY3" fmla="*/ 0 h 4278207"/>
              <a:gd name="connsiteX4" fmla="*/ 0 w 5224780"/>
              <a:gd name="connsiteY4" fmla="*/ 176953 h 4278207"/>
              <a:gd name="connsiteX5" fmla="*/ 2291080 w 5224780"/>
              <a:gd name="connsiteY5" fmla="*/ 3821007 h 4278207"/>
              <a:gd name="connsiteX6" fmla="*/ 2275840 w 5224780"/>
              <a:gd name="connsiteY6" fmla="*/ 3821007 h 4278207"/>
              <a:gd name="connsiteX7" fmla="*/ 2230120 w 5224780"/>
              <a:gd name="connsiteY7" fmla="*/ 3981027 h 4278207"/>
              <a:gd name="connsiteX8" fmla="*/ 2138680 w 5224780"/>
              <a:gd name="connsiteY8" fmla="*/ 4148667 h 4278207"/>
              <a:gd name="connsiteX9" fmla="*/ 2344420 w 5224780"/>
              <a:gd name="connsiteY9" fmla="*/ 4232487 h 4278207"/>
              <a:gd name="connsiteX10" fmla="*/ 2794000 w 5224780"/>
              <a:gd name="connsiteY10" fmla="*/ 4278207 h 4278207"/>
              <a:gd name="connsiteX11" fmla="*/ 2870200 w 5224780"/>
              <a:gd name="connsiteY11" fmla="*/ 4240107 h 4278207"/>
              <a:gd name="connsiteX12" fmla="*/ 2893060 w 5224780"/>
              <a:gd name="connsiteY12" fmla="*/ 4049607 h 4278207"/>
              <a:gd name="connsiteX13" fmla="*/ 3182620 w 5224780"/>
              <a:gd name="connsiteY13" fmla="*/ 3782907 h 4278207"/>
              <a:gd name="connsiteX14" fmla="*/ 3342640 w 5224780"/>
              <a:gd name="connsiteY14" fmla="*/ 3500967 h 4278207"/>
              <a:gd name="connsiteX15" fmla="*/ 3533140 w 5224780"/>
              <a:gd name="connsiteY15" fmla="*/ 3379047 h 4278207"/>
              <a:gd name="connsiteX16" fmla="*/ 3616960 w 5224780"/>
              <a:gd name="connsiteY16" fmla="*/ 3279987 h 4278207"/>
              <a:gd name="connsiteX17" fmla="*/ 3738880 w 5224780"/>
              <a:gd name="connsiteY17" fmla="*/ 3142827 h 4278207"/>
              <a:gd name="connsiteX18" fmla="*/ 3822700 w 5224780"/>
              <a:gd name="connsiteY18" fmla="*/ 2906607 h 4278207"/>
              <a:gd name="connsiteX19" fmla="*/ 3982720 w 5224780"/>
              <a:gd name="connsiteY19" fmla="*/ 2777067 h 4278207"/>
              <a:gd name="connsiteX20" fmla="*/ 4295140 w 5224780"/>
              <a:gd name="connsiteY20" fmla="*/ 2647527 h 4278207"/>
              <a:gd name="connsiteX21" fmla="*/ 4340860 w 5224780"/>
              <a:gd name="connsiteY21" fmla="*/ 2556087 h 4278207"/>
              <a:gd name="connsiteX22" fmla="*/ 4516120 w 5224780"/>
              <a:gd name="connsiteY22" fmla="*/ 2327487 h 4278207"/>
              <a:gd name="connsiteX23" fmla="*/ 4584700 w 5224780"/>
              <a:gd name="connsiteY23" fmla="*/ 2297007 h 4278207"/>
              <a:gd name="connsiteX24" fmla="*/ 4706620 w 5224780"/>
              <a:gd name="connsiteY24" fmla="*/ 2251287 h 4278207"/>
              <a:gd name="connsiteX25" fmla="*/ 4820920 w 5224780"/>
              <a:gd name="connsiteY25" fmla="*/ 2098887 h 4278207"/>
              <a:gd name="connsiteX26" fmla="*/ 5201920 w 5224780"/>
              <a:gd name="connsiteY26" fmla="*/ 1992207 h 4278207"/>
              <a:gd name="connsiteX27" fmla="*/ 5224780 w 5224780"/>
              <a:gd name="connsiteY27" fmla="*/ 1862667 h 4278207"/>
              <a:gd name="connsiteX28" fmla="*/ 4922520 w 5224780"/>
              <a:gd name="connsiteY28" fmla="*/ 92287 h 4278207"/>
              <a:gd name="connsiteX29" fmla="*/ 4724400 w 5224780"/>
              <a:gd name="connsiteY29" fmla="*/ 215900 h 4278207"/>
              <a:gd name="connsiteX30" fmla="*/ 4543214 w 5224780"/>
              <a:gd name="connsiteY30" fmla="*/ 308187 h 4278207"/>
              <a:gd name="connsiteX31" fmla="*/ 4420447 w 5224780"/>
              <a:gd name="connsiteY31" fmla="*/ 178647 h 4278207"/>
              <a:gd name="connsiteX32" fmla="*/ 4272280 w 5224780"/>
              <a:gd name="connsiteY32" fmla="*/ 239607 h 4278207"/>
              <a:gd name="connsiteX33" fmla="*/ 3738880 w 5224780"/>
              <a:gd name="connsiteY33" fmla="*/ 800100 h 4278207"/>
              <a:gd name="connsiteX34" fmla="*/ 3282526 w 5224780"/>
              <a:gd name="connsiteY34" fmla="*/ 574040 h 4278207"/>
              <a:gd name="connsiteX35" fmla="*/ 2969260 w 5224780"/>
              <a:gd name="connsiteY35" fmla="*/ 425027 h 4278207"/>
              <a:gd name="connsiteX36" fmla="*/ 2669540 w 5224780"/>
              <a:gd name="connsiteY36" fmla="*/ 483447 h 4278207"/>
              <a:gd name="connsiteX37" fmla="*/ 2332566 w 5224780"/>
              <a:gd name="connsiteY37" fmla="*/ 101601 h 4278207"/>
              <a:gd name="connsiteX38" fmla="*/ 1755140 w 5224780"/>
              <a:gd name="connsiteY38" fmla="*/ 199813 h 4278207"/>
              <a:gd name="connsiteX39" fmla="*/ 1584960 w 5224780"/>
              <a:gd name="connsiteY39" fmla="*/ 225213 h 4278207"/>
              <a:gd name="connsiteX40" fmla="*/ 1465580 w 5224780"/>
              <a:gd name="connsiteY40" fmla="*/ 47414 h 4278207"/>
              <a:gd name="connsiteX41" fmla="*/ 1149773 w 5224780"/>
              <a:gd name="connsiteY41" fmla="*/ 66041 h 4278207"/>
              <a:gd name="connsiteX0" fmla="*/ 1464733 w 5539740"/>
              <a:gd name="connsiteY0" fmla="*/ 66041 h 4278207"/>
              <a:gd name="connsiteX1" fmla="*/ 1222587 w 5539740"/>
              <a:gd name="connsiteY1" fmla="*/ 6774 h 4278207"/>
              <a:gd name="connsiteX2" fmla="*/ 1010920 w 5539740"/>
              <a:gd name="connsiteY2" fmla="*/ 132927 h 4278207"/>
              <a:gd name="connsiteX3" fmla="*/ 830580 w 5539740"/>
              <a:gd name="connsiteY3" fmla="*/ 0 h 4278207"/>
              <a:gd name="connsiteX4" fmla="*/ 314960 w 5539740"/>
              <a:gd name="connsiteY4" fmla="*/ 176953 h 4278207"/>
              <a:gd name="connsiteX5" fmla="*/ 2606040 w 5539740"/>
              <a:gd name="connsiteY5" fmla="*/ 3821007 h 4278207"/>
              <a:gd name="connsiteX6" fmla="*/ 0 w 5539740"/>
              <a:gd name="connsiteY6" fmla="*/ 87207 h 4278207"/>
              <a:gd name="connsiteX7" fmla="*/ 2545080 w 5539740"/>
              <a:gd name="connsiteY7" fmla="*/ 3981027 h 4278207"/>
              <a:gd name="connsiteX8" fmla="*/ 2453640 w 5539740"/>
              <a:gd name="connsiteY8" fmla="*/ 4148667 h 4278207"/>
              <a:gd name="connsiteX9" fmla="*/ 2659380 w 5539740"/>
              <a:gd name="connsiteY9" fmla="*/ 4232487 h 4278207"/>
              <a:gd name="connsiteX10" fmla="*/ 3108960 w 5539740"/>
              <a:gd name="connsiteY10" fmla="*/ 4278207 h 4278207"/>
              <a:gd name="connsiteX11" fmla="*/ 3185160 w 5539740"/>
              <a:gd name="connsiteY11" fmla="*/ 4240107 h 4278207"/>
              <a:gd name="connsiteX12" fmla="*/ 3208020 w 5539740"/>
              <a:gd name="connsiteY12" fmla="*/ 4049607 h 4278207"/>
              <a:gd name="connsiteX13" fmla="*/ 3497580 w 5539740"/>
              <a:gd name="connsiteY13" fmla="*/ 3782907 h 4278207"/>
              <a:gd name="connsiteX14" fmla="*/ 3657600 w 5539740"/>
              <a:gd name="connsiteY14" fmla="*/ 3500967 h 4278207"/>
              <a:gd name="connsiteX15" fmla="*/ 3848100 w 5539740"/>
              <a:gd name="connsiteY15" fmla="*/ 3379047 h 4278207"/>
              <a:gd name="connsiteX16" fmla="*/ 3931920 w 5539740"/>
              <a:gd name="connsiteY16" fmla="*/ 3279987 h 4278207"/>
              <a:gd name="connsiteX17" fmla="*/ 4053840 w 5539740"/>
              <a:gd name="connsiteY17" fmla="*/ 3142827 h 4278207"/>
              <a:gd name="connsiteX18" fmla="*/ 4137660 w 5539740"/>
              <a:gd name="connsiteY18" fmla="*/ 2906607 h 4278207"/>
              <a:gd name="connsiteX19" fmla="*/ 4297680 w 5539740"/>
              <a:gd name="connsiteY19" fmla="*/ 2777067 h 4278207"/>
              <a:gd name="connsiteX20" fmla="*/ 4610100 w 5539740"/>
              <a:gd name="connsiteY20" fmla="*/ 2647527 h 4278207"/>
              <a:gd name="connsiteX21" fmla="*/ 4655820 w 5539740"/>
              <a:gd name="connsiteY21" fmla="*/ 2556087 h 4278207"/>
              <a:gd name="connsiteX22" fmla="*/ 4831080 w 5539740"/>
              <a:gd name="connsiteY22" fmla="*/ 2327487 h 4278207"/>
              <a:gd name="connsiteX23" fmla="*/ 4899660 w 5539740"/>
              <a:gd name="connsiteY23" fmla="*/ 2297007 h 4278207"/>
              <a:gd name="connsiteX24" fmla="*/ 5021580 w 5539740"/>
              <a:gd name="connsiteY24" fmla="*/ 2251287 h 4278207"/>
              <a:gd name="connsiteX25" fmla="*/ 5135880 w 5539740"/>
              <a:gd name="connsiteY25" fmla="*/ 2098887 h 4278207"/>
              <a:gd name="connsiteX26" fmla="*/ 5516880 w 5539740"/>
              <a:gd name="connsiteY26" fmla="*/ 1992207 h 4278207"/>
              <a:gd name="connsiteX27" fmla="*/ 5539740 w 5539740"/>
              <a:gd name="connsiteY27" fmla="*/ 1862667 h 4278207"/>
              <a:gd name="connsiteX28" fmla="*/ 5237480 w 5539740"/>
              <a:gd name="connsiteY28" fmla="*/ 92287 h 4278207"/>
              <a:gd name="connsiteX29" fmla="*/ 5039360 w 5539740"/>
              <a:gd name="connsiteY29" fmla="*/ 215900 h 4278207"/>
              <a:gd name="connsiteX30" fmla="*/ 4858174 w 5539740"/>
              <a:gd name="connsiteY30" fmla="*/ 308187 h 4278207"/>
              <a:gd name="connsiteX31" fmla="*/ 4735407 w 5539740"/>
              <a:gd name="connsiteY31" fmla="*/ 178647 h 4278207"/>
              <a:gd name="connsiteX32" fmla="*/ 4587240 w 5539740"/>
              <a:gd name="connsiteY32" fmla="*/ 239607 h 4278207"/>
              <a:gd name="connsiteX33" fmla="*/ 4053840 w 5539740"/>
              <a:gd name="connsiteY33" fmla="*/ 800100 h 4278207"/>
              <a:gd name="connsiteX34" fmla="*/ 3597486 w 5539740"/>
              <a:gd name="connsiteY34" fmla="*/ 574040 h 4278207"/>
              <a:gd name="connsiteX35" fmla="*/ 3284220 w 5539740"/>
              <a:gd name="connsiteY35" fmla="*/ 425027 h 4278207"/>
              <a:gd name="connsiteX36" fmla="*/ 2984500 w 5539740"/>
              <a:gd name="connsiteY36" fmla="*/ 483447 h 4278207"/>
              <a:gd name="connsiteX37" fmla="*/ 2647526 w 5539740"/>
              <a:gd name="connsiteY37" fmla="*/ 101601 h 4278207"/>
              <a:gd name="connsiteX38" fmla="*/ 2070100 w 5539740"/>
              <a:gd name="connsiteY38" fmla="*/ 199813 h 4278207"/>
              <a:gd name="connsiteX39" fmla="*/ 1899920 w 5539740"/>
              <a:gd name="connsiteY39" fmla="*/ 225213 h 4278207"/>
              <a:gd name="connsiteX40" fmla="*/ 1780540 w 5539740"/>
              <a:gd name="connsiteY40" fmla="*/ 47414 h 4278207"/>
              <a:gd name="connsiteX41" fmla="*/ 1464733 w 5539740"/>
              <a:gd name="connsiteY41" fmla="*/ 66041 h 4278207"/>
              <a:gd name="connsiteX0" fmla="*/ 2099733 w 6174740"/>
              <a:gd name="connsiteY0" fmla="*/ 66041 h 4278207"/>
              <a:gd name="connsiteX1" fmla="*/ 1857587 w 6174740"/>
              <a:gd name="connsiteY1" fmla="*/ 6774 h 4278207"/>
              <a:gd name="connsiteX2" fmla="*/ 1645920 w 6174740"/>
              <a:gd name="connsiteY2" fmla="*/ 132927 h 4278207"/>
              <a:gd name="connsiteX3" fmla="*/ 1465580 w 6174740"/>
              <a:gd name="connsiteY3" fmla="*/ 0 h 4278207"/>
              <a:gd name="connsiteX4" fmla="*/ 949960 w 6174740"/>
              <a:gd name="connsiteY4" fmla="*/ 176953 h 4278207"/>
              <a:gd name="connsiteX5" fmla="*/ 3241040 w 6174740"/>
              <a:gd name="connsiteY5" fmla="*/ 3821007 h 4278207"/>
              <a:gd name="connsiteX6" fmla="*/ 0 w 6174740"/>
              <a:gd name="connsiteY6" fmla="*/ 121074 h 4278207"/>
              <a:gd name="connsiteX7" fmla="*/ 3180080 w 6174740"/>
              <a:gd name="connsiteY7" fmla="*/ 3981027 h 4278207"/>
              <a:gd name="connsiteX8" fmla="*/ 3088640 w 6174740"/>
              <a:gd name="connsiteY8" fmla="*/ 4148667 h 4278207"/>
              <a:gd name="connsiteX9" fmla="*/ 3294380 w 6174740"/>
              <a:gd name="connsiteY9" fmla="*/ 4232487 h 4278207"/>
              <a:gd name="connsiteX10" fmla="*/ 3743960 w 6174740"/>
              <a:gd name="connsiteY10" fmla="*/ 4278207 h 4278207"/>
              <a:gd name="connsiteX11" fmla="*/ 3820160 w 6174740"/>
              <a:gd name="connsiteY11" fmla="*/ 4240107 h 4278207"/>
              <a:gd name="connsiteX12" fmla="*/ 3843020 w 6174740"/>
              <a:gd name="connsiteY12" fmla="*/ 4049607 h 4278207"/>
              <a:gd name="connsiteX13" fmla="*/ 4132580 w 6174740"/>
              <a:gd name="connsiteY13" fmla="*/ 3782907 h 4278207"/>
              <a:gd name="connsiteX14" fmla="*/ 4292600 w 6174740"/>
              <a:gd name="connsiteY14" fmla="*/ 3500967 h 4278207"/>
              <a:gd name="connsiteX15" fmla="*/ 4483100 w 6174740"/>
              <a:gd name="connsiteY15" fmla="*/ 3379047 h 4278207"/>
              <a:gd name="connsiteX16" fmla="*/ 4566920 w 6174740"/>
              <a:gd name="connsiteY16" fmla="*/ 3279987 h 4278207"/>
              <a:gd name="connsiteX17" fmla="*/ 4688840 w 6174740"/>
              <a:gd name="connsiteY17" fmla="*/ 3142827 h 4278207"/>
              <a:gd name="connsiteX18" fmla="*/ 4772660 w 6174740"/>
              <a:gd name="connsiteY18" fmla="*/ 2906607 h 4278207"/>
              <a:gd name="connsiteX19" fmla="*/ 4932680 w 6174740"/>
              <a:gd name="connsiteY19" fmla="*/ 2777067 h 4278207"/>
              <a:gd name="connsiteX20" fmla="*/ 5245100 w 6174740"/>
              <a:gd name="connsiteY20" fmla="*/ 2647527 h 4278207"/>
              <a:gd name="connsiteX21" fmla="*/ 5290820 w 6174740"/>
              <a:gd name="connsiteY21" fmla="*/ 2556087 h 4278207"/>
              <a:gd name="connsiteX22" fmla="*/ 5466080 w 6174740"/>
              <a:gd name="connsiteY22" fmla="*/ 2327487 h 4278207"/>
              <a:gd name="connsiteX23" fmla="*/ 5534660 w 6174740"/>
              <a:gd name="connsiteY23" fmla="*/ 2297007 h 4278207"/>
              <a:gd name="connsiteX24" fmla="*/ 5656580 w 6174740"/>
              <a:gd name="connsiteY24" fmla="*/ 2251287 h 4278207"/>
              <a:gd name="connsiteX25" fmla="*/ 5770880 w 6174740"/>
              <a:gd name="connsiteY25" fmla="*/ 2098887 h 4278207"/>
              <a:gd name="connsiteX26" fmla="*/ 6151880 w 6174740"/>
              <a:gd name="connsiteY26" fmla="*/ 1992207 h 4278207"/>
              <a:gd name="connsiteX27" fmla="*/ 6174740 w 6174740"/>
              <a:gd name="connsiteY27" fmla="*/ 1862667 h 4278207"/>
              <a:gd name="connsiteX28" fmla="*/ 5872480 w 6174740"/>
              <a:gd name="connsiteY28" fmla="*/ 92287 h 4278207"/>
              <a:gd name="connsiteX29" fmla="*/ 5674360 w 6174740"/>
              <a:gd name="connsiteY29" fmla="*/ 215900 h 4278207"/>
              <a:gd name="connsiteX30" fmla="*/ 5493174 w 6174740"/>
              <a:gd name="connsiteY30" fmla="*/ 308187 h 4278207"/>
              <a:gd name="connsiteX31" fmla="*/ 5370407 w 6174740"/>
              <a:gd name="connsiteY31" fmla="*/ 178647 h 4278207"/>
              <a:gd name="connsiteX32" fmla="*/ 5222240 w 6174740"/>
              <a:gd name="connsiteY32" fmla="*/ 239607 h 4278207"/>
              <a:gd name="connsiteX33" fmla="*/ 4688840 w 6174740"/>
              <a:gd name="connsiteY33" fmla="*/ 800100 h 4278207"/>
              <a:gd name="connsiteX34" fmla="*/ 4232486 w 6174740"/>
              <a:gd name="connsiteY34" fmla="*/ 574040 h 4278207"/>
              <a:gd name="connsiteX35" fmla="*/ 3919220 w 6174740"/>
              <a:gd name="connsiteY35" fmla="*/ 425027 h 4278207"/>
              <a:gd name="connsiteX36" fmla="*/ 3619500 w 6174740"/>
              <a:gd name="connsiteY36" fmla="*/ 483447 h 4278207"/>
              <a:gd name="connsiteX37" fmla="*/ 3282526 w 6174740"/>
              <a:gd name="connsiteY37" fmla="*/ 101601 h 4278207"/>
              <a:gd name="connsiteX38" fmla="*/ 2705100 w 6174740"/>
              <a:gd name="connsiteY38" fmla="*/ 199813 h 4278207"/>
              <a:gd name="connsiteX39" fmla="*/ 2534920 w 6174740"/>
              <a:gd name="connsiteY39" fmla="*/ 225213 h 4278207"/>
              <a:gd name="connsiteX40" fmla="*/ 2415540 w 6174740"/>
              <a:gd name="connsiteY40" fmla="*/ 47414 h 4278207"/>
              <a:gd name="connsiteX41" fmla="*/ 2099733 w 6174740"/>
              <a:gd name="connsiteY41" fmla="*/ 66041 h 4278207"/>
              <a:gd name="connsiteX0" fmla="*/ 2099733 w 6174740"/>
              <a:gd name="connsiteY0" fmla="*/ 66041 h 4278207"/>
              <a:gd name="connsiteX1" fmla="*/ 1857587 w 6174740"/>
              <a:gd name="connsiteY1" fmla="*/ 6774 h 4278207"/>
              <a:gd name="connsiteX2" fmla="*/ 1645920 w 6174740"/>
              <a:gd name="connsiteY2" fmla="*/ 132927 h 4278207"/>
              <a:gd name="connsiteX3" fmla="*/ 1465580 w 6174740"/>
              <a:gd name="connsiteY3" fmla="*/ 0 h 4278207"/>
              <a:gd name="connsiteX4" fmla="*/ 949960 w 6174740"/>
              <a:gd name="connsiteY4" fmla="*/ 176953 h 4278207"/>
              <a:gd name="connsiteX5" fmla="*/ 684107 w 6174740"/>
              <a:gd name="connsiteY5" fmla="*/ 121074 h 4278207"/>
              <a:gd name="connsiteX6" fmla="*/ 0 w 6174740"/>
              <a:gd name="connsiteY6" fmla="*/ 121074 h 4278207"/>
              <a:gd name="connsiteX7" fmla="*/ 3180080 w 6174740"/>
              <a:gd name="connsiteY7" fmla="*/ 3981027 h 4278207"/>
              <a:gd name="connsiteX8" fmla="*/ 3088640 w 6174740"/>
              <a:gd name="connsiteY8" fmla="*/ 4148667 h 4278207"/>
              <a:gd name="connsiteX9" fmla="*/ 3294380 w 6174740"/>
              <a:gd name="connsiteY9" fmla="*/ 4232487 h 4278207"/>
              <a:gd name="connsiteX10" fmla="*/ 3743960 w 6174740"/>
              <a:gd name="connsiteY10" fmla="*/ 4278207 h 4278207"/>
              <a:gd name="connsiteX11" fmla="*/ 3820160 w 6174740"/>
              <a:gd name="connsiteY11" fmla="*/ 4240107 h 4278207"/>
              <a:gd name="connsiteX12" fmla="*/ 3843020 w 6174740"/>
              <a:gd name="connsiteY12" fmla="*/ 4049607 h 4278207"/>
              <a:gd name="connsiteX13" fmla="*/ 4132580 w 6174740"/>
              <a:gd name="connsiteY13" fmla="*/ 3782907 h 4278207"/>
              <a:gd name="connsiteX14" fmla="*/ 4292600 w 6174740"/>
              <a:gd name="connsiteY14" fmla="*/ 3500967 h 4278207"/>
              <a:gd name="connsiteX15" fmla="*/ 4483100 w 6174740"/>
              <a:gd name="connsiteY15" fmla="*/ 3379047 h 4278207"/>
              <a:gd name="connsiteX16" fmla="*/ 4566920 w 6174740"/>
              <a:gd name="connsiteY16" fmla="*/ 3279987 h 4278207"/>
              <a:gd name="connsiteX17" fmla="*/ 4688840 w 6174740"/>
              <a:gd name="connsiteY17" fmla="*/ 3142827 h 4278207"/>
              <a:gd name="connsiteX18" fmla="*/ 4772660 w 6174740"/>
              <a:gd name="connsiteY18" fmla="*/ 2906607 h 4278207"/>
              <a:gd name="connsiteX19" fmla="*/ 4932680 w 6174740"/>
              <a:gd name="connsiteY19" fmla="*/ 2777067 h 4278207"/>
              <a:gd name="connsiteX20" fmla="*/ 5245100 w 6174740"/>
              <a:gd name="connsiteY20" fmla="*/ 2647527 h 4278207"/>
              <a:gd name="connsiteX21" fmla="*/ 5290820 w 6174740"/>
              <a:gd name="connsiteY21" fmla="*/ 2556087 h 4278207"/>
              <a:gd name="connsiteX22" fmla="*/ 5466080 w 6174740"/>
              <a:gd name="connsiteY22" fmla="*/ 2327487 h 4278207"/>
              <a:gd name="connsiteX23" fmla="*/ 5534660 w 6174740"/>
              <a:gd name="connsiteY23" fmla="*/ 2297007 h 4278207"/>
              <a:gd name="connsiteX24" fmla="*/ 5656580 w 6174740"/>
              <a:gd name="connsiteY24" fmla="*/ 2251287 h 4278207"/>
              <a:gd name="connsiteX25" fmla="*/ 5770880 w 6174740"/>
              <a:gd name="connsiteY25" fmla="*/ 2098887 h 4278207"/>
              <a:gd name="connsiteX26" fmla="*/ 6151880 w 6174740"/>
              <a:gd name="connsiteY26" fmla="*/ 1992207 h 4278207"/>
              <a:gd name="connsiteX27" fmla="*/ 6174740 w 6174740"/>
              <a:gd name="connsiteY27" fmla="*/ 1862667 h 4278207"/>
              <a:gd name="connsiteX28" fmla="*/ 5872480 w 6174740"/>
              <a:gd name="connsiteY28" fmla="*/ 92287 h 4278207"/>
              <a:gd name="connsiteX29" fmla="*/ 5674360 w 6174740"/>
              <a:gd name="connsiteY29" fmla="*/ 215900 h 4278207"/>
              <a:gd name="connsiteX30" fmla="*/ 5493174 w 6174740"/>
              <a:gd name="connsiteY30" fmla="*/ 308187 h 4278207"/>
              <a:gd name="connsiteX31" fmla="*/ 5370407 w 6174740"/>
              <a:gd name="connsiteY31" fmla="*/ 178647 h 4278207"/>
              <a:gd name="connsiteX32" fmla="*/ 5222240 w 6174740"/>
              <a:gd name="connsiteY32" fmla="*/ 239607 h 4278207"/>
              <a:gd name="connsiteX33" fmla="*/ 4688840 w 6174740"/>
              <a:gd name="connsiteY33" fmla="*/ 800100 h 4278207"/>
              <a:gd name="connsiteX34" fmla="*/ 4232486 w 6174740"/>
              <a:gd name="connsiteY34" fmla="*/ 574040 h 4278207"/>
              <a:gd name="connsiteX35" fmla="*/ 3919220 w 6174740"/>
              <a:gd name="connsiteY35" fmla="*/ 425027 h 4278207"/>
              <a:gd name="connsiteX36" fmla="*/ 3619500 w 6174740"/>
              <a:gd name="connsiteY36" fmla="*/ 483447 h 4278207"/>
              <a:gd name="connsiteX37" fmla="*/ 3282526 w 6174740"/>
              <a:gd name="connsiteY37" fmla="*/ 101601 h 4278207"/>
              <a:gd name="connsiteX38" fmla="*/ 2705100 w 6174740"/>
              <a:gd name="connsiteY38" fmla="*/ 199813 h 4278207"/>
              <a:gd name="connsiteX39" fmla="*/ 2534920 w 6174740"/>
              <a:gd name="connsiteY39" fmla="*/ 225213 h 4278207"/>
              <a:gd name="connsiteX40" fmla="*/ 2415540 w 6174740"/>
              <a:gd name="connsiteY40" fmla="*/ 47414 h 4278207"/>
              <a:gd name="connsiteX41" fmla="*/ 2099733 w 6174740"/>
              <a:gd name="connsiteY41" fmla="*/ 66041 h 4278207"/>
              <a:gd name="connsiteX0" fmla="*/ 2099733 w 6174740"/>
              <a:gd name="connsiteY0" fmla="*/ 66041 h 4278207"/>
              <a:gd name="connsiteX1" fmla="*/ 1857587 w 6174740"/>
              <a:gd name="connsiteY1" fmla="*/ 6774 h 4278207"/>
              <a:gd name="connsiteX2" fmla="*/ 1645920 w 6174740"/>
              <a:gd name="connsiteY2" fmla="*/ 132927 h 4278207"/>
              <a:gd name="connsiteX3" fmla="*/ 1465580 w 6174740"/>
              <a:gd name="connsiteY3" fmla="*/ 0 h 4278207"/>
              <a:gd name="connsiteX4" fmla="*/ 949960 w 6174740"/>
              <a:gd name="connsiteY4" fmla="*/ 176953 h 4278207"/>
              <a:gd name="connsiteX5" fmla="*/ 684107 w 6174740"/>
              <a:gd name="connsiteY5" fmla="*/ 121074 h 4278207"/>
              <a:gd name="connsiteX6" fmla="*/ 0 w 6174740"/>
              <a:gd name="connsiteY6" fmla="*/ 121074 h 4278207"/>
              <a:gd name="connsiteX7" fmla="*/ 3180080 w 6174740"/>
              <a:gd name="connsiteY7" fmla="*/ 3981027 h 4278207"/>
              <a:gd name="connsiteX8" fmla="*/ 3088640 w 6174740"/>
              <a:gd name="connsiteY8" fmla="*/ 4148667 h 4278207"/>
              <a:gd name="connsiteX9" fmla="*/ 3294380 w 6174740"/>
              <a:gd name="connsiteY9" fmla="*/ 4232487 h 4278207"/>
              <a:gd name="connsiteX10" fmla="*/ 3743960 w 6174740"/>
              <a:gd name="connsiteY10" fmla="*/ 4278207 h 4278207"/>
              <a:gd name="connsiteX11" fmla="*/ 3820160 w 6174740"/>
              <a:gd name="connsiteY11" fmla="*/ 4240107 h 4278207"/>
              <a:gd name="connsiteX12" fmla="*/ 3843020 w 6174740"/>
              <a:gd name="connsiteY12" fmla="*/ 4049607 h 4278207"/>
              <a:gd name="connsiteX13" fmla="*/ 4132580 w 6174740"/>
              <a:gd name="connsiteY13" fmla="*/ 3782907 h 4278207"/>
              <a:gd name="connsiteX14" fmla="*/ 4292600 w 6174740"/>
              <a:gd name="connsiteY14" fmla="*/ 3500967 h 4278207"/>
              <a:gd name="connsiteX15" fmla="*/ 4483100 w 6174740"/>
              <a:gd name="connsiteY15" fmla="*/ 3379047 h 4278207"/>
              <a:gd name="connsiteX16" fmla="*/ 4566920 w 6174740"/>
              <a:gd name="connsiteY16" fmla="*/ 3279987 h 4278207"/>
              <a:gd name="connsiteX17" fmla="*/ 4688840 w 6174740"/>
              <a:gd name="connsiteY17" fmla="*/ 3142827 h 4278207"/>
              <a:gd name="connsiteX18" fmla="*/ 4772660 w 6174740"/>
              <a:gd name="connsiteY18" fmla="*/ 2906607 h 4278207"/>
              <a:gd name="connsiteX19" fmla="*/ 4932680 w 6174740"/>
              <a:gd name="connsiteY19" fmla="*/ 2777067 h 4278207"/>
              <a:gd name="connsiteX20" fmla="*/ 5245100 w 6174740"/>
              <a:gd name="connsiteY20" fmla="*/ 2647527 h 4278207"/>
              <a:gd name="connsiteX21" fmla="*/ 5290820 w 6174740"/>
              <a:gd name="connsiteY21" fmla="*/ 2556087 h 4278207"/>
              <a:gd name="connsiteX22" fmla="*/ 5466080 w 6174740"/>
              <a:gd name="connsiteY22" fmla="*/ 2327487 h 4278207"/>
              <a:gd name="connsiteX23" fmla="*/ 5534660 w 6174740"/>
              <a:gd name="connsiteY23" fmla="*/ 2297007 h 4278207"/>
              <a:gd name="connsiteX24" fmla="*/ 5656580 w 6174740"/>
              <a:gd name="connsiteY24" fmla="*/ 2251287 h 4278207"/>
              <a:gd name="connsiteX25" fmla="*/ 5770880 w 6174740"/>
              <a:gd name="connsiteY25" fmla="*/ 2098887 h 4278207"/>
              <a:gd name="connsiteX26" fmla="*/ 6151880 w 6174740"/>
              <a:gd name="connsiteY26" fmla="*/ 1992207 h 4278207"/>
              <a:gd name="connsiteX27" fmla="*/ 6174740 w 6174740"/>
              <a:gd name="connsiteY27" fmla="*/ 1862667 h 4278207"/>
              <a:gd name="connsiteX28" fmla="*/ 5872480 w 6174740"/>
              <a:gd name="connsiteY28" fmla="*/ 92287 h 4278207"/>
              <a:gd name="connsiteX29" fmla="*/ 5674360 w 6174740"/>
              <a:gd name="connsiteY29" fmla="*/ 215900 h 4278207"/>
              <a:gd name="connsiteX30" fmla="*/ 5493174 w 6174740"/>
              <a:gd name="connsiteY30" fmla="*/ 308187 h 4278207"/>
              <a:gd name="connsiteX31" fmla="*/ 5370407 w 6174740"/>
              <a:gd name="connsiteY31" fmla="*/ 178647 h 4278207"/>
              <a:gd name="connsiteX32" fmla="*/ 5222240 w 6174740"/>
              <a:gd name="connsiteY32" fmla="*/ 239607 h 4278207"/>
              <a:gd name="connsiteX33" fmla="*/ 4688840 w 6174740"/>
              <a:gd name="connsiteY33" fmla="*/ 800100 h 4278207"/>
              <a:gd name="connsiteX34" fmla="*/ 4232486 w 6174740"/>
              <a:gd name="connsiteY34" fmla="*/ 574040 h 4278207"/>
              <a:gd name="connsiteX35" fmla="*/ 3919220 w 6174740"/>
              <a:gd name="connsiteY35" fmla="*/ 425027 h 4278207"/>
              <a:gd name="connsiteX36" fmla="*/ 3619500 w 6174740"/>
              <a:gd name="connsiteY36" fmla="*/ 483447 h 4278207"/>
              <a:gd name="connsiteX37" fmla="*/ 3282526 w 6174740"/>
              <a:gd name="connsiteY37" fmla="*/ 101601 h 4278207"/>
              <a:gd name="connsiteX38" fmla="*/ 2705100 w 6174740"/>
              <a:gd name="connsiteY38" fmla="*/ 199813 h 4278207"/>
              <a:gd name="connsiteX39" fmla="*/ 2534920 w 6174740"/>
              <a:gd name="connsiteY39" fmla="*/ 225213 h 4278207"/>
              <a:gd name="connsiteX40" fmla="*/ 2415540 w 6174740"/>
              <a:gd name="connsiteY40" fmla="*/ 47414 h 4278207"/>
              <a:gd name="connsiteX41" fmla="*/ 2099733 w 6174740"/>
              <a:gd name="connsiteY41" fmla="*/ 66041 h 4278207"/>
              <a:gd name="connsiteX0" fmla="*/ 2099733 w 6174740"/>
              <a:gd name="connsiteY0" fmla="*/ 66041 h 4278207"/>
              <a:gd name="connsiteX1" fmla="*/ 1857587 w 6174740"/>
              <a:gd name="connsiteY1" fmla="*/ 6774 h 4278207"/>
              <a:gd name="connsiteX2" fmla="*/ 1645920 w 6174740"/>
              <a:gd name="connsiteY2" fmla="*/ 132927 h 4278207"/>
              <a:gd name="connsiteX3" fmla="*/ 1465580 w 6174740"/>
              <a:gd name="connsiteY3" fmla="*/ 0 h 4278207"/>
              <a:gd name="connsiteX4" fmla="*/ 949960 w 6174740"/>
              <a:gd name="connsiteY4" fmla="*/ 176953 h 4278207"/>
              <a:gd name="connsiteX5" fmla="*/ 684107 w 6174740"/>
              <a:gd name="connsiteY5" fmla="*/ 121074 h 4278207"/>
              <a:gd name="connsiteX6" fmla="*/ 0 w 6174740"/>
              <a:gd name="connsiteY6" fmla="*/ 121074 h 4278207"/>
              <a:gd name="connsiteX7" fmla="*/ 38947 w 6174740"/>
              <a:gd name="connsiteY7" fmla="*/ 425027 h 4278207"/>
              <a:gd name="connsiteX8" fmla="*/ 3088640 w 6174740"/>
              <a:gd name="connsiteY8" fmla="*/ 4148667 h 4278207"/>
              <a:gd name="connsiteX9" fmla="*/ 3294380 w 6174740"/>
              <a:gd name="connsiteY9" fmla="*/ 4232487 h 4278207"/>
              <a:gd name="connsiteX10" fmla="*/ 3743960 w 6174740"/>
              <a:gd name="connsiteY10" fmla="*/ 4278207 h 4278207"/>
              <a:gd name="connsiteX11" fmla="*/ 3820160 w 6174740"/>
              <a:gd name="connsiteY11" fmla="*/ 4240107 h 4278207"/>
              <a:gd name="connsiteX12" fmla="*/ 3843020 w 6174740"/>
              <a:gd name="connsiteY12" fmla="*/ 4049607 h 4278207"/>
              <a:gd name="connsiteX13" fmla="*/ 4132580 w 6174740"/>
              <a:gd name="connsiteY13" fmla="*/ 3782907 h 4278207"/>
              <a:gd name="connsiteX14" fmla="*/ 4292600 w 6174740"/>
              <a:gd name="connsiteY14" fmla="*/ 3500967 h 4278207"/>
              <a:gd name="connsiteX15" fmla="*/ 4483100 w 6174740"/>
              <a:gd name="connsiteY15" fmla="*/ 3379047 h 4278207"/>
              <a:gd name="connsiteX16" fmla="*/ 4566920 w 6174740"/>
              <a:gd name="connsiteY16" fmla="*/ 3279987 h 4278207"/>
              <a:gd name="connsiteX17" fmla="*/ 4688840 w 6174740"/>
              <a:gd name="connsiteY17" fmla="*/ 3142827 h 4278207"/>
              <a:gd name="connsiteX18" fmla="*/ 4772660 w 6174740"/>
              <a:gd name="connsiteY18" fmla="*/ 2906607 h 4278207"/>
              <a:gd name="connsiteX19" fmla="*/ 4932680 w 6174740"/>
              <a:gd name="connsiteY19" fmla="*/ 2777067 h 4278207"/>
              <a:gd name="connsiteX20" fmla="*/ 5245100 w 6174740"/>
              <a:gd name="connsiteY20" fmla="*/ 2647527 h 4278207"/>
              <a:gd name="connsiteX21" fmla="*/ 5290820 w 6174740"/>
              <a:gd name="connsiteY21" fmla="*/ 2556087 h 4278207"/>
              <a:gd name="connsiteX22" fmla="*/ 5466080 w 6174740"/>
              <a:gd name="connsiteY22" fmla="*/ 2327487 h 4278207"/>
              <a:gd name="connsiteX23" fmla="*/ 5534660 w 6174740"/>
              <a:gd name="connsiteY23" fmla="*/ 2297007 h 4278207"/>
              <a:gd name="connsiteX24" fmla="*/ 5656580 w 6174740"/>
              <a:gd name="connsiteY24" fmla="*/ 2251287 h 4278207"/>
              <a:gd name="connsiteX25" fmla="*/ 5770880 w 6174740"/>
              <a:gd name="connsiteY25" fmla="*/ 2098887 h 4278207"/>
              <a:gd name="connsiteX26" fmla="*/ 6151880 w 6174740"/>
              <a:gd name="connsiteY26" fmla="*/ 1992207 h 4278207"/>
              <a:gd name="connsiteX27" fmla="*/ 6174740 w 6174740"/>
              <a:gd name="connsiteY27" fmla="*/ 1862667 h 4278207"/>
              <a:gd name="connsiteX28" fmla="*/ 5872480 w 6174740"/>
              <a:gd name="connsiteY28" fmla="*/ 92287 h 4278207"/>
              <a:gd name="connsiteX29" fmla="*/ 5674360 w 6174740"/>
              <a:gd name="connsiteY29" fmla="*/ 215900 h 4278207"/>
              <a:gd name="connsiteX30" fmla="*/ 5493174 w 6174740"/>
              <a:gd name="connsiteY30" fmla="*/ 308187 h 4278207"/>
              <a:gd name="connsiteX31" fmla="*/ 5370407 w 6174740"/>
              <a:gd name="connsiteY31" fmla="*/ 178647 h 4278207"/>
              <a:gd name="connsiteX32" fmla="*/ 5222240 w 6174740"/>
              <a:gd name="connsiteY32" fmla="*/ 239607 h 4278207"/>
              <a:gd name="connsiteX33" fmla="*/ 4688840 w 6174740"/>
              <a:gd name="connsiteY33" fmla="*/ 800100 h 4278207"/>
              <a:gd name="connsiteX34" fmla="*/ 4232486 w 6174740"/>
              <a:gd name="connsiteY34" fmla="*/ 574040 h 4278207"/>
              <a:gd name="connsiteX35" fmla="*/ 3919220 w 6174740"/>
              <a:gd name="connsiteY35" fmla="*/ 425027 h 4278207"/>
              <a:gd name="connsiteX36" fmla="*/ 3619500 w 6174740"/>
              <a:gd name="connsiteY36" fmla="*/ 483447 h 4278207"/>
              <a:gd name="connsiteX37" fmla="*/ 3282526 w 6174740"/>
              <a:gd name="connsiteY37" fmla="*/ 101601 h 4278207"/>
              <a:gd name="connsiteX38" fmla="*/ 2705100 w 6174740"/>
              <a:gd name="connsiteY38" fmla="*/ 199813 h 4278207"/>
              <a:gd name="connsiteX39" fmla="*/ 2534920 w 6174740"/>
              <a:gd name="connsiteY39" fmla="*/ 225213 h 4278207"/>
              <a:gd name="connsiteX40" fmla="*/ 2415540 w 6174740"/>
              <a:gd name="connsiteY40" fmla="*/ 47414 h 4278207"/>
              <a:gd name="connsiteX41" fmla="*/ 2099733 w 6174740"/>
              <a:gd name="connsiteY41" fmla="*/ 66041 h 4278207"/>
              <a:gd name="connsiteX0" fmla="*/ 2099733 w 6174740"/>
              <a:gd name="connsiteY0" fmla="*/ 66041 h 4278207"/>
              <a:gd name="connsiteX1" fmla="*/ 1857587 w 6174740"/>
              <a:gd name="connsiteY1" fmla="*/ 6774 h 4278207"/>
              <a:gd name="connsiteX2" fmla="*/ 1645920 w 6174740"/>
              <a:gd name="connsiteY2" fmla="*/ 132927 h 4278207"/>
              <a:gd name="connsiteX3" fmla="*/ 1465580 w 6174740"/>
              <a:gd name="connsiteY3" fmla="*/ 0 h 4278207"/>
              <a:gd name="connsiteX4" fmla="*/ 949960 w 6174740"/>
              <a:gd name="connsiteY4" fmla="*/ 176953 h 4278207"/>
              <a:gd name="connsiteX5" fmla="*/ 684107 w 6174740"/>
              <a:gd name="connsiteY5" fmla="*/ 121074 h 4278207"/>
              <a:gd name="connsiteX6" fmla="*/ 0 w 6174740"/>
              <a:gd name="connsiteY6" fmla="*/ 121074 h 4278207"/>
              <a:gd name="connsiteX7" fmla="*/ 38947 w 6174740"/>
              <a:gd name="connsiteY7" fmla="*/ 425027 h 4278207"/>
              <a:gd name="connsiteX8" fmla="*/ 396240 w 6174740"/>
              <a:gd name="connsiteY8" fmla="*/ 626533 h 4278207"/>
              <a:gd name="connsiteX9" fmla="*/ 3294380 w 6174740"/>
              <a:gd name="connsiteY9" fmla="*/ 4232487 h 4278207"/>
              <a:gd name="connsiteX10" fmla="*/ 3743960 w 6174740"/>
              <a:gd name="connsiteY10" fmla="*/ 4278207 h 4278207"/>
              <a:gd name="connsiteX11" fmla="*/ 3820160 w 6174740"/>
              <a:gd name="connsiteY11" fmla="*/ 4240107 h 4278207"/>
              <a:gd name="connsiteX12" fmla="*/ 3843020 w 6174740"/>
              <a:gd name="connsiteY12" fmla="*/ 4049607 h 4278207"/>
              <a:gd name="connsiteX13" fmla="*/ 4132580 w 6174740"/>
              <a:gd name="connsiteY13" fmla="*/ 3782907 h 4278207"/>
              <a:gd name="connsiteX14" fmla="*/ 4292600 w 6174740"/>
              <a:gd name="connsiteY14" fmla="*/ 3500967 h 4278207"/>
              <a:gd name="connsiteX15" fmla="*/ 4483100 w 6174740"/>
              <a:gd name="connsiteY15" fmla="*/ 3379047 h 4278207"/>
              <a:gd name="connsiteX16" fmla="*/ 4566920 w 6174740"/>
              <a:gd name="connsiteY16" fmla="*/ 3279987 h 4278207"/>
              <a:gd name="connsiteX17" fmla="*/ 4688840 w 6174740"/>
              <a:gd name="connsiteY17" fmla="*/ 3142827 h 4278207"/>
              <a:gd name="connsiteX18" fmla="*/ 4772660 w 6174740"/>
              <a:gd name="connsiteY18" fmla="*/ 2906607 h 4278207"/>
              <a:gd name="connsiteX19" fmla="*/ 4932680 w 6174740"/>
              <a:gd name="connsiteY19" fmla="*/ 2777067 h 4278207"/>
              <a:gd name="connsiteX20" fmla="*/ 5245100 w 6174740"/>
              <a:gd name="connsiteY20" fmla="*/ 2647527 h 4278207"/>
              <a:gd name="connsiteX21" fmla="*/ 5290820 w 6174740"/>
              <a:gd name="connsiteY21" fmla="*/ 2556087 h 4278207"/>
              <a:gd name="connsiteX22" fmla="*/ 5466080 w 6174740"/>
              <a:gd name="connsiteY22" fmla="*/ 2327487 h 4278207"/>
              <a:gd name="connsiteX23" fmla="*/ 5534660 w 6174740"/>
              <a:gd name="connsiteY23" fmla="*/ 2297007 h 4278207"/>
              <a:gd name="connsiteX24" fmla="*/ 5656580 w 6174740"/>
              <a:gd name="connsiteY24" fmla="*/ 2251287 h 4278207"/>
              <a:gd name="connsiteX25" fmla="*/ 5770880 w 6174740"/>
              <a:gd name="connsiteY25" fmla="*/ 2098887 h 4278207"/>
              <a:gd name="connsiteX26" fmla="*/ 6151880 w 6174740"/>
              <a:gd name="connsiteY26" fmla="*/ 1992207 h 4278207"/>
              <a:gd name="connsiteX27" fmla="*/ 6174740 w 6174740"/>
              <a:gd name="connsiteY27" fmla="*/ 1862667 h 4278207"/>
              <a:gd name="connsiteX28" fmla="*/ 5872480 w 6174740"/>
              <a:gd name="connsiteY28" fmla="*/ 92287 h 4278207"/>
              <a:gd name="connsiteX29" fmla="*/ 5674360 w 6174740"/>
              <a:gd name="connsiteY29" fmla="*/ 215900 h 4278207"/>
              <a:gd name="connsiteX30" fmla="*/ 5493174 w 6174740"/>
              <a:gd name="connsiteY30" fmla="*/ 308187 h 4278207"/>
              <a:gd name="connsiteX31" fmla="*/ 5370407 w 6174740"/>
              <a:gd name="connsiteY31" fmla="*/ 178647 h 4278207"/>
              <a:gd name="connsiteX32" fmla="*/ 5222240 w 6174740"/>
              <a:gd name="connsiteY32" fmla="*/ 239607 h 4278207"/>
              <a:gd name="connsiteX33" fmla="*/ 4688840 w 6174740"/>
              <a:gd name="connsiteY33" fmla="*/ 800100 h 4278207"/>
              <a:gd name="connsiteX34" fmla="*/ 4232486 w 6174740"/>
              <a:gd name="connsiteY34" fmla="*/ 574040 h 4278207"/>
              <a:gd name="connsiteX35" fmla="*/ 3919220 w 6174740"/>
              <a:gd name="connsiteY35" fmla="*/ 425027 h 4278207"/>
              <a:gd name="connsiteX36" fmla="*/ 3619500 w 6174740"/>
              <a:gd name="connsiteY36" fmla="*/ 483447 h 4278207"/>
              <a:gd name="connsiteX37" fmla="*/ 3282526 w 6174740"/>
              <a:gd name="connsiteY37" fmla="*/ 101601 h 4278207"/>
              <a:gd name="connsiteX38" fmla="*/ 2705100 w 6174740"/>
              <a:gd name="connsiteY38" fmla="*/ 199813 h 4278207"/>
              <a:gd name="connsiteX39" fmla="*/ 2534920 w 6174740"/>
              <a:gd name="connsiteY39" fmla="*/ 225213 h 4278207"/>
              <a:gd name="connsiteX40" fmla="*/ 2415540 w 6174740"/>
              <a:gd name="connsiteY40" fmla="*/ 47414 h 4278207"/>
              <a:gd name="connsiteX41" fmla="*/ 2099733 w 6174740"/>
              <a:gd name="connsiteY41" fmla="*/ 66041 h 4278207"/>
              <a:gd name="connsiteX0" fmla="*/ 2141220 w 6216227"/>
              <a:gd name="connsiteY0" fmla="*/ 66041 h 4278207"/>
              <a:gd name="connsiteX1" fmla="*/ 1899074 w 6216227"/>
              <a:gd name="connsiteY1" fmla="*/ 6774 h 4278207"/>
              <a:gd name="connsiteX2" fmla="*/ 1687407 w 6216227"/>
              <a:gd name="connsiteY2" fmla="*/ 132927 h 4278207"/>
              <a:gd name="connsiteX3" fmla="*/ 1507067 w 6216227"/>
              <a:gd name="connsiteY3" fmla="*/ 0 h 4278207"/>
              <a:gd name="connsiteX4" fmla="*/ 991447 w 6216227"/>
              <a:gd name="connsiteY4" fmla="*/ 176953 h 4278207"/>
              <a:gd name="connsiteX5" fmla="*/ 725594 w 6216227"/>
              <a:gd name="connsiteY5" fmla="*/ 121074 h 4278207"/>
              <a:gd name="connsiteX6" fmla="*/ 41487 w 6216227"/>
              <a:gd name="connsiteY6" fmla="*/ 121074 h 4278207"/>
              <a:gd name="connsiteX7" fmla="*/ 80434 w 6216227"/>
              <a:gd name="connsiteY7" fmla="*/ 425027 h 4278207"/>
              <a:gd name="connsiteX8" fmla="*/ 437727 w 6216227"/>
              <a:gd name="connsiteY8" fmla="*/ 626533 h 4278207"/>
              <a:gd name="connsiteX9" fmla="*/ 0 w 6216227"/>
              <a:gd name="connsiteY9" fmla="*/ 1125220 h 4278207"/>
              <a:gd name="connsiteX10" fmla="*/ 3785447 w 6216227"/>
              <a:gd name="connsiteY10" fmla="*/ 4278207 h 4278207"/>
              <a:gd name="connsiteX11" fmla="*/ 3861647 w 6216227"/>
              <a:gd name="connsiteY11" fmla="*/ 4240107 h 4278207"/>
              <a:gd name="connsiteX12" fmla="*/ 3884507 w 6216227"/>
              <a:gd name="connsiteY12" fmla="*/ 4049607 h 4278207"/>
              <a:gd name="connsiteX13" fmla="*/ 4174067 w 6216227"/>
              <a:gd name="connsiteY13" fmla="*/ 3782907 h 4278207"/>
              <a:gd name="connsiteX14" fmla="*/ 4334087 w 6216227"/>
              <a:gd name="connsiteY14" fmla="*/ 3500967 h 4278207"/>
              <a:gd name="connsiteX15" fmla="*/ 4524587 w 6216227"/>
              <a:gd name="connsiteY15" fmla="*/ 3379047 h 4278207"/>
              <a:gd name="connsiteX16" fmla="*/ 4608407 w 6216227"/>
              <a:gd name="connsiteY16" fmla="*/ 3279987 h 4278207"/>
              <a:gd name="connsiteX17" fmla="*/ 4730327 w 6216227"/>
              <a:gd name="connsiteY17" fmla="*/ 3142827 h 4278207"/>
              <a:gd name="connsiteX18" fmla="*/ 4814147 w 6216227"/>
              <a:gd name="connsiteY18" fmla="*/ 2906607 h 4278207"/>
              <a:gd name="connsiteX19" fmla="*/ 4974167 w 6216227"/>
              <a:gd name="connsiteY19" fmla="*/ 2777067 h 4278207"/>
              <a:gd name="connsiteX20" fmla="*/ 5286587 w 6216227"/>
              <a:gd name="connsiteY20" fmla="*/ 2647527 h 4278207"/>
              <a:gd name="connsiteX21" fmla="*/ 5332307 w 6216227"/>
              <a:gd name="connsiteY21" fmla="*/ 2556087 h 4278207"/>
              <a:gd name="connsiteX22" fmla="*/ 5507567 w 6216227"/>
              <a:gd name="connsiteY22" fmla="*/ 2327487 h 4278207"/>
              <a:gd name="connsiteX23" fmla="*/ 5576147 w 6216227"/>
              <a:gd name="connsiteY23" fmla="*/ 2297007 h 4278207"/>
              <a:gd name="connsiteX24" fmla="*/ 5698067 w 6216227"/>
              <a:gd name="connsiteY24" fmla="*/ 2251287 h 4278207"/>
              <a:gd name="connsiteX25" fmla="*/ 5812367 w 6216227"/>
              <a:gd name="connsiteY25" fmla="*/ 2098887 h 4278207"/>
              <a:gd name="connsiteX26" fmla="*/ 6193367 w 6216227"/>
              <a:gd name="connsiteY26" fmla="*/ 1992207 h 4278207"/>
              <a:gd name="connsiteX27" fmla="*/ 6216227 w 6216227"/>
              <a:gd name="connsiteY27" fmla="*/ 1862667 h 4278207"/>
              <a:gd name="connsiteX28" fmla="*/ 5913967 w 6216227"/>
              <a:gd name="connsiteY28" fmla="*/ 92287 h 4278207"/>
              <a:gd name="connsiteX29" fmla="*/ 5715847 w 6216227"/>
              <a:gd name="connsiteY29" fmla="*/ 215900 h 4278207"/>
              <a:gd name="connsiteX30" fmla="*/ 5534661 w 6216227"/>
              <a:gd name="connsiteY30" fmla="*/ 308187 h 4278207"/>
              <a:gd name="connsiteX31" fmla="*/ 5411894 w 6216227"/>
              <a:gd name="connsiteY31" fmla="*/ 178647 h 4278207"/>
              <a:gd name="connsiteX32" fmla="*/ 5263727 w 6216227"/>
              <a:gd name="connsiteY32" fmla="*/ 239607 h 4278207"/>
              <a:gd name="connsiteX33" fmla="*/ 4730327 w 6216227"/>
              <a:gd name="connsiteY33" fmla="*/ 800100 h 4278207"/>
              <a:gd name="connsiteX34" fmla="*/ 4273973 w 6216227"/>
              <a:gd name="connsiteY34" fmla="*/ 574040 h 4278207"/>
              <a:gd name="connsiteX35" fmla="*/ 3960707 w 6216227"/>
              <a:gd name="connsiteY35" fmla="*/ 425027 h 4278207"/>
              <a:gd name="connsiteX36" fmla="*/ 3660987 w 6216227"/>
              <a:gd name="connsiteY36" fmla="*/ 483447 h 4278207"/>
              <a:gd name="connsiteX37" fmla="*/ 3324013 w 6216227"/>
              <a:gd name="connsiteY37" fmla="*/ 101601 h 4278207"/>
              <a:gd name="connsiteX38" fmla="*/ 2746587 w 6216227"/>
              <a:gd name="connsiteY38" fmla="*/ 199813 h 4278207"/>
              <a:gd name="connsiteX39" fmla="*/ 2576407 w 6216227"/>
              <a:gd name="connsiteY39" fmla="*/ 225213 h 4278207"/>
              <a:gd name="connsiteX40" fmla="*/ 2457027 w 6216227"/>
              <a:gd name="connsiteY40" fmla="*/ 47414 h 4278207"/>
              <a:gd name="connsiteX41" fmla="*/ 2141220 w 6216227"/>
              <a:gd name="connsiteY41" fmla="*/ 66041 h 4278207"/>
              <a:gd name="connsiteX0" fmla="*/ 2225040 w 6300047"/>
              <a:gd name="connsiteY0" fmla="*/ 66041 h 4240107"/>
              <a:gd name="connsiteX1" fmla="*/ 1982894 w 6300047"/>
              <a:gd name="connsiteY1" fmla="*/ 6774 h 4240107"/>
              <a:gd name="connsiteX2" fmla="*/ 1771227 w 6300047"/>
              <a:gd name="connsiteY2" fmla="*/ 132927 h 4240107"/>
              <a:gd name="connsiteX3" fmla="*/ 1590887 w 6300047"/>
              <a:gd name="connsiteY3" fmla="*/ 0 h 4240107"/>
              <a:gd name="connsiteX4" fmla="*/ 1075267 w 6300047"/>
              <a:gd name="connsiteY4" fmla="*/ 176953 h 4240107"/>
              <a:gd name="connsiteX5" fmla="*/ 809414 w 6300047"/>
              <a:gd name="connsiteY5" fmla="*/ 121074 h 4240107"/>
              <a:gd name="connsiteX6" fmla="*/ 125307 w 6300047"/>
              <a:gd name="connsiteY6" fmla="*/ 121074 h 4240107"/>
              <a:gd name="connsiteX7" fmla="*/ 164254 w 6300047"/>
              <a:gd name="connsiteY7" fmla="*/ 425027 h 4240107"/>
              <a:gd name="connsiteX8" fmla="*/ 521547 w 6300047"/>
              <a:gd name="connsiteY8" fmla="*/ 626533 h 4240107"/>
              <a:gd name="connsiteX9" fmla="*/ 83820 w 6300047"/>
              <a:gd name="connsiteY9" fmla="*/ 1125220 h 4240107"/>
              <a:gd name="connsiteX10" fmla="*/ 0 w 6300047"/>
              <a:gd name="connsiteY10" fmla="*/ 1281007 h 4240107"/>
              <a:gd name="connsiteX11" fmla="*/ 3945467 w 6300047"/>
              <a:gd name="connsiteY11" fmla="*/ 4240107 h 4240107"/>
              <a:gd name="connsiteX12" fmla="*/ 3968327 w 6300047"/>
              <a:gd name="connsiteY12" fmla="*/ 4049607 h 4240107"/>
              <a:gd name="connsiteX13" fmla="*/ 4257887 w 6300047"/>
              <a:gd name="connsiteY13" fmla="*/ 3782907 h 4240107"/>
              <a:gd name="connsiteX14" fmla="*/ 4417907 w 6300047"/>
              <a:gd name="connsiteY14" fmla="*/ 3500967 h 4240107"/>
              <a:gd name="connsiteX15" fmla="*/ 4608407 w 6300047"/>
              <a:gd name="connsiteY15" fmla="*/ 3379047 h 4240107"/>
              <a:gd name="connsiteX16" fmla="*/ 4692227 w 6300047"/>
              <a:gd name="connsiteY16" fmla="*/ 3279987 h 4240107"/>
              <a:gd name="connsiteX17" fmla="*/ 4814147 w 6300047"/>
              <a:gd name="connsiteY17" fmla="*/ 3142827 h 4240107"/>
              <a:gd name="connsiteX18" fmla="*/ 4897967 w 6300047"/>
              <a:gd name="connsiteY18" fmla="*/ 2906607 h 4240107"/>
              <a:gd name="connsiteX19" fmla="*/ 5057987 w 6300047"/>
              <a:gd name="connsiteY19" fmla="*/ 2777067 h 4240107"/>
              <a:gd name="connsiteX20" fmla="*/ 5370407 w 6300047"/>
              <a:gd name="connsiteY20" fmla="*/ 2647527 h 4240107"/>
              <a:gd name="connsiteX21" fmla="*/ 5416127 w 6300047"/>
              <a:gd name="connsiteY21" fmla="*/ 2556087 h 4240107"/>
              <a:gd name="connsiteX22" fmla="*/ 5591387 w 6300047"/>
              <a:gd name="connsiteY22" fmla="*/ 2327487 h 4240107"/>
              <a:gd name="connsiteX23" fmla="*/ 5659967 w 6300047"/>
              <a:gd name="connsiteY23" fmla="*/ 2297007 h 4240107"/>
              <a:gd name="connsiteX24" fmla="*/ 5781887 w 6300047"/>
              <a:gd name="connsiteY24" fmla="*/ 2251287 h 4240107"/>
              <a:gd name="connsiteX25" fmla="*/ 5896187 w 6300047"/>
              <a:gd name="connsiteY25" fmla="*/ 2098887 h 4240107"/>
              <a:gd name="connsiteX26" fmla="*/ 6277187 w 6300047"/>
              <a:gd name="connsiteY26" fmla="*/ 1992207 h 4240107"/>
              <a:gd name="connsiteX27" fmla="*/ 6300047 w 6300047"/>
              <a:gd name="connsiteY27" fmla="*/ 1862667 h 4240107"/>
              <a:gd name="connsiteX28" fmla="*/ 5997787 w 6300047"/>
              <a:gd name="connsiteY28" fmla="*/ 92287 h 4240107"/>
              <a:gd name="connsiteX29" fmla="*/ 5799667 w 6300047"/>
              <a:gd name="connsiteY29" fmla="*/ 215900 h 4240107"/>
              <a:gd name="connsiteX30" fmla="*/ 5618481 w 6300047"/>
              <a:gd name="connsiteY30" fmla="*/ 308187 h 4240107"/>
              <a:gd name="connsiteX31" fmla="*/ 5495714 w 6300047"/>
              <a:gd name="connsiteY31" fmla="*/ 178647 h 4240107"/>
              <a:gd name="connsiteX32" fmla="*/ 5347547 w 6300047"/>
              <a:gd name="connsiteY32" fmla="*/ 239607 h 4240107"/>
              <a:gd name="connsiteX33" fmla="*/ 4814147 w 6300047"/>
              <a:gd name="connsiteY33" fmla="*/ 800100 h 4240107"/>
              <a:gd name="connsiteX34" fmla="*/ 4357793 w 6300047"/>
              <a:gd name="connsiteY34" fmla="*/ 574040 h 4240107"/>
              <a:gd name="connsiteX35" fmla="*/ 4044527 w 6300047"/>
              <a:gd name="connsiteY35" fmla="*/ 425027 h 4240107"/>
              <a:gd name="connsiteX36" fmla="*/ 3744807 w 6300047"/>
              <a:gd name="connsiteY36" fmla="*/ 483447 h 4240107"/>
              <a:gd name="connsiteX37" fmla="*/ 3407833 w 6300047"/>
              <a:gd name="connsiteY37" fmla="*/ 101601 h 4240107"/>
              <a:gd name="connsiteX38" fmla="*/ 2830407 w 6300047"/>
              <a:gd name="connsiteY38" fmla="*/ 199813 h 4240107"/>
              <a:gd name="connsiteX39" fmla="*/ 2660227 w 6300047"/>
              <a:gd name="connsiteY39" fmla="*/ 225213 h 4240107"/>
              <a:gd name="connsiteX40" fmla="*/ 2540847 w 6300047"/>
              <a:gd name="connsiteY40" fmla="*/ 47414 h 4240107"/>
              <a:gd name="connsiteX41" fmla="*/ 2225040 w 6300047"/>
              <a:gd name="connsiteY41" fmla="*/ 66041 h 4240107"/>
              <a:gd name="connsiteX0" fmla="*/ 2597573 w 6672580"/>
              <a:gd name="connsiteY0" fmla="*/ 66041 h 4049607"/>
              <a:gd name="connsiteX1" fmla="*/ 2355427 w 6672580"/>
              <a:gd name="connsiteY1" fmla="*/ 6774 h 4049607"/>
              <a:gd name="connsiteX2" fmla="*/ 2143760 w 6672580"/>
              <a:gd name="connsiteY2" fmla="*/ 132927 h 4049607"/>
              <a:gd name="connsiteX3" fmla="*/ 1963420 w 6672580"/>
              <a:gd name="connsiteY3" fmla="*/ 0 h 4049607"/>
              <a:gd name="connsiteX4" fmla="*/ 1447800 w 6672580"/>
              <a:gd name="connsiteY4" fmla="*/ 176953 h 4049607"/>
              <a:gd name="connsiteX5" fmla="*/ 1181947 w 6672580"/>
              <a:gd name="connsiteY5" fmla="*/ 121074 h 4049607"/>
              <a:gd name="connsiteX6" fmla="*/ 497840 w 6672580"/>
              <a:gd name="connsiteY6" fmla="*/ 121074 h 4049607"/>
              <a:gd name="connsiteX7" fmla="*/ 536787 w 6672580"/>
              <a:gd name="connsiteY7" fmla="*/ 425027 h 4049607"/>
              <a:gd name="connsiteX8" fmla="*/ 894080 w 6672580"/>
              <a:gd name="connsiteY8" fmla="*/ 626533 h 4049607"/>
              <a:gd name="connsiteX9" fmla="*/ 456353 w 6672580"/>
              <a:gd name="connsiteY9" fmla="*/ 1125220 h 4049607"/>
              <a:gd name="connsiteX10" fmla="*/ 372533 w 6672580"/>
              <a:gd name="connsiteY10" fmla="*/ 1281007 h 4049607"/>
              <a:gd name="connsiteX11" fmla="*/ 0 w 6672580"/>
              <a:gd name="connsiteY11" fmla="*/ 1700107 h 4049607"/>
              <a:gd name="connsiteX12" fmla="*/ 4340860 w 6672580"/>
              <a:gd name="connsiteY12" fmla="*/ 4049607 h 4049607"/>
              <a:gd name="connsiteX13" fmla="*/ 4630420 w 6672580"/>
              <a:gd name="connsiteY13" fmla="*/ 3782907 h 4049607"/>
              <a:gd name="connsiteX14" fmla="*/ 4790440 w 6672580"/>
              <a:gd name="connsiteY14" fmla="*/ 3500967 h 4049607"/>
              <a:gd name="connsiteX15" fmla="*/ 4980940 w 6672580"/>
              <a:gd name="connsiteY15" fmla="*/ 3379047 h 4049607"/>
              <a:gd name="connsiteX16" fmla="*/ 5064760 w 6672580"/>
              <a:gd name="connsiteY16" fmla="*/ 3279987 h 4049607"/>
              <a:gd name="connsiteX17" fmla="*/ 5186680 w 6672580"/>
              <a:gd name="connsiteY17" fmla="*/ 3142827 h 4049607"/>
              <a:gd name="connsiteX18" fmla="*/ 5270500 w 6672580"/>
              <a:gd name="connsiteY18" fmla="*/ 2906607 h 4049607"/>
              <a:gd name="connsiteX19" fmla="*/ 5430520 w 6672580"/>
              <a:gd name="connsiteY19" fmla="*/ 2777067 h 4049607"/>
              <a:gd name="connsiteX20" fmla="*/ 5742940 w 6672580"/>
              <a:gd name="connsiteY20" fmla="*/ 2647527 h 4049607"/>
              <a:gd name="connsiteX21" fmla="*/ 5788660 w 6672580"/>
              <a:gd name="connsiteY21" fmla="*/ 2556087 h 4049607"/>
              <a:gd name="connsiteX22" fmla="*/ 5963920 w 6672580"/>
              <a:gd name="connsiteY22" fmla="*/ 2327487 h 4049607"/>
              <a:gd name="connsiteX23" fmla="*/ 6032500 w 6672580"/>
              <a:gd name="connsiteY23" fmla="*/ 2297007 h 4049607"/>
              <a:gd name="connsiteX24" fmla="*/ 6154420 w 6672580"/>
              <a:gd name="connsiteY24" fmla="*/ 2251287 h 4049607"/>
              <a:gd name="connsiteX25" fmla="*/ 6268720 w 6672580"/>
              <a:gd name="connsiteY25" fmla="*/ 2098887 h 4049607"/>
              <a:gd name="connsiteX26" fmla="*/ 6649720 w 6672580"/>
              <a:gd name="connsiteY26" fmla="*/ 1992207 h 4049607"/>
              <a:gd name="connsiteX27" fmla="*/ 6672580 w 6672580"/>
              <a:gd name="connsiteY27" fmla="*/ 1862667 h 4049607"/>
              <a:gd name="connsiteX28" fmla="*/ 6370320 w 6672580"/>
              <a:gd name="connsiteY28" fmla="*/ 92287 h 4049607"/>
              <a:gd name="connsiteX29" fmla="*/ 6172200 w 6672580"/>
              <a:gd name="connsiteY29" fmla="*/ 215900 h 4049607"/>
              <a:gd name="connsiteX30" fmla="*/ 5991014 w 6672580"/>
              <a:gd name="connsiteY30" fmla="*/ 308187 h 4049607"/>
              <a:gd name="connsiteX31" fmla="*/ 5868247 w 6672580"/>
              <a:gd name="connsiteY31" fmla="*/ 178647 h 4049607"/>
              <a:gd name="connsiteX32" fmla="*/ 5720080 w 6672580"/>
              <a:gd name="connsiteY32" fmla="*/ 239607 h 4049607"/>
              <a:gd name="connsiteX33" fmla="*/ 5186680 w 6672580"/>
              <a:gd name="connsiteY33" fmla="*/ 800100 h 4049607"/>
              <a:gd name="connsiteX34" fmla="*/ 4730326 w 6672580"/>
              <a:gd name="connsiteY34" fmla="*/ 574040 h 4049607"/>
              <a:gd name="connsiteX35" fmla="*/ 4417060 w 6672580"/>
              <a:gd name="connsiteY35" fmla="*/ 425027 h 4049607"/>
              <a:gd name="connsiteX36" fmla="*/ 4117340 w 6672580"/>
              <a:gd name="connsiteY36" fmla="*/ 483447 h 4049607"/>
              <a:gd name="connsiteX37" fmla="*/ 3780366 w 6672580"/>
              <a:gd name="connsiteY37" fmla="*/ 101601 h 4049607"/>
              <a:gd name="connsiteX38" fmla="*/ 3202940 w 6672580"/>
              <a:gd name="connsiteY38" fmla="*/ 199813 h 4049607"/>
              <a:gd name="connsiteX39" fmla="*/ 3032760 w 6672580"/>
              <a:gd name="connsiteY39" fmla="*/ 225213 h 4049607"/>
              <a:gd name="connsiteX40" fmla="*/ 2913380 w 6672580"/>
              <a:gd name="connsiteY40" fmla="*/ 47414 h 4049607"/>
              <a:gd name="connsiteX41" fmla="*/ 2597573 w 6672580"/>
              <a:gd name="connsiteY41" fmla="*/ 66041 h 4049607"/>
              <a:gd name="connsiteX0" fmla="*/ 2597573 w 6672580"/>
              <a:gd name="connsiteY0" fmla="*/ 66041 h 3782907"/>
              <a:gd name="connsiteX1" fmla="*/ 2355427 w 6672580"/>
              <a:gd name="connsiteY1" fmla="*/ 6774 h 3782907"/>
              <a:gd name="connsiteX2" fmla="*/ 2143760 w 6672580"/>
              <a:gd name="connsiteY2" fmla="*/ 132927 h 3782907"/>
              <a:gd name="connsiteX3" fmla="*/ 1963420 w 6672580"/>
              <a:gd name="connsiteY3" fmla="*/ 0 h 3782907"/>
              <a:gd name="connsiteX4" fmla="*/ 1447800 w 6672580"/>
              <a:gd name="connsiteY4" fmla="*/ 176953 h 3782907"/>
              <a:gd name="connsiteX5" fmla="*/ 1181947 w 6672580"/>
              <a:gd name="connsiteY5" fmla="*/ 121074 h 3782907"/>
              <a:gd name="connsiteX6" fmla="*/ 497840 w 6672580"/>
              <a:gd name="connsiteY6" fmla="*/ 121074 h 3782907"/>
              <a:gd name="connsiteX7" fmla="*/ 536787 w 6672580"/>
              <a:gd name="connsiteY7" fmla="*/ 425027 h 3782907"/>
              <a:gd name="connsiteX8" fmla="*/ 894080 w 6672580"/>
              <a:gd name="connsiteY8" fmla="*/ 626533 h 3782907"/>
              <a:gd name="connsiteX9" fmla="*/ 456353 w 6672580"/>
              <a:gd name="connsiteY9" fmla="*/ 1125220 h 3782907"/>
              <a:gd name="connsiteX10" fmla="*/ 372533 w 6672580"/>
              <a:gd name="connsiteY10" fmla="*/ 1281007 h 3782907"/>
              <a:gd name="connsiteX11" fmla="*/ 0 w 6672580"/>
              <a:gd name="connsiteY11" fmla="*/ 1700107 h 3782907"/>
              <a:gd name="connsiteX12" fmla="*/ 115994 w 6672580"/>
              <a:gd name="connsiteY12" fmla="*/ 2127674 h 3782907"/>
              <a:gd name="connsiteX13" fmla="*/ 4630420 w 6672580"/>
              <a:gd name="connsiteY13" fmla="*/ 3782907 h 3782907"/>
              <a:gd name="connsiteX14" fmla="*/ 4790440 w 6672580"/>
              <a:gd name="connsiteY14" fmla="*/ 3500967 h 3782907"/>
              <a:gd name="connsiteX15" fmla="*/ 4980940 w 6672580"/>
              <a:gd name="connsiteY15" fmla="*/ 3379047 h 3782907"/>
              <a:gd name="connsiteX16" fmla="*/ 5064760 w 6672580"/>
              <a:gd name="connsiteY16" fmla="*/ 3279987 h 3782907"/>
              <a:gd name="connsiteX17" fmla="*/ 5186680 w 6672580"/>
              <a:gd name="connsiteY17" fmla="*/ 3142827 h 3782907"/>
              <a:gd name="connsiteX18" fmla="*/ 5270500 w 6672580"/>
              <a:gd name="connsiteY18" fmla="*/ 2906607 h 3782907"/>
              <a:gd name="connsiteX19" fmla="*/ 5430520 w 6672580"/>
              <a:gd name="connsiteY19" fmla="*/ 2777067 h 3782907"/>
              <a:gd name="connsiteX20" fmla="*/ 5742940 w 6672580"/>
              <a:gd name="connsiteY20" fmla="*/ 2647527 h 3782907"/>
              <a:gd name="connsiteX21" fmla="*/ 5788660 w 6672580"/>
              <a:gd name="connsiteY21" fmla="*/ 2556087 h 3782907"/>
              <a:gd name="connsiteX22" fmla="*/ 5963920 w 6672580"/>
              <a:gd name="connsiteY22" fmla="*/ 2327487 h 3782907"/>
              <a:gd name="connsiteX23" fmla="*/ 6032500 w 6672580"/>
              <a:gd name="connsiteY23" fmla="*/ 2297007 h 3782907"/>
              <a:gd name="connsiteX24" fmla="*/ 6154420 w 6672580"/>
              <a:gd name="connsiteY24" fmla="*/ 2251287 h 3782907"/>
              <a:gd name="connsiteX25" fmla="*/ 6268720 w 6672580"/>
              <a:gd name="connsiteY25" fmla="*/ 2098887 h 3782907"/>
              <a:gd name="connsiteX26" fmla="*/ 6649720 w 6672580"/>
              <a:gd name="connsiteY26" fmla="*/ 1992207 h 3782907"/>
              <a:gd name="connsiteX27" fmla="*/ 6672580 w 6672580"/>
              <a:gd name="connsiteY27" fmla="*/ 1862667 h 3782907"/>
              <a:gd name="connsiteX28" fmla="*/ 6370320 w 6672580"/>
              <a:gd name="connsiteY28" fmla="*/ 92287 h 3782907"/>
              <a:gd name="connsiteX29" fmla="*/ 6172200 w 6672580"/>
              <a:gd name="connsiteY29" fmla="*/ 215900 h 3782907"/>
              <a:gd name="connsiteX30" fmla="*/ 5991014 w 6672580"/>
              <a:gd name="connsiteY30" fmla="*/ 308187 h 3782907"/>
              <a:gd name="connsiteX31" fmla="*/ 5868247 w 6672580"/>
              <a:gd name="connsiteY31" fmla="*/ 178647 h 3782907"/>
              <a:gd name="connsiteX32" fmla="*/ 5720080 w 6672580"/>
              <a:gd name="connsiteY32" fmla="*/ 239607 h 3782907"/>
              <a:gd name="connsiteX33" fmla="*/ 5186680 w 6672580"/>
              <a:gd name="connsiteY33" fmla="*/ 800100 h 3782907"/>
              <a:gd name="connsiteX34" fmla="*/ 4730326 w 6672580"/>
              <a:gd name="connsiteY34" fmla="*/ 574040 h 3782907"/>
              <a:gd name="connsiteX35" fmla="*/ 4417060 w 6672580"/>
              <a:gd name="connsiteY35" fmla="*/ 425027 h 3782907"/>
              <a:gd name="connsiteX36" fmla="*/ 4117340 w 6672580"/>
              <a:gd name="connsiteY36" fmla="*/ 483447 h 3782907"/>
              <a:gd name="connsiteX37" fmla="*/ 3780366 w 6672580"/>
              <a:gd name="connsiteY37" fmla="*/ 101601 h 3782907"/>
              <a:gd name="connsiteX38" fmla="*/ 3202940 w 6672580"/>
              <a:gd name="connsiteY38" fmla="*/ 199813 h 3782907"/>
              <a:gd name="connsiteX39" fmla="*/ 3032760 w 6672580"/>
              <a:gd name="connsiteY39" fmla="*/ 225213 h 3782907"/>
              <a:gd name="connsiteX40" fmla="*/ 2913380 w 6672580"/>
              <a:gd name="connsiteY40" fmla="*/ 47414 h 3782907"/>
              <a:gd name="connsiteX41" fmla="*/ 2597573 w 6672580"/>
              <a:gd name="connsiteY41" fmla="*/ 66041 h 3782907"/>
              <a:gd name="connsiteX0" fmla="*/ 2597573 w 6672580"/>
              <a:gd name="connsiteY0" fmla="*/ 66041 h 3500967"/>
              <a:gd name="connsiteX1" fmla="*/ 2355427 w 6672580"/>
              <a:gd name="connsiteY1" fmla="*/ 6774 h 3500967"/>
              <a:gd name="connsiteX2" fmla="*/ 2143760 w 6672580"/>
              <a:gd name="connsiteY2" fmla="*/ 132927 h 3500967"/>
              <a:gd name="connsiteX3" fmla="*/ 1963420 w 6672580"/>
              <a:gd name="connsiteY3" fmla="*/ 0 h 3500967"/>
              <a:gd name="connsiteX4" fmla="*/ 1447800 w 6672580"/>
              <a:gd name="connsiteY4" fmla="*/ 176953 h 3500967"/>
              <a:gd name="connsiteX5" fmla="*/ 1181947 w 6672580"/>
              <a:gd name="connsiteY5" fmla="*/ 121074 h 3500967"/>
              <a:gd name="connsiteX6" fmla="*/ 497840 w 6672580"/>
              <a:gd name="connsiteY6" fmla="*/ 121074 h 3500967"/>
              <a:gd name="connsiteX7" fmla="*/ 536787 w 6672580"/>
              <a:gd name="connsiteY7" fmla="*/ 425027 h 3500967"/>
              <a:gd name="connsiteX8" fmla="*/ 894080 w 6672580"/>
              <a:gd name="connsiteY8" fmla="*/ 626533 h 3500967"/>
              <a:gd name="connsiteX9" fmla="*/ 456353 w 6672580"/>
              <a:gd name="connsiteY9" fmla="*/ 1125220 h 3500967"/>
              <a:gd name="connsiteX10" fmla="*/ 372533 w 6672580"/>
              <a:gd name="connsiteY10" fmla="*/ 1281007 h 3500967"/>
              <a:gd name="connsiteX11" fmla="*/ 0 w 6672580"/>
              <a:gd name="connsiteY11" fmla="*/ 1700107 h 3500967"/>
              <a:gd name="connsiteX12" fmla="*/ 115994 w 6672580"/>
              <a:gd name="connsiteY12" fmla="*/ 2127674 h 3500967"/>
              <a:gd name="connsiteX13" fmla="*/ 287020 w 6672580"/>
              <a:gd name="connsiteY13" fmla="*/ 2385907 h 3500967"/>
              <a:gd name="connsiteX14" fmla="*/ 4790440 w 6672580"/>
              <a:gd name="connsiteY14" fmla="*/ 3500967 h 3500967"/>
              <a:gd name="connsiteX15" fmla="*/ 4980940 w 6672580"/>
              <a:gd name="connsiteY15" fmla="*/ 3379047 h 3500967"/>
              <a:gd name="connsiteX16" fmla="*/ 5064760 w 6672580"/>
              <a:gd name="connsiteY16" fmla="*/ 3279987 h 3500967"/>
              <a:gd name="connsiteX17" fmla="*/ 5186680 w 6672580"/>
              <a:gd name="connsiteY17" fmla="*/ 3142827 h 3500967"/>
              <a:gd name="connsiteX18" fmla="*/ 5270500 w 6672580"/>
              <a:gd name="connsiteY18" fmla="*/ 2906607 h 3500967"/>
              <a:gd name="connsiteX19" fmla="*/ 5430520 w 6672580"/>
              <a:gd name="connsiteY19" fmla="*/ 2777067 h 3500967"/>
              <a:gd name="connsiteX20" fmla="*/ 5742940 w 6672580"/>
              <a:gd name="connsiteY20" fmla="*/ 2647527 h 3500967"/>
              <a:gd name="connsiteX21" fmla="*/ 5788660 w 6672580"/>
              <a:gd name="connsiteY21" fmla="*/ 2556087 h 3500967"/>
              <a:gd name="connsiteX22" fmla="*/ 5963920 w 6672580"/>
              <a:gd name="connsiteY22" fmla="*/ 2327487 h 3500967"/>
              <a:gd name="connsiteX23" fmla="*/ 6032500 w 6672580"/>
              <a:gd name="connsiteY23" fmla="*/ 2297007 h 3500967"/>
              <a:gd name="connsiteX24" fmla="*/ 6154420 w 6672580"/>
              <a:gd name="connsiteY24" fmla="*/ 2251287 h 3500967"/>
              <a:gd name="connsiteX25" fmla="*/ 6268720 w 6672580"/>
              <a:gd name="connsiteY25" fmla="*/ 2098887 h 3500967"/>
              <a:gd name="connsiteX26" fmla="*/ 6649720 w 6672580"/>
              <a:gd name="connsiteY26" fmla="*/ 1992207 h 3500967"/>
              <a:gd name="connsiteX27" fmla="*/ 6672580 w 6672580"/>
              <a:gd name="connsiteY27" fmla="*/ 1862667 h 3500967"/>
              <a:gd name="connsiteX28" fmla="*/ 6370320 w 6672580"/>
              <a:gd name="connsiteY28" fmla="*/ 92287 h 3500967"/>
              <a:gd name="connsiteX29" fmla="*/ 6172200 w 6672580"/>
              <a:gd name="connsiteY29" fmla="*/ 215900 h 3500967"/>
              <a:gd name="connsiteX30" fmla="*/ 5991014 w 6672580"/>
              <a:gd name="connsiteY30" fmla="*/ 308187 h 3500967"/>
              <a:gd name="connsiteX31" fmla="*/ 5868247 w 6672580"/>
              <a:gd name="connsiteY31" fmla="*/ 178647 h 3500967"/>
              <a:gd name="connsiteX32" fmla="*/ 5720080 w 6672580"/>
              <a:gd name="connsiteY32" fmla="*/ 239607 h 3500967"/>
              <a:gd name="connsiteX33" fmla="*/ 5186680 w 6672580"/>
              <a:gd name="connsiteY33" fmla="*/ 800100 h 3500967"/>
              <a:gd name="connsiteX34" fmla="*/ 4730326 w 6672580"/>
              <a:gd name="connsiteY34" fmla="*/ 574040 h 3500967"/>
              <a:gd name="connsiteX35" fmla="*/ 4417060 w 6672580"/>
              <a:gd name="connsiteY35" fmla="*/ 425027 h 3500967"/>
              <a:gd name="connsiteX36" fmla="*/ 4117340 w 6672580"/>
              <a:gd name="connsiteY36" fmla="*/ 483447 h 3500967"/>
              <a:gd name="connsiteX37" fmla="*/ 3780366 w 6672580"/>
              <a:gd name="connsiteY37" fmla="*/ 101601 h 3500967"/>
              <a:gd name="connsiteX38" fmla="*/ 3202940 w 6672580"/>
              <a:gd name="connsiteY38" fmla="*/ 199813 h 3500967"/>
              <a:gd name="connsiteX39" fmla="*/ 3032760 w 6672580"/>
              <a:gd name="connsiteY39" fmla="*/ 225213 h 3500967"/>
              <a:gd name="connsiteX40" fmla="*/ 2913380 w 6672580"/>
              <a:gd name="connsiteY40" fmla="*/ 47414 h 3500967"/>
              <a:gd name="connsiteX41" fmla="*/ 2597573 w 6672580"/>
              <a:gd name="connsiteY41" fmla="*/ 66041 h 3500967"/>
              <a:gd name="connsiteX0" fmla="*/ 2597573 w 6672580"/>
              <a:gd name="connsiteY0" fmla="*/ 66041 h 3379047"/>
              <a:gd name="connsiteX1" fmla="*/ 2355427 w 6672580"/>
              <a:gd name="connsiteY1" fmla="*/ 6774 h 3379047"/>
              <a:gd name="connsiteX2" fmla="*/ 2143760 w 6672580"/>
              <a:gd name="connsiteY2" fmla="*/ 132927 h 3379047"/>
              <a:gd name="connsiteX3" fmla="*/ 1963420 w 6672580"/>
              <a:gd name="connsiteY3" fmla="*/ 0 h 3379047"/>
              <a:gd name="connsiteX4" fmla="*/ 1447800 w 6672580"/>
              <a:gd name="connsiteY4" fmla="*/ 176953 h 3379047"/>
              <a:gd name="connsiteX5" fmla="*/ 1181947 w 6672580"/>
              <a:gd name="connsiteY5" fmla="*/ 121074 h 3379047"/>
              <a:gd name="connsiteX6" fmla="*/ 497840 w 6672580"/>
              <a:gd name="connsiteY6" fmla="*/ 121074 h 3379047"/>
              <a:gd name="connsiteX7" fmla="*/ 536787 w 6672580"/>
              <a:gd name="connsiteY7" fmla="*/ 425027 h 3379047"/>
              <a:gd name="connsiteX8" fmla="*/ 894080 w 6672580"/>
              <a:gd name="connsiteY8" fmla="*/ 626533 h 3379047"/>
              <a:gd name="connsiteX9" fmla="*/ 456353 w 6672580"/>
              <a:gd name="connsiteY9" fmla="*/ 1125220 h 3379047"/>
              <a:gd name="connsiteX10" fmla="*/ 372533 w 6672580"/>
              <a:gd name="connsiteY10" fmla="*/ 1281007 h 3379047"/>
              <a:gd name="connsiteX11" fmla="*/ 0 w 6672580"/>
              <a:gd name="connsiteY11" fmla="*/ 1700107 h 3379047"/>
              <a:gd name="connsiteX12" fmla="*/ 115994 w 6672580"/>
              <a:gd name="connsiteY12" fmla="*/ 2127674 h 3379047"/>
              <a:gd name="connsiteX13" fmla="*/ 287020 w 6672580"/>
              <a:gd name="connsiteY13" fmla="*/ 2385907 h 3379047"/>
              <a:gd name="connsiteX14" fmla="*/ 540173 w 6672580"/>
              <a:gd name="connsiteY14" fmla="*/ 1934633 h 3379047"/>
              <a:gd name="connsiteX15" fmla="*/ 4980940 w 6672580"/>
              <a:gd name="connsiteY15" fmla="*/ 3379047 h 3379047"/>
              <a:gd name="connsiteX16" fmla="*/ 5064760 w 6672580"/>
              <a:gd name="connsiteY16" fmla="*/ 3279987 h 3379047"/>
              <a:gd name="connsiteX17" fmla="*/ 5186680 w 6672580"/>
              <a:gd name="connsiteY17" fmla="*/ 3142827 h 3379047"/>
              <a:gd name="connsiteX18" fmla="*/ 5270500 w 6672580"/>
              <a:gd name="connsiteY18" fmla="*/ 2906607 h 3379047"/>
              <a:gd name="connsiteX19" fmla="*/ 5430520 w 6672580"/>
              <a:gd name="connsiteY19" fmla="*/ 2777067 h 3379047"/>
              <a:gd name="connsiteX20" fmla="*/ 5742940 w 6672580"/>
              <a:gd name="connsiteY20" fmla="*/ 2647527 h 3379047"/>
              <a:gd name="connsiteX21" fmla="*/ 5788660 w 6672580"/>
              <a:gd name="connsiteY21" fmla="*/ 2556087 h 3379047"/>
              <a:gd name="connsiteX22" fmla="*/ 5963920 w 6672580"/>
              <a:gd name="connsiteY22" fmla="*/ 2327487 h 3379047"/>
              <a:gd name="connsiteX23" fmla="*/ 6032500 w 6672580"/>
              <a:gd name="connsiteY23" fmla="*/ 2297007 h 3379047"/>
              <a:gd name="connsiteX24" fmla="*/ 6154420 w 6672580"/>
              <a:gd name="connsiteY24" fmla="*/ 2251287 h 3379047"/>
              <a:gd name="connsiteX25" fmla="*/ 6268720 w 6672580"/>
              <a:gd name="connsiteY25" fmla="*/ 2098887 h 3379047"/>
              <a:gd name="connsiteX26" fmla="*/ 6649720 w 6672580"/>
              <a:gd name="connsiteY26" fmla="*/ 1992207 h 3379047"/>
              <a:gd name="connsiteX27" fmla="*/ 6672580 w 6672580"/>
              <a:gd name="connsiteY27" fmla="*/ 1862667 h 3379047"/>
              <a:gd name="connsiteX28" fmla="*/ 6370320 w 6672580"/>
              <a:gd name="connsiteY28" fmla="*/ 92287 h 3379047"/>
              <a:gd name="connsiteX29" fmla="*/ 6172200 w 6672580"/>
              <a:gd name="connsiteY29" fmla="*/ 215900 h 3379047"/>
              <a:gd name="connsiteX30" fmla="*/ 5991014 w 6672580"/>
              <a:gd name="connsiteY30" fmla="*/ 308187 h 3379047"/>
              <a:gd name="connsiteX31" fmla="*/ 5868247 w 6672580"/>
              <a:gd name="connsiteY31" fmla="*/ 178647 h 3379047"/>
              <a:gd name="connsiteX32" fmla="*/ 5720080 w 6672580"/>
              <a:gd name="connsiteY32" fmla="*/ 239607 h 3379047"/>
              <a:gd name="connsiteX33" fmla="*/ 5186680 w 6672580"/>
              <a:gd name="connsiteY33" fmla="*/ 800100 h 3379047"/>
              <a:gd name="connsiteX34" fmla="*/ 4730326 w 6672580"/>
              <a:gd name="connsiteY34" fmla="*/ 574040 h 3379047"/>
              <a:gd name="connsiteX35" fmla="*/ 4417060 w 6672580"/>
              <a:gd name="connsiteY35" fmla="*/ 425027 h 3379047"/>
              <a:gd name="connsiteX36" fmla="*/ 4117340 w 6672580"/>
              <a:gd name="connsiteY36" fmla="*/ 483447 h 3379047"/>
              <a:gd name="connsiteX37" fmla="*/ 3780366 w 6672580"/>
              <a:gd name="connsiteY37" fmla="*/ 101601 h 3379047"/>
              <a:gd name="connsiteX38" fmla="*/ 3202940 w 6672580"/>
              <a:gd name="connsiteY38" fmla="*/ 199813 h 3379047"/>
              <a:gd name="connsiteX39" fmla="*/ 3032760 w 6672580"/>
              <a:gd name="connsiteY39" fmla="*/ 225213 h 3379047"/>
              <a:gd name="connsiteX40" fmla="*/ 2913380 w 6672580"/>
              <a:gd name="connsiteY40" fmla="*/ 47414 h 3379047"/>
              <a:gd name="connsiteX41" fmla="*/ 2597573 w 6672580"/>
              <a:gd name="connsiteY41" fmla="*/ 66041 h 3379047"/>
              <a:gd name="connsiteX0" fmla="*/ 2597573 w 6672580"/>
              <a:gd name="connsiteY0" fmla="*/ 66041 h 3379047"/>
              <a:gd name="connsiteX1" fmla="*/ 2355427 w 6672580"/>
              <a:gd name="connsiteY1" fmla="*/ 6774 h 3379047"/>
              <a:gd name="connsiteX2" fmla="*/ 2143760 w 6672580"/>
              <a:gd name="connsiteY2" fmla="*/ 132927 h 3379047"/>
              <a:gd name="connsiteX3" fmla="*/ 1963420 w 6672580"/>
              <a:gd name="connsiteY3" fmla="*/ 0 h 3379047"/>
              <a:gd name="connsiteX4" fmla="*/ 1447800 w 6672580"/>
              <a:gd name="connsiteY4" fmla="*/ 176953 h 3379047"/>
              <a:gd name="connsiteX5" fmla="*/ 1181947 w 6672580"/>
              <a:gd name="connsiteY5" fmla="*/ 121074 h 3379047"/>
              <a:gd name="connsiteX6" fmla="*/ 497840 w 6672580"/>
              <a:gd name="connsiteY6" fmla="*/ 121074 h 3379047"/>
              <a:gd name="connsiteX7" fmla="*/ 536787 w 6672580"/>
              <a:gd name="connsiteY7" fmla="*/ 425027 h 3379047"/>
              <a:gd name="connsiteX8" fmla="*/ 894080 w 6672580"/>
              <a:gd name="connsiteY8" fmla="*/ 626533 h 3379047"/>
              <a:gd name="connsiteX9" fmla="*/ 456353 w 6672580"/>
              <a:gd name="connsiteY9" fmla="*/ 1125220 h 3379047"/>
              <a:gd name="connsiteX10" fmla="*/ 372533 w 6672580"/>
              <a:gd name="connsiteY10" fmla="*/ 1281007 h 3379047"/>
              <a:gd name="connsiteX11" fmla="*/ 0 w 6672580"/>
              <a:gd name="connsiteY11" fmla="*/ 1700107 h 3379047"/>
              <a:gd name="connsiteX12" fmla="*/ 115994 w 6672580"/>
              <a:gd name="connsiteY12" fmla="*/ 2127674 h 3379047"/>
              <a:gd name="connsiteX13" fmla="*/ 261620 w 6672580"/>
              <a:gd name="connsiteY13" fmla="*/ 2368974 h 3379047"/>
              <a:gd name="connsiteX14" fmla="*/ 540173 w 6672580"/>
              <a:gd name="connsiteY14" fmla="*/ 1934633 h 3379047"/>
              <a:gd name="connsiteX15" fmla="*/ 4980940 w 6672580"/>
              <a:gd name="connsiteY15" fmla="*/ 3379047 h 3379047"/>
              <a:gd name="connsiteX16" fmla="*/ 5064760 w 6672580"/>
              <a:gd name="connsiteY16" fmla="*/ 3279987 h 3379047"/>
              <a:gd name="connsiteX17" fmla="*/ 5186680 w 6672580"/>
              <a:gd name="connsiteY17" fmla="*/ 3142827 h 3379047"/>
              <a:gd name="connsiteX18" fmla="*/ 5270500 w 6672580"/>
              <a:gd name="connsiteY18" fmla="*/ 2906607 h 3379047"/>
              <a:gd name="connsiteX19" fmla="*/ 5430520 w 6672580"/>
              <a:gd name="connsiteY19" fmla="*/ 2777067 h 3379047"/>
              <a:gd name="connsiteX20" fmla="*/ 5742940 w 6672580"/>
              <a:gd name="connsiteY20" fmla="*/ 2647527 h 3379047"/>
              <a:gd name="connsiteX21" fmla="*/ 5788660 w 6672580"/>
              <a:gd name="connsiteY21" fmla="*/ 2556087 h 3379047"/>
              <a:gd name="connsiteX22" fmla="*/ 5963920 w 6672580"/>
              <a:gd name="connsiteY22" fmla="*/ 2327487 h 3379047"/>
              <a:gd name="connsiteX23" fmla="*/ 6032500 w 6672580"/>
              <a:gd name="connsiteY23" fmla="*/ 2297007 h 3379047"/>
              <a:gd name="connsiteX24" fmla="*/ 6154420 w 6672580"/>
              <a:gd name="connsiteY24" fmla="*/ 2251287 h 3379047"/>
              <a:gd name="connsiteX25" fmla="*/ 6268720 w 6672580"/>
              <a:gd name="connsiteY25" fmla="*/ 2098887 h 3379047"/>
              <a:gd name="connsiteX26" fmla="*/ 6649720 w 6672580"/>
              <a:gd name="connsiteY26" fmla="*/ 1992207 h 3379047"/>
              <a:gd name="connsiteX27" fmla="*/ 6672580 w 6672580"/>
              <a:gd name="connsiteY27" fmla="*/ 1862667 h 3379047"/>
              <a:gd name="connsiteX28" fmla="*/ 6370320 w 6672580"/>
              <a:gd name="connsiteY28" fmla="*/ 92287 h 3379047"/>
              <a:gd name="connsiteX29" fmla="*/ 6172200 w 6672580"/>
              <a:gd name="connsiteY29" fmla="*/ 215900 h 3379047"/>
              <a:gd name="connsiteX30" fmla="*/ 5991014 w 6672580"/>
              <a:gd name="connsiteY30" fmla="*/ 308187 h 3379047"/>
              <a:gd name="connsiteX31" fmla="*/ 5868247 w 6672580"/>
              <a:gd name="connsiteY31" fmla="*/ 178647 h 3379047"/>
              <a:gd name="connsiteX32" fmla="*/ 5720080 w 6672580"/>
              <a:gd name="connsiteY32" fmla="*/ 239607 h 3379047"/>
              <a:gd name="connsiteX33" fmla="*/ 5186680 w 6672580"/>
              <a:gd name="connsiteY33" fmla="*/ 800100 h 3379047"/>
              <a:gd name="connsiteX34" fmla="*/ 4730326 w 6672580"/>
              <a:gd name="connsiteY34" fmla="*/ 574040 h 3379047"/>
              <a:gd name="connsiteX35" fmla="*/ 4417060 w 6672580"/>
              <a:gd name="connsiteY35" fmla="*/ 425027 h 3379047"/>
              <a:gd name="connsiteX36" fmla="*/ 4117340 w 6672580"/>
              <a:gd name="connsiteY36" fmla="*/ 483447 h 3379047"/>
              <a:gd name="connsiteX37" fmla="*/ 3780366 w 6672580"/>
              <a:gd name="connsiteY37" fmla="*/ 101601 h 3379047"/>
              <a:gd name="connsiteX38" fmla="*/ 3202940 w 6672580"/>
              <a:gd name="connsiteY38" fmla="*/ 199813 h 3379047"/>
              <a:gd name="connsiteX39" fmla="*/ 3032760 w 6672580"/>
              <a:gd name="connsiteY39" fmla="*/ 225213 h 3379047"/>
              <a:gd name="connsiteX40" fmla="*/ 2913380 w 6672580"/>
              <a:gd name="connsiteY40" fmla="*/ 47414 h 3379047"/>
              <a:gd name="connsiteX41" fmla="*/ 2597573 w 6672580"/>
              <a:gd name="connsiteY41" fmla="*/ 66041 h 3379047"/>
              <a:gd name="connsiteX0" fmla="*/ 2597573 w 6672580"/>
              <a:gd name="connsiteY0" fmla="*/ 66041 h 3279987"/>
              <a:gd name="connsiteX1" fmla="*/ 2355427 w 6672580"/>
              <a:gd name="connsiteY1" fmla="*/ 6774 h 3279987"/>
              <a:gd name="connsiteX2" fmla="*/ 2143760 w 6672580"/>
              <a:gd name="connsiteY2" fmla="*/ 132927 h 3279987"/>
              <a:gd name="connsiteX3" fmla="*/ 1963420 w 6672580"/>
              <a:gd name="connsiteY3" fmla="*/ 0 h 3279987"/>
              <a:gd name="connsiteX4" fmla="*/ 1447800 w 6672580"/>
              <a:gd name="connsiteY4" fmla="*/ 176953 h 3279987"/>
              <a:gd name="connsiteX5" fmla="*/ 1181947 w 6672580"/>
              <a:gd name="connsiteY5" fmla="*/ 121074 h 3279987"/>
              <a:gd name="connsiteX6" fmla="*/ 497840 w 6672580"/>
              <a:gd name="connsiteY6" fmla="*/ 121074 h 3279987"/>
              <a:gd name="connsiteX7" fmla="*/ 536787 w 6672580"/>
              <a:gd name="connsiteY7" fmla="*/ 425027 h 3279987"/>
              <a:gd name="connsiteX8" fmla="*/ 894080 w 6672580"/>
              <a:gd name="connsiteY8" fmla="*/ 626533 h 3279987"/>
              <a:gd name="connsiteX9" fmla="*/ 456353 w 6672580"/>
              <a:gd name="connsiteY9" fmla="*/ 1125220 h 3279987"/>
              <a:gd name="connsiteX10" fmla="*/ 372533 w 6672580"/>
              <a:gd name="connsiteY10" fmla="*/ 1281007 h 3279987"/>
              <a:gd name="connsiteX11" fmla="*/ 0 w 6672580"/>
              <a:gd name="connsiteY11" fmla="*/ 1700107 h 3279987"/>
              <a:gd name="connsiteX12" fmla="*/ 115994 w 6672580"/>
              <a:gd name="connsiteY12" fmla="*/ 2127674 h 3279987"/>
              <a:gd name="connsiteX13" fmla="*/ 261620 w 6672580"/>
              <a:gd name="connsiteY13" fmla="*/ 2368974 h 3279987"/>
              <a:gd name="connsiteX14" fmla="*/ 540173 w 6672580"/>
              <a:gd name="connsiteY14" fmla="*/ 1934633 h 3279987"/>
              <a:gd name="connsiteX15" fmla="*/ 620606 w 6672580"/>
              <a:gd name="connsiteY15" fmla="*/ 1888914 h 3279987"/>
              <a:gd name="connsiteX16" fmla="*/ 5064760 w 6672580"/>
              <a:gd name="connsiteY16" fmla="*/ 3279987 h 3279987"/>
              <a:gd name="connsiteX17" fmla="*/ 5186680 w 6672580"/>
              <a:gd name="connsiteY17" fmla="*/ 3142827 h 3279987"/>
              <a:gd name="connsiteX18" fmla="*/ 5270500 w 6672580"/>
              <a:gd name="connsiteY18" fmla="*/ 2906607 h 3279987"/>
              <a:gd name="connsiteX19" fmla="*/ 5430520 w 6672580"/>
              <a:gd name="connsiteY19" fmla="*/ 2777067 h 3279987"/>
              <a:gd name="connsiteX20" fmla="*/ 5742940 w 6672580"/>
              <a:gd name="connsiteY20" fmla="*/ 2647527 h 3279987"/>
              <a:gd name="connsiteX21" fmla="*/ 5788660 w 6672580"/>
              <a:gd name="connsiteY21" fmla="*/ 2556087 h 3279987"/>
              <a:gd name="connsiteX22" fmla="*/ 5963920 w 6672580"/>
              <a:gd name="connsiteY22" fmla="*/ 2327487 h 3279987"/>
              <a:gd name="connsiteX23" fmla="*/ 6032500 w 6672580"/>
              <a:gd name="connsiteY23" fmla="*/ 2297007 h 3279987"/>
              <a:gd name="connsiteX24" fmla="*/ 6154420 w 6672580"/>
              <a:gd name="connsiteY24" fmla="*/ 2251287 h 3279987"/>
              <a:gd name="connsiteX25" fmla="*/ 6268720 w 6672580"/>
              <a:gd name="connsiteY25" fmla="*/ 2098887 h 3279987"/>
              <a:gd name="connsiteX26" fmla="*/ 6649720 w 6672580"/>
              <a:gd name="connsiteY26" fmla="*/ 1992207 h 3279987"/>
              <a:gd name="connsiteX27" fmla="*/ 6672580 w 6672580"/>
              <a:gd name="connsiteY27" fmla="*/ 1862667 h 3279987"/>
              <a:gd name="connsiteX28" fmla="*/ 6370320 w 6672580"/>
              <a:gd name="connsiteY28" fmla="*/ 92287 h 3279987"/>
              <a:gd name="connsiteX29" fmla="*/ 6172200 w 6672580"/>
              <a:gd name="connsiteY29" fmla="*/ 215900 h 3279987"/>
              <a:gd name="connsiteX30" fmla="*/ 5991014 w 6672580"/>
              <a:gd name="connsiteY30" fmla="*/ 308187 h 3279987"/>
              <a:gd name="connsiteX31" fmla="*/ 5868247 w 6672580"/>
              <a:gd name="connsiteY31" fmla="*/ 178647 h 3279987"/>
              <a:gd name="connsiteX32" fmla="*/ 5720080 w 6672580"/>
              <a:gd name="connsiteY32" fmla="*/ 239607 h 3279987"/>
              <a:gd name="connsiteX33" fmla="*/ 5186680 w 6672580"/>
              <a:gd name="connsiteY33" fmla="*/ 800100 h 3279987"/>
              <a:gd name="connsiteX34" fmla="*/ 4730326 w 6672580"/>
              <a:gd name="connsiteY34" fmla="*/ 574040 h 3279987"/>
              <a:gd name="connsiteX35" fmla="*/ 4417060 w 6672580"/>
              <a:gd name="connsiteY35" fmla="*/ 425027 h 3279987"/>
              <a:gd name="connsiteX36" fmla="*/ 4117340 w 6672580"/>
              <a:gd name="connsiteY36" fmla="*/ 483447 h 3279987"/>
              <a:gd name="connsiteX37" fmla="*/ 3780366 w 6672580"/>
              <a:gd name="connsiteY37" fmla="*/ 101601 h 3279987"/>
              <a:gd name="connsiteX38" fmla="*/ 3202940 w 6672580"/>
              <a:gd name="connsiteY38" fmla="*/ 199813 h 3279987"/>
              <a:gd name="connsiteX39" fmla="*/ 3032760 w 6672580"/>
              <a:gd name="connsiteY39" fmla="*/ 225213 h 3279987"/>
              <a:gd name="connsiteX40" fmla="*/ 2913380 w 6672580"/>
              <a:gd name="connsiteY40" fmla="*/ 47414 h 3279987"/>
              <a:gd name="connsiteX41" fmla="*/ 2597573 w 6672580"/>
              <a:gd name="connsiteY41" fmla="*/ 66041 h 3279987"/>
              <a:gd name="connsiteX0" fmla="*/ 2597573 w 6672580"/>
              <a:gd name="connsiteY0" fmla="*/ 66041 h 3142827"/>
              <a:gd name="connsiteX1" fmla="*/ 2355427 w 6672580"/>
              <a:gd name="connsiteY1" fmla="*/ 6774 h 3142827"/>
              <a:gd name="connsiteX2" fmla="*/ 2143760 w 6672580"/>
              <a:gd name="connsiteY2" fmla="*/ 132927 h 3142827"/>
              <a:gd name="connsiteX3" fmla="*/ 1963420 w 6672580"/>
              <a:gd name="connsiteY3" fmla="*/ 0 h 3142827"/>
              <a:gd name="connsiteX4" fmla="*/ 1447800 w 6672580"/>
              <a:gd name="connsiteY4" fmla="*/ 176953 h 3142827"/>
              <a:gd name="connsiteX5" fmla="*/ 1181947 w 6672580"/>
              <a:gd name="connsiteY5" fmla="*/ 121074 h 3142827"/>
              <a:gd name="connsiteX6" fmla="*/ 497840 w 6672580"/>
              <a:gd name="connsiteY6" fmla="*/ 121074 h 3142827"/>
              <a:gd name="connsiteX7" fmla="*/ 536787 w 6672580"/>
              <a:gd name="connsiteY7" fmla="*/ 425027 h 3142827"/>
              <a:gd name="connsiteX8" fmla="*/ 894080 w 6672580"/>
              <a:gd name="connsiteY8" fmla="*/ 626533 h 3142827"/>
              <a:gd name="connsiteX9" fmla="*/ 456353 w 6672580"/>
              <a:gd name="connsiteY9" fmla="*/ 1125220 h 3142827"/>
              <a:gd name="connsiteX10" fmla="*/ 372533 w 6672580"/>
              <a:gd name="connsiteY10" fmla="*/ 1281007 h 3142827"/>
              <a:gd name="connsiteX11" fmla="*/ 0 w 6672580"/>
              <a:gd name="connsiteY11" fmla="*/ 1700107 h 3142827"/>
              <a:gd name="connsiteX12" fmla="*/ 115994 w 6672580"/>
              <a:gd name="connsiteY12" fmla="*/ 2127674 h 3142827"/>
              <a:gd name="connsiteX13" fmla="*/ 261620 w 6672580"/>
              <a:gd name="connsiteY13" fmla="*/ 2368974 h 3142827"/>
              <a:gd name="connsiteX14" fmla="*/ 540173 w 6672580"/>
              <a:gd name="connsiteY14" fmla="*/ 1934633 h 3142827"/>
              <a:gd name="connsiteX15" fmla="*/ 620606 w 6672580"/>
              <a:gd name="connsiteY15" fmla="*/ 1888914 h 3142827"/>
              <a:gd name="connsiteX16" fmla="*/ 645160 w 6672580"/>
              <a:gd name="connsiteY16" fmla="*/ 1595120 h 3142827"/>
              <a:gd name="connsiteX17" fmla="*/ 5186680 w 6672580"/>
              <a:gd name="connsiteY17" fmla="*/ 3142827 h 3142827"/>
              <a:gd name="connsiteX18" fmla="*/ 5270500 w 6672580"/>
              <a:gd name="connsiteY18" fmla="*/ 2906607 h 3142827"/>
              <a:gd name="connsiteX19" fmla="*/ 5430520 w 6672580"/>
              <a:gd name="connsiteY19" fmla="*/ 2777067 h 3142827"/>
              <a:gd name="connsiteX20" fmla="*/ 5742940 w 6672580"/>
              <a:gd name="connsiteY20" fmla="*/ 2647527 h 3142827"/>
              <a:gd name="connsiteX21" fmla="*/ 5788660 w 6672580"/>
              <a:gd name="connsiteY21" fmla="*/ 2556087 h 3142827"/>
              <a:gd name="connsiteX22" fmla="*/ 5963920 w 6672580"/>
              <a:gd name="connsiteY22" fmla="*/ 2327487 h 3142827"/>
              <a:gd name="connsiteX23" fmla="*/ 6032500 w 6672580"/>
              <a:gd name="connsiteY23" fmla="*/ 2297007 h 3142827"/>
              <a:gd name="connsiteX24" fmla="*/ 6154420 w 6672580"/>
              <a:gd name="connsiteY24" fmla="*/ 2251287 h 3142827"/>
              <a:gd name="connsiteX25" fmla="*/ 6268720 w 6672580"/>
              <a:gd name="connsiteY25" fmla="*/ 2098887 h 3142827"/>
              <a:gd name="connsiteX26" fmla="*/ 6649720 w 6672580"/>
              <a:gd name="connsiteY26" fmla="*/ 1992207 h 3142827"/>
              <a:gd name="connsiteX27" fmla="*/ 6672580 w 6672580"/>
              <a:gd name="connsiteY27" fmla="*/ 1862667 h 3142827"/>
              <a:gd name="connsiteX28" fmla="*/ 6370320 w 6672580"/>
              <a:gd name="connsiteY28" fmla="*/ 92287 h 3142827"/>
              <a:gd name="connsiteX29" fmla="*/ 6172200 w 6672580"/>
              <a:gd name="connsiteY29" fmla="*/ 215900 h 3142827"/>
              <a:gd name="connsiteX30" fmla="*/ 5991014 w 6672580"/>
              <a:gd name="connsiteY30" fmla="*/ 308187 h 3142827"/>
              <a:gd name="connsiteX31" fmla="*/ 5868247 w 6672580"/>
              <a:gd name="connsiteY31" fmla="*/ 178647 h 3142827"/>
              <a:gd name="connsiteX32" fmla="*/ 5720080 w 6672580"/>
              <a:gd name="connsiteY32" fmla="*/ 239607 h 3142827"/>
              <a:gd name="connsiteX33" fmla="*/ 5186680 w 6672580"/>
              <a:gd name="connsiteY33" fmla="*/ 800100 h 3142827"/>
              <a:gd name="connsiteX34" fmla="*/ 4730326 w 6672580"/>
              <a:gd name="connsiteY34" fmla="*/ 574040 h 3142827"/>
              <a:gd name="connsiteX35" fmla="*/ 4417060 w 6672580"/>
              <a:gd name="connsiteY35" fmla="*/ 425027 h 3142827"/>
              <a:gd name="connsiteX36" fmla="*/ 4117340 w 6672580"/>
              <a:gd name="connsiteY36" fmla="*/ 483447 h 3142827"/>
              <a:gd name="connsiteX37" fmla="*/ 3780366 w 6672580"/>
              <a:gd name="connsiteY37" fmla="*/ 101601 h 3142827"/>
              <a:gd name="connsiteX38" fmla="*/ 3202940 w 6672580"/>
              <a:gd name="connsiteY38" fmla="*/ 199813 h 3142827"/>
              <a:gd name="connsiteX39" fmla="*/ 3032760 w 6672580"/>
              <a:gd name="connsiteY39" fmla="*/ 225213 h 3142827"/>
              <a:gd name="connsiteX40" fmla="*/ 2913380 w 6672580"/>
              <a:gd name="connsiteY40" fmla="*/ 47414 h 3142827"/>
              <a:gd name="connsiteX41" fmla="*/ 2597573 w 6672580"/>
              <a:gd name="connsiteY41" fmla="*/ 66041 h 3142827"/>
              <a:gd name="connsiteX0" fmla="*/ 2597573 w 6672580"/>
              <a:gd name="connsiteY0" fmla="*/ 66041 h 3142827"/>
              <a:gd name="connsiteX1" fmla="*/ 2355427 w 6672580"/>
              <a:gd name="connsiteY1" fmla="*/ 6774 h 3142827"/>
              <a:gd name="connsiteX2" fmla="*/ 2143760 w 6672580"/>
              <a:gd name="connsiteY2" fmla="*/ 132927 h 3142827"/>
              <a:gd name="connsiteX3" fmla="*/ 1963420 w 6672580"/>
              <a:gd name="connsiteY3" fmla="*/ 0 h 3142827"/>
              <a:gd name="connsiteX4" fmla="*/ 1447800 w 6672580"/>
              <a:gd name="connsiteY4" fmla="*/ 176953 h 3142827"/>
              <a:gd name="connsiteX5" fmla="*/ 1181947 w 6672580"/>
              <a:gd name="connsiteY5" fmla="*/ 121074 h 3142827"/>
              <a:gd name="connsiteX6" fmla="*/ 497840 w 6672580"/>
              <a:gd name="connsiteY6" fmla="*/ 121074 h 3142827"/>
              <a:gd name="connsiteX7" fmla="*/ 536787 w 6672580"/>
              <a:gd name="connsiteY7" fmla="*/ 425027 h 3142827"/>
              <a:gd name="connsiteX8" fmla="*/ 894080 w 6672580"/>
              <a:gd name="connsiteY8" fmla="*/ 626533 h 3142827"/>
              <a:gd name="connsiteX9" fmla="*/ 456353 w 6672580"/>
              <a:gd name="connsiteY9" fmla="*/ 1125220 h 3142827"/>
              <a:gd name="connsiteX10" fmla="*/ 372533 w 6672580"/>
              <a:gd name="connsiteY10" fmla="*/ 1281007 h 3142827"/>
              <a:gd name="connsiteX11" fmla="*/ 0 w 6672580"/>
              <a:gd name="connsiteY11" fmla="*/ 1700107 h 3142827"/>
              <a:gd name="connsiteX12" fmla="*/ 115994 w 6672580"/>
              <a:gd name="connsiteY12" fmla="*/ 2127674 h 3142827"/>
              <a:gd name="connsiteX13" fmla="*/ 261620 w 6672580"/>
              <a:gd name="connsiteY13" fmla="*/ 2368974 h 3142827"/>
              <a:gd name="connsiteX14" fmla="*/ 540173 w 6672580"/>
              <a:gd name="connsiteY14" fmla="*/ 1934633 h 3142827"/>
              <a:gd name="connsiteX15" fmla="*/ 620606 w 6672580"/>
              <a:gd name="connsiteY15" fmla="*/ 1888914 h 3142827"/>
              <a:gd name="connsiteX16" fmla="*/ 645160 w 6672580"/>
              <a:gd name="connsiteY16" fmla="*/ 1595120 h 3142827"/>
              <a:gd name="connsiteX17" fmla="*/ 2670389 w 6672580"/>
              <a:gd name="connsiteY17" fmla="*/ 2270761 h 3142827"/>
              <a:gd name="connsiteX18" fmla="*/ 5186680 w 6672580"/>
              <a:gd name="connsiteY18" fmla="*/ 3142827 h 3142827"/>
              <a:gd name="connsiteX19" fmla="*/ 5270500 w 6672580"/>
              <a:gd name="connsiteY19" fmla="*/ 2906607 h 3142827"/>
              <a:gd name="connsiteX20" fmla="*/ 5430520 w 6672580"/>
              <a:gd name="connsiteY20" fmla="*/ 2777067 h 3142827"/>
              <a:gd name="connsiteX21" fmla="*/ 5742940 w 6672580"/>
              <a:gd name="connsiteY21" fmla="*/ 2647527 h 3142827"/>
              <a:gd name="connsiteX22" fmla="*/ 5788660 w 6672580"/>
              <a:gd name="connsiteY22" fmla="*/ 2556087 h 3142827"/>
              <a:gd name="connsiteX23" fmla="*/ 5963920 w 6672580"/>
              <a:gd name="connsiteY23" fmla="*/ 2327487 h 3142827"/>
              <a:gd name="connsiteX24" fmla="*/ 6032500 w 6672580"/>
              <a:gd name="connsiteY24" fmla="*/ 2297007 h 3142827"/>
              <a:gd name="connsiteX25" fmla="*/ 6154420 w 6672580"/>
              <a:gd name="connsiteY25" fmla="*/ 2251287 h 3142827"/>
              <a:gd name="connsiteX26" fmla="*/ 6268720 w 6672580"/>
              <a:gd name="connsiteY26" fmla="*/ 2098887 h 3142827"/>
              <a:gd name="connsiteX27" fmla="*/ 6649720 w 6672580"/>
              <a:gd name="connsiteY27" fmla="*/ 1992207 h 3142827"/>
              <a:gd name="connsiteX28" fmla="*/ 6672580 w 6672580"/>
              <a:gd name="connsiteY28" fmla="*/ 1862667 h 3142827"/>
              <a:gd name="connsiteX29" fmla="*/ 6370320 w 6672580"/>
              <a:gd name="connsiteY29" fmla="*/ 92287 h 3142827"/>
              <a:gd name="connsiteX30" fmla="*/ 6172200 w 6672580"/>
              <a:gd name="connsiteY30" fmla="*/ 215900 h 3142827"/>
              <a:gd name="connsiteX31" fmla="*/ 5991014 w 6672580"/>
              <a:gd name="connsiteY31" fmla="*/ 308187 h 3142827"/>
              <a:gd name="connsiteX32" fmla="*/ 5868247 w 6672580"/>
              <a:gd name="connsiteY32" fmla="*/ 178647 h 3142827"/>
              <a:gd name="connsiteX33" fmla="*/ 5720080 w 6672580"/>
              <a:gd name="connsiteY33" fmla="*/ 239607 h 3142827"/>
              <a:gd name="connsiteX34" fmla="*/ 5186680 w 6672580"/>
              <a:gd name="connsiteY34" fmla="*/ 800100 h 3142827"/>
              <a:gd name="connsiteX35" fmla="*/ 4730326 w 6672580"/>
              <a:gd name="connsiteY35" fmla="*/ 574040 h 3142827"/>
              <a:gd name="connsiteX36" fmla="*/ 4417060 w 6672580"/>
              <a:gd name="connsiteY36" fmla="*/ 425027 h 3142827"/>
              <a:gd name="connsiteX37" fmla="*/ 4117340 w 6672580"/>
              <a:gd name="connsiteY37" fmla="*/ 483447 h 3142827"/>
              <a:gd name="connsiteX38" fmla="*/ 3780366 w 6672580"/>
              <a:gd name="connsiteY38" fmla="*/ 101601 h 3142827"/>
              <a:gd name="connsiteX39" fmla="*/ 3202940 w 6672580"/>
              <a:gd name="connsiteY39" fmla="*/ 199813 h 3142827"/>
              <a:gd name="connsiteX40" fmla="*/ 3032760 w 6672580"/>
              <a:gd name="connsiteY40" fmla="*/ 225213 h 3142827"/>
              <a:gd name="connsiteX41" fmla="*/ 2913380 w 6672580"/>
              <a:gd name="connsiteY41" fmla="*/ 47414 h 3142827"/>
              <a:gd name="connsiteX42" fmla="*/ 2597573 w 6672580"/>
              <a:gd name="connsiteY42" fmla="*/ 66041 h 3142827"/>
              <a:gd name="connsiteX0" fmla="*/ 2597573 w 6672580"/>
              <a:gd name="connsiteY0" fmla="*/ 66041 h 3828628"/>
              <a:gd name="connsiteX1" fmla="*/ 2355427 w 6672580"/>
              <a:gd name="connsiteY1" fmla="*/ 6774 h 3828628"/>
              <a:gd name="connsiteX2" fmla="*/ 2143760 w 6672580"/>
              <a:gd name="connsiteY2" fmla="*/ 132927 h 3828628"/>
              <a:gd name="connsiteX3" fmla="*/ 1963420 w 6672580"/>
              <a:gd name="connsiteY3" fmla="*/ 0 h 3828628"/>
              <a:gd name="connsiteX4" fmla="*/ 1447800 w 6672580"/>
              <a:gd name="connsiteY4" fmla="*/ 176953 h 3828628"/>
              <a:gd name="connsiteX5" fmla="*/ 1181947 w 6672580"/>
              <a:gd name="connsiteY5" fmla="*/ 121074 h 3828628"/>
              <a:gd name="connsiteX6" fmla="*/ 497840 w 6672580"/>
              <a:gd name="connsiteY6" fmla="*/ 121074 h 3828628"/>
              <a:gd name="connsiteX7" fmla="*/ 536787 w 6672580"/>
              <a:gd name="connsiteY7" fmla="*/ 425027 h 3828628"/>
              <a:gd name="connsiteX8" fmla="*/ 894080 w 6672580"/>
              <a:gd name="connsiteY8" fmla="*/ 626533 h 3828628"/>
              <a:gd name="connsiteX9" fmla="*/ 456353 w 6672580"/>
              <a:gd name="connsiteY9" fmla="*/ 1125220 h 3828628"/>
              <a:gd name="connsiteX10" fmla="*/ 372533 w 6672580"/>
              <a:gd name="connsiteY10" fmla="*/ 1281007 h 3828628"/>
              <a:gd name="connsiteX11" fmla="*/ 0 w 6672580"/>
              <a:gd name="connsiteY11" fmla="*/ 1700107 h 3828628"/>
              <a:gd name="connsiteX12" fmla="*/ 115994 w 6672580"/>
              <a:gd name="connsiteY12" fmla="*/ 2127674 h 3828628"/>
              <a:gd name="connsiteX13" fmla="*/ 261620 w 6672580"/>
              <a:gd name="connsiteY13" fmla="*/ 2368974 h 3828628"/>
              <a:gd name="connsiteX14" fmla="*/ 540173 w 6672580"/>
              <a:gd name="connsiteY14" fmla="*/ 1934633 h 3828628"/>
              <a:gd name="connsiteX15" fmla="*/ 620606 w 6672580"/>
              <a:gd name="connsiteY15" fmla="*/ 1888914 h 3828628"/>
              <a:gd name="connsiteX16" fmla="*/ 645160 w 6672580"/>
              <a:gd name="connsiteY16" fmla="*/ 1595120 h 3828628"/>
              <a:gd name="connsiteX17" fmla="*/ 4516122 w 6672580"/>
              <a:gd name="connsiteY17" fmla="*/ 3828628 h 3828628"/>
              <a:gd name="connsiteX18" fmla="*/ 5186680 w 6672580"/>
              <a:gd name="connsiteY18" fmla="*/ 3142827 h 3828628"/>
              <a:gd name="connsiteX19" fmla="*/ 5270500 w 6672580"/>
              <a:gd name="connsiteY19" fmla="*/ 2906607 h 3828628"/>
              <a:gd name="connsiteX20" fmla="*/ 5430520 w 6672580"/>
              <a:gd name="connsiteY20" fmla="*/ 2777067 h 3828628"/>
              <a:gd name="connsiteX21" fmla="*/ 5742940 w 6672580"/>
              <a:gd name="connsiteY21" fmla="*/ 2647527 h 3828628"/>
              <a:gd name="connsiteX22" fmla="*/ 5788660 w 6672580"/>
              <a:gd name="connsiteY22" fmla="*/ 2556087 h 3828628"/>
              <a:gd name="connsiteX23" fmla="*/ 5963920 w 6672580"/>
              <a:gd name="connsiteY23" fmla="*/ 2327487 h 3828628"/>
              <a:gd name="connsiteX24" fmla="*/ 6032500 w 6672580"/>
              <a:gd name="connsiteY24" fmla="*/ 2297007 h 3828628"/>
              <a:gd name="connsiteX25" fmla="*/ 6154420 w 6672580"/>
              <a:gd name="connsiteY25" fmla="*/ 2251287 h 3828628"/>
              <a:gd name="connsiteX26" fmla="*/ 6268720 w 6672580"/>
              <a:gd name="connsiteY26" fmla="*/ 2098887 h 3828628"/>
              <a:gd name="connsiteX27" fmla="*/ 6649720 w 6672580"/>
              <a:gd name="connsiteY27" fmla="*/ 1992207 h 3828628"/>
              <a:gd name="connsiteX28" fmla="*/ 6672580 w 6672580"/>
              <a:gd name="connsiteY28" fmla="*/ 1862667 h 3828628"/>
              <a:gd name="connsiteX29" fmla="*/ 6370320 w 6672580"/>
              <a:gd name="connsiteY29" fmla="*/ 92287 h 3828628"/>
              <a:gd name="connsiteX30" fmla="*/ 6172200 w 6672580"/>
              <a:gd name="connsiteY30" fmla="*/ 215900 h 3828628"/>
              <a:gd name="connsiteX31" fmla="*/ 5991014 w 6672580"/>
              <a:gd name="connsiteY31" fmla="*/ 308187 h 3828628"/>
              <a:gd name="connsiteX32" fmla="*/ 5868247 w 6672580"/>
              <a:gd name="connsiteY32" fmla="*/ 178647 h 3828628"/>
              <a:gd name="connsiteX33" fmla="*/ 5720080 w 6672580"/>
              <a:gd name="connsiteY33" fmla="*/ 239607 h 3828628"/>
              <a:gd name="connsiteX34" fmla="*/ 5186680 w 6672580"/>
              <a:gd name="connsiteY34" fmla="*/ 800100 h 3828628"/>
              <a:gd name="connsiteX35" fmla="*/ 4730326 w 6672580"/>
              <a:gd name="connsiteY35" fmla="*/ 574040 h 3828628"/>
              <a:gd name="connsiteX36" fmla="*/ 4417060 w 6672580"/>
              <a:gd name="connsiteY36" fmla="*/ 425027 h 3828628"/>
              <a:gd name="connsiteX37" fmla="*/ 4117340 w 6672580"/>
              <a:gd name="connsiteY37" fmla="*/ 483447 h 3828628"/>
              <a:gd name="connsiteX38" fmla="*/ 3780366 w 6672580"/>
              <a:gd name="connsiteY38" fmla="*/ 101601 h 3828628"/>
              <a:gd name="connsiteX39" fmla="*/ 3202940 w 6672580"/>
              <a:gd name="connsiteY39" fmla="*/ 199813 h 3828628"/>
              <a:gd name="connsiteX40" fmla="*/ 3032760 w 6672580"/>
              <a:gd name="connsiteY40" fmla="*/ 225213 h 3828628"/>
              <a:gd name="connsiteX41" fmla="*/ 2913380 w 6672580"/>
              <a:gd name="connsiteY41" fmla="*/ 47414 h 3828628"/>
              <a:gd name="connsiteX42" fmla="*/ 2597573 w 6672580"/>
              <a:gd name="connsiteY42" fmla="*/ 66041 h 3828628"/>
              <a:gd name="connsiteX0" fmla="*/ 2597573 w 6672580"/>
              <a:gd name="connsiteY0" fmla="*/ 66041 h 3828628"/>
              <a:gd name="connsiteX1" fmla="*/ 2355427 w 6672580"/>
              <a:gd name="connsiteY1" fmla="*/ 6774 h 3828628"/>
              <a:gd name="connsiteX2" fmla="*/ 2143760 w 6672580"/>
              <a:gd name="connsiteY2" fmla="*/ 132927 h 3828628"/>
              <a:gd name="connsiteX3" fmla="*/ 1963420 w 6672580"/>
              <a:gd name="connsiteY3" fmla="*/ 0 h 3828628"/>
              <a:gd name="connsiteX4" fmla="*/ 1447800 w 6672580"/>
              <a:gd name="connsiteY4" fmla="*/ 176953 h 3828628"/>
              <a:gd name="connsiteX5" fmla="*/ 1181947 w 6672580"/>
              <a:gd name="connsiteY5" fmla="*/ 121074 h 3828628"/>
              <a:gd name="connsiteX6" fmla="*/ 497840 w 6672580"/>
              <a:gd name="connsiteY6" fmla="*/ 121074 h 3828628"/>
              <a:gd name="connsiteX7" fmla="*/ 536787 w 6672580"/>
              <a:gd name="connsiteY7" fmla="*/ 425027 h 3828628"/>
              <a:gd name="connsiteX8" fmla="*/ 894080 w 6672580"/>
              <a:gd name="connsiteY8" fmla="*/ 626533 h 3828628"/>
              <a:gd name="connsiteX9" fmla="*/ 456353 w 6672580"/>
              <a:gd name="connsiteY9" fmla="*/ 1125220 h 3828628"/>
              <a:gd name="connsiteX10" fmla="*/ 372533 w 6672580"/>
              <a:gd name="connsiteY10" fmla="*/ 1281007 h 3828628"/>
              <a:gd name="connsiteX11" fmla="*/ 0 w 6672580"/>
              <a:gd name="connsiteY11" fmla="*/ 1700107 h 3828628"/>
              <a:gd name="connsiteX12" fmla="*/ 115994 w 6672580"/>
              <a:gd name="connsiteY12" fmla="*/ 2127674 h 3828628"/>
              <a:gd name="connsiteX13" fmla="*/ 261620 w 6672580"/>
              <a:gd name="connsiteY13" fmla="*/ 2368974 h 3828628"/>
              <a:gd name="connsiteX14" fmla="*/ 540173 w 6672580"/>
              <a:gd name="connsiteY14" fmla="*/ 1934633 h 3828628"/>
              <a:gd name="connsiteX15" fmla="*/ 620606 w 6672580"/>
              <a:gd name="connsiteY15" fmla="*/ 1888914 h 3828628"/>
              <a:gd name="connsiteX16" fmla="*/ 645160 w 6672580"/>
              <a:gd name="connsiteY16" fmla="*/ 1595120 h 3828628"/>
              <a:gd name="connsiteX17" fmla="*/ 4516122 w 6672580"/>
              <a:gd name="connsiteY17" fmla="*/ 3828628 h 3828628"/>
              <a:gd name="connsiteX18" fmla="*/ 5186680 w 6672580"/>
              <a:gd name="connsiteY18" fmla="*/ 3142827 h 3828628"/>
              <a:gd name="connsiteX19" fmla="*/ 5270500 w 6672580"/>
              <a:gd name="connsiteY19" fmla="*/ 2906607 h 3828628"/>
              <a:gd name="connsiteX20" fmla="*/ 5430520 w 6672580"/>
              <a:gd name="connsiteY20" fmla="*/ 2777067 h 3828628"/>
              <a:gd name="connsiteX21" fmla="*/ 5742940 w 6672580"/>
              <a:gd name="connsiteY21" fmla="*/ 2647527 h 3828628"/>
              <a:gd name="connsiteX22" fmla="*/ 5788660 w 6672580"/>
              <a:gd name="connsiteY22" fmla="*/ 2556087 h 3828628"/>
              <a:gd name="connsiteX23" fmla="*/ 5963920 w 6672580"/>
              <a:gd name="connsiteY23" fmla="*/ 2327487 h 3828628"/>
              <a:gd name="connsiteX24" fmla="*/ 6032500 w 6672580"/>
              <a:gd name="connsiteY24" fmla="*/ 2297007 h 3828628"/>
              <a:gd name="connsiteX25" fmla="*/ 6154420 w 6672580"/>
              <a:gd name="connsiteY25" fmla="*/ 2251287 h 3828628"/>
              <a:gd name="connsiteX26" fmla="*/ 6268720 w 6672580"/>
              <a:gd name="connsiteY26" fmla="*/ 2098887 h 3828628"/>
              <a:gd name="connsiteX27" fmla="*/ 6649720 w 6672580"/>
              <a:gd name="connsiteY27" fmla="*/ 1992207 h 3828628"/>
              <a:gd name="connsiteX28" fmla="*/ 6672580 w 6672580"/>
              <a:gd name="connsiteY28" fmla="*/ 1862667 h 3828628"/>
              <a:gd name="connsiteX29" fmla="*/ 6370320 w 6672580"/>
              <a:gd name="connsiteY29" fmla="*/ 92287 h 3828628"/>
              <a:gd name="connsiteX30" fmla="*/ 6172200 w 6672580"/>
              <a:gd name="connsiteY30" fmla="*/ 215900 h 3828628"/>
              <a:gd name="connsiteX31" fmla="*/ 5991014 w 6672580"/>
              <a:gd name="connsiteY31" fmla="*/ 308187 h 3828628"/>
              <a:gd name="connsiteX32" fmla="*/ 5868247 w 6672580"/>
              <a:gd name="connsiteY32" fmla="*/ 178647 h 3828628"/>
              <a:gd name="connsiteX33" fmla="*/ 5720080 w 6672580"/>
              <a:gd name="connsiteY33" fmla="*/ 239607 h 3828628"/>
              <a:gd name="connsiteX34" fmla="*/ 5186680 w 6672580"/>
              <a:gd name="connsiteY34" fmla="*/ 800100 h 3828628"/>
              <a:gd name="connsiteX35" fmla="*/ 4730326 w 6672580"/>
              <a:gd name="connsiteY35" fmla="*/ 574040 h 3828628"/>
              <a:gd name="connsiteX36" fmla="*/ 4417060 w 6672580"/>
              <a:gd name="connsiteY36" fmla="*/ 425027 h 3828628"/>
              <a:gd name="connsiteX37" fmla="*/ 4117340 w 6672580"/>
              <a:gd name="connsiteY37" fmla="*/ 483447 h 3828628"/>
              <a:gd name="connsiteX38" fmla="*/ 3780366 w 6672580"/>
              <a:gd name="connsiteY38" fmla="*/ 101601 h 3828628"/>
              <a:gd name="connsiteX39" fmla="*/ 3202940 w 6672580"/>
              <a:gd name="connsiteY39" fmla="*/ 199813 h 3828628"/>
              <a:gd name="connsiteX40" fmla="*/ 3032760 w 6672580"/>
              <a:gd name="connsiteY40" fmla="*/ 225213 h 3828628"/>
              <a:gd name="connsiteX41" fmla="*/ 2913380 w 6672580"/>
              <a:gd name="connsiteY41" fmla="*/ 47414 h 3828628"/>
              <a:gd name="connsiteX42" fmla="*/ 2597573 w 6672580"/>
              <a:gd name="connsiteY42" fmla="*/ 66041 h 3828628"/>
              <a:gd name="connsiteX0" fmla="*/ 2597573 w 6672580"/>
              <a:gd name="connsiteY0" fmla="*/ 66041 h 3828628"/>
              <a:gd name="connsiteX1" fmla="*/ 2355427 w 6672580"/>
              <a:gd name="connsiteY1" fmla="*/ 6774 h 3828628"/>
              <a:gd name="connsiteX2" fmla="*/ 2143760 w 6672580"/>
              <a:gd name="connsiteY2" fmla="*/ 132927 h 3828628"/>
              <a:gd name="connsiteX3" fmla="*/ 1963420 w 6672580"/>
              <a:gd name="connsiteY3" fmla="*/ 0 h 3828628"/>
              <a:gd name="connsiteX4" fmla="*/ 1447800 w 6672580"/>
              <a:gd name="connsiteY4" fmla="*/ 176953 h 3828628"/>
              <a:gd name="connsiteX5" fmla="*/ 1181947 w 6672580"/>
              <a:gd name="connsiteY5" fmla="*/ 121074 h 3828628"/>
              <a:gd name="connsiteX6" fmla="*/ 497840 w 6672580"/>
              <a:gd name="connsiteY6" fmla="*/ 121074 h 3828628"/>
              <a:gd name="connsiteX7" fmla="*/ 536787 w 6672580"/>
              <a:gd name="connsiteY7" fmla="*/ 425027 h 3828628"/>
              <a:gd name="connsiteX8" fmla="*/ 894080 w 6672580"/>
              <a:gd name="connsiteY8" fmla="*/ 626533 h 3828628"/>
              <a:gd name="connsiteX9" fmla="*/ 456353 w 6672580"/>
              <a:gd name="connsiteY9" fmla="*/ 1125220 h 3828628"/>
              <a:gd name="connsiteX10" fmla="*/ 372533 w 6672580"/>
              <a:gd name="connsiteY10" fmla="*/ 1281007 h 3828628"/>
              <a:gd name="connsiteX11" fmla="*/ 0 w 6672580"/>
              <a:gd name="connsiteY11" fmla="*/ 1700107 h 3828628"/>
              <a:gd name="connsiteX12" fmla="*/ 115994 w 6672580"/>
              <a:gd name="connsiteY12" fmla="*/ 2127674 h 3828628"/>
              <a:gd name="connsiteX13" fmla="*/ 261620 w 6672580"/>
              <a:gd name="connsiteY13" fmla="*/ 2368974 h 3828628"/>
              <a:gd name="connsiteX14" fmla="*/ 540173 w 6672580"/>
              <a:gd name="connsiteY14" fmla="*/ 1934633 h 3828628"/>
              <a:gd name="connsiteX15" fmla="*/ 620606 w 6672580"/>
              <a:gd name="connsiteY15" fmla="*/ 1888914 h 3828628"/>
              <a:gd name="connsiteX16" fmla="*/ 645160 w 6672580"/>
              <a:gd name="connsiteY16" fmla="*/ 1595120 h 3828628"/>
              <a:gd name="connsiteX17" fmla="*/ 4516122 w 6672580"/>
              <a:gd name="connsiteY17" fmla="*/ 3828628 h 3828628"/>
              <a:gd name="connsiteX18" fmla="*/ 5127413 w 6672580"/>
              <a:gd name="connsiteY18" fmla="*/ 3108960 h 3828628"/>
              <a:gd name="connsiteX19" fmla="*/ 5270500 w 6672580"/>
              <a:gd name="connsiteY19" fmla="*/ 2906607 h 3828628"/>
              <a:gd name="connsiteX20" fmla="*/ 5430520 w 6672580"/>
              <a:gd name="connsiteY20" fmla="*/ 2777067 h 3828628"/>
              <a:gd name="connsiteX21" fmla="*/ 5742940 w 6672580"/>
              <a:gd name="connsiteY21" fmla="*/ 2647527 h 3828628"/>
              <a:gd name="connsiteX22" fmla="*/ 5788660 w 6672580"/>
              <a:gd name="connsiteY22" fmla="*/ 2556087 h 3828628"/>
              <a:gd name="connsiteX23" fmla="*/ 5963920 w 6672580"/>
              <a:gd name="connsiteY23" fmla="*/ 2327487 h 3828628"/>
              <a:gd name="connsiteX24" fmla="*/ 6032500 w 6672580"/>
              <a:gd name="connsiteY24" fmla="*/ 2297007 h 3828628"/>
              <a:gd name="connsiteX25" fmla="*/ 6154420 w 6672580"/>
              <a:gd name="connsiteY25" fmla="*/ 2251287 h 3828628"/>
              <a:gd name="connsiteX26" fmla="*/ 6268720 w 6672580"/>
              <a:gd name="connsiteY26" fmla="*/ 2098887 h 3828628"/>
              <a:gd name="connsiteX27" fmla="*/ 6649720 w 6672580"/>
              <a:gd name="connsiteY27" fmla="*/ 1992207 h 3828628"/>
              <a:gd name="connsiteX28" fmla="*/ 6672580 w 6672580"/>
              <a:gd name="connsiteY28" fmla="*/ 1862667 h 3828628"/>
              <a:gd name="connsiteX29" fmla="*/ 6370320 w 6672580"/>
              <a:gd name="connsiteY29" fmla="*/ 92287 h 3828628"/>
              <a:gd name="connsiteX30" fmla="*/ 6172200 w 6672580"/>
              <a:gd name="connsiteY30" fmla="*/ 215900 h 3828628"/>
              <a:gd name="connsiteX31" fmla="*/ 5991014 w 6672580"/>
              <a:gd name="connsiteY31" fmla="*/ 308187 h 3828628"/>
              <a:gd name="connsiteX32" fmla="*/ 5868247 w 6672580"/>
              <a:gd name="connsiteY32" fmla="*/ 178647 h 3828628"/>
              <a:gd name="connsiteX33" fmla="*/ 5720080 w 6672580"/>
              <a:gd name="connsiteY33" fmla="*/ 239607 h 3828628"/>
              <a:gd name="connsiteX34" fmla="*/ 5186680 w 6672580"/>
              <a:gd name="connsiteY34" fmla="*/ 800100 h 3828628"/>
              <a:gd name="connsiteX35" fmla="*/ 4730326 w 6672580"/>
              <a:gd name="connsiteY35" fmla="*/ 574040 h 3828628"/>
              <a:gd name="connsiteX36" fmla="*/ 4417060 w 6672580"/>
              <a:gd name="connsiteY36" fmla="*/ 425027 h 3828628"/>
              <a:gd name="connsiteX37" fmla="*/ 4117340 w 6672580"/>
              <a:gd name="connsiteY37" fmla="*/ 483447 h 3828628"/>
              <a:gd name="connsiteX38" fmla="*/ 3780366 w 6672580"/>
              <a:gd name="connsiteY38" fmla="*/ 101601 h 3828628"/>
              <a:gd name="connsiteX39" fmla="*/ 3202940 w 6672580"/>
              <a:gd name="connsiteY39" fmla="*/ 199813 h 3828628"/>
              <a:gd name="connsiteX40" fmla="*/ 3032760 w 6672580"/>
              <a:gd name="connsiteY40" fmla="*/ 225213 h 3828628"/>
              <a:gd name="connsiteX41" fmla="*/ 2913380 w 6672580"/>
              <a:gd name="connsiteY41" fmla="*/ 47414 h 3828628"/>
              <a:gd name="connsiteX42" fmla="*/ 2597573 w 6672580"/>
              <a:gd name="connsiteY42" fmla="*/ 66041 h 3828628"/>
              <a:gd name="connsiteX0" fmla="*/ 2597573 w 6672580"/>
              <a:gd name="connsiteY0" fmla="*/ 66041 h 3828628"/>
              <a:gd name="connsiteX1" fmla="*/ 2355427 w 6672580"/>
              <a:gd name="connsiteY1" fmla="*/ 6774 h 3828628"/>
              <a:gd name="connsiteX2" fmla="*/ 2143760 w 6672580"/>
              <a:gd name="connsiteY2" fmla="*/ 132927 h 3828628"/>
              <a:gd name="connsiteX3" fmla="*/ 1963420 w 6672580"/>
              <a:gd name="connsiteY3" fmla="*/ 0 h 3828628"/>
              <a:gd name="connsiteX4" fmla="*/ 1447800 w 6672580"/>
              <a:gd name="connsiteY4" fmla="*/ 176953 h 3828628"/>
              <a:gd name="connsiteX5" fmla="*/ 1181947 w 6672580"/>
              <a:gd name="connsiteY5" fmla="*/ 121074 h 3828628"/>
              <a:gd name="connsiteX6" fmla="*/ 497840 w 6672580"/>
              <a:gd name="connsiteY6" fmla="*/ 121074 h 3828628"/>
              <a:gd name="connsiteX7" fmla="*/ 536787 w 6672580"/>
              <a:gd name="connsiteY7" fmla="*/ 425027 h 3828628"/>
              <a:gd name="connsiteX8" fmla="*/ 894080 w 6672580"/>
              <a:gd name="connsiteY8" fmla="*/ 626533 h 3828628"/>
              <a:gd name="connsiteX9" fmla="*/ 456353 w 6672580"/>
              <a:gd name="connsiteY9" fmla="*/ 1125220 h 3828628"/>
              <a:gd name="connsiteX10" fmla="*/ 372533 w 6672580"/>
              <a:gd name="connsiteY10" fmla="*/ 1281007 h 3828628"/>
              <a:gd name="connsiteX11" fmla="*/ 0 w 6672580"/>
              <a:gd name="connsiteY11" fmla="*/ 1700107 h 3828628"/>
              <a:gd name="connsiteX12" fmla="*/ 115994 w 6672580"/>
              <a:gd name="connsiteY12" fmla="*/ 2127674 h 3828628"/>
              <a:gd name="connsiteX13" fmla="*/ 261620 w 6672580"/>
              <a:gd name="connsiteY13" fmla="*/ 2368974 h 3828628"/>
              <a:gd name="connsiteX14" fmla="*/ 540173 w 6672580"/>
              <a:gd name="connsiteY14" fmla="*/ 1934633 h 3828628"/>
              <a:gd name="connsiteX15" fmla="*/ 620606 w 6672580"/>
              <a:gd name="connsiteY15" fmla="*/ 1888914 h 3828628"/>
              <a:gd name="connsiteX16" fmla="*/ 645160 w 6672580"/>
              <a:gd name="connsiteY16" fmla="*/ 1595120 h 3828628"/>
              <a:gd name="connsiteX17" fmla="*/ 2526455 w 6672580"/>
              <a:gd name="connsiteY17" fmla="*/ 2702560 h 3828628"/>
              <a:gd name="connsiteX18" fmla="*/ 4516122 w 6672580"/>
              <a:gd name="connsiteY18" fmla="*/ 3828628 h 3828628"/>
              <a:gd name="connsiteX19" fmla="*/ 5127413 w 6672580"/>
              <a:gd name="connsiteY19" fmla="*/ 3108960 h 3828628"/>
              <a:gd name="connsiteX20" fmla="*/ 5270500 w 6672580"/>
              <a:gd name="connsiteY20" fmla="*/ 2906607 h 3828628"/>
              <a:gd name="connsiteX21" fmla="*/ 5430520 w 6672580"/>
              <a:gd name="connsiteY21" fmla="*/ 2777067 h 3828628"/>
              <a:gd name="connsiteX22" fmla="*/ 5742940 w 6672580"/>
              <a:gd name="connsiteY22" fmla="*/ 2647527 h 3828628"/>
              <a:gd name="connsiteX23" fmla="*/ 5788660 w 6672580"/>
              <a:gd name="connsiteY23" fmla="*/ 2556087 h 3828628"/>
              <a:gd name="connsiteX24" fmla="*/ 5963920 w 6672580"/>
              <a:gd name="connsiteY24" fmla="*/ 2327487 h 3828628"/>
              <a:gd name="connsiteX25" fmla="*/ 6032500 w 6672580"/>
              <a:gd name="connsiteY25" fmla="*/ 2297007 h 3828628"/>
              <a:gd name="connsiteX26" fmla="*/ 6154420 w 6672580"/>
              <a:gd name="connsiteY26" fmla="*/ 2251287 h 3828628"/>
              <a:gd name="connsiteX27" fmla="*/ 6268720 w 6672580"/>
              <a:gd name="connsiteY27" fmla="*/ 2098887 h 3828628"/>
              <a:gd name="connsiteX28" fmla="*/ 6649720 w 6672580"/>
              <a:gd name="connsiteY28" fmla="*/ 1992207 h 3828628"/>
              <a:gd name="connsiteX29" fmla="*/ 6672580 w 6672580"/>
              <a:gd name="connsiteY29" fmla="*/ 1862667 h 3828628"/>
              <a:gd name="connsiteX30" fmla="*/ 6370320 w 6672580"/>
              <a:gd name="connsiteY30" fmla="*/ 92287 h 3828628"/>
              <a:gd name="connsiteX31" fmla="*/ 6172200 w 6672580"/>
              <a:gd name="connsiteY31" fmla="*/ 215900 h 3828628"/>
              <a:gd name="connsiteX32" fmla="*/ 5991014 w 6672580"/>
              <a:gd name="connsiteY32" fmla="*/ 308187 h 3828628"/>
              <a:gd name="connsiteX33" fmla="*/ 5868247 w 6672580"/>
              <a:gd name="connsiteY33" fmla="*/ 178647 h 3828628"/>
              <a:gd name="connsiteX34" fmla="*/ 5720080 w 6672580"/>
              <a:gd name="connsiteY34" fmla="*/ 239607 h 3828628"/>
              <a:gd name="connsiteX35" fmla="*/ 5186680 w 6672580"/>
              <a:gd name="connsiteY35" fmla="*/ 800100 h 3828628"/>
              <a:gd name="connsiteX36" fmla="*/ 4730326 w 6672580"/>
              <a:gd name="connsiteY36" fmla="*/ 574040 h 3828628"/>
              <a:gd name="connsiteX37" fmla="*/ 4417060 w 6672580"/>
              <a:gd name="connsiteY37" fmla="*/ 425027 h 3828628"/>
              <a:gd name="connsiteX38" fmla="*/ 4117340 w 6672580"/>
              <a:gd name="connsiteY38" fmla="*/ 483447 h 3828628"/>
              <a:gd name="connsiteX39" fmla="*/ 3780366 w 6672580"/>
              <a:gd name="connsiteY39" fmla="*/ 101601 h 3828628"/>
              <a:gd name="connsiteX40" fmla="*/ 3202940 w 6672580"/>
              <a:gd name="connsiteY40" fmla="*/ 199813 h 3828628"/>
              <a:gd name="connsiteX41" fmla="*/ 3032760 w 6672580"/>
              <a:gd name="connsiteY41" fmla="*/ 225213 h 3828628"/>
              <a:gd name="connsiteX42" fmla="*/ 2913380 w 6672580"/>
              <a:gd name="connsiteY42" fmla="*/ 47414 h 3828628"/>
              <a:gd name="connsiteX43" fmla="*/ 2597573 w 6672580"/>
              <a:gd name="connsiteY43" fmla="*/ 66041 h 3828628"/>
              <a:gd name="connsiteX0" fmla="*/ 2597573 w 6672580"/>
              <a:gd name="connsiteY0" fmla="*/ 66041 h 4133427"/>
              <a:gd name="connsiteX1" fmla="*/ 2355427 w 6672580"/>
              <a:gd name="connsiteY1" fmla="*/ 6774 h 4133427"/>
              <a:gd name="connsiteX2" fmla="*/ 2143760 w 6672580"/>
              <a:gd name="connsiteY2" fmla="*/ 132927 h 4133427"/>
              <a:gd name="connsiteX3" fmla="*/ 1963420 w 6672580"/>
              <a:gd name="connsiteY3" fmla="*/ 0 h 4133427"/>
              <a:gd name="connsiteX4" fmla="*/ 1447800 w 6672580"/>
              <a:gd name="connsiteY4" fmla="*/ 176953 h 4133427"/>
              <a:gd name="connsiteX5" fmla="*/ 1181947 w 6672580"/>
              <a:gd name="connsiteY5" fmla="*/ 121074 h 4133427"/>
              <a:gd name="connsiteX6" fmla="*/ 497840 w 6672580"/>
              <a:gd name="connsiteY6" fmla="*/ 121074 h 4133427"/>
              <a:gd name="connsiteX7" fmla="*/ 536787 w 6672580"/>
              <a:gd name="connsiteY7" fmla="*/ 425027 h 4133427"/>
              <a:gd name="connsiteX8" fmla="*/ 894080 w 6672580"/>
              <a:gd name="connsiteY8" fmla="*/ 626533 h 4133427"/>
              <a:gd name="connsiteX9" fmla="*/ 456353 w 6672580"/>
              <a:gd name="connsiteY9" fmla="*/ 1125220 h 4133427"/>
              <a:gd name="connsiteX10" fmla="*/ 372533 w 6672580"/>
              <a:gd name="connsiteY10" fmla="*/ 1281007 h 4133427"/>
              <a:gd name="connsiteX11" fmla="*/ 0 w 6672580"/>
              <a:gd name="connsiteY11" fmla="*/ 1700107 h 4133427"/>
              <a:gd name="connsiteX12" fmla="*/ 115994 w 6672580"/>
              <a:gd name="connsiteY12" fmla="*/ 2127674 h 4133427"/>
              <a:gd name="connsiteX13" fmla="*/ 261620 w 6672580"/>
              <a:gd name="connsiteY13" fmla="*/ 2368974 h 4133427"/>
              <a:gd name="connsiteX14" fmla="*/ 540173 w 6672580"/>
              <a:gd name="connsiteY14" fmla="*/ 1934633 h 4133427"/>
              <a:gd name="connsiteX15" fmla="*/ 620606 w 6672580"/>
              <a:gd name="connsiteY15" fmla="*/ 1888914 h 4133427"/>
              <a:gd name="connsiteX16" fmla="*/ 645160 w 6672580"/>
              <a:gd name="connsiteY16" fmla="*/ 1595120 h 4133427"/>
              <a:gd name="connsiteX17" fmla="*/ 4380655 w 6672580"/>
              <a:gd name="connsiteY17" fmla="*/ 4133427 h 4133427"/>
              <a:gd name="connsiteX18" fmla="*/ 4516122 w 6672580"/>
              <a:gd name="connsiteY18" fmla="*/ 3828628 h 4133427"/>
              <a:gd name="connsiteX19" fmla="*/ 5127413 w 6672580"/>
              <a:gd name="connsiteY19" fmla="*/ 3108960 h 4133427"/>
              <a:gd name="connsiteX20" fmla="*/ 5270500 w 6672580"/>
              <a:gd name="connsiteY20" fmla="*/ 2906607 h 4133427"/>
              <a:gd name="connsiteX21" fmla="*/ 5430520 w 6672580"/>
              <a:gd name="connsiteY21" fmla="*/ 2777067 h 4133427"/>
              <a:gd name="connsiteX22" fmla="*/ 5742940 w 6672580"/>
              <a:gd name="connsiteY22" fmla="*/ 2647527 h 4133427"/>
              <a:gd name="connsiteX23" fmla="*/ 5788660 w 6672580"/>
              <a:gd name="connsiteY23" fmla="*/ 2556087 h 4133427"/>
              <a:gd name="connsiteX24" fmla="*/ 5963920 w 6672580"/>
              <a:gd name="connsiteY24" fmla="*/ 2327487 h 4133427"/>
              <a:gd name="connsiteX25" fmla="*/ 6032500 w 6672580"/>
              <a:gd name="connsiteY25" fmla="*/ 2297007 h 4133427"/>
              <a:gd name="connsiteX26" fmla="*/ 6154420 w 6672580"/>
              <a:gd name="connsiteY26" fmla="*/ 2251287 h 4133427"/>
              <a:gd name="connsiteX27" fmla="*/ 6268720 w 6672580"/>
              <a:gd name="connsiteY27" fmla="*/ 2098887 h 4133427"/>
              <a:gd name="connsiteX28" fmla="*/ 6649720 w 6672580"/>
              <a:gd name="connsiteY28" fmla="*/ 1992207 h 4133427"/>
              <a:gd name="connsiteX29" fmla="*/ 6672580 w 6672580"/>
              <a:gd name="connsiteY29" fmla="*/ 1862667 h 4133427"/>
              <a:gd name="connsiteX30" fmla="*/ 6370320 w 6672580"/>
              <a:gd name="connsiteY30" fmla="*/ 92287 h 4133427"/>
              <a:gd name="connsiteX31" fmla="*/ 6172200 w 6672580"/>
              <a:gd name="connsiteY31" fmla="*/ 215900 h 4133427"/>
              <a:gd name="connsiteX32" fmla="*/ 5991014 w 6672580"/>
              <a:gd name="connsiteY32" fmla="*/ 308187 h 4133427"/>
              <a:gd name="connsiteX33" fmla="*/ 5868247 w 6672580"/>
              <a:gd name="connsiteY33" fmla="*/ 178647 h 4133427"/>
              <a:gd name="connsiteX34" fmla="*/ 5720080 w 6672580"/>
              <a:gd name="connsiteY34" fmla="*/ 239607 h 4133427"/>
              <a:gd name="connsiteX35" fmla="*/ 5186680 w 6672580"/>
              <a:gd name="connsiteY35" fmla="*/ 800100 h 4133427"/>
              <a:gd name="connsiteX36" fmla="*/ 4730326 w 6672580"/>
              <a:gd name="connsiteY36" fmla="*/ 574040 h 4133427"/>
              <a:gd name="connsiteX37" fmla="*/ 4417060 w 6672580"/>
              <a:gd name="connsiteY37" fmla="*/ 425027 h 4133427"/>
              <a:gd name="connsiteX38" fmla="*/ 4117340 w 6672580"/>
              <a:gd name="connsiteY38" fmla="*/ 483447 h 4133427"/>
              <a:gd name="connsiteX39" fmla="*/ 3780366 w 6672580"/>
              <a:gd name="connsiteY39" fmla="*/ 101601 h 4133427"/>
              <a:gd name="connsiteX40" fmla="*/ 3202940 w 6672580"/>
              <a:gd name="connsiteY40" fmla="*/ 199813 h 4133427"/>
              <a:gd name="connsiteX41" fmla="*/ 3032760 w 6672580"/>
              <a:gd name="connsiteY41" fmla="*/ 225213 h 4133427"/>
              <a:gd name="connsiteX42" fmla="*/ 2913380 w 6672580"/>
              <a:gd name="connsiteY42" fmla="*/ 47414 h 4133427"/>
              <a:gd name="connsiteX43" fmla="*/ 2597573 w 6672580"/>
              <a:gd name="connsiteY43" fmla="*/ 66041 h 4133427"/>
              <a:gd name="connsiteX0" fmla="*/ 2597573 w 6672580"/>
              <a:gd name="connsiteY0" fmla="*/ 66041 h 4133427"/>
              <a:gd name="connsiteX1" fmla="*/ 2355427 w 6672580"/>
              <a:gd name="connsiteY1" fmla="*/ 6774 h 4133427"/>
              <a:gd name="connsiteX2" fmla="*/ 2143760 w 6672580"/>
              <a:gd name="connsiteY2" fmla="*/ 132927 h 4133427"/>
              <a:gd name="connsiteX3" fmla="*/ 1963420 w 6672580"/>
              <a:gd name="connsiteY3" fmla="*/ 0 h 4133427"/>
              <a:gd name="connsiteX4" fmla="*/ 1447800 w 6672580"/>
              <a:gd name="connsiteY4" fmla="*/ 176953 h 4133427"/>
              <a:gd name="connsiteX5" fmla="*/ 1181947 w 6672580"/>
              <a:gd name="connsiteY5" fmla="*/ 121074 h 4133427"/>
              <a:gd name="connsiteX6" fmla="*/ 497840 w 6672580"/>
              <a:gd name="connsiteY6" fmla="*/ 121074 h 4133427"/>
              <a:gd name="connsiteX7" fmla="*/ 536787 w 6672580"/>
              <a:gd name="connsiteY7" fmla="*/ 425027 h 4133427"/>
              <a:gd name="connsiteX8" fmla="*/ 894080 w 6672580"/>
              <a:gd name="connsiteY8" fmla="*/ 626533 h 4133427"/>
              <a:gd name="connsiteX9" fmla="*/ 456353 w 6672580"/>
              <a:gd name="connsiteY9" fmla="*/ 1125220 h 4133427"/>
              <a:gd name="connsiteX10" fmla="*/ 372533 w 6672580"/>
              <a:gd name="connsiteY10" fmla="*/ 1281007 h 4133427"/>
              <a:gd name="connsiteX11" fmla="*/ 0 w 6672580"/>
              <a:gd name="connsiteY11" fmla="*/ 1700107 h 4133427"/>
              <a:gd name="connsiteX12" fmla="*/ 115994 w 6672580"/>
              <a:gd name="connsiteY12" fmla="*/ 2127674 h 4133427"/>
              <a:gd name="connsiteX13" fmla="*/ 261620 w 6672580"/>
              <a:gd name="connsiteY13" fmla="*/ 2368974 h 4133427"/>
              <a:gd name="connsiteX14" fmla="*/ 540173 w 6672580"/>
              <a:gd name="connsiteY14" fmla="*/ 1934633 h 4133427"/>
              <a:gd name="connsiteX15" fmla="*/ 620606 w 6672580"/>
              <a:gd name="connsiteY15" fmla="*/ 1888914 h 4133427"/>
              <a:gd name="connsiteX16" fmla="*/ 645160 w 6672580"/>
              <a:gd name="connsiteY16" fmla="*/ 1595120 h 4133427"/>
              <a:gd name="connsiteX17" fmla="*/ 2636522 w 6672580"/>
              <a:gd name="connsiteY17" fmla="*/ 2948094 h 4133427"/>
              <a:gd name="connsiteX18" fmla="*/ 4380655 w 6672580"/>
              <a:gd name="connsiteY18" fmla="*/ 4133427 h 4133427"/>
              <a:gd name="connsiteX19" fmla="*/ 4516122 w 6672580"/>
              <a:gd name="connsiteY19" fmla="*/ 3828628 h 4133427"/>
              <a:gd name="connsiteX20" fmla="*/ 5127413 w 6672580"/>
              <a:gd name="connsiteY20" fmla="*/ 3108960 h 4133427"/>
              <a:gd name="connsiteX21" fmla="*/ 5270500 w 6672580"/>
              <a:gd name="connsiteY21" fmla="*/ 2906607 h 4133427"/>
              <a:gd name="connsiteX22" fmla="*/ 5430520 w 6672580"/>
              <a:gd name="connsiteY22" fmla="*/ 2777067 h 4133427"/>
              <a:gd name="connsiteX23" fmla="*/ 5742940 w 6672580"/>
              <a:gd name="connsiteY23" fmla="*/ 2647527 h 4133427"/>
              <a:gd name="connsiteX24" fmla="*/ 5788660 w 6672580"/>
              <a:gd name="connsiteY24" fmla="*/ 2556087 h 4133427"/>
              <a:gd name="connsiteX25" fmla="*/ 5963920 w 6672580"/>
              <a:gd name="connsiteY25" fmla="*/ 2327487 h 4133427"/>
              <a:gd name="connsiteX26" fmla="*/ 6032500 w 6672580"/>
              <a:gd name="connsiteY26" fmla="*/ 2297007 h 4133427"/>
              <a:gd name="connsiteX27" fmla="*/ 6154420 w 6672580"/>
              <a:gd name="connsiteY27" fmla="*/ 2251287 h 4133427"/>
              <a:gd name="connsiteX28" fmla="*/ 6268720 w 6672580"/>
              <a:gd name="connsiteY28" fmla="*/ 2098887 h 4133427"/>
              <a:gd name="connsiteX29" fmla="*/ 6649720 w 6672580"/>
              <a:gd name="connsiteY29" fmla="*/ 1992207 h 4133427"/>
              <a:gd name="connsiteX30" fmla="*/ 6672580 w 6672580"/>
              <a:gd name="connsiteY30" fmla="*/ 1862667 h 4133427"/>
              <a:gd name="connsiteX31" fmla="*/ 6370320 w 6672580"/>
              <a:gd name="connsiteY31" fmla="*/ 92287 h 4133427"/>
              <a:gd name="connsiteX32" fmla="*/ 6172200 w 6672580"/>
              <a:gd name="connsiteY32" fmla="*/ 215900 h 4133427"/>
              <a:gd name="connsiteX33" fmla="*/ 5991014 w 6672580"/>
              <a:gd name="connsiteY33" fmla="*/ 308187 h 4133427"/>
              <a:gd name="connsiteX34" fmla="*/ 5868247 w 6672580"/>
              <a:gd name="connsiteY34" fmla="*/ 178647 h 4133427"/>
              <a:gd name="connsiteX35" fmla="*/ 5720080 w 6672580"/>
              <a:gd name="connsiteY35" fmla="*/ 239607 h 4133427"/>
              <a:gd name="connsiteX36" fmla="*/ 5186680 w 6672580"/>
              <a:gd name="connsiteY36" fmla="*/ 800100 h 4133427"/>
              <a:gd name="connsiteX37" fmla="*/ 4730326 w 6672580"/>
              <a:gd name="connsiteY37" fmla="*/ 574040 h 4133427"/>
              <a:gd name="connsiteX38" fmla="*/ 4417060 w 6672580"/>
              <a:gd name="connsiteY38" fmla="*/ 425027 h 4133427"/>
              <a:gd name="connsiteX39" fmla="*/ 4117340 w 6672580"/>
              <a:gd name="connsiteY39" fmla="*/ 483447 h 4133427"/>
              <a:gd name="connsiteX40" fmla="*/ 3780366 w 6672580"/>
              <a:gd name="connsiteY40" fmla="*/ 101601 h 4133427"/>
              <a:gd name="connsiteX41" fmla="*/ 3202940 w 6672580"/>
              <a:gd name="connsiteY41" fmla="*/ 199813 h 4133427"/>
              <a:gd name="connsiteX42" fmla="*/ 3032760 w 6672580"/>
              <a:gd name="connsiteY42" fmla="*/ 225213 h 4133427"/>
              <a:gd name="connsiteX43" fmla="*/ 2913380 w 6672580"/>
              <a:gd name="connsiteY43" fmla="*/ 47414 h 4133427"/>
              <a:gd name="connsiteX44" fmla="*/ 2597573 w 6672580"/>
              <a:gd name="connsiteY44" fmla="*/ 66041 h 4133427"/>
              <a:gd name="connsiteX0" fmla="*/ 2597573 w 6672580"/>
              <a:gd name="connsiteY0" fmla="*/ 66041 h 4514427"/>
              <a:gd name="connsiteX1" fmla="*/ 2355427 w 6672580"/>
              <a:gd name="connsiteY1" fmla="*/ 6774 h 4514427"/>
              <a:gd name="connsiteX2" fmla="*/ 2143760 w 6672580"/>
              <a:gd name="connsiteY2" fmla="*/ 132927 h 4514427"/>
              <a:gd name="connsiteX3" fmla="*/ 1963420 w 6672580"/>
              <a:gd name="connsiteY3" fmla="*/ 0 h 4514427"/>
              <a:gd name="connsiteX4" fmla="*/ 1447800 w 6672580"/>
              <a:gd name="connsiteY4" fmla="*/ 176953 h 4514427"/>
              <a:gd name="connsiteX5" fmla="*/ 1181947 w 6672580"/>
              <a:gd name="connsiteY5" fmla="*/ 121074 h 4514427"/>
              <a:gd name="connsiteX6" fmla="*/ 497840 w 6672580"/>
              <a:gd name="connsiteY6" fmla="*/ 121074 h 4514427"/>
              <a:gd name="connsiteX7" fmla="*/ 536787 w 6672580"/>
              <a:gd name="connsiteY7" fmla="*/ 425027 h 4514427"/>
              <a:gd name="connsiteX8" fmla="*/ 894080 w 6672580"/>
              <a:gd name="connsiteY8" fmla="*/ 626533 h 4514427"/>
              <a:gd name="connsiteX9" fmla="*/ 456353 w 6672580"/>
              <a:gd name="connsiteY9" fmla="*/ 1125220 h 4514427"/>
              <a:gd name="connsiteX10" fmla="*/ 372533 w 6672580"/>
              <a:gd name="connsiteY10" fmla="*/ 1281007 h 4514427"/>
              <a:gd name="connsiteX11" fmla="*/ 0 w 6672580"/>
              <a:gd name="connsiteY11" fmla="*/ 1700107 h 4514427"/>
              <a:gd name="connsiteX12" fmla="*/ 115994 w 6672580"/>
              <a:gd name="connsiteY12" fmla="*/ 2127674 h 4514427"/>
              <a:gd name="connsiteX13" fmla="*/ 261620 w 6672580"/>
              <a:gd name="connsiteY13" fmla="*/ 2368974 h 4514427"/>
              <a:gd name="connsiteX14" fmla="*/ 540173 w 6672580"/>
              <a:gd name="connsiteY14" fmla="*/ 1934633 h 4514427"/>
              <a:gd name="connsiteX15" fmla="*/ 620606 w 6672580"/>
              <a:gd name="connsiteY15" fmla="*/ 1888914 h 4514427"/>
              <a:gd name="connsiteX16" fmla="*/ 645160 w 6672580"/>
              <a:gd name="connsiteY16" fmla="*/ 1595120 h 4514427"/>
              <a:gd name="connsiteX17" fmla="*/ 3728722 w 6672580"/>
              <a:gd name="connsiteY17" fmla="*/ 4514427 h 4514427"/>
              <a:gd name="connsiteX18" fmla="*/ 4380655 w 6672580"/>
              <a:gd name="connsiteY18" fmla="*/ 4133427 h 4514427"/>
              <a:gd name="connsiteX19" fmla="*/ 4516122 w 6672580"/>
              <a:gd name="connsiteY19" fmla="*/ 3828628 h 4514427"/>
              <a:gd name="connsiteX20" fmla="*/ 5127413 w 6672580"/>
              <a:gd name="connsiteY20" fmla="*/ 3108960 h 4514427"/>
              <a:gd name="connsiteX21" fmla="*/ 5270500 w 6672580"/>
              <a:gd name="connsiteY21" fmla="*/ 2906607 h 4514427"/>
              <a:gd name="connsiteX22" fmla="*/ 5430520 w 6672580"/>
              <a:gd name="connsiteY22" fmla="*/ 2777067 h 4514427"/>
              <a:gd name="connsiteX23" fmla="*/ 5742940 w 6672580"/>
              <a:gd name="connsiteY23" fmla="*/ 2647527 h 4514427"/>
              <a:gd name="connsiteX24" fmla="*/ 5788660 w 6672580"/>
              <a:gd name="connsiteY24" fmla="*/ 2556087 h 4514427"/>
              <a:gd name="connsiteX25" fmla="*/ 5963920 w 6672580"/>
              <a:gd name="connsiteY25" fmla="*/ 2327487 h 4514427"/>
              <a:gd name="connsiteX26" fmla="*/ 6032500 w 6672580"/>
              <a:gd name="connsiteY26" fmla="*/ 2297007 h 4514427"/>
              <a:gd name="connsiteX27" fmla="*/ 6154420 w 6672580"/>
              <a:gd name="connsiteY27" fmla="*/ 2251287 h 4514427"/>
              <a:gd name="connsiteX28" fmla="*/ 6268720 w 6672580"/>
              <a:gd name="connsiteY28" fmla="*/ 2098887 h 4514427"/>
              <a:gd name="connsiteX29" fmla="*/ 6649720 w 6672580"/>
              <a:gd name="connsiteY29" fmla="*/ 1992207 h 4514427"/>
              <a:gd name="connsiteX30" fmla="*/ 6672580 w 6672580"/>
              <a:gd name="connsiteY30" fmla="*/ 1862667 h 4514427"/>
              <a:gd name="connsiteX31" fmla="*/ 6370320 w 6672580"/>
              <a:gd name="connsiteY31" fmla="*/ 92287 h 4514427"/>
              <a:gd name="connsiteX32" fmla="*/ 6172200 w 6672580"/>
              <a:gd name="connsiteY32" fmla="*/ 215900 h 4514427"/>
              <a:gd name="connsiteX33" fmla="*/ 5991014 w 6672580"/>
              <a:gd name="connsiteY33" fmla="*/ 308187 h 4514427"/>
              <a:gd name="connsiteX34" fmla="*/ 5868247 w 6672580"/>
              <a:gd name="connsiteY34" fmla="*/ 178647 h 4514427"/>
              <a:gd name="connsiteX35" fmla="*/ 5720080 w 6672580"/>
              <a:gd name="connsiteY35" fmla="*/ 239607 h 4514427"/>
              <a:gd name="connsiteX36" fmla="*/ 5186680 w 6672580"/>
              <a:gd name="connsiteY36" fmla="*/ 800100 h 4514427"/>
              <a:gd name="connsiteX37" fmla="*/ 4730326 w 6672580"/>
              <a:gd name="connsiteY37" fmla="*/ 574040 h 4514427"/>
              <a:gd name="connsiteX38" fmla="*/ 4417060 w 6672580"/>
              <a:gd name="connsiteY38" fmla="*/ 425027 h 4514427"/>
              <a:gd name="connsiteX39" fmla="*/ 4117340 w 6672580"/>
              <a:gd name="connsiteY39" fmla="*/ 483447 h 4514427"/>
              <a:gd name="connsiteX40" fmla="*/ 3780366 w 6672580"/>
              <a:gd name="connsiteY40" fmla="*/ 101601 h 4514427"/>
              <a:gd name="connsiteX41" fmla="*/ 3202940 w 6672580"/>
              <a:gd name="connsiteY41" fmla="*/ 199813 h 4514427"/>
              <a:gd name="connsiteX42" fmla="*/ 3032760 w 6672580"/>
              <a:gd name="connsiteY42" fmla="*/ 225213 h 4514427"/>
              <a:gd name="connsiteX43" fmla="*/ 2913380 w 6672580"/>
              <a:gd name="connsiteY43" fmla="*/ 47414 h 4514427"/>
              <a:gd name="connsiteX44" fmla="*/ 2597573 w 6672580"/>
              <a:gd name="connsiteY44" fmla="*/ 66041 h 4514427"/>
              <a:gd name="connsiteX0" fmla="*/ 2597573 w 6672580"/>
              <a:gd name="connsiteY0" fmla="*/ 66041 h 4514427"/>
              <a:gd name="connsiteX1" fmla="*/ 2355427 w 6672580"/>
              <a:gd name="connsiteY1" fmla="*/ 6774 h 4514427"/>
              <a:gd name="connsiteX2" fmla="*/ 2143760 w 6672580"/>
              <a:gd name="connsiteY2" fmla="*/ 132927 h 4514427"/>
              <a:gd name="connsiteX3" fmla="*/ 1963420 w 6672580"/>
              <a:gd name="connsiteY3" fmla="*/ 0 h 4514427"/>
              <a:gd name="connsiteX4" fmla="*/ 1447800 w 6672580"/>
              <a:gd name="connsiteY4" fmla="*/ 176953 h 4514427"/>
              <a:gd name="connsiteX5" fmla="*/ 1181947 w 6672580"/>
              <a:gd name="connsiteY5" fmla="*/ 121074 h 4514427"/>
              <a:gd name="connsiteX6" fmla="*/ 497840 w 6672580"/>
              <a:gd name="connsiteY6" fmla="*/ 121074 h 4514427"/>
              <a:gd name="connsiteX7" fmla="*/ 536787 w 6672580"/>
              <a:gd name="connsiteY7" fmla="*/ 425027 h 4514427"/>
              <a:gd name="connsiteX8" fmla="*/ 894080 w 6672580"/>
              <a:gd name="connsiteY8" fmla="*/ 626533 h 4514427"/>
              <a:gd name="connsiteX9" fmla="*/ 456353 w 6672580"/>
              <a:gd name="connsiteY9" fmla="*/ 1125220 h 4514427"/>
              <a:gd name="connsiteX10" fmla="*/ 372533 w 6672580"/>
              <a:gd name="connsiteY10" fmla="*/ 1281007 h 4514427"/>
              <a:gd name="connsiteX11" fmla="*/ 0 w 6672580"/>
              <a:gd name="connsiteY11" fmla="*/ 1700107 h 4514427"/>
              <a:gd name="connsiteX12" fmla="*/ 115994 w 6672580"/>
              <a:gd name="connsiteY12" fmla="*/ 2127674 h 4514427"/>
              <a:gd name="connsiteX13" fmla="*/ 261620 w 6672580"/>
              <a:gd name="connsiteY13" fmla="*/ 2368974 h 4514427"/>
              <a:gd name="connsiteX14" fmla="*/ 540173 w 6672580"/>
              <a:gd name="connsiteY14" fmla="*/ 1934633 h 4514427"/>
              <a:gd name="connsiteX15" fmla="*/ 620606 w 6672580"/>
              <a:gd name="connsiteY15" fmla="*/ 1888914 h 4514427"/>
              <a:gd name="connsiteX16" fmla="*/ 645160 w 6672580"/>
              <a:gd name="connsiteY16" fmla="*/ 1595120 h 4514427"/>
              <a:gd name="connsiteX17" fmla="*/ 2247055 w 6672580"/>
              <a:gd name="connsiteY17" fmla="*/ 3083560 h 4514427"/>
              <a:gd name="connsiteX18" fmla="*/ 3728722 w 6672580"/>
              <a:gd name="connsiteY18" fmla="*/ 4514427 h 4514427"/>
              <a:gd name="connsiteX19" fmla="*/ 4380655 w 6672580"/>
              <a:gd name="connsiteY19" fmla="*/ 4133427 h 4514427"/>
              <a:gd name="connsiteX20" fmla="*/ 4516122 w 6672580"/>
              <a:gd name="connsiteY20" fmla="*/ 3828628 h 4514427"/>
              <a:gd name="connsiteX21" fmla="*/ 5127413 w 6672580"/>
              <a:gd name="connsiteY21" fmla="*/ 3108960 h 4514427"/>
              <a:gd name="connsiteX22" fmla="*/ 5270500 w 6672580"/>
              <a:gd name="connsiteY22" fmla="*/ 2906607 h 4514427"/>
              <a:gd name="connsiteX23" fmla="*/ 5430520 w 6672580"/>
              <a:gd name="connsiteY23" fmla="*/ 2777067 h 4514427"/>
              <a:gd name="connsiteX24" fmla="*/ 5742940 w 6672580"/>
              <a:gd name="connsiteY24" fmla="*/ 2647527 h 4514427"/>
              <a:gd name="connsiteX25" fmla="*/ 5788660 w 6672580"/>
              <a:gd name="connsiteY25" fmla="*/ 2556087 h 4514427"/>
              <a:gd name="connsiteX26" fmla="*/ 5963920 w 6672580"/>
              <a:gd name="connsiteY26" fmla="*/ 2327487 h 4514427"/>
              <a:gd name="connsiteX27" fmla="*/ 6032500 w 6672580"/>
              <a:gd name="connsiteY27" fmla="*/ 2297007 h 4514427"/>
              <a:gd name="connsiteX28" fmla="*/ 6154420 w 6672580"/>
              <a:gd name="connsiteY28" fmla="*/ 2251287 h 4514427"/>
              <a:gd name="connsiteX29" fmla="*/ 6268720 w 6672580"/>
              <a:gd name="connsiteY29" fmla="*/ 2098887 h 4514427"/>
              <a:gd name="connsiteX30" fmla="*/ 6649720 w 6672580"/>
              <a:gd name="connsiteY30" fmla="*/ 1992207 h 4514427"/>
              <a:gd name="connsiteX31" fmla="*/ 6672580 w 6672580"/>
              <a:gd name="connsiteY31" fmla="*/ 1862667 h 4514427"/>
              <a:gd name="connsiteX32" fmla="*/ 6370320 w 6672580"/>
              <a:gd name="connsiteY32" fmla="*/ 92287 h 4514427"/>
              <a:gd name="connsiteX33" fmla="*/ 6172200 w 6672580"/>
              <a:gd name="connsiteY33" fmla="*/ 215900 h 4514427"/>
              <a:gd name="connsiteX34" fmla="*/ 5991014 w 6672580"/>
              <a:gd name="connsiteY34" fmla="*/ 308187 h 4514427"/>
              <a:gd name="connsiteX35" fmla="*/ 5868247 w 6672580"/>
              <a:gd name="connsiteY35" fmla="*/ 178647 h 4514427"/>
              <a:gd name="connsiteX36" fmla="*/ 5720080 w 6672580"/>
              <a:gd name="connsiteY36" fmla="*/ 239607 h 4514427"/>
              <a:gd name="connsiteX37" fmla="*/ 5186680 w 6672580"/>
              <a:gd name="connsiteY37" fmla="*/ 800100 h 4514427"/>
              <a:gd name="connsiteX38" fmla="*/ 4730326 w 6672580"/>
              <a:gd name="connsiteY38" fmla="*/ 574040 h 4514427"/>
              <a:gd name="connsiteX39" fmla="*/ 4417060 w 6672580"/>
              <a:gd name="connsiteY39" fmla="*/ 425027 h 4514427"/>
              <a:gd name="connsiteX40" fmla="*/ 4117340 w 6672580"/>
              <a:gd name="connsiteY40" fmla="*/ 483447 h 4514427"/>
              <a:gd name="connsiteX41" fmla="*/ 3780366 w 6672580"/>
              <a:gd name="connsiteY41" fmla="*/ 101601 h 4514427"/>
              <a:gd name="connsiteX42" fmla="*/ 3202940 w 6672580"/>
              <a:gd name="connsiteY42" fmla="*/ 199813 h 4514427"/>
              <a:gd name="connsiteX43" fmla="*/ 3032760 w 6672580"/>
              <a:gd name="connsiteY43" fmla="*/ 225213 h 4514427"/>
              <a:gd name="connsiteX44" fmla="*/ 2913380 w 6672580"/>
              <a:gd name="connsiteY44" fmla="*/ 47414 h 4514427"/>
              <a:gd name="connsiteX45" fmla="*/ 2597573 w 6672580"/>
              <a:gd name="connsiteY45" fmla="*/ 66041 h 4514427"/>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3042921 w 6672580"/>
              <a:gd name="connsiteY17" fmla="*/ 4700693 h 4700693"/>
              <a:gd name="connsiteX18" fmla="*/ 3728722 w 6672580"/>
              <a:gd name="connsiteY18" fmla="*/ 4514427 h 4700693"/>
              <a:gd name="connsiteX19" fmla="*/ 4380655 w 6672580"/>
              <a:gd name="connsiteY19" fmla="*/ 4133427 h 4700693"/>
              <a:gd name="connsiteX20" fmla="*/ 4516122 w 6672580"/>
              <a:gd name="connsiteY20" fmla="*/ 3828628 h 4700693"/>
              <a:gd name="connsiteX21" fmla="*/ 5127413 w 6672580"/>
              <a:gd name="connsiteY21" fmla="*/ 3108960 h 4700693"/>
              <a:gd name="connsiteX22" fmla="*/ 5270500 w 6672580"/>
              <a:gd name="connsiteY22" fmla="*/ 2906607 h 4700693"/>
              <a:gd name="connsiteX23" fmla="*/ 5430520 w 6672580"/>
              <a:gd name="connsiteY23" fmla="*/ 2777067 h 4700693"/>
              <a:gd name="connsiteX24" fmla="*/ 5742940 w 6672580"/>
              <a:gd name="connsiteY24" fmla="*/ 2647527 h 4700693"/>
              <a:gd name="connsiteX25" fmla="*/ 5788660 w 6672580"/>
              <a:gd name="connsiteY25" fmla="*/ 2556087 h 4700693"/>
              <a:gd name="connsiteX26" fmla="*/ 5963920 w 6672580"/>
              <a:gd name="connsiteY26" fmla="*/ 2327487 h 4700693"/>
              <a:gd name="connsiteX27" fmla="*/ 6032500 w 6672580"/>
              <a:gd name="connsiteY27" fmla="*/ 2297007 h 4700693"/>
              <a:gd name="connsiteX28" fmla="*/ 6154420 w 6672580"/>
              <a:gd name="connsiteY28" fmla="*/ 2251287 h 4700693"/>
              <a:gd name="connsiteX29" fmla="*/ 6268720 w 6672580"/>
              <a:gd name="connsiteY29" fmla="*/ 2098887 h 4700693"/>
              <a:gd name="connsiteX30" fmla="*/ 6649720 w 6672580"/>
              <a:gd name="connsiteY30" fmla="*/ 1992207 h 4700693"/>
              <a:gd name="connsiteX31" fmla="*/ 6672580 w 6672580"/>
              <a:gd name="connsiteY31" fmla="*/ 1862667 h 4700693"/>
              <a:gd name="connsiteX32" fmla="*/ 6370320 w 6672580"/>
              <a:gd name="connsiteY32" fmla="*/ 92287 h 4700693"/>
              <a:gd name="connsiteX33" fmla="*/ 6172200 w 6672580"/>
              <a:gd name="connsiteY33" fmla="*/ 215900 h 4700693"/>
              <a:gd name="connsiteX34" fmla="*/ 5991014 w 6672580"/>
              <a:gd name="connsiteY34" fmla="*/ 308187 h 4700693"/>
              <a:gd name="connsiteX35" fmla="*/ 5868247 w 6672580"/>
              <a:gd name="connsiteY35" fmla="*/ 178647 h 4700693"/>
              <a:gd name="connsiteX36" fmla="*/ 5720080 w 6672580"/>
              <a:gd name="connsiteY36" fmla="*/ 239607 h 4700693"/>
              <a:gd name="connsiteX37" fmla="*/ 5186680 w 6672580"/>
              <a:gd name="connsiteY37" fmla="*/ 800100 h 4700693"/>
              <a:gd name="connsiteX38" fmla="*/ 4730326 w 6672580"/>
              <a:gd name="connsiteY38" fmla="*/ 574040 h 4700693"/>
              <a:gd name="connsiteX39" fmla="*/ 4417060 w 6672580"/>
              <a:gd name="connsiteY39" fmla="*/ 425027 h 4700693"/>
              <a:gd name="connsiteX40" fmla="*/ 4117340 w 6672580"/>
              <a:gd name="connsiteY40" fmla="*/ 483447 h 4700693"/>
              <a:gd name="connsiteX41" fmla="*/ 3780366 w 6672580"/>
              <a:gd name="connsiteY41" fmla="*/ 101601 h 4700693"/>
              <a:gd name="connsiteX42" fmla="*/ 3202940 w 6672580"/>
              <a:gd name="connsiteY42" fmla="*/ 199813 h 4700693"/>
              <a:gd name="connsiteX43" fmla="*/ 3032760 w 6672580"/>
              <a:gd name="connsiteY43" fmla="*/ 225213 h 4700693"/>
              <a:gd name="connsiteX44" fmla="*/ 2913380 w 6672580"/>
              <a:gd name="connsiteY44" fmla="*/ 47414 h 4700693"/>
              <a:gd name="connsiteX45" fmla="*/ 2597573 w 6672580"/>
              <a:gd name="connsiteY45"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1755989 w 6672580"/>
              <a:gd name="connsiteY17" fmla="*/ 3024294 h 4700693"/>
              <a:gd name="connsiteX18" fmla="*/ 3042921 w 6672580"/>
              <a:gd name="connsiteY18" fmla="*/ 4700693 h 4700693"/>
              <a:gd name="connsiteX19" fmla="*/ 3728722 w 6672580"/>
              <a:gd name="connsiteY19" fmla="*/ 4514427 h 4700693"/>
              <a:gd name="connsiteX20" fmla="*/ 4380655 w 6672580"/>
              <a:gd name="connsiteY20" fmla="*/ 4133427 h 4700693"/>
              <a:gd name="connsiteX21" fmla="*/ 4516122 w 6672580"/>
              <a:gd name="connsiteY21" fmla="*/ 3828628 h 4700693"/>
              <a:gd name="connsiteX22" fmla="*/ 5127413 w 6672580"/>
              <a:gd name="connsiteY22" fmla="*/ 3108960 h 4700693"/>
              <a:gd name="connsiteX23" fmla="*/ 5270500 w 6672580"/>
              <a:gd name="connsiteY23" fmla="*/ 2906607 h 4700693"/>
              <a:gd name="connsiteX24" fmla="*/ 5430520 w 6672580"/>
              <a:gd name="connsiteY24" fmla="*/ 2777067 h 4700693"/>
              <a:gd name="connsiteX25" fmla="*/ 5742940 w 6672580"/>
              <a:gd name="connsiteY25" fmla="*/ 2647527 h 4700693"/>
              <a:gd name="connsiteX26" fmla="*/ 5788660 w 6672580"/>
              <a:gd name="connsiteY26" fmla="*/ 2556087 h 4700693"/>
              <a:gd name="connsiteX27" fmla="*/ 5963920 w 6672580"/>
              <a:gd name="connsiteY27" fmla="*/ 2327487 h 4700693"/>
              <a:gd name="connsiteX28" fmla="*/ 6032500 w 6672580"/>
              <a:gd name="connsiteY28" fmla="*/ 2297007 h 4700693"/>
              <a:gd name="connsiteX29" fmla="*/ 6154420 w 6672580"/>
              <a:gd name="connsiteY29" fmla="*/ 2251287 h 4700693"/>
              <a:gd name="connsiteX30" fmla="*/ 6268720 w 6672580"/>
              <a:gd name="connsiteY30" fmla="*/ 2098887 h 4700693"/>
              <a:gd name="connsiteX31" fmla="*/ 6649720 w 6672580"/>
              <a:gd name="connsiteY31" fmla="*/ 1992207 h 4700693"/>
              <a:gd name="connsiteX32" fmla="*/ 6672580 w 6672580"/>
              <a:gd name="connsiteY32" fmla="*/ 1862667 h 4700693"/>
              <a:gd name="connsiteX33" fmla="*/ 6370320 w 6672580"/>
              <a:gd name="connsiteY33" fmla="*/ 92287 h 4700693"/>
              <a:gd name="connsiteX34" fmla="*/ 6172200 w 6672580"/>
              <a:gd name="connsiteY34" fmla="*/ 215900 h 4700693"/>
              <a:gd name="connsiteX35" fmla="*/ 5991014 w 6672580"/>
              <a:gd name="connsiteY35" fmla="*/ 308187 h 4700693"/>
              <a:gd name="connsiteX36" fmla="*/ 5868247 w 6672580"/>
              <a:gd name="connsiteY36" fmla="*/ 178647 h 4700693"/>
              <a:gd name="connsiteX37" fmla="*/ 5720080 w 6672580"/>
              <a:gd name="connsiteY37" fmla="*/ 239607 h 4700693"/>
              <a:gd name="connsiteX38" fmla="*/ 5186680 w 6672580"/>
              <a:gd name="connsiteY38" fmla="*/ 800100 h 4700693"/>
              <a:gd name="connsiteX39" fmla="*/ 4730326 w 6672580"/>
              <a:gd name="connsiteY39" fmla="*/ 574040 h 4700693"/>
              <a:gd name="connsiteX40" fmla="*/ 4417060 w 6672580"/>
              <a:gd name="connsiteY40" fmla="*/ 425027 h 4700693"/>
              <a:gd name="connsiteX41" fmla="*/ 4117340 w 6672580"/>
              <a:gd name="connsiteY41" fmla="*/ 483447 h 4700693"/>
              <a:gd name="connsiteX42" fmla="*/ 3780366 w 6672580"/>
              <a:gd name="connsiteY42" fmla="*/ 101601 h 4700693"/>
              <a:gd name="connsiteX43" fmla="*/ 3202940 w 6672580"/>
              <a:gd name="connsiteY43" fmla="*/ 199813 h 4700693"/>
              <a:gd name="connsiteX44" fmla="*/ 3032760 w 6672580"/>
              <a:gd name="connsiteY44" fmla="*/ 225213 h 4700693"/>
              <a:gd name="connsiteX45" fmla="*/ 2913380 w 6672580"/>
              <a:gd name="connsiteY45" fmla="*/ 47414 h 4700693"/>
              <a:gd name="connsiteX46" fmla="*/ 2597573 w 6672580"/>
              <a:gd name="connsiteY46" fmla="*/ 66041 h 4700693"/>
              <a:gd name="connsiteX0" fmla="*/ 2597573 w 6672580"/>
              <a:gd name="connsiteY0" fmla="*/ 66041 h 4819227"/>
              <a:gd name="connsiteX1" fmla="*/ 2355427 w 6672580"/>
              <a:gd name="connsiteY1" fmla="*/ 6774 h 4819227"/>
              <a:gd name="connsiteX2" fmla="*/ 2143760 w 6672580"/>
              <a:gd name="connsiteY2" fmla="*/ 132927 h 4819227"/>
              <a:gd name="connsiteX3" fmla="*/ 1963420 w 6672580"/>
              <a:gd name="connsiteY3" fmla="*/ 0 h 4819227"/>
              <a:gd name="connsiteX4" fmla="*/ 1447800 w 6672580"/>
              <a:gd name="connsiteY4" fmla="*/ 176953 h 4819227"/>
              <a:gd name="connsiteX5" fmla="*/ 1181947 w 6672580"/>
              <a:gd name="connsiteY5" fmla="*/ 121074 h 4819227"/>
              <a:gd name="connsiteX6" fmla="*/ 497840 w 6672580"/>
              <a:gd name="connsiteY6" fmla="*/ 121074 h 4819227"/>
              <a:gd name="connsiteX7" fmla="*/ 536787 w 6672580"/>
              <a:gd name="connsiteY7" fmla="*/ 425027 h 4819227"/>
              <a:gd name="connsiteX8" fmla="*/ 894080 w 6672580"/>
              <a:gd name="connsiteY8" fmla="*/ 626533 h 4819227"/>
              <a:gd name="connsiteX9" fmla="*/ 456353 w 6672580"/>
              <a:gd name="connsiteY9" fmla="*/ 1125220 h 4819227"/>
              <a:gd name="connsiteX10" fmla="*/ 372533 w 6672580"/>
              <a:gd name="connsiteY10" fmla="*/ 1281007 h 4819227"/>
              <a:gd name="connsiteX11" fmla="*/ 0 w 6672580"/>
              <a:gd name="connsiteY11" fmla="*/ 1700107 h 4819227"/>
              <a:gd name="connsiteX12" fmla="*/ 115994 w 6672580"/>
              <a:gd name="connsiteY12" fmla="*/ 2127674 h 4819227"/>
              <a:gd name="connsiteX13" fmla="*/ 261620 w 6672580"/>
              <a:gd name="connsiteY13" fmla="*/ 2368974 h 4819227"/>
              <a:gd name="connsiteX14" fmla="*/ 540173 w 6672580"/>
              <a:gd name="connsiteY14" fmla="*/ 1934633 h 4819227"/>
              <a:gd name="connsiteX15" fmla="*/ 620606 w 6672580"/>
              <a:gd name="connsiteY15" fmla="*/ 1888914 h 4819227"/>
              <a:gd name="connsiteX16" fmla="*/ 645160 w 6672580"/>
              <a:gd name="connsiteY16" fmla="*/ 1595120 h 4819227"/>
              <a:gd name="connsiteX17" fmla="*/ 2433323 w 6672580"/>
              <a:gd name="connsiteY17" fmla="*/ 4819227 h 4819227"/>
              <a:gd name="connsiteX18" fmla="*/ 3042921 w 6672580"/>
              <a:gd name="connsiteY18" fmla="*/ 4700693 h 4819227"/>
              <a:gd name="connsiteX19" fmla="*/ 3728722 w 6672580"/>
              <a:gd name="connsiteY19" fmla="*/ 4514427 h 4819227"/>
              <a:gd name="connsiteX20" fmla="*/ 4380655 w 6672580"/>
              <a:gd name="connsiteY20" fmla="*/ 4133427 h 4819227"/>
              <a:gd name="connsiteX21" fmla="*/ 4516122 w 6672580"/>
              <a:gd name="connsiteY21" fmla="*/ 3828628 h 4819227"/>
              <a:gd name="connsiteX22" fmla="*/ 5127413 w 6672580"/>
              <a:gd name="connsiteY22" fmla="*/ 3108960 h 4819227"/>
              <a:gd name="connsiteX23" fmla="*/ 5270500 w 6672580"/>
              <a:gd name="connsiteY23" fmla="*/ 2906607 h 4819227"/>
              <a:gd name="connsiteX24" fmla="*/ 5430520 w 6672580"/>
              <a:gd name="connsiteY24" fmla="*/ 2777067 h 4819227"/>
              <a:gd name="connsiteX25" fmla="*/ 5742940 w 6672580"/>
              <a:gd name="connsiteY25" fmla="*/ 2647527 h 4819227"/>
              <a:gd name="connsiteX26" fmla="*/ 5788660 w 6672580"/>
              <a:gd name="connsiteY26" fmla="*/ 2556087 h 4819227"/>
              <a:gd name="connsiteX27" fmla="*/ 5963920 w 6672580"/>
              <a:gd name="connsiteY27" fmla="*/ 2327487 h 4819227"/>
              <a:gd name="connsiteX28" fmla="*/ 6032500 w 6672580"/>
              <a:gd name="connsiteY28" fmla="*/ 2297007 h 4819227"/>
              <a:gd name="connsiteX29" fmla="*/ 6154420 w 6672580"/>
              <a:gd name="connsiteY29" fmla="*/ 2251287 h 4819227"/>
              <a:gd name="connsiteX30" fmla="*/ 6268720 w 6672580"/>
              <a:gd name="connsiteY30" fmla="*/ 2098887 h 4819227"/>
              <a:gd name="connsiteX31" fmla="*/ 6649720 w 6672580"/>
              <a:gd name="connsiteY31" fmla="*/ 1992207 h 4819227"/>
              <a:gd name="connsiteX32" fmla="*/ 6672580 w 6672580"/>
              <a:gd name="connsiteY32" fmla="*/ 1862667 h 4819227"/>
              <a:gd name="connsiteX33" fmla="*/ 6370320 w 6672580"/>
              <a:gd name="connsiteY33" fmla="*/ 92287 h 4819227"/>
              <a:gd name="connsiteX34" fmla="*/ 6172200 w 6672580"/>
              <a:gd name="connsiteY34" fmla="*/ 215900 h 4819227"/>
              <a:gd name="connsiteX35" fmla="*/ 5991014 w 6672580"/>
              <a:gd name="connsiteY35" fmla="*/ 308187 h 4819227"/>
              <a:gd name="connsiteX36" fmla="*/ 5868247 w 6672580"/>
              <a:gd name="connsiteY36" fmla="*/ 178647 h 4819227"/>
              <a:gd name="connsiteX37" fmla="*/ 5720080 w 6672580"/>
              <a:gd name="connsiteY37" fmla="*/ 239607 h 4819227"/>
              <a:gd name="connsiteX38" fmla="*/ 5186680 w 6672580"/>
              <a:gd name="connsiteY38" fmla="*/ 800100 h 4819227"/>
              <a:gd name="connsiteX39" fmla="*/ 4730326 w 6672580"/>
              <a:gd name="connsiteY39" fmla="*/ 574040 h 4819227"/>
              <a:gd name="connsiteX40" fmla="*/ 4417060 w 6672580"/>
              <a:gd name="connsiteY40" fmla="*/ 425027 h 4819227"/>
              <a:gd name="connsiteX41" fmla="*/ 4117340 w 6672580"/>
              <a:gd name="connsiteY41" fmla="*/ 483447 h 4819227"/>
              <a:gd name="connsiteX42" fmla="*/ 3780366 w 6672580"/>
              <a:gd name="connsiteY42" fmla="*/ 101601 h 4819227"/>
              <a:gd name="connsiteX43" fmla="*/ 3202940 w 6672580"/>
              <a:gd name="connsiteY43" fmla="*/ 199813 h 4819227"/>
              <a:gd name="connsiteX44" fmla="*/ 3032760 w 6672580"/>
              <a:gd name="connsiteY44" fmla="*/ 225213 h 4819227"/>
              <a:gd name="connsiteX45" fmla="*/ 2913380 w 6672580"/>
              <a:gd name="connsiteY45" fmla="*/ 47414 h 4819227"/>
              <a:gd name="connsiteX46" fmla="*/ 2597573 w 6672580"/>
              <a:gd name="connsiteY46" fmla="*/ 66041 h 4819227"/>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2399456 w 6672580"/>
              <a:gd name="connsiteY17" fmla="*/ 4565227 h 4700693"/>
              <a:gd name="connsiteX18" fmla="*/ 3042921 w 6672580"/>
              <a:gd name="connsiteY18" fmla="*/ 4700693 h 4700693"/>
              <a:gd name="connsiteX19" fmla="*/ 3728722 w 6672580"/>
              <a:gd name="connsiteY19" fmla="*/ 4514427 h 4700693"/>
              <a:gd name="connsiteX20" fmla="*/ 4380655 w 6672580"/>
              <a:gd name="connsiteY20" fmla="*/ 4133427 h 4700693"/>
              <a:gd name="connsiteX21" fmla="*/ 4516122 w 6672580"/>
              <a:gd name="connsiteY21" fmla="*/ 3828628 h 4700693"/>
              <a:gd name="connsiteX22" fmla="*/ 5127413 w 6672580"/>
              <a:gd name="connsiteY22" fmla="*/ 3108960 h 4700693"/>
              <a:gd name="connsiteX23" fmla="*/ 5270500 w 6672580"/>
              <a:gd name="connsiteY23" fmla="*/ 2906607 h 4700693"/>
              <a:gd name="connsiteX24" fmla="*/ 5430520 w 6672580"/>
              <a:gd name="connsiteY24" fmla="*/ 2777067 h 4700693"/>
              <a:gd name="connsiteX25" fmla="*/ 5742940 w 6672580"/>
              <a:gd name="connsiteY25" fmla="*/ 2647527 h 4700693"/>
              <a:gd name="connsiteX26" fmla="*/ 5788660 w 6672580"/>
              <a:gd name="connsiteY26" fmla="*/ 2556087 h 4700693"/>
              <a:gd name="connsiteX27" fmla="*/ 5963920 w 6672580"/>
              <a:gd name="connsiteY27" fmla="*/ 2327487 h 4700693"/>
              <a:gd name="connsiteX28" fmla="*/ 6032500 w 6672580"/>
              <a:gd name="connsiteY28" fmla="*/ 2297007 h 4700693"/>
              <a:gd name="connsiteX29" fmla="*/ 6154420 w 6672580"/>
              <a:gd name="connsiteY29" fmla="*/ 2251287 h 4700693"/>
              <a:gd name="connsiteX30" fmla="*/ 6268720 w 6672580"/>
              <a:gd name="connsiteY30" fmla="*/ 2098887 h 4700693"/>
              <a:gd name="connsiteX31" fmla="*/ 6649720 w 6672580"/>
              <a:gd name="connsiteY31" fmla="*/ 1992207 h 4700693"/>
              <a:gd name="connsiteX32" fmla="*/ 6672580 w 6672580"/>
              <a:gd name="connsiteY32" fmla="*/ 1862667 h 4700693"/>
              <a:gd name="connsiteX33" fmla="*/ 6370320 w 6672580"/>
              <a:gd name="connsiteY33" fmla="*/ 92287 h 4700693"/>
              <a:gd name="connsiteX34" fmla="*/ 6172200 w 6672580"/>
              <a:gd name="connsiteY34" fmla="*/ 215900 h 4700693"/>
              <a:gd name="connsiteX35" fmla="*/ 5991014 w 6672580"/>
              <a:gd name="connsiteY35" fmla="*/ 308187 h 4700693"/>
              <a:gd name="connsiteX36" fmla="*/ 5868247 w 6672580"/>
              <a:gd name="connsiteY36" fmla="*/ 178647 h 4700693"/>
              <a:gd name="connsiteX37" fmla="*/ 5720080 w 6672580"/>
              <a:gd name="connsiteY37" fmla="*/ 239607 h 4700693"/>
              <a:gd name="connsiteX38" fmla="*/ 5186680 w 6672580"/>
              <a:gd name="connsiteY38" fmla="*/ 800100 h 4700693"/>
              <a:gd name="connsiteX39" fmla="*/ 4730326 w 6672580"/>
              <a:gd name="connsiteY39" fmla="*/ 574040 h 4700693"/>
              <a:gd name="connsiteX40" fmla="*/ 4417060 w 6672580"/>
              <a:gd name="connsiteY40" fmla="*/ 425027 h 4700693"/>
              <a:gd name="connsiteX41" fmla="*/ 4117340 w 6672580"/>
              <a:gd name="connsiteY41" fmla="*/ 483447 h 4700693"/>
              <a:gd name="connsiteX42" fmla="*/ 3780366 w 6672580"/>
              <a:gd name="connsiteY42" fmla="*/ 101601 h 4700693"/>
              <a:gd name="connsiteX43" fmla="*/ 3202940 w 6672580"/>
              <a:gd name="connsiteY43" fmla="*/ 199813 h 4700693"/>
              <a:gd name="connsiteX44" fmla="*/ 3032760 w 6672580"/>
              <a:gd name="connsiteY44" fmla="*/ 225213 h 4700693"/>
              <a:gd name="connsiteX45" fmla="*/ 2913380 w 6672580"/>
              <a:gd name="connsiteY45" fmla="*/ 47414 h 4700693"/>
              <a:gd name="connsiteX46" fmla="*/ 2597573 w 6672580"/>
              <a:gd name="connsiteY46"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1374989 w 6672580"/>
              <a:gd name="connsiteY17" fmla="*/ 2821094 h 4700693"/>
              <a:gd name="connsiteX18" fmla="*/ 2399456 w 6672580"/>
              <a:gd name="connsiteY18" fmla="*/ 4565227 h 4700693"/>
              <a:gd name="connsiteX19" fmla="*/ 3042921 w 6672580"/>
              <a:gd name="connsiteY19" fmla="*/ 4700693 h 4700693"/>
              <a:gd name="connsiteX20" fmla="*/ 3728722 w 6672580"/>
              <a:gd name="connsiteY20" fmla="*/ 4514427 h 4700693"/>
              <a:gd name="connsiteX21" fmla="*/ 4380655 w 6672580"/>
              <a:gd name="connsiteY21" fmla="*/ 4133427 h 4700693"/>
              <a:gd name="connsiteX22" fmla="*/ 4516122 w 6672580"/>
              <a:gd name="connsiteY22" fmla="*/ 3828628 h 4700693"/>
              <a:gd name="connsiteX23" fmla="*/ 5127413 w 6672580"/>
              <a:gd name="connsiteY23" fmla="*/ 3108960 h 4700693"/>
              <a:gd name="connsiteX24" fmla="*/ 5270500 w 6672580"/>
              <a:gd name="connsiteY24" fmla="*/ 2906607 h 4700693"/>
              <a:gd name="connsiteX25" fmla="*/ 5430520 w 6672580"/>
              <a:gd name="connsiteY25" fmla="*/ 2777067 h 4700693"/>
              <a:gd name="connsiteX26" fmla="*/ 5742940 w 6672580"/>
              <a:gd name="connsiteY26" fmla="*/ 2647527 h 4700693"/>
              <a:gd name="connsiteX27" fmla="*/ 5788660 w 6672580"/>
              <a:gd name="connsiteY27" fmla="*/ 2556087 h 4700693"/>
              <a:gd name="connsiteX28" fmla="*/ 5963920 w 6672580"/>
              <a:gd name="connsiteY28" fmla="*/ 2327487 h 4700693"/>
              <a:gd name="connsiteX29" fmla="*/ 6032500 w 6672580"/>
              <a:gd name="connsiteY29" fmla="*/ 2297007 h 4700693"/>
              <a:gd name="connsiteX30" fmla="*/ 6154420 w 6672580"/>
              <a:gd name="connsiteY30" fmla="*/ 2251287 h 4700693"/>
              <a:gd name="connsiteX31" fmla="*/ 6268720 w 6672580"/>
              <a:gd name="connsiteY31" fmla="*/ 2098887 h 4700693"/>
              <a:gd name="connsiteX32" fmla="*/ 6649720 w 6672580"/>
              <a:gd name="connsiteY32" fmla="*/ 1992207 h 4700693"/>
              <a:gd name="connsiteX33" fmla="*/ 6672580 w 6672580"/>
              <a:gd name="connsiteY33" fmla="*/ 1862667 h 4700693"/>
              <a:gd name="connsiteX34" fmla="*/ 6370320 w 6672580"/>
              <a:gd name="connsiteY34" fmla="*/ 92287 h 4700693"/>
              <a:gd name="connsiteX35" fmla="*/ 6172200 w 6672580"/>
              <a:gd name="connsiteY35" fmla="*/ 215900 h 4700693"/>
              <a:gd name="connsiteX36" fmla="*/ 5991014 w 6672580"/>
              <a:gd name="connsiteY36" fmla="*/ 308187 h 4700693"/>
              <a:gd name="connsiteX37" fmla="*/ 5868247 w 6672580"/>
              <a:gd name="connsiteY37" fmla="*/ 178647 h 4700693"/>
              <a:gd name="connsiteX38" fmla="*/ 5720080 w 6672580"/>
              <a:gd name="connsiteY38" fmla="*/ 239607 h 4700693"/>
              <a:gd name="connsiteX39" fmla="*/ 5186680 w 6672580"/>
              <a:gd name="connsiteY39" fmla="*/ 800100 h 4700693"/>
              <a:gd name="connsiteX40" fmla="*/ 4730326 w 6672580"/>
              <a:gd name="connsiteY40" fmla="*/ 574040 h 4700693"/>
              <a:gd name="connsiteX41" fmla="*/ 4417060 w 6672580"/>
              <a:gd name="connsiteY41" fmla="*/ 425027 h 4700693"/>
              <a:gd name="connsiteX42" fmla="*/ 4117340 w 6672580"/>
              <a:gd name="connsiteY42" fmla="*/ 483447 h 4700693"/>
              <a:gd name="connsiteX43" fmla="*/ 3780366 w 6672580"/>
              <a:gd name="connsiteY43" fmla="*/ 101601 h 4700693"/>
              <a:gd name="connsiteX44" fmla="*/ 3202940 w 6672580"/>
              <a:gd name="connsiteY44" fmla="*/ 199813 h 4700693"/>
              <a:gd name="connsiteX45" fmla="*/ 3032760 w 6672580"/>
              <a:gd name="connsiteY45" fmla="*/ 225213 h 4700693"/>
              <a:gd name="connsiteX46" fmla="*/ 2913380 w 6672580"/>
              <a:gd name="connsiteY46" fmla="*/ 47414 h 4700693"/>
              <a:gd name="connsiteX47" fmla="*/ 2597573 w 6672580"/>
              <a:gd name="connsiteY47"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2120055 w 6672580"/>
              <a:gd name="connsiteY17" fmla="*/ 4472094 h 4700693"/>
              <a:gd name="connsiteX18" fmla="*/ 2399456 w 6672580"/>
              <a:gd name="connsiteY18" fmla="*/ 4565227 h 4700693"/>
              <a:gd name="connsiteX19" fmla="*/ 3042921 w 6672580"/>
              <a:gd name="connsiteY19" fmla="*/ 4700693 h 4700693"/>
              <a:gd name="connsiteX20" fmla="*/ 3728722 w 6672580"/>
              <a:gd name="connsiteY20" fmla="*/ 4514427 h 4700693"/>
              <a:gd name="connsiteX21" fmla="*/ 4380655 w 6672580"/>
              <a:gd name="connsiteY21" fmla="*/ 4133427 h 4700693"/>
              <a:gd name="connsiteX22" fmla="*/ 4516122 w 6672580"/>
              <a:gd name="connsiteY22" fmla="*/ 3828628 h 4700693"/>
              <a:gd name="connsiteX23" fmla="*/ 5127413 w 6672580"/>
              <a:gd name="connsiteY23" fmla="*/ 3108960 h 4700693"/>
              <a:gd name="connsiteX24" fmla="*/ 5270500 w 6672580"/>
              <a:gd name="connsiteY24" fmla="*/ 2906607 h 4700693"/>
              <a:gd name="connsiteX25" fmla="*/ 5430520 w 6672580"/>
              <a:gd name="connsiteY25" fmla="*/ 2777067 h 4700693"/>
              <a:gd name="connsiteX26" fmla="*/ 5742940 w 6672580"/>
              <a:gd name="connsiteY26" fmla="*/ 2647527 h 4700693"/>
              <a:gd name="connsiteX27" fmla="*/ 5788660 w 6672580"/>
              <a:gd name="connsiteY27" fmla="*/ 2556087 h 4700693"/>
              <a:gd name="connsiteX28" fmla="*/ 5963920 w 6672580"/>
              <a:gd name="connsiteY28" fmla="*/ 2327487 h 4700693"/>
              <a:gd name="connsiteX29" fmla="*/ 6032500 w 6672580"/>
              <a:gd name="connsiteY29" fmla="*/ 2297007 h 4700693"/>
              <a:gd name="connsiteX30" fmla="*/ 6154420 w 6672580"/>
              <a:gd name="connsiteY30" fmla="*/ 2251287 h 4700693"/>
              <a:gd name="connsiteX31" fmla="*/ 6268720 w 6672580"/>
              <a:gd name="connsiteY31" fmla="*/ 2098887 h 4700693"/>
              <a:gd name="connsiteX32" fmla="*/ 6649720 w 6672580"/>
              <a:gd name="connsiteY32" fmla="*/ 1992207 h 4700693"/>
              <a:gd name="connsiteX33" fmla="*/ 6672580 w 6672580"/>
              <a:gd name="connsiteY33" fmla="*/ 1862667 h 4700693"/>
              <a:gd name="connsiteX34" fmla="*/ 6370320 w 6672580"/>
              <a:gd name="connsiteY34" fmla="*/ 92287 h 4700693"/>
              <a:gd name="connsiteX35" fmla="*/ 6172200 w 6672580"/>
              <a:gd name="connsiteY35" fmla="*/ 215900 h 4700693"/>
              <a:gd name="connsiteX36" fmla="*/ 5991014 w 6672580"/>
              <a:gd name="connsiteY36" fmla="*/ 308187 h 4700693"/>
              <a:gd name="connsiteX37" fmla="*/ 5868247 w 6672580"/>
              <a:gd name="connsiteY37" fmla="*/ 178647 h 4700693"/>
              <a:gd name="connsiteX38" fmla="*/ 5720080 w 6672580"/>
              <a:gd name="connsiteY38" fmla="*/ 239607 h 4700693"/>
              <a:gd name="connsiteX39" fmla="*/ 5186680 w 6672580"/>
              <a:gd name="connsiteY39" fmla="*/ 800100 h 4700693"/>
              <a:gd name="connsiteX40" fmla="*/ 4730326 w 6672580"/>
              <a:gd name="connsiteY40" fmla="*/ 574040 h 4700693"/>
              <a:gd name="connsiteX41" fmla="*/ 4417060 w 6672580"/>
              <a:gd name="connsiteY41" fmla="*/ 425027 h 4700693"/>
              <a:gd name="connsiteX42" fmla="*/ 4117340 w 6672580"/>
              <a:gd name="connsiteY42" fmla="*/ 483447 h 4700693"/>
              <a:gd name="connsiteX43" fmla="*/ 3780366 w 6672580"/>
              <a:gd name="connsiteY43" fmla="*/ 101601 h 4700693"/>
              <a:gd name="connsiteX44" fmla="*/ 3202940 w 6672580"/>
              <a:gd name="connsiteY44" fmla="*/ 199813 h 4700693"/>
              <a:gd name="connsiteX45" fmla="*/ 3032760 w 6672580"/>
              <a:gd name="connsiteY45" fmla="*/ 225213 h 4700693"/>
              <a:gd name="connsiteX46" fmla="*/ 2913380 w 6672580"/>
              <a:gd name="connsiteY46" fmla="*/ 47414 h 4700693"/>
              <a:gd name="connsiteX47" fmla="*/ 2597573 w 6672580"/>
              <a:gd name="connsiteY47"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1273389 w 6672580"/>
              <a:gd name="connsiteY17" fmla="*/ 2829560 h 4700693"/>
              <a:gd name="connsiteX18" fmla="*/ 2120055 w 6672580"/>
              <a:gd name="connsiteY18" fmla="*/ 4472094 h 4700693"/>
              <a:gd name="connsiteX19" fmla="*/ 2399456 w 6672580"/>
              <a:gd name="connsiteY19" fmla="*/ 4565227 h 4700693"/>
              <a:gd name="connsiteX20" fmla="*/ 3042921 w 6672580"/>
              <a:gd name="connsiteY20" fmla="*/ 4700693 h 4700693"/>
              <a:gd name="connsiteX21" fmla="*/ 3728722 w 6672580"/>
              <a:gd name="connsiteY21" fmla="*/ 4514427 h 4700693"/>
              <a:gd name="connsiteX22" fmla="*/ 4380655 w 6672580"/>
              <a:gd name="connsiteY22" fmla="*/ 4133427 h 4700693"/>
              <a:gd name="connsiteX23" fmla="*/ 4516122 w 6672580"/>
              <a:gd name="connsiteY23" fmla="*/ 3828628 h 4700693"/>
              <a:gd name="connsiteX24" fmla="*/ 5127413 w 6672580"/>
              <a:gd name="connsiteY24" fmla="*/ 3108960 h 4700693"/>
              <a:gd name="connsiteX25" fmla="*/ 5270500 w 6672580"/>
              <a:gd name="connsiteY25" fmla="*/ 2906607 h 4700693"/>
              <a:gd name="connsiteX26" fmla="*/ 5430520 w 6672580"/>
              <a:gd name="connsiteY26" fmla="*/ 2777067 h 4700693"/>
              <a:gd name="connsiteX27" fmla="*/ 5742940 w 6672580"/>
              <a:gd name="connsiteY27" fmla="*/ 2647527 h 4700693"/>
              <a:gd name="connsiteX28" fmla="*/ 5788660 w 6672580"/>
              <a:gd name="connsiteY28" fmla="*/ 2556087 h 4700693"/>
              <a:gd name="connsiteX29" fmla="*/ 5963920 w 6672580"/>
              <a:gd name="connsiteY29" fmla="*/ 2327487 h 4700693"/>
              <a:gd name="connsiteX30" fmla="*/ 6032500 w 6672580"/>
              <a:gd name="connsiteY30" fmla="*/ 2297007 h 4700693"/>
              <a:gd name="connsiteX31" fmla="*/ 6154420 w 6672580"/>
              <a:gd name="connsiteY31" fmla="*/ 2251287 h 4700693"/>
              <a:gd name="connsiteX32" fmla="*/ 6268720 w 6672580"/>
              <a:gd name="connsiteY32" fmla="*/ 2098887 h 4700693"/>
              <a:gd name="connsiteX33" fmla="*/ 6649720 w 6672580"/>
              <a:gd name="connsiteY33" fmla="*/ 1992207 h 4700693"/>
              <a:gd name="connsiteX34" fmla="*/ 6672580 w 6672580"/>
              <a:gd name="connsiteY34" fmla="*/ 1862667 h 4700693"/>
              <a:gd name="connsiteX35" fmla="*/ 6370320 w 6672580"/>
              <a:gd name="connsiteY35" fmla="*/ 92287 h 4700693"/>
              <a:gd name="connsiteX36" fmla="*/ 6172200 w 6672580"/>
              <a:gd name="connsiteY36" fmla="*/ 215900 h 4700693"/>
              <a:gd name="connsiteX37" fmla="*/ 5991014 w 6672580"/>
              <a:gd name="connsiteY37" fmla="*/ 308187 h 4700693"/>
              <a:gd name="connsiteX38" fmla="*/ 5868247 w 6672580"/>
              <a:gd name="connsiteY38" fmla="*/ 178647 h 4700693"/>
              <a:gd name="connsiteX39" fmla="*/ 5720080 w 6672580"/>
              <a:gd name="connsiteY39" fmla="*/ 239607 h 4700693"/>
              <a:gd name="connsiteX40" fmla="*/ 5186680 w 6672580"/>
              <a:gd name="connsiteY40" fmla="*/ 800100 h 4700693"/>
              <a:gd name="connsiteX41" fmla="*/ 4730326 w 6672580"/>
              <a:gd name="connsiteY41" fmla="*/ 574040 h 4700693"/>
              <a:gd name="connsiteX42" fmla="*/ 4417060 w 6672580"/>
              <a:gd name="connsiteY42" fmla="*/ 425027 h 4700693"/>
              <a:gd name="connsiteX43" fmla="*/ 4117340 w 6672580"/>
              <a:gd name="connsiteY43" fmla="*/ 483447 h 4700693"/>
              <a:gd name="connsiteX44" fmla="*/ 3780366 w 6672580"/>
              <a:gd name="connsiteY44" fmla="*/ 101601 h 4700693"/>
              <a:gd name="connsiteX45" fmla="*/ 3202940 w 6672580"/>
              <a:gd name="connsiteY45" fmla="*/ 199813 h 4700693"/>
              <a:gd name="connsiteX46" fmla="*/ 3032760 w 6672580"/>
              <a:gd name="connsiteY46" fmla="*/ 225213 h 4700693"/>
              <a:gd name="connsiteX47" fmla="*/ 2913380 w 6672580"/>
              <a:gd name="connsiteY47" fmla="*/ 47414 h 4700693"/>
              <a:gd name="connsiteX48" fmla="*/ 2597573 w 6672580"/>
              <a:gd name="connsiteY48"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2043856 w 6672580"/>
              <a:gd name="connsiteY17" fmla="*/ 4582160 h 4700693"/>
              <a:gd name="connsiteX18" fmla="*/ 2120055 w 6672580"/>
              <a:gd name="connsiteY18" fmla="*/ 4472094 h 4700693"/>
              <a:gd name="connsiteX19" fmla="*/ 2399456 w 6672580"/>
              <a:gd name="connsiteY19" fmla="*/ 4565227 h 4700693"/>
              <a:gd name="connsiteX20" fmla="*/ 3042921 w 6672580"/>
              <a:gd name="connsiteY20" fmla="*/ 4700693 h 4700693"/>
              <a:gd name="connsiteX21" fmla="*/ 3728722 w 6672580"/>
              <a:gd name="connsiteY21" fmla="*/ 4514427 h 4700693"/>
              <a:gd name="connsiteX22" fmla="*/ 4380655 w 6672580"/>
              <a:gd name="connsiteY22" fmla="*/ 4133427 h 4700693"/>
              <a:gd name="connsiteX23" fmla="*/ 4516122 w 6672580"/>
              <a:gd name="connsiteY23" fmla="*/ 3828628 h 4700693"/>
              <a:gd name="connsiteX24" fmla="*/ 5127413 w 6672580"/>
              <a:gd name="connsiteY24" fmla="*/ 3108960 h 4700693"/>
              <a:gd name="connsiteX25" fmla="*/ 5270500 w 6672580"/>
              <a:gd name="connsiteY25" fmla="*/ 2906607 h 4700693"/>
              <a:gd name="connsiteX26" fmla="*/ 5430520 w 6672580"/>
              <a:gd name="connsiteY26" fmla="*/ 2777067 h 4700693"/>
              <a:gd name="connsiteX27" fmla="*/ 5742940 w 6672580"/>
              <a:gd name="connsiteY27" fmla="*/ 2647527 h 4700693"/>
              <a:gd name="connsiteX28" fmla="*/ 5788660 w 6672580"/>
              <a:gd name="connsiteY28" fmla="*/ 2556087 h 4700693"/>
              <a:gd name="connsiteX29" fmla="*/ 5963920 w 6672580"/>
              <a:gd name="connsiteY29" fmla="*/ 2327487 h 4700693"/>
              <a:gd name="connsiteX30" fmla="*/ 6032500 w 6672580"/>
              <a:gd name="connsiteY30" fmla="*/ 2297007 h 4700693"/>
              <a:gd name="connsiteX31" fmla="*/ 6154420 w 6672580"/>
              <a:gd name="connsiteY31" fmla="*/ 2251287 h 4700693"/>
              <a:gd name="connsiteX32" fmla="*/ 6268720 w 6672580"/>
              <a:gd name="connsiteY32" fmla="*/ 2098887 h 4700693"/>
              <a:gd name="connsiteX33" fmla="*/ 6649720 w 6672580"/>
              <a:gd name="connsiteY33" fmla="*/ 1992207 h 4700693"/>
              <a:gd name="connsiteX34" fmla="*/ 6672580 w 6672580"/>
              <a:gd name="connsiteY34" fmla="*/ 1862667 h 4700693"/>
              <a:gd name="connsiteX35" fmla="*/ 6370320 w 6672580"/>
              <a:gd name="connsiteY35" fmla="*/ 92287 h 4700693"/>
              <a:gd name="connsiteX36" fmla="*/ 6172200 w 6672580"/>
              <a:gd name="connsiteY36" fmla="*/ 215900 h 4700693"/>
              <a:gd name="connsiteX37" fmla="*/ 5991014 w 6672580"/>
              <a:gd name="connsiteY37" fmla="*/ 308187 h 4700693"/>
              <a:gd name="connsiteX38" fmla="*/ 5868247 w 6672580"/>
              <a:gd name="connsiteY38" fmla="*/ 178647 h 4700693"/>
              <a:gd name="connsiteX39" fmla="*/ 5720080 w 6672580"/>
              <a:gd name="connsiteY39" fmla="*/ 239607 h 4700693"/>
              <a:gd name="connsiteX40" fmla="*/ 5186680 w 6672580"/>
              <a:gd name="connsiteY40" fmla="*/ 800100 h 4700693"/>
              <a:gd name="connsiteX41" fmla="*/ 4730326 w 6672580"/>
              <a:gd name="connsiteY41" fmla="*/ 574040 h 4700693"/>
              <a:gd name="connsiteX42" fmla="*/ 4417060 w 6672580"/>
              <a:gd name="connsiteY42" fmla="*/ 425027 h 4700693"/>
              <a:gd name="connsiteX43" fmla="*/ 4117340 w 6672580"/>
              <a:gd name="connsiteY43" fmla="*/ 483447 h 4700693"/>
              <a:gd name="connsiteX44" fmla="*/ 3780366 w 6672580"/>
              <a:gd name="connsiteY44" fmla="*/ 101601 h 4700693"/>
              <a:gd name="connsiteX45" fmla="*/ 3202940 w 6672580"/>
              <a:gd name="connsiteY45" fmla="*/ 199813 h 4700693"/>
              <a:gd name="connsiteX46" fmla="*/ 3032760 w 6672580"/>
              <a:gd name="connsiteY46" fmla="*/ 225213 h 4700693"/>
              <a:gd name="connsiteX47" fmla="*/ 2913380 w 6672580"/>
              <a:gd name="connsiteY47" fmla="*/ 47414 h 4700693"/>
              <a:gd name="connsiteX48" fmla="*/ 2597573 w 6672580"/>
              <a:gd name="connsiteY48"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1281855 w 6672580"/>
              <a:gd name="connsiteY17" fmla="*/ 2990427 h 4700693"/>
              <a:gd name="connsiteX18" fmla="*/ 2043856 w 6672580"/>
              <a:gd name="connsiteY18" fmla="*/ 4582160 h 4700693"/>
              <a:gd name="connsiteX19" fmla="*/ 2120055 w 6672580"/>
              <a:gd name="connsiteY19" fmla="*/ 4472094 h 4700693"/>
              <a:gd name="connsiteX20" fmla="*/ 2399456 w 6672580"/>
              <a:gd name="connsiteY20" fmla="*/ 4565227 h 4700693"/>
              <a:gd name="connsiteX21" fmla="*/ 3042921 w 6672580"/>
              <a:gd name="connsiteY21" fmla="*/ 4700693 h 4700693"/>
              <a:gd name="connsiteX22" fmla="*/ 3728722 w 6672580"/>
              <a:gd name="connsiteY22" fmla="*/ 4514427 h 4700693"/>
              <a:gd name="connsiteX23" fmla="*/ 4380655 w 6672580"/>
              <a:gd name="connsiteY23" fmla="*/ 4133427 h 4700693"/>
              <a:gd name="connsiteX24" fmla="*/ 4516122 w 6672580"/>
              <a:gd name="connsiteY24" fmla="*/ 3828628 h 4700693"/>
              <a:gd name="connsiteX25" fmla="*/ 5127413 w 6672580"/>
              <a:gd name="connsiteY25" fmla="*/ 3108960 h 4700693"/>
              <a:gd name="connsiteX26" fmla="*/ 5270500 w 6672580"/>
              <a:gd name="connsiteY26" fmla="*/ 2906607 h 4700693"/>
              <a:gd name="connsiteX27" fmla="*/ 5430520 w 6672580"/>
              <a:gd name="connsiteY27" fmla="*/ 2777067 h 4700693"/>
              <a:gd name="connsiteX28" fmla="*/ 5742940 w 6672580"/>
              <a:gd name="connsiteY28" fmla="*/ 2647527 h 4700693"/>
              <a:gd name="connsiteX29" fmla="*/ 5788660 w 6672580"/>
              <a:gd name="connsiteY29" fmla="*/ 2556087 h 4700693"/>
              <a:gd name="connsiteX30" fmla="*/ 5963920 w 6672580"/>
              <a:gd name="connsiteY30" fmla="*/ 2327487 h 4700693"/>
              <a:gd name="connsiteX31" fmla="*/ 6032500 w 6672580"/>
              <a:gd name="connsiteY31" fmla="*/ 2297007 h 4700693"/>
              <a:gd name="connsiteX32" fmla="*/ 6154420 w 6672580"/>
              <a:gd name="connsiteY32" fmla="*/ 2251287 h 4700693"/>
              <a:gd name="connsiteX33" fmla="*/ 6268720 w 6672580"/>
              <a:gd name="connsiteY33" fmla="*/ 2098887 h 4700693"/>
              <a:gd name="connsiteX34" fmla="*/ 6649720 w 6672580"/>
              <a:gd name="connsiteY34" fmla="*/ 1992207 h 4700693"/>
              <a:gd name="connsiteX35" fmla="*/ 6672580 w 6672580"/>
              <a:gd name="connsiteY35" fmla="*/ 1862667 h 4700693"/>
              <a:gd name="connsiteX36" fmla="*/ 6370320 w 6672580"/>
              <a:gd name="connsiteY36" fmla="*/ 92287 h 4700693"/>
              <a:gd name="connsiteX37" fmla="*/ 6172200 w 6672580"/>
              <a:gd name="connsiteY37" fmla="*/ 215900 h 4700693"/>
              <a:gd name="connsiteX38" fmla="*/ 5991014 w 6672580"/>
              <a:gd name="connsiteY38" fmla="*/ 308187 h 4700693"/>
              <a:gd name="connsiteX39" fmla="*/ 5868247 w 6672580"/>
              <a:gd name="connsiteY39" fmla="*/ 178647 h 4700693"/>
              <a:gd name="connsiteX40" fmla="*/ 5720080 w 6672580"/>
              <a:gd name="connsiteY40" fmla="*/ 239607 h 4700693"/>
              <a:gd name="connsiteX41" fmla="*/ 5186680 w 6672580"/>
              <a:gd name="connsiteY41" fmla="*/ 800100 h 4700693"/>
              <a:gd name="connsiteX42" fmla="*/ 4730326 w 6672580"/>
              <a:gd name="connsiteY42" fmla="*/ 574040 h 4700693"/>
              <a:gd name="connsiteX43" fmla="*/ 4417060 w 6672580"/>
              <a:gd name="connsiteY43" fmla="*/ 425027 h 4700693"/>
              <a:gd name="connsiteX44" fmla="*/ 4117340 w 6672580"/>
              <a:gd name="connsiteY44" fmla="*/ 483447 h 4700693"/>
              <a:gd name="connsiteX45" fmla="*/ 3780366 w 6672580"/>
              <a:gd name="connsiteY45" fmla="*/ 101601 h 4700693"/>
              <a:gd name="connsiteX46" fmla="*/ 3202940 w 6672580"/>
              <a:gd name="connsiteY46" fmla="*/ 199813 h 4700693"/>
              <a:gd name="connsiteX47" fmla="*/ 3032760 w 6672580"/>
              <a:gd name="connsiteY47" fmla="*/ 225213 h 4700693"/>
              <a:gd name="connsiteX48" fmla="*/ 2913380 w 6672580"/>
              <a:gd name="connsiteY48" fmla="*/ 47414 h 4700693"/>
              <a:gd name="connsiteX49" fmla="*/ 2597573 w 6672580"/>
              <a:gd name="connsiteY49"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1722122 w 6672580"/>
              <a:gd name="connsiteY17" fmla="*/ 4624494 h 4700693"/>
              <a:gd name="connsiteX18" fmla="*/ 2043856 w 6672580"/>
              <a:gd name="connsiteY18" fmla="*/ 4582160 h 4700693"/>
              <a:gd name="connsiteX19" fmla="*/ 2120055 w 6672580"/>
              <a:gd name="connsiteY19" fmla="*/ 4472094 h 4700693"/>
              <a:gd name="connsiteX20" fmla="*/ 2399456 w 6672580"/>
              <a:gd name="connsiteY20" fmla="*/ 4565227 h 4700693"/>
              <a:gd name="connsiteX21" fmla="*/ 3042921 w 6672580"/>
              <a:gd name="connsiteY21" fmla="*/ 4700693 h 4700693"/>
              <a:gd name="connsiteX22" fmla="*/ 3728722 w 6672580"/>
              <a:gd name="connsiteY22" fmla="*/ 4514427 h 4700693"/>
              <a:gd name="connsiteX23" fmla="*/ 4380655 w 6672580"/>
              <a:gd name="connsiteY23" fmla="*/ 4133427 h 4700693"/>
              <a:gd name="connsiteX24" fmla="*/ 4516122 w 6672580"/>
              <a:gd name="connsiteY24" fmla="*/ 3828628 h 4700693"/>
              <a:gd name="connsiteX25" fmla="*/ 5127413 w 6672580"/>
              <a:gd name="connsiteY25" fmla="*/ 3108960 h 4700693"/>
              <a:gd name="connsiteX26" fmla="*/ 5270500 w 6672580"/>
              <a:gd name="connsiteY26" fmla="*/ 2906607 h 4700693"/>
              <a:gd name="connsiteX27" fmla="*/ 5430520 w 6672580"/>
              <a:gd name="connsiteY27" fmla="*/ 2777067 h 4700693"/>
              <a:gd name="connsiteX28" fmla="*/ 5742940 w 6672580"/>
              <a:gd name="connsiteY28" fmla="*/ 2647527 h 4700693"/>
              <a:gd name="connsiteX29" fmla="*/ 5788660 w 6672580"/>
              <a:gd name="connsiteY29" fmla="*/ 2556087 h 4700693"/>
              <a:gd name="connsiteX30" fmla="*/ 5963920 w 6672580"/>
              <a:gd name="connsiteY30" fmla="*/ 2327487 h 4700693"/>
              <a:gd name="connsiteX31" fmla="*/ 6032500 w 6672580"/>
              <a:gd name="connsiteY31" fmla="*/ 2297007 h 4700693"/>
              <a:gd name="connsiteX32" fmla="*/ 6154420 w 6672580"/>
              <a:gd name="connsiteY32" fmla="*/ 2251287 h 4700693"/>
              <a:gd name="connsiteX33" fmla="*/ 6268720 w 6672580"/>
              <a:gd name="connsiteY33" fmla="*/ 2098887 h 4700693"/>
              <a:gd name="connsiteX34" fmla="*/ 6649720 w 6672580"/>
              <a:gd name="connsiteY34" fmla="*/ 1992207 h 4700693"/>
              <a:gd name="connsiteX35" fmla="*/ 6672580 w 6672580"/>
              <a:gd name="connsiteY35" fmla="*/ 1862667 h 4700693"/>
              <a:gd name="connsiteX36" fmla="*/ 6370320 w 6672580"/>
              <a:gd name="connsiteY36" fmla="*/ 92287 h 4700693"/>
              <a:gd name="connsiteX37" fmla="*/ 6172200 w 6672580"/>
              <a:gd name="connsiteY37" fmla="*/ 215900 h 4700693"/>
              <a:gd name="connsiteX38" fmla="*/ 5991014 w 6672580"/>
              <a:gd name="connsiteY38" fmla="*/ 308187 h 4700693"/>
              <a:gd name="connsiteX39" fmla="*/ 5868247 w 6672580"/>
              <a:gd name="connsiteY39" fmla="*/ 178647 h 4700693"/>
              <a:gd name="connsiteX40" fmla="*/ 5720080 w 6672580"/>
              <a:gd name="connsiteY40" fmla="*/ 239607 h 4700693"/>
              <a:gd name="connsiteX41" fmla="*/ 5186680 w 6672580"/>
              <a:gd name="connsiteY41" fmla="*/ 800100 h 4700693"/>
              <a:gd name="connsiteX42" fmla="*/ 4730326 w 6672580"/>
              <a:gd name="connsiteY42" fmla="*/ 574040 h 4700693"/>
              <a:gd name="connsiteX43" fmla="*/ 4417060 w 6672580"/>
              <a:gd name="connsiteY43" fmla="*/ 425027 h 4700693"/>
              <a:gd name="connsiteX44" fmla="*/ 4117340 w 6672580"/>
              <a:gd name="connsiteY44" fmla="*/ 483447 h 4700693"/>
              <a:gd name="connsiteX45" fmla="*/ 3780366 w 6672580"/>
              <a:gd name="connsiteY45" fmla="*/ 101601 h 4700693"/>
              <a:gd name="connsiteX46" fmla="*/ 3202940 w 6672580"/>
              <a:gd name="connsiteY46" fmla="*/ 199813 h 4700693"/>
              <a:gd name="connsiteX47" fmla="*/ 3032760 w 6672580"/>
              <a:gd name="connsiteY47" fmla="*/ 225213 h 4700693"/>
              <a:gd name="connsiteX48" fmla="*/ 2913380 w 6672580"/>
              <a:gd name="connsiteY48" fmla="*/ 47414 h 4700693"/>
              <a:gd name="connsiteX49" fmla="*/ 2597573 w 6672580"/>
              <a:gd name="connsiteY49"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1129455 w 6672580"/>
              <a:gd name="connsiteY17" fmla="*/ 2956560 h 4700693"/>
              <a:gd name="connsiteX18" fmla="*/ 1722122 w 6672580"/>
              <a:gd name="connsiteY18" fmla="*/ 4624494 h 4700693"/>
              <a:gd name="connsiteX19" fmla="*/ 2043856 w 6672580"/>
              <a:gd name="connsiteY19" fmla="*/ 4582160 h 4700693"/>
              <a:gd name="connsiteX20" fmla="*/ 2120055 w 6672580"/>
              <a:gd name="connsiteY20" fmla="*/ 4472094 h 4700693"/>
              <a:gd name="connsiteX21" fmla="*/ 2399456 w 6672580"/>
              <a:gd name="connsiteY21" fmla="*/ 4565227 h 4700693"/>
              <a:gd name="connsiteX22" fmla="*/ 3042921 w 6672580"/>
              <a:gd name="connsiteY22" fmla="*/ 4700693 h 4700693"/>
              <a:gd name="connsiteX23" fmla="*/ 3728722 w 6672580"/>
              <a:gd name="connsiteY23" fmla="*/ 4514427 h 4700693"/>
              <a:gd name="connsiteX24" fmla="*/ 4380655 w 6672580"/>
              <a:gd name="connsiteY24" fmla="*/ 4133427 h 4700693"/>
              <a:gd name="connsiteX25" fmla="*/ 4516122 w 6672580"/>
              <a:gd name="connsiteY25" fmla="*/ 3828628 h 4700693"/>
              <a:gd name="connsiteX26" fmla="*/ 5127413 w 6672580"/>
              <a:gd name="connsiteY26" fmla="*/ 3108960 h 4700693"/>
              <a:gd name="connsiteX27" fmla="*/ 5270500 w 6672580"/>
              <a:gd name="connsiteY27" fmla="*/ 2906607 h 4700693"/>
              <a:gd name="connsiteX28" fmla="*/ 5430520 w 6672580"/>
              <a:gd name="connsiteY28" fmla="*/ 2777067 h 4700693"/>
              <a:gd name="connsiteX29" fmla="*/ 5742940 w 6672580"/>
              <a:gd name="connsiteY29" fmla="*/ 2647527 h 4700693"/>
              <a:gd name="connsiteX30" fmla="*/ 5788660 w 6672580"/>
              <a:gd name="connsiteY30" fmla="*/ 2556087 h 4700693"/>
              <a:gd name="connsiteX31" fmla="*/ 5963920 w 6672580"/>
              <a:gd name="connsiteY31" fmla="*/ 2327487 h 4700693"/>
              <a:gd name="connsiteX32" fmla="*/ 6032500 w 6672580"/>
              <a:gd name="connsiteY32" fmla="*/ 2297007 h 4700693"/>
              <a:gd name="connsiteX33" fmla="*/ 6154420 w 6672580"/>
              <a:gd name="connsiteY33" fmla="*/ 2251287 h 4700693"/>
              <a:gd name="connsiteX34" fmla="*/ 6268720 w 6672580"/>
              <a:gd name="connsiteY34" fmla="*/ 2098887 h 4700693"/>
              <a:gd name="connsiteX35" fmla="*/ 6649720 w 6672580"/>
              <a:gd name="connsiteY35" fmla="*/ 1992207 h 4700693"/>
              <a:gd name="connsiteX36" fmla="*/ 6672580 w 6672580"/>
              <a:gd name="connsiteY36" fmla="*/ 1862667 h 4700693"/>
              <a:gd name="connsiteX37" fmla="*/ 6370320 w 6672580"/>
              <a:gd name="connsiteY37" fmla="*/ 92287 h 4700693"/>
              <a:gd name="connsiteX38" fmla="*/ 6172200 w 6672580"/>
              <a:gd name="connsiteY38" fmla="*/ 215900 h 4700693"/>
              <a:gd name="connsiteX39" fmla="*/ 5991014 w 6672580"/>
              <a:gd name="connsiteY39" fmla="*/ 308187 h 4700693"/>
              <a:gd name="connsiteX40" fmla="*/ 5868247 w 6672580"/>
              <a:gd name="connsiteY40" fmla="*/ 178647 h 4700693"/>
              <a:gd name="connsiteX41" fmla="*/ 5720080 w 6672580"/>
              <a:gd name="connsiteY41" fmla="*/ 239607 h 4700693"/>
              <a:gd name="connsiteX42" fmla="*/ 5186680 w 6672580"/>
              <a:gd name="connsiteY42" fmla="*/ 800100 h 4700693"/>
              <a:gd name="connsiteX43" fmla="*/ 4730326 w 6672580"/>
              <a:gd name="connsiteY43" fmla="*/ 574040 h 4700693"/>
              <a:gd name="connsiteX44" fmla="*/ 4417060 w 6672580"/>
              <a:gd name="connsiteY44" fmla="*/ 425027 h 4700693"/>
              <a:gd name="connsiteX45" fmla="*/ 4117340 w 6672580"/>
              <a:gd name="connsiteY45" fmla="*/ 483447 h 4700693"/>
              <a:gd name="connsiteX46" fmla="*/ 3780366 w 6672580"/>
              <a:gd name="connsiteY46" fmla="*/ 101601 h 4700693"/>
              <a:gd name="connsiteX47" fmla="*/ 3202940 w 6672580"/>
              <a:gd name="connsiteY47" fmla="*/ 199813 h 4700693"/>
              <a:gd name="connsiteX48" fmla="*/ 3032760 w 6672580"/>
              <a:gd name="connsiteY48" fmla="*/ 225213 h 4700693"/>
              <a:gd name="connsiteX49" fmla="*/ 2913380 w 6672580"/>
              <a:gd name="connsiteY49" fmla="*/ 47414 h 4700693"/>
              <a:gd name="connsiteX50" fmla="*/ 2597573 w 6672580"/>
              <a:gd name="connsiteY50"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1612055 w 6672580"/>
              <a:gd name="connsiteY17" fmla="*/ 4251960 h 4700693"/>
              <a:gd name="connsiteX18" fmla="*/ 1722122 w 6672580"/>
              <a:gd name="connsiteY18" fmla="*/ 4624494 h 4700693"/>
              <a:gd name="connsiteX19" fmla="*/ 2043856 w 6672580"/>
              <a:gd name="connsiteY19" fmla="*/ 4582160 h 4700693"/>
              <a:gd name="connsiteX20" fmla="*/ 2120055 w 6672580"/>
              <a:gd name="connsiteY20" fmla="*/ 4472094 h 4700693"/>
              <a:gd name="connsiteX21" fmla="*/ 2399456 w 6672580"/>
              <a:gd name="connsiteY21" fmla="*/ 4565227 h 4700693"/>
              <a:gd name="connsiteX22" fmla="*/ 3042921 w 6672580"/>
              <a:gd name="connsiteY22" fmla="*/ 4700693 h 4700693"/>
              <a:gd name="connsiteX23" fmla="*/ 3728722 w 6672580"/>
              <a:gd name="connsiteY23" fmla="*/ 4514427 h 4700693"/>
              <a:gd name="connsiteX24" fmla="*/ 4380655 w 6672580"/>
              <a:gd name="connsiteY24" fmla="*/ 4133427 h 4700693"/>
              <a:gd name="connsiteX25" fmla="*/ 4516122 w 6672580"/>
              <a:gd name="connsiteY25" fmla="*/ 3828628 h 4700693"/>
              <a:gd name="connsiteX26" fmla="*/ 5127413 w 6672580"/>
              <a:gd name="connsiteY26" fmla="*/ 3108960 h 4700693"/>
              <a:gd name="connsiteX27" fmla="*/ 5270500 w 6672580"/>
              <a:gd name="connsiteY27" fmla="*/ 2906607 h 4700693"/>
              <a:gd name="connsiteX28" fmla="*/ 5430520 w 6672580"/>
              <a:gd name="connsiteY28" fmla="*/ 2777067 h 4700693"/>
              <a:gd name="connsiteX29" fmla="*/ 5742940 w 6672580"/>
              <a:gd name="connsiteY29" fmla="*/ 2647527 h 4700693"/>
              <a:gd name="connsiteX30" fmla="*/ 5788660 w 6672580"/>
              <a:gd name="connsiteY30" fmla="*/ 2556087 h 4700693"/>
              <a:gd name="connsiteX31" fmla="*/ 5963920 w 6672580"/>
              <a:gd name="connsiteY31" fmla="*/ 2327487 h 4700693"/>
              <a:gd name="connsiteX32" fmla="*/ 6032500 w 6672580"/>
              <a:gd name="connsiteY32" fmla="*/ 2297007 h 4700693"/>
              <a:gd name="connsiteX33" fmla="*/ 6154420 w 6672580"/>
              <a:gd name="connsiteY33" fmla="*/ 2251287 h 4700693"/>
              <a:gd name="connsiteX34" fmla="*/ 6268720 w 6672580"/>
              <a:gd name="connsiteY34" fmla="*/ 2098887 h 4700693"/>
              <a:gd name="connsiteX35" fmla="*/ 6649720 w 6672580"/>
              <a:gd name="connsiteY35" fmla="*/ 1992207 h 4700693"/>
              <a:gd name="connsiteX36" fmla="*/ 6672580 w 6672580"/>
              <a:gd name="connsiteY36" fmla="*/ 1862667 h 4700693"/>
              <a:gd name="connsiteX37" fmla="*/ 6370320 w 6672580"/>
              <a:gd name="connsiteY37" fmla="*/ 92287 h 4700693"/>
              <a:gd name="connsiteX38" fmla="*/ 6172200 w 6672580"/>
              <a:gd name="connsiteY38" fmla="*/ 215900 h 4700693"/>
              <a:gd name="connsiteX39" fmla="*/ 5991014 w 6672580"/>
              <a:gd name="connsiteY39" fmla="*/ 308187 h 4700693"/>
              <a:gd name="connsiteX40" fmla="*/ 5868247 w 6672580"/>
              <a:gd name="connsiteY40" fmla="*/ 178647 h 4700693"/>
              <a:gd name="connsiteX41" fmla="*/ 5720080 w 6672580"/>
              <a:gd name="connsiteY41" fmla="*/ 239607 h 4700693"/>
              <a:gd name="connsiteX42" fmla="*/ 5186680 w 6672580"/>
              <a:gd name="connsiteY42" fmla="*/ 800100 h 4700693"/>
              <a:gd name="connsiteX43" fmla="*/ 4730326 w 6672580"/>
              <a:gd name="connsiteY43" fmla="*/ 574040 h 4700693"/>
              <a:gd name="connsiteX44" fmla="*/ 4417060 w 6672580"/>
              <a:gd name="connsiteY44" fmla="*/ 425027 h 4700693"/>
              <a:gd name="connsiteX45" fmla="*/ 4117340 w 6672580"/>
              <a:gd name="connsiteY45" fmla="*/ 483447 h 4700693"/>
              <a:gd name="connsiteX46" fmla="*/ 3780366 w 6672580"/>
              <a:gd name="connsiteY46" fmla="*/ 101601 h 4700693"/>
              <a:gd name="connsiteX47" fmla="*/ 3202940 w 6672580"/>
              <a:gd name="connsiteY47" fmla="*/ 199813 h 4700693"/>
              <a:gd name="connsiteX48" fmla="*/ 3032760 w 6672580"/>
              <a:gd name="connsiteY48" fmla="*/ 225213 h 4700693"/>
              <a:gd name="connsiteX49" fmla="*/ 2913380 w 6672580"/>
              <a:gd name="connsiteY49" fmla="*/ 47414 h 4700693"/>
              <a:gd name="connsiteX50" fmla="*/ 2597573 w 6672580"/>
              <a:gd name="connsiteY50"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1154855 w 6672580"/>
              <a:gd name="connsiteY17" fmla="*/ 2939627 h 4700693"/>
              <a:gd name="connsiteX18" fmla="*/ 1612055 w 6672580"/>
              <a:gd name="connsiteY18" fmla="*/ 4251960 h 4700693"/>
              <a:gd name="connsiteX19" fmla="*/ 1722122 w 6672580"/>
              <a:gd name="connsiteY19" fmla="*/ 4624494 h 4700693"/>
              <a:gd name="connsiteX20" fmla="*/ 2043856 w 6672580"/>
              <a:gd name="connsiteY20" fmla="*/ 4582160 h 4700693"/>
              <a:gd name="connsiteX21" fmla="*/ 2120055 w 6672580"/>
              <a:gd name="connsiteY21" fmla="*/ 4472094 h 4700693"/>
              <a:gd name="connsiteX22" fmla="*/ 2399456 w 6672580"/>
              <a:gd name="connsiteY22" fmla="*/ 4565227 h 4700693"/>
              <a:gd name="connsiteX23" fmla="*/ 3042921 w 6672580"/>
              <a:gd name="connsiteY23" fmla="*/ 4700693 h 4700693"/>
              <a:gd name="connsiteX24" fmla="*/ 3728722 w 6672580"/>
              <a:gd name="connsiteY24" fmla="*/ 4514427 h 4700693"/>
              <a:gd name="connsiteX25" fmla="*/ 4380655 w 6672580"/>
              <a:gd name="connsiteY25" fmla="*/ 4133427 h 4700693"/>
              <a:gd name="connsiteX26" fmla="*/ 4516122 w 6672580"/>
              <a:gd name="connsiteY26" fmla="*/ 3828628 h 4700693"/>
              <a:gd name="connsiteX27" fmla="*/ 5127413 w 6672580"/>
              <a:gd name="connsiteY27" fmla="*/ 3108960 h 4700693"/>
              <a:gd name="connsiteX28" fmla="*/ 5270500 w 6672580"/>
              <a:gd name="connsiteY28" fmla="*/ 2906607 h 4700693"/>
              <a:gd name="connsiteX29" fmla="*/ 5430520 w 6672580"/>
              <a:gd name="connsiteY29" fmla="*/ 2777067 h 4700693"/>
              <a:gd name="connsiteX30" fmla="*/ 5742940 w 6672580"/>
              <a:gd name="connsiteY30" fmla="*/ 2647527 h 4700693"/>
              <a:gd name="connsiteX31" fmla="*/ 5788660 w 6672580"/>
              <a:gd name="connsiteY31" fmla="*/ 2556087 h 4700693"/>
              <a:gd name="connsiteX32" fmla="*/ 5963920 w 6672580"/>
              <a:gd name="connsiteY32" fmla="*/ 2327487 h 4700693"/>
              <a:gd name="connsiteX33" fmla="*/ 6032500 w 6672580"/>
              <a:gd name="connsiteY33" fmla="*/ 2297007 h 4700693"/>
              <a:gd name="connsiteX34" fmla="*/ 6154420 w 6672580"/>
              <a:gd name="connsiteY34" fmla="*/ 2251287 h 4700693"/>
              <a:gd name="connsiteX35" fmla="*/ 6268720 w 6672580"/>
              <a:gd name="connsiteY35" fmla="*/ 2098887 h 4700693"/>
              <a:gd name="connsiteX36" fmla="*/ 6649720 w 6672580"/>
              <a:gd name="connsiteY36" fmla="*/ 1992207 h 4700693"/>
              <a:gd name="connsiteX37" fmla="*/ 6672580 w 6672580"/>
              <a:gd name="connsiteY37" fmla="*/ 1862667 h 4700693"/>
              <a:gd name="connsiteX38" fmla="*/ 6370320 w 6672580"/>
              <a:gd name="connsiteY38" fmla="*/ 92287 h 4700693"/>
              <a:gd name="connsiteX39" fmla="*/ 6172200 w 6672580"/>
              <a:gd name="connsiteY39" fmla="*/ 215900 h 4700693"/>
              <a:gd name="connsiteX40" fmla="*/ 5991014 w 6672580"/>
              <a:gd name="connsiteY40" fmla="*/ 308187 h 4700693"/>
              <a:gd name="connsiteX41" fmla="*/ 5868247 w 6672580"/>
              <a:gd name="connsiteY41" fmla="*/ 178647 h 4700693"/>
              <a:gd name="connsiteX42" fmla="*/ 5720080 w 6672580"/>
              <a:gd name="connsiteY42" fmla="*/ 239607 h 4700693"/>
              <a:gd name="connsiteX43" fmla="*/ 5186680 w 6672580"/>
              <a:gd name="connsiteY43" fmla="*/ 800100 h 4700693"/>
              <a:gd name="connsiteX44" fmla="*/ 4730326 w 6672580"/>
              <a:gd name="connsiteY44" fmla="*/ 574040 h 4700693"/>
              <a:gd name="connsiteX45" fmla="*/ 4417060 w 6672580"/>
              <a:gd name="connsiteY45" fmla="*/ 425027 h 4700693"/>
              <a:gd name="connsiteX46" fmla="*/ 4117340 w 6672580"/>
              <a:gd name="connsiteY46" fmla="*/ 483447 h 4700693"/>
              <a:gd name="connsiteX47" fmla="*/ 3780366 w 6672580"/>
              <a:gd name="connsiteY47" fmla="*/ 101601 h 4700693"/>
              <a:gd name="connsiteX48" fmla="*/ 3202940 w 6672580"/>
              <a:gd name="connsiteY48" fmla="*/ 199813 h 4700693"/>
              <a:gd name="connsiteX49" fmla="*/ 3032760 w 6672580"/>
              <a:gd name="connsiteY49" fmla="*/ 225213 h 4700693"/>
              <a:gd name="connsiteX50" fmla="*/ 2913380 w 6672580"/>
              <a:gd name="connsiteY50" fmla="*/ 47414 h 4700693"/>
              <a:gd name="connsiteX51" fmla="*/ 2597573 w 6672580"/>
              <a:gd name="connsiteY51"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1510455 w 6672580"/>
              <a:gd name="connsiteY17" fmla="*/ 4218094 h 4700693"/>
              <a:gd name="connsiteX18" fmla="*/ 1612055 w 6672580"/>
              <a:gd name="connsiteY18" fmla="*/ 4251960 h 4700693"/>
              <a:gd name="connsiteX19" fmla="*/ 1722122 w 6672580"/>
              <a:gd name="connsiteY19" fmla="*/ 4624494 h 4700693"/>
              <a:gd name="connsiteX20" fmla="*/ 2043856 w 6672580"/>
              <a:gd name="connsiteY20" fmla="*/ 4582160 h 4700693"/>
              <a:gd name="connsiteX21" fmla="*/ 2120055 w 6672580"/>
              <a:gd name="connsiteY21" fmla="*/ 4472094 h 4700693"/>
              <a:gd name="connsiteX22" fmla="*/ 2399456 w 6672580"/>
              <a:gd name="connsiteY22" fmla="*/ 4565227 h 4700693"/>
              <a:gd name="connsiteX23" fmla="*/ 3042921 w 6672580"/>
              <a:gd name="connsiteY23" fmla="*/ 4700693 h 4700693"/>
              <a:gd name="connsiteX24" fmla="*/ 3728722 w 6672580"/>
              <a:gd name="connsiteY24" fmla="*/ 4514427 h 4700693"/>
              <a:gd name="connsiteX25" fmla="*/ 4380655 w 6672580"/>
              <a:gd name="connsiteY25" fmla="*/ 4133427 h 4700693"/>
              <a:gd name="connsiteX26" fmla="*/ 4516122 w 6672580"/>
              <a:gd name="connsiteY26" fmla="*/ 3828628 h 4700693"/>
              <a:gd name="connsiteX27" fmla="*/ 5127413 w 6672580"/>
              <a:gd name="connsiteY27" fmla="*/ 3108960 h 4700693"/>
              <a:gd name="connsiteX28" fmla="*/ 5270500 w 6672580"/>
              <a:gd name="connsiteY28" fmla="*/ 2906607 h 4700693"/>
              <a:gd name="connsiteX29" fmla="*/ 5430520 w 6672580"/>
              <a:gd name="connsiteY29" fmla="*/ 2777067 h 4700693"/>
              <a:gd name="connsiteX30" fmla="*/ 5742940 w 6672580"/>
              <a:gd name="connsiteY30" fmla="*/ 2647527 h 4700693"/>
              <a:gd name="connsiteX31" fmla="*/ 5788660 w 6672580"/>
              <a:gd name="connsiteY31" fmla="*/ 2556087 h 4700693"/>
              <a:gd name="connsiteX32" fmla="*/ 5963920 w 6672580"/>
              <a:gd name="connsiteY32" fmla="*/ 2327487 h 4700693"/>
              <a:gd name="connsiteX33" fmla="*/ 6032500 w 6672580"/>
              <a:gd name="connsiteY33" fmla="*/ 2297007 h 4700693"/>
              <a:gd name="connsiteX34" fmla="*/ 6154420 w 6672580"/>
              <a:gd name="connsiteY34" fmla="*/ 2251287 h 4700693"/>
              <a:gd name="connsiteX35" fmla="*/ 6268720 w 6672580"/>
              <a:gd name="connsiteY35" fmla="*/ 2098887 h 4700693"/>
              <a:gd name="connsiteX36" fmla="*/ 6649720 w 6672580"/>
              <a:gd name="connsiteY36" fmla="*/ 1992207 h 4700693"/>
              <a:gd name="connsiteX37" fmla="*/ 6672580 w 6672580"/>
              <a:gd name="connsiteY37" fmla="*/ 1862667 h 4700693"/>
              <a:gd name="connsiteX38" fmla="*/ 6370320 w 6672580"/>
              <a:gd name="connsiteY38" fmla="*/ 92287 h 4700693"/>
              <a:gd name="connsiteX39" fmla="*/ 6172200 w 6672580"/>
              <a:gd name="connsiteY39" fmla="*/ 215900 h 4700693"/>
              <a:gd name="connsiteX40" fmla="*/ 5991014 w 6672580"/>
              <a:gd name="connsiteY40" fmla="*/ 308187 h 4700693"/>
              <a:gd name="connsiteX41" fmla="*/ 5868247 w 6672580"/>
              <a:gd name="connsiteY41" fmla="*/ 178647 h 4700693"/>
              <a:gd name="connsiteX42" fmla="*/ 5720080 w 6672580"/>
              <a:gd name="connsiteY42" fmla="*/ 239607 h 4700693"/>
              <a:gd name="connsiteX43" fmla="*/ 5186680 w 6672580"/>
              <a:gd name="connsiteY43" fmla="*/ 800100 h 4700693"/>
              <a:gd name="connsiteX44" fmla="*/ 4730326 w 6672580"/>
              <a:gd name="connsiteY44" fmla="*/ 574040 h 4700693"/>
              <a:gd name="connsiteX45" fmla="*/ 4417060 w 6672580"/>
              <a:gd name="connsiteY45" fmla="*/ 425027 h 4700693"/>
              <a:gd name="connsiteX46" fmla="*/ 4117340 w 6672580"/>
              <a:gd name="connsiteY46" fmla="*/ 483447 h 4700693"/>
              <a:gd name="connsiteX47" fmla="*/ 3780366 w 6672580"/>
              <a:gd name="connsiteY47" fmla="*/ 101601 h 4700693"/>
              <a:gd name="connsiteX48" fmla="*/ 3202940 w 6672580"/>
              <a:gd name="connsiteY48" fmla="*/ 199813 h 4700693"/>
              <a:gd name="connsiteX49" fmla="*/ 3032760 w 6672580"/>
              <a:gd name="connsiteY49" fmla="*/ 225213 h 4700693"/>
              <a:gd name="connsiteX50" fmla="*/ 2913380 w 6672580"/>
              <a:gd name="connsiteY50" fmla="*/ 47414 h 4700693"/>
              <a:gd name="connsiteX51" fmla="*/ 2597573 w 6672580"/>
              <a:gd name="connsiteY51"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1053255 w 6672580"/>
              <a:gd name="connsiteY17" fmla="*/ 2804160 h 4700693"/>
              <a:gd name="connsiteX18" fmla="*/ 1510455 w 6672580"/>
              <a:gd name="connsiteY18" fmla="*/ 4218094 h 4700693"/>
              <a:gd name="connsiteX19" fmla="*/ 1612055 w 6672580"/>
              <a:gd name="connsiteY19" fmla="*/ 4251960 h 4700693"/>
              <a:gd name="connsiteX20" fmla="*/ 1722122 w 6672580"/>
              <a:gd name="connsiteY20" fmla="*/ 4624494 h 4700693"/>
              <a:gd name="connsiteX21" fmla="*/ 2043856 w 6672580"/>
              <a:gd name="connsiteY21" fmla="*/ 4582160 h 4700693"/>
              <a:gd name="connsiteX22" fmla="*/ 2120055 w 6672580"/>
              <a:gd name="connsiteY22" fmla="*/ 4472094 h 4700693"/>
              <a:gd name="connsiteX23" fmla="*/ 2399456 w 6672580"/>
              <a:gd name="connsiteY23" fmla="*/ 4565227 h 4700693"/>
              <a:gd name="connsiteX24" fmla="*/ 3042921 w 6672580"/>
              <a:gd name="connsiteY24" fmla="*/ 4700693 h 4700693"/>
              <a:gd name="connsiteX25" fmla="*/ 3728722 w 6672580"/>
              <a:gd name="connsiteY25" fmla="*/ 4514427 h 4700693"/>
              <a:gd name="connsiteX26" fmla="*/ 4380655 w 6672580"/>
              <a:gd name="connsiteY26" fmla="*/ 4133427 h 4700693"/>
              <a:gd name="connsiteX27" fmla="*/ 4516122 w 6672580"/>
              <a:gd name="connsiteY27" fmla="*/ 3828628 h 4700693"/>
              <a:gd name="connsiteX28" fmla="*/ 5127413 w 6672580"/>
              <a:gd name="connsiteY28" fmla="*/ 3108960 h 4700693"/>
              <a:gd name="connsiteX29" fmla="*/ 5270500 w 6672580"/>
              <a:gd name="connsiteY29" fmla="*/ 2906607 h 4700693"/>
              <a:gd name="connsiteX30" fmla="*/ 5430520 w 6672580"/>
              <a:gd name="connsiteY30" fmla="*/ 2777067 h 4700693"/>
              <a:gd name="connsiteX31" fmla="*/ 5742940 w 6672580"/>
              <a:gd name="connsiteY31" fmla="*/ 2647527 h 4700693"/>
              <a:gd name="connsiteX32" fmla="*/ 5788660 w 6672580"/>
              <a:gd name="connsiteY32" fmla="*/ 2556087 h 4700693"/>
              <a:gd name="connsiteX33" fmla="*/ 5963920 w 6672580"/>
              <a:gd name="connsiteY33" fmla="*/ 2327487 h 4700693"/>
              <a:gd name="connsiteX34" fmla="*/ 6032500 w 6672580"/>
              <a:gd name="connsiteY34" fmla="*/ 2297007 h 4700693"/>
              <a:gd name="connsiteX35" fmla="*/ 6154420 w 6672580"/>
              <a:gd name="connsiteY35" fmla="*/ 2251287 h 4700693"/>
              <a:gd name="connsiteX36" fmla="*/ 6268720 w 6672580"/>
              <a:gd name="connsiteY36" fmla="*/ 2098887 h 4700693"/>
              <a:gd name="connsiteX37" fmla="*/ 6649720 w 6672580"/>
              <a:gd name="connsiteY37" fmla="*/ 1992207 h 4700693"/>
              <a:gd name="connsiteX38" fmla="*/ 6672580 w 6672580"/>
              <a:gd name="connsiteY38" fmla="*/ 1862667 h 4700693"/>
              <a:gd name="connsiteX39" fmla="*/ 6370320 w 6672580"/>
              <a:gd name="connsiteY39" fmla="*/ 92287 h 4700693"/>
              <a:gd name="connsiteX40" fmla="*/ 6172200 w 6672580"/>
              <a:gd name="connsiteY40" fmla="*/ 215900 h 4700693"/>
              <a:gd name="connsiteX41" fmla="*/ 5991014 w 6672580"/>
              <a:gd name="connsiteY41" fmla="*/ 308187 h 4700693"/>
              <a:gd name="connsiteX42" fmla="*/ 5868247 w 6672580"/>
              <a:gd name="connsiteY42" fmla="*/ 178647 h 4700693"/>
              <a:gd name="connsiteX43" fmla="*/ 5720080 w 6672580"/>
              <a:gd name="connsiteY43" fmla="*/ 239607 h 4700693"/>
              <a:gd name="connsiteX44" fmla="*/ 5186680 w 6672580"/>
              <a:gd name="connsiteY44" fmla="*/ 800100 h 4700693"/>
              <a:gd name="connsiteX45" fmla="*/ 4730326 w 6672580"/>
              <a:gd name="connsiteY45" fmla="*/ 574040 h 4700693"/>
              <a:gd name="connsiteX46" fmla="*/ 4417060 w 6672580"/>
              <a:gd name="connsiteY46" fmla="*/ 425027 h 4700693"/>
              <a:gd name="connsiteX47" fmla="*/ 4117340 w 6672580"/>
              <a:gd name="connsiteY47" fmla="*/ 483447 h 4700693"/>
              <a:gd name="connsiteX48" fmla="*/ 3780366 w 6672580"/>
              <a:gd name="connsiteY48" fmla="*/ 101601 h 4700693"/>
              <a:gd name="connsiteX49" fmla="*/ 3202940 w 6672580"/>
              <a:gd name="connsiteY49" fmla="*/ 199813 h 4700693"/>
              <a:gd name="connsiteX50" fmla="*/ 3032760 w 6672580"/>
              <a:gd name="connsiteY50" fmla="*/ 225213 h 4700693"/>
              <a:gd name="connsiteX51" fmla="*/ 2913380 w 6672580"/>
              <a:gd name="connsiteY51" fmla="*/ 47414 h 4700693"/>
              <a:gd name="connsiteX52" fmla="*/ 2597573 w 6672580"/>
              <a:gd name="connsiteY52"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1476588 w 6672580"/>
              <a:gd name="connsiteY17" fmla="*/ 4412827 h 4700693"/>
              <a:gd name="connsiteX18" fmla="*/ 1510455 w 6672580"/>
              <a:gd name="connsiteY18" fmla="*/ 4218094 h 4700693"/>
              <a:gd name="connsiteX19" fmla="*/ 1612055 w 6672580"/>
              <a:gd name="connsiteY19" fmla="*/ 4251960 h 4700693"/>
              <a:gd name="connsiteX20" fmla="*/ 1722122 w 6672580"/>
              <a:gd name="connsiteY20" fmla="*/ 4624494 h 4700693"/>
              <a:gd name="connsiteX21" fmla="*/ 2043856 w 6672580"/>
              <a:gd name="connsiteY21" fmla="*/ 4582160 h 4700693"/>
              <a:gd name="connsiteX22" fmla="*/ 2120055 w 6672580"/>
              <a:gd name="connsiteY22" fmla="*/ 4472094 h 4700693"/>
              <a:gd name="connsiteX23" fmla="*/ 2399456 w 6672580"/>
              <a:gd name="connsiteY23" fmla="*/ 4565227 h 4700693"/>
              <a:gd name="connsiteX24" fmla="*/ 3042921 w 6672580"/>
              <a:gd name="connsiteY24" fmla="*/ 4700693 h 4700693"/>
              <a:gd name="connsiteX25" fmla="*/ 3728722 w 6672580"/>
              <a:gd name="connsiteY25" fmla="*/ 4514427 h 4700693"/>
              <a:gd name="connsiteX26" fmla="*/ 4380655 w 6672580"/>
              <a:gd name="connsiteY26" fmla="*/ 4133427 h 4700693"/>
              <a:gd name="connsiteX27" fmla="*/ 4516122 w 6672580"/>
              <a:gd name="connsiteY27" fmla="*/ 3828628 h 4700693"/>
              <a:gd name="connsiteX28" fmla="*/ 5127413 w 6672580"/>
              <a:gd name="connsiteY28" fmla="*/ 3108960 h 4700693"/>
              <a:gd name="connsiteX29" fmla="*/ 5270500 w 6672580"/>
              <a:gd name="connsiteY29" fmla="*/ 2906607 h 4700693"/>
              <a:gd name="connsiteX30" fmla="*/ 5430520 w 6672580"/>
              <a:gd name="connsiteY30" fmla="*/ 2777067 h 4700693"/>
              <a:gd name="connsiteX31" fmla="*/ 5742940 w 6672580"/>
              <a:gd name="connsiteY31" fmla="*/ 2647527 h 4700693"/>
              <a:gd name="connsiteX32" fmla="*/ 5788660 w 6672580"/>
              <a:gd name="connsiteY32" fmla="*/ 2556087 h 4700693"/>
              <a:gd name="connsiteX33" fmla="*/ 5963920 w 6672580"/>
              <a:gd name="connsiteY33" fmla="*/ 2327487 h 4700693"/>
              <a:gd name="connsiteX34" fmla="*/ 6032500 w 6672580"/>
              <a:gd name="connsiteY34" fmla="*/ 2297007 h 4700693"/>
              <a:gd name="connsiteX35" fmla="*/ 6154420 w 6672580"/>
              <a:gd name="connsiteY35" fmla="*/ 2251287 h 4700693"/>
              <a:gd name="connsiteX36" fmla="*/ 6268720 w 6672580"/>
              <a:gd name="connsiteY36" fmla="*/ 2098887 h 4700693"/>
              <a:gd name="connsiteX37" fmla="*/ 6649720 w 6672580"/>
              <a:gd name="connsiteY37" fmla="*/ 1992207 h 4700693"/>
              <a:gd name="connsiteX38" fmla="*/ 6672580 w 6672580"/>
              <a:gd name="connsiteY38" fmla="*/ 1862667 h 4700693"/>
              <a:gd name="connsiteX39" fmla="*/ 6370320 w 6672580"/>
              <a:gd name="connsiteY39" fmla="*/ 92287 h 4700693"/>
              <a:gd name="connsiteX40" fmla="*/ 6172200 w 6672580"/>
              <a:gd name="connsiteY40" fmla="*/ 215900 h 4700693"/>
              <a:gd name="connsiteX41" fmla="*/ 5991014 w 6672580"/>
              <a:gd name="connsiteY41" fmla="*/ 308187 h 4700693"/>
              <a:gd name="connsiteX42" fmla="*/ 5868247 w 6672580"/>
              <a:gd name="connsiteY42" fmla="*/ 178647 h 4700693"/>
              <a:gd name="connsiteX43" fmla="*/ 5720080 w 6672580"/>
              <a:gd name="connsiteY43" fmla="*/ 239607 h 4700693"/>
              <a:gd name="connsiteX44" fmla="*/ 5186680 w 6672580"/>
              <a:gd name="connsiteY44" fmla="*/ 800100 h 4700693"/>
              <a:gd name="connsiteX45" fmla="*/ 4730326 w 6672580"/>
              <a:gd name="connsiteY45" fmla="*/ 574040 h 4700693"/>
              <a:gd name="connsiteX46" fmla="*/ 4417060 w 6672580"/>
              <a:gd name="connsiteY46" fmla="*/ 425027 h 4700693"/>
              <a:gd name="connsiteX47" fmla="*/ 4117340 w 6672580"/>
              <a:gd name="connsiteY47" fmla="*/ 483447 h 4700693"/>
              <a:gd name="connsiteX48" fmla="*/ 3780366 w 6672580"/>
              <a:gd name="connsiteY48" fmla="*/ 101601 h 4700693"/>
              <a:gd name="connsiteX49" fmla="*/ 3202940 w 6672580"/>
              <a:gd name="connsiteY49" fmla="*/ 199813 h 4700693"/>
              <a:gd name="connsiteX50" fmla="*/ 3032760 w 6672580"/>
              <a:gd name="connsiteY50" fmla="*/ 225213 h 4700693"/>
              <a:gd name="connsiteX51" fmla="*/ 2913380 w 6672580"/>
              <a:gd name="connsiteY51" fmla="*/ 47414 h 4700693"/>
              <a:gd name="connsiteX52" fmla="*/ 2597573 w 6672580"/>
              <a:gd name="connsiteY52"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1010922 w 6672580"/>
              <a:gd name="connsiteY17" fmla="*/ 2838027 h 4700693"/>
              <a:gd name="connsiteX18" fmla="*/ 1476588 w 6672580"/>
              <a:gd name="connsiteY18" fmla="*/ 4412827 h 4700693"/>
              <a:gd name="connsiteX19" fmla="*/ 1510455 w 6672580"/>
              <a:gd name="connsiteY19" fmla="*/ 4218094 h 4700693"/>
              <a:gd name="connsiteX20" fmla="*/ 1612055 w 6672580"/>
              <a:gd name="connsiteY20" fmla="*/ 4251960 h 4700693"/>
              <a:gd name="connsiteX21" fmla="*/ 1722122 w 6672580"/>
              <a:gd name="connsiteY21" fmla="*/ 4624494 h 4700693"/>
              <a:gd name="connsiteX22" fmla="*/ 2043856 w 6672580"/>
              <a:gd name="connsiteY22" fmla="*/ 4582160 h 4700693"/>
              <a:gd name="connsiteX23" fmla="*/ 2120055 w 6672580"/>
              <a:gd name="connsiteY23" fmla="*/ 4472094 h 4700693"/>
              <a:gd name="connsiteX24" fmla="*/ 2399456 w 6672580"/>
              <a:gd name="connsiteY24" fmla="*/ 4565227 h 4700693"/>
              <a:gd name="connsiteX25" fmla="*/ 3042921 w 6672580"/>
              <a:gd name="connsiteY25" fmla="*/ 4700693 h 4700693"/>
              <a:gd name="connsiteX26" fmla="*/ 3728722 w 6672580"/>
              <a:gd name="connsiteY26" fmla="*/ 4514427 h 4700693"/>
              <a:gd name="connsiteX27" fmla="*/ 4380655 w 6672580"/>
              <a:gd name="connsiteY27" fmla="*/ 4133427 h 4700693"/>
              <a:gd name="connsiteX28" fmla="*/ 4516122 w 6672580"/>
              <a:gd name="connsiteY28" fmla="*/ 3828628 h 4700693"/>
              <a:gd name="connsiteX29" fmla="*/ 5127413 w 6672580"/>
              <a:gd name="connsiteY29" fmla="*/ 3108960 h 4700693"/>
              <a:gd name="connsiteX30" fmla="*/ 5270500 w 6672580"/>
              <a:gd name="connsiteY30" fmla="*/ 2906607 h 4700693"/>
              <a:gd name="connsiteX31" fmla="*/ 5430520 w 6672580"/>
              <a:gd name="connsiteY31" fmla="*/ 2777067 h 4700693"/>
              <a:gd name="connsiteX32" fmla="*/ 5742940 w 6672580"/>
              <a:gd name="connsiteY32" fmla="*/ 2647527 h 4700693"/>
              <a:gd name="connsiteX33" fmla="*/ 5788660 w 6672580"/>
              <a:gd name="connsiteY33" fmla="*/ 2556087 h 4700693"/>
              <a:gd name="connsiteX34" fmla="*/ 5963920 w 6672580"/>
              <a:gd name="connsiteY34" fmla="*/ 2327487 h 4700693"/>
              <a:gd name="connsiteX35" fmla="*/ 6032500 w 6672580"/>
              <a:gd name="connsiteY35" fmla="*/ 2297007 h 4700693"/>
              <a:gd name="connsiteX36" fmla="*/ 6154420 w 6672580"/>
              <a:gd name="connsiteY36" fmla="*/ 2251287 h 4700693"/>
              <a:gd name="connsiteX37" fmla="*/ 6268720 w 6672580"/>
              <a:gd name="connsiteY37" fmla="*/ 2098887 h 4700693"/>
              <a:gd name="connsiteX38" fmla="*/ 6649720 w 6672580"/>
              <a:gd name="connsiteY38" fmla="*/ 1992207 h 4700693"/>
              <a:gd name="connsiteX39" fmla="*/ 6672580 w 6672580"/>
              <a:gd name="connsiteY39" fmla="*/ 1862667 h 4700693"/>
              <a:gd name="connsiteX40" fmla="*/ 6370320 w 6672580"/>
              <a:gd name="connsiteY40" fmla="*/ 92287 h 4700693"/>
              <a:gd name="connsiteX41" fmla="*/ 6172200 w 6672580"/>
              <a:gd name="connsiteY41" fmla="*/ 215900 h 4700693"/>
              <a:gd name="connsiteX42" fmla="*/ 5991014 w 6672580"/>
              <a:gd name="connsiteY42" fmla="*/ 308187 h 4700693"/>
              <a:gd name="connsiteX43" fmla="*/ 5868247 w 6672580"/>
              <a:gd name="connsiteY43" fmla="*/ 178647 h 4700693"/>
              <a:gd name="connsiteX44" fmla="*/ 5720080 w 6672580"/>
              <a:gd name="connsiteY44" fmla="*/ 239607 h 4700693"/>
              <a:gd name="connsiteX45" fmla="*/ 5186680 w 6672580"/>
              <a:gd name="connsiteY45" fmla="*/ 800100 h 4700693"/>
              <a:gd name="connsiteX46" fmla="*/ 4730326 w 6672580"/>
              <a:gd name="connsiteY46" fmla="*/ 574040 h 4700693"/>
              <a:gd name="connsiteX47" fmla="*/ 4417060 w 6672580"/>
              <a:gd name="connsiteY47" fmla="*/ 425027 h 4700693"/>
              <a:gd name="connsiteX48" fmla="*/ 4117340 w 6672580"/>
              <a:gd name="connsiteY48" fmla="*/ 483447 h 4700693"/>
              <a:gd name="connsiteX49" fmla="*/ 3780366 w 6672580"/>
              <a:gd name="connsiteY49" fmla="*/ 101601 h 4700693"/>
              <a:gd name="connsiteX50" fmla="*/ 3202940 w 6672580"/>
              <a:gd name="connsiteY50" fmla="*/ 199813 h 4700693"/>
              <a:gd name="connsiteX51" fmla="*/ 3032760 w 6672580"/>
              <a:gd name="connsiteY51" fmla="*/ 225213 h 4700693"/>
              <a:gd name="connsiteX52" fmla="*/ 2913380 w 6672580"/>
              <a:gd name="connsiteY52" fmla="*/ 47414 h 4700693"/>
              <a:gd name="connsiteX53" fmla="*/ 2597573 w 6672580"/>
              <a:gd name="connsiteY53"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1298789 w 6672580"/>
              <a:gd name="connsiteY17" fmla="*/ 4268894 h 4700693"/>
              <a:gd name="connsiteX18" fmla="*/ 1476588 w 6672580"/>
              <a:gd name="connsiteY18" fmla="*/ 4412827 h 4700693"/>
              <a:gd name="connsiteX19" fmla="*/ 1510455 w 6672580"/>
              <a:gd name="connsiteY19" fmla="*/ 4218094 h 4700693"/>
              <a:gd name="connsiteX20" fmla="*/ 1612055 w 6672580"/>
              <a:gd name="connsiteY20" fmla="*/ 4251960 h 4700693"/>
              <a:gd name="connsiteX21" fmla="*/ 1722122 w 6672580"/>
              <a:gd name="connsiteY21" fmla="*/ 4624494 h 4700693"/>
              <a:gd name="connsiteX22" fmla="*/ 2043856 w 6672580"/>
              <a:gd name="connsiteY22" fmla="*/ 4582160 h 4700693"/>
              <a:gd name="connsiteX23" fmla="*/ 2120055 w 6672580"/>
              <a:gd name="connsiteY23" fmla="*/ 4472094 h 4700693"/>
              <a:gd name="connsiteX24" fmla="*/ 2399456 w 6672580"/>
              <a:gd name="connsiteY24" fmla="*/ 4565227 h 4700693"/>
              <a:gd name="connsiteX25" fmla="*/ 3042921 w 6672580"/>
              <a:gd name="connsiteY25" fmla="*/ 4700693 h 4700693"/>
              <a:gd name="connsiteX26" fmla="*/ 3728722 w 6672580"/>
              <a:gd name="connsiteY26" fmla="*/ 4514427 h 4700693"/>
              <a:gd name="connsiteX27" fmla="*/ 4380655 w 6672580"/>
              <a:gd name="connsiteY27" fmla="*/ 4133427 h 4700693"/>
              <a:gd name="connsiteX28" fmla="*/ 4516122 w 6672580"/>
              <a:gd name="connsiteY28" fmla="*/ 3828628 h 4700693"/>
              <a:gd name="connsiteX29" fmla="*/ 5127413 w 6672580"/>
              <a:gd name="connsiteY29" fmla="*/ 3108960 h 4700693"/>
              <a:gd name="connsiteX30" fmla="*/ 5270500 w 6672580"/>
              <a:gd name="connsiteY30" fmla="*/ 2906607 h 4700693"/>
              <a:gd name="connsiteX31" fmla="*/ 5430520 w 6672580"/>
              <a:gd name="connsiteY31" fmla="*/ 2777067 h 4700693"/>
              <a:gd name="connsiteX32" fmla="*/ 5742940 w 6672580"/>
              <a:gd name="connsiteY32" fmla="*/ 2647527 h 4700693"/>
              <a:gd name="connsiteX33" fmla="*/ 5788660 w 6672580"/>
              <a:gd name="connsiteY33" fmla="*/ 2556087 h 4700693"/>
              <a:gd name="connsiteX34" fmla="*/ 5963920 w 6672580"/>
              <a:gd name="connsiteY34" fmla="*/ 2327487 h 4700693"/>
              <a:gd name="connsiteX35" fmla="*/ 6032500 w 6672580"/>
              <a:gd name="connsiteY35" fmla="*/ 2297007 h 4700693"/>
              <a:gd name="connsiteX36" fmla="*/ 6154420 w 6672580"/>
              <a:gd name="connsiteY36" fmla="*/ 2251287 h 4700693"/>
              <a:gd name="connsiteX37" fmla="*/ 6268720 w 6672580"/>
              <a:gd name="connsiteY37" fmla="*/ 2098887 h 4700693"/>
              <a:gd name="connsiteX38" fmla="*/ 6649720 w 6672580"/>
              <a:gd name="connsiteY38" fmla="*/ 1992207 h 4700693"/>
              <a:gd name="connsiteX39" fmla="*/ 6672580 w 6672580"/>
              <a:gd name="connsiteY39" fmla="*/ 1862667 h 4700693"/>
              <a:gd name="connsiteX40" fmla="*/ 6370320 w 6672580"/>
              <a:gd name="connsiteY40" fmla="*/ 92287 h 4700693"/>
              <a:gd name="connsiteX41" fmla="*/ 6172200 w 6672580"/>
              <a:gd name="connsiteY41" fmla="*/ 215900 h 4700693"/>
              <a:gd name="connsiteX42" fmla="*/ 5991014 w 6672580"/>
              <a:gd name="connsiteY42" fmla="*/ 308187 h 4700693"/>
              <a:gd name="connsiteX43" fmla="*/ 5868247 w 6672580"/>
              <a:gd name="connsiteY43" fmla="*/ 178647 h 4700693"/>
              <a:gd name="connsiteX44" fmla="*/ 5720080 w 6672580"/>
              <a:gd name="connsiteY44" fmla="*/ 239607 h 4700693"/>
              <a:gd name="connsiteX45" fmla="*/ 5186680 w 6672580"/>
              <a:gd name="connsiteY45" fmla="*/ 800100 h 4700693"/>
              <a:gd name="connsiteX46" fmla="*/ 4730326 w 6672580"/>
              <a:gd name="connsiteY46" fmla="*/ 574040 h 4700693"/>
              <a:gd name="connsiteX47" fmla="*/ 4417060 w 6672580"/>
              <a:gd name="connsiteY47" fmla="*/ 425027 h 4700693"/>
              <a:gd name="connsiteX48" fmla="*/ 4117340 w 6672580"/>
              <a:gd name="connsiteY48" fmla="*/ 483447 h 4700693"/>
              <a:gd name="connsiteX49" fmla="*/ 3780366 w 6672580"/>
              <a:gd name="connsiteY49" fmla="*/ 101601 h 4700693"/>
              <a:gd name="connsiteX50" fmla="*/ 3202940 w 6672580"/>
              <a:gd name="connsiteY50" fmla="*/ 199813 h 4700693"/>
              <a:gd name="connsiteX51" fmla="*/ 3032760 w 6672580"/>
              <a:gd name="connsiteY51" fmla="*/ 225213 h 4700693"/>
              <a:gd name="connsiteX52" fmla="*/ 2913380 w 6672580"/>
              <a:gd name="connsiteY52" fmla="*/ 47414 h 4700693"/>
              <a:gd name="connsiteX53" fmla="*/ 2597573 w 6672580"/>
              <a:gd name="connsiteY53"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960122 w 6672580"/>
              <a:gd name="connsiteY17" fmla="*/ 2804160 h 4700693"/>
              <a:gd name="connsiteX18" fmla="*/ 1298789 w 6672580"/>
              <a:gd name="connsiteY18" fmla="*/ 4268894 h 4700693"/>
              <a:gd name="connsiteX19" fmla="*/ 1476588 w 6672580"/>
              <a:gd name="connsiteY19" fmla="*/ 4412827 h 4700693"/>
              <a:gd name="connsiteX20" fmla="*/ 1510455 w 6672580"/>
              <a:gd name="connsiteY20" fmla="*/ 4218094 h 4700693"/>
              <a:gd name="connsiteX21" fmla="*/ 1612055 w 6672580"/>
              <a:gd name="connsiteY21" fmla="*/ 4251960 h 4700693"/>
              <a:gd name="connsiteX22" fmla="*/ 1722122 w 6672580"/>
              <a:gd name="connsiteY22" fmla="*/ 4624494 h 4700693"/>
              <a:gd name="connsiteX23" fmla="*/ 2043856 w 6672580"/>
              <a:gd name="connsiteY23" fmla="*/ 4582160 h 4700693"/>
              <a:gd name="connsiteX24" fmla="*/ 2120055 w 6672580"/>
              <a:gd name="connsiteY24" fmla="*/ 4472094 h 4700693"/>
              <a:gd name="connsiteX25" fmla="*/ 2399456 w 6672580"/>
              <a:gd name="connsiteY25" fmla="*/ 4565227 h 4700693"/>
              <a:gd name="connsiteX26" fmla="*/ 3042921 w 6672580"/>
              <a:gd name="connsiteY26" fmla="*/ 4700693 h 4700693"/>
              <a:gd name="connsiteX27" fmla="*/ 3728722 w 6672580"/>
              <a:gd name="connsiteY27" fmla="*/ 4514427 h 4700693"/>
              <a:gd name="connsiteX28" fmla="*/ 4380655 w 6672580"/>
              <a:gd name="connsiteY28" fmla="*/ 4133427 h 4700693"/>
              <a:gd name="connsiteX29" fmla="*/ 4516122 w 6672580"/>
              <a:gd name="connsiteY29" fmla="*/ 3828628 h 4700693"/>
              <a:gd name="connsiteX30" fmla="*/ 5127413 w 6672580"/>
              <a:gd name="connsiteY30" fmla="*/ 3108960 h 4700693"/>
              <a:gd name="connsiteX31" fmla="*/ 5270500 w 6672580"/>
              <a:gd name="connsiteY31" fmla="*/ 2906607 h 4700693"/>
              <a:gd name="connsiteX32" fmla="*/ 5430520 w 6672580"/>
              <a:gd name="connsiteY32" fmla="*/ 2777067 h 4700693"/>
              <a:gd name="connsiteX33" fmla="*/ 5742940 w 6672580"/>
              <a:gd name="connsiteY33" fmla="*/ 2647527 h 4700693"/>
              <a:gd name="connsiteX34" fmla="*/ 5788660 w 6672580"/>
              <a:gd name="connsiteY34" fmla="*/ 2556087 h 4700693"/>
              <a:gd name="connsiteX35" fmla="*/ 5963920 w 6672580"/>
              <a:gd name="connsiteY35" fmla="*/ 2327487 h 4700693"/>
              <a:gd name="connsiteX36" fmla="*/ 6032500 w 6672580"/>
              <a:gd name="connsiteY36" fmla="*/ 2297007 h 4700693"/>
              <a:gd name="connsiteX37" fmla="*/ 6154420 w 6672580"/>
              <a:gd name="connsiteY37" fmla="*/ 2251287 h 4700693"/>
              <a:gd name="connsiteX38" fmla="*/ 6268720 w 6672580"/>
              <a:gd name="connsiteY38" fmla="*/ 2098887 h 4700693"/>
              <a:gd name="connsiteX39" fmla="*/ 6649720 w 6672580"/>
              <a:gd name="connsiteY39" fmla="*/ 1992207 h 4700693"/>
              <a:gd name="connsiteX40" fmla="*/ 6672580 w 6672580"/>
              <a:gd name="connsiteY40" fmla="*/ 1862667 h 4700693"/>
              <a:gd name="connsiteX41" fmla="*/ 6370320 w 6672580"/>
              <a:gd name="connsiteY41" fmla="*/ 92287 h 4700693"/>
              <a:gd name="connsiteX42" fmla="*/ 6172200 w 6672580"/>
              <a:gd name="connsiteY42" fmla="*/ 215900 h 4700693"/>
              <a:gd name="connsiteX43" fmla="*/ 5991014 w 6672580"/>
              <a:gd name="connsiteY43" fmla="*/ 308187 h 4700693"/>
              <a:gd name="connsiteX44" fmla="*/ 5868247 w 6672580"/>
              <a:gd name="connsiteY44" fmla="*/ 178647 h 4700693"/>
              <a:gd name="connsiteX45" fmla="*/ 5720080 w 6672580"/>
              <a:gd name="connsiteY45" fmla="*/ 239607 h 4700693"/>
              <a:gd name="connsiteX46" fmla="*/ 5186680 w 6672580"/>
              <a:gd name="connsiteY46" fmla="*/ 800100 h 4700693"/>
              <a:gd name="connsiteX47" fmla="*/ 4730326 w 6672580"/>
              <a:gd name="connsiteY47" fmla="*/ 574040 h 4700693"/>
              <a:gd name="connsiteX48" fmla="*/ 4417060 w 6672580"/>
              <a:gd name="connsiteY48" fmla="*/ 425027 h 4700693"/>
              <a:gd name="connsiteX49" fmla="*/ 4117340 w 6672580"/>
              <a:gd name="connsiteY49" fmla="*/ 483447 h 4700693"/>
              <a:gd name="connsiteX50" fmla="*/ 3780366 w 6672580"/>
              <a:gd name="connsiteY50" fmla="*/ 101601 h 4700693"/>
              <a:gd name="connsiteX51" fmla="*/ 3202940 w 6672580"/>
              <a:gd name="connsiteY51" fmla="*/ 199813 h 4700693"/>
              <a:gd name="connsiteX52" fmla="*/ 3032760 w 6672580"/>
              <a:gd name="connsiteY52" fmla="*/ 225213 h 4700693"/>
              <a:gd name="connsiteX53" fmla="*/ 2913380 w 6672580"/>
              <a:gd name="connsiteY53" fmla="*/ 47414 h 4700693"/>
              <a:gd name="connsiteX54" fmla="*/ 2597573 w 6672580"/>
              <a:gd name="connsiteY54"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1290322 w 6672580"/>
              <a:gd name="connsiteY17" fmla="*/ 4480560 h 4700693"/>
              <a:gd name="connsiteX18" fmla="*/ 1298789 w 6672580"/>
              <a:gd name="connsiteY18" fmla="*/ 4268894 h 4700693"/>
              <a:gd name="connsiteX19" fmla="*/ 1476588 w 6672580"/>
              <a:gd name="connsiteY19" fmla="*/ 4412827 h 4700693"/>
              <a:gd name="connsiteX20" fmla="*/ 1510455 w 6672580"/>
              <a:gd name="connsiteY20" fmla="*/ 4218094 h 4700693"/>
              <a:gd name="connsiteX21" fmla="*/ 1612055 w 6672580"/>
              <a:gd name="connsiteY21" fmla="*/ 4251960 h 4700693"/>
              <a:gd name="connsiteX22" fmla="*/ 1722122 w 6672580"/>
              <a:gd name="connsiteY22" fmla="*/ 4624494 h 4700693"/>
              <a:gd name="connsiteX23" fmla="*/ 2043856 w 6672580"/>
              <a:gd name="connsiteY23" fmla="*/ 4582160 h 4700693"/>
              <a:gd name="connsiteX24" fmla="*/ 2120055 w 6672580"/>
              <a:gd name="connsiteY24" fmla="*/ 4472094 h 4700693"/>
              <a:gd name="connsiteX25" fmla="*/ 2399456 w 6672580"/>
              <a:gd name="connsiteY25" fmla="*/ 4565227 h 4700693"/>
              <a:gd name="connsiteX26" fmla="*/ 3042921 w 6672580"/>
              <a:gd name="connsiteY26" fmla="*/ 4700693 h 4700693"/>
              <a:gd name="connsiteX27" fmla="*/ 3728722 w 6672580"/>
              <a:gd name="connsiteY27" fmla="*/ 4514427 h 4700693"/>
              <a:gd name="connsiteX28" fmla="*/ 4380655 w 6672580"/>
              <a:gd name="connsiteY28" fmla="*/ 4133427 h 4700693"/>
              <a:gd name="connsiteX29" fmla="*/ 4516122 w 6672580"/>
              <a:gd name="connsiteY29" fmla="*/ 3828628 h 4700693"/>
              <a:gd name="connsiteX30" fmla="*/ 5127413 w 6672580"/>
              <a:gd name="connsiteY30" fmla="*/ 3108960 h 4700693"/>
              <a:gd name="connsiteX31" fmla="*/ 5270500 w 6672580"/>
              <a:gd name="connsiteY31" fmla="*/ 2906607 h 4700693"/>
              <a:gd name="connsiteX32" fmla="*/ 5430520 w 6672580"/>
              <a:gd name="connsiteY32" fmla="*/ 2777067 h 4700693"/>
              <a:gd name="connsiteX33" fmla="*/ 5742940 w 6672580"/>
              <a:gd name="connsiteY33" fmla="*/ 2647527 h 4700693"/>
              <a:gd name="connsiteX34" fmla="*/ 5788660 w 6672580"/>
              <a:gd name="connsiteY34" fmla="*/ 2556087 h 4700693"/>
              <a:gd name="connsiteX35" fmla="*/ 5963920 w 6672580"/>
              <a:gd name="connsiteY35" fmla="*/ 2327487 h 4700693"/>
              <a:gd name="connsiteX36" fmla="*/ 6032500 w 6672580"/>
              <a:gd name="connsiteY36" fmla="*/ 2297007 h 4700693"/>
              <a:gd name="connsiteX37" fmla="*/ 6154420 w 6672580"/>
              <a:gd name="connsiteY37" fmla="*/ 2251287 h 4700693"/>
              <a:gd name="connsiteX38" fmla="*/ 6268720 w 6672580"/>
              <a:gd name="connsiteY38" fmla="*/ 2098887 h 4700693"/>
              <a:gd name="connsiteX39" fmla="*/ 6649720 w 6672580"/>
              <a:gd name="connsiteY39" fmla="*/ 1992207 h 4700693"/>
              <a:gd name="connsiteX40" fmla="*/ 6672580 w 6672580"/>
              <a:gd name="connsiteY40" fmla="*/ 1862667 h 4700693"/>
              <a:gd name="connsiteX41" fmla="*/ 6370320 w 6672580"/>
              <a:gd name="connsiteY41" fmla="*/ 92287 h 4700693"/>
              <a:gd name="connsiteX42" fmla="*/ 6172200 w 6672580"/>
              <a:gd name="connsiteY42" fmla="*/ 215900 h 4700693"/>
              <a:gd name="connsiteX43" fmla="*/ 5991014 w 6672580"/>
              <a:gd name="connsiteY43" fmla="*/ 308187 h 4700693"/>
              <a:gd name="connsiteX44" fmla="*/ 5868247 w 6672580"/>
              <a:gd name="connsiteY44" fmla="*/ 178647 h 4700693"/>
              <a:gd name="connsiteX45" fmla="*/ 5720080 w 6672580"/>
              <a:gd name="connsiteY45" fmla="*/ 239607 h 4700693"/>
              <a:gd name="connsiteX46" fmla="*/ 5186680 w 6672580"/>
              <a:gd name="connsiteY46" fmla="*/ 800100 h 4700693"/>
              <a:gd name="connsiteX47" fmla="*/ 4730326 w 6672580"/>
              <a:gd name="connsiteY47" fmla="*/ 574040 h 4700693"/>
              <a:gd name="connsiteX48" fmla="*/ 4417060 w 6672580"/>
              <a:gd name="connsiteY48" fmla="*/ 425027 h 4700693"/>
              <a:gd name="connsiteX49" fmla="*/ 4117340 w 6672580"/>
              <a:gd name="connsiteY49" fmla="*/ 483447 h 4700693"/>
              <a:gd name="connsiteX50" fmla="*/ 3780366 w 6672580"/>
              <a:gd name="connsiteY50" fmla="*/ 101601 h 4700693"/>
              <a:gd name="connsiteX51" fmla="*/ 3202940 w 6672580"/>
              <a:gd name="connsiteY51" fmla="*/ 199813 h 4700693"/>
              <a:gd name="connsiteX52" fmla="*/ 3032760 w 6672580"/>
              <a:gd name="connsiteY52" fmla="*/ 225213 h 4700693"/>
              <a:gd name="connsiteX53" fmla="*/ 2913380 w 6672580"/>
              <a:gd name="connsiteY53" fmla="*/ 47414 h 4700693"/>
              <a:gd name="connsiteX54" fmla="*/ 2597573 w 6672580"/>
              <a:gd name="connsiteY54"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917789 w 6672580"/>
              <a:gd name="connsiteY17" fmla="*/ 2838027 h 4700693"/>
              <a:gd name="connsiteX18" fmla="*/ 1290322 w 6672580"/>
              <a:gd name="connsiteY18" fmla="*/ 4480560 h 4700693"/>
              <a:gd name="connsiteX19" fmla="*/ 1298789 w 6672580"/>
              <a:gd name="connsiteY19" fmla="*/ 4268894 h 4700693"/>
              <a:gd name="connsiteX20" fmla="*/ 1476588 w 6672580"/>
              <a:gd name="connsiteY20" fmla="*/ 4412827 h 4700693"/>
              <a:gd name="connsiteX21" fmla="*/ 1510455 w 6672580"/>
              <a:gd name="connsiteY21" fmla="*/ 4218094 h 4700693"/>
              <a:gd name="connsiteX22" fmla="*/ 1612055 w 6672580"/>
              <a:gd name="connsiteY22" fmla="*/ 4251960 h 4700693"/>
              <a:gd name="connsiteX23" fmla="*/ 1722122 w 6672580"/>
              <a:gd name="connsiteY23" fmla="*/ 4624494 h 4700693"/>
              <a:gd name="connsiteX24" fmla="*/ 2043856 w 6672580"/>
              <a:gd name="connsiteY24" fmla="*/ 4582160 h 4700693"/>
              <a:gd name="connsiteX25" fmla="*/ 2120055 w 6672580"/>
              <a:gd name="connsiteY25" fmla="*/ 4472094 h 4700693"/>
              <a:gd name="connsiteX26" fmla="*/ 2399456 w 6672580"/>
              <a:gd name="connsiteY26" fmla="*/ 4565227 h 4700693"/>
              <a:gd name="connsiteX27" fmla="*/ 3042921 w 6672580"/>
              <a:gd name="connsiteY27" fmla="*/ 4700693 h 4700693"/>
              <a:gd name="connsiteX28" fmla="*/ 3728722 w 6672580"/>
              <a:gd name="connsiteY28" fmla="*/ 4514427 h 4700693"/>
              <a:gd name="connsiteX29" fmla="*/ 4380655 w 6672580"/>
              <a:gd name="connsiteY29" fmla="*/ 4133427 h 4700693"/>
              <a:gd name="connsiteX30" fmla="*/ 4516122 w 6672580"/>
              <a:gd name="connsiteY30" fmla="*/ 3828628 h 4700693"/>
              <a:gd name="connsiteX31" fmla="*/ 5127413 w 6672580"/>
              <a:gd name="connsiteY31" fmla="*/ 3108960 h 4700693"/>
              <a:gd name="connsiteX32" fmla="*/ 5270500 w 6672580"/>
              <a:gd name="connsiteY32" fmla="*/ 2906607 h 4700693"/>
              <a:gd name="connsiteX33" fmla="*/ 5430520 w 6672580"/>
              <a:gd name="connsiteY33" fmla="*/ 2777067 h 4700693"/>
              <a:gd name="connsiteX34" fmla="*/ 5742940 w 6672580"/>
              <a:gd name="connsiteY34" fmla="*/ 2647527 h 4700693"/>
              <a:gd name="connsiteX35" fmla="*/ 5788660 w 6672580"/>
              <a:gd name="connsiteY35" fmla="*/ 2556087 h 4700693"/>
              <a:gd name="connsiteX36" fmla="*/ 5963920 w 6672580"/>
              <a:gd name="connsiteY36" fmla="*/ 2327487 h 4700693"/>
              <a:gd name="connsiteX37" fmla="*/ 6032500 w 6672580"/>
              <a:gd name="connsiteY37" fmla="*/ 2297007 h 4700693"/>
              <a:gd name="connsiteX38" fmla="*/ 6154420 w 6672580"/>
              <a:gd name="connsiteY38" fmla="*/ 2251287 h 4700693"/>
              <a:gd name="connsiteX39" fmla="*/ 6268720 w 6672580"/>
              <a:gd name="connsiteY39" fmla="*/ 2098887 h 4700693"/>
              <a:gd name="connsiteX40" fmla="*/ 6649720 w 6672580"/>
              <a:gd name="connsiteY40" fmla="*/ 1992207 h 4700693"/>
              <a:gd name="connsiteX41" fmla="*/ 6672580 w 6672580"/>
              <a:gd name="connsiteY41" fmla="*/ 1862667 h 4700693"/>
              <a:gd name="connsiteX42" fmla="*/ 6370320 w 6672580"/>
              <a:gd name="connsiteY42" fmla="*/ 92287 h 4700693"/>
              <a:gd name="connsiteX43" fmla="*/ 6172200 w 6672580"/>
              <a:gd name="connsiteY43" fmla="*/ 215900 h 4700693"/>
              <a:gd name="connsiteX44" fmla="*/ 5991014 w 6672580"/>
              <a:gd name="connsiteY44" fmla="*/ 308187 h 4700693"/>
              <a:gd name="connsiteX45" fmla="*/ 5868247 w 6672580"/>
              <a:gd name="connsiteY45" fmla="*/ 178647 h 4700693"/>
              <a:gd name="connsiteX46" fmla="*/ 5720080 w 6672580"/>
              <a:gd name="connsiteY46" fmla="*/ 239607 h 4700693"/>
              <a:gd name="connsiteX47" fmla="*/ 5186680 w 6672580"/>
              <a:gd name="connsiteY47" fmla="*/ 800100 h 4700693"/>
              <a:gd name="connsiteX48" fmla="*/ 4730326 w 6672580"/>
              <a:gd name="connsiteY48" fmla="*/ 574040 h 4700693"/>
              <a:gd name="connsiteX49" fmla="*/ 4417060 w 6672580"/>
              <a:gd name="connsiteY49" fmla="*/ 425027 h 4700693"/>
              <a:gd name="connsiteX50" fmla="*/ 4117340 w 6672580"/>
              <a:gd name="connsiteY50" fmla="*/ 483447 h 4700693"/>
              <a:gd name="connsiteX51" fmla="*/ 3780366 w 6672580"/>
              <a:gd name="connsiteY51" fmla="*/ 101601 h 4700693"/>
              <a:gd name="connsiteX52" fmla="*/ 3202940 w 6672580"/>
              <a:gd name="connsiteY52" fmla="*/ 199813 h 4700693"/>
              <a:gd name="connsiteX53" fmla="*/ 3032760 w 6672580"/>
              <a:gd name="connsiteY53" fmla="*/ 225213 h 4700693"/>
              <a:gd name="connsiteX54" fmla="*/ 2913380 w 6672580"/>
              <a:gd name="connsiteY54" fmla="*/ 47414 h 4700693"/>
              <a:gd name="connsiteX55" fmla="*/ 2597573 w 6672580"/>
              <a:gd name="connsiteY55"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1146389 w 6672580"/>
              <a:gd name="connsiteY17" fmla="*/ 4251961 h 4700693"/>
              <a:gd name="connsiteX18" fmla="*/ 1290322 w 6672580"/>
              <a:gd name="connsiteY18" fmla="*/ 4480560 h 4700693"/>
              <a:gd name="connsiteX19" fmla="*/ 1298789 w 6672580"/>
              <a:gd name="connsiteY19" fmla="*/ 4268894 h 4700693"/>
              <a:gd name="connsiteX20" fmla="*/ 1476588 w 6672580"/>
              <a:gd name="connsiteY20" fmla="*/ 4412827 h 4700693"/>
              <a:gd name="connsiteX21" fmla="*/ 1510455 w 6672580"/>
              <a:gd name="connsiteY21" fmla="*/ 4218094 h 4700693"/>
              <a:gd name="connsiteX22" fmla="*/ 1612055 w 6672580"/>
              <a:gd name="connsiteY22" fmla="*/ 4251960 h 4700693"/>
              <a:gd name="connsiteX23" fmla="*/ 1722122 w 6672580"/>
              <a:gd name="connsiteY23" fmla="*/ 4624494 h 4700693"/>
              <a:gd name="connsiteX24" fmla="*/ 2043856 w 6672580"/>
              <a:gd name="connsiteY24" fmla="*/ 4582160 h 4700693"/>
              <a:gd name="connsiteX25" fmla="*/ 2120055 w 6672580"/>
              <a:gd name="connsiteY25" fmla="*/ 4472094 h 4700693"/>
              <a:gd name="connsiteX26" fmla="*/ 2399456 w 6672580"/>
              <a:gd name="connsiteY26" fmla="*/ 4565227 h 4700693"/>
              <a:gd name="connsiteX27" fmla="*/ 3042921 w 6672580"/>
              <a:gd name="connsiteY27" fmla="*/ 4700693 h 4700693"/>
              <a:gd name="connsiteX28" fmla="*/ 3728722 w 6672580"/>
              <a:gd name="connsiteY28" fmla="*/ 4514427 h 4700693"/>
              <a:gd name="connsiteX29" fmla="*/ 4380655 w 6672580"/>
              <a:gd name="connsiteY29" fmla="*/ 4133427 h 4700693"/>
              <a:gd name="connsiteX30" fmla="*/ 4516122 w 6672580"/>
              <a:gd name="connsiteY30" fmla="*/ 3828628 h 4700693"/>
              <a:gd name="connsiteX31" fmla="*/ 5127413 w 6672580"/>
              <a:gd name="connsiteY31" fmla="*/ 3108960 h 4700693"/>
              <a:gd name="connsiteX32" fmla="*/ 5270500 w 6672580"/>
              <a:gd name="connsiteY32" fmla="*/ 2906607 h 4700693"/>
              <a:gd name="connsiteX33" fmla="*/ 5430520 w 6672580"/>
              <a:gd name="connsiteY33" fmla="*/ 2777067 h 4700693"/>
              <a:gd name="connsiteX34" fmla="*/ 5742940 w 6672580"/>
              <a:gd name="connsiteY34" fmla="*/ 2647527 h 4700693"/>
              <a:gd name="connsiteX35" fmla="*/ 5788660 w 6672580"/>
              <a:gd name="connsiteY35" fmla="*/ 2556087 h 4700693"/>
              <a:gd name="connsiteX36" fmla="*/ 5963920 w 6672580"/>
              <a:gd name="connsiteY36" fmla="*/ 2327487 h 4700693"/>
              <a:gd name="connsiteX37" fmla="*/ 6032500 w 6672580"/>
              <a:gd name="connsiteY37" fmla="*/ 2297007 h 4700693"/>
              <a:gd name="connsiteX38" fmla="*/ 6154420 w 6672580"/>
              <a:gd name="connsiteY38" fmla="*/ 2251287 h 4700693"/>
              <a:gd name="connsiteX39" fmla="*/ 6268720 w 6672580"/>
              <a:gd name="connsiteY39" fmla="*/ 2098887 h 4700693"/>
              <a:gd name="connsiteX40" fmla="*/ 6649720 w 6672580"/>
              <a:gd name="connsiteY40" fmla="*/ 1992207 h 4700693"/>
              <a:gd name="connsiteX41" fmla="*/ 6672580 w 6672580"/>
              <a:gd name="connsiteY41" fmla="*/ 1862667 h 4700693"/>
              <a:gd name="connsiteX42" fmla="*/ 6370320 w 6672580"/>
              <a:gd name="connsiteY42" fmla="*/ 92287 h 4700693"/>
              <a:gd name="connsiteX43" fmla="*/ 6172200 w 6672580"/>
              <a:gd name="connsiteY43" fmla="*/ 215900 h 4700693"/>
              <a:gd name="connsiteX44" fmla="*/ 5991014 w 6672580"/>
              <a:gd name="connsiteY44" fmla="*/ 308187 h 4700693"/>
              <a:gd name="connsiteX45" fmla="*/ 5868247 w 6672580"/>
              <a:gd name="connsiteY45" fmla="*/ 178647 h 4700693"/>
              <a:gd name="connsiteX46" fmla="*/ 5720080 w 6672580"/>
              <a:gd name="connsiteY46" fmla="*/ 239607 h 4700693"/>
              <a:gd name="connsiteX47" fmla="*/ 5186680 w 6672580"/>
              <a:gd name="connsiteY47" fmla="*/ 800100 h 4700693"/>
              <a:gd name="connsiteX48" fmla="*/ 4730326 w 6672580"/>
              <a:gd name="connsiteY48" fmla="*/ 574040 h 4700693"/>
              <a:gd name="connsiteX49" fmla="*/ 4417060 w 6672580"/>
              <a:gd name="connsiteY49" fmla="*/ 425027 h 4700693"/>
              <a:gd name="connsiteX50" fmla="*/ 4117340 w 6672580"/>
              <a:gd name="connsiteY50" fmla="*/ 483447 h 4700693"/>
              <a:gd name="connsiteX51" fmla="*/ 3780366 w 6672580"/>
              <a:gd name="connsiteY51" fmla="*/ 101601 h 4700693"/>
              <a:gd name="connsiteX52" fmla="*/ 3202940 w 6672580"/>
              <a:gd name="connsiteY52" fmla="*/ 199813 h 4700693"/>
              <a:gd name="connsiteX53" fmla="*/ 3032760 w 6672580"/>
              <a:gd name="connsiteY53" fmla="*/ 225213 h 4700693"/>
              <a:gd name="connsiteX54" fmla="*/ 2913380 w 6672580"/>
              <a:gd name="connsiteY54" fmla="*/ 47414 h 4700693"/>
              <a:gd name="connsiteX55" fmla="*/ 2597573 w 6672580"/>
              <a:gd name="connsiteY55"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807722 w 6672580"/>
              <a:gd name="connsiteY17" fmla="*/ 2363894 h 4700693"/>
              <a:gd name="connsiteX18" fmla="*/ 1146389 w 6672580"/>
              <a:gd name="connsiteY18" fmla="*/ 4251961 h 4700693"/>
              <a:gd name="connsiteX19" fmla="*/ 1290322 w 6672580"/>
              <a:gd name="connsiteY19" fmla="*/ 4480560 h 4700693"/>
              <a:gd name="connsiteX20" fmla="*/ 1298789 w 6672580"/>
              <a:gd name="connsiteY20" fmla="*/ 4268894 h 4700693"/>
              <a:gd name="connsiteX21" fmla="*/ 1476588 w 6672580"/>
              <a:gd name="connsiteY21" fmla="*/ 4412827 h 4700693"/>
              <a:gd name="connsiteX22" fmla="*/ 1510455 w 6672580"/>
              <a:gd name="connsiteY22" fmla="*/ 4218094 h 4700693"/>
              <a:gd name="connsiteX23" fmla="*/ 1612055 w 6672580"/>
              <a:gd name="connsiteY23" fmla="*/ 4251960 h 4700693"/>
              <a:gd name="connsiteX24" fmla="*/ 1722122 w 6672580"/>
              <a:gd name="connsiteY24" fmla="*/ 4624494 h 4700693"/>
              <a:gd name="connsiteX25" fmla="*/ 2043856 w 6672580"/>
              <a:gd name="connsiteY25" fmla="*/ 4582160 h 4700693"/>
              <a:gd name="connsiteX26" fmla="*/ 2120055 w 6672580"/>
              <a:gd name="connsiteY26" fmla="*/ 4472094 h 4700693"/>
              <a:gd name="connsiteX27" fmla="*/ 2399456 w 6672580"/>
              <a:gd name="connsiteY27" fmla="*/ 4565227 h 4700693"/>
              <a:gd name="connsiteX28" fmla="*/ 3042921 w 6672580"/>
              <a:gd name="connsiteY28" fmla="*/ 4700693 h 4700693"/>
              <a:gd name="connsiteX29" fmla="*/ 3728722 w 6672580"/>
              <a:gd name="connsiteY29" fmla="*/ 4514427 h 4700693"/>
              <a:gd name="connsiteX30" fmla="*/ 4380655 w 6672580"/>
              <a:gd name="connsiteY30" fmla="*/ 4133427 h 4700693"/>
              <a:gd name="connsiteX31" fmla="*/ 4516122 w 6672580"/>
              <a:gd name="connsiteY31" fmla="*/ 3828628 h 4700693"/>
              <a:gd name="connsiteX32" fmla="*/ 5127413 w 6672580"/>
              <a:gd name="connsiteY32" fmla="*/ 3108960 h 4700693"/>
              <a:gd name="connsiteX33" fmla="*/ 5270500 w 6672580"/>
              <a:gd name="connsiteY33" fmla="*/ 2906607 h 4700693"/>
              <a:gd name="connsiteX34" fmla="*/ 5430520 w 6672580"/>
              <a:gd name="connsiteY34" fmla="*/ 2777067 h 4700693"/>
              <a:gd name="connsiteX35" fmla="*/ 5742940 w 6672580"/>
              <a:gd name="connsiteY35" fmla="*/ 2647527 h 4700693"/>
              <a:gd name="connsiteX36" fmla="*/ 5788660 w 6672580"/>
              <a:gd name="connsiteY36" fmla="*/ 2556087 h 4700693"/>
              <a:gd name="connsiteX37" fmla="*/ 5963920 w 6672580"/>
              <a:gd name="connsiteY37" fmla="*/ 2327487 h 4700693"/>
              <a:gd name="connsiteX38" fmla="*/ 6032500 w 6672580"/>
              <a:gd name="connsiteY38" fmla="*/ 2297007 h 4700693"/>
              <a:gd name="connsiteX39" fmla="*/ 6154420 w 6672580"/>
              <a:gd name="connsiteY39" fmla="*/ 2251287 h 4700693"/>
              <a:gd name="connsiteX40" fmla="*/ 6268720 w 6672580"/>
              <a:gd name="connsiteY40" fmla="*/ 2098887 h 4700693"/>
              <a:gd name="connsiteX41" fmla="*/ 6649720 w 6672580"/>
              <a:gd name="connsiteY41" fmla="*/ 1992207 h 4700693"/>
              <a:gd name="connsiteX42" fmla="*/ 6672580 w 6672580"/>
              <a:gd name="connsiteY42" fmla="*/ 1862667 h 4700693"/>
              <a:gd name="connsiteX43" fmla="*/ 6370320 w 6672580"/>
              <a:gd name="connsiteY43" fmla="*/ 92287 h 4700693"/>
              <a:gd name="connsiteX44" fmla="*/ 6172200 w 6672580"/>
              <a:gd name="connsiteY44" fmla="*/ 215900 h 4700693"/>
              <a:gd name="connsiteX45" fmla="*/ 5991014 w 6672580"/>
              <a:gd name="connsiteY45" fmla="*/ 308187 h 4700693"/>
              <a:gd name="connsiteX46" fmla="*/ 5868247 w 6672580"/>
              <a:gd name="connsiteY46" fmla="*/ 178647 h 4700693"/>
              <a:gd name="connsiteX47" fmla="*/ 5720080 w 6672580"/>
              <a:gd name="connsiteY47" fmla="*/ 239607 h 4700693"/>
              <a:gd name="connsiteX48" fmla="*/ 5186680 w 6672580"/>
              <a:gd name="connsiteY48" fmla="*/ 800100 h 4700693"/>
              <a:gd name="connsiteX49" fmla="*/ 4730326 w 6672580"/>
              <a:gd name="connsiteY49" fmla="*/ 574040 h 4700693"/>
              <a:gd name="connsiteX50" fmla="*/ 4417060 w 6672580"/>
              <a:gd name="connsiteY50" fmla="*/ 425027 h 4700693"/>
              <a:gd name="connsiteX51" fmla="*/ 4117340 w 6672580"/>
              <a:gd name="connsiteY51" fmla="*/ 483447 h 4700693"/>
              <a:gd name="connsiteX52" fmla="*/ 3780366 w 6672580"/>
              <a:gd name="connsiteY52" fmla="*/ 101601 h 4700693"/>
              <a:gd name="connsiteX53" fmla="*/ 3202940 w 6672580"/>
              <a:gd name="connsiteY53" fmla="*/ 199813 h 4700693"/>
              <a:gd name="connsiteX54" fmla="*/ 3032760 w 6672580"/>
              <a:gd name="connsiteY54" fmla="*/ 225213 h 4700693"/>
              <a:gd name="connsiteX55" fmla="*/ 2913380 w 6672580"/>
              <a:gd name="connsiteY55" fmla="*/ 47414 h 4700693"/>
              <a:gd name="connsiteX56" fmla="*/ 2597573 w 6672580"/>
              <a:gd name="connsiteY56"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1146389 w 6672580"/>
              <a:gd name="connsiteY18" fmla="*/ 4251961 h 4700693"/>
              <a:gd name="connsiteX19" fmla="*/ 1290322 w 6672580"/>
              <a:gd name="connsiteY19" fmla="*/ 4480560 h 4700693"/>
              <a:gd name="connsiteX20" fmla="*/ 1298789 w 6672580"/>
              <a:gd name="connsiteY20" fmla="*/ 4268894 h 4700693"/>
              <a:gd name="connsiteX21" fmla="*/ 1476588 w 6672580"/>
              <a:gd name="connsiteY21" fmla="*/ 4412827 h 4700693"/>
              <a:gd name="connsiteX22" fmla="*/ 1510455 w 6672580"/>
              <a:gd name="connsiteY22" fmla="*/ 4218094 h 4700693"/>
              <a:gd name="connsiteX23" fmla="*/ 1612055 w 6672580"/>
              <a:gd name="connsiteY23" fmla="*/ 4251960 h 4700693"/>
              <a:gd name="connsiteX24" fmla="*/ 1722122 w 6672580"/>
              <a:gd name="connsiteY24" fmla="*/ 4624494 h 4700693"/>
              <a:gd name="connsiteX25" fmla="*/ 2043856 w 6672580"/>
              <a:gd name="connsiteY25" fmla="*/ 4582160 h 4700693"/>
              <a:gd name="connsiteX26" fmla="*/ 2120055 w 6672580"/>
              <a:gd name="connsiteY26" fmla="*/ 4472094 h 4700693"/>
              <a:gd name="connsiteX27" fmla="*/ 2399456 w 6672580"/>
              <a:gd name="connsiteY27" fmla="*/ 4565227 h 4700693"/>
              <a:gd name="connsiteX28" fmla="*/ 3042921 w 6672580"/>
              <a:gd name="connsiteY28" fmla="*/ 4700693 h 4700693"/>
              <a:gd name="connsiteX29" fmla="*/ 3728722 w 6672580"/>
              <a:gd name="connsiteY29" fmla="*/ 4514427 h 4700693"/>
              <a:gd name="connsiteX30" fmla="*/ 4380655 w 6672580"/>
              <a:gd name="connsiteY30" fmla="*/ 4133427 h 4700693"/>
              <a:gd name="connsiteX31" fmla="*/ 4516122 w 6672580"/>
              <a:gd name="connsiteY31" fmla="*/ 3828628 h 4700693"/>
              <a:gd name="connsiteX32" fmla="*/ 5127413 w 6672580"/>
              <a:gd name="connsiteY32" fmla="*/ 3108960 h 4700693"/>
              <a:gd name="connsiteX33" fmla="*/ 5270500 w 6672580"/>
              <a:gd name="connsiteY33" fmla="*/ 2906607 h 4700693"/>
              <a:gd name="connsiteX34" fmla="*/ 5430520 w 6672580"/>
              <a:gd name="connsiteY34" fmla="*/ 2777067 h 4700693"/>
              <a:gd name="connsiteX35" fmla="*/ 5742940 w 6672580"/>
              <a:gd name="connsiteY35" fmla="*/ 2647527 h 4700693"/>
              <a:gd name="connsiteX36" fmla="*/ 5788660 w 6672580"/>
              <a:gd name="connsiteY36" fmla="*/ 2556087 h 4700693"/>
              <a:gd name="connsiteX37" fmla="*/ 5963920 w 6672580"/>
              <a:gd name="connsiteY37" fmla="*/ 2327487 h 4700693"/>
              <a:gd name="connsiteX38" fmla="*/ 6032500 w 6672580"/>
              <a:gd name="connsiteY38" fmla="*/ 2297007 h 4700693"/>
              <a:gd name="connsiteX39" fmla="*/ 6154420 w 6672580"/>
              <a:gd name="connsiteY39" fmla="*/ 2251287 h 4700693"/>
              <a:gd name="connsiteX40" fmla="*/ 6268720 w 6672580"/>
              <a:gd name="connsiteY40" fmla="*/ 2098887 h 4700693"/>
              <a:gd name="connsiteX41" fmla="*/ 6649720 w 6672580"/>
              <a:gd name="connsiteY41" fmla="*/ 1992207 h 4700693"/>
              <a:gd name="connsiteX42" fmla="*/ 6672580 w 6672580"/>
              <a:gd name="connsiteY42" fmla="*/ 1862667 h 4700693"/>
              <a:gd name="connsiteX43" fmla="*/ 6370320 w 6672580"/>
              <a:gd name="connsiteY43" fmla="*/ 92287 h 4700693"/>
              <a:gd name="connsiteX44" fmla="*/ 6172200 w 6672580"/>
              <a:gd name="connsiteY44" fmla="*/ 215900 h 4700693"/>
              <a:gd name="connsiteX45" fmla="*/ 5991014 w 6672580"/>
              <a:gd name="connsiteY45" fmla="*/ 308187 h 4700693"/>
              <a:gd name="connsiteX46" fmla="*/ 5868247 w 6672580"/>
              <a:gd name="connsiteY46" fmla="*/ 178647 h 4700693"/>
              <a:gd name="connsiteX47" fmla="*/ 5720080 w 6672580"/>
              <a:gd name="connsiteY47" fmla="*/ 239607 h 4700693"/>
              <a:gd name="connsiteX48" fmla="*/ 5186680 w 6672580"/>
              <a:gd name="connsiteY48" fmla="*/ 800100 h 4700693"/>
              <a:gd name="connsiteX49" fmla="*/ 4730326 w 6672580"/>
              <a:gd name="connsiteY49" fmla="*/ 574040 h 4700693"/>
              <a:gd name="connsiteX50" fmla="*/ 4417060 w 6672580"/>
              <a:gd name="connsiteY50" fmla="*/ 425027 h 4700693"/>
              <a:gd name="connsiteX51" fmla="*/ 4117340 w 6672580"/>
              <a:gd name="connsiteY51" fmla="*/ 483447 h 4700693"/>
              <a:gd name="connsiteX52" fmla="*/ 3780366 w 6672580"/>
              <a:gd name="connsiteY52" fmla="*/ 101601 h 4700693"/>
              <a:gd name="connsiteX53" fmla="*/ 3202940 w 6672580"/>
              <a:gd name="connsiteY53" fmla="*/ 199813 h 4700693"/>
              <a:gd name="connsiteX54" fmla="*/ 3032760 w 6672580"/>
              <a:gd name="connsiteY54" fmla="*/ 225213 h 4700693"/>
              <a:gd name="connsiteX55" fmla="*/ 2913380 w 6672580"/>
              <a:gd name="connsiteY55" fmla="*/ 47414 h 4700693"/>
              <a:gd name="connsiteX56" fmla="*/ 2597573 w 6672580"/>
              <a:gd name="connsiteY56"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680722 w 6672580"/>
              <a:gd name="connsiteY18" fmla="*/ 2389294 h 4700693"/>
              <a:gd name="connsiteX19" fmla="*/ 1146389 w 6672580"/>
              <a:gd name="connsiteY19" fmla="*/ 4251961 h 4700693"/>
              <a:gd name="connsiteX20" fmla="*/ 1290322 w 6672580"/>
              <a:gd name="connsiteY20" fmla="*/ 4480560 h 4700693"/>
              <a:gd name="connsiteX21" fmla="*/ 1298789 w 6672580"/>
              <a:gd name="connsiteY21" fmla="*/ 4268894 h 4700693"/>
              <a:gd name="connsiteX22" fmla="*/ 1476588 w 6672580"/>
              <a:gd name="connsiteY22" fmla="*/ 4412827 h 4700693"/>
              <a:gd name="connsiteX23" fmla="*/ 1510455 w 6672580"/>
              <a:gd name="connsiteY23" fmla="*/ 4218094 h 4700693"/>
              <a:gd name="connsiteX24" fmla="*/ 1612055 w 6672580"/>
              <a:gd name="connsiteY24" fmla="*/ 4251960 h 4700693"/>
              <a:gd name="connsiteX25" fmla="*/ 1722122 w 6672580"/>
              <a:gd name="connsiteY25" fmla="*/ 4624494 h 4700693"/>
              <a:gd name="connsiteX26" fmla="*/ 2043856 w 6672580"/>
              <a:gd name="connsiteY26" fmla="*/ 4582160 h 4700693"/>
              <a:gd name="connsiteX27" fmla="*/ 2120055 w 6672580"/>
              <a:gd name="connsiteY27" fmla="*/ 4472094 h 4700693"/>
              <a:gd name="connsiteX28" fmla="*/ 2399456 w 6672580"/>
              <a:gd name="connsiteY28" fmla="*/ 4565227 h 4700693"/>
              <a:gd name="connsiteX29" fmla="*/ 3042921 w 6672580"/>
              <a:gd name="connsiteY29" fmla="*/ 4700693 h 4700693"/>
              <a:gd name="connsiteX30" fmla="*/ 3728722 w 6672580"/>
              <a:gd name="connsiteY30" fmla="*/ 4514427 h 4700693"/>
              <a:gd name="connsiteX31" fmla="*/ 4380655 w 6672580"/>
              <a:gd name="connsiteY31" fmla="*/ 4133427 h 4700693"/>
              <a:gd name="connsiteX32" fmla="*/ 4516122 w 6672580"/>
              <a:gd name="connsiteY32" fmla="*/ 3828628 h 4700693"/>
              <a:gd name="connsiteX33" fmla="*/ 5127413 w 6672580"/>
              <a:gd name="connsiteY33" fmla="*/ 3108960 h 4700693"/>
              <a:gd name="connsiteX34" fmla="*/ 5270500 w 6672580"/>
              <a:gd name="connsiteY34" fmla="*/ 2906607 h 4700693"/>
              <a:gd name="connsiteX35" fmla="*/ 5430520 w 6672580"/>
              <a:gd name="connsiteY35" fmla="*/ 2777067 h 4700693"/>
              <a:gd name="connsiteX36" fmla="*/ 5742940 w 6672580"/>
              <a:gd name="connsiteY36" fmla="*/ 2647527 h 4700693"/>
              <a:gd name="connsiteX37" fmla="*/ 5788660 w 6672580"/>
              <a:gd name="connsiteY37" fmla="*/ 2556087 h 4700693"/>
              <a:gd name="connsiteX38" fmla="*/ 5963920 w 6672580"/>
              <a:gd name="connsiteY38" fmla="*/ 2327487 h 4700693"/>
              <a:gd name="connsiteX39" fmla="*/ 6032500 w 6672580"/>
              <a:gd name="connsiteY39" fmla="*/ 2297007 h 4700693"/>
              <a:gd name="connsiteX40" fmla="*/ 6154420 w 6672580"/>
              <a:gd name="connsiteY40" fmla="*/ 2251287 h 4700693"/>
              <a:gd name="connsiteX41" fmla="*/ 6268720 w 6672580"/>
              <a:gd name="connsiteY41" fmla="*/ 2098887 h 4700693"/>
              <a:gd name="connsiteX42" fmla="*/ 6649720 w 6672580"/>
              <a:gd name="connsiteY42" fmla="*/ 1992207 h 4700693"/>
              <a:gd name="connsiteX43" fmla="*/ 6672580 w 6672580"/>
              <a:gd name="connsiteY43" fmla="*/ 1862667 h 4700693"/>
              <a:gd name="connsiteX44" fmla="*/ 6370320 w 6672580"/>
              <a:gd name="connsiteY44" fmla="*/ 92287 h 4700693"/>
              <a:gd name="connsiteX45" fmla="*/ 6172200 w 6672580"/>
              <a:gd name="connsiteY45" fmla="*/ 215900 h 4700693"/>
              <a:gd name="connsiteX46" fmla="*/ 5991014 w 6672580"/>
              <a:gd name="connsiteY46" fmla="*/ 308187 h 4700693"/>
              <a:gd name="connsiteX47" fmla="*/ 5868247 w 6672580"/>
              <a:gd name="connsiteY47" fmla="*/ 178647 h 4700693"/>
              <a:gd name="connsiteX48" fmla="*/ 5720080 w 6672580"/>
              <a:gd name="connsiteY48" fmla="*/ 239607 h 4700693"/>
              <a:gd name="connsiteX49" fmla="*/ 5186680 w 6672580"/>
              <a:gd name="connsiteY49" fmla="*/ 800100 h 4700693"/>
              <a:gd name="connsiteX50" fmla="*/ 4730326 w 6672580"/>
              <a:gd name="connsiteY50" fmla="*/ 574040 h 4700693"/>
              <a:gd name="connsiteX51" fmla="*/ 4417060 w 6672580"/>
              <a:gd name="connsiteY51" fmla="*/ 425027 h 4700693"/>
              <a:gd name="connsiteX52" fmla="*/ 4117340 w 6672580"/>
              <a:gd name="connsiteY52" fmla="*/ 483447 h 4700693"/>
              <a:gd name="connsiteX53" fmla="*/ 3780366 w 6672580"/>
              <a:gd name="connsiteY53" fmla="*/ 101601 h 4700693"/>
              <a:gd name="connsiteX54" fmla="*/ 3202940 w 6672580"/>
              <a:gd name="connsiteY54" fmla="*/ 199813 h 4700693"/>
              <a:gd name="connsiteX55" fmla="*/ 3032760 w 6672580"/>
              <a:gd name="connsiteY55" fmla="*/ 225213 h 4700693"/>
              <a:gd name="connsiteX56" fmla="*/ 2913380 w 6672580"/>
              <a:gd name="connsiteY56" fmla="*/ 47414 h 4700693"/>
              <a:gd name="connsiteX57" fmla="*/ 2597573 w 6672580"/>
              <a:gd name="connsiteY57"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1146389 w 6672580"/>
              <a:gd name="connsiteY19" fmla="*/ 4251961 h 4700693"/>
              <a:gd name="connsiteX20" fmla="*/ 1290322 w 6672580"/>
              <a:gd name="connsiteY20" fmla="*/ 4480560 h 4700693"/>
              <a:gd name="connsiteX21" fmla="*/ 1298789 w 6672580"/>
              <a:gd name="connsiteY21" fmla="*/ 4268894 h 4700693"/>
              <a:gd name="connsiteX22" fmla="*/ 1476588 w 6672580"/>
              <a:gd name="connsiteY22" fmla="*/ 4412827 h 4700693"/>
              <a:gd name="connsiteX23" fmla="*/ 1510455 w 6672580"/>
              <a:gd name="connsiteY23" fmla="*/ 4218094 h 4700693"/>
              <a:gd name="connsiteX24" fmla="*/ 1612055 w 6672580"/>
              <a:gd name="connsiteY24" fmla="*/ 4251960 h 4700693"/>
              <a:gd name="connsiteX25" fmla="*/ 1722122 w 6672580"/>
              <a:gd name="connsiteY25" fmla="*/ 4624494 h 4700693"/>
              <a:gd name="connsiteX26" fmla="*/ 2043856 w 6672580"/>
              <a:gd name="connsiteY26" fmla="*/ 4582160 h 4700693"/>
              <a:gd name="connsiteX27" fmla="*/ 2120055 w 6672580"/>
              <a:gd name="connsiteY27" fmla="*/ 4472094 h 4700693"/>
              <a:gd name="connsiteX28" fmla="*/ 2399456 w 6672580"/>
              <a:gd name="connsiteY28" fmla="*/ 4565227 h 4700693"/>
              <a:gd name="connsiteX29" fmla="*/ 3042921 w 6672580"/>
              <a:gd name="connsiteY29" fmla="*/ 4700693 h 4700693"/>
              <a:gd name="connsiteX30" fmla="*/ 3728722 w 6672580"/>
              <a:gd name="connsiteY30" fmla="*/ 4514427 h 4700693"/>
              <a:gd name="connsiteX31" fmla="*/ 4380655 w 6672580"/>
              <a:gd name="connsiteY31" fmla="*/ 4133427 h 4700693"/>
              <a:gd name="connsiteX32" fmla="*/ 4516122 w 6672580"/>
              <a:gd name="connsiteY32" fmla="*/ 3828628 h 4700693"/>
              <a:gd name="connsiteX33" fmla="*/ 5127413 w 6672580"/>
              <a:gd name="connsiteY33" fmla="*/ 3108960 h 4700693"/>
              <a:gd name="connsiteX34" fmla="*/ 5270500 w 6672580"/>
              <a:gd name="connsiteY34" fmla="*/ 2906607 h 4700693"/>
              <a:gd name="connsiteX35" fmla="*/ 5430520 w 6672580"/>
              <a:gd name="connsiteY35" fmla="*/ 2777067 h 4700693"/>
              <a:gd name="connsiteX36" fmla="*/ 5742940 w 6672580"/>
              <a:gd name="connsiteY36" fmla="*/ 2647527 h 4700693"/>
              <a:gd name="connsiteX37" fmla="*/ 5788660 w 6672580"/>
              <a:gd name="connsiteY37" fmla="*/ 2556087 h 4700693"/>
              <a:gd name="connsiteX38" fmla="*/ 5963920 w 6672580"/>
              <a:gd name="connsiteY38" fmla="*/ 2327487 h 4700693"/>
              <a:gd name="connsiteX39" fmla="*/ 6032500 w 6672580"/>
              <a:gd name="connsiteY39" fmla="*/ 2297007 h 4700693"/>
              <a:gd name="connsiteX40" fmla="*/ 6154420 w 6672580"/>
              <a:gd name="connsiteY40" fmla="*/ 2251287 h 4700693"/>
              <a:gd name="connsiteX41" fmla="*/ 6268720 w 6672580"/>
              <a:gd name="connsiteY41" fmla="*/ 2098887 h 4700693"/>
              <a:gd name="connsiteX42" fmla="*/ 6649720 w 6672580"/>
              <a:gd name="connsiteY42" fmla="*/ 1992207 h 4700693"/>
              <a:gd name="connsiteX43" fmla="*/ 6672580 w 6672580"/>
              <a:gd name="connsiteY43" fmla="*/ 1862667 h 4700693"/>
              <a:gd name="connsiteX44" fmla="*/ 6370320 w 6672580"/>
              <a:gd name="connsiteY44" fmla="*/ 92287 h 4700693"/>
              <a:gd name="connsiteX45" fmla="*/ 6172200 w 6672580"/>
              <a:gd name="connsiteY45" fmla="*/ 215900 h 4700693"/>
              <a:gd name="connsiteX46" fmla="*/ 5991014 w 6672580"/>
              <a:gd name="connsiteY46" fmla="*/ 308187 h 4700693"/>
              <a:gd name="connsiteX47" fmla="*/ 5868247 w 6672580"/>
              <a:gd name="connsiteY47" fmla="*/ 178647 h 4700693"/>
              <a:gd name="connsiteX48" fmla="*/ 5720080 w 6672580"/>
              <a:gd name="connsiteY48" fmla="*/ 239607 h 4700693"/>
              <a:gd name="connsiteX49" fmla="*/ 5186680 w 6672580"/>
              <a:gd name="connsiteY49" fmla="*/ 800100 h 4700693"/>
              <a:gd name="connsiteX50" fmla="*/ 4730326 w 6672580"/>
              <a:gd name="connsiteY50" fmla="*/ 574040 h 4700693"/>
              <a:gd name="connsiteX51" fmla="*/ 4417060 w 6672580"/>
              <a:gd name="connsiteY51" fmla="*/ 425027 h 4700693"/>
              <a:gd name="connsiteX52" fmla="*/ 4117340 w 6672580"/>
              <a:gd name="connsiteY52" fmla="*/ 483447 h 4700693"/>
              <a:gd name="connsiteX53" fmla="*/ 3780366 w 6672580"/>
              <a:gd name="connsiteY53" fmla="*/ 101601 h 4700693"/>
              <a:gd name="connsiteX54" fmla="*/ 3202940 w 6672580"/>
              <a:gd name="connsiteY54" fmla="*/ 199813 h 4700693"/>
              <a:gd name="connsiteX55" fmla="*/ 3032760 w 6672580"/>
              <a:gd name="connsiteY55" fmla="*/ 225213 h 4700693"/>
              <a:gd name="connsiteX56" fmla="*/ 2913380 w 6672580"/>
              <a:gd name="connsiteY56" fmla="*/ 47414 h 4700693"/>
              <a:gd name="connsiteX57" fmla="*/ 2597573 w 6672580"/>
              <a:gd name="connsiteY57"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06122 w 6672580"/>
              <a:gd name="connsiteY19" fmla="*/ 2050627 h 4700693"/>
              <a:gd name="connsiteX20" fmla="*/ 1146389 w 6672580"/>
              <a:gd name="connsiteY20" fmla="*/ 4251961 h 4700693"/>
              <a:gd name="connsiteX21" fmla="*/ 1290322 w 6672580"/>
              <a:gd name="connsiteY21" fmla="*/ 4480560 h 4700693"/>
              <a:gd name="connsiteX22" fmla="*/ 1298789 w 6672580"/>
              <a:gd name="connsiteY22" fmla="*/ 4268894 h 4700693"/>
              <a:gd name="connsiteX23" fmla="*/ 1476588 w 6672580"/>
              <a:gd name="connsiteY23" fmla="*/ 4412827 h 4700693"/>
              <a:gd name="connsiteX24" fmla="*/ 1510455 w 6672580"/>
              <a:gd name="connsiteY24" fmla="*/ 4218094 h 4700693"/>
              <a:gd name="connsiteX25" fmla="*/ 1612055 w 6672580"/>
              <a:gd name="connsiteY25" fmla="*/ 4251960 h 4700693"/>
              <a:gd name="connsiteX26" fmla="*/ 1722122 w 6672580"/>
              <a:gd name="connsiteY26" fmla="*/ 4624494 h 4700693"/>
              <a:gd name="connsiteX27" fmla="*/ 2043856 w 6672580"/>
              <a:gd name="connsiteY27" fmla="*/ 4582160 h 4700693"/>
              <a:gd name="connsiteX28" fmla="*/ 2120055 w 6672580"/>
              <a:gd name="connsiteY28" fmla="*/ 4472094 h 4700693"/>
              <a:gd name="connsiteX29" fmla="*/ 2399456 w 6672580"/>
              <a:gd name="connsiteY29" fmla="*/ 4565227 h 4700693"/>
              <a:gd name="connsiteX30" fmla="*/ 3042921 w 6672580"/>
              <a:gd name="connsiteY30" fmla="*/ 4700693 h 4700693"/>
              <a:gd name="connsiteX31" fmla="*/ 3728722 w 6672580"/>
              <a:gd name="connsiteY31" fmla="*/ 4514427 h 4700693"/>
              <a:gd name="connsiteX32" fmla="*/ 4380655 w 6672580"/>
              <a:gd name="connsiteY32" fmla="*/ 4133427 h 4700693"/>
              <a:gd name="connsiteX33" fmla="*/ 4516122 w 6672580"/>
              <a:gd name="connsiteY33" fmla="*/ 3828628 h 4700693"/>
              <a:gd name="connsiteX34" fmla="*/ 5127413 w 6672580"/>
              <a:gd name="connsiteY34" fmla="*/ 3108960 h 4700693"/>
              <a:gd name="connsiteX35" fmla="*/ 5270500 w 6672580"/>
              <a:gd name="connsiteY35" fmla="*/ 2906607 h 4700693"/>
              <a:gd name="connsiteX36" fmla="*/ 5430520 w 6672580"/>
              <a:gd name="connsiteY36" fmla="*/ 2777067 h 4700693"/>
              <a:gd name="connsiteX37" fmla="*/ 5742940 w 6672580"/>
              <a:gd name="connsiteY37" fmla="*/ 2647527 h 4700693"/>
              <a:gd name="connsiteX38" fmla="*/ 5788660 w 6672580"/>
              <a:gd name="connsiteY38" fmla="*/ 2556087 h 4700693"/>
              <a:gd name="connsiteX39" fmla="*/ 5963920 w 6672580"/>
              <a:gd name="connsiteY39" fmla="*/ 2327487 h 4700693"/>
              <a:gd name="connsiteX40" fmla="*/ 6032500 w 6672580"/>
              <a:gd name="connsiteY40" fmla="*/ 2297007 h 4700693"/>
              <a:gd name="connsiteX41" fmla="*/ 6154420 w 6672580"/>
              <a:gd name="connsiteY41" fmla="*/ 2251287 h 4700693"/>
              <a:gd name="connsiteX42" fmla="*/ 6268720 w 6672580"/>
              <a:gd name="connsiteY42" fmla="*/ 2098887 h 4700693"/>
              <a:gd name="connsiteX43" fmla="*/ 6649720 w 6672580"/>
              <a:gd name="connsiteY43" fmla="*/ 1992207 h 4700693"/>
              <a:gd name="connsiteX44" fmla="*/ 6672580 w 6672580"/>
              <a:gd name="connsiteY44" fmla="*/ 1862667 h 4700693"/>
              <a:gd name="connsiteX45" fmla="*/ 6370320 w 6672580"/>
              <a:gd name="connsiteY45" fmla="*/ 92287 h 4700693"/>
              <a:gd name="connsiteX46" fmla="*/ 6172200 w 6672580"/>
              <a:gd name="connsiteY46" fmla="*/ 215900 h 4700693"/>
              <a:gd name="connsiteX47" fmla="*/ 5991014 w 6672580"/>
              <a:gd name="connsiteY47" fmla="*/ 308187 h 4700693"/>
              <a:gd name="connsiteX48" fmla="*/ 5868247 w 6672580"/>
              <a:gd name="connsiteY48" fmla="*/ 178647 h 4700693"/>
              <a:gd name="connsiteX49" fmla="*/ 5720080 w 6672580"/>
              <a:gd name="connsiteY49" fmla="*/ 239607 h 4700693"/>
              <a:gd name="connsiteX50" fmla="*/ 5186680 w 6672580"/>
              <a:gd name="connsiteY50" fmla="*/ 800100 h 4700693"/>
              <a:gd name="connsiteX51" fmla="*/ 4730326 w 6672580"/>
              <a:gd name="connsiteY51" fmla="*/ 574040 h 4700693"/>
              <a:gd name="connsiteX52" fmla="*/ 4417060 w 6672580"/>
              <a:gd name="connsiteY52" fmla="*/ 425027 h 4700693"/>
              <a:gd name="connsiteX53" fmla="*/ 4117340 w 6672580"/>
              <a:gd name="connsiteY53" fmla="*/ 483447 h 4700693"/>
              <a:gd name="connsiteX54" fmla="*/ 3780366 w 6672580"/>
              <a:gd name="connsiteY54" fmla="*/ 101601 h 4700693"/>
              <a:gd name="connsiteX55" fmla="*/ 3202940 w 6672580"/>
              <a:gd name="connsiteY55" fmla="*/ 199813 h 4700693"/>
              <a:gd name="connsiteX56" fmla="*/ 3032760 w 6672580"/>
              <a:gd name="connsiteY56" fmla="*/ 225213 h 4700693"/>
              <a:gd name="connsiteX57" fmla="*/ 2913380 w 6672580"/>
              <a:gd name="connsiteY57" fmla="*/ 47414 h 4700693"/>
              <a:gd name="connsiteX58" fmla="*/ 2597573 w 6672580"/>
              <a:gd name="connsiteY58"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146389 w 6672580"/>
              <a:gd name="connsiteY20" fmla="*/ 4251961 h 4700693"/>
              <a:gd name="connsiteX21" fmla="*/ 1290322 w 6672580"/>
              <a:gd name="connsiteY21" fmla="*/ 4480560 h 4700693"/>
              <a:gd name="connsiteX22" fmla="*/ 1298789 w 6672580"/>
              <a:gd name="connsiteY22" fmla="*/ 4268894 h 4700693"/>
              <a:gd name="connsiteX23" fmla="*/ 1476588 w 6672580"/>
              <a:gd name="connsiteY23" fmla="*/ 4412827 h 4700693"/>
              <a:gd name="connsiteX24" fmla="*/ 1510455 w 6672580"/>
              <a:gd name="connsiteY24" fmla="*/ 4218094 h 4700693"/>
              <a:gd name="connsiteX25" fmla="*/ 1612055 w 6672580"/>
              <a:gd name="connsiteY25" fmla="*/ 4251960 h 4700693"/>
              <a:gd name="connsiteX26" fmla="*/ 1722122 w 6672580"/>
              <a:gd name="connsiteY26" fmla="*/ 4624494 h 4700693"/>
              <a:gd name="connsiteX27" fmla="*/ 2043856 w 6672580"/>
              <a:gd name="connsiteY27" fmla="*/ 4582160 h 4700693"/>
              <a:gd name="connsiteX28" fmla="*/ 2120055 w 6672580"/>
              <a:gd name="connsiteY28" fmla="*/ 4472094 h 4700693"/>
              <a:gd name="connsiteX29" fmla="*/ 2399456 w 6672580"/>
              <a:gd name="connsiteY29" fmla="*/ 4565227 h 4700693"/>
              <a:gd name="connsiteX30" fmla="*/ 3042921 w 6672580"/>
              <a:gd name="connsiteY30" fmla="*/ 4700693 h 4700693"/>
              <a:gd name="connsiteX31" fmla="*/ 3728722 w 6672580"/>
              <a:gd name="connsiteY31" fmla="*/ 4514427 h 4700693"/>
              <a:gd name="connsiteX32" fmla="*/ 4380655 w 6672580"/>
              <a:gd name="connsiteY32" fmla="*/ 4133427 h 4700693"/>
              <a:gd name="connsiteX33" fmla="*/ 4516122 w 6672580"/>
              <a:gd name="connsiteY33" fmla="*/ 3828628 h 4700693"/>
              <a:gd name="connsiteX34" fmla="*/ 5127413 w 6672580"/>
              <a:gd name="connsiteY34" fmla="*/ 3108960 h 4700693"/>
              <a:gd name="connsiteX35" fmla="*/ 5270500 w 6672580"/>
              <a:gd name="connsiteY35" fmla="*/ 2906607 h 4700693"/>
              <a:gd name="connsiteX36" fmla="*/ 5430520 w 6672580"/>
              <a:gd name="connsiteY36" fmla="*/ 2777067 h 4700693"/>
              <a:gd name="connsiteX37" fmla="*/ 5742940 w 6672580"/>
              <a:gd name="connsiteY37" fmla="*/ 2647527 h 4700693"/>
              <a:gd name="connsiteX38" fmla="*/ 5788660 w 6672580"/>
              <a:gd name="connsiteY38" fmla="*/ 2556087 h 4700693"/>
              <a:gd name="connsiteX39" fmla="*/ 5963920 w 6672580"/>
              <a:gd name="connsiteY39" fmla="*/ 2327487 h 4700693"/>
              <a:gd name="connsiteX40" fmla="*/ 6032500 w 6672580"/>
              <a:gd name="connsiteY40" fmla="*/ 2297007 h 4700693"/>
              <a:gd name="connsiteX41" fmla="*/ 6154420 w 6672580"/>
              <a:gd name="connsiteY41" fmla="*/ 2251287 h 4700693"/>
              <a:gd name="connsiteX42" fmla="*/ 6268720 w 6672580"/>
              <a:gd name="connsiteY42" fmla="*/ 2098887 h 4700693"/>
              <a:gd name="connsiteX43" fmla="*/ 6649720 w 6672580"/>
              <a:gd name="connsiteY43" fmla="*/ 1992207 h 4700693"/>
              <a:gd name="connsiteX44" fmla="*/ 6672580 w 6672580"/>
              <a:gd name="connsiteY44" fmla="*/ 1862667 h 4700693"/>
              <a:gd name="connsiteX45" fmla="*/ 6370320 w 6672580"/>
              <a:gd name="connsiteY45" fmla="*/ 92287 h 4700693"/>
              <a:gd name="connsiteX46" fmla="*/ 6172200 w 6672580"/>
              <a:gd name="connsiteY46" fmla="*/ 215900 h 4700693"/>
              <a:gd name="connsiteX47" fmla="*/ 5991014 w 6672580"/>
              <a:gd name="connsiteY47" fmla="*/ 308187 h 4700693"/>
              <a:gd name="connsiteX48" fmla="*/ 5868247 w 6672580"/>
              <a:gd name="connsiteY48" fmla="*/ 178647 h 4700693"/>
              <a:gd name="connsiteX49" fmla="*/ 5720080 w 6672580"/>
              <a:gd name="connsiteY49" fmla="*/ 239607 h 4700693"/>
              <a:gd name="connsiteX50" fmla="*/ 5186680 w 6672580"/>
              <a:gd name="connsiteY50" fmla="*/ 800100 h 4700693"/>
              <a:gd name="connsiteX51" fmla="*/ 4730326 w 6672580"/>
              <a:gd name="connsiteY51" fmla="*/ 574040 h 4700693"/>
              <a:gd name="connsiteX52" fmla="*/ 4417060 w 6672580"/>
              <a:gd name="connsiteY52" fmla="*/ 425027 h 4700693"/>
              <a:gd name="connsiteX53" fmla="*/ 4117340 w 6672580"/>
              <a:gd name="connsiteY53" fmla="*/ 483447 h 4700693"/>
              <a:gd name="connsiteX54" fmla="*/ 3780366 w 6672580"/>
              <a:gd name="connsiteY54" fmla="*/ 101601 h 4700693"/>
              <a:gd name="connsiteX55" fmla="*/ 3202940 w 6672580"/>
              <a:gd name="connsiteY55" fmla="*/ 199813 h 4700693"/>
              <a:gd name="connsiteX56" fmla="*/ 3032760 w 6672580"/>
              <a:gd name="connsiteY56" fmla="*/ 225213 h 4700693"/>
              <a:gd name="connsiteX57" fmla="*/ 2913380 w 6672580"/>
              <a:gd name="connsiteY57" fmla="*/ 47414 h 4700693"/>
              <a:gd name="connsiteX58" fmla="*/ 2597573 w 6672580"/>
              <a:gd name="connsiteY58"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858522 w 6672580"/>
              <a:gd name="connsiteY20" fmla="*/ 1949027 h 4700693"/>
              <a:gd name="connsiteX21" fmla="*/ 1146389 w 6672580"/>
              <a:gd name="connsiteY21" fmla="*/ 4251961 h 4700693"/>
              <a:gd name="connsiteX22" fmla="*/ 1290322 w 6672580"/>
              <a:gd name="connsiteY22" fmla="*/ 4480560 h 4700693"/>
              <a:gd name="connsiteX23" fmla="*/ 1298789 w 6672580"/>
              <a:gd name="connsiteY23" fmla="*/ 4268894 h 4700693"/>
              <a:gd name="connsiteX24" fmla="*/ 1476588 w 6672580"/>
              <a:gd name="connsiteY24" fmla="*/ 4412827 h 4700693"/>
              <a:gd name="connsiteX25" fmla="*/ 1510455 w 6672580"/>
              <a:gd name="connsiteY25" fmla="*/ 4218094 h 4700693"/>
              <a:gd name="connsiteX26" fmla="*/ 1612055 w 6672580"/>
              <a:gd name="connsiteY26" fmla="*/ 4251960 h 4700693"/>
              <a:gd name="connsiteX27" fmla="*/ 1722122 w 6672580"/>
              <a:gd name="connsiteY27" fmla="*/ 4624494 h 4700693"/>
              <a:gd name="connsiteX28" fmla="*/ 2043856 w 6672580"/>
              <a:gd name="connsiteY28" fmla="*/ 4582160 h 4700693"/>
              <a:gd name="connsiteX29" fmla="*/ 2120055 w 6672580"/>
              <a:gd name="connsiteY29" fmla="*/ 4472094 h 4700693"/>
              <a:gd name="connsiteX30" fmla="*/ 2399456 w 6672580"/>
              <a:gd name="connsiteY30" fmla="*/ 4565227 h 4700693"/>
              <a:gd name="connsiteX31" fmla="*/ 3042921 w 6672580"/>
              <a:gd name="connsiteY31" fmla="*/ 4700693 h 4700693"/>
              <a:gd name="connsiteX32" fmla="*/ 3728722 w 6672580"/>
              <a:gd name="connsiteY32" fmla="*/ 4514427 h 4700693"/>
              <a:gd name="connsiteX33" fmla="*/ 4380655 w 6672580"/>
              <a:gd name="connsiteY33" fmla="*/ 4133427 h 4700693"/>
              <a:gd name="connsiteX34" fmla="*/ 4516122 w 6672580"/>
              <a:gd name="connsiteY34" fmla="*/ 3828628 h 4700693"/>
              <a:gd name="connsiteX35" fmla="*/ 5127413 w 6672580"/>
              <a:gd name="connsiteY35" fmla="*/ 3108960 h 4700693"/>
              <a:gd name="connsiteX36" fmla="*/ 5270500 w 6672580"/>
              <a:gd name="connsiteY36" fmla="*/ 2906607 h 4700693"/>
              <a:gd name="connsiteX37" fmla="*/ 5430520 w 6672580"/>
              <a:gd name="connsiteY37" fmla="*/ 2777067 h 4700693"/>
              <a:gd name="connsiteX38" fmla="*/ 5742940 w 6672580"/>
              <a:gd name="connsiteY38" fmla="*/ 2647527 h 4700693"/>
              <a:gd name="connsiteX39" fmla="*/ 5788660 w 6672580"/>
              <a:gd name="connsiteY39" fmla="*/ 2556087 h 4700693"/>
              <a:gd name="connsiteX40" fmla="*/ 5963920 w 6672580"/>
              <a:gd name="connsiteY40" fmla="*/ 2327487 h 4700693"/>
              <a:gd name="connsiteX41" fmla="*/ 6032500 w 6672580"/>
              <a:gd name="connsiteY41" fmla="*/ 2297007 h 4700693"/>
              <a:gd name="connsiteX42" fmla="*/ 6154420 w 6672580"/>
              <a:gd name="connsiteY42" fmla="*/ 2251287 h 4700693"/>
              <a:gd name="connsiteX43" fmla="*/ 6268720 w 6672580"/>
              <a:gd name="connsiteY43" fmla="*/ 2098887 h 4700693"/>
              <a:gd name="connsiteX44" fmla="*/ 6649720 w 6672580"/>
              <a:gd name="connsiteY44" fmla="*/ 1992207 h 4700693"/>
              <a:gd name="connsiteX45" fmla="*/ 6672580 w 6672580"/>
              <a:gd name="connsiteY45" fmla="*/ 1862667 h 4700693"/>
              <a:gd name="connsiteX46" fmla="*/ 6370320 w 6672580"/>
              <a:gd name="connsiteY46" fmla="*/ 92287 h 4700693"/>
              <a:gd name="connsiteX47" fmla="*/ 6172200 w 6672580"/>
              <a:gd name="connsiteY47" fmla="*/ 215900 h 4700693"/>
              <a:gd name="connsiteX48" fmla="*/ 5991014 w 6672580"/>
              <a:gd name="connsiteY48" fmla="*/ 308187 h 4700693"/>
              <a:gd name="connsiteX49" fmla="*/ 5868247 w 6672580"/>
              <a:gd name="connsiteY49" fmla="*/ 178647 h 4700693"/>
              <a:gd name="connsiteX50" fmla="*/ 5720080 w 6672580"/>
              <a:gd name="connsiteY50" fmla="*/ 239607 h 4700693"/>
              <a:gd name="connsiteX51" fmla="*/ 5186680 w 6672580"/>
              <a:gd name="connsiteY51" fmla="*/ 800100 h 4700693"/>
              <a:gd name="connsiteX52" fmla="*/ 4730326 w 6672580"/>
              <a:gd name="connsiteY52" fmla="*/ 574040 h 4700693"/>
              <a:gd name="connsiteX53" fmla="*/ 4417060 w 6672580"/>
              <a:gd name="connsiteY53" fmla="*/ 425027 h 4700693"/>
              <a:gd name="connsiteX54" fmla="*/ 4117340 w 6672580"/>
              <a:gd name="connsiteY54" fmla="*/ 483447 h 4700693"/>
              <a:gd name="connsiteX55" fmla="*/ 3780366 w 6672580"/>
              <a:gd name="connsiteY55" fmla="*/ 101601 h 4700693"/>
              <a:gd name="connsiteX56" fmla="*/ 3202940 w 6672580"/>
              <a:gd name="connsiteY56" fmla="*/ 199813 h 4700693"/>
              <a:gd name="connsiteX57" fmla="*/ 3032760 w 6672580"/>
              <a:gd name="connsiteY57" fmla="*/ 225213 h 4700693"/>
              <a:gd name="connsiteX58" fmla="*/ 2913380 w 6672580"/>
              <a:gd name="connsiteY58" fmla="*/ 47414 h 4700693"/>
              <a:gd name="connsiteX59" fmla="*/ 2597573 w 6672580"/>
              <a:gd name="connsiteY59"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146389 w 6672580"/>
              <a:gd name="connsiteY21" fmla="*/ 4251961 h 4700693"/>
              <a:gd name="connsiteX22" fmla="*/ 1290322 w 6672580"/>
              <a:gd name="connsiteY22" fmla="*/ 4480560 h 4700693"/>
              <a:gd name="connsiteX23" fmla="*/ 1298789 w 6672580"/>
              <a:gd name="connsiteY23" fmla="*/ 4268894 h 4700693"/>
              <a:gd name="connsiteX24" fmla="*/ 1476588 w 6672580"/>
              <a:gd name="connsiteY24" fmla="*/ 4412827 h 4700693"/>
              <a:gd name="connsiteX25" fmla="*/ 1510455 w 6672580"/>
              <a:gd name="connsiteY25" fmla="*/ 4218094 h 4700693"/>
              <a:gd name="connsiteX26" fmla="*/ 1612055 w 6672580"/>
              <a:gd name="connsiteY26" fmla="*/ 4251960 h 4700693"/>
              <a:gd name="connsiteX27" fmla="*/ 1722122 w 6672580"/>
              <a:gd name="connsiteY27" fmla="*/ 4624494 h 4700693"/>
              <a:gd name="connsiteX28" fmla="*/ 2043856 w 6672580"/>
              <a:gd name="connsiteY28" fmla="*/ 4582160 h 4700693"/>
              <a:gd name="connsiteX29" fmla="*/ 2120055 w 6672580"/>
              <a:gd name="connsiteY29" fmla="*/ 4472094 h 4700693"/>
              <a:gd name="connsiteX30" fmla="*/ 2399456 w 6672580"/>
              <a:gd name="connsiteY30" fmla="*/ 4565227 h 4700693"/>
              <a:gd name="connsiteX31" fmla="*/ 3042921 w 6672580"/>
              <a:gd name="connsiteY31" fmla="*/ 4700693 h 4700693"/>
              <a:gd name="connsiteX32" fmla="*/ 3728722 w 6672580"/>
              <a:gd name="connsiteY32" fmla="*/ 4514427 h 4700693"/>
              <a:gd name="connsiteX33" fmla="*/ 4380655 w 6672580"/>
              <a:gd name="connsiteY33" fmla="*/ 4133427 h 4700693"/>
              <a:gd name="connsiteX34" fmla="*/ 4516122 w 6672580"/>
              <a:gd name="connsiteY34" fmla="*/ 3828628 h 4700693"/>
              <a:gd name="connsiteX35" fmla="*/ 5127413 w 6672580"/>
              <a:gd name="connsiteY35" fmla="*/ 3108960 h 4700693"/>
              <a:gd name="connsiteX36" fmla="*/ 5270500 w 6672580"/>
              <a:gd name="connsiteY36" fmla="*/ 2906607 h 4700693"/>
              <a:gd name="connsiteX37" fmla="*/ 5430520 w 6672580"/>
              <a:gd name="connsiteY37" fmla="*/ 2777067 h 4700693"/>
              <a:gd name="connsiteX38" fmla="*/ 5742940 w 6672580"/>
              <a:gd name="connsiteY38" fmla="*/ 2647527 h 4700693"/>
              <a:gd name="connsiteX39" fmla="*/ 5788660 w 6672580"/>
              <a:gd name="connsiteY39" fmla="*/ 2556087 h 4700693"/>
              <a:gd name="connsiteX40" fmla="*/ 5963920 w 6672580"/>
              <a:gd name="connsiteY40" fmla="*/ 2327487 h 4700693"/>
              <a:gd name="connsiteX41" fmla="*/ 6032500 w 6672580"/>
              <a:gd name="connsiteY41" fmla="*/ 2297007 h 4700693"/>
              <a:gd name="connsiteX42" fmla="*/ 6154420 w 6672580"/>
              <a:gd name="connsiteY42" fmla="*/ 2251287 h 4700693"/>
              <a:gd name="connsiteX43" fmla="*/ 6268720 w 6672580"/>
              <a:gd name="connsiteY43" fmla="*/ 2098887 h 4700693"/>
              <a:gd name="connsiteX44" fmla="*/ 6649720 w 6672580"/>
              <a:gd name="connsiteY44" fmla="*/ 1992207 h 4700693"/>
              <a:gd name="connsiteX45" fmla="*/ 6672580 w 6672580"/>
              <a:gd name="connsiteY45" fmla="*/ 1862667 h 4700693"/>
              <a:gd name="connsiteX46" fmla="*/ 6370320 w 6672580"/>
              <a:gd name="connsiteY46" fmla="*/ 92287 h 4700693"/>
              <a:gd name="connsiteX47" fmla="*/ 6172200 w 6672580"/>
              <a:gd name="connsiteY47" fmla="*/ 215900 h 4700693"/>
              <a:gd name="connsiteX48" fmla="*/ 5991014 w 6672580"/>
              <a:gd name="connsiteY48" fmla="*/ 308187 h 4700693"/>
              <a:gd name="connsiteX49" fmla="*/ 5868247 w 6672580"/>
              <a:gd name="connsiteY49" fmla="*/ 178647 h 4700693"/>
              <a:gd name="connsiteX50" fmla="*/ 5720080 w 6672580"/>
              <a:gd name="connsiteY50" fmla="*/ 239607 h 4700693"/>
              <a:gd name="connsiteX51" fmla="*/ 5186680 w 6672580"/>
              <a:gd name="connsiteY51" fmla="*/ 800100 h 4700693"/>
              <a:gd name="connsiteX52" fmla="*/ 4730326 w 6672580"/>
              <a:gd name="connsiteY52" fmla="*/ 574040 h 4700693"/>
              <a:gd name="connsiteX53" fmla="*/ 4417060 w 6672580"/>
              <a:gd name="connsiteY53" fmla="*/ 425027 h 4700693"/>
              <a:gd name="connsiteX54" fmla="*/ 4117340 w 6672580"/>
              <a:gd name="connsiteY54" fmla="*/ 483447 h 4700693"/>
              <a:gd name="connsiteX55" fmla="*/ 3780366 w 6672580"/>
              <a:gd name="connsiteY55" fmla="*/ 101601 h 4700693"/>
              <a:gd name="connsiteX56" fmla="*/ 3202940 w 6672580"/>
              <a:gd name="connsiteY56" fmla="*/ 199813 h 4700693"/>
              <a:gd name="connsiteX57" fmla="*/ 3032760 w 6672580"/>
              <a:gd name="connsiteY57" fmla="*/ 225213 h 4700693"/>
              <a:gd name="connsiteX58" fmla="*/ 2913380 w 6672580"/>
              <a:gd name="connsiteY58" fmla="*/ 47414 h 4700693"/>
              <a:gd name="connsiteX59" fmla="*/ 2597573 w 6672580"/>
              <a:gd name="connsiteY59"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214122 w 6672580"/>
              <a:gd name="connsiteY21" fmla="*/ 2787227 h 4700693"/>
              <a:gd name="connsiteX22" fmla="*/ 1146389 w 6672580"/>
              <a:gd name="connsiteY22" fmla="*/ 4251961 h 4700693"/>
              <a:gd name="connsiteX23" fmla="*/ 1290322 w 6672580"/>
              <a:gd name="connsiteY23" fmla="*/ 4480560 h 4700693"/>
              <a:gd name="connsiteX24" fmla="*/ 1298789 w 6672580"/>
              <a:gd name="connsiteY24" fmla="*/ 4268894 h 4700693"/>
              <a:gd name="connsiteX25" fmla="*/ 1476588 w 6672580"/>
              <a:gd name="connsiteY25" fmla="*/ 4412827 h 4700693"/>
              <a:gd name="connsiteX26" fmla="*/ 1510455 w 6672580"/>
              <a:gd name="connsiteY26" fmla="*/ 4218094 h 4700693"/>
              <a:gd name="connsiteX27" fmla="*/ 1612055 w 6672580"/>
              <a:gd name="connsiteY27" fmla="*/ 4251960 h 4700693"/>
              <a:gd name="connsiteX28" fmla="*/ 1722122 w 6672580"/>
              <a:gd name="connsiteY28" fmla="*/ 4624494 h 4700693"/>
              <a:gd name="connsiteX29" fmla="*/ 2043856 w 6672580"/>
              <a:gd name="connsiteY29" fmla="*/ 4582160 h 4700693"/>
              <a:gd name="connsiteX30" fmla="*/ 2120055 w 6672580"/>
              <a:gd name="connsiteY30" fmla="*/ 4472094 h 4700693"/>
              <a:gd name="connsiteX31" fmla="*/ 2399456 w 6672580"/>
              <a:gd name="connsiteY31" fmla="*/ 4565227 h 4700693"/>
              <a:gd name="connsiteX32" fmla="*/ 3042921 w 6672580"/>
              <a:gd name="connsiteY32" fmla="*/ 4700693 h 4700693"/>
              <a:gd name="connsiteX33" fmla="*/ 3728722 w 6672580"/>
              <a:gd name="connsiteY33" fmla="*/ 4514427 h 4700693"/>
              <a:gd name="connsiteX34" fmla="*/ 4380655 w 6672580"/>
              <a:gd name="connsiteY34" fmla="*/ 4133427 h 4700693"/>
              <a:gd name="connsiteX35" fmla="*/ 4516122 w 6672580"/>
              <a:gd name="connsiteY35" fmla="*/ 3828628 h 4700693"/>
              <a:gd name="connsiteX36" fmla="*/ 5127413 w 6672580"/>
              <a:gd name="connsiteY36" fmla="*/ 3108960 h 4700693"/>
              <a:gd name="connsiteX37" fmla="*/ 5270500 w 6672580"/>
              <a:gd name="connsiteY37" fmla="*/ 2906607 h 4700693"/>
              <a:gd name="connsiteX38" fmla="*/ 5430520 w 6672580"/>
              <a:gd name="connsiteY38" fmla="*/ 2777067 h 4700693"/>
              <a:gd name="connsiteX39" fmla="*/ 5742940 w 6672580"/>
              <a:gd name="connsiteY39" fmla="*/ 2647527 h 4700693"/>
              <a:gd name="connsiteX40" fmla="*/ 5788660 w 6672580"/>
              <a:gd name="connsiteY40" fmla="*/ 2556087 h 4700693"/>
              <a:gd name="connsiteX41" fmla="*/ 5963920 w 6672580"/>
              <a:gd name="connsiteY41" fmla="*/ 2327487 h 4700693"/>
              <a:gd name="connsiteX42" fmla="*/ 6032500 w 6672580"/>
              <a:gd name="connsiteY42" fmla="*/ 2297007 h 4700693"/>
              <a:gd name="connsiteX43" fmla="*/ 6154420 w 6672580"/>
              <a:gd name="connsiteY43" fmla="*/ 2251287 h 4700693"/>
              <a:gd name="connsiteX44" fmla="*/ 6268720 w 6672580"/>
              <a:gd name="connsiteY44" fmla="*/ 2098887 h 4700693"/>
              <a:gd name="connsiteX45" fmla="*/ 6649720 w 6672580"/>
              <a:gd name="connsiteY45" fmla="*/ 1992207 h 4700693"/>
              <a:gd name="connsiteX46" fmla="*/ 6672580 w 6672580"/>
              <a:gd name="connsiteY46" fmla="*/ 1862667 h 4700693"/>
              <a:gd name="connsiteX47" fmla="*/ 6370320 w 6672580"/>
              <a:gd name="connsiteY47" fmla="*/ 92287 h 4700693"/>
              <a:gd name="connsiteX48" fmla="*/ 6172200 w 6672580"/>
              <a:gd name="connsiteY48" fmla="*/ 215900 h 4700693"/>
              <a:gd name="connsiteX49" fmla="*/ 5991014 w 6672580"/>
              <a:gd name="connsiteY49" fmla="*/ 308187 h 4700693"/>
              <a:gd name="connsiteX50" fmla="*/ 5868247 w 6672580"/>
              <a:gd name="connsiteY50" fmla="*/ 178647 h 4700693"/>
              <a:gd name="connsiteX51" fmla="*/ 5720080 w 6672580"/>
              <a:gd name="connsiteY51" fmla="*/ 239607 h 4700693"/>
              <a:gd name="connsiteX52" fmla="*/ 5186680 w 6672580"/>
              <a:gd name="connsiteY52" fmla="*/ 800100 h 4700693"/>
              <a:gd name="connsiteX53" fmla="*/ 4730326 w 6672580"/>
              <a:gd name="connsiteY53" fmla="*/ 574040 h 4700693"/>
              <a:gd name="connsiteX54" fmla="*/ 4417060 w 6672580"/>
              <a:gd name="connsiteY54" fmla="*/ 425027 h 4700693"/>
              <a:gd name="connsiteX55" fmla="*/ 4117340 w 6672580"/>
              <a:gd name="connsiteY55" fmla="*/ 483447 h 4700693"/>
              <a:gd name="connsiteX56" fmla="*/ 3780366 w 6672580"/>
              <a:gd name="connsiteY56" fmla="*/ 101601 h 4700693"/>
              <a:gd name="connsiteX57" fmla="*/ 3202940 w 6672580"/>
              <a:gd name="connsiteY57" fmla="*/ 199813 h 4700693"/>
              <a:gd name="connsiteX58" fmla="*/ 3032760 w 6672580"/>
              <a:gd name="connsiteY58" fmla="*/ 225213 h 4700693"/>
              <a:gd name="connsiteX59" fmla="*/ 2913380 w 6672580"/>
              <a:gd name="connsiteY59" fmla="*/ 47414 h 4700693"/>
              <a:gd name="connsiteX60" fmla="*/ 2597573 w 6672580"/>
              <a:gd name="connsiteY60"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146389 w 6672580"/>
              <a:gd name="connsiteY22" fmla="*/ 4251961 h 4700693"/>
              <a:gd name="connsiteX23" fmla="*/ 1290322 w 6672580"/>
              <a:gd name="connsiteY23" fmla="*/ 4480560 h 4700693"/>
              <a:gd name="connsiteX24" fmla="*/ 1298789 w 6672580"/>
              <a:gd name="connsiteY24" fmla="*/ 4268894 h 4700693"/>
              <a:gd name="connsiteX25" fmla="*/ 1476588 w 6672580"/>
              <a:gd name="connsiteY25" fmla="*/ 4412827 h 4700693"/>
              <a:gd name="connsiteX26" fmla="*/ 1510455 w 6672580"/>
              <a:gd name="connsiteY26" fmla="*/ 4218094 h 4700693"/>
              <a:gd name="connsiteX27" fmla="*/ 1612055 w 6672580"/>
              <a:gd name="connsiteY27" fmla="*/ 4251960 h 4700693"/>
              <a:gd name="connsiteX28" fmla="*/ 1722122 w 6672580"/>
              <a:gd name="connsiteY28" fmla="*/ 4624494 h 4700693"/>
              <a:gd name="connsiteX29" fmla="*/ 2043856 w 6672580"/>
              <a:gd name="connsiteY29" fmla="*/ 4582160 h 4700693"/>
              <a:gd name="connsiteX30" fmla="*/ 2120055 w 6672580"/>
              <a:gd name="connsiteY30" fmla="*/ 4472094 h 4700693"/>
              <a:gd name="connsiteX31" fmla="*/ 2399456 w 6672580"/>
              <a:gd name="connsiteY31" fmla="*/ 4565227 h 4700693"/>
              <a:gd name="connsiteX32" fmla="*/ 3042921 w 6672580"/>
              <a:gd name="connsiteY32" fmla="*/ 4700693 h 4700693"/>
              <a:gd name="connsiteX33" fmla="*/ 3728722 w 6672580"/>
              <a:gd name="connsiteY33" fmla="*/ 4514427 h 4700693"/>
              <a:gd name="connsiteX34" fmla="*/ 4380655 w 6672580"/>
              <a:gd name="connsiteY34" fmla="*/ 4133427 h 4700693"/>
              <a:gd name="connsiteX35" fmla="*/ 4516122 w 6672580"/>
              <a:gd name="connsiteY35" fmla="*/ 3828628 h 4700693"/>
              <a:gd name="connsiteX36" fmla="*/ 5127413 w 6672580"/>
              <a:gd name="connsiteY36" fmla="*/ 3108960 h 4700693"/>
              <a:gd name="connsiteX37" fmla="*/ 5270500 w 6672580"/>
              <a:gd name="connsiteY37" fmla="*/ 2906607 h 4700693"/>
              <a:gd name="connsiteX38" fmla="*/ 5430520 w 6672580"/>
              <a:gd name="connsiteY38" fmla="*/ 2777067 h 4700693"/>
              <a:gd name="connsiteX39" fmla="*/ 5742940 w 6672580"/>
              <a:gd name="connsiteY39" fmla="*/ 2647527 h 4700693"/>
              <a:gd name="connsiteX40" fmla="*/ 5788660 w 6672580"/>
              <a:gd name="connsiteY40" fmla="*/ 2556087 h 4700693"/>
              <a:gd name="connsiteX41" fmla="*/ 5963920 w 6672580"/>
              <a:gd name="connsiteY41" fmla="*/ 2327487 h 4700693"/>
              <a:gd name="connsiteX42" fmla="*/ 6032500 w 6672580"/>
              <a:gd name="connsiteY42" fmla="*/ 2297007 h 4700693"/>
              <a:gd name="connsiteX43" fmla="*/ 6154420 w 6672580"/>
              <a:gd name="connsiteY43" fmla="*/ 2251287 h 4700693"/>
              <a:gd name="connsiteX44" fmla="*/ 6268720 w 6672580"/>
              <a:gd name="connsiteY44" fmla="*/ 2098887 h 4700693"/>
              <a:gd name="connsiteX45" fmla="*/ 6649720 w 6672580"/>
              <a:gd name="connsiteY45" fmla="*/ 1992207 h 4700693"/>
              <a:gd name="connsiteX46" fmla="*/ 6672580 w 6672580"/>
              <a:gd name="connsiteY46" fmla="*/ 1862667 h 4700693"/>
              <a:gd name="connsiteX47" fmla="*/ 6370320 w 6672580"/>
              <a:gd name="connsiteY47" fmla="*/ 92287 h 4700693"/>
              <a:gd name="connsiteX48" fmla="*/ 6172200 w 6672580"/>
              <a:gd name="connsiteY48" fmla="*/ 215900 h 4700693"/>
              <a:gd name="connsiteX49" fmla="*/ 5991014 w 6672580"/>
              <a:gd name="connsiteY49" fmla="*/ 308187 h 4700693"/>
              <a:gd name="connsiteX50" fmla="*/ 5868247 w 6672580"/>
              <a:gd name="connsiteY50" fmla="*/ 178647 h 4700693"/>
              <a:gd name="connsiteX51" fmla="*/ 5720080 w 6672580"/>
              <a:gd name="connsiteY51" fmla="*/ 239607 h 4700693"/>
              <a:gd name="connsiteX52" fmla="*/ 5186680 w 6672580"/>
              <a:gd name="connsiteY52" fmla="*/ 800100 h 4700693"/>
              <a:gd name="connsiteX53" fmla="*/ 4730326 w 6672580"/>
              <a:gd name="connsiteY53" fmla="*/ 574040 h 4700693"/>
              <a:gd name="connsiteX54" fmla="*/ 4417060 w 6672580"/>
              <a:gd name="connsiteY54" fmla="*/ 425027 h 4700693"/>
              <a:gd name="connsiteX55" fmla="*/ 4117340 w 6672580"/>
              <a:gd name="connsiteY55" fmla="*/ 483447 h 4700693"/>
              <a:gd name="connsiteX56" fmla="*/ 3780366 w 6672580"/>
              <a:gd name="connsiteY56" fmla="*/ 101601 h 4700693"/>
              <a:gd name="connsiteX57" fmla="*/ 3202940 w 6672580"/>
              <a:gd name="connsiteY57" fmla="*/ 199813 h 4700693"/>
              <a:gd name="connsiteX58" fmla="*/ 3032760 w 6672580"/>
              <a:gd name="connsiteY58" fmla="*/ 225213 h 4700693"/>
              <a:gd name="connsiteX59" fmla="*/ 2913380 w 6672580"/>
              <a:gd name="connsiteY59" fmla="*/ 47414 h 4700693"/>
              <a:gd name="connsiteX60" fmla="*/ 2597573 w 6672580"/>
              <a:gd name="connsiteY60"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485055 w 6672580"/>
              <a:gd name="connsiteY22" fmla="*/ 1678094 h 4700693"/>
              <a:gd name="connsiteX23" fmla="*/ 1146389 w 6672580"/>
              <a:gd name="connsiteY23" fmla="*/ 4251961 h 4700693"/>
              <a:gd name="connsiteX24" fmla="*/ 1290322 w 6672580"/>
              <a:gd name="connsiteY24" fmla="*/ 4480560 h 4700693"/>
              <a:gd name="connsiteX25" fmla="*/ 1298789 w 6672580"/>
              <a:gd name="connsiteY25" fmla="*/ 4268894 h 4700693"/>
              <a:gd name="connsiteX26" fmla="*/ 1476588 w 6672580"/>
              <a:gd name="connsiteY26" fmla="*/ 4412827 h 4700693"/>
              <a:gd name="connsiteX27" fmla="*/ 1510455 w 6672580"/>
              <a:gd name="connsiteY27" fmla="*/ 4218094 h 4700693"/>
              <a:gd name="connsiteX28" fmla="*/ 1612055 w 6672580"/>
              <a:gd name="connsiteY28" fmla="*/ 4251960 h 4700693"/>
              <a:gd name="connsiteX29" fmla="*/ 1722122 w 6672580"/>
              <a:gd name="connsiteY29" fmla="*/ 4624494 h 4700693"/>
              <a:gd name="connsiteX30" fmla="*/ 2043856 w 6672580"/>
              <a:gd name="connsiteY30" fmla="*/ 4582160 h 4700693"/>
              <a:gd name="connsiteX31" fmla="*/ 2120055 w 6672580"/>
              <a:gd name="connsiteY31" fmla="*/ 4472094 h 4700693"/>
              <a:gd name="connsiteX32" fmla="*/ 2399456 w 6672580"/>
              <a:gd name="connsiteY32" fmla="*/ 4565227 h 4700693"/>
              <a:gd name="connsiteX33" fmla="*/ 3042921 w 6672580"/>
              <a:gd name="connsiteY33" fmla="*/ 4700693 h 4700693"/>
              <a:gd name="connsiteX34" fmla="*/ 3728722 w 6672580"/>
              <a:gd name="connsiteY34" fmla="*/ 4514427 h 4700693"/>
              <a:gd name="connsiteX35" fmla="*/ 4380655 w 6672580"/>
              <a:gd name="connsiteY35" fmla="*/ 4133427 h 4700693"/>
              <a:gd name="connsiteX36" fmla="*/ 4516122 w 6672580"/>
              <a:gd name="connsiteY36" fmla="*/ 3828628 h 4700693"/>
              <a:gd name="connsiteX37" fmla="*/ 5127413 w 6672580"/>
              <a:gd name="connsiteY37" fmla="*/ 3108960 h 4700693"/>
              <a:gd name="connsiteX38" fmla="*/ 5270500 w 6672580"/>
              <a:gd name="connsiteY38" fmla="*/ 2906607 h 4700693"/>
              <a:gd name="connsiteX39" fmla="*/ 5430520 w 6672580"/>
              <a:gd name="connsiteY39" fmla="*/ 2777067 h 4700693"/>
              <a:gd name="connsiteX40" fmla="*/ 5742940 w 6672580"/>
              <a:gd name="connsiteY40" fmla="*/ 2647527 h 4700693"/>
              <a:gd name="connsiteX41" fmla="*/ 5788660 w 6672580"/>
              <a:gd name="connsiteY41" fmla="*/ 2556087 h 4700693"/>
              <a:gd name="connsiteX42" fmla="*/ 5963920 w 6672580"/>
              <a:gd name="connsiteY42" fmla="*/ 2327487 h 4700693"/>
              <a:gd name="connsiteX43" fmla="*/ 6032500 w 6672580"/>
              <a:gd name="connsiteY43" fmla="*/ 2297007 h 4700693"/>
              <a:gd name="connsiteX44" fmla="*/ 6154420 w 6672580"/>
              <a:gd name="connsiteY44" fmla="*/ 2251287 h 4700693"/>
              <a:gd name="connsiteX45" fmla="*/ 6268720 w 6672580"/>
              <a:gd name="connsiteY45" fmla="*/ 2098887 h 4700693"/>
              <a:gd name="connsiteX46" fmla="*/ 6649720 w 6672580"/>
              <a:gd name="connsiteY46" fmla="*/ 1992207 h 4700693"/>
              <a:gd name="connsiteX47" fmla="*/ 6672580 w 6672580"/>
              <a:gd name="connsiteY47" fmla="*/ 1862667 h 4700693"/>
              <a:gd name="connsiteX48" fmla="*/ 6370320 w 6672580"/>
              <a:gd name="connsiteY48" fmla="*/ 92287 h 4700693"/>
              <a:gd name="connsiteX49" fmla="*/ 6172200 w 6672580"/>
              <a:gd name="connsiteY49" fmla="*/ 215900 h 4700693"/>
              <a:gd name="connsiteX50" fmla="*/ 5991014 w 6672580"/>
              <a:gd name="connsiteY50" fmla="*/ 308187 h 4700693"/>
              <a:gd name="connsiteX51" fmla="*/ 5868247 w 6672580"/>
              <a:gd name="connsiteY51" fmla="*/ 178647 h 4700693"/>
              <a:gd name="connsiteX52" fmla="*/ 5720080 w 6672580"/>
              <a:gd name="connsiteY52" fmla="*/ 239607 h 4700693"/>
              <a:gd name="connsiteX53" fmla="*/ 5186680 w 6672580"/>
              <a:gd name="connsiteY53" fmla="*/ 800100 h 4700693"/>
              <a:gd name="connsiteX54" fmla="*/ 4730326 w 6672580"/>
              <a:gd name="connsiteY54" fmla="*/ 574040 h 4700693"/>
              <a:gd name="connsiteX55" fmla="*/ 4417060 w 6672580"/>
              <a:gd name="connsiteY55" fmla="*/ 425027 h 4700693"/>
              <a:gd name="connsiteX56" fmla="*/ 4117340 w 6672580"/>
              <a:gd name="connsiteY56" fmla="*/ 483447 h 4700693"/>
              <a:gd name="connsiteX57" fmla="*/ 3780366 w 6672580"/>
              <a:gd name="connsiteY57" fmla="*/ 101601 h 4700693"/>
              <a:gd name="connsiteX58" fmla="*/ 3202940 w 6672580"/>
              <a:gd name="connsiteY58" fmla="*/ 199813 h 4700693"/>
              <a:gd name="connsiteX59" fmla="*/ 3032760 w 6672580"/>
              <a:gd name="connsiteY59" fmla="*/ 225213 h 4700693"/>
              <a:gd name="connsiteX60" fmla="*/ 2913380 w 6672580"/>
              <a:gd name="connsiteY60" fmla="*/ 47414 h 4700693"/>
              <a:gd name="connsiteX61" fmla="*/ 2597573 w 6672580"/>
              <a:gd name="connsiteY61"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146389 w 6672580"/>
              <a:gd name="connsiteY23" fmla="*/ 4251961 h 4700693"/>
              <a:gd name="connsiteX24" fmla="*/ 1290322 w 6672580"/>
              <a:gd name="connsiteY24" fmla="*/ 4480560 h 4700693"/>
              <a:gd name="connsiteX25" fmla="*/ 1298789 w 6672580"/>
              <a:gd name="connsiteY25" fmla="*/ 4268894 h 4700693"/>
              <a:gd name="connsiteX26" fmla="*/ 1476588 w 6672580"/>
              <a:gd name="connsiteY26" fmla="*/ 4412827 h 4700693"/>
              <a:gd name="connsiteX27" fmla="*/ 1510455 w 6672580"/>
              <a:gd name="connsiteY27" fmla="*/ 4218094 h 4700693"/>
              <a:gd name="connsiteX28" fmla="*/ 1612055 w 6672580"/>
              <a:gd name="connsiteY28" fmla="*/ 4251960 h 4700693"/>
              <a:gd name="connsiteX29" fmla="*/ 1722122 w 6672580"/>
              <a:gd name="connsiteY29" fmla="*/ 4624494 h 4700693"/>
              <a:gd name="connsiteX30" fmla="*/ 2043856 w 6672580"/>
              <a:gd name="connsiteY30" fmla="*/ 4582160 h 4700693"/>
              <a:gd name="connsiteX31" fmla="*/ 2120055 w 6672580"/>
              <a:gd name="connsiteY31" fmla="*/ 4472094 h 4700693"/>
              <a:gd name="connsiteX32" fmla="*/ 2399456 w 6672580"/>
              <a:gd name="connsiteY32" fmla="*/ 4565227 h 4700693"/>
              <a:gd name="connsiteX33" fmla="*/ 3042921 w 6672580"/>
              <a:gd name="connsiteY33" fmla="*/ 4700693 h 4700693"/>
              <a:gd name="connsiteX34" fmla="*/ 3728722 w 6672580"/>
              <a:gd name="connsiteY34" fmla="*/ 4514427 h 4700693"/>
              <a:gd name="connsiteX35" fmla="*/ 4380655 w 6672580"/>
              <a:gd name="connsiteY35" fmla="*/ 4133427 h 4700693"/>
              <a:gd name="connsiteX36" fmla="*/ 4516122 w 6672580"/>
              <a:gd name="connsiteY36" fmla="*/ 3828628 h 4700693"/>
              <a:gd name="connsiteX37" fmla="*/ 5127413 w 6672580"/>
              <a:gd name="connsiteY37" fmla="*/ 3108960 h 4700693"/>
              <a:gd name="connsiteX38" fmla="*/ 5270500 w 6672580"/>
              <a:gd name="connsiteY38" fmla="*/ 2906607 h 4700693"/>
              <a:gd name="connsiteX39" fmla="*/ 5430520 w 6672580"/>
              <a:gd name="connsiteY39" fmla="*/ 2777067 h 4700693"/>
              <a:gd name="connsiteX40" fmla="*/ 5742940 w 6672580"/>
              <a:gd name="connsiteY40" fmla="*/ 2647527 h 4700693"/>
              <a:gd name="connsiteX41" fmla="*/ 5788660 w 6672580"/>
              <a:gd name="connsiteY41" fmla="*/ 2556087 h 4700693"/>
              <a:gd name="connsiteX42" fmla="*/ 5963920 w 6672580"/>
              <a:gd name="connsiteY42" fmla="*/ 2327487 h 4700693"/>
              <a:gd name="connsiteX43" fmla="*/ 6032500 w 6672580"/>
              <a:gd name="connsiteY43" fmla="*/ 2297007 h 4700693"/>
              <a:gd name="connsiteX44" fmla="*/ 6154420 w 6672580"/>
              <a:gd name="connsiteY44" fmla="*/ 2251287 h 4700693"/>
              <a:gd name="connsiteX45" fmla="*/ 6268720 w 6672580"/>
              <a:gd name="connsiteY45" fmla="*/ 2098887 h 4700693"/>
              <a:gd name="connsiteX46" fmla="*/ 6649720 w 6672580"/>
              <a:gd name="connsiteY46" fmla="*/ 1992207 h 4700693"/>
              <a:gd name="connsiteX47" fmla="*/ 6672580 w 6672580"/>
              <a:gd name="connsiteY47" fmla="*/ 1862667 h 4700693"/>
              <a:gd name="connsiteX48" fmla="*/ 6370320 w 6672580"/>
              <a:gd name="connsiteY48" fmla="*/ 92287 h 4700693"/>
              <a:gd name="connsiteX49" fmla="*/ 6172200 w 6672580"/>
              <a:gd name="connsiteY49" fmla="*/ 215900 h 4700693"/>
              <a:gd name="connsiteX50" fmla="*/ 5991014 w 6672580"/>
              <a:gd name="connsiteY50" fmla="*/ 308187 h 4700693"/>
              <a:gd name="connsiteX51" fmla="*/ 5868247 w 6672580"/>
              <a:gd name="connsiteY51" fmla="*/ 178647 h 4700693"/>
              <a:gd name="connsiteX52" fmla="*/ 5720080 w 6672580"/>
              <a:gd name="connsiteY52" fmla="*/ 239607 h 4700693"/>
              <a:gd name="connsiteX53" fmla="*/ 5186680 w 6672580"/>
              <a:gd name="connsiteY53" fmla="*/ 800100 h 4700693"/>
              <a:gd name="connsiteX54" fmla="*/ 4730326 w 6672580"/>
              <a:gd name="connsiteY54" fmla="*/ 574040 h 4700693"/>
              <a:gd name="connsiteX55" fmla="*/ 4417060 w 6672580"/>
              <a:gd name="connsiteY55" fmla="*/ 425027 h 4700693"/>
              <a:gd name="connsiteX56" fmla="*/ 4117340 w 6672580"/>
              <a:gd name="connsiteY56" fmla="*/ 483447 h 4700693"/>
              <a:gd name="connsiteX57" fmla="*/ 3780366 w 6672580"/>
              <a:gd name="connsiteY57" fmla="*/ 101601 h 4700693"/>
              <a:gd name="connsiteX58" fmla="*/ 3202940 w 6672580"/>
              <a:gd name="connsiteY58" fmla="*/ 199813 h 4700693"/>
              <a:gd name="connsiteX59" fmla="*/ 3032760 w 6672580"/>
              <a:gd name="connsiteY59" fmla="*/ 225213 h 4700693"/>
              <a:gd name="connsiteX60" fmla="*/ 2913380 w 6672580"/>
              <a:gd name="connsiteY60" fmla="*/ 47414 h 4700693"/>
              <a:gd name="connsiteX61" fmla="*/ 2597573 w 6672580"/>
              <a:gd name="connsiteY61"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535855 w 6672580"/>
              <a:gd name="connsiteY23" fmla="*/ 1754294 h 4700693"/>
              <a:gd name="connsiteX24" fmla="*/ 1146389 w 6672580"/>
              <a:gd name="connsiteY24" fmla="*/ 4251961 h 4700693"/>
              <a:gd name="connsiteX25" fmla="*/ 1290322 w 6672580"/>
              <a:gd name="connsiteY25" fmla="*/ 4480560 h 4700693"/>
              <a:gd name="connsiteX26" fmla="*/ 1298789 w 6672580"/>
              <a:gd name="connsiteY26" fmla="*/ 4268894 h 4700693"/>
              <a:gd name="connsiteX27" fmla="*/ 1476588 w 6672580"/>
              <a:gd name="connsiteY27" fmla="*/ 4412827 h 4700693"/>
              <a:gd name="connsiteX28" fmla="*/ 1510455 w 6672580"/>
              <a:gd name="connsiteY28" fmla="*/ 4218094 h 4700693"/>
              <a:gd name="connsiteX29" fmla="*/ 1612055 w 6672580"/>
              <a:gd name="connsiteY29" fmla="*/ 4251960 h 4700693"/>
              <a:gd name="connsiteX30" fmla="*/ 1722122 w 6672580"/>
              <a:gd name="connsiteY30" fmla="*/ 4624494 h 4700693"/>
              <a:gd name="connsiteX31" fmla="*/ 2043856 w 6672580"/>
              <a:gd name="connsiteY31" fmla="*/ 4582160 h 4700693"/>
              <a:gd name="connsiteX32" fmla="*/ 2120055 w 6672580"/>
              <a:gd name="connsiteY32" fmla="*/ 4472094 h 4700693"/>
              <a:gd name="connsiteX33" fmla="*/ 2399456 w 6672580"/>
              <a:gd name="connsiteY33" fmla="*/ 4565227 h 4700693"/>
              <a:gd name="connsiteX34" fmla="*/ 3042921 w 6672580"/>
              <a:gd name="connsiteY34" fmla="*/ 4700693 h 4700693"/>
              <a:gd name="connsiteX35" fmla="*/ 3728722 w 6672580"/>
              <a:gd name="connsiteY35" fmla="*/ 4514427 h 4700693"/>
              <a:gd name="connsiteX36" fmla="*/ 4380655 w 6672580"/>
              <a:gd name="connsiteY36" fmla="*/ 4133427 h 4700693"/>
              <a:gd name="connsiteX37" fmla="*/ 4516122 w 6672580"/>
              <a:gd name="connsiteY37" fmla="*/ 3828628 h 4700693"/>
              <a:gd name="connsiteX38" fmla="*/ 5127413 w 6672580"/>
              <a:gd name="connsiteY38" fmla="*/ 3108960 h 4700693"/>
              <a:gd name="connsiteX39" fmla="*/ 5270500 w 6672580"/>
              <a:gd name="connsiteY39" fmla="*/ 2906607 h 4700693"/>
              <a:gd name="connsiteX40" fmla="*/ 5430520 w 6672580"/>
              <a:gd name="connsiteY40" fmla="*/ 2777067 h 4700693"/>
              <a:gd name="connsiteX41" fmla="*/ 5742940 w 6672580"/>
              <a:gd name="connsiteY41" fmla="*/ 2647527 h 4700693"/>
              <a:gd name="connsiteX42" fmla="*/ 5788660 w 6672580"/>
              <a:gd name="connsiteY42" fmla="*/ 2556087 h 4700693"/>
              <a:gd name="connsiteX43" fmla="*/ 5963920 w 6672580"/>
              <a:gd name="connsiteY43" fmla="*/ 2327487 h 4700693"/>
              <a:gd name="connsiteX44" fmla="*/ 6032500 w 6672580"/>
              <a:gd name="connsiteY44" fmla="*/ 2297007 h 4700693"/>
              <a:gd name="connsiteX45" fmla="*/ 6154420 w 6672580"/>
              <a:gd name="connsiteY45" fmla="*/ 2251287 h 4700693"/>
              <a:gd name="connsiteX46" fmla="*/ 6268720 w 6672580"/>
              <a:gd name="connsiteY46" fmla="*/ 2098887 h 4700693"/>
              <a:gd name="connsiteX47" fmla="*/ 6649720 w 6672580"/>
              <a:gd name="connsiteY47" fmla="*/ 1992207 h 4700693"/>
              <a:gd name="connsiteX48" fmla="*/ 6672580 w 6672580"/>
              <a:gd name="connsiteY48" fmla="*/ 1862667 h 4700693"/>
              <a:gd name="connsiteX49" fmla="*/ 6370320 w 6672580"/>
              <a:gd name="connsiteY49" fmla="*/ 92287 h 4700693"/>
              <a:gd name="connsiteX50" fmla="*/ 6172200 w 6672580"/>
              <a:gd name="connsiteY50" fmla="*/ 215900 h 4700693"/>
              <a:gd name="connsiteX51" fmla="*/ 5991014 w 6672580"/>
              <a:gd name="connsiteY51" fmla="*/ 308187 h 4700693"/>
              <a:gd name="connsiteX52" fmla="*/ 5868247 w 6672580"/>
              <a:gd name="connsiteY52" fmla="*/ 178647 h 4700693"/>
              <a:gd name="connsiteX53" fmla="*/ 5720080 w 6672580"/>
              <a:gd name="connsiteY53" fmla="*/ 239607 h 4700693"/>
              <a:gd name="connsiteX54" fmla="*/ 5186680 w 6672580"/>
              <a:gd name="connsiteY54" fmla="*/ 800100 h 4700693"/>
              <a:gd name="connsiteX55" fmla="*/ 4730326 w 6672580"/>
              <a:gd name="connsiteY55" fmla="*/ 574040 h 4700693"/>
              <a:gd name="connsiteX56" fmla="*/ 4417060 w 6672580"/>
              <a:gd name="connsiteY56" fmla="*/ 425027 h 4700693"/>
              <a:gd name="connsiteX57" fmla="*/ 4117340 w 6672580"/>
              <a:gd name="connsiteY57" fmla="*/ 483447 h 4700693"/>
              <a:gd name="connsiteX58" fmla="*/ 3780366 w 6672580"/>
              <a:gd name="connsiteY58" fmla="*/ 101601 h 4700693"/>
              <a:gd name="connsiteX59" fmla="*/ 3202940 w 6672580"/>
              <a:gd name="connsiteY59" fmla="*/ 199813 h 4700693"/>
              <a:gd name="connsiteX60" fmla="*/ 3032760 w 6672580"/>
              <a:gd name="connsiteY60" fmla="*/ 225213 h 4700693"/>
              <a:gd name="connsiteX61" fmla="*/ 2913380 w 6672580"/>
              <a:gd name="connsiteY61" fmla="*/ 47414 h 4700693"/>
              <a:gd name="connsiteX62" fmla="*/ 2597573 w 6672580"/>
              <a:gd name="connsiteY62"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1146389 w 6672580"/>
              <a:gd name="connsiteY24" fmla="*/ 4251961 h 4700693"/>
              <a:gd name="connsiteX25" fmla="*/ 1290322 w 6672580"/>
              <a:gd name="connsiteY25" fmla="*/ 4480560 h 4700693"/>
              <a:gd name="connsiteX26" fmla="*/ 1298789 w 6672580"/>
              <a:gd name="connsiteY26" fmla="*/ 4268894 h 4700693"/>
              <a:gd name="connsiteX27" fmla="*/ 1476588 w 6672580"/>
              <a:gd name="connsiteY27" fmla="*/ 4412827 h 4700693"/>
              <a:gd name="connsiteX28" fmla="*/ 1510455 w 6672580"/>
              <a:gd name="connsiteY28" fmla="*/ 4218094 h 4700693"/>
              <a:gd name="connsiteX29" fmla="*/ 1612055 w 6672580"/>
              <a:gd name="connsiteY29" fmla="*/ 4251960 h 4700693"/>
              <a:gd name="connsiteX30" fmla="*/ 1722122 w 6672580"/>
              <a:gd name="connsiteY30" fmla="*/ 4624494 h 4700693"/>
              <a:gd name="connsiteX31" fmla="*/ 2043856 w 6672580"/>
              <a:gd name="connsiteY31" fmla="*/ 4582160 h 4700693"/>
              <a:gd name="connsiteX32" fmla="*/ 2120055 w 6672580"/>
              <a:gd name="connsiteY32" fmla="*/ 4472094 h 4700693"/>
              <a:gd name="connsiteX33" fmla="*/ 2399456 w 6672580"/>
              <a:gd name="connsiteY33" fmla="*/ 4565227 h 4700693"/>
              <a:gd name="connsiteX34" fmla="*/ 3042921 w 6672580"/>
              <a:gd name="connsiteY34" fmla="*/ 4700693 h 4700693"/>
              <a:gd name="connsiteX35" fmla="*/ 3728722 w 6672580"/>
              <a:gd name="connsiteY35" fmla="*/ 4514427 h 4700693"/>
              <a:gd name="connsiteX36" fmla="*/ 4380655 w 6672580"/>
              <a:gd name="connsiteY36" fmla="*/ 4133427 h 4700693"/>
              <a:gd name="connsiteX37" fmla="*/ 4516122 w 6672580"/>
              <a:gd name="connsiteY37" fmla="*/ 3828628 h 4700693"/>
              <a:gd name="connsiteX38" fmla="*/ 5127413 w 6672580"/>
              <a:gd name="connsiteY38" fmla="*/ 3108960 h 4700693"/>
              <a:gd name="connsiteX39" fmla="*/ 5270500 w 6672580"/>
              <a:gd name="connsiteY39" fmla="*/ 2906607 h 4700693"/>
              <a:gd name="connsiteX40" fmla="*/ 5430520 w 6672580"/>
              <a:gd name="connsiteY40" fmla="*/ 2777067 h 4700693"/>
              <a:gd name="connsiteX41" fmla="*/ 5742940 w 6672580"/>
              <a:gd name="connsiteY41" fmla="*/ 2647527 h 4700693"/>
              <a:gd name="connsiteX42" fmla="*/ 5788660 w 6672580"/>
              <a:gd name="connsiteY42" fmla="*/ 2556087 h 4700693"/>
              <a:gd name="connsiteX43" fmla="*/ 5963920 w 6672580"/>
              <a:gd name="connsiteY43" fmla="*/ 2327487 h 4700693"/>
              <a:gd name="connsiteX44" fmla="*/ 6032500 w 6672580"/>
              <a:gd name="connsiteY44" fmla="*/ 2297007 h 4700693"/>
              <a:gd name="connsiteX45" fmla="*/ 6154420 w 6672580"/>
              <a:gd name="connsiteY45" fmla="*/ 2251287 h 4700693"/>
              <a:gd name="connsiteX46" fmla="*/ 6268720 w 6672580"/>
              <a:gd name="connsiteY46" fmla="*/ 2098887 h 4700693"/>
              <a:gd name="connsiteX47" fmla="*/ 6649720 w 6672580"/>
              <a:gd name="connsiteY47" fmla="*/ 1992207 h 4700693"/>
              <a:gd name="connsiteX48" fmla="*/ 6672580 w 6672580"/>
              <a:gd name="connsiteY48" fmla="*/ 1862667 h 4700693"/>
              <a:gd name="connsiteX49" fmla="*/ 6370320 w 6672580"/>
              <a:gd name="connsiteY49" fmla="*/ 92287 h 4700693"/>
              <a:gd name="connsiteX50" fmla="*/ 6172200 w 6672580"/>
              <a:gd name="connsiteY50" fmla="*/ 215900 h 4700693"/>
              <a:gd name="connsiteX51" fmla="*/ 5991014 w 6672580"/>
              <a:gd name="connsiteY51" fmla="*/ 308187 h 4700693"/>
              <a:gd name="connsiteX52" fmla="*/ 5868247 w 6672580"/>
              <a:gd name="connsiteY52" fmla="*/ 178647 h 4700693"/>
              <a:gd name="connsiteX53" fmla="*/ 5720080 w 6672580"/>
              <a:gd name="connsiteY53" fmla="*/ 239607 h 4700693"/>
              <a:gd name="connsiteX54" fmla="*/ 5186680 w 6672580"/>
              <a:gd name="connsiteY54" fmla="*/ 800100 h 4700693"/>
              <a:gd name="connsiteX55" fmla="*/ 4730326 w 6672580"/>
              <a:gd name="connsiteY55" fmla="*/ 574040 h 4700693"/>
              <a:gd name="connsiteX56" fmla="*/ 4417060 w 6672580"/>
              <a:gd name="connsiteY56" fmla="*/ 425027 h 4700693"/>
              <a:gd name="connsiteX57" fmla="*/ 4117340 w 6672580"/>
              <a:gd name="connsiteY57" fmla="*/ 483447 h 4700693"/>
              <a:gd name="connsiteX58" fmla="*/ 3780366 w 6672580"/>
              <a:gd name="connsiteY58" fmla="*/ 101601 h 4700693"/>
              <a:gd name="connsiteX59" fmla="*/ 3202940 w 6672580"/>
              <a:gd name="connsiteY59" fmla="*/ 199813 h 4700693"/>
              <a:gd name="connsiteX60" fmla="*/ 3032760 w 6672580"/>
              <a:gd name="connsiteY60" fmla="*/ 225213 h 4700693"/>
              <a:gd name="connsiteX61" fmla="*/ 2913380 w 6672580"/>
              <a:gd name="connsiteY61" fmla="*/ 47414 h 4700693"/>
              <a:gd name="connsiteX62" fmla="*/ 2597573 w 6672580"/>
              <a:gd name="connsiteY62"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1290322 w 6672580"/>
              <a:gd name="connsiteY24" fmla="*/ 2355427 h 4700693"/>
              <a:gd name="connsiteX25" fmla="*/ 1146389 w 6672580"/>
              <a:gd name="connsiteY25" fmla="*/ 4251961 h 4700693"/>
              <a:gd name="connsiteX26" fmla="*/ 1290322 w 6672580"/>
              <a:gd name="connsiteY26" fmla="*/ 4480560 h 4700693"/>
              <a:gd name="connsiteX27" fmla="*/ 1298789 w 6672580"/>
              <a:gd name="connsiteY27" fmla="*/ 4268894 h 4700693"/>
              <a:gd name="connsiteX28" fmla="*/ 1476588 w 6672580"/>
              <a:gd name="connsiteY28" fmla="*/ 4412827 h 4700693"/>
              <a:gd name="connsiteX29" fmla="*/ 1510455 w 6672580"/>
              <a:gd name="connsiteY29" fmla="*/ 4218094 h 4700693"/>
              <a:gd name="connsiteX30" fmla="*/ 1612055 w 6672580"/>
              <a:gd name="connsiteY30" fmla="*/ 4251960 h 4700693"/>
              <a:gd name="connsiteX31" fmla="*/ 1722122 w 6672580"/>
              <a:gd name="connsiteY31" fmla="*/ 4624494 h 4700693"/>
              <a:gd name="connsiteX32" fmla="*/ 2043856 w 6672580"/>
              <a:gd name="connsiteY32" fmla="*/ 4582160 h 4700693"/>
              <a:gd name="connsiteX33" fmla="*/ 2120055 w 6672580"/>
              <a:gd name="connsiteY33" fmla="*/ 4472094 h 4700693"/>
              <a:gd name="connsiteX34" fmla="*/ 2399456 w 6672580"/>
              <a:gd name="connsiteY34" fmla="*/ 4565227 h 4700693"/>
              <a:gd name="connsiteX35" fmla="*/ 3042921 w 6672580"/>
              <a:gd name="connsiteY35" fmla="*/ 4700693 h 4700693"/>
              <a:gd name="connsiteX36" fmla="*/ 3728722 w 6672580"/>
              <a:gd name="connsiteY36" fmla="*/ 4514427 h 4700693"/>
              <a:gd name="connsiteX37" fmla="*/ 4380655 w 6672580"/>
              <a:gd name="connsiteY37" fmla="*/ 4133427 h 4700693"/>
              <a:gd name="connsiteX38" fmla="*/ 4516122 w 6672580"/>
              <a:gd name="connsiteY38" fmla="*/ 3828628 h 4700693"/>
              <a:gd name="connsiteX39" fmla="*/ 5127413 w 6672580"/>
              <a:gd name="connsiteY39" fmla="*/ 3108960 h 4700693"/>
              <a:gd name="connsiteX40" fmla="*/ 5270500 w 6672580"/>
              <a:gd name="connsiteY40" fmla="*/ 2906607 h 4700693"/>
              <a:gd name="connsiteX41" fmla="*/ 5430520 w 6672580"/>
              <a:gd name="connsiteY41" fmla="*/ 2777067 h 4700693"/>
              <a:gd name="connsiteX42" fmla="*/ 5742940 w 6672580"/>
              <a:gd name="connsiteY42" fmla="*/ 2647527 h 4700693"/>
              <a:gd name="connsiteX43" fmla="*/ 5788660 w 6672580"/>
              <a:gd name="connsiteY43" fmla="*/ 2556087 h 4700693"/>
              <a:gd name="connsiteX44" fmla="*/ 5963920 w 6672580"/>
              <a:gd name="connsiteY44" fmla="*/ 2327487 h 4700693"/>
              <a:gd name="connsiteX45" fmla="*/ 6032500 w 6672580"/>
              <a:gd name="connsiteY45" fmla="*/ 2297007 h 4700693"/>
              <a:gd name="connsiteX46" fmla="*/ 6154420 w 6672580"/>
              <a:gd name="connsiteY46" fmla="*/ 2251287 h 4700693"/>
              <a:gd name="connsiteX47" fmla="*/ 6268720 w 6672580"/>
              <a:gd name="connsiteY47" fmla="*/ 2098887 h 4700693"/>
              <a:gd name="connsiteX48" fmla="*/ 6649720 w 6672580"/>
              <a:gd name="connsiteY48" fmla="*/ 1992207 h 4700693"/>
              <a:gd name="connsiteX49" fmla="*/ 6672580 w 6672580"/>
              <a:gd name="connsiteY49" fmla="*/ 1862667 h 4700693"/>
              <a:gd name="connsiteX50" fmla="*/ 6370320 w 6672580"/>
              <a:gd name="connsiteY50" fmla="*/ 92287 h 4700693"/>
              <a:gd name="connsiteX51" fmla="*/ 6172200 w 6672580"/>
              <a:gd name="connsiteY51" fmla="*/ 215900 h 4700693"/>
              <a:gd name="connsiteX52" fmla="*/ 5991014 w 6672580"/>
              <a:gd name="connsiteY52" fmla="*/ 308187 h 4700693"/>
              <a:gd name="connsiteX53" fmla="*/ 5868247 w 6672580"/>
              <a:gd name="connsiteY53" fmla="*/ 178647 h 4700693"/>
              <a:gd name="connsiteX54" fmla="*/ 5720080 w 6672580"/>
              <a:gd name="connsiteY54" fmla="*/ 239607 h 4700693"/>
              <a:gd name="connsiteX55" fmla="*/ 5186680 w 6672580"/>
              <a:gd name="connsiteY55" fmla="*/ 800100 h 4700693"/>
              <a:gd name="connsiteX56" fmla="*/ 4730326 w 6672580"/>
              <a:gd name="connsiteY56" fmla="*/ 574040 h 4700693"/>
              <a:gd name="connsiteX57" fmla="*/ 4417060 w 6672580"/>
              <a:gd name="connsiteY57" fmla="*/ 425027 h 4700693"/>
              <a:gd name="connsiteX58" fmla="*/ 4117340 w 6672580"/>
              <a:gd name="connsiteY58" fmla="*/ 483447 h 4700693"/>
              <a:gd name="connsiteX59" fmla="*/ 3780366 w 6672580"/>
              <a:gd name="connsiteY59" fmla="*/ 101601 h 4700693"/>
              <a:gd name="connsiteX60" fmla="*/ 3202940 w 6672580"/>
              <a:gd name="connsiteY60" fmla="*/ 199813 h 4700693"/>
              <a:gd name="connsiteX61" fmla="*/ 3032760 w 6672580"/>
              <a:gd name="connsiteY61" fmla="*/ 225213 h 4700693"/>
              <a:gd name="connsiteX62" fmla="*/ 2913380 w 6672580"/>
              <a:gd name="connsiteY62" fmla="*/ 47414 h 4700693"/>
              <a:gd name="connsiteX63" fmla="*/ 2597573 w 6672580"/>
              <a:gd name="connsiteY63"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1146389 w 6672580"/>
              <a:gd name="connsiteY25" fmla="*/ 4251961 h 4700693"/>
              <a:gd name="connsiteX26" fmla="*/ 1290322 w 6672580"/>
              <a:gd name="connsiteY26" fmla="*/ 4480560 h 4700693"/>
              <a:gd name="connsiteX27" fmla="*/ 1298789 w 6672580"/>
              <a:gd name="connsiteY27" fmla="*/ 4268894 h 4700693"/>
              <a:gd name="connsiteX28" fmla="*/ 1476588 w 6672580"/>
              <a:gd name="connsiteY28" fmla="*/ 4412827 h 4700693"/>
              <a:gd name="connsiteX29" fmla="*/ 1510455 w 6672580"/>
              <a:gd name="connsiteY29" fmla="*/ 4218094 h 4700693"/>
              <a:gd name="connsiteX30" fmla="*/ 1612055 w 6672580"/>
              <a:gd name="connsiteY30" fmla="*/ 4251960 h 4700693"/>
              <a:gd name="connsiteX31" fmla="*/ 1722122 w 6672580"/>
              <a:gd name="connsiteY31" fmla="*/ 4624494 h 4700693"/>
              <a:gd name="connsiteX32" fmla="*/ 2043856 w 6672580"/>
              <a:gd name="connsiteY32" fmla="*/ 4582160 h 4700693"/>
              <a:gd name="connsiteX33" fmla="*/ 2120055 w 6672580"/>
              <a:gd name="connsiteY33" fmla="*/ 4472094 h 4700693"/>
              <a:gd name="connsiteX34" fmla="*/ 2399456 w 6672580"/>
              <a:gd name="connsiteY34" fmla="*/ 4565227 h 4700693"/>
              <a:gd name="connsiteX35" fmla="*/ 3042921 w 6672580"/>
              <a:gd name="connsiteY35" fmla="*/ 4700693 h 4700693"/>
              <a:gd name="connsiteX36" fmla="*/ 3728722 w 6672580"/>
              <a:gd name="connsiteY36" fmla="*/ 4514427 h 4700693"/>
              <a:gd name="connsiteX37" fmla="*/ 4380655 w 6672580"/>
              <a:gd name="connsiteY37" fmla="*/ 4133427 h 4700693"/>
              <a:gd name="connsiteX38" fmla="*/ 4516122 w 6672580"/>
              <a:gd name="connsiteY38" fmla="*/ 3828628 h 4700693"/>
              <a:gd name="connsiteX39" fmla="*/ 5127413 w 6672580"/>
              <a:gd name="connsiteY39" fmla="*/ 3108960 h 4700693"/>
              <a:gd name="connsiteX40" fmla="*/ 5270500 w 6672580"/>
              <a:gd name="connsiteY40" fmla="*/ 2906607 h 4700693"/>
              <a:gd name="connsiteX41" fmla="*/ 5430520 w 6672580"/>
              <a:gd name="connsiteY41" fmla="*/ 2777067 h 4700693"/>
              <a:gd name="connsiteX42" fmla="*/ 5742940 w 6672580"/>
              <a:gd name="connsiteY42" fmla="*/ 2647527 h 4700693"/>
              <a:gd name="connsiteX43" fmla="*/ 5788660 w 6672580"/>
              <a:gd name="connsiteY43" fmla="*/ 2556087 h 4700693"/>
              <a:gd name="connsiteX44" fmla="*/ 5963920 w 6672580"/>
              <a:gd name="connsiteY44" fmla="*/ 2327487 h 4700693"/>
              <a:gd name="connsiteX45" fmla="*/ 6032500 w 6672580"/>
              <a:gd name="connsiteY45" fmla="*/ 2297007 h 4700693"/>
              <a:gd name="connsiteX46" fmla="*/ 6154420 w 6672580"/>
              <a:gd name="connsiteY46" fmla="*/ 2251287 h 4700693"/>
              <a:gd name="connsiteX47" fmla="*/ 6268720 w 6672580"/>
              <a:gd name="connsiteY47" fmla="*/ 2098887 h 4700693"/>
              <a:gd name="connsiteX48" fmla="*/ 6649720 w 6672580"/>
              <a:gd name="connsiteY48" fmla="*/ 1992207 h 4700693"/>
              <a:gd name="connsiteX49" fmla="*/ 6672580 w 6672580"/>
              <a:gd name="connsiteY49" fmla="*/ 1862667 h 4700693"/>
              <a:gd name="connsiteX50" fmla="*/ 6370320 w 6672580"/>
              <a:gd name="connsiteY50" fmla="*/ 92287 h 4700693"/>
              <a:gd name="connsiteX51" fmla="*/ 6172200 w 6672580"/>
              <a:gd name="connsiteY51" fmla="*/ 215900 h 4700693"/>
              <a:gd name="connsiteX52" fmla="*/ 5991014 w 6672580"/>
              <a:gd name="connsiteY52" fmla="*/ 308187 h 4700693"/>
              <a:gd name="connsiteX53" fmla="*/ 5868247 w 6672580"/>
              <a:gd name="connsiteY53" fmla="*/ 178647 h 4700693"/>
              <a:gd name="connsiteX54" fmla="*/ 5720080 w 6672580"/>
              <a:gd name="connsiteY54" fmla="*/ 239607 h 4700693"/>
              <a:gd name="connsiteX55" fmla="*/ 5186680 w 6672580"/>
              <a:gd name="connsiteY55" fmla="*/ 800100 h 4700693"/>
              <a:gd name="connsiteX56" fmla="*/ 4730326 w 6672580"/>
              <a:gd name="connsiteY56" fmla="*/ 574040 h 4700693"/>
              <a:gd name="connsiteX57" fmla="*/ 4417060 w 6672580"/>
              <a:gd name="connsiteY57" fmla="*/ 425027 h 4700693"/>
              <a:gd name="connsiteX58" fmla="*/ 4117340 w 6672580"/>
              <a:gd name="connsiteY58" fmla="*/ 483447 h 4700693"/>
              <a:gd name="connsiteX59" fmla="*/ 3780366 w 6672580"/>
              <a:gd name="connsiteY59" fmla="*/ 101601 h 4700693"/>
              <a:gd name="connsiteX60" fmla="*/ 3202940 w 6672580"/>
              <a:gd name="connsiteY60" fmla="*/ 199813 h 4700693"/>
              <a:gd name="connsiteX61" fmla="*/ 3032760 w 6672580"/>
              <a:gd name="connsiteY61" fmla="*/ 225213 h 4700693"/>
              <a:gd name="connsiteX62" fmla="*/ 2913380 w 6672580"/>
              <a:gd name="connsiteY62" fmla="*/ 47414 h 4700693"/>
              <a:gd name="connsiteX63" fmla="*/ 2597573 w 6672580"/>
              <a:gd name="connsiteY63"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1146389 w 6672580"/>
              <a:gd name="connsiteY25" fmla="*/ 4251961 h 4700693"/>
              <a:gd name="connsiteX26" fmla="*/ 1290322 w 6672580"/>
              <a:gd name="connsiteY26" fmla="*/ 4480560 h 4700693"/>
              <a:gd name="connsiteX27" fmla="*/ 1298789 w 6672580"/>
              <a:gd name="connsiteY27" fmla="*/ 4268894 h 4700693"/>
              <a:gd name="connsiteX28" fmla="*/ 1476588 w 6672580"/>
              <a:gd name="connsiteY28" fmla="*/ 4412827 h 4700693"/>
              <a:gd name="connsiteX29" fmla="*/ 1510455 w 6672580"/>
              <a:gd name="connsiteY29" fmla="*/ 4218094 h 4700693"/>
              <a:gd name="connsiteX30" fmla="*/ 1612055 w 6672580"/>
              <a:gd name="connsiteY30" fmla="*/ 4251960 h 4700693"/>
              <a:gd name="connsiteX31" fmla="*/ 1722122 w 6672580"/>
              <a:gd name="connsiteY31" fmla="*/ 4624494 h 4700693"/>
              <a:gd name="connsiteX32" fmla="*/ 2043856 w 6672580"/>
              <a:gd name="connsiteY32" fmla="*/ 4582160 h 4700693"/>
              <a:gd name="connsiteX33" fmla="*/ 2120055 w 6672580"/>
              <a:gd name="connsiteY33" fmla="*/ 4472094 h 4700693"/>
              <a:gd name="connsiteX34" fmla="*/ 2399456 w 6672580"/>
              <a:gd name="connsiteY34" fmla="*/ 4565227 h 4700693"/>
              <a:gd name="connsiteX35" fmla="*/ 3042921 w 6672580"/>
              <a:gd name="connsiteY35" fmla="*/ 4700693 h 4700693"/>
              <a:gd name="connsiteX36" fmla="*/ 3728722 w 6672580"/>
              <a:gd name="connsiteY36" fmla="*/ 4514427 h 4700693"/>
              <a:gd name="connsiteX37" fmla="*/ 4380655 w 6672580"/>
              <a:gd name="connsiteY37" fmla="*/ 4133427 h 4700693"/>
              <a:gd name="connsiteX38" fmla="*/ 4516122 w 6672580"/>
              <a:gd name="connsiteY38" fmla="*/ 3828628 h 4700693"/>
              <a:gd name="connsiteX39" fmla="*/ 5127413 w 6672580"/>
              <a:gd name="connsiteY39" fmla="*/ 3108960 h 4700693"/>
              <a:gd name="connsiteX40" fmla="*/ 5270500 w 6672580"/>
              <a:gd name="connsiteY40" fmla="*/ 2906607 h 4700693"/>
              <a:gd name="connsiteX41" fmla="*/ 5430520 w 6672580"/>
              <a:gd name="connsiteY41" fmla="*/ 2777067 h 4700693"/>
              <a:gd name="connsiteX42" fmla="*/ 5742940 w 6672580"/>
              <a:gd name="connsiteY42" fmla="*/ 2647527 h 4700693"/>
              <a:gd name="connsiteX43" fmla="*/ 5788660 w 6672580"/>
              <a:gd name="connsiteY43" fmla="*/ 2556087 h 4700693"/>
              <a:gd name="connsiteX44" fmla="*/ 5963920 w 6672580"/>
              <a:gd name="connsiteY44" fmla="*/ 2327487 h 4700693"/>
              <a:gd name="connsiteX45" fmla="*/ 6032500 w 6672580"/>
              <a:gd name="connsiteY45" fmla="*/ 2297007 h 4700693"/>
              <a:gd name="connsiteX46" fmla="*/ 6154420 w 6672580"/>
              <a:gd name="connsiteY46" fmla="*/ 2251287 h 4700693"/>
              <a:gd name="connsiteX47" fmla="*/ 6268720 w 6672580"/>
              <a:gd name="connsiteY47" fmla="*/ 2098887 h 4700693"/>
              <a:gd name="connsiteX48" fmla="*/ 6649720 w 6672580"/>
              <a:gd name="connsiteY48" fmla="*/ 1992207 h 4700693"/>
              <a:gd name="connsiteX49" fmla="*/ 6672580 w 6672580"/>
              <a:gd name="connsiteY49" fmla="*/ 1862667 h 4700693"/>
              <a:gd name="connsiteX50" fmla="*/ 6370320 w 6672580"/>
              <a:gd name="connsiteY50" fmla="*/ 92287 h 4700693"/>
              <a:gd name="connsiteX51" fmla="*/ 6172200 w 6672580"/>
              <a:gd name="connsiteY51" fmla="*/ 215900 h 4700693"/>
              <a:gd name="connsiteX52" fmla="*/ 5991014 w 6672580"/>
              <a:gd name="connsiteY52" fmla="*/ 308187 h 4700693"/>
              <a:gd name="connsiteX53" fmla="*/ 5868247 w 6672580"/>
              <a:gd name="connsiteY53" fmla="*/ 178647 h 4700693"/>
              <a:gd name="connsiteX54" fmla="*/ 5720080 w 6672580"/>
              <a:gd name="connsiteY54" fmla="*/ 239607 h 4700693"/>
              <a:gd name="connsiteX55" fmla="*/ 5186680 w 6672580"/>
              <a:gd name="connsiteY55" fmla="*/ 800100 h 4700693"/>
              <a:gd name="connsiteX56" fmla="*/ 4730326 w 6672580"/>
              <a:gd name="connsiteY56" fmla="*/ 574040 h 4700693"/>
              <a:gd name="connsiteX57" fmla="*/ 4417060 w 6672580"/>
              <a:gd name="connsiteY57" fmla="*/ 425027 h 4700693"/>
              <a:gd name="connsiteX58" fmla="*/ 4117340 w 6672580"/>
              <a:gd name="connsiteY58" fmla="*/ 483447 h 4700693"/>
              <a:gd name="connsiteX59" fmla="*/ 3780366 w 6672580"/>
              <a:gd name="connsiteY59" fmla="*/ 101601 h 4700693"/>
              <a:gd name="connsiteX60" fmla="*/ 3202940 w 6672580"/>
              <a:gd name="connsiteY60" fmla="*/ 199813 h 4700693"/>
              <a:gd name="connsiteX61" fmla="*/ 3032760 w 6672580"/>
              <a:gd name="connsiteY61" fmla="*/ 225213 h 4700693"/>
              <a:gd name="connsiteX62" fmla="*/ 2913380 w 6672580"/>
              <a:gd name="connsiteY62" fmla="*/ 47414 h 4700693"/>
              <a:gd name="connsiteX63" fmla="*/ 2597573 w 6672580"/>
              <a:gd name="connsiteY63"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926255 w 6672580"/>
              <a:gd name="connsiteY25" fmla="*/ 2177627 h 4700693"/>
              <a:gd name="connsiteX26" fmla="*/ 1146389 w 6672580"/>
              <a:gd name="connsiteY26" fmla="*/ 4251961 h 4700693"/>
              <a:gd name="connsiteX27" fmla="*/ 1290322 w 6672580"/>
              <a:gd name="connsiteY27" fmla="*/ 4480560 h 4700693"/>
              <a:gd name="connsiteX28" fmla="*/ 1298789 w 6672580"/>
              <a:gd name="connsiteY28" fmla="*/ 4268894 h 4700693"/>
              <a:gd name="connsiteX29" fmla="*/ 1476588 w 6672580"/>
              <a:gd name="connsiteY29" fmla="*/ 4412827 h 4700693"/>
              <a:gd name="connsiteX30" fmla="*/ 1510455 w 6672580"/>
              <a:gd name="connsiteY30" fmla="*/ 4218094 h 4700693"/>
              <a:gd name="connsiteX31" fmla="*/ 1612055 w 6672580"/>
              <a:gd name="connsiteY31" fmla="*/ 4251960 h 4700693"/>
              <a:gd name="connsiteX32" fmla="*/ 1722122 w 6672580"/>
              <a:gd name="connsiteY32" fmla="*/ 4624494 h 4700693"/>
              <a:gd name="connsiteX33" fmla="*/ 2043856 w 6672580"/>
              <a:gd name="connsiteY33" fmla="*/ 4582160 h 4700693"/>
              <a:gd name="connsiteX34" fmla="*/ 2120055 w 6672580"/>
              <a:gd name="connsiteY34" fmla="*/ 4472094 h 4700693"/>
              <a:gd name="connsiteX35" fmla="*/ 2399456 w 6672580"/>
              <a:gd name="connsiteY35" fmla="*/ 4565227 h 4700693"/>
              <a:gd name="connsiteX36" fmla="*/ 3042921 w 6672580"/>
              <a:gd name="connsiteY36" fmla="*/ 4700693 h 4700693"/>
              <a:gd name="connsiteX37" fmla="*/ 3728722 w 6672580"/>
              <a:gd name="connsiteY37" fmla="*/ 4514427 h 4700693"/>
              <a:gd name="connsiteX38" fmla="*/ 4380655 w 6672580"/>
              <a:gd name="connsiteY38" fmla="*/ 4133427 h 4700693"/>
              <a:gd name="connsiteX39" fmla="*/ 4516122 w 6672580"/>
              <a:gd name="connsiteY39" fmla="*/ 3828628 h 4700693"/>
              <a:gd name="connsiteX40" fmla="*/ 5127413 w 6672580"/>
              <a:gd name="connsiteY40" fmla="*/ 3108960 h 4700693"/>
              <a:gd name="connsiteX41" fmla="*/ 5270500 w 6672580"/>
              <a:gd name="connsiteY41" fmla="*/ 2906607 h 4700693"/>
              <a:gd name="connsiteX42" fmla="*/ 5430520 w 6672580"/>
              <a:gd name="connsiteY42" fmla="*/ 2777067 h 4700693"/>
              <a:gd name="connsiteX43" fmla="*/ 5742940 w 6672580"/>
              <a:gd name="connsiteY43" fmla="*/ 2647527 h 4700693"/>
              <a:gd name="connsiteX44" fmla="*/ 5788660 w 6672580"/>
              <a:gd name="connsiteY44" fmla="*/ 2556087 h 4700693"/>
              <a:gd name="connsiteX45" fmla="*/ 5963920 w 6672580"/>
              <a:gd name="connsiteY45" fmla="*/ 2327487 h 4700693"/>
              <a:gd name="connsiteX46" fmla="*/ 6032500 w 6672580"/>
              <a:gd name="connsiteY46" fmla="*/ 2297007 h 4700693"/>
              <a:gd name="connsiteX47" fmla="*/ 6154420 w 6672580"/>
              <a:gd name="connsiteY47" fmla="*/ 2251287 h 4700693"/>
              <a:gd name="connsiteX48" fmla="*/ 6268720 w 6672580"/>
              <a:gd name="connsiteY48" fmla="*/ 2098887 h 4700693"/>
              <a:gd name="connsiteX49" fmla="*/ 6649720 w 6672580"/>
              <a:gd name="connsiteY49" fmla="*/ 1992207 h 4700693"/>
              <a:gd name="connsiteX50" fmla="*/ 6672580 w 6672580"/>
              <a:gd name="connsiteY50" fmla="*/ 1862667 h 4700693"/>
              <a:gd name="connsiteX51" fmla="*/ 6370320 w 6672580"/>
              <a:gd name="connsiteY51" fmla="*/ 92287 h 4700693"/>
              <a:gd name="connsiteX52" fmla="*/ 6172200 w 6672580"/>
              <a:gd name="connsiteY52" fmla="*/ 215900 h 4700693"/>
              <a:gd name="connsiteX53" fmla="*/ 5991014 w 6672580"/>
              <a:gd name="connsiteY53" fmla="*/ 308187 h 4700693"/>
              <a:gd name="connsiteX54" fmla="*/ 5868247 w 6672580"/>
              <a:gd name="connsiteY54" fmla="*/ 178647 h 4700693"/>
              <a:gd name="connsiteX55" fmla="*/ 5720080 w 6672580"/>
              <a:gd name="connsiteY55" fmla="*/ 239607 h 4700693"/>
              <a:gd name="connsiteX56" fmla="*/ 5186680 w 6672580"/>
              <a:gd name="connsiteY56" fmla="*/ 800100 h 4700693"/>
              <a:gd name="connsiteX57" fmla="*/ 4730326 w 6672580"/>
              <a:gd name="connsiteY57" fmla="*/ 574040 h 4700693"/>
              <a:gd name="connsiteX58" fmla="*/ 4417060 w 6672580"/>
              <a:gd name="connsiteY58" fmla="*/ 425027 h 4700693"/>
              <a:gd name="connsiteX59" fmla="*/ 4117340 w 6672580"/>
              <a:gd name="connsiteY59" fmla="*/ 483447 h 4700693"/>
              <a:gd name="connsiteX60" fmla="*/ 3780366 w 6672580"/>
              <a:gd name="connsiteY60" fmla="*/ 101601 h 4700693"/>
              <a:gd name="connsiteX61" fmla="*/ 3202940 w 6672580"/>
              <a:gd name="connsiteY61" fmla="*/ 199813 h 4700693"/>
              <a:gd name="connsiteX62" fmla="*/ 3032760 w 6672580"/>
              <a:gd name="connsiteY62" fmla="*/ 225213 h 4700693"/>
              <a:gd name="connsiteX63" fmla="*/ 2913380 w 6672580"/>
              <a:gd name="connsiteY63" fmla="*/ 47414 h 4700693"/>
              <a:gd name="connsiteX64" fmla="*/ 2597573 w 6672580"/>
              <a:gd name="connsiteY64"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1146389 w 6672580"/>
              <a:gd name="connsiteY26" fmla="*/ 4251961 h 4700693"/>
              <a:gd name="connsiteX27" fmla="*/ 1290322 w 6672580"/>
              <a:gd name="connsiteY27" fmla="*/ 4480560 h 4700693"/>
              <a:gd name="connsiteX28" fmla="*/ 1298789 w 6672580"/>
              <a:gd name="connsiteY28" fmla="*/ 4268894 h 4700693"/>
              <a:gd name="connsiteX29" fmla="*/ 1476588 w 6672580"/>
              <a:gd name="connsiteY29" fmla="*/ 4412827 h 4700693"/>
              <a:gd name="connsiteX30" fmla="*/ 1510455 w 6672580"/>
              <a:gd name="connsiteY30" fmla="*/ 4218094 h 4700693"/>
              <a:gd name="connsiteX31" fmla="*/ 1612055 w 6672580"/>
              <a:gd name="connsiteY31" fmla="*/ 4251960 h 4700693"/>
              <a:gd name="connsiteX32" fmla="*/ 1722122 w 6672580"/>
              <a:gd name="connsiteY32" fmla="*/ 4624494 h 4700693"/>
              <a:gd name="connsiteX33" fmla="*/ 2043856 w 6672580"/>
              <a:gd name="connsiteY33" fmla="*/ 4582160 h 4700693"/>
              <a:gd name="connsiteX34" fmla="*/ 2120055 w 6672580"/>
              <a:gd name="connsiteY34" fmla="*/ 4472094 h 4700693"/>
              <a:gd name="connsiteX35" fmla="*/ 2399456 w 6672580"/>
              <a:gd name="connsiteY35" fmla="*/ 4565227 h 4700693"/>
              <a:gd name="connsiteX36" fmla="*/ 3042921 w 6672580"/>
              <a:gd name="connsiteY36" fmla="*/ 4700693 h 4700693"/>
              <a:gd name="connsiteX37" fmla="*/ 3728722 w 6672580"/>
              <a:gd name="connsiteY37" fmla="*/ 4514427 h 4700693"/>
              <a:gd name="connsiteX38" fmla="*/ 4380655 w 6672580"/>
              <a:gd name="connsiteY38" fmla="*/ 4133427 h 4700693"/>
              <a:gd name="connsiteX39" fmla="*/ 4516122 w 6672580"/>
              <a:gd name="connsiteY39" fmla="*/ 3828628 h 4700693"/>
              <a:gd name="connsiteX40" fmla="*/ 5127413 w 6672580"/>
              <a:gd name="connsiteY40" fmla="*/ 3108960 h 4700693"/>
              <a:gd name="connsiteX41" fmla="*/ 5270500 w 6672580"/>
              <a:gd name="connsiteY41" fmla="*/ 2906607 h 4700693"/>
              <a:gd name="connsiteX42" fmla="*/ 5430520 w 6672580"/>
              <a:gd name="connsiteY42" fmla="*/ 2777067 h 4700693"/>
              <a:gd name="connsiteX43" fmla="*/ 5742940 w 6672580"/>
              <a:gd name="connsiteY43" fmla="*/ 2647527 h 4700693"/>
              <a:gd name="connsiteX44" fmla="*/ 5788660 w 6672580"/>
              <a:gd name="connsiteY44" fmla="*/ 2556087 h 4700693"/>
              <a:gd name="connsiteX45" fmla="*/ 5963920 w 6672580"/>
              <a:gd name="connsiteY45" fmla="*/ 2327487 h 4700693"/>
              <a:gd name="connsiteX46" fmla="*/ 6032500 w 6672580"/>
              <a:gd name="connsiteY46" fmla="*/ 2297007 h 4700693"/>
              <a:gd name="connsiteX47" fmla="*/ 6154420 w 6672580"/>
              <a:gd name="connsiteY47" fmla="*/ 2251287 h 4700693"/>
              <a:gd name="connsiteX48" fmla="*/ 6268720 w 6672580"/>
              <a:gd name="connsiteY48" fmla="*/ 2098887 h 4700693"/>
              <a:gd name="connsiteX49" fmla="*/ 6649720 w 6672580"/>
              <a:gd name="connsiteY49" fmla="*/ 1992207 h 4700693"/>
              <a:gd name="connsiteX50" fmla="*/ 6672580 w 6672580"/>
              <a:gd name="connsiteY50" fmla="*/ 1862667 h 4700693"/>
              <a:gd name="connsiteX51" fmla="*/ 6370320 w 6672580"/>
              <a:gd name="connsiteY51" fmla="*/ 92287 h 4700693"/>
              <a:gd name="connsiteX52" fmla="*/ 6172200 w 6672580"/>
              <a:gd name="connsiteY52" fmla="*/ 215900 h 4700693"/>
              <a:gd name="connsiteX53" fmla="*/ 5991014 w 6672580"/>
              <a:gd name="connsiteY53" fmla="*/ 308187 h 4700693"/>
              <a:gd name="connsiteX54" fmla="*/ 5868247 w 6672580"/>
              <a:gd name="connsiteY54" fmla="*/ 178647 h 4700693"/>
              <a:gd name="connsiteX55" fmla="*/ 5720080 w 6672580"/>
              <a:gd name="connsiteY55" fmla="*/ 239607 h 4700693"/>
              <a:gd name="connsiteX56" fmla="*/ 5186680 w 6672580"/>
              <a:gd name="connsiteY56" fmla="*/ 800100 h 4700693"/>
              <a:gd name="connsiteX57" fmla="*/ 4730326 w 6672580"/>
              <a:gd name="connsiteY57" fmla="*/ 574040 h 4700693"/>
              <a:gd name="connsiteX58" fmla="*/ 4417060 w 6672580"/>
              <a:gd name="connsiteY58" fmla="*/ 425027 h 4700693"/>
              <a:gd name="connsiteX59" fmla="*/ 4117340 w 6672580"/>
              <a:gd name="connsiteY59" fmla="*/ 483447 h 4700693"/>
              <a:gd name="connsiteX60" fmla="*/ 3780366 w 6672580"/>
              <a:gd name="connsiteY60" fmla="*/ 101601 h 4700693"/>
              <a:gd name="connsiteX61" fmla="*/ 3202940 w 6672580"/>
              <a:gd name="connsiteY61" fmla="*/ 199813 h 4700693"/>
              <a:gd name="connsiteX62" fmla="*/ 3032760 w 6672580"/>
              <a:gd name="connsiteY62" fmla="*/ 225213 h 4700693"/>
              <a:gd name="connsiteX63" fmla="*/ 2913380 w 6672580"/>
              <a:gd name="connsiteY63" fmla="*/ 47414 h 4700693"/>
              <a:gd name="connsiteX64" fmla="*/ 2597573 w 6672580"/>
              <a:gd name="connsiteY64"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824655 w 6672580"/>
              <a:gd name="connsiteY26" fmla="*/ 2152227 h 4700693"/>
              <a:gd name="connsiteX27" fmla="*/ 1146389 w 6672580"/>
              <a:gd name="connsiteY27" fmla="*/ 4251961 h 4700693"/>
              <a:gd name="connsiteX28" fmla="*/ 1290322 w 6672580"/>
              <a:gd name="connsiteY28" fmla="*/ 4480560 h 4700693"/>
              <a:gd name="connsiteX29" fmla="*/ 1298789 w 6672580"/>
              <a:gd name="connsiteY29" fmla="*/ 4268894 h 4700693"/>
              <a:gd name="connsiteX30" fmla="*/ 1476588 w 6672580"/>
              <a:gd name="connsiteY30" fmla="*/ 4412827 h 4700693"/>
              <a:gd name="connsiteX31" fmla="*/ 1510455 w 6672580"/>
              <a:gd name="connsiteY31" fmla="*/ 4218094 h 4700693"/>
              <a:gd name="connsiteX32" fmla="*/ 1612055 w 6672580"/>
              <a:gd name="connsiteY32" fmla="*/ 4251960 h 4700693"/>
              <a:gd name="connsiteX33" fmla="*/ 1722122 w 6672580"/>
              <a:gd name="connsiteY33" fmla="*/ 4624494 h 4700693"/>
              <a:gd name="connsiteX34" fmla="*/ 2043856 w 6672580"/>
              <a:gd name="connsiteY34" fmla="*/ 4582160 h 4700693"/>
              <a:gd name="connsiteX35" fmla="*/ 2120055 w 6672580"/>
              <a:gd name="connsiteY35" fmla="*/ 4472094 h 4700693"/>
              <a:gd name="connsiteX36" fmla="*/ 2399456 w 6672580"/>
              <a:gd name="connsiteY36" fmla="*/ 4565227 h 4700693"/>
              <a:gd name="connsiteX37" fmla="*/ 3042921 w 6672580"/>
              <a:gd name="connsiteY37" fmla="*/ 4700693 h 4700693"/>
              <a:gd name="connsiteX38" fmla="*/ 3728722 w 6672580"/>
              <a:gd name="connsiteY38" fmla="*/ 4514427 h 4700693"/>
              <a:gd name="connsiteX39" fmla="*/ 4380655 w 6672580"/>
              <a:gd name="connsiteY39" fmla="*/ 4133427 h 4700693"/>
              <a:gd name="connsiteX40" fmla="*/ 4516122 w 6672580"/>
              <a:gd name="connsiteY40" fmla="*/ 3828628 h 4700693"/>
              <a:gd name="connsiteX41" fmla="*/ 5127413 w 6672580"/>
              <a:gd name="connsiteY41" fmla="*/ 3108960 h 4700693"/>
              <a:gd name="connsiteX42" fmla="*/ 5270500 w 6672580"/>
              <a:gd name="connsiteY42" fmla="*/ 2906607 h 4700693"/>
              <a:gd name="connsiteX43" fmla="*/ 5430520 w 6672580"/>
              <a:gd name="connsiteY43" fmla="*/ 2777067 h 4700693"/>
              <a:gd name="connsiteX44" fmla="*/ 5742940 w 6672580"/>
              <a:gd name="connsiteY44" fmla="*/ 2647527 h 4700693"/>
              <a:gd name="connsiteX45" fmla="*/ 5788660 w 6672580"/>
              <a:gd name="connsiteY45" fmla="*/ 2556087 h 4700693"/>
              <a:gd name="connsiteX46" fmla="*/ 5963920 w 6672580"/>
              <a:gd name="connsiteY46" fmla="*/ 2327487 h 4700693"/>
              <a:gd name="connsiteX47" fmla="*/ 6032500 w 6672580"/>
              <a:gd name="connsiteY47" fmla="*/ 2297007 h 4700693"/>
              <a:gd name="connsiteX48" fmla="*/ 6154420 w 6672580"/>
              <a:gd name="connsiteY48" fmla="*/ 2251287 h 4700693"/>
              <a:gd name="connsiteX49" fmla="*/ 6268720 w 6672580"/>
              <a:gd name="connsiteY49" fmla="*/ 2098887 h 4700693"/>
              <a:gd name="connsiteX50" fmla="*/ 6649720 w 6672580"/>
              <a:gd name="connsiteY50" fmla="*/ 1992207 h 4700693"/>
              <a:gd name="connsiteX51" fmla="*/ 6672580 w 6672580"/>
              <a:gd name="connsiteY51" fmla="*/ 1862667 h 4700693"/>
              <a:gd name="connsiteX52" fmla="*/ 6370320 w 6672580"/>
              <a:gd name="connsiteY52" fmla="*/ 92287 h 4700693"/>
              <a:gd name="connsiteX53" fmla="*/ 6172200 w 6672580"/>
              <a:gd name="connsiteY53" fmla="*/ 215900 h 4700693"/>
              <a:gd name="connsiteX54" fmla="*/ 5991014 w 6672580"/>
              <a:gd name="connsiteY54" fmla="*/ 308187 h 4700693"/>
              <a:gd name="connsiteX55" fmla="*/ 5868247 w 6672580"/>
              <a:gd name="connsiteY55" fmla="*/ 178647 h 4700693"/>
              <a:gd name="connsiteX56" fmla="*/ 5720080 w 6672580"/>
              <a:gd name="connsiteY56" fmla="*/ 239607 h 4700693"/>
              <a:gd name="connsiteX57" fmla="*/ 5186680 w 6672580"/>
              <a:gd name="connsiteY57" fmla="*/ 800100 h 4700693"/>
              <a:gd name="connsiteX58" fmla="*/ 4730326 w 6672580"/>
              <a:gd name="connsiteY58" fmla="*/ 574040 h 4700693"/>
              <a:gd name="connsiteX59" fmla="*/ 4417060 w 6672580"/>
              <a:gd name="connsiteY59" fmla="*/ 425027 h 4700693"/>
              <a:gd name="connsiteX60" fmla="*/ 4117340 w 6672580"/>
              <a:gd name="connsiteY60" fmla="*/ 483447 h 4700693"/>
              <a:gd name="connsiteX61" fmla="*/ 3780366 w 6672580"/>
              <a:gd name="connsiteY61" fmla="*/ 101601 h 4700693"/>
              <a:gd name="connsiteX62" fmla="*/ 3202940 w 6672580"/>
              <a:gd name="connsiteY62" fmla="*/ 199813 h 4700693"/>
              <a:gd name="connsiteX63" fmla="*/ 3032760 w 6672580"/>
              <a:gd name="connsiteY63" fmla="*/ 225213 h 4700693"/>
              <a:gd name="connsiteX64" fmla="*/ 2913380 w 6672580"/>
              <a:gd name="connsiteY64" fmla="*/ 47414 h 4700693"/>
              <a:gd name="connsiteX65" fmla="*/ 2597573 w 6672580"/>
              <a:gd name="connsiteY65"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883921 w 6672580"/>
              <a:gd name="connsiteY26" fmla="*/ 2126827 h 4700693"/>
              <a:gd name="connsiteX27" fmla="*/ 1146389 w 6672580"/>
              <a:gd name="connsiteY27" fmla="*/ 4251961 h 4700693"/>
              <a:gd name="connsiteX28" fmla="*/ 1290322 w 6672580"/>
              <a:gd name="connsiteY28" fmla="*/ 4480560 h 4700693"/>
              <a:gd name="connsiteX29" fmla="*/ 1298789 w 6672580"/>
              <a:gd name="connsiteY29" fmla="*/ 4268894 h 4700693"/>
              <a:gd name="connsiteX30" fmla="*/ 1476588 w 6672580"/>
              <a:gd name="connsiteY30" fmla="*/ 4412827 h 4700693"/>
              <a:gd name="connsiteX31" fmla="*/ 1510455 w 6672580"/>
              <a:gd name="connsiteY31" fmla="*/ 4218094 h 4700693"/>
              <a:gd name="connsiteX32" fmla="*/ 1612055 w 6672580"/>
              <a:gd name="connsiteY32" fmla="*/ 4251960 h 4700693"/>
              <a:gd name="connsiteX33" fmla="*/ 1722122 w 6672580"/>
              <a:gd name="connsiteY33" fmla="*/ 4624494 h 4700693"/>
              <a:gd name="connsiteX34" fmla="*/ 2043856 w 6672580"/>
              <a:gd name="connsiteY34" fmla="*/ 4582160 h 4700693"/>
              <a:gd name="connsiteX35" fmla="*/ 2120055 w 6672580"/>
              <a:gd name="connsiteY35" fmla="*/ 4472094 h 4700693"/>
              <a:gd name="connsiteX36" fmla="*/ 2399456 w 6672580"/>
              <a:gd name="connsiteY36" fmla="*/ 4565227 h 4700693"/>
              <a:gd name="connsiteX37" fmla="*/ 3042921 w 6672580"/>
              <a:gd name="connsiteY37" fmla="*/ 4700693 h 4700693"/>
              <a:gd name="connsiteX38" fmla="*/ 3728722 w 6672580"/>
              <a:gd name="connsiteY38" fmla="*/ 4514427 h 4700693"/>
              <a:gd name="connsiteX39" fmla="*/ 4380655 w 6672580"/>
              <a:gd name="connsiteY39" fmla="*/ 4133427 h 4700693"/>
              <a:gd name="connsiteX40" fmla="*/ 4516122 w 6672580"/>
              <a:gd name="connsiteY40" fmla="*/ 3828628 h 4700693"/>
              <a:gd name="connsiteX41" fmla="*/ 5127413 w 6672580"/>
              <a:gd name="connsiteY41" fmla="*/ 3108960 h 4700693"/>
              <a:gd name="connsiteX42" fmla="*/ 5270500 w 6672580"/>
              <a:gd name="connsiteY42" fmla="*/ 2906607 h 4700693"/>
              <a:gd name="connsiteX43" fmla="*/ 5430520 w 6672580"/>
              <a:gd name="connsiteY43" fmla="*/ 2777067 h 4700693"/>
              <a:gd name="connsiteX44" fmla="*/ 5742940 w 6672580"/>
              <a:gd name="connsiteY44" fmla="*/ 2647527 h 4700693"/>
              <a:gd name="connsiteX45" fmla="*/ 5788660 w 6672580"/>
              <a:gd name="connsiteY45" fmla="*/ 2556087 h 4700693"/>
              <a:gd name="connsiteX46" fmla="*/ 5963920 w 6672580"/>
              <a:gd name="connsiteY46" fmla="*/ 2327487 h 4700693"/>
              <a:gd name="connsiteX47" fmla="*/ 6032500 w 6672580"/>
              <a:gd name="connsiteY47" fmla="*/ 2297007 h 4700693"/>
              <a:gd name="connsiteX48" fmla="*/ 6154420 w 6672580"/>
              <a:gd name="connsiteY48" fmla="*/ 2251287 h 4700693"/>
              <a:gd name="connsiteX49" fmla="*/ 6268720 w 6672580"/>
              <a:gd name="connsiteY49" fmla="*/ 2098887 h 4700693"/>
              <a:gd name="connsiteX50" fmla="*/ 6649720 w 6672580"/>
              <a:gd name="connsiteY50" fmla="*/ 1992207 h 4700693"/>
              <a:gd name="connsiteX51" fmla="*/ 6672580 w 6672580"/>
              <a:gd name="connsiteY51" fmla="*/ 1862667 h 4700693"/>
              <a:gd name="connsiteX52" fmla="*/ 6370320 w 6672580"/>
              <a:gd name="connsiteY52" fmla="*/ 92287 h 4700693"/>
              <a:gd name="connsiteX53" fmla="*/ 6172200 w 6672580"/>
              <a:gd name="connsiteY53" fmla="*/ 215900 h 4700693"/>
              <a:gd name="connsiteX54" fmla="*/ 5991014 w 6672580"/>
              <a:gd name="connsiteY54" fmla="*/ 308187 h 4700693"/>
              <a:gd name="connsiteX55" fmla="*/ 5868247 w 6672580"/>
              <a:gd name="connsiteY55" fmla="*/ 178647 h 4700693"/>
              <a:gd name="connsiteX56" fmla="*/ 5720080 w 6672580"/>
              <a:gd name="connsiteY56" fmla="*/ 239607 h 4700693"/>
              <a:gd name="connsiteX57" fmla="*/ 5186680 w 6672580"/>
              <a:gd name="connsiteY57" fmla="*/ 800100 h 4700693"/>
              <a:gd name="connsiteX58" fmla="*/ 4730326 w 6672580"/>
              <a:gd name="connsiteY58" fmla="*/ 574040 h 4700693"/>
              <a:gd name="connsiteX59" fmla="*/ 4417060 w 6672580"/>
              <a:gd name="connsiteY59" fmla="*/ 425027 h 4700693"/>
              <a:gd name="connsiteX60" fmla="*/ 4117340 w 6672580"/>
              <a:gd name="connsiteY60" fmla="*/ 483447 h 4700693"/>
              <a:gd name="connsiteX61" fmla="*/ 3780366 w 6672580"/>
              <a:gd name="connsiteY61" fmla="*/ 101601 h 4700693"/>
              <a:gd name="connsiteX62" fmla="*/ 3202940 w 6672580"/>
              <a:gd name="connsiteY62" fmla="*/ 199813 h 4700693"/>
              <a:gd name="connsiteX63" fmla="*/ 3032760 w 6672580"/>
              <a:gd name="connsiteY63" fmla="*/ 225213 h 4700693"/>
              <a:gd name="connsiteX64" fmla="*/ 2913380 w 6672580"/>
              <a:gd name="connsiteY64" fmla="*/ 47414 h 4700693"/>
              <a:gd name="connsiteX65" fmla="*/ 2597573 w 6672580"/>
              <a:gd name="connsiteY65"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17787 w 6672580"/>
              <a:gd name="connsiteY26" fmla="*/ 2033694 h 4700693"/>
              <a:gd name="connsiteX27" fmla="*/ 1146389 w 6672580"/>
              <a:gd name="connsiteY27" fmla="*/ 4251961 h 4700693"/>
              <a:gd name="connsiteX28" fmla="*/ 1290322 w 6672580"/>
              <a:gd name="connsiteY28" fmla="*/ 4480560 h 4700693"/>
              <a:gd name="connsiteX29" fmla="*/ 1298789 w 6672580"/>
              <a:gd name="connsiteY29" fmla="*/ 4268894 h 4700693"/>
              <a:gd name="connsiteX30" fmla="*/ 1476588 w 6672580"/>
              <a:gd name="connsiteY30" fmla="*/ 4412827 h 4700693"/>
              <a:gd name="connsiteX31" fmla="*/ 1510455 w 6672580"/>
              <a:gd name="connsiteY31" fmla="*/ 4218094 h 4700693"/>
              <a:gd name="connsiteX32" fmla="*/ 1612055 w 6672580"/>
              <a:gd name="connsiteY32" fmla="*/ 4251960 h 4700693"/>
              <a:gd name="connsiteX33" fmla="*/ 1722122 w 6672580"/>
              <a:gd name="connsiteY33" fmla="*/ 4624494 h 4700693"/>
              <a:gd name="connsiteX34" fmla="*/ 2043856 w 6672580"/>
              <a:gd name="connsiteY34" fmla="*/ 4582160 h 4700693"/>
              <a:gd name="connsiteX35" fmla="*/ 2120055 w 6672580"/>
              <a:gd name="connsiteY35" fmla="*/ 4472094 h 4700693"/>
              <a:gd name="connsiteX36" fmla="*/ 2399456 w 6672580"/>
              <a:gd name="connsiteY36" fmla="*/ 4565227 h 4700693"/>
              <a:gd name="connsiteX37" fmla="*/ 3042921 w 6672580"/>
              <a:gd name="connsiteY37" fmla="*/ 4700693 h 4700693"/>
              <a:gd name="connsiteX38" fmla="*/ 3728722 w 6672580"/>
              <a:gd name="connsiteY38" fmla="*/ 4514427 h 4700693"/>
              <a:gd name="connsiteX39" fmla="*/ 4380655 w 6672580"/>
              <a:gd name="connsiteY39" fmla="*/ 4133427 h 4700693"/>
              <a:gd name="connsiteX40" fmla="*/ 4516122 w 6672580"/>
              <a:gd name="connsiteY40" fmla="*/ 3828628 h 4700693"/>
              <a:gd name="connsiteX41" fmla="*/ 5127413 w 6672580"/>
              <a:gd name="connsiteY41" fmla="*/ 3108960 h 4700693"/>
              <a:gd name="connsiteX42" fmla="*/ 5270500 w 6672580"/>
              <a:gd name="connsiteY42" fmla="*/ 2906607 h 4700693"/>
              <a:gd name="connsiteX43" fmla="*/ 5430520 w 6672580"/>
              <a:gd name="connsiteY43" fmla="*/ 2777067 h 4700693"/>
              <a:gd name="connsiteX44" fmla="*/ 5742940 w 6672580"/>
              <a:gd name="connsiteY44" fmla="*/ 2647527 h 4700693"/>
              <a:gd name="connsiteX45" fmla="*/ 5788660 w 6672580"/>
              <a:gd name="connsiteY45" fmla="*/ 2556087 h 4700693"/>
              <a:gd name="connsiteX46" fmla="*/ 5963920 w 6672580"/>
              <a:gd name="connsiteY46" fmla="*/ 2327487 h 4700693"/>
              <a:gd name="connsiteX47" fmla="*/ 6032500 w 6672580"/>
              <a:gd name="connsiteY47" fmla="*/ 2297007 h 4700693"/>
              <a:gd name="connsiteX48" fmla="*/ 6154420 w 6672580"/>
              <a:gd name="connsiteY48" fmla="*/ 2251287 h 4700693"/>
              <a:gd name="connsiteX49" fmla="*/ 6268720 w 6672580"/>
              <a:gd name="connsiteY49" fmla="*/ 2098887 h 4700693"/>
              <a:gd name="connsiteX50" fmla="*/ 6649720 w 6672580"/>
              <a:gd name="connsiteY50" fmla="*/ 1992207 h 4700693"/>
              <a:gd name="connsiteX51" fmla="*/ 6672580 w 6672580"/>
              <a:gd name="connsiteY51" fmla="*/ 1862667 h 4700693"/>
              <a:gd name="connsiteX52" fmla="*/ 6370320 w 6672580"/>
              <a:gd name="connsiteY52" fmla="*/ 92287 h 4700693"/>
              <a:gd name="connsiteX53" fmla="*/ 6172200 w 6672580"/>
              <a:gd name="connsiteY53" fmla="*/ 215900 h 4700693"/>
              <a:gd name="connsiteX54" fmla="*/ 5991014 w 6672580"/>
              <a:gd name="connsiteY54" fmla="*/ 308187 h 4700693"/>
              <a:gd name="connsiteX55" fmla="*/ 5868247 w 6672580"/>
              <a:gd name="connsiteY55" fmla="*/ 178647 h 4700693"/>
              <a:gd name="connsiteX56" fmla="*/ 5720080 w 6672580"/>
              <a:gd name="connsiteY56" fmla="*/ 239607 h 4700693"/>
              <a:gd name="connsiteX57" fmla="*/ 5186680 w 6672580"/>
              <a:gd name="connsiteY57" fmla="*/ 800100 h 4700693"/>
              <a:gd name="connsiteX58" fmla="*/ 4730326 w 6672580"/>
              <a:gd name="connsiteY58" fmla="*/ 574040 h 4700693"/>
              <a:gd name="connsiteX59" fmla="*/ 4417060 w 6672580"/>
              <a:gd name="connsiteY59" fmla="*/ 425027 h 4700693"/>
              <a:gd name="connsiteX60" fmla="*/ 4117340 w 6672580"/>
              <a:gd name="connsiteY60" fmla="*/ 483447 h 4700693"/>
              <a:gd name="connsiteX61" fmla="*/ 3780366 w 6672580"/>
              <a:gd name="connsiteY61" fmla="*/ 101601 h 4700693"/>
              <a:gd name="connsiteX62" fmla="*/ 3202940 w 6672580"/>
              <a:gd name="connsiteY62" fmla="*/ 199813 h 4700693"/>
              <a:gd name="connsiteX63" fmla="*/ 3032760 w 6672580"/>
              <a:gd name="connsiteY63" fmla="*/ 225213 h 4700693"/>
              <a:gd name="connsiteX64" fmla="*/ 2913380 w 6672580"/>
              <a:gd name="connsiteY64" fmla="*/ 47414 h 4700693"/>
              <a:gd name="connsiteX65" fmla="*/ 2597573 w 6672580"/>
              <a:gd name="connsiteY65"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833120 w 6672580"/>
              <a:gd name="connsiteY26" fmla="*/ 2092961 h 4700693"/>
              <a:gd name="connsiteX27" fmla="*/ 1146389 w 6672580"/>
              <a:gd name="connsiteY27" fmla="*/ 4251961 h 4700693"/>
              <a:gd name="connsiteX28" fmla="*/ 1290322 w 6672580"/>
              <a:gd name="connsiteY28" fmla="*/ 4480560 h 4700693"/>
              <a:gd name="connsiteX29" fmla="*/ 1298789 w 6672580"/>
              <a:gd name="connsiteY29" fmla="*/ 4268894 h 4700693"/>
              <a:gd name="connsiteX30" fmla="*/ 1476588 w 6672580"/>
              <a:gd name="connsiteY30" fmla="*/ 4412827 h 4700693"/>
              <a:gd name="connsiteX31" fmla="*/ 1510455 w 6672580"/>
              <a:gd name="connsiteY31" fmla="*/ 4218094 h 4700693"/>
              <a:gd name="connsiteX32" fmla="*/ 1612055 w 6672580"/>
              <a:gd name="connsiteY32" fmla="*/ 4251960 h 4700693"/>
              <a:gd name="connsiteX33" fmla="*/ 1722122 w 6672580"/>
              <a:gd name="connsiteY33" fmla="*/ 4624494 h 4700693"/>
              <a:gd name="connsiteX34" fmla="*/ 2043856 w 6672580"/>
              <a:gd name="connsiteY34" fmla="*/ 4582160 h 4700693"/>
              <a:gd name="connsiteX35" fmla="*/ 2120055 w 6672580"/>
              <a:gd name="connsiteY35" fmla="*/ 4472094 h 4700693"/>
              <a:gd name="connsiteX36" fmla="*/ 2399456 w 6672580"/>
              <a:gd name="connsiteY36" fmla="*/ 4565227 h 4700693"/>
              <a:gd name="connsiteX37" fmla="*/ 3042921 w 6672580"/>
              <a:gd name="connsiteY37" fmla="*/ 4700693 h 4700693"/>
              <a:gd name="connsiteX38" fmla="*/ 3728722 w 6672580"/>
              <a:gd name="connsiteY38" fmla="*/ 4514427 h 4700693"/>
              <a:gd name="connsiteX39" fmla="*/ 4380655 w 6672580"/>
              <a:gd name="connsiteY39" fmla="*/ 4133427 h 4700693"/>
              <a:gd name="connsiteX40" fmla="*/ 4516122 w 6672580"/>
              <a:gd name="connsiteY40" fmla="*/ 3828628 h 4700693"/>
              <a:gd name="connsiteX41" fmla="*/ 5127413 w 6672580"/>
              <a:gd name="connsiteY41" fmla="*/ 3108960 h 4700693"/>
              <a:gd name="connsiteX42" fmla="*/ 5270500 w 6672580"/>
              <a:gd name="connsiteY42" fmla="*/ 2906607 h 4700693"/>
              <a:gd name="connsiteX43" fmla="*/ 5430520 w 6672580"/>
              <a:gd name="connsiteY43" fmla="*/ 2777067 h 4700693"/>
              <a:gd name="connsiteX44" fmla="*/ 5742940 w 6672580"/>
              <a:gd name="connsiteY44" fmla="*/ 2647527 h 4700693"/>
              <a:gd name="connsiteX45" fmla="*/ 5788660 w 6672580"/>
              <a:gd name="connsiteY45" fmla="*/ 2556087 h 4700693"/>
              <a:gd name="connsiteX46" fmla="*/ 5963920 w 6672580"/>
              <a:gd name="connsiteY46" fmla="*/ 2327487 h 4700693"/>
              <a:gd name="connsiteX47" fmla="*/ 6032500 w 6672580"/>
              <a:gd name="connsiteY47" fmla="*/ 2297007 h 4700693"/>
              <a:gd name="connsiteX48" fmla="*/ 6154420 w 6672580"/>
              <a:gd name="connsiteY48" fmla="*/ 2251287 h 4700693"/>
              <a:gd name="connsiteX49" fmla="*/ 6268720 w 6672580"/>
              <a:gd name="connsiteY49" fmla="*/ 2098887 h 4700693"/>
              <a:gd name="connsiteX50" fmla="*/ 6649720 w 6672580"/>
              <a:gd name="connsiteY50" fmla="*/ 1992207 h 4700693"/>
              <a:gd name="connsiteX51" fmla="*/ 6672580 w 6672580"/>
              <a:gd name="connsiteY51" fmla="*/ 1862667 h 4700693"/>
              <a:gd name="connsiteX52" fmla="*/ 6370320 w 6672580"/>
              <a:gd name="connsiteY52" fmla="*/ 92287 h 4700693"/>
              <a:gd name="connsiteX53" fmla="*/ 6172200 w 6672580"/>
              <a:gd name="connsiteY53" fmla="*/ 215900 h 4700693"/>
              <a:gd name="connsiteX54" fmla="*/ 5991014 w 6672580"/>
              <a:gd name="connsiteY54" fmla="*/ 308187 h 4700693"/>
              <a:gd name="connsiteX55" fmla="*/ 5868247 w 6672580"/>
              <a:gd name="connsiteY55" fmla="*/ 178647 h 4700693"/>
              <a:gd name="connsiteX56" fmla="*/ 5720080 w 6672580"/>
              <a:gd name="connsiteY56" fmla="*/ 239607 h 4700693"/>
              <a:gd name="connsiteX57" fmla="*/ 5186680 w 6672580"/>
              <a:gd name="connsiteY57" fmla="*/ 800100 h 4700693"/>
              <a:gd name="connsiteX58" fmla="*/ 4730326 w 6672580"/>
              <a:gd name="connsiteY58" fmla="*/ 574040 h 4700693"/>
              <a:gd name="connsiteX59" fmla="*/ 4417060 w 6672580"/>
              <a:gd name="connsiteY59" fmla="*/ 425027 h 4700693"/>
              <a:gd name="connsiteX60" fmla="*/ 4117340 w 6672580"/>
              <a:gd name="connsiteY60" fmla="*/ 483447 h 4700693"/>
              <a:gd name="connsiteX61" fmla="*/ 3780366 w 6672580"/>
              <a:gd name="connsiteY61" fmla="*/ 101601 h 4700693"/>
              <a:gd name="connsiteX62" fmla="*/ 3202940 w 6672580"/>
              <a:gd name="connsiteY62" fmla="*/ 199813 h 4700693"/>
              <a:gd name="connsiteX63" fmla="*/ 3032760 w 6672580"/>
              <a:gd name="connsiteY63" fmla="*/ 225213 h 4700693"/>
              <a:gd name="connsiteX64" fmla="*/ 2913380 w 6672580"/>
              <a:gd name="connsiteY64" fmla="*/ 47414 h 4700693"/>
              <a:gd name="connsiteX65" fmla="*/ 2597573 w 6672580"/>
              <a:gd name="connsiteY65"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833120 w 6672580"/>
              <a:gd name="connsiteY26" fmla="*/ 2092961 h 4700693"/>
              <a:gd name="connsiteX27" fmla="*/ 900855 w 6672580"/>
              <a:gd name="connsiteY27" fmla="*/ 2473960 h 4700693"/>
              <a:gd name="connsiteX28" fmla="*/ 1146389 w 6672580"/>
              <a:gd name="connsiteY28" fmla="*/ 4251961 h 4700693"/>
              <a:gd name="connsiteX29" fmla="*/ 1290322 w 6672580"/>
              <a:gd name="connsiteY29" fmla="*/ 4480560 h 4700693"/>
              <a:gd name="connsiteX30" fmla="*/ 1298789 w 6672580"/>
              <a:gd name="connsiteY30" fmla="*/ 4268894 h 4700693"/>
              <a:gd name="connsiteX31" fmla="*/ 1476588 w 6672580"/>
              <a:gd name="connsiteY31" fmla="*/ 4412827 h 4700693"/>
              <a:gd name="connsiteX32" fmla="*/ 1510455 w 6672580"/>
              <a:gd name="connsiteY32" fmla="*/ 4218094 h 4700693"/>
              <a:gd name="connsiteX33" fmla="*/ 1612055 w 6672580"/>
              <a:gd name="connsiteY33" fmla="*/ 4251960 h 4700693"/>
              <a:gd name="connsiteX34" fmla="*/ 1722122 w 6672580"/>
              <a:gd name="connsiteY34" fmla="*/ 4624494 h 4700693"/>
              <a:gd name="connsiteX35" fmla="*/ 2043856 w 6672580"/>
              <a:gd name="connsiteY35" fmla="*/ 4582160 h 4700693"/>
              <a:gd name="connsiteX36" fmla="*/ 2120055 w 6672580"/>
              <a:gd name="connsiteY36" fmla="*/ 4472094 h 4700693"/>
              <a:gd name="connsiteX37" fmla="*/ 2399456 w 6672580"/>
              <a:gd name="connsiteY37" fmla="*/ 4565227 h 4700693"/>
              <a:gd name="connsiteX38" fmla="*/ 3042921 w 6672580"/>
              <a:gd name="connsiteY38" fmla="*/ 4700693 h 4700693"/>
              <a:gd name="connsiteX39" fmla="*/ 3728722 w 6672580"/>
              <a:gd name="connsiteY39" fmla="*/ 4514427 h 4700693"/>
              <a:gd name="connsiteX40" fmla="*/ 4380655 w 6672580"/>
              <a:gd name="connsiteY40" fmla="*/ 4133427 h 4700693"/>
              <a:gd name="connsiteX41" fmla="*/ 4516122 w 6672580"/>
              <a:gd name="connsiteY41" fmla="*/ 3828628 h 4700693"/>
              <a:gd name="connsiteX42" fmla="*/ 5127413 w 6672580"/>
              <a:gd name="connsiteY42" fmla="*/ 3108960 h 4700693"/>
              <a:gd name="connsiteX43" fmla="*/ 5270500 w 6672580"/>
              <a:gd name="connsiteY43" fmla="*/ 2906607 h 4700693"/>
              <a:gd name="connsiteX44" fmla="*/ 5430520 w 6672580"/>
              <a:gd name="connsiteY44" fmla="*/ 2777067 h 4700693"/>
              <a:gd name="connsiteX45" fmla="*/ 5742940 w 6672580"/>
              <a:gd name="connsiteY45" fmla="*/ 2647527 h 4700693"/>
              <a:gd name="connsiteX46" fmla="*/ 5788660 w 6672580"/>
              <a:gd name="connsiteY46" fmla="*/ 2556087 h 4700693"/>
              <a:gd name="connsiteX47" fmla="*/ 5963920 w 6672580"/>
              <a:gd name="connsiteY47" fmla="*/ 2327487 h 4700693"/>
              <a:gd name="connsiteX48" fmla="*/ 6032500 w 6672580"/>
              <a:gd name="connsiteY48" fmla="*/ 2297007 h 4700693"/>
              <a:gd name="connsiteX49" fmla="*/ 6154420 w 6672580"/>
              <a:gd name="connsiteY49" fmla="*/ 2251287 h 4700693"/>
              <a:gd name="connsiteX50" fmla="*/ 6268720 w 6672580"/>
              <a:gd name="connsiteY50" fmla="*/ 2098887 h 4700693"/>
              <a:gd name="connsiteX51" fmla="*/ 6649720 w 6672580"/>
              <a:gd name="connsiteY51" fmla="*/ 1992207 h 4700693"/>
              <a:gd name="connsiteX52" fmla="*/ 6672580 w 6672580"/>
              <a:gd name="connsiteY52" fmla="*/ 1862667 h 4700693"/>
              <a:gd name="connsiteX53" fmla="*/ 6370320 w 6672580"/>
              <a:gd name="connsiteY53" fmla="*/ 92287 h 4700693"/>
              <a:gd name="connsiteX54" fmla="*/ 6172200 w 6672580"/>
              <a:gd name="connsiteY54" fmla="*/ 215900 h 4700693"/>
              <a:gd name="connsiteX55" fmla="*/ 5991014 w 6672580"/>
              <a:gd name="connsiteY55" fmla="*/ 308187 h 4700693"/>
              <a:gd name="connsiteX56" fmla="*/ 5868247 w 6672580"/>
              <a:gd name="connsiteY56" fmla="*/ 178647 h 4700693"/>
              <a:gd name="connsiteX57" fmla="*/ 5720080 w 6672580"/>
              <a:gd name="connsiteY57" fmla="*/ 239607 h 4700693"/>
              <a:gd name="connsiteX58" fmla="*/ 5186680 w 6672580"/>
              <a:gd name="connsiteY58" fmla="*/ 800100 h 4700693"/>
              <a:gd name="connsiteX59" fmla="*/ 4730326 w 6672580"/>
              <a:gd name="connsiteY59" fmla="*/ 574040 h 4700693"/>
              <a:gd name="connsiteX60" fmla="*/ 4417060 w 6672580"/>
              <a:gd name="connsiteY60" fmla="*/ 425027 h 4700693"/>
              <a:gd name="connsiteX61" fmla="*/ 4117340 w 6672580"/>
              <a:gd name="connsiteY61" fmla="*/ 483447 h 4700693"/>
              <a:gd name="connsiteX62" fmla="*/ 3780366 w 6672580"/>
              <a:gd name="connsiteY62" fmla="*/ 101601 h 4700693"/>
              <a:gd name="connsiteX63" fmla="*/ 3202940 w 6672580"/>
              <a:gd name="connsiteY63" fmla="*/ 199813 h 4700693"/>
              <a:gd name="connsiteX64" fmla="*/ 3032760 w 6672580"/>
              <a:gd name="connsiteY64" fmla="*/ 225213 h 4700693"/>
              <a:gd name="connsiteX65" fmla="*/ 2913380 w 6672580"/>
              <a:gd name="connsiteY65" fmla="*/ 47414 h 4700693"/>
              <a:gd name="connsiteX66" fmla="*/ 2597573 w 6672580"/>
              <a:gd name="connsiteY66"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900855 w 6672580"/>
              <a:gd name="connsiteY27" fmla="*/ 2473960 h 4700693"/>
              <a:gd name="connsiteX28" fmla="*/ 1146389 w 6672580"/>
              <a:gd name="connsiteY28" fmla="*/ 4251961 h 4700693"/>
              <a:gd name="connsiteX29" fmla="*/ 1290322 w 6672580"/>
              <a:gd name="connsiteY29" fmla="*/ 4480560 h 4700693"/>
              <a:gd name="connsiteX30" fmla="*/ 1298789 w 6672580"/>
              <a:gd name="connsiteY30" fmla="*/ 4268894 h 4700693"/>
              <a:gd name="connsiteX31" fmla="*/ 1476588 w 6672580"/>
              <a:gd name="connsiteY31" fmla="*/ 4412827 h 4700693"/>
              <a:gd name="connsiteX32" fmla="*/ 1510455 w 6672580"/>
              <a:gd name="connsiteY32" fmla="*/ 4218094 h 4700693"/>
              <a:gd name="connsiteX33" fmla="*/ 1612055 w 6672580"/>
              <a:gd name="connsiteY33" fmla="*/ 4251960 h 4700693"/>
              <a:gd name="connsiteX34" fmla="*/ 1722122 w 6672580"/>
              <a:gd name="connsiteY34" fmla="*/ 4624494 h 4700693"/>
              <a:gd name="connsiteX35" fmla="*/ 2043856 w 6672580"/>
              <a:gd name="connsiteY35" fmla="*/ 4582160 h 4700693"/>
              <a:gd name="connsiteX36" fmla="*/ 2120055 w 6672580"/>
              <a:gd name="connsiteY36" fmla="*/ 4472094 h 4700693"/>
              <a:gd name="connsiteX37" fmla="*/ 2399456 w 6672580"/>
              <a:gd name="connsiteY37" fmla="*/ 4565227 h 4700693"/>
              <a:gd name="connsiteX38" fmla="*/ 3042921 w 6672580"/>
              <a:gd name="connsiteY38" fmla="*/ 4700693 h 4700693"/>
              <a:gd name="connsiteX39" fmla="*/ 3728722 w 6672580"/>
              <a:gd name="connsiteY39" fmla="*/ 4514427 h 4700693"/>
              <a:gd name="connsiteX40" fmla="*/ 4380655 w 6672580"/>
              <a:gd name="connsiteY40" fmla="*/ 4133427 h 4700693"/>
              <a:gd name="connsiteX41" fmla="*/ 4516122 w 6672580"/>
              <a:gd name="connsiteY41" fmla="*/ 3828628 h 4700693"/>
              <a:gd name="connsiteX42" fmla="*/ 5127413 w 6672580"/>
              <a:gd name="connsiteY42" fmla="*/ 3108960 h 4700693"/>
              <a:gd name="connsiteX43" fmla="*/ 5270500 w 6672580"/>
              <a:gd name="connsiteY43" fmla="*/ 2906607 h 4700693"/>
              <a:gd name="connsiteX44" fmla="*/ 5430520 w 6672580"/>
              <a:gd name="connsiteY44" fmla="*/ 2777067 h 4700693"/>
              <a:gd name="connsiteX45" fmla="*/ 5742940 w 6672580"/>
              <a:gd name="connsiteY45" fmla="*/ 2647527 h 4700693"/>
              <a:gd name="connsiteX46" fmla="*/ 5788660 w 6672580"/>
              <a:gd name="connsiteY46" fmla="*/ 2556087 h 4700693"/>
              <a:gd name="connsiteX47" fmla="*/ 5963920 w 6672580"/>
              <a:gd name="connsiteY47" fmla="*/ 2327487 h 4700693"/>
              <a:gd name="connsiteX48" fmla="*/ 6032500 w 6672580"/>
              <a:gd name="connsiteY48" fmla="*/ 2297007 h 4700693"/>
              <a:gd name="connsiteX49" fmla="*/ 6154420 w 6672580"/>
              <a:gd name="connsiteY49" fmla="*/ 2251287 h 4700693"/>
              <a:gd name="connsiteX50" fmla="*/ 6268720 w 6672580"/>
              <a:gd name="connsiteY50" fmla="*/ 2098887 h 4700693"/>
              <a:gd name="connsiteX51" fmla="*/ 6649720 w 6672580"/>
              <a:gd name="connsiteY51" fmla="*/ 1992207 h 4700693"/>
              <a:gd name="connsiteX52" fmla="*/ 6672580 w 6672580"/>
              <a:gd name="connsiteY52" fmla="*/ 1862667 h 4700693"/>
              <a:gd name="connsiteX53" fmla="*/ 6370320 w 6672580"/>
              <a:gd name="connsiteY53" fmla="*/ 92287 h 4700693"/>
              <a:gd name="connsiteX54" fmla="*/ 6172200 w 6672580"/>
              <a:gd name="connsiteY54" fmla="*/ 215900 h 4700693"/>
              <a:gd name="connsiteX55" fmla="*/ 5991014 w 6672580"/>
              <a:gd name="connsiteY55" fmla="*/ 308187 h 4700693"/>
              <a:gd name="connsiteX56" fmla="*/ 5868247 w 6672580"/>
              <a:gd name="connsiteY56" fmla="*/ 178647 h 4700693"/>
              <a:gd name="connsiteX57" fmla="*/ 5720080 w 6672580"/>
              <a:gd name="connsiteY57" fmla="*/ 239607 h 4700693"/>
              <a:gd name="connsiteX58" fmla="*/ 5186680 w 6672580"/>
              <a:gd name="connsiteY58" fmla="*/ 800100 h 4700693"/>
              <a:gd name="connsiteX59" fmla="*/ 4730326 w 6672580"/>
              <a:gd name="connsiteY59" fmla="*/ 574040 h 4700693"/>
              <a:gd name="connsiteX60" fmla="*/ 4417060 w 6672580"/>
              <a:gd name="connsiteY60" fmla="*/ 425027 h 4700693"/>
              <a:gd name="connsiteX61" fmla="*/ 4117340 w 6672580"/>
              <a:gd name="connsiteY61" fmla="*/ 483447 h 4700693"/>
              <a:gd name="connsiteX62" fmla="*/ 3780366 w 6672580"/>
              <a:gd name="connsiteY62" fmla="*/ 101601 h 4700693"/>
              <a:gd name="connsiteX63" fmla="*/ 3202940 w 6672580"/>
              <a:gd name="connsiteY63" fmla="*/ 199813 h 4700693"/>
              <a:gd name="connsiteX64" fmla="*/ 3032760 w 6672580"/>
              <a:gd name="connsiteY64" fmla="*/ 225213 h 4700693"/>
              <a:gd name="connsiteX65" fmla="*/ 2913380 w 6672580"/>
              <a:gd name="connsiteY65" fmla="*/ 47414 h 4700693"/>
              <a:gd name="connsiteX66" fmla="*/ 2597573 w 6672580"/>
              <a:gd name="connsiteY66"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1146389 w 6672580"/>
              <a:gd name="connsiteY28" fmla="*/ 4251961 h 4700693"/>
              <a:gd name="connsiteX29" fmla="*/ 1290322 w 6672580"/>
              <a:gd name="connsiteY29" fmla="*/ 4480560 h 4700693"/>
              <a:gd name="connsiteX30" fmla="*/ 1298789 w 6672580"/>
              <a:gd name="connsiteY30" fmla="*/ 4268894 h 4700693"/>
              <a:gd name="connsiteX31" fmla="*/ 1476588 w 6672580"/>
              <a:gd name="connsiteY31" fmla="*/ 4412827 h 4700693"/>
              <a:gd name="connsiteX32" fmla="*/ 1510455 w 6672580"/>
              <a:gd name="connsiteY32" fmla="*/ 4218094 h 4700693"/>
              <a:gd name="connsiteX33" fmla="*/ 1612055 w 6672580"/>
              <a:gd name="connsiteY33" fmla="*/ 4251960 h 4700693"/>
              <a:gd name="connsiteX34" fmla="*/ 1722122 w 6672580"/>
              <a:gd name="connsiteY34" fmla="*/ 4624494 h 4700693"/>
              <a:gd name="connsiteX35" fmla="*/ 2043856 w 6672580"/>
              <a:gd name="connsiteY35" fmla="*/ 4582160 h 4700693"/>
              <a:gd name="connsiteX36" fmla="*/ 2120055 w 6672580"/>
              <a:gd name="connsiteY36" fmla="*/ 4472094 h 4700693"/>
              <a:gd name="connsiteX37" fmla="*/ 2399456 w 6672580"/>
              <a:gd name="connsiteY37" fmla="*/ 4565227 h 4700693"/>
              <a:gd name="connsiteX38" fmla="*/ 3042921 w 6672580"/>
              <a:gd name="connsiteY38" fmla="*/ 4700693 h 4700693"/>
              <a:gd name="connsiteX39" fmla="*/ 3728722 w 6672580"/>
              <a:gd name="connsiteY39" fmla="*/ 4514427 h 4700693"/>
              <a:gd name="connsiteX40" fmla="*/ 4380655 w 6672580"/>
              <a:gd name="connsiteY40" fmla="*/ 4133427 h 4700693"/>
              <a:gd name="connsiteX41" fmla="*/ 4516122 w 6672580"/>
              <a:gd name="connsiteY41" fmla="*/ 3828628 h 4700693"/>
              <a:gd name="connsiteX42" fmla="*/ 5127413 w 6672580"/>
              <a:gd name="connsiteY42" fmla="*/ 3108960 h 4700693"/>
              <a:gd name="connsiteX43" fmla="*/ 5270500 w 6672580"/>
              <a:gd name="connsiteY43" fmla="*/ 2906607 h 4700693"/>
              <a:gd name="connsiteX44" fmla="*/ 5430520 w 6672580"/>
              <a:gd name="connsiteY44" fmla="*/ 2777067 h 4700693"/>
              <a:gd name="connsiteX45" fmla="*/ 5742940 w 6672580"/>
              <a:gd name="connsiteY45" fmla="*/ 2647527 h 4700693"/>
              <a:gd name="connsiteX46" fmla="*/ 5788660 w 6672580"/>
              <a:gd name="connsiteY46" fmla="*/ 2556087 h 4700693"/>
              <a:gd name="connsiteX47" fmla="*/ 5963920 w 6672580"/>
              <a:gd name="connsiteY47" fmla="*/ 2327487 h 4700693"/>
              <a:gd name="connsiteX48" fmla="*/ 6032500 w 6672580"/>
              <a:gd name="connsiteY48" fmla="*/ 2297007 h 4700693"/>
              <a:gd name="connsiteX49" fmla="*/ 6154420 w 6672580"/>
              <a:gd name="connsiteY49" fmla="*/ 2251287 h 4700693"/>
              <a:gd name="connsiteX50" fmla="*/ 6268720 w 6672580"/>
              <a:gd name="connsiteY50" fmla="*/ 2098887 h 4700693"/>
              <a:gd name="connsiteX51" fmla="*/ 6649720 w 6672580"/>
              <a:gd name="connsiteY51" fmla="*/ 1992207 h 4700693"/>
              <a:gd name="connsiteX52" fmla="*/ 6672580 w 6672580"/>
              <a:gd name="connsiteY52" fmla="*/ 1862667 h 4700693"/>
              <a:gd name="connsiteX53" fmla="*/ 6370320 w 6672580"/>
              <a:gd name="connsiteY53" fmla="*/ 92287 h 4700693"/>
              <a:gd name="connsiteX54" fmla="*/ 6172200 w 6672580"/>
              <a:gd name="connsiteY54" fmla="*/ 215900 h 4700693"/>
              <a:gd name="connsiteX55" fmla="*/ 5991014 w 6672580"/>
              <a:gd name="connsiteY55" fmla="*/ 308187 h 4700693"/>
              <a:gd name="connsiteX56" fmla="*/ 5868247 w 6672580"/>
              <a:gd name="connsiteY56" fmla="*/ 178647 h 4700693"/>
              <a:gd name="connsiteX57" fmla="*/ 5720080 w 6672580"/>
              <a:gd name="connsiteY57" fmla="*/ 239607 h 4700693"/>
              <a:gd name="connsiteX58" fmla="*/ 5186680 w 6672580"/>
              <a:gd name="connsiteY58" fmla="*/ 800100 h 4700693"/>
              <a:gd name="connsiteX59" fmla="*/ 4730326 w 6672580"/>
              <a:gd name="connsiteY59" fmla="*/ 574040 h 4700693"/>
              <a:gd name="connsiteX60" fmla="*/ 4417060 w 6672580"/>
              <a:gd name="connsiteY60" fmla="*/ 425027 h 4700693"/>
              <a:gd name="connsiteX61" fmla="*/ 4117340 w 6672580"/>
              <a:gd name="connsiteY61" fmla="*/ 483447 h 4700693"/>
              <a:gd name="connsiteX62" fmla="*/ 3780366 w 6672580"/>
              <a:gd name="connsiteY62" fmla="*/ 101601 h 4700693"/>
              <a:gd name="connsiteX63" fmla="*/ 3202940 w 6672580"/>
              <a:gd name="connsiteY63" fmla="*/ 199813 h 4700693"/>
              <a:gd name="connsiteX64" fmla="*/ 3032760 w 6672580"/>
              <a:gd name="connsiteY64" fmla="*/ 225213 h 4700693"/>
              <a:gd name="connsiteX65" fmla="*/ 2913380 w 6672580"/>
              <a:gd name="connsiteY65" fmla="*/ 47414 h 4700693"/>
              <a:gd name="connsiteX66" fmla="*/ 2597573 w 6672580"/>
              <a:gd name="connsiteY66"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816189 w 6672580"/>
              <a:gd name="connsiteY28" fmla="*/ 2533227 h 4700693"/>
              <a:gd name="connsiteX29" fmla="*/ 1146389 w 6672580"/>
              <a:gd name="connsiteY29" fmla="*/ 4251961 h 4700693"/>
              <a:gd name="connsiteX30" fmla="*/ 1290322 w 6672580"/>
              <a:gd name="connsiteY30" fmla="*/ 4480560 h 4700693"/>
              <a:gd name="connsiteX31" fmla="*/ 1298789 w 6672580"/>
              <a:gd name="connsiteY31" fmla="*/ 4268894 h 4700693"/>
              <a:gd name="connsiteX32" fmla="*/ 1476588 w 6672580"/>
              <a:gd name="connsiteY32" fmla="*/ 4412827 h 4700693"/>
              <a:gd name="connsiteX33" fmla="*/ 1510455 w 6672580"/>
              <a:gd name="connsiteY33" fmla="*/ 4218094 h 4700693"/>
              <a:gd name="connsiteX34" fmla="*/ 1612055 w 6672580"/>
              <a:gd name="connsiteY34" fmla="*/ 4251960 h 4700693"/>
              <a:gd name="connsiteX35" fmla="*/ 1722122 w 6672580"/>
              <a:gd name="connsiteY35" fmla="*/ 4624494 h 4700693"/>
              <a:gd name="connsiteX36" fmla="*/ 2043856 w 6672580"/>
              <a:gd name="connsiteY36" fmla="*/ 4582160 h 4700693"/>
              <a:gd name="connsiteX37" fmla="*/ 2120055 w 6672580"/>
              <a:gd name="connsiteY37" fmla="*/ 4472094 h 4700693"/>
              <a:gd name="connsiteX38" fmla="*/ 2399456 w 6672580"/>
              <a:gd name="connsiteY38" fmla="*/ 4565227 h 4700693"/>
              <a:gd name="connsiteX39" fmla="*/ 3042921 w 6672580"/>
              <a:gd name="connsiteY39" fmla="*/ 4700693 h 4700693"/>
              <a:gd name="connsiteX40" fmla="*/ 3728722 w 6672580"/>
              <a:gd name="connsiteY40" fmla="*/ 4514427 h 4700693"/>
              <a:gd name="connsiteX41" fmla="*/ 4380655 w 6672580"/>
              <a:gd name="connsiteY41" fmla="*/ 4133427 h 4700693"/>
              <a:gd name="connsiteX42" fmla="*/ 4516122 w 6672580"/>
              <a:gd name="connsiteY42" fmla="*/ 3828628 h 4700693"/>
              <a:gd name="connsiteX43" fmla="*/ 5127413 w 6672580"/>
              <a:gd name="connsiteY43" fmla="*/ 3108960 h 4700693"/>
              <a:gd name="connsiteX44" fmla="*/ 5270500 w 6672580"/>
              <a:gd name="connsiteY44" fmla="*/ 2906607 h 4700693"/>
              <a:gd name="connsiteX45" fmla="*/ 5430520 w 6672580"/>
              <a:gd name="connsiteY45" fmla="*/ 2777067 h 4700693"/>
              <a:gd name="connsiteX46" fmla="*/ 5742940 w 6672580"/>
              <a:gd name="connsiteY46" fmla="*/ 2647527 h 4700693"/>
              <a:gd name="connsiteX47" fmla="*/ 5788660 w 6672580"/>
              <a:gd name="connsiteY47" fmla="*/ 2556087 h 4700693"/>
              <a:gd name="connsiteX48" fmla="*/ 5963920 w 6672580"/>
              <a:gd name="connsiteY48" fmla="*/ 2327487 h 4700693"/>
              <a:gd name="connsiteX49" fmla="*/ 6032500 w 6672580"/>
              <a:gd name="connsiteY49" fmla="*/ 2297007 h 4700693"/>
              <a:gd name="connsiteX50" fmla="*/ 6154420 w 6672580"/>
              <a:gd name="connsiteY50" fmla="*/ 2251287 h 4700693"/>
              <a:gd name="connsiteX51" fmla="*/ 6268720 w 6672580"/>
              <a:gd name="connsiteY51" fmla="*/ 2098887 h 4700693"/>
              <a:gd name="connsiteX52" fmla="*/ 6649720 w 6672580"/>
              <a:gd name="connsiteY52" fmla="*/ 1992207 h 4700693"/>
              <a:gd name="connsiteX53" fmla="*/ 6672580 w 6672580"/>
              <a:gd name="connsiteY53" fmla="*/ 1862667 h 4700693"/>
              <a:gd name="connsiteX54" fmla="*/ 6370320 w 6672580"/>
              <a:gd name="connsiteY54" fmla="*/ 92287 h 4700693"/>
              <a:gd name="connsiteX55" fmla="*/ 6172200 w 6672580"/>
              <a:gd name="connsiteY55" fmla="*/ 215900 h 4700693"/>
              <a:gd name="connsiteX56" fmla="*/ 5991014 w 6672580"/>
              <a:gd name="connsiteY56" fmla="*/ 308187 h 4700693"/>
              <a:gd name="connsiteX57" fmla="*/ 5868247 w 6672580"/>
              <a:gd name="connsiteY57" fmla="*/ 178647 h 4700693"/>
              <a:gd name="connsiteX58" fmla="*/ 5720080 w 6672580"/>
              <a:gd name="connsiteY58" fmla="*/ 239607 h 4700693"/>
              <a:gd name="connsiteX59" fmla="*/ 5186680 w 6672580"/>
              <a:gd name="connsiteY59" fmla="*/ 800100 h 4700693"/>
              <a:gd name="connsiteX60" fmla="*/ 4730326 w 6672580"/>
              <a:gd name="connsiteY60" fmla="*/ 574040 h 4700693"/>
              <a:gd name="connsiteX61" fmla="*/ 4417060 w 6672580"/>
              <a:gd name="connsiteY61" fmla="*/ 425027 h 4700693"/>
              <a:gd name="connsiteX62" fmla="*/ 4117340 w 6672580"/>
              <a:gd name="connsiteY62" fmla="*/ 483447 h 4700693"/>
              <a:gd name="connsiteX63" fmla="*/ 3780366 w 6672580"/>
              <a:gd name="connsiteY63" fmla="*/ 101601 h 4700693"/>
              <a:gd name="connsiteX64" fmla="*/ 3202940 w 6672580"/>
              <a:gd name="connsiteY64" fmla="*/ 199813 h 4700693"/>
              <a:gd name="connsiteX65" fmla="*/ 3032760 w 6672580"/>
              <a:gd name="connsiteY65" fmla="*/ 225213 h 4700693"/>
              <a:gd name="connsiteX66" fmla="*/ 2913380 w 6672580"/>
              <a:gd name="connsiteY66" fmla="*/ 47414 h 4700693"/>
              <a:gd name="connsiteX67" fmla="*/ 2597573 w 6672580"/>
              <a:gd name="connsiteY67"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1146389 w 6672580"/>
              <a:gd name="connsiteY29" fmla="*/ 4251961 h 4700693"/>
              <a:gd name="connsiteX30" fmla="*/ 1290322 w 6672580"/>
              <a:gd name="connsiteY30" fmla="*/ 4480560 h 4700693"/>
              <a:gd name="connsiteX31" fmla="*/ 1298789 w 6672580"/>
              <a:gd name="connsiteY31" fmla="*/ 4268894 h 4700693"/>
              <a:gd name="connsiteX32" fmla="*/ 1476588 w 6672580"/>
              <a:gd name="connsiteY32" fmla="*/ 4412827 h 4700693"/>
              <a:gd name="connsiteX33" fmla="*/ 1510455 w 6672580"/>
              <a:gd name="connsiteY33" fmla="*/ 4218094 h 4700693"/>
              <a:gd name="connsiteX34" fmla="*/ 1612055 w 6672580"/>
              <a:gd name="connsiteY34" fmla="*/ 4251960 h 4700693"/>
              <a:gd name="connsiteX35" fmla="*/ 1722122 w 6672580"/>
              <a:gd name="connsiteY35" fmla="*/ 4624494 h 4700693"/>
              <a:gd name="connsiteX36" fmla="*/ 2043856 w 6672580"/>
              <a:gd name="connsiteY36" fmla="*/ 4582160 h 4700693"/>
              <a:gd name="connsiteX37" fmla="*/ 2120055 w 6672580"/>
              <a:gd name="connsiteY37" fmla="*/ 4472094 h 4700693"/>
              <a:gd name="connsiteX38" fmla="*/ 2399456 w 6672580"/>
              <a:gd name="connsiteY38" fmla="*/ 4565227 h 4700693"/>
              <a:gd name="connsiteX39" fmla="*/ 3042921 w 6672580"/>
              <a:gd name="connsiteY39" fmla="*/ 4700693 h 4700693"/>
              <a:gd name="connsiteX40" fmla="*/ 3728722 w 6672580"/>
              <a:gd name="connsiteY40" fmla="*/ 4514427 h 4700693"/>
              <a:gd name="connsiteX41" fmla="*/ 4380655 w 6672580"/>
              <a:gd name="connsiteY41" fmla="*/ 4133427 h 4700693"/>
              <a:gd name="connsiteX42" fmla="*/ 4516122 w 6672580"/>
              <a:gd name="connsiteY42" fmla="*/ 3828628 h 4700693"/>
              <a:gd name="connsiteX43" fmla="*/ 5127413 w 6672580"/>
              <a:gd name="connsiteY43" fmla="*/ 3108960 h 4700693"/>
              <a:gd name="connsiteX44" fmla="*/ 5270500 w 6672580"/>
              <a:gd name="connsiteY44" fmla="*/ 2906607 h 4700693"/>
              <a:gd name="connsiteX45" fmla="*/ 5430520 w 6672580"/>
              <a:gd name="connsiteY45" fmla="*/ 2777067 h 4700693"/>
              <a:gd name="connsiteX46" fmla="*/ 5742940 w 6672580"/>
              <a:gd name="connsiteY46" fmla="*/ 2647527 h 4700693"/>
              <a:gd name="connsiteX47" fmla="*/ 5788660 w 6672580"/>
              <a:gd name="connsiteY47" fmla="*/ 2556087 h 4700693"/>
              <a:gd name="connsiteX48" fmla="*/ 5963920 w 6672580"/>
              <a:gd name="connsiteY48" fmla="*/ 2327487 h 4700693"/>
              <a:gd name="connsiteX49" fmla="*/ 6032500 w 6672580"/>
              <a:gd name="connsiteY49" fmla="*/ 2297007 h 4700693"/>
              <a:gd name="connsiteX50" fmla="*/ 6154420 w 6672580"/>
              <a:gd name="connsiteY50" fmla="*/ 2251287 h 4700693"/>
              <a:gd name="connsiteX51" fmla="*/ 6268720 w 6672580"/>
              <a:gd name="connsiteY51" fmla="*/ 2098887 h 4700693"/>
              <a:gd name="connsiteX52" fmla="*/ 6649720 w 6672580"/>
              <a:gd name="connsiteY52" fmla="*/ 1992207 h 4700693"/>
              <a:gd name="connsiteX53" fmla="*/ 6672580 w 6672580"/>
              <a:gd name="connsiteY53" fmla="*/ 1862667 h 4700693"/>
              <a:gd name="connsiteX54" fmla="*/ 6370320 w 6672580"/>
              <a:gd name="connsiteY54" fmla="*/ 92287 h 4700693"/>
              <a:gd name="connsiteX55" fmla="*/ 6172200 w 6672580"/>
              <a:gd name="connsiteY55" fmla="*/ 215900 h 4700693"/>
              <a:gd name="connsiteX56" fmla="*/ 5991014 w 6672580"/>
              <a:gd name="connsiteY56" fmla="*/ 308187 h 4700693"/>
              <a:gd name="connsiteX57" fmla="*/ 5868247 w 6672580"/>
              <a:gd name="connsiteY57" fmla="*/ 178647 h 4700693"/>
              <a:gd name="connsiteX58" fmla="*/ 5720080 w 6672580"/>
              <a:gd name="connsiteY58" fmla="*/ 239607 h 4700693"/>
              <a:gd name="connsiteX59" fmla="*/ 5186680 w 6672580"/>
              <a:gd name="connsiteY59" fmla="*/ 800100 h 4700693"/>
              <a:gd name="connsiteX60" fmla="*/ 4730326 w 6672580"/>
              <a:gd name="connsiteY60" fmla="*/ 574040 h 4700693"/>
              <a:gd name="connsiteX61" fmla="*/ 4417060 w 6672580"/>
              <a:gd name="connsiteY61" fmla="*/ 425027 h 4700693"/>
              <a:gd name="connsiteX62" fmla="*/ 4117340 w 6672580"/>
              <a:gd name="connsiteY62" fmla="*/ 483447 h 4700693"/>
              <a:gd name="connsiteX63" fmla="*/ 3780366 w 6672580"/>
              <a:gd name="connsiteY63" fmla="*/ 101601 h 4700693"/>
              <a:gd name="connsiteX64" fmla="*/ 3202940 w 6672580"/>
              <a:gd name="connsiteY64" fmla="*/ 199813 h 4700693"/>
              <a:gd name="connsiteX65" fmla="*/ 3032760 w 6672580"/>
              <a:gd name="connsiteY65" fmla="*/ 225213 h 4700693"/>
              <a:gd name="connsiteX66" fmla="*/ 2913380 w 6672580"/>
              <a:gd name="connsiteY66" fmla="*/ 47414 h 4700693"/>
              <a:gd name="connsiteX67" fmla="*/ 2597573 w 6672580"/>
              <a:gd name="connsiteY67"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689189 w 6672580"/>
              <a:gd name="connsiteY29" fmla="*/ 2516294 h 4700693"/>
              <a:gd name="connsiteX30" fmla="*/ 1146389 w 6672580"/>
              <a:gd name="connsiteY30" fmla="*/ 4251961 h 4700693"/>
              <a:gd name="connsiteX31" fmla="*/ 1290322 w 6672580"/>
              <a:gd name="connsiteY31" fmla="*/ 4480560 h 4700693"/>
              <a:gd name="connsiteX32" fmla="*/ 1298789 w 6672580"/>
              <a:gd name="connsiteY32" fmla="*/ 4268894 h 4700693"/>
              <a:gd name="connsiteX33" fmla="*/ 1476588 w 6672580"/>
              <a:gd name="connsiteY33" fmla="*/ 4412827 h 4700693"/>
              <a:gd name="connsiteX34" fmla="*/ 1510455 w 6672580"/>
              <a:gd name="connsiteY34" fmla="*/ 4218094 h 4700693"/>
              <a:gd name="connsiteX35" fmla="*/ 1612055 w 6672580"/>
              <a:gd name="connsiteY35" fmla="*/ 4251960 h 4700693"/>
              <a:gd name="connsiteX36" fmla="*/ 1722122 w 6672580"/>
              <a:gd name="connsiteY36" fmla="*/ 4624494 h 4700693"/>
              <a:gd name="connsiteX37" fmla="*/ 2043856 w 6672580"/>
              <a:gd name="connsiteY37" fmla="*/ 4582160 h 4700693"/>
              <a:gd name="connsiteX38" fmla="*/ 2120055 w 6672580"/>
              <a:gd name="connsiteY38" fmla="*/ 4472094 h 4700693"/>
              <a:gd name="connsiteX39" fmla="*/ 2399456 w 6672580"/>
              <a:gd name="connsiteY39" fmla="*/ 4565227 h 4700693"/>
              <a:gd name="connsiteX40" fmla="*/ 3042921 w 6672580"/>
              <a:gd name="connsiteY40" fmla="*/ 4700693 h 4700693"/>
              <a:gd name="connsiteX41" fmla="*/ 3728722 w 6672580"/>
              <a:gd name="connsiteY41" fmla="*/ 4514427 h 4700693"/>
              <a:gd name="connsiteX42" fmla="*/ 4380655 w 6672580"/>
              <a:gd name="connsiteY42" fmla="*/ 4133427 h 4700693"/>
              <a:gd name="connsiteX43" fmla="*/ 4516122 w 6672580"/>
              <a:gd name="connsiteY43" fmla="*/ 3828628 h 4700693"/>
              <a:gd name="connsiteX44" fmla="*/ 5127413 w 6672580"/>
              <a:gd name="connsiteY44" fmla="*/ 3108960 h 4700693"/>
              <a:gd name="connsiteX45" fmla="*/ 5270500 w 6672580"/>
              <a:gd name="connsiteY45" fmla="*/ 2906607 h 4700693"/>
              <a:gd name="connsiteX46" fmla="*/ 5430520 w 6672580"/>
              <a:gd name="connsiteY46" fmla="*/ 2777067 h 4700693"/>
              <a:gd name="connsiteX47" fmla="*/ 5742940 w 6672580"/>
              <a:gd name="connsiteY47" fmla="*/ 2647527 h 4700693"/>
              <a:gd name="connsiteX48" fmla="*/ 5788660 w 6672580"/>
              <a:gd name="connsiteY48" fmla="*/ 2556087 h 4700693"/>
              <a:gd name="connsiteX49" fmla="*/ 5963920 w 6672580"/>
              <a:gd name="connsiteY49" fmla="*/ 2327487 h 4700693"/>
              <a:gd name="connsiteX50" fmla="*/ 6032500 w 6672580"/>
              <a:gd name="connsiteY50" fmla="*/ 2297007 h 4700693"/>
              <a:gd name="connsiteX51" fmla="*/ 6154420 w 6672580"/>
              <a:gd name="connsiteY51" fmla="*/ 2251287 h 4700693"/>
              <a:gd name="connsiteX52" fmla="*/ 6268720 w 6672580"/>
              <a:gd name="connsiteY52" fmla="*/ 2098887 h 4700693"/>
              <a:gd name="connsiteX53" fmla="*/ 6649720 w 6672580"/>
              <a:gd name="connsiteY53" fmla="*/ 1992207 h 4700693"/>
              <a:gd name="connsiteX54" fmla="*/ 6672580 w 6672580"/>
              <a:gd name="connsiteY54" fmla="*/ 1862667 h 4700693"/>
              <a:gd name="connsiteX55" fmla="*/ 6370320 w 6672580"/>
              <a:gd name="connsiteY55" fmla="*/ 92287 h 4700693"/>
              <a:gd name="connsiteX56" fmla="*/ 6172200 w 6672580"/>
              <a:gd name="connsiteY56" fmla="*/ 215900 h 4700693"/>
              <a:gd name="connsiteX57" fmla="*/ 5991014 w 6672580"/>
              <a:gd name="connsiteY57" fmla="*/ 308187 h 4700693"/>
              <a:gd name="connsiteX58" fmla="*/ 5868247 w 6672580"/>
              <a:gd name="connsiteY58" fmla="*/ 178647 h 4700693"/>
              <a:gd name="connsiteX59" fmla="*/ 5720080 w 6672580"/>
              <a:gd name="connsiteY59" fmla="*/ 239607 h 4700693"/>
              <a:gd name="connsiteX60" fmla="*/ 5186680 w 6672580"/>
              <a:gd name="connsiteY60" fmla="*/ 800100 h 4700693"/>
              <a:gd name="connsiteX61" fmla="*/ 4730326 w 6672580"/>
              <a:gd name="connsiteY61" fmla="*/ 574040 h 4700693"/>
              <a:gd name="connsiteX62" fmla="*/ 4417060 w 6672580"/>
              <a:gd name="connsiteY62" fmla="*/ 425027 h 4700693"/>
              <a:gd name="connsiteX63" fmla="*/ 4117340 w 6672580"/>
              <a:gd name="connsiteY63" fmla="*/ 483447 h 4700693"/>
              <a:gd name="connsiteX64" fmla="*/ 3780366 w 6672580"/>
              <a:gd name="connsiteY64" fmla="*/ 101601 h 4700693"/>
              <a:gd name="connsiteX65" fmla="*/ 3202940 w 6672580"/>
              <a:gd name="connsiteY65" fmla="*/ 199813 h 4700693"/>
              <a:gd name="connsiteX66" fmla="*/ 3032760 w 6672580"/>
              <a:gd name="connsiteY66" fmla="*/ 225213 h 4700693"/>
              <a:gd name="connsiteX67" fmla="*/ 2913380 w 6672580"/>
              <a:gd name="connsiteY67" fmla="*/ 47414 h 4700693"/>
              <a:gd name="connsiteX68" fmla="*/ 2597573 w 6672580"/>
              <a:gd name="connsiteY68"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519855 w 6672580"/>
              <a:gd name="connsiteY29" fmla="*/ 2575560 h 4700693"/>
              <a:gd name="connsiteX30" fmla="*/ 1146389 w 6672580"/>
              <a:gd name="connsiteY30" fmla="*/ 4251961 h 4700693"/>
              <a:gd name="connsiteX31" fmla="*/ 1290322 w 6672580"/>
              <a:gd name="connsiteY31" fmla="*/ 4480560 h 4700693"/>
              <a:gd name="connsiteX32" fmla="*/ 1298789 w 6672580"/>
              <a:gd name="connsiteY32" fmla="*/ 4268894 h 4700693"/>
              <a:gd name="connsiteX33" fmla="*/ 1476588 w 6672580"/>
              <a:gd name="connsiteY33" fmla="*/ 4412827 h 4700693"/>
              <a:gd name="connsiteX34" fmla="*/ 1510455 w 6672580"/>
              <a:gd name="connsiteY34" fmla="*/ 4218094 h 4700693"/>
              <a:gd name="connsiteX35" fmla="*/ 1612055 w 6672580"/>
              <a:gd name="connsiteY35" fmla="*/ 4251960 h 4700693"/>
              <a:gd name="connsiteX36" fmla="*/ 1722122 w 6672580"/>
              <a:gd name="connsiteY36" fmla="*/ 4624494 h 4700693"/>
              <a:gd name="connsiteX37" fmla="*/ 2043856 w 6672580"/>
              <a:gd name="connsiteY37" fmla="*/ 4582160 h 4700693"/>
              <a:gd name="connsiteX38" fmla="*/ 2120055 w 6672580"/>
              <a:gd name="connsiteY38" fmla="*/ 4472094 h 4700693"/>
              <a:gd name="connsiteX39" fmla="*/ 2399456 w 6672580"/>
              <a:gd name="connsiteY39" fmla="*/ 4565227 h 4700693"/>
              <a:gd name="connsiteX40" fmla="*/ 3042921 w 6672580"/>
              <a:gd name="connsiteY40" fmla="*/ 4700693 h 4700693"/>
              <a:gd name="connsiteX41" fmla="*/ 3728722 w 6672580"/>
              <a:gd name="connsiteY41" fmla="*/ 4514427 h 4700693"/>
              <a:gd name="connsiteX42" fmla="*/ 4380655 w 6672580"/>
              <a:gd name="connsiteY42" fmla="*/ 4133427 h 4700693"/>
              <a:gd name="connsiteX43" fmla="*/ 4516122 w 6672580"/>
              <a:gd name="connsiteY43" fmla="*/ 3828628 h 4700693"/>
              <a:gd name="connsiteX44" fmla="*/ 5127413 w 6672580"/>
              <a:gd name="connsiteY44" fmla="*/ 3108960 h 4700693"/>
              <a:gd name="connsiteX45" fmla="*/ 5270500 w 6672580"/>
              <a:gd name="connsiteY45" fmla="*/ 2906607 h 4700693"/>
              <a:gd name="connsiteX46" fmla="*/ 5430520 w 6672580"/>
              <a:gd name="connsiteY46" fmla="*/ 2777067 h 4700693"/>
              <a:gd name="connsiteX47" fmla="*/ 5742940 w 6672580"/>
              <a:gd name="connsiteY47" fmla="*/ 2647527 h 4700693"/>
              <a:gd name="connsiteX48" fmla="*/ 5788660 w 6672580"/>
              <a:gd name="connsiteY48" fmla="*/ 2556087 h 4700693"/>
              <a:gd name="connsiteX49" fmla="*/ 5963920 w 6672580"/>
              <a:gd name="connsiteY49" fmla="*/ 2327487 h 4700693"/>
              <a:gd name="connsiteX50" fmla="*/ 6032500 w 6672580"/>
              <a:gd name="connsiteY50" fmla="*/ 2297007 h 4700693"/>
              <a:gd name="connsiteX51" fmla="*/ 6154420 w 6672580"/>
              <a:gd name="connsiteY51" fmla="*/ 2251287 h 4700693"/>
              <a:gd name="connsiteX52" fmla="*/ 6268720 w 6672580"/>
              <a:gd name="connsiteY52" fmla="*/ 2098887 h 4700693"/>
              <a:gd name="connsiteX53" fmla="*/ 6649720 w 6672580"/>
              <a:gd name="connsiteY53" fmla="*/ 1992207 h 4700693"/>
              <a:gd name="connsiteX54" fmla="*/ 6672580 w 6672580"/>
              <a:gd name="connsiteY54" fmla="*/ 1862667 h 4700693"/>
              <a:gd name="connsiteX55" fmla="*/ 6370320 w 6672580"/>
              <a:gd name="connsiteY55" fmla="*/ 92287 h 4700693"/>
              <a:gd name="connsiteX56" fmla="*/ 6172200 w 6672580"/>
              <a:gd name="connsiteY56" fmla="*/ 215900 h 4700693"/>
              <a:gd name="connsiteX57" fmla="*/ 5991014 w 6672580"/>
              <a:gd name="connsiteY57" fmla="*/ 308187 h 4700693"/>
              <a:gd name="connsiteX58" fmla="*/ 5868247 w 6672580"/>
              <a:gd name="connsiteY58" fmla="*/ 178647 h 4700693"/>
              <a:gd name="connsiteX59" fmla="*/ 5720080 w 6672580"/>
              <a:gd name="connsiteY59" fmla="*/ 239607 h 4700693"/>
              <a:gd name="connsiteX60" fmla="*/ 5186680 w 6672580"/>
              <a:gd name="connsiteY60" fmla="*/ 800100 h 4700693"/>
              <a:gd name="connsiteX61" fmla="*/ 4730326 w 6672580"/>
              <a:gd name="connsiteY61" fmla="*/ 574040 h 4700693"/>
              <a:gd name="connsiteX62" fmla="*/ 4417060 w 6672580"/>
              <a:gd name="connsiteY62" fmla="*/ 425027 h 4700693"/>
              <a:gd name="connsiteX63" fmla="*/ 4117340 w 6672580"/>
              <a:gd name="connsiteY63" fmla="*/ 483447 h 4700693"/>
              <a:gd name="connsiteX64" fmla="*/ 3780366 w 6672580"/>
              <a:gd name="connsiteY64" fmla="*/ 101601 h 4700693"/>
              <a:gd name="connsiteX65" fmla="*/ 3202940 w 6672580"/>
              <a:gd name="connsiteY65" fmla="*/ 199813 h 4700693"/>
              <a:gd name="connsiteX66" fmla="*/ 3032760 w 6672580"/>
              <a:gd name="connsiteY66" fmla="*/ 225213 h 4700693"/>
              <a:gd name="connsiteX67" fmla="*/ 2913380 w 6672580"/>
              <a:gd name="connsiteY67" fmla="*/ 47414 h 4700693"/>
              <a:gd name="connsiteX68" fmla="*/ 2597573 w 6672580"/>
              <a:gd name="connsiteY68"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519855 w 6672580"/>
              <a:gd name="connsiteY29" fmla="*/ 2575560 h 4700693"/>
              <a:gd name="connsiteX30" fmla="*/ 612989 w 6672580"/>
              <a:gd name="connsiteY30" fmla="*/ 2821094 h 4700693"/>
              <a:gd name="connsiteX31" fmla="*/ 1146389 w 6672580"/>
              <a:gd name="connsiteY31" fmla="*/ 4251961 h 4700693"/>
              <a:gd name="connsiteX32" fmla="*/ 1290322 w 6672580"/>
              <a:gd name="connsiteY32" fmla="*/ 4480560 h 4700693"/>
              <a:gd name="connsiteX33" fmla="*/ 1298789 w 6672580"/>
              <a:gd name="connsiteY33" fmla="*/ 4268894 h 4700693"/>
              <a:gd name="connsiteX34" fmla="*/ 1476588 w 6672580"/>
              <a:gd name="connsiteY34" fmla="*/ 4412827 h 4700693"/>
              <a:gd name="connsiteX35" fmla="*/ 1510455 w 6672580"/>
              <a:gd name="connsiteY35" fmla="*/ 4218094 h 4700693"/>
              <a:gd name="connsiteX36" fmla="*/ 1612055 w 6672580"/>
              <a:gd name="connsiteY36" fmla="*/ 4251960 h 4700693"/>
              <a:gd name="connsiteX37" fmla="*/ 1722122 w 6672580"/>
              <a:gd name="connsiteY37" fmla="*/ 4624494 h 4700693"/>
              <a:gd name="connsiteX38" fmla="*/ 2043856 w 6672580"/>
              <a:gd name="connsiteY38" fmla="*/ 4582160 h 4700693"/>
              <a:gd name="connsiteX39" fmla="*/ 2120055 w 6672580"/>
              <a:gd name="connsiteY39" fmla="*/ 4472094 h 4700693"/>
              <a:gd name="connsiteX40" fmla="*/ 2399456 w 6672580"/>
              <a:gd name="connsiteY40" fmla="*/ 4565227 h 4700693"/>
              <a:gd name="connsiteX41" fmla="*/ 3042921 w 6672580"/>
              <a:gd name="connsiteY41" fmla="*/ 4700693 h 4700693"/>
              <a:gd name="connsiteX42" fmla="*/ 3728722 w 6672580"/>
              <a:gd name="connsiteY42" fmla="*/ 4514427 h 4700693"/>
              <a:gd name="connsiteX43" fmla="*/ 4380655 w 6672580"/>
              <a:gd name="connsiteY43" fmla="*/ 4133427 h 4700693"/>
              <a:gd name="connsiteX44" fmla="*/ 4516122 w 6672580"/>
              <a:gd name="connsiteY44" fmla="*/ 3828628 h 4700693"/>
              <a:gd name="connsiteX45" fmla="*/ 5127413 w 6672580"/>
              <a:gd name="connsiteY45" fmla="*/ 3108960 h 4700693"/>
              <a:gd name="connsiteX46" fmla="*/ 5270500 w 6672580"/>
              <a:gd name="connsiteY46" fmla="*/ 2906607 h 4700693"/>
              <a:gd name="connsiteX47" fmla="*/ 5430520 w 6672580"/>
              <a:gd name="connsiteY47" fmla="*/ 2777067 h 4700693"/>
              <a:gd name="connsiteX48" fmla="*/ 5742940 w 6672580"/>
              <a:gd name="connsiteY48" fmla="*/ 2647527 h 4700693"/>
              <a:gd name="connsiteX49" fmla="*/ 5788660 w 6672580"/>
              <a:gd name="connsiteY49" fmla="*/ 2556087 h 4700693"/>
              <a:gd name="connsiteX50" fmla="*/ 5963920 w 6672580"/>
              <a:gd name="connsiteY50" fmla="*/ 2327487 h 4700693"/>
              <a:gd name="connsiteX51" fmla="*/ 6032500 w 6672580"/>
              <a:gd name="connsiteY51" fmla="*/ 2297007 h 4700693"/>
              <a:gd name="connsiteX52" fmla="*/ 6154420 w 6672580"/>
              <a:gd name="connsiteY52" fmla="*/ 2251287 h 4700693"/>
              <a:gd name="connsiteX53" fmla="*/ 6268720 w 6672580"/>
              <a:gd name="connsiteY53" fmla="*/ 2098887 h 4700693"/>
              <a:gd name="connsiteX54" fmla="*/ 6649720 w 6672580"/>
              <a:gd name="connsiteY54" fmla="*/ 1992207 h 4700693"/>
              <a:gd name="connsiteX55" fmla="*/ 6672580 w 6672580"/>
              <a:gd name="connsiteY55" fmla="*/ 1862667 h 4700693"/>
              <a:gd name="connsiteX56" fmla="*/ 6370320 w 6672580"/>
              <a:gd name="connsiteY56" fmla="*/ 92287 h 4700693"/>
              <a:gd name="connsiteX57" fmla="*/ 6172200 w 6672580"/>
              <a:gd name="connsiteY57" fmla="*/ 215900 h 4700693"/>
              <a:gd name="connsiteX58" fmla="*/ 5991014 w 6672580"/>
              <a:gd name="connsiteY58" fmla="*/ 308187 h 4700693"/>
              <a:gd name="connsiteX59" fmla="*/ 5868247 w 6672580"/>
              <a:gd name="connsiteY59" fmla="*/ 178647 h 4700693"/>
              <a:gd name="connsiteX60" fmla="*/ 5720080 w 6672580"/>
              <a:gd name="connsiteY60" fmla="*/ 239607 h 4700693"/>
              <a:gd name="connsiteX61" fmla="*/ 5186680 w 6672580"/>
              <a:gd name="connsiteY61" fmla="*/ 800100 h 4700693"/>
              <a:gd name="connsiteX62" fmla="*/ 4730326 w 6672580"/>
              <a:gd name="connsiteY62" fmla="*/ 574040 h 4700693"/>
              <a:gd name="connsiteX63" fmla="*/ 4417060 w 6672580"/>
              <a:gd name="connsiteY63" fmla="*/ 425027 h 4700693"/>
              <a:gd name="connsiteX64" fmla="*/ 4117340 w 6672580"/>
              <a:gd name="connsiteY64" fmla="*/ 483447 h 4700693"/>
              <a:gd name="connsiteX65" fmla="*/ 3780366 w 6672580"/>
              <a:gd name="connsiteY65" fmla="*/ 101601 h 4700693"/>
              <a:gd name="connsiteX66" fmla="*/ 3202940 w 6672580"/>
              <a:gd name="connsiteY66" fmla="*/ 199813 h 4700693"/>
              <a:gd name="connsiteX67" fmla="*/ 3032760 w 6672580"/>
              <a:gd name="connsiteY67" fmla="*/ 225213 h 4700693"/>
              <a:gd name="connsiteX68" fmla="*/ 2913380 w 6672580"/>
              <a:gd name="connsiteY68" fmla="*/ 47414 h 4700693"/>
              <a:gd name="connsiteX69" fmla="*/ 2597573 w 6672580"/>
              <a:gd name="connsiteY69"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519855 w 6672580"/>
              <a:gd name="connsiteY29" fmla="*/ 2575560 h 4700693"/>
              <a:gd name="connsiteX30" fmla="*/ 392856 w 6672580"/>
              <a:gd name="connsiteY30" fmla="*/ 2719494 h 4700693"/>
              <a:gd name="connsiteX31" fmla="*/ 1146389 w 6672580"/>
              <a:gd name="connsiteY31" fmla="*/ 4251961 h 4700693"/>
              <a:gd name="connsiteX32" fmla="*/ 1290322 w 6672580"/>
              <a:gd name="connsiteY32" fmla="*/ 4480560 h 4700693"/>
              <a:gd name="connsiteX33" fmla="*/ 1298789 w 6672580"/>
              <a:gd name="connsiteY33" fmla="*/ 4268894 h 4700693"/>
              <a:gd name="connsiteX34" fmla="*/ 1476588 w 6672580"/>
              <a:gd name="connsiteY34" fmla="*/ 4412827 h 4700693"/>
              <a:gd name="connsiteX35" fmla="*/ 1510455 w 6672580"/>
              <a:gd name="connsiteY35" fmla="*/ 4218094 h 4700693"/>
              <a:gd name="connsiteX36" fmla="*/ 1612055 w 6672580"/>
              <a:gd name="connsiteY36" fmla="*/ 4251960 h 4700693"/>
              <a:gd name="connsiteX37" fmla="*/ 1722122 w 6672580"/>
              <a:gd name="connsiteY37" fmla="*/ 4624494 h 4700693"/>
              <a:gd name="connsiteX38" fmla="*/ 2043856 w 6672580"/>
              <a:gd name="connsiteY38" fmla="*/ 4582160 h 4700693"/>
              <a:gd name="connsiteX39" fmla="*/ 2120055 w 6672580"/>
              <a:gd name="connsiteY39" fmla="*/ 4472094 h 4700693"/>
              <a:gd name="connsiteX40" fmla="*/ 2399456 w 6672580"/>
              <a:gd name="connsiteY40" fmla="*/ 4565227 h 4700693"/>
              <a:gd name="connsiteX41" fmla="*/ 3042921 w 6672580"/>
              <a:gd name="connsiteY41" fmla="*/ 4700693 h 4700693"/>
              <a:gd name="connsiteX42" fmla="*/ 3728722 w 6672580"/>
              <a:gd name="connsiteY42" fmla="*/ 4514427 h 4700693"/>
              <a:gd name="connsiteX43" fmla="*/ 4380655 w 6672580"/>
              <a:gd name="connsiteY43" fmla="*/ 4133427 h 4700693"/>
              <a:gd name="connsiteX44" fmla="*/ 4516122 w 6672580"/>
              <a:gd name="connsiteY44" fmla="*/ 3828628 h 4700693"/>
              <a:gd name="connsiteX45" fmla="*/ 5127413 w 6672580"/>
              <a:gd name="connsiteY45" fmla="*/ 3108960 h 4700693"/>
              <a:gd name="connsiteX46" fmla="*/ 5270500 w 6672580"/>
              <a:gd name="connsiteY46" fmla="*/ 2906607 h 4700693"/>
              <a:gd name="connsiteX47" fmla="*/ 5430520 w 6672580"/>
              <a:gd name="connsiteY47" fmla="*/ 2777067 h 4700693"/>
              <a:gd name="connsiteX48" fmla="*/ 5742940 w 6672580"/>
              <a:gd name="connsiteY48" fmla="*/ 2647527 h 4700693"/>
              <a:gd name="connsiteX49" fmla="*/ 5788660 w 6672580"/>
              <a:gd name="connsiteY49" fmla="*/ 2556087 h 4700693"/>
              <a:gd name="connsiteX50" fmla="*/ 5963920 w 6672580"/>
              <a:gd name="connsiteY50" fmla="*/ 2327487 h 4700693"/>
              <a:gd name="connsiteX51" fmla="*/ 6032500 w 6672580"/>
              <a:gd name="connsiteY51" fmla="*/ 2297007 h 4700693"/>
              <a:gd name="connsiteX52" fmla="*/ 6154420 w 6672580"/>
              <a:gd name="connsiteY52" fmla="*/ 2251287 h 4700693"/>
              <a:gd name="connsiteX53" fmla="*/ 6268720 w 6672580"/>
              <a:gd name="connsiteY53" fmla="*/ 2098887 h 4700693"/>
              <a:gd name="connsiteX54" fmla="*/ 6649720 w 6672580"/>
              <a:gd name="connsiteY54" fmla="*/ 1992207 h 4700693"/>
              <a:gd name="connsiteX55" fmla="*/ 6672580 w 6672580"/>
              <a:gd name="connsiteY55" fmla="*/ 1862667 h 4700693"/>
              <a:gd name="connsiteX56" fmla="*/ 6370320 w 6672580"/>
              <a:gd name="connsiteY56" fmla="*/ 92287 h 4700693"/>
              <a:gd name="connsiteX57" fmla="*/ 6172200 w 6672580"/>
              <a:gd name="connsiteY57" fmla="*/ 215900 h 4700693"/>
              <a:gd name="connsiteX58" fmla="*/ 5991014 w 6672580"/>
              <a:gd name="connsiteY58" fmla="*/ 308187 h 4700693"/>
              <a:gd name="connsiteX59" fmla="*/ 5868247 w 6672580"/>
              <a:gd name="connsiteY59" fmla="*/ 178647 h 4700693"/>
              <a:gd name="connsiteX60" fmla="*/ 5720080 w 6672580"/>
              <a:gd name="connsiteY60" fmla="*/ 239607 h 4700693"/>
              <a:gd name="connsiteX61" fmla="*/ 5186680 w 6672580"/>
              <a:gd name="connsiteY61" fmla="*/ 800100 h 4700693"/>
              <a:gd name="connsiteX62" fmla="*/ 4730326 w 6672580"/>
              <a:gd name="connsiteY62" fmla="*/ 574040 h 4700693"/>
              <a:gd name="connsiteX63" fmla="*/ 4417060 w 6672580"/>
              <a:gd name="connsiteY63" fmla="*/ 425027 h 4700693"/>
              <a:gd name="connsiteX64" fmla="*/ 4117340 w 6672580"/>
              <a:gd name="connsiteY64" fmla="*/ 483447 h 4700693"/>
              <a:gd name="connsiteX65" fmla="*/ 3780366 w 6672580"/>
              <a:gd name="connsiteY65" fmla="*/ 101601 h 4700693"/>
              <a:gd name="connsiteX66" fmla="*/ 3202940 w 6672580"/>
              <a:gd name="connsiteY66" fmla="*/ 199813 h 4700693"/>
              <a:gd name="connsiteX67" fmla="*/ 3032760 w 6672580"/>
              <a:gd name="connsiteY67" fmla="*/ 225213 h 4700693"/>
              <a:gd name="connsiteX68" fmla="*/ 2913380 w 6672580"/>
              <a:gd name="connsiteY68" fmla="*/ 47414 h 4700693"/>
              <a:gd name="connsiteX69" fmla="*/ 2597573 w 6672580"/>
              <a:gd name="connsiteY69"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519855 w 6672580"/>
              <a:gd name="connsiteY29" fmla="*/ 2575560 h 4700693"/>
              <a:gd name="connsiteX30" fmla="*/ 392856 w 6672580"/>
              <a:gd name="connsiteY30" fmla="*/ 2719494 h 4700693"/>
              <a:gd name="connsiteX31" fmla="*/ 528322 w 6672580"/>
              <a:gd name="connsiteY31" fmla="*/ 2973494 h 4700693"/>
              <a:gd name="connsiteX32" fmla="*/ 1146389 w 6672580"/>
              <a:gd name="connsiteY32" fmla="*/ 4251961 h 4700693"/>
              <a:gd name="connsiteX33" fmla="*/ 1290322 w 6672580"/>
              <a:gd name="connsiteY33" fmla="*/ 4480560 h 4700693"/>
              <a:gd name="connsiteX34" fmla="*/ 1298789 w 6672580"/>
              <a:gd name="connsiteY34" fmla="*/ 4268894 h 4700693"/>
              <a:gd name="connsiteX35" fmla="*/ 1476588 w 6672580"/>
              <a:gd name="connsiteY35" fmla="*/ 4412827 h 4700693"/>
              <a:gd name="connsiteX36" fmla="*/ 1510455 w 6672580"/>
              <a:gd name="connsiteY36" fmla="*/ 4218094 h 4700693"/>
              <a:gd name="connsiteX37" fmla="*/ 1612055 w 6672580"/>
              <a:gd name="connsiteY37" fmla="*/ 4251960 h 4700693"/>
              <a:gd name="connsiteX38" fmla="*/ 1722122 w 6672580"/>
              <a:gd name="connsiteY38" fmla="*/ 4624494 h 4700693"/>
              <a:gd name="connsiteX39" fmla="*/ 2043856 w 6672580"/>
              <a:gd name="connsiteY39" fmla="*/ 4582160 h 4700693"/>
              <a:gd name="connsiteX40" fmla="*/ 2120055 w 6672580"/>
              <a:gd name="connsiteY40" fmla="*/ 4472094 h 4700693"/>
              <a:gd name="connsiteX41" fmla="*/ 2399456 w 6672580"/>
              <a:gd name="connsiteY41" fmla="*/ 4565227 h 4700693"/>
              <a:gd name="connsiteX42" fmla="*/ 3042921 w 6672580"/>
              <a:gd name="connsiteY42" fmla="*/ 4700693 h 4700693"/>
              <a:gd name="connsiteX43" fmla="*/ 3728722 w 6672580"/>
              <a:gd name="connsiteY43" fmla="*/ 4514427 h 4700693"/>
              <a:gd name="connsiteX44" fmla="*/ 4380655 w 6672580"/>
              <a:gd name="connsiteY44" fmla="*/ 4133427 h 4700693"/>
              <a:gd name="connsiteX45" fmla="*/ 4516122 w 6672580"/>
              <a:gd name="connsiteY45" fmla="*/ 3828628 h 4700693"/>
              <a:gd name="connsiteX46" fmla="*/ 5127413 w 6672580"/>
              <a:gd name="connsiteY46" fmla="*/ 3108960 h 4700693"/>
              <a:gd name="connsiteX47" fmla="*/ 5270500 w 6672580"/>
              <a:gd name="connsiteY47" fmla="*/ 2906607 h 4700693"/>
              <a:gd name="connsiteX48" fmla="*/ 5430520 w 6672580"/>
              <a:gd name="connsiteY48" fmla="*/ 2777067 h 4700693"/>
              <a:gd name="connsiteX49" fmla="*/ 5742940 w 6672580"/>
              <a:gd name="connsiteY49" fmla="*/ 2647527 h 4700693"/>
              <a:gd name="connsiteX50" fmla="*/ 5788660 w 6672580"/>
              <a:gd name="connsiteY50" fmla="*/ 2556087 h 4700693"/>
              <a:gd name="connsiteX51" fmla="*/ 5963920 w 6672580"/>
              <a:gd name="connsiteY51" fmla="*/ 2327487 h 4700693"/>
              <a:gd name="connsiteX52" fmla="*/ 6032500 w 6672580"/>
              <a:gd name="connsiteY52" fmla="*/ 2297007 h 4700693"/>
              <a:gd name="connsiteX53" fmla="*/ 6154420 w 6672580"/>
              <a:gd name="connsiteY53" fmla="*/ 2251287 h 4700693"/>
              <a:gd name="connsiteX54" fmla="*/ 6268720 w 6672580"/>
              <a:gd name="connsiteY54" fmla="*/ 2098887 h 4700693"/>
              <a:gd name="connsiteX55" fmla="*/ 6649720 w 6672580"/>
              <a:gd name="connsiteY55" fmla="*/ 1992207 h 4700693"/>
              <a:gd name="connsiteX56" fmla="*/ 6672580 w 6672580"/>
              <a:gd name="connsiteY56" fmla="*/ 1862667 h 4700693"/>
              <a:gd name="connsiteX57" fmla="*/ 6370320 w 6672580"/>
              <a:gd name="connsiteY57" fmla="*/ 92287 h 4700693"/>
              <a:gd name="connsiteX58" fmla="*/ 6172200 w 6672580"/>
              <a:gd name="connsiteY58" fmla="*/ 215900 h 4700693"/>
              <a:gd name="connsiteX59" fmla="*/ 5991014 w 6672580"/>
              <a:gd name="connsiteY59" fmla="*/ 308187 h 4700693"/>
              <a:gd name="connsiteX60" fmla="*/ 5868247 w 6672580"/>
              <a:gd name="connsiteY60" fmla="*/ 178647 h 4700693"/>
              <a:gd name="connsiteX61" fmla="*/ 5720080 w 6672580"/>
              <a:gd name="connsiteY61" fmla="*/ 239607 h 4700693"/>
              <a:gd name="connsiteX62" fmla="*/ 5186680 w 6672580"/>
              <a:gd name="connsiteY62" fmla="*/ 800100 h 4700693"/>
              <a:gd name="connsiteX63" fmla="*/ 4730326 w 6672580"/>
              <a:gd name="connsiteY63" fmla="*/ 574040 h 4700693"/>
              <a:gd name="connsiteX64" fmla="*/ 4417060 w 6672580"/>
              <a:gd name="connsiteY64" fmla="*/ 425027 h 4700693"/>
              <a:gd name="connsiteX65" fmla="*/ 4117340 w 6672580"/>
              <a:gd name="connsiteY65" fmla="*/ 483447 h 4700693"/>
              <a:gd name="connsiteX66" fmla="*/ 3780366 w 6672580"/>
              <a:gd name="connsiteY66" fmla="*/ 101601 h 4700693"/>
              <a:gd name="connsiteX67" fmla="*/ 3202940 w 6672580"/>
              <a:gd name="connsiteY67" fmla="*/ 199813 h 4700693"/>
              <a:gd name="connsiteX68" fmla="*/ 3032760 w 6672580"/>
              <a:gd name="connsiteY68" fmla="*/ 225213 h 4700693"/>
              <a:gd name="connsiteX69" fmla="*/ 2913380 w 6672580"/>
              <a:gd name="connsiteY69" fmla="*/ 47414 h 4700693"/>
              <a:gd name="connsiteX70" fmla="*/ 2597573 w 6672580"/>
              <a:gd name="connsiteY70"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519855 w 6672580"/>
              <a:gd name="connsiteY29" fmla="*/ 2575560 h 4700693"/>
              <a:gd name="connsiteX30" fmla="*/ 392856 w 6672580"/>
              <a:gd name="connsiteY30" fmla="*/ 2719494 h 4700693"/>
              <a:gd name="connsiteX31" fmla="*/ 528322 w 6672580"/>
              <a:gd name="connsiteY31" fmla="*/ 2778761 h 4700693"/>
              <a:gd name="connsiteX32" fmla="*/ 1146389 w 6672580"/>
              <a:gd name="connsiteY32" fmla="*/ 4251961 h 4700693"/>
              <a:gd name="connsiteX33" fmla="*/ 1290322 w 6672580"/>
              <a:gd name="connsiteY33" fmla="*/ 4480560 h 4700693"/>
              <a:gd name="connsiteX34" fmla="*/ 1298789 w 6672580"/>
              <a:gd name="connsiteY34" fmla="*/ 4268894 h 4700693"/>
              <a:gd name="connsiteX35" fmla="*/ 1476588 w 6672580"/>
              <a:gd name="connsiteY35" fmla="*/ 4412827 h 4700693"/>
              <a:gd name="connsiteX36" fmla="*/ 1510455 w 6672580"/>
              <a:gd name="connsiteY36" fmla="*/ 4218094 h 4700693"/>
              <a:gd name="connsiteX37" fmla="*/ 1612055 w 6672580"/>
              <a:gd name="connsiteY37" fmla="*/ 4251960 h 4700693"/>
              <a:gd name="connsiteX38" fmla="*/ 1722122 w 6672580"/>
              <a:gd name="connsiteY38" fmla="*/ 4624494 h 4700693"/>
              <a:gd name="connsiteX39" fmla="*/ 2043856 w 6672580"/>
              <a:gd name="connsiteY39" fmla="*/ 4582160 h 4700693"/>
              <a:gd name="connsiteX40" fmla="*/ 2120055 w 6672580"/>
              <a:gd name="connsiteY40" fmla="*/ 4472094 h 4700693"/>
              <a:gd name="connsiteX41" fmla="*/ 2399456 w 6672580"/>
              <a:gd name="connsiteY41" fmla="*/ 4565227 h 4700693"/>
              <a:gd name="connsiteX42" fmla="*/ 3042921 w 6672580"/>
              <a:gd name="connsiteY42" fmla="*/ 4700693 h 4700693"/>
              <a:gd name="connsiteX43" fmla="*/ 3728722 w 6672580"/>
              <a:gd name="connsiteY43" fmla="*/ 4514427 h 4700693"/>
              <a:gd name="connsiteX44" fmla="*/ 4380655 w 6672580"/>
              <a:gd name="connsiteY44" fmla="*/ 4133427 h 4700693"/>
              <a:gd name="connsiteX45" fmla="*/ 4516122 w 6672580"/>
              <a:gd name="connsiteY45" fmla="*/ 3828628 h 4700693"/>
              <a:gd name="connsiteX46" fmla="*/ 5127413 w 6672580"/>
              <a:gd name="connsiteY46" fmla="*/ 3108960 h 4700693"/>
              <a:gd name="connsiteX47" fmla="*/ 5270500 w 6672580"/>
              <a:gd name="connsiteY47" fmla="*/ 2906607 h 4700693"/>
              <a:gd name="connsiteX48" fmla="*/ 5430520 w 6672580"/>
              <a:gd name="connsiteY48" fmla="*/ 2777067 h 4700693"/>
              <a:gd name="connsiteX49" fmla="*/ 5742940 w 6672580"/>
              <a:gd name="connsiteY49" fmla="*/ 2647527 h 4700693"/>
              <a:gd name="connsiteX50" fmla="*/ 5788660 w 6672580"/>
              <a:gd name="connsiteY50" fmla="*/ 2556087 h 4700693"/>
              <a:gd name="connsiteX51" fmla="*/ 5963920 w 6672580"/>
              <a:gd name="connsiteY51" fmla="*/ 2327487 h 4700693"/>
              <a:gd name="connsiteX52" fmla="*/ 6032500 w 6672580"/>
              <a:gd name="connsiteY52" fmla="*/ 2297007 h 4700693"/>
              <a:gd name="connsiteX53" fmla="*/ 6154420 w 6672580"/>
              <a:gd name="connsiteY53" fmla="*/ 2251287 h 4700693"/>
              <a:gd name="connsiteX54" fmla="*/ 6268720 w 6672580"/>
              <a:gd name="connsiteY54" fmla="*/ 2098887 h 4700693"/>
              <a:gd name="connsiteX55" fmla="*/ 6649720 w 6672580"/>
              <a:gd name="connsiteY55" fmla="*/ 1992207 h 4700693"/>
              <a:gd name="connsiteX56" fmla="*/ 6672580 w 6672580"/>
              <a:gd name="connsiteY56" fmla="*/ 1862667 h 4700693"/>
              <a:gd name="connsiteX57" fmla="*/ 6370320 w 6672580"/>
              <a:gd name="connsiteY57" fmla="*/ 92287 h 4700693"/>
              <a:gd name="connsiteX58" fmla="*/ 6172200 w 6672580"/>
              <a:gd name="connsiteY58" fmla="*/ 215900 h 4700693"/>
              <a:gd name="connsiteX59" fmla="*/ 5991014 w 6672580"/>
              <a:gd name="connsiteY59" fmla="*/ 308187 h 4700693"/>
              <a:gd name="connsiteX60" fmla="*/ 5868247 w 6672580"/>
              <a:gd name="connsiteY60" fmla="*/ 178647 h 4700693"/>
              <a:gd name="connsiteX61" fmla="*/ 5720080 w 6672580"/>
              <a:gd name="connsiteY61" fmla="*/ 239607 h 4700693"/>
              <a:gd name="connsiteX62" fmla="*/ 5186680 w 6672580"/>
              <a:gd name="connsiteY62" fmla="*/ 800100 h 4700693"/>
              <a:gd name="connsiteX63" fmla="*/ 4730326 w 6672580"/>
              <a:gd name="connsiteY63" fmla="*/ 574040 h 4700693"/>
              <a:gd name="connsiteX64" fmla="*/ 4417060 w 6672580"/>
              <a:gd name="connsiteY64" fmla="*/ 425027 h 4700693"/>
              <a:gd name="connsiteX65" fmla="*/ 4117340 w 6672580"/>
              <a:gd name="connsiteY65" fmla="*/ 483447 h 4700693"/>
              <a:gd name="connsiteX66" fmla="*/ 3780366 w 6672580"/>
              <a:gd name="connsiteY66" fmla="*/ 101601 h 4700693"/>
              <a:gd name="connsiteX67" fmla="*/ 3202940 w 6672580"/>
              <a:gd name="connsiteY67" fmla="*/ 199813 h 4700693"/>
              <a:gd name="connsiteX68" fmla="*/ 3032760 w 6672580"/>
              <a:gd name="connsiteY68" fmla="*/ 225213 h 4700693"/>
              <a:gd name="connsiteX69" fmla="*/ 2913380 w 6672580"/>
              <a:gd name="connsiteY69" fmla="*/ 47414 h 4700693"/>
              <a:gd name="connsiteX70" fmla="*/ 2597573 w 6672580"/>
              <a:gd name="connsiteY70"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519855 w 6672580"/>
              <a:gd name="connsiteY29" fmla="*/ 2575560 h 4700693"/>
              <a:gd name="connsiteX30" fmla="*/ 392856 w 6672580"/>
              <a:gd name="connsiteY30" fmla="*/ 2719494 h 4700693"/>
              <a:gd name="connsiteX31" fmla="*/ 528322 w 6672580"/>
              <a:gd name="connsiteY31" fmla="*/ 2778761 h 4700693"/>
              <a:gd name="connsiteX32" fmla="*/ 680722 w 6672580"/>
              <a:gd name="connsiteY32" fmla="*/ 3092027 h 4700693"/>
              <a:gd name="connsiteX33" fmla="*/ 1146389 w 6672580"/>
              <a:gd name="connsiteY33" fmla="*/ 4251961 h 4700693"/>
              <a:gd name="connsiteX34" fmla="*/ 1290322 w 6672580"/>
              <a:gd name="connsiteY34" fmla="*/ 4480560 h 4700693"/>
              <a:gd name="connsiteX35" fmla="*/ 1298789 w 6672580"/>
              <a:gd name="connsiteY35" fmla="*/ 4268894 h 4700693"/>
              <a:gd name="connsiteX36" fmla="*/ 1476588 w 6672580"/>
              <a:gd name="connsiteY36" fmla="*/ 4412827 h 4700693"/>
              <a:gd name="connsiteX37" fmla="*/ 1510455 w 6672580"/>
              <a:gd name="connsiteY37" fmla="*/ 4218094 h 4700693"/>
              <a:gd name="connsiteX38" fmla="*/ 1612055 w 6672580"/>
              <a:gd name="connsiteY38" fmla="*/ 4251960 h 4700693"/>
              <a:gd name="connsiteX39" fmla="*/ 1722122 w 6672580"/>
              <a:gd name="connsiteY39" fmla="*/ 4624494 h 4700693"/>
              <a:gd name="connsiteX40" fmla="*/ 2043856 w 6672580"/>
              <a:gd name="connsiteY40" fmla="*/ 4582160 h 4700693"/>
              <a:gd name="connsiteX41" fmla="*/ 2120055 w 6672580"/>
              <a:gd name="connsiteY41" fmla="*/ 4472094 h 4700693"/>
              <a:gd name="connsiteX42" fmla="*/ 2399456 w 6672580"/>
              <a:gd name="connsiteY42" fmla="*/ 4565227 h 4700693"/>
              <a:gd name="connsiteX43" fmla="*/ 3042921 w 6672580"/>
              <a:gd name="connsiteY43" fmla="*/ 4700693 h 4700693"/>
              <a:gd name="connsiteX44" fmla="*/ 3728722 w 6672580"/>
              <a:gd name="connsiteY44" fmla="*/ 4514427 h 4700693"/>
              <a:gd name="connsiteX45" fmla="*/ 4380655 w 6672580"/>
              <a:gd name="connsiteY45" fmla="*/ 4133427 h 4700693"/>
              <a:gd name="connsiteX46" fmla="*/ 4516122 w 6672580"/>
              <a:gd name="connsiteY46" fmla="*/ 3828628 h 4700693"/>
              <a:gd name="connsiteX47" fmla="*/ 5127413 w 6672580"/>
              <a:gd name="connsiteY47" fmla="*/ 3108960 h 4700693"/>
              <a:gd name="connsiteX48" fmla="*/ 5270500 w 6672580"/>
              <a:gd name="connsiteY48" fmla="*/ 2906607 h 4700693"/>
              <a:gd name="connsiteX49" fmla="*/ 5430520 w 6672580"/>
              <a:gd name="connsiteY49" fmla="*/ 2777067 h 4700693"/>
              <a:gd name="connsiteX50" fmla="*/ 5742940 w 6672580"/>
              <a:gd name="connsiteY50" fmla="*/ 2647527 h 4700693"/>
              <a:gd name="connsiteX51" fmla="*/ 5788660 w 6672580"/>
              <a:gd name="connsiteY51" fmla="*/ 2556087 h 4700693"/>
              <a:gd name="connsiteX52" fmla="*/ 5963920 w 6672580"/>
              <a:gd name="connsiteY52" fmla="*/ 2327487 h 4700693"/>
              <a:gd name="connsiteX53" fmla="*/ 6032500 w 6672580"/>
              <a:gd name="connsiteY53" fmla="*/ 2297007 h 4700693"/>
              <a:gd name="connsiteX54" fmla="*/ 6154420 w 6672580"/>
              <a:gd name="connsiteY54" fmla="*/ 2251287 h 4700693"/>
              <a:gd name="connsiteX55" fmla="*/ 6268720 w 6672580"/>
              <a:gd name="connsiteY55" fmla="*/ 2098887 h 4700693"/>
              <a:gd name="connsiteX56" fmla="*/ 6649720 w 6672580"/>
              <a:gd name="connsiteY56" fmla="*/ 1992207 h 4700693"/>
              <a:gd name="connsiteX57" fmla="*/ 6672580 w 6672580"/>
              <a:gd name="connsiteY57" fmla="*/ 1862667 h 4700693"/>
              <a:gd name="connsiteX58" fmla="*/ 6370320 w 6672580"/>
              <a:gd name="connsiteY58" fmla="*/ 92287 h 4700693"/>
              <a:gd name="connsiteX59" fmla="*/ 6172200 w 6672580"/>
              <a:gd name="connsiteY59" fmla="*/ 215900 h 4700693"/>
              <a:gd name="connsiteX60" fmla="*/ 5991014 w 6672580"/>
              <a:gd name="connsiteY60" fmla="*/ 308187 h 4700693"/>
              <a:gd name="connsiteX61" fmla="*/ 5868247 w 6672580"/>
              <a:gd name="connsiteY61" fmla="*/ 178647 h 4700693"/>
              <a:gd name="connsiteX62" fmla="*/ 5720080 w 6672580"/>
              <a:gd name="connsiteY62" fmla="*/ 239607 h 4700693"/>
              <a:gd name="connsiteX63" fmla="*/ 5186680 w 6672580"/>
              <a:gd name="connsiteY63" fmla="*/ 800100 h 4700693"/>
              <a:gd name="connsiteX64" fmla="*/ 4730326 w 6672580"/>
              <a:gd name="connsiteY64" fmla="*/ 574040 h 4700693"/>
              <a:gd name="connsiteX65" fmla="*/ 4417060 w 6672580"/>
              <a:gd name="connsiteY65" fmla="*/ 425027 h 4700693"/>
              <a:gd name="connsiteX66" fmla="*/ 4117340 w 6672580"/>
              <a:gd name="connsiteY66" fmla="*/ 483447 h 4700693"/>
              <a:gd name="connsiteX67" fmla="*/ 3780366 w 6672580"/>
              <a:gd name="connsiteY67" fmla="*/ 101601 h 4700693"/>
              <a:gd name="connsiteX68" fmla="*/ 3202940 w 6672580"/>
              <a:gd name="connsiteY68" fmla="*/ 199813 h 4700693"/>
              <a:gd name="connsiteX69" fmla="*/ 3032760 w 6672580"/>
              <a:gd name="connsiteY69" fmla="*/ 225213 h 4700693"/>
              <a:gd name="connsiteX70" fmla="*/ 2913380 w 6672580"/>
              <a:gd name="connsiteY70" fmla="*/ 47414 h 4700693"/>
              <a:gd name="connsiteX71" fmla="*/ 2597573 w 6672580"/>
              <a:gd name="connsiteY71"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519855 w 6672580"/>
              <a:gd name="connsiteY29" fmla="*/ 2575560 h 4700693"/>
              <a:gd name="connsiteX30" fmla="*/ 392856 w 6672580"/>
              <a:gd name="connsiteY30" fmla="*/ 2719494 h 4700693"/>
              <a:gd name="connsiteX31" fmla="*/ 528322 w 6672580"/>
              <a:gd name="connsiteY31" fmla="*/ 2778761 h 4700693"/>
              <a:gd name="connsiteX32" fmla="*/ 401322 w 6672580"/>
              <a:gd name="connsiteY32" fmla="*/ 2973493 h 4700693"/>
              <a:gd name="connsiteX33" fmla="*/ 1146389 w 6672580"/>
              <a:gd name="connsiteY33" fmla="*/ 4251961 h 4700693"/>
              <a:gd name="connsiteX34" fmla="*/ 1290322 w 6672580"/>
              <a:gd name="connsiteY34" fmla="*/ 4480560 h 4700693"/>
              <a:gd name="connsiteX35" fmla="*/ 1298789 w 6672580"/>
              <a:gd name="connsiteY35" fmla="*/ 4268894 h 4700693"/>
              <a:gd name="connsiteX36" fmla="*/ 1476588 w 6672580"/>
              <a:gd name="connsiteY36" fmla="*/ 4412827 h 4700693"/>
              <a:gd name="connsiteX37" fmla="*/ 1510455 w 6672580"/>
              <a:gd name="connsiteY37" fmla="*/ 4218094 h 4700693"/>
              <a:gd name="connsiteX38" fmla="*/ 1612055 w 6672580"/>
              <a:gd name="connsiteY38" fmla="*/ 4251960 h 4700693"/>
              <a:gd name="connsiteX39" fmla="*/ 1722122 w 6672580"/>
              <a:gd name="connsiteY39" fmla="*/ 4624494 h 4700693"/>
              <a:gd name="connsiteX40" fmla="*/ 2043856 w 6672580"/>
              <a:gd name="connsiteY40" fmla="*/ 4582160 h 4700693"/>
              <a:gd name="connsiteX41" fmla="*/ 2120055 w 6672580"/>
              <a:gd name="connsiteY41" fmla="*/ 4472094 h 4700693"/>
              <a:gd name="connsiteX42" fmla="*/ 2399456 w 6672580"/>
              <a:gd name="connsiteY42" fmla="*/ 4565227 h 4700693"/>
              <a:gd name="connsiteX43" fmla="*/ 3042921 w 6672580"/>
              <a:gd name="connsiteY43" fmla="*/ 4700693 h 4700693"/>
              <a:gd name="connsiteX44" fmla="*/ 3728722 w 6672580"/>
              <a:gd name="connsiteY44" fmla="*/ 4514427 h 4700693"/>
              <a:gd name="connsiteX45" fmla="*/ 4380655 w 6672580"/>
              <a:gd name="connsiteY45" fmla="*/ 4133427 h 4700693"/>
              <a:gd name="connsiteX46" fmla="*/ 4516122 w 6672580"/>
              <a:gd name="connsiteY46" fmla="*/ 3828628 h 4700693"/>
              <a:gd name="connsiteX47" fmla="*/ 5127413 w 6672580"/>
              <a:gd name="connsiteY47" fmla="*/ 3108960 h 4700693"/>
              <a:gd name="connsiteX48" fmla="*/ 5270500 w 6672580"/>
              <a:gd name="connsiteY48" fmla="*/ 2906607 h 4700693"/>
              <a:gd name="connsiteX49" fmla="*/ 5430520 w 6672580"/>
              <a:gd name="connsiteY49" fmla="*/ 2777067 h 4700693"/>
              <a:gd name="connsiteX50" fmla="*/ 5742940 w 6672580"/>
              <a:gd name="connsiteY50" fmla="*/ 2647527 h 4700693"/>
              <a:gd name="connsiteX51" fmla="*/ 5788660 w 6672580"/>
              <a:gd name="connsiteY51" fmla="*/ 2556087 h 4700693"/>
              <a:gd name="connsiteX52" fmla="*/ 5963920 w 6672580"/>
              <a:gd name="connsiteY52" fmla="*/ 2327487 h 4700693"/>
              <a:gd name="connsiteX53" fmla="*/ 6032500 w 6672580"/>
              <a:gd name="connsiteY53" fmla="*/ 2297007 h 4700693"/>
              <a:gd name="connsiteX54" fmla="*/ 6154420 w 6672580"/>
              <a:gd name="connsiteY54" fmla="*/ 2251287 h 4700693"/>
              <a:gd name="connsiteX55" fmla="*/ 6268720 w 6672580"/>
              <a:gd name="connsiteY55" fmla="*/ 2098887 h 4700693"/>
              <a:gd name="connsiteX56" fmla="*/ 6649720 w 6672580"/>
              <a:gd name="connsiteY56" fmla="*/ 1992207 h 4700693"/>
              <a:gd name="connsiteX57" fmla="*/ 6672580 w 6672580"/>
              <a:gd name="connsiteY57" fmla="*/ 1862667 h 4700693"/>
              <a:gd name="connsiteX58" fmla="*/ 6370320 w 6672580"/>
              <a:gd name="connsiteY58" fmla="*/ 92287 h 4700693"/>
              <a:gd name="connsiteX59" fmla="*/ 6172200 w 6672580"/>
              <a:gd name="connsiteY59" fmla="*/ 215900 h 4700693"/>
              <a:gd name="connsiteX60" fmla="*/ 5991014 w 6672580"/>
              <a:gd name="connsiteY60" fmla="*/ 308187 h 4700693"/>
              <a:gd name="connsiteX61" fmla="*/ 5868247 w 6672580"/>
              <a:gd name="connsiteY61" fmla="*/ 178647 h 4700693"/>
              <a:gd name="connsiteX62" fmla="*/ 5720080 w 6672580"/>
              <a:gd name="connsiteY62" fmla="*/ 239607 h 4700693"/>
              <a:gd name="connsiteX63" fmla="*/ 5186680 w 6672580"/>
              <a:gd name="connsiteY63" fmla="*/ 800100 h 4700693"/>
              <a:gd name="connsiteX64" fmla="*/ 4730326 w 6672580"/>
              <a:gd name="connsiteY64" fmla="*/ 574040 h 4700693"/>
              <a:gd name="connsiteX65" fmla="*/ 4417060 w 6672580"/>
              <a:gd name="connsiteY65" fmla="*/ 425027 h 4700693"/>
              <a:gd name="connsiteX66" fmla="*/ 4117340 w 6672580"/>
              <a:gd name="connsiteY66" fmla="*/ 483447 h 4700693"/>
              <a:gd name="connsiteX67" fmla="*/ 3780366 w 6672580"/>
              <a:gd name="connsiteY67" fmla="*/ 101601 h 4700693"/>
              <a:gd name="connsiteX68" fmla="*/ 3202940 w 6672580"/>
              <a:gd name="connsiteY68" fmla="*/ 199813 h 4700693"/>
              <a:gd name="connsiteX69" fmla="*/ 3032760 w 6672580"/>
              <a:gd name="connsiteY69" fmla="*/ 225213 h 4700693"/>
              <a:gd name="connsiteX70" fmla="*/ 2913380 w 6672580"/>
              <a:gd name="connsiteY70" fmla="*/ 47414 h 4700693"/>
              <a:gd name="connsiteX71" fmla="*/ 2597573 w 6672580"/>
              <a:gd name="connsiteY71"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519855 w 6672580"/>
              <a:gd name="connsiteY29" fmla="*/ 2575560 h 4700693"/>
              <a:gd name="connsiteX30" fmla="*/ 392856 w 6672580"/>
              <a:gd name="connsiteY30" fmla="*/ 2719494 h 4700693"/>
              <a:gd name="connsiteX31" fmla="*/ 528322 w 6672580"/>
              <a:gd name="connsiteY31" fmla="*/ 2778761 h 4700693"/>
              <a:gd name="connsiteX32" fmla="*/ 401322 w 6672580"/>
              <a:gd name="connsiteY32" fmla="*/ 2973493 h 4700693"/>
              <a:gd name="connsiteX33" fmla="*/ 519855 w 6672580"/>
              <a:gd name="connsiteY33" fmla="*/ 3210560 h 4700693"/>
              <a:gd name="connsiteX34" fmla="*/ 1146389 w 6672580"/>
              <a:gd name="connsiteY34" fmla="*/ 4251961 h 4700693"/>
              <a:gd name="connsiteX35" fmla="*/ 1290322 w 6672580"/>
              <a:gd name="connsiteY35" fmla="*/ 4480560 h 4700693"/>
              <a:gd name="connsiteX36" fmla="*/ 1298789 w 6672580"/>
              <a:gd name="connsiteY36" fmla="*/ 4268894 h 4700693"/>
              <a:gd name="connsiteX37" fmla="*/ 1476588 w 6672580"/>
              <a:gd name="connsiteY37" fmla="*/ 4412827 h 4700693"/>
              <a:gd name="connsiteX38" fmla="*/ 1510455 w 6672580"/>
              <a:gd name="connsiteY38" fmla="*/ 4218094 h 4700693"/>
              <a:gd name="connsiteX39" fmla="*/ 1612055 w 6672580"/>
              <a:gd name="connsiteY39" fmla="*/ 4251960 h 4700693"/>
              <a:gd name="connsiteX40" fmla="*/ 1722122 w 6672580"/>
              <a:gd name="connsiteY40" fmla="*/ 4624494 h 4700693"/>
              <a:gd name="connsiteX41" fmla="*/ 2043856 w 6672580"/>
              <a:gd name="connsiteY41" fmla="*/ 4582160 h 4700693"/>
              <a:gd name="connsiteX42" fmla="*/ 2120055 w 6672580"/>
              <a:gd name="connsiteY42" fmla="*/ 4472094 h 4700693"/>
              <a:gd name="connsiteX43" fmla="*/ 2399456 w 6672580"/>
              <a:gd name="connsiteY43" fmla="*/ 4565227 h 4700693"/>
              <a:gd name="connsiteX44" fmla="*/ 3042921 w 6672580"/>
              <a:gd name="connsiteY44" fmla="*/ 4700693 h 4700693"/>
              <a:gd name="connsiteX45" fmla="*/ 3728722 w 6672580"/>
              <a:gd name="connsiteY45" fmla="*/ 4514427 h 4700693"/>
              <a:gd name="connsiteX46" fmla="*/ 4380655 w 6672580"/>
              <a:gd name="connsiteY46" fmla="*/ 4133427 h 4700693"/>
              <a:gd name="connsiteX47" fmla="*/ 4516122 w 6672580"/>
              <a:gd name="connsiteY47" fmla="*/ 3828628 h 4700693"/>
              <a:gd name="connsiteX48" fmla="*/ 5127413 w 6672580"/>
              <a:gd name="connsiteY48" fmla="*/ 3108960 h 4700693"/>
              <a:gd name="connsiteX49" fmla="*/ 5270500 w 6672580"/>
              <a:gd name="connsiteY49" fmla="*/ 2906607 h 4700693"/>
              <a:gd name="connsiteX50" fmla="*/ 5430520 w 6672580"/>
              <a:gd name="connsiteY50" fmla="*/ 2777067 h 4700693"/>
              <a:gd name="connsiteX51" fmla="*/ 5742940 w 6672580"/>
              <a:gd name="connsiteY51" fmla="*/ 2647527 h 4700693"/>
              <a:gd name="connsiteX52" fmla="*/ 5788660 w 6672580"/>
              <a:gd name="connsiteY52" fmla="*/ 2556087 h 4700693"/>
              <a:gd name="connsiteX53" fmla="*/ 5963920 w 6672580"/>
              <a:gd name="connsiteY53" fmla="*/ 2327487 h 4700693"/>
              <a:gd name="connsiteX54" fmla="*/ 6032500 w 6672580"/>
              <a:gd name="connsiteY54" fmla="*/ 2297007 h 4700693"/>
              <a:gd name="connsiteX55" fmla="*/ 6154420 w 6672580"/>
              <a:gd name="connsiteY55" fmla="*/ 2251287 h 4700693"/>
              <a:gd name="connsiteX56" fmla="*/ 6268720 w 6672580"/>
              <a:gd name="connsiteY56" fmla="*/ 2098887 h 4700693"/>
              <a:gd name="connsiteX57" fmla="*/ 6649720 w 6672580"/>
              <a:gd name="connsiteY57" fmla="*/ 1992207 h 4700693"/>
              <a:gd name="connsiteX58" fmla="*/ 6672580 w 6672580"/>
              <a:gd name="connsiteY58" fmla="*/ 1862667 h 4700693"/>
              <a:gd name="connsiteX59" fmla="*/ 6370320 w 6672580"/>
              <a:gd name="connsiteY59" fmla="*/ 92287 h 4700693"/>
              <a:gd name="connsiteX60" fmla="*/ 6172200 w 6672580"/>
              <a:gd name="connsiteY60" fmla="*/ 215900 h 4700693"/>
              <a:gd name="connsiteX61" fmla="*/ 5991014 w 6672580"/>
              <a:gd name="connsiteY61" fmla="*/ 308187 h 4700693"/>
              <a:gd name="connsiteX62" fmla="*/ 5868247 w 6672580"/>
              <a:gd name="connsiteY62" fmla="*/ 178647 h 4700693"/>
              <a:gd name="connsiteX63" fmla="*/ 5720080 w 6672580"/>
              <a:gd name="connsiteY63" fmla="*/ 239607 h 4700693"/>
              <a:gd name="connsiteX64" fmla="*/ 5186680 w 6672580"/>
              <a:gd name="connsiteY64" fmla="*/ 800100 h 4700693"/>
              <a:gd name="connsiteX65" fmla="*/ 4730326 w 6672580"/>
              <a:gd name="connsiteY65" fmla="*/ 574040 h 4700693"/>
              <a:gd name="connsiteX66" fmla="*/ 4417060 w 6672580"/>
              <a:gd name="connsiteY66" fmla="*/ 425027 h 4700693"/>
              <a:gd name="connsiteX67" fmla="*/ 4117340 w 6672580"/>
              <a:gd name="connsiteY67" fmla="*/ 483447 h 4700693"/>
              <a:gd name="connsiteX68" fmla="*/ 3780366 w 6672580"/>
              <a:gd name="connsiteY68" fmla="*/ 101601 h 4700693"/>
              <a:gd name="connsiteX69" fmla="*/ 3202940 w 6672580"/>
              <a:gd name="connsiteY69" fmla="*/ 199813 h 4700693"/>
              <a:gd name="connsiteX70" fmla="*/ 3032760 w 6672580"/>
              <a:gd name="connsiteY70" fmla="*/ 225213 h 4700693"/>
              <a:gd name="connsiteX71" fmla="*/ 2913380 w 6672580"/>
              <a:gd name="connsiteY71" fmla="*/ 47414 h 4700693"/>
              <a:gd name="connsiteX72" fmla="*/ 2597573 w 6672580"/>
              <a:gd name="connsiteY72"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519855 w 6672580"/>
              <a:gd name="connsiteY29" fmla="*/ 2575560 h 4700693"/>
              <a:gd name="connsiteX30" fmla="*/ 392856 w 6672580"/>
              <a:gd name="connsiteY30" fmla="*/ 2719494 h 4700693"/>
              <a:gd name="connsiteX31" fmla="*/ 528322 w 6672580"/>
              <a:gd name="connsiteY31" fmla="*/ 2778761 h 4700693"/>
              <a:gd name="connsiteX32" fmla="*/ 401322 w 6672580"/>
              <a:gd name="connsiteY32" fmla="*/ 2973493 h 4700693"/>
              <a:gd name="connsiteX33" fmla="*/ 655322 w 6672580"/>
              <a:gd name="connsiteY33" fmla="*/ 3388360 h 4700693"/>
              <a:gd name="connsiteX34" fmla="*/ 1146389 w 6672580"/>
              <a:gd name="connsiteY34" fmla="*/ 4251961 h 4700693"/>
              <a:gd name="connsiteX35" fmla="*/ 1290322 w 6672580"/>
              <a:gd name="connsiteY35" fmla="*/ 4480560 h 4700693"/>
              <a:gd name="connsiteX36" fmla="*/ 1298789 w 6672580"/>
              <a:gd name="connsiteY36" fmla="*/ 4268894 h 4700693"/>
              <a:gd name="connsiteX37" fmla="*/ 1476588 w 6672580"/>
              <a:gd name="connsiteY37" fmla="*/ 4412827 h 4700693"/>
              <a:gd name="connsiteX38" fmla="*/ 1510455 w 6672580"/>
              <a:gd name="connsiteY38" fmla="*/ 4218094 h 4700693"/>
              <a:gd name="connsiteX39" fmla="*/ 1612055 w 6672580"/>
              <a:gd name="connsiteY39" fmla="*/ 4251960 h 4700693"/>
              <a:gd name="connsiteX40" fmla="*/ 1722122 w 6672580"/>
              <a:gd name="connsiteY40" fmla="*/ 4624494 h 4700693"/>
              <a:gd name="connsiteX41" fmla="*/ 2043856 w 6672580"/>
              <a:gd name="connsiteY41" fmla="*/ 4582160 h 4700693"/>
              <a:gd name="connsiteX42" fmla="*/ 2120055 w 6672580"/>
              <a:gd name="connsiteY42" fmla="*/ 4472094 h 4700693"/>
              <a:gd name="connsiteX43" fmla="*/ 2399456 w 6672580"/>
              <a:gd name="connsiteY43" fmla="*/ 4565227 h 4700693"/>
              <a:gd name="connsiteX44" fmla="*/ 3042921 w 6672580"/>
              <a:gd name="connsiteY44" fmla="*/ 4700693 h 4700693"/>
              <a:gd name="connsiteX45" fmla="*/ 3728722 w 6672580"/>
              <a:gd name="connsiteY45" fmla="*/ 4514427 h 4700693"/>
              <a:gd name="connsiteX46" fmla="*/ 4380655 w 6672580"/>
              <a:gd name="connsiteY46" fmla="*/ 4133427 h 4700693"/>
              <a:gd name="connsiteX47" fmla="*/ 4516122 w 6672580"/>
              <a:gd name="connsiteY47" fmla="*/ 3828628 h 4700693"/>
              <a:gd name="connsiteX48" fmla="*/ 5127413 w 6672580"/>
              <a:gd name="connsiteY48" fmla="*/ 3108960 h 4700693"/>
              <a:gd name="connsiteX49" fmla="*/ 5270500 w 6672580"/>
              <a:gd name="connsiteY49" fmla="*/ 2906607 h 4700693"/>
              <a:gd name="connsiteX50" fmla="*/ 5430520 w 6672580"/>
              <a:gd name="connsiteY50" fmla="*/ 2777067 h 4700693"/>
              <a:gd name="connsiteX51" fmla="*/ 5742940 w 6672580"/>
              <a:gd name="connsiteY51" fmla="*/ 2647527 h 4700693"/>
              <a:gd name="connsiteX52" fmla="*/ 5788660 w 6672580"/>
              <a:gd name="connsiteY52" fmla="*/ 2556087 h 4700693"/>
              <a:gd name="connsiteX53" fmla="*/ 5963920 w 6672580"/>
              <a:gd name="connsiteY53" fmla="*/ 2327487 h 4700693"/>
              <a:gd name="connsiteX54" fmla="*/ 6032500 w 6672580"/>
              <a:gd name="connsiteY54" fmla="*/ 2297007 h 4700693"/>
              <a:gd name="connsiteX55" fmla="*/ 6154420 w 6672580"/>
              <a:gd name="connsiteY55" fmla="*/ 2251287 h 4700693"/>
              <a:gd name="connsiteX56" fmla="*/ 6268720 w 6672580"/>
              <a:gd name="connsiteY56" fmla="*/ 2098887 h 4700693"/>
              <a:gd name="connsiteX57" fmla="*/ 6649720 w 6672580"/>
              <a:gd name="connsiteY57" fmla="*/ 1992207 h 4700693"/>
              <a:gd name="connsiteX58" fmla="*/ 6672580 w 6672580"/>
              <a:gd name="connsiteY58" fmla="*/ 1862667 h 4700693"/>
              <a:gd name="connsiteX59" fmla="*/ 6370320 w 6672580"/>
              <a:gd name="connsiteY59" fmla="*/ 92287 h 4700693"/>
              <a:gd name="connsiteX60" fmla="*/ 6172200 w 6672580"/>
              <a:gd name="connsiteY60" fmla="*/ 215900 h 4700693"/>
              <a:gd name="connsiteX61" fmla="*/ 5991014 w 6672580"/>
              <a:gd name="connsiteY61" fmla="*/ 308187 h 4700693"/>
              <a:gd name="connsiteX62" fmla="*/ 5868247 w 6672580"/>
              <a:gd name="connsiteY62" fmla="*/ 178647 h 4700693"/>
              <a:gd name="connsiteX63" fmla="*/ 5720080 w 6672580"/>
              <a:gd name="connsiteY63" fmla="*/ 239607 h 4700693"/>
              <a:gd name="connsiteX64" fmla="*/ 5186680 w 6672580"/>
              <a:gd name="connsiteY64" fmla="*/ 800100 h 4700693"/>
              <a:gd name="connsiteX65" fmla="*/ 4730326 w 6672580"/>
              <a:gd name="connsiteY65" fmla="*/ 574040 h 4700693"/>
              <a:gd name="connsiteX66" fmla="*/ 4417060 w 6672580"/>
              <a:gd name="connsiteY66" fmla="*/ 425027 h 4700693"/>
              <a:gd name="connsiteX67" fmla="*/ 4117340 w 6672580"/>
              <a:gd name="connsiteY67" fmla="*/ 483447 h 4700693"/>
              <a:gd name="connsiteX68" fmla="*/ 3780366 w 6672580"/>
              <a:gd name="connsiteY68" fmla="*/ 101601 h 4700693"/>
              <a:gd name="connsiteX69" fmla="*/ 3202940 w 6672580"/>
              <a:gd name="connsiteY69" fmla="*/ 199813 h 4700693"/>
              <a:gd name="connsiteX70" fmla="*/ 3032760 w 6672580"/>
              <a:gd name="connsiteY70" fmla="*/ 225213 h 4700693"/>
              <a:gd name="connsiteX71" fmla="*/ 2913380 w 6672580"/>
              <a:gd name="connsiteY71" fmla="*/ 47414 h 4700693"/>
              <a:gd name="connsiteX72" fmla="*/ 2597573 w 6672580"/>
              <a:gd name="connsiteY72"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519855 w 6672580"/>
              <a:gd name="connsiteY29" fmla="*/ 2575560 h 4700693"/>
              <a:gd name="connsiteX30" fmla="*/ 392856 w 6672580"/>
              <a:gd name="connsiteY30" fmla="*/ 2719494 h 4700693"/>
              <a:gd name="connsiteX31" fmla="*/ 528322 w 6672580"/>
              <a:gd name="connsiteY31" fmla="*/ 2778761 h 4700693"/>
              <a:gd name="connsiteX32" fmla="*/ 401322 w 6672580"/>
              <a:gd name="connsiteY32" fmla="*/ 2973493 h 4700693"/>
              <a:gd name="connsiteX33" fmla="*/ 655322 w 6672580"/>
              <a:gd name="connsiteY33" fmla="*/ 3388360 h 4700693"/>
              <a:gd name="connsiteX34" fmla="*/ 951655 w 6672580"/>
              <a:gd name="connsiteY34" fmla="*/ 3879427 h 4700693"/>
              <a:gd name="connsiteX35" fmla="*/ 1146389 w 6672580"/>
              <a:gd name="connsiteY35" fmla="*/ 4251961 h 4700693"/>
              <a:gd name="connsiteX36" fmla="*/ 1290322 w 6672580"/>
              <a:gd name="connsiteY36" fmla="*/ 4480560 h 4700693"/>
              <a:gd name="connsiteX37" fmla="*/ 1298789 w 6672580"/>
              <a:gd name="connsiteY37" fmla="*/ 4268894 h 4700693"/>
              <a:gd name="connsiteX38" fmla="*/ 1476588 w 6672580"/>
              <a:gd name="connsiteY38" fmla="*/ 4412827 h 4700693"/>
              <a:gd name="connsiteX39" fmla="*/ 1510455 w 6672580"/>
              <a:gd name="connsiteY39" fmla="*/ 4218094 h 4700693"/>
              <a:gd name="connsiteX40" fmla="*/ 1612055 w 6672580"/>
              <a:gd name="connsiteY40" fmla="*/ 4251960 h 4700693"/>
              <a:gd name="connsiteX41" fmla="*/ 1722122 w 6672580"/>
              <a:gd name="connsiteY41" fmla="*/ 4624494 h 4700693"/>
              <a:gd name="connsiteX42" fmla="*/ 2043856 w 6672580"/>
              <a:gd name="connsiteY42" fmla="*/ 4582160 h 4700693"/>
              <a:gd name="connsiteX43" fmla="*/ 2120055 w 6672580"/>
              <a:gd name="connsiteY43" fmla="*/ 4472094 h 4700693"/>
              <a:gd name="connsiteX44" fmla="*/ 2399456 w 6672580"/>
              <a:gd name="connsiteY44" fmla="*/ 4565227 h 4700693"/>
              <a:gd name="connsiteX45" fmla="*/ 3042921 w 6672580"/>
              <a:gd name="connsiteY45" fmla="*/ 4700693 h 4700693"/>
              <a:gd name="connsiteX46" fmla="*/ 3728722 w 6672580"/>
              <a:gd name="connsiteY46" fmla="*/ 4514427 h 4700693"/>
              <a:gd name="connsiteX47" fmla="*/ 4380655 w 6672580"/>
              <a:gd name="connsiteY47" fmla="*/ 4133427 h 4700693"/>
              <a:gd name="connsiteX48" fmla="*/ 4516122 w 6672580"/>
              <a:gd name="connsiteY48" fmla="*/ 3828628 h 4700693"/>
              <a:gd name="connsiteX49" fmla="*/ 5127413 w 6672580"/>
              <a:gd name="connsiteY49" fmla="*/ 3108960 h 4700693"/>
              <a:gd name="connsiteX50" fmla="*/ 5270500 w 6672580"/>
              <a:gd name="connsiteY50" fmla="*/ 2906607 h 4700693"/>
              <a:gd name="connsiteX51" fmla="*/ 5430520 w 6672580"/>
              <a:gd name="connsiteY51" fmla="*/ 2777067 h 4700693"/>
              <a:gd name="connsiteX52" fmla="*/ 5742940 w 6672580"/>
              <a:gd name="connsiteY52" fmla="*/ 2647527 h 4700693"/>
              <a:gd name="connsiteX53" fmla="*/ 5788660 w 6672580"/>
              <a:gd name="connsiteY53" fmla="*/ 2556087 h 4700693"/>
              <a:gd name="connsiteX54" fmla="*/ 5963920 w 6672580"/>
              <a:gd name="connsiteY54" fmla="*/ 2327487 h 4700693"/>
              <a:gd name="connsiteX55" fmla="*/ 6032500 w 6672580"/>
              <a:gd name="connsiteY55" fmla="*/ 2297007 h 4700693"/>
              <a:gd name="connsiteX56" fmla="*/ 6154420 w 6672580"/>
              <a:gd name="connsiteY56" fmla="*/ 2251287 h 4700693"/>
              <a:gd name="connsiteX57" fmla="*/ 6268720 w 6672580"/>
              <a:gd name="connsiteY57" fmla="*/ 2098887 h 4700693"/>
              <a:gd name="connsiteX58" fmla="*/ 6649720 w 6672580"/>
              <a:gd name="connsiteY58" fmla="*/ 1992207 h 4700693"/>
              <a:gd name="connsiteX59" fmla="*/ 6672580 w 6672580"/>
              <a:gd name="connsiteY59" fmla="*/ 1862667 h 4700693"/>
              <a:gd name="connsiteX60" fmla="*/ 6370320 w 6672580"/>
              <a:gd name="connsiteY60" fmla="*/ 92287 h 4700693"/>
              <a:gd name="connsiteX61" fmla="*/ 6172200 w 6672580"/>
              <a:gd name="connsiteY61" fmla="*/ 215900 h 4700693"/>
              <a:gd name="connsiteX62" fmla="*/ 5991014 w 6672580"/>
              <a:gd name="connsiteY62" fmla="*/ 308187 h 4700693"/>
              <a:gd name="connsiteX63" fmla="*/ 5868247 w 6672580"/>
              <a:gd name="connsiteY63" fmla="*/ 178647 h 4700693"/>
              <a:gd name="connsiteX64" fmla="*/ 5720080 w 6672580"/>
              <a:gd name="connsiteY64" fmla="*/ 239607 h 4700693"/>
              <a:gd name="connsiteX65" fmla="*/ 5186680 w 6672580"/>
              <a:gd name="connsiteY65" fmla="*/ 800100 h 4700693"/>
              <a:gd name="connsiteX66" fmla="*/ 4730326 w 6672580"/>
              <a:gd name="connsiteY66" fmla="*/ 574040 h 4700693"/>
              <a:gd name="connsiteX67" fmla="*/ 4417060 w 6672580"/>
              <a:gd name="connsiteY67" fmla="*/ 425027 h 4700693"/>
              <a:gd name="connsiteX68" fmla="*/ 4117340 w 6672580"/>
              <a:gd name="connsiteY68" fmla="*/ 483447 h 4700693"/>
              <a:gd name="connsiteX69" fmla="*/ 3780366 w 6672580"/>
              <a:gd name="connsiteY69" fmla="*/ 101601 h 4700693"/>
              <a:gd name="connsiteX70" fmla="*/ 3202940 w 6672580"/>
              <a:gd name="connsiteY70" fmla="*/ 199813 h 4700693"/>
              <a:gd name="connsiteX71" fmla="*/ 3032760 w 6672580"/>
              <a:gd name="connsiteY71" fmla="*/ 225213 h 4700693"/>
              <a:gd name="connsiteX72" fmla="*/ 2913380 w 6672580"/>
              <a:gd name="connsiteY72" fmla="*/ 47414 h 4700693"/>
              <a:gd name="connsiteX73" fmla="*/ 2597573 w 6672580"/>
              <a:gd name="connsiteY73"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519855 w 6672580"/>
              <a:gd name="connsiteY29" fmla="*/ 2575560 h 4700693"/>
              <a:gd name="connsiteX30" fmla="*/ 392856 w 6672580"/>
              <a:gd name="connsiteY30" fmla="*/ 2719494 h 4700693"/>
              <a:gd name="connsiteX31" fmla="*/ 528322 w 6672580"/>
              <a:gd name="connsiteY31" fmla="*/ 2778761 h 4700693"/>
              <a:gd name="connsiteX32" fmla="*/ 401322 w 6672580"/>
              <a:gd name="connsiteY32" fmla="*/ 2973493 h 4700693"/>
              <a:gd name="connsiteX33" fmla="*/ 655322 w 6672580"/>
              <a:gd name="connsiteY33" fmla="*/ 3388360 h 4700693"/>
              <a:gd name="connsiteX34" fmla="*/ 850055 w 6672580"/>
              <a:gd name="connsiteY34" fmla="*/ 3456094 h 4700693"/>
              <a:gd name="connsiteX35" fmla="*/ 1146389 w 6672580"/>
              <a:gd name="connsiteY35" fmla="*/ 4251961 h 4700693"/>
              <a:gd name="connsiteX36" fmla="*/ 1290322 w 6672580"/>
              <a:gd name="connsiteY36" fmla="*/ 4480560 h 4700693"/>
              <a:gd name="connsiteX37" fmla="*/ 1298789 w 6672580"/>
              <a:gd name="connsiteY37" fmla="*/ 4268894 h 4700693"/>
              <a:gd name="connsiteX38" fmla="*/ 1476588 w 6672580"/>
              <a:gd name="connsiteY38" fmla="*/ 4412827 h 4700693"/>
              <a:gd name="connsiteX39" fmla="*/ 1510455 w 6672580"/>
              <a:gd name="connsiteY39" fmla="*/ 4218094 h 4700693"/>
              <a:gd name="connsiteX40" fmla="*/ 1612055 w 6672580"/>
              <a:gd name="connsiteY40" fmla="*/ 4251960 h 4700693"/>
              <a:gd name="connsiteX41" fmla="*/ 1722122 w 6672580"/>
              <a:gd name="connsiteY41" fmla="*/ 4624494 h 4700693"/>
              <a:gd name="connsiteX42" fmla="*/ 2043856 w 6672580"/>
              <a:gd name="connsiteY42" fmla="*/ 4582160 h 4700693"/>
              <a:gd name="connsiteX43" fmla="*/ 2120055 w 6672580"/>
              <a:gd name="connsiteY43" fmla="*/ 4472094 h 4700693"/>
              <a:gd name="connsiteX44" fmla="*/ 2399456 w 6672580"/>
              <a:gd name="connsiteY44" fmla="*/ 4565227 h 4700693"/>
              <a:gd name="connsiteX45" fmla="*/ 3042921 w 6672580"/>
              <a:gd name="connsiteY45" fmla="*/ 4700693 h 4700693"/>
              <a:gd name="connsiteX46" fmla="*/ 3728722 w 6672580"/>
              <a:gd name="connsiteY46" fmla="*/ 4514427 h 4700693"/>
              <a:gd name="connsiteX47" fmla="*/ 4380655 w 6672580"/>
              <a:gd name="connsiteY47" fmla="*/ 4133427 h 4700693"/>
              <a:gd name="connsiteX48" fmla="*/ 4516122 w 6672580"/>
              <a:gd name="connsiteY48" fmla="*/ 3828628 h 4700693"/>
              <a:gd name="connsiteX49" fmla="*/ 5127413 w 6672580"/>
              <a:gd name="connsiteY49" fmla="*/ 3108960 h 4700693"/>
              <a:gd name="connsiteX50" fmla="*/ 5270500 w 6672580"/>
              <a:gd name="connsiteY50" fmla="*/ 2906607 h 4700693"/>
              <a:gd name="connsiteX51" fmla="*/ 5430520 w 6672580"/>
              <a:gd name="connsiteY51" fmla="*/ 2777067 h 4700693"/>
              <a:gd name="connsiteX52" fmla="*/ 5742940 w 6672580"/>
              <a:gd name="connsiteY52" fmla="*/ 2647527 h 4700693"/>
              <a:gd name="connsiteX53" fmla="*/ 5788660 w 6672580"/>
              <a:gd name="connsiteY53" fmla="*/ 2556087 h 4700693"/>
              <a:gd name="connsiteX54" fmla="*/ 5963920 w 6672580"/>
              <a:gd name="connsiteY54" fmla="*/ 2327487 h 4700693"/>
              <a:gd name="connsiteX55" fmla="*/ 6032500 w 6672580"/>
              <a:gd name="connsiteY55" fmla="*/ 2297007 h 4700693"/>
              <a:gd name="connsiteX56" fmla="*/ 6154420 w 6672580"/>
              <a:gd name="connsiteY56" fmla="*/ 2251287 h 4700693"/>
              <a:gd name="connsiteX57" fmla="*/ 6268720 w 6672580"/>
              <a:gd name="connsiteY57" fmla="*/ 2098887 h 4700693"/>
              <a:gd name="connsiteX58" fmla="*/ 6649720 w 6672580"/>
              <a:gd name="connsiteY58" fmla="*/ 1992207 h 4700693"/>
              <a:gd name="connsiteX59" fmla="*/ 6672580 w 6672580"/>
              <a:gd name="connsiteY59" fmla="*/ 1862667 h 4700693"/>
              <a:gd name="connsiteX60" fmla="*/ 6370320 w 6672580"/>
              <a:gd name="connsiteY60" fmla="*/ 92287 h 4700693"/>
              <a:gd name="connsiteX61" fmla="*/ 6172200 w 6672580"/>
              <a:gd name="connsiteY61" fmla="*/ 215900 h 4700693"/>
              <a:gd name="connsiteX62" fmla="*/ 5991014 w 6672580"/>
              <a:gd name="connsiteY62" fmla="*/ 308187 h 4700693"/>
              <a:gd name="connsiteX63" fmla="*/ 5868247 w 6672580"/>
              <a:gd name="connsiteY63" fmla="*/ 178647 h 4700693"/>
              <a:gd name="connsiteX64" fmla="*/ 5720080 w 6672580"/>
              <a:gd name="connsiteY64" fmla="*/ 239607 h 4700693"/>
              <a:gd name="connsiteX65" fmla="*/ 5186680 w 6672580"/>
              <a:gd name="connsiteY65" fmla="*/ 800100 h 4700693"/>
              <a:gd name="connsiteX66" fmla="*/ 4730326 w 6672580"/>
              <a:gd name="connsiteY66" fmla="*/ 574040 h 4700693"/>
              <a:gd name="connsiteX67" fmla="*/ 4417060 w 6672580"/>
              <a:gd name="connsiteY67" fmla="*/ 425027 h 4700693"/>
              <a:gd name="connsiteX68" fmla="*/ 4117340 w 6672580"/>
              <a:gd name="connsiteY68" fmla="*/ 483447 h 4700693"/>
              <a:gd name="connsiteX69" fmla="*/ 3780366 w 6672580"/>
              <a:gd name="connsiteY69" fmla="*/ 101601 h 4700693"/>
              <a:gd name="connsiteX70" fmla="*/ 3202940 w 6672580"/>
              <a:gd name="connsiteY70" fmla="*/ 199813 h 4700693"/>
              <a:gd name="connsiteX71" fmla="*/ 3032760 w 6672580"/>
              <a:gd name="connsiteY71" fmla="*/ 225213 h 4700693"/>
              <a:gd name="connsiteX72" fmla="*/ 2913380 w 6672580"/>
              <a:gd name="connsiteY72" fmla="*/ 47414 h 4700693"/>
              <a:gd name="connsiteX73" fmla="*/ 2597573 w 6672580"/>
              <a:gd name="connsiteY73"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519855 w 6672580"/>
              <a:gd name="connsiteY29" fmla="*/ 2575560 h 4700693"/>
              <a:gd name="connsiteX30" fmla="*/ 392856 w 6672580"/>
              <a:gd name="connsiteY30" fmla="*/ 2719494 h 4700693"/>
              <a:gd name="connsiteX31" fmla="*/ 528322 w 6672580"/>
              <a:gd name="connsiteY31" fmla="*/ 2778761 h 4700693"/>
              <a:gd name="connsiteX32" fmla="*/ 401322 w 6672580"/>
              <a:gd name="connsiteY32" fmla="*/ 2973493 h 4700693"/>
              <a:gd name="connsiteX33" fmla="*/ 655322 w 6672580"/>
              <a:gd name="connsiteY33" fmla="*/ 3388360 h 4700693"/>
              <a:gd name="connsiteX34" fmla="*/ 850055 w 6672580"/>
              <a:gd name="connsiteY34" fmla="*/ 3456094 h 4700693"/>
              <a:gd name="connsiteX35" fmla="*/ 1010922 w 6672580"/>
              <a:gd name="connsiteY35" fmla="*/ 3854027 h 4700693"/>
              <a:gd name="connsiteX36" fmla="*/ 1146389 w 6672580"/>
              <a:gd name="connsiteY36" fmla="*/ 4251961 h 4700693"/>
              <a:gd name="connsiteX37" fmla="*/ 1290322 w 6672580"/>
              <a:gd name="connsiteY37" fmla="*/ 4480560 h 4700693"/>
              <a:gd name="connsiteX38" fmla="*/ 1298789 w 6672580"/>
              <a:gd name="connsiteY38" fmla="*/ 4268894 h 4700693"/>
              <a:gd name="connsiteX39" fmla="*/ 1476588 w 6672580"/>
              <a:gd name="connsiteY39" fmla="*/ 4412827 h 4700693"/>
              <a:gd name="connsiteX40" fmla="*/ 1510455 w 6672580"/>
              <a:gd name="connsiteY40" fmla="*/ 4218094 h 4700693"/>
              <a:gd name="connsiteX41" fmla="*/ 1612055 w 6672580"/>
              <a:gd name="connsiteY41" fmla="*/ 4251960 h 4700693"/>
              <a:gd name="connsiteX42" fmla="*/ 1722122 w 6672580"/>
              <a:gd name="connsiteY42" fmla="*/ 4624494 h 4700693"/>
              <a:gd name="connsiteX43" fmla="*/ 2043856 w 6672580"/>
              <a:gd name="connsiteY43" fmla="*/ 4582160 h 4700693"/>
              <a:gd name="connsiteX44" fmla="*/ 2120055 w 6672580"/>
              <a:gd name="connsiteY44" fmla="*/ 4472094 h 4700693"/>
              <a:gd name="connsiteX45" fmla="*/ 2399456 w 6672580"/>
              <a:gd name="connsiteY45" fmla="*/ 4565227 h 4700693"/>
              <a:gd name="connsiteX46" fmla="*/ 3042921 w 6672580"/>
              <a:gd name="connsiteY46" fmla="*/ 4700693 h 4700693"/>
              <a:gd name="connsiteX47" fmla="*/ 3728722 w 6672580"/>
              <a:gd name="connsiteY47" fmla="*/ 4514427 h 4700693"/>
              <a:gd name="connsiteX48" fmla="*/ 4380655 w 6672580"/>
              <a:gd name="connsiteY48" fmla="*/ 4133427 h 4700693"/>
              <a:gd name="connsiteX49" fmla="*/ 4516122 w 6672580"/>
              <a:gd name="connsiteY49" fmla="*/ 3828628 h 4700693"/>
              <a:gd name="connsiteX50" fmla="*/ 5127413 w 6672580"/>
              <a:gd name="connsiteY50" fmla="*/ 3108960 h 4700693"/>
              <a:gd name="connsiteX51" fmla="*/ 5270500 w 6672580"/>
              <a:gd name="connsiteY51" fmla="*/ 2906607 h 4700693"/>
              <a:gd name="connsiteX52" fmla="*/ 5430520 w 6672580"/>
              <a:gd name="connsiteY52" fmla="*/ 2777067 h 4700693"/>
              <a:gd name="connsiteX53" fmla="*/ 5742940 w 6672580"/>
              <a:gd name="connsiteY53" fmla="*/ 2647527 h 4700693"/>
              <a:gd name="connsiteX54" fmla="*/ 5788660 w 6672580"/>
              <a:gd name="connsiteY54" fmla="*/ 2556087 h 4700693"/>
              <a:gd name="connsiteX55" fmla="*/ 5963920 w 6672580"/>
              <a:gd name="connsiteY55" fmla="*/ 2327487 h 4700693"/>
              <a:gd name="connsiteX56" fmla="*/ 6032500 w 6672580"/>
              <a:gd name="connsiteY56" fmla="*/ 2297007 h 4700693"/>
              <a:gd name="connsiteX57" fmla="*/ 6154420 w 6672580"/>
              <a:gd name="connsiteY57" fmla="*/ 2251287 h 4700693"/>
              <a:gd name="connsiteX58" fmla="*/ 6268720 w 6672580"/>
              <a:gd name="connsiteY58" fmla="*/ 2098887 h 4700693"/>
              <a:gd name="connsiteX59" fmla="*/ 6649720 w 6672580"/>
              <a:gd name="connsiteY59" fmla="*/ 1992207 h 4700693"/>
              <a:gd name="connsiteX60" fmla="*/ 6672580 w 6672580"/>
              <a:gd name="connsiteY60" fmla="*/ 1862667 h 4700693"/>
              <a:gd name="connsiteX61" fmla="*/ 6370320 w 6672580"/>
              <a:gd name="connsiteY61" fmla="*/ 92287 h 4700693"/>
              <a:gd name="connsiteX62" fmla="*/ 6172200 w 6672580"/>
              <a:gd name="connsiteY62" fmla="*/ 215900 h 4700693"/>
              <a:gd name="connsiteX63" fmla="*/ 5991014 w 6672580"/>
              <a:gd name="connsiteY63" fmla="*/ 308187 h 4700693"/>
              <a:gd name="connsiteX64" fmla="*/ 5868247 w 6672580"/>
              <a:gd name="connsiteY64" fmla="*/ 178647 h 4700693"/>
              <a:gd name="connsiteX65" fmla="*/ 5720080 w 6672580"/>
              <a:gd name="connsiteY65" fmla="*/ 239607 h 4700693"/>
              <a:gd name="connsiteX66" fmla="*/ 5186680 w 6672580"/>
              <a:gd name="connsiteY66" fmla="*/ 800100 h 4700693"/>
              <a:gd name="connsiteX67" fmla="*/ 4730326 w 6672580"/>
              <a:gd name="connsiteY67" fmla="*/ 574040 h 4700693"/>
              <a:gd name="connsiteX68" fmla="*/ 4417060 w 6672580"/>
              <a:gd name="connsiteY68" fmla="*/ 425027 h 4700693"/>
              <a:gd name="connsiteX69" fmla="*/ 4117340 w 6672580"/>
              <a:gd name="connsiteY69" fmla="*/ 483447 h 4700693"/>
              <a:gd name="connsiteX70" fmla="*/ 3780366 w 6672580"/>
              <a:gd name="connsiteY70" fmla="*/ 101601 h 4700693"/>
              <a:gd name="connsiteX71" fmla="*/ 3202940 w 6672580"/>
              <a:gd name="connsiteY71" fmla="*/ 199813 h 4700693"/>
              <a:gd name="connsiteX72" fmla="*/ 3032760 w 6672580"/>
              <a:gd name="connsiteY72" fmla="*/ 225213 h 4700693"/>
              <a:gd name="connsiteX73" fmla="*/ 2913380 w 6672580"/>
              <a:gd name="connsiteY73" fmla="*/ 47414 h 4700693"/>
              <a:gd name="connsiteX74" fmla="*/ 2597573 w 6672580"/>
              <a:gd name="connsiteY74"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519855 w 6672580"/>
              <a:gd name="connsiteY29" fmla="*/ 2575560 h 4700693"/>
              <a:gd name="connsiteX30" fmla="*/ 392856 w 6672580"/>
              <a:gd name="connsiteY30" fmla="*/ 2719494 h 4700693"/>
              <a:gd name="connsiteX31" fmla="*/ 528322 w 6672580"/>
              <a:gd name="connsiteY31" fmla="*/ 2778761 h 4700693"/>
              <a:gd name="connsiteX32" fmla="*/ 401322 w 6672580"/>
              <a:gd name="connsiteY32" fmla="*/ 2973493 h 4700693"/>
              <a:gd name="connsiteX33" fmla="*/ 655322 w 6672580"/>
              <a:gd name="connsiteY33" fmla="*/ 3388360 h 4700693"/>
              <a:gd name="connsiteX34" fmla="*/ 850055 w 6672580"/>
              <a:gd name="connsiteY34" fmla="*/ 3456094 h 4700693"/>
              <a:gd name="connsiteX35" fmla="*/ 1087122 w 6672580"/>
              <a:gd name="connsiteY35" fmla="*/ 3659294 h 4700693"/>
              <a:gd name="connsiteX36" fmla="*/ 1146389 w 6672580"/>
              <a:gd name="connsiteY36" fmla="*/ 4251961 h 4700693"/>
              <a:gd name="connsiteX37" fmla="*/ 1290322 w 6672580"/>
              <a:gd name="connsiteY37" fmla="*/ 4480560 h 4700693"/>
              <a:gd name="connsiteX38" fmla="*/ 1298789 w 6672580"/>
              <a:gd name="connsiteY38" fmla="*/ 4268894 h 4700693"/>
              <a:gd name="connsiteX39" fmla="*/ 1476588 w 6672580"/>
              <a:gd name="connsiteY39" fmla="*/ 4412827 h 4700693"/>
              <a:gd name="connsiteX40" fmla="*/ 1510455 w 6672580"/>
              <a:gd name="connsiteY40" fmla="*/ 4218094 h 4700693"/>
              <a:gd name="connsiteX41" fmla="*/ 1612055 w 6672580"/>
              <a:gd name="connsiteY41" fmla="*/ 4251960 h 4700693"/>
              <a:gd name="connsiteX42" fmla="*/ 1722122 w 6672580"/>
              <a:gd name="connsiteY42" fmla="*/ 4624494 h 4700693"/>
              <a:gd name="connsiteX43" fmla="*/ 2043856 w 6672580"/>
              <a:gd name="connsiteY43" fmla="*/ 4582160 h 4700693"/>
              <a:gd name="connsiteX44" fmla="*/ 2120055 w 6672580"/>
              <a:gd name="connsiteY44" fmla="*/ 4472094 h 4700693"/>
              <a:gd name="connsiteX45" fmla="*/ 2399456 w 6672580"/>
              <a:gd name="connsiteY45" fmla="*/ 4565227 h 4700693"/>
              <a:gd name="connsiteX46" fmla="*/ 3042921 w 6672580"/>
              <a:gd name="connsiteY46" fmla="*/ 4700693 h 4700693"/>
              <a:gd name="connsiteX47" fmla="*/ 3728722 w 6672580"/>
              <a:gd name="connsiteY47" fmla="*/ 4514427 h 4700693"/>
              <a:gd name="connsiteX48" fmla="*/ 4380655 w 6672580"/>
              <a:gd name="connsiteY48" fmla="*/ 4133427 h 4700693"/>
              <a:gd name="connsiteX49" fmla="*/ 4516122 w 6672580"/>
              <a:gd name="connsiteY49" fmla="*/ 3828628 h 4700693"/>
              <a:gd name="connsiteX50" fmla="*/ 5127413 w 6672580"/>
              <a:gd name="connsiteY50" fmla="*/ 3108960 h 4700693"/>
              <a:gd name="connsiteX51" fmla="*/ 5270500 w 6672580"/>
              <a:gd name="connsiteY51" fmla="*/ 2906607 h 4700693"/>
              <a:gd name="connsiteX52" fmla="*/ 5430520 w 6672580"/>
              <a:gd name="connsiteY52" fmla="*/ 2777067 h 4700693"/>
              <a:gd name="connsiteX53" fmla="*/ 5742940 w 6672580"/>
              <a:gd name="connsiteY53" fmla="*/ 2647527 h 4700693"/>
              <a:gd name="connsiteX54" fmla="*/ 5788660 w 6672580"/>
              <a:gd name="connsiteY54" fmla="*/ 2556087 h 4700693"/>
              <a:gd name="connsiteX55" fmla="*/ 5963920 w 6672580"/>
              <a:gd name="connsiteY55" fmla="*/ 2327487 h 4700693"/>
              <a:gd name="connsiteX56" fmla="*/ 6032500 w 6672580"/>
              <a:gd name="connsiteY56" fmla="*/ 2297007 h 4700693"/>
              <a:gd name="connsiteX57" fmla="*/ 6154420 w 6672580"/>
              <a:gd name="connsiteY57" fmla="*/ 2251287 h 4700693"/>
              <a:gd name="connsiteX58" fmla="*/ 6268720 w 6672580"/>
              <a:gd name="connsiteY58" fmla="*/ 2098887 h 4700693"/>
              <a:gd name="connsiteX59" fmla="*/ 6649720 w 6672580"/>
              <a:gd name="connsiteY59" fmla="*/ 1992207 h 4700693"/>
              <a:gd name="connsiteX60" fmla="*/ 6672580 w 6672580"/>
              <a:gd name="connsiteY60" fmla="*/ 1862667 h 4700693"/>
              <a:gd name="connsiteX61" fmla="*/ 6370320 w 6672580"/>
              <a:gd name="connsiteY61" fmla="*/ 92287 h 4700693"/>
              <a:gd name="connsiteX62" fmla="*/ 6172200 w 6672580"/>
              <a:gd name="connsiteY62" fmla="*/ 215900 h 4700693"/>
              <a:gd name="connsiteX63" fmla="*/ 5991014 w 6672580"/>
              <a:gd name="connsiteY63" fmla="*/ 308187 h 4700693"/>
              <a:gd name="connsiteX64" fmla="*/ 5868247 w 6672580"/>
              <a:gd name="connsiteY64" fmla="*/ 178647 h 4700693"/>
              <a:gd name="connsiteX65" fmla="*/ 5720080 w 6672580"/>
              <a:gd name="connsiteY65" fmla="*/ 239607 h 4700693"/>
              <a:gd name="connsiteX66" fmla="*/ 5186680 w 6672580"/>
              <a:gd name="connsiteY66" fmla="*/ 800100 h 4700693"/>
              <a:gd name="connsiteX67" fmla="*/ 4730326 w 6672580"/>
              <a:gd name="connsiteY67" fmla="*/ 574040 h 4700693"/>
              <a:gd name="connsiteX68" fmla="*/ 4417060 w 6672580"/>
              <a:gd name="connsiteY68" fmla="*/ 425027 h 4700693"/>
              <a:gd name="connsiteX69" fmla="*/ 4117340 w 6672580"/>
              <a:gd name="connsiteY69" fmla="*/ 483447 h 4700693"/>
              <a:gd name="connsiteX70" fmla="*/ 3780366 w 6672580"/>
              <a:gd name="connsiteY70" fmla="*/ 101601 h 4700693"/>
              <a:gd name="connsiteX71" fmla="*/ 3202940 w 6672580"/>
              <a:gd name="connsiteY71" fmla="*/ 199813 h 4700693"/>
              <a:gd name="connsiteX72" fmla="*/ 3032760 w 6672580"/>
              <a:gd name="connsiteY72" fmla="*/ 225213 h 4700693"/>
              <a:gd name="connsiteX73" fmla="*/ 2913380 w 6672580"/>
              <a:gd name="connsiteY73" fmla="*/ 47414 h 4700693"/>
              <a:gd name="connsiteX74" fmla="*/ 2597573 w 6672580"/>
              <a:gd name="connsiteY74"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519855 w 6672580"/>
              <a:gd name="connsiteY29" fmla="*/ 2575560 h 4700693"/>
              <a:gd name="connsiteX30" fmla="*/ 392856 w 6672580"/>
              <a:gd name="connsiteY30" fmla="*/ 2719494 h 4700693"/>
              <a:gd name="connsiteX31" fmla="*/ 528322 w 6672580"/>
              <a:gd name="connsiteY31" fmla="*/ 2778761 h 4700693"/>
              <a:gd name="connsiteX32" fmla="*/ 401322 w 6672580"/>
              <a:gd name="connsiteY32" fmla="*/ 2973493 h 4700693"/>
              <a:gd name="connsiteX33" fmla="*/ 655322 w 6672580"/>
              <a:gd name="connsiteY33" fmla="*/ 3388360 h 4700693"/>
              <a:gd name="connsiteX34" fmla="*/ 850055 w 6672580"/>
              <a:gd name="connsiteY34" fmla="*/ 3456094 h 4700693"/>
              <a:gd name="connsiteX35" fmla="*/ 1087122 w 6672580"/>
              <a:gd name="connsiteY35" fmla="*/ 3659294 h 4700693"/>
              <a:gd name="connsiteX36" fmla="*/ 1146389 w 6672580"/>
              <a:gd name="connsiteY36" fmla="*/ 4251961 h 4700693"/>
              <a:gd name="connsiteX37" fmla="*/ 1290322 w 6672580"/>
              <a:gd name="connsiteY37" fmla="*/ 4480560 h 4700693"/>
              <a:gd name="connsiteX38" fmla="*/ 1298789 w 6672580"/>
              <a:gd name="connsiteY38" fmla="*/ 4268894 h 4700693"/>
              <a:gd name="connsiteX39" fmla="*/ 1476588 w 6672580"/>
              <a:gd name="connsiteY39" fmla="*/ 4412827 h 4700693"/>
              <a:gd name="connsiteX40" fmla="*/ 1510455 w 6672580"/>
              <a:gd name="connsiteY40" fmla="*/ 4218094 h 4700693"/>
              <a:gd name="connsiteX41" fmla="*/ 1612055 w 6672580"/>
              <a:gd name="connsiteY41" fmla="*/ 4251960 h 4700693"/>
              <a:gd name="connsiteX42" fmla="*/ 1722122 w 6672580"/>
              <a:gd name="connsiteY42" fmla="*/ 4624494 h 4700693"/>
              <a:gd name="connsiteX43" fmla="*/ 2043856 w 6672580"/>
              <a:gd name="connsiteY43" fmla="*/ 4582160 h 4700693"/>
              <a:gd name="connsiteX44" fmla="*/ 2120055 w 6672580"/>
              <a:gd name="connsiteY44" fmla="*/ 4472094 h 4700693"/>
              <a:gd name="connsiteX45" fmla="*/ 2399456 w 6672580"/>
              <a:gd name="connsiteY45" fmla="*/ 4565227 h 4700693"/>
              <a:gd name="connsiteX46" fmla="*/ 3042921 w 6672580"/>
              <a:gd name="connsiteY46" fmla="*/ 4700693 h 4700693"/>
              <a:gd name="connsiteX47" fmla="*/ 3728722 w 6672580"/>
              <a:gd name="connsiteY47" fmla="*/ 4514427 h 4700693"/>
              <a:gd name="connsiteX48" fmla="*/ 4380655 w 6672580"/>
              <a:gd name="connsiteY48" fmla="*/ 4133427 h 4700693"/>
              <a:gd name="connsiteX49" fmla="*/ 4516122 w 6672580"/>
              <a:gd name="connsiteY49" fmla="*/ 3828628 h 4700693"/>
              <a:gd name="connsiteX50" fmla="*/ 5127413 w 6672580"/>
              <a:gd name="connsiteY50" fmla="*/ 3108960 h 4700693"/>
              <a:gd name="connsiteX51" fmla="*/ 5270500 w 6672580"/>
              <a:gd name="connsiteY51" fmla="*/ 2906607 h 4700693"/>
              <a:gd name="connsiteX52" fmla="*/ 5430520 w 6672580"/>
              <a:gd name="connsiteY52" fmla="*/ 2777067 h 4700693"/>
              <a:gd name="connsiteX53" fmla="*/ 5742940 w 6672580"/>
              <a:gd name="connsiteY53" fmla="*/ 2647527 h 4700693"/>
              <a:gd name="connsiteX54" fmla="*/ 5788660 w 6672580"/>
              <a:gd name="connsiteY54" fmla="*/ 2556087 h 4700693"/>
              <a:gd name="connsiteX55" fmla="*/ 5963920 w 6672580"/>
              <a:gd name="connsiteY55" fmla="*/ 2327487 h 4700693"/>
              <a:gd name="connsiteX56" fmla="*/ 6032500 w 6672580"/>
              <a:gd name="connsiteY56" fmla="*/ 2297007 h 4700693"/>
              <a:gd name="connsiteX57" fmla="*/ 6154420 w 6672580"/>
              <a:gd name="connsiteY57" fmla="*/ 2251287 h 4700693"/>
              <a:gd name="connsiteX58" fmla="*/ 6268720 w 6672580"/>
              <a:gd name="connsiteY58" fmla="*/ 2098887 h 4700693"/>
              <a:gd name="connsiteX59" fmla="*/ 6649720 w 6672580"/>
              <a:gd name="connsiteY59" fmla="*/ 1992207 h 4700693"/>
              <a:gd name="connsiteX60" fmla="*/ 6672580 w 6672580"/>
              <a:gd name="connsiteY60" fmla="*/ 1862667 h 4700693"/>
              <a:gd name="connsiteX61" fmla="*/ 6370320 w 6672580"/>
              <a:gd name="connsiteY61" fmla="*/ 92287 h 4700693"/>
              <a:gd name="connsiteX62" fmla="*/ 6172200 w 6672580"/>
              <a:gd name="connsiteY62" fmla="*/ 215900 h 4700693"/>
              <a:gd name="connsiteX63" fmla="*/ 5991014 w 6672580"/>
              <a:gd name="connsiteY63" fmla="*/ 308187 h 4700693"/>
              <a:gd name="connsiteX64" fmla="*/ 5868247 w 6672580"/>
              <a:gd name="connsiteY64" fmla="*/ 178647 h 4700693"/>
              <a:gd name="connsiteX65" fmla="*/ 5720080 w 6672580"/>
              <a:gd name="connsiteY65" fmla="*/ 239607 h 4700693"/>
              <a:gd name="connsiteX66" fmla="*/ 5186680 w 6672580"/>
              <a:gd name="connsiteY66" fmla="*/ 800100 h 4700693"/>
              <a:gd name="connsiteX67" fmla="*/ 4730326 w 6672580"/>
              <a:gd name="connsiteY67" fmla="*/ 574040 h 4700693"/>
              <a:gd name="connsiteX68" fmla="*/ 4417060 w 6672580"/>
              <a:gd name="connsiteY68" fmla="*/ 425027 h 4700693"/>
              <a:gd name="connsiteX69" fmla="*/ 4117340 w 6672580"/>
              <a:gd name="connsiteY69" fmla="*/ 483447 h 4700693"/>
              <a:gd name="connsiteX70" fmla="*/ 3780366 w 6672580"/>
              <a:gd name="connsiteY70" fmla="*/ 101601 h 4700693"/>
              <a:gd name="connsiteX71" fmla="*/ 3202940 w 6672580"/>
              <a:gd name="connsiteY71" fmla="*/ 199813 h 4700693"/>
              <a:gd name="connsiteX72" fmla="*/ 3032760 w 6672580"/>
              <a:gd name="connsiteY72" fmla="*/ 225213 h 4700693"/>
              <a:gd name="connsiteX73" fmla="*/ 2913380 w 6672580"/>
              <a:gd name="connsiteY73" fmla="*/ 47414 h 4700693"/>
              <a:gd name="connsiteX74" fmla="*/ 2597573 w 6672580"/>
              <a:gd name="connsiteY74"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519855 w 6672580"/>
              <a:gd name="connsiteY29" fmla="*/ 2575560 h 4700693"/>
              <a:gd name="connsiteX30" fmla="*/ 392856 w 6672580"/>
              <a:gd name="connsiteY30" fmla="*/ 2719494 h 4700693"/>
              <a:gd name="connsiteX31" fmla="*/ 528322 w 6672580"/>
              <a:gd name="connsiteY31" fmla="*/ 2778761 h 4700693"/>
              <a:gd name="connsiteX32" fmla="*/ 401322 w 6672580"/>
              <a:gd name="connsiteY32" fmla="*/ 2973493 h 4700693"/>
              <a:gd name="connsiteX33" fmla="*/ 655322 w 6672580"/>
              <a:gd name="connsiteY33" fmla="*/ 3388360 h 4700693"/>
              <a:gd name="connsiteX34" fmla="*/ 816188 w 6672580"/>
              <a:gd name="connsiteY34" fmla="*/ 3456094 h 4700693"/>
              <a:gd name="connsiteX35" fmla="*/ 1087122 w 6672580"/>
              <a:gd name="connsiteY35" fmla="*/ 3659294 h 4700693"/>
              <a:gd name="connsiteX36" fmla="*/ 1146389 w 6672580"/>
              <a:gd name="connsiteY36" fmla="*/ 4251961 h 4700693"/>
              <a:gd name="connsiteX37" fmla="*/ 1290322 w 6672580"/>
              <a:gd name="connsiteY37" fmla="*/ 4480560 h 4700693"/>
              <a:gd name="connsiteX38" fmla="*/ 1298789 w 6672580"/>
              <a:gd name="connsiteY38" fmla="*/ 4268894 h 4700693"/>
              <a:gd name="connsiteX39" fmla="*/ 1476588 w 6672580"/>
              <a:gd name="connsiteY39" fmla="*/ 4412827 h 4700693"/>
              <a:gd name="connsiteX40" fmla="*/ 1510455 w 6672580"/>
              <a:gd name="connsiteY40" fmla="*/ 4218094 h 4700693"/>
              <a:gd name="connsiteX41" fmla="*/ 1612055 w 6672580"/>
              <a:gd name="connsiteY41" fmla="*/ 4251960 h 4700693"/>
              <a:gd name="connsiteX42" fmla="*/ 1722122 w 6672580"/>
              <a:gd name="connsiteY42" fmla="*/ 4624494 h 4700693"/>
              <a:gd name="connsiteX43" fmla="*/ 2043856 w 6672580"/>
              <a:gd name="connsiteY43" fmla="*/ 4582160 h 4700693"/>
              <a:gd name="connsiteX44" fmla="*/ 2120055 w 6672580"/>
              <a:gd name="connsiteY44" fmla="*/ 4472094 h 4700693"/>
              <a:gd name="connsiteX45" fmla="*/ 2399456 w 6672580"/>
              <a:gd name="connsiteY45" fmla="*/ 4565227 h 4700693"/>
              <a:gd name="connsiteX46" fmla="*/ 3042921 w 6672580"/>
              <a:gd name="connsiteY46" fmla="*/ 4700693 h 4700693"/>
              <a:gd name="connsiteX47" fmla="*/ 3728722 w 6672580"/>
              <a:gd name="connsiteY47" fmla="*/ 4514427 h 4700693"/>
              <a:gd name="connsiteX48" fmla="*/ 4380655 w 6672580"/>
              <a:gd name="connsiteY48" fmla="*/ 4133427 h 4700693"/>
              <a:gd name="connsiteX49" fmla="*/ 4516122 w 6672580"/>
              <a:gd name="connsiteY49" fmla="*/ 3828628 h 4700693"/>
              <a:gd name="connsiteX50" fmla="*/ 5127413 w 6672580"/>
              <a:gd name="connsiteY50" fmla="*/ 3108960 h 4700693"/>
              <a:gd name="connsiteX51" fmla="*/ 5270500 w 6672580"/>
              <a:gd name="connsiteY51" fmla="*/ 2906607 h 4700693"/>
              <a:gd name="connsiteX52" fmla="*/ 5430520 w 6672580"/>
              <a:gd name="connsiteY52" fmla="*/ 2777067 h 4700693"/>
              <a:gd name="connsiteX53" fmla="*/ 5742940 w 6672580"/>
              <a:gd name="connsiteY53" fmla="*/ 2647527 h 4700693"/>
              <a:gd name="connsiteX54" fmla="*/ 5788660 w 6672580"/>
              <a:gd name="connsiteY54" fmla="*/ 2556087 h 4700693"/>
              <a:gd name="connsiteX55" fmla="*/ 5963920 w 6672580"/>
              <a:gd name="connsiteY55" fmla="*/ 2327487 h 4700693"/>
              <a:gd name="connsiteX56" fmla="*/ 6032500 w 6672580"/>
              <a:gd name="connsiteY56" fmla="*/ 2297007 h 4700693"/>
              <a:gd name="connsiteX57" fmla="*/ 6154420 w 6672580"/>
              <a:gd name="connsiteY57" fmla="*/ 2251287 h 4700693"/>
              <a:gd name="connsiteX58" fmla="*/ 6268720 w 6672580"/>
              <a:gd name="connsiteY58" fmla="*/ 2098887 h 4700693"/>
              <a:gd name="connsiteX59" fmla="*/ 6649720 w 6672580"/>
              <a:gd name="connsiteY59" fmla="*/ 1992207 h 4700693"/>
              <a:gd name="connsiteX60" fmla="*/ 6672580 w 6672580"/>
              <a:gd name="connsiteY60" fmla="*/ 1862667 h 4700693"/>
              <a:gd name="connsiteX61" fmla="*/ 6370320 w 6672580"/>
              <a:gd name="connsiteY61" fmla="*/ 92287 h 4700693"/>
              <a:gd name="connsiteX62" fmla="*/ 6172200 w 6672580"/>
              <a:gd name="connsiteY62" fmla="*/ 215900 h 4700693"/>
              <a:gd name="connsiteX63" fmla="*/ 5991014 w 6672580"/>
              <a:gd name="connsiteY63" fmla="*/ 308187 h 4700693"/>
              <a:gd name="connsiteX64" fmla="*/ 5868247 w 6672580"/>
              <a:gd name="connsiteY64" fmla="*/ 178647 h 4700693"/>
              <a:gd name="connsiteX65" fmla="*/ 5720080 w 6672580"/>
              <a:gd name="connsiteY65" fmla="*/ 239607 h 4700693"/>
              <a:gd name="connsiteX66" fmla="*/ 5186680 w 6672580"/>
              <a:gd name="connsiteY66" fmla="*/ 800100 h 4700693"/>
              <a:gd name="connsiteX67" fmla="*/ 4730326 w 6672580"/>
              <a:gd name="connsiteY67" fmla="*/ 574040 h 4700693"/>
              <a:gd name="connsiteX68" fmla="*/ 4417060 w 6672580"/>
              <a:gd name="connsiteY68" fmla="*/ 425027 h 4700693"/>
              <a:gd name="connsiteX69" fmla="*/ 4117340 w 6672580"/>
              <a:gd name="connsiteY69" fmla="*/ 483447 h 4700693"/>
              <a:gd name="connsiteX70" fmla="*/ 3780366 w 6672580"/>
              <a:gd name="connsiteY70" fmla="*/ 101601 h 4700693"/>
              <a:gd name="connsiteX71" fmla="*/ 3202940 w 6672580"/>
              <a:gd name="connsiteY71" fmla="*/ 199813 h 4700693"/>
              <a:gd name="connsiteX72" fmla="*/ 3032760 w 6672580"/>
              <a:gd name="connsiteY72" fmla="*/ 225213 h 4700693"/>
              <a:gd name="connsiteX73" fmla="*/ 2913380 w 6672580"/>
              <a:gd name="connsiteY73" fmla="*/ 47414 h 4700693"/>
              <a:gd name="connsiteX74" fmla="*/ 2597573 w 6672580"/>
              <a:gd name="connsiteY74"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519855 w 6672580"/>
              <a:gd name="connsiteY29" fmla="*/ 2575560 h 4700693"/>
              <a:gd name="connsiteX30" fmla="*/ 392856 w 6672580"/>
              <a:gd name="connsiteY30" fmla="*/ 2719494 h 4700693"/>
              <a:gd name="connsiteX31" fmla="*/ 528322 w 6672580"/>
              <a:gd name="connsiteY31" fmla="*/ 2778761 h 4700693"/>
              <a:gd name="connsiteX32" fmla="*/ 401322 w 6672580"/>
              <a:gd name="connsiteY32" fmla="*/ 2973493 h 4700693"/>
              <a:gd name="connsiteX33" fmla="*/ 655322 w 6672580"/>
              <a:gd name="connsiteY33" fmla="*/ 3388360 h 4700693"/>
              <a:gd name="connsiteX34" fmla="*/ 816188 w 6672580"/>
              <a:gd name="connsiteY34" fmla="*/ 3456094 h 4700693"/>
              <a:gd name="connsiteX35" fmla="*/ 1087122 w 6672580"/>
              <a:gd name="connsiteY35" fmla="*/ 3659294 h 4700693"/>
              <a:gd name="connsiteX36" fmla="*/ 824655 w 6672580"/>
              <a:gd name="connsiteY36" fmla="*/ 4421294 h 4700693"/>
              <a:gd name="connsiteX37" fmla="*/ 1290322 w 6672580"/>
              <a:gd name="connsiteY37" fmla="*/ 4480560 h 4700693"/>
              <a:gd name="connsiteX38" fmla="*/ 1298789 w 6672580"/>
              <a:gd name="connsiteY38" fmla="*/ 4268894 h 4700693"/>
              <a:gd name="connsiteX39" fmla="*/ 1476588 w 6672580"/>
              <a:gd name="connsiteY39" fmla="*/ 4412827 h 4700693"/>
              <a:gd name="connsiteX40" fmla="*/ 1510455 w 6672580"/>
              <a:gd name="connsiteY40" fmla="*/ 4218094 h 4700693"/>
              <a:gd name="connsiteX41" fmla="*/ 1612055 w 6672580"/>
              <a:gd name="connsiteY41" fmla="*/ 4251960 h 4700693"/>
              <a:gd name="connsiteX42" fmla="*/ 1722122 w 6672580"/>
              <a:gd name="connsiteY42" fmla="*/ 4624494 h 4700693"/>
              <a:gd name="connsiteX43" fmla="*/ 2043856 w 6672580"/>
              <a:gd name="connsiteY43" fmla="*/ 4582160 h 4700693"/>
              <a:gd name="connsiteX44" fmla="*/ 2120055 w 6672580"/>
              <a:gd name="connsiteY44" fmla="*/ 4472094 h 4700693"/>
              <a:gd name="connsiteX45" fmla="*/ 2399456 w 6672580"/>
              <a:gd name="connsiteY45" fmla="*/ 4565227 h 4700693"/>
              <a:gd name="connsiteX46" fmla="*/ 3042921 w 6672580"/>
              <a:gd name="connsiteY46" fmla="*/ 4700693 h 4700693"/>
              <a:gd name="connsiteX47" fmla="*/ 3728722 w 6672580"/>
              <a:gd name="connsiteY47" fmla="*/ 4514427 h 4700693"/>
              <a:gd name="connsiteX48" fmla="*/ 4380655 w 6672580"/>
              <a:gd name="connsiteY48" fmla="*/ 4133427 h 4700693"/>
              <a:gd name="connsiteX49" fmla="*/ 4516122 w 6672580"/>
              <a:gd name="connsiteY49" fmla="*/ 3828628 h 4700693"/>
              <a:gd name="connsiteX50" fmla="*/ 5127413 w 6672580"/>
              <a:gd name="connsiteY50" fmla="*/ 3108960 h 4700693"/>
              <a:gd name="connsiteX51" fmla="*/ 5270500 w 6672580"/>
              <a:gd name="connsiteY51" fmla="*/ 2906607 h 4700693"/>
              <a:gd name="connsiteX52" fmla="*/ 5430520 w 6672580"/>
              <a:gd name="connsiteY52" fmla="*/ 2777067 h 4700693"/>
              <a:gd name="connsiteX53" fmla="*/ 5742940 w 6672580"/>
              <a:gd name="connsiteY53" fmla="*/ 2647527 h 4700693"/>
              <a:gd name="connsiteX54" fmla="*/ 5788660 w 6672580"/>
              <a:gd name="connsiteY54" fmla="*/ 2556087 h 4700693"/>
              <a:gd name="connsiteX55" fmla="*/ 5963920 w 6672580"/>
              <a:gd name="connsiteY55" fmla="*/ 2327487 h 4700693"/>
              <a:gd name="connsiteX56" fmla="*/ 6032500 w 6672580"/>
              <a:gd name="connsiteY56" fmla="*/ 2297007 h 4700693"/>
              <a:gd name="connsiteX57" fmla="*/ 6154420 w 6672580"/>
              <a:gd name="connsiteY57" fmla="*/ 2251287 h 4700693"/>
              <a:gd name="connsiteX58" fmla="*/ 6268720 w 6672580"/>
              <a:gd name="connsiteY58" fmla="*/ 2098887 h 4700693"/>
              <a:gd name="connsiteX59" fmla="*/ 6649720 w 6672580"/>
              <a:gd name="connsiteY59" fmla="*/ 1992207 h 4700693"/>
              <a:gd name="connsiteX60" fmla="*/ 6672580 w 6672580"/>
              <a:gd name="connsiteY60" fmla="*/ 1862667 h 4700693"/>
              <a:gd name="connsiteX61" fmla="*/ 6370320 w 6672580"/>
              <a:gd name="connsiteY61" fmla="*/ 92287 h 4700693"/>
              <a:gd name="connsiteX62" fmla="*/ 6172200 w 6672580"/>
              <a:gd name="connsiteY62" fmla="*/ 215900 h 4700693"/>
              <a:gd name="connsiteX63" fmla="*/ 5991014 w 6672580"/>
              <a:gd name="connsiteY63" fmla="*/ 308187 h 4700693"/>
              <a:gd name="connsiteX64" fmla="*/ 5868247 w 6672580"/>
              <a:gd name="connsiteY64" fmla="*/ 178647 h 4700693"/>
              <a:gd name="connsiteX65" fmla="*/ 5720080 w 6672580"/>
              <a:gd name="connsiteY65" fmla="*/ 239607 h 4700693"/>
              <a:gd name="connsiteX66" fmla="*/ 5186680 w 6672580"/>
              <a:gd name="connsiteY66" fmla="*/ 800100 h 4700693"/>
              <a:gd name="connsiteX67" fmla="*/ 4730326 w 6672580"/>
              <a:gd name="connsiteY67" fmla="*/ 574040 h 4700693"/>
              <a:gd name="connsiteX68" fmla="*/ 4417060 w 6672580"/>
              <a:gd name="connsiteY68" fmla="*/ 425027 h 4700693"/>
              <a:gd name="connsiteX69" fmla="*/ 4117340 w 6672580"/>
              <a:gd name="connsiteY69" fmla="*/ 483447 h 4700693"/>
              <a:gd name="connsiteX70" fmla="*/ 3780366 w 6672580"/>
              <a:gd name="connsiteY70" fmla="*/ 101601 h 4700693"/>
              <a:gd name="connsiteX71" fmla="*/ 3202940 w 6672580"/>
              <a:gd name="connsiteY71" fmla="*/ 199813 h 4700693"/>
              <a:gd name="connsiteX72" fmla="*/ 3032760 w 6672580"/>
              <a:gd name="connsiteY72" fmla="*/ 225213 h 4700693"/>
              <a:gd name="connsiteX73" fmla="*/ 2913380 w 6672580"/>
              <a:gd name="connsiteY73" fmla="*/ 47414 h 4700693"/>
              <a:gd name="connsiteX74" fmla="*/ 2597573 w 6672580"/>
              <a:gd name="connsiteY74"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519855 w 6672580"/>
              <a:gd name="connsiteY29" fmla="*/ 2575560 h 4700693"/>
              <a:gd name="connsiteX30" fmla="*/ 392856 w 6672580"/>
              <a:gd name="connsiteY30" fmla="*/ 2719494 h 4700693"/>
              <a:gd name="connsiteX31" fmla="*/ 528322 w 6672580"/>
              <a:gd name="connsiteY31" fmla="*/ 2778761 h 4700693"/>
              <a:gd name="connsiteX32" fmla="*/ 401322 w 6672580"/>
              <a:gd name="connsiteY32" fmla="*/ 2973493 h 4700693"/>
              <a:gd name="connsiteX33" fmla="*/ 655322 w 6672580"/>
              <a:gd name="connsiteY33" fmla="*/ 3388360 h 4700693"/>
              <a:gd name="connsiteX34" fmla="*/ 816188 w 6672580"/>
              <a:gd name="connsiteY34" fmla="*/ 3456094 h 4700693"/>
              <a:gd name="connsiteX35" fmla="*/ 1087122 w 6672580"/>
              <a:gd name="connsiteY35" fmla="*/ 3659294 h 4700693"/>
              <a:gd name="connsiteX36" fmla="*/ 824655 w 6672580"/>
              <a:gd name="connsiteY36" fmla="*/ 4421294 h 4700693"/>
              <a:gd name="connsiteX37" fmla="*/ 1290322 w 6672580"/>
              <a:gd name="connsiteY37" fmla="*/ 4480560 h 4700693"/>
              <a:gd name="connsiteX38" fmla="*/ 1298789 w 6672580"/>
              <a:gd name="connsiteY38" fmla="*/ 4268894 h 4700693"/>
              <a:gd name="connsiteX39" fmla="*/ 1476588 w 6672580"/>
              <a:gd name="connsiteY39" fmla="*/ 4412827 h 4700693"/>
              <a:gd name="connsiteX40" fmla="*/ 1510455 w 6672580"/>
              <a:gd name="connsiteY40" fmla="*/ 4218094 h 4700693"/>
              <a:gd name="connsiteX41" fmla="*/ 1612055 w 6672580"/>
              <a:gd name="connsiteY41" fmla="*/ 4251960 h 4700693"/>
              <a:gd name="connsiteX42" fmla="*/ 1722122 w 6672580"/>
              <a:gd name="connsiteY42" fmla="*/ 4624494 h 4700693"/>
              <a:gd name="connsiteX43" fmla="*/ 2043856 w 6672580"/>
              <a:gd name="connsiteY43" fmla="*/ 4582160 h 4700693"/>
              <a:gd name="connsiteX44" fmla="*/ 2120055 w 6672580"/>
              <a:gd name="connsiteY44" fmla="*/ 4472094 h 4700693"/>
              <a:gd name="connsiteX45" fmla="*/ 2399456 w 6672580"/>
              <a:gd name="connsiteY45" fmla="*/ 4565227 h 4700693"/>
              <a:gd name="connsiteX46" fmla="*/ 3042921 w 6672580"/>
              <a:gd name="connsiteY46" fmla="*/ 4700693 h 4700693"/>
              <a:gd name="connsiteX47" fmla="*/ 3728722 w 6672580"/>
              <a:gd name="connsiteY47" fmla="*/ 4514427 h 4700693"/>
              <a:gd name="connsiteX48" fmla="*/ 4380655 w 6672580"/>
              <a:gd name="connsiteY48" fmla="*/ 4133427 h 4700693"/>
              <a:gd name="connsiteX49" fmla="*/ 4516122 w 6672580"/>
              <a:gd name="connsiteY49" fmla="*/ 3828628 h 4700693"/>
              <a:gd name="connsiteX50" fmla="*/ 5127413 w 6672580"/>
              <a:gd name="connsiteY50" fmla="*/ 3108960 h 4700693"/>
              <a:gd name="connsiteX51" fmla="*/ 5270500 w 6672580"/>
              <a:gd name="connsiteY51" fmla="*/ 2906607 h 4700693"/>
              <a:gd name="connsiteX52" fmla="*/ 5430520 w 6672580"/>
              <a:gd name="connsiteY52" fmla="*/ 2777067 h 4700693"/>
              <a:gd name="connsiteX53" fmla="*/ 5742940 w 6672580"/>
              <a:gd name="connsiteY53" fmla="*/ 2647527 h 4700693"/>
              <a:gd name="connsiteX54" fmla="*/ 5788660 w 6672580"/>
              <a:gd name="connsiteY54" fmla="*/ 2556087 h 4700693"/>
              <a:gd name="connsiteX55" fmla="*/ 5963920 w 6672580"/>
              <a:gd name="connsiteY55" fmla="*/ 2327487 h 4700693"/>
              <a:gd name="connsiteX56" fmla="*/ 6032500 w 6672580"/>
              <a:gd name="connsiteY56" fmla="*/ 2297007 h 4700693"/>
              <a:gd name="connsiteX57" fmla="*/ 6154420 w 6672580"/>
              <a:gd name="connsiteY57" fmla="*/ 2251287 h 4700693"/>
              <a:gd name="connsiteX58" fmla="*/ 6268720 w 6672580"/>
              <a:gd name="connsiteY58" fmla="*/ 2098887 h 4700693"/>
              <a:gd name="connsiteX59" fmla="*/ 6649720 w 6672580"/>
              <a:gd name="connsiteY59" fmla="*/ 1992207 h 4700693"/>
              <a:gd name="connsiteX60" fmla="*/ 6672580 w 6672580"/>
              <a:gd name="connsiteY60" fmla="*/ 1862667 h 4700693"/>
              <a:gd name="connsiteX61" fmla="*/ 6370320 w 6672580"/>
              <a:gd name="connsiteY61" fmla="*/ 92287 h 4700693"/>
              <a:gd name="connsiteX62" fmla="*/ 6172200 w 6672580"/>
              <a:gd name="connsiteY62" fmla="*/ 215900 h 4700693"/>
              <a:gd name="connsiteX63" fmla="*/ 5991014 w 6672580"/>
              <a:gd name="connsiteY63" fmla="*/ 308187 h 4700693"/>
              <a:gd name="connsiteX64" fmla="*/ 5868247 w 6672580"/>
              <a:gd name="connsiteY64" fmla="*/ 178647 h 4700693"/>
              <a:gd name="connsiteX65" fmla="*/ 5720080 w 6672580"/>
              <a:gd name="connsiteY65" fmla="*/ 239607 h 4700693"/>
              <a:gd name="connsiteX66" fmla="*/ 5186680 w 6672580"/>
              <a:gd name="connsiteY66" fmla="*/ 800100 h 4700693"/>
              <a:gd name="connsiteX67" fmla="*/ 4730326 w 6672580"/>
              <a:gd name="connsiteY67" fmla="*/ 574040 h 4700693"/>
              <a:gd name="connsiteX68" fmla="*/ 4417060 w 6672580"/>
              <a:gd name="connsiteY68" fmla="*/ 425027 h 4700693"/>
              <a:gd name="connsiteX69" fmla="*/ 4117340 w 6672580"/>
              <a:gd name="connsiteY69" fmla="*/ 483447 h 4700693"/>
              <a:gd name="connsiteX70" fmla="*/ 3780366 w 6672580"/>
              <a:gd name="connsiteY70" fmla="*/ 101601 h 4700693"/>
              <a:gd name="connsiteX71" fmla="*/ 3202940 w 6672580"/>
              <a:gd name="connsiteY71" fmla="*/ 199813 h 4700693"/>
              <a:gd name="connsiteX72" fmla="*/ 3032760 w 6672580"/>
              <a:gd name="connsiteY72" fmla="*/ 225213 h 4700693"/>
              <a:gd name="connsiteX73" fmla="*/ 2913380 w 6672580"/>
              <a:gd name="connsiteY73" fmla="*/ 47414 h 4700693"/>
              <a:gd name="connsiteX74" fmla="*/ 2597573 w 6672580"/>
              <a:gd name="connsiteY74"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519855 w 6672580"/>
              <a:gd name="connsiteY29" fmla="*/ 2575560 h 4700693"/>
              <a:gd name="connsiteX30" fmla="*/ 392856 w 6672580"/>
              <a:gd name="connsiteY30" fmla="*/ 2719494 h 4700693"/>
              <a:gd name="connsiteX31" fmla="*/ 528322 w 6672580"/>
              <a:gd name="connsiteY31" fmla="*/ 2778761 h 4700693"/>
              <a:gd name="connsiteX32" fmla="*/ 401322 w 6672580"/>
              <a:gd name="connsiteY32" fmla="*/ 2973493 h 4700693"/>
              <a:gd name="connsiteX33" fmla="*/ 655322 w 6672580"/>
              <a:gd name="connsiteY33" fmla="*/ 3388360 h 4700693"/>
              <a:gd name="connsiteX34" fmla="*/ 816188 w 6672580"/>
              <a:gd name="connsiteY34" fmla="*/ 3456094 h 4700693"/>
              <a:gd name="connsiteX35" fmla="*/ 1087122 w 6672580"/>
              <a:gd name="connsiteY35" fmla="*/ 3659294 h 4700693"/>
              <a:gd name="connsiteX36" fmla="*/ 985521 w 6672580"/>
              <a:gd name="connsiteY36" fmla="*/ 4133428 h 4700693"/>
              <a:gd name="connsiteX37" fmla="*/ 1290322 w 6672580"/>
              <a:gd name="connsiteY37" fmla="*/ 4480560 h 4700693"/>
              <a:gd name="connsiteX38" fmla="*/ 1298789 w 6672580"/>
              <a:gd name="connsiteY38" fmla="*/ 4268894 h 4700693"/>
              <a:gd name="connsiteX39" fmla="*/ 1476588 w 6672580"/>
              <a:gd name="connsiteY39" fmla="*/ 4412827 h 4700693"/>
              <a:gd name="connsiteX40" fmla="*/ 1510455 w 6672580"/>
              <a:gd name="connsiteY40" fmla="*/ 4218094 h 4700693"/>
              <a:gd name="connsiteX41" fmla="*/ 1612055 w 6672580"/>
              <a:gd name="connsiteY41" fmla="*/ 4251960 h 4700693"/>
              <a:gd name="connsiteX42" fmla="*/ 1722122 w 6672580"/>
              <a:gd name="connsiteY42" fmla="*/ 4624494 h 4700693"/>
              <a:gd name="connsiteX43" fmla="*/ 2043856 w 6672580"/>
              <a:gd name="connsiteY43" fmla="*/ 4582160 h 4700693"/>
              <a:gd name="connsiteX44" fmla="*/ 2120055 w 6672580"/>
              <a:gd name="connsiteY44" fmla="*/ 4472094 h 4700693"/>
              <a:gd name="connsiteX45" fmla="*/ 2399456 w 6672580"/>
              <a:gd name="connsiteY45" fmla="*/ 4565227 h 4700693"/>
              <a:gd name="connsiteX46" fmla="*/ 3042921 w 6672580"/>
              <a:gd name="connsiteY46" fmla="*/ 4700693 h 4700693"/>
              <a:gd name="connsiteX47" fmla="*/ 3728722 w 6672580"/>
              <a:gd name="connsiteY47" fmla="*/ 4514427 h 4700693"/>
              <a:gd name="connsiteX48" fmla="*/ 4380655 w 6672580"/>
              <a:gd name="connsiteY48" fmla="*/ 4133427 h 4700693"/>
              <a:gd name="connsiteX49" fmla="*/ 4516122 w 6672580"/>
              <a:gd name="connsiteY49" fmla="*/ 3828628 h 4700693"/>
              <a:gd name="connsiteX50" fmla="*/ 5127413 w 6672580"/>
              <a:gd name="connsiteY50" fmla="*/ 3108960 h 4700693"/>
              <a:gd name="connsiteX51" fmla="*/ 5270500 w 6672580"/>
              <a:gd name="connsiteY51" fmla="*/ 2906607 h 4700693"/>
              <a:gd name="connsiteX52" fmla="*/ 5430520 w 6672580"/>
              <a:gd name="connsiteY52" fmla="*/ 2777067 h 4700693"/>
              <a:gd name="connsiteX53" fmla="*/ 5742940 w 6672580"/>
              <a:gd name="connsiteY53" fmla="*/ 2647527 h 4700693"/>
              <a:gd name="connsiteX54" fmla="*/ 5788660 w 6672580"/>
              <a:gd name="connsiteY54" fmla="*/ 2556087 h 4700693"/>
              <a:gd name="connsiteX55" fmla="*/ 5963920 w 6672580"/>
              <a:gd name="connsiteY55" fmla="*/ 2327487 h 4700693"/>
              <a:gd name="connsiteX56" fmla="*/ 6032500 w 6672580"/>
              <a:gd name="connsiteY56" fmla="*/ 2297007 h 4700693"/>
              <a:gd name="connsiteX57" fmla="*/ 6154420 w 6672580"/>
              <a:gd name="connsiteY57" fmla="*/ 2251287 h 4700693"/>
              <a:gd name="connsiteX58" fmla="*/ 6268720 w 6672580"/>
              <a:gd name="connsiteY58" fmla="*/ 2098887 h 4700693"/>
              <a:gd name="connsiteX59" fmla="*/ 6649720 w 6672580"/>
              <a:gd name="connsiteY59" fmla="*/ 1992207 h 4700693"/>
              <a:gd name="connsiteX60" fmla="*/ 6672580 w 6672580"/>
              <a:gd name="connsiteY60" fmla="*/ 1862667 h 4700693"/>
              <a:gd name="connsiteX61" fmla="*/ 6370320 w 6672580"/>
              <a:gd name="connsiteY61" fmla="*/ 92287 h 4700693"/>
              <a:gd name="connsiteX62" fmla="*/ 6172200 w 6672580"/>
              <a:gd name="connsiteY62" fmla="*/ 215900 h 4700693"/>
              <a:gd name="connsiteX63" fmla="*/ 5991014 w 6672580"/>
              <a:gd name="connsiteY63" fmla="*/ 308187 h 4700693"/>
              <a:gd name="connsiteX64" fmla="*/ 5868247 w 6672580"/>
              <a:gd name="connsiteY64" fmla="*/ 178647 h 4700693"/>
              <a:gd name="connsiteX65" fmla="*/ 5720080 w 6672580"/>
              <a:gd name="connsiteY65" fmla="*/ 239607 h 4700693"/>
              <a:gd name="connsiteX66" fmla="*/ 5186680 w 6672580"/>
              <a:gd name="connsiteY66" fmla="*/ 800100 h 4700693"/>
              <a:gd name="connsiteX67" fmla="*/ 4730326 w 6672580"/>
              <a:gd name="connsiteY67" fmla="*/ 574040 h 4700693"/>
              <a:gd name="connsiteX68" fmla="*/ 4417060 w 6672580"/>
              <a:gd name="connsiteY68" fmla="*/ 425027 h 4700693"/>
              <a:gd name="connsiteX69" fmla="*/ 4117340 w 6672580"/>
              <a:gd name="connsiteY69" fmla="*/ 483447 h 4700693"/>
              <a:gd name="connsiteX70" fmla="*/ 3780366 w 6672580"/>
              <a:gd name="connsiteY70" fmla="*/ 101601 h 4700693"/>
              <a:gd name="connsiteX71" fmla="*/ 3202940 w 6672580"/>
              <a:gd name="connsiteY71" fmla="*/ 199813 h 4700693"/>
              <a:gd name="connsiteX72" fmla="*/ 3032760 w 6672580"/>
              <a:gd name="connsiteY72" fmla="*/ 225213 h 4700693"/>
              <a:gd name="connsiteX73" fmla="*/ 2913380 w 6672580"/>
              <a:gd name="connsiteY73" fmla="*/ 47414 h 4700693"/>
              <a:gd name="connsiteX74" fmla="*/ 2597573 w 6672580"/>
              <a:gd name="connsiteY74"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519855 w 6672580"/>
              <a:gd name="connsiteY29" fmla="*/ 2575560 h 4700693"/>
              <a:gd name="connsiteX30" fmla="*/ 392856 w 6672580"/>
              <a:gd name="connsiteY30" fmla="*/ 2719494 h 4700693"/>
              <a:gd name="connsiteX31" fmla="*/ 528322 w 6672580"/>
              <a:gd name="connsiteY31" fmla="*/ 2778761 h 4700693"/>
              <a:gd name="connsiteX32" fmla="*/ 401322 w 6672580"/>
              <a:gd name="connsiteY32" fmla="*/ 2973493 h 4700693"/>
              <a:gd name="connsiteX33" fmla="*/ 655322 w 6672580"/>
              <a:gd name="connsiteY33" fmla="*/ 3388360 h 4700693"/>
              <a:gd name="connsiteX34" fmla="*/ 816188 w 6672580"/>
              <a:gd name="connsiteY34" fmla="*/ 3456094 h 4700693"/>
              <a:gd name="connsiteX35" fmla="*/ 1087122 w 6672580"/>
              <a:gd name="connsiteY35" fmla="*/ 3659294 h 4700693"/>
              <a:gd name="connsiteX36" fmla="*/ 985521 w 6672580"/>
              <a:gd name="connsiteY36" fmla="*/ 4133428 h 4700693"/>
              <a:gd name="connsiteX37" fmla="*/ 1290322 w 6672580"/>
              <a:gd name="connsiteY37" fmla="*/ 4480560 h 4700693"/>
              <a:gd name="connsiteX38" fmla="*/ 1298789 w 6672580"/>
              <a:gd name="connsiteY38" fmla="*/ 4268894 h 4700693"/>
              <a:gd name="connsiteX39" fmla="*/ 1476588 w 6672580"/>
              <a:gd name="connsiteY39" fmla="*/ 4412827 h 4700693"/>
              <a:gd name="connsiteX40" fmla="*/ 1510455 w 6672580"/>
              <a:gd name="connsiteY40" fmla="*/ 4218094 h 4700693"/>
              <a:gd name="connsiteX41" fmla="*/ 1612055 w 6672580"/>
              <a:gd name="connsiteY41" fmla="*/ 4251960 h 4700693"/>
              <a:gd name="connsiteX42" fmla="*/ 1722122 w 6672580"/>
              <a:gd name="connsiteY42" fmla="*/ 4624494 h 4700693"/>
              <a:gd name="connsiteX43" fmla="*/ 2043856 w 6672580"/>
              <a:gd name="connsiteY43" fmla="*/ 4582160 h 4700693"/>
              <a:gd name="connsiteX44" fmla="*/ 2120055 w 6672580"/>
              <a:gd name="connsiteY44" fmla="*/ 4472094 h 4700693"/>
              <a:gd name="connsiteX45" fmla="*/ 2399456 w 6672580"/>
              <a:gd name="connsiteY45" fmla="*/ 4565227 h 4700693"/>
              <a:gd name="connsiteX46" fmla="*/ 3042921 w 6672580"/>
              <a:gd name="connsiteY46" fmla="*/ 4700693 h 4700693"/>
              <a:gd name="connsiteX47" fmla="*/ 3728722 w 6672580"/>
              <a:gd name="connsiteY47" fmla="*/ 4514427 h 4700693"/>
              <a:gd name="connsiteX48" fmla="*/ 4380655 w 6672580"/>
              <a:gd name="connsiteY48" fmla="*/ 4133427 h 4700693"/>
              <a:gd name="connsiteX49" fmla="*/ 4516122 w 6672580"/>
              <a:gd name="connsiteY49" fmla="*/ 3828628 h 4700693"/>
              <a:gd name="connsiteX50" fmla="*/ 5127413 w 6672580"/>
              <a:gd name="connsiteY50" fmla="*/ 3108960 h 4700693"/>
              <a:gd name="connsiteX51" fmla="*/ 5270500 w 6672580"/>
              <a:gd name="connsiteY51" fmla="*/ 2906607 h 4700693"/>
              <a:gd name="connsiteX52" fmla="*/ 5430520 w 6672580"/>
              <a:gd name="connsiteY52" fmla="*/ 2777067 h 4700693"/>
              <a:gd name="connsiteX53" fmla="*/ 5742940 w 6672580"/>
              <a:gd name="connsiteY53" fmla="*/ 2647527 h 4700693"/>
              <a:gd name="connsiteX54" fmla="*/ 5788660 w 6672580"/>
              <a:gd name="connsiteY54" fmla="*/ 2556087 h 4700693"/>
              <a:gd name="connsiteX55" fmla="*/ 5963920 w 6672580"/>
              <a:gd name="connsiteY55" fmla="*/ 2327487 h 4700693"/>
              <a:gd name="connsiteX56" fmla="*/ 6032500 w 6672580"/>
              <a:gd name="connsiteY56" fmla="*/ 2297007 h 4700693"/>
              <a:gd name="connsiteX57" fmla="*/ 6154420 w 6672580"/>
              <a:gd name="connsiteY57" fmla="*/ 2251287 h 4700693"/>
              <a:gd name="connsiteX58" fmla="*/ 6268720 w 6672580"/>
              <a:gd name="connsiteY58" fmla="*/ 2098887 h 4700693"/>
              <a:gd name="connsiteX59" fmla="*/ 6649720 w 6672580"/>
              <a:gd name="connsiteY59" fmla="*/ 1992207 h 4700693"/>
              <a:gd name="connsiteX60" fmla="*/ 6672580 w 6672580"/>
              <a:gd name="connsiteY60" fmla="*/ 1862667 h 4700693"/>
              <a:gd name="connsiteX61" fmla="*/ 6370320 w 6672580"/>
              <a:gd name="connsiteY61" fmla="*/ 92287 h 4700693"/>
              <a:gd name="connsiteX62" fmla="*/ 6172200 w 6672580"/>
              <a:gd name="connsiteY62" fmla="*/ 215900 h 4700693"/>
              <a:gd name="connsiteX63" fmla="*/ 5991014 w 6672580"/>
              <a:gd name="connsiteY63" fmla="*/ 308187 h 4700693"/>
              <a:gd name="connsiteX64" fmla="*/ 5868247 w 6672580"/>
              <a:gd name="connsiteY64" fmla="*/ 178647 h 4700693"/>
              <a:gd name="connsiteX65" fmla="*/ 5720080 w 6672580"/>
              <a:gd name="connsiteY65" fmla="*/ 239607 h 4700693"/>
              <a:gd name="connsiteX66" fmla="*/ 5186680 w 6672580"/>
              <a:gd name="connsiteY66" fmla="*/ 800100 h 4700693"/>
              <a:gd name="connsiteX67" fmla="*/ 4730326 w 6672580"/>
              <a:gd name="connsiteY67" fmla="*/ 574040 h 4700693"/>
              <a:gd name="connsiteX68" fmla="*/ 4417060 w 6672580"/>
              <a:gd name="connsiteY68" fmla="*/ 425027 h 4700693"/>
              <a:gd name="connsiteX69" fmla="*/ 4117340 w 6672580"/>
              <a:gd name="connsiteY69" fmla="*/ 483447 h 4700693"/>
              <a:gd name="connsiteX70" fmla="*/ 3780366 w 6672580"/>
              <a:gd name="connsiteY70" fmla="*/ 101601 h 4700693"/>
              <a:gd name="connsiteX71" fmla="*/ 3202940 w 6672580"/>
              <a:gd name="connsiteY71" fmla="*/ 199813 h 4700693"/>
              <a:gd name="connsiteX72" fmla="*/ 3032760 w 6672580"/>
              <a:gd name="connsiteY72" fmla="*/ 225213 h 4700693"/>
              <a:gd name="connsiteX73" fmla="*/ 2913380 w 6672580"/>
              <a:gd name="connsiteY73" fmla="*/ 47414 h 4700693"/>
              <a:gd name="connsiteX74" fmla="*/ 2597573 w 6672580"/>
              <a:gd name="connsiteY74"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519855 w 6672580"/>
              <a:gd name="connsiteY29" fmla="*/ 2575560 h 4700693"/>
              <a:gd name="connsiteX30" fmla="*/ 392856 w 6672580"/>
              <a:gd name="connsiteY30" fmla="*/ 2719494 h 4700693"/>
              <a:gd name="connsiteX31" fmla="*/ 528322 w 6672580"/>
              <a:gd name="connsiteY31" fmla="*/ 2778761 h 4700693"/>
              <a:gd name="connsiteX32" fmla="*/ 401322 w 6672580"/>
              <a:gd name="connsiteY32" fmla="*/ 2973493 h 4700693"/>
              <a:gd name="connsiteX33" fmla="*/ 655322 w 6672580"/>
              <a:gd name="connsiteY33" fmla="*/ 3388360 h 4700693"/>
              <a:gd name="connsiteX34" fmla="*/ 816188 w 6672580"/>
              <a:gd name="connsiteY34" fmla="*/ 3456094 h 4700693"/>
              <a:gd name="connsiteX35" fmla="*/ 1087122 w 6672580"/>
              <a:gd name="connsiteY35" fmla="*/ 3659294 h 4700693"/>
              <a:gd name="connsiteX36" fmla="*/ 985521 w 6672580"/>
              <a:gd name="connsiteY36" fmla="*/ 4133428 h 4700693"/>
              <a:gd name="connsiteX37" fmla="*/ 1290322 w 6672580"/>
              <a:gd name="connsiteY37" fmla="*/ 4480560 h 4700693"/>
              <a:gd name="connsiteX38" fmla="*/ 1298789 w 6672580"/>
              <a:gd name="connsiteY38" fmla="*/ 4268894 h 4700693"/>
              <a:gd name="connsiteX39" fmla="*/ 1476588 w 6672580"/>
              <a:gd name="connsiteY39" fmla="*/ 4412827 h 4700693"/>
              <a:gd name="connsiteX40" fmla="*/ 1510455 w 6672580"/>
              <a:gd name="connsiteY40" fmla="*/ 4218094 h 4700693"/>
              <a:gd name="connsiteX41" fmla="*/ 1612055 w 6672580"/>
              <a:gd name="connsiteY41" fmla="*/ 4251960 h 4700693"/>
              <a:gd name="connsiteX42" fmla="*/ 1722122 w 6672580"/>
              <a:gd name="connsiteY42" fmla="*/ 4624494 h 4700693"/>
              <a:gd name="connsiteX43" fmla="*/ 2043856 w 6672580"/>
              <a:gd name="connsiteY43" fmla="*/ 4582160 h 4700693"/>
              <a:gd name="connsiteX44" fmla="*/ 2120055 w 6672580"/>
              <a:gd name="connsiteY44" fmla="*/ 4472094 h 4700693"/>
              <a:gd name="connsiteX45" fmla="*/ 2399456 w 6672580"/>
              <a:gd name="connsiteY45" fmla="*/ 4565227 h 4700693"/>
              <a:gd name="connsiteX46" fmla="*/ 3042921 w 6672580"/>
              <a:gd name="connsiteY46" fmla="*/ 4700693 h 4700693"/>
              <a:gd name="connsiteX47" fmla="*/ 3728722 w 6672580"/>
              <a:gd name="connsiteY47" fmla="*/ 4514427 h 4700693"/>
              <a:gd name="connsiteX48" fmla="*/ 4380655 w 6672580"/>
              <a:gd name="connsiteY48" fmla="*/ 4133427 h 4700693"/>
              <a:gd name="connsiteX49" fmla="*/ 4516122 w 6672580"/>
              <a:gd name="connsiteY49" fmla="*/ 3828628 h 4700693"/>
              <a:gd name="connsiteX50" fmla="*/ 5127413 w 6672580"/>
              <a:gd name="connsiteY50" fmla="*/ 3108960 h 4700693"/>
              <a:gd name="connsiteX51" fmla="*/ 5270500 w 6672580"/>
              <a:gd name="connsiteY51" fmla="*/ 2906607 h 4700693"/>
              <a:gd name="connsiteX52" fmla="*/ 5430520 w 6672580"/>
              <a:gd name="connsiteY52" fmla="*/ 2777067 h 4700693"/>
              <a:gd name="connsiteX53" fmla="*/ 5742940 w 6672580"/>
              <a:gd name="connsiteY53" fmla="*/ 2647527 h 4700693"/>
              <a:gd name="connsiteX54" fmla="*/ 5788660 w 6672580"/>
              <a:gd name="connsiteY54" fmla="*/ 2556087 h 4700693"/>
              <a:gd name="connsiteX55" fmla="*/ 5963920 w 6672580"/>
              <a:gd name="connsiteY55" fmla="*/ 2327487 h 4700693"/>
              <a:gd name="connsiteX56" fmla="*/ 6032500 w 6672580"/>
              <a:gd name="connsiteY56" fmla="*/ 2297007 h 4700693"/>
              <a:gd name="connsiteX57" fmla="*/ 6154420 w 6672580"/>
              <a:gd name="connsiteY57" fmla="*/ 2251287 h 4700693"/>
              <a:gd name="connsiteX58" fmla="*/ 6268720 w 6672580"/>
              <a:gd name="connsiteY58" fmla="*/ 2098887 h 4700693"/>
              <a:gd name="connsiteX59" fmla="*/ 6649720 w 6672580"/>
              <a:gd name="connsiteY59" fmla="*/ 1992207 h 4700693"/>
              <a:gd name="connsiteX60" fmla="*/ 6672580 w 6672580"/>
              <a:gd name="connsiteY60" fmla="*/ 1862667 h 4700693"/>
              <a:gd name="connsiteX61" fmla="*/ 6370320 w 6672580"/>
              <a:gd name="connsiteY61" fmla="*/ 92287 h 4700693"/>
              <a:gd name="connsiteX62" fmla="*/ 6172200 w 6672580"/>
              <a:gd name="connsiteY62" fmla="*/ 215900 h 4700693"/>
              <a:gd name="connsiteX63" fmla="*/ 5991014 w 6672580"/>
              <a:gd name="connsiteY63" fmla="*/ 308187 h 4700693"/>
              <a:gd name="connsiteX64" fmla="*/ 5868247 w 6672580"/>
              <a:gd name="connsiteY64" fmla="*/ 178647 h 4700693"/>
              <a:gd name="connsiteX65" fmla="*/ 5720080 w 6672580"/>
              <a:gd name="connsiteY65" fmla="*/ 239607 h 4700693"/>
              <a:gd name="connsiteX66" fmla="*/ 5186680 w 6672580"/>
              <a:gd name="connsiteY66" fmla="*/ 800100 h 4700693"/>
              <a:gd name="connsiteX67" fmla="*/ 4730326 w 6672580"/>
              <a:gd name="connsiteY67" fmla="*/ 574040 h 4700693"/>
              <a:gd name="connsiteX68" fmla="*/ 4417060 w 6672580"/>
              <a:gd name="connsiteY68" fmla="*/ 425027 h 4700693"/>
              <a:gd name="connsiteX69" fmla="*/ 4117340 w 6672580"/>
              <a:gd name="connsiteY69" fmla="*/ 483447 h 4700693"/>
              <a:gd name="connsiteX70" fmla="*/ 3780366 w 6672580"/>
              <a:gd name="connsiteY70" fmla="*/ 101601 h 4700693"/>
              <a:gd name="connsiteX71" fmla="*/ 3202940 w 6672580"/>
              <a:gd name="connsiteY71" fmla="*/ 199813 h 4700693"/>
              <a:gd name="connsiteX72" fmla="*/ 3032760 w 6672580"/>
              <a:gd name="connsiteY72" fmla="*/ 225213 h 4700693"/>
              <a:gd name="connsiteX73" fmla="*/ 2913380 w 6672580"/>
              <a:gd name="connsiteY73" fmla="*/ 47414 h 4700693"/>
              <a:gd name="connsiteX74" fmla="*/ 2597573 w 6672580"/>
              <a:gd name="connsiteY74"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519855 w 6672580"/>
              <a:gd name="connsiteY29" fmla="*/ 2575560 h 4700693"/>
              <a:gd name="connsiteX30" fmla="*/ 392856 w 6672580"/>
              <a:gd name="connsiteY30" fmla="*/ 2719494 h 4700693"/>
              <a:gd name="connsiteX31" fmla="*/ 528322 w 6672580"/>
              <a:gd name="connsiteY31" fmla="*/ 2778761 h 4700693"/>
              <a:gd name="connsiteX32" fmla="*/ 401322 w 6672580"/>
              <a:gd name="connsiteY32" fmla="*/ 2973493 h 4700693"/>
              <a:gd name="connsiteX33" fmla="*/ 655322 w 6672580"/>
              <a:gd name="connsiteY33" fmla="*/ 3388360 h 4700693"/>
              <a:gd name="connsiteX34" fmla="*/ 816188 w 6672580"/>
              <a:gd name="connsiteY34" fmla="*/ 3456094 h 4700693"/>
              <a:gd name="connsiteX35" fmla="*/ 1087122 w 6672580"/>
              <a:gd name="connsiteY35" fmla="*/ 3659294 h 4700693"/>
              <a:gd name="connsiteX36" fmla="*/ 985521 w 6672580"/>
              <a:gd name="connsiteY36" fmla="*/ 4133428 h 4700693"/>
              <a:gd name="connsiteX37" fmla="*/ 1290322 w 6672580"/>
              <a:gd name="connsiteY37" fmla="*/ 4480560 h 4700693"/>
              <a:gd name="connsiteX38" fmla="*/ 1298789 w 6672580"/>
              <a:gd name="connsiteY38" fmla="*/ 4268894 h 4700693"/>
              <a:gd name="connsiteX39" fmla="*/ 1476588 w 6672580"/>
              <a:gd name="connsiteY39" fmla="*/ 4412827 h 4700693"/>
              <a:gd name="connsiteX40" fmla="*/ 1510455 w 6672580"/>
              <a:gd name="connsiteY40" fmla="*/ 4218094 h 4700693"/>
              <a:gd name="connsiteX41" fmla="*/ 1612055 w 6672580"/>
              <a:gd name="connsiteY41" fmla="*/ 4251960 h 4700693"/>
              <a:gd name="connsiteX42" fmla="*/ 1722122 w 6672580"/>
              <a:gd name="connsiteY42" fmla="*/ 4624494 h 4700693"/>
              <a:gd name="connsiteX43" fmla="*/ 2043856 w 6672580"/>
              <a:gd name="connsiteY43" fmla="*/ 4582160 h 4700693"/>
              <a:gd name="connsiteX44" fmla="*/ 2120055 w 6672580"/>
              <a:gd name="connsiteY44" fmla="*/ 4472094 h 4700693"/>
              <a:gd name="connsiteX45" fmla="*/ 2399456 w 6672580"/>
              <a:gd name="connsiteY45" fmla="*/ 4565227 h 4700693"/>
              <a:gd name="connsiteX46" fmla="*/ 3042921 w 6672580"/>
              <a:gd name="connsiteY46" fmla="*/ 4700693 h 4700693"/>
              <a:gd name="connsiteX47" fmla="*/ 3728722 w 6672580"/>
              <a:gd name="connsiteY47" fmla="*/ 4514427 h 4700693"/>
              <a:gd name="connsiteX48" fmla="*/ 4380655 w 6672580"/>
              <a:gd name="connsiteY48" fmla="*/ 4133427 h 4700693"/>
              <a:gd name="connsiteX49" fmla="*/ 4516122 w 6672580"/>
              <a:gd name="connsiteY49" fmla="*/ 3828628 h 4700693"/>
              <a:gd name="connsiteX50" fmla="*/ 5127413 w 6672580"/>
              <a:gd name="connsiteY50" fmla="*/ 3108960 h 4700693"/>
              <a:gd name="connsiteX51" fmla="*/ 5270500 w 6672580"/>
              <a:gd name="connsiteY51" fmla="*/ 2906607 h 4700693"/>
              <a:gd name="connsiteX52" fmla="*/ 5430520 w 6672580"/>
              <a:gd name="connsiteY52" fmla="*/ 2777067 h 4700693"/>
              <a:gd name="connsiteX53" fmla="*/ 5742940 w 6672580"/>
              <a:gd name="connsiteY53" fmla="*/ 2647527 h 4700693"/>
              <a:gd name="connsiteX54" fmla="*/ 5788660 w 6672580"/>
              <a:gd name="connsiteY54" fmla="*/ 2556087 h 4700693"/>
              <a:gd name="connsiteX55" fmla="*/ 5963920 w 6672580"/>
              <a:gd name="connsiteY55" fmla="*/ 2327487 h 4700693"/>
              <a:gd name="connsiteX56" fmla="*/ 6032500 w 6672580"/>
              <a:gd name="connsiteY56" fmla="*/ 2297007 h 4700693"/>
              <a:gd name="connsiteX57" fmla="*/ 6154420 w 6672580"/>
              <a:gd name="connsiteY57" fmla="*/ 2251287 h 4700693"/>
              <a:gd name="connsiteX58" fmla="*/ 6268720 w 6672580"/>
              <a:gd name="connsiteY58" fmla="*/ 2098887 h 4700693"/>
              <a:gd name="connsiteX59" fmla="*/ 6649720 w 6672580"/>
              <a:gd name="connsiteY59" fmla="*/ 1992207 h 4700693"/>
              <a:gd name="connsiteX60" fmla="*/ 6672580 w 6672580"/>
              <a:gd name="connsiteY60" fmla="*/ 1862667 h 4700693"/>
              <a:gd name="connsiteX61" fmla="*/ 6370320 w 6672580"/>
              <a:gd name="connsiteY61" fmla="*/ 92287 h 4700693"/>
              <a:gd name="connsiteX62" fmla="*/ 6172200 w 6672580"/>
              <a:gd name="connsiteY62" fmla="*/ 215900 h 4700693"/>
              <a:gd name="connsiteX63" fmla="*/ 5991014 w 6672580"/>
              <a:gd name="connsiteY63" fmla="*/ 308187 h 4700693"/>
              <a:gd name="connsiteX64" fmla="*/ 5868247 w 6672580"/>
              <a:gd name="connsiteY64" fmla="*/ 178647 h 4700693"/>
              <a:gd name="connsiteX65" fmla="*/ 5720080 w 6672580"/>
              <a:gd name="connsiteY65" fmla="*/ 239607 h 4700693"/>
              <a:gd name="connsiteX66" fmla="*/ 5186680 w 6672580"/>
              <a:gd name="connsiteY66" fmla="*/ 800100 h 4700693"/>
              <a:gd name="connsiteX67" fmla="*/ 4730326 w 6672580"/>
              <a:gd name="connsiteY67" fmla="*/ 574040 h 4700693"/>
              <a:gd name="connsiteX68" fmla="*/ 4417060 w 6672580"/>
              <a:gd name="connsiteY68" fmla="*/ 425027 h 4700693"/>
              <a:gd name="connsiteX69" fmla="*/ 4117340 w 6672580"/>
              <a:gd name="connsiteY69" fmla="*/ 483447 h 4700693"/>
              <a:gd name="connsiteX70" fmla="*/ 3780366 w 6672580"/>
              <a:gd name="connsiteY70" fmla="*/ 101601 h 4700693"/>
              <a:gd name="connsiteX71" fmla="*/ 3202940 w 6672580"/>
              <a:gd name="connsiteY71" fmla="*/ 199813 h 4700693"/>
              <a:gd name="connsiteX72" fmla="*/ 3032760 w 6672580"/>
              <a:gd name="connsiteY72" fmla="*/ 225213 h 4700693"/>
              <a:gd name="connsiteX73" fmla="*/ 2913380 w 6672580"/>
              <a:gd name="connsiteY73" fmla="*/ 47414 h 4700693"/>
              <a:gd name="connsiteX74" fmla="*/ 2597573 w 6672580"/>
              <a:gd name="connsiteY74"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519855 w 6672580"/>
              <a:gd name="connsiteY29" fmla="*/ 2575560 h 4700693"/>
              <a:gd name="connsiteX30" fmla="*/ 392856 w 6672580"/>
              <a:gd name="connsiteY30" fmla="*/ 2719494 h 4700693"/>
              <a:gd name="connsiteX31" fmla="*/ 528322 w 6672580"/>
              <a:gd name="connsiteY31" fmla="*/ 2778761 h 4700693"/>
              <a:gd name="connsiteX32" fmla="*/ 401322 w 6672580"/>
              <a:gd name="connsiteY32" fmla="*/ 2973493 h 4700693"/>
              <a:gd name="connsiteX33" fmla="*/ 655322 w 6672580"/>
              <a:gd name="connsiteY33" fmla="*/ 3388360 h 4700693"/>
              <a:gd name="connsiteX34" fmla="*/ 816188 w 6672580"/>
              <a:gd name="connsiteY34" fmla="*/ 3456094 h 4700693"/>
              <a:gd name="connsiteX35" fmla="*/ 1087122 w 6672580"/>
              <a:gd name="connsiteY35" fmla="*/ 3659294 h 4700693"/>
              <a:gd name="connsiteX36" fmla="*/ 985521 w 6672580"/>
              <a:gd name="connsiteY36" fmla="*/ 4133428 h 4700693"/>
              <a:gd name="connsiteX37" fmla="*/ 1290322 w 6672580"/>
              <a:gd name="connsiteY37" fmla="*/ 4480560 h 4700693"/>
              <a:gd name="connsiteX38" fmla="*/ 1298789 w 6672580"/>
              <a:gd name="connsiteY38" fmla="*/ 4268894 h 4700693"/>
              <a:gd name="connsiteX39" fmla="*/ 1476588 w 6672580"/>
              <a:gd name="connsiteY39" fmla="*/ 4412827 h 4700693"/>
              <a:gd name="connsiteX40" fmla="*/ 1510455 w 6672580"/>
              <a:gd name="connsiteY40" fmla="*/ 4218094 h 4700693"/>
              <a:gd name="connsiteX41" fmla="*/ 1612055 w 6672580"/>
              <a:gd name="connsiteY41" fmla="*/ 4251960 h 4700693"/>
              <a:gd name="connsiteX42" fmla="*/ 1722122 w 6672580"/>
              <a:gd name="connsiteY42" fmla="*/ 4624494 h 4700693"/>
              <a:gd name="connsiteX43" fmla="*/ 2043856 w 6672580"/>
              <a:gd name="connsiteY43" fmla="*/ 4582160 h 4700693"/>
              <a:gd name="connsiteX44" fmla="*/ 2120055 w 6672580"/>
              <a:gd name="connsiteY44" fmla="*/ 4472094 h 4700693"/>
              <a:gd name="connsiteX45" fmla="*/ 2399456 w 6672580"/>
              <a:gd name="connsiteY45" fmla="*/ 4565227 h 4700693"/>
              <a:gd name="connsiteX46" fmla="*/ 3042921 w 6672580"/>
              <a:gd name="connsiteY46" fmla="*/ 4700693 h 4700693"/>
              <a:gd name="connsiteX47" fmla="*/ 3728722 w 6672580"/>
              <a:gd name="connsiteY47" fmla="*/ 4514427 h 4700693"/>
              <a:gd name="connsiteX48" fmla="*/ 4380655 w 6672580"/>
              <a:gd name="connsiteY48" fmla="*/ 4133427 h 4700693"/>
              <a:gd name="connsiteX49" fmla="*/ 4516122 w 6672580"/>
              <a:gd name="connsiteY49" fmla="*/ 3828628 h 4700693"/>
              <a:gd name="connsiteX50" fmla="*/ 5127413 w 6672580"/>
              <a:gd name="connsiteY50" fmla="*/ 3108960 h 4700693"/>
              <a:gd name="connsiteX51" fmla="*/ 5270500 w 6672580"/>
              <a:gd name="connsiteY51" fmla="*/ 2906607 h 4700693"/>
              <a:gd name="connsiteX52" fmla="*/ 5430520 w 6672580"/>
              <a:gd name="connsiteY52" fmla="*/ 2777067 h 4700693"/>
              <a:gd name="connsiteX53" fmla="*/ 5742940 w 6672580"/>
              <a:gd name="connsiteY53" fmla="*/ 2647527 h 4700693"/>
              <a:gd name="connsiteX54" fmla="*/ 5788660 w 6672580"/>
              <a:gd name="connsiteY54" fmla="*/ 2556087 h 4700693"/>
              <a:gd name="connsiteX55" fmla="*/ 5963920 w 6672580"/>
              <a:gd name="connsiteY55" fmla="*/ 2327487 h 4700693"/>
              <a:gd name="connsiteX56" fmla="*/ 6032500 w 6672580"/>
              <a:gd name="connsiteY56" fmla="*/ 2297007 h 4700693"/>
              <a:gd name="connsiteX57" fmla="*/ 6154420 w 6672580"/>
              <a:gd name="connsiteY57" fmla="*/ 2251287 h 4700693"/>
              <a:gd name="connsiteX58" fmla="*/ 6268720 w 6672580"/>
              <a:gd name="connsiteY58" fmla="*/ 2098887 h 4700693"/>
              <a:gd name="connsiteX59" fmla="*/ 6649720 w 6672580"/>
              <a:gd name="connsiteY59" fmla="*/ 1992207 h 4700693"/>
              <a:gd name="connsiteX60" fmla="*/ 6672580 w 6672580"/>
              <a:gd name="connsiteY60" fmla="*/ 1862667 h 4700693"/>
              <a:gd name="connsiteX61" fmla="*/ 6370320 w 6672580"/>
              <a:gd name="connsiteY61" fmla="*/ 92287 h 4700693"/>
              <a:gd name="connsiteX62" fmla="*/ 6172200 w 6672580"/>
              <a:gd name="connsiteY62" fmla="*/ 215900 h 4700693"/>
              <a:gd name="connsiteX63" fmla="*/ 5991014 w 6672580"/>
              <a:gd name="connsiteY63" fmla="*/ 308187 h 4700693"/>
              <a:gd name="connsiteX64" fmla="*/ 5868247 w 6672580"/>
              <a:gd name="connsiteY64" fmla="*/ 178647 h 4700693"/>
              <a:gd name="connsiteX65" fmla="*/ 5720080 w 6672580"/>
              <a:gd name="connsiteY65" fmla="*/ 239607 h 4700693"/>
              <a:gd name="connsiteX66" fmla="*/ 5186680 w 6672580"/>
              <a:gd name="connsiteY66" fmla="*/ 800100 h 4700693"/>
              <a:gd name="connsiteX67" fmla="*/ 4730326 w 6672580"/>
              <a:gd name="connsiteY67" fmla="*/ 574040 h 4700693"/>
              <a:gd name="connsiteX68" fmla="*/ 4417060 w 6672580"/>
              <a:gd name="connsiteY68" fmla="*/ 425027 h 4700693"/>
              <a:gd name="connsiteX69" fmla="*/ 4117340 w 6672580"/>
              <a:gd name="connsiteY69" fmla="*/ 483447 h 4700693"/>
              <a:gd name="connsiteX70" fmla="*/ 3780366 w 6672580"/>
              <a:gd name="connsiteY70" fmla="*/ 101601 h 4700693"/>
              <a:gd name="connsiteX71" fmla="*/ 3202940 w 6672580"/>
              <a:gd name="connsiteY71" fmla="*/ 199813 h 4700693"/>
              <a:gd name="connsiteX72" fmla="*/ 3032760 w 6672580"/>
              <a:gd name="connsiteY72" fmla="*/ 225213 h 4700693"/>
              <a:gd name="connsiteX73" fmla="*/ 2913380 w 6672580"/>
              <a:gd name="connsiteY73" fmla="*/ 47414 h 4700693"/>
              <a:gd name="connsiteX74" fmla="*/ 2597573 w 6672580"/>
              <a:gd name="connsiteY74"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519855 w 6672580"/>
              <a:gd name="connsiteY29" fmla="*/ 2575560 h 4700693"/>
              <a:gd name="connsiteX30" fmla="*/ 392856 w 6672580"/>
              <a:gd name="connsiteY30" fmla="*/ 2719494 h 4700693"/>
              <a:gd name="connsiteX31" fmla="*/ 528322 w 6672580"/>
              <a:gd name="connsiteY31" fmla="*/ 2778761 h 4700693"/>
              <a:gd name="connsiteX32" fmla="*/ 401322 w 6672580"/>
              <a:gd name="connsiteY32" fmla="*/ 2973493 h 4700693"/>
              <a:gd name="connsiteX33" fmla="*/ 655322 w 6672580"/>
              <a:gd name="connsiteY33" fmla="*/ 3388360 h 4700693"/>
              <a:gd name="connsiteX34" fmla="*/ 816188 w 6672580"/>
              <a:gd name="connsiteY34" fmla="*/ 3456094 h 4700693"/>
              <a:gd name="connsiteX35" fmla="*/ 1087122 w 6672580"/>
              <a:gd name="connsiteY35" fmla="*/ 3659294 h 4700693"/>
              <a:gd name="connsiteX36" fmla="*/ 985521 w 6672580"/>
              <a:gd name="connsiteY36" fmla="*/ 4133428 h 4700693"/>
              <a:gd name="connsiteX37" fmla="*/ 1137922 w 6672580"/>
              <a:gd name="connsiteY37" fmla="*/ 4531360 h 4700693"/>
              <a:gd name="connsiteX38" fmla="*/ 1298789 w 6672580"/>
              <a:gd name="connsiteY38" fmla="*/ 4268894 h 4700693"/>
              <a:gd name="connsiteX39" fmla="*/ 1476588 w 6672580"/>
              <a:gd name="connsiteY39" fmla="*/ 4412827 h 4700693"/>
              <a:gd name="connsiteX40" fmla="*/ 1510455 w 6672580"/>
              <a:gd name="connsiteY40" fmla="*/ 4218094 h 4700693"/>
              <a:gd name="connsiteX41" fmla="*/ 1612055 w 6672580"/>
              <a:gd name="connsiteY41" fmla="*/ 4251960 h 4700693"/>
              <a:gd name="connsiteX42" fmla="*/ 1722122 w 6672580"/>
              <a:gd name="connsiteY42" fmla="*/ 4624494 h 4700693"/>
              <a:gd name="connsiteX43" fmla="*/ 2043856 w 6672580"/>
              <a:gd name="connsiteY43" fmla="*/ 4582160 h 4700693"/>
              <a:gd name="connsiteX44" fmla="*/ 2120055 w 6672580"/>
              <a:gd name="connsiteY44" fmla="*/ 4472094 h 4700693"/>
              <a:gd name="connsiteX45" fmla="*/ 2399456 w 6672580"/>
              <a:gd name="connsiteY45" fmla="*/ 4565227 h 4700693"/>
              <a:gd name="connsiteX46" fmla="*/ 3042921 w 6672580"/>
              <a:gd name="connsiteY46" fmla="*/ 4700693 h 4700693"/>
              <a:gd name="connsiteX47" fmla="*/ 3728722 w 6672580"/>
              <a:gd name="connsiteY47" fmla="*/ 4514427 h 4700693"/>
              <a:gd name="connsiteX48" fmla="*/ 4380655 w 6672580"/>
              <a:gd name="connsiteY48" fmla="*/ 4133427 h 4700693"/>
              <a:gd name="connsiteX49" fmla="*/ 4516122 w 6672580"/>
              <a:gd name="connsiteY49" fmla="*/ 3828628 h 4700693"/>
              <a:gd name="connsiteX50" fmla="*/ 5127413 w 6672580"/>
              <a:gd name="connsiteY50" fmla="*/ 3108960 h 4700693"/>
              <a:gd name="connsiteX51" fmla="*/ 5270500 w 6672580"/>
              <a:gd name="connsiteY51" fmla="*/ 2906607 h 4700693"/>
              <a:gd name="connsiteX52" fmla="*/ 5430520 w 6672580"/>
              <a:gd name="connsiteY52" fmla="*/ 2777067 h 4700693"/>
              <a:gd name="connsiteX53" fmla="*/ 5742940 w 6672580"/>
              <a:gd name="connsiteY53" fmla="*/ 2647527 h 4700693"/>
              <a:gd name="connsiteX54" fmla="*/ 5788660 w 6672580"/>
              <a:gd name="connsiteY54" fmla="*/ 2556087 h 4700693"/>
              <a:gd name="connsiteX55" fmla="*/ 5963920 w 6672580"/>
              <a:gd name="connsiteY55" fmla="*/ 2327487 h 4700693"/>
              <a:gd name="connsiteX56" fmla="*/ 6032500 w 6672580"/>
              <a:gd name="connsiteY56" fmla="*/ 2297007 h 4700693"/>
              <a:gd name="connsiteX57" fmla="*/ 6154420 w 6672580"/>
              <a:gd name="connsiteY57" fmla="*/ 2251287 h 4700693"/>
              <a:gd name="connsiteX58" fmla="*/ 6268720 w 6672580"/>
              <a:gd name="connsiteY58" fmla="*/ 2098887 h 4700693"/>
              <a:gd name="connsiteX59" fmla="*/ 6649720 w 6672580"/>
              <a:gd name="connsiteY59" fmla="*/ 1992207 h 4700693"/>
              <a:gd name="connsiteX60" fmla="*/ 6672580 w 6672580"/>
              <a:gd name="connsiteY60" fmla="*/ 1862667 h 4700693"/>
              <a:gd name="connsiteX61" fmla="*/ 6370320 w 6672580"/>
              <a:gd name="connsiteY61" fmla="*/ 92287 h 4700693"/>
              <a:gd name="connsiteX62" fmla="*/ 6172200 w 6672580"/>
              <a:gd name="connsiteY62" fmla="*/ 215900 h 4700693"/>
              <a:gd name="connsiteX63" fmla="*/ 5991014 w 6672580"/>
              <a:gd name="connsiteY63" fmla="*/ 308187 h 4700693"/>
              <a:gd name="connsiteX64" fmla="*/ 5868247 w 6672580"/>
              <a:gd name="connsiteY64" fmla="*/ 178647 h 4700693"/>
              <a:gd name="connsiteX65" fmla="*/ 5720080 w 6672580"/>
              <a:gd name="connsiteY65" fmla="*/ 239607 h 4700693"/>
              <a:gd name="connsiteX66" fmla="*/ 5186680 w 6672580"/>
              <a:gd name="connsiteY66" fmla="*/ 800100 h 4700693"/>
              <a:gd name="connsiteX67" fmla="*/ 4730326 w 6672580"/>
              <a:gd name="connsiteY67" fmla="*/ 574040 h 4700693"/>
              <a:gd name="connsiteX68" fmla="*/ 4417060 w 6672580"/>
              <a:gd name="connsiteY68" fmla="*/ 425027 h 4700693"/>
              <a:gd name="connsiteX69" fmla="*/ 4117340 w 6672580"/>
              <a:gd name="connsiteY69" fmla="*/ 483447 h 4700693"/>
              <a:gd name="connsiteX70" fmla="*/ 3780366 w 6672580"/>
              <a:gd name="connsiteY70" fmla="*/ 101601 h 4700693"/>
              <a:gd name="connsiteX71" fmla="*/ 3202940 w 6672580"/>
              <a:gd name="connsiteY71" fmla="*/ 199813 h 4700693"/>
              <a:gd name="connsiteX72" fmla="*/ 3032760 w 6672580"/>
              <a:gd name="connsiteY72" fmla="*/ 225213 h 4700693"/>
              <a:gd name="connsiteX73" fmla="*/ 2913380 w 6672580"/>
              <a:gd name="connsiteY73" fmla="*/ 47414 h 4700693"/>
              <a:gd name="connsiteX74" fmla="*/ 2597573 w 6672580"/>
              <a:gd name="connsiteY74" fmla="*/ 66041 h 4700693"/>
              <a:gd name="connsiteX0" fmla="*/ 2597573 w 6833447"/>
              <a:gd name="connsiteY0" fmla="*/ 66041 h 4700693"/>
              <a:gd name="connsiteX1" fmla="*/ 2355427 w 6833447"/>
              <a:gd name="connsiteY1" fmla="*/ 6774 h 4700693"/>
              <a:gd name="connsiteX2" fmla="*/ 2143760 w 6833447"/>
              <a:gd name="connsiteY2" fmla="*/ 132927 h 4700693"/>
              <a:gd name="connsiteX3" fmla="*/ 1963420 w 6833447"/>
              <a:gd name="connsiteY3" fmla="*/ 0 h 4700693"/>
              <a:gd name="connsiteX4" fmla="*/ 1447800 w 6833447"/>
              <a:gd name="connsiteY4" fmla="*/ 176953 h 4700693"/>
              <a:gd name="connsiteX5" fmla="*/ 1181947 w 6833447"/>
              <a:gd name="connsiteY5" fmla="*/ 121074 h 4700693"/>
              <a:gd name="connsiteX6" fmla="*/ 497840 w 6833447"/>
              <a:gd name="connsiteY6" fmla="*/ 121074 h 4700693"/>
              <a:gd name="connsiteX7" fmla="*/ 536787 w 6833447"/>
              <a:gd name="connsiteY7" fmla="*/ 425027 h 4700693"/>
              <a:gd name="connsiteX8" fmla="*/ 894080 w 6833447"/>
              <a:gd name="connsiteY8" fmla="*/ 626533 h 4700693"/>
              <a:gd name="connsiteX9" fmla="*/ 456353 w 6833447"/>
              <a:gd name="connsiteY9" fmla="*/ 1125220 h 4700693"/>
              <a:gd name="connsiteX10" fmla="*/ 372533 w 6833447"/>
              <a:gd name="connsiteY10" fmla="*/ 1281007 h 4700693"/>
              <a:gd name="connsiteX11" fmla="*/ 0 w 6833447"/>
              <a:gd name="connsiteY11" fmla="*/ 1700107 h 4700693"/>
              <a:gd name="connsiteX12" fmla="*/ 115994 w 6833447"/>
              <a:gd name="connsiteY12" fmla="*/ 2127674 h 4700693"/>
              <a:gd name="connsiteX13" fmla="*/ 261620 w 6833447"/>
              <a:gd name="connsiteY13" fmla="*/ 2368974 h 4700693"/>
              <a:gd name="connsiteX14" fmla="*/ 540173 w 6833447"/>
              <a:gd name="connsiteY14" fmla="*/ 1934633 h 4700693"/>
              <a:gd name="connsiteX15" fmla="*/ 620606 w 6833447"/>
              <a:gd name="connsiteY15" fmla="*/ 1888914 h 4700693"/>
              <a:gd name="connsiteX16" fmla="*/ 645160 w 6833447"/>
              <a:gd name="connsiteY16" fmla="*/ 1595120 h 4700693"/>
              <a:gd name="connsiteX17" fmla="*/ 443655 w 6833447"/>
              <a:gd name="connsiteY17" fmla="*/ 1542627 h 4700693"/>
              <a:gd name="connsiteX18" fmla="*/ 553722 w 6833447"/>
              <a:gd name="connsiteY18" fmla="*/ 1314027 h 4700693"/>
              <a:gd name="connsiteX19" fmla="*/ 773856 w 6833447"/>
              <a:gd name="connsiteY19" fmla="*/ 1347893 h 4700693"/>
              <a:gd name="connsiteX20" fmla="*/ 1247989 w 6833447"/>
              <a:gd name="connsiteY20" fmla="*/ 1246293 h 4700693"/>
              <a:gd name="connsiteX21" fmla="*/ 1586655 w 6833447"/>
              <a:gd name="connsiteY21" fmla="*/ 933027 h 4700693"/>
              <a:gd name="connsiteX22" fmla="*/ 1679789 w 6833447"/>
              <a:gd name="connsiteY22" fmla="*/ 1026160 h 4700693"/>
              <a:gd name="connsiteX23" fmla="*/ 1366522 w 6833447"/>
              <a:gd name="connsiteY23" fmla="*/ 1280161 h 4700693"/>
              <a:gd name="connsiteX24" fmla="*/ 883922 w 6833447"/>
              <a:gd name="connsiteY24" fmla="*/ 1593427 h 4700693"/>
              <a:gd name="connsiteX25" fmla="*/ 782322 w 6833447"/>
              <a:gd name="connsiteY25" fmla="*/ 1822027 h 4700693"/>
              <a:gd name="connsiteX26" fmla="*/ 926254 w 6833447"/>
              <a:gd name="connsiteY26" fmla="*/ 2067561 h 4700693"/>
              <a:gd name="connsiteX27" fmla="*/ 756922 w 6833447"/>
              <a:gd name="connsiteY27" fmla="*/ 2262293 h 4700693"/>
              <a:gd name="connsiteX28" fmla="*/ 612989 w 6833447"/>
              <a:gd name="connsiteY28" fmla="*/ 2270760 h 4700693"/>
              <a:gd name="connsiteX29" fmla="*/ 519855 w 6833447"/>
              <a:gd name="connsiteY29" fmla="*/ 2575560 h 4700693"/>
              <a:gd name="connsiteX30" fmla="*/ 392856 w 6833447"/>
              <a:gd name="connsiteY30" fmla="*/ 2719494 h 4700693"/>
              <a:gd name="connsiteX31" fmla="*/ 528322 w 6833447"/>
              <a:gd name="connsiteY31" fmla="*/ 2778761 h 4700693"/>
              <a:gd name="connsiteX32" fmla="*/ 401322 w 6833447"/>
              <a:gd name="connsiteY32" fmla="*/ 2973493 h 4700693"/>
              <a:gd name="connsiteX33" fmla="*/ 655322 w 6833447"/>
              <a:gd name="connsiteY33" fmla="*/ 3388360 h 4700693"/>
              <a:gd name="connsiteX34" fmla="*/ 816188 w 6833447"/>
              <a:gd name="connsiteY34" fmla="*/ 3456094 h 4700693"/>
              <a:gd name="connsiteX35" fmla="*/ 1087122 w 6833447"/>
              <a:gd name="connsiteY35" fmla="*/ 3659294 h 4700693"/>
              <a:gd name="connsiteX36" fmla="*/ 985521 w 6833447"/>
              <a:gd name="connsiteY36" fmla="*/ 4133428 h 4700693"/>
              <a:gd name="connsiteX37" fmla="*/ 1137922 w 6833447"/>
              <a:gd name="connsiteY37" fmla="*/ 4531360 h 4700693"/>
              <a:gd name="connsiteX38" fmla="*/ 1298789 w 6833447"/>
              <a:gd name="connsiteY38" fmla="*/ 4268894 h 4700693"/>
              <a:gd name="connsiteX39" fmla="*/ 1476588 w 6833447"/>
              <a:gd name="connsiteY39" fmla="*/ 4412827 h 4700693"/>
              <a:gd name="connsiteX40" fmla="*/ 1510455 w 6833447"/>
              <a:gd name="connsiteY40" fmla="*/ 4218094 h 4700693"/>
              <a:gd name="connsiteX41" fmla="*/ 1612055 w 6833447"/>
              <a:gd name="connsiteY41" fmla="*/ 4251960 h 4700693"/>
              <a:gd name="connsiteX42" fmla="*/ 1722122 w 6833447"/>
              <a:gd name="connsiteY42" fmla="*/ 4624494 h 4700693"/>
              <a:gd name="connsiteX43" fmla="*/ 2043856 w 6833447"/>
              <a:gd name="connsiteY43" fmla="*/ 4582160 h 4700693"/>
              <a:gd name="connsiteX44" fmla="*/ 2120055 w 6833447"/>
              <a:gd name="connsiteY44" fmla="*/ 4472094 h 4700693"/>
              <a:gd name="connsiteX45" fmla="*/ 2399456 w 6833447"/>
              <a:gd name="connsiteY45" fmla="*/ 4565227 h 4700693"/>
              <a:gd name="connsiteX46" fmla="*/ 3042921 w 6833447"/>
              <a:gd name="connsiteY46" fmla="*/ 4700693 h 4700693"/>
              <a:gd name="connsiteX47" fmla="*/ 3728722 w 6833447"/>
              <a:gd name="connsiteY47" fmla="*/ 4514427 h 4700693"/>
              <a:gd name="connsiteX48" fmla="*/ 4380655 w 6833447"/>
              <a:gd name="connsiteY48" fmla="*/ 4133427 h 4700693"/>
              <a:gd name="connsiteX49" fmla="*/ 4516122 w 6833447"/>
              <a:gd name="connsiteY49" fmla="*/ 3828628 h 4700693"/>
              <a:gd name="connsiteX50" fmla="*/ 5127413 w 6833447"/>
              <a:gd name="connsiteY50" fmla="*/ 3108960 h 4700693"/>
              <a:gd name="connsiteX51" fmla="*/ 5270500 w 6833447"/>
              <a:gd name="connsiteY51" fmla="*/ 2906607 h 4700693"/>
              <a:gd name="connsiteX52" fmla="*/ 5430520 w 6833447"/>
              <a:gd name="connsiteY52" fmla="*/ 2777067 h 4700693"/>
              <a:gd name="connsiteX53" fmla="*/ 5742940 w 6833447"/>
              <a:gd name="connsiteY53" fmla="*/ 2647527 h 4700693"/>
              <a:gd name="connsiteX54" fmla="*/ 5788660 w 6833447"/>
              <a:gd name="connsiteY54" fmla="*/ 2556087 h 4700693"/>
              <a:gd name="connsiteX55" fmla="*/ 5963920 w 6833447"/>
              <a:gd name="connsiteY55" fmla="*/ 2327487 h 4700693"/>
              <a:gd name="connsiteX56" fmla="*/ 6032500 w 6833447"/>
              <a:gd name="connsiteY56" fmla="*/ 2297007 h 4700693"/>
              <a:gd name="connsiteX57" fmla="*/ 6154420 w 6833447"/>
              <a:gd name="connsiteY57" fmla="*/ 2251287 h 4700693"/>
              <a:gd name="connsiteX58" fmla="*/ 6268720 w 6833447"/>
              <a:gd name="connsiteY58" fmla="*/ 2098887 h 4700693"/>
              <a:gd name="connsiteX59" fmla="*/ 6649720 w 6833447"/>
              <a:gd name="connsiteY59" fmla="*/ 1992207 h 4700693"/>
              <a:gd name="connsiteX60" fmla="*/ 6833447 w 6833447"/>
              <a:gd name="connsiteY60" fmla="*/ 601134 h 4700693"/>
              <a:gd name="connsiteX61" fmla="*/ 6370320 w 6833447"/>
              <a:gd name="connsiteY61" fmla="*/ 92287 h 4700693"/>
              <a:gd name="connsiteX62" fmla="*/ 6172200 w 6833447"/>
              <a:gd name="connsiteY62" fmla="*/ 215900 h 4700693"/>
              <a:gd name="connsiteX63" fmla="*/ 5991014 w 6833447"/>
              <a:gd name="connsiteY63" fmla="*/ 308187 h 4700693"/>
              <a:gd name="connsiteX64" fmla="*/ 5868247 w 6833447"/>
              <a:gd name="connsiteY64" fmla="*/ 178647 h 4700693"/>
              <a:gd name="connsiteX65" fmla="*/ 5720080 w 6833447"/>
              <a:gd name="connsiteY65" fmla="*/ 239607 h 4700693"/>
              <a:gd name="connsiteX66" fmla="*/ 5186680 w 6833447"/>
              <a:gd name="connsiteY66" fmla="*/ 800100 h 4700693"/>
              <a:gd name="connsiteX67" fmla="*/ 4730326 w 6833447"/>
              <a:gd name="connsiteY67" fmla="*/ 574040 h 4700693"/>
              <a:gd name="connsiteX68" fmla="*/ 4417060 w 6833447"/>
              <a:gd name="connsiteY68" fmla="*/ 425027 h 4700693"/>
              <a:gd name="connsiteX69" fmla="*/ 4117340 w 6833447"/>
              <a:gd name="connsiteY69" fmla="*/ 483447 h 4700693"/>
              <a:gd name="connsiteX70" fmla="*/ 3780366 w 6833447"/>
              <a:gd name="connsiteY70" fmla="*/ 101601 h 4700693"/>
              <a:gd name="connsiteX71" fmla="*/ 3202940 w 6833447"/>
              <a:gd name="connsiteY71" fmla="*/ 199813 h 4700693"/>
              <a:gd name="connsiteX72" fmla="*/ 3032760 w 6833447"/>
              <a:gd name="connsiteY72" fmla="*/ 225213 h 4700693"/>
              <a:gd name="connsiteX73" fmla="*/ 2913380 w 6833447"/>
              <a:gd name="connsiteY73" fmla="*/ 47414 h 4700693"/>
              <a:gd name="connsiteX74" fmla="*/ 2597573 w 6833447"/>
              <a:gd name="connsiteY74" fmla="*/ 66041 h 4700693"/>
              <a:gd name="connsiteX0" fmla="*/ 2597573 w 6833447"/>
              <a:gd name="connsiteY0" fmla="*/ 66041 h 4700693"/>
              <a:gd name="connsiteX1" fmla="*/ 2355427 w 6833447"/>
              <a:gd name="connsiteY1" fmla="*/ 6774 h 4700693"/>
              <a:gd name="connsiteX2" fmla="*/ 2143760 w 6833447"/>
              <a:gd name="connsiteY2" fmla="*/ 132927 h 4700693"/>
              <a:gd name="connsiteX3" fmla="*/ 1963420 w 6833447"/>
              <a:gd name="connsiteY3" fmla="*/ 0 h 4700693"/>
              <a:gd name="connsiteX4" fmla="*/ 1447800 w 6833447"/>
              <a:gd name="connsiteY4" fmla="*/ 176953 h 4700693"/>
              <a:gd name="connsiteX5" fmla="*/ 1181947 w 6833447"/>
              <a:gd name="connsiteY5" fmla="*/ 121074 h 4700693"/>
              <a:gd name="connsiteX6" fmla="*/ 497840 w 6833447"/>
              <a:gd name="connsiteY6" fmla="*/ 121074 h 4700693"/>
              <a:gd name="connsiteX7" fmla="*/ 536787 w 6833447"/>
              <a:gd name="connsiteY7" fmla="*/ 425027 h 4700693"/>
              <a:gd name="connsiteX8" fmla="*/ 894080 w 6833447"/>
              <a:gd name="connsiteY8" fmla="*/ 626533 h 4700693"/>
              <a:gd name="connsiteX9" fmla="*/ 456353 w 6833447"/>
              <a:gd name="connsiteY9" fmla="*/ 1125220 h 4700693"/>
              <a:gd name="connsiteX10" fmla="*/ 372533 w 6833447"/>
              <a:gd name="connsiteY10" fmla="*/ 1281007 h 4700693"/>
              <a:gd name="connsiteX11" fmla="*/ 0 w 6833447"/>
              <a:gd name="connsiteY11" fmla="*/ 1700107 h 4700693"/>
              <a:gd name="connsiteX12" fmla="*/ 115994 w 6833447"/>
              <a:gd name="connsiteY12" fmla="*/ 2127674 h 4700693"/>
              <a:gd name="connsiteX13" fmla="*/ 261620 w 6833447"/>
              <a:gd name="connsiteY13" fmla="*/ 2368974 h 4700693"/>
              <a:gd name="connsiteX14" fmla="*/ 540173 w 6833447"/>
              <a:gd name="connsiteY14" fmla="*/ 1934633 h 4700693"/>
              <a:gd name="connsiteX15" fmla="*/ 620606 w 6833447"/>
              <a:gd name="connsiteY15" fmla="*/ 1888914 h 4700693"/>
              <a:gd name="connsiteX16" fmla="*/ 645160 w 6833447"/>
              <a:gd name="connsiteY16" fmla="*/ 1595120 h 4700693"/>
              <a:gd name="connsiteX17" fmla="*/ 443655 w 6833447"/>
              <a:gd name="connsiteY17" fmla="*/ 1542627 h 4700693"/>
              <a:gd name="connsiteX18" fmla="*/ 553722 w 6833447"/>
              <a:gd name="connsiteY18" fmla="*/ 1314027 h 4700693"/>
              <a:gd name="connsiteX19" fmla="*/ 773856 w 6833447"/>
              <a:gd name="connsiteY19" fmla="*/ 1347893 h 4700693"/>
              <a:gd name="connsiteX20" fmla="*/ 1247989 w 6833447"/>
              <a:gd name="connsiteY20" fmla="*/ 1246293 h 4700693"/>
              <a:gd name="connsiteX21" fmla="*/ 1586655 w 6833447"/>
              <a:gd name="connsiteY21" fmla="*/ 933027 h 4700693"/>
              <a:gd name="connsiteX22" fmla="*/ 1679789 w 6833447"/>
              <a:gd name="connsiteY22" fmla="*/ 1026160 h 4700693"/>
              <a:gd name="connsiteX23" fmla="*/ 1366522 w 6833447"/>
              <a:gd name="connsiteY23" fmla="*/ 1280161 h 4700693"/>
              <a:gd name="connsiteX24" fmla="*/ 883922 w 6833447"/>
              <a:gd name="connsiteY24" fmla="*/ 1593427 h 4700693"/>
              <a:gd name="connsiteX25" fmla="*/ 782322 w 6833447"/>
              <a:gd name="connsiteY25" fmla="*/ 1822027 h 4700693"/>
              <a:gd name="connsiteX26" fmla="*/ 926254 w 6833447"/>
              <a:gd name="connsiteY26" fmla="*/ 2067561 h 4700693"/>
              <a:gd name="connsiteX27" fmla="*/ 756922 w 6833447"/>
              <a:gd name="connsiteY27" fmla="*/ 2262293 h 4700693"/>
              <a:gd name="connsiteX28" fmla="*/ 612989 w 6833447"/>
              <a:gd name="connsiteY28" fmla="*/ 2270760 h 4700693"/>
              <a:gd name="connsiteX29" fmla="*/ 519855 w 6833447"/>
              <a:gd name="connsiteY29" fmla="*/ 2575560 h 4700693"/>
              <a:gd name="connsiteX30" fmla="*/ 392856 w 6833447"/>
              <a:gd name="connsiteY30" fmla="*/ 2719494 h 4700693"/>
              <a:gd name="connsiteX31" fmla="*/ 528322 w 6833447"/>
              <a:gd name="connsiteY31" fmla="*/ 2778761 h 4700693"/>
              <a:gd name="connsiteX32" fmla="*/ 401322 w 6833447"/>
              <a:gd name="connsiteY32" fmla="*/ 2973493 h 4700693"/>
              <a:gd name="connsiteX33" fmla="*/ 655322 w 6833447"/>
              <a:gd name="connsiteY33" fmla="*/ 3388360 h 4700693"/>
              <a:gd name="connsiteX34" fmla="*/ 816188 w 6833447"/>
              <a:gd name="connsiteY34" fmla="*/ 3456094 h 4700693"/>
              <a:gd name="connsiteX35" fmla="*/ 1087122 w 6833447"/>
              <a:gd name="connsiteY35" fmla="*/ 3659294 h 4700693"/>
              <a:gd name="connsiteX36" fmla="*/ 985521 w 6833447"/>
              <a:gd name="connsiteY36" fmla="*/ 4133428 h 4700693"/>
              <a:gd name="connsiteX37" fmla="*/ 1137922 w 6833447"/>
              <a:gd name="connsiteY37" fmla="*/ 4531360 h 4700693"/>
              <a:gd name="connsiteX38" fmla="*/ 1298789 w 6833447"/>
              <a:gd name="connsiteY38" fmla="*/ 4268894 h 4700693"/>
              <a:gd name="connsiteX39" fmla="*/ 1476588 w 6833447"/>
              <a:gd name="connsiteY39" fmla="*/ 4412827 h 4700693"/>
              <a:gd name="connsiteX40" fmla="*/ 1510455 w 6833447"/>
              <a:gd name="connsiteY40" fmla="*/ 4218094 h 4700693"/>
              <a:gd name="connsiteX41" fmla="*/ 1612055 w 6833447"/>
              <a:gd name="connsiteY41" fmla="*/ 4251960 h 4700693"/>
              <a:gd name="connsiteX42" fmla="*/ 1722122 w 6833447"/>
              <a:gd name="connsiteY42" fmla="*/ 4624494 h 4700693"/>
              <a:gd name="connsiteX43" fmla="*/ 2043856 w 6833447"/>
              <a:gd name="connsiteY43" fmla="*/ 4582160 h 4700693"/>
              <a:gd name="connsiteX44" fmla="*/ 2120055 w 6833447"/>
              <a:gd name="connsiteY44" fmla="*/ 4472094 h 4700693"/>
              <a:gd name="connsiteX45" fmla="*/ 2399456 w 6833447"/>
              <a:gd name="connsiteY45" fmla="*/ 4565227 h 4700693"/>
              <a:gd name="connsiteX46" fmla="*/ 3042921 w 6833447"/>
              <a:gd name="connsiteY46" fmla="*/ 4700693 h 4700693"/>
              <a:gd name="connsiteX47" fmla="*/ 3728722 w 6833447"/>
              <a:gd name="connsiteY47" fmla="*/ 4514427 h 4700693"/>
              <a:gd name="connsiteX48" fmla="*/ 4380655 w 6833447"/>
              <a:gd name="connsiteY48" fmla="*/ 4133427 h 4700693"/>
              <a:gd name="connsiteX49" fmla="*/ 4516122 w 6833447"/>
              <a:gd name="connsiteY49" fmla="*/ 3828628 h 4700693"/>
              <a:gd name="connsiteX50" fmla="*/ 5127413 w 6833447"/>
              <a:gd name="connsiteY50" fmla="*/ 3108960 h 4700693"/>
              <a:gd name="connsiteX51" fmla="*/ 5270500 w 6833447"/>
              <a:gd name="connsiteY51" fmla="*/ 2906607 h 4700693"/>
              <a:gd name="connsiteX52" fmla="*/ 5430520 w 6833447"/>
              <a:gd name="connsiteY52" fmla="*/ 2777067 h 4700693"/>
              <a:gd name="connsiteX53" fmla="*/ 5742940 w 6833447"/>
              <a:gd name="connsiteY53" fmla="*/ 2647527 h 4700693"/>
              <a:gd name="connsiteX54" fmla="*/ 5788660 w 6833447"/>
              <a:gd name="connsiteY54" fmla="*/ 2556087 h 4700693"/>
              <a:gd name="connsiteX55" fmla="*/ 5963920 w 6833447"/>
              <a:gd name="connsiteY55" fmla="*/ 2327487 h 4700693"/>
              <a:gd name="connsiteX56" fmla="*/ 6032500 w 6833447"/>
              <a:gd name="connsiteY56" fmla="*/ 2297007 h 4700693"/>
              <a:gd name="connsiteX57" fmla="*/ 6154420 w 6833447"/>
              <a:gd name="connsiteY57" fmla="*/ 2251287 h 4700693"/>
              <a:gd name="connsiteX58" fmla="*/ 6268720 w 6833447"/>
              <a:gd name="connsiteY58" fmla="*/ 2098887 h 4700693"/>
              <a:gd name="connsiteX59" fmla="*/ 6649720 w 6833447"/>
              <a:gd name="connsiteY59" fmla="*/ 1992207 h 4700693"/>
              <a:gd name="connsiteX60" fmla="*/ 6833447 w 6833447"/>
              <a:gd name="connsiteY60" fmla="*/ 601134 h 4700693"/>
              <a:gd name="connsiteX61" fmla="*/ 6370320 w 6833447"/>
              <a:gd name="connsiteY61" fmla="*/ 92287 h 4700693"/>
              <a:gd name="connsiteX62" fmla="*/ 6172200 w 6833447"/>
              <a:gd name="connsiteY62" fmla="*/ 215900 h 4700693"/>
              <a:gd name="connsiteX63" fmla="*/ 5991014 w 6833447"/>
              <a:gd name="connsiteY63" fmla="*/ 308187 h 4700693"/>
              <a:gd name="connsiteX64" fmla="*/ 5868247 w 6833447"/>
              <a:gd name="connsiteY64" fmla="*/ 178647 h 4700693"/>
              <a:gd name="connsiteX65" fmla="*/ 5720080 w 6833447"/>
              <a:gd name="connsiteY65" fmla="*/ 239607 h 4700693"/>
              <a:gd name="connsiteX66" fmla="*/ 5186680 w 6833447"/>
              <a:gd name="connsiteY66" fmla="*/ 800100 h 4700693"/>
              <a:gd name="connsiteX67" fmla="*/ 4730326 w 6833447"/>
              <a:gd name="connsiteY67" fmla="*/ 574040 h 4700693"/>
              <a:gd name="connsiteX68" fmla="*/ 4417060 w 6833447"/>
              <a:gd name="connsiteY68" fmla="*/ 425027 h 4700693"/>
              <a:gd name="connsiteX69" fmla="*/ 4117340 w 6833447"/>
              <a:gd name="connsiteY69" fmla="*/ 483447 h 4700693"/>
              <a:gd name="connsiteX70" fmla="*/ 3780366 w 6833447"/>
              <a:gd name="connsiteY70" fmla="*/ 101601 h 4700693"/>
              <a:gd name="connsiteX71" fmla="*/ 3202940 w 6833447"/>
              <a:gd name="connsiteY71" fmla="*/ 199813 h 4700693"/>
              <a:gd name="connsiteX72" fmla="*/ 3032760 w 6833447"/>
              <a:gd name="connsiteY72" fmla="*/ 225213 h 4700693"/>
              <a:gd name="connsiteX73" fmla="*/ 2913380 w 6833447"/>
              <a:gd name="connsiteY73" fmla="*/ 47414 h 4700693"/>
              <a:gd name="connsiteX74" fmla="*/ 2597573 w 6833447"/>
              <a:gd name="connsiteY74" fmla="*/ 66041 h 4700693"/>
              <a:gd name="connsiteX0" fmla="*/ 2597573 w 6833447"/>
              <a:gd name="connsiteY0" fmla="*/ 66041 h 4700693"/>
              <a:gd name="connsiteX1" fmla="*/ 2355427 w 6833447"/>
              <a:gd name="connsiteY1" fmla="*/ 6774 h 4700693"/>
              <a:gd name="connsiteX2" fmla="*/ 2143760 w 6833447"/>
              <a:gd name="connsiteY2" fmla="*/ 132927 h 4700693"/>
              <a:gd name="connsiteX3" fmla="*/ 1963420 w 6833447"/>
              <a:gd name="connsiteY3" fmla="*/ 0 h 4700693"/>
              <a:gd name="connsiteX4" fmla="*/ 1447800 w 6833447"/>
              <a:gd name="connsiteY4" fmla="*/ 176953 h 4700693"/>
              <a:gd name="connsiteX5" fmla="*/ 1181947 w 6833447"/>
              <a:gd name="connsiteY5" fmla="*/ 121074 h 4700693"/>
              <a:gd name="connsiteX6" fmla="*/ 497840 w 6833447"/>
              <a:gd name="connsiteY6" fmla="*/ 121074 h 4700693"/>
              <a:gd name="connsiteX7" fmla="*/ 536787 w 6833447"/>
              <a:gd name="connsiteY7" fmla="*/ 425027 h 4700693"/>
              <a:gd name="connsiteX8" fmla="*/ 894080 w 6833447"/>
              <a:gd name="connsiteY8" fmla="*/ 626533 h 4700693"/>
              <a:gd name="connsiteX9" fmla="*/ 456353 w 6833447"/>
              <a:gd name="connsiteY9" fmla="*/ 1125220 h 4700693"/>
              <a:gd name="connsiteX10" fmla="*/ 372533 w 6833447"/>
              <a:gd name="connsiteY10" fmla="*/ 1281007 h 4700693"/>
              <a:gd name="connsiteX11" fmla="*/ 0 w 6833447"/>
              <a:gd name="connsiteY11" fmla="*/ 1700107 h 4700693"/>
              <a:gd name="connsiteX12" fmla="*/ 115994 w 6833447"/>
              <a:gd name="connsiteY12" fmla="*/ 2127674 h 4700693"/>
              <a:gd name="connsiteX13" fmla="*/ 261620 w 6833447"/>
              <a:gd name="connsiteY13" fmla="*/ 2368974 h 4700693"/>
              <a:gd name="connsiteX14" fmla="*/ 540173 w 6833447"/>
              <a:gd name="connsiteY14" fmla="*/ 1934633 h 4700693"/>
              <a:gd name="connsiteX15" fmla="*/ 620606 w 6833447"/>
              <a:gd name="connsiteY15" fmla="*/ 1888914 h 4700693"/>
              <a:gd name="connsiteX16" fmla="*/ 645160 w 6833447"/>
              <a:gd name="connsiteY16" fmla="*/ 1595120 h 4700693"/>
              <a:gd name="connsiteX17" fmla="*/ 443655 w 6833447"/>
              <a:gd name="connsiteY17" fmla="*/ 1542627 h 4700693"/>
              <a:gd name="connsiteX18" fmla="*/ 553722 w 6833447"/>
              <a:gd name="connsiteY18" fmla="*/ 1314027 h 4700693"/>
              <a:gd name="connsiteX19" fmla="*/ 773856 w 6833447"/>
              <a:gd name="connsiteY19" fmla="*/ 1347893 h 4700693"/>
              <a:gd name="connsiteX20" fmla="*/ 1247989 w 6833447"/>
              <a:gd name="connsiteY20" fmla="*/ 1246293 h 4700693"/>
              <a:gd name="connsiteX21" fmla="*/ 1586655 w 6833447"/>
              <a:gd name="connsiteY21" fmla="*/ 933027 h 4700693"/>
              <a:gd name="connsiteX22" fmla="*/ 1679789 w 6833447"/>
              <a:gd name="connsiteY22" fmla="*/ 1026160 h 4700693"/>
              <a:gd name="connsiteX23" fmla="*/ 1366522 w 6833447"/>
              <a:gd name="connsiteY23" fmla="*/ 1280161 h 4700693"/>
              <a:gd name="connsiteX24" fmla="*/ 883922 w 6833447"/>
              <a:gd name="connsiteY24" fmla="*/ 1593427 h 4700693"/>
              <a:gd name="connsiteX25" fmla="*/ 782322 w 6833447"/>
              <a:gd name="connsiteY25" fmla="*/ 1822027 h 4700693"/>
              <a:gd name="connsiteX26" fmla="*/ 926254 w 6833447"/>
              <a:gd name="connsiteY26" fmla="*/ 2067561 h 4700693"/>
              <a:gd name="connsiteX27" fmla="*/ 756922 w 6833447"/>
              <a:gd name="connsiteY27" fmla="*/ 2262293 h 4700693"/>
              <a:gd name="connsiteX28" fmla="*/ 612989 w 6833447"/>
              <a:gd name="connsiteY28" fmla="*/ 2270760 h 4700693"/>
              <a:gd name="connsiteX29" fmla="*/ 519855 w 6833447"/>
              <a:gd name="connsiteY29" fmla="*/ 2575560 h 4700693"/>
              <a:gd name="connsiteX30" fmla="*/ 392856 w 6833447"/>
              <a:gd name="connsiteY30" fmla="*/ 2719494 h 4700693"/>
              <a:gd name="connsiteX31" fmla="*/ 528322 w 6833447"/>
              <a:gd name="connsiteY31" fmla="*/ 2778761 h 4700693"/>
              <a:gd name="connsiteX32" fmla="*/ 401322 w 6833447"/>
              <a:gd name="connsiteY32" fmla="*/ 2973493 h 4700693"/>
              <a:gd name="connsiteX33" fmla="*/ 655322 w 6833447"/>
              <a:gd name="connsiteY33" fmla="*/ 3388360 h 4700693"/>
              <a:gd name="connsiteX34" fmla="*/ 816188 w 6833447"/>
              <a:gd name="connsiteY34" fmla="*/ 3456094 h 4700693"/>
              <a:gd name="connsiteX35" fmla="*/ 1087122 w 6833447"/>
              <a:gd name="connsiteY35" fmla="*/ 3659294 h 4700693"/>
              <a:gd name="connsiteX36" fmla="*/ 985521 w 6833447"/>
              <a:gd name="connsiteY36" fmla="*/ 4133428 h 4700693"/>
              <a:gd name="connsiteX37" fmla="*/ 1137922 w 6833447"/>
              <a:gd name="connsiteY37" fmla="*/ 4531360 h 4700693"/>
              <a:gd name="connsiteX38" fmla="*/ 1298789 w 6833447"/>
              <a:gd name="connsiteY38" fmla="*/ 4268894 h 4700693"/>
              <a:gd name="connsiteX39" fmla="*/ 1476588 w 6833447"/>
              <a:gd name="connsiteY39" fmla="*/ 4412827 h 4700693"/>
              <a:gd name="connsiteX40" fmla="*/ 1510455 w 6833447"/>
              <a:gd name="connsiteY40" fmla="*/ 4218094 h 4700693"/>
              <a:gd name="connsiteX41" fmla="*/ 1612055 w 6833447"/>
              <a:gd name="connsiteY41" fmla="*/ 4251960 h 4700693"/>
              <a:gd name="connsiteX42" fmla="*/ 1722122 w 6833447"/>
              <a:gd name="connsiteY42" fmla="*/ 4624494 h 4700693"/>
              <a:gd name="connsiteX43" fmla="*/ 2043856 w 6833447"/>
              <a:gd name="connsiteY43" fmla="*/ 4582160 h 4700693"/>
              <a:gd name="connsiteX44" fmla="*/ 2120055 w 6833447"/>
              <a:gd name="connsiteY44" fmla="*/ 4472094 h 4700693"/>
              <a:gd name="connsiteX45" fmla="*/ 2399456 w 6833447"/>
              <a:gd name="connsiteY45" fmla="*/ 4565227 h 4700693"/>
              <a:gd name="connsiteX46" fmla="*/ 3042921 w 6833447"/>
              <a:gd name="connsiteY46" fmla="*/ 4700693 h 4700693"/>
              <a:gd name="connsiteX47" fmla="*/ 3728722 w 6833447"/>
              <a:gd name="connsiteY47" fmla="*/ 4514427 h 4700693"/>
              <a:gd name="connsiteX48" fmla="*/ 4380655 w 6833447"/>
              <a:gd name="connsiteY48" fmla="*/ 4133427 h 4700693"/>
              <a:gd name="connsiteX49" fmla="*/ 4516122 w 6833447"/>
              <a:gd name="connsiteY49" fmla="*/ 3828628 h 4700693"/>
              <a:gd name="connsiteX50" fmla="*/ 5127413 w 6833447"/>
              <a:gd name="connsiteY50" fmla="*/ 3108960 h 4700693"/>
              <a:gd name="connsiteX51" fmla="*/ 5270500 w 6833447"/>
              <a:gd name="connsiteY51" fmla="*/ 2906607 h 4700693"/>
              <a:gd name="connsiteX52" fmla="*/ 5430520 w 6833447"/>
              <a:gd name="connsiteY52" fmla="*/ 2777067 h 4700693"/>
              <a:gd name="connsiteX53" fmla="*/ 5742940 w 6833447"/>
              <a:gd name="connsiteY53" fmla="*/ 2647527 h 4700693"/>
              <a:gd name="connsiteX54" fmla="*/ 5788660 w 6833447"/>
              <a:gd name="connsiteY54" fmla="*/ 2556087 h 4700693"/>
              <a:gd name="connsiteX55" fmla="*/ 5963920 w 6833447"/>
              <a:gd name="connsiteY55" fmla="*/ 2327487 h 4700693"/>
              <a:gd name="connsiteX56" fmla="*/ 6032500 w 6833447"/>
              <a:gd name="connsiteY56" fmla="*/ 2297007 h 4700693"/>
              <a:gd name="connsiteX57" fmla="*/ 6154420 w 6833447"/>
              <a:gd name="connsiteY57" fmla="*/ 2251287 h 4700693"/>
              <a:gd name="connsiteX58" fmla="*/ 6268720 w 6833447"/>
              <a:gd name="connsiteY58" fmla="*/ 2098887 h 4700693"/>
              <a:gd name="connsiteX59" fmla="*/ 6649720 w 6833447"/>
              <a:gd name="connsiteY59" fmla="*/ 1992207 h 4700693"/>
              <a:gd name="connsiteX60" fmla="*/ 6742855 w 6833447"/>
              <a:gd name="connsiteY60" fmla="*/ 1220894 h 4700693"/>
              <a:gd name="connsiteX61" fmla="*/ 6833447 w 6833447"/>
              <a:gd name="connsiteY61" fmla="*/ 601134 h 4700693"/>
              <a:gd name="connsiteX62" fmla="*/ 6370320 w 6833447"/>
              <a:gd name="connsiteY62" fmla="*/ 92287 h 4700693"/>
              <a:gd name="connsiteX63" fmla="*/ 6172200 w 6833447"/>
              <a:gd name="connsiteY63" fmla="*/ 215900 h 4700693"/>
              <a:gd name="connsiteX64" fmla="*/ 5991014 w 6833447"/>
              <a:gd name="connsiteY64" fmla="*/ 308187 h 4700693"/>
              <a:gd name="connsiteX65" fmla="*/ 5868247 w 6833447"/>
              <a:gd name="connsiteY65" fmla="*/ 178647 h 4700693"/>
              <a:gd name="connsiteX66" fmla="*/ 5720080 w 6833447"/>
              <a:gd name="connsiteY66" fmla="*/ 239607 h 4700693"/>
              <a:gd name="connsiteX67" fmla="*/ 5186680 w 6833447"/>
              <a:gd name="connsiteY67" fmla="*/ 800100 h 4700693"/>
              <a:gd name="connsiteX68" fmla="*/ 4730326 w 6833447"/>
              <a:gd name="connsiteY68" fmla="*/ 574040 h 4700693"/>
              <a:gd name="connsiteX69" fmla="*/ 4417060 w 6833447"/>
              <a:gd name="connsiteY69" fmla="*/ 425027 h 4700693"/>
              <a:gd name="connsiteX70" fmla="*/ 4117340 w 6833447"/>
              <a:gd name="connsiteY70" fmla="*/ 483447 h 4700693"/>
              <a:gd name="connsiteX71" fmla="*/ 3780366 w 6833447"/>
              <a:gd name="connsiteY71" fmla="*/ 101601 h 4700693"/>
              <a:gd name="connsiteX72" fmla="*/ 3202940 w 6833447"/>
              <a:gd name="connsiteY72" fmla="*/ 199813 h 4700693"/>
              <a:gd name="connsiteX73" fmla="*/ 3032760 w 6833447"/>
              <a:gd name="connsiteY73" fmla="*/ 225213 h 4700693"/>
              <a:gd name="connsiteX74" fmla="*/ 2913380 w 6833447"/>
              <a:gd name="connsiteY74" fmla="*/ 47414 h 4700693"/>
              <a:gd name="connsiteX75" fmla="*/ 2597573 w 6833447"/>
              <a:gd name="connsiteY75" fmla="*/ 66041 h 4700693"/>
              <a:gd name="connsiteX0" fmla="*/ 2597573 w 7208522"/>
              <a:gd name="connsiteY0" fmla="*/ 66041 h 4700693"/>
              <a:gd name="connsiteX1" fmla="*/ 2355427 w 7208522"/>
              <a:gd name="connsiteY1" fmla="*/ 6774 h 4700693"/>
              <a:gd name="connsiteX2" fmla="*/ 2143760 w 7208522"/>
              <a:gd name="connsiteY2" fmla="*/ 132927 h 4700693"/>
              <a:gd name="connsiteX3" fmla="*/ 1963420 w 7208522"/>
              <a:gd name="connsiteY3" fmla="*/ 0 h 4700693"/>
              <a:gd name="connsiteX4" fmla="*/ 1447800 w 7208522"/>
              <a:gd name="connsiteY4" fmla="*/ 176953 h 4700693"/>
              <a:gd name="connsiteX5" fmla="*/ 1181947 w 7208522"/>
              <a:gd name="connsiteY5" fmla="*/ 121074 h 4700693"/>
              <a:gd name="connsiteX6" fmla="*/ 497840 w 7208522"/>
              <a:gd name="connsiteY6" fmla="*/ 121074 h 4700693"/>
              <a:gd name="connsiteX7" fmla="*/ 536787 w 7208522"/>
              <a:gd name="connsiteY7" fmla="*/ 425027 h 4700693"/>
              <a:gd name="connsiteX8" fmla="*/ 894080 w 7208522"/>
              <a:gd name="connsiteY8" fmla="*/ 626533 h 4700693"/>
              <a:gd name="connsiteX9" fmla="*/ 456353 w 7208522"/>
              <a:gd name="connsiteY9" fmla="*/ 1125220 h 4700693"/>
              <a:gd name="connsiteX10" fmla="*/ 372533 w 7208522"/>
              <a:gd name="connsiteY10" fmla="*/ 1281007 h 4700693"/>
              <a:gd name="connsiteX11" fmla="*/ 0 w 7208522"/>
              <a:gd name="connsiteY11" fmla="*/ 1700107 h 4700693"/>
              <a:gd name="connsiteX12" fmla="*/ 115994 w 7208522"/>
              <a:gd name="connsiteY12" fmla="*/ 2127674 h 4700693"/>
              <a:gd name="connsiteX13" fmla="*/ 261620 w 7208522"/>
              <a:gd name="connsiteY13" fmla="*/ 2368974 h 4700693"/>
              <a:gd name="connsiteX14" fmla="*/ 540173 w 7208522"/>
              <a:gd name="connsiteY14" fmla="*/ 1934633 h 4700693"/>
              <a:gd name="connsiteX15" fmla="*/ 620606 w 7208522"/>
              <a:gd name="connsiteY15" fmla="*/ 1888914 h 4700693"/>
              <a:gd name="connsiteX16" fmla="*/ 645160 w 7208522"/>
              <a:gd name="connsiteY16" fmla="*/ 1595120 h 4700693"/>
              <a:gd name="connsiteX17" fmla="*/ 443655 w 7208522"/>
              <a:gd name="connsiteY17" fmla="*/ 1542627 h 4700693"/>
              <a:gd name="connsiteX18" fmla="*/ 553722 w 7208522"/>
              <a:gd name="connsiteY18" fmla="*/ 1314027 h 4700693"/>
              <a:gd name="connsiteX19" fmla="*/ 773856 w 7208522"/>
              <a:gd name="connsiteY19" fmla="*/ 1347893 h 4700693"/>
              <a:gd name="connsiteX20" fmla="*/ 1247989 w 7208522"/>
              <a:gd name="connsiteY20" fmla="*/ 1246293 h 4700693"/>
              <a:gd name="connsiteX21" fmla="*/ 1586655 w 7208522"/>
              <a:gd name="connsiteY21" fmla="*/ 933027 h 4700693"/>
              <a:gd name="connsiteX22" fmla="*/ 1679789 w 7208522"/>
              <a:gd name="connsiteY22" fmla="*/ 1026160 h 4700693"/>
              <a:gd name="connsiteX23" fmla="*/ 1366522 w 7208522"/>
              <a:gd name="connsiteY23" fmla="*/ 1280161 h 4700693"/>
              <a:gd name="connsiteX24" fmla="*/ 883922 w 7208522"/>
              <a:gd name="connsiteY24" fmla="*/ 1593427 h 4700693"/>
              <a:gd name="connsiteX25" fmla="*/ 782322 w 7208522"/>
              <a:gd name="connsiteY25" fmla="*/ 1822027 h 4700693"/>
              <a:gd name="connsiteX26" fmla="*/ 926254 w 7208522"/>
              <a:gd name="connsiteY26" fmla="*/ 2067561 h 4700693"/>
              <a:gd name="connsiteX27" fmla="*/ 756922 w 7208522"/>
              <a:gd name="connsiteY27" fmla="*/ 2262293 h 4700693"/>
              <a:gd name="connsiteX28" fmla="*/ 612989 w 7208522"/>
              <a:gd name="connsiteY28" fmla="*/ 2270760 h 4700693"/>
              <a:gd name="connsiteX29" fmla="*/ 519855 w 7208522"/>
              <a:gd name="connsiteY29" fmla="*/ 2575560 h 4700693"/>
              <a:gd name="connsiteX30" fmla="*/ 392856 w 7208522"/>
              <a:gd name="connsiteY30" fmla="*/ 2719494 h 4700693"/>
              <a:gd name="connsiteX31" fmla="*/ 528322 w 7208522"/>
              <a:gd name="connsiteY31" fmla="*/ 2778761 h 4700693"/>
              <a:gd name="connsiteX32" fmla="*/ 401322 w 7208522"/>
              <a:gd name="connsiteY32" fmla="*/ 2973493 h 4700693"/>
              <a:gd name="connsiteX33" fmla="*/ 655322 w 7208522"/>
              <a:gd name="connsiteY33" fmla="*/ 3388360 h 4700693"/>
              <a:gd name="connsiteX34" fmla="*/ 816188 w 7208522"/>
              <a:gd name="connsiteY34" fmla="*/ 3456094 h 4700693"/>
              <a:gd name="connsiteX35" fmla="*/ 1087122 w 7208522"/>
              <a:gd name="connsiteY35" fmla="*/ 3659294 h 4700693"/>
              <a:gd name="connsiteX36" fmla="*/ 985521 w 7208522"/>
              <a:gd name="connsiteY36" fmla="*/ 4133428 h 4700693"/>
              <a:gd name="connsiteX37" fmla="*/ 1137922 w 7208522"/>
              <a:gd name="connsiteY37" fmla="*/ 4531360 h 4700693"/>
              <a:gd name="connsiteX38" fmla="*/ 1298789 w 7208522"/>
              <a:gd name="connsiteY38" fmla="*/ 4268894 h 4700693"/>
              <a:gd name="connsiteX39" fmla="*/ 1476588 w 7208522"/>
              <a:gd name="connsiteY39" fmla="*/ 4412827 h 4700693"/>
              <a:gd name="connsiteX40" fmla="*/ 1510455 w 7208522"/>
              <a:gd name="connsiteY40" fmla="*/ 4218094 h 4700693"/>
              <a:gd name="connsiteX41" fmla="*/ 1612055 w 7208522"/>
              <a:gd name="connsiteY41" fmla="*/ 4251960 h 4700693"/>
              <a:gd name="connsiteX42" fmla="*/ 1722122 w 7208522"/>
              <a:gd name="connsiteY42" fmla="*/ 4624494 h 4700693"/>
              <a:gd name="connsiteX43" fmla="*/ 2043856 w 7208522"/>
              <a:gd name="connsiteY43" fmla="*/ 4582160 h 4700693"/>
              <a:gd name="connsiteX44" fmla="*/ 2120055 w 7208522"/>
              <a:gd name="connsiteY44" fmla="*/ 4472094 h 4700693"/>
              <a:gd name="connsiteX45" fmla="*/ 2399456 w 7208522"/>
              <a:gd name="connsiteY45" fmla="*/ 4565227 h 4700693"/>
              <a:gd name="connsiteX46" fmla="*/ 3042921 w 7208522"/>
              <a:gd name="connsiteY46" fmla="*/ 4700693 h 4700693"/>
              <a:gd name="connsiteX47" fmla="*/ 3728722 w 7208522"/>
              <a:gd name="connsiteY47" fmla="*/ 4514427 h 4700693"/>
              <a:gd name="connsiteX48" fmla="*/ 4380655 w 7208522"/>
              <a:gd name="connsiteY48" fmla="*/ 4133427 h 4700693"/>
              <a:gd name="connsiteX49" fmla="*/ 4516122 w 7208522"/>
              <a:gd name="connsiteY49" fmla="*/ 3828628 h 4700693"/>
              <a:gd name="connsiteX50" fmla="*/ 5127413 w 7208522"/>
              <a:gd name="connsiteY50" fmla="*/ 3108960 h 4700693"/>
              <a:gd name="connsiteX51" fmla="*/ 5270500 w 7208522"/>
              <a:gd name="connsiteY51" fmla="*/ 2906607 h 4700693"/>
              <a:gd name="connsiteX52" fmla="*/ 5430520 w 7208522"/>
              <a:gd name="connsiteY52" fmla="*/ 2777067 h 4700693"/>
              <a:gd name="connsiteX53" fmla="*/ 5742940 w 7208522"/>
              <a:gd name="connsiteY53" fmla="*/ 2647527 h 4700693"/>
              <a:gd name="connsiteX54" fmla="*/ 5788660 w 7208522"/>
              <a:gd name="connsiteY54" fmla="*/ 2556087 h 4700693"/>
              <a:gd name="connsiteX55" fmla="*/ 5963920 w 7208522"/>
              <a:gd name="connsiteY55" fmla="*/ 2327487 h 4700693"/>
              <a:gd name="connsiteX56" fmla="*/ 6032500 w 7208522"/>
              <a:gd name="connsiteY56" fmla="*/ 2297007 h 4700693"/>
              <a:gd name="connsiteX57" fmla="*/ 6154420 w 7208522"/>
              <a:gd name="connsiteY57" fmla="*/ 2251287 h 4700693"/>
              <a:gd name="connsiteX58" fmla="*/ 6268720 w 7208522"/>
              <a:gd name="connsiteY58" fmla="*/ 2098887 h 4700693"/>
              <a:gd name="connsiteX59" fmla="*/ 6649720 w 7208522"/>
              <a:gd name="connsiteY59" fmla="*/ 1992207 h 4700693"/>
              <a:gd name="connsiteX60" fmla="*/ 7208522 w 7208522"/>
              <a:gd name="connsiteY60" fmla="*/ 1060027 h 4700693"/>
              <a:gd name="connsiteX61" fmla="*/ 6833447 w 7208522"/>
              <a:gd name="connsiteY61" fmla="*/ 601134 h 4700693"/>
              <a:gd name="connsiteX62" fmla="*/ 6370320 w 7208522"/>
              <a:gd name="connsiteY62" fmla="*/ 92287 h 4700693"/>
              <a:gd name="connsiteX63" fmla="*/ 6172200 w 7208522"/>
              <a:gd name="connsiteY63" fmla="*/ 215900 h 4700693"/>
              <a:gd name="connsiteX64" fmla="*/ 5991014 w 7208522"/>
              <a:gd name="connsiteY64" fmla="*/ 308187 h 4700693"/>
              <a:gd name="connsiteX65" fmla="*/ 5868247 w 7208522"/>
              <a:gd name="connsiteY65" fmla="*/ 178647 h 4700693"/>
              <a:gd name="connsiteX66" fmla="*/ 5720080 w 7208522"/>
              <a:gd name="connsiteY66" fmla="*/ 239607 h 4700693"/>
              <a:gd name="connsiteX67" fmla="*/ 5186680 w 7208522"/>
              <a:gd name="connsiteY67" fmla="*/ 800100 h 4700693"/>
              <a:gd name="connsiteX68" fmla="*/ 4730326 w 7208522"/>
              <a:gd name="connsiteY68" fmla="*/ 574040 h 4700693"/>
              <a:gd name="connsiteX69" fmla="*/ 4417060 w 7208522"/>
              <a:gd name="connsiteY69" fmla="*/ 425027 h 4700693"/>
              <a:gd name="connsiteX70" fmla="*/ 4117340 w 7208522"/>
              <a:gd name="connsiteY70" fmla="*/ 483447 h 4700693"/>
              <a:gd name="connsiteX71" fmla="*/ 3780366 w 7208522"/>
              <a:gd name="connsiteY71" fmla="*/ 101601 h 4700693"/>
              <a:gd name="connsiteX72" fmla="*/ 3202940 w 7208522"/>
              <a:gd name="connsiteY72" fmla="*/ 199813 h 4700693"/>
              <a:gd name="connsiteX73" fmla="*/ 3032760 w 7208522"/>
              <a:gd name="connsiteY73" fmla="*/ 225213 h 4700693"/>
              <a:gd name="connsiteX74" fmla="*/ 2913380 w 7208522"/>
              <a:gd name="connsiteY74" fmla="*/ 47414 h 4700693"/>
              <a:gd name="connsiteX75" fmla="*/ 2597573 w 7208522"/>
              <a:gd name="connsiteY75" fmla="*/ 66041 h 4700693"/>
              <a:gd name="connsiteX0" fmla="*/ 2597573 w 7208522"/>
              <a:gd name="connsiteY0" fmla="*/ 66041 h 4700693"/>
              <a:gd name="connsiteX1" fmla="*/ 2355427 w 7208522"/>
              <a:gd name="connsiteY1" fmla="*/ 6774 h 4700693"/>
              <a:gd name="connsiteX2" fmla="*/ 2143760 w 7208522"/>
              <a:gd name="connsiteY2" fmla="*/ 132927 h 4700693"/>
              <a:gd name="connsiteX3" fmla="*/ 1963420 w 7208522"/>
              <a:gd name="connsiteY3" fmla="*/ 0 h 4700693"/>
              <a:gd name="connsiteX4" fmla="*/ 1447800 w 7208522"/>
              <a:gd name="connsiteY4" fmla="*/ 176953 h 4700693"/>
              <a:gd name="connsiteX5" fmla="*/ 1181947 w 7208522"/>
              <a:gd name="connsiteY5" fmla="*/ 121074 h 4700693"/>
              <a:gd name="connsiteX6" fmla="*/ 497840 w 7208522"/>
              <a:gd name="connsiteY6" fmla="*/ 121074 h 4700693"/>
              <a:gd name="connsiteX7" fmla="*/ 536787 w 7208522"/>
              <a:gd name="connsiteY7" fmla="*/ 425027 h 4700693"/>
              <a:gd name="connsiteX8" fmla="*/ 894080 w 7208522"/>
              <a:gd name="connsiteY8" fmla="*/ 626533 h 4700693"/>
              <a:gd name="connsiteX9" fmla="*/ 456353 w 7208522"/>
              <a:gd name="connsiteY9" fmla="*/ 1125220 h 4700693"/>
              <a:gd name="connsiteX10" fmla="*/ 372533 w 7208522"/>
              <a:gd name="connsiteY10" fmla="*/ 1281007 h 4700693"/>
              <a:gd name="connsiteX11" fmla="*/ 0 w 7208522"/>
              <a:gd name="connsiteY11" fmla="*/ 1700107 h 4700693"/>
              <a:gd name="connsiteX12" fmla="*/ 115994 w 7208522"/>
              <a:gd name="connsiteY12" fmla="*/ 2127674 h 4700693"/>
              <a:gd name="connsiteX13" fmla="*/ 261620 w 7208522"/>
              <a:gd name="connsiteY13" fmla="*/ 2368974 h 4700693"/>
              <a:gd name="connsiteX14" fmla="*/ 540173 w 7208522"/>
              <a:gd name="connsiteY14" fmla="*/ 1934633 h 4700693"/>
              <a:gd name="connsiteX15" fmla="*/ 620606 w 7208522"/>
              <a:gd name="connsiteY15" fmla="*/ 1888914 h 4700693"/>
              <a:gd name="connsiteX16" fmla="*/ 645160 w 7208522"/>
              <a:gd name="connsiteY16" fmla="*/ 1595120 h 4700693"/>
              <a:gd name="connsiteX17" fmla="*/ 443655 w 7208522"/>
              <a:gd name="connsiteY17" fmla="*/ 1542627 h 4700693"/>
              <a:gd name="connsiteX18" fmla="*/ 553722 w 7208522"/>
              <a:gd name="connsiteY18" fmla="*/ 1314027 h 4700693"/>
              <a:gd name="connsiteX19" fmla="*/ 773856 w 7208522"/>
              <a:gd name="connsiteY19" fmla="*/ 1347893 h 4700693"/>
              <a:gd name="connsiteX20" fmla="*/ 1247989 w 7208522"/>
              <a:gd name="connsiteY20" fmla="*/ 1246293 h 4700693"/>
              <a:gd name="connsiteX21" fmla="*/ 1586655 w 7208522"/>
              <a:gd name="connsiteY21" fmla="*/ 933027 h 4700693"/>
              <a:gd name="connsiteX22" fmla="*/ 1679789 w 7208522"/>
              <a:gd name="connsiteY22" fmla="*/ 1026160 h 4700693"/>
              <a:gd name="connsiteX23" fmla="*/ 1366522 w 7208522"/>
              <a:gd name="connsiteY23" fmla="*/ 1280161 h 4700693"/>
              <a:gd name="connsiteX24" fmla="*/ 883922 w 7208522"/>
              <a:gd name="connsiteY24" fmla="*/ 1593427 h 4700693"/>
              <a:gd name="connsiteX25" fmla="*/ 782322 w 7208522"/>
              <a:gd name="connsiteY25" fmla="*/ 1822027 h 4700693"/>
              <a:gd name="connsiteX26" fmla="*/ 926254 w 7208522"/>
              <a:gd name="connsiteY26" fmla="*/ 2067561 h 4700693"/>
              <a:gd name="connsiteX27" fmla="*/ 756922 w 7208522"/>
              <a:gd name="connsiteY27" fmla="*/ 2262293 h 4700693"/>
              <a:gd name="connsiteX28" fmla="*/ 612989 w 7208522"/>
              <a:gd name="connsiteY28" fmla="*/ 2270760 h 4700693"/>
              <a:gd name="connsiteX29" fmla="*/ 519855 w 7208522"/>
              <a:gd name="connsiteY29" fmla="*/ 2575560 h 4700693"/>
              <a:gd name="connsiteX30" fmla="*/ 392856 w 7208522"/>
              <a:gd name="connsiteY30" fmla="*/ 2719494 h 4700693"/>
              <a:gd name="connsiteX31" fmla="*/ 528322 w 7208522"/>
              <a:gd name="connsiteY31" fmla="*/ 2778761 h 4700693"/>
              <a:gd name="connsiteX32" fmla="*/ 401322 w 7208522"/>
              <a:gd name="connsiteY32" fmla="*/ 2973493 h 4700693"/>
              <a:gd name="connsiteX33" fmla="*/ 655322 w 7208522"/>
              <a:gd name="connsiteY33" fmla="*/ 3388360 h 4700693"/>
              <a:gd name="connsiteX34" fmla="*/ 816188 w 7208522"/>
              <a:gd name="connsiteY34" fmla="*/ 3456094 h 4700693"/>
              <a:gd name="connsiteX35" fmla="*/ 1087122 w 7208522"/>
              <a:gd name="connsiteY35" fmla="*/ 3659294 h 4700693"/>
              <a:gd name="connsiteX36" fmla="*/ 985521 w 7208522"/>
              <a:gd name="connsiteY36" fmla="*/ 4133428 h 4700693"/>
              <a:gd name="connsiteX37" fmla="*/ 1137922 w 7208522"/>
              <a:gd name="connsiteY37" fmla="*/ 4531360 h 4700693"/>
              <a:gd name="connsiteX38" fmla="*/ 1298789 w 7208522"/>
              <a:gd name="connsiteY38" fmla="*/ 4268894 h 4700693"/>
              <a:gd name="connsiteX39" fmla="*/ 1476588 w 7208522"/>
              <a:gd name="connsiteY39" fmla="*/ 4412827 h 4700693"/>
              <a:gd name="connsiteX40" fmla="*/ 1510455 w 7208522"/>
              <a:gd name="connsiteY40" fmla="*/ 4218094 h 4700693"/>
              <a:gd name="connsiteX41" fmla="*/ 1612055 w 7208522"/>
              <a:gd name="connsiteY41" fmla="*/ 4251960 h 4700693"/>
              <a:gd name="connsiteX42" fmla="*/ 1722122 w 7208522"/>
              <a:gd name="connsiteY42" fmla="*/ 4624494 h 4700693"/>
              <a:gd name="connsiteX43" fmla="*/ 2043856 w 7208522"/>
              <a:gd name="connsiteY43" fmla="*/ 4582160 h 4700693"/>
              <a:gd name="connsiteX44" fmla="*/ 2120055 w 7208522"/>
              <a:gd name="connsiteY44" fmla="*/ 4472094 h 4700693"/>
              <a:gd name="connsiteX45" fmla="*/ 2399456 w 7208522"/>
              <a:gd name="connsiteY45" fmla="*/ 4565227 h 4700693"/>
              <a:gd name="connsiteX46" fmla="*/ 3042921 w 7208522"/>
              <a:gd name="connsiteY46" fmla="*/ 4700693 h 4700693"/>
              <a:gd name="connsiteX47" fmla="*/ 3728722 w 7208522"/>
              <a:gd name="connsiteY47" fmla="*/ 4514427 h 4700693"/>
              <a:gd name="connsiteX48" fmla="*/ 4380655 w 7208522"/>
              <a:gd name="connsiteY48" fmla="*/ 4133427 h 4700693"/>
              <a:gd name="connsiteX49" fmla="*/ 4516122 w 7208522"/>
              <a:gd name="connsiteY49" fmla="*/ 3828628 h 4700693"/>
              <a:gd name="connsiteX50" fmla="*/ 5127413 w 7208522"/>
              <a:gd name="connsiteY50" fmla="*/ 3108960 h 4700693"/>
              <a:gd name="connsiteX51" fmla="*/ 5270500 w 7208522"/>
              <a:gd name="connsiteY51" fmla="*/ 2906607 h 4700693"/>
              <a:gd name="connsiteX52" fmla="*/ 5430520 w 7208522"/>
              <a:gd name="connsiteY52" fmla="*/ 2777067 h 4700693"/>
              <a:gd name="connsiteX53" fmla="*/ 5742940 w 7208522"/>
              <a:gd name="connsiteY53" fmla="*/ 2647527 h 4700693"/>
              <a:gd name="connsiteX54" fmla="*/ 5788660 w 7208522"/>
              <a:gd name="connsiteY54" fmla="*/ 2556087 h 4700693"/>
              <a:gd name="connsiteX55" fmla="*/ 5963920 w 7208522"/>
              <a:gd name="connsiteY55" fmla="*/ 2327487 h 4700693"/>
              <a:gd name="connsiteX56" fmla="*/ 6032500 w 7208522"/>
              <a:gd name="connsiteY56" fmla="*/ 2297007 h 4700693"/>
              <a:gd name="connsiteX57" fmla="*/ 6154420 w 7208522"/>
              <a:gd name="connsiteY57" fmla="*/ 2251287 h 4700693"/>
              <a:gd name="connsiteX58" fmla="*/ 6268720 w 7208522"/>
              <a:gd name="connsiteY58" fmla="*/ 2098887 h 4700693"/>
              <a:gd name="connsiteX59" fmla="*/ 6649720 w 7208522"/>
              <a:gd name="connsiteY59" fmla="*/ 1992207 h 4700693"/>
              <a:gd name="connsiteX60" fmla="*/ 6946054 w 7208522"/>
              <a:gd name="connsiteY60" fmla="*/ 1483360 h 4700693"/>
              <a:gd name="connsiteX61" fmla="*/ 7208522 w 7208522"/>
              <a:gd name="connsiteY61" fmla="*/ 1060027 h 4700693"/>
              <a:gd name="connsiteX62" fmla="*/ 6833447 w 7208522"/>
              <a:gd name="connsiteY62" fmla="*/ 601134 h 4700693"/>
              <a:gd name="connsiteX63" fmla="*/ 6370320 w 7208522"/>
              <a:gd name="connsiteY63" fmla="*/ 92287 h 4700693"/>
              <a:gd name="connsiteX64" fmla="*/ 6172200 w 7208522"/>
              <a:gd name="connsiteY64" fmla="*/ 215900 h 4700693"/>
              <a:gd name="connsiteX65" fmla="*/ 5991014 w 7208522"/>
              <a:gd name="connsiteY65" fmla="*/ 308187 h 4700693"/>
              <a:gd name="connsiteX66" fmla="*/ 5868247 w 7208522"/>
              <a:gd name="connsiteY66" fmla="*/ 178647 h 4700693"/>
              <a:gd name="connsiteX67" fmla="*/ 5720080 w 7208522"/>
              <a:gd name="connsiteY67" fmla="*/ 239607 h 4700693"/>
              <a:gd name="connsiteX68" fmla="*/ 5186680 w 7208522"/>
              <a:gd name="connsiteY68" fmla="*/ 800100 h 4700693"/>
              <a:gd name="connsiteX69" fmla="*/ 4730326 w 7208522"/>
              <a:gd name="connsiteY69" fmla="*/ 574040 h 4700693"/>
              <a:gd name="connsiteX70" fmla="*/ 4417060 w 7208522"/>
              <a:gd name="connsiteY70" fmla="*/ 425027 h 4700693"/>
              <a:gd name="connsiteX71" fmla="*/ 4117340 w 7208522"/>
              <a:gd name="connsiteY71" fmla="*/ 483447 h 4700693"/>
              <a:gd name="connsiteX72" fmla="*/ 3780366 w 7208522"/>
              <a:gd name="connsiteY72" fmla="*/ 101601 h 4700693"/>
              <a:gd name="connsiteX73" fmla="*/ 3202940 w 7208522"/>
              <a:gd name="connsiteY73" fmla="*/ 199813 h 4700693"/>
              <a:gd name="connsiteX74" fmla="*/ 3032760 w 7208522"/>
              <a:gd name="connsiteY74" fmla="*/ 225213 h 4700693"/>
              <a:gd name="connsiteX75" fmla="*/ 2913380 w 7208522"/>
              <a:gd name="connsiteY75" fmla="*/ 47414 h 4700693"/>
              <a:gd name="connsiteX76" fmla="*/ 2597573 w 7208522"/>
              <a:gd name="connsiteY76" fmla="*/ 66041 h 4700693"/>
              <a:gd name="connsiteX0" fmla="*/ 2597573 w 7259320"/>
              <a:gd name="connsiteY0" fmla="*/ 66041 h 4700693"/>
              <a:gd name="connsiteX1" fmla="*/ 2355427 w 7259320"/>
              <a:gd name="connsiteY1" fmla="*/ 6774 h 4700693"/>
              <a:gd name="connsiteX2" fmla="*/ 2143760 w 7259320"/>
              <a:gd name="connsiteY2" fmla="*/ 132927 h 4700693"/>
              <a:gd name="connsiteX3" fmla="*/ 1963420 w 7259320"/>
              <a:gd name="connsiteY3" fmla="*/ 0 h 4700693"/>
              <a:gd name="connsiteX4" fmla="*/ 1447800 w 7259320"/>
              <a:gd name="connsiteY4" fmla="*/ 176953 h 4700693"/>
              <a:gd name="connsiteX5" fmla="*/ 1181947 w 7259320"/>
              <a:gd name="connsiteY5" fmla="*/ 121074 h 4700693"/>
              <a:gd name="connsiteX6" fmla="*/ 497840 w 7259320"/>
              <a:gd name="connsiteY6" fmla="*/ 121074 h 4700693"/>
              <a:gd name="connsiteX7" fmla="*/ 536787 w 7259320"/>
              <a:gd name="connsiteY7" fmla="*/ 425027 h 4700693"/>
              <a:gd name="connsiteX8" fmla="*/ 894080 w 7259320"/>
              <a:gd name="connsiteY8" fmla="*/ 626533 h 4700693"/>
              <a:gd name="connsiteX9" fmla="*/ 456353 w 7259320"/>
              <a:gd name="connsiteY9" fmla="*/ 1125220 h 4700693"/>
              <a:gd name="connsiteX10" fmla="*/ 372533 w 7259320"/>
              <a:gd name="connsiteY10" fmla="*/ 1281007 h 4700693"/>
              <a:gd name="connsiteX11" fmla="*/ 0 w 7259320"/>
              <a:gd name="connsiteY11" fmla="*/ 1700107 h 4700693"/>
              <a:gd name="connsiteX12" fmla="*/ 115994 w 7259320"/>
              <a:gd name="connsiteY12" fmla="*/ 2127674 h 4700693"/>
              <a:gd name="connsiteX13" fmla="*/ 261620 w 7259320"/>
              <a:gd name="connsiteY13" fmla="*/ 2368974 h 4700693"/>
              <a:gd name="connsiteX14" fmla="*/ 540173 w 7259320"/>
              <a:gd name="connsiteY14" fmla="*/ 1934633 h 4700693"/>
              <a:gd name="connsiteX15" fmla="*/ 620606 w 7259320"/>
              <a:gd name="connsiteY15" fmla="*/ 1888914 h 4700693"/>
              <a:gd name="connsiteX16" fmla="*/ 645160 w 7259320"/>
              <a:gd name="connsiteY16" fmla="*/ 1595120 h 4700693"/>
              <a:gd name="connsiteX17" fmla="*/ 443655 w 7259320"/>
              <a:gd name="connsiteY17" fmla="*/ 1542627 h 4700693"/>
              <a:gd name="connsiteX18" fmla="*/ 553722 w 7259320"/>
              <a:gd name="connsiteY18" fmla="*/ 1314027 h 4700693"/>
              <a:gd name="connsiteX19" fmla="*/ 773856 w 7259320"/>
              <a:gd name="connsiteY19" fmla="*/ 1347893 h 4700693"/>
              <a:gd name="connsiteX20" fmla="*/ 1247989 w 7259320"/>
              <a:gd name="connsiteY20" fmla="*/ 1246293 h 4700693"/>
              <a:gd name="connsiteX21" fmla="*/ 1586655 w 7259320"/>
              <a:gd name="connsiteY21" fmla="*/ 933027 h 4700693"/>
              <a:gd name="connsiteX22" fmla="*/ 1679789 w 7259320"/>
              <a:gd name="connsiteY22" fmla="*/ 1026160 h 4700693"/>
              <a:gd name="connsiteX23" fmla="*/ 1366522 w 7259320"/>
              <a:gd name="connsiteY23" fmla="*/ 1280161 h 4700693"/>
              <a:gd name="connsiteX24" fmla="*/ 883922 w 7259320"/>
              <a:gd name="connsiteY24" fmla="*/ 1593427 h 4700693"/>
              <a:gd name="connsiteX25" fmla="*/ 782322 w 7259320"/>
              <a:gd name="connsiteY25" fmla="*/ 1822027 h 4700693"/>
              <a:gd name="connsiteX26" fmla="*/ 926254 w 7259320"/>
              <a:gd name="connsiteY26" fmla="*/ 2067561 h 4700693"/>
              <a:gd name="connsiteX27" fmla="*/ 756922 w 7259320"/>
              <a:gd name="connsiteY27" fmla="*/ 2262293 h 4700693"/>
              <a:gd name="connsiteX28" fmla="*/ 612989 w 7259320"/>
              <a:gd name="connsiteY28" fmla="*/ 2270760 h 4700693"/>
              <a:gd name="connsiteX29" fmla="*/ 519855 w 7259320"/>
              <a:gd name="connsiteY29" fmla="*/ 2575560 h 4700693"/>
              <a:gd name="connsiteX30" fmla="*/ 392856 w 7259320"/>
              <a:gd name="connsiteY30" fmla="*/ 2719494 h 4700693"/>
              <a:gd name="connsiteX31" fmla="*/ 528322 w 7259320"/>
              <a:gd name="connsiteY31" fmla="*/ 2778761 h 4700693"/>
              <a:gd name="connsiteX32" fmla="*/ 401322 w 7259320"/>
              <a:gd name="connsiteY32" fmla="*/ 2973493 h 4700693"/>
              <a:gd name="connsiteX33" fmla="*/ 655322 w 7259320"/>
              <a:gd name="connsiteY33" fmla="*/ 3388360 h 4700693"/>
              <a:gd name="connsiteX34" fmla="*/ 816188 w 7259320"/>
              <a:gd name="connsiteY34" fmla="*/ 3456094 h 4700693"/>
              <a:gd name="connsiteX35" fmla="*/ 1087122 w 7259320"/>
              <a:gd name="connsiteY35" fmla="*/ 3659294 h 4700693"/>
              <a:gd name="connsiteX36" fmla="*/ 985521 w 7259320"/>
              <a:gd name="connsiteY36" fmla="*/ 4133428 h 4700693"/>
              <a:gd name="connsiteX37" fmla="*/ 1137922 w 7259320"/>
              <a:gd name="connsiteY37" fmla="*/ 4531360 h 4700693"/>
              <a:gd name="connsiteX38" fmla="*/ 1298789 w 7259320"/>
              <a:gd name="connsiteY38" fmla="*/ 4268894 h 4700693"/>
              <a:gd name="connsiteX39" fmla="*/ 1476588 w 7259320"/>
              <a:gd name="connsiteY39" fmla="*/ 4412827 h 4700693"/>
              <a:gd name="connsiteX40" fmla="*/ 1510455 w 7259320"/>
              <a:gd name="connsiteY40" fmla="*/ 4218094 h 4700693"/>
              <a:gd name="connsiteX41" fmla="*/ 1612055 w 7259320"/>
              <a:gd name="connsiteY41" fmla="*/ 4251960 h 4700693"/>
              <a:gd name="connsiteX42" fmla="*/ 1722122 w 7259320"/>
              <a:gd name="connsiteY42" fmla="*/ 4624494 h 4700693"/>
              <a:gd name="connsiteX43" fmla="*/ 2043856 w 7259320"/>
              <a:gd name="connsiteY43" fmla="*/ 4582160 h 4700693"/>
              <a:gd name="connsiteX44" fmla="*/ 2120055 w 7259320"/>
              <a:gd name="connsiteY44" fmla="*/ 4472094 h 4700693"/>
              <a:gd name="connsiteX45" fmla="*/ 2399456 w 7259320"/>
              <a:gd name="connsiteY45" fmla="*/ 4565227 h 4700693"/>
              <a:gd name="connsiteX46" fmla="*/ 3042921 w 7259320"/>
              <a:gd name="connsiteY46" fmla="*/ 4700693 h 4700693"/>
              <a:gd name="connsiteX47" fmla="*/ 3728722 w 7259320"/>
              <a:gd name="connsiteY47" fmla="*/ 4514427 h 4700693"/>
              <a:gd name="connsiteX48" fmla="*/ 4380655 w 7259320"/>
              <a:gd name="connsiteY48" fmla="*/ 4133427 h 4700693"/>
              <a:gd name="connsiteX49" fmla="*/ 4516122 w 7259320"/>
              <a:gd name="connsiteY49" fmla="*/ 3828628 h 4700693"/>
              <a:gd name="connsiteX50" fmla="*/ 5127413 w 7259320"/>
              <a:gd name="connsiteY50" fmla="*/ 3108960 h 4700693"/>
              <a:gd name="connsiteX51" fmla="*/ 5270500 w 7259320"/>
              <a:gd name="connsiteY51" fmla="*/ 2906607 h 4700693"/>
              <a:gd name="connsiteX52" fmla="*/ 5430520 w 7259320"/>
              <a:gd name="connsiteY52" fmla="*/ 2777067 h 4700693"/>
              <a:gd name="connsiteX53" fmla="*/ 5742940 w 7259320"/>
              <a:gd name="connsiteY53" fmla="*/ 2647527 h 4700693"/>
              <a:gd name="connsiteX54" fmla="*/ 5788660 w 7259320"/>
              <a:gd name="connsiteY54" fmla="*/ 2556087 h 4700693"/>
              <a:gd name="connsiteX55" fmla="*/ 5963920 w 7259320"/>
              <a:gd name="connsiteY55" fmla="*/ 2327487 h 4700693"/>
              <a:gd name="connsiteX56" fmla="*/ 6032500 w 7259320"/>
              <a:gd name="connsiteY56" fmla="*/ 2297007 h 4700693"/>
              <a:gd name="connsiteX57" fmla="*/ 6154420 w 7259320"/>
              <a:gd name="connsiteY57" fmla="*/ 2251287 h 4700693"/>
              <a:gd name="connsiteX58" fmla="*/ 6268720 w 7259320"/>
              <a:gd name="connsiteY58" fmla="*/ 2098887 h 4700693"/>
              <a:gd name="connsiteX59" fmla="*/ 6649720 w 7259320"/>
              <a:gd name="connsiteY59" fmla="*/ 1992207 h 4700693"/>
              <a:gd name="connsiteX60" fmla="*/ 7259320 w 7259320"/>
              <a:gd name="connsiteY60" fmla="*/ 1441027 h 4700693"/>
              <a:gd name="connsiteX61" fmla="*/ 7208522 w 7259320"/>
              <a:gd name="connsiteY61" fmla="*/ 1060027 h 4700693"/>
              <a:gd name="connsiteX62" fmla="*/ 6833447 w 7259320"/>
              <a:gd name="connsiteY62" fmla="*/ 601134 h 4700693"/>
              <a:gd name="connsiteX63" fmla="*/ 6370320 w 7259320"/>
              <a:gd name="connsiteY63" fmla="*/ 92287 h 4700693"/>
              <a:gd name="connsiteX64" fmla="*/ 6172200 w 7259320"/>
              <a:gd name="connsiteY64" fmla="*/ 215900 h 4700693"/>
              <a:gd name="connsiteX65" fmla="*/ 5991014 w 7259320"/>
              <a:gd name="connsiteY65" fmla="*/ 308187 h 4700693"/>
              <a:gd name="connsiteX66" fmla="*/ 5868247 w 7259320"/>
              <a:gd name="connsiteY66" fmla="*/ 178647 h 4700693"/>
              <a:gd name="connsiteX67" fmla="*/ 5720080 w 7259320"/>
              <a:gd name="connsiteY67" fmla="*/ 239607 h 4700693"/>
              <a:gd name="connsiteX68" fmla="*/ 5186680 w 7259320"/>
              <a:gd name="connsiteY68" fmla="*/ 800100 h 4700693"/>
              <a:gd name="connsiteX69" fmla="*/ 4730326 w 7259320"/>
              <a:gd name="connsiteY69" fmla="*/ 574040 h 4700693"/>
              <a:gd name="connsiteX70" fmla="*/ 4417060 w 7259320"/>
              <a:gd name="connsiteY70" fmla="*/ 425027 h 4700693"/>
              <a:gd name="connsiteX71" fmla="*/ 4117340 w 7259320"/>
              <a:gd name="connsiteY71" fmla="*/ 483447 h 4700693"/>
              <a:gd name="connsiteX72" fmla="*/ 3780366 w 7259320"/>
              <a:gd name="connsiteY72" fmla="*/ 101601 h 4700693"/>
              <a:gd name="connsiteX73" fmla="*/ 3202940 w 7259320"/>
              <a:gd name="connsiteY73" fmla="*/ 199813 h 4700693"/>
              <a:gd name="connsiteX74" fmla="*/ 3032760 w 7259320"/>
              <a:gd name="connsiteY74" fmla="*/ 225213 h 4700693"/>
              <a:gd name="connsiteX75" fmla="*/ 2913380 w 7259320"/>
              <a:gd name="connsiteY75" fmla="*/ 47414 h 4700693"/>
              <a:gd name="connsiteX76" fmla="*/ 2597573 w 7259320"/>
              <a:gd name="connsiteY76" fmla="*/ 66041 h 4700693"/>
              <a:gd name="connsiteX0" fmla="*/ 2597573 w 7262728"/>
              <a:gd name="connsiteY0" fmla="*/ 66041 h 4700693"/>
              <a:gd name="connsiteX1" fmla="*/ 2355427 w 7262728"/>
              <a:gd name="connsiteY1" fmla="*/ 6774 h 4700693"/>
              <a:gd name="connsiteX2" fmla="*/ 2143760 w 7262728"/>
              <a:gd name="connsiteY2" fmla="*/ 132927 h 4700693"/>
              <a:gd name="connsiteX3" fmla="*/ 1963420 w 7262728"/>
              <a:gd name="connsiteY3" fmla="*/ 0 h 4700693"/>
              <a:gd name="connsiteX4" fmla="*/ 1447800 w 7262728"/>
              <a:gd name="connsiteY4" fmla="*/ 176953 h 4700693"/>
              <a:gd name="connsiteX5" fmla="*/ 1181947 w 7262728"/>
              <a:gd name="connsiteY5" fmla="*/ 121074 h 4700693"/>
              <a:gd name="connsiteX6" fmla="*/ 497840 w 7262728"/>
              <a:gd name="connsiteY6" fmla="*/ 121074 h 4700693"/>
              <a:gd name="connsiteX7" fmla="*/ 536787 w 7262728"/>
              <a:gd name="connsiteY7" fmla="*/ 425027 h 4700693"/>
              <a:gd name="connsiteX8" fmla="*/ 894080 w 7262728"/>
              <a:gd name="connsiteY8" fmla="*/ 626533 h 4700693"/>
              <a:gd name="connsiteX9" fmla="*/ 456353 w 7262728"/>
              <a:gd name="connsiteY9" fmla="*/ 1125220 h 4700693"/>
              <a:gd name="connsiteX10" fmla="*/ 372533 w 7262728"/>
              <a:gd name="connsiteY10" fmla="*/ 1281007 h 4700693"/>
              <a:gd name="connsiteX11" fmla="*/ 0 w 7262728"/>
              <a:gd name="connsiteY11" fmla="*/ 1700107 h 4700693"/>
              <a:gd name="connsiteX12" fmla="*/ 115994 w 7262728"/>
              <a:gd name="connsiteY12" fmla="*/ 2127674 h 4700693"/>
              <a:gd name="connsiteX13" fmla="*/ 261620 w 7262728"/>
              <a:gd name="connsiteY13" fmla="*/ 2368974 h 4700693"/>
              <a:gd name="connsiteX14" fmla="*/ 540173 w 7262728"/>
              <a:gd name="connsiteY14" fmla="*/ 1934633 h 4700693"/>
              <a:gd name="connsiteX15" fmla="*/ 620606 w 7262728"/>
              <a:gd name="connsiteY15" fmla="*/ 1888914 h 4700693"/>
              <a:gd name="connsiteX16" fmla="*/ 645160 w 7262728"/>
              <a:gd name="connsiteY16" fmla="*/ 1595120 h 4700693"/>
              <a:gd name="connsiteX17" fmla="*/ 443655 w 7262728"/>
              <a:gd name="connsiteY17" fmla="*/ 1542627 h 4700693"/>
              <a:gd name="connsiteX18" fmla="*/ 553722 w 7262728"/>
              <a:gd name="connsiteY18" fmla="*/ 1314027 h 4700693"/>
              <a:gd name="connsiteX19" fmla="*/ 773856 w 7262728"/>
              <a:gd name="connsiteY19" fmla="*/ 1347893 h 4700693"/>
              <a:gd name="connsiteX20" fmla="*/ 1247989 w 7262728"/>
              <a:gd name="connsiteY20" fmla="*/ 1246293 h 4700693"/>
              <a:gd name="connsiteX21" fmla="*/ 1586655 w 7262728"/>
              <a:gd name="connsiteY21" fmla="*/ 933027 h 4700693"/>
              <a:gd name="connsiteX22" fmla="*/ 1679789 w 7262728"/>
              <a:gd name="connsiteY22" fmla="*/ 1026160 h 4700693"/>
              <a:gd name="connsiteX23" fmla="*/ 1366522 w 7262728"/>
              <a:gd name="connsiteY23" fmla="*/ 1280161 h 4700693"/>
              <a:gd name="connsiteX24" fmla="*/ 883922 w 7262728"/>
              <a:gd name="connsiteY24" fmla="*/ 1593427 h 4700693"/>
              <a:gd name="connsiteX25" fmla="*/ 782322 w 7262728"/>
              <a:gd name="connsiteY25" fmla="*/ 1822027 h 4700693"/>
              <a:gd name="connsiteX26" fmla="*/ 926254 w 7262728"/>
              <a:gd name="connsiteY26" fmla="*/ 2067561 h 4700693"/>
              <a:gd name="connsiteX27" fmla="*/ 756922 w 7262728"/>
              <a:gd name="connsiteY27" fmla="*/ 2262293 h 4700693"/>
              <a:gd name="connsiteX28" fmla="*/ 612989 w 7262728"/>
              <a:gd name="connsiteY28" fmla="*/ 2270760 h 4700693"/>
              <a:gd name="connsiteX29" fmla="*/ 519855 w 7262728"/>
              <a:gd name="connsiteY29" fmla="*/ 2575560 h 4700693"/>
              <a:gd name="connsiteX30" fmla="*/ 392856 w 7262728"/>
              <a:gd name="connsiteY30" fmla="*/ 2719494 h 4700693"/>
              <a:gd name="connsiteX31" fmla="*/ 528322 w 7262728"/>
              <a:gd name="connsiteY31" fmla="*/ 2778761 h 4700693"/>
              <a:gd name="connsiteX32" fmla="*/ 401322 w 7262728"/>
              <a:gd name="connsiteY32" fmla="*/ 2973493 h 4700693"/>
              <a:gd name="connsiteX33" fmla="*/ 655322 w 7262728"/>
              <a:gd name="connsiteY33" fmla="*/ 3388360 h 4700693"/>
              <a:gd name="connsiteX34" fmla="*/ 816188 w 7262728"/>
              <a:gd name="connsiteY34" fmla="*/ 3456094 h 4700693"/>
              <a:gd name="connsiteX35" fmla="*/ 1087122 w 7262728"/>
              <a:gd name="connsiteY35" fmla="*/ 3659294 h 4700693"/>
              <a:gd name="connsiteX36" fmla="*/ 985521 w 7262728"/>
              <a:gd name="connsiteY36" fmla="*/ 4133428 h 4700693"/>
              <a:gd name="connsiteX37" fmla="*/ 1137922 w 7262728"/>
              <a:gd name="connsiteY37" fmla="*/ 4531360 h 4700693"/>
              <a:gd name="connsiteX38" fmla="*/ 1298789 w 7262728"/>
              <a:gd name="connsiteY38" fmla="*/ 4268894 h 4700693"/>
              <a:gd name="connsiteX39" fmla="*/ 1476588 w 7262728"/>
              <a:gd name="connsiteY39" fmla="*/ 4412827 h 4700693"/>
              <a:gd name="connsiteX40" fmla="*/ 1510455 w 7262728"/>
              <a:gd name="connsiteY40" fmla="*/ 4218094 h 4700693"/>
              <a:gd name="connsiteX41" fmla="*/ 1612055 w 7262728"/>
              <a:gd name="connsiteY41" fmla="*/ 4251960 h 4700693"/>
              <a:gd name="connsiteX42" fmla="*/ 1722122 w 7262728"/>
              <a:gd name="connsiteY42" fmla="*/ 4624494 h 4700693"/>
              <a:gd name="connsiteX43" fmla="*/ 2043856 w 7262728"/>
              <a:gd name="connsiteY43" fmla="*/ 4582160 h 4700693"/>
              <a:gd name="connsiteX44" fmla="*/ 2120055 w 7262728"/>
              <a:gd name="connsiteY44" fmla="*/ 4472094 h 4700693"/>
              <a:gd name="connsiteX45" fmla="*/ 2399456 w 7262728"/>
              <a:gd name="connsiteY45" fmla="*/ 4565227 h 4700693"/>
              <a:gd name="connsiteX46" fmla="*/ 3042921 w 7262728"/>
              <a:gd name="connsiteY46" fmla="*/ 4700693 h 4700693"/>
              <a:gd name="connsiteX47" fmla="*/ 3728722 w 7262728"/>
              <a:gd name="connsiteY47" fmla="*/ 4514427 h 4700693"/>
              <a:gd name="connsiteX48" fmla="*/ 4380655 w 7262728"/>
              <a:gd name="connsiteY48" fmla="*/ 4133427 h 4700693"/>
              <a:gd name="connsiteX49" fmla="*/ 4516122 w 7262728"/>
              <a:gd name="connsiteY49" fmla="*/ 3828628 h 4700693"/>
              <a:gd name="connsiteX50" fmla="*/ 5127413 w 7262728"/>
              <a:gd name="connsiteY50" fmla="*/ 3108960 h 4700693"/>
              <a:gd name="connsiteX51" fmla="*/ 5270500 w 7262728"/>
              <a:gd name="connsiteY51" fmla="*/ 2906607 h 4700693"/>
              <a:gd name="connsiteX52" fmla="*/ 5430520 w 7262728"/>
              <a:gd name="connsiteY52" fmla="*/ 2777067 h 4700693"/>
              <a:gd name="connsiteX53" fmla="*/ 5742940 w 7262728"/>
              <a:gd name="connsiteY53" fmla="*/ 2647527 h 4700693"/>
              <a:gd name="connsiteX54" fmla="*/ 5788660 w 7262728"/>
              <a:gd name="connsiteY54" fmla="*/ 2556087 h 4700693"/>
              <a:gd name="connsiteX55" fmla="*/ 5963920 w 7262728"/>
              <a:gd name="connsiteY55" fmla="*/ 2327487 h 4700693"/>
              <a:gd name="connsiteX56" fmla="*/ 6032500 w 7262728"/>
              <a:gd name="connsiteY56" fmla="*/ 2297007 h 4700693"/>
              <a:gd name="connsiteX57" fmla="*/ 6154420 w 7262728"/>
              <a:gd name="connsiteY57" fmla="*/ 2251287 h 4700693"/>
              <a:gd name="connsiteX58" fmla="*/ 6268720 w 7262728"/>
              <a:gd name="connsiteY58" fmla="*/ 2098887 h 4700693"/>
              <a:gd name="connsiteX59" fmla="*/ 6649720 w 7262728"/>
              <a:gd name="connsiteY59" fmla="*/ 1992207 h 4700693"/>
              <a:gd name="connsiteX60" fmla="*/ 7259320 w 7262728"/>
              <a:gd name="connsiteY60" fmla="*/ 1441027 h 4700693"/>
              <a:gd name="connsiteX61" fmla="*/ 7208522 w 7262728"/>
              <a:gd name="connsiteY61" fmla="*/ 1060027 h 4700693"/>
              <a:gd name="connsiteX62" fmla="*/ 6833447 w 7262728"/>
              <a:gd name="connsiteY62" fmla="*/ 601134 h 4700693"/>
              <a:gd name="connsiteX63" fmla="*/ 6370320 w 7262728"/>
              <a:gd name="connsiteY63" fmla="*/ 92287 h 4700693"/>
              <a:gd name="connsiteX64" fmla="*/ 6172200 w 7262728"/>
              <a:gd name="connsiteY64" fmla="*/ 215900 h 4700693"/>
              <a:gd name="connsiteX65" fmla="*/ 5991014 w 7262728"/>
              <a:gd name="connsiteY65" fmla="*/ 308187 h 4700693"/>
              <a:gd name="connsiteX66" fmla="*/ 5868247 w 7262728"/>
              <a:gd name="connsiteY66" fmla="*/ 178647 h 4700693"/>
              <a:gd name="connsiteX67" fmla="*/ 5720080 w 7262728"/>
              <a:gd name="connsiteY67" fmla="*/ 239607 h 4700693"/>
              <a:gd name="connsiteX68" fmla="*/ 5186680 w 7262728"/>
              <a:gd name="connsiteY68" fmla="*/ 800100 h 4700693"/>
              <a:gd name="connsiteX69" fmla="*/ 4730326 w 7262728"/>
              <a:gd name="connsiteY69" fmla="*/ 574040 h 4700693"/>
              <a:gd name="connsiteX70" fmla="*/ 4417060 w 7262728"/>
              <a:gd name="connsiteY70" fmla="*/ 425027 h 4700693"/>
              <a:gd name="connsiteX71" fmla="*/ 4117340 w 7262728"/>
              <a:gd name="connsiteY71" fmla="*/ 483447 h 4700693"/>
              <a:gd name="connsiteX72" fmla="*/ 3780366 w 7262728"/>
              <a:gd name="connsiteY72" fmla="*/ 101601 h 4700693"/>
              <a:gd name="connsiteX73" fmla="*/ 3202940 w 7262728"/>
              <a:gd name="connsiteY73" fmla="*/ 199813 h 4700693"/>
              <a:gd name="connsiteX74" fmla="*/ 3032760 w 7262728"/>
              <a:gd name="connsiteY74" fmla="*/ 225213 h 4700693"/>
              <a:gd name="connsiteX75" fmla="*/ 2913380 w 7262728"/>
              <a:gd name="connsiteY75" fmla="*/ 47414 h 4700693"/>
              <a:gd name="connsiteX76" fmla="*/ 2597573 w 7262728"/>
              <a:gd name="connsiteY76" fmla="*/ 66041 h 4700693"/>
              <a:gd name="connsiteX0" fmla="*/ 2597573 w 7262728"/>
              <a:gd name="connsiteY0" fmla="*/ 66041 h 4700693"/>
              <a:gd name="connsiteX1" fmla="*/ 2355427 w 7262728"/>
              <a:gd name="connsiteY1" fmla="*/ 6774 h 4700693"/>
              <a:gd name="connsiteX2" fmla="*/ 2143760 w 7262728"/>
              <a:gd name="connsiteY2" fmla="*/ 132927 h 4700693"/>
              <a:gd name="connsiteX3" fmla="*/ 1963420 w 7262728"/>
              <a:gd name="connsiteY3" fmla="*/ 0 h 4700693"/>
              <a:gd name="connsiteX4" fmla="*/ 1447800 w 7262728"/>
              <a:gd name="connsiteY4" fmla="*/ 176953 h 4700693"/>
              <a:gd name="connsiteX5" fmla="*/ 1181947 w 7262728"/>
              <a:gd name="connsiteY5" fmla="*/ 121074 h 4700693"/>
              <a:gd name="connsiteX6" fmla="*/ 497840 w 7262728"/>
              <a:gd name="connsiteY6" fmla="*/ 121074 h 4700693"/>
              <a:gd name="connsiteX7" fmla="*/ 536787 w 7262728"/>
              <a:gd name="connsiteY7" fmla="*/ 425027 h 4700693"/>
              <a:gd name="connsiteX8" fmla="*/ 894080 w 7262728"/>
              <a:gd name="connsiteY8" fmla="*/ 626533 h 4700693"/>
              <a:gd name="connsiteX9" fmla="*/ 456353 w 7262728"/>
              <a:gd name="connsiteY9" fmla="*/ 1125220 h 4700693"/>
              <a:gd name="connsiteX10" fmla="*/ 372533 w 7262728"/>
              <a:gd name="connsiteY10" fmla="*/ 1281007 h 4700693"/>
              <a:gd name="connsiteX11" fmla="*/ 0 w 7262728"/>
              <a:gd name="connsiteY11" fmla="*/ 1700107 h 4700693"/>
              <a:gd name="connsiteX12" fmla="*/ 115994 w 7262728"/>
              <a:gd name="connsiteY12" fmla="*/ 2127674 h 4700693"/>
              <a:gd name="connsiteX13" fmla="*/ 261620 w 7262728"/>
              <a:gd name="connsiteY13" fmla="*/ 2368974 h 4700693"/>
              <a:gd name="connsiteX14" fmla="*/ 540173 w 7262728"/>
              <a:gd name="connsiteY14" fmla="*/ 1934633 h 4700693"/>
              <a:gd name="connsiteX15" fmla="*/ 620606 w 7262728"/>
              <a:gd name="connsiteY15" fmla="*/ 1888914 h 4700693"/>
              <a:gd name="connsiteX16" fmla="*/ 645160 w 7262728"/>
              <a:gd name="connsiteY16" fmla="*/ 1595120 h 4700693"/>
              <a:gd name="connsiteX17" fmla="*/ 443655 w 7262728"/>
              <a:gd name="connsiteY17" fmla="*/ 1542627 h 4700693"/>
              <a:gd name="connsiteX18" fmla="*/ 553722 w 7262728"/>
              <a:gd name="connsiteY18" fmla="*/ 1314027 h 4700693"/>
              <a:gd name="connsiteX19" fmla="*/ 773856 w 7262728"/>
              <a:gd name="connsiteY19" fmla="*/ 1347893 h 4700693"/>
              <a:gd name="connsiteX20" fmla="*/ 1247989 w 7262728"/>
              <a:gd name="connsiteY20" fmla="*/ 1246293 h 4700693"/>
              <a:gd name="connsiteX21" fmla="*/ 1586655 w 7262728"/>
              <a:gd name="connsiteY21" fmla="*/ 933027 h 4700693"/>
              <a:gd name="connsiteX22" fmla="*/ 1679789 w 7262728"/>
              <a:gd name="connsiteY22" fmla="*/ 1026160 h 4700693"/>
              <a:gd name="connsiteX23" fmla="*/ 1366522 w 7262728"/>
              <a:gd name="connsiteY23" fmla="*/ 1280161 h 4700693"/>
              <a:gd name="connsiteX24" fmla="*/ 883922 w 7262728"/>
              <a:gd name="connsiteY24" fmla="*/ 1593427 h 4700693"/>
              <a:gd name="connsiteX25" fmla="*/ 782322 w 7262728"/>
              <a:gd name="connsiteY25" fmla="*/ 1822027 h 4700693"/>
              <a:gd name="connsiteX26" fmla="*/ 926254 w 7262728"/>
              <a:gd name="connsiteY26" fmla="*/ 2067561 h 4700693"/>
              <a:gd name="connsiteX27" fmla="*/ 756922 w 7262728"/>
              <a:gd name="connsiteY27" fmla="*/ 2262293 h 4700693"/>
              <a:gd name="connsiteX28" fmla="*/ 612989 w 7262728"/>
              <a:gd name="connsiteY28" fmla="*/ 2270760 h 4700693"/>
              <a:gd name="connsiteX29" fmla="*/ 519855 w 7262728"/>
              <a:gd name="connsiteY29" fmla="*/ 2575560 h 4700693"/>
              <a:gd name="connsiteX30" fmla="*/ 392856 w 7262728"/>
              <a:gd name="connsiteY30" fmla="*/ 2719494 h 4700693"/>
              <a:gd name="connsiteX31" fmla="*/ 528322 w 7262728"/>
              <a:gd name="connsiteY31" fmla="*/ 2778761 h 4700693"/>
              <a:gd name="connsiteX32" fmla="*/ 401322 w 7262728"/>
              <a:gd name="connsiteY32" fmla="*/ 2973493 h 4700693"/>
              <a:gd name="connsiteX33" fmla="*/ 655322 w 7262728"/>
              <a:gd name="connsiteY33" fmla="*/ 3388360 h 4700693"/>
              <a:gd name="connsiteX34" fmla="*/ 816188 w 7262728"/>
              <a:gd name="connsiteY34" fmla="*/ 3456094 h 4700693"/>
              <a:gd name="connsiteX35" fmla="*/ 1087122 w 7262728"/>
              <a:gd name="connsiteY35" fmla="*/ 3659294 h 4700693"/>
              <a:gd name="connsiteX36" fmla="*/ 985521 w 7262728"/>
              <a:gd name="connsiteY36" fmla="*/ 4133428 h 4700693"/>
              <a:gd name="connsiteX37" fmla="*/ 1137922 w 7262728"/>
              <a:gd name="connsiteY37" fmla="*/ 4531360 h 4700693"/>
              <a:gd name="connsiteX38" fmla="*/ 1298789 w 7262728"/>
              <a:gd name="connsiteY38" fmla="*/ 4268894 h 4700693"/>
              <a:gd name="connsiteX39" fmla="*/ 1476588 w 7262728"/>
              <a:gd name="connsiteY39" fmla="*/ 4412827 h 4700693"/>
              <a:gd name="connsiteX40" fmla="*/ 1510455 w 7262728"/>
              <a:gd name="connsiteY40" fmla="*/ 4218094 h 4700693"/>
              <a:gd name="connsiteX41" fmla="*/ 1612055 w 7262728"/>
              <a:gd name="connsiteY41" fmla="*/ 4251960 h 4700693"/>
              <a:gd name="connsiteX42" fmla="*/ 1722122 w 7262728"/>
              <a:gd name="connsiteY42" fmla="*/ 4624494 h 4700693"/>
              <a:gd name="connsiteX43" fmla="*/ 2043856 w 7262728"/>
              <a:gd name="connsiteY43" fmla="*/ 4582160 h 4700693"/>
              <a:gd name="connsiteX44" fmla="*/ 2120055 w 7262728"/>
              <a:gd name="connsiteY44" fmla="*/ 4472094 h 4700693"/>
              <a:gd name="connsiteX45" fmla="*/ 2399456 w 7262728"/>
              <a:gd name="connsiteY45" fmla="*/ 4565227 h 4700693"/>
              <a:gd name="connsiteX46" fmla="*/ 3042921 w 7262728"/>
              <a:gd name="connsiteY46" fmla="*/ 4700693 h 4700693"/>
              <a:gd name="connsiteX47" fmla="*/ 3728722 w 7262728"/>
              <a:gd name="connsiteY47" fmla="*/ 4514427 h 4700693"/>
              <a:gd name="connsiteX48" fmla="*/ 4380655 w 7262728"/>
              <a:gd name="connsiteY48" fmla="*/ 4133427 h 4700693"/>
              <a:gd name="connsiteX49" fmla="*/ 4516122 w 7262728"/>
              <a:gd name="connsiteY49" fmla="*/ 3828628 h 4700693"/>
              <a:gd name="connsiteX50" fmla="*/ 5127413 w 7262728"/>
              <a:gd name="connsiteY50" fmla="*/ 3108960 h 4700693"/>
              <a:gd name="connsiteX51" fmla="*/ 5270500 w 7262728"/>
              <a:gd name="connsiteY51" fmla="*/ 2906607 h 4700693"/>
              <a:gd name="connsiteX52" fmla="*/ 5430520 w 7262728"/>
              <a:gd name="connsiteY52" fmla="*/ 2777067 h 4700693"/>
              <a:gd name="connsiteX53" fmla="*/ 5742940 w 7262728"/>
              <a:gd name="connsiteY53" fmla="*/ 2647527 h 4700693"/>
              <a:gd name="connsiteX54" fmla="*/ 5788660 w 7262728"/>
              <a:gd name="connsiteY54" fmla="*/ 2556087 h 4700693"/>
              <a:gd name="connsiteX55" fmla="*/ 5963920 w 7262728"/>
              <a:gd name="connsiteY55" fmla="*/ 2327487 h 4700693"/>
              <a:gd name="connsiteX56" fmla="*/ 6032500 w 7262728"/>
              <a:gd name="connsiteY56" fmla="*/ 2297007 h 4700693"/>
              <a:gd name="connsiteX57" fmla="*/ 6154420 w 7262728"/>
              <a:gd name="connsiteY57" fmla="*/ 2251287 h 4700693"/>
              <a:gd name="connsiteX58" fmla="*/ 6268720 w 7262728"/>
              <a:gd name="connsiteY58" fmla="*/ 2098887 h 4700693"/>
              <a:gd name="connsiteX59" fmla="*/ 6649720 w 7262728"/>
              <a:gd name="connsiteY59" fmla="*/ 1992207 h 4700693"/>
              <a:gd name="connsiteX60" fmla="*/ 6946054 w 7262728"/>
              <a:gd name="connsiteY60" fmla="*/ 1711960 h 4700693"/>
              <a:gd name="connsiteX61" fmla="*/ 7259320 w 7262728"/>
              <a:gd name="connsiteY61" fmla="*/ 1441027 h 4700693"/>
              <a:gd name="connsiteX62" fmla="*/ 7208522 w 7262728"/>
              <a:gd name="connsiteY62" fmla="*/ 1060027 h 4700693"/>
              <a:gd name="connsiteX63" fmla="*/ 6833447 w 7262728"/>
              <a:gd name="connsiteY63" fmla="*/ 601134 h 4700693"/>
              <a:gd name="connsiteX64" fmla="*/ 6370320 w 7262728"/>
              <a:gd name="connsiteY64" fmla="*/ 92287 h 4700693"/>
              <a:gd name="connsiteX65" fmla="*/ 6172200 w 7262728"/>
              <a:gd name="connsiteY65" fmla="*/ 215900 h 4700693"/>
              <a:gd name="connsiteX66" fmla="*/ 5991014 w 7262728"/>
              <a:gd name="connsiteY66" fmla="*/ 308187 h 4700693"/>
              <a:gd name="connsiteX67" fmla="*/ 5868247 w 7262728"/>
              <a:gd name="connsiteY67" fmla="*/ 178647 h 4700693"/>
              <a:gd name="connsiteX68" fmla="*/ 5720080 w 7262728"/>
              <a:gd name="connsiteY68" fmla="*/ 239607 h 4700693"/>
              <a:gd name="connsiteX69" fmla="*/ 5186680 w 7262728"/>
              <a:gd name="connsiteY69" fmla="*/ 800100 h 4700693"/>
              <a:gd name="connsiteX70" fmla="*/ 4730326 w 7262728"/>
              <a:gd name="connsiteY70" fmla="*/ 574040 h 4700693"/>
              <a:gd name="connsiteX71" fmla="*/ 4417060 w 7262728"/>
              <a:gd name="connsiteY71" fmla="*/ 425027 h 4700693"/>
              <a:gd name="connsiteX72" fmla="*/ 4117340 w 7262728"/>
              <a:gd name="connsiteY72" fmla="*/ 483447 h 4700693"/>
              <a:gd name="connsiteX73" fmla="*/ 3780366 w 7262728"/>
              <a:gd name="connsiteY73" fmla="*/ 101601 h 4700693"/>
              <a:gd name="connsiteX74" fmla="*/ 3202940 w 7262728"/>
              <a:gd name="connsiteY74" fmla="*/ 199813 h 4700693"/>
              <a:gd name="connsiteX75" fmla="*/ 3032760 w 7262728"/>
              <a:gd name="connsiteY75" fmla="*/ 225213 h 4700693"/>
              <a:gd name="connsiteX76" fmla="*/ 2913380 w 7262728"/>
              <a:gd name="connsiteY76" fmla="*/ 47414 h 4700693"/>
              <a:gd name="connsiteX77" fmla="*/ 2597573 w 7262728"/>
              <a:gd name="connsiteY77" fmla="*/ 66041 h 4700693"/>
              <a:gd name="connsiteX0" fmla="*/ 2597573 w 7530254"/>
              <a:gd name="connsiteY0" fmla="*/ 66041 h 4700693"/>
              <a:gd name="connsiteX1" fmla="*/ 2355427 w 7530254"/>
              <a:gd name="connsiteY1" fmla="*/ 6774 h 4700693"/>
              <a:gd name="connsiteX2" fmla="*/ 2143760 w 7530254"/>
              <a:gd name="connsiteY2" fmla="*/ 132927 h 4700693"/>
              <a:gd name="connsiteX3" fmla="*/ 1963420 w 7530254"/>
              <a:gd name="connsiteY3" fmla="*/ 0 h 4700693"/>
              <a:gd name="connsiteX4" fmla="*/ 1447800 w 7530254"/>
              <a:gd name="connsiteY4" fmla="*/ 176953 h 4700693"/>
              <a:gd name="connsiteX5" fmla="*/ 1181947 w 7530254"/>
              <a:gd name="connsiteY5" fmla="*/ 121074 h 4700693"/>
              <a:gd name="connsiteX6" fmla="*/ 497840 w 7530254"/>
              <a:gd name="connsiteY6" fmla="*/ 121074 h 4700693"/>
              <a:gd name="connsiteX7" fmla="*/ 536787 w 7530254"/>
              <a:gd name="connsiteY7" fmla="*/ 425027 h 4700693"/>
              <a:gd name="connsiteX8" fmla="*/ 894080 w 7530254"/>
              <a:gd name="connsiteY8" fmla="*/ 626533 h 4700693"/>
              <a:gd name="connsiteX9" fmla="*/ 456353 w 7530254"/>
              <a:gd name="connsiteY9" fmla="*/ 1125220 h 4700693"/>
              <a:gd name="connsiteX10" fmla="*/ 372533 w 7530254"/>
              <a:gd name="connsiteY10" fmla="*/ 1281007 h 4700693"/>
              <a:gd name="connsiteX11" fmla="*/ 0 w 7530254"/>
              <a:gd name="connsiteY11" fmla="*/ 1700107 h 4700693"/>
              <a:gd name="connsiteX12" fmla="*/ 115994 w 7530254"/>
              <a:gd name="connsiteY12" fmla="*/ 2127674 h 4700693"/>
              <a:gd name="connsiteX13" fmla="*/ 261620 w 7530254"/>
              <a:gd name="connsiteY13" fmla="*/ 2368974 h 4700693"/>
              <a:gd name="connsiteX14" fmla="*/ 540173 w 7530254"/>
              <a:gd name="connsiteY14" fmla="*/ 1934633 h 4700693"/>
              <a:gd name="connsiteX15" fmla="*/ 620606 w 7530254"/>
              <a:gd name="connsiteY15" fmla="*/ 1888914 h 4700693"/>
              <a:gd name="connsiteX16" fmla="*/ 645160 w 7530254"/>
              <a:gd name="connsiteY16" fmla="*/ 1595120 h 4700693"/>
              <a:gd name="connsiteX17" fmla="*/ 443655 w 7530254"/>
              <a:gd name="connsiteY17" fmla="*/ 1542627 h 4700693"/>
              <a:gd name="connsiteX18" fmla="*/ 553722 w 7530254"/>
              <a:gd name="connsiteY18" fmla="*/ 1314027 h 4700693"/>
              <a:gd name="connsiteX19" fmla="*/ 773856 w 7530254"/>
              <a:gd name="connsiteY19" fmla="*/ 1347893 h 4700693"/>
              <a:gd name="connsiteX20" fmla="*/ 1247989 w 7530254"/>
              <a:gd name="connsiteY20" fmla="*/ 1246293 h 4700693"/>
              <a:gd name="connsiteX21" fmla="*/ 1586655 w 7530254"/>
              <a:gd name="connsiteY21" fmla="*/ 933027 h 4700693"/>
              <a:gd name="connsiteX22" fmla="*/ 1679789 w 7530254"/>
              <a:gd name="connsiteY22" fmla="*/ 1026160 h 4700693"/>
              <a:gd name="connsiteX23" fmla="*/ 1366522 w 7530254"/>
              <a:gd name="connsiteY23" fmla="*/ 1280161 h 4700693"/>
              <a:gd name="connsiteX24" fmla="*/ 883922 w 7530254"/>
              <a:gd name="connsiteY24" fmla="*/ 1593427 h 4700693"/>
              <a:gd name="connsiteX25" fmla="*/ 782322 w 7530254"/>
              <a:gd name="connsiteY25" fmla="*/ 1822027 h 4700693"/>
              <a:gd name="connsiteX26" fmla="*/ 926254 w 7530254"/>
              <a:gd name="connsiteY26" fmla="*/ 2067561 h 4700693"/>
              <a:gd name="connsiteX27" fmla="*/ 756922 w 7530254"/>
              <a:gd name="connsiteY27" fmla="*/ 2262293 h 4700693"/>
              <a:gd name="connsiteX28" fmla="*/ 612989 w 7530254"/>
              <a:gd name="connsiteY28" fmla="*/ 2270760 h 4700693"/>
              <a:gd name="connsiteX29" fmla="*/ 519855 w 7530254"/>
              <a:gd name="connsiteY29" fmla="*/ 2575560 h 4700693"/>
              <a:gd name="connsiteX30" fmla="*/ 392856 w 7530254"/>
              <a:gd name="connsiteY30" fmla="*/ 2719494 h 4700693"/>
              <a:gd name="connsiteX31" fmla="*/ 528322 w 7530254"/>
              <a:gd name="connsiteY31" fmla="*/ 2778761 h 4700693"/>
              <a:gd name="connsiteX32" fmla="*/ 401322 w 7530254"/>
              <a:gd name="connsiteY32" fmla="*/ 2973493 h 4700693"/>
              <a:gd name="connsiteX33" fmla="*/ 655322 w 7530254"/>
              <a:gd name="connsiteY33" fmla="*/ 3388360 h 4700693"/>
              <a:gd name="connsiteX34" fmla="*/ 816188 w 7530254"/>
              <a:gd name="connsiteY34" fmla="*/ 3456094 h 4700693"/>
              <a:gd name="connsiteX35" fmla="*/ 1087122 w 7530254"/>
              <a:gd name="connsiteY35" fmla="*/ 3659294 h 4700693"/>
              <a:gd name="connsiteX36" fmla="*/ 985521 w 7530254"/>
              <a:gd name="connsiteY36" fmla="*/ 4133428 h 4700693"/>
              <a:gd name="connsiteX37" fmla="*/ 1137922 w 7530254"/>
              <a:gd name="connsiteY37" fmla="*/ 4531360 h 4700693"/>
              <a:gd name="connsiteX38" fmla="*/ 1298789 w 7530254"/>
              <a:gd name="connsiteY38" fmla="*/ 4268894 h 4700693"/>
              <a:gd name="connsiteX39" fmla="*/ 1476588 w 7530254"/>
              <a:gd name="connsiteY39" fmla="*/ 4412827 h 4700693"/>
              <a:gd name="connsiteX40" fmla="*/ 1510455 w 7530254"/>
              <a:gd name="connsiteY40" fmla="*/ 4218094 h 4700693"/>
              <a:gd name="connsiteX41" fmla="*/ 1612055 w 7530254"/>
              <a:gd name="connsiteY41" fmla="*/ 4251960 h 4700693"/>
              <a:gd name="connsiteX42" fmla="*/ 1722122 w 7530254"/>
              <a:gd name="connsiteY42" fmla="*/ 4624494 h 4700693"/>
              <a:gd name="connsiteX43" fmla="*/ 2043856 w 7530254"/>
              <a:gd name="connsiteY43" fmla="*/ 4582160 h 4700693"/>
              <a:gd name="connsiteX44" fmla="*/ 2120055 w 7530254"/>
              <a:gd name="connsiteY44" fmla="*/ 4472094 h 4700693"/>
              <a:gd name="connsiteX45" fmla="*/ 2399456 w 7530254"/>
              <a:gd name="connsiteY45" fmla="*/ 4565227 h 4700693"/>
              <a:gd name="connsiteX46" fmla="*/ 3042921 w 7530254"/>
              <a:gd name="connsiteY46" fmla="*/ 4700693 h 4700693"/>
              <a:gd name="connsiteX47" fmla="*/ 3728722 w 7530254"/>
              <a:gd name="connsiteY47" fmla="*/ 4514427 h 4700693"/>
              <a:gd name="connsiteX48" fmla="*/ 4380655 w 7530254"/>
              <a:gd name="connsiteY48" fmla="*/ 4133427 h 4700693"/>
              <a:gd name="connsiteX49" fmla="*/ 4516122 w 7530254"/>
              <a:gd name="connsiteY49" fmla="*/ 3828628 h 4700693"/>
              <a:gd name="connsiteX50" fmla="*/ 5127413 w 7530254"/>
              <a:gd name="connsiteY50" fmla="*/ 3108960 h 4700693"/>
              <a:gd name="connsiteX51" fmla="*/ 5270500 w 7530254"/>
              <a:gd name="connsiteY51" fmla="*/ 2906607 h 4700693"/>
              <a:gd name="connsiteX52" fmla="*/ 5430520 w 7530254"/>
              <a:gd name="connsiteY52" fmla="*/ 2777067 h 4700693"/>
              <a:gd name="connsiteX53" fmla="*/ 5742940 w 7530254"/>
              <a:gd name="connsiteY53" fmla="*/ 2647527 h 4700693"/>
              <a:gd name="connsiteX54" fmla="*/ 5788660 w 7530254"/>
              <a:gd name="connsiteY54" fmla="*/ 2556087 h 4700693"/>
              <a:gd name="connsiteX55" fmla="*/ 5963920 w 7530254"/>
              <a:gd name="connsiteY55" fmla="*/ 2327487 h 4700693"/>
              <a:gd name="connsiteX56" fmla="*/ 6032500 w 7530254"/>
              <a:gd name="connsiteY56" fmla="*/ 2297007 h 4700693"/>
              <a:gd name="connsiteX57" fmla="*/ 6154420 w 7530254"/>
              <a:gd name="connsiteY57" fmla="*/ 2251287 h 4700693"/>
              <a:gd name="connsiteX58" fmla="*/ 6268720 w 7530254"/>
              <a:gd name="connsiteY58" fmla="*/ 2098887 h 4700693"/>
              <a:gd name="connsiteX59" fmla="*/ 6649720 w 7530254"/>
              <a:gd name="connsiteY59" fmla="*/ 1992207 h 4700693"/>
              <a:gd name="connsiteX60" fmla="*/ 7530254 w 7530254"/>
              <a:gd name="connsiteY60" fmla="*/ 1627294 h 4700693"/>
              <a:gd name="connsiteX61" fmla="*/ 7259320 w 7530254"/>
              <a:gd name="connsiteY61" fmla="*/ 1441027 h 4700693"/>
              <a:gd name="connsiteX62" fmla="*/ 7208522 w 7530254"/>
              <a:gd name="connsiteY62" fmla="*/ 1060027 h 4700693"/>
              <a:gd name="connsiteX63" fmla="*/ 6833447 w 7530254"/>
              <a:gd name="connsiteY63" fmla="*/ 601134 h 4700693"/>
              <a:gd name="connsiteX64" fmla="*/ 6370320 w 7530254"/>
              <a:gd name="connsiteY64" fmla="*/ 92287 h 4700693"/>
              <a:gd name="connsiteX65" fmla="*/ 6172200 w 7530254"/>
              <a:gd name="connsiteY65" fmla="*/ 215900 h 4700693"/>
              <a:gd name="connsiteX66" fmla="*/ 5991014 w 7530254"/>
              <a:gd name="connsiteY66" fmla="*/ 308187 h 4700693"/>
              <a:gd name="connsiteX67" fmla="*/ 5868247 w 7530254"/>
              <a:gd name="connsiteY67" fmla="*/ 178647 h 4700693"/>
              <a:gd name="connsiteX68" fmla="*/ 5720080 w 7530254"/>
              <a:gd name="connsiteY68" fmla="*/ 239607 h 4700693"/>
              <a:gd name="connsiteX69" fmla="*/ 5186680 w 7530254"/>
              <a:gd name="connsiteY69" fmla="*/ 800100 h 4700693"/>
              <a:gd name="connsiteX70" fmla="*/ 4730326 w 7530254"/>
              <a:gd name="connsiteY70" fmla="*/ 574040 h 4700693"/>
              <a:gd name="connsiteX71" fmla="*/ 4417060 w 7530254"/>
              <a:gd name="connsiteY71" fmla="*/ 425027 h 4700693"/>
              <a:gd name="connsiteX72" fmla="*/ 4117340 w 7530254"/>
              <a:gd name="connsiteY72" fmla="*/ 483447 h 4700693"/>
              <a:gd name="connsiteX73" fmla="*/ 3780366 w 7530254"/>
              <a:gd name="connsiteY73" fmla="*/ 101601 h 4700693"/>
              <a:gd name="connsiteX74" fmla="*/ 3202940 w 7530254"/>
              <a:gd name="connsiteY74" fmla="*/ 199813 h 4700693"/>
              <a:gd name="connsiteX75" fmla="*/ 3032760 w 7530254"/>
              <a:gd name="connsiteY75" fmla="*/ 225213 h 4700693"/>
              <a:gd name="connsiteX76" fmla="*/ 2913380 w 7530254"/>
              <a:gd name="connsiteY76" fmla="*/ 47414 h 4700693"/>
              <a:gd name="connsiteX77" fmla="*/ 2597573 w 7530254"/>
              <a:gd name="connsiteY77" fmla="*/ 66041 h 4700693"/>
              <a:gd name="connsiteX0" fmla="*/ 2597573 w 7530254"/>
              <a:gd name="connsiteY0" fmla="*/ 66041 h 4700693"/>
              <a:gd name="connsiteX1" fmla="*/ 2355427 w 7530254"/>
              <a:gd name="connsiteY1" fmla="*/ 6774 h 4700693"/>
              <a:gd name="connsiteX2" fmla="*/ 2143760 w 7530254"/>
              <a:gd name="connsiteY2" fmla="*/ 132927 h 4700693"/>
              <a:gd name="connsiteX3" fmla="*/ 1963420 w 7530254"/>
              <a:gd name="connsiteY3" fmla="*/ 0 h 4700693"/>
              <a:gd name="connsiteX4" fmla="*/ 1447800 w 7530254"/>
              <a:gd name="connsiteY4" fmla="*/ 176953 h 4700693"/>
              <a:gd name="connsiteX5" fmla="*/ 1181947 w 7530254"/>
              <a:gd name="connsiteY5" fmla="*/ 121074 h 4700693"/>
              <a:gd name="connsiteX6" fmla="*/ 497840 w 7530254"/>
              <a:gd name="connsiteY6" fmla="*/ 121074 h 4700693"/>
              <a:gd name="connsiteX7" fmla="*/ 536787 w 7530254"/>
              <a:gd name="connsiteY7" fmla="*/ 425027 h 4700693"/>
              <a:gd name="connsiteX8" fmla="*/ 894080 w 7530254"/>
              <a:gd name="connsiteY8" fmla="*/ 626533 h 4700693"/>
              <a:gd name="connsiteX9" fmla="*/ 456353 w 7530254"/>
              <a:gd name="connsiteY9" fmla="*/ 1125220 h 4700693"/>
              <a:gd name="connsiteX10" fmla="*/ 372533 w 7530254"/>
              <a:gd name="connsiteY10" fmla="*/ 1281007 h 4700693"/>
              <a:gd name="connsiteX11" fmla="*/ 0 w 7530254"/>
              <a:gd name="connsiteY11" fmla="*/ 1700107 h 4700693"/>
              <a:gd name="connsiteX12" fmla="*/ 115994 w 7530254"/>
              <a:gd name="connsiteY12" fmla="*/ 2127674 h 4700693"/>
              <a:gd name="connsiteX13" fmla="*/ 261620 w 7530254"/>
              <a:gd name="connsiteY13" fmla="*/ 2368974 h 4700693"/>
              <a:gd name="connsiteX14" fmla="*/ 540173 w 7530254"/>
              <a:gd name="connsiteY14" fmla="*/ 1934633 h 4700693"/>
              <a:gd name="connsiteX15" fmla="*/ 620606 w 7530254"/>
              <a:gd name="connsiteY15" fmla="*/ 1888914 h 4700693"/>
              <a:gd name="connsiteX16" fmla="*/ 645160 w 7530254"/>
              <a:gd name="connsiteY16" fmla="*/ 1595120 h 4700693"/>
              <a:gd name="connsiteX17" fmla="*/ 443655 w 7530254"/>
              <a:gd name="connsiteY17" fmla="*/ 1542627 h 4700693"/>
              <a:gd name="connsiteX18" fmla="*/ 553722 w 7530254"/>
              <a:gd name="connsiteY18" fmla="*/ 1314027 h 4700693"/>
              <a:gd name="connsiteX19" fmla="*/ 773856 w 7530254"/>
              <a:gd name="connsiteY19" fmla="*/ 1347893 h 4700693"/>
              <a:gd name="connsiteX20" fmla="*/ 1247989 w 7530254"/>
              <a:gd name="connsiteY20" fmla="*/ 1246293 h 4700693"/>
              <a:gd name="connsiteX21" fmla="*/ 1586655 w 7530254"/>
              <a:gd name="connsiteY21" fmla="*/ 933027 h 4700693"/>
              <a:gd name="connsiteX22" fmla="*/ 1679789 w 7530254"/>
              <a:gd name="connsiteY22" fmla="*/ 1026160 h 4700693"/>
              <a:gd name="connsiteX23" fmla="*/ 1366522 w 7530254"/>
              <a:gd name="connsiteY23" fmla="*/ 1280161 h 4700693"/>
              <a:gd name="connsiteX24" fmla="*/ 883922 w 7530254"/>
              <a:gd name="connsiteY24" fmla="*/ 1593427 h 4700693"/>
              <a:gd name="connsiteX25" fmla="*/ 782322 w 7530254"/>
              <a:gd name="connsiteY25" fmla="*/ 1822027 h 4700693"/>
              <a:gd name="connsiteX26" fmla="*/ 926254 w 7530254"/>
              <a:gd name="connsiteY26" fmla="*/ 2067561 h 4700693"/>
              <a:gd name="connsiteX27" fmla="*/ 756922 w 7530254"/>
              <a:gd name="connsiteY27" fmla="*/ 2262293 h 4700693"/>
              <a:gd name="connsiteX28" fmla="*/ 612989 w 7530254"/>
              <a:gd name="connsiteY28" fmla="*/ 2270760 h 4700693"/>
              <a:gd name="connsiteX29" fmla="*/ 519855 w 7530254"/>
              <a:gd name="connsiteY29" fmla="*/ 2575560 h 4700693"/>
              <a:gd name="connsiteX30" fmla="*/ 392856 w 7530254"/>
              <a:gd name="connsiteY30" fmla="*/ 2719494 h 4700693"/>
              <a:gd name="connsiteX31" fmla="*/ 528322 w 7530254"/>
              <a:gd name="connsiteY31" fmla="*/ 2778761 h 4700693"/>
              <a:gd name="connsiteX32" fmla="*/ 401322 w 7530254"/>
              <a:gd name="connsiteY32" fmla="*/ 2973493 h 4700693"/>
              <a:gd name="connsiteX33" fmla="*/ 655322 w 7530254"/>
              <a:gd name="connsiteY33" fmla="*/ 3388360 h 4700693"/>
              <a:gd name="connsiteX34" fmla="*/ 816188 w 7530254"/>
              <a:gd name="connsiteY34" fmla="*/ 3456094 h 4700693"/>
              <a:gd name="connsiteX35" fmla="*/ 1087122 w 7530254"/>
              <a:gd name="connsiteY35" fmla="*/ 3659294 h 4700693"/>
              <a:gd name="connsiteX36" fmla="*/ 985521 w 7530254"/>
              <a:gd name="connsiteY36" fmla="*/ 4133428 h 4700693"/>
              <a:gd name="connsiteX37" fmla="*/ 1137922 w 7530254"/>
              <a:gd name="connsiteY37" fmla="*/ 4531360 h 4700693"/>
              <a:gd name="connsiteX38" fmla="*/ 1298789 w 7530254"/>
              <a:gd name="connsiteY38" fmla="*/ 4268894 h 4700693"/>
              <a:gd name="connsiteX39" fmla="*/ 1476588 w 7530254"/>
              <a:gd name="connsiteY39" fmla="*/ 4412827 h 4700693"/>
              <a:gd name="connsiteX40" fmla="*/ 1510455 w 7530254"/>
              <a:gd name="connsiteY40" fmla="*/ 4218094 h 4700693"/>
              <a:gd name="connsiteX41" fmla="*/ 1612055 w 7530254"/>
              <a:gd name="connsiteY41" fmla="*/ 4251960 h 4700693"/>
              <a:gd name="connsiteX42" fmla="*/ 1722122 w 7530254"/>
              <a:gd name="connsiteY42" fmla="*/ 4624494 h 4700693"/>
              <a:gd name="connsiteX43" fmla="*/ 2043856 w 7530254"/>
              <a:gd name="connsiteY43" fmla="*/ 4582160 h 4700693"/>
              <a:gd name="connsiteX44" fmla="*/ 2120055 w 7530254"/>
              <a:gd name="connsiteY44" fmla="*/ 4472094 h 4700693"/>
              <a:gd name="connsiteX45" fmla="*/ 2399456 w 7530254"/>
              <a:gd name="connsiteY45" fmla="*/ 4565227 h 4700693"/>
              <a:gd name="connsiteX46" fmla="*/ 3042921 w 7530254"/>
              <a:gd name="connsiteY46" fmla="*/ 4700693 h 4700693"/>
              <a:gd name="connsiteX47" fmla="*/ 3728722 w 7530254"/>
              <a:gd name="connsiteY47" fmla="*/ 4514427 h 4700693"/>
              <a:gd name="connsiteX48" fmla="*/ 4380655 w 7530254"/>
              <a:gd name="connsiteY48" fmla="*/ 4133427 h 4700693"/>
              <a:gd name="connsiteX49" fmla="*/ 4516122 w 7530254"/>
              <a:gd name="connsiteY49" fmla="*/ 3828628 h 4700693"/>
              <a:gd name="connsiteX50" fmla="*/ 5127413 w 7530254"/>
              <a:gd name="connsiteY50" fmla="*/ 3108960 h 4700693"/>
              <a:gd name="connsiteX51" fmla="*/ 5270500 w 7530254"/>
              <a:gd name="connsiteY51" fmla="*/ 2906607 h 4700693"/>
              <a:gd name="connsiteX52" fmla="*/ 5430520 w 7530254"/>
              <a:gd name="connsiteY52" fmla="*/ 2777067 h 4700693"/>
              <a:gd name="connsiteX53" fmla="*/ 5742940 w 7530254"/>
              <a:gd name="connsiteY53" fmla="*/ 2647527 h 4700693"/>
              <a:gd name="connsiteX54" fmla="*/ 5788660 w 7530254"/>
              <a:gd name="connsiteY54" fmla="*/ 2556087 h 4700693"/>
              <a:gd name="connsiteX55" fmla="*/ 5963920 w 7530254"/>
              <a:gd name="connsiteY55" fmla="*/ 2327487 h 4700693"/>
              <a:gd name="connsiteX56" fmla="*/ 6032500 w 7530254"/>
              <a:gd name="connsiteY56" fmla="*/ 2297007 h 4700693"/>
              <a:gd name="connsiteX57" fmla="*/ 6154420 w 7530254"/>
              <a:gd name="connsiteY57" fmla="*/ 2251287 h 4700693"/>
              <a:gd name="connsiteX58" fmla="*/ 6268720 w 7530254"/>
              <a:gd name="connsiteY58" fmla="*/ 2098887 h 4700693"/>
              <a:gd name="connsiteX59" fmla="*/ 6649720 w 7530254"/>
              <a:gd name="connsiteY59" fmla="*/ 1992207 h 4700693"/>
              <a:gd name="connsiteX60" fmla="*/ 7089988 w 7530254"/>
              <a:gd name="connsiteY60" fmla="*/ 1813560 h 4700693"/>
              <a:gd name="connsiteX61" fmla="*/ 7530254 w 7530254"/>
              <a:gd name="connsiteY61" fmla="*/ 1627294 h 4700693"/>
              <a:gd name="connsiteX62" fmla="*/ 7259320 w 7530254"/>
              <a:gd name="connsiteY62" fmla="*/ 1441027 h 4700693"/>
              <a:gd name="connsiteX63" fmla="*/ 7208522 w 7530254"/>
              <a:gd name="connsiteY63" fmla="*/ 1060027 h 4700693"/>
              <a:gd name="connsiteX64" fmla="*/ 6833447 w 7530254"/>
              <a:gd name="connsiteY64" fmla="*/ 601134 h 4700693"/>
              <a:gd name="connsiteX65" fmla="*/ 6370320 w 7530254"/>
              <a:gd name="connsiteY65" fmla="*/ 92287 h 4700693"/>
              <a:gd name="connsiteX66" fmla="*/ 6172200 w 7530254"/>
              <a:gd name="connsiteY66" fmla="*/ 215900 h 4700693"/>
              <a:gd name="connsiteX67" fmla="*/ 5991014 w 7530254"/>
              <a:gd name="connsiteY67" fmla="*/ 308187 h 4700693"/>
              <a:gd name="connsiteX68" fmla="*/ 5868247 w 7530254"/>
              <a:gd name="connsiteY68" fmla="*/ 178647 h 4700693"/>
              <a:gd name="connsiteX69" fmla="*/ 5720080 w 7530254"/>
              <a:gd name="connsiteY69" fmla="*/ 239607 h 4700693"/>
              <a:gd name="connsiteX70" fmla="*/ 5186680 w 7530254"/>
              <a:gd name="connsiteY70" fmla="*/ 800100 h 4700693"/>
              <a:gd name="connsiteX71" fmla="*/ 4730326 w 7530254"/>
              <a:gd name="connsiteY71" fmla="*/ 574040 h 4700693"/>
              <a:gd name="connsiteX72" fmla="*/ 4417060 w 7530254"/>
              <a:gd name="connsiteY72" fmla="*/ 425027 h 4700693"/>
              <a:gd name="connsiteX73" fmla="*/ 4117340 w 7530254"/>
              <a:gd name="connsiteY73" fmla="*/ 483447 h 4700693"/>
              <a:gd name="connsiteX74" fmla="*/ 3780366 w 7530254"/>
              <a:gd name="connsiteY74" fmla="*/ 101601 h 4700693"/>
              <a:gd name="connsiteX75" fmla="*/ 3202940 w 7530254"/>
              <a:gd name="connsiteY75" fmla="*/ 199813 h 4700693"/>
              <a:gd name="connsiteX76" fmla="*/ 3032760 w 7530254"/>
              <a:gd name="connsiteY76" fmla="*/ 225213 h 4700693"/>
              <a:gd name="connsiteX77" fmla="*/ 2913380 w 7530254"/>
              <a:gd name="connsiteY77" fmla="*/ 47414 h 4700693"/>
              <a:gd name="connsiteX78" fmla="*/ 2597573 w 7530254"/>
              <a:gd name="connsiteY78" fmla="*/ 66041 h 4700693"/>
              <a:gd name="connsiteX0" fmla="*/ 2597573 w 7809654"/>
              <a:gd name="connsiteY0" fmla="*/ 66041 h 4700693"/>
              <a:gd name="connsiteX1" fmla="*/ 2355427 w 7809654"/>
              <a:gd name="connsiteY1" fmla="*/ 6774 h 4700693"/>
              <a:gd name="connsiteX2" fmla="*/ 2143760 w 7809654"/>
              <a:gd name="connsiteY2" fmla="*/ 132927 h 4700693"/>
              <a:gd name="connsiteX3" fmla="*/ 1963420 w 7809654"/>
              <a:gd name="connsiteY3" fmla="*/ 0 h 4700693"/>
              <a:gd name="connsiteX4" fmla="*/ 1447800 w 7809654"/>
              <a:gd name="connsiteY4" fmla="*/ 176953 h 4700693"/>
              <a:gd name="connsiteX5" fmla="*/ 1181947 w 7809654"/>
              <a:gd name="connsiteY5" fmla="*/ 121074 h 4700693"/>
              <a:gd name="connsiteX6" fmla="*/ 497840 w 7809654"/>
              <a:gd name="connsiteY6" fmla="*/ 121074 h 4700693"/>
              <a:gd name="connsiteX7" fmla="*/ 536787 w 7809654"/>
              <a:gd name="connsiteY7" fmla="*/ 425027 h 4700693"/>
              <a:gd name="connsiteX8" fmla="*/ 894080 w 7809654"/>
              <a:gd name="connsiteY8" fmla="*/ 626533 h 4700693"/>
              <a:gd name="connsiteX9" fmla="*/ 456353 w 7809654"/>
              <a:gd name="connsiteY9" fmla="*/ 1125220 h 4700693"/>
              <a:gd name="connsiteX10" fmla="*/ 372533 w 7809654"/>
              <a:gd name="connsiteY10" fmla="*/ 1281007 h 4700693"/>
              <a:gd name="connsiteX11" fmla="*/ 0 w 7809654"/>
              <a:gd name="connsiteY11" fmla="*/ 1700107 h 4700693"/>
              <a:gd name="connsiteX12" fmla="*/ 115994 w 7809654"/>
              <a:gd name="connsiteY12" fmla="*/ 2127674 h 4700693"/>
              <a:gd name="connsiteX13" fmla="*/ 261620 w 7809654"/>
              <a:gd name="connsiteY13" fmla="*/ 2368974 h 4700693"/>
              <a:gd name="connsiteX14" fmla="*/ 540173 w 7809654"/>
              <a:gd name="connsiteY14" fmla="*/ 1934633 h 4700693"/>
              <a:gd name="connsiteX15" fmla="*/ 620606 w 7809654"/>
              <a:gd name="connsiteY15" fmla="*/ 1888914 h 4700693"/>
              <a:gd name="connsiteX16" fmla="*/ 645160 w 7809654"/>
              <a:gd name="connsiteY16" fmla="*/ 1595120 h 4700693"/>
              <a:gd name="connsiteX17" fmla="*/ 443655 w 7809654"/>
              <a:gd name="connsiteY17" fmla="*/ 1542627 h 4700693"/>
              <a:gd name="connsiteX18" fmla="*/ 553722 w 7809654"/>
              <a:gd name="connsiteY18" fmla="*/ 1314027 h 4700693"/>
              <a:gd name="connsiteX19" fmla="*/ 773856 w 7809654"/>
              <a:gd name="connsiteY19" fmla="*/ 1347893 h 4700693"/>
              <a:gd name="connsiteX20" fmla="*/ 1247989 w 7809654"/>
              <a:gd name="connsiteY20" fmla="*/ 1246293 h 4700693"/>
              <a:gd name="connsiteX21" fmla="*/ 1586655 w 7809654"/>
              <a:gd name="connsiteY21" fmla="*/ 933027 h 4700693"/>
              <a:gd name="connsiteX22" fmla="*/ 1679789 w 7809654"/>
              <a:gd name="connsiteY22" fmla="*/ 1026160 h 4700693"/>
              <a:gd name="connsiteX23" fmla="*/ 1366522 w 7809654"/>
              <a:gd name="connsiteY23" fmla="*/ 1280161 h 4700693"/>
              <a:gd name="connsiteX24" fmla="*/ 883922 w 7809654"/>
              <a:gd name="connsiteY24" fmla="*/ 1593427 h 4700693"/>
              <a:gd name="connsiteX25" fmla="*/ 782322 w 7809654"/>
              <a:gd name="connsiteY25" fmla="*/ 1822027 h 4700693"/>
              <a:gd name="connsiteX26" fmla="*/ 926254 w 7809654"/>
              <a:gd name="connsiteY26" fmla="*/ 2067561 h 4700693"/>
              <a:gd name="connsiteX27" fmla="*/ 756922 w 7809654"/>
              <a:gd name="connsiteY27" fmla="*/ 2262293 h 4700693"/>
              <a:gd name="connsiteX28" fmla="*/ 612989 w 7809654"/>
              <a:gd name="connsiteY28" fmla="*/ 2270760 h 4700693"/>
              <a:gd name="connsiteX29" fmla="*/ 519855 w 7809654"/>
              <a:gd name="connsiteY29" fmla="*/ 2575560 h 4700693"/>
              <a:gd name="connsiteX30" fmla="*/ 392856 w 7809654"/>
              <a:gd name="connsiteY30" fmla="*/ 2719494 h 4700693"/>
              <a:gd name="connsiteX31" fmla="*/ 528322 w 7809654"/>
              <a:gd name="connsiteY31" fmla="*/ 2778761 h 4700693"/>
              <a:gd name="connsiteX32" fmla="*/ 401322 w 7809654"/>
              <a:gd name="connsiteY32" fmla="*/ 2973493 h 4700693"/>
              <a:gd name="connsiteX33" fmla="*/ 655322 w 7809654"/>
              <a:gd name="connsiteY33" fmla="*/ 3388360 h 4700693"/>
              <a:gd name="connsiteX34" fmla="*/ 816188 w 7809654"/>
              <a:gd name="connsiteY34" fmla="*/ 3456094 h 4700693"/>
              <a:gd name="connsiteX35" fmla="*/ 1087122 w 7809654"/>
              <a:gd name="connsiteY35" fmla="*/ 3659294 h 4700693"/>
              <a:gd name="connsiteX36" fmla="*/ 985521 w 7809654"/>
              <a:gd name="connsiteY36" fmla="*/ 4133428 h 4700693"/>
              <a:gd name="connsiteX37" fmla="*/ 1137922 w 7809654"/>
              <a:gd name="connsiteY37" fmla="*/ 4531360 h 4700693"/>
              <a:gd name="connsiteX38" fmla="*/ 1298789 w 7809654"/>
              <a:gd name="connsiteY38" fmla="*/ 4268894 h 4700693"/>
              <a:gd name="connsiteX39" fmla="*/ 1476588 w 7809654"/>
              <a:gd name="connsiteY39" fmla="*/ 4412827 h 4700693"/>
              <a:gd name="connsiteX40" fmla="*/ 1510455 w 7809654"/>
              <a:gd name="connsiteY40" fmla="*/ 4218094 h 4700693"/>
              <a:gd name="connsiteX41" fmla="*/ 1612055 w 7809654"/>
              <a:gd name="connsiteY41" fmla="*/ 4251960 h 4700693"/>
              <a:gd name="connsiteX42" fmla="*/ 1722122 w 7809654"/>
              <a:gd name="connsiteY42" fmla="*/ 4624494 h 4700693"/>
              <a:gd name="connsiteX43" fmla="*/ 2043856 w 7809654"/>
              <a:gd name="connsiteY43" fmla="*/ 4582160 h 4700693"/>
              <a:gd name="connsiteX44" fmla="*/ 2120055 w 7809654"/>
              <a:gd name="connsiteY44" fmla="*/ 4472094 h 4700693"/>
              <a:gd name="connsiteX45" fmla="*/ 2399456 w 7809654"/>
              <a:gd name="connsiteY45" fmla="*/ 4565227 h 4700693"/>
              <a:gd name="connsiteX46" fmla="*/ 3042921 w 7809654"/>
              <a:gd name="connsiteY46" fmla="*/ 4700693 h 4700693"/>
              <a:gd name="connsiteX47" fmla="*/ 3728722 w 7809654"/>
              <a:gd name="connsiteY47" fmla="*/ 4514427 h 4700693"/>
              <a:gd name="connsiteX48" fmla="*/ 4380655 w 7809654"/>
              <a:gd name="connsiteY48" fmla="*/ 4133427 h 4700693"/>
              <a:gd name="connsiteX49" fmla="*/ 4516122 w 7809654"/>
              <a:gd name="connsiteY49" fmla="*/ 3828628 h 4700693"/>
              <a:gd name="connsiteX50" fmla="*/ 5127413 w 7809654"/>
              <a:gd name="connsiteY50" fmla="*/ 3108960 h 4700693"/>
              <a:gd name="connsiteX51" fmla="*/ 5270500 w 7809654"/>
              <a:gd name="connsiteY51" fmla="*/ 2906607 h 4700693"/>
              <a:gd name="connsiteX52" fmla="*/ 5430520 w 7809654"/>
              <a:gd name="connsiteY52" fmla="*/ 2777067 h 4700693"/>
              <a:gd name="connsiteX53" fmla="*/ 5742940 w 7809654"/>
              <a:gd name="connsiteY53" fmla="*/ 2647527 h 4700693"/>
              <a:gd name="connsiteX54" fmla="*/ 5788660 w 7809654"/>
              <a:gd name="connsiteY54" fmla="*/ 2556087 h 4700693"/>
              <a:gd name="connsiteX55" fmla="*/ 5963920 w 7809654"/>
              <a:gd name="connsiteY55" fmla="*/ 2327487 h 4700693"/>
              <a:gd name="connsiteX56" fmla="*/ 6032500 w 7809654"/>
              <a:gd name="connsiteY56" fmla="*/ 2297007 h 4700693"/>
              <a:gd name="connsiteX57" fmla="*/ 6154420 w 7809654"/>
              <a:gd name="connsiteY57" fmla="*/ 2251287 h 4700693"/>
              <a:gd name="connsiteX58" fmla="*/ 6268720 w 7809654"/>
              <a:gd name="connsiteY58" fmla="*/ 2098887 h 4700693"/>
              <a:gd name="connsiteX59" fmla="*/ 6649720 w 7809654"/>
              <a:gd name="connsiteY59" fmla="*/ 1992207 h 4700693"/>
              <a:gd name="connsiteX60" fmla="*/ 7809654 w 7809654"/>
              <a:gd name="connsiteY60" fmla="*/ 2567093 h 4700693"/>
              <a:gd name="connsiteX61" fmla="*/ 7530254 w 7809654"/>
              <a:gd name="connsiteY61" fmla="*/ 1627294 h 4700693"/>
              <a:gd name="connsiteX62" fmla="*/ 7259320 w 7809654"/>
              <a:gd name="connsiteY62" fmla="*/ 1441027 h 4700693"/>
              <a:gd name="connsiteX63" fmla="*/ 7208522 w 7809654"/>
              <a:gd name="connsiteY63" fmla="*/ 1060027 h 4700693"/>
              <a:gd name="connsiteX64" fmla="*/ 6833447 w 7809654"/>
              <a:gd name="connsiteY64" fmla="*/ 601134 h 4700693"/>
              <a:gd name="connsiteX65" fmla="*/ 6370320 w 7809654"/>
              <a:gd name="connsiteY65" fmla="*/ 92287 h 4700693"/>
              <a:gd name="connsiteX66" fmla="*/ 6172200 w 7809654"/>
              <a:gd name="connsiteY66" fmla="*/ 215900 h 4700693"/>
              <a:gd name="connsiteX67" fmla="*/ 5991014 w 7809654"/>
              <a:gd name="connsiteY67" fmla="*/ 308187 h 4700693"/>
              <a:gd name="connsiteX68" fmla="*/ 5868247 w 7809654"/>
              <a:gd name="connsiteY68" fmla="*/ 178647 h 4700693"/>
              <a:gd name="connsiteX69" fmla="*/ 5720080 w 7809654"/>
              <a:gd name="connsiteY69" fmla="*/ 239607 h 4700693"/>
              <a:gd name="connsiteX70" fmla="*/ 5186680 w 7809654"/>
              <a:gd name="connsiteY70" fmla="*/ 800100 h 4700693"/>
              <a:gd name="connsiteX71" fmla="*/ 4730326 w 7809654"/>
              <a:gd name="connsiteY71" fmla="*/ 574040 h 4700693"/>
              <a:gd name="connsiteX72" fmla="*/ 4417060 w 7809654"/>
              <a:gd name="connsiteY72" fmla="*/ 425027 h 4700693"/>
              <a:gd name="connsiteX73" fmla="*/ 4117340 w 7809654"/>
              <a:gd name="connsiteY73" fmla="*/ 483447 h 4700693"/>
              <a:gd name="connsiteX74" fmla="*/ 3780366 w 7809654"/>
              <a:gd name="connsiteY74" fmla="*/ 101601 h 4700693"/>
              <a:gd name="connsiteX75" fmla="*/ 3202940 w 7809654"/>
              <a:gd name="connsiteY75" fmla="*/ 199813 h 4700693"/>
              <a:gd name="connsiteX76" fmla="*/ 3032760 w 7809654"/>
              <a:gd name="connsiteY76" fmla="*/ 225213 h 4700693"/>
              <a:gd name="connsiteX77" fmla="*/ 2913380 w 7809654"/>
              <a:gd name="connsiteY77" fmla="*/ 47414 h 4700693"/>
              <a:gd name="connsiteX78" fmla="*/ 2597573 w 7809654"/>
              <a:gd name="connsiteY78" fmla="*/ 66041 h 4700693"/>
              <a:gd name="connsiteX0" fmla="*/ 2597573 w 7809654"/>
              <a:gd name="connsiteY0" fmla="*/ 66041 h 4700693"/>
              <a:gd name="connsiteX1" fmla="*/ 2355427 w 7809654"/>
              <a:gd name="connsiteY1" fmla="*/ 6774 h 4700693"/>
              <a:gd name="connsiteX2" fmla="*/ 2143760 w 7809654"/>
              <a:gd name="connsiteY2" fmla="*/ 132927 h 4700693"/>
              <a:gd name="connsiteX3" fmla="*/ 1963420 w 7809654"/>
              <a:gd name="connsiteY3" fmla="*/ 0 h 4700693"/>
              <a:gd name="connsiteX4" fmla="*/ 1447800 w 7809654"/>
              <a:gd name="connsiteY4" fmla="*/ 176953 h 4700693"/>
              <a:gd name="connsiteX5" fmla="*/ 1181947 w 7809654"/>
              <a:gd name="connsiteY5" fmla="*/ 121074 h 4700693"/>
              <a:gd name="connsiteX6" fmla="*/ 497840 w 7809654"/>
              <a:gd name="connsiteY6" fmla="*/ 121074 h 4700693"/>
              <a:gd name="connsiteX7" fmla="*/ 536787 w 7809654"/>
              <a:gd name="connsiteY7" fmla="*/ 425027 h 4700693"/>
              <a:gd name="connsiteX8" fmla="*/ 894080 w 7809654"/>
              <a:gd name="connsiteY8" fmla="*/ 626533 h 4700693"/>
              <a:gd name="connsiteX9" fmla="*/ 456353 w 7809654"/>
              <a:gd name="connsiteY9" fmla="*/ 1125220 h 4700693"/>
              <a:gd name="connsiteX10" fmla="*/ 372533 w 7809654"/>
              <a:gd name="connsiteY10" fmla="*/ 1281007 h 4700693"/>
              <a:gd name="connsiteX11" fmla="*/ 0 w 7809654"/>
              <a:gd name="connsiteY11" fmla="*/ 1700107 h 4700693"/>
              <a:gd name="connsiteX12" fmla="*/ 115994 w 7809654"/>
              <a:gd name="connsiteY12" fmla="*/ 2127674 h 4700693"/>
              <a:gd name="connsiteX13" fmla="*/ 261620 w 7809654"/>
              <a:gd name="connsiteY13" fmla="*/ 2368974 h 4700693"/>
              <a:gd name="connsiteX14" fmla="*/ 540173 w 7809654"/>
              <a:gd name="connsiteY14" fmla="*/ 1934633 h 4700693"/>
              <a:gd name="connsiteX15" fmla="*/ 620606 w 7809654"/>
              <a:gd name="connsiteY15" fmla="*/ 1888914 h 4700693"/>
              <a:gd name="connsiteX16" fmla="*/ 645160 w 7809654"/>
              <a:gd name="connsiteY16" fmla="*/ 1595120 h 4700693"/>
              <a:gd name="connsiteX17" fmla="*/ 443655 w 7809654"/>
              <a:gd name="connsiteY17" fmla="*/ 1542627 h 4700693"/>
              <a:gd name="connsiteX18" fmla="*/ 553722 w 7809654"/>
              <a:gd name="connsiteY18" fmla="*/ 1314027 h 4700693"/>
              <a:gd name="connsiteX19" fmla="*/ 773856 w 7809654"/>
              <a:gd name="connsiteY19" fmla="*/ 1347893 h 4700693"/>
              <a:gd name="connsiteX20" fmla="*/ 1247989 w 7809654"/>
              <a:gd name="connsiteY20" fmla="*/ 1246293 h 4700693"/>
              <a:gd name="connsiteX21" fmla="*/ 1586655 w 7809654"/>
              <a:gd name="connsiteY21" fmla="*/ 933027 h 4700693"/>
              <a:gd name="connsiteX22" fmla="*/ 1679789 w 7809654"/>
              <a:gd name="connsiteY22" fmla="*/ 1026160 h 4700693"/>
              <a:gd name="connsiteX23" fmla="*/ 1366522 w 7809654"/>
              <a:gd name="connsiteY23" fmla="*/ 1280161 h 4700693"/>
              <a:gd name="connsiteX24" fmla="*/ 883922 w 7809654"/>
              <a:gd name="connsiteY24" fmla="*/ 1593427 h 4700693"/>
              <a:gd name="connsiteX25" fmla="*/ 782322 w 7809654"/>
              <a:gd name="connsiteY25" fmla="*/ 1822027 h 4700693"/>
              <a:gd name="connsiteX26" fmla="*/ 926254 w 7809654"/>
              <a:gd name="connsiteY26" fmla="*/ 2067561 h 4700693"/>
              <a:gd name="connsiteX27" fmla="*/ 756922 w 7809654"/>
              <a:gd name="connsiteY27" fmla="*/ 2262293 h 4700693"/>
              <a:gd name="connsiteX28" fmla="*/ 612989 w 7809654"/>
              <a:gd name="connsiteY28" fmla="*/ 2270760 h 4700693"/>
              <a:gd name="connsiteX29" fmla="*/ 519855 w 7809654"/>
              <a:gd name="connsiteY29" fmla="*/ 2575560 h 4700693"/>
              <a:gd name="connsiteX30" fmla="*/ 392856 w 7809654"/>
              <a:gd name="connsiteY30" fmla="*/ 2719494 h 4700693"/>
              <a:gd name="connsiteX31" fmla="*/ 528322 w 7809654"/>
              <a:gd name="connsiteY31" fmla="*/ 2778761 h 4700693"/>
              <a:gd name="connsiteX32" fmla="*/ 401322 w 7809654"/>
              <a:gd name="connsiteY32" fmla="*/ 2973493 h 4700693"/>
              <a:gd name="connsiteX33" fmla="*/ 655322 w 7809654"/>
              <a:gd name="connsiteY33" fmla="*/ 3388360 h 4700693"/>
              <a:gd name="connsiteX34" fmla="*/ 816188 w 7809654"/>
              <a:gd name="connsiteY34" fmla="*/ 3456094 h 4700693"/>
              <a:gd name="connsiteX35" fmla="*/ 1087122 w 7809654"/>
              <a:gd name="connsiteY35" fmla="*/ 3659294 h 4700693"/>
              <a:gd name="connsiteX36" fmla="*/ 985521 w 7809654"/>
              <a:gd name="connsiteY36" fmla="*/ 4133428 h 4700693"/>
              <a:gd name="connsiteX37" fmla="*/ 1137922 w 7809654"/>
              <a:gd name="connsiteY37" fmla="*/ 4531360 h 4700693"/>
              <a:gd name="connsiteX38" fmla="*/ 1298789 w 7809654"/>
              <a:gd name="connsiteY38" fmla="*/ 4268894 h 4700693"/>
              <a:gd name="connsiteX39" fmla="*/ 1476588 w 7809654"/>
              <a:gd name="connsiteY39" fmla="*/ 4412827 h 4700693"/>
              <a:gd name="connsiteX40" fmla="*/ 1510455 w 7809654"/>
              <a:gd name="connsiteY40" fmla="*/ 4218094 h 4700693"/>
              <a:gd name="connsiteX41" fmla="*/ 1612055 w 7809654"/>
              <a:gd name="connsiteY41" fmla="*/ 4251960 h 4700693"/>
              <a:gd name="connsiteX42" fmla="*/ 1722122 w 7809654"/>
              <a:gd name="connsiteY42" fmla="*/ 4624494 h 4700693"/>
              <a:gd name="connsiteX43" fmla="*/ 2043856 w 7809654"/>
              <a:gd name="connsiteY43" fmla="*/ 4582160 h 4700693"/>
              <a:gd name="connsiteX44" fmla="*/ 2120055 w 7809654"/>
              <a:gd name="connsiteY44" fmla="*/ 4472094 h 4700693"/>
              <a:gd name="connsiteX45" fmla="*/ 2399456 w 7809654"/>
              <a:gd name="connsiteY45" fmla="*/ 4565227 h 4700693"/>
              <a:gd name="connsiteX46" fmla="*/ 3042921 w 7809654"/>
              <a:gd name="connsiteY46" fmla="*/ 4700693 h 4700693"/>
              <a:gd name="connsiteX47" fmla="*/ 3728722 w 7809654"/>
              <a:gd name="connsiteY47" fmla="*/ 4514427 h 4700693"/>
              <a:gd name="connsiteX48" fmla="*/ 4380655 w 7809654"/>
              <a:gd name="connsiteY48" fmla="*/ 4133427 h 4700693"/>
              <a:gd name="connsiteX49" fmla="*/ 4516122 w 7809654"/>
              <a:gd name="connsiteY49" fmla="*/ 3828628 h 4700693"/>
              <a:gd name="connsiteX50" fmla="*/ 5127413 w 7809654"/>
              <a:gd name="connsiteY50" fmla="*/ 3108960 h 4700693"/>
              <a:gd name="connsiteX51" fmla="*/ 5270500 w 7809654"/>
              <a:gd name="connsiteY51" fmla="*/ 2906607 h 4700693"/>
              <a:gd name="connsiteX52" fmla="*/ 5430520 w 7809654"/>
              <a:gd name="connsiteY52" fmla="*/ 2777067 h 4700693"/>
              <a:gd name="connsiteX53" fmla="*/ 5742940 w 7809654"/>
              <a:gd name="connsiteY53" fmla="*/ 2647527 h 4700693"/>
              <a:gd name="connsiteX54" fmla="*/ 5788660 w 7809654"/>
              <a:gd name="connsiteY54" fmla="*/ 2556087 h 4700693"/>
              <a:gd name="connsiteX55" fmla="*/ 6327986 w 7809654"/>
              <a:gd name="connsiteY55" fmla="*/ 2801621 h 4700693"/>
              <a:gd name="connsiteX56" fmla="*/ 6032500 w 7809654"/>
              <a:gd name="connsiteY56" fmla="*/ 2297007 h 4700693"/>
              <a:gd name="connsiteX57" fmla="*/ 6154420 w 7809654"/>
              <a:gd name="connsiteY57" fmla="*/ 2251287 h 4700693"/>
              <a:gd name="connsiteX58" fmla="*/ 6268720 w 7809654"/>
              <a:gd name="connsiteY58" fmla="*/ 2098887 h 4700693"/>
              <a:gd name="connsiteX59" fmla="*/ 6649720 w 7809654"/>
              <a:gd name="connsiteY59" fmla="*/ 1992207 h 4700693"/>
              <a:gd name="connsiteX60" fmla="*/ 7809654 w 7809654"/>
              <a:gd name="connsiteY60" fmla="*/ 2567093 h 4700693"/>
              <a:gd name="connsiteX61" fmla="*/ 7530254 w 7809654"/>
              <a:gd name="connsiteY61" fmla="*/ 1627294 h 4700693"/>
              <a:gd name="connsiteX62" fmla="*/ 7259320 w 7809654"/>
              <a:gd name="connsiteY62" fmla="*/ 1441027 h 4700693"/>
              <a:gd name="connsiteX63" fmla="*/ 7208522 w 7809654"/>
              <a:gd name="connsiteY63" fmla="*/ 1060027 h 4700693"/>
              <a:gd name="connsiteX64" fmla="*/ 6833447 w 7809654"/>
              <a:gd name="connsiteY64" fmla="*/ 601134 h 4700693"/>
              <a:gd name="connsiteX65" fmla="*/ 6370320 w 7809654"/>
              <a:gd name="connsiteY65" fmla="*/ 92287 h 4700693"/>
              <a:gd name="connsiteX66" fmla="*/ 6172200 w 7809654"/>
              <a:gd name="connsiteY66" fmla="*/ 215900 h 4700693"/>
              <a:gd name="connsiteX67" fmla="*/ 5991014 w 7809654"/>
              <a:gd name="connsiteY67" fmla="*/ 308187 h 4700693"/>
              <a:gd name="connsiteX68" fmla="*/ 5868247 w 7809654"/>
              <a:gd name="connsiteY68" fmla="*/ 178647 h 4700693"/>
              <a:gd name="connsiteX69" fmla="*/ 5720080 w 7809654"/>
              <a:gd name="connsiteY69" fmla="*/ 239607 h 4700693"/>
              <a:gd name="connsiteX70" fmla="*/ 5186680 w 7809654"/>
              <a:gd name="connsiteY70" fmla="*/ 800100 h 4700693"/>
              <a:gd name="connsiteX71" fmla="*/ 4730326 w 7809654"/>
              <a:gd name="connsiteY71" fmla="*/ 574040 h 4700693"/>
              <a:gd name="connsiteX72" fmla="*/ 4417060 w 7809654"/>
              <a:gd name="connsiteY72" fmla="*/ 425027 h 4700693"/>
              <a:gd name="connsiteX73" fmla="*/ 4117340 w 7809654"/>
              <a:gd name="connsiteY73" fmla="*/ 483447 h 4700693"/>
              <a:gd name="connsiteX74" fmla="*/ 3780366 w 7809654"/>
              <a:gd name="connsiteY74" fmla="*/ 101601 h 4700693"/>
              <a:gd name="connsiteX75" fmla="*/ 3202940 w 7809654"/>
              <a:gd name="connsiteY75" fmla="*/ 199813 h 4700693"/>
              <a:gd name="connsiteX76" fmla="*/ 3032760 w 7809654"/>
              <a:gd name="connsiteY76" fmla="*/ 225213 h 4700693"/>
              <a:gd name="connsiteX77" fmla="*/ 2913380 w 7809654"/>
              <a:gd name="connsiteY77" fmla="*/ 47414 h 4700693"/>
              <a:gd name="connsiteX78" fmla="*/ 2597573 w 7809654"/>
              <a:gd name="connsiteY78" fmla="*/ 66041 h 4700693"/>
              <a:gd name="connsiteX0" fmla="*/ 2597573 w 7809654"/>
              <a:gd name="connsiteY0" fmla="*/ 66041 h 4700693"/>
              <a:gd name="connsiteX1" fmla="*/ 2355427 w 7809654"/>
              <a:gd name="connsiteY1" fmla="*/ 6774 h 4700693"/>
              <a:gd name="connsiteX2" fmla="*/ 2143760 w 7809654"/>
              <a:gd name="connsiteY2" fmla="*/ 132927 h 4700693"/>
              <a:gd name="connsiteX3" fmla="*/ 1963420 w 7809654"/>
              <a:gd name="connsiteY3" fmla="*/ 0 h 4700693"/>
              <a:gd name="connsiteX4" fmla="*/ 1447800 w 7809654"/>
              <a:gd name="connsiteY4" fmla="*/ 176953 h 4700693"/>
              <a:gd name="connsiteX5" fmla="*/ 1181947 w 7809654"/>
              <a:gd name="connsiteY5" fmla="*/ 121074 h 4700693"/>
              <a:gd name="connsiteX6" fmla="*/ 497840 w 7809654"/>
              <a:gd name="connsiteY6" fmla="*/ 121074 h 4700693"/>
              <a:gd name="connsiteX7" fmla="*/ 536787 w 7809654"/>
              <a:gd name="connsiteY7" fmla="*/ 425027 h 4700693"/>
              <a:gd name="connsiteX8" fmla="*/ 894080 w 7809654"/>
              <a:gd name="connsiteY8" fmla="*/ 626533 h 4700693"/>
              <a:gd name="connsiteX9" fmla="*/ 456353 w 7809654"/>
              <a:gd name="connsiteY9" fmla="*/ 1125220 h 4700693"/>
              <a:gd name="connsiteX10" fmla="*/ 372533 w 7809654"/>
              <a:gd name="connsiteY10" fmla="*/ 1281007 h 4700693"/>
              <a:gd name="connsiteX11" fmla="*/ 0 w 7809654"/>
              <a:gd name="connsiteY11" fmla="*/ 1700107 h 4700693"/>
              <a:gd name="connsiteX12" fmla="*/ 115994 w 7809654"/>
              <a:gd name="connsiteY12" fmla="*/ 2127674 h 4700693"/>
              <a:gd name="connsiteX13" fmla="*/ 261620 w 7809654"/>
              <a:gd name="connsiteY13" fmla="*/ 2368974 h 4700693"/>
              <a:gd name="connsiteX14" fmla="*/ 540173 w 7809654"/>
              <a:gd name="connsiteY14" fmla="*/ 1934633 h 4700693"/>
              <a:gd name="connsiteX15" fmla="*/ 620606 w 7809654"/>
              <a:gd name="connsiteY15" fmla="*/ 1888914 h 4700693"/>
              <a:gd name="connsiteX16" fmla="*/ 645160 w 7809654"/>
              <a:gd name="connsiteY16" fmla="*/ 1595120 h 4700693"/>
              <a:gd name="connsiteX17" fmla="*/ 443655 w 7809654"/>
              <a:gd name="connsiteY17" fmla="*/ 1542627 h 4700693"/>
              <a:gd name="connsiteX18" fmla="*/ 553722 w 7809654"/>
              <a:gd name="connsiteY18" fmla="*/ 1314027 h 4700693"/>
              <a:gd name="connsiteX19" fmla="*/ 773856 w 7809654"/>
              <a:gd name="connsiteY19" fmla="*/ 1347893 h 4700693"/>
              <a:gd name="connsiteX20" fmla="*/ 1247989 w 7809654"/>
              <a:gd name="connsiteY20" fmla="*/ 1246293 h 4700693"/>
              <a:gd name="connsiteX21" fmla="*/ 1586655 w 7809654"/>
              <a:gd name="connsiteY21" fmla="*/ 933027 h 4700693"/>
              <a:gd name="connsiteX22" fmla="*/ 1679789 w 7809654"/>
              <a:gd name="connsiteY22" fmla="*/ 1026160 h 4700693"/>
              <a:gd name="connsiteX23" fmla="*/ 1366522 w 7809654"/>
              <a:gd name="connsiteY23" fmla="*/ 1280161 h 4700693"/>
              <a:gd name="connsiteX24" fmla="*/ 883922 w 7809654"/>
              <a:gd name="connsiteY24" fmla="*/ 1593427 h 4700693"/>
              <a:gd name="connsiteX25" fmla="*/ 782322 w 7809654"/>
              <a:gd name="connsiteY25" fmla="*/ 1822027 h 4700693"/>
              <a:gd name="connsiteX26" fmla="*/ 926254 w 7809654"/>
              <a:gd name="connsiteY26" fmla="*/ 2067561 h 4700693"/>
              <a:gd name="connsiteX27" fmla="*/ 756922 w 7809654"/>
              <a:gd name="connsiteY27" fmla="*/ 2262293 h 4700693"/>
              <a:gd name="connsiteX28" fmla="*/ 612989 w 7809654"/>
              <a:gd name="connsiteY28" fmla="*/ 2270760 h 4700693"/>
              <a:gd name="connsiteX29" fmla="*/ 519855 w 7809654"/>
              <a:gd name="connsiteY29" fmla="*/ 2575560 h 4700693"/>
              <a:gd name="connsiteX30" fmla="*/ 392856 w 7809654"/>
              <a:gd name="connsiteY30" fmla="*/ 2719494 h 4700693"/>
              <a:gd name="connsiteX31" fmla="*/ 528322 w 7809654"/>
              <a:gd name="connsiteY31" fmla="*/ 2778761 h 4700693"/>
              <a:gd name="connsiteX32" fmla="*/ 401322 w 7809654"/>
              <a:gd name="connsiteY32" fmla="*/ 2973493 h 4700693"/>
              <a:gd name="connsiteX33" fmla="*/ 655322 w 7809654"/>
              <a:gd name="connsiteY33" fmla="*/ 3388360 h 4700693"/>
              <a:gd name="connsiteX34" fmla="*/ 816188 w 7809654"/>
              <a:gd name="connsiteY34" fmla="*/ 3456094 h 4700693"/>
              <a:gd name="connsiteX35" fmla="*/ 1087122 w 7809654"/>
              <a:gd name="connsiteY35" fmla="*/ 3659294 h 4700693"/>
              <a:gd name="connsiteX36" fmla="*/ 985521 w 7809654"/>
              <a:gd name="connsiteY36" fmla="*/ 4133428 h 4700693"/>
              <a:gd name="connsiteX37" fmla="*/ 1137922 w 7809654"/>
              <a:gd name="connsiteY37" fmla="*/ 4531360 h 4700693"/>
              <a:gd name="connsiteX38" fmla="*/ 1298789 w 7809654"/>
              <a:gd name="connsiteY38" fmla="*/ 4268894 h 4700693"/>
              <a:gd name="connsiteX39" fmla="*/ 1476588 w 7809654"/>
              <a:gd name="connsiteY39" fmla="*/ 4412827 h 4700693"/>
              <a:gd name="connsiteX40" fmla="*/ 1510455 w 7809654"/>
              <a:gd name="connsiteY40" fmla="*/ 4218094 h 4700693"/>
              <a:gd name="connsiteX41" fmla="*/ 1612055 w 7809654"/>
              <a:gd name="connsiteY41" fmla="*/ 4251960 h 4700693"/>
              <a:gd name="connsiteX42" fmla="*/ 1722122 w 7809654"/>
              <a:gd name="connsiteY42" fmla="*/ 4624494 h 4700693"/>
              <a:gd name="connsiteX43" fmla="*/ 2043856 w 7809654"/>
              <a:gd name="connsiteY43" fmla="*/ 4582160 h 4700693"/>
              <a:gd name="connsiteX44" fmla="*/ 2120055 w 7809654"/>
              <a:gd name="connsiteY44" fmla="*/ 4472094 h 4700693"/>
              <a:gd name="connsiteX45" fmla="*/ 2399456 w 7809654"/>
              <a:gd name="connsiteY45" fmla="*/ 4565227 h 4700693"/>
              <a:gd name="connsiteX46" fmla="*/ 3042921 w 7809654"/>
              <a:gd name="connsiteY46" fmla="*/ 4700693 h 4700693"/>
              <a:gd name="connsiteX47" fmla="*/ 3728722 w 7809654"/>
              <a:gd name="connsiteY47" fmla="*/ 4514427 h 4700693"/>
              <a:gd name="connsiteX48" fmla="*/ 4380655 w 7809654"/>
              <a:gd name="connsiteY48" fmla="*/ 4133427 h 4700693"/>
              <a:gd name="connsiteX49" fmla="*/ 4516122 w 7809654"/>
              <a:gd name="connsiteY49" fmla="*/ 3828628 h 4700693"/>
              <a:gd name="connsiteX50" fmla="*/ 5127413 w 7809654"/>
              <a:gd name="connsiteY50" fmla="*/ 3108960 h 4700693"/>
              <a:gd name="connsiteX51" fmla="*/ 5270500 w 7809654"/>
              <a:gd name="connsiteY51" fmla="*/ 2906607 h 4700693"/>
              <a:gd name="connsiteX52" fmla="*/ 5430520 w 7809654"/>
              <a:gd name="connsiteY52" fmla="*/ 2777067 h 4700693"/>
              <a:gd name="connsiteX53" fmla="*/ 5742940 w 7809654"/>
              <a:gd name="connsiteY53" fmla="*/ 2647527 h 4700693"/>
              <a:gd name="connsiteX54" fmla="*/ 5881793 w 7809654"/>
              <a:gd name="connsiteY54" fmla="*/ 2733887 h 4700693"/>
              <a:gd name="connsiteX55" fmla="*/ 6327986 w 7809654"/>
              <a:gd name="connsiteY55" fmla="*/ 2801621 h 4700693"/>
              <a:gd name="connsiteX56" fmla="*/ 6032500 w 7809654"/>
              <a:gd name="connsiteY56" fmla="*/ 2297007 h 4700693"/>
              <a:gd name="connsiteX57" fmla="*/ 6154420 w 7809654"/>
              <a:gd name="connsiteY57" fmla="*/ 2251287 h 4700693"/>
              <a:gd name="connsiteX58" fmla="*/ 6268720 w 7809654"/>
              <a:gd name="connsiteY58" fmla="*/ 2098887 h 4700693"/>
              <a:gd name="connsiteX59" fmla="*/ 6649720 w 7809654"/>
              <a:gd name="connsiteY59" fmla="*/ 1992207 h 4700693"/>
              <a:gd name="connsiteX60" fmla="*/ 7809654 w 7809654"/>
              <a:gd name="connsiteY60" fmla="*/ 2567093 h 4700693"/>
              <a:gd name="connsiteX61" fmla="*/ 7530254 w 7809654"/>
              <a:gd name="connsiteY61" fmla="*/ 1627294 h 4700693"/>
              <a:gd name="connsiteX62" fmla="*/ 7259320 w 7809654"/>
              <a:gd name="connsiteY62" fmla="*/ 1441027 h 4700693"/>
              <a:gd name="connsiteX63" fmla="*/ 7208522 w 7809654"/>
              <a:gd name="connsiteY63" fmla="*/ 1060027 h 4700693"/>
              <a:gd name="connsiteX64" fmla="*/ 6833447 w 7809654"/>
              <a:gd name="connsiteY64" fmla="*/ 601134 h 4700693"/>
              <a:gd name="connsiteX65" fmla="*/ 6370320 w 7809654"/>
              <a:gd name="connsiteY65" fmla="*/ 92287 h 4700693"/>
              <a:gd name="connsiteX66" fmla="*/ 6172200 w 7809654"/>
              <a:gd name="connsiteY66" fmla="*/ 215900 h 4700693"/>
              <a:gd name="connsiteX67" fmla="*/ 5991014 w 7809654"/>
              <a:gd name="connsiteY67" fmla="*/ 308187 h 4700693"/>
              <a:gd name="connsiteX68" fmla="*/ 5868247 w 7809654"/>
              <a:gd name="connsiteY68" fmla="*/ 178647 h 4700693"/>
              <a:gd name="connsiteX69" fmla="*/ 5720080 w 7809654"/>
              <a:gd name="connsiteY69" fmla="*/ 239607 h 4700693"/>
              <a:gd name="connsiteX70" fmla="*/ 5186680 w 7809654"/>
              <a:gd name="connsiteY70" fmla="*/ 800100 h 4700693"/>
              <a:gd name="connsiteX71" fmla="*/ 4730326 w 7809654"/>
              <a:gd name="connsiteY71" fmla="*/ 574040 h 4700693"/>
              <a:gd name="connsiteX72" fmla="*/ 4417060 w 7809654"/>
              <a:gd name="connsiteY72" fmla="*/ 425027 h 4700693"/>
              <a:gd name="connsiteX73" fmla="*/ 4117340 w 7809654"/>
              <a:gd name="connsiteY73" fmla="*/ 483447 h 4700693"/>
              <a:gd name="connsiteX74" fmla="*/ 3780366 w 7809654"/>
              <a:gd name="connsiteY74" fmla="*/ 101601 h 4700693"/>
              <a:gd name="connsiteX75" fmla="*/ 3202940 w 7809654"/>
              <a:gd name="connsiteY75" fmla="*/ 199813 h 4700693"/>
              <a:gd name="connsiteX76" fmla="*/ 3032760 w 7809654"/>
              <a:gd name="connsiteY76" fmla="*/ 225213 h 4700693"/>
              <a:gd name="connsiteX77" fmla="*/ 2913380 w 7809654"/>
              <a:gd name="connsiteY77" fmla="*/ 47414 h 4700693"/>
              <a:gd name="connsiteX78" fmla="*/ 2597573 w 7809654"/>
              <a:gd name="connsiteY78" fmla="*/ 66041 h 4700693"/>
              <a:gd name="connsiteX0" fmla="*/ 2597573 w 7809654"/>
              <a:gd name="connsiteY0" fmla="*/ 66041 h 4700693"/>
              <a:gd name="connsiteX1" fmla="*/ 2355427 w 7809654"/>
              <a:gd name="connsiteY1" fmla="*/ 6774 h 4700693"/>
              <a:gd name="connsiteX2" fmla="*/ 2143760 w 7809654"/>
              <a:gd name="connsiteY2" fmla="*/ 132927 h 4700693"/>
              <a:gd name="connsiteX3" fmla="*/ 1963420 w 7809654"/>
              <a:gd name="connsiteY3" fmla="*/ 0 h 4700693"/>
              <a:gd name="connsiteX4" fmla="*/ 1447800 w 7809654"/>
              <a:gd name="connsiteY4" fmla="*/ 176953 h 4700693"/>
              <a:gd name="connsiteX5" fmla="*/ 1181947 w 7809654"/>
              <a:gd name="connsiteY5" fmla="*/ 121074 h 4700693"/>
              <a:gd name="connsiteX6" fmla="*/ 497840 w 7809654"/>
              <a:gd name="connsiteY6" fmla="*/ 121074 h 4700693"/>
              <a:gd name="connsiteX7" fmla="*/ 536787 w 7809654"/>
              <a:gd name="connsiteY7" fmla="*/ 425027 h 4700693"/>
              <a:gd name="connsiteX8" fmla="*/ 894080 w 7809654"/>
              <a:gd name="connsiteY8" fmla="*/ 626533 h 4700693"/>
              <a:gd name="connsiteX9" fmla="*/ 456353 w 7809654"/>
              <a:gd name="connsiteY9" fmla="*/ 1125220 h 4700693"/>
              <a:gd name="connsiteX10" fmla="*/ 372533 w 7809654"/>
              <a:gd name="connsiteY10" fmla="*/ 1281007 h 4700693"/>
              <a:gd name="connsiteX11" fmla="*/ 0 w 7809654"/>
              <a:gd name="connsiteY11" fmla="*/ 1700107 h 4700693"/>
              <a:gd name="connsiteX12" fmla="*/ 115994 w 7809654"/>
              <a:gd name="connsiteY12" fmla="*/ 2127674 h 4700693"/>
              <a:gd name="connsiteX13" fmla="*/ 261620 w 7809654"/>
              <a:gd name="connsiteY13" fmla="*/ 2368974 h 4700693"/>
              <a:gd name="connsiteX14" fmla="*/ 540173 w 7809654"/>
              <a:gd name="connsiteY14" fmla="*/ 1934633 h 4700693"/>
              <a:gd name="connsiteX15" fmla="*/ 620606 w 7809654"/>
              <a:gd name="connsiteY15" fmla="*/ 1888914 h 4700693"/>
              <a:gd name="connsiteX16" fmla="*/ 645160 w 7809654"/>
              <a:gd name="connsiteY16" fmla="*/ 1595120 h 4700693"/>
              <a:gd name="connsiteX17" fmla="*/ 443655 w 7809654"/>
              <a:gd name="connsiteY17" fmla="*/ 1542627 h 4700693"/>
              <a:gd name="connsiteX18" fmla="*/ 553722 w 7809654"/>
              <a:gd name="connsiteY18" fmla="*/ 1314027 h 4700693"/>
              <a:gd name="connsiteX19" fmla="*/ 773856 w 7809654"/>
              <a:gd name="connsiteY19" fmla="*/ 1347893 h 4700693"/>
              <a:gd name="connsiteX20" fmla="*/ 1247989 w 7809654"/>
              <a:gd name="connsiteY20" fmla="*/ 1246293 h 4700693"/>
              <a:gd name="connsiteX21" fmla="*/ 1586655 w 7809654"/>
              <a:gd name="connsiteY21" fmla="*/ 933027 h 4700693"/>
              <a:gd name="connsiteX22" fmla="*/ 1679789 w 7809654"/>
              <a:gd name="connsiteY22" fmla="*/ 1026160 h 4700693"/>
              <a:gd name="connsiteX23" fmla="*/ 1366522 w 7809654"/>
              <a:gd name="connsiteY23" fmla="*/ 1280161 h 4700693"/>
              <a:gd name="connsiteX24" fmla="*/ 883922 w 7809654"/>
              <a:gd name="connsiteY24" fmla="*/ 1593427 h 4700693"/>
              <a:gd name="connsiteX25" fmla="*/ 782322 w 7809654"/>
              <a:gd name="connsiteY25" fmla="*/ 1822027 h 4700693"/>
              <a:gd name="connsiteX26" fmla="*/ 926254 w 7809654"/>
              <a:gd name="connsiteY26" fmla="*/ 2067561 h 4700693"/>
              <a:gd name="connsiteX27" fmla="*/ 756922 w 7809654"/>
              <a:gd name="connsiteY27" fmla="*/ 2262293 h 4700693"/>
              <a:gd name="connsiteX28" fmla="*/ 612989 w 7809654"/>
              <a:gd name="connsiteY28" fmla="*/ 2270760 h 4700693"/>
              <a:gd name="connsiteX29" fmla="*/ 519855 w 7809654"/>
              <a:gd name="connsiteY29" fmla="*/ 2575560 h 4700693"/>
              <a:gd name="connsiteX30" fmla="*/ 392856 w 7809654"/>
              <a:gd name="connsiteY30" fmla="*/ 2719494 h 4700693"/>
              <a:gd name="connsiteX31" fmla="*/ 528322 w 7809654"/>
              <a:gd name="connsiteY31" fmla="*/ 2778761 h 4700693"/>
              <a:gd name="connsiteX32" fmla="*/ 401322 w 7809654"/>
              <a:gd name="connsiteY32" fmla="*/ 2973493 h 4700693"/>
              <a:gd name="connsiteX33" fmla="*/ 655322 w 7809654"/>
              <a:gd name="connsiteY33" fmla="*/ 3388360 h 4700693"/>
              <a:gd name="connsiteX34" fmla="*/ 816188 w 7809654"/>
              <a:gd name="connsiteY34" fmla="*/ 3456094 h 4700693"/>
              <a:gd name="connsiteX35" fmla="*/ 1087122 w 7809654"/>
              <a:gd name="connsiteY35" fmla="*/ 3659294 h 4700693"/>
              <a:gd name="connsiteX36" fmla="*/ 985521 w 7809654"/>
              <a:gd name="connsiteY36" fmla="*/ 4133428 h 4700693"/>
              <a:gd name="connsiteX37" fmla="*/ 1137922 w 7809654"/>
              <a:gd name="connsiteY37" fmla="*/ 4531360 h 4700693"/>
              <a:gd name="connsiteX38" fmla="*/ 1298789 w 7809654"/>
              <a:gd name="connsiteY38" fmla="*/ 4268894 h 4700693"/>
              <a:gd name="connsiteX39" fmla="*/ 1476588 w 7809654"/>
              <a:gd name="connsiteY39" fmla="*/ 4412827 h 4700693"/>
              <a:gd name="connsiteX40" fmla="*/ 1510455 w 7809654"/>
              <a:gd name="connsiteY40" fmla="*/ 4218094 h 4700693"/>
              <a:gd name="connsiteX41" fmla="*/ 1612055 w 7809654"/>
              <a:gd name="connsiteY41" fmla="*/ 4251960 h 4700693"/>
              <a:gd name="connsiteX42" fmla="*/ 1722122 w 7809654"/>
              <a:gd name="connsiteY42" fmla="*/ 4624494 h 4700693"/>
              <a:gd name="connsiteX43" fmla="*/ 2043856 w 7809654"/>
              <a:gd name="connsiteY43" fmla="*/ 4582160 h 4700693"/>
              <a:gd name="connsiteX44" fmla="*/ 2120055 w 7809654"/>
              <a:gd name="connsiteY44" fmla="*/ 4472094 h 4700693"/>
              <a:gd name="connsiteX45" fmla="*/ 2399456 w 7809654"/>
              <a:gd name="connsiteY45" fmla="*/ 4565227 h 4700693"/>
              <a:gd name="connsiteX46" fmla="*/ 3042921 w 7809654"/>
              <a:gd name="connsiteY46" fmla="*/ 4700693 h 4700693"/>
              <a:gd name="connsiteX47" fmla="*/ 3728722 w 7809654"/>
              <a:gd name="connsiteY47" fmla="*/ 4514427 h 4700693"/>
              <a:gd name="connsiteX48" fmla="*/ 4380655 w 7809654"/>
              <a:gd name="connsiteY48" fmla="*/ 4133427 h 4700693"/>
              <a:gd name="connsiteX49" fmla="*/ 4516122 w 7809654"/>
              <a:gd name="connsiteY49" fmla="*/ 3828628 h 4700693"/>
              <a:gd name="connsiteX50" fmla="*/ 5127413 w 7809654"/>
              <a:gd name="connsiteY50" fmla="*/ 3108960 h 4700693"/>
              <a:gd name="connsiteX51" fmla="*/ 5270500 w 7809654"/>
              <a:gd name="connsiteY51" fmla="*/ 2906607 h 4700693"/>
              <a:gd name="connsiteX52" fmla="*/ 5430520 w 7809654"/>
              <a:gd name="connsiteY52" fmla="*/ 2777067 h 4700693"/>
              <a:gd name="connsiteX53" fmla="*/ 5717540 w 7809654"/>
              <a:gd name="connsiteY53" fmla="*/ 2715260 h 4700693"/>
              <a:gd name="connsiteX54" fmla="*/ 5881793 w 7809654"/>
              <a:gd name="connsiteY54" fmla="*/ 2733887 h 4700693"/>
              <a:gd name="connsiteX55" fmla="*/ 6327986 w 7809654"/>
              <a:gd name="connsiteY55" fmla="*/ 2801621 h 4700693"/>
              <a:gd name="connsiteX56" fmla="*/ 6032500 w 7809654"/>
              <a:gd name="connsiteY56" fmla="*/ 2297007 h 4700693"/>
              <a:gd name="connsiteX57" fmla="*/ 6154420 w 7809654"/>
              <a:gd name="connsiteY57" fmla="*/ 2251287 h 4700693"/>
              <a:gd name="connsiteX58" fmla="*/ 6268720 w 7809654"/>
              <a:gd name="connsiteY58" fmla="*/ 2098887 h 4700693"/>
              <a:gd name="connsiteX59" fmla="*/ 6649720 w 7809654"/>
              <a:gd name="connsiteY59" fmla="*/ 1992207 h 4700693"/>
              <a:gd name="connsiteX60" fmla="*/ 7809654 w 7809654"/>
              <a:gd name="connsiteY60" fmla="*/ 2567093 h 4700693"/>
              <a:gd name="connsiteX61" fmla="*/ 7530254 w 7809654"/>
              <a:gd name="connsiteY61" fmla="*/ 1627294 h 4700693"/>
              <a:gd name="connsiteX62" fmla="*/ 7259320 w 7809654"/>
              <a:gd name="connsiteY62" fmla="*/ 1441027 h 4700693"/>
              <a:gd name="connsiteX63" fmla="*/ 7208522 w 7809654"/>
              <a:gd name="connsiteY63" fmla="*/ 1060027 h 4700693"/>
              <a:gd name="connsiteX64" fmla="*/ 6833447 w 7809654"/>
              <a:gd name="connsiteY64" fmla="*/ 601134 h 4700693"/>
              <a:gd name="connsiteX65" fmla="*/ 6370320 w 7809654"/>
              <a:gd name="connsiteY65" fmla="*/ 92287 h 4700693"/>
              <a:gd name="connsiteX66" fmla="*/ 6172200 w 7809654"/>
              <a:gd name="connsiteY66" fmla="*/ 215900 h 4700693"/>
              <a:gd name="connsiteX67" fmla="*/ 5991014 w 7809654"/>
              <a:gd name="connsiteY67" fmla="*/ 308187 h 4700693"/>
              <a:gd name="connsiteX68" fmla="*/ 5868247 w 7809654"/>
              <a:gd name="connsiteY68" fmla="*/ 178647 h 4700693"/>
              <a:gd name="connsiteX69" fmla="*/ 5720080 w 7809654"/>
              <a:gd name="connsiteY69" fmla="*/ 239607 h 4700693"/>
              <a:gd name="connsiteX70" fmla="*/ 5186680 w 7809654"/>
              <a:gd name="connsiteY70" fmla="*/ 800100 h 4700693"/>
              <a:gd name="connsiteX71" fmla="*/ 4730326 w 7809654"/>
              <a:gd name="connsiteY71" fmla="*/ 574040 h 4700693"/>
              <a:gd name="connsiteX72" fmla="*/ 4417060 w 7809654"/>
              <a:gd name="connsiteY72" fmla="*/ 425027 h 4700693"/>
              <a:gd name="connsiteX73" fmla="*/ 4117340 w 7809654"/>
              <a:gd name="connsiteY73" fmla="*/ 483447 h 4700693"/>
              <a:gd name="connsiteX74" fmla="*/ 3780366 w 7809654"/>
              <a:gd name="connsiteY74" fmla="*/ 101601 h 4700693"/>
              <a:gd name="connsiteX75" fmla="*/ 3202940 w 7809654"/>
              <a:gd name="connsiteY75" fmla="*/ 199813 h 4700693"/>
              <a:gd name="connsiteX76" fmla="*/ 3032760 w 7809654"/>
              <a:gd name="connsiteY76" fmla="*/ 225213 h 4700693"/>
              <a:gd name="connsiteX77" fmla="*/ 2913380 w 7809654"/>
              <a:gd name="connsiteY77" fmla="*/ 47414 h 4700693"/>
              <a:gd name="connsiteX78" fmla="*/ 2597573 w 7809654"/>
              <a:gd name="connsiteY78" fmla="*/ 66041 h 4700693"/>
              <a:gd name="connsiteX0" fmla="*/ 2597573 w 7809654"/>
              <a:gd name="connsiteY0" fmla="*/ 66041 h 4700693"/>
              <a:gd name="connsiteX1" fmla="*/ 2355427 w 7809654"/>
              <a:gd name="connsiteY1" fmla="*/ 6774 h 4700693"/>
              <a:gd name="connsiteX2" fmla="*/ 2143760 w 7809654"/>
              <a:gd name="connsiteY2" fmla="*/ 132927 h 4700693"/>
              <a:gd name="connsiteX3" fmla="*/ 1963420 w 7809654"/>
              <a:gd name="connsiteY3" fmla="*/ 0 h 4700693"/>
              <a:gd name="connsiteX4" fmla="*/ 1447800 w 7809654"/>
              <a:gd name="connsiteY4" fmla="*/ 176953 h 4700693"/>
              <a:gd name="connsiteX5" fmla="*/ 1181947 w 7809654"/>
              <a:gd name="connsiteY5" fmla="*/ 121074 h 4700693"/>
              <a:gd name="connsiteX6" fmla="*/ 497840 w 7809654"/>
              <a:gd name="connsiteY6" fmla="*/ 121074 h 4700693"/>
              <a:gd name="connsiteX7" fmla="*/ 536787 w 7809654"/>
              <a:gd name="connsiteY7" fmla="*/ 425027 h 4700693"/>
              <a:gd name="connsiteX8" fmla="*/ 894080 w 7809654"/>
              <a:gd name="connsiteY8" fmla="*/ 626533 h 4700693"/>
              <a:gd name="connsiteX9" fmla="*/ 456353 w 7809654"/>
              <a:gd name="connsiteY9" fmla="*/ 1125220 h 4700693"/>
              <a:gd name="connsiteX10" fmla="*/ 372533 w 7809654"/>
              <a:gd name="connsiteY10" fmla="*/ 1281007 h 4700693"/>
              <a:gd name="connsiteX11" fmla="*/ 0 w 7809654"/>
              <a:gd name="connsiteY11" fmla="*/ 1700107 h 4700693"/>
              <a:gd name="connsiteX12" fmla="*/ 115994 w 7809654"/>
              <a:gd name="connsiteY12" fmla="*/ 2127674 h 4700693"/>
              <a:gd name="connsiteX13" fmla="*/ 261620 w 7809654"/>
              <a:gd name="connsiteY13" fmla="*/ 2368974 h 4700693"/>
              <a:gd name="connsiteX14" fmla="*/ 540173 w 7809654"/>
              <a:gd name="connsiteY14" fmla="*/ 1934633 h 4700693"/>
              <a:gd name="connsiteX15" fmla="*/ 620606 w 7809654"/>
              <a:gd name="connsiteY15" fmla="*/ 1888914 h 4700693"/>
              <a:gd name="connsiteX16" fmla="*/ 645160 w 7809654"/>
              <a:gd name="connsiteY16" fmla="*/ 1595120 h 4700693"/>
              <a:gd name="connsiteX17" fmla="*/ 443655 w 7809654"/>
              <a:gd name="connsiteY17" fmla="*/ 1542627 h 4700693"/>
              <a:gd name="connsiteX18" fmla="*/ 553722 w 7809654"/>
              <a:gd name="connsiteY18" fmla="*/ 1314027 h 4700693"/>
              <a:gd name="connsiteX19" fmla="*/ 773856 w 7809654"/>
              <a:gd name="connsiteY19" fmla="*/ 1347893 h 4700693"/>
              <a:gd name="connsiteX20" fmla="*/ 1247989 w 7809654"/>
              <a:gd name="connsiteY20" fmla="*/ 1246293 h 4700693"/>
              <a:gd name="connsiteX21" fmla="*/ 1586655 w 7809654"/>
              <a:gd name="connsiteY21" fmla="*/ 933027 h 4700693"/>
              <a:gd name="connsiteX22" fmla="*/ 1679789 w 7809654"/>
              <a:gd name="connsiteY22" fmla="*/ 1026160 h 4700693"/>
              <a:gd name="connsiteX23" fmla="*/ 1366522 w 7809654"/>
              <a:gd name="connsiteY23" fmla="*/ 1280161 h 4700693"/>
              <a:gd name="connsiteX24" fmla="*/ 883922 w 7809654"/>
              <a:gd name="connsiteY24" fmla="*/ 1593427 h 4700693"/>
              <a:gd name="connsiteX25" fmla="*/ 782322 w 7809654"/>
              <a:gd name="connsiteY25" fmla="*/ 1822027 h 4700693"/>
              <a:gd name="connsiteX26" fmla="*/ 926254 w 7809654"/>
              <a:gd name="connsiteY26" fmla="*/ 2067561 h 4700693"/>
              <a:gd name="connsiteX27" fmla="*/ 756922 w 7809654"/>
              <a:gd name="connsiteY27" fmla="*/ 2262293 h 4700693"/>
              <a:gd name="connsiteX28" fmla="*/ 612989 w 7809654"/>
              <a:gd name="connsiteY28" fmla="*/ 2270760 h 4700693"/>
              <a:gd name="connsiteX29" fmla="*/ 519855 w 7809654"/>
              <a:gd name="connsiteY29" fmla="*/ 2575560 h 4700693"/>
              <a:gd name="connsiteX30" fmla="*/ 392856 w 7809654"/>
              <a:gd name="connsiteY30" fmla="*/ 2719494 h 4700693"/>
              <a:gd name="connsiteX31" fmla="*/ 528322 w 7809654"/>
              <a:gd name="connsiteY31" fmla="*/ 2778761 h 4700693"/>
              <a:gd name="connsiteX32" fmla="*/ 401322 w 7809654"/>
              <a:gd name="connsiteY32" fmla="*/ 2973493 h 4700693"/>
              <a:gd name="connsiteX33" fmla="*/ 655322 w 7809654"/>
              <a:gd name="connsiteY33" fmla="*/ 3388360 h 4700693"/>
              <a:gd name="connsiteX34" fmla="*/ 816188 w 7809654"/>
              <a:gd name="connsiteY34" fmla="*/ 3456094 h 4700693"/>
              <a:gd name="connsiteX35" fmla="*/ 1087122 w 7809654"/>
              <a:gd name="connsiteY35" fmla="*/ 3659294 h 4700693"/>
              <a:gd name="connsiteX36" fmla="*/ 985521 w 7809654"/>
              <a:gd name="connsiteY36" fmla="*/ 4133428 h 4700693"/>
              <a:gd name="connsiteX37" fmla="*/ 1137922 w 7809654"/>
              <a:gd name="connsiteY37" fmla="*/ 4531360 h 4700693"/>
              <a:gd name="connsiteX38" fmla="*/ 1298789 w 7809654"/>
              <a:gd name="connsiteY38" fmla="*/ 4268894 h 4700693"/>
              <a:gd name="connsiteX39" fmla="*/ 1476588 w 7809654"/>
              <a:gd name="connsiteY39" fmla="*/ 4412827 h 4700693"/>
              <a:gd name="connsiteX40" fmla="*/ 1510455 w 7809654"/>
              <a:gd name="connsiteY40" fmla="*/ 4218094 h 4700693"/>
              <a:gd name="connsiteX41" fmla="*/ 1612055 w 7809654"/>
              <a:gd name="connsiteY41" fmla="*/ 4251960 h 4700693"/>
              <a:gd name="connsiteX42" fmla="*/ 1722122 w 7809654"/>
              <a:gd name="connsiteY42" fmla="*/ 4624494 h 4700693"/>
              <a:gd name="connsiteX43" fmla="*/ 2043856 w 7809654"/>
              <a:gd name="connsiteY43" fmla="*/ 4582160 h 4700693"/>
              <a:gd name="connsiteX44" fmla="*/ 2120055 w 7809654"/>
              <a:gd name="connsiteY44" fmla="*/ 4472094 h 4700693"/>
              <a:gd name="connsiteX45" fmla="*/ 2399456 w 7809654"/>
              <a:gd name="connsiteY45" fmla="*/ 4565227 h 4700693"/>
              <a:gd name="connsiteX46" fmla="*/ 3042921 w 7809654"/>
              <a:gd name="connsiteY46" fmla="*/ 4700693 h 4700693"/>
              <a:gd name="connsiteX47" fmla="*/ 3728722 w 7809654"/>
              <a:gd name="connsiteY47" fmla="*/ 4514427 h 4700693"/>
              <a:gd name="connsiteX48" fmla="*/ 4380655 w 7809654"/>
              <a:gd name="connsiteY48" fmla="*/ 4133427 h 4700693"/>
              <a:gd name="connsiteX49" fmla="*/ 4516122 w 7809654"/>
              <a:gd name="connsiteY49" fmla="*/ 3828628 h 4700693"/>
              <a:gd name="connsiteX50" fmla="*/ 5127413 w 7809654"/>
              <a:gd name="connsiteY50" fmla="*/ 3108960 h 4700693"/>
              <a:gd name="connsiteX51" fmla="*/ 5270500 w 7809654"/>
              <a:gd name="connsiteY51" fmla="*/ 2906607 h 4700693"/>
              <a:gd name="connsiteX52" fmla="*/ 5430520 w 7809654"/>
              <a:gd name="connsiteY52" fmla="*/ 2777067 h 4700693"/>
              <a:gd name="connsiteX53" fmla="*/ 5717540 w 7809654"/>
              <a:gd name="connsiteY53" fmla="*/ 2715260 h 4700693"/>
              <a:gd name="connsiteX54" fmla="*/ 5881793 w 7809654"/>
              <a:gd name="connsiteY54" fmla="*/ 2733887 h 4700693"/>
              <a:gd name="connsiteX55" fmla="*/ 6327986 w 7809654"/>
              <a:gd name="connsiteY55" fmla="*/ 2801621 h 4700693"/>
              <a:gd name="connsiteX56" fmla="*/ 7056967 w 7809654"/>
              <a:gd name="connsiteY56" fmla="*/ 3118274 h 4700693"/>
              <a:gd name="connsiteX57" fmla="*/ 6154420 w 7809654"/>
              <a:gd name="connsiteY57" fmla="*/ 2251287 h 4700693"/>
              <a:gd name="connsiteX58" fmla="*/ 6268720 w 7809654"/>
              <a:gd name="connsiteY58" fmla="*/ 2098887 h 4700693"/>
              <a:gd name="connsiteX59" fmla="*/ 6649720 w 7809654"/>
              <a:gd name="connsiteY59" fmla="*/ 1992207 h 4700693"/>
              <a:gd name="connsiteX60" fmla="*/ 7809654 w 7809654"/>
              <a:gd name="connsiteY60" fmla="*/ 2567093 h 4700693"/>
              <a:gd name="connsiteX61" fmla="*/ 7530254 w 7809654"/>
              <a:gd name="connsiteY61" fmla="*/ 1627294 h 4700693"/>
              <a:gd name="connsiteX62" fmla="*/ 7259320 w 7809654"/>
              <a:gd name="connsiteY62" fmla="*/ 1441027 h 4700693"/>
              <a:gd name="connsiteX63" fmla="*/ 7208522 w 7809654"/>
              <a:gd name="connsiteY63" fmla="*/ 1060027 h 4700693"/>
              <a:gd name="connsiteX64" fmla="*/ 6833447 w 7809654"/>
              <a:gd name="connsiteY64" fmla="*/ 601134 h 4700693"/>
              <a:gd name="connsiteX65" fmla="*/ 6370320 w 7809654"/>
              <a:gd name="connsiteY65" fmla="*/ 92287 h 4700693"/>
              <a:gd name="connsiteX66" fmla="*/ 6172200 w 7809654"/>
              <a:gd name="connsiteY66" fmla="*/ 215900 h 4700693"/>
              <a:gd name="connsiteX67" fmla="*/ 5991014 w 7809654"/>
              <a:gd name="connsiteY67" fmla="*/ 308187 h 4700693"/>
              <a:gd name="connsiteX68" fmla="*/ 5868247 w 7809654"/>
              <a:gd name="connsiteY68" fmla="*/ 178647 h 4700693"/>
              <a:gd name="connsiteX69" fmla="*/ 5720080 w 7809654"/>
              <a:gd name="connsiteY69" fmla="*/ 239607 h 4700693"/>
              <a:gd name="connsiteX70" fmla="*/ 5186680 w 7809654"/>
              <a:gd name="connsiteY70" fmla="*/ 800100 h 4700693"/>
              <a:gd name="connsiteX71" fmla="*/ 4730326 w 7809654"/>
              <a:gd name="connsiteY71" fmla="*/ 574040 h 4700693"/>
              <a:gd name="connsiteX72" fmla="*/ 4417060 w 7809654"/>
              <a:gd name="connsiteY72" fmla="*/ 425027 h 4700693"/>
              <a:gd name="connsiteX73" fmla="*/ 4117340 w 7809654"/>
              <a:gd name="connsiteY73" fmla="*/ 483447 h 4700693"/>
              <a:gd name="connsiteX74" fmla="*/ 3780366 w 7809654"/>
              <a:gd name="connsiteY74" fmla="*/ 101601 h 4700693"/>
              <a:gd name="connsiteX75" fmla="*/ 3202940 w 7809654"/>
              <a:gd name="connsiteY75" fmla="*/ 199813 h 4700693"/>
              <a:gd name="connsiteX76" fmla="*/ 3032760 w 7809654"/>
              <a:gd name="connsiteY76" fmla="*/ 225213 h 4700693"/>
              <a:gd name="connsiteX77" fmla="*/ 2913380 w 7809654"/>
              <a:gd name="connsiteY77" fmla="*/ 47414 h 4700693"/>
              <a:gd name="connsiteX78" fmla="*/ 2597573 w 7809654"/>
              <a:gd name="connsiteY78" fmla="*/ 66041 h 4700693"/>
              <a:gd name="connsiteX0" fmla="*/ 2597573 w 7809654"/>
              <a:gd name="connsiteY0" fmla="*/ 66041 h 4700693"/>
              <a:gd name="connsiteX1" fmla="*/ 2355427 w 7809654"/>
              <a:gd name="connsiteY1" fmla="*/ 6774 h 4700693"/>
              <a:gd name="connsiteX2" fmla="*/ 2143760 w 7809654"/>
              <a:gd name="connsiteY2" fmla="*/ 132927 h 4700693"/>
              <a:gd name="connsiteX3" fmla="*/ 1963420 w 7809654"/>
              <a:gd name="connsiteY3" fmla="*/ 0 h 4700693"/>
              <a:gd name="connsiteX4" fmla="*/ 1447800 w 7809654"/>
              <a:gd name="connsiteY4" fmla="*/ 176953 h 4700693"/>
              <a:gd name="connsiteX5" fmla="*/ 1181947 w 7809654"/>
              <a:gd name="connsiteY5" fmla="*/ 121074 h 4700693"/>
              <a:gd name="connsiteX6" fmla="*/ 497840 w 7809654"/>
              <a:gd name="connsiteY6" fmla="*/ 121074 h 4700693"/>
              <a:gd name="connsiteX7" fmla="*/ 536787 w 7809654"/>
              <a:gd name="connsiteY7" fmla="*/ 425027 h 4700693"/>
              <a:gd name="connsiteX8" fmla="*/ 894080 w 7809654"/>
              <a:gd name="connsiteY8" fmla="*/ 626533 h 4700693"/>
              <a:gd name="connsiteX9" fmla="*/ 456353 w 7809654"/>
              <a:gd name="connsiteY9" fmla="*/ 1125220 h 4700693"/>
              <a:gd name="connsiteX10" fmla="*/ 372533 w 7809654"/>
              <a:gd name="connsiteY10" fmla="*/ 1281007 h 4700693"/>
              <a:gd name="connsiteX11" fmla="*/ 0 w 7809654"/>
              <a:gd name="connsiteY11" fmla="*/ 1700107 h 4700693"/>
              <a:gd name="connsiteX12" fmla="*/ 115994 w 7809654"/>
              <a:gd name="connsiteY12" fmla="*/ 2127674 h 4700693"/>
              <a:gd name="connsiteX13" fmla="*/ 261620 w 7809654"/>
              <a:gd name="connsiteY13" fmla="*/ 2368974 h 4700693"/>
              <a:gd name="connsiteX14" fmla="*/ 540173 w 7809654"/>
              <a:gd name="connsiteY14" fmla="*/ 1934633 h 4700693"/>
              <a:gd name="connsiteX15" fmla="*/ 620606 w 7809654"/>
              <a:gd name="connsiteY15" fmla="*/ 1888914 h 4700693"/>
              <a:gd name="connsiteX16" fmla="*/ 645160 w 7809654"/>
              <a:gd name="connsiteY16" fmla="*/ 1595120 h 4700693"/>
              <a:gd name="connsiteX17" fmla="*/ 443655 w 7809654"/>
              <a:gd name="connsiteY17" fmla="*/ 1542627 h 4700693"/>
              <a:gd name="connsiteX18" fmla="*/ 553722 w 7809654"/>
              <a:gd name="connsiteY18" fmla="*/ 1314027 h 4700693"/>
              <a:gd name="connsiteX19" fmla="*/ 773856 w 7809654"/>
              <a:gd name="connsiteY19" fmla="*/ 1347893 h 4700693"/>
              <a:gd name="connsiteX20" fmla="*/ 1247989 w 7809654"/>
              <a:gd name="connsiteY20" fmla="*/ 1246293 h 4700693"/>
              <a:gd name="connsiteX21" fmla="*/ 1586655 w 7809654"/>
              <a:gd name="connsiteY21" fmla="*/ 933027 h 4700693"/>
              <a:gd name="connsiteX22" fmla="*/ 1679789 w 7809654"/>
              <a:gd name="connsiteY22" fmla="*/ 1026160 h 4700693"/>
              <a:gd name="connsiteX23" fmla="*/ 1366522 w 7809654"/>
              <a:gd name="connsiteY23" fmla="*/ 1280161 h 4700693"/>
              <a:gd name="connsiteX24" fmla="*/ 883922 w 7809654"/>
              <a:gd name="connsiteY24" fmla="*/ 1593427 h 4700693"/>
              <a:gd name="connsiteX25" fmla="*/ 782322 w 7809654"/>
              <a:gd name="connsiteY25" fmla="*/ 1822027 h 4700693"/>
              <a:gd name="connsiteX26" fmla="*/ 926254 w 7809654"/>
              <a:gd name="connsiteY26" fmla="*/ 2067561 h 4700693"/>
              <a:gd name="connsiteX27" fmla="*/ 756922 w 7809654"/>
              <a:gd name="connsiteY27" fmla="*/ 2262293 h 4700693"/>
              <a:gd name="connsiteX28" fmla="*/ 612989 w 7809654"/>
              <a:gd name="connsiteY28" fmla="*/ 2270760 h 4700693"/>
              <a:gd name="connsiteX29" fmla="*/ 519855 w 7809654"/>
              <a:gd name="connsiteY29" fmla="*/ 2575560 h 4700693"/>
              <a:gd name="connsiteX30" fmla="*/ 392856 w 7809654"/>
              <a:gd name="connsiteY30" fmla="*/ 2719494 h 4700693"/>
              <a:gd name="connsiteX31" fmla="*/ 528322 w 7809654"/>
              <a:gd name="connsiteY31" fmla="*/ 2778761 h 4700693"/>
              <a:gd name="connsiteX32" fmla="*/ 401322 w 7809654"/>
              <a:gd name="connsiteY32" fmla="*/ 2973493 h 4700693"/>
              <a:gd name="connsiteX33" fmla="*/ 655322 w 7809654"/>
              <a:gd name="connsiteY33" fmla="*/ 3388360 h 4700693"/>
              <a:gd name="connsiteX34" fmla="*/ 816188 w 7809654"/>
              <a:gd name="connsiteY34" fmla="*/ 3456094 h 4700693"/>
              <a:gd name="connsiteX35" fmla="*/ 1087122 w 7809654"/>
              <a:gd name="connsiteY35" fmla="*/ 3659294 h 4700693"/>
              <a:gd name="connsiteX36" fmla="*/ 985521 w 7809654"/>
              <a:gd name="connsiteY36" fmla="*/ 4133428 h 4700693"/>
              <a:gd name="connsiteX37" fmla="*/ 1137922 w 7809654"/>
              <a:gd name="connsiteY37" fmla="*/ 4531360 h 4700693"/>
              <a:gd name="connsiteX38" fmla="*/ 1298789 w 7809654"/>
              <a:gd name="connsiteY38" fmla="*/ 4268894 h 4700693"/>
              <a:gd name="connsiteX39" fmla="*/ 1476588 w 7809654"/>
              <a:gd name="connsiteY39" fmla="*/ 4412827 h 4700693"/>
              <a:gd name="connsiteX40" fmla="*/ 1510455 w 7809654"/>
              <a:gd name="connsiteY40" fmla="*/ 4218094 h 4700693"/>
              <a:gd name="connsiteX41" fmla="*/ 1612055 w 7809654"/>
              <a:gd name="connsiteY41" fmla="*/ 4251960 h 4700693"/>
              <a:gd name="connsiteX42" fmla="*/ 1722122 w 7809654"/>
              <a:gd name="connsiteY42" fmla="*/ 4624494 h 4700693"/>
              <a:gd name="connsiteX43" fmla="*/ 2043856 w 7809654"/>
              <a:gd name="connsiteY43" fmla="*/ 4582160 h 4700693"/>
              <a:gd name="connsiteX44" fmla="*/ 2120055 w 7809654"/>
              <a:gd name="connsiteY44" fmla="*/ 4472094 h 4700693"/>
              <a:gd name="connsiteX45" fmla="*/ 2399456 w 7809654"/>
              <a:gd name="connsiteY45" fmla="*/ 4565227 h 4700693"/>
              <a:gd name="connsiteX46" fmla="*/ 3042921 w 7809654"/>
              <a:gd name="connsiteY46" fmla="*/ 4700693 h 4700693"/>
              <a:gd name="connsiteX47" fmla="*/ 3728722 w 7809654"/>
              <a:gd name="connsiteY47" fmla="*/ 4514427 h 4700693"/>
              <a:gd name="connsiteX48" fmla="*/ 4380655 w 7809654"/>
              <a:gd name="connsiteY48" fmla="*/ 4133427 h 4700693"/>
              <a:gd name="connsiteX49" fmla="*/ 4516122 w 7809654"/>
              <a:gd name="connsiteY49" fmla="*/ 3828628 h 4700693"/>
              <a:gd name="connsiteX50" fmla="*/ 5127413 w 7809654"/>
              <a:gd name="connsiteY50" fmla="*/ 3108960 h 4700693"/>
              <a:gd name="connsiteX51" fmla="*/ 5270500 w 7809654"/>
              <a:gd name="connsiteY51" fmla="*/ 2906607 h 4700693"/>
              <a:gd name="connsiteX52" fmla="*/ 5430520 w 7809654"/>
              <a:gd name="connsiteY52" fmla="*/ 2777067 h 4700693"/>
              <a:gd name="connsiteX53" fmla="*/ 5717540 w 7809654"/>
              <a:gd name="connsiteY53" fmla="*/ 2715260 h 4700693"/>
              <a:gd name="connsiteX54" fmla="*/ 5881793 w 7809654"/>
              <a:gd name="connsiteY54" fmla="*/ 2733887 h 4700693"/>
              <a:gd name="connsiteX55" fmla="*/ 6327986 w 7809654"/>
              <a:gd name="connsiteY55" fmla="*/ 2801621 h 4700693"/>
              <a:gd name="connsiteX56" fmla="*/ 7056967 w 7809654"/>
              <a:gd name="connsiteY56" fmla="*/ 3118274 h 4700693"/>
              <a:gd name="connsiteX57" fmla="*/ 7551420 w 7809654"/>
              <a:gd name="connsiteY57" fmla="*/ 3546687 h 4700693"/>
              <a:gd name="connsiteX58" fmla="*/ 6268720 w 7809654"/>
              <a:gd name="connsiteY58" fmla="*/ 2098887 h 4700693"/>
              <a:gd name="connsiteX59" fmla="*/ 6649720 w 7809654"/>
              <a:gd name="connsiteY59" fmla="*/ 1992207 h 4700693"/>
              <a:gd name="connsiteX60" fmla="*/ 7809654 w 7809654"/>
              <a:gd name="connsiteY60" fmla="*/ 2567093 h 4700693"/>
              <a:gd name="connsiteX61" fmla="*/ 7530254 w 7809654"/>
              <a:gd name="connsiteY61" fmla="*/ 1627294 h 4700693"/>
              <a:gd name="connsiteX62" fmla="*/ 7259320 w 7809654"/>
              <a:gd name="connsiteY62" fmla="*/ 1441027 h 4700693"/>
              <a:gd name="connsiteX63" fmla="*/ 7208522 w 7809654"/>
              <a:gd name="connsiteY63" fmla="*/ 1060027 h 4700693"/>
              <a:gd name="connsiteX64" fmla="*/ 6833447 w 7809654"/>
              <a:gd name="connsiteY64" fmla="*/ 601134 h 4700693"/>
              <a:gd name="connsiteX65" fmla="*/ 6370320 w 7809654"/>
              <a:gd name="connsiteY65" fmla="*/ 92287 h 4700693"/>
              <a:gd name="connsiteX66" fmla="*/ 6172200 w 7809654"/>
              <a:gd name="connsiteY66" fmla="*/ 215900 h 4700693"/>
              <a:gd name="connsiteX67" fmla="*/ 5991014 w 7809654"/>
              <a:gd name="connsiteY67" fmla="*/ 308187 h 4700693"/>
              <a:gd name="connsiteX68" fmla="*/ 5868247 w 7809654"/>
              <a:gd name="connsiteY68" fmla="*/ 178647 h 4700693"/>
              <a:gd name="connsiteX69" fmla="*/ 5720080 w 7809654"/>
              <a:gd name="connsiteY69" fmla="*/ 239607 h 4700693"/>
              <a:gd name="connsiteX70" fmla="*/ 5186680 w 7809654"/>
              <a:gd name="connsiteY70" fmla="*/ 800100 h 4700693"/>
              <a:gd name="connsiteX71" fmla="*/ 4730326 w 7809654"/>
              <a:gd name="connsiteY71" fmla="*/ 574040 h 4700693"/>
              <a:gd name="connsiteX72" fmla="*/ 4417060 w 7809654"/>
              <a:gd name="connsiteY72" fmla="*/ 425027 h 4700693"/>
              <a:gd name="connsiteX73" fmla="*/ 4117340 w 7809654"/>
              <a:gd name="connsiteY73" fmla="*/ 483447 h 4700693"/>
              <a:gd name="connsiteX74" fmla="*/ 3780366 w 7809654"/>
              <a:gd name="connsiteY74" fmla="*/ 101601 h 4700693"/>
              <a:gd name="connsiteX75" fmla="*/ 3202940 w 7809654"/>
              <a:gd name="connsiteY75" fmla="*/ 199813 h 4700693"/>
              <a:gd name="connsiteX76" fmla="*/ 3032760 w 7809654"/>
              <a:gd name="connsiteY76" fmla="*/ 225213 h 4700693"/>
              <a:gd name="connsiteX77" fmla="*/ 2913380 w 7809654"/>
              <a:gd name="connsiteY77" fmla="*/ 47414 h 4700693"/>
              <a:gd name="connsiteX78" fmla="*/ 2597573 w 7809654"/>
              <a:gd name="connsiteY78" fmla="*/ 66041 h 4700693"/>
              <a:gd name="connsiteX0" fmla="*/ 2597573 w 7962053"/>
              <a:gd name="connsiteY0" fmla="*/ 66041 h 4700693"/>
              <a:gd name="connsiteX1" fmla="*/ 2355427 w 7962053"/>
              <a:gd name="connsiteY1" fmla="*/ 6774 h 4700693"/>
              <a:gd name="connsiteX2" fmla="*/ 2143760 w 7962053"/>
              <a:gd name="connsiteY2" fmla="*/ 132927 h 4700693"/>
              <a:gd name="connsiteX3" fmla="*/ 1963420 w 7962053"/>
              <a:gd name="connsiteY3" fmla="*/ 0 h 4700693"/>
              <a:gd name="connsiteX4" fmla="*/ 1447800 w 7962053"/>
              <a:gd name="connsiteY4" fmla="*/ 176953 h 4700693"/>
              <a:gd name="connsiteX5" fmla="*/ 1181947 w 7962053"/>
              <a:gd name="connsiteY5" fmla="*/ 121074 h 4700693"/>
              <a:gd name="connsiteX6" fmla="*/ 497840 w 7962053"/>
              <a:gd name="connsiteY6" fmla="*/ 121074 h 4700693"/>
              <a:gd name="connsiteX7" fmla="*/ 536787 w 7962053"/>
              <a:gd name="connsiteY7" fmla="*/ 425027 h 4700693"/>
              <a:gd name="connsiteX8" fmla="*/ 894080 w 7962053"/>
              <a:gd name="connsiteY8" fmla="*/ 626533 h 4700693"/>
              <a:gd name="connsiteX9" fmla="*/ 456353 w 7962053"/>
              <a:gd name="connsiteY9" fmla="*/ 1125220 h 4700693"/>
              <a:gd name="connsiteX10" fmla="*/ 372533 w 7962053"/>
              <a:gd name="connsiteY10" fmla="*/ 1281007 h 4700693"/>
              <a:gd name="connsiteX11" fmla="*/ 0 w 7962053"/>
              <a:gd name="connsiteY11" fmla="*/ 1700107 h 4700693"/>
              <a:gd name="connsiteX12" fmla="*/ 115994 w 7962053"/>
              <a:gd name="connsiteY12" fmla="*/ 2127674 h 4700693"/>
              <a:gd name="connsiteX13" fmla="*/ 261620 w 7962053"/>
              <a:gd name="connsiteY13" fmla="*/ 2368974 h 4700693"/>
              <a:gd name="connsiteX14" fmla="*/ 540173 w 7962053"/>
              <a:gd name="connsiteY14" fmla="*/ 1934633 h 4700693"/>
              <a:gd name="connsiteX15" fmla="*/ 620606 w 7962053"/>
              <a:gd name="connsiteY15" fmla="*/ 1888914 h 4700693"/>
              <a:gd name="connsiteX16" fmla="*/ 645160 w 7962053"/>
              <a:gd name="connsiteY16" fmla="*/ 1595120 h 4700693"/>
              <a:gd name="connsiteX17" fmla="*/ 443655 w 7962053"/>
              <a:gd name="connsiteY17" fmla="*/ 1542627 h 4700693"/>
              <a:gd name="connsiteX18" fmla="*/ 553722 w 7962053"/>
              <a:gd name="connsiteY18" fmla="*/ 1314027 h 4700693"/>
              <a:gd name="connsiteX19" fmla="*/ 773856 w 7962053"/>
              <a:gd name="connsiteY19" fmla="*/ 1347893 h 4700693"/>
              <a:gd name="connsiteX20" fmla="*/ 1247989 w 7962053"/>
              <a:gd name="connsiteY20" fmla="*/ 1246293 h 4700693"/>
              <a:gd name="connsiteX21" fmla="*/ 1586655 w 7962053"/>
              <a:gd name="connsiteY21" fmla="*/ 933027 h 4700693"/>
              <a:gd name="connsiteX22" fmla="*/ 1679789 w 7962053"/>
              <a:gd name="connsiteY22" fmla="*/ 1026160 h 4700693"/>
              <a:gd name="connsiteX23" fmla="*/ 1366522 w 7962053"/>
              <a:gd name="connsiteY23" fmla="*/ 1280161 h 4700693"/>
              <a:gd name="connsiteX24" fmla="*/ 883922 w 7962053"/>
              <a:gd name="connsiteY24" fmla="*/ 1593427 h 4700693"/>
              <a:gd name="connsiteX25" fmla="*/ 782322 w 7962053"/>
              <a:gd name="connsiteY25" fmla="*/ 1822027 h 4700693"/>
              <a:gd name="connsiteX26" fmla="*/ 926254 w 7962053"/>
              <a:gd name="connsiteY26" fmla="*/ 2067561 h 4700693"/>
              <a:gd name="connsiteX27" fmla="*/ 756922 w 7962053"/>
              <a:gd name="connsiteY27" fmla="*/ 2262293 h 4700693"/>
              <a:gd name="connsiteX28" fmla="*/ 612989 w 7962053"/>
              <a:gd name="connsiteY28" fmla="*/ 2270760 h 4700693"/>
              <a:gd name="connsiteX29" fmla="*/ 519855 w 7962053"/>
              <a:gd name="connsiteY29" fmla="*/ 2575560 h 4700693"/>
              <a:gd name="connsiteX30" fmla="*/ 392856 w 7962053"/>
              <a:gd name="connsiteY30" fmla="*/ 2719494 h 4700693"/>
              <a:gd name="connsiteX31" fmla="*/ 528322 w 7962053"/>
              <a:gd name="connsiteY31" fmla="*/ 2778761 h 4700693"/>
              <a:gd name="connsiteX32" fmla="*/ 401322 w 7962053"/>
              <a:gd name="connsiteY32" fmla="*/ 2973493 h 4700693"/>
              <a:gd name="connsiteX33" fmla="*/ 655322 w 7962053"/>
              <a:gd name="connsiteY33" fmla="*/ 3388360 h 4700693"/>
              <a:gd name="connsiteX34" fmla="*/ 816188 w 7962053"/>
              <a:gd name="connsiteY34" fmla="*/ 3456094 h 4700693"/>
              <a:gd name="connsiteX35" fmla="*/ 1087122 w 7962053"/>
              <a:gd name="connsiteY35" fmla="*/ 3659294 h 4700693"/>
              <a:gd name="connsiteX36" fmla="*/ 985521 w 7962053"/>
              <a:gd name="connsiteY36" fmla="*/ 4133428 h 4700693"/>
              <a:gd name="connsiteX37" fmla="*/ 1137922 w 7962053"/>
              <a:gd name="connsiteY37" fmla="*/ 4531360 h 4700693"/>
              <a:gd name="connsiteX38" fmla="*/ 1298789 w 7962053"/>
              <a:gd name="connsiteY38" fmla="*/ 4268894 h 4700693"/>
              <a:gd name="connsiteX39" fmla="*/ 1476588 w 7962053"/>
              <a:gd name="connsiteY39" fmla="*/ 4412827 h 4700693"/>
              <a:gd name="connsiteX40" fmla="*/ 1510455 w 7962053"/>
              <a:gd name="connsiteY40" fmla="*/ 4218094 h 4700693"/>
              <a:gd name="connsiteX41" fmla="*/ 1612055 w 7962053"/>
              <a:gd name="connsiteY41" fmla="*/ 4251960 h 4700693"/>
              <a:gd name="connsiteX42" fmla="*/ 1722122 w 7962053"/>
              <a:gd name="connsiteY42" fmla="*/ 4624494 h 4700693"/>
              <a:gd name="connsiteX43" fmla="*/ 2043856 w 7962053"/>
              <a:gd name="connsiteY43" fmla="*/ 4582160 h 4700693"/>
              <a:gd name="connsiteX44" fmla="*/ 2120055 w 7962053"/>
              <a:gd name="connsiteY44" fmla="*/ 4472094 h 4700693"/>
              <a:gd name="connsiteX45" fmla="*/ 2399456 w 7962053"/>
              <a:gd name="connsiteY45" fmla="*/ 4565227 h 4700693"/>
              <a:gd name="connsiteX46" fmla="*/ 3042921 w 7962053"/>
              <a:gd name="connsiteY46" fmla="*/ 4700693 h 4700693"/>
              <a:gd name="connsiteX47" fmla="*/ 3728722 w 7962053"/>
              <a:gd name="connsiteY47" fmla="*/ 4514427 h 4700693"/>
              <a:gd name="connsiteX48" fmla="*/ 4380655 w 7962053"/>
              <a:gd name="connsiteY48" fmla="*/ 4133427 h 4700693"/>
              <a:gd name="connsiteX49" fmla="*/ 4516122 w 7962053"/>
              <a:gd name="connsiteY49" fmla="*/ 3828628 h 4700693"/>
              <a:gd name="connsiteX50" fmla="*/ 5127413 w 7962053"/>
              <a:gd name="connsiteY50" fmla="*/ 3108960 h 4700693"/>
              <a:gd name="connsiteX51" fmla="*/ 5270500 w 7962053"/>
              <a:gd name="connsiteY51" fmla="*/ 2906607 h 4700693"/>
              <a:gd name="connsiteX52" fmla="*/ 5430520 w 7962053"/>
              <a:gd name="connsiteY52" fmla="*/ 2777067 h 4700693"/>
              <a:gd name="connsiteX53" fmla="*/ 5717540 w 7962053"/>
              <a:gd name="connsiteY53" fmla="*/ 2715260 h 4700693"/>
              <a:gd name="connsiteX54" fmla="*/ 5881793 w 7962053"/>
              <a:gd name="connsiteY54" fmla="*/ 2733887 h 4700693"/>
              <a:gd name="connsiteX55" fmla="*/ 6327986 w 7962053"/>
              <a:gd name="connsiteY55" fmla="*/ 2801621 h 4700693"/>
              <a:gd name="connsiteX56" fmla="*/ 7056967 w 7962053"/>
              <a:gd name="connsiteY56" fmla="*/ 3118274 h 4700693"/>
              <a:gd name="connsiteX57" fmla="*/ 7551420 w 7962053"/>
              <a:gd name="connsiteY57" fmla="*/ 3546687 h 4700693"/>
              <a:gd name="connsiteX58" fmla="*/ 7962053 w 7962053"/>
              <a:gd name="connsiteY58" fmla="*/ 3851487 h 4700693"/>
              <a:gd name="connsiteX59" fmla="*/ 6649720 w 7962053"/>
              <a:gd name="connsiteY59" fmla="*/ 1992207 h 4700693"/>
              <a:gd name="connsiteX60" fmla="*/ 7809654 w 7962053"/>
              <a:gd name="connsiteY60" fmla="*/ 2567093 h 4700693"/>
              <a:gd name="connsiteX61" fmla="*/ 7530254 w 7962053"/>
              <a:gd name="connsiteY61" fmla="*/ 1627294 h 4700693"/>
              <a:gd name="connsiteX62" fmla="*/ 7259320 w 7962053"/>
              <a:gd name="connsiteY62" fmla="*/ 1441027 h 4700693"/>
              <a:gd name="connsiteX63" fmla="*/ 7208522 w 7962053"/>
              <a:gd name="connsiteY63" fmla="*/ 1060027 h 4700693"/>
              <a:gd name="connsiteX64" fmla="*/ 6833447 w 7962053"/>
              <a:gd name="connsiteY64" fmla="*/ 601134 h 4700693"/>
              <a:gd name="connsiteX65" fmla="*/ 6370320 w 7962053"/>
              <a:gd name="connsiteY65" fmla="*/ 92287 h 4700693"/>
              <a:gd name="connsiteX66" fmla="*/ 6172200 w 7962053"/>
              <a:gd name="connsiteY66" fmla="*/ 215900 h 4700693"/>
              <a:gd name="connsiteX67" fmla="*/ 5991014 w 7962053"/>
              <a:gd name="connsiteY67" fmla="*/ 308187 h 4700693"/>
              <a:gd name="connsiteX68" fmla="*/ 5868247 w 7962053"/>
              <a:gd name="connsiteY68" fmla="*/ 178647 h 4700693"/>
              <a:gd name="connsiteX69" fmla="*/ 5720080 w 7962053"/>
              <a:gd name="connsiteY69" fmla="*/ 239607 h 4700693"/>
              <a:gd name="connsiteX70" fmla="*/ 5186680 w 7962053"/>
              <a:gd name="connsiteY70" fmla="*/ 800100 h 4700693"/>
              <a:gd name="connsiteX71" fmla="*/ 4730326 w 7962053"/>
              <a:gd name="connsiteY71" fmla="*/ 574040 h 4700693"/>
              <a:gd name="connsiteX72" fmla="*/ 4417060 w 7962053"/>
              <a:gd name="connsiteY72" fmla="*/ 425027 h 4700693"/>
              <a:gd name="connsiteX73" fmla="*/ 4117340 w 7962053"/>
              <a:gd name="connsiteY73" fmla="*/ 483447 h 4700693"/>
              <a:gd name="connsiteX74" fmla="*/ 3780366 w 7962053"/>
              <a:gd name="connsiteY74" fmla="*/ 101601 h 4700693"/>
              <a:gd name="connsiteX75" fmla="*/ 3202940 w 7962053"/>
              <a:gd name="connsiteY75" fmla="*/ 199813 h 4700693"/>
              <a:gd name="connsiteX76" fmla="*/ 3032760 w 7962053"/>
              <a:gd name="connsiteY76" fmla="*/ 225213 h 4700693"/>
              <a:gd name="connsiteX77" fmla="*/ 2913380 w 7962053"/>
              <a:gd name="connsiteY77" fmla="*/ 47414 h 4700693"/>
              <a:gd name="connsiteX78" fmla="*/ 2597573 w 7962053"/>
              <a:gd name="connsiteY78" fmla="*/ 66041 h 4700693"/>
              <a:gd name="connsiteX0" fmla="*/ 2597573 w 8148320"/>
              <a:gd name="connsiteY0" fmla="*/ 66041 h 4700693"/>
              <a:gd name="connsiteX1" fmla="*/ 2355427 w 8148320"/>
              <a:gd name="connsiteY1" fmla="*/ 6774 h 4700693"/>
              <a:gd name="connsiteX2" fmla="*/ 2143760 w 8148320"/>
              <a:gd name="connsiteY2" fmla="*/ 132927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115994 w 8148320"/>
              <a:gd name="connsiteY12" fmla="*/ 2127674 h 4700693"/>
              <a:gd name="connsiteX13" fmla="*/ 261620 w 8148320"/>
              <a:gd name="connsiteY13" fmla="*/ 2368974 h 4700693"/>
              <a:gd name="connsiteX14" fmla="*/ 540173 w 8148320"/>
              <a:gd name="connsiteY14" fmla="*/ 1934633 h 4700693"/>
              <a:gd name="connsiteX15" fmla="*/ 620606 w 8148320"/>
              <a:gd name="connsiteY15" fmla="*/ 1888914 h 4700693"/>
              <a:gd name="connsiteX16" fmla="*/ 645160 w 8148320"/>
              <a:gd name="connsiteY16" fmla="*/ 1595120 h 4700693"/>
              <a:gd name="connsiteX17" fmla="*/ 443655 w 8148320"/>
              <a:gd name="connsiteY17" fmla="*/ 1542627 h 4700693"/>
              <a:gd name="connsiteX18" fmla="*/ 553722 w 8148320"/>
              <a:gd name="connsiteY18" fmla="*/ 1314027 h 4700693"/>
              <a:gd name="connsiteX19" fmla="*/ 773856 w 8148320"/>
              <a:gd name="connsiteY19" fmla="*/ 1347893 h 4700693"/>
              <a:gd name="connsiteX20" fmla="*/ 1247989 w 8148320"/>
              <a:gd name="connsiteY20" fmla="*/ 1246293 h 4700693"/>
              <a:gd name="connsiteX21" fmla="*/ 1586655 w 8148320"/>
              <a:gd name="connsiteY21" fmla="*/ 933027 h 4700693"/>
              <a:gd name="connsiteX22" fmla="*/ 1679789 w 8148320"/>
              <a:gd name="connsiteY22" fmla="*/ 1026160 h 4700693"/>
              <a:gd name="connsiteX23" fmla="*/ 1366522 w 8148320"/>
              <a:gd name="connsiteY23" fmla="*/ 1280161 h 4700693"/>
              <a:gd name="connsiteX24" fmla="*/ 883922 w 8148320"/>
              <a:gd name="connsiteY24" fmla="*/ 1593427 h 4700693"/>
              <a:gd name="connsiteX25" fmla="*/ 782322 w 8148320"/>
              <a:gd name="connsiteY25" fmla="*/ 1822027 h 4700693"/>
              <a:gd name="connsiteX26" fmla="*/ 926254 w 8148320"/>
              <a:gd name="connsiteY26" fmla="*/ 2067561 h 4700693"/>
              <a:gd name="connsiteX27" fmla="*/ 756922 w 8148320"/>
              <a:gd name="connsiteY27" fmla="*/ 2262293 h 4700693"/>
              <a:gd name="connsiteX28" fmla="*/ 612989 w 8148320"/>
              <a:gd name="connsiteY28" fmla="*/ 2270760 h 4700693"/>
              <a:gd name="connsiteX29" fmla="*/ 519855 w 8148320"/>
              <a:gd name="connsiteY29" fmla="*/ 2575560 h 4700693"/>
              <a:gd name="connsiteX30" fmla="*/ 392856 w 8148320"/>
              <a:gd name="connsiteY30" fmla="*/ 2719494 h 4700693"/>
              <a:gd name="connsiteX31" fmla="*/ 528322 w 8148320"/>
              <a:gd name="connsiteY31" fmla="*/ 2778761 h 4700693"/>
              <a:gd name="connsiteX32" fmla="*/ 401322 w 8148320"/>
              <a:gd name="connsiteY32" fmla="*/ 2973493 h 4700693"/>
              <a:gd name="connsiteX33" fmla="*/ 655322 w 8148320"/>
              <a:gd name="connsiteY33" fmla="*/ 3388360 h 4700693"/>
              <a:gd name="connsiteX34" fmla="*/ 816188 w 8148320"/>
              <a:gd name="connsiteY34" fmla="*/ 3456094 h 4700693"/>
              <a:gd name="connsiteX35" fmla="*/ 1087122 w 8148320"/>
              <a:gd name="connsiteY35" fmla="*/ 3659294 h 4700693"/>
              <a:gd name="connsiteX36" fmla="*/ 985521 w 8148320"/>
              <a:gd name="connsiteY36" fmla="*/ 4133428 h 4700693"/>
              <a:gd name="connsiteX37" fmla="*/ 1137922 w 8148320"/>
              <a:gd name="connsiteY37" fmla="*/ 4531360 h 4700693"/>
              <a:gd name="connsiteX38" fmla="*/ 1298789 w 8148320"/>
              <a:gd name="connsiteY38" fmla="*/ 4268894 h 4700693"/>
              <a:gd name="connsiteX39" fmla="*/ 1476588 w 8148320"/>
              <a:gd name="connsiteY39" fmla="*/ 4412827 h 4700693"/>
              <a:gd name="connsiteX40" fmla="*/ 1510455 w 8148320"/>
              <a:gd name="connsiteY40" fmla="*/ 4218094 h 4700693"/>
              <a:gd name="connsiteX41" fmla="*/ 1612055 w 8148320"/>
              <a:gd name="connsiteY41" fmla="*/ 4251960 h 4700693"/>
              <a:gd name="connsiteX42" fmla="*/ 1722122 w 8148320"/>
              <a:gd name="connsiteY42" fmla="*/ 4624494 h 4700693"/>
              <a:gd name="connsiteX43" fmla="*/ 2043856 w 8148320"/>
              <a:gd name="connsiteY43" fmla="*/ 4582160 h 4700693"/>
              <a:gd name="connsiteX44" fmla="*/ 2120055 w 8148320"/>
              <a:gd name="connsiteY44" fmla="*/ 4472094 h 4700693"/>
              <a:gd name="connsiteX45" fmla="*/ 2399456 w 8148320"/>
              <a:gd name="connsiteY45" fmla="*/ 4565227 h 4700693"/>
              <a:gd name="connsiteX46" fmla="*/ 3042921 w 8148320"/>
              <a:gd name="connsiteY46" fmla="*/ 4700693 h 4700693"/>
              <a:gd name="connsiteX47" fmla="*/ 3728722 w 8148320"/>
              <a:gd name="connsiteY47" fmla="*/ 4514427 h 4700693"/>
              <a:gd name="connsiteX48" fmla="*/ 4380655 w 8148320"/>
              <a:gd name="connsiteY48" fmla="*/ 4133427 h 4700693"/>
              <a:gd name="connsiteX49" fmla="*/ 4516122 w 8148320"/>
              <a:gd name="connsiteY49" fmla="*/ 3828628 h 4700693"/>
              <a:gd name="connsiteX50" fmla="*/ 5127413 w 8148320"/>
              <a:gd name="connsiteY50" fmla="*/ 3108960 h 4700693"/>
              <a:gd name="connsiteX51" fmla="*/ 5270500 w 8148320"/>
              <a:gd name="connsiteY51" fmla="*/ 2906607 h 4700693"/>
              <a:gd name="connsiteX52" fmla="*/ 5430520 w 8148320"/>
              <a:gd name="connsiteY52" fmla="*/ 2777067 h 4700693"/>
              <a:gd name="connsiteX53" fmla="*/ 5717540 w 8148320"/>
              <a:gd name="connsiteY53" fmla="*/ 2715260 h 4700693"/>
              <a:gd name="connsiteX54" fmla="*/ 5881793 w 8148320"/>
              <a:gd name="connsiteY54" fmla="*/ 2733887 h 4700693"/>
              <a:gd name="connsiteX55" fmla="*/ 6327986 w 8148320"/>
              <a:gd name="connsiteY55" fmla="*/ 2801621 h 4700693"/>
              <a:gd name="connsiteX56" fmla="*/ 7056967 w 8148320"/>
              <a:gd name="connsiteY56" fmla="*/ 3118274 h 4700693"/>
              <a:gd name="connsiteX57" fmla="*/ 7551420 w 8148320"/>
              <a:gd name="connsiteY57" fmla="*/ 3546687 h 4700693"/>
              <a:gd name="connsiteX58" fmla="*/ 7962053 w 8148320"/>
              <a:gd name="connsiteY58" fmla="*/ 3851487 h 4700693"/>
              <a:gd name="connsiteX59" fmla="*/ 8148320 w 8148320"/>
              <a:gd name="connsiteY59" fmla="*/ 3761741 h 4700693"/>
              <a:gd name="connsiteX60" fmla="*/ 7809654 w 8148320"/>
              <a:gd name="connsiteY60" fmla="*/ 2567093 h 4700693"/>
              <a:gd name="connsiteX61" fmla="*/ 7530254 w 8148320"/>
              <a:gd name="connsiteY61" fmla="*/ 1627294 h 4700693"/>
              <a:gd name="connsiteX62" fmla="*/ 7259320 w 8148320"/>
              <a:gd name="connsiteY62" fmla="*/ 1441027 h 4700693"/>
              <a:gd name="connsiteX63" fmla="*/ 7208522 w 8148320"/>
              <a:gd name="connsiteY63" fmla="*/ 1060027 h 4700693"/>
              <a:gd name="connsiteX64" fmla="*/ 6833447 w 8148320"/>
              <a:gd name="connsiteY64" fmla="*/ 601134 h 4700693"/>
              <a:gd name="connsiteX65" fmla="*/ 6370320 w 8148320"/>
              <a:gd name="connsiteY65" fmla="*/ 92287 h 4700693"/>
              <a:gd name="connsiteX66" fmla="*/ 6172200 w 8148320"/>
              <a:gd name="connsiteY66" fmla="*/ 215900 h 4700693"/>
              <a:gd name="connsiteX67" fmla="*/ 5991014 w 8148320"/>
              <a:gd name="connsiteY67" fmla="*/ 308187 h 4700693"/>
              <a:gd name="connsiteX68" fmla="*/ 5868247 w 8148320"/>
              <a:gd name="connsiteY68" fmla="*/ 178647 h 4700693"/>
              <a:gd name="connsiteX69" fmla="*/ 5720080 w 8148320"/>
              <a:gd name="connsiteY69" fmla="*/ 239607 h 4700693"/>
              <a:gd name="connsiteX70" fmla="*/ 5186680 w 8148320"/>
              <a:gd name="connsiteY70" fmla="*/ 800100 h 4700693"/>
              <a:gd name="connsiteX71" fmla="*/ 4730326 w 8148320"/>
              <a:gd name="connsiteY71" fmla="*/ 574040 h 4700693"/>
              <a:gd name="connsiteX72" fmla="*/ 4417060 w 8148320"/>
              <a:gd name="connsiteY72" fmla="*/ 425027 h 4700693"/>
              <a:gd name="connsiteX73" fmla="*/ 4117340 w 8148320"/>
              <a:gd name="connsiteY73" fmla="*/ 483447 h 4700693"/>
              <a:gd name="connsiteX74" fmla="*/ 3780366 w 8148320"/>
              <a:gd name="connsiteY74" fmla="*/ 101601 h 4700693"/>
              <a:gd name="connsiteX75" fmla="*/ 3202940 w 8148320"/>
              <a:gd name="connsiteY75" fmla="*/ 199813 h 4700693"/>
              <a:gd name="connsiteX76" fmla="*/ 3032760 w 8148320"/>
              <a:gd name="connsiteY76" fmla="*/ 225213 h 4700693"/>
              <a:gd name="connsiteX77" fmla="*/ 2913380 w 8148320"/>
              <a:gd name="connsiteY77" fmla="*/ 47414 h 4700693"/>
              <a:gd name="connsiteX78" fmla="*/ 2597573 w 8148320"/>
              <a:gd name="connsiteY78" fmla="*/ 66041 h 4700693"/>
              <a:gd name="connsiteX0" fmla="*/ 2597573 w 8148320"/>
              <a:gd name="connsiteY0" fmla="*/ 66041 h 4700693"/>
              <a:gd name="connsiteX1" fmla="*/ 2355427 w 8148320"/>
              <a:gd name="connsiteY1" fmla="*/ 6774 h 4700693"/>
              <a:gd name="connsiteX2" fmla="*/ 2143760 w 8148320"/>
              <a:gd name="connsiteY2" fmla="*/ 132927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115994 w 8148320"/>
              <a:gd name="connsiteY12" fmla="*/ 2127674 h 4700693"/>
              <a:gd name="connsiteX13" fmla="*/ 261620 w 8148320"/>
              <a:gd name="connsiteY13" fmla="*/ 2368974 h 4700693"/>
              <a:gd name="connsiteX14" fmla="*/ 540173 w 8148320"/>
              <a:gd name="connsiteY14" fmla="*/ 1934633 h 4700693"/>
              <a:gd name="connsiteX15" fmla="*/ 620606 w 8148320"/>
              <a:gd name="connsiteY15" fmla="*/ 1888914 h 4700693"/>
              <a:gd name="connsiteX16" fmla="*/ 645160 w 8148320"/>
              <a:gd name="connsiteY16" fmla="*/ 1595120 h 4700693"/>
              <a:gd name="connsiteX17" fmla="*/ 443655 w 8148320"/>
              <a:gd name="connsiteY17" fmla="*/ 1542627 h 4700693"/>
              <a:gd name="connsiteX18" fmla="*/ 553722 w 8148320"/>
              <a:gd name="connsiteY18" fmla="*/ 1314027 h 4700693"/>
              <a:gd name="connsiteX19" fmla="*/ 773856 w 8148320"/>
              <a:gd name="connsiteY19" fmla="*/ 1347893 h 4700693"/>
              <a:gd name="connsiteX20" fmla="*/ 1247989 w 8148320"/>
              <a:gd name="connsiteY20" fmla="*/ 1246293 h 4700693"/>
              <a:gd name="connsiteX21" fmla="*/ 1586655 w 8148320"/>
              <a:gd name="connsiteY21" fmla="*/ 933027 h 4700693"/>
              <a:gd name="connsiteX22" fmla="*/ 1679789 w 8148320"/>
              <a:gd name="connsiteY22" fmla="*/ 1026160 h 4700693"/>
              <a:gd name="connsiteX23" fmla="*/ 1366522 w 8148320"/>
              <a:gd name="connsiteY23" fmla="*/ 1280161 h 4700693"/>
              <a:gd name="connsiteX24" fmla="*/ 883922 w 8148320"/>
              <a:gd name="connsiteY24" fmla="*/ 1593427 h 4700693"/>
              <a:gd name="connsiteX25" fmla="*/ 782322 w 8148320"/>
              <a:gd name="connsiteY25" fmla="*/ 1822027 h 4700693"/>
              <a:gd name="connsiteX26" fmla="*/ 926254 w 8148320"/>
              <a:gd name="connsiteY26" fmla="*/ 2067561 h 4700693"/>
              <a:gd name="connsiteX27" fmla="*/ 756922 w 8148320"/>
              <a:gd name="connsiteY27" fmla="*/ 2262293 h 4700693"/>
              <a:gd name="connsiteX28" fmla="*/ 612989 w 8148320"/>
              <a:gd name="connsiteY28" fmla="*/ 2270760 h 4700693"/>
              <a:gd name="connsiteX29" fmla="*/ 519855 w 8148320"/>
              <a:gd name="connsiteY29" fmla="*/ 2575560 h 4700693"/>
              <a:gd name="connsiteX30" fmla="*/ 392856 w 8148320"/>
              <a:gd name="connsiteY30" fmla="*/ 2719494 h 4700693"/>
              <a:gd name="connsiteX31" fmla="*/ 528322 w 8148320"/>
              <a:gd name="connsiteY31" fmla="*/ 2778761 h 4700693"/>
              <a:gd name="connsiteX32" fmla="*/ 401322 w 8148320"/>
              <a:gd name="connsiteY32" fmla="*/ 2973493 h 4700693"/>
              <a:gd name="connsiteX33" fmla="*/ 655322 w 8148320"/>
              <a:gd name="connsiteY33" fmla="*/ 3388360 h 4700693"/>
              <a:gd name="connsiteX34" fmla="*/ 816188 w 8148320"/>
              <a:gd name="connsiteY34" fmla="*/ 3456094 h 4700693"/>
              <a:gd name="connsiteX35" fmla="*/ 1087122 w 8148320"/>
              <a:gd name="connsiteY35" fmla="*/ 3659294 h 4700693"/>
              <a:gd name="connsiteX36" fmla="*/ 985521 w 8148320"/>
              <a:gd name="connsiteY36" fmla="*/ 4133428 h 4700693"/>
              <a:gd name="connsiteX37" fmla="*/ 1137922 w 8148320"/>
              <a:gd name="connsiteY37" fmla="*/ 4531360 h 4700693"/>
              <a:gd name="connsiteX38" fmla="*/ 1298789 w 8148320"/>
              <a:gd name="connsiteY38" fmla="*/ 4268894 h 4700693"/>
              <a:gd name="connsiteX39" fmla="*/ 1476588 w 8148320"/>
              <a:gd name="connsiteY39" fmla="*/ 4412827 h 4700693"/>
              <a:gd name="connsiteX40" fmla="*/ 1510455 w 8148320"/>
              <a:gd name="connsiteY40" fmla="*/ 4218094 h 4700693"/>
              <a:gd name="connsiteX41" fmla="*/ 1612055 w 8148320"/>
              <a:gd name="connsiteY41" fmla="*/ 4251960 h 4700693"/>
              <a:gd name="connsiteX42" fmla="*/ 1722122 w 8148320"/>
              <a:gd name="connsiteY42" fmla="*/ 4624494 h 4700693"/>
              <a:gd name="connsiteX43" fmla="*/ 2043856 w 8148320"/>
              <a:gd name="connsiteY43" fmla="*/ 4582160 h 4700693"/>
              <a:gd name="connsiteX44" fmla="*/ 2120055 w 8148320"/>
              <a:gd name="connsiteY44" fmla="*/ 4472094 h 4700693"/>
              <a:gd name="connsiteX45" fmla="*/ 2399456 w 8148320"/>
              <a:gd name="connsiteY45" fmla="*/ 4565227 h 4700693"/>
              <a:gd name="connsiteX46" fmla="*/ 3042921 w 8148320"/>
              <a:gd name="connsiteY46" fmla="*/ 4700693 h 4700693"/>
              <a:gd name="connsiteX47" fmla="*/ 3728722 w 8148320"/>
              <a:gd name="connsiteY47" fmla="*/ 4514427 h 4700693"/>
              <a:gd name="connsiteX48" fmla="*/ 4380655 w 8148320"/>
              <a:gd name="connsiteY48" fmla="*/ 4133427 h 4700693"/>
              <a:gd name="connsiteX49" fmla="*/ 4516122 w 8148320"/>
              <a:gd name="connsiteY49" fmla="*/ 3828628 h 4700693"/>
              <a:gd name="connsiteX50" fmla="*/ 5127413 w 8148320"/>
              <a:gd name="connsiteY50" fmla="*/ 3108960 h 4700693"/>
              <a:gd name="connsiteX51" fmla="*/ 5270500 w 8148320"/>
              <a:gd name="connsiteY51" fmla="*/ 2906607 h 4700693"/>
              <a:gd name="connsiteX52" fmla="*/ 5430520 w 8148320"/>
              <a:gd name="connsiteY52" fmla="*/ 2777067 h 4700693"/>
              <a:gd name="connsiteX53" fmla="*/ 5717540 w 8148320"/>
              <a:gd name="connsiteY53" fmla="*/ 2715260 h 4700693"/>
              <a:gd name="connsiteX54" fmla="*/ 5881793 w 8148320"/>
              <a:gd name="connsiteY54" fmla="*/ 2733887 h 4700693"/>
              <a:gd name="connsiteX55" fmla="*/ 6327986 w 8148320"/>
              <a:gd name="connsiteY55" fmla="*/ 2801621 h 4700693"/>
              <a:gd name="connsiteX56" fmla="*/ 7056967 w 8148320"/>
              <a:gd name="connsiteY56" fmla="*/ 3118274 h 4700693"/>
              <a:gd name="connsiteX57" fmla="*/ 7551420 w 8148320"/>
              <a:gd name="connsiteY57" fmla="*/ 3546687 h 4700693"/>
              <a:gd name="connsiteX58" fmla="*/ 7962053 w 8148320"/>
              <a:gd name="connsiteY58" fmla="*/ 3851487 h 4700693"/>
              <a:gd name="connsiteX59" fmla="*/ 8148320 w 8148320"/>
              <a:gd name="connsiteY59" fmla="*/ 3761741 h 4700693"/>
              <a:gd name="connsiteX60" fmla="*/ 7809654 w 8148320"/>
              <a:gd name="connsiteY60" fmla="*/ 2567093 h 4700693"/>
              <a:gd name="connsiteX61" fmla="*/ 7530254 w 8148320"/>
              <a:gd name="connsiteY61" fmla="*/ 1627294 h 4700693"/>
              <a:gd name="connsiteX62" fmla="*/ 7259320 w 8148320"/>
              <a:gd name="connsiteY62" fmla="*/ 1441027 h 4700693"/>
              <a:gd name="connsiteX63" fmla="*/ 7208522 w 8148320"/>
              <a:gd name="connsiteY63" fmla="*/ 1060027 h 4700693"/>
              <a:gd name="connsiteX64" fmla="*/ 6833447 w 8148320"/>
              <a:gd name="connsiteY64" fmla="*/ 601134 h 4700693"/>
              <a:gd name="connsiteX65" fmla="*/ 6370320 w 8148320"/>
              <a:gd name="connsiteY65" fmla="*/ 92287 h 4700693"/>
              <a:gd name="connsiteX66" fmla="*/ 6172200 w 8148320"/>
              <a:gd name="connsiteY66" fmla="*/ 215900 h 4700693"/>
              <a:gd name="connsiteX67" fmla="*/ 5991014 w 8148320"/>
              <a:gd name="connsiteY67" fmla="*/ 308187 h 4700693"/>
              <a:gd name="connsiteX68" fmla="*/ 5868247 w 8148320"/>
              <a:gd name="connsiteY68" fmla="*/ 178647 h 4700693"/>
              <a:gd name="connsiteX69" fmla="*/ 5720080 w 8148320"/>
              <a:gd name="connsiteY69" fmla="*/ 239607 h 4700693"/>
              <a:gd name="connsiteX70" fmla="*/ 5186680 w 8148320"/>
              <a:gd name="connsiteY70" fmla="*/ 800100 h 4700693"/>
              <a:gd name="connsiteX71" fmla="*/ 4730326 w 8148320"/>
              <a:gd name="connsiteY71" fmla="*/ 574040 h 4700693"/>
              <a:gd name="connsiteX72" fmla="*/ 4417060 w 8148320"/>
              <a:gd name="connsiteY72" fmla="*/ 425027 h 4700693"/>
              <a:gd name="connsiteX73" fmla="*/ 4117340 w 8148320"/>
              <a:gd name="connsiteY73" fmla="*/ 483447 h 4700693"/>
              <a:gd name="connsiteX74" fmla="*/ 3780366 w 8148320"/>
              <a:gd name="connsiteY74" fmla="*/ 101601 h 4700693"/>
              <a:gd name="connsiteX75" fmla="*/ 3202940 w 8148320"/>
              <a:gd name="connsiteY75" fmla="*/ 199813 h 4700693"/>
              <a:gd name="connsiteX76" fmla="*/ 3032760 w 8148320"/>
              <a:gd name="connsiteY76" fmla="*/ 225213 h 4700693"/>
              <a:gd name="connsiteX77" fmla="*/ 2913380 w 8148320"/>
              <a:gd name="connsiteY77" fmla="*/ 47414 h 4700693"/>
              <a:gd name="connsiteX78" fmla="*/ 2597573 w 8148320"/>
              <a:gd name="connsiteY78" fmla="*/ 66041 h 4700693"/>
              <a:gd name="connsiteX0" fmla="*/ 2597573 w 8148320"/>
              <a:gd name="connsiteY0" fmla="*/ 66041 h 4700693"/>
              <a:gd name="connsiteX1" fmla="*/ 2355427 w 8148320"/>
              <a:gd name="connsiteY1" fmla="*/ 6774 h 4700693"/>
              <a:gd name="connsiteX2" fmla="*/ 2143760 w 8148320"/>
              <a:gd name="connsiteY2" fmla="*/ 132927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115994 w 8148320"/>
              <a:gd name="connsiteY12" fmla="*/ 2127674 h 4700693"/>
              <a:gd name="connsiteX13" fmla="*/ 261620 w 8148320"/>
              <a:gd name="connsiteY13" fmla="*/ 2368974 h 4700693"/>
              <a:gd name="connsiteX14" fmla="*/ 540173 w 8148320"/>
              <a:gd name="connsiteY14" fmla="*/ 1934633 h 4700693"/>
              <a:gd name="connsiteX15" fmla="*/ 620606 w 8148320"/>
              <a:gd name="connsiteY15" fmla="*/ 1888914 h 4700693"/>
              <a:gd name="connsiteX16" fmla="*/ 645160 w 8148320"/>
              <a:gd name="connsiteY16" fmla="*/ 1595120 h 4700693"/>
              <a:gd name="connsiteX17" fmla="*/ 443655 w 8148320"/>
              <a:gd name="connsiteY17" fmla="*/ 1542627 h 4700693"/>
              <a:gd name="connsiteX18" fmla="*/ 553722 w 8148320"/>
              <a:gd name="connsiteY18" fmla="*/ 1314027 h 4700693"/>
              <a:gd name="connsiteX19" fmla="*/ 773856 w 8148320"/>
              <a:gd name="connsiteY19" fmla="*/ 1347893 h 4700693"/>
              <a:gd name="connsiteX20" fmla="*/ 1247989 w 8148320"/>
              <a:gd name="connsiteY20" fmla="*/ 1246293 h 4700693"/>
              <a:gd name="connsiteX21" fmla="*/ 1586655 w 8148320"/>
              <a:gd name="connsiteY21" fmla="*/ 933027 h 4700693"/>
              <a:gd name="connsiteX22" fmla="*/ 1679789 w 8148320"/>
              <a:gd name="connsiteY22" fmla="*/ 1026160 h 4700693"/>
              <a:gd name="connsiteX23" fmla="*/ 1366522 w 8148320"/>
              <a:gd name="connsiteY23" fmla="*/ 1280161 h 4700693"/>
              <a:gd name="connsiteX24" fmla="*/ 883922 w 8148320"/>
              <a:gd name="connsiteY24" fmla="*/ 1593427 h 4700693"/>
              <a:gd name="connsiteX25" fmla="*/ 782322 w 8148320"/>
              <a:gd name="connsiteY25" fmla="*/ 1822027 h 4700693"/>
              <a:gd name="connsiteX26" fmla="*/ 926254 w 8148320"/>
              <a:gd name="connsiteY26" fmla="*/ 2067561 h 4700693"/>
              <a:gd name="connsiteX27" fmla="*/ 756922 w 8148320"/>
              <a:gd name="connsiteY27" fmla="*/ 2262293 h 4700693"/>
              <a:gd name="connsiteX28" fmla="*/ 612989 w 8148320"/>
              <a:gd name="connsiteY28" fmla="*/ 2270760 h 4700693"/>
              <a:gd name="connsiteX29" fmla="*/ 519855 w 8148320"/>
              <a:gd name="connsiteY29" fmla="*/ 2575560 h 4700693"/>
              <a:gd name="connsiteX30" fmla="*/ 392856 w 8148320"/>
              <a:gd name="connsiteY30" fmla="*/ 2719494 h 4700693"/>
              <a:gd name="connsiteX31" fmla="*/ 528322 w 8148320"/>
              <a:gd name="connsiteY31" fmla="*/ 2778761 h 4700693"/>
              <a:gd name="connsiteX32" fmla="*/ 401322 w 8148320"/>
              <a:gd name="connsiteY32" fmla="*/ 2973493 h 4700693"/>
              <a:gd name="connsiteX33" fmla="*/ 655322 w 8148320"/>
              <a:gd name="connsiteY33" fmla="*/ 3388360 h 4700693"/>
              <a:gd name="connsiteX34" fmla="*/ 816188 w 8148320"/>
              <a:gd name="connsiteY34" fmla="*/ 3456094 h 4700693"/>
              <a:gd name="connsiteX35" fmla="*/ 1087122 w 8148320"/>
              <a:gd name="connsiteY35" fmla="*/ 3659294 h 4700693"/>
              <a:gd name="connsiteX36" fmla="*/ 985521 w 8148320"/>
              <a:gd name="connsiteY36" fmla="*/ 4133428 h 4700693"/>
              <a:gd name="connsiteX37" fmla="*/ 1137922 w 8148320"/>
              <a:gd name="connsiteY37" fmla="*/ 4531360 h 4700693"/>
              <a:gd name="connsiteX38" fmla="*/ 1298789 w 8148320"/>
              <a:gd name="connsiteY38" fmla="*/ 4268894 h 4700693"/>
              <a:gd name="connsiteX39" fmla="*/ 1476588 w 8148320"/>
              <a:gd name="connsiteY39" fmla="*/ 4412827 h 4700693"/>
              <a:gd name="connsiteX40" fmla="*/ 1510455 w 8148320"/>
              <a:gd name="connsiteY40" fmla="*/ 4218094 h 4700693"/>
              <a:gd name="connsiteX41" fmla="*/ 1612055 w 8148320"/>
              <a:gd name="connsiteY41" fmla="*/ 4251960 h 4700693"/>
              <a:gd name="connsiteX42" fmla="*/ 1722122 w 8148320"/>
              <a:gd name="connsiteY42" fmla="*/ 4624494 h 4700693"/>
              <a:gd name="connsiteX43" fmla="*/ 2043856 w 8148320"/>
              <a:gd name="connsiteY43" fmla="*/ 4582160 h 4700693"/>
              <a:gd name="connsiteX44" fmla="*/ 2120055 w 8148320"/>
              <a:gd name="connsiteY44" fmla="*/ 4472094 h 4700693"/>
              <a:gd name="connsiteX45" fmla="*/ 2399456 w 8148320"/>
              <a:gd name="connsiteY45" fmla="*/ 4565227 h 4700693"/>
              <a:gd name="connsiteX46" fmla="*/ 3042921 w 8148320"/>
              <a:gd name="connsiteY46" fmla="*/ 4700693 h 4700693"/>
              <a:gd name="connsiteX47" fmla="*/ 3728722 w 8148320"/>
              <a:gd name="connsiteY47" fmla="*/ 4514427 h 4700693"/>
              <a:gd name="connsiteX48" fmla="*/ 4380655 w 8148320"/>
              <a:gd name="connsiteY48" fmla="*/ 4133427 h 4700693"/>
              <a:gd name="connsiteX49" fmla="*/ 4516122 w 8148320"/>
              <a:gd name="connsiteY49" fmla="*/ 3828628 h 4700693"/>
              <a:gd name="connsiteX50" fmla="*/ 5127413 w 8148320"/>
              <a:gd name="connsiteY50" fmla="*/ 3108960 h 4700693"/>
              <a:gd name="connsiteX51" fmla="*/ 5270500 w 8148320"/>
              <a:gd name="connsiteY51" fmla="*/ 2906607 h 4700693"/>
              <a:gd name="connsiteX52" fmla="*/ 5430520 w 8148320"/>
              <a:gd name="connsiteY52" fmla="*/ 2777067 h 4700693"/>
              <a:gd name="connsiteX53" fmla="*/ 5717540 w 8148320"/>
              <a:gd name="connsiteY53" fmla="*/ 2715260 h 4700693"/>
              <a:gd name="connsiteX54" fmla="*/ 5881793 w 8148320"/>
              <a:gd name="connsiteY54" fmla="*/ 2733887 h 4700693"/>
              <a:gd name="connsiteX55" fmla="*/ 6327986 w 8148320"/>
              <a:gd name="connsiteY55" fmla="*/ 2801621 h 4700693"/>
              <a:gd name="connsiteX56" fmla="*/ 7056967 w 8148320"/>
              <a:gd name="connsiteY56" fmla="*/ 3118274 h 4700693"/>
              <a:gd name="connsiteX57" fmla="*/ 7551420 w 8148320"/>
              <a:gd name="connsiteY57" fmla="*/ 3546687 h 4700693"/>
              <a:gd name="connsiteX58" fmla="*/ 7962053 w 8148320"/>
              <a:gd name="connsiteY58" fmla="*/ 3851487 h 4700693"/>
              <a:gd name="connsiteX59" fmla="*/ 8148320 w 8148320"/>
              <a:gd name="connsiteY59" fmla="*/ 3761741 h 4700693"/>
              <a:gd name="connsiteX60" fmla="*/ 7945120 w 8148320"/>
              <a:gd name="connsiteY60" fmla="*/ 2880360 h 4700693"/>
              <a:gd name="connsiteX61" fmla="*/ 7809654 w 8148320"/>
              <a:gd name="connsiteY61" fmla="*/ 2567093 h 4700693"/>
              <a:gd name="connsiteX62" fmla="*/ 7530254 w 8148320"/>
              <a:gd name="connsiteY62" fmla="*/ 1627294 h 4700693"/>
              <a:gd name="connsiteX63" fmla="*/ 7259320 w 8148320"/>
              <a:gd name="connsiteY63" fmla="*/ 1441027 h 4700693"/>
              <a:gd name="connsiteX64" fmla="*/ 7208522 w 8148320"/>
              <a:gd name="connsiteY64" fmla="*/ 1060027 h 4700693"/>
              <a:gd name="connsiteX65" fmla="*/ 6833447 w 8148320"/>
              <a:gd name="connsiteY65" fmla="*/ 601134 h 4700693"/>
              <a:gd name="connsiteX66" fmla="*/ 6370320 w 8148320"/>
              <a:gd name="connsiteY66" fmla="*/ 92287 h 4700693"/>
              <a:gd name="connsiteX67" fmla="*/ 6172200 w 8148320"/>
              <a:gd name="connsiteY67" fmla="*/ 215900 h 4700693"/>
              <a:gd name="connsiteX68" fmla="*/ 5991014 w 8148320"/>
              <a:gd name="connsiteY68" fmla="*/ 308187 h 4700693"/>
              <a:gd name="connsiteX69" fmla="*/ 5868247 w 8148320"/>
              <a:gd name="connsiteY69" fmla="*/ 178647 h 4700693"/>
              <a:gd name="connsiteX70" fmla="*/ 5720080 w 8148320"/>
              <a:gd name="connsiteY70" fmla="*/ 239607 h 4700693"/>
              <a:gd name="connsiteX71" fmla="*/ 5186680 w 8148320"/>
              <a:gd name="connsiteY71" fmla="*/ 800100 h 4700693"/>
              <a:gd name="connsiteX72" fmla="*/ 4730326 w 8148320"/>
              <a:gd name="connsiteY72" fmla="*/ 574040 h 4700693"/>
              <a:gd name="connsiteX73" fmla="*/ 4417060 w 8148320"/>
              <a:gd name="connsiteY73" fmla="*/ 425027 h 4700693"/>
              <a:gd name="connsiteX74" fmla="*/ 4117340 w 8148320"/>
              <a:gd name="connsiteY74" fmla="*/ 483447 h 4700693"/>
              <a:gd name="connsiteX75" fmla="*/ 3780366 w 8148320"/>
              <a:gd name="connsiteY75" fmla="*/ 101601 h 4700693"/>
              <a:gd name="connsiteX76" fmla="*/ 3202940 w 8148320"/>
              <a:gd name="connsiteY76" fmla="*/ 199813 h 4700693"/>
              <a:gd name="connsiteX77" fmla="*/ 3032760 w 8148320"/>
              <a:gd name="connsiteY77" fmla="*/ 225213 h 4700693"/>
              <a:gd name="connsiteX78" fmla="*/ 2913380 w 8148320"/>
              <a:gd name="connsiteY78" fmla="*/ 47414 h 4700693"/>
              <a:gd name="connsiteX79" fmla="*/ 2597573 w 8148320"/>
              <a:gd name="connsiteY79" fmla="*/ 66041 h 4700693"/>
              <a:gd name="connsiteX0" fmla="*/ 2597573 w 8148320"/>
              <a:gd name="connsiteY0" fmla="*/ 66041 h 4700693"/>
              <a:gd name="connsiteX1" fmla="*/ 2355427 w 8148320"/>
              <a:gd name="connsiteY1" fmla="*/ 6774 h 4700693"/>
              <a:gd name="connsiteX2" fmla="*/ 2143760 w 8148320"/>
              <a:gd name="connsiteY2" fmla="*/ 132927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115994 w 8148320"/>
              <a:gd name="connsiteY12" fmla="*/ 2127674 h 4700693"/>
              <a:gd name="connsiteX13" fmla="*/ 261620 w 8148320"/>
              <a:gd name="connsiteY13" fmla="*/ 2368974 h 4700693"/>
              <a:gd name="connsiteX14" fmla="*/ 540173 w 8148320"/>
              <a:gd name="connsiteY14" fmla="*/ 1934633 h 4700693"/>
              <a:gd name="connsiteX15" fmla="*/ 620606 w 8148320"/>
              <a:gd name="connsiteY15" fmla="*/ 1888914 h 4700693"/>
              <a:gd name="connsiteX16" fmla="*/ 645160 w 8148320"/>
              <a:gd name="connsiteY16" fmla="*/ 1595120 h 4700693"/>
              <a:gd name="connsiteX17" fmla="*/ 443655 w 8148320"/>
              <a:gd name="connsiteY17" fmla="*/ 1542627 h 4700693"/>
              <a:gd name="connsiteX18" fmla="*/ 553722 w 8148320"/>
              <a:gd name="connsiteY18" fmla="*/ 1314027 h 4700693"/>
              <a:gd name="connsiteX19" fmla="*/ 773856 w 8148320"/>
              <a:gd name="connsiteY19" fmla="*/ 1347893 h 4700693"/>
              <a:gd name="connsiteX20" fmla="*/ 1247989 w 8148320"/>
              <a:gd name="connsiteY20" fmla="*/ 1246293 h 4700693"/>
              <a:gd name="connsiteX21" fmla="*/ 1586655 w 8148320"/>
              <a:gd name="connsiteY21" fmla="*/ 933027 h 4700693"/>
              <a:gd name="connsiteX22" fmla="*/ 1679789 w 8148320"/>
              <a:gd name="connsiteY22" fmla="*/ 1026160 h 4700693"/>
              <a:gd name="connsiteX23" fmla="*/ 1366522 w 8148320"/>
              <a:gd name="connsiteY23" fmla="*/ 1280161 h 4700693"/>
              <a:gd name="connsiteX24" fmla="*/ 883922 w 8148320"/>
              <a:gd name="connsiteY24" fmla="*/ 1593427 h 4700693"/>
              <a:gd name="connsiteX25" fmla="*/ 782322 w 8148320"/>
              <a:gd name="connsiteY25" fmla="*/ 1822027 h 4700693"/>
              <a:gd name="connsiteX26" fmla="*/ 926254 w 8148320"/>
              <a:gd name="connsiteY26" fmla="*/ 2067561 h 4700693"/>
              <a:gd name="connsiteX27" fmla="*/ 756922 w 8148320"/>
              <a:gd name="connsiteY27" fmla="*/ 2262293 h 4700693"/>
              <a:gd name="connsiteX28" fmla="*/ 612989 w 8148320"/>
              <a:gd name="connsiteY28" fmla="*/ 2270760 h 4700693"/>
              <a:gd name="connsiteX29" fmla="*/ 519855 w 8148320"/>
              <a:gd name="connsiteY29" fmla="*/ 2575560 h 4700693"/>
              <a:gd name="connsiteX30" fmla="*/ 392856 w 8148320"/>
              <a:gd name="connsiteY30" fmla="*/ 2719494 h 4700693"/>
              <a:gd name="connsiteX31" fmla="*/ 528322 w 8148320"/>
              <a:gd name="connsiteY31" fmla="*/ 2778761 h 4700693"/>
              <a:gd name="connsiteX32" fmla="*/ 401322 w 8148320"/>
              <a:gd name="connsiteY32" fmla="*/ 2973493 h 4700693"/>
              <a:gd name="connsiteX33" fmla="*/ 655322 w 8148320"/>
              <a:gd name="connsiteY33" fmla="*/ 3388360 h 4700693"/>
              <a:gd name="connsiteX34" fmla="*/ 816188 w 8148320"/>
              <a:gd name="connsiteY34" fmla="*/ 3456094 h 4700693"/>
              <a:gd name="connsiteX35" fmla="*/ 1087122 w 8148320"/>
              <a:gd name="connsiteY35" fmla="*/ 3659294 h 4700693"/>
              <a:gd name="connsiteX36" fmla="*/ 985521 w 8148320"/>
              <a:gd name="connsiteY36" fmla="*/ 4133428 h 4700693"/>
              <a:gd name="connsiteX37" fmla="*/ 1137922 w 8148320"/>
              <a:gd name="connsiteY37" fmla="*/ 4531360 h 4700693"/>
              <a:gd name="connsiteX38" fmla="*/ 1298789 w 8148320"/>
              <a:gd name="connsiteY38" fmla="*/ 4268894 h 4700693"/>
              <a:gd name="connsiteX39" fmla="*/ 1476588 w 8148320"/>
              <a:gd name="connsiteY39" fmla="*/ 4412827 h 4700693"/>
              <a:gd name="connsiteX40" fmla="*/ 1510455 w 8148320"/>
              <a:gd name="connsiteY40" fmla="*/ 4218094 h 4700693"/>
              <a:gd name="connsiteX41" fmla="*/ 1612055 w 8148320"/>
              <a:gd name="connsiteY41" fmla="*/ 4251960 h 4700693"/>
              <a:gd name="connsiteX42" fmla="*/ 1722122 w 8148320"/>
              <a:gd name="connsiteY42" fmla="*/ 4624494 h 4700693"/>
              <a:gd name="connsiteX43" fmla="*/ 2043856 w 8148320"/>
              <a:gd name="connsiteY43" fmla="*/ 4582160 h 4700693"/>
              <a:gd name="connsiteX44" fmla="*/ 2120055 w 8148320"/>
              <a:gd name="connsiteY44" fmla="*/ 4472094 h 4700693"/>
              <a:gd name="connsiteX45" fmla="*/ 2399456 w 8148320"/>
              <a:gd name="connsiteY45" fmla="*/ 4565227 h 4700693"/>
              <a:gd name="connsiteX46" fmla="*/ 3042921 w 8148320"/>
              <a:gd name="connsiteY46" fmla="*/ 4700693 h 4700693"/>
              <a:gd name="connsiteX47" fmla="*/ 3728722 w 8148320"/>
              <a:gd name="connsiteY47" fmla="*/ 4514427 h 4700693"/>
              <a:gd name="connsiteX48" fmla="*/ 4380655 w 8148320"/>
              <a:gd name="connsiteY48" fmla="*/ 4133427 h 4700693"/>
              <a:gd name="connsiteX49" fmla="*/ 4516122 w 8148320"/>
              <a:gd name="connsiteY49" fmla="*/ 3828628 h 4700693"/>
              <a:gd name="connsiteX50" fmla="*/ 5127413 w 8148320"/>
              <a:gd name="connsiteY50" fmla="*/ 3108960 h 4700693"/>
              <a:gd name="connsiteX51" fmla="*/ 5270500 w 8148320"/>
              <a:gd name="connsiteY51" fmla="*/ 2906607 h 4700693"/>
              <a:gd name="connsiteX52" fmla="*/ 5430520 w 8148320"/>
              <a:gd name="connsiteY52" fmla="*/ 2777067 h 4700693"/>
              <a:gd name="connsiteX53" fmla="*/ 5717540 w 8148320"/>
              <a:gd name="connsiteY53" fmla="*/ 2715260 h 4700693"/>
              <a:gd name="connsiteX54" fmla="*/ 5881793 w 8148320"/>
              <a:gd name="connsiteY54" fmla="*/ 2733887 h 4700693"/>
              <a:gd name="connsiteX55" fmla="*/ 6327986 w 8148320"/>
              <a:gd name="connsiteY55" fmla="*/ 2801621 h 4700693"/>
              <a:gd name="connsiteX56" fmla="*/ 7056967 w 8148320"/>
              <a:gd name="connsiteY56" fmla="*/ 3118274 h 4700693"/>
              <a:gd name="connsiteX57" fmla="*/ 7551420 w 8148320"/>
              <a:gd name="connsiteY57" fmla="*/ 3546687 h 4700693"/>
              <a:gd name="connsiteX58" fmla="*/ 7962053 w 8148320"/>
              <a:gd name="connsiteY58" fmla="*/ 3851487 h 4700693"/>
              <a:gd name="connsiteX59" fmla="*/ 8148320 w 8148320"/>
              <a:gd name="connsiteY59" fmla="*/ 3761741 h 4700693"/>
              <a:gd name="connsiteX60" fmla="*/ 7978986 w 8148320"/>
              <a:gd name="connsiteY60" fmla="*/ 2846493 h 4700693"/>
              <a:gd name="connsiteX61" fmla="*/ 7809654 w 8148320"/>
              <a:gd name="connsiteY61" fmla="*/ 2567093 h 4700693"/>
              <a:gd name="connsiteX62" fmla="*/ 7530254 w 8148320"/>
              <a:gd name="connsiteY62" fmla="*/ 1627294 h 4700693"/>
              <a:gd name="connsiteX63" fmla="*/ 7259320 w 8148320"/>
              <a:gd name="connsiteY63" fmla="*/ 1441027 h 4700693"/>
              <a:gd name="connsiteX64" fmla="*/ 7208522 w 8148320"/>
              <a:gd name="connsiteY64" fmla="*/ 1060027 h 4700693"/>
              <a:gd name="connsiteX65" fmla="*/ 6833447 w 8148320"/>
              <a:gd name="connsiteY65" fmla="*/ 601134 h 4700693"/>
              <a:gd name="connsiteX66" fmla="*/ 6370320 w 8148320"/>
              <a:gd name="connsiteY66" fmla="*/ 92287 h 4700693"/>
              <a:gd name="connsiteX67" fmla="*/ 6172200 w 8148320"/>
              <a:gd name="connsiteY67" fmla="*/ 215900 h 4700693"/>
              <a:gd name="connsiteX68" fmla="*/ 5991014 w 8148320"/>
              <a:gd name="connsiteY68" fmla="*/ 308187 h 4700693"/>
              <a:gd name="connsiteX69" fmla="*/ 5868247 w 8148320"/>
              <a:gd name="connsiteY69" fmla="*/ 178647 h 4700693"/>
              <a:gd name="connsiteX70" fmla="*/ 5720080 w 8148320"/>
              <a:gd name="connsiteY70" fmla="*/ 239607 h 4700693"/>
              <a:gd name="connsiteX71" fmla="*/ 5186680 w 8148320"/>
              <a:gd name="connsiteY71" fmla="*/ 800100 h 4700693"/>
              <a:gd name="connsiteX72" fmla="*/ 4730326 w 8148320"/>
              <a:gd name="connsiteY72" fmla="*/ 574040 h 4700693"/>
              <a:gd name="connsiteX73" fmla="*/ 4417060 w 8148320"/>
              <a:gd name="connsiteY73" fmla="*/ 425027 h 4700693"/>
              <a:gd name="connsiteX74" fmla="*/ 4117340 w 8148320"/>
              <a:gd name="connsiteY74" fmla="*/ 483447 h 4700693"/>
              <a:gd name="connsiteX75" fmla="*/ 3780366 w 8148320"/>
              <a:gd name="connsiteY75" fmla="*/ 101601 h 4700693"/>
              <a:gd name="connsiteX76" fmla="*/ 3202940 w 8148320"/>
              <a:gd name="connsiteY76" fmla="*/ 199813 h 4700693"/>
              <a:gd name="connsiteX77" fmla="*/ 3032760 w 8148320"/>
              <a:gd name="connsiteY77" fmla="*/ 225213 h 4700693"/>
              <a:gd name="connsiteX78" fmla="*/ 2913380 w 8148320"/>
              <a:gd name="connsiteY78" fmla="*/ 47414 h 4700693"/>
              <a:gd name="connsiteX79" fmla="*/ 2597573 w 8148320"/>
              <a:gd name="connsiteY79" fmla="*/ 66041 h 4700693"/>
              <a:gd name="connsiteX0" fmla="*/ 2597573 w 8148320"/>
              <a:gd name="connsiteY0" fmla="*/ 66041 h 4700693"/>
              <a:gd name="connsiteX1" fmla="*/ 2355427 w 8148320"/>
              <a:gd name="connsiteY1" fmla="*/ 6774 h 4700693"/>
              <a:gd name="connsiteX2" fmla="*/ 2143760 w 8148320"/>
              <a:gd name="connsiteY2" fmla="*/ 132927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115994 w 8148320"/>
              <a:gd name="connsiteY12" fmla="*/ 2127674 h 4700693"/>
              <a:gd name="connsiteX13" fmla="*/ 261620 w 8148320"/>
              <a:gd name="connsiteY13" fmla="*/ 2368974 h 4700693"/>
              <a:gd name="connsiteX14" fmla="*/ 540173 w 8148320"/>
              <a:gd name="connsiteY14" fmla="*/ 1934633 h 4700693"/>
              <a:gd name="connsiteX15" fmla="*/ 620606 w 8148320"/>
              <a:gd name="connsiteY15" fmla="*/ 1888914 h 4700693"/>
              <a:gd name="connsiteX16" fmla="*/ 645160 w 8148320"/>
              <a:gd name="connsiteY16" fmla="*/ 1595120 h 4700693"/>
              <a:gd name="connsiteX17" fmla="*/ 443655 w 8148320"/>
              <a:gd name="connsiteY17" fmla="*/ 1542627 h 4700693"/>
              <a:gd name="connsiteX18" fmla="*/ 553722 w 8148320"/>
              <a:gd name="connsiteY18" fmla="*/ 1314027 h 4700693"/>
              <a:gd name="connsiteX19" fmla="*/ 773856 w 8148320"/>
              <a:gd name="connsiteY19" fmla="*/ 1347893 h 4700693"/>
              <a:gd name="connsiteX20" fmla="*/ 1247989 w 8148320"/>
              <a:gd name="connsiteY20" fmla="*/ 1246293 h 4700693"/>
              <a:gd name="connsiteX21" fmla="*/ 1586655 w 8148320"/>
              <a:gd name="connsiteY21" fmla="*/ 933027 h 4700693"/>
              <a:gd name="connsiteX22" fmla="*/ 1679789 w 8148320"/>
              <a:gd name="connsiteY22" fmla="*/ 1026160 h 4700693"/>
              <a:gd name="connsiteX23" fmla="*/ 1366522 w 8148320"/>
              <a:gd name="connsiteY23" fmla="*/ 1280161 h 4700693"/>
              <a:gd name="connsiteX24" fmla="*/ 883922 w 8148320"/>
              <a:gd name="connsiteY24" fmla="*/ 1593427 h 4700693"/>
              <a:gd name="connsiteX25" fmla="*/ 782322 w 8148320"/>
              <a:gd name="connsiteY25" fmla="*/ 1822027 h 4700693"/>
              <a:gd name="connsiteX26" fmla="*/ 926254 w 8148320"/>
              <a:gd name="connsiteY26" fmla="*/ 2067561 h 4700693"/>
              <a:gd name="connsiteX27" fmla="*/ 756922 w 8148320"/>
              <a:gd name="connsiteY27" fmla="*/ 2262293 h 4700693"/>
              <a:gd name="connsiteX28" fmla="*/ 612989 w 8148320"/>
              <a:gd name="connsiteY28" fmla="*/ 2270760 h 4700693"/>
              <a:gd name="connsiteX29" fmla="*/ 519855 w 8148320"/>
              <a:gd name="connsiteY29" fmla="*/ 2575560 h 4700693"/>
              <a:gd name="connsiteX30" fmla="*/ 392856 w 8148320"/>
              <a:gd name="connsiteY30" fmla="*/ 2719494 h 4700693"/>
              <a:gd name="connsiteX31" fmla="*/ 528322 w 8148320"/>
              <a:gd name="connsiteY31" fmla="*/ 2778761 h 4700693"/>
              <a:gd name="connsiteX32" fmla="*/ 401322 w 8148320"/>
              <a:gd name="connsiteY32" fmla="*/ 2973493 h 4700693"/>
              <a:gd name="connsiteX33" fmla="*/ 655322 w 8148320"/>
              <a:gd name="connsiteY33" fmla="*/ 3388360 h 4700693"/>
              <a:gd name="connsiteX34" fmla="*/ 816188 w 8148320"/>
              <a:gd name="connsiteY34" fmla="*/ 3456094 h 4700693"/>
              <a:gd name="connsiteX35" fmla="*/ 1087122 w 8148320"/>
              <a:gd name="connsiteY35" fmla="*/ 3659294 h 4700693"/>
              <a:gd name="connsiteX36" fmla="*/ 985521 w 8148320"/>
              <a:gd name="connsiteY36" fmla="*/ 4133428 h 4700693"/>
              <a:gd name="connsiteX37" fmla="*/ 1137922 w 8148320"/>
              <a:gd name="connsiteY37" fmla="*/ 4531360 h 4700693"/>
              <a:gd name="connsiteX38" fmla="*/ 1298789 w 8148320"/>
              <a:gd name="connsiteY38" fmla="*/ 4268894 h 4700693"/>
              <a:gd name="connsiteX39" fmla="*/ 1476588 w 8148320"/>
              <a:gd name="connsiteY39" fmla="*/ 4412827 h 4700693"/>
              <a:gd name="connsiteX40" fmla="*/ 1510455 w 8148320"/>
              <a:gd name="connsiteY40" fmla="*/ 4218094 h 4700693"/>
              <a:gd name="connsiteX41" fmla="*/ 1612055 w 8148320"/>
              <a:gd name="connsiteY41" fmla="*/ 4251960 h 4700693"/>
              <a:gd name="connsiteX42" fmla="*/ 1722122 w 8148320"/>
              <a:gd name="connsiteY42" fmla="*/ 4624494 h 4700693"/>
              <a:gd name="connsiteX43" fmla="*/ 2043856 w 8148320"/>
              <a:gd name="connsiteY43" fmla="*/ 4582160 h 4700693"/>
              <a:gd name="connsiteX44" fmla="*/ 2120055 w 8148320"/>
              <a:gd name="connsiteY44" fmla="*/ 4472094 h 4700693"/>
              <a:gd name="connsiteX45" fmla="*/ 2399456 w 8148320"/>
              <a:gd name="connsiteY45" fmla="*/ 4565227 h 4700693"/>
              <a:gd name="connsiteX46" fmla="*/ 3042921 w 8148320"/>
              <a:gd name="connsiteY46" fmla="*/ 4700693 h 4700693"/>
              <a:gd name="connsiteX47" fmla="*/ 3728722 w 8148320"/>
              <a:gd name="connsiteY47" fmla="*/ 4514427 h 4700693"/>
              <a:gd name="connsiteX48" fmla="*/ 4380655 w 8148320"/>
              <a:gd name="connsiteY48" fmla="*/ 4133427 h 4700693"/>
              <a:gd name="connsiteX49" fmla="*/ 4516122 w 8148320"/>
              <a:gd name="connsiteY49" fmla="*/ 3828628 h 4700693"/>
              <a:gd name="connsiteX50" fmla="*/ 5127413 w 8148320"/>
              <a:gd name="connsiteY50" fmla="*/ 3108960 h 4700693"/>
              <a:gd name="connsiteX51" fmla="*/ 5270500 w 8148320"/>
              <a:gd name="connsiteY51" fmla="*/ 2906607 h 4700693"/>
              <a:gd name="connsiteX52" fmla="*/ 5430520 w 8148320"/>
              <a:gd name="connsiteY52" fmla="*/ 2777067 h 4700693"/>
              <a:gd name="connsiteX53" fmla="*/ 5717540 w 8148320"/>
              <a:gd name="connsiteY53" fmla="*/ 2715260 h 4700693"/>
              <a:gd name="connsiteX54" fmla="*/ 5881793 w 8148320"/>
              <a:gd name="connsiteY54" fmla="*/ 2733887 h 4700693"/>
              <a:gd name="connsiteX55" fmla="*/ 6327986 w 8148320"/>
              <a:gd name="connsiteY55" fmla="*/ 2801621 h 4700693"/>
              <a:gd name="connsiteX56" fmla="*/ 7056967 w 8148320"/>
              <a:gd name="connsiteY56" fmla="*/ 3118274 h 4700693"/>
              <a:gd name="connsiteX57" fmla="*/ 7551420 w 8148320"/>
              <a:gd name="connsiteY57" fmla="*/ 3546687 h 4700693"/>
              <a:gd name="connsiteX58" fmla="*/ 7962053 w 8148320"/>
              <a:gd name="connsiteY58" fmla="*/ 3851487 h 4700693"/>
              <a:gd name="connsiteX59" fmla="*/ 8148320 w 8148320"/>
              <a:gd name="connsiteY59" fmla="*/ 3761741 h 4700693"/>
              <a:gd name="connsiteX60" fmla="*/ 8038252 w 8148320"/>
              <a:gd name="connsiteY60" fmla="*/ 2804160 h 4700693"/>
              <a:gd name="connsiteX61" fmla="*/ 7809654 w 8148320"/>
              <a:gd name="connsiteY61" fmla="*/ 2567093 h 4700693"/>
              <a:gd name="connsiteX62" fmla="*/ 7530254 w 8148320"/>
              <a:gd name="connsiteY62" fmla="*/ 1627294 h 4700693"/>
              <a:gd name="connsiteX63" fmla="*/ 7259320 w 8148320"/>
              <a:gd name="connsiteY63" fmla="*/ 1441027 h 4700693"/>
              <a:gd name="connsiteX64" fmla="*/ 7208522 w 8148320"/>
              <a:gd name="connsiteY64" fmla="*/ 1060027 h 4700693"/>
              <a:gd name="connsiteX65" fmla="*/ 6833447 w 8148320"/>
              <a:gd name="connsiteY65" fmla="*/ 601134 h 4700693"/>
              <a:gd name="connsiteX66" fmla="*/ 6370320 w 8148320"/>
              <a:gd name="connsiteY66" fmla="*/ 92287 h 4700693"/>
              <a:gd name="connsiteX67" fmla="*/ 6172200 w 8148320"/>
              <a:gd name="connsiteY67" fmla="*/ 215900 h 4700693"/>
              <a:gd name="connsiteX68" fmla="*/ 5991014 w 8148320"/>
              <a:gd name="connsiteY68" fmla="*/ 308187 h 4700693"/>
              <a:gd name="connsiteX69" fmla="*/ 5868247 w 8148320"/>
              <a:gd name="connsiteY69" fmla="*/ 178647 h 4700693"/>
              <a:gd name="connsiteX70" fmla="*/ 5720080 w 8148320"/>
              <a:gd name="connsiteY70" fmla="*/ 239607 h 4700693"/>
              <a:gd name="connsiteX71" fmla="*/ 5186680 w 8148320"/>
              <a:gd name="connsiteY71" fmla="*/ 800100 h 4700693"/>
              <a:gd name="connsiteX72" fmla="*/ 4730326 w 8148320"/>
              <a:gd name="connsiteY72" fmla="*/ 574040 h 4700693"/>
              <a:gd name="connsiteX73" fmla="*/ 4417060 w 8148320"/>
              <a:gd name="connsiteY73" fmla="*/ 425027 h 4700693"/>
              <a:gd name="connsiteX74" fmla="*/ 4117340 w 8148320"/>
              <a:gd name="connsiteY74" fmla="*/ 483447 h 4700693"/>
              <a:gd name="connsiteX75" fmla="*/ 3780366 w 8148320"/>
              <a:gd name="connsiteY75" fmla="*/ 101601 h 4700693"/>
              <a:gd name="connsiteX76" fmla="*/ 3202940 w 8148320"/>
              <a:gd name="connsiteY76" fmla="*/ 199813 h 4700693"/>
              <a:gd name="connsiteX77" fmla="*/ 3032760 w 8148320"/>
              <a:gd name="connsiteY77" fmla="*/ 225213 h 4700693"/>
              <a:gd name="connsiteX78" fmla="*/ 2913380 w 8148320"/>
              <a:gd name="connsiteY78" fmla="*/ 47414 h 4700693"/>
              <a:gd name="connsiteX79" fmla="*/ 2597573 w 8148320"/>
              <a:gd name="connsiteY79" fmla="*/ 66041 h 4700693"/>
              <a:gd name="connsiteX0" fmla="*/ 2597573 w 8148320"/>
              <a:gd name="connsiteY0" fmla="*/ 66041 h 4700693"/>
              <a:gd name="connsiteX1" fmla="*/ 2355427 w 8148320"/>
              <a:gd name="connsiteY1" fmla="*/ 6774 h 4700693"/>
              <a:gd name="connsiteX2" fmla="*/ 2143760 w 8148320"/>
              <a:gd name="connsiteY2" fmla="*/ 132927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115994 w 8148320"/>
              <a:gd name="connsiteY12" fmla="*/ 2127674 h 4700693"/>
              <a:gd name="connsiteX13" fmla="*/ 261620 w 8148320"/>
              <a:gd name="connsiteY13" fmla="*/ 2368974 h 4700693"/>
              <a:gd name="connsiteX14" fmla="*/ 540173 w 8148320"/>
              <a:gd name="connsiteY14" fmla="*/ 1934633 h 4700693"/>
              <a:gd name="connsiteX15" fmla="*/ 620606 w 8148320"/>
              <a:gd name="connsiteY15" fmla="*/ 1888914 h 4700693"/>
              <a:gd name="connsiteX16" fmla="*/ 645160 w 8148320"/>
              <a:gd name="connsiteY16" fmla="*/ 1595120 h 4700693"/>
              <a:gd name="connsiteX17" fmla="*/ 443655 w 8148320"/>
              <a:gd name="connsiteY17" fmla="*/ 1542627 h 4700693"/>
              <a:gd name="connsiteX18" fmla="*/ 553722 w 8148320"/>
              <a:gd name="connsiteY18" fmla="*/ 1314027 h 4700693"/>
              <a:gd name="connsiteX19" fmla="*/ 773856 w 8148320"/>
              <a:gd name="connsiteY19" fmla="*/ 1347893 h 4700693"/>
              <a:gd name="connsiteX20" fmla="*/ 1247989 w 8148320"/>
              <a:gd name="connsiteY20" fmla="*/ 1246293 h 4700693"/>
              <a:gd name="connsiteX21" fmla="*/ 1586655 w 8148320"/>
              <a:gd name="connsiteY21" fmla="*/ 933027 h 4700693"/>
              <a:gd name="connsiteX22" fmla="*/ 1679789 w 8148320"/>
              <a:gd name="connsiteY22" fmla="*/ 1026160 h 4700693"/>
              <a:gd name="connsiteX23" fmla="*/ 1366522 w 8148320"/>
              <a:gd name="connsiteY23" fmla="*/ 1280161 h 4700693"/>
              <a:gd name="connsiteX24" fmla="*/ 883922 w 8148320"/>
              <a:gd name="connsiteY24" fmla="*/ 1593427 h 4700693"/>
              <a:gd name="connsiteX25" fmla="*/ 782322 w 8148320"/>
              <a:gd name="connsiteY25" fmla="*/ 1822027 h 4700693"/>
              <a:gd name="connsiteX26" fmla="*/ 926254 w 8148320"/>
              <a:gd name="connsiteY26" fmla="*/ 2067561 h 4700693"/>
              <a:gd name="connsiteX27" fmla="*/ 756922 w 8148320"/>
              <a:gd name="connsiteY27" fmla="*/ 2262293 h 4700693"/>
              <a:gd name="connsiteX28" fmla="*/ 612989 w 8148320"/>
              <a:gd name="connsiteY28" fmla="*/ 2270760 h 4700693"/>
              <a:gd name="connsiteX29" fmla="*/ 519855 w 8148320"/>
              <a:gd name="connsiteY29" fmla="*/ 2575560 h 4700693"/>
              <a:gd name="connsiteX30" fmla="*/ 392856 w 8148320"/>
              <a:gd name="connsiteY30" fmla="*/ 2719494 h 4700693"/>
              <a:gd name="connsiteX31" fmla="*/ 528322 w 8148320"/>
              <a:gd name="connsiteY31" fmla="*/ 2778761 h 4700693"/>
              <a:gd name="connsiteX32" fmla="*/ 401322 w 8148320"/>
              <a:gd name="connsiteY32" fmla="*/ 2973493 h 4700693"/>
              <a:gd name="connsiteX33" fmla="*/ 655322 w 8148320"/>
              <a:gd name="connsiteY33" fmla="*/ 3388360 h 4700693"/>
              <a:gd name="connsiteX34" fmla="*/ 816188 w 8148320"/>
              <a:gd name="connsiteY34" fmla="*/ 3456094 h 4700693"/>
              <a:gd name="connsiteX35" fmla="*/ 1087122 w 8148320"/>
              <a:gd name="connsiteY35" fmla="*/ 3659294 h 4700693"/>
              <a:gd name="connsiteX36" fmla="*/ 985521 w 8148320"/>
              <a:gd name="connsiteY36" fmla="*/ 4133428 h 4700693"/>
              <a:gd name="connsiteX37" fmla="*/ 1137922 w 8148320"/>
              <a:gd name="connsiteY37" fmla="*/ 4531360 h 4700693"/>
              <a:gd name="connsiteX38" fmla="*/ 1298789 w 8148320"/>
              <a:gd name="connsiteY38" fmla="*/ 4268894 h 4700693"/>
              <a:gd name="connsiteX39" fmla="*/ 1476588 w 8148320"/>
              <a:gd name="connsiteY39" fmla="*/ 4412827 h 4700693"/>
              <a:gd name="connsiteX40" fmla="*/ 1510455 w 8148320"/>
              <a:gd name="connsiteY40" fmla="*/ 4218094 h 4700693"/>
              <a:gd name="connsiteX41" fmla="*/ 1612055 w 8148320"/>
              <a:gd name="connsiteY41" fmla="*/ 4251960 h 4700693"/>
              <a:gd name="connsiteX42" fmla="*/ 1722122 w 8148320"/>
              <a:gd name="connsiteY42" fmla="*/ 4624494 h 4700693"/>
              <a:gd name="connsiteX43" fmla="*/ 2043856 w 8148320"/>
              <a:gd name="connsiteY43" fmla="*/ 4582160 h 4700693"/>
              <a:gd name="connsiteX44" fmla="*/ 2120055 w 8148320"/>
              <a:gd name="connsiteY44" fmla="*/ 4472094 h 4700693"/>
              <a:gd name="connsiteX45" fmla="*/ 2399456 w 8148320"/>
              <a:gd name="connsiteY45" fmla="*/ 4565227 h 4700693"/>
              <a:gd name="connsiteX46" fmla="*/ 3042921 w 8148320"/>
              <a:gd name="connsiteY46" fmla="*/ 4700693 h 4700693"/>
              <a:gd name="connsiteX47" fmla="*/ 3728722 w 8148320"/>
              <a:gd name="connsiteY47" fmla="*/ 4514427 h 4700693"/>
              <a:gd name="connsiteX48" fmla="*/ 4380655 w 8148320"/>
              <a:gd name="connsiteY48" fmla="*/ 4133427 h 4700693"/>
              <a:gd name="connsiteX49" fmla="*/ 4516122 w 8148320"/>
              <a:gd name="connsiteY49" fmla="*/ 3828628 h 4700693"/>
              <a:gd name="connsiteX50" fmla="*/ 5127413 w 8148320"/>
              <a:gd name="connsiteY50" fmla="*/ 3108960 h 4700693"/>
              <a:gd name="connsiteX51" fmla="*/ 5270500 w 8148320"/>
              <a:gd name="connsiteY51" fmla="*/ 2906607 h 4700693"/>
              <a:gd name="connsiteX52" fmla="*/ 5430520 w 8148320"/>
              <a:gd name="connsiteY52" fmla="*/ 2777067 h 4700693"/>
              <a:gd name="connsiteX53" fmla="*/ 5717540 w 8148320"/>
              <a:gd name="connsiteY53" fmla="*/ 2715260 h 4700693"/>
              <a:gd name="connsiteX54" fmla="*/ 5881793 w 8148320"/>
              <a:gd name="connsiteY54" fmla="*/ 2733887 h 4700693"/>
              <a:gd name="connsiteX55" fmla="*/ 6327986 w 8148320"/>
              <a:gd name="connsiteY55" fmla="*/ 2801621 h 4700693"/>
              <a:gd name="connsiteX56" fmla="*/ 7056967 w 8148320"/>
              <a:gd name="connsiteY56" fmla="*/ 3118274 h 4700693"/>
              <a:gd name="connsiteX57" fmla="*/ 7551420 w 8148320"/>
              <a:gd name="connsiteY57" fmla="*/ 3546687 h 4700693"/>
              <a:gd name="connsiteX58" fmla="*/ 7962053 w 8148320"/>
              <a:gd name="connsiteY58" fmla="*/ 3851487 h 4700693"/>
              <a:gd name="connsiteX59" fmla="*/ 8148320 w 8148320"/>
              <a:gd name="connsiteY59" fmla="*/ 3761741 h 4700693"/>
              <a:gd name="connsiteX60" fmla="*/ 8038252 w 8148320"/>
              <a:gd name="connsiteY60" fmla="*/ 2804160 h 4700693"/>
              <a:gd name="connsiteX61" fmla="*/ 7809654 w 8148320"/>
              <a:gd name="connsiteY61" fmla="*/ 2567093 h 4700693"/>
              <a:gd name="connsiteX62" fmla="*/ 7530254 w 8148320"/>
              <a:gd name="connsiteY62" fmla="*/ 1627294 h 4700693"/>
              <a:gd name="connsiteX63" fmla="*/ 7259320 w 8148320"/>
              <a:gd name="connsiteY63" fmla="*/ 1441027 h 4700693"/>
              <a:gd name="connsiteX64" fmla="*/ 7208522 w 8148320"/>
              <a:gd name="connsiteY64" fmla="*/ 1060027 h 4700693"/>
              <a:gd name="connsiteX65" fmla="*/ 6833447 w 8148320"/>
              <a:gd name="connsiteY65" fmla="*/ 601134 h 4700693"/>
              <a:gd name="connsiteX66" fmla="*/ 6370320 w 8148320"/>
              <a:gd name="connsiteY66" fmla="*/ 92287 h 4700693"/>
              <a:gd name="connsiteX67" fmla="*/ 6172200 w 8148320"/>
              <a:gd name="connsiteY67" fmla="*/ 215900 h 4700693"/>
              <a:gd name="connsiteX68" fmla="*/ 5991014 w 8148320"/>
              <a:gd name="connsiteY68" fmla="*/ 308187 h 4700693"/>
              <a:gd name="connsiteX69" fmla="*/ 5868247 w 8148320"/>
              <a:gd name="connsiteY69" fmla="*/ 178647 h 4700693"/>
              <a:gd name="connsiteX70" fmla="*/ 5720080 w 8148320"/>
              <a:gd name="connsiteY70" fmla="*/ 239607 h 4700693"/>
              <a:gd name="connsiteX71" fmla="*/ 5186680 w 8148320"/>
              <a:gd name="connsiteY71" fmla="*/ 800100 h 4700693"/>
              <a:gd name="connsiteX72" fmla="*/ 4730326 w 8148320"/>
              <a:gd name="connsiteY72" fmla="*/ 574040 h 4700693"/>
              <a:gd name="connsiteX73" fmla="*/ 4417060 w 8148320"/>
              <a:gd name="connsiteY73" fmla="*/ 425027 h 4700693"/>
              <a:gd name="connsiteX74" fmla="*/ 4117340 w 8148320"/>
              <a:gd name="connsiteY74" fmla="*/ 483447 h 4700693"/>
              <a:gd name="connsiteX75" fmla="*/ 3780366 w 8148320"/>
              <a:gd name="connsiteY75" fmla="*/ 101601 h 4700693"/>
              <a:gd name="connsiteX76" fmla="*/ 3202940 w 8148320"/>
              <a:gd name="connsiteY76" fmla="*/ 199813 h 4700693"/>
              <a:gd name="connsiteX77" fmla="*/ 3032760 w 8148320"/>
              <a:gd name="connsiteY77" fmla="*/ 225213 h 4700693"/>
              <a:gd name="connsiteX78" fmla="*/ 2913380 w 8148320"/>
              <a:gd name="connsiteY78" fmla="*/ 47414 h 4700693"/>
              <a:gd name="connsiteX79" fmla="*/ 2597573 w 8148320"/>
              <a:gd name="connsiteY79" fmla="*/ 66041 h 4700693"/>
              <a:gd name="connsiteX0" fmla="*/ 2597573 w 8148320"/>
              <a:gd name="connsiteY0" fmla="*/ 66041 h 4700693"/>
              <a:gd name="connsiteX1" fmla="*/ 2355427 w 8148320"/>
              <a:gd name="connsiteY1" fmla="*/ 6774 h 4700693"/>
              <a:gd name="connsiteX2" fmla="*/ 2143760 w 8148320"/>
              <a:gd name="connsiteY2" fmla="*/ 132927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115994 w 8148320"/>
              <a:gd name="connsiteY12" fmla="*/ 2127674 h 4700693"/>
              <a:gd name="connsiteX13" fmla="*/ 261620 w 8148320"/>
              <a:gd name="connsiteY13" fmla="*/ 2368974 h 4700693"/>
              <a:gd name="connsiteX14" fmla="*/ 540173 w 8148320"/>
              <a:gd name="connsiteY14" fmla="*/ 1934633 h 4700693"/>
              <a:gd name="connsiteX15" fmla="*/ 620606 w 8148320"/>
              <a:gd name="connsiteY15" fmla="*/ 1888914 h 4700693"/>
              <a:gd name="connsiteX16" fmla="*/ 645160 w 8148320"/>
              <a:gd name="connsiteY16" fmla="*/ 1595120 h 4700693"/>
              <a:gd name="connsiteX17" fmla="*/ 443655 w 8148320"/>
              <a:gd name="connsiteY17" fmla="*/ 1542627 h 4700693"/>
              <a:gd name="connsiteX18" fmla="*/ 553722 w 8148320"/>
              <a:gd name="connsiteY18" fmla="*/ 1314027 h 4700693"/>
              <a:gd name="connsiteX19" fmla="*/ 773856 w 8148320"/>
              <a:gd name="connsiteY19" fmla="*/ 1347893 h 4700693"/>
              <a:gd name="connsiteX20" fmla="*/ 1247989 w 8148320"/>
              <a:gd name="connsiteY20" fmla="*/ 1246293 h 4700693"/>
              <a:gd name="connsiteX21" fmla="*/ 1586655 w 8148320"/>
              <a:gd name="connsiteY21" fmla="*/ 933027 h 4700693"/>
              <a:gd name="connsiteX22" fmla="*/ 1679789 w 8148320"/>
              <a:gd name="connsiteY22" fmla="*/ 1026160 h 4700693"/>
              <a:gd name="connsiteX23" fmla="*/ 1366522 w 8148320"/>
              <a:gd name="connsiteY23" fmla="*/ 1280161 h 4700693"/>
              <a:gd name="connsiteX24" fmla="*/ 883922 w 8148320"/>
              <a:gd name="connsiteY24" fmla="*/ 1593427 h 4700693"/>
              <a:gd name="connsiteX25" fmla="*/ 782322 w 8148320"/>
              <a:gd name="connsiteY25" fmla="*/ 1822027 h 4700693"/>
              <a:gd name="connsiteX26" fmla="*/ 926254 w 8148320"/>
              <a:gd name="connsiteY26" fmla="*/ 2067561 h 4700693"/>
              <a:gd name="connsiteX27" fmla="*/ 756922 w 8148320"/>
              <a:gd name="connsiteY27" fmla="*/ 2262293 h 4700693"/>
              <a:gd name="connsiteX28" fmla="*/ 612989 w 8148320"/>
              <a:gd name="connsiteY28" fmla="*/ 2270760 h 4700693"/>
              <a:gd name="connsiteX29" fmla="*/ 519855 w 8148320"/>
              <a:gd name="connsiteY29" fmla="*/ 2575560 h 4700693"/>
              <a:gd name="connsiteX30" fmla="*/ 392856 w 8148320"/>
              <a:gd name="connsiteY30" fmla="*/ 2719494 h 4700693"/>
              <a:gd name="connsiteX31" fmla="*/ 528322 w 8148320"/>
              <a:gd name="connsiteY31" fmla="*/ 2778761 h 4700693"/>
              <a:gd name="connsiteX32" fmla="*/ 401322 w 8148320"/>
              <a:gd name="connsiteY32" fmla="*/ 2973493 h 4700693"/>
              <a:gd name="connsiteX33" fmla="*/ 655322 w 8148320"/>
              <a:gd name="connsiteY33" fmla="*/ 3388360 h 4700693"/>
              <a:gd name="connsiteX34" fmla="*/ 816188 w 8148320"/>
              <a:gd name="connsiteY34" fmla="*/ 3456094 h 4700693"/>
              <a:gd name="connsiteX35" fmla="*/ 1087122 w 8148320"/>
              <a:gd name="connsiteY35" fmla="*/ 3659294 h 4700693"/>
              <a:gd name="connsiteX36" fmla="*/ 985521 w 8148320"/>
              <a:gd name="connsiteY36" fmla="*/ 4133428 h 4700693"/>
              <a:gd name="connsiteX37" fmla="*/ 1137922 w 8148320"/>
              <a:gd name="connsiteY37" fmla="*/ 4531360 h 4700693"/>
              <a:gd name="connsiteX38" fmla="*/ 1298789 w 8148320"/>
              <a:gd name="connsiteY38" fmla="*/ 4268894 h 4700693"/>
              <a:gd name="connsiteX39" fmla="*/ 1476588 w 8148320"/>
              <a:gd name="connsiteY39" fmla="*/ 4412827 h 4700693"/>
              <a:gd name="connsiteX40" fmla="*/ 1510455 w 8148320"/>
              <a:gd name="connsiteY40" fmla="*/ 4218094 h 4700693"/>
              <a:gd name="connsiteX41" fmla="*/ 1612055 w 8148320"/>
              <a:gd name="connsiteY41" fmla="*/ 4251960 h 4700693"/>
              <a:gd name="connsiteX42" fmla="*/ 1722122 w 8148320"/>
              <a:gd name="connsiteY42" fmla="*/ 4624494 h 4700693"/>
              <a:gd name="connsiteX43" fmla="*/ 2043856 w 8148320"/>
              <a:gd name="connsiteY43" fmla="*/ 4582160 h 4700693"/>
              <a:gd name="connsiteX44" fmla="*/ 2120055 w 8148320"/>
              <a:gd name="connsiteY44" fmla="*/ 4472094 h 4700693"/>
              <a:gd name="connsiteX45" fmla="*/ 2399456 w 8148320"/>
              <a:gd name="connsiteY45" fmla="*/ 4565227 h 4700693"/>
              <a:gd name="connsiteX46" fmla="*/ 3042921 w 8148320"/>
              <a:gd name="connsiteY46" fmla="*/ 4700693 h 4700693"/>
              <a:gd name="connsiteX47" fmla="*/ 3728722 w 8148320"/>
              <a:gd name="connsiteY47" fmla="*/ 4514427 h 4700693"/>
              <a:gd name="connsiteX48" fmla="*/ 4380655 w 8148320"/>
              <a:gd name="connsiteY48" fmla="*/ 4133427 h 4700693"/>
              <a:gd name="connsiteX49" fmla="*/ 4516122 w 8148320"/>
              <a:gd name="connsiteY49" fmla="*/ 3828628 h 4700693"/>
              <a:gd name="connsiteX50" fmla="*/ 5127413 w 8148320"/>
              <a:gd name="connsiteY50" fmla="*/ 3108960 h 4700693"/>
              <a:gd name="connsiteX51" fmla="*/ 5270500 w 8148320"/>
              <a:gd name="connsiteY51" fmla="*/ 2906607 h 4700693"/>
              <a:gd name="connsiteX52" fmla="*/ 5430520 w 8148320"/>
              <a:gd name="connsiteY52" fmla="*/ 2777067 h 4700693"/>
              <a:gd name="connsiteX53" fmla="*/ 5717540 w 8148320"/>
              <a:gd name="connsiteY53" fmla="*/ 2715260 h 4700693"/>
              <a:gd name="connsiteX54" fmla="*/ 5881793 w 8148320"/>
              <a:gd name="connsiteY54" fmla="*/ 2733887 h 4700693"/>
              <a:gd name="connsiteX55" fmla="*/ 6327986 w 8148320"/>
              <a:gd name="connsiteY55" fmla="*/ 2801621 h 4700693"/>
              <a:gd name="connsiteX56" fmla="*/ 7056967 w 8148320"/>
              <a:gd name="connsiteY56" fmla="*/ 3118274 h 4700693"/>
              <a:gd name="connsiteX57" fmla="*/ 7551420 w 8148320"/>
              <a:gd name="connsiteY57" fmla="*/ 3546687 h 4700693"/>
              <a:gd name="connsiteX58" fmla="*/ 7962053 w 8148320"/>
              <a:gd name="connsiteY58" fmla="*/ 3851487 h 4700693"/>
              <a:gd name="connsiteX59" fmla="*/ 8148320 w 8148320"/>
              <a:gd name="connsiteY59" fmla="*/ 3761741 h 4700693"/>
              <a:gd name="connsiteX60" fmla="*/ 8055185 w 8148320"/>
              <a:gd name="connsiteY60" fmla="*/ 2795694 h 4700693"/>
              <a:gd name="connsiteX61" fmla="*/ 7809654 w 8148320"/>
              <a:gd name="connsiteY61" fmla="*/ 2567093 h 4700693"/>
              <a:gd name="connsiteX62" fmla="*/ 7530254 w 8148320"/>
              <a:gd name="connsiteY62" fmla="*/ 1627294 h 4700693"/>
              <a:gd name="connsiteX63" fmla="*/ 7259320 w 8148320"/>
              <a:gd name="connsiteY63" fmla="*/ 1441027 h 4700693"/>
              <a:gd name="connsiteX64" fmla="*/ 7208522 w 8148320"/>
              <a:gd name="connsiteY64" fmla="*/ 1060027 h 4700693"/>
              <a:gd name="connsiteX65" fmla="*/ 6833447 w 8148320"/>
              <a:gd name="connsiteY65" fmla="*/ 601134 h 4700693"/>
              <a:gd name="connsiteX66" fmla="*/ 6370320 w 8148320"/>
              <a:gd name="connsiteY66" fmla="*/ 92287 h 4700693"/>
              <a:gd name="connsiteX67" fmla="*/ 6172200 w 8148320"/>
              <a:gd name="connsiteY67" fmla="*/ 215900 h 4700693"/>
              <a:gd name="connsiteX68" fmla="*/ 5991014 w 8148320"/>
              <a:gd name="connsiteY68" fmla="*/ 308187 h 4700693"/>
              <a:gd name="connsiteX69" fmla="*/ 5868247 w 8148320"/>
              <a:gd name="connsiteY69" fmla="*/ 178647 h 4700693"/>
              <a:gd name="connsiteX70" fmla="*/ 5720080 w 8148320"/>
              <a:gd name="connsiteY70" fmla="*/ 239607 h 4700693"/>
              <a:gd name="connsiteX71" fmla="*/ 5186680 w 8148320"/>
              <a:gd name="connsiteY71" fmla="*/ 800100 h 4700693"/>
              <a:gd name="connsiteX72" fmla="*/ 4730326 w 8148320"/>
              <a:gd name="connsiteY72" fmla="*/ 574040 h 4700693"/>
              <a:gd name="connsiteX73" fmla="*/ 4417060 w 8148320"/>
              <a:gd name="connsiteY73" fmla="*/ 425027 h 4700693"/>
              <a:gd name="connsiteX74" fmla="*/ 4117340 w 8148320"/>
              <a:gd name="connsiteY74" fmla="*/ 483447 h 4700693"/>
              <a:gd name="connsiteX75" fmla="*/ 3780366 w 8148320"/>
              <a:gd name="connsiteY75" fmla="*/ 101601 h 4700693"/>
              <a:gd name="connsiteX76" fmla="*/ 3202940 w 8148320"/>
              <a:gd name="connsiteY76" fmla="*/ 199813 h 4700693"/>
              <a:gd name="connsiteX77" fmla="*/ 3032760 w 8148320"/>
              <a:gd name="connsiteY77" fmla="*/ 225213 h 4700693"/>
              <a:gd name="connsiteX78" fmla="*/ 2913380 w 8148320"/>
              <a:gd name="connsiteY78" fmla="*/ 47414 h 4700693"/>
              <a:gd name="connsiteX79" fmla="*/ 2597573 w 8148320"/>
              <a:gd name="connsiteY79" fmla="*/ 66041 h 4700693"/>
              <a:gd name="connsiteX0" fmla="*/ 2597573 w 8148320"/>
              <a:gd name="connsiteY0" fmla="*/ 66041 h 4700693"/>
              <a:gd name="connsiteX1" fmla="*/ 2355427 w 8148320"/>
              <a:gd name="connsiteY1" fmla="*/ 6774 h 4700693"/>
              <a:gd name="connsiteX2" fmla="*/ 2143760 w 8148320"/>
              <a:gd name="connsiteY2" fmla="*/ 132927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115994 w 8148320"/>
              <a:gd name="connsiteY12" fmla="*/ 2127674 h 4700693"/>
              <a:gd name="connsiteX13" fmla="*/ 261620 w 8148320"/>
              <a:gd name="connsiteY13" fmla="*/ 2368974 h 4700693"/>
              <a:gd name="connsiteX14" fmla="*/ 540173 w 8148320"/>
              <a:gd name="connsiteY14" fmla="*/ 1934633 h 4700693"/>
              <a:gd name="connsiteX15" fmla="*/ 620606 w 8148320"/>
              <a:gd name="connsiteY15" fmla="*/ 1888914 h 4700693"/>
              <a:gd name="connsiteX16" fmla="*/ 645160 w 8148320"/>
              <a:gd name="connsiteY16" fmla="*/ 1595120 h 4700693"/>
              <a:gd name="connsiteX17" fmla="*/ 443655 w 8148320"/>
              <a:gd name="connsiteY17" fmla="*/ 1542627 h 4700693"/>
              <a:gd name="connsiteX18" fmla="*/ 553722 w 8148320"/>
              <a:gd name="connsiteY18" fmla="*/ 1314027 h 4700693"/>
              <a:gd name="connsiteX19" fmla="*/ 773856 w 8148320"/>
              <a:gd name="connsiteY19" fmla="*/ 1347893 h 4700693"/>
              <a:gd name="connsiteX20" fmla="*/ 1247989 w 8148320"/>
              <a:gd name="connsiteY20" fmla="*/ 1246293 h 4700693"/>
              <a:gd name="connsiteX21" fmla="*/ 1586655 w 8148320"/>
              <a:gd name="connsiteY21" fmla="*/ 933027 h 4700693"/>
              <a:gd name="connsiteX22" fmla="*/ 1679789 w 8148320"/>
              <a:gd name="connsiteY22" fmla="*/ 1026160 h 4700693"/>
              <a:gd name="connsiteX23" fmla="*/ 1366522 w 8148320"/>
              <a:gd name="connsiteY23" fmla="*/ 1280161 h 4700693"/>
              <a:gd name="connsiteX24" fmla="*/ 883922 w 8148320"/>
              <a:gd name="connsiteY24" fmla="*/ 1593427 h 4700693"/>
              <a:gd name="connsiteX25" fmla="*/ 782322 w 8148320"/>
              <a:gd name="connsiteY25" fmla="*/ 1822027 h 4700693"/>
              <a:gd name="connsiteX26" fmla="*/ 926254 w 8148320"/>
              <a:gd name="connsiteY26" fmla="*/ 2067561 h 4700693"/>
              <a:gd name="connsiteX27" fmla="*/ 756922 w 8148320"/>
              <a:gd name="connsiteY27" fmla="*/ 2262293 h 4700693"/>
              <a:gd name="connsiteX28" fmla="*/ 612989 w 8148320"/>
              <a:gd name="connsiteY28" fmla="*/ 2270760 h 4700693"/>
              <a:gd name="connsiteX29" fmla="*/ 519855 w 8148320"/>
              <a:gd name="connsiteY29" fmla="*/ 2575560 h 4700693"/>
              <a:gd name="connsiteX30" fmla="*/ 392856 w 8148320"/>
              <a:gd name="connsiteY30" fmla="*/ 2719494 h 4700693"/>
              <a:gd name="connsiteX31" fmla="*/ 528322 w 8148320"/>
              <a:gd name="connsiteY31" fmla="*/ 2778761 h 4700693"/>
              <a:gd name="connsiteX32" fmla="*/ 401322 w 8148320"/>
              <a:gd name="connsiteY32" fmla="*/ 2973493 h 4700693"/>
              <a:gd name="connsiteX33" fmla="*/ 655322 w 8148320"/>
              <a:gd name="connsiteY33" fmla="*/ 3388360 h 4700693"/>
              <a:gd name="connsiteX34" fmla="*/ 816188 w 8148320"/>
              <a:gd name="connsiteY34" fmla="*/ 3456094 h 4700693"/>
              <a:gd name="connsiteX35" fmla="*/ 1087122 w 8148320"/>
              <a:gd name="connsiteY35" fmla="*/ 3659294 h 4700693"/>
              <a:gd name="connsiteX36" fmla="*/ 985521 w 8148320"/>
              <a:gd name="connsiteY36" fmla="*/ 4133428 h 4700693"/>
              <a:gd name="connsiteX37" fmla="*/ 1137922 w 8148320"/>
              <a:gd name="connsiteY37" fmla="*/ 4531360 h 4700693"/>
              <a:gd name="connsiteX38" fmla="*/ 1298789 w 8148320"/>
              <a:gd name="connsiteY38" fmla="*/ 4268894 h 4700693"/>
              <a:gd name="connsiteX39" fmla="*/ 1476588 w 8148320"/>
              <a:gd name="connsiteY39" fmla="*/ 4412827 h 4700693"/>
              <a:gd name="connsiteX40" fmla="*/ 1510455 w 8148320"/>
              <a:gd name="connsiteY40" fmla="*/ 4218094 h 4700693"/>
              <a:gd name="connsiteX41" fmla="*/ 1612055 w 8148320"/>
              <a:gd name="connsiteY41" fmla="*/ 4251960 h 4700693"/>
              <a:gd name="connsiteX42" fmla="*/ 1722122 w 8148320"/>
              <a:gd name="connsiteY42" fmla="*/ 4624494 h 4700693"/>
              <a:gd name="connsiteX43" fmla="*/ 2043856 w 8148320"/>
              <a:gd name="connsiteY43" fmla="*/ 4582160 h 4700693"/>
              <a:gd name="connsiteX44" fmla="*/ 2120055 w 8148320"/>
              <a:gd name="connsiteY44" fmla="*/ 4472094 h 4700693"/>
              <a:gd name="connsiteX45" fmla="*/ 2399456 w 8148320"/>
              <a:gd name="connsiteY45" fmla="*/ 4565227 h 4700693"/>
              <a:gd name="connsiteX46" fmla="*/ 3042921 w 8148320"/>
              <a:gd name="connsiteY46" fmla="*/ 4700693 h 4700693"/>
              <a:gd name="connsiteX47" fmla="*/ 3728722 w 8148320"/>
              <a:gd name="connsiteY47" fmla="*/ 4514427 h 4700693"/>
              <a:gd name="connsiteX48" fmla="*/ 4380655 w 8148320"/>
              <a:gd name="connsiteY48" fmla="*/ 4133427 h 4700693"/>
              <a:gd name="connsiteX49" fmla="*/ 4516122 w 8148320"/>
              <a:gd name="connsiteY49" fmla="*/ 3828628 h 4700693"/>
              <a:gd name="connsiteX50" fmla="*/ 5127413 w 8148320"/>
              <a:gd name="connsiteY50" fmla="*/ 3108960 h 4700693"/>
              <a:gd name="connsiteX51" fmla="*/ 5270500 w 8148320"/>
              <a:gd name="connsiteY51" fmla="*/ 2906607 h 4700693"/>
              <a:gd name="connsiteX52" fmla="*/ 5430520 w 8148320"/>
              <a:gd name="connsiteY52" fmla="*/ 2777067 h 4700693"/>
              <a:gd name="connsiteX53" fmla="*/ 5717540 w 8148320"/>
              <a:gd name="connsiteY53" fmla="*/ 2715260 h 4700693"/>
              <a:gd name="connsiteX54" fmla="*/ 5881793 w 8148320"/>
              <a:gd name="connsiteY54" fmla="*/ 2733887 h 4700693"/>
              <a:gd name="connsiteX55" fmla="*/ 6327986 w 8148320"/>
              <a:gd name="connsiteY55" fmla="*/ 2801621 h 4700693"/>
              <a:gd name="connsiteX56" fmla="*/ 7056967 w 8148320"/>
              <a:gd name="connsiteY56" fmla="*/ 3118274 h 4700693"/>
              <a:gd name="connsiteX57" fmla="*/ 7551420 w 8148320"/>
              <a:gd name="connsiteY57" fmla="*/ 3546687 h 4700693"/>
              <a:gd name="connsiteX58" fmla="*/ 7962053 w 8148320"/>
              <a:gd name="connsiteY58" fmla="*/ 3851487 h 4700693"/>
              <a:gd name="connsiteX59" fmla="*/ 8148320 w 8148320"/>
              <a:gd name="connsiteY59" fmla="*/ 3761741 h 4700693"/>
              <a:gd name="connsiteX60" fmla="*/ 8055185 w 8148320"/>
              <a:gd name="connsiteY60" fmla="*/ 2795694 h 4700693"/>
              <a:gd name="connsiteX61" fmla="*/ 7835054 w 8148320"/>
              <a:gd name="connsiteY61" fmla="*/ 2558626 h 4700693"/>
              <a:gd name="connsiteX62" fmla="*/ 7530254 w 8148320"/>
              <a:gd name="connsiteY62" fmla="*/ 1627294 h 4700693"/>
              <a:gd name="connsiteX63" fmla="*/ 7259320 w 8148320"/>
              <a:gd name="connsiteY63" fmla="*/ 1441027 h 4700693"/>
              <a:gd name="connsiteX64" fmla="*/ 7208522 w 8148320"/>
              <a:gd name="connsiteY64" fmla="*/ 1060027 h 4700693"/>
              <a:gd name="connsiteX65" fmla="*/ 6833447 w 8148320"/>
              <a:gd name="connsiteY65" fmla="*/ 601134 h 4700693"/>
              <a:gd name="connsiteX66" fmla="*/ 6370320 w 8148320"/>
              <a:gd name="connsiteY66" fmla="*/ 92287 h 4700693"/>
              <a:gd name="connsiteX67" fmla="*/ 6172200 w 8148320"/>
              <a:gd name="connsiteY67" fmla="*/ 215900 h 4700693"/>
              <a:gd name="connsiteX68" fmla="*/ 5991014 w 8148320"/>
              <a:gd name="connsiteY68" fmla="*/ 308187 h 4700693"/>
              <a:gd name="connsiteX69" fmla="*/ 5868247 w 8148320"/>
              <a:gd name="connsiteY69" fmla="*/ 178647 h 4700693"/>
              <a:gd name="connsiteX70" fmla="*/ 5720080 w 8148320"/>
              <a:gd name="connsiteY70" fmla="*/ 239607 h 4700693"/>
              <a:gd name="connsiteX71" fmla="*/ 5186680 w 8148320"/>
              <a:gd name="connsiteY71" fmla="*/ 800100 h 4700693"/>
              <a:gd name="connsiteX72" fmla="*/ 4730326 w 8148320"/>
              <a:gd name="connsiteY72" fmla="*/ 574040 h 4700693"/>
              <a:gd name="connsiteX73" fmla="*/ 4417060 w 8148320"/>
              <a:gd name="connsiteY73" fmla="*/ 425027 h 4700693"/>
              <a:gd name="connsiteX74" fmla="*/ 4117340 w 8148320"/>
              <a:gd name="connsiteY74" fmla="*/ 483447 h 4700693"/>
              <a:gd name="connsiteX75" fmla="*/ 3780366 w 8148320"/>
              <a:gd name="connsiteY75" fmla="*/ 101601 h 4700693"/>
              <a:gd name="connsiteX76" fmla="*/ 3202940 w 8148320"/>
              <a:gd name="connsiteY76" fmla="*/ 199813 h 4700693"/>
              <a:gd name="connsiteX77" fmla="*/ 3032760 w 8148320"/>
              <a:gd name="connsiteY77" fmla="*/ 225213 h 4700693"/>
              <a:gd name="connsiteX78" fmla="*/ 2913380 w 8148320"/>
              <a:gd name="connsiteY78" fmla="*/ 47414 h 4700693"/>
              <a:gd name="connsiteX79" fmla="*/ 2597573 w 8148320"/>
              <a:gd name="connsiteY79" fmla="*/ 66041 h 4700693"/>
              <a:gd name="connsiteX0" fmla="*/ 2597573 w 8148320"/>
              <a:gd name="connsiteY0" fmla="*/ 66041 h 4700693"/>
              <a:gd name="connsiteX1" fmla="*/ 2355427 w 8148320"/>
              <a:gd name="connsiteY1" fmla="*/ 6774 h 4700693"/>
              <a:gd name="connsiteX2" fmla="*/ 2143760 w 8148320"/>
              <a:gd name="connsiteY2" fmla="*/ 132927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115994 w 8148320"/>
              <a:gd name="connsiteY12" fmla="*/ 2127674 h 4700693"/>
              <a:gd name="connsiteX13" fmla="*/ 261620 w 8148320"/>
              <a:gd name="connsiteY13" fmla="*/ 2368974 h 4700693"/>
              <a:gd name="connsiteX14" fmla="*/ 540173 w 8148320"/>
              <a:gd name="connsiteY14" fmla="*/ 1934633 h 4700693"/>
              <a:gd name="connsiteX15" fmla="*/ 620606 w 8148320"/>
              <a:gd name="connsiteY15" fmla="*/ 1888914 h 4700693"/>
              <a:gd name="connsiteX16" fmla="*/ 645160 w 8148320"/>
              <a:gd name="connsiteY16" fmla="*/ 1595120 h 4700693"/>
              <a:gd name="connsiteX17" fmla="*/ 443655 w 8148320"/>
              <a:gd name="connsiteY17" fmla="*/ 1542627 h 4700693"/>
              <a:gd name="connsiteX18" fmla="*/ 553722 w 8148320"/>
              <a:gd name="connsiteY18" fmla="*/ 1314027 h 4700693"/>
              <a:gd name="connsiteX19" fmla="*/ 773856 w 8148320"/>
              <a:gd name="connsiteY19" fmla="*/ 1347893 h 4700693"/>
              <a:gd name="connsiteX20" fmla="*/ 1247989 w 8148320"/>
              <a:gd name="connsiteY20" fmla="*/ 1246293 h 4700693"/>
              <a:gd name="connsiteX21" fmla="*/ 1586655 w 8148320"/>
              <a:gd name="connsiteY21" fmla="*/ 933027 h 4700693"/>
              <a:gd name="connsiteX22" fmla="*/ 1679789 w 8148320"/>
              <a:gd name="connsiteY22" fmla="*/ 1026160 h 4700693"/>
              <a:gd name="connsiteX23" fmla="*/ 1366522 w 8148320"/>
              <a:gd name="connsiteY23" fmla="*/ 1280161 h 4700693"/>
              <a:gd name="connsiteX24" fmla="*/ 883922 w 8148320"/>
              <a:gd name="connsiteY24" fmla="*/ 1593427 h 4700693"/>
              <a:gd name="connsiteX25" fmla="*/ 782322 w 8148320"/>
              <a:gd name="connsiteY25" fmla="*/ 1822027 h 4700693"/>
              <a:gd name="connsiteX26" fmla="*/ 926254 w 8148320"/>
              <a:gd name="connsiteY26" fmla="*/ 2067561 h 4700693"/>
              <a:gd name="connsiteX27" fmla="*/ 756922 w 8148320"/>
              <a:gd name="connsiteY27" fmla="*/ 2262293 h 4700693"/>
              <a:gd name="connsiteX28" fmla="*/ 612989 w 8148320"/>
              <a:gd name="connsiteY28" fmla="*/ 2270760 h 4700693"/>
              <a:gd name="connsiteX29" fmla="*/ 519855 w 8148320"/>
              <a:gd name="connsiteY29" fmla="*/ 2575560 h 4700693"/>
              <a:gd name="connsiteX30" fmla="*/ 392856 w 8148320"/>
              <a:gd name="connsiteY30" fmla="*/ 2719494 h 4700693"/>
              <a:gd name="connsiteX31" fmla="*/ 528322 w 8148320"/>
              <a:gd name="connsiteY31" fmla="*/ 2778761 h 4700693"/>
              <a:gd name="connsiteX32" fmla="*/ 401322 w 8148320"/>
              <a:gd name="connsiteY32" fmla="*/ 2973493 h 4700693"/>
              <a:gd name="connsiteX33" fmla="*/ 655322 w 8148320"/>
              <a:gd name="connsiteY33" fmla="*/ 3388360 h 4700693"/>
              <a:gd name="connsiteX34" fmla="*/ 816188 w 8148320"/>
              <a:gd name="connsiteY34" fmla="*/ 3456094 h 4700693"/>
              <a:gd name="connsiteX35" fmla="*/ 1087122 w 8148320"/>
              <a:gd name="connsiteY35" fmla="*/ 3659294 h 4700693"/>
              <a:gd name="connsiteX36" fmla="*/ 985521 w 8148320"/>
              <a:gd name="connsiteY36" fmla="*/ 4133428 h 4700693"/>
              <a:gd name="connsiteX37" fmla="*/ 1137922 w 8148320"/>
              <a:gd name="connsiteY37" fmla="*/ 4531360 h 4700693"/>
              <a:gd name="connsiteX38" fmla="*/ 1298789 w 8148320"/>
              <a:gd name="connsiteY38" fmla="*/ 4268894 h 4700693"/>
              <a:gd name="connsiteX39" fmla="*/ 1476588 w 8148320"/>
              <a:gd name="connsiteY39" fmla="*/ 4412827 h 4700693"/>
              <a:gd name="connsiteX40" fmla="*/ 1510455 w 8148320"/>
              <a:gd name="connsiteY40" fmla="*/ 4218094 h 4700693"/>
              <a:gd name="connsiteX41" fmla="*/ 1612055 w 8148320"/>
              <a:gd name="connsiteY41" fmla="*/ 4251960 h 4700693"/>
              <a:gd name="connsiteX42" fmla="*/ 1722122 w 8148320"/>
              <a:gd name="connsiteY42" fmla="*/ 4624494 h 4700693"/>
              <a:gd name="connsiteX43" fmla="*/ 2043856 w 8148320"/>
              <a:gd name="connsiteY43" fmla="*/ 4582160 h 4700693"/>
              <a:gd name="connsiteX44" fmla="*/ 2120055 w 8148320"/>
              <a:gd name="connsiteY44" fmla="*/ 4472094 h 4700693"/>
              <a:gd name="connsiteX45" fmla="*/ 2399456 w 8148320"/>
              <a:gd name="connsiteY45" fmla="*/ 4565227 h 4700693"/>
              <a:gd name="connsiteX46" fmla="*/ 3042921 w 8148320"/>
              <a:gd name="connsiteY46" fmla="*/ 4700693 h 4700693"/>
              <a:gd name="connsiteX47" fmla="*/ 3728722 w 8148320"/>
              <a:gd name="connsiteY47" fmla="*/ 4514427 h 4700693"/>
              <a:gd name="connsiteX48" fmla="*/ 4380655 w 8148320"/>
              <a:gd name="connsiteY48" fmla="*/ 4133427 h 4700693"/>
              <a:gd name="connsiteX49" fmla="*/ 4516122 w 8148320"/>
              <a:gd name="connsiteY49" fmla="*/ 3828628 h 4700693"/>
              <a:gd name="connsiteX50" fmla="*/ 5127413 w 8148320"/>
              <a:gd name="connsiteY50" fmla="*/ 3108960 h 4700693"/>
              <a:gd name="connsiteX51" fmla="*/ 5270500 w 8148320"/>
              <a:gd name="connsiteY51" fmla="*/ 2906607 h 4700693"/>
              <a:gd name="connsiteX52" fmla="*/ 5430520 w 8148320"/>
              <a:gd name="connsiteY52" fmla="*/ 2777067 h 4700693"/>
              <a:gd name="connsiteX53" fmla="*/ 5717540 w 8148320"/>
              <a:gd name="connsiteY53" fmla="*/ 2715260 h 4700693"/>
              <a:gd name="connsiteX54" fmla="*/ 5881793 w 8148320"/>
              <a:gd name="connsiteY54" fmla="*/ 2733887 h 4700693"/>
              <a:gd name="connsiteX55" fmla="*/ 6327986 w 8148320"/>
              <a:gd name="connsiteY55" fmla="*/ 2801621 h 4700693"/>
              <a:gd name="connsiteX56" fmla="*/ 7056967 w 8148320"/>
              <a:gd name="connsiteY56" fmla="*/ 3118274 h 4700693"/>
              <a:gd name="connsiteX57" fmla="*/ 7551420 w 8148320"/>
              <a:gd name="connsiteY57" fmla="*/ 3546687 h 4700693"/>
              <a:gd name="connsiteX58" fmla="*/ 7962053 w 8148320"/>
              <a:gd name="connsiteY58" fmla="*/ 3851487 h 4700693"/>
              <a:gd name="connsiteX59" fmla="*/ 8148320 w 8148320"/>
              <a:gd name="connsiteY59" fmla="*/ 3761741 h 4700693"/>
              <a:gd name="connsiteX60" fmla="*/ 8055185 w 8148320"/>
              <a:gd name="connsiteY60" fmla="*/ 2795694 h 4700693"/>
              <a:gd name="connsiteX61" fmla="*/ 7835054 w 8148320"/>
              <a:gd name="connsiteY61" fmla="*/ 2558626 h 4700693"/>
              <a:gd name="connsiteX62" fmla="*/ 7530254 w 8148320"/>
              <a:gd name="connsiteY62" fmla="*/ 1627294 h 4700693"/>
              <a:gd name="connsiteX63" fmla="*/ 7259320 w 8148320"/>
              <a:gd name="connsiteY63" fmla="*/ 1441027 h 4700693"/>
              <a:gd name="connsiteX64" fmla="*/ 7208522 w 8148320"/>
              <a:gd name="connsiteY64" fmla="*/ 1060027 h 4700693"/>
              <a:gd name="connsiteX65" fmla="*/ 6833447 w 8148320"/>
              <a:gd name="connsiteY65" fmla="*/ 601134 h 4700693"/>
              <a:gd name="connsiteX66" fmla="*/ 6370320 w 8148320"/>
              <a:gd name="connsiteY66" fmla="*/ 92287 h 4700693"/>
              <a:gd name="connsiteX67" fmla="*/ 6172200 w 8148320"/>
              <a:gd name="connsiteY67" fmla="*/ 215900 h 4700693"/>
              <a:gd name="connsiteX68" fmla="*/ 5991014 w 8148320"/>
              <a:gd name="connsiteY68" fmla="*/ 308187 h 4700693"/>
              <a:gd name="connsiteX69" fmla="*/ 5868247 w 8148320"/>
              <a:gd name="connsiteY69" fmla="*/ 178647 h 4700693"/>
              <a:gd name="connsiteX70" fmla="*/ 5720080 w 8148320"/>
              <a:gd name="connsiteY70" fmla="*/ 239607 h 4700693"/>
              <a:gd name="connsiteX71" fmla="*/ 5186680 w 8148320"/>
              <a:gd name="connsiteY71" fmla="*/ 800100 h 4700693"/>
              <a:gd name="connsiteX72" fmla="*/ 4730326 w 8148320"/>
              <a:gd name="connsiteY72" fmla="*/ 574040 h 4700693"/>
              <a:gd name="connsiteX73" fmla="*/ 4417060 w 8148320"/>
              <a:gd name="connsiteY73" fmla="*/ 425027 h 4700693"/>
              <a:gd name="connsiteX74" fmla="*/ 4117340 w 8148320"/>
              <a:gd name="connsiteY74" fmla="*/ 483447 h 4700693"/>
              <a:gd name="connsiteX75" fmla="*/ 3780366 w 8148320"/>
              <a:gd name="connsiteY75" fmla="*/ 101601 h 4700693"/>
              <a:gd name="connsiteX76" fmla="*/ 3202940 w 8148320"/>
              <a:gd name="connsiteY76" fmla="*/ 199813 h 4700693"/>
              <a:gd name="connsiteX77" fmla="*/ 3032760 w 8148320"/>
              <a:gd name="connsiteY77" fmla="*/ 225213 h 4700693"/>
              <a:gd name="connsiteX78" fmla="*/ 2913380 w 8148320"/>
              <a:gd name="connsiteY78" fmla="*/ 47414 h 4700693"/>
              <a:gd name="connsiteX79" fmla="*/ 2597573 w 8148320"/>
              <a:gd name="connsiteY79" fmla="*/ 66041 h 4700693"/>
              <a:gd name="connsiteX0" fmla="*/ 2597573 w 8148320"/>
              <a:gd name="connsiteY0" fmla="*/ 66041 h 4700693"/>
              <a:gd name="connsiteX1" fmla="*/ 2355427 w 8148320"/>
              <a:gd name="connsiteY1" fmla="*/ 6774 h 4700693"/>
              <a:gd name="connsiteX2" fmla="*/ 2143760 w 8148320"/>
              <a:gd name="connsiteY2" fmla="*/ 132927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115994 w 8148320"/>
              <a:gd name="connsiteY12" fmla="*/ 2127674 h 4700693"/>
              <a:gd name="connsiteX13" fmla="*/ 261620 w 8148320"/>
              <a:gd name="connsiteY13" fmla="*/ 2368974 h 4700693"/>
              <a:gd name="connsiteX14" fmla="*/ 540173 w 8148320"/>
              <a:gd name="connsiteY14" fmla="*/ 1934633 h 4700693"/>
              <a:gd name="connsiteX15" fmla="*/ 620606 w 8148320"/>
              <a:gd name="connsiteY15" fmla="*/ 1888914 h 4700693"/>
              <a:gd name="connsiteX16" fmla="*/ 645160 w 8148320"/>
              <a:gd name="connsiteY16" fmla="*/ 1595120 h 4700693"/>
              <a:gd name="connsiteX17" fmla="*/ 443655 w 8148320"/>
              <a:gd name="connsiteY17" fmla="*/ 1542627 h 4700693"/>
              <a:gd name="connsiteX18" fmla="*/ 553722 w 8148320"/>
              <a:gd name="connsiteY18" fmla="*/ 1314027 h 4700693"/>
              <a:gd name="connsiteX19" fmla="*/ 773856 w 8148320"/>
              <a:gd name="connsiteY19" fmla="*/ 1347893 h 4700693"/>
              <a:gd name="connsiteX20" fmla="*/ 1247989 w 8148320"/>
              <a:gd name="connsiteY20" fmla="*/ 1246293 h 4700693"/>
              <a:gd name="connsiteX21" fmla="*/ 1586655 w 8148320"/>
              <a:gd name="connsiteY21" fmla="*/ 933027 h 4700693"/>
              <a:gd name="connsiteX22" fmla="*/ 1679789 w 8148320"/>
              <a:gd name="connsiteY22" fmla="*/ 1026160 h 4700693"/>
              <a:gd name="connsiteX23" fmla="*/ 1366522 w 8148320"/>
              <a:gd name="connsiteY23" fmla="*/ 1280161 h 4700693"/>
              <a:gd name="connsiteX24" fmla="*/ 883922 w 8148320"/>
              <a:gd name="connsiteY24" fmla="*/ 1593427 h 4700693"/>
              <a:gd name="connsiteX25" fmla="*/ 782322 w 8148320"/>
              <a:gd name="connsiteY25" fmla="*/ 1822027 h 4700693"/>
              <a:gd name="connsiteX26" fmla="*/ 926254 w 8148320"/>
              <a:gd name="connsiteY26" fmla="*/ 2067561 h 4700693"/>
              <a:gd name="connsiteX27" fmla="*/ 756922 w 8148320"/>
              <a:gd name="connsiteY27" fmla="*/ 2262293 h 4700693"/>
              <a:gd name="connsiteX28" fmla="*/ 612989 w 8148320"/>
              <a:gd name="connsiteY28" fmla="*/ 2270760 h 4700693"/>
              <a:gd name="connsiteX29" fmla="*/ 519855 w 8148320"/>
              <a:gd name="connsiteY29" fmla="*/ 2575560 h 4700693"/>
              <a:gd name="connsiteX30" fmla="*/ 392856 w 8148320"/>
              <a:gd name="connsiteY30" fmla="*/ 2719494 h 4700693"/>
              <a:gd name="connsiteX31" fmla="*/ 528322 w 8148320"/>
              <a:gd name="connsiteY31" fmla="*/ 2778761 h 4700693"/>
              <a:gd name="connsiteX32" fmla="*/ 401322 w 8148320"/>
              <a:gd name="connsiteY32" fmla="*/ 2973493 h 4700693"/>
              <a:gd name="connsiteX33" fmla="*/ 655322 w 8148320"/>
              <a:gd name="connsiteY33" fmla="*/ 3388360 h 4700693"/>
              <a:gd name="connsiteX34" fmla="*/ 816188 w 8148320"/>
              <a:gd name="connsiteY34" fmla="*/ 3456094 h 4700693"/>
              <a:gd name="connsiteX35" fmla="*/ 1087122 w 8148320"/>
              <a:gd name="connsiteY35" fmla="*/ 3659294 h 4700693"/>
              <a:gd name="connsiteX36" fmla="*/ 985521 w 8148320"/>
              <a:gd name="connsiteY36" fmla="*/ 4133428 h 4700693"/>
              <a:gd name="connsiteX37" fmla="*/ 1137922 w 8148320"/>
              <a:gd name="connsiteY37" fmla="*/ 4531360 h 4700693"/>
              <a:gd name="connsiteX38" fmla="*/ 1298789 w 8148320"/>
              <a:gd name="connsiteY38" fmla="*/ 4268894 h 4700693"/>
              <a:gd name="connsiteX39" fmla="*/ 1476588 w 8148320"/>
              <a:gd name="connsiteY39" fmla="*/ 4412827 h 4700693"/>
              <a:gd name="connsiteX40" fmla="*/ 1510455 w 8148320"/>
              <a:gd name="connsiteY40" fmla="*/ 4218094 h 4700693"/>
              <a:gd name="connsiteX41" fmla="*/ 1612055 w 8148320"/>
              <a:gd name="connsiteY41" fmla="*/ 4251960 h 4700693"/>
              <a:gd name="connsiteX42" fmla="*/ 1722122 w 8148320"/>
              <a:gd name="connsiteY42" fmla="*/ 4624494 h 4700693"/>
              <a:gd name="connsiteX43" fmla="*/ 2043856 w 8148320"/>
              <a:gd name="connsiteY43" fmla="*/ 4582160 h 4700693"/>
              <a:gd name="connsiteX44" fmla="*/ 2120055 w 8148320"/>
              <a:gd name="connsiteY44" fmla="*/ 4472094 h 4700693"/>
              <a:gd name="connsiteX45" fmla="*/ 2399456 w 8148320"/>
              <a:gd name="connsiteY45" fmla="*/ 4565227 h 4700693"/>
              <a:gd name="connsiteX46" fmla="*/ 3042921 w 8148320"/>
              <a:gd name="connsiteY46" fmla="*/ 4700693 h 4700693"/>
              <a:gd name="connsiteX47" fmla="*/ 3728722 w 8148320"/>
              <a:gd name="connsiteY47" fmla="*/ 4514427 h 4700693"/>
              <a:gd name="connsiteX48" fmla="*/ 4380655 w 8148320"/>
              <a:gd name="connsiteY48" fmla="*/ 4133427 h 4700693"/>
              <a:gd name="connsiteX49" fmla="*/ 4516122 w 8148320"/>
              <a:gd name="connsiteY49" fmla="*/ 3828628 h 4700693"/>
              <a:gd name="connsiteX50" fmla="*/ 5127413 w 8148320"/>
              <a:gd name="connsiteY50" fmla="*/ 3108960 h 4700693"/>
              <a:gd name="connsiteX51" fmla="*/ 5270500 w 8148320"/>
              <a:gd name="connsiteY51" fmla="*/ 2906607 h 4700693"/>
              <a:gd name="connsiteX52" fmla="*/ 5430520 w 8148320"/>
              <a:gd name="connsiteY52" fmla="*/ 2777067 h 4700693"/>
              <a:gd name="connsiteX53" fmla="*/ 5717540 w 8148320"/>
              <a:gd name="connsiteY53" fmla="*/ 2715260 h 4700693"/>
              <a:gd name="connsiteX54" fmla="*/ 5881793 w 8148320"/>
              <a:gd name="connsiteY54" fmla="*/ 2733887 h 4700693"/>
              <a:gd name="connsiteX55" fmla="*/ 6327986 w 8148320"/>
              <a:gd name="connsiteY55" fmla="*/ 2801621 h 4700693"/>
              <a:gd name="connsiteX56" fmla="*/ 7056967 w 8148320"/>
              <a:gd name="connsiteY56" fmla="*/ 3118274 h 4700693"/>
              <a:gd name="connsiteX57" fmla="*/ 7551420 w 8148320"/>
              <a:gd name="connsiteY57" fmla="*/ 3546687 h 4700693"/>
              <a:gd name="connsiteX58" fmla="*/ 7962053 w 8148320"/>
              <a:gd name="connsiteY58" fmla="*/ 3851487 h 4700693"/>
              <a:gd name="connsiteX59" fmla="*/ 8148320 w 8148320"/>
              <a:gd name="connsiteY59" fmla="*/ 3761741 h 4700693"/>
              <a:gd name="connsiteX60" fmla="*/ 8055185 w 8148320"/>
              <a:gd name="connsiteY60" fmla="*/ 2795694 h 4700693"/>
              <a:gd name="connsiteX61" fmla="*/ 7835054 w 8148320"/>
              <a:gd name="connsiteY61" fmla="*/ 2558626 h 4700693"/>
              <a:gd name="connsiteX62" fmla="*/ 7530254 w 8148320"/>
              <a:gd name="connsiteY62" fmla="*/ 1627294 h 4700693"/>
              <a:gd name="connsiteX63" fmla="*/ 7259320 w 8148320"/>
              <a:gd name="connsiteY63" fmla="*/ 1441027 h 4700693"/>
              <a:gd name="connsiteX64" fmla="*/ 7208522 w 8148320"/>
              <a:gd name="connsiteY64" fmla="*/ 1060027 h 4700693"/>
              <a:gd name="connsiteX65" fmla="*/ 6833447 w 8148320"/>
              <a:gd name="connsiteY65" fmla="*/ 601134 h 4700693"/>
              <a:gd name="connsiteX66" fmla="*/ 6370320 w 8148320"/>
              <a:gd name="connsiteY66" fmla="*/ 92287 h 4700693"/>
              <a:gd name="connsiteX67" fmla="*/ 6172200 w 8148320"/>
              <a:gd name="connsiteY67" fmla="*/ 215900 h 4700693"/>
              <a:gd name="connsiteX68" fmla="*/ 5991014 w 8148320"/>
              <a:gd name="connsiteY68" fmla="*/ 308187 h 4700693"/>
              <a:gd name="connsiteX69" fmla="*/ 5868247 w 8148320"/>
              <a:gd name="connsiteY69" fmla="*/ 178647 h 4700693"/>
              <a:gd name="connsiteX70" fmla="*/ 5720080 w 8148320"/>
              <a:gd name="connsiteY70" fmla="*/ 239607 h 4700693"/>
              <a:gd name="connsiteX71" fmla="*/ 5186681 w 8148320"/>
              <a:gd name="connsiteY71" fmla="*/ 749303 h 4700693"/>
              <a:gd name="connsiteX72" fmla="*/ 4730326 w 8148320"/>
              <a:gd name="connsiteY72" fmla="*/ 574040 h 4700693"/>
              <a:gd name="connsiteX73" fmla="*/ 4417060 w 8148320"/>
              <a:gd name="connsiteY73" fmla="*/ 425027 h 4700693"/>
              <a:gd name="connsiteX74" fmla="*/ 4117340 w 8148320"/>
              <a:gd name="connsiteY74" fmla="*/ 483447 h 4700693"/>
              <a:gd name="connsiteX75" fmla="*/ 3780366 w 8148320"/>
              <a:gd name="connsiteY75" fmla="*/ 101601 h 4700693"/>
              <a:gd name="connsiteX76" fmla="*/ 3202940 w 8148320"/>
              <a:gd name="connsiteY76" fmla="*/ 199813 h 4700693"/>
              <a:gd name="connsiteX77" fmla="*/ 3032760 w 8148320"/>
              <a:gd name="connsiteY77" fmla="*/ 225213 h 4700693"/>
              <a:gd name="connsiteX78" fmla="*/ 2913380 w 8148320"/>
              <a:gd name="connsiteY78" fmla="*/ 47414 h 4700693"/>
              <a:gd name="connsiteX79" fmla="*/ 2597573 w 8148320"/>
              <a:gd name="connsiteY79" fmla="*/ 66041 h 4700693"/>
              <a:gd name="connsiteX0" fmla="*/ 2597573 w 8148320"/>
              <a:gd name="connsiteY0" fmla="*/ 66041 h 4700693"/>
              <a:gd name="connsiteX1" fmla="*/ 2355427 w 8148320"/>
              <a:gd name="connsiteY1" fmla="*/ 6774 h 4700693"/>
              <a:gd name="connsiteX2" fmla="*/ 2143760 w 8148320"/>
              <a:gd name="connsiteY2" fmla="*/ 132927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115994 w 8148320"/>
              <a:gd name="connsiteY12" fmla="*/ 2127674 h 4700693"/>
              <a:gd name="connsiteX13" fmla="*/ 261620 w 8148320"/>
              <a:gd name="connsiteY13" fmla="*/ 2368974 h 4700693"/>
              <a:gd name="connsiteX14" fmla="*/ 540173 w 8148320"/>
              <a:gd name="connsiteY14" fmla="*/ 1934633 h 4700693"/>
              <a:gd name="connsiteX15" fmla="*/ 620606 w 8148320"/>
              <a:gd name="connsiteY15" fmla="*/ 1888914 h 4700693"/>
              <a:gd name="connsiteX16" fmla="*/ 645160 w 8148320"/>
              <a:gd name="connsiteY16" fmla="*/ 1595120 h 4700693"/>
              <a:gd name="connsiteX17" fmla="*/ 443655 w 8148320"/>
              <a:gd name="connsiteY17" fmla="*/ 1542627 h 4700693"/>
              <a:gd name="connsiteX18" fmla="*/ 553722 w 8148320"/>
              <a:gd name="connsiteY18" fmla="*/ 1314027 h 4700693"/>
              <a:gd name="connsiteX19" fmla="*/ 773856 w 8148320"/>
              <a:gd name="connsiteY19" fmla="*/ 1347893 h 4700693"/>
              <a:gd name="connsiteX20" fmla="*/ 1247989 w 8148320"/>
              <a:gd name="connsiteY20" fmla="*/ 1246293 h 4700693"/>
              <a:gd name="connsiteX21" fmla="*/ 1586655 w 8148320"/>
              <a:gd name="connsiteY21" fmla="*/ 933027 h 4700693"/>
              <a:gd name="connsiteX22" fmla="*/ 1679789 w 8148320"/>
              <a:gd name="connsiteY22" fmla="*/ 1026160 h 4700693"/>
              <a:gd name="connsiteX23" fmla="*/ 1366522 w 8148320"/>
              <a:gd name="connsiteY23" fmla="*/ 1280161 h 4700693"/>
              <a:gd name="connsiteX24" fmla="*/ 883922 w 8148320"/>
              <a:gd name="connsiteY24" fmla="*/ 1593427 h 4700693"/>
              <a:gd name="connsiteX25" fmla="*/ 782322 w 8148320"/>
              <a:gd name="connsiteY25" fmla="*/ 1822027 h 4700693"/>
              <a:gd name="connsiteX26" fmla="*/ 926254 w 8148320"/>
              <a:gd name="connsiteY26" fmla="*/ 2067561 h 4700693"/>
              <a:gd name="connsiteX27" fmla="*/ 756922 w 8148320"/>
              <a:gd name="connsiteY27" fmla="*/ 2262293 h 4700693"/>
              <a:gd name="connsiteX28" fmla="*/ 612989 w 8148320"/>
              <a:gd name="connsiteY28" fmla="*/ 2270760 h 4700693"/>
              <a:gd name="connsiteX29" fmla="*/ 519855 w 8148320"/>
              <a:gd name="connsiteY29" fmla="*/ 2575560 h 4700693"/>
              <a:gd name="connsiteX30" fmla="*/ 392856 w 8148320"/>
              <a:gd name="connsiteY30" fmla="*/ 2719494 h 4700693"/>
              <a:gd name="connsiteX31" fmla="*/ 528322 w 8148320"/>
              <a:gd name="connsiteY31" fmla="*/ 2778761 h 4700693"/>
              <a:gd name="connsiteX32" fmla="*/ 401322 w 8148320"/>
              <a:gd name="connsiteY32" fmla="*/ 2973493 h 4700693"/>
              <a:gd name="connsiteX33" fmla="*/ 655322 w 8148320"/>
              <a:gd name="connsiteY33" fmla="*/ 3388360 h 4700693"/>
              <a:gd name="connsiteX34" fmla="*/ 816188 w 8148320"/>
              <a:gd name="connsiteY34" fmla="*/ 3456094 h 4700693"/>
              <a:gd name="connsiteX35" fmla="*/ 1087122 w 8148320"/>
              <a:gd name="connsiteY35" fmla="*/ 3659294 h 4700693"/>
              <a:gd name="connsiteX36" fmla="*/ 985521 w 8148320"/>
              <a:gd name="connsiteY36" fmla="*/ 4133428 h 4700693"/>
              <a:gd name="connsiteX37" fmla="*/ 1137922 w 8148320"/>
              <a:gd name="connsiteY37" fmla="*/ 4531360 h 4700693"/>
              <a:gd name="connsiteX38" fmla="*/ 1298789 w 8148320"/>
              <a:gd name="connsiteY38" fmla="*/ 4268894 h 4700693"/>
              <a:gd name="connsiteX39" fmla="*/ 1476588 w 8148320"/>
              <a:gd name="connsiteY39" fmla="*/ 4412827 h 4700693"/>
              <a:gd name="connsiteX40" fmla="*/ 1510455 w 8148320"/>
              <a:gd name="connsiteY40" fmla="*/ 4218094 h 4700693"/>
              <a:gd name="connsiteX41" fmla="*/ 1612055 w 8148320"/>
              <a:gd name="connsiteY41" fmla="*/ 4251960 h 4700693"/>
              <a:gd name="connsiteX42" fmla="*/ 1722122 w 8148320"/>
              <a:gd name="connsiteY42" fmla="*/ 4624494 h 4700693"/>
              <a:gd name="connsiteX43" fmla="*/ 2043856 w 8148320"/>
              <a:gd name="connsiteY43" fmla="*/ 4582160 h 4700693"/>
              <a:gd name="connsiteX44" fmla="*/ 2120055 w 8148320"/>
              <a:gd name="connsiteY44" fmla="*/ 4472094 h 4700693"/>
              <a:gd name="connsiteX45" fmla="*/ 2399456 w 8148320"/>
              <a:gd name="connsiteY45" fmla="*/ 4565227 h 4700693"/>
              <a:gd name="connsiteX46" fmla="*/ 3042921 w 8148320"/>
              <a:gd name="connsiteY46" fmla="*/ 4700693 h 4700693"/>
              <a:gd name="connsiteX47" fmla="*/ 3728722 w 8148320"/>
              <a:gd name="connsiteY47" fmla="*/ 4514427 h 4700693"/>
              <a:gd name="connsiteX48" fmla="*/ 4380655 w 8148320"/>
              <a:gd name="connsiteY48" fmla="*/ 4133427 h 4700693"/>
              <a:gd name="connsiteX49" fmla="*/ 4516122 w 8148320"/>
              <a:gd name="connsiteY49" fmla="*/ 3828628 h 4700693"/>
              <a:gd name="connsiteX50" fmla="*/ 5127413 w 8148320"/>
              <a:gd name="connsiteY50" fmla="*/ 3108960 h 4700693"/>
              <a:gd name="connsiteX51" fmla="*/ 5270500 w 8148320"/>
              <a:gd name="connsiteY51" fmla="*/ 2906607 h 4700693"/>
              <a:gd name="connsiteX52" fmla="*/ 5430520 w 8148320"/>
              <a:gd name="connsiteY52" fmla="*/ 2777067 h 4700693"/>
              <a:gd name="connsiteX53" fmla="*/ 5717540 w 8148320"/>
              <a:gd name="connsiteY53" fmla="*/ 2715260 h 4700693"/>
              <a:gd name="connsiteX54" fmla="*/ 5881793 w 8148320"/>
              <a:gd name="connsiteY54" fmla="*/ 2733887 h 4700693"/>
              <a:gd name="connsiteX55" fmla="*/ 6327986 w 8148320"/>
              <a:gd name="connsiteY55" fmla="*/ 2801621 h 4700693"/>
              <a:gd name="connsiteX56" fmla="*/ 7056967 w 8148320"/>
              <a:gd name="connsiteY56" fmla="*/ 3118274 h 4700693"/>
              <a:gd name="connsiteX57" fmla="*/ 7551420 w 8148320"/>
              <a:gd name="connsiteY57" fmla="*/ 3546687 h 4700693"/>
              <a:gd name="connsiteX58" fmla="*/ 7962053 w 8148320"/>
              <a:gd name="connsiteY58" fmla="*/ 3851487 h 4700693"/>
              <a:gd name="connsiteX59" fmla="*/ 8148320 w 8148320"/>
              <a:gd name="connsiteY59" fmla="*/ 3761741 h 4700693"/>
              <a:gd name="connsiteX60" fmla="*/ 8055185 w 8148320"/>
              <a:gd name="connsiteY60" fmla="*/ 2795694 h 4700693"/>
              <a:gd name="connsiteX61" fmla="*/ 7835054 w 8148320"/>
              <a:gd name="connsiteY61" fmla="*/ 2558626 h 4700693"/>
              <a:gd name="connsiteX62" fmla="*/ 7530254 w 8148320"/>
              <a:gd name="connsiteY62" fmla="*/ 1627294 h 4700693"/>
              <a:gd name="connsiteX63" fmla="*/ 7259320 w 8148320"/>
              <a:gd name="connsiteY63" fmla="*/ 1441027 h 4700693"/>
              <a:gd name="connsiteX64" fmla="*/ 7208522 w 8148320"/>
              <a:gd name="connsiteY64" fmla="*/ 1060027 h 4700693"/>
              <a:gd name="connsiteX65" fmla="*/ 6833447 w 8148320"/>
              <a:gd name="connsiteY65" fmla="*/ 601134 h 4700693"/>
              <a:gd name="connsiteX66" fmla="*/ 6370320 w 8148320"/>
              <a:gd name="connsiteY66" fmla="*/ 92287 h 4700693"/>
              <a:gd name="connsiteX67" fmla="*/ 6172200 w 8148320"/>
              <a:gd name="connsiteY67" fmla="*/ 215900 h 4700693"/>
              <a:gd name="connsiteX68" fmla="*/ 5991014 w 8148320"/>
              <a:gd name="connsiteY68" fmla="*/ 308187 h 4700693"/>
              <a:gd name="connsiteX69" fmla="*/ 5868247 w 8148320"/>
              <a:gd name="connsiteY69" fmla="*/ 178647 h 4700693"/>
              <a:gd name="connsiteX70" fmla="*/ 5720080 w 8148320"/>
              <a:gd name="connsiteY70" fmla="*/ 239607 h 4700693"/>
              <a:gd name="connsiteX71" fmla="*/ 5186681 w 8148320"/>
              <a:gd name="connsiteY71" fmla="*/ 749303 h 4700693"/>
              <a:gd name="connsiteX72" fmla="*/ 4730326 w 8148320"/>
              <a:gd name="connsiteY72" fmla="*/ 574040 h 4700693"/>
              <a:gd name="connsiteX73" fmla="*/ 4417060 w 8148320"/>
              <a:gd name="connsiteY73" fmla="*/ 425027 h 4700693"/>
              <a:gd name="connsiteX74" fmla="*/ 4117340 w 8148320"/>
              <a:gd name="connsiteY74" fmla="*/ 483447 h 4700693"/>
              <a:gd name="connsiteX75" fmla="*/ 3780366 w 8148320"/>
              <a:gd name="connsiteY75" fmla="*/ 101601 h 4700693"/>
              <a:gd name="connsiteX76" fmla="*/ 3202940 w 8148320"/>
              <a:gd name="connsiteY76" fmla="*/ 199813 h 4700693"/>
              <a:gd name="connsiteX77" fmla="*/ 3032760 w 8148320"/>
              <a:gd name="connsiteY77" fmla="*/ 225213 h 4700693"/>
              <a:gd name="connsiteX78" fmla="*/ 2913380 w 8148320"/>
              <a:gd name="connsiteY78" fmla="*/ 47414 h 4700693"/>
              <a:gd name="connsiteX79" fmla="*/ 2597573 w 8148320"/>
              <a:gd name="connsiteY79" fmla="*/ 66041 h 4700693"/>
              <a:gd name="connsiteX0" fmla="*/ 2597573 w 8148320"/>
              <a:gd name="connsiteY0" fmla="*/ 66041 h 4700693"/>
              <a:gd name="connsiteX1" fmla="*/ 2355427 w 8148320"/>
              <a:gd name="connsiteY1" fmla="*/ 6774 h 4700693"/>
              <a:gd name="connsiteX2" fmla="*/ 2143760 w 8148320"/>
              <a:gd name="connsiteY2" fmla="*/ 132927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115994 w 8148320"/>
              <a:gd name="connsiteY12" fmla="*/ 2127674 h 4700693"/>
              <a:gd name="connsiteX13" fmla="*/ 261620 w 8148320"/>
              <a:gd name="connsiteY13" fmla="*/ 2368974 h 4700693"/>
              <a:gd name="connsiteX14" fmla="*/ 540173 w 8148320"/>
              <a:gd name="connsiteY14" fmla="*/ 1934633 h 4700693"/>
              <a:gd name="connsiteX15" fmla="*/ 620606 w 8148320"/>
              <a:gd name="connsiteY15" fmla="*/ 1888914 h 4700693"/>
              <a:gd name="connsiteX16" fmla="*/ 645160 w 8148320"/>
              <a:gd name="connsiteY16" fmla="*/ 1595120 h 4700693"/>
              <a:gd name="connsiteX17" fmla="*/ 443655 w 8148320"/>
              <a:gd name="connsiteY17" fmla="*/ 1542627 h 4700693"/>
              <a:gd name="connsiteX18" fmla="*/ 553722 w 8148320"/>
              <a:gd name="connsiteY18" fmla="*/ 1314027 h 4700693"/>
              <a:gd name="connsiteX19" fmla="*/ 773856 w 8148320"/>
              <a:gd name="connsiteY19" fmla="*/ 1347893 h 4700693"/>
              <a:gd name="connsiteX20" fmla="*/ 1247989 w 8148320"/>
              <a:gd name="connsiteY20" fmla="*/ 1246293 h 4700693"/>
              <a:gd name="connsiteX21" fmla="*/ 1586655 w 8148320"/>
              <a:gd name="connsiteY21" fmla="*/ 933027 h 4700693"/>
              <a:gd name="connsiteX22" fmla="*/ 1679789 w 8148320"/>
              <a:gd name="connsiteY22" fmla="*/ 1026160 h 4700693"/>
              <a:gd name="connsiteX23" fmla="*/ 1366522 w 8148320"/>
              <a:gd name="connsiteY23" fmla="*/ 1280161 h 4700693"/>
              <a:gd name="connsiteX24" fmla="*/ 883922 w 8148320"/>
              <a:gd name="connsiteY24" fmla="*/ 1593427 h 4700693"/>
              <a:gd name="connsiteX25" fmla="*/ 782322 w 8148320"/>
              <a:gd name="connsiteY25" fmla="*/ 1822027 h 4700693"/>
              <a:gd name="connsiteX26" fmla="*/ 926254 w 8148320"/>
              <a:gd name="connsiteY26" fmla="*/ 2067561 h 4700693"/>
              <a:gd name="connsiteX27" fmla="*/ 756922 w 8148320"/>
              <a:gd name="connsiteY27" fmla="*/ 2262293 h 4700693"/>
              <a:gd name="connsiteX28" fmla="*/ 612989 w 8148320"/>
              <a:gd name="connsiteY28" fmla="*/ 2270760 h 4700693"/>
              <a:gd name="connsiteX29" fmla="*/ 519855 w 8148320"/>
              <a:gd name="connsiteY29" fmla="*/ 2575560 h 4700693"/>
              <a:gd name="connsiteX30" fmla="*/ 392856 w 8148320"/>
              <a:gd name="connsiteY30" fmla="*/ 2719494 h 4700693"/>
              <a:gd name="connsiteX31" fmla="*/ 528322 w 8148320"/>
              <a:gd name="connsiteY31" fmla="*/ 2778761 h 4700693"/>
              <a:gd name="connsiteX32" fmla="*/ 401322 w 8148320"/>
              <a:gd name="connsiteY32" fmla="*/ 2973493 h 4700693"/>
              <a:gd name="connsiteX33" fmla="*/ 655322 w 8148320"/>
              <a:gd name="connsiteY33" fmla="*/ 3388360 h 4700693"/>
              <a:gd name="connsiteX34" fmla="*/ 816188 w 8148320"/>
              <a:gd name="connsiteY34" fmla="*/ 3456094 h 4700693"/>
              <a:gd name="connsiteX35" fmla="*/ 1087122 w 8148320"/>
              <a:gd name="connsiteY35" fmla="*/ 3659294 h 4700693"/>
              <a:gd name="connsiteX36" fmla="*/ 985521 w 8148320"/>
              <a:gd name="connsiteY36" fmla="*/ 4133428 h 4700693"/>
              <a:gd name="connsiteX37" fmla="*/ 1137922 w 8148320"/>
              <a:gd name="connsiteY37" fmla="*/ 4531360 h 4700693"/>
              <a:gd name="connsiteX38" fmla="*/ 1298789 w 8148320"/>
              <a:gd name="connsiteY38" fmla="*/ 4268894 h 4700693"/>
              <a:gd name="connsiteX39" fmla="*/ 1476588 w 8148320"/>
              <a:gd name="connsiteY39" fmla="*/ 4412827 h 4700693"/>
              <a:gd name="connsiteX40" fmla="*/ 1510455 w 8148320"/>
              <a:gd name="connsiteY40" fmla="*/ 4218094 h 4700693"/>
              <a:gd name="connsiteX41" fmla="*/ 1612055 w 8148320"/>
              <a:gd name="connsiteY41" fmla="*/ 4251960 h 4700693"/>
              <a:gd name="connsiteX42" fmla="*/ 1722122 w 8148320"/>
              <a:gd name="connsiteY42" fmla="*/ 4624494 h 4700693"/>
              <a:gd name="connsiteX43" fmla="*/ 2043856 w 8148320"/>
              <a:gd name="connsiteY43" fmla="*/ 4582160 h 4700693"/>
              <a:gd name="connsiteX44" fmla="*/ 2120055 w 8148320"/>
              <a:gd name="connsiteY44" fmla="*/ 4472094 h 4700693"/>
              <a:gd name="connsiteX45" fmla="*/ 2399456 w 8148320"/>
              <a:gd name="connsiteY45" fmla="*/ 4565227 h 4700693"/>
              <a:gd name="connsiteX46" fmla="*/ 3042921 w 8148320"/>
              <a:gd name="connsiteY46" fmla="*/ 4700693 h 4700693"/>
              <a:gd name="connsiteX47" fmla="*/ 3728722 w 8148320"/>
              <a:gd name="connsiteY47" fmla="*/ 4514427 h 4700693"/>
              <a:gd name="connsiteX48" fmla="*/ 4380655 w 8148320"/>
              <a:gd name="connsiteY48" fmla="*/ 4133427 h 4700693"/>
              <a:gd name="connsiteX49" fmla="*/ 4516122 w 8148320"/>
              <a:gd name="connsiteY49" fmla="*/ 3828628 h 4700693"/>
              <a:gd name="connsiteX50" fmla="*/ 5127413 w 8148320"/>
              <a:gd name="connsiteY50" fmla="*/ 3108960 h 4700693"/>
              <a:gd name="connsiteX51" fmla="*/ 5270500 w 8148320"/>
              <a:gd name="connsiteY51" fmla="*/ 2906607 h 4700693"/>
              <a:gd name="connsiteX52" fmla="*/ 5430520 w 8148320"/>
              <a:gd name="connsiteY52" fmla="*/ 2777067 h 4700693"/>
              <a:gd name="connsiteX53" fmla="*/ 5717540 w 8148320"/>
              <a:gd name="connsiteY53" fmla="*/ 2715260 h 4700693"/>
              <a:gd name="connsiteX54" fmla="*/ 5881793 w 8148320"/>
              <a:gd name="connsiteY54" fmla="*/ 2733887 h 4700693"/>
              <a:gd name="connsiteX55" fmla="*/ 6327986 w 8148320"/>
              <a:gd name="connsiteY55" fmla="*/ 2801621 h 4700693"/>
              <a:gd name="connsiteX56" fmla="*/ 7056967 w 8148320"/>
              <a:gd name="connsiteY56" fmla="*/ 3118274 h 4700693"/>
              <a:gd name="connsiteX57" fmla="*/ 7551420 w 8148320"/>
              <a:gd name="connsiteY57" fmla="*/ 3546687 h 4700693"/>
              <a:gd name="connsiteX58" fmla="*/ 7962053 w 8148320"/>
              <a:gd name="connsiteY58" fmla="*/ 3851487 h 4700693"/>
              <a:gd name="connsiteX59" fmla="*/ 8148320 w 8148320"/>
              <a:gd name="connsiteY59" fmla="*/ 3761741 h 4700693"/>
              <a:gd name="connsiteX60" fmla="*/ 8055185 w 8148320"/>
              <a:gd name="connsiteY60" fmla="*/ 2795694 h 4700693"/>
              <a:gd name="connsiteX61" fmla="*/ 7835054 w 8148320"/>
              <a:gd name="connsiteY61" fmla="*/ 2558626 h 4700693"/>
              <a:gd name="connsiteX62" fmla="*/ 7530254 w 8148320"/>
              <a:gd name="connsiteY62" fmla="*/ 1627294 h 4700693"/>
              <a:gd name="connsiteX63" fmla="*/ 7259320 w 8148320"/>
              <a:gd name="connsiteY63" fmla="*/ 1441027 h 4700693"/>
              <a:gd name="connsiteX64" fmla="*/ 7208522 w 8148320"/>
              <a:gd name="connsiteY64" fmla="*/ 1060027 h 4700693"/>
              <a:gd name="connsiteX65" fmla="*/ 6833447 w 8148320"/>
              <a:gd name="connsiteY65" fmla="*/ 601134 h 4700693"/>
              <a:gd name="connsiteX66" fmla="*/ 6370320 w 8148320"/>
              <a:gd name="connsiteY66" fmla="*/ 92287 h 4700693"/>
              <a:gd name="connsiteX67" fmla="*/ 6172200 w 8148320"/>
              <a:gd name="connsiteY67" fmla="*/ 215900 h 4700693"/>
              <a:gd name="connsiteX68" fmla="*/ 5991014 w 8148320"/>
              <a:gd name="connsiteY68" fmla="*/ 308187 h 4700693"/>
              <a:gd name="connsiteX69" fmla="*/ 5868247 w 8148320"/>
              <a:gd name="connsiteY69" fmla="*/ 178647 h 4700693"/>
              <a:gd name="connsiteX70" fmla="*/ 5720080 w 8148320"/>
              <a:gd name="connsiteY70" fmla="*/ 239607 h 4700693"/>
              <a:gd name="connsiteX71" fmla="*/ 5186681 w 8148320"/>
              <a:gd name="connsiteY71" fmla="*/ 749303 h 4700693"/>
              <a:gd name="connsiteX72" fmla="*/ 4730326 w 8148320"/>
              <a:gd name="connsiteY72" fmla="*/ 574040 h 4700693"/>
              <a:gd name="connsiteX73" fmla="*/ 4417060 w 8148320"/>
              <a:gd name="connsiteY73" fmla="*/ 425027 h 4700693"/>
              <a:gd name="connsiteX74" fmla="*/ 4117340 w 8148320"/>
              <a:gd name="connsiteY74" fmla="*/ 483447 h 4700693"/>
              <a:gd name="connsiteX75" fmla="*/ 3780366 w 8148320"/>
              <a:gd name="connsiteY75" fmla="*/ 101601 h 4700693"/>
              <a:gd name="connsiteX76" fmla="*/ 3202940 w 8148320"/>
              <a:gd name="connsiteY76" fmla="*/ 199813 h 4700693"/>
              <a:gd name="connsiteX77" fmla="*/ 3032760 w 8148320"/>
              <a:gd name="connsiteY77" fmla="*/ 225213 h 4700693"/>
              <a:gd name="connsiteX78" fmla="*/ 2913380 w 8148320"/>
              <a:gd name="connsiteY78" fmla="*/ 47414 h 4700693"/>
              <a:gd name="connsiteX79" fmla="*/ 2597573 w 8148320"/>
              <a:gd name="connsiteY79" fmla="*/ 66041 h 4700693"/>
              <a:gd name="connsiteX0" fmla="*/ 2597573 w 8148320"/>
              <a:gd name="connsiteY0" fmla="*/ 66041 h 4700693"/>
              <a:gd name="connsiteX1" fmla="*/ 2355427 w 8148320"/>
              <a:gd name="connsiteY1" fmla="*/ 6774 h 4700693"/>
              <a:gd name="connsiteX2" fmla="*/ 2143760 w 8148320"/>
              <a:gd name="connsiteY2" fmla="*/ 132927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115994 w 8148320"/>
              <a:gd name="connsiteY12" fmla="*/ 2127674 h 4700693"/>
              <a:gd name="connsiteX13" fmla="*/ 261620 w 8148320"/>
              <a:gd name="connsiteY13" fmla="*/ 2368974 h 4700693"/>
              <a:gd name="connsiteX14" fmla="*/ 540173 w 8148320"/>
              <a:gd name="connsiteY14" fmla="*/ 1934633 h 4700693"/>
              <a:gd name="connsiteX15" fmla="*/ 620606 w 8148320"/>
              <a:gd name="connsiteY15" fmla="*/ 1888914 h 4700693"/>
              <a:gd name="connsiteX16" fmla="*/ 645160 w 8148320"/>
              <a:gd name="connsiteY16" fmla="*/ 1595120 h 4700693"/>
              <a:gd name="connsiteX17" fmla="*/ 443655 w 8148320"/>
              <a:gd name="connsiteY17" fmla="*/ 1542627 h 4700693"/>
              <a:gd name="connsiteX18" fmla="*/ 553722 w 8148320"/>
              <a:gd name="connsiteY18" fmla="*/ 1314027 h 4700693"/>
              <a:gd name="connsiteX19" fmla="*/ 773856 w 8148320"/>
              <a:gd name="connsiteY19" fmla="*/ 1347893 h 4700693"/>
              <a:gd name="connsiteX20" fmla="*/ 1247989 w 8148320"/>
              <a:gd name="connsiteY20" fmla="*/ 1246293 h 4700693"/>
              <a:gd name="connsiteX21" fmla="*/ 1586655 w 8148320"/>
              <a:gd name="connsiteY21" fmla="*/ 933027 h 4700693"/>
              <a:gd name="connsiteX22" fmla="*/ 1679789 w 8148320"/>
              <a:gd name="connsiteY22" fmla="*/ 1026160 h 4700693"/>
              <a:gd name="connsiteX23" fmla="*/ 1366522 w 8148320"/>
              <a:gd name="connsiteY23" fmla="*/ 1280161 h 4700693"/>
              <a:gd name="connsiteX24" fmla="*/ 883922 w 8148320"/>
              <a:gd name="connsiteY24" fmla="*/ 1593427 h 4700693"/>
              <a:gd name="connsiteX25" fmla="*/ 782322 w 8148320"/>
              <a:gd name="connsiteY25" fmla="*/ 1822027 h 4700693"/>
              <a:gd name="connsiteX26" fmla="*/ 926254 w 8148320"/>
              <a:gd name="connsiteY26" fmla="*/ 2067561 h 4700693"/>
              <a:gd name="connsiteX27" fmla="*/ 756922 w 8148320"/>
              <a:gd name="connsiteY27" fmla="*/ 2262293 h 4700693"/>
              <a:gd name="connsiteX28" fmla="*/ 612989 w 8148320"/>
              <a:gd name="connsiteY28" fmla="*/ 2270760 h 4700693"/>
              <a:gd name="connsiteX29" fmla="*/ 519855 w 8148320"/>
              <a:gd name="connsiteY29" fmla="*/ 2575560 h 4700693"/>
              <a:gd name="connsiteX30" fmla="*/ 392856 w 8148320"/>
              <a:gd name="connsiteY30" fmla="*/ 2719494 h 4700693"/>
              <a:gd name="connsiteX31" fmla="*/ 528322 w 8148320"/>
              <a:gd name="connsiteY31" fmla="*/ 2778761 h 4700693"/>
              <a:gd name="connsiteX32" fmla="*/ 401322 w 8148320"/>
              <a:gd name="connsiteY32" fmla="*/ 2973493 h 4700693"/>
              <a:gd name="connsiteX33" fmla="*/ 655322 w 8148320"/>
              <a:gd name="connsiteY33" fmla="*/ 3388360 h 4700693"/>
              <a:gd name="connsiteX34" fmla="*/ 816188 w 8148320"/>
              <a:gd name="connsiteY34" fmla="*/ 3456094 h 4700693"/>
              <a:gd name="connsiteX35" fmla="*/ 1087122 w 8148320"/>
              <a:gd name="connsiteY35" fmla="*/ 3659294 h 4700693"/>
              <a:gd name="connsiteX36" fmla="*/ 985521 w 8148320"/>
              <a:gd name="connsiteY36" fmla="*/ 4133428 h 4700693"/>
              <a:gd name="connsiteX37" fmla="*/ 1137922 w 8148320"/>
              <a:gd name="connsiteY37" fmla="*/ 4531360 h 4700693"/>
              <a:gd name="connsiteX38" fmla="*/ 1298789 w 8148320"/>
              <a:gd name="connsiteY38" fmla="*/ 4268894 h 4700693"/>
              <a:gd name="connsiteX39" fmla="*/ 1476588 w 8148320"/>
              <a:gd name="connsiteY39" fmla="*/ 4412827 h 4700693"/>
              <a:gd name="connsiteX40" fmla="*/ 1510455 w 8148320"/>
              <a:gd name="connsiteY40" fmla="*/ 4218094 h 4700693"/>
              <a:gd name="connsiteX41" fmla="*/ 1612055 w 8148320"/>
              <a:gd name="connsiteY41" fmla="*/ 4251960 h 4700693"/>
              <a:gd name="connsiteX42" fmla="*/ 1722122 w 8148320"/>
              <a:gd name="connsiteY42" fmla="*/ 4624494 h 4700693"/>
              <a:gd name="connsiteX43" fmla="*/ 2043856 w 8148320"/>
              <a:gd name="connsiteY43" fmla="*/ 4582160 h 4700693"/>
              <a:gd name="connsiteX44" fmla="*/ 2120055 w 8148320"/>
              <a:gd name="connsiteY44" fmla="*/ 4472094 h 4700693"/>
              <a:gd name="connsiteX45" fmla="*/ 2399456 w 8148320"/>
              <a:gd name="connsiteY45" fmla="*/ 4565227 h 4700693"/>
              <a:gd name="connsiteX46" fmla="*/ 3042921 w 8148320"/>
              <a:gd name="connsiteY46" fmla="*/ 4700693 h 4700693"/>
              <a:gd name="connsiteX47" fmla="*/ 3728722 w 8148320"/>
              <a:gd name="connsiteY47" fmla="*/ 4514427 h 4700693"/>
              <a:gd name="connsiteX48" fmla="*/ 4380655 w 8148320"/>
              <a:gd name="connsiteY48" fmla="*/ 4133427 h 4700693"/>
              <a:gd name="connsiteX49" fmla="*/ 4516122 w 8148320"/>
              <a:gd name="connsiteY49" fmla="*/ 3828628 h 4700693"/>
              <a:gd name="connsiteX50" fmla="*/ 5127413 w 8148320"/>
              <a:gd name="connsiteY50" fmla="*/ 3108960 h 4700693"/>
              <a:gd name="connsiteX51" fmla="*/ 5270500 w 8148320"/>
              <a:gd name="connsiteY51" fmla="*/ 2906607 h 4700693"/>
              <a:gd name="connsiteX52" fmla="*/ 5430520 w 8148320"/>
              <a:gd name="connsiteY52" fmla="*/ 2777067 h 4700693"/>
              <a:gd name="connsiteX53" fmla="*/ 5717540 w 8148320"/>
              <a:gd name="connsiteY53" fmla="*/ 2715260 h 4700693"/>
              <a:gd name="connsiteX54" fmla="*/ 5881793 w 8148320"/>
              <a:gd name="connsiteY54" fmla="*/ 2733887 h 4700693"/>
              <a:gd name="connsiteX55" fmla="*/ 6327986 w 8148320"/>
              <a:gd name="connsiteY55" fmla="*/ 2801621 h 4700693"/>
              <a:gd name="connsiteX56" fmla="*/ 7056967 w 8148320"/>
              <a:gd name="connsiteY56" fmla="*/ 3118274 h 4700693"/>
              <a:gd name="connsiteX57" fmla="*/ 7551420 w 8148320"/>
              <a:gd name="connsiteY57" fmla="*/ 3546687 h 4700693"/>
              <a:gd name="connsiteX58" fmla="*/ 7962053 w 8148320"/>
              <a:gd name="connsiteY58" fmla="*/ 3851487 h 4700693"/>
              <a:gd name="connsiteX59" fmla="*/ 8148320 w 8148320"/>
              <a:gd name="connsiteY59" fmla="*/ 3761741 h 4700693"/>
              <a:gd name="connsiteX60" fmla="*/ 8055185 w 8148320"/>
              <a:gd name="connsiteY60" fmla="*/ 2795694 h 4700693"/>
              <a:gd name="connsiteX61" fmla="*/ 7835054 w 8148320"/>
              <a:gd name="connsiteY61" fmla="*/ 2558626 h 4700693"/>
              <a:gd name="connsiteX62" fmla="*/ 7530254 w 8148320"/>
              <a:gd name="connsiteY62" fmla="*/ 1627294 h 4700693"/>
              <a:gd name="connsiteX63" fmla="*/ 7259320 w 8148320"/>
              <a:gd name="connsiteY63" fmla="*/ 1441027 h 4700693"/>
              <a:gd name="connsiteX64" fmla="*/ 7208522 w 8148320"/>
              <a:gd name="connsiteY64" fmla="*/ 1060027 h 4700693"/>
              <a:gd name="connsiteX65" fmla="*/ 6833447 w 8148320"/>
              <a:gd name="connsiteY65" fmla="*/ 601134 h 4700693"/>
              <a:gd name="connsiteX66" fmla="*/ 6370320 w 8148320"/>
              <a:gd name="connsiteY66" fmla="*/ 92287 h 4700693"/>
              <a:gd name="connsiteX67" fmla="*/ 6172200 w 8148320"/>
              <a:gd name="connsiteY67" fmla="*/ 215900 h 4700693"/>
              <a:gd name="connsiteX68" fmla="*/ 5991014 w 8148320"/>
              <a:gd name="connsiteY68" fmla="*/ 308187 h 4700693"/>
              <a:gd name="connsiteX69" fmla="*/ 5868247 w 8148320"/>
              <a:gd name="connsiteY69" fmla="*/ 178647 h 4700693"/>
              <a:gd name="connsiteX70" fmla="*/ 5720080 w 8148320"/>
              <a:gd name="connsiteY70" fmla="*/ 239607 h 4700693"/>
              <a:gd name="connsiteX71" fmla="*/ 5199357 w 8148320"/>
              <a:gd name="connsiteY71" fmla="*/ 692157 h 4700693"/>
              <a:gd name="connsiteX72" fmla="*/ 4730326 w 8148320"/>
              <a:gd name="connsiteY72" fmla="*/ 574040 h 4700693"/>
              <a:gd name="connsiteX73" fmla="*/ 4417060 w 8148320"/>
              <a:gd name="connsiteY73" fmla="*/ 425027 h 4700693"/>
              <a:gd name="connsiteX74" fmla="*/ 4117340 w 8148320"/>
              <a:gd name="connsiteY74" fmla="*/ 483447 h 4700693"/>
              <a:gd name="connsiteX75" fmla="*/ 3780366 w 8148320"/>
              <a:gd name="connsiteY75" fmla="*/ 101601 h 4700693"/>
              <a:gd name="connsiteX76" fmla="*/ 3202940 w 8148320"/>
              <a:gd name="connsiteY76" fmla="*/ 199813 h 4700693"/>
              <a:gd name="connsiteX77" fmla="*/ 3032760 w 8148320"/>
              <a:gd name="connsiteY77" fmla="*/ 225213 h 4700693"/>
              <a:gd name="connsiteX78" fmla="*/ 2913380 w 8148320"/>
              <a:gd name="connsiteY78" fmla="*/ 47414 h 4700693"/>
              <a:gd name="connsiteX79" fmla="*/ 2597573 w 8148320"/>
              <a:gd name="connsiteY79" fmla="*/ 66041 h 4700693"/>
              <a:gd name="connsiteX0" fmla="*/ 2597573 w 8148320"/>
              <a:gd name="connsiteY0" fmla="*/ 66041 h 4700693"/>
              <a:gd name="connsiteX1" fmla="*/ 2355427 w 8148320"/>
              <a:gd name="connsiteY1" fmla="*/ 6774 h 4700693"/>
              <a:gd name="connsiteX2" fmla="*/ 2143760 w 8148320"/>
              <a:gd name="connsiteY2" fmla="*/ 132927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115994 w 8148320"/>
              <a:gd name="connsiteY12" fmla="*/ 2127674 h 4700693"/>
              <a:gd name="connsiteX13" fmla="*/ 261620 w 8148320"/>
              <a:gd name="connsiteY13" fmla="*/ 2368974 h 4700693"/>
              <a:gd name="connsiteX14" fmla="*/ 540173 w 8148320"/>
              <a:gd name="connsiteY14" fmla="*/ 1934633 h 4700693"/>
              <a:gd name="connsiteX15" fmla="*/ 620606 w 8148320"/>
              <a:gd name="connsiteY15" fmla="*/ 1888914 h 4700693"/>
              <a:gd name="connsiteX16" fmla="*/ 645160 w 8148320"/>
              <a:gd name="connsiteY16" fmla="*/ 1595120 h 4700693"/>
              <a:gd name="connsiteX17" fmla="*/ 443655 w 8148320"/>
              <a:gd name="connsiteY17" fmla="*/ 1542627 h 4700693"/>
              <a:gd name="connsiteX18" fmla="*/ 553722 w 8148320"/>
              <a:gd name="connsiteY18" fmla="*/ 1314027 h 4700693"/>
              <a:gd name="connsiteX19" fmla="*/ 773856 w 8148320"/>
              <a:gd name="connsiteY19" fmla="*/ 1347893 h 4700693"/>
              <a:gd name="connsiteX20" fmla="*/ 1247989 w 8148320"/>
              <a:gd name="connsiteY20" fmla="*/ 1246293 h 4700693"/>
              <a:gd name="connsiteX21" fmla="*/ 1586655 w 8148320"/>
              <a:gd name="connsiteY21" fmla="*/ 933027 h 4700693"/>
              <a:gd name="connsiteX22" fmla="*/ 1679789 w 8148320"/>
              <a:gd name="connsiteY22" fmla="*/ 1026160 h 4700693"/>
              <a:gd name="connsiteX23" fmla="*/ 1366522 w 8148320"/>
              <a:gd name="connsiteY23" fmla="*/ 1280161 h 4700693"/>
              <a:gd name="connsiteX24" fmla="*/ 883922 w 8148320"/>
              <a:gd name="connsiteY24" fmla="*/ 1593427 h 4700693"/>
              <a:gd name="connsiteX25" fmla="*/ 782322 w 8148320"/>
              <a:gd name="connsiteY25" fmla="*/ 1822027 h 4700693"/>
              <a:gd name="connsiteX26" fmla="*/ 926254 w 8148320"/>
              <a:gd name="connsiteY26" fmla="*/ 2067561 h 4700693"/>
              <a:gd name="connsiteX27" fmla="*/ 756922 w 8148320"/>
              <a:gd name="connsiteY27" fmla="*/ 2262293 h 4700693"/>
              <a:gd name="connsiteX28" fmla="*/ 612989 w 8148320"/>
              <a:gd name="connsiteY28" fmla="*/ 2270760 h 4700693"/>
              <a:gd name="connsiteX29" fmla="*/ 519855 w 8148320"/>
              <a:gd name="connsiteY29" fmla="*/ 2575560 h 4700693"/>
              <a:gd name="connsiteX30" fmla="*/ 392856 w 8148320"/>
              <a:gd name="connsiteY30" fmla="*/ 2719494 h 4700693"/>
              <a:gd name="connsiteX31" fmla="*/ 528322 w 8148320"/>
              <a:gd name="connsiteY31" fmla="*/ 2778761 h 4700693"/>
              <a:gd name="connsiteX32" fmla="*/ 401322 w 8148320"/>
              <a:gd name="connsiteY32" fmla="*/ 2973493 h 4700693"/>
              <a:gd name="connsiteX33" fmla="*/ 655322 w 8148320"/>
              <a:gd name="connsiteY33" fmla="*/ 3388360 h 4700693"/>
              <a:gd name="connsiteX34" fmla="*/ 816188 w 8148320"/>
              <a:gd name="connsiteY34" fmla="*/ 3456094 h 4700693"/>
              <a:gd name="connsiteX35" fmla="*/ 1087122 w 8148320"/>
              <a:gd name="connsiteY35" fmla="*/ 3659294 h 4700693"/>
              <a:gd name="connsiteX36" fmla="*/ 985521 w 8148320"/>
              <a:gd name="connsiteY36" fmla="*/ 4133428 h 4700693"/>
              <a:gd name="connsiteX37" fmla="*/ 1137922 w 8148320"/>
              <a:gd name="connsiteY37" fmla="*/ 4531360 h 4700693"/>
              <a:gd name="connsiteX38" fmla="*/ 1298789 w 8148320"/>
              <a:gd name="connsiteY38" fmla="*/ 4268894 h 4700693"/>
              <a:gd name="connsiteX39" fmla="*/ 1476588 w 8148320"/>
              <a:gd name="connsiteY39" fmla="*/ 4412827 h 4700693"/>
              <a:gd name="connsiteX40" fmla="*/ 1510455 w 8148320"/>
              <a:gd name="connsiteY40" fmla="*/ 4218094 h 4700693"/>
              <a:gd name="connsiteX41" fmla="*/ 1612055 w 8148320"/>
              <a:gd name="connsiteY41" fmla="*/ 4251960 h 4700693"/>
              <a:gd name="connsiteX42" fmla="*/ 1722122 w 8148320"/>
              <a:gd name="connsiteY42" fmla="*/ 4624494 h 4700693"/>
              <a:gd name="connsiteX43" fmla="*/ 2043856 w 8148320"/>
              <a:gd name="connsiteY43" fmla="*/ 4582160 h 4700693"/>
              <a:gd name="connsiteX44" fmla="*/ 2120055 w 8148320"/>
              <a:gd name="connsiteY44" fmla="*/ 4472094 h 4700693"/>
              <a:gd name="connsiteX45" fmla="*/ 2399456 w 8148320"/>
              <a:gd name="connsiteY45" fmla="*/ 4565227 h 4700693"/>
              <a:gd name="connsiteX46" fmla="*/ 3042921 w 8148320"/>
              <a:gd name="connsiteY46" fmla="*/ 4700693 h 4700693"/>
              <a:gd name="connsiteX47" fmla="*/ 3728722 w 8148320"/>
              <a:gd name="connsiteY47" fmla="*/ 4514427 h 4700693"/>
              <a:gd name="connsiteX48" fmla="*/ 4380655 w 8148320"/>
              <a:gd name="connsiteY48" fmla="*/ 4133427 h 4700693"/>
              <a:gd name="connsiteX49" fmla="*/ 4516122 w 8148320"/>
              <a:gd name="connsiteY49" fmla="*/ 3828628 h 4700693"/>
              <a:gd name="connsiteX50" fmla="*/ 5127413 w 8148320"/>
              <a:gd name="connsiteY50" fmla="*/ 3108960 h 4700693"/>
              <a:gd name="connsiteX51" fmla="*/ 5270500 w 8148320"/>
              <a:gd name="connsiteY51" fmla="*/ 2906607 h 4700693"/>
              <a:gd name="connsiteX52" fmla="*/ 5430520 w 8148320"/>
              <a:gd name="connsiteY52" fmla="*/ 2777067 h 4700693"/>
              <a:gd name="connsiteX53" fmla="*/ 5717540 w 8148320"/>
              <a:gd name="connsiteY53" fmla="*/ 2715260 h 4700693"/>
              <a:gd name="connsiteX54" fmla="*/ 5881793 w 8148320"/>
              <a:gd name="connsiteY54" fmla="*/ 2733887 h 4700693"/>
              <a:gd name="connsiteX55" fmla="*/ 6327986 w 8148320"/>
              <a:gd name="connsiteY55" fmla="*/ 2801621 h 4700693"/>
              <a:gd name="connsiteX56" fmla="*/ 7056967 w 8148320"/>
              <a:gd name="connsiteY56" fmla="*/ 3118274 h 4700693"/>
              <a:gd name="connsiteX57" fmla="*/ 7551420 w 8148320"/>
              <a:gd name="connsiteY57" fmla="*/ 3546687 h 4700693"/>
              <a:gd name="connsiteX58" fmla="*/ 7962053 w 8148320"/>
              <a:gd name="connsiteY58" fmla="*/ 3851487 h 4700693"/>
              <a:gd name="connsiteX59" fmla="*/ 8148320 w 8148320"/>
              <a:gd name="connsiteY59" fmla="*/ 3761741 h 4700693"/>
              <a:gd name="connsiteX60" fmla="*/ 8055185 w 8148320"/>
              <a:gd name="connsiteY60" fmla="*/ 2795694 h 4700693"/>
              <a:gd name="connsiteX61" fmla="*/ 7835054 w 8148320"/>
              <a:gd name="connsiteY61" fmla="*/ 2558626 h 4700693"/>
              <a:gd name="connsiteX62" fmla="*/ 7530254 w 8148320"/>
              <a:gd name="connsiteY62" fmla="*/ 1627294 h 4700693"/>
              <a:gd name="connsiteX63" fmla="*/ 7259320 w 8148320"/>
              <a:gd name="connsiteY63" fmla="*/ 1441027 h 4700693"/>
              <a:gd name="connsiteX64" fmla="*/ 7208522 w 8148320"/>
              <a:gd name="connsiteY64" fmla="*/ 1060027 h 4700693"/>
              <a:gd name="connsiteX65" fmla="*/ 6833447 w 8148320"/>
              <a:gd name="connsiteY65" fmla="*/ 601134 h 4700693"/>
              <a:gd name="connsiteX66" fmla="*/ 6370320 w 8148320"/>
              <a:gd name="connsiteY66" fmla="*/ 92287 h 4700693"/>
              <a:gd name="connsiteX67" fmla="*/ 6172200 w 8148320"/>
              <a:gd name="connsiteY67" fmla="*/ 215900 h 4700693"/>
              <a:gd name="connsiteX68" fmla="*/ 5991014 w 8148320"/>
              <a:gd name="connsiteY68" fmla="*/ 308187 h 4700693"/>
              <a:gd name="connsiteX69" fmla="*/ 5868247 w 8148320"/>
              <a:gd name="connsiteY69" fmla="*/ 178647 h 4700693"/>
              <a:gd name="connsiteX70" fmla="*/ 5720080 w 8148320"/>
              <a:gd name="connsiteY70" fmla="*/ 239607 h 4700693"/>
              <a:gd name="connsiteX71" fmla="*/ 5205695 w 8148320"/>
              <a:gd name="connsiteY71" fmla="*/ 704856 h 4700693"/>
              <a:gd name="connsiteX72" fmla="*/ 4730326 w 8148320"/>
              <a:gd name="connsiteY72" fmla="*/ 574040 h 4700693"/>
              <a:gd name="connsiteX73" fmla="*/ 4417060 w 8148320"/>
              <a:gd name="connsiteY73" fmla="*/ 425027 h 4700693"/>
              <a:gd name="connsiteX74" fmla="*/ 4117340 w 8148320"/>
              <a:gd name="connsiteY74" fmla="*/ 483447 h 4700693"/>
              <a:gd name="connsiteX75" fmla="*/ 3780366 w 8148320"/>
              <a:gd name="connsiteY75" fmla="*/ 101601 h 4700693"/>
              <a:gd name="connsiteX76" fmla="*/ 3202940 w 8148320"/>
              <a:gd name="connsiteY76" fmla="*/ 199813 h 4700693"/>
              <a:gd name="connsiteX77" fmla="*/ 3032760 w 8148320"/>
              <a:gd name="connsiteY77" fmla="*/ 225213 h 4700693"/>
              <a:gd name="connsiteX78" fmla="*/ 2913380 w 8148320"/>
              <a:gd name="connsiteY78" fmla="*/ 47414 h 4700693"/>
              <a:gd name="connsiteX79" fmla="*/ 2597573 w 8148320"/>
              <a:gd name="connsiteY79" fmla="*/ 66041 h 4700693"/>
              <a:gd name="connsiteX0" fmla="*/ 2597573 w 8148320"/>
              <a:gd name="connsiteY0" fmla="*/ 66041 h 4700693"/>
              <a:gd name="connsiteX1" fmla="*/ 2355427 w 8148320"/>
              <a:gd name="connsiteY1" fmla="*/ 6774 h 4700693"/>
              <a:gd name="connsiteX2" fmla="*/ 2143760 w 8148320"/>
              <a:gd name="connsiteY2" fmla="*/ 132927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115994 w 8148320"/>
              <a:gd name="connsiteY12" fmla="*/ 2127674 h 4700693"/>
              <a:gd name="connsiteX13" fmla="*/ 261620 w 8148320"/>
              <a:gd name="connsiteY13" fmla="*/ 2368974 h 4700693"/>
              <a:gd name="connsiteX14" fmla="*/ 540173 w 8148320"/>
              <a:gd name="connsiteY14" fmla="*/ 1934633 h 4700693"/>
              <a:gd name="connsiteX15" fmla="*/ 620606 w 8148320"/>
              <a:gd name="connsiteY15" fmla="*/ 1888914 h 4700693"/>
              <a:gd name="connsiteX16" fmla="*/ 645160 w 8148320"/>
              <a:gd name="connsiteY16" fmla="*/ 1595120 h 4700693"/>
              <a:gd name="connsiteX17" fmla="*/ 443655 w 8148320"/>
              <a:gd name="connsiteY17" fmla="*/ 1542627 h 4700693"/>
              <a:gd name="connsiteX18" fmla="*/ 553722 w 8148320"/>
              <a:gd name="connsiteY18" fmla="*/ 1314027 h 4700693"/>
              <a:gd name="connsiteX19" fmla="*/ 773856 w 8148320"/>
              <a:gd name="connsiteY19" fmla="*/ 1347893 h 4700693"/>
              <a:gd name="connsiteX20" fmla="*/ 1247989 w 8148320"/>
              <a:gd name="connsiteY20" fmla="*/ 1246293 h 4700693"/>
              <a:gd name="connsiteX21" fmla="*/ 1586655 w 8148320"/>
              <a:gd name="connsiteY21" fmla="*/ 933027 h 4700693"/>
              <a:gd name="connsiteX22" fmla="*/ 1679789 w 8148320"/>
              <a:gd name="connsiteY22" fmla="*/ 1026160 h 4700693"/>
              <a:gd name="connsiteX23" fmla="*/ 1366522 w 8148320"/>
              <a:gd name="connsiteY23" fmla="*/ 1280161 h 4700693"/>
              <a:gd name="connsiteX24" fmla="*/ 883922 w 8148320"/>
              <a:gd name="connsiteY24" fmla="*/ 1593427 h 4700693"/>
              <a:gd name="connsiteX25" fmla="*/ 782322 w 8148320"/>
              <a:gd name="connsiteY25" fmla="*/ 1822027 h 4700693"/>
              <a:gd name="connsiteX26" fmla="*/ 926254 w 8148320"/>
              <a:gd name="connsiteY26" fmla="*/ 2067561 h 4700693"/>
              <a:gd name="connsiteX27" fmla="*/ 756922 w 8148320"/>
              <a:gd name="connsiteY27" fmla="*/ 2262293 h 4700693"/>
              <a:gd name="connsiteX28" fmla="*/ 612989 w 8148320"/>
              <a:gd name="connsiteY28" fmla="*/ 2270760 h 4700693"/>
              <a:gd name="connsiteX29" fmla="*/ 519855 w 8148320"/>
              <a:gd name="connsiteY29" fmla="*/ 2575560 h 4700693"/>
              <a:gd name="connsiteX30" fmla="*/ 392856 w 8148320"/>
              <a:gd name="connsiteY30" fmla="*/ 2719494 h 4700693"/>
              <a:gd name="connsiteX31" fmla="*/ 528322 w 8148320"/>
              <a:gd name="connsiteY31" fmla="*/ 2778761 h 4700693"/>
              <a:gd name="connsiteX32" fmla="*/ 401322 w 8148320"/>
              <a:gd name="connsiteY32" fmla="*/ 2973493 h 4700693"/>
              <a:gd name="connsiteX33" fmla="*/ 655322 w 8148320"/>
              <a:gd name="connsiteY33" fmla="*/ 3388360 h 4700693"/>
              <a:gd name="connsiteX34" fmla="*/ 816188 w 8148320"/>
              <a:gd name="connsiteY34" fmla="*/ 3456094 h 4700693"/>
              <a:gd name="connsiteX35" fmla="*/ 1087122 w 8148320"/>
              <a:gd name="connsiteY35" fmla="*/ 3659294 h 4700693"/>
              <a:gd name="connsiteX36" fmla="*/ 985521 w 8148320"/>
              <a:gd name="connsiteY36" fmla="*/ 4133428 h 4700693"/>
              <a:gd name="connsiteX37" fmla="*/ 1137922 w 8148320"/>
              <a:gd name="connsiteY37" fmla="*/ 4531360 h 4700693"/>
              <a:gd name="connsiteX38" fmla="*/ 1298789 w 8148320"/>
              <a:gd name="connsiteY38" fmla="*/ 4268894 h 4700693"/>
              <a:gd name="connsiteX39" fmla="*/ 1476588 w 8148320"/>
              <a:gd name="connsiteY39" fmla="*/ 4412827 h 4700693"/>
              <a:gd name="connsiteX40" fmla="*/ 1510455 w 8148320"/>
              <a:gd name="connsiteY40" fmla="*/ 4218094 h 4700693"/>
              <a:gd name="connsiteX41" fmla="*/ 1612055 w 8148320"/>
              <a:gd name="connsiteY41" fmla="*/ 4251960 h 4700693"/>
              <a:gd name="connsiteX42" fmla="*/ 1722122 w 8148320"/>
              <a:gd name="connsiteY42" fmla="*/ 4624494 h 4700693"/>
              <a:gd name="connsiteX43" fmla="*/ 2043856 w 8148320"/>
              <a:gd name="connsiteY43" fmla="*/ 4582160 h 4700693"/>
              <a:gd name="connsiteX44" fmla="*/ 2120055 w 8148320"/>
              <a:gd name="connsiteY44" fmla="*/ 4472094 h 4700693"/>
              <a:gd name="connsiteX45" fmla="*/ 2399456 w 8148320"/>
              <a:gd name="connsiteY45" fmla="*/ 4565227 h 4700693"/>
              <a:gd name="connsiteX46" fmla="*/ 3042921 w 8148320"/>
              <a:gd name="connsiteY46" fmla="*/ 4700693 h 4700693"/>
              <a:gd name="connsiteX47" fmla="*/ 3728722 w 8148320"/>
              <a:gd name="connsiteY47" fmla="*/ 4514427 h 4700693"/>
              <a:gd name="connsiteX48" fmla="*/ 4380655 w 8148320"/>
              <a:gd name="connsiteY48" fmla="*/ 4133427 h 4700693"/>
              <a:gd name="connsiteX49" fmla="*/ 4516122 w 8148320"/>
              <a:gd name="connsiteY49" fmla="*/ 3828628 h 4700693"/>
              <a:gd name="connsiteX50" fmla="*/ 5127413 w 8148320"/>
              <a:gd name="connsiteY50" fmla="*/ 3108960 h 4700693"/>
              <a:gd name="connsiteX51" fmla="*/ 5270500 w 8148320"/>
              <a:gd name="connsiteY51" fmla="*/ 2906607 h 4700693"/>
              <a:gd name="connsiteX52" fmla="*/ 5430520 w 8148320"/>
              <a:gd name="connsiteY52" fmla="*/ 2777067 h 4700693"/>
              <a:gd name="connsiteX53" fmla="*/ 5717540 w 8148320"/>
              <a:gd name="connsiteY53" fmla="*/ 2715260 h 4700693"/>
              <a:gd name="connsiteX54" fmla="*/ 5881793 w 8148320"/>
              <a:gd name="connsiteY54" fmla="*/ 2733887 h 4700693"/>
              <a:gd name="connsiteX55" fmla="*/ 6327986 w 8148320"/>
              <a:gd name="connsiteY55" fmla="*/ 2801621 h 4700693"/>
              <a:gd name="connsiteX56" fmla="*/ 7056967 w 8148320"/>
              <a:gd name="connsiteY56" fmla="*/ 3118274 h 4700693"/>
              <a:gd name="connsiteX57" fmla="*/ 7551420 w 8148320"/>
              <a:gd name="connsiteY57" fmla="*/ 3546687 h 4700693"/>
              <a:gd name="connsiteX58" fmla="*/ 7962053 w 8148320"/>
              <a:gd name="connsiteY58" fmla="*/ 3851487 h 4700693"/>
              <a:gd name="connsiteX59" fmla="*/ 8148320 w 8148320"/>
              <a:gd name="connsiteY59" fmla="*/ 3761741 h 4700693"/>
              <a:gd name="connsiteX60" fmla="*/ 8055185 w 8148320"/>
              <a:gd name="connsiteY60" fmla="*/ 2795694 h 4700693"/>
              <a:gd name="connsiteX61" fmla="*/ 7835054 w 8148320"/>
              <a:gd name="connsiteY61" fmla="*/ 2558626 h 4700693"/>
              <a:gd name="connsiteX62" fmla="*/ 7530254 w 8148320"/>
              <a:gd name="connsiteY62" fmla="*/ 1627294 h 4700693"/>
              <a:gd name="connsiteX63" fmla="*/ 7259320 w 8148320"/>
              <a:gd name="connsiteY63" fmla="*/ 1441027 h 4700693"/>
              <a:gd name="connsiteX64" fmla="*/ 7208522 w 8148320"/>
              <a:gd name="connsiteY64" fmla="*/ 1060027 h 4700693"/>
              <a:gd name="connsiteX65" fmla="*/ 6833447 w 8148320"/>
              <a:gd name="connsiteY65" fmla="*/ 601134 h 4700693"/>
              <a:gd name="connsiteX66" fmla="*/ 6370320 w 8148320"/>
              <a:gd name="connsiteY66" fmla="*/ 92287 h 4700693"/>
              <a:gd name="connsiteX67" fmla="*/ 6172200 w 8148320"/>
              <a:gd name="connsiteY67" fmla="*/ 215900 h 4700693"/>
              <a:gd name="connsiteX68" fmla="*/ 5991014 w 8148320"/>
              <a:gd name="connsiteY68" fmla="*/ 308187 h 4700693"/>
              <a:gd name="connsiteX69" fmla="*/ 5868247 w 8148320"/>
              <a:gd name="connsiteY69" fmla="*/ 178647 h 4700693"/>
              <a:gd name="connsiteX70" fmla="*/ 5720080 w 8148320"/>
              <a:gd name="connsiteY70" fmla="*/ 239607 h 4700693"/>
              <a:gd name="connsiteX71" fmla="*/ 5205695 w 8148320"/>
              <a:gd name="connsiteY71" fmla="*/ 704856 h 4700693"/>
              <a:gd name="connsiteX72" fmla="*/ 4730326 w 8148320"/>
              <a:gd name="connsiteY72" fmla="*/ 574040 h 4700693"/>
              <a:gd name="connsiteX73" fmla="*/ 4417060 w 8148320"/>
              <a:gd name="connsiteY73" fmla="*/ 425027 h 4700693"/>
              <a:gd name="connsiteX74" fmla="*/ 4117340 w 8148320"/>
              <a:gd name="connsiteY74" fmla="*/ 483447 h 4700693"/>
              <a:gd name="connsiteX75" fmla="*/ 3780366 w 8148320"/>
              <a:gd name="connsiteY75" fmla="*/ 101601 h 4700693"/>
              <a:gd name="connsiteX76" fmla="*/ 3202940 w 8148320"/>
              <a:gd name="connsiteY76" fmla="*/ 199813 h 4700693"/>
              <a:gd name="connsiteX77" fmla="*/ 3032760 w 8148320"/>
              <a:gd name="connsiteY77" fmla="*/ 225213 h 4700693"/>
              <a:gd name="connsiteX78" fmla="*/ 2913380 w 8148320"/>
              <a:gd name="connsiteY78" fmla="*/ 47414 h 4700693"/>
              <a:gd name="connsiteX79" fmla="*/ 2597573 w 8148320"/>
              <a:gd name="connsiteY79" fmla="*/ 66041 h 4700693"/>
              <a:gd name="connsiteX0" fmla="*/ 2597573 w 8148320"/>
              <a:gd name="connsiteY0" fmla="*/ 66041 h 4700693"/>
              <a:gd name="connsiteX1" fmla="*/ 2355427 w 8148320"/>
              <a:gd name="connsiteY1" fmla="*/ 6774 h 4700693"/>
              <a:gd name="connsiteX2" fmla="*/ 2143760 w 8148320"/>
              <a:gd name="connsiteY2" fmla="*/ 132927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115994 w 8148320"/>
              <a:gd name="connsiteY12" fmla="*/ 2127674 h 4700693"/>
              <a:gd name="connsiteX13" fmla="*/ 261620 w 8148320"/>
              <a:gd name="connsiteY13" fmla="*/ 2368974 h 4700693"/>
              <a:gd name="connsiteX14" fmla="*/ 540173 w 8148320"/>
              <a:gd name="connsiteY14" fmla="*/ 1934633 h 4700693"/>
              <a:gd name="connsiteX15" fmla="*/ 620606 w 8148320"/>
              <a:gd name="connsiteY15" fmla="*/ 1888914 h 4700693"/>
              <a:gd name="connsiteX16" fmla="*/ 645160 w 8148320"/>
              <a:gd name="connsiteY16" fmla="*/ 1595120 h 4700693"/>
              <a:gd name="connsiteX17" fmla="*/ 443655 w 8148320"/>
              <a:gd name="connsiteY17" fmla="*/ 1542627 h 4700693"/>
              <a:gd name="connsiteX18" fmla="*/ 553722 w 8148320"/>
              <a:gd name="connsiteY18" fmla="*/ 1314027 h 4700693"/>
              <a:gd name="connsiteX19" fmla="*/ 773856 w 8148320"/>
              <a:gd name="connsiteY19" fmla="*/ 1347893 h 4700693"/>
              <a:gd name="connsiteX20" fmla="*/ 1247989 w 8148320"/>
              <a:gd name="connsiteY20" fmla="*/ 1246293 h 4700693"/>
              <a:gd name="connsiteX21" fmla="*/ 1586655 w 8148320"/>
              <a:gd name="connsiteY21" fmla="*/ 933027 h 4700693"/>
              <a:gd name="connsiteX22" fmla="*/ 1679789 w 8148320"/>
              <a:gd name="connsiteY22" fmla="*/ 1026160 h 4700693"/>
              <a:gd name="connsiteX23" fmla="*/ 1366522 w 8148320"/>
              <a:gd name="connsiteY23" fmla="*/ 1280161 h 4700693"/>
              <a:gd name="connsiteX24" fmla="*/ 883922 w 8148320"/>
              <a:gd name="connsiteY24" fmla="*/ 1593427 h 4700693"/>
              <a:gd name="connsiteX25" fmla="*/ 782322 w 8148320"/>
              <a:gd name="connsiteY25" fmla="*/ 1822027 h 4700693"/>
              <a:gd name="connsiteX26" fmla="*/ 926254 w 8148320"/>
              <a:gd name="connsiteY26" fmla="*/ 2067561 h 4700693"/>
              <a:gd name="connsiteX27" fmla="*/ 756922 w 8148320"/>
              <a:gd name="connsiteY27" fmla="*/ 2262293 h 4700693"/>
              <a:gd name="connsiteX28" fmla="*/ 612989 w 8148320"/>
              <a:gd name="connsiteY28" fmla="*/ 2270760 h 4700693"/>
              <a:gd name="connsiteX29" fmla="*/ 519855 w 8148320"/>
              <a:gd name="connsiteY29" fmla="*/ 2575560 h 4700693"/>
              <a:gd name="connsiteX30" fmla="*/ 392856 w 8148320"/>
              <a:gd name="connsiteY30" fmla="*/ 2719494 h 4700693"/>
              <a:gd name="connsiteX31" fmla="*/ 528322 w 8148320"/>
              <a:gd name="connsiteY31" fmla="*/ 2778761 h 4700693"/>
              <a:gd name="connsiteX32" fmla="*/ 401322 w 8148320"/>
              <a:gd name="connsiteY32" fmla="*/ 2973493 h 4700693"/>
              <a:gd name="connsiteX33" fmla="*/ 655322 w 8148320"/>
              <a:gd name="connsiteY33" fmla="*/ 3388360 h 4700693"/>
              <a:gd name="connsiteX34" fmla="*/ 816188 w 8148320"/>
              <a:gd name="connsiteY34" fmla="*/ 3456094 h 4700693"/>
              <a:gd name="connsiteX35" fmla="*/ 1087122 w 8148320"/>
              <a:gd name="connsiteY35" fmla="*/ 3659294 h 4700693"/>
              <a:gd name="connsiteX36" fmla="*/ 985521 w 8148320"/>
              <a:gd name="connsiteY36" fmla="*/ 4133428 h 4700693"/>
              <a:gd name="connsiteX37" fmla="*/ 1137922 w 8148320"/>
              <a:gd name="connsiteY37" fmla="*/ 4531360 h 4700693"/>
              <a:gd name="connsiteX38" fmla="*/ 1298789 w 8148320"/>
              <a:gd name="connsiteY38" fmla="*/ 4268894 h 4700693"/>
              <a:gd name="connsiteX39" fmla="*/ 1476588 w 8148320"/>
              <a:gd name="connsiteY39" fmla="*/ 4412827 h 4700693"/>
              <a:gd name="connsiteX40" fmla="*/ 1510455 w 8148320"/>
              <a:gd name="connsiteY40" fmla="*/ 4218094 h 4700693"/>
              <a:gd name="connsiteX41" fmla="*/ 1612055 w 8148320"/>
              <a:gd name="connsiteY41" fmla="*/ 4251960 h 4700693"/>
              <a:gd name="connsiteX42" fmla="*/ 1722122 w 8148320"/>
              <a:gd name="connsiteY42" fmla="*/ 4624494 h 4700693"/>
              <a:gd name="connsiteX43" fmla="*/ 2043856 w 8148320"/>
              <a:gd name="connsiteY43" fmla="*/ 4582160 h 4700693"/>
              <a:gd name="connsiteX44" fmla="*/ 2120055 w 8148320"/>
              <a:gd name="connsiteY44" fmla="*/ 4472094 h 4700693"/>
              <a:gd name="connsiteX45" fmla="*/ 2399456 w 8148320"/>
              <a:gd name="connsiteY45" fmla="*/ 4565227 h 4700693"/>
              <a:gd name="connsiteX46" fmla="*/ 3042921 w 8148320"/>
              <a:gd name="connsiteY46" fmla="*/ 4700693 h 4700693"/>
              <a:gd name="connsiteX47" fmla="*/ 3728722 w 8148320"/>
              <a:gd name="connsiteY47" fmla="*/ 4514427 h 4700693"/>
              <a:gd name="connsiteX48" fmla="*/ 4380655 w 8148320"/>
              <a:gd name="connsiteY48" fmla="*/ 4133427 h 4700693"/>
              <a:gd name="connsiteX49" fmla="*/ 4516122 w 8148320"/>
              <a:gd name="connsiteY49" fmla="*/ 3828628 h 4700693"/>
              <a:gd name="connsiteX50" fmla="*/ 5127413 w 8148320"/>
              <a:gd name="connsiteY50" fmla="*/ 3108960 h 4700693"/>
              <a:gd name="connsiteX51" fmla="*/ 5270500 w 8148320"/>
              <a:gd name="connsiteY51" fmla="*/ 2906607 h 4700693"/>
              <a:gd name="connsiteX52" fmla="*/ 5430520 w 8148320"/>
              <a:gd name="connsiteY52" fmla="*/ 2777067 h 4700693"/>
              <a:gd name="connsiteX53" fmla="*/ 5717540 w 8148320"/>
              <a:gd name="connsiteY53" fmla="*/ 2715260 h 4700693"/>
              <a:gd name="connsiteX54" fmla="*/ 5881793 w 8148320"/>
              <a:gd name="connsiteY54" fmla="*/ 2733887 h 4700693"/>
              <a:gd name="connsiteX55" fmla="*/ 6327986 w 8148320"/>
              <a:gd name="connsiteY55" fmla="*/ 2801621 h 4700693"/>
              <a:gd name="connsiteX56" fmla="*/ 7056967 w 8148320"/>
              <a:gd name="connsiteY56" fmla="*/ 3118274 h 4700693"/>
              <a:gd name="connsiteX57" fmla="*/ 7551420 w 8148320"/>
              <a:gd name="connsiteY57" fmla="*/ 3546687 h 4700693"/>
              <a:gd name="connsiteX58" fmla="*/ 7962053 w 8148320"/>
              <a:gd name="connsiteY58" fmla="*/ 3851487 h 4700693"/>
              <a:gd name="connsiteX59" fmla="*/ 8148320 w 8148320"/>
              <a:gd name="connsiteY59" fmla="*/ 3761741 h 4700693"/>
              <a:gd name="connsiteX60" fmla="*/ 8055185 w 8148320"/>
              <a:gd name="connsiteY60" fmla="*/ 2795694 h 4700693"/>
              <a:gd name="connsiteX61" fmla="*/ 7835054 w 8148320"/>
              <a:gd name="connsiteY61" fmla="*/ 2558626 h 4700693"/>
              <a:gd name="connsiteX62" fmla="*/ 7530254 w 8148320"/>
              <a:gd name="connsiteY62" fmla="*/ 1627294 h 4700693"/>
              <a:gd name="connsiteX63" fmla="*/ 7259320 w 8148320"/>
              <a:gd name="connsiteY63" fmla="*/ 1441027 h 4700693"/>
              <a:gd name="connsiteX64" fmla="*/ 7208522 w 8148320"/>
              <a:gd name="connsiteY64" fmla="*/ 1060027 h 4700693"/>
              <a:gd name="connsiteX65" fmla="*/ 6833447 w 8148320"/>
              <a:gd name="connsiteY65" fmla="*/ 601134 h 4700693"/>
              <a:gd name="connsiteX66" fmla="*/ 6370320 w 8148320"/>
              <a:gd name="connsiteY66" fmla="*/ 92287 h 4700693"/>
              <a:gd name="connsiteX67" fmla="*/ 6153186 w 8148320"/>
              <a:gd name="connsiteY67" fmla="*/ 177802 h 4700693"/>
              <a:gd name="connsiteX68" fmla="*/ 5991014 w 8148320"/>
              <a:gd name="connsiteY68" fmla="*/ 308187 h 4700693"/>
              <a:gd name="connsiteX69" fmla="*/ 5868247 w 8148320"/>
              <a:gd name="connsiteY69" fmla="*/ 178647 h 4700693"/>
              <a:gd name="connsiteX70" fmla="*/ 5720080 w 8148320"/>
              <a:gd name="connsiteY70" fmla="*/ 239607 h 4700693"/>
              <a:gd name="connsiteX71" fmla="*/ 5205695 w 8148320"/>
              <a:gd name="connsiteY71" fmla="*/ 704856 h 4700693"/>
              <a:gd name="connsiteX72" fmla="*/ 4730326 w 8148320"/>
              <a:gd name="connsiteY72" fmla="*/ 574040 h 4700693"/>
              <a:gd name="connsiteX73" fmla="*/ 4417060 w 8148320"/>
              <a:gd name="connsiteY73" fmla="*/ 425027 h 4700693"/>
              <a:gd name="connsiteX74" fmla="*/ 4117340 w 8148320"/>
              <a:gd name="connsiteY74" fmla="*/ 483447 h 4700693"/>
              <a:gd name="connsiteX75" fmla="*/ 3780366 w 8148320"/>
              <a:gd name="connsiteY75" fmla="*/ 101601 h 4700693"/>
              <a:gd name="connsiteX76" fmla="*/ 3202940 w 8148320"/>
              <a:gd name="connsiteY76" fmla="*/ 199813 h 4700693"/>
              <a:gd name="connsiteX77" fmla="*/ 3032760 w 8148320"/>
              <a:gd name="connsiteY77" fmla="*/ 225213 h 4700693"/>
              <a:gd name="connsiteX78" fmla="*/ 2913380 w 8148320"/>
              <a:gd name="connsiteY78" fmla="*/ 47414 h 4700693"/>
              <a:gd name="connsiteX79" fmla="*/ 2597573 w 8148320"/>
              <a:gd name="connsiteY79" fmla="*/ 66041 h 4700693"/>
              <a:gd name="connsiteX0" fmla="*/ 2597573 w 8148320"/>
              <a:gd name="connsiteY0" fmla="*/ 66041 h 4700693"/>
              <a:gd name="connsiteX1" fmla="*/ 2355427 w 8148320"/>
              <a:gd name="connsiteY1" fmla="*/ 6774 h 4700693"/>
              <a:gd name="connsiteX2" fmla="*/ 2143760 w 8148320"/>
              <a:gd name="connsiteY2" fmla="*/ 132927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115994 w 8148320"/>
              <a:gd name="connsiteY12" fmla="*/ 2127674 h 4700693"/>
              <a:gd name="connsiteX13" fmla="*/ 261620 w 8148320"/>
              <a:gd name="connsiteY13" fmla="*/ 2368974 h 4700693"/>
              <a:gd name="connsiteX14" fmla="*/ 540173 w 8148320"/>
              <a:gd name="connsiteY14" fmla="*/ 1934633 h 4700693"/>
              <a:gd name="connsiteX15" fmla="*/ 620606 w 8148320"/>
              <a:gd name="connsiteY15" fmla="*/ 1888914 h 4700693"/>
              <a:gd name="connsiteX16" fmla="*/ 645160 w 8148320"/>
              <a:gd name="connsiteY16" fmla="*/ 1595120 h 4700693"/>
              <a:gd name="connsiteX17" fmla="*/ 443655 w 8148320"/>
              <a:gd name="connsiteY17" fmla="*/ 1542627 h 4700693"/>
              <a:gd name="connsiteX18" fmla="*/ 553722 w 8148320"/>
              <a:gd name="connsiteY18" fmla="*/ 1314027 h 4700693"/>
              <a:gd name="connsiteX19" fmla="*/ 773856 w 8148320"/>
              <a:gd name="connsiteY19" fmla="*/ 1347893 h 4700693"/>
              <a:gd name="connsiteX20" fmla="*/ 1247989 w 8148320"/>
              <a:gd name="connsiteY20" fmla="*/ 1246293 h 4700693"/>
              <a:gd name="connsiteX21" fmla="*/ 1586655 w 8148320"/>
              <a:gd name="connsiteY21" fmla="*/ 933027 h 4700693"/>
              <a:gd name="connsiteX22" fmla="*/ 1679789 w 8148320"/>
              <a:gd name="connsiteY22" fmla="*/ 1026160 h 4700693"/>
              <a:gd name="connsiteX23" fmla="*/ 1366522 w 8148320"/>
              <a:gd name="connsiteY23" fmla="*/ 1280161 h 4700693"/>
              <a:gd name="connsiteX24" fmla="*/ 883922 w 8148320"/>
              <a:gd name="connsiteY24" fmla="*/ 1593427 h 4700693"/>
              <a:gd name="connsiteX25" fmla="*/ 782322 w 8148320"/>
              <a:gd name="connsiteY25" fmla="*/ 1822027 h 4700693"/>
              <a:gd name="connsiteX26" fmla="*/ 926254 w 8148320"/>
              <a:gd name="connsiteY26" fmla="*/ 2067561 h 4700693"/>
              <a:gd name="connsiteX27" fmla="*/ 756922 w 8148320"/>
              <a:gd name="connsiteY27" fmla="*/ 2262293 h 4700693"/>
              <a:gd name="connsiteX28" fmla="*/ 612989 w 8148320"/>
              <a:gd name="connsiteY28" fmla="*/ 2270760 h 4700693"/>
              <a:gd name="connsiteX29" fmla="*/ 519855 w 8148320"/>
              <a:gd name="connsiteY29" fmla="*/ 2575560 h 4700693"/>
              <a:gd name="connsiteX30" fmla="*/ 392856 w 8148320"/>
              <a:gd name="connsiteY30" fmla="*/ 2719494 h 4700693"/>
              <a:gd name="connsiteX31" fmla="*/ 528322 w 8148320"/>
              <a:gd name="connsiteY31" fmla="*/ 2778761 h 4700693"/>
              <a:gd name="connsiteX32" fmla="*/ 401322 w 8148320"/>
              <a:gd name="connsiteY32" fmla="*/ 2973493 h 4700693"/>
              <a:gd name="connsiteX33" fmla="*/ 655322 w 8148320"/>
              <a:gd name="connsiteY33" fmla="*/ 3388360 h 4700693"/>
              <a:gd name="connsiteX34" fmla="*/ 816188 w 8148320"/>
              <a:gd name="connsiteY34" fmla="*/ 3456094 h 4700693"/>
              <a:gd name="connsiteX35" fmla="*/ 1087122 w 8148320"/>
              <a:gd name="connsiteY35" fmla="*/ 3659294 h 4700693"/>
              <a:gd name="connsiteX36" fmla="*/ 985521 w 8148320"/>
              <a:gd name="connsiteY36" fmla="*/ 4133428 h 4700693"/>
              <a:gd name="connsiteX37" fmla="*/ 1137922 w 8148320"/>
              <a:gd name="connsiteY37" fmla="*/ 4531360 h 4700693"/>
              <a:gd name="connsiteX38" fmla="*/ 1298789 w 8148320"/>
              <a:gd name="connsiteY38" fmla="*/ 4268894 h 4700693"/>
              <a:gd name="connsiteX39" fmla="*/ 1476588 w 8148320"/>
              <a:gd name="connsiteY39" fmla="*/ 4412827 h 4700693"/>
              <a:gd name="connsiteX40" fmla="*/ 1510455 w 8148320"/>
              <a:gd name="connsiteY40" fmla="*/ 4218094 h 4700693"/>
              <a:gd name="connsiteX41" fmla="*/ 1612055 w 8148320"/>
              <a:gd name="connsiteY41" fmla="*/ 4251960 h 4700693"/>
              <a:gd name="connsiteX42" fmla="*/ 1722122 w 8148320"/>
              <a:gd name="connsiteY42" fmla="*/ 4624494 h 4700693"/>
              <a:gd name="connsiteX43" fmla="*/ 2043856 w 8148320"/>
              <a:gd name="connsiteY43" fmla="*/ 4582160 h 4700693"/>
              <a:gd name="connsiteX44" fmla="*/ 2120055 w 8148320"/>
              <a:gd name="connsiteY44" fmla="*/ 4472094 h 4700693"/>
              <a:gd name="connsiteX45" fmla="*/ 2399456 w 8148320"/>
              <a:gd name="connsiteY45" fmla="*/ 4565227 h 4700693"/>
              <a:gd name="connsiteX46" fmla="*/ 3042921 w 8148320"/>
              <a:gd name="connsiteY46" fmla="*/ 4700693 h 4700693"/>
              <a:gd name="connsiteX47" fmla="*/ 3728722 w 8148320"/>
              <a:gd name="connsiteY47" fmla="*/ 4514427 h 4700693"/>
              <a:gd name="connsiteX48" fmla="*/ 4380655 w 8148320"/>
              <a:gd name="connsiteY48" fmla="*/ 4133427 h 4700693"/>
              <a:gd name="connsiteX49" fmla="*/ 4516122 w 8148320"/>
              <a:gd name="connsiteY49" fmla="*/ 3828628 h 4700693"/>
              <a:gd name="connsiteX50" fmla="*/ 5127413 w 8148320"/>
              <a:gd name="connsiteY50" fmla="*/ 3108960 h 4700693"/>
              <a:gd name="connsiteX51" fmla="*/ 5270500 w 8148320"/>
              <a:gd name="connsiteY51" fmla="*/ 2906607 h 4700693"/>
              <a:gd name="connsiteX52" fmla="*/ 5430520 w 8148320"/>
              <a:gd name="connsiteY52" fmla="*/ 2777067 h 4700693"/>
              <a:gd name="connsiteX53" fmla="*/ 5717540 w 8148320"/>
              <a:gd name="connsiteY53" fmla="*/ 2715260 h 4700693"/>
              <a:gd name="connsiteX54" fmla="*/ 5881793 w 8148320"/>
              <a:gd name="connsiteY54" fmla="*/ 2733887 h 4700693"/>
              <a:gd name="connsiteX55" fmla="*/ 6327986 w 8148320"/>
              <a:gd name="connsiteY55" fmla="*/ 2801621 h 4700693"/>
              <a:gd name="connsiteX56" fmla="*/ 7056967 w 8148320"/>
              <a:gd name="connsiteY56" fmla="*/ 3118274 h 4700693"/>
              <a:gd name="connsiteX57" fmla="*/ 7551420 w 8148320"/>
              <a:gd name="connsiteY57" fmla="*/ 3546687 h 4700693"/>
              <a:gd name="connsiteX58" fmla="*/ 7962053 w 8148320"/>
              <a:gd name="connsiteY58" fmla="*/ 3851487 h 4700693"/>
              <a:gd name="connsiteX59" fmla="*/ 8148320 w 8148320"/>
              <a:gd name="connsiteY59" fmla="*/ 3761741 h 4700693"/>
              <a:gd name="connsiteX60" fmla="*/ 8055185 w 8148320"/>
              <a:gd name="connsiteY60" fmla="*/ 2795694 h 4700693"/>
              <a:gd name="connsiteX61" fmla="*/ 7835054 w 8148320"/>
              <a:gd name="connsiteY61" fmla="*/ 2558626 h 4700693"/>
              <a:gd name="connsiteX62" fmla="*/ 7530254 w 8148320"/>
              <a:gd name="connsiteY62" fmla="*/ 1627294 h 4700693"/>
              <a:gd name="connsiteX63" fmla="*/ 7259320 w 8148320"/>
              <a:gd name="connsiteY63" fmla="*/ 1441027 h 4700693"/>
              <a:gd name="connsiteX64" fmla="*/ 7208522 w 8148320"/>
              <a:gd name="connsiteY64" fmla="*/ 1060027 h 4700693"/>
              <a:gd name="connsiteX65" fmla="*/ 6833447 w 8148320"/>
              <a:gd name="connsiteY65" fmla="*/ 601134 h 4700693"/>
              <a:gd name="connsiteX66" fmla="*/ 6370320 w 8148320"/>
              <a:gd name="connsiteY66" fmla="*/ 92287 h 4700693"/>
              <a:gd name="connsiteX67" fmla="*/ 6153186 w 8148320"/>
              <a:gd name="connsiteY67" fmla="*/ 177802 h 4700693"/>
              <a:gd name="connsiteX68" fmla="*/ 6003690 w 8148320"/>
              <a:gd name="connsiteY68" fmla="*/ 270090 h 4700693"/>
              <a:gd name="connsiteX69" fmla="*/ 5868247 w 8148320"/>
              <a:gd name="connsiteY69" fmla="*/ 178647 h 4700693"/>
              <a:gd name="connsiteX70" fmla="*/ 5720080 w 8148320"/>
              <a:gd name="connsiteY70" fmla="*/ 239607 h 4700693"/>
              <a:gd name="connsiteX71" fmla="*/ 5205695 w 8148320"/>
              <a:gd name="connsiteY71" fmla="*/ 704856 h 4700693"/>
              <a:gd name="connsiteX72" fmla="*/ 4730326 w 8148320"/>
              <a:gd name="connsiteY72" fmla="*/ 574040 h 4700693"/>
              <a:gd name="connsiteX73" fmla="*/ 4417060 w 8148320"/>
              <a:gd name="connsiteY73" fmla="*/ 425027 h 4700693"/>
              <a:gd name="connsiteX74" fmla="*/ 4117340 w 8148320"/>
              <a:gd name="connsiteY74" fmla="*/ 483447 h 4700693"/>
              <a:gd name="connsiteX75" fmla="*/ 3780366 w 8148320"/>
              <a:gd name="connsiteY75" fmla="*/ 101601 h 4700693"/>
              <a:gd name="connsiteX76" fmla="*/ 3202940 w 8148320"/>
              <a:gd name="connsiteY76" fmla="*/ 199813 h 4700693"/>
              <a:gd name="connsiteX77" fmla="*/ 3032760 w 8148320"/>
              <a:gd name="connsiteY77" fmla="*/ 225213 h 4700693"/>
              <a:gd name="connsiteX78" fmla="*/ 2913380 w 8148320"/>
              <a:gd name="connsiteY78" fmla="*/ 47414 h 4700693"/>
              <a:gd name="connsiteX79" fmla="*/ 2597573 w 8148320"/>
              <a:gd name="connsiteY79" fmla="*/ 66041 h 4700693"/>
              <a:gd name="connsiteX0" fmla="*/ 2597573 w 8148320"/>
              <a:gd name="connsiteY0" fmla="*/ 66041 h 4700693"/>
              <a:gd name="connsiteX1" fmla="*/ 2355427 w 8148320"/>
              <a:gd name="connsiteY1" fmla="*/ 6774 h 4700693"/>
              <a:gd name="connsiteX2" fmla="*/ 2143760 w 8148320"/>
              <a:gd name="connsiteY2" fmla="*/ 132927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115994 w 8148320"/>
              <a:gd name="connsiteY12" fmla="*/ 2127674 h 4700693"/>
              <a:gd name="connsiteX13" fmla="*/ 261620 w 8148320"/>
              <a:gd name="connsiteY13" fmla="*/ 2368974 h 4700693"/>
              <a:gd name="connsiteX14" fmla="*/ 540173 w 8148320"/>
              <a:gd name="connsiteY14" fmla="*/ 1934633 h 4700693"/>
              <a:gd name="connsiteX15" fmla="*/ 620606 w 8148320"/>
              <a:gd name="connsiteY15" fmla="*/ 1888914 h 4700693"/>
              <a:gd name="connsiteX16" fmla="*/ 645160 w 8148320"/>
              <a:gd name="connsiteY16" fmla="*/ 1595120 h 4700693"/>
              <a:gd name="connsiteX17" fmla="*/ 443655 w 8148320"/>
              <a:gd name="connsiteY17" fmla="*/ 1542627 h 4700693"/>
              <a:gd name="connsiteX18" fmla="*/ 553722 w 8148320"/>
              <a:gd name="connsiteY18" fmla="*/ 1314027 h 4700693"/>
              <a:gd name="connsiteX19" fmla="*/ 773856 w 8148320"/>
              <a:gd name="connsiteY19" fmla="*/ 1347893 h 4700693"/>
              <a:gd name="connsiteX20" fmla="*/ 1247989 w 8148320"/>
              <a:gd name="connsiteY20" fmla="*/ 1246293 h 4700693"/>
              <a:gd name="connsiteX21" fmla="*/ 1586655 w 8148320"/>
              <a:gd name="connsiteY21" fmla="*/ 933027 h 4700693"/>
              <a:gd name="connsiteX22" fmla="*/ 1679789 w 8148320"/>
              <a:gd name="connsiteY22" fmla="*/ 1026160 h 4700693"/>
              <a:gd name="connsiteX23" fmla="*/ 1366522 w 8148320"/>
              <a:gd name="connsiteY23" fmla="*/ 1280161 h 4700693"/>
              <a:gd name="connsiteX24" fmla="*/ 883922 w 8148320"/>
              <a:gd name="connsiteY24" fmla="*/ 1593427 h 4700693"/>
              <a:gd name="connsiteX25" fmla="*/ 782322 w 8148320"/>
              <a:gd name="connsiteY25" fmla="*/ 1822027 h 4700693"/>
              <a:gd name="connsiteX26" fmla="*/ 926254 w 8148320"/>
              <a:gd name="connsiteY26" fmla="*/ 2067561 h 4700693"/>
              <a:gd name="connsiteX27" fmla="*/ 756922 w 8148320"/>
              <a:gd name="connsiteY27" fmla="*/ 2262293 h 4700693"/>
              <a:gd name="connsiteX28" fmla="*/ 612989 w 8148320"/>
              <a:gd name="connsiteY28" fmla="*/ 2270760 h 4700693"/>
              <a:gd name="connsiteX29" fmla="*/ 519855 w 8148320"/>
              <a:gd name="connsiteY29" fmla="*/ 2575560 h 4700693"/>
              <a:gd name="connsiteX30" fmla="*/ 392856 w 8148320"/>
              <a:gd name="connsiteY30" fmla="*/ 2719494 h 4700693"/>
              <a:gd name="connsiteX31" fmla="*/ 528322 w 8148320"/>
              <a:gd name="connsiteY31" fmla="*/ 2778761 h 4700693"/>
              <a:gd name="connsiteX32" fmla="*/ 401322 w 8148320"/>
              <a:gd name="connsiteY32" fmla="*/ 2973493 h 4700693"/>
              <a:gd name="connsiteX33" fmla="*/ 655322 w 8148320"/>
              <a:gd name="connsiteY33" fmla="*/ 3388360 h 4700693"/>
              <a:gd name="connsiteX34" fmla="*/ 816188 w 8148320"/>
              <a:gd name="connsiteY34" fmla="*/ 3456094 h 4700693"/>
              <a:gd name="connsiteX35" fmla="*/ 1087122 w 8148320"/>
              <a:gd name="connsiteY35" fmla="*/ 3659294 h 4700693"/>
              <a:gd name="connsiteX36" fmla="*/ 985521 w 8148320"/>
              <a:gd name="connsiteY36" fmla="*/ 4133428 h 4700693"/>
              <a:gd name="connsiteX37" fmla="*/ 1137922 w 8148320"/>
              <a:gd name="connsiteY37" fmla="*/ 4531360 h 4700693"/>
              <a:gd name="connsiteX38" fmla="*/ 1298789 w 8148320"/>
              <a:gd name="connsiteY38" fmla="*/ 4268894 h 4700693"/>
              <a:gd name="connsiteX39" fmla="*/ 1476588 w 8148320"/>
              <a:gd name="connsiteY39" fmla="*/ 4412827 h 4700693"/>
              <a:gd name="connsiteX40" fmla="*/ 1510455 w 8148320"/>
              <a:gd name="connsiteY40" fmla="*/ 4218094 h 4700693"/>
              <a:gd name="connsiteX41" fmla="*/ 1612055 w 8148320"/>
              <a:gd name="connsiteY41" fmla="*/ 4251960 h 4700693"/>
              <a:gd name="connsiteX42" fmla="*/ 1722122 w 8148320"/>
              <a:gd name="connsiteY42" fmla="*/ 4624494 h 4700693"/>
              <a:gd name="connsiteX43" fmla="*/ 2043856 w 8148320"/>
              <a:gd name="connsiteY43" fmla="*/ 4582160 h 4700693"/>
              <a:gd name="connsiteX44" fmla="*/ 2120055 w 8148320"/>
              <a:gd name="connsiteY44" fmla="*/ 4472094 h 4700693"/>
              <a:gd name="connsiteX45" fmla="*/ 2399456 w 8148320"/>
              <a:gd name="connsiteY45" fmla="*/ 4565227 h 4700693"/>
              <a:gd name="connsiteX46" fmla="*/ 3042921 w 8148320"/>
              <a:gd name="connsiteY46" fmla="*/ 4700693 h 4700693"/>
              <a:gd name="connsiteX47" fmla="*/ 3728722 w 8148320"/>
              <a:gd name="connsiteY47" fmla="*/ 4514427 h 4700693"/>
              <a:gd name="connsiteX48" fmla="*/ 4380655 w 8148320"/>
              <a:gd name="connsiteY48" fmla="*/ 4133427 h 4700693"/>
              <a:gd name="connsiteX49" fmla="*/ 4516122 w 8148320"/>
              <a:gd name="connsiteY49" fmla="*/ 3828628 h 4700693"/>
              <a:gd name="connsiteX50" fmla="*/ 5127413 w 8148320"/>
              <a:gd name="connsiteY50" fmla="*/ 3108960 h 4700693"/>
              <a:gd name="connsiteX51" fmla="*/ 5270500 w 8148320"/>
              <a:gd name="connsiteY51" fmla="*/ 2906607 h 4700693"/>
              <a:gd name="connsiteX52" fmla="*/ 5430520 w 8148320"/>
              <a:gd name="connsiteY52" fmla="*/ 2777067 h 4700693"/>
              <a:gd name="connsiteX53" fmla="*/ 5717540 w 8148320"/>
              <a:gd name="connsiteY53" fmla="*/ 2715260 h 4700693"/>
              <a:gd name="connsiteX54" fmla="*/ 5881793 w 8148320"/>
              <a:gd name="connsiteY54" fmla="*/ 2733887 h 4700693"/>
              <a:gd name="connsiteX55" fmla="*/ 6327986 w 8148320"/>
              <a:gd name="connsiteY55" fmla="*/ 2801621 h 4700693"/>
              <a:gd name="connsiteX56" fmla="*/ 7056967 w 8148320"/>
              <a:gd name="connsiteY56" fmla="*/ 3118274 h 4700693"/>
              <a:gd name="connsiteX57" fmla="*/ 7551420 w 8148320"/>
              <a:gd name="connsiteY57" fmla="*/ 3546687 h 4700693"/>
              <a:gd name="connsiteX58" fmla="*/ 7962053 w 8148320"/>
              <a:gd name="connsiteY58" fmla="*/ 3851487 h 4700693"/>
              <a:gd name="connsiteX59" fmla="*/ 8148320 w 8148320"/>
              <a:gd name="connsiteY59" fmla="*/ 3761741 h 4700693"/>
              <a:gd name="connsiteX60" fmla="*/ 8055185 w 8148320"/>
              <a:gd name="connsiteY60" fmla="*/ 2795694 h 4700693"/>
              <a:gd name="connsiteX61" fmla="*/ 7835054 w 8148320"/>
              <a:gd name="connsiteY61" fmla="*/ 2558626 h 4700693"/>
              <a:gd name="connsiteX62" fmla="*/ 7530254 w 8148320"/>
              <a:gd name="connsiteY62" fmla="*/ 1627294 h 4700693"/>
              <a:gd name="connsiteX63" fmla="*/ 7259320 w 8148320"/>
              <a:gd name="connsiteY63" fmla="*/ 1441027 h 4700693"/>
              <a:gd name="connsiteX64" fmla="*/ 7208522 w 8148320"/>
              <a:gd name="connsiteY64" fmla="*/ 1060027 h 4700693"/>
              <a:gd name="connsiteX65" fmla="*/ 6833447 w 8148320"/>
              <a:gd name="connsiteY65" fmla="*/ 601134 h 4700693"/>
              <a:gd name="connsiteX66" fmla="*/ 6451984 w 8148320"/>
              <a:gd name="connsiteY66" fmla="*/ 306776 h 4700693"/>
              <a:gd name="connsiteX67" fmla="*/ 6370320 w 8148320"/>
              <a:gd name="connsiteY67" fmla="*/ 92287 h 4700693"/>
              <a:gd name="connsiteX68" fmla="*/ 6153186 w 8148320"/>
              <a:gd name="connsiteY68" fmla="*/ 177802 h 4700693"/>
              <a:gd name="connsiteX69" fmla="*/ 6003690 w 8148320"/>
              <a:gd name="connsiteY69" fmla="*/ 270090 h 4700693"/>
              <a:gd name="connsiteX70" fmla="*/ 5868247 w 8148320"/>
              <a:gd name="connsiteY70" fmla="*/ 178647 h 4700693"/>
              <a:gd name="connsiteX71" fmla="*/ 5720080 w 8148320"/>
              <a:gd name="connsiteY71" fmla="*/ 239607 h 4700693"/>
              <a:gd name="connsiteX72" fmla="*/ 5205695 w 8148320"/>
              <a:gd name="connsiteY72" fmla="*/ 704856 h 4700693"/>
              <a:gd name="connsiteX73" fmla="*/ 4730326 w 8148320"/>
              <a:gd name="connsiteY73" fmla="*/ 574040 h 4700693"/>
              <a:gd name="connsiteX74" fmla="*/ 4417060 w 8148320"/>
              <a:gd name="connsiteY74" fmla="*/ 425027 h 4700693"/>
              <a:gd name="connsiteX75" fmla="*/ 4117340 w 8148320"/>
              <a:gd name="connsiteY75" fmla="*/ 483447 h 4700693"/>
              <a:gd name="connsiteX76" fmla="*/ 3780366 w 8148320"/>
              <a:gd name="connsiteY76" fmla="*/ 101601 h 4700693"/>
              <a:gd name="connsiteX77" fmla="*/ 3202940 w 8148320"/>
              <a:gd name="connsiteY77" fmla="*/ 199813 h 4700693"/>
              <a:gd name="connsiteX78" fmla="*/ 3032760 w 8148320"/>
              <a:gd name="connsiteY78" fmla="*/ 225213 h 4700693"/>
              <a:gd name="connsiteX79" fmla="*/ 2913380 w 8148320"/>
              <a:gd name="connsiteY79" fmla="*/ 47414 h 4700693"/>
              <a:gd name="connsiteX80" fmla="*/ 2597573 w 8148320"/>
              <a:gd name="connsiteY80" fmla="*/ 66041 h 4700693"/>
              <a:gd name="connsiteX0" fmla="*/ 2597573 w 8148320"/>
              <a:gd name="connsiteY0" fmla="*/ 66041 h 4700693"/>
              <a:gd name="connsiteX1" fmla="*/ 2355427 w 8148320"/>
              <a:gd name="connsiteY1" fmla="*/ 6774 h 4700693"/>
              <a:gd name="connsiteX2" fmla="*/ 2143760 w 8148320"/>
              <a:gd name="connsiteY2" fmla="*/ 132927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115994 w 8148320"/>
              <a:gd name="connsiteY12" fmla="*/ 2127674 h 4700693"/>
              <a:gd name="connsiteX13" fmla="*/ 261620 w 8148320"/>
              <a:gd name="connsiteY13" fmla="*/ 2368974 h 4700693"/>
              <a:gd name="connsiteX14" fmla="*/ 540173 w 8148320"/>
              <a:gd name="connsiteY14" fmla="*/ 1934633 h 4700693"/>
              <a:gd name="connsiteX15" fmla="*/ 620606 w 8148320"/>
              <a:gd name="connsiteY15" fmla="*/ 1888914 h 4700693"/>
              <a:gd name="connsiteX16" fmla="*/ 645160 w 8148320"/>
              <a:gd name="connsiteY16" fmla="*/ 1595120 h 4700693"/>
              <a:gd name="connsiteX17" fmla="*/ 443655 w 8148320"/>
              <a:gd name="connsiteY17" fmla="*/ 1542627 h 4700693"/>
              <a:gd name="connsiteX18" fmla="*/ 553722 w 8148320"/>
              <a:gd name="connsiteY18" fmla="*/ 1314027 h 4700693"/>
              <a:gd name="connsiteX19" fmla="*/ 773856 w 8148320"/>
              <a:gd name="connsiteY19" fmla="*/ 1347893 h 4700693"/>
              <a:gd name="connsiteX20" fmla="*/ 1247989 w 8148320"/>
              <a:gd name="connsiteY20" fmla="*/ 1246293 h 4700693"/>
              <a:gd name="connsiteX21" fmla="*/ 1586655 w 8148320"/>
              <a:gd name="connsiteY21" fmla="*/ 933027 h 4700693"/>
              <a:gd name="connsiteX22" fmla="*/ 1679789 w 8148320"/>
              <a:gd name="connsiteY22" fmla="*/ 1026160 h 4700693"/>
              <a:gd name="connsiteX23" fmla="*/ 1366522 w 8148320"/>
              <a:gd name="connsiteY23" fmla="*/ 1280161 h 4700693"/>
              <a:gd name="connsiteX24" fmla="*/ 883922 w 8148320"/>
              <a:gd name="connsiteY24" fmla="*/ 1593427 h 4700693"/>
              <a:gd name="connsiteX25" fmla="*/ 782322 w 8148320"/>
              <a:gd name="connsiteY25" fmla="*/ 1822027 h 4700693"/>
              <a:gd name="connsiteX26" fmla="*/ 926254 w 8148320"/>
              <a:gd name="connsiteY26" fmla="*/ 2067561 h 4700693"/>
              <a:gd name="connsiteX27" fmla="*/ 756922 w 8148320"/>
              <a:gd name="connsiteY27" fmla="*/ 2262293 h 4700693"/>
              <a:gd name="connsiteX28" fmla="*/ 612989 w 8148320"/>
              <a:gd name="connsiteY28" fmla="*/ 2270760 h 4700693"/>
              <a:gd name="connsiteX29" fmla="*/ 519855 w 8148320"/>
              <a:gd name="connsiteY29" fmla="*/ 2575560 h 4700693"/>
              <a:gd name="connsiteX30" fmla="*/ 392856 w 8148320"/>
              <a:gd name="connsiteY30" fmla="*/ 2719494 h 4700693"/>
              <a:gd name="connsiteX31" fmla="*/ 528322 w 8148320"/>
              <a:gd name="connsiteY31" fmla="*/ 2778761 h 4700693"/>
              <a:gd name="connsiteX32" fmla="*/ 401322 w 8148320"/>
              <a:gd name="connsiteY32" fmla="*/ 2973493 h 4700693"/>
              <a:gd name="connsiteX33" fmla="*/ 655322 w 8148320"/>
              <a:gd name="connsiteY33" fmla="*/ 3388360 h 4700693"/>
              <a:gd name="connsiteX34" fmla="*/ 816188 w 8148320"/>
              <a:gd name="connsiteY34" fmla="*/ 3456094 h 4700693"/>
              <a:gd name="connsiteX35" fmla="*/ 1087122 w 8148320"/>
              <a:gd name="connsiteY35" fmla="*/ 3659294 h 4700693"/>
              <a:gd name="connsiteX36" fmla="*/ 985521 w 8148320"/>
              <a:gd name="connsiteY36" fmla="*/ 4133428 h 4700693"/>
              <a:gd name="connsiteX37" fmla="*/ 1137922 w 8148320"/>
              <a:gd name="connsiteY37" fmla="*/ 4531360 h 4700693"/>
              <a:gd name="connsiteX38" fmla="*/ 1298789 w 8148320"/>
              <a:gd name="connsiteY38" fmla="*/ 4268894 h 4700693"/>
              <a:gd name="connsiteX39" fmla="*/ 1476588 w 8148320"/>
              <a:gd name="connsiteY39" fmla="*/ 4412827 h 4700693"/>
              <a:gd name="connsiteX40" fmla="*/ 1510455 w 8148320"/>
              <a:gd name="connsiteY40" fmla="*/ 4218094 h 4700693"/>
              <a:gd name="connsiteX41" fmla="*/ 1612055 w 8148320"/>
              <a:gd name="connsiteY41" fmla="*/ 4251960 h 4700693"/>
              <a:gd name="connsiteX42" fmla="*/ 1722122 w 8148320"/>
              <a:gd name="connsiteY42" fmla="*/ 4624494 h 4700693"/>
              <a:gd name="connsiteX43" fmla="*/ 2043856 w 8148320"/>
              <a:gd name="connsiteY43" fmla="*/ 4582160 h 4700693"/>
              <a:gd name="connsiteX44" fmla="*/ 2120055 w 8148320"/>
              <a:gd name="connsiteY44" fmla="*/ 4472094 h 4700693"/>
              <a:gd name="connsiteX45" fmla="*/ 2399456 w 8148320"/>
              <a:gd name="connsiteY45" fmla="*/ 4565227 h 4700693"/>
              <a:gd name="connsiteX46" fmla="*/ 3042921 w 8148320"/>
              <a:gd name="connsiteY46" fmla="*/ 4700693 h 4700693"/>
              <a:gd name="connsiteX47" fmla="*/ 3728722 w 8148320"/>
              <a:gd name="connsiteY47" fmla="*/ 4514427 h 4700693"/>
              <a:gd name="connsiteX48" fmla="*/ 4380655 w 8148320"/>
              <a:gd name="connsiteY48" fmla="*/ 4133427 h 4700693"/>
              <a:gd name="connsiteX49" fmla="*/ 4516122 w 8148320"/>
              <a:gd name="connsiteY49" fmla="*/ 3828628 h 4700693"/>
              <a:gd name="connsiteX50" fmla="*/ 5127413 w 8148320"/>
              <a:gd name="connsiteY50" fmla="*/ 3108960 h 4700693"/>
              <a:gd name="connsiteX51" fmla="*/ 5270500 w 8148320"/>
              <a:gd name="connsiteY51" fmla="*/ 2906607 h 4700693"/>
              <a:gd name="connsiteX52" fmla="*/ 5430520 w 8148320"/>
              <a:gd name="connsiteY52" fmla="*/ 2777067 h 4700693"/>
              <a:gd name="connsiteX53" fmla="*/ 5717540 w 8148320"/>
              <a:gd name="connsiteY53" fmla="*/ 2715260 h 4700693"/>
              <a:gd name="connsiteX54" fmla="*/ 5881793 w 8148320"/>
              <a:gd name="connsiteY54" fmla="*/ 2733887 h 4700693"/>
              <a:gd name="connsiteX55" fmla="*/ 6327986 w 8148320"/>
              <a:gd name="connsiteY55" fmla="*/ 2801621 h 4700693"/>
              <a:gd name="connsiteX56" fmla="*/ 7056967 w 8148320"/>
              <a:gd name="connsiteY56" fmla="*/ 3118274 h 4700693"/>
              <a:gd name="connsiteX57" fmla="*/ 7551420 w 8148320"/>
              <a:gd name="connsiteY57" fmla="*/ 3546687 h 4700693"/>
              <a:gd name="connsiteX58" fmla="*/ 7962053 w 8148320"/>
              <a:gd name="connsiteY58" fmla="*/ 3851487 h 4700693"/>
              <a:gd name="connsiteX59" fmla="*/ 8148320 w 8148320"/>
              <a:gd name="connsiteY59" fmla="*/ 3761741 h 4700693"/>
              <a:gd name="connsiteX60" fmla="*/ 8055185 w 8148320"/>
              <a:gd name="connsiteY60" fmla="*/ 2795694 h 4700693"/>
              <a:gd name="connsiteX61" fmla="*/ 7835054 w 8148320"/>
              <a:gd name="connsiteY61" fmla="*/ 2558626 h 4700693"/>
              <a:gd name="connsiteX62" fmla="*/ 7530254 w 8148320"/>
              <a:gd name="connsiteY62" fmla="*/ 1627294 h 4700693"/>
              <a:gd name="connsiteX63" fmla="*/ 7259320 w 8148320"/>
              <a:gd name="connsiteY63" fmla="*/ 1441027 h 4700693"/>
              <a:gd name="connsiteX64" fmla="*/ 7208522 w 8148320"/>
              <a:gd name="connsiteY64" fmla="*/ 1060027 h 4700693"/>
              <a:gd name="connsiteX65" fmla="*/ 6833447 w 8148320"/>
              <a:gd name="connsiteY65" fmla="*/ 601134 h 4700693"/>
              <a:gd name="connsiteX66" fmla="*/ 6451984 w 8148320"/>
              <a:gd name="connsiteY66" fmla="*/ 306776 h 4700693"/>
              <a:gd name="connsiteX67" fmla="*/ 6370320 w 8148320"/>
              <a:gd name="connsiteY67" fmla="*/ 92287 h 4700693"/>
              <a:gd name="connsiteX68" fmla="*/ 6153186 w 8148320"/>
              <a:gd name="connsiteY68" fmla="*/ 177802 h 4700693"/>
              <a:gd name="connsiteX69" fmla="*/ 6003690 w 8148320"/>
              <a:gd name="connsiteY69" fmla="*/ 270090 h 4700693"/>
              <a:gd name="connsiteX70" fmla="*/ 5868247 w 8148320"/>
              <a:gd name="connsiteY70" fmla="*/ 178647 h 4700693"/>
              <a:gd name="connsiteX71" fmla="*/ 5720080 w 8148320"/>
              <a:gd name="connsiteY71" fmla="*/ 239607 h 4700693"/>
              <a:gd name="connsiteX72" fmla="*/ 5205695 w 8148320"/>
              <a:gd name="connsiteY72" fmla="*/ 704856 h 4700693"/>
              <a:gd name="connsiteX73" fmla="*/ 4730326 w 8148320"/>
              <a:gd name="connsiteY73" fmla="*/ 574040 h 4700693"/>
              <a:gd name="connsiteX74" fmla="*/ 4417060 w 8148320"/>
              <a:gd name="connsiteY74" fmla="*/ 425027 h 4700693"/>
              <a:gd name="connsiteX75" fmla="*/ 4117340 w 8148320"/>
              <a:gd name="connsiteY75" fmla="*/ 483447 h 4700693"/>
              <a:gd name="connsiteX76" fmla="*/ 3780366 w 8148320"/>
              <a:gd name="connsiteY76" fmla="*/ 101601 h 4700693"/>
              <a:gd name="connsiteX77" fmla="*/ 3367731 w 8148320"/>
              <a:gd name="connsiteY77" fmla="*/ 193464 h 4700693"/>
              <a:gd name="connsiteX78" fmla="*/ 3032760 w 8148320"/>
              <a:gd name="connsiteY78" fmla="*/ 225213 h 4700693"/>
              <a:gd name="connsiteX79" fmla="*/ 2913380 w 8148320"/>
              <a:gd name="connsiteY79" fmla="*/ 47414 h 4700693"/>
              <a:gd name="connsiteX80" fmla="*/ 2597573 w 8148320"/>
              <a:gd name="connsiteY80" fmla="*/ 66041 h 4700693"/>
              <a:gd name="connsiteX0" fmla="*/ 2597573 w 8148320"/>
              <a:gd name="connsiteY0" fmla="*/ 66041 h 4700693"/>
              <a:gd name="connsiteX1" fmla="*/ 2355427 w 8148320"/>
              <a:gd name="connsiteY1" fmla="*/ 6774 h 4700693"/>
              <a:gd name="connsiteX2" fmla="*/ 2143760 w 8148320"/>
              <a:gd name="connsiteY2" fmla="*/ 132927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115994 w 8148320"/>
              <a:gd name="connsiteY12" fmla="*/ 2127674 h 4700693"/>
              <a:gd name="connsiteX13" fmla="*/ 261620 w 8148320"/>
              <a:gd name="connsiteY13" fmla="*/ 2368974 h 4700693"/>
              <a:gd name="connsiteX14" fmla="*/ 540173 w 8148320"/>
              <a:gd name="connsiteY14" fmla="*/ 1934633 h 4700693"/>
              <a:gd name="connsiteX15" fmla="*/ 620606 w 8148320"/>
              <a:gd name="connsiteY15" fmla="*/ 1888914 h 4700693"/>
              <a:gd name="connsiteX16" fmla="*/ 645160 w 8148320"/>
              <a:gd name="connsiteY16" fmla="*/ 1595120 h 4700693"/>
              <a:gd name="connsiteX17" fmla="*/ 443655 w 8148320"/>
              <a:gd name="connsiteY17" fmla="*/ 1542627 h 4700693"/>
              <a:gd name="connsiteX18" fmla="*/ 553722 w 8148320"/>
              <a:gd name="connsiteY18" fmla="*/ 1314027 h 4700693"/>
              <a:gd name="connsiteX19" fmla="*/ 773856 w 8148320"/>
              <a:gd name="connsiteY19" fmla="*/ 1347893 h 4700693"/>
              <a:gd name="connsiteX20" fmla="*/ 1247989 w 8148320"/>
              <a:gd name="connsiteY20" fmla="*/ 1246293 h 4700693"/>
              <a:gd name="connsiteX21" fmla="*/ 1586655 w 8148320"/>
              <a:gd name="connsiteY21" fmla="*/ 933027 h 4700693"/>
              <a:gd name="connsiteX22" fmla="*/ 1679789 w 8148320"/>
              <a:gd name="connsiteY22" fmla="*/ 1026160 h 4700693"/>
              <a:gd name="connsiteX23" fmla="*/ 1366522 w 8148320"/>
              <a:gd name="connsiteY23" fmla="*/ 1280161 h 4700693"/>
              <a:gd name="connsiteX24" fmla="*/ 883922 w 8148320"/>
              <a:gd name="connsiteY24" fmla="*/ 1593427 h 4700693"/>
              <a:gd name="connsiteX25" fmla="*/ 782322 w 8148320"/>
              <a:gd name="connsiteY25" fmla="*/ 1822027 h 4700693"/>
              <a:gd name="connsiteX26" fmla="*/ 926254 w 8148320"/>
              <a:gd name="connsiteY26" fmla="*/ 2067561 h 4700693"/>
              <a:gd name="connsiteX27" fmla="*/ 756922 w 8148320"/>
              <a:gd name="connsiteY27" fmla="*/ 2262293 h 4700693"/>
              <a:gd name="connsiteX28" fmla="*/ 612989 w 8148320"/>
              <a:gd name="connsiteY28" fmla="*/ 2270760 h 4700693"/>
              <a:gd name="connsiteX29" fmla="*/ 519855 w 8148320"/>
              <a:gd name="connsiteY29" fmla="*/ 2575560 h 4700693"/>
              <a:gd name="connsiteX30" fmla="*/ 392856 w 8148320"/>
              <a:gd name="connsiteY30" fmla="*/ 2719494 h 4700693"/>
              <a:gd name="connsiteX31" fmla="*/ 528322 w 8148320"/>
              <a:gd name="connsiteY31" fmla="*/ 2778761 h 4700693"/>
              <a:gd name="connsiteX32" fmla="*/ 401322 w 8148320"/>
              <a:gd name="connsiteY32" fmla="*/ 2973493 h 4700693"/>
              <a:gd name="connsiteX33" fmla="*/ 655322 w 8148320"/>
              <a:gd name="connsiteY33" fmla="*/ 3388360 h 4700693"/>
              <a:gd name="connsiteX34" fmla="*/ 816188 w 8148320"/>
              <a:gd name="connsiteY34" fmla="*/ 3456094 h 4700693"/>
              <a:gd name="connsiteX35" fmla="*/ 1087122 w 8148320"/>
              <a:gd name="connsiteY35" fmla="*/ 3659294 h 4700693"/>
              <a:gd name="connsiteX36" fmla="*/ 985521 w 8148320"/>
              <a:gd name="connsiteY36" fmla="*/ 4133428 h 4700693"/>
              <a:gd name="connsiteX37" fmla="*/ 1137922 w 8148320"/>
              <a:gd name="connsiteY37" fmla="*/ 4531360 h 4700693"/>
              <a:gd name="connsiteX38" fmla="*/ 1298789 w 8148320"/>
              <a:gd name="connsiteY38" fmla="*/ 4268894 h 4700693"/>
              <a:gd name="connsiteX39" fmla="*/ 1476588 w 8148320"/>
              <a:gd name="connsiteY39" fmla="*/ 4412827 h 4700693"/>
              <a:gd name="connsiteX40" fmla="*/ 1510455 w 8148320"/>
              <a:gd name="connsiteY40" fmla="*/ 4218094 h 4700693"/>
              <a:gd name="connsiteX41" fmla="*/ 1612055 w 8148320"/>
              <a:gd name="connsiteY41" fmla="*/ 4251960 h 4700693"/>
              <a:gd name="connsiteX42" fmla="*/ 1722122 w 8148320"/>
              <a:gd name="connsiteY42" fmla="*/ 4624494 h 4700693"/>
              <a:gd name="connsiteX43" fmla="*/ 2043856 w 8148320"/>
              <a:gd name="connsiteY43" fmla="*/ 4582160 h 4700693"/>
              <a:gd name="connsiteX44" fmla="*/ 2120055 w 8148320"/>
              <a:gd name="connsiteY44" fmla="*/ 4472094 h 4700693"/>
              <a:gd name="connsiteX45" fmla="*/ 2399456 w 8148320"/>
              <a:gd name="connsiteY45" fmla="*/ 4565227 h 4700693"/>
              <a:gd name="connsiteX46" fmla="*/ 3042921 w 8148320"/>
              <a:gd name="connsiteY46" fmla="*/ 4700693 h 4700693"/>
              <a:gd name="connsiteX47" fmla="*/ 3728722 w 8148320"/>
              <a:gd name="connsiteY47" fmla="*/ 4514427 h 4700693"/>
              <a:gd name="connsiteX48" fmla="*/ 4380655 w 8148320"/>
              <a:gd name="connsiteY48" fmla="*/ 4133427 h 4700693"/>
              <a:gd name="connsiteX49" fmla="*/ 4516122 w 8148320"/>
              <a:gd name="connsiteY49" fmla="*/ 3828628 h 4700693"/>
              <a:gd name="connsiteX50" fmla="*/ 5127413 w 8148320"/>
              <a:gd name="connsiteY50" fmla="*/ 3108960 h 4700693"/>
              <a:gd name="connsiteX51" fmla="*/ 5270500 w 8148320"/>
              <a:gd name="connsiteY51" fmla="*/ 2906607 h 4700693"/>
              <a:gd name="connsiteX52" fmla="*/ 5430520 w 8148320"/>
              <a:gd name="connsiteY52" fmla="*/ 2777067 h 4700693"/>
              <a:gd name="connsiteX53" fmla="*/ 5717540 w 8148320"/>
              <a:gd name="connsiteY53" fmla="*/ 2715260 h 4700693"/>
              <a:gd name="connsiteX54" fmla="*/ 5881793 w 8148320"/>
              <a:gd name="connsiteY54" fmla="*/ 2733887 h 4700693"/>
              <a:gd name="connsiteX55" fmla="*/ 6327986 w 8148320"/>
              <a:gd name="connsiteY55" fmla="*/ 2801621 h 4700693"/>
              <a:gd name="connsiteX56" fmla="*/ 7056967 w 8148320"/>
              <a:gd name="connsiteY56" fmla="*/ 3118274 h 4700693"/>
              <a:gd name="connsiteX57" fmla="*/ 7551420 w 8148320"/>
              <a:gd name="connsiteY57" fmla="*/ 3546687 h 4700693"/>
              <a:gd name="connsiteX58" fmla="*/ 7962053 w 8148320"/>
              <a:gd name="connsiteY58" fmla="*/ 3851487 h 4700693"/>
              <a:gd name="connsiteX59" fmla="*/ 8148320 w 8148320"/>
              <a:gd name="connsiteY59" fmla="*/ 3761741 h 4700693"/>
              <a:gd name="connsiteX60" fmla="*/ 8055185 w 8148320"/>
              <a:gd name="connsiteY60" fmla="*/ 2795694 h 4700693"/>
              <a:gd name="connsiteX61" fmla="*/ 7835054 w 8148320"/>
              <a:gd name="connsiteY61" fmla="*/ 2558626 h 4700693"/>
              <a:gd name="connsiteX62" fmla="*/ 7530254 w 8148320"/>
              <a:gd name="connsiteY62" fmla="*/ 1627294 h 4700693"/>
              <a:gd name="connsiteX63" fmla="*/ 7259320 w 8148320"/>
              <a:gd name="connsiteY63" fmla="*/ 1441027 h 4700693"/>
              <a:gd name="connsiteX64" fmla="*/ 7208522 w 8148320"/>
              <a:gd name="connsiteY64" fmla="*/ 1060027 h 4700693"/>
              <a:gd name="connsiteX65" fmla="*/ 6833447 w 8148320"/>
              <a:gd name="connsiteY65" fmla="*/ 601134 h 4700693"/>
              <a:gd name="connsiteX66" fmla="*/ 6451984 w 8148320"/>
              <a:gd name="connsiteY66" fmla="*/ 306776 h 4700693"/>
              <a:gd name="connsiteX67" fmla="*/ 6370320 w 8148320"/>
              <a:gd name="connsiteY67" fmla="*/ 92287 h 4700693"/>
              <a:gd name="connsiteX68" fmla="*/ 6153186 w 8148320"/>
              <a:gd name="connsiteY68" fmla="*/ 177802 h 4700693"/>
              <a:gd name="connsiteX69" fmla="*/ 6003690 w 8148320"/>
              <a:gd name="connsiteY69" fmla="*/ 270090 h 4700693"/>
              <a:gd name="connsiteX70" fmla="*/ 5868247 w 8148320"/>
              <a:gd name="connsiteY70" fmla="*/ 178647 h 4700693"/>
              <a:gd name="connsiteX71" fmla="*/ 5720080 w 8148320"/>
              <a:gd name="connsiteY71" fmla="*/ 239607 h 4700693"/>
              <a:gd name="connsiteX72" fmla="*/ 5205695 w 8148320"/>
              <a:gd name="connsiteY72" fmla="*/ 704856 h 4700693"/>
              <a:gd name="connsiteX73" fmla="*/ 4730326 w 8148320"/>
              <a:gd name="connsiteY73" fmla="*/ 574040 h 4700693"/>
              <a:gd name="connsiteX74" fmla="*/ 4417060 w 8148320"/>
              <a:gd name="connsiteY74" fmla="*/ 425027 h 4700693"/>
              <a:gd name="connsiteX75" fmla="*/ 4117340 w 8148320"/>
              <a:gd name="connsiteY75" fmla="*/ 483447 h 4700693"/>
              <a:gd name="connsiteX76" fmla="*/ 3704309 w 8148320"/>
              <a:gd name="connsiteY76" fmla="*/ 57154 h 4700693"/>
              <a:gd name="connsiteX77" fmla="*/ 3367731 w 8148320"/>
              <a:gd name="connsiteY77" fmla="*/ 193464 h 4700693"/>
              <a:gd name="connsiteX78" fmla="*/ 3032760 w 8148320"/>
              <a:gd name="connsiteY78" fmla="*/ 225213 h 4700693"/>
              <a:gd name="connsiteX79" fmla="*/ 2913380 w 8148320"/>
              <a:gd name="connsiteY79" fmla="*/ 47414 h 4700693"/>
              <a:gd name="connsiteX80" fmla="*/ 2597573 w 8148320"/>
              <a:gd name="connsiteY80" fmla="*/ 66041 h 4700693"/>
              <a:gd name="connsiteX0" fmla="*/ 2597573 w 8148320"/>
              <a:gd name="connsiteY0" fmla="*/ 66041 h 4700693"/>
              <a:gd name="connsiteX1" fmla="*/ 2355427 w 8148320"/>
              <a:gd name="connsiteY1" fmla="*/ 6774 h 4700693"/>
              <a:gd name="connsiteX2" fmla="*/ 2143760 w 8148320"/>
              <a:gd name="connsiteY2" fmla="*/ 132927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115994 w 8148320"/>
              <a:gd name="connsiteY12" fmla="*/ 2127674 h 4700693"/>
              <a:gd name="connsiteX13" fmla="*/ 261620 w 8148320"/>
              <a:gd name="connsiteY13" fmla="*/ 2368974 h 4700693"/>
              <a:gd name="connsiteX14" fmla="*/ 540173 w 8148320"/>
              <a:gd name="connsiteY14" fmla="*/ 1934633 h 4700693"/>
              <a:gd name="connsiteX15" fmla="*/ 620606 w 8148320"/>
              <a:gd name="connsiteY15" fmla="*/ 1888914 h 4700693"/>
              <a:gd name="connsiteX16" fmla="*/ 645160 w 8148320"/>
              <a:gd name="connsiteY16" fmla="*/ 1595120 h 4700693"/>
              <a:gd name="connsiteX17" fmla="*/ 443655 w 8148320"/>
              <a:gd name="connsiteY17" fmla="*/ 1542627 h 4700693"/>
              <a:gd name="connsiteX18" fmla="*/ 553722 w 8148320"/>
              <a:gd name="connsiteY18" fmla="*/ 1314027 h 4700693"/>
              <a:gd name="connsiteX19" fmla="*/ 773856 w 8148320"/>
              <a:gd name="connsiteY19" fmla="*/ 1347893 h 4700693"/>
              <a:gd name="connsiteX20" fmla="*/ 1247989 w 8148320"/>
              <a:gd name="connsiteY20" fmla="*/ 1246293 h 4700693"/>
              <a:gd name="connsiteX21" fmla="*/ 1586655 w 8148320"/>
              <a:gd name="connsiteY21" fmla="*/ 933027 h 4700693"/>
              <a:gd name="connsiteX22" fmla="*/ 1679789 w 8148320"/>
              <a:gd name="connsiteY22" fmla="*/ 1026160 h 4700693"/>
              <a:gd name="connsiteX23" fmla="*/ 1366522 w 8148320"/>
              <a:gd name="connsiteY23" fmla="*/ 1280161 h 4700693"/>
              <a:gd name="connsiteX24" fmla="*/ 883922 w 8148320"/>
              <a:gd name="connsiteY24" fmla="*/ 1593427 h 4700693"/>
              <a:gd name="connsiteX25" fmla="*/ 782322 w 8148320"/>
              <a:gd name="connsiteY25" fmla="*/ 1822027 h 4700693"/>
              <a:gd name="connsiteX26" fmla="*/ 926254 w 8148320"/>
              <a:gd name="connsiteY26" fmla="*/ 2067561 h 4700693"/>
              <a:gd name="connsiteX27" fmla="*/ 756922 w 8148320"/>
              <a:gd name="connsiteY27" fmla="*/ 2262293 h 4700693"/>
              <a:gd name="connsiteX28" fmla="*/ 612989 w 8148320"/>
              <a:gd name="connsiteY28" fmla="*/ 2270760 h 4700693"/>
              <a:gd name="connsiteX29" fmla="*/ 519855 w 8148320"/>
              <a:gd name="connsiteY29" fmla="*/ 2575560 h 4700693"/>
              <a:gd name="connsiteX30" fmla="*/ 392856 w 8148320"/>
              <a:gd name="connsiteY30" fmla="*/ 2719494 h 4700693"/>
              <a:gd name="connsiteX31" fmla="*/ 528322 w 8148320"/>
              <a:gd name="connsiteY31" fmla="*/ 2778761 h 4700693"/>
              <a:gd name="connsiteX32" fmla="*/ 401322 w 8148320"/>
              <a:gd name="connsiteY32" fmla="*/ 2973493 h 4700693"/>
              <a:gd name="connsiteX33" fmla="*/ 655322 w 8148320"/>
              <a:gd name="connsiteY33" fmla="*/ 3388360 h 4700693"/>
              <a:gd name="connsiteX34" fmla="*/ 816188 w 8148320"/>
              <a:gd name="connsiteY34" fmla="*/ 3456094 h 4700693"/>
              <a:gd name="connsiteX35" fmla="*/ 1087122 w 8148320"/>
              <a:gd name="connsiteY35" fmla="*/ 3659294 h 4700693"/>
              <a:gd name="connsiteX36" fmla="*/ 985521 w 8148320"/>
              <a:gd name="connsiteY36" fmla="*/ 4133428 h 4700693"/>
              <a:gd name="connsiteX37" fmla="*/ 1137922 w 8148320"/>
              <a:gd name="connsiteY37" fmla="*/ 4531360 h 4700693"/>
              <a:gd name="connsiteX38" fmla="*/ 1298789 w 8148320"/>
              <a:gd name="connsiteY38" fmla="*/ 4268894 h 4700693"/>
              <a:gd name="connsiteX39" fmla="*/ 1476588 w 8148320"/>
              <a:gd name="connsiteY39" fmla="*/ 4412827 h 4700693"/>
              <a:gd name="connsiteX40" fmla="*/ 1510455 w 8148320"/>
              <a:gd name="connsiteY40" fmla="*/ 4218094 h 4700693"/>
              <a:gd name="connsiteX41" fmla="*/ 1612055 w 8148320"/>
              <a:gd name="connsiteY41" fmla="*/ 4251960 h 4700693"/>
              <a:gd name="connsiteX42" fmla="*/ 1722122 w 8148320"/>
              <a:gd name="connsiteY42" fmla="*/ 4624494 h 4700693"/>
              <a:gd name="connsiteX43" fmla="*/ 2043856 w 8148320"/>
              <a:gd name="connsiteY43" fmla="*/ 4582160 h 4700693"/>
              <a:gd name="connsiteX44" fmla="*/ 2120055 w 8148320"/>
              <a:gd name="connsiteY44" fmla="*/ 4472094 h 4700693"/>
              <a:gd name="connsiteX45" fmla="*/ 2399456 w 8148320"/>
              <a:gd name="connsiteY45" fmla="*/ 4565227 h 4700693"/>
              <a:gd name="connsiteX46" fmla="*/ 3042921 w 8148320"/>
              <a:gd name="connsiteY46" fmla="*/ 4700693 h 4700693"/>
              <a:gd name="connsiteX47" fmla="*/ 3728722 w 8148320"/>
              <a:gd name="connsiteY47" fmla="*/ 4514427 h 4700693"/>
              <a:gd name="connsiteX48" fmla="*/ 4380655 w 8148320"/>
              <a:gd name="connsiteY48" fmla="*/ 4133427 h 4700693"/>
              <a:gd name="connsiteX49" fmla="*/ 4516122 w 8148320"/>
              <a:gd name="connsiteY49" fmla="*/ 3828628 h 4700693"/>
              <a:gd name="connsiteX50" fmla="*/ 5127413 w 8148320"/>
              <a:gd name="connsiteY50" fmla="*/ 3108960 h 4700693"/>
              <a:gd name="connsiteX51" fmla="*/ 5270500 w 8148320"/>
              <a:gd name="connsiteY51" fmla="*/ 2906607 h 4700693"/>
              <a:gd name="connsiteX52" fmla="*/ 5430520 w 8148320"/>
              <a:gd name="connsiteY52" fmla="*/ 2777067 h 4700693"/>
              <a:gd name="connsiteX53" fmla="*/ 5717540 w 8148320"/>
              <a:gd name="connsiteY53" fmla="*/ 2715260 h 4700693"/>
              <a:gd name="connsiteX54" fmla="*/ 5881793 w 8148320"/>
              <a:gd name="connsiteY54" fmla="*/ 2733887 h 4700693"/>
              <a:gd name="connsiteX55" fmla="*/ 6327986 w 8148320"/>
              <a:gd name="connsiteY55" fmla="*/ 2801621 h 4700693"/>
              <a:gd name="connsiteX56" fmla="*/ 7056967 w 8148320"/>
              <a:gd name="connsiteY56" fmla="*/ 3118274 h 4700693"/>
              <a:gd name="connsiteX57" fmla="*/ 7551420 w 8148320"/>
              <a:gd name="connsiteY57" fmla="*/ 3546687 h 4700693"/>
              <a:gd name="connsiteX58" fmla="*/ 7962053 w 8148320"/>
              <a:gd name="connsiteY58" fmla="*/ 3851487 h 4700693"/>
              <a:gd name="connsiteX59" fmla="*/ 8148320 w 8148320"/>
              <a:gd name="connsiteY59" fmla="*/ 3761741 h 4700693"/>
              <a:gd name="connsiteX60" fmla="*/ 8055185 w 8148320"/>
              <a:gd name="connsiteY60" fmla="*/ 2795694 h 4700693"/>
              <a:gd name="connsiteX61" fmla="*/ 7835054 w 8148320"/>
              <a:gd name="connsiteY61" fmla="*/ 2558626 h 4700693"/>
              <a:gd name="connsiteX62" fmla="*/ 7530254 w 8148320"/>
              <a:gd name="connsiteY62" fmla="*/ 1627294 h 4700693"/>
              <a:gd name="connsiteX63" fmla="*/ 7259320 w 8148320"/>
              <a:gd name="connsiteY63" fmla="*/ 1441027 h 4700693"/>
              <a:gd name="connsiteX64" fmla="*/ 7208522 w 8148320"/>
              <a:gd name="connsiteY64" fmla="*/ 1060027 h 4700693"/>
              <a:gd name="connsiteX65" fmla="*/ 6833447 w 8148320"/>
              <a:gd name="connsiteY65" fmla="*/ 601134 h 4700693"/>
              <a:gd name="connsiteX66" fmla="*/ 6451984 w 8148320"/>
              <a:gd name="connsiteY66" fmla="*/ 306776 h 4700693"/>
              <a:gd name="connsiteX67" fmla="*/ 6370320 w 8148320"/>
              <a:gd name="connsiteY67" fmla="*/ 92287 h 4700693"/>
              <a:gd name="connsiteX68" fmla="*/ 6153186 w 8148320"/>
              <a:gd name="connsiteY68" fmla="*/ 177802 h 4700693"/>
              <a:gd name="connsiteX69" fmla="*/ 6003690 w 8148320"/>
              <a:gd name="connsiteY69" fmla="*/ 270090 h 4700693"/>
              <a:gd name="connsiteX70" fmla="*/ 5868247 w 8148320"/>
              <a:gd name="connsiteY70" fmla="*/ 178647 h 4700693"/>
              <a:gd name="connsiteX71" fmla="*/ 5720080 w 8148320"/>
              <a:gd name="connsiteY71" fmla="*/ 239607 h 4700693"/>
              <a:gd name="connsiteX72" fmla="*/ 5205695 w 8148320"/>
              <a:gd name="connsiteY72" fmla="*/ 704856 h 4700693"/>
              <a:gd name="connsiteX73" fmla="*/ 4730326 w 8148320"/>
              <a:gd name="connsiteY73" fmla="*/ 574040 h 4700693"/>
              <a:gd name="connsiteX74" fmla="*/ 4417060 w 8148320"/>
              <a:gd name="connsiteY74" fmla="*/ 425027 h 4700693"/>
              <a:gd name="connsiteX75" fmla="*/ 4117340 w 8148320"/>
              <a:gd name="connsiteY75" fmla="*/ 483447 h 4700693"/>
              <a:gd name="connsiteX76" fmla="*/ 3704309 w 8148320"/>
              <a:gd name="connsiteY76" fmla="*/ 57154 h 4700693"/>
              <a:gd name="connsiteX77" fmla="*/ 3367731 w 8148320"/>
              <a:gd name="connsiteY77" fmla="*/ 193464 h 4700693"/>
              <a:gd name="connsiteX78" fmla="*/ 3032760 w 8148320"/>
              <a:gd name="connsiteY78" fmla="*/ 225213 h 4700693"/>
              <a:gd name="connsiteX79" fmla="*/ 2913380 w 8148320"/>
              <a:gd name="connsiteY79" fmla="*/ 47414 h 4700693"/>
              <a:gd name="connsiteX80" fmla="*/ 2597573 w 8148320"/>
              <a:gd name="connsiteY80" fmla="*/ 66041 h 4700693"/>
              <a:gd name="connsiteX0" fmla="*/ 2597573 w 8148320"/>
              <a:gd name="connsiteY0" fmla="*/ 66041 h 4700693"/>
              <a:gd name="connsiteX1" fmla="*/ 2355427 w 8148320"/>
              <a:gd name="connsiteY1" fmla="*/ 6774 h 4700693"/>
              <a:gd name="connsiteX2" fmla="*/ 2143760 w 8148320"/>
              <a:gd name="connsiteY2" fmla="*/ 88479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115994 w 8148320"/>
              <a:gd name="connsiteY12" fmla="*/ 2127674 h 4700693"/>
              <a:gd name="connsiteX13" fmla="*/ 261620 w 8148320"/>
              <a:gd name="connsiteY13" fmla="*/ 2368974 h 4700693"/>
              <a:gd name="connsiteX14" fmla="*/ 540173 w 8148320"/>
              <a:gd name="connsiteY14" fmla="*/ 1934633 h 4700693"/>
              <a:gd name="connsiteX15" fmla="*/ 620606 w 8148320"/>
              <a:gd name="connsiteY15" fmla="*/ 1888914 h 4700693"/>
              <a:gd name="connsiteX16" fmla="*/ 645160 w 8148320"/>
              <a:gd name="connsiteY16" fmla="*/ 1595120 h 4700693"/>
              <a:gd name="connsiteX17" fmla="*/ 443655 w 8148320"/>
              <a:gd name="connsiteY17" fmla="*/ 1542627 h 4700693"/>
              <a:gd name="connsiteX18" fmla="*/ 553722 w 8148320"/>
              <a:gd name="connsiteY18" fmla="*/ 1314027 h 4700693"/>
              <a:gd name="connsiteX19" fmla="*/ 773856 w 8148320"/>
              <a:gd name="connsiteY19" fmla="*/ 1347893 h 4700693"/>
              <a:gd name="connsiteX20" fmla="*/ 1247989 w 8148320"/>
              <a:gd name="connsiteY20" fmla="*/ 1246293 h 4700693"/>
              <a:gd name="connsiteX21" fmla="*/ 1586655 w 8148320"/>
              <a:gd name="connsiteY21" fmla="*/ 933027 h 4700693"/>
              <a:gd name="connsiteX22" fmla="*/ 1679789 w 8148320"/>
              <a:gd name="connsiteY22" fmla="*/ 1026160 h 4700693"/>
              <a:gd name="connsiteX23" fmla="*/ 1366522 w 8148320"/>
              <a:gd name="connsiteY23" fmla="*/ 1280161 h 4700693"/>
              <a:gd name="connsiteX24" fmla="*/ 883922 w 8148320"/>
              <a:gd name="connsiteY24" fmla="*/ 1593427 h 4700693"/>
              <a:gd name="connsiteX25" fmla="*/ 782322 w 8148320"/>
              <a:gd name="connsiteY25" fmla="*/ 1822027 h 4700693"/>
              <a:gd name="connsiteX26" fmla="*/ 926254 w 8148320"/>
              <a:gd name="connsiteY26" fmla="*/ 2067561 h 4700693"/>
              <a:gd name="connsiteX27" fmla="*/ 756922 w 8148320"/>
              <a:gd name="connsiteY27" fmla="*/ 2262293 h 4700693"/>
              <a:gd name="connsiteX28" fmla="*/ 612989 w 8148320"/>
              <a:gd name="connsiteY28" fmla="*/ 2270760 h 4700693"/>
              <a:gd name="connsiteX29" fmla="*/ 519855 w 8148320"/>
              <a:gd name="connsiteY29" fmla="*/ 2575560 h 4700693"/>
              <a:gd name="connsiteX30" fmla="*/ 392856 w 8148320"/>
              <a:gd name="connsiteY30" fmla="*/ 2719494 h 4700693"/>
              <a:gd name="connsiteX31" fmla="*/ 528322 w 8148320"/>
              <a:gd name="connsiteY31" fmla="*/ 2778761 h 4700693"/>
              <a:gd name="connsiteX32" fmla="*/ 401322 w 8148320"/>
              <a:gd name="connsiteY32" fmla="*/ 2973493 h 4700693"/>
              <a:gd name="connsiteX33" fmla="*/ 655322 w 8148320"/>
              <a:gd name="connsiteY33" fmla="*/ 3388360 h 4700693"/>
              <a:gd name="connsiteX34" fmla="*/ 816188 w 8148320"/>
              <a:gd name="connsiteY34" fmla="*/ 3456094 h 4700693"/>
              <a:gd name="connsiteX35" fmla="*/ 1087122 w 8148320"/>
              <a:gd name="connsiteY35" fmla="*/ 3659294 h 4700693"/>
              <a:gd name="connsiteX36" fmla="*/ 985521 w 8148320"/>
              <a:gd name="connsiteY36" fmla="*/ 4133428 h 4700693"/>
              <a:gd name="connsiteX37" fmla="*/ 1137922 w 8148320"/>
              <a:gd name="connsiteY37" fmla="*/ 4531360 h 4700693"/>
              <a:gd name="connsiteX38" fmla="*/ 1298789 w 8148320"/>
              <a:gd name="connsiteY38" fmla="*/ 4268894 h 4700693"/>
              <a:gd name="connsiteX39" fmla="*/ 1476588 w 8148320"/>
              <a:gd name="connsiteY39" fmla="*/ 4412827 h 4700693"/>
              <a:gd name="connsiteX40" fmla="*/ 1510455 w 8148320"/>
              <a:gd name="connsiteY40" fmla="*/ 4218094 h 4700693"/>
              <a:gd name="connsiteX41" fmla="*/ 1612055 w 8148320"/>
              <a:gd name="connsiteY41" fmla="*/ 4251960 h 4700693"/>
              <a:gd name="connsiteX42" fmla="*/ 1722122 w 8148320"/>
              <a:gd name="connsiteY42" fmla="*/ 4624494 h 4700693"/>
              <a:gd name="connsiteX43" fmla="*/ 2043856 w 8148320"/>
              <a:gd name="connsiteY43" fmla="*/ 4582160 h 4700693"/>
              <a:gd name="connsiteX44" fmla="*/ 2120055 w 8148320"/>
              <a:gd name="connsiteY44" fmla="*/ 4472094 h 4700693"/>
              <a:gd name="connsiteX45" fmla="*/ 2399456 w 8148320"/>
              <a:gd name="connsiteY45" fmla="*/ 4565227 h 4700693"/>
              <a:gd name="connsiteX46" fmla="*/ 3042921 w 8148320"/>
              <a:gd name="connsiteY46" fmla="*/ 4700693 h 4700693"/>
              <a:gd name="connsiteX47" fmla="*/ 3728722 w 8148320"/>
              <a:gd name="connsiteY47" fmla="*/ 4514427 h 4700693"/>
              <a:gd name="connsiteX48" fmla="*/ 4380655 w 8148320"/>
              <a:gd name="connsiteY48" fmla="*/ 4133427 h 4700693"/>
              <a:gd name="connsiteX49" fmla="*/ 4516122 w 8148320"/>
              <a:gd name="connsiteY49" fmla="*/ 3828628 h 4700693"/>
              <a:gd name="connsiteX50" fmla="*/ 5127413 w 8148320"/>
              <a:gd name="connsiteY50" fmla="*/ 3108960 h 4700693"/>
              <a:gd name="connsiteX51" fmla="*/ 5270500 w 8148320"/>
              <a:gd name="connsiteY51" fmla="*/ 2906607 h 4700693"/>
              <a:gd name="connsiteX52" fmla="*/ 5430520 w 8148320"/>
              <a:gd name="connsiteY52" fmla="*/ 2777067 h 4700693"/>
              <a:gd name="connsiteX53" fmla="*/ 5717540 w 8148320"/>
              <a:gd name="connsiteY53" fmla="*/ 2715260 h 4700693"/>
              <a:gd name="connsiteX54" fmla="*/ 5881793 w 8148320"/>
              <a:gd name="connsiteY54" fmla="*/ 2733887 h 4700693"/>
              <a:gd name="connsiteX55" fmla="*/ 6327986 w 8148320"/>
              <a:gd name="connsiteY55" fmla="*/ 2801621 h 4700693"/>
              <a:gd name="connsiteX56" fmla="*/ 7056967 w 8148320"/>
              <a:gd name="connsiteY56" fmla="*/ 3118274 h 4700693"/>
              <a:gd name="connsiteX57" fmla="*/ 7551420 w 8148320"/>
              <a:gd name="connsiteY57" fmla="*/ 3546687 h 4700693"/>
              <a:gd name="connsiteX58" fmla="*/ 7962053 w 8148320"/>
              <a:gd name="connsiteY58" fmla="*/ 3851487 h 4700693"/>
              <a:gd name="connsiteX59" fmla="*/ 8148320 w 8148320"/>
              <a:gd name="connsiteY59" fmla="*/ 3761741 h 4700693"/>
              <a:gd name="connsiteX60" fmla="*/ 8055185 w 8148320"/>
              <a:gd name="connsiteY60" fmla="*/ 2795694 h 4700693"/>
              <a:gd name="connsiteX61" fmla="*/ 7835054 w 8148320"/>
              <a:gd name="connsiteY61" fmla="*/ 2558626 h 4700693"/>
              <a:gd name="connsiteX62" fmla="*/ 7530254 w 8148320"/>
              <a:gd name="connsiteY62" fmla="*/ 1627294 h 4700693"/>
              <a:gd name="connsiteX63" fmla="*/ 7259320 w 8148320"/>
              <a:gd name="connsiteY63" fmla="*/ 1441027 h 4700693"/>
              <a:gd name="connsiteX64" fmla="*/ 7208522 w 8148320"/>
              <a:gd name="connsiteY64" fmla="*/ 1060027 h 4700693"/>
              <a:gd name="connsiteX65" fmla="*/ 6833447 w 8148320"/>
              <a:gd name="connsiteY65" fmla="*/ 601134 h 4700693"/>
              <a:gd name="connsiteX66" fmla="*/ 6451984 w 8148320"/>
              <a:gd name="connsiteY66" fmla="*/ 306776 h 4700693"/>
              <a:gd name="connsiteX67" fmla="*/ 6370320 w 8148320"/>
              <a:gd name="connsiteY67" fmla="*/ 92287 h 4700693"/>
              <a:gd name="connsiteX68" fmla="*/ 6153186 w 8148320"/>
              <a:gd name="connsiteY68" fmla="*/ 177802 h 4700693"/>
              <a:gd name="connsiteX69" fmla="*/ 6003690 w 8148320"/>
              <a:gd name="connsiteY69" fmla="*/ 270090 h 4700693"/>
              <a:gd name="connsiteX70" fmla="*/ 5868247 w 8148320"/>
              <a:gd name="connsiteY70" fmla="*/ 178647 h 4700693"/>
              <a:gd name="connsiteX71" fmla="*/ 5720080 w 8148320"/>
              <a:gd name="connsiteY71" fmla="*/ 239607 h 4700693"/>
              <a:gd name="connsiteX72" fmla="*/ 5205695 w 8148320"/>
              <a:gd name="connsiteY72" fmla="*/ 704856 h 4700693"/>
              <a:gd name="connsiteX73" fmla="*/ 4730326 w 8148320"/>
              <a:gd name="connsiteY73" fmla="*/ 574040 h 4700693"/>
              <a:gd name="connsiteX74" fmla="*/ 4417060 w 8148320"/>
              <a:gd name="connsiteY74" fmla="*/ 425027 h 4700693"/>
              <a:gd name="connsiteX75" fmla="*/ 4117340 w 8148320"/>
              <a:gd name="connsiteY75" fmla="*/ 483447 h 4700693"/>
              <a:gd name="connsiteX76" fmla="*/ 3704309 w 8148320"/>
              <a:gd name="connsiteY76" fmla="*/ 57154 h 4700693"/>
              <a:gd name="connsiteX77" fmla="*/ 3367731 w 8148320"/>
              <a:gd name="connsiteY77" fmla="*/ 193464 h 4700693"/>
              <a:gd name="connsiteX78" fmla="*/ 3032760 w 8148320"/>
              <a:gd name="connsiteY78" fmla="*/ 225213 h 4700693"/>
              <a:gd name="connsiteX79" fmla="*/ 2913380 w 8148320"/>
              <a:gd name="connsiteY79" fmla="*/ 47414 h 4700693"/>
              <a:gd name="connsiteX80" fmla="*/ 2597573 w 8148320"/>
              <a:gd name="connsiteY80" fmla="*/ 66041 h 4700693"/>
              <a:gd name="connsiteX0" fmla="*/ 2597573 w 8148320"/>
              <a:gd name="connsiteY0" fmla="*/ 66041 h 4700693"/>
              <a:gd name="connsiteX1" fmla="*/ 2355427 w 8148320"/>
              <a:gd name="connsiteY1" fmla="*/ 6774 h 4700693"/>
              <a:gd name="connsiteX2" fmla="*/ 2143760 w 8148320"/>
              <a:gd name="connsiteY2" fmla="*/ 88479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115994 w 8148320"/>
              <a:gd name="connsiteY12" fmla="*/ 2127674 h 4700693"/>
              <a:gd name="connsiteX13" fmla="*/ 261620 w 8148320"/>
              <a:gd name="connsiteY13" fmla="*/ 2368974 h 4700693"/>
              <a:gd name="connsiteX14" fmla="*/ 540173 w 8148320"/>
              <a:gd name="connsiteY14" fmla="*/ 1934633 h 4700693"/>
              <a:gd name="connsiteX15" fmla="*/ 620606 w 8148320"/>
              <a:gd name="connsiteY15" fmla="*/ 1888914 h 4700693"/>
              <a:gd name="connsiteX16" fmla="*/ 645160 w 8148320"/>
              <a:gd name="connsiteY16" fmla="*/ 1595120 h 4700693"/>
              <a:gd name="connsiteX17" fmla="*/ 443655 w 8148320"/>
              <a:gd name="connsiteY17" fmla="*/ 1542627 h 4700693"/>
              <a:gd name="connsiteX18" fmla="*/ 553722 w 8148320"/>
              <a:gd name="connsiteY18" fmla="*/ 1314027 h 4700693"/>
              <a:gd name="connsiteX19" fmla="*/ 773856 w 8148320"/>
              <a:gd name="connsiteY19" fmla="*/ 1347893 h 4700693"/>
              <a:gd name="connsiteX20" fmla="*/ 1247989 w 8148320"/>
              <a:gd name="connsiteY20" fmla="*/ 1246293 h 4700693"/>
              <a:gd name="connsiteX21" fmla="*/ 1586655 w 8148320"/>
              <a:gd name="connsiteY21" fmla="*/ 933027 h 4700693"/>
              <a:gd name="connsiteX22" fmla="*/ 1679789 w 8148320"/>
              <a:gd name="connsiteY22" fmla="*/ 1026160 h 4700693"/>
              <a:gd name="connsiteX23" fmla="*/ 1366522 w 8148320"/>
              <a:gd name="connsiteY23" fmla="*/ 1280161 h 4700693"/>
              <a:gd name="connsiteX24" fmla="*/ 883922 w 8148320"/>
              <a:gd name="connsiteY24" fmla="*/ 1593427 h 4700693"/>
              <a:gd name="connsiteX25" fmla="*/ 782322 w 8148320"/>
              <a:gd name="connsiteY25" fmla="*/ 1822027 h 4700693"/>
              <a:gd name="connsiteX26" fmla="*/ 926254 w 8148320"/>
              <a:gd name="connsiteY26" fmla="*/ 2067561 h 4700693"/>
              <a:gd name="connsiteX27" fmla="*/ 756922 w 8148320"/>
              <a:gd name="connsiteY27" fmla="*/ 2262293 h 4700693"/>
              <a:gd name="connsiteX28" fmla="*/ 612989 w 8148320"/>
              <a:gd name="connsiteY28" fmla="*/ 2270760 h 4700693"/>
              <a:gd name="connsiteX29" fmla="*/ 519855 w 8148320"/>
              <a:gd name="connsiteY29" fmla="*/ 2575560 h 4700693"/>
              <a:gd name="connsiteX30" fmla="*/ 392856 w 8148320"/>
              <a:gd name="connsiteY30" fmla="*/ 2719494 h 4700693"/>
              <a:gd name="connsiteX31" fmla="*/ 528322 w 8148320"/>
              <a:gd name="connsiteY31" fmla="*/ 2778761 h 4700693"/>
              <a:gd name="connsiteX32" fmla="*/ 401322 w 8148320"/>
              <a:gd name="connsiteY32" fmla="*/ 2973493 h 4700693"/>
              <a:gd name="connsiteX33" fmla="*/ 655322 w 8148320"/>
              <a:gd name="connsiteY33" fmla="*/ 3388360 h 4700693"/>
              <a:gd name="connsiteX34" fmla="*/ 816188 w 8148320"/>
              <a:gd name="connsiteY34" fmla="*/ 3456094 h 4700693"/>
              <a:gd name="connsiteX35" fmla="*/ 1087122 w 8148320"/>
              <a:gd name="connsiteY35" fmla="*/ 3659294 h 4700693"/>
              <a:gd name="connsiteX36" fmla="*/ 985521 w 8148320"/>
              <a:gd name="connsiteY36" fmla="*/ 4133428 h 4700693"/>
              <a:gd name="connsiteX37" fmla="*/ 1137922 w 8148320"/>
              <a:gd name="connsiteY37" fmla="*/ 4531360 h 4700693"/>
              <a:gd name="connsiteX38" fmla="*/ 1298789 w 8148320"/>
              <a:gd name="connsiteY38" fmla="*/ 4268894 h 4700693"/>
              <a:gd name="connsiteX39" fmla="*/ 1476588 w 8148320"/>
              <a:gd name="connsiteY39" fmla="*/ 4412827 h 4700693"/>
              <a:gd name="connsiteX40" fmla="*/ 1510455 w 8148320"/>
              <a:gd name="connsiteY40" fmla="*/ 4218094 h 4700693"/>
              <a:gd name="connsiteX41" fmla="*/ 1612055 w 8148320"/>
              <a:gd name="connsiteY41" fmla="*/ 4251960 h 4700693"/>
              <a:gd name="connsiteX42" fmla="*/ 1722122 w 8148320"/>
              <a:gd name="connsiteY42" fmla="*/ 4624494 h 4700693"/>
              <a:gd name="connsiteX43" fmla="*/ 2043856 w 8148320"/>
              <a:gd name="connsiteY43" fmla="*/ 4582160 h 4700693"/>
              <a:gd name="connsiteX44" fmla="*/ 2120055 w 8148320"/>
              <a:gd name="connsiteY44" fmla="*/ 4472094 h 4700693"/>
              <a:gd name="connsiteX45" fmla="*/ 2399456 w 8148320"/>
              <a:gd name="connsiteY45" fmla="*/ 4565227 h 4700693"/>
              <a:gd name="connsiteX46" fmla="*/ 3042921 w 8148320"/>
              <a:gd name="connsiteY46" fmla="*/ 4700693 h 4700693"/>
              <a:gd name="connsiteX47" fmla="*/ 3728722 w 8148320"/>
              <a:gd name="connsiteY47" fmla="*/ 4514427 h 4700693"/>
              <a:gd name="connsiteX48" fmla="*/ 4380655 w 8148320"/>
              <a:gd name="connsiteY48" fmla="*/ 4133427 h 4700693"/>
              <a:gd name="connsiteX49" fmla="*/ 4516122 w 8148320"/>
              <a:gd name="connsiteY49" fmla="*/ 3828628 h 4700693"/>
              <a:gd name="connsiteX50" fmla="*/ 5127413 w 8148320"/>
              <a:gd name="connsiteY50" fmla="*/ 3108960 h 4700693"/>
              <a:gd name="connsiteX51" fmla="*/ 5270500 w 8148320"/>
              <a:gd name="connsiteY51" fmla="*/ 2906607 h 4700693"/>
              <a:gd name="connsiteX52" fmla="*/ 5430520 w 8148320"/>
              <a:gd name="connsiteY52" fmla="*/ 2777067 h 4700693"/>
              <a:gd name="connsiteX53" fmla="*/ 5717540 w 8148320"/>
              <a:gd name="connsiteY53" fmla="*/ 2715260 h 4700693"/>
              <a:gd name="connsiteX54" fmla="*/ 5881793 w 8148320"/>
              <a:gd name="connsiteY54" fmla="*/ 2733887 h 4700693"/>
              <a:gd name="connsiteX55" fmla="*/ 6327986 w 8148320"/>
              <a:gd name="connsiteY55" fmla="*/ 2801621 h 4700693"/>
              <a:gd name="connsiteX56" fmla="*/ 7056967 w 8148320"/>
              <a:gd name="connsiteY56" fmla="*/ 3118274 h 4700693"/>
              <a:gd name="connsiteX57" fmla="*/ 7551420 w 8148320"/>
              <a:gd name="connsiteY57" fmla="*/ 3546687 h 4700693"/>
              <a:gd name="connsiteX58" fmla="*/ 7962053 w 8148320"/>
              <a:gd name="connsiteY58" fmla="*/ 3851487 h 4700693"/>
              <a:gd name="connsiteX59" fmla="*/ 8148320 w 8148320"/>
              <a:gd name="connsiteY59" fmla="*/ 3761741 h 4700693"/>
              <a:gd name="connsiteX60" fmla="*/ 8055185 w 8148320"/>
              <a:gd name="connsiteY60" fmla="*/ 2795694 h 4700693"/>
              <a:gd name="connsiteX61" fmla="*/ 7835054 w 8148320"/>
              <a:gd name="connsiteY61" fmla="*/ 2558626 h 4700693"/>
              <a:gd name="connsiteX62" fmla="*/ 7530254 w 8148320"/>
              <a:gd name="connsiteY62" fmla="*/ 1627294 h 4700693"/>
              <a:gd name="connsiteX63" fmla="*/ 7259320 w 8148320"/>
              <a:gd name="connsiteY63" fmla="*/ 1441027 h 4700693"/>
              <a:gd name="connsiteX64" fmla="*/ 7208522 w 8148320"/>
              <a:gd name="connsiteY64" fmla="*/ 1060027 h 4700693"/>
              <a:gd name="connsiteX65" fmla="*/ 6833447 w 8148320"/>
              <a:gd name="connsiteY65" fmla="*/ 601134 h 4700693"/>
              <a:gd name="connsiteX66" fmla="*/ 6451984 w 8148320"/>
              <a:gd name="connsiteY66" fmla="*/ 306776 h 4700693"/>
              <a:gd name="connsiteX67" fmla="*/ 6370320 w 8148320"/>
              <a:gd name="connsiteY67" fmla="*/ 92287 h 4700693"/>
              <a:gd name="connsiteX68" fmla="*/ 6153186 w 8148320"/>
              <a:gd name="connsiteY68" fmla="*/ 177802 h 4700693"/>
              <a:gd name="connsiteX69" fmla="*/ 6003690 w 8148320"/>
              <a:gd name="connsiteY69" fmla="*/ 270090 h 4700693"/>
              <a:gd name="connsiteX70" fmla="*/ 5868247 w 8148320"/>
              <a:gd name="connsiteY70" fmla="*/ 178647 h 4700693"/>
              <a:gd name="connsiteX71" fmla="*/ 5720080 w 8148320"/>
              <a:gd name="connsiteY71" fmla="*/ 239607 h 4700693"/>
              <a:gd name="connsiteX72" fmla="*/ 5205695 w 8148320"/>
              <a:gd name="connsiteY72" fmla="*/ 704856 h 4700693"/>
              <a:gd name="connsiteX73" fmla="*/ 4730326 w 8148320"/>
              <a:gd name="connsiteY73" fmla="*/ 574040 h 4700693"/>
              <a:gd name="connsiteX74" fmla="*/ 4417060 w 8148320"/>
              <a:gd name="connsiteY74" fmla="*/ 425027 h 4700693"/>
              <a:gd name="connsiteX75" fmla="*/ 4117340 w 8148320"/>
              <a:gd name="connsiteY75" fmla="*/ 483447 h 4700693"/>
              <a:gd name="connsiteX76" fmla="*/ 3704309 w 8148320"/>
              <a:gd name="connsiteY76" fmla="*/ 57154 h 4700693"/>
              <a:gd name="connsiteX77" fmla="*/ 3367731 w 8148320"/>
              <a:gd name="connsiteY77" fmla="*/ 193464 h 4700693"/>
              <a:gd name="connsiteX78" fmla="*/ 3077127 w 8148320"/>
              <a:gd name="connsiteY78" fmla="*/ 199815 h 4700693"/>
              <a:gd name="connsiteX79" fmla="*/ 2913380 w 8148320"/>
              <a:gd name="connsiteY79" fmla="*/ 47414 h 4700693"/>
              <a:gd name="connsiteX80" fmla="*/ 2597573 w 8148320"/>
              <a:gd name="connsiteY80" fmla="*/ 66041 h 4700693"/>
              <a:gd name="connsiteX0" fmla="*/ 2597573 w 8148320"/>
              <a:gd name="connsiteY0" fmla="*/ 66041 h 4700693"/>
              <a:gd name="connsiteX1" fmla="*/ 2355427 w 8148320"/>
              <a:gd name="connsiteY1" fmla="*/ 6774 h 4700693"/>
              <a:gd name="connsiteX2" fmla="*/ 2143760 w 8148320"/>
              <a:gd name="connsiteY2" fmla="*/ 88479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115994 w 8148320"/>
              <a:gd name="connsiteY12" fmla="*/ 2127674 h 4700693"/>
              <a:gd name="connsiteX13" fmla="*/ 261620 w 8148320"/>
              <a:gd name="connsiteY13" fmla="*/ 2368974 h 4700693"/>
              <a:gd name="connsiteX14" fmla="*/ 540173 w 8148320"/>
              <a:gd name="connsiteY14" fmla="*/ 1934633 h 4700693"/>
              <a:gd name="connsiteX15" fmla="*/ 620606 w 8148320"/>
              <a:gd name="connsiteY15" fmla="*/ 1888914 h 4700693"/>
              <a:gd name="connsiteX16" fmla="*/ 645160 w 8148320"/>
              <a:gd name="connsiteY16" fmla="*/ 1595120 h 4700693"/>
              <a:gd name="connsiteX17" fmla="*/ 443655 w 8148320"/>
              <a:gd name="connsiteY17" fmla="*/ 1542627 h 4700693"/>
              <a:gd name="connsiteX18" fmla="*/ 553722 w 8148320"/>
              <a:gd name="connsiteY18" fmla="*/ 1314027 h 4700693"/>
              <a:gd name="connsiteX19" fmla="*/ 773856 w 8148320"/>
              <a:gd name="connsiteY19" fmla="*/ 1347893 h 4700693"/>
              <a:gd name="connsiteX20" fmla="*/ 1247989 w 8148320"/>
              <a:gd name="connsiteY20" fmla="*/ 1246293 h 4700693"/>
              <a:gd name="connsiteX21" fmla="*/ 1586655 w 8148320"/>
              <a:gd name="connsiteY21" fmla="*/ 933027 h 4700693"/>
              <a:gd name="connsiteX22" fmla="*/ 1679789 w 8148320"/>
              <a:gd name="connsiteY22" fmla="*/ 1026160 h 4700693"/>
              <a:gd name="connsiteX23" fmla="*/ 1366522 w 8148320"/>
              <a:gd name="connsiteY23" fmla="*/ 1280161 h 4700693"/>
              <a:gd name="connsiteX24" fmla="*/ 883922 w 8148320"/>
              <a:gd name="connsiteY24" fmla="*/ 1593427 h 4700693"/>
              <a:gd name="connsiteX25" fmla="*/ 782322 w 8148320"/>
              <a:gd name="connsiteY25" fmla="*/ 1822027 h 4700693"/>
              <a:gd name="connsiteX26" fmla="*/ 926254 w 8148320"/>
              <a:gd name="connsiteY26" fmla="*/ 2067561 h 4700693"/>
              <a:gd name="connsiteX27" fmla="*/ 756922 w 8148320"/>
              <a:gd name="connsiteY27" fmla="*/ 2262293 h 4700693"/>
              <a:gd name="connsiteX28" fmla="*/ 612989 w 8148320"/>
              <a:gd name="connsiteY28" fmla="*/ 2270760 h 4700693"/>
              <a:gd name="connsiteX29" fmla="*/ 519855 w 8148320"/>
              <a:gd name="connsiteY29" fmla="*/ 2575560 h 4700693"/>
              <a:gd name="connsiteX30" fmla="*/ 392856 w 8148320"/>
              <a:gd name="connsiteY30" fmla="*/ 2719494 h 4700693"/>
              <a:gd name="connsiteX31" fmla="*/ 528322 w 8148320"/>
              <a:gd name="connsiteY31" fmla="*/ 2778761 h 4700693"/>
              <a:gd name="connsiteX32" fmla="*/ 401322 w 8148320"/>
              <a:gd name="connsiteY32" fmla="*/ 2973493 h 4700693"/>
              <a:gd name="connsiteX33" fmla="*/ 655322 w 8148320"/>
              <a:gd name="connsiteY33" fmla="*/ 3388360 h 4700693"/>
              <a:gd name="connsiteX34" fmla="*/ 816188 w 8148320"/>
              <a:gd name="connsiteY34" fmla="*/ 3456094 h 4700693"/>
              <a:gd name="connsiteX35" fmla="*/ 1087122 w 8148320"/>
              <a:gd name="connsiteY35" fmla="*/ 3659294 h 4700693"/>
              <a:gd name="connsiteX36" fmla="*/ 985521 w 8148320"/>
              <a:gd name="connsiteY36" fmla="*/ 4133428 h 4700693"/>
              <a:gd name="connsiteX37" fmla="*/ 1137922 w 8148320"/>
              <a:gd name="connsiteY37" fmla="*/ 4531360 h 4700693"/>
              <a:gd name="connsiteX38" fmla="*/ 1298789 w 8148320"/>
              <a:gd name="connsiteY38" fmla="*/ 4268894 h 4700693"/>
              <a:gd name="connsiteX39" fmla="*/ 1476588 w 8148320"/>
              <a:gd name="connsiteY39" fmla="*/ 4412827 h 4700693"/>
              <a:gd name="connsiteX40" fmla="*/ 1510455 w 8148320"/>
              <a:gd name="connsiteY40" fmla="*/ 4218094 h 4700693"/>
              <a:gd name="connsiteX41" fmla="*/ 1612055 w 8148320"/>
              <a:gd name="connsiteY41" fmla="*/ 4251960 h 4700693"/>
              <a:gd name="connsiteX42" fmla="*/ 1722122 w 8148320"/>
              <a:gd name="connsiteY42" fmla="*/ 4624494 h 4700693"/>
              <a:gd name="connsiteX43" fmla="*/ 2043856 w 8148320"/>
              <a:gd name="connsiteY43" fmla="*/ 4582160 h 4700693"/>
              <a:gd name="connsiteX44" fmla="*/ 2120055 w 8148320"/>
              <a:gd name="connsiteY44" fmla="*/ 4472094 h 4700693"/>
              <a:gd name="connsiteX45" fmla="*/ 2399456 w 8148320"/>
              <a:gd name="connsiteY45" fmla="*/ 4565227 h 4700693"/>
              <a:gd name="connsiteX46" fmla="*/ 3042921 w 8148320"/>
              <a:gd name="connsiteY46" fmla="*/ 4700693 h 4700693"/>
              <a:gd name="connsiteX47" fmla="*/ 3728722 w 8148320"/>
              <a:gd name="connsiteY47" fmla="*/ 4514427 h 4700693"/>
              <a:gd name="connsiteX48" fmla="*/ 4380655 w 8148320"/>
              <a:gd name="connsiteY48" fmla="*/ 4133427 h 4700693"/>
              <a:gd name="connsiteX49" fmla="*/ 4516122 w 8148320"/>
              <a:gd name="connsiteY49" fmla="*/ 3828628 h 4700693"/>
              <a:gd name="connsiteX50" fmla="*/ 5127413 w 8148320"/>
              <a:gd name="connsiteY50" fmla="*/ 3108960 h 4700693"/>
              <a:gd name="connsiteX51" fmla="*/ 5270500 w 8148320"/>
              <a:gd name="connsiteY51" fmla="*/ 2906607 h 4700693"/>
              <a:gd name="connsiteX52" fmla="*/ 5430520 w 8148320"/>
              <a:gd name="connsiteY52" fmla="*/ 2777067 h 4700693"/>
              <a:gd name="connsiteX53" fmla="*/ 5717540 w 8148320"/>
              <a:gd name="connsiteY53" fmla="*/ 2715260 h 4700693"/>
              <a:gd name="connsiteX54" fmla="*/ 5881793 w 8148320"/>
              <a:gd name="connsiteY54" fmla="*/ 2733887 h 4700693"/>
              <a:gd name="connsiteX55" fmla="*/ 6327986 w 8148320"/>
              <a:gd name="connsiteY55" fmla="*/ 2801621 h 4700693"/>
              <a:gd name="connsiteX56" fmla="*/ 7056967 w 8148320"/>
              <a:gd name="connsiteY56" fmla="*/ 3118274 h 4700693"/>
              <a:gd name="connsiteX57" fmla="*/ 7551420 w 8148320"/>
              <a:gd name="connsiteY57" fmla="*/ 3546687 h 4700693"/>
              <a:gd name="connsiteX58" fmla="*/ 7962053 w 8148320"/>
              <a:gd name="connsiteY58" fmla="*/ 3851487 h 4700693"/>
              <a:gd name="connsiteX59" fmla="*/ 8148320 w 8148320"/>
              <a:gd name="connsiteY59" fmla="*/ 3761741 h 4700693"/>
              <a:gd name="connsiteX60" fmla="*/ 8055185 w 8148320"/>
              <a:gd name="connsiteY60" fmla="*/ 2795694 h 4700693"/>
              <a:gd name="connsiteX61" fmla="*/ 7835054 w 8148320"/>
              <a:gd name="connsiteY61" fmla="*/ 2558626 h 4700693"/>
              <a:gd name="connsiteX62" fmla="*/ 7530254 w 8148320"/>
              <a:gd name="connsiteY62" fmla="*/ 1627294 h 4700693"/>
              <a:gd name="connsiteX63" fmla="*/ 7259320 w 8148320"/>
              <a:gd name="connsiteY63" fmla="*/ 1441027 h 4700693"/>
              <a:gd name="connsiteX64" fmla="*/ 7208522 w 8148320"/>
              <a:gd name="connsiteY64" fmla="*/ 1060027 h 4700693"/>
              <a:gd name="connsiteX65" fmla="*/ 6833447 w 8148320"/>
              <a:gd name="connsiteY65" fmla="*/ 601134 h 4700693"/>
              <a:gd name="connsiteX66" fmla="*/ 6451984 w 8148320"/>
              <a:gd name="connsiteY66" fmla="*/ 306776 h 4700693"/>
              <a:gd name="connsiteX67" fmla="*/ 6370320 w 8148320"/>
              <a:gd name="connsiteY67" fmla="*/ 92287 h 4700693"/>
              <a:gd name="connsiteX68" fmla="*/ 6153186 w 8148320"/>
              <a:gd name="connsiteY68" fmla="*/ 177802 h 4700693"/>
              <a:gd name="connsiteX69" fmla="*/ 6003690 w 8148320"/>
              <a:gd name="connsiteY69" fmla="*/ 270090 h 4700693"/>
              <a:gd name="connsiteX70" fmla="*/ 5868247 w 8148320"/>
              <a:gd name="connsiteY70" fmla="*/ 178647 h 4700693"/>
              <a:gd name="connsiteX71" fmla="*/ 5720080 w 8148320"/>
              <a:gd name="connsiteY71" fmla="*/ 239607 h 4700693"/>
              <a:gd name="connsiteX72" fmla="*/ 5205695 w 8148320"/>
              <a:gd name="connsiteY72" fmla="*/ 704856 h 4700693"/>
              <a:gd name="connsiteX73" fmla="*/ 4730326 w 8148320"/>
              <a:gd name="connsiteY73" fmla="*/ 574040 h 4700693"/>
              <a:gd name="connsiteX74" fmla="*/ 4417060 w 8148320"/>
              <a:gd name="connsiteY74" fmla="*/ 425027 h 4700693"/>
              <a:gd name="connsiteX75" fmla="*/ 4117340 w 8148320"/>
              <a:gd name="connsiteY75" fmla="*/ 483447 h 4700693"/>
              <a:gd name="connsiteX76" fmla="*/ 3704309 w 8148320"/>
              <a:gd name="connsiteY76" fmla="*/ 57154 h 4700693"/>
              <a:gd name="connsiteX77" fmla="*/ 3361393 w 8148320"/>
              <a:gd name="connsiteY77" fmla="*/ 161716 h 4700693"/>
              <a:gd name="connsiteX78" fmla="*/ 3077127 w 8148320"/>
              <a:gd name="connsiteY78" fmla="*/ 199815 h 4700693"/>
              <a:gd name="connsiteX79" fmla="*/ 2913380 w 8148320"/>
              <a:gd name="connsiteY79" fmla="*/ 47414 h 4700693"/>
              <a:gd name="connsiteX80" fmla="*/ 2597573 w 8148320"/>
              <a:gd name="connsiteY80" fmla="*/ 66041 h 4700693"/>
              <a:gd name="connsiteX0" fmla="*/ 2597573 w 8148320"/>
              <a:gd name="connsiteY0" fmla="*/ 66041 h 4700693"/>
              <a:gd name="connsiteX1" fmla="*/ 2355427 w 8148320"/>
              <a:gd name="connsiteY1" fmla="*/ 6774 h 4700693"/>
              <a:gd name="connsiteX2" fmla="*/ 2143760 w 8148320"/>
              <a:gd name="connsiteY2" fmla="*/ 88479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115994 w 8148320"/>
              <a:gd name="connsiteY12" fmla="*/ 2127674 h 4700693"/>
              <a:gd name="connsiteX13" fmla="*/ 261620 w 8148320"/>
              <a:gd name="connsiteY13" fmla="*/ 2368974 h 4700693"/>
              <a:gd name="connsiteX14" fmla="*/ 540173 w 8148320"/>
              <a:gd name="connsiteY14" fmla="*/ 1934633 h 4700693"/>
              <a:gd name="connsiteX15" fmla="*/ 620606 w 8148320"/>
              <a:gd name="connsiteY15" fmla="*/ 1888914 h 4700693"/>
              <a:gd name="connsiteX16" fmla="*/ 645160 w 8148320"/>
              <a:gd name="connsiteY16" fmla="*/ 1595120 h 4700693"/>
              <a:gd name="connsiteX17" fmla="*/ 443655 w 8148320"/>
              <a:gd name="connsiteY17" fmla="*/ 1542627 h 4700693"/>
              <a:gd name="connsiteX18" fmla="*/ 553722 w 8148320"/>
              <a:gd name="connsiteY18" fmla="*/ 1314027 h 4700693"/>
              <a:gd name="connsiteX19" fmla="*/ 773856 w 8148320"/>
              <a:gd name="connsiteY19" fmla="*/ 1347893 h 4700693"/>
              <a:gd name="connsiteX20" fmla="*/ 1247989 w 8148320"/>
              <a:gd name="connsiteY20" fmla="*/ 1246293 h 4700693"/>
              <a:gd name="connsiteX21" fmla="*/ 1586655 w 8148320"/>
              <a:gd name="connsiteY21" fmla="*/ 933027 h 4700693"/>
              <a:gd name="connsiteX22" fmla="*/ 1679789 w 8148320"/>
              <a:gd name="connsiteY22" fmla="*/ 1026160 h 4700693"/>
              <a:gd name="connsiteX23" fmla="*/ 1366522 w 8148320"/>
              <a:gd name="connsiteY23" fmla="*/ 1280161 h 4700693"/>
              <a:gd name="connsiteX24" fmla="*/ 883922 w 8148320"/>
              <a:gd name="connsiteY24" fmla="*/ 1593427 h 4700693"/>
              <a:gd name="connsiteX25" fmla="*/ 782322 w 8148320"/>
              <a:gd name="connsiteY25" fmla="*/ 1822027 h 4700693"/>
              <a:gd name="connsiteX26" fmla="*/ 926254 w 8148320"/>
              <a:gd name="connsiteY26" fmla="*/ 2067561 h 4700693"/>
              <a:gd name="connsiteX27" fmla="*/ 756922 w 8148320"/>
              <a:gd name="connsiteY27" fmla="*/ 2262293 h 4700693"/>
              <a:gd name="connsiteX28" fmla="*/ 612989 w 8148320"/>
              <a:gd name="connsiteY28" fmla="*/ 2270760 h 4700693"/>
              <a:gd name="connsiteX29" fmla="*/ 519855 w 8148320"/>
              <a:gd name="connsiteY29" fmla="*/ 2575560 h 4700693"/>
              <a:gd name="connsiteX30" fmla="*/ 392856 w 8148320"/>
              <a:gd name="connsiteY30" fmla="*/ 2719494 h 4700693"/>
              <a:gd name="connsiteX31" fmla="*/ 528322 w 8148320"/>
              <a:gd name="connsiteY31" fmla="*/ 2778761 h 4700693"/>
              <a:gd name="connsiteX32" fmla="*/ 401322 w 8148320"/>
              <a:gd name="connsiteY32" fmla="*/ 2973493 h 4700693"/>
              <a:gd name="connsiteX33" fmla="*/ 655322 w 8148320"/>
              <a:gd name="connsiteY33" fmla="*/ 3388360 h 4700693"/>
              <a:gd name="connsiteX34" fmla="*/ 816188 w 8148320"/>
              <a:gd name="connsiteY34" fmla="*/ 3456094 h 4700693"/>
              <a:gd name="connsiteX35" fmla="*/ 1087122 w 8148320"/>
              <a:gd name="connsiteY35" fmla="*/ 3659294 h 4700693"/>
              <a:gd name="connsiteX36" fmla="*/ 985521 w 8148320"/>
              <a:gd name="connsiteY36" fmla="*/ 4133428 h 4700693"/>
              <a:gd name="connsiteX37" fmla="*/ 1137922 w 8148320"/>
              <a:gd name="connsiteY37" fmla="*/ 4531360 h 4700693"/>
              <a:gd name="connsiteX38" fmla="*/ 1298789 w 8148320"/>
              <a:gd name="connsiteY38" fmla="*/ 4268894 h 4700693"/>
              <a:gd name="connsiteX39" fmla="*/ 1476588 w 8148320"/>
              <a:gd name="connsiteY39" fmla="*/ 4412827 h 4700693"/>
              <a:gd name="connsiteX40" fmla="*/ 1510455 w 8148320"/>
              <a:gd name="connsiteY40" fmla="*/ 4218094 h 4700693"/>
              <a:gd name="connsiteX41" fmla="*/ 1612055 w 8148320"/>
              <a:gd name="connsiteY41" fmla="*/ 4251960 h 4700693"/>
              <a:gd name="connsiteX42" fmla="*/ 1722122 w 8148320"/>
              <a:gd name="connsiteY42" fmla="*/ 4624494 h 4700693"/>
              <a:gd name="connsiteX43" fmla="*/ 2043856 w 8148320"/>
              <a:gd name="connsiteY43" fmla="*/ 4582160 h 4700693"/>
              <a:gd name="connsiteX44" fmla="*/ 2120055 w 8148320"/>
              <a:gd name="connsiteY44" fmla="*/ 4472094 h 4700693"/>
              <a:gd name="connsiteX45" fmla="*/ 2399456 w 8148320"/>
              <a:gd name="connsiteY45" fmla="*/ 4565227 h 4700693"/>
              <a:gd name="connsiteX46" fmla="*/ 3042921 w 8148320"/>
              <a:gd name="connsiteY46" fmla="*/ 4700693 h 4700693"/>
              <a:gd name="connsiteX47" fmla="*/ 3728722 w 8148320"/>
              <a:gd name="connsiteY47" fmla="*/ 4514427 h 4700693"/>
              <a:gd name="connsiteX48" fmla="*/ 4380655 w 8148320"/>
              <a:gd name="connsiteY48" fmla="*/ 4133427 h 4700693"/>
              <a:gd name="connsiteX49" fmla="*/ 4516122 w 8148320"/>
              <a:gd name="connsiteY49" fmla="*/ 3828628 h 4700693"/>
              <a:gd name="connsiteX50" fmla="*/ 5127413 w 8148320"/>
              <a:gd name="connsiteY50" fmla="*/ 3108960 h 4700693"/>
              <a:gd name="connsiteX51" fmla="*/ 5270500 w 8148320"/>
              <a:gd name="connsiteY51" fmla="*/ 2906607 h 4700693"/>
              <a:gd name="connsiteX52" fmla="*/ 5430520 w 8148320"/>
              <a:gd name="connsiteY52" fmla="*/ 2777067 h 4700693"/>
              <a:gd name="connsiteX53" fmla="*/ 5717540 w 8148320"/>
              <a:gd name="connsiteY53" fmla="*/ 2715260 h 4700693"/>
              <a:gd name="connsiteX54" fmla="*/ 5881793 w 8148320"/>
              <a:gd name="connsiteY54" fmla="*/ 2733887 h 4700693"/>
              <a:gd name="connsiteX55" fmla="*/ 6327986 w 8148320"/>
              <a:gd name="connsiteY55" fmla="*/ 2801621 h 4700693"/>
              <a:gd name="connsiteX56" fmla="*/ 7056967 w 8148320"/>
              <a:gd name="connsiteY56" fmla="*/ 3118274 h 4700693"/>
              <a:gd name="connsiteX57" fmla="*/ 7551420 w 8148320"/>
              <a:gd name="connsiteY57" fmla="*/ 3546687 h 4700693"/>
              <a:gd name="connsiteX58" fmla="*/ 7962053 w 8148320"/>
              <a:gd name="connsiteY58" fmla="*/ 3851487 h 4700693"/>
              <a:gd name="connsiteX59" fmla="*/ 8148320 w 8148320"/>
              <a:gd name="connsiteY59" fmla="*/ 3761741 h 4700693"/>
              <a:gd name="connsiteX60" fmla="*/ 8055185 w 8148320"/>
              <a:gd name="connsiteY60" fmla="*/ 2795694 h 4700693"/>
              <a:gd name="connsiteX61" fmla="*/ 7835054 w 8148320"/>
              <a:gd name="connsiteY61" fmla="*/ 2558626 h 4700693"/>
              <a:gd name="connsiteX62" fmla="*/ 7530254 w 8148320"/>
              <a:gd name="connsiteY62" fmla="*/ 1627294 h 4700693"/>
              <a:gd name="connsiteX63" fmla="*/ 7259320 w 8148320"/>
              <a:gd name="connsiteY63" fmla="*/ 1441027 h 4700693"/>
              <a:gd name="connsiteX64" fmla="*/ 7208522 w 8148320"/>
              <a:gd name="connsiteY64" fmla="*/ 1060027 h 4700693"/>
              <a:gd name="connsiteX65" fmla="*/ 6833447 w 8148320"/>
              <a:gd name="connsiteY65" fmla="*/ 601134 h 4700693"/>
              <a:gd name="connsiteX66" fmla="*/ 6451984 w 8148320"/>
              <a:gd name="connsiteY66" fmla="*/ 306776 h 4700693"/>
              <a:gd name="connsiteX67" fmla="*/ 6370320 w 8148320"/>
              <a:gd name="connsiteY67" fmla="*/ 92287 h 4700693"/>
              <a:gd name="connsiteX68" fmla="*/ 6153186 w 8148320"/>
              <a:gd name="connsiteY68" fmla="*/ 177802 h 4700693"/>
              <a:gd name="connsiteX69" fmla="*/ 6003690 w 8148320"/>
              <a:gd name="connsiteY69" fmla="*/ 270090 h 4700693"/>
              <a:gd name="connsiteX70" fmla="*/ 5868247 w 8148320"/>
              <a:gd name="connsiteY70" fmla="*/ 178647 h 4700693"/>
              <a:gd name="connsiteX71" fmla="*/ 5720080 w 8148320"/>
              <a:gd name="connsiteY71" fmla="*/ 239607 h 4700693"/>
              <a:gd name="connsiteX72" fmla="*/ 5205695 w 8148320"/>
              <a:gd name="connsiteY72" fmla="*/ 704856 h 4700693"/>
              <a:gd name="connsiteX73" fmla="*/ 4730326 w 8148320"/>
              <a:gd name="connsiteY73" fmla="*/ 574040 h 4700693"/>
              <a:gd name="connsiteX74" fmla="*/ 4417060 w 8148320"/>
              <a:gd name="connsiteY74" fmla="*/ 425027 h 4700693"/>
              <a:gd name="connsiteX75" fmla="*/ 4117340 w 8148320"/>
              <a:gd name="connsiteY75" fmla="*/ 483447 h 4700693"/>
              <a:gd name="connsiteX76" fmla="*/ 3704309 w 8148320"/>
              <a:gd name="connsiteY76" fmla="*/ 57154 h 4700693"/>
              <a:gd name="connsiteX77" fmla="*/ 3361393 w 8148320"/>
              <a:gd name="connsiteY77" fmla="*/ 161716 h 4700693"/>
              <a:gd name="connsiteX78" fmla="*/ 3077127 w 8148320"/>
              <a:gd name="connsiteY78" fmla="*/ 199815 h 4700693"/>
              <a:gd name="connsiteX79" fmla="*/ 2913380 w 8148320"/>
              <a:gd name="connsiteY79" fmla="*/ 47414 h 4700693"/>
              <a:gd name="connsiteX80" fmla="*/ 2597573 w 8148320"/>
              <a:gd name="connsiteY80" fmla="*/ 66041 h 4700693"/>
              <a:gd name="connsiteX0" fmla="*/ 2597573 w 8148320"/>
              <a:gd name="connsiteY0" fmla="*/ 66041 h 4700693"/>
              <a:gd name="connsiteX1" fmla="*/ 2355427 w 8148320"/>
              <a:gd name="connsiteY1" fmla="*/ 6774 h 4700693"/>
              <a:gd name="connsiteX2" fmla="*/ 2143760 w 8148320"/>
              <a:gd name="connsiteY2" fmla="*/ 88479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115994 w 8148320"/>
              <a:gd name="connsiteY12" fmla="*/ 2127674 h 4700693"/>
              <a:gd name="connsiteX13" fmla="*/ 261620 w 8148320"/>
              <a:gd name="connsiteY13" fmla="*/ 2368974 h 4700693"/>
              <a:gd name="connsiteX14" fmla="*/ 540173 w 8148320"/>
              <a:gd name="connsiteY14" fmla="*/ 1934633 h 4700693"/>
              <a:gd name="connsiteX15" fmla="*/ 620606 w 8148320"/>
              <a:gd name="connsiteY15" fmla="*/ 1888914 h 4700693"/>
              <a:gd name="connsiteX16" fmla="*/ 645160 w 8148320"/>
              <a:gd name="connsiteY16" fmla="*/ 1595120 h 4700693"/>
              <a:gd name="connsiteX17" fmla="*/ 443655 w 8148320"/>
              <a:gd name="connsiteY17" fmla="*/ 1542627 h 4700693"/>
              <a:gd name="connsiteX18" fmla="*/ 553722 w 8148320"/>
              <a:gd name="connsiteY18" fmla="*/ 1314027 h 4700693"/>
              <a:gd name="connsiteX19" fmla="*/ 773856 w 8148320"/>
              <a:gd name="connsiteY19" fmla="*/ 1347893 h 4700693"/>
              <a:gd name="connsiteX20" fmla="*/ 1247989 w 8148320"/>
              <a:gd name="connsiteY20" fmla="*/ 1246293 h 4700693"/>
              <a:gd name="connsiteX21" fmla="*/ 1444902 w 8148320"/>
              <a:gd name="connsiteY21" fmla="*/ 1068727 h 4700693"/>
              <a:gd name="connsiteX22" fmla="*/ 1586655 w 8148320"/>
              <a:gd name="connsiteY22" fmla="*/ 933027 h 4700693"/>
              <a:gd name="connsiteX23" fmla="*/ 1679789 w 8148320"/>
              <a:gd name="connsiteY23" fmla="*/ 1026160 h 4700693"/>
              <a:gd name="connsiteX24" fmla="*/ 1366522 w 8148320"/>
              <a:gd name="connsiteY24" fmla="*/ 1280161 h 4700693"/>
              <a:gd name="connsiteX25" fmla="*/ 883922 w 8148320"/>
              <a:gd name="connsiteY25" fmla="*/ 1593427 h 4700693"/>
              <a:gd name="connsiteX26" fmla="*/ 782322 w 8148320"/>
              <a:gd name="connsiteY26" fmla="*/ 1822027 h 4700693"/>
              <a:gd name="connsiteX27" fmla="*/ 926254 w 8148320"/>
              <a:gd name="connsiteY27" fmla="*/ 2067561 h 4700693"/>
              <a:gd name="connsiteX28" fmla="*/ 756922 w 8148320"/>
              <a:gd name="connsiteY28" fmla="*/ 2262293 h 4700693"/>
              <a:gd name="connsiteX29" fmla="*/ 612989 w 8148320"/>
              <a:gd name="connsiteY29" fmla="*/ 2270760 h 4700693"/>
              <a:gd name="connsiteX30" fmla="*/ 519855 w 8148320"/>
              <a:gd name="connsiteY30" fmla="*/ 2575560 h 4700693"/>
              <a:gd name="connsiteX31" fmla="*/ 392856 w 8148320"/>
              <a:gd name="connsiteY31" fmla="*/ 2719494 h 4700693"/>
              <a:gd name="connsiteX32" fmla="*/ 528322 w 8148320"/>
              <a:gd name="connsiteY32" fmla="*/ 2778761 h 4700693"/>
              <a:gd name="connsiteX33" fmla="*/ 401322 w 8148320"/>
              <a:gd name="connsiteY33" fmla="*/ 2973493 h 4700693"/>
              <a:gd name="connsiteX34" fmla="*/ 655322 w 8148320"/>
              <a:gd name="connsiteY34" fmla="*/ 3388360 h 4700693"/>
              <a:gd name="connsiteX35" fmla="*/ 816188 w 8148320"/>
              <a:gd name="connsiteY35" fmla="*/ 3456094 h 4700693"/>
              <a:gd name="connsiteX36" fmla="*/ 1087122 w 8148320"/>
              <a:gd name="connsiteY36" fmla="*/ 3659294 h 4700693"/>
              <a:gd name="connsiteX37" fmla="*/ 985521 w 8148320"/>
              <a:gd name="connsiteY37" fmla="*/ 4133428 h 4700693"/>
              <a:gd name="connsiteX38" fmla="*/ 1137922 w 8148320"/>
              <a:gd name="connsiteY38" fmla="*/ 4531360 h 4700693"/>
              <a:gd name="connsiteX39" fmla="*/ 1298789 w 8148320"/>
              <a:gd name="connsiteY39" fmla="*/ 4268894 h 4700693"/>
              <a:gd name="connsiteX40" fmla="*/ 1476588 w 8148320"/>
              <a:gd name="connsiteY40" fmla="*/ 4412827 h 4700693"/>
              <a:gd name="connsiteX41" fmla="*/ 1510455 w 8148320"/>
              <a:gd name="connsiteY41" fmla="*/ 4218094 h 4700693"/>
              <a:gd name="connsiteX42" fmla="*/ 1612055 w 8148320"/>
              <a:gd name="connsiteY42" fmla="*/ 4251960 h 4700693"/>
              <a:gd name="connsiteX43" fmla="*/ 1722122 w 8148320"/>
              <a:gd name="connsiteY43" fmla="*/ 4624494 h 4700693"/>
              <a:gd name="connsiteX44" fmla="*/ 2043856 w 8148320"/>
              <a:gd name="connsiteY44" fmla="*/ 4582160 h 4700693"/>
              <a:gd name="connsiteX45" fmla="*/ 2120055 w 8148320"/>
              <a:gd name="connsiteY45" fmla="*/ 4472094 h 4700693"/>
              <a:gd name="connsiteX46" fmla="*/ 2399456 w 8148320"/>
              <a:gd name="connsiteY46" fmla="*/ 4565227 h 4700693"/>
              <a:gd name="connsiteX47" fmla="*/ 3042921 w 8148320"/>
              <a:gd name="connsiteY47" fmla="*/ 4700693 h 4700693"/>
              <a:gd name="connsiteX48" fmla="*/ 3728722 w 8148320"/>
              <a:gd name="connsiteY48" fmla="*/ 4514427 h 4700693"/>
              <a:gd name="connsiteX49" fmla="*/ 4380655 w 8148320"/>
              <a:gd name="connsiteY49" fmla="*/ 4133427 h 4700693"/>
              <a:gd name="connsiteX50" fmla="*/ 4516122 w 8148320"/>
              <a:gd name="connsiteY50" fmla="*/ 3828628 h 4700693"/>
              <a:gd name="connsiteX51" fmla="*/ 5127413 w 8148320"/>
              <a:gd name="connsiteY51" fmla="*/ 3108960 h 4700693"/>
              <a:gd name="connsiteX52" fmla="*/ 5270500 w 8148320"/>
              <a:gd name="connsiteY52" fmla="*/ 2906607 h 4700693"/>
              <a:gd name="connsiteX53" fmla="*/ 5430520 w 8148320"/>
              <a:gd name="connsiteY53" fmla="*/ 2777067 h 4700693"/>
              <a:gd name="connsiteX54" fmla="*/ 5717540 w 8148320"/>
              <a:gd name="connsiteY54" fmla="*/ 2715260 h 4700693"/>
              <a:gd name="connsiteX55" fmla="*/ 5881793 w 8148320"/>
              <a:gd name="connsiteY55" fmla="*/ 2733887 h 4700693"/>
              <a:gd name="connsiteX56" fmla="*/ 6327986 w 8148320"/>
              <a:gd name="connsiteY56" fmla="*/ 2801621 h 4700693"/>
              <a:gd name="connsiteX57" fmla="*/ 7056967 w 8148320"/>
              <a:gd name="connsiteY57" fmla="*/ 3118274 h 4700693"/>
              <a:gd name="connsiteX58" fmla="*/ 7551420 w 8148320"/>
              <a:gd name="connsiteY58" fmla="*/ 3546687 h 4700693"/>
              <a:gd name="connsiteX59" fmla="*/ 7962053 w 8148320"/>
              <a:gd name="connsiteY59" fmla="*/ 3851487 h 4700693"/>
              <a:gd name="connsiteX60" fmla="*/ 8148320 w 8148320"/>
              <a:gd name="connsiteY60" fmla="*/ 3761741 h 4700693"/>
              <a:gd name="connsiteX61" fmla="*/ 8055185 w 8148320"/>
              <a:gd name="connsiteY61" fmla="*/ 2795694 h 4700693"/>
              <a:gd name="connsiteX62" fmla="*/ 7835054 w 8148320"/>
              <a:gd name="connsiteY62" fmla="*/ 2558626 h 4700693"/>
              <a:gd name="connsiteX63" fmla="*/ 7530254 w 8148320"/>
              <a:gd name="connsiteY63" fmla="*/ 1627294 h 4700693"/>
              <a:gd name="connsiteX64" fmla="*/ 7259320 w 8148320"/>
              <a:gd name="connsiteY64" fmla="*/ 1441027 h 4700693"/>
              <a:gd name="connsiteX65" fmla="*/ 7208522 w 8148320"/>
              <a:gd name="connsiteY65" fmla="*/ 1060027 h 4700693"/>
              <a:gd name="connsiteX66" fmla="*/ 6833447 w 8148320"/>
              <a:gd name="connsiteY66" fmla="*/ 601134 h 4700693"/>
              <a:gd name="connsiteX67" fmla="*/ 6451984 w 8148320"/>
              <a:gd name="connsiteY67" fmla="*/ 306776 h 4700693"/>
              <a:gd name="connsiteX68" fmla="*/ 6370320 w 8148320"/>
              <a:gd name="connsiteY68" fmla="*/ 92287 h 4700693"/>
              <a:gd name="connsiteX69" fmla="*/ 6153186 w 8148320"/>
              <a:gd name="connsiteY69" fmla="*/ 177802 h 4700693"/>
              <a:gd name="connsiteX70" fmla="*/ 6003690 w 8148320"/>
              <a:gd name="connsiteY70" fmla="*/ 270090 h 4700693"/>
              <a:gd name="connsiteX71" fmla="*/ 5868247 w 8148320"/>
              <a:gd name="connsiteY71" fmla="*/ 178647 h 4700693"/>
              <a:gd name="connsiteX72" fmla="*/ 5720080 w 8148320"/>
              <a:gd name="connsiteY72" fmla="*/ 239607 h 4700693"/>
              <a:gd name="connsiteX73" fmla="*/ 5205695 w 8148320"/>
              <a:gd name="connsiteY73" fmla="*/ 704856 h 4700693"/>
              <a:gd name="connsiteX74" fmla="*/ 4730326 w 8148320"/>
              <a:gd name="connsiteY74" fmla="*/ 574040 h 4700693"/>
              <a:gd name="connsiteX75" fmla="*/ 4417060 w 8148320"/>
              <a:gd name="connsiteY75" fmla="*/ 425027 h 4700693"/>
              <a:gd name="connsiteX76" fmla="*/ 4117340 w 8148320"/>
              <a:gd name="connsiteY76" fmla="*/ 483447 h 4700693"/>
              <a:gd name="connsiteX77" fmla="*/ 3704309 w 8148320"/>
              <a:gd name="connsiteY77" fmla="*/ 57154 h 4700693"/>
              <a:gd name="connsiteX78" fmla="*/ 3361393 w 8148320"/>
              <a:gd name="connsiteY78" fmla="*/ 161716 h 4700693"/>
              <a:gd name="connsiteX79" fmla="*/ 3077127 w 8148320"/>
              <a:gd name="connsiteY79" fmla="*/ 199815 h 4700693"/>
              <a:gd name="connsiteX80" fmla="*/ 2913380 w 8148320"/>
              <a:gd name="connsiteY80" fmla="*/ 47414 h 4700693"/>
              <a:gd name="connsiteX81" fmla="*/ 2597573 w 8148320"/>
              <a:gd name="connsiteY81" fmla="*/ 66041 h 4700693"/>
              <a:gd name="connsiteX0" fmla="*/ 2597573 w 8148320"/>
              <a:gd name="connsiteY0" fmla="*/ 66041 h 4700693"/>
              <a:gd name="connsiteX1" fmla="*/ 2355427 w 8148320"/>
              <a:gd name="connsiteY1" fmla="*/ 6774 h 4700693"/>
              <a:gd name="connsiteX2" fmla="*/ 2143760 w 8148320"/>
              <a:gd name="connsiteY2" fmla="*/ 88479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115994 w 8148320"/>
              <a:gd name="connsiteY12" fmla="*/ 2127674 h 4700693"/>
              <a:gd name="connsiteX13" fmla="*/ 261620 w 8148320"/>
              <a:gd name="connsiteY13" fmla="*/ 2368974 h 4700693"/>
              <a:gd name="connsiteX14" fmla="*/ 540173 w 8148320"/>
              <a:gd name="connsiteY14" fmla="*/ 1934633 h 4700693"/>
              <a:gd name="connsiteX15" fmla="*/ 620606 w 8148320"/>
              <a:gd name="connsiteY15" fmla="*/ 1888914 h 4700693"/>
              <a:gd name="connsiteX16" fmla="*/ 645160 w 8148320"/>
              <a:gd name="connsiteY16" fmla="*/ 1595120 h 4700693"/>
              <a:gd name="connsiteX17" fmla="*/ 443655 w 8148320"/>
              <a:gd name="connsiteY17" fmla="*/ 1542627 h 4700693"/>
              <a:gd name="connsiteX18" fmla="*/ 553722 w 8148320"/>
              <a:gd name="connsiteY18" fmla="*/ 1314027 h 4700693"/>
              <a:gd name="connsiteX19" fmla="*/ 773856 w 8148320"/>
              <a:gd name="connsiteY19" fmla="*/ 1347893 h 4700693"/>
              <a:gd name="connsiteX20" fmla="*/ 1247989 w 8148320"/>
              <a:gd name="connsiteY20" fmla="*/ 1246293 h 4700693"/>
              <a:gd name="connsiteX21" fmla="*/ 1381521 w 8148320"/>
              <a:gd name="connsiteY21" fmla="*/ 986183 h 4700693"/>
              <a:gd name="connsiteX22" fmla="*/ 1586655 w 8148320"/>
              <a:gd name="connsiteY22" fmla="*/ 933027 h 4700693"/>
              <a:gd name="connsiteX23" fmla="*/ 1679789 w 8148320"/>
              <a:gd name="connsiteY23" fmla="*/ 1026160 h 4700693"/>
              <a:gd name="connsiteX24" fmla="*/ 1366522 w 8148320"/>
              <a:gd name="connsiteY24" fmla="*/ 1280161 h 4700693"/>
              <a:gd name="connsiteX25" fmla="*/ 883922 w 8148320"/>
              <a:gd name="connsiteY25" fmla="*/ 1593427 h 4700693"/>
              <a:gd name="connsiteX26" fmla="*/ 782322 w 8148320"/>
              <a:gd name="connsiteY26" fmla="*/ 1822027 h 4700693"/>
              <a:gd name="connsiteX27" fmla="*/ 926254 w 8148320"/>
              <a:gd name="connsiteY27" fmla="*/ 2067561 h 4700693"/>
              <a:gd name="connsiteX28" fmla="*/ 756922 w 8148320"/>
              <a:gd name="connsiteY28" fmla="*/ 2262293 h 4700693"/>
              <a:gd name="connsiteX29" fmla="*/ 612989 w 8148320"/>
              <a:gd name="connsiteY29" fmla="*/ 2270760 h 4700693"/>
              <a:gd name="connsiteX30" fmla="*/ 519855 w 8148320"/>
              <a:gd name="connsiteY30" fmla="*/ 2575560 h 4700693"/>
              <a:gd name="connsiteX31" fmla="*/ 392856 w 8148320"/>
              <a:gd name="connsiteY31" fmla="*/ 2719494 h 4700693"/>
              <a:gd name="connsiteX32" fmla="*/ 528322 w 8148320"/>
              <a:gd name="connsiteY32" fmla="*/ 2778761 h 4700693"/>
              <a:gd name="connsiteX33" fmla="*/ 401322 w 8148320"/>
              <a:gd name="connsiteY33" fmla="*/ 2973493 h 4700693"/>
              <a:gd name="connsiteX34" fmla="*/ 655322 w 8148320"/>
              <a:gd name="connsiteY34" fmla="*/ 3388360 h 4700693"/>
              <a:gd name="connsiteX35" fmla="*/ 816188 w 8148320"/>
              <a:gd name="connsiteY35" fmla="*/ 3456094 h 4700693"/>
              <a:gd name="connsiteX36" fmla="*/ 1087122 w 8148320"/>
              <a:gd name="connsiteY36" fmla="*/ 3659294 h 4700693"/>
              <a:gd name="connsiteX37" fmla="*/ 985521 w 8148320"/>
              <a:gd name="connsiteY37" fmla="*/ 4133428 h 4700693"/>
              <a:gd name="connsiteX38" fmla="*/ 1137922 w 8148320"/>
              <a:gd name="connsiteY38" fmla="*/ 4531360 h 4700693"/>
              <a:gd name="connsiteX39" fmla="*/ 1298789 w 8148320"/>
              <a:gd name="connsiteY39" fmla="*/ 4268894 h 4700693"/>
              <a:gd name="connsiteX40" fmla="*/ 1476588 w 8148320"/>
              <a:gd name="connsiteY40" fmla="*/ 4412827 h 4700693"/>
              <a:gd name="connsiteX41" fmla="*/ 1510455 w 8148320"/>
              <a:gd name="connsiteY41" fmla="*/ 4218094 h 4700693"/>
              <a:gd name="connsiteX42" fmla="*/ 1612055 w 8148320"/>
              <a:gd name="connsiteY42" fmla="*/ 4251960 h 4700693"/>
              <a:gd name="connsiteX43" fmla="*/ 1722122 w 8148320"/>
              <a:gd name="connsiteY43" fmla="*/ 4624494 h 4700693"/>
              <a:gd name="connsiteX44" fmla="*/ 2043856 w 8148320"/>
              <a:gd name="connsiteY44" fmla="*/ 4582160 h 4700693"/>
              <a:gd name="connsiteX45" fmla="*/ 2120055 w 8148320"/>
              <a:gd name="connsiteY45" fmla="*/ 4472094 h 4700693"/>
              <a:gd name="connsiteX46" fmla="*/ 2399456 w 8148320"/>
              <a:gd name="connsiteY46" fmla="*/ 4565227 h 4700693"/>
              <a:gd name="connsiteX47" fmla="*/ 3042921 w 8148320"/>
              <a:gd name="connsiteY47" fmla="*/ 4700693 h 4700693"/>
              <a:gd name="connsiteX48" fmla="*/ 3728722 w 8148320"/>
              <a:gd name="connsiteY48" fmla="*/ 4514427 h 4700693"/>
              <a:gd name="connsiteX49" fmla="*/ 4380655 w 8148320"/>
              <a:gd name="connsiteY49" fmla="*/ 4133427 h 4700693"/>
              <a:gd name="connsiteX50" fmla="*/ 4516122 w 8148320"/>
              <a:gd name="connsiteY50" fmla="*/ 3828628 h 4700693"/>
              <a:gd name="connsiteX51" fmla="*/ 5127413 w 8148320"/>
              <a:gd name="connsiteY51" fmla="*/ 3108960 h 4700693"/>
              <a:gd name="connsiteX52" fmla="*/ 5270500 w 8148320"/>
              <a:gd name="connsiteY52" fmla="*/ 2906607 h 4700693"/>
              <a:gd name="connsiteX53" fmla="*/ 5430520 w 8148320"/>
              <a:gd name="connsiteY53" fmla="*/ 2777067 h 4700693"/>
              <a:gd name="connsiteX54" fmla="*/ 5717540 w 8148320"/>
              <a:gd name="connsiteY54" fmla="*/ 2715260 h 4700693"/>
              <a:gd name="connsiteX55" fmla="*/ 5881793 w 8148320"/>
              <a:gd name="connsiteY55" fmla="*/ 2733887 h 4700693"/>
              <a:gd name="connsiteX56" fmla="*/ 6327986 w 8148320"/>
              <a:gd name="connsiteY56" fmla="*/ 2801621 h 4700693"/>
              <a:gd name="connsiteX57" fmla="*/ 7056967 w 8148320"/>
              <a:gd name="connsiteY57" fmla="*/ 3118274 h 4700693"/>
              <a:gd name="connsiteX58" fmla="*/ 7551420 w 8148320"/>
              <a:gd name="connsiteY58" fmla="*/ 3546687 h 4700693"/>
              <a:gd name="connsiteX59" fmla="*/ 7962053 w 8148320"/>
              <a:gd name="connsiteY59" fmla="*/ 3851487 h 4700693"/>
              <a:gd name="connsiteX60" fmla="*/ 8148320 w 8148320"/>
              <a:gd name="connsiteY60" fmla="*/ 3761741 h 4700693"/>
              <a:gd name="connsiteX61" fmla="*/ 8055185 w 8148320"/>
              <a:gd name="connsiteY61" fmla="*/ 2795694 h 4700693"/>
              <a:gd name="connsiteX62" fmla="*/ 7835054 w 8148320"/>
              <a:gd name="connsiteY62" fmla="*/ 2558626 h 4700693"/>
              <a:gd name="connsiteX63" fmla="*/ 7530254 w 8148320"/>
              <a:gd name="connsiteY63" fmla="*/ 1627294 h 4700693"/>
              <a:gd name="connsiteX64" fmla="*/ 7259320 w 8148320"/>
              <a:gd name="connsiteY64" fmla="*/ 1441027 h 4700693"/>
              <a:gd name="connsiteX65" fmla="*/ 7208522 w 8148320"/>
              <a:gd name="connsiteY65" fmla="*/ 1060027 h 4700693"/>
              <a:gd name="connsiteX66" fmla="*/ 6833447 w 8148320"/>
              <a:gd name="connsiteY66" fmla="*/ 601134 h 4700693"/>
              <a:gd name="connsiteX67" fmla="*/ 6451984 w 8148320"/>
              <a:gd name="connsiteY67" fmla="*/ 306776 h 4700693"/>
              <a:gd name="connsiteX68" fmla="*/ 6370320 w 8148320"/>
              <a:gd name="connsiteY68" fmla="*/ 92287 h 4700693"/>
              <a:gd name="connsiteX69" fmla="*/ 6153186 w 8148320"/>
              <a:gd name="connsiteY69" fmla="*/ 177802 h 4700693"/>
              <a:gd name="connsiteX70" fmla="*/ 6003690 w 8148320"/>
              <a:gd name="connsiteY70" fmla="*/ 270090 h 4700693"/>
              <a:gd name="connsiteX71" fmla="*/ 5868247 w 8148320"/>
              <a:gd name="connsiteY71" fmla="*/ 178647 h 4700693"/>
              <a:gd name="connsiteX72" fmla="*/ 5720080 w 8148320"/>
              <a:gd name="connsiteY72" fmla="*/ 239607 h 4700693"/>
              <a:gd name="connsiteX73" fmla="*/ 5205695 w 8148320"/>
              <a:gd name="connsiteY73" fmla="*/ 704856 h 4700693"/>
              <a:gd name="connsiteX74" fmla="*/ 4730326 w 8148320"/>
              <a:gd name="connsiteY74" fmla="*/ 574040 h 4700693"/>
              <a:gd name="connsiteX75" fmla="*/ 4417060 w 8148320"/>
              <a:gd name="connsiteY75" fmla="*/ 425027 h 4700693"/>
              <a:gd name="connsiteX76" fmla="*/ 4117340 w 8148320"/>
              <a:gd name="connsiteY76" fmla="*/ 483447 h 4700693"/>
              <a:gd name="connsiteX77" fmla="*/ 3704309 w 8148320"/>
              <a:gd name="connsiteY77" fmla="*/ 57154 h 4700693"/>
              <a:gd name="connsiteX78" fmla="*/ 3361393 w 8148320"/>
              <a:gd name="connsiteY78" fmla="*/ 161716 h 4700693"/>
              <a:gd name="connsiteX79" fmla="*/ 3077127 w 8148320"/>
              <a:gd name="connsiteY79" fmla="*/ 199815 h 4700693"/>
              <a:gd name="connsiteX80" fmla="*/ 2913380 w 8148320"/>
              <a:gd name="connsiteY80" fmla="*/ 47414 h 4700693"/>
              <a:gd name="connsiteX81" fmla="*/ 2597573 w 8148320"/>
              <a:gd name="connsiteY81" fmla="*/ 66041 h 4700693"/>
              <a:gd name="connsiteX0" fmla="*/ 2597573 w 8148320"/>
              <a:gd name="connsiteY0" fmla="*/ 66041 h 4700693"/>
              <a:gd name="connsiteX1" fmla="*/ 2355427 w 8148320"/>
              <a:gd name="connsiteY1" fmla="*/ 6774 h 4700693"/>
              <a:gd name="connsiteX2" fmla="*/ 2143760 w 8148320"/>
              <a:gd name="connsiteY2" fmla="*/ 88479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115994 w 8148320"/>
              <a:gd name="connsiteY12" fmla="*/ 2127674 h 4700693"/>
              <a:gd name="connsiteX13" fmla="*/ 261620 w 8148320"/>
              <a:gd name="connsiteY13" fmla="*/ 2368974 h 4700693"/>
              <a:gd name="connsiteX14" fmla="*/ 540173 w 8148320"/>
              <a:gd name="connsiteY14" fmla="*/ 1934633 h 4700693"/>
              <a:gd name="connsiteX15" fmla="*/ 620606 w 8148320"/>
              <a:gd name="connsiteY15" fmla="*/ 1888914 h 4700693"/>
              <a:gd name="connsiteX16" fmla="*/ 645160 w 8148320"/>
              <a:gd name="connsiteY16" fmla="*/ 1595120 h 4700693"/>
              <a:gd name="connsiteX17" fmla="*/ 443655 w 8148320"/>
              <a:gd name="connsiteY17" fmla="*/ 1542627 h 4700693"/>
              <a:gd name="connsiteX18" fmla="*/ 553722 w 8148320"/>
              <a:gd name="connsiteY18" fmla="*/ 1314027 h 4700693"/>
              <a:gd name="connsiteX19" fmla="*/ 773856 w 8148320"/>
              <a:gd name="connsiteY19" fmla="*/ 1347893 h 4700693"/>
              <a:gd name="connsiteX20" fmla="*/ 1247989 w 8148320"/>
              <a:gd name="connsiteY20" fmla="*/ 1246293 h 4700693"/>
              <a:gd name="connsiteX21" fmla="*/ 1381521 w 8148320"/>
              <a:gd name="connsiteY21" fmla="*/ 986183 h 4700693"/>
              <a:gd name="connsiteX22" fmla="*/ 1586655 w 8148320"/>
              <a:gd name="connsiteY22" fmla="*/ 933027 h 4700693"/>
              <a:gd name="connsiteX23" fmla="*/ 1679789 w 8148320"/>
              <a:gd name="connsiteY23" fmla="*/ 1026160 h 4700693"/>
              <a:gd name="connsiteX24" fmla="*/ 1524128 w 8148320"/>
              <a:gd name="connsiteY24" fmla="*/ 1148097 h 4700693"/>
              <a:gd name="connsiteX25" fmla="*/ 1366522 w 8148320"/>
              <a:gd name="connsiteY25" fmla="*/ 1280161 h 4700693"/>
              <a:gd name="connsiteX26" fmla="*/ 883922 w 8148320"/>
              <a:gd name="connsiteY26" fmla="*/ 1593427 h 4700693"/>
              <a:gd name="connsiteX27" fmla="*/ 782322 w 8148320"/>
              <a:gd name="connsiteY27" fmla="*/ 1822027 h 4700693"/>
              <a:gd name="connsiteX28" fmla="*/ 926254 w 8148320"/>
              <a:gd name="connsiteY28" fmla="*/ 2067561 h 4700693"/>
              <a:gd name="connsiteX29" fmla="*/ 756922 w 8148320"/>
              <a:gd name="connsiteY29" fmla="*/ 2262293 h 4700693"/>
              <a:gd name="connsiteX30" fmla="*/ 612989 w 8148320"/>
              <a:gd name="connsiteY30" fmla="*/ 2270760 h 4700693"/>
              <a:gd name="connsiteX31" fmla="*/ 519855 w 8148320"/>
              <a:gd name="connsiteY31" fmla="*/ 2575560 h 4700693"/>
              <a:gd name="connsiteX32" fmla="*/ 392856 w 8148320"/>
              <a:gd name="connsiteY32" fmla="*/ 2719494 h 4700693"/>
              <a:gd name="connsiteX33" fmla="*/ 528322 w 8148320"/>
              <a:gd name="connsiteY33" fmla="*/ 2778761 h 4700693"/>
              <a:gd name="connsiteX34" fmla="*/ 401322 w 8148320"/>
              <a:gd name="connsiteY34" fmla="*/ 2973493 h 4700693"/>
              <a:gd name="connsiteX35" fmla="*/ 655322 w 8148320"/>
              <a:gd name="connsiteY35" fmla="*/ 3388360 h 4700693"/>
              <a:gd name="connsiteX36" fmla="*/ 816188 w 8148320"/>
              <a:gd name="connsiteY36" fmla="*/ 3456094 h 4700693"/>
              <a:gd name="connsiteX37" fmla="*/ 1087122 w 8148320"/>
              <a:gd name="connsiteY37" fmla="*/ 3659294 h 4700693"/>
              <a:gd name="connsiteX38" fmla="*/ 985521 w 8148320"/>
              <a:gd name="connsiteY38" fmla="*/ 4133428 h 4700693"/>
              <a:gd name="connsiteX39" fmla="*/ 1137922 w 8148320"/>
              <a:gd name="connsiteY39" fmla="*/ 4531360 h 4700693"/>
              <a:gd name="connsiteX40" fmla="*/ 1298789 w 8148320"/>
              <a:gd name="connsiteY40" fmla="*/ 4268894 h 4700693"/>
              <a:gd name="connsiteX41" fmla="*/ 1476588 w 8148320"/>
              <a:gd name="connsiteY41" fmla="*/ 4412827 h 4700693"/>
              <a:gd name="connsiteX42" fmla="*/ 1510455 w 8148320"/>
              <a:gd name="connsiteY42" fmla="*/ 4218094 h 4700693"/>
              <a:gd name="connsiteX43" fmla="*/ 1612055 w 8148320"/>
              <a:gd name="connsiteY43" fmla="*/ 4251960 h 4700693"/>
              <a:gd name="connsiteX44" fmla="*/ 1722122 w 8148320"/>
              <a:gd name="connsiteY44" fmla="*/ 4624494 h 4700693"/>
              <a:gd name="connsiteX45" fmla="*/ 2043856 w 8148320"/>
              <a:gd name="connsiteY45" fmla="*/ 4582160 h 4700693"/>
              <a:gd name="connsiteX46" fmla="*/ 2120055 w 8148320"/>
              <a:gd name="connsiteY46" fmla="*/ 4472094 h 4700693"/>
              <a:gd name="connsiteX47" fmla="*/ 2399456 w 8148320"/>
              <a:gd name="connsiteY47" fmla="*/ 4565227 h 4700693"/>
              <a:gd name="connsiteX48" fmla="*/ 3042921 w 8148320"/>
              <a:gd name="connsiteY48" fmla="*/ 4700693 h 4700693"/>
              <a:gd name="connsiteX49" fmla="*/ 3728722 w 8148320"/>
              <a:gd name="connsiteY49" fmla="*/ 4514427 h 4700693"/>
              <a:gd name="connsiteX50" fmla="*/ 4380655 w 8148320"/>
              <a:gd name="connsiteY50" fmla="*/ 4133427 h 4700693"/>
              <a:gd name="connsiteX51" fmla="*/ 4516122 w 8148320"/>
              <a:gd name="connsiteY51" fmla="*/ 3828628 h 4700693"/>
              <a:gd name="connsiteX52" fmla="*/ 5127413 w 8148320"/>
              <a:gd name="connsiteY52" fmla="*/ 3108960 h 4700693"/>
              <a:gd name="connsiteX53" fmla="*/ 5270500 w 8148320"/>
              <a:gd name="connsiteY53" fmla="*/ 2906607 h 4700693"/>
              <a:gd name="connsiteX54" fmla="*/ 5430520 w 8148320"/>
              <a:gd name="connsiteY54" fmla="*/ 2777067 h 4700693"/>
              <a:gd name="connsiteX55" fmla="*/ 5717540 w 8148320"/>
              <a:gd name="connsiteY55" fmla="*/ 2715260 h 4700693"/>
              <a:gd name="connsiteX56" fmla="*/ 5881793 w 8148320"/>
              <a:gd name="connsiteY56" fmla="*/ 2733887 h 4700693"/>
              <a:gd name="connsiteX57" fmla="*/ 6327986 w 8148320"/>
              <a:gd name="connsiteY57" fmla="*/ 2801621 h 4700693"/>
              <a:gd name="connsiteX58" fmla="*/ 7056967 w 8148320"/>
              <a:gd name="connsiteY58" fmla="*/ 3118274 h 4700693"/>
              <a:gd name="connsiteX59" fmla="*/ 7551420 w 8148320"/>
              <a:gd name="connsiteY59" fmla="*/ 3546687 h 4700693"/>
              <a:gd name="connsiteX60" fmla="*/ 7962053 w 8148320"/>
              <a:gd name="connsiteY60" fmla="*/ 3851487 h 4700693"/>
              <a:gd name="connsiteX61" fmla="*/ 8148320 w 8148320"/>
              <a:gd name="connsiteY61" fmla="*/ 3761741 h 4700693"/>
              <a:gd name="connsiteX62" fmla="*/ 8055185 w 8148320"/>
              <a:gd name="connsiteY62" fmla="*/ 2795694 h 4700693"/>
              <a:gd name="connsiteX63" fmla="*/ 7835054 w 8148320"/>
              <a:gd name="connsiteY63" fmla="*/ 2558626 h 4700693"/>
              <a:gd name="connsiteX64" fmla="*/ 7530254 w 8148320"/>
              <a:gd name="connsiteY64" fmla="*/ 1627294 h 4700693"/>
              <a:gd name="connsiteX65" fmla="*/ 7259320 w 8148320"/>
              <a:gd name="connsiteY65" fmla="*/ 1441027 h 4700693"/>
              <a:gd name="connsiteX66" fmla="*/ 7208522 w 8148320"/>
              <a:gd name="connsiteY66" fmla="*/ 1060027 h 4700693"/>
              <a:gd name="connsiteX67" fmla="*/ 6833447 w 8148320"/>
              <a:gd name="connsiteY67" fmla="*/ 601134 h 4700693"/>
              <a:gd name="connsiteX68" fmla="*/ 6451984 w 8148320"/>
              <a:gd name="connsiteY68" fmla="*/ 306776 h 4700693"/>
              <a:gd name="connsiteX69" fmla="*/ 6370320 w 8148320"/>
              <a:gd name="connsiteY69" fmla="*/ 92287 h 4700693"/>
              <a:gd name="connsiteX70" fmla="*/ 6153186 w 8148320"/>
              <a:gd name="connsiteY70" fmla="*/ 177802 h 4700693"/>
              <a:gd name="connsiteX71" fmla="*/ 6003690 w 8148320"/>
              <a:gd name="connsiteY71" fmla="*/ 270090 h 4700693"/>
              <a:gd name="connsiteX72" fmla="*/ 5868247 w 8148320"/>
              <a:gd name="connsiteY72" fmla="*/ 178647 h 4700693"/>
              <a:gd name="connsiteX73" fmla="*/ 5720080 w 8148320"/>
              <a:gd name="connsiteY73" fmla="*/ 239607 h 4700693"/>
              <a:gd name="connsiteX74" fmla="*/ 5205695 w 8148320"/>
              <a:gd name="connsiteY74" fmla="*/ 704856 h 4700693"/>
              <a:gd name="connsiteX75" fmla="*/ 4730326 w 8148320"/>
              <a:gd name="connsiteY75" fmla="*/ 574040 h 4700693"/>
              <a:gd name="connsiteX76" fmla="*/ 4417060 w 8148320"/>
              <a:gd name="connsiteY76" fmla="*/ 425027 h 4700693"/>
              <a:gd name="connsiteX77" fmla="*/ 4117340 w 8148320"/>
              <a:gd name="connsiteY77" fmla="*/ 483447 h 4700693"/>
              <a:gd name="connsiteX78" fmla="*/ 3704309 w 8148320"/>
              <a:gd name="connsiteY78" fmla="*/ 57154 h 4700693"/>
              <a:gd name="connsiteX79" fmla="*/ 3361393 w 8148320"/>
              <a:gd name="connsiteY79" fmla="*/ 161716 h 4700693"/>
              <a:gd name="connsiteX80" fmla="*/ 3077127 w 8148320"/>
              <a:gd name="connsiteY80" fmla="*/ 199815 h 4700693"/>
              <a:gd name="connsiteX81" fmla="*/ 2913380 w 8148320"/>
              <a:gd name="connsiteY81" fmla="*/ 47414 h 4700693"/>
              <a:gd name="connsiteX82" fmla="*/ 2597573 w 8148320"/>
              <a:gd name="connsiteY82" fmla="*/ 66041 h 4700693"/>
              <a:gd name="connsiteX0" fmla="*/ 2597573 w 8148320"/>
              <a:gd name="connsiteY0" fmla="*/ 66041 h 4700693"/>
              <a:gd name="connsiteX1" fmla="*/ 2355427 w 8148320"/>
              <a:gd name="connsiteY1" fmla="*/ 6774 h 4700693"/>
              <a:gd name="connsiteX2" fmla="*/ 2143760 w 8148320"/>
              <a:gd name="connsiteY2" fmla="*/ 88479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115994 w 8148320"/>
              <a:gd name="connsiteY12" fmla="*/ 2127674 h 4700693"/>
              <a:gd name="connsiteX13" fmla="*/ 261620 w 8148320"/>
              <a:gd name="connsiteY13" fmla="*/ 2368974 h 4700693"/>
              <a:gd name="connsiteX14" fmla="*/ 540173 w 8148320"/>
              <a:gd name="connsiteY14" fmla="*/ 1934633 h 4700693"/>
              <a:gd name="connsiteX15" fmla="*/ 620606 w 8148320"/>
              <a:gd name="connsiteY15" fmla="*/ 1888914 h 4700693"/>
              <a:gd name="connsiteX16" fmla="*/ 645160 w 8148320"/>
              <a:gd name="connsiteY16" fmla="*/ 1595120 h 4700693"/>
              <a:gd name="connsiteX17" fmla="*/ 443655 w 8148320"/>
              <a:gd name="connsiteY17" fmla="*/ 1542627 h 4700693"/>
              <a:gd name="connsiteX18" fmla="*/ 553722 w 8148320"/>
              <a:gd name="connsiteY18" fmla="*/ 1314027 h 4700693"/>
              <a:gd name="connsiteX19" fmla="*/ 773856 w 8148320"/>
              <a:gd name="connsiteY19" fmla="*/ 1347893 h 4700693"/>
              <a:gd name="connsiteX20" fmla="*/ 1247989 w 8148320"/>
              <a:gd name="connsiteY20" fmla="*/ 1246293 h 4700693"/>
              <a:gd name="connsiteX21" fmla="*/ 1381521 w 8148320"/>
              <a:gd name="connsiteY21" fmla="*/ 986183 h 4700693"/>
              <a:gd name="connsiteX22" fmla="*/ 1586655 w 8148320"/>
              <a:gd name="connsiteY22" fmla="*/ 933027 h 4700693"/>
              <a:gd name="connsiteX23" fmla="*/ 1679789 w 8148320"/>
              <a:gd name="connsiteY23" fmla="*/ 1026160 h 4700693"/>
              <a:gd name="connsiteX24" fmla="*/ 1476593 w 8148320"/>
              <a:gd name="connsiteY24" fmla="*/ 1090951 h 4700693"/>
              <a:gd name="connsiteX25" fmla="*/ 1366522 w 8148320"/>
              <a:gd name="connsiteY25" fmla="*/ 1280161 h 4700693"/>
              <a:gd name="connsiteX26" fmla="*/ 883922 w 8148320"/>
              <a:gd name="connsiteY26" fmla="*/ 1593427 h 4700693"/>
              <a:gd name="connsiteX27" fmla="*/ 782322 w 8148320"/>
              <a:gd name="connsiteY27" fmla="*/ 1822027 h 4700693"/>
              <a:gd name="connsiteX28" fmla="*/ 926254 w 8148320"/>
              <a:gd name="connsiteY28" fmla="*/ 2067561 h 4700693"/>
              <a:gd name="connsiteX29" fmla="*/ 756922 w 8148320"/>
              <a:gd name="connsiteY29" fmla="*/ 2262293 h 4700693"/>
              <a:gd name="connsiteX30" fmla="*/ 612989 w 8148320"/>
              <a:gd name="connsiteY30" fmla="*/ 2270760 h 4700693"/>
              <a:gd name="connsiteX31" fmla="*/ 519855 w 8148320"/>
              <a:gd name="connsiteY31" fmla="*/ 2575560 h 4700693"/>
              <a:gd name="connsiteX32" fmla="*/ 392856 w 8148320"/>
              <a:gd name="connsiteY32" fmla="*/ 2719494 h 4700693"/>
              <a:gd name="connsiteX33" fmla="*/ 528322 w 8148320"/>
              <a:gd name="connsiteY33" fmla="*/ 2778761 h 4700693"/>
              <a:gd name="connsiteX34" fmla="*/ 401322 w 8148320"/>
              <a:gd name="connsiteY34" fmla="*/ 2973493 h 4700693"/>
              <a:gd name="connsiteX35" fmla="*/ 655322 w 8148320"/>
              <a:gd name="connsiteY35" fmla="*/ 3388360 h 4700693"/>
              <a:gd name="connsiteX36" fmla="*/ 816188 w 8148320"/>
              <a:gd name="connsiteY36" fmla="*/ 3456094 h 4700693"/>
              <a:gd name="connsiteX37" fmla="*/ 1087122 w 8148320"/>
              <a:gd name="connsiteY37" fmla="*/ 3659294 h 4700693"/>
              <a:gd name="connsiteX38" fmla="*/ 985521 w 8148320"/>
              <a:gd name="connsiteY38" fmla="*/ 4133428 h 4700693"/>
              <a:gd name="connsiteX39" fmla="*/ 1137922 w 8148320"/>
              <a:gd name="connsiteY39" fmla="*/ 4531360 h 4700693"/>
              <a:gd name="connsiteX40" fmla="*/ 1298789 w 8148320"/>
              <a:gd name="connsiteY40" fmla="*/ 4268894 h 4700693"/>
              <a:gd name="connsiteX41" fmla="*/ 1476588 w 8148320"/>
              <a:gd name="connsiteY41" fmla="*/ 4412827 h 4700693"/>
              <a:gd name="connsiteX42" fmla="*/ 1510455 w 8148320"/>
              <a:gd name="connsiteY42" fmla="*/ 4218094 h 4700693"/>
              <a:gd name="connsiteX43" fmla="*/ 1612055 w 8148320"/>
              <a:gd name="connsiteY43" fmla="*/ 4251960 h 4700693"/>
              <a:gd name="connsiteX44" fmla="*/ 1722122 w 8148320"/>
              <a:gd name="connsiteY44" fmla="*/ 4624494 h 4700693"/>
              <a:gd name="connsiteX45" fmla="*/ 2043856 w 8148320"/>
              <a:gd name="connsiteY45" fmla="*/ 4582160 h 4700693"/>
              <a:gd name="connsiteX46" fmla="*/ 2120055 w 8148320"/>
              <a:gd name="connsiteY46" fmla="*/ 4472094 h 4700693"/>
              <a:gd name="connsiteX47" fmla="*/ 2399456 w 8148320"/>
              <a:gd name="connsiteY47" fmla="*/ 4565227 h 4700693"/>
              <a:gd name="connsiteX48" fmla="*/ 3042921 w 8148320"/>
              <a:gd name="connsiteY48" fmla="*/ 4700693 h 4700693"/>
              <a:gd name="connsiteX49" fmla="*/ 3728722 w 8148320"/>
              <a:gd name="connsiteY49" fmla="*/ 4514427 h 4700693"/>
              <a:gd name="connsiteX50" fmla="*/ 4380655 w 8148320"/>
              <a:gd name="connsiteY50" fmla="*/ 4133427 h 4700693"/>
              <a:gd name="connsiteX51" fmla="*/ 4516122 w 8148320"/>
              <a:gd name="connsiteY51" fmla="*/ 3828628 h 4700693"/>
              <a:gd name="connsiteX52" fmla="*/ 5127413 w 8148320"/>
              <a:gd name="connsiteY52" fmla="*/ 3108960 h 4700693"/>
              <a:gd name="connsiteX53" fmla="*/ 5270500 w 8148320"/>
              <a:gd name="connsiteY53" fmla="*/ 2906607 h 4700693"/>
              <a:gd name="connsiteX54" fmla="*/ 5430520 w 8148320"/>
              <a:gd name="connsiteY54" fmla="*/ 2777067 h 4700693"/>
              <a:gd name="connsiteX55" fmla="*/ 5717540 w 8148320"/>
              <a:gd name="connsiteY55" fmla="*/ 2715260 h 4700693"/>
              <a:gd name="connsiteX56" fmla="*/ 5881793 w 8148320"/>
              <a:gd name="connsiteY56" fmla="*/ 2733887 h 4700693"/>
              <a:gd name="connsiteX57" fmla="*/ 6327986 w 8148320"/>
              <a:gd name="connsiteY57" fmla="*/ 2801621 h 4700693"/>
              <a:gd name="connsiteX58" fmla="*/ 7056967 w 8148320"/>
              <a:gd name="connsiteY58" fmla="*/ 3118274 h 4700693"/>
              <a:gd name="connsiteX59" fmla="*/ 7551420 w 8148320"/>
              <a:gd name="connsiteY59" fmla="*/ 3546687 h 4700693"/>
              <a:gd name="connsiteX60" fmla="*/ 7962053 w 8148320"/>
              <a:gd name="connsiteY60" fmla="*/ 3851487 h 4700693"/>
              <a:gd name="connsiteX61" fmla="*/ 8148320 w 8148320"/>
              <a:gd name="connsiteY61" fmla="*/ 3761741 h 4700693"/>
              <a:gd name="connsiteX62" fmla="*/ 8055185 w 8148320"/>
              <a:gd name="connsiteY62" fmla="*/ 2795694 h 4700693"/>
              <a:gd name="connsiteX63" fmla="*/ 7835054 w 8148320"/>
              <a:gd name="connsiteY63" fmla="*/ 2558626 h 4700693"/>
              <a:gd name="connsiteX64" fmla="*/ 7530254 w 8148320"/>
              <a:gd name="connsiteY64" fmla="*/ 1627294 h 4700693"/>
              <a:gd name="connsiteX65" fmla="*/ 7259320 w 8148320"/>
              <a:gd name="connsiteY65" fmla="*/ 1441027 h 4700693"/>
              <a:gd name="connsiteX66" fmla="*/ 7208522 w 8148320"/>
              <a:gd name="connsiteY66" fmla="*/ 1060027 h 4700693"/>
              <a:gd name="connsiteX67" fmla="*/ 6833447 w 8148320"/>
              <a:gd name="connsiteY67" fmla="*/ 601134 h 4700693"/>
              <a:gd name="connsiteX68" fmla="*/ 6451984 w 8148320"/>
              <a:gd name="connsiteY68" fmla="*/ 306776 h 4700693"/>
              <a:gd name="connsiteX69" fmla="*/ 6370320 w 8148320"/>
              <a:gd name="connsiteY69" fmla="*/ 92287 h 4700693"/>
              <a:gd name="connsiteX70" fmla="*/ 6153186 w 8148320"/>
              <a:gd name="connsiteY70" fmla="*/ 177802 h 4700693"/>
              <a:gd name="connsiteX71" fmla="*/ 6003690 w 8148320"/>
              <a:gd name="connsiteY71" fmla="*/ 270090 h 4700693"/>
              <a:gd name="connsiteX72" fmla="*/ 5868247 w 8148320"/>
              <a:gd name="connsiteY72" fmla="*/ 178647 h 4700693"/>
              <a:gd name="connsiteX73" fmla="*/ 5720080 w 8148320"/>
              <a:gd name="connsiteY73" fmla="*/ 239607 h 4700693"/>
              <a:gd name="connsiteX74" fmla="*/ 5205695 w 8148320"/>
              <a:gd name="connsiteY74" fmla="*/ 704856 h 4700693"/>
              <a:gd name="connsiteX75" fmla="*/ 4730326 w 8148320"/>
              <a:gd name="connsiteY75" fmla="*/ 574040 h 4700693"/>
              <a:gd name="connsiteX76" fmla="*/ 4417060 w 8148320"/>
              <a:gd name="connsiteY76" fmla="*/ 425027 h 4700693"/>
              <a:gd name="connsiteX77" fmla="*/ 4117340 w 8148320"/>
              <a:gd name="connsiteY77" fmla="*/ 483447 h 4700693"/>
              <a:gd name="connsiteX78" fmla="*/ 3704309 w 8148320"/>
              <a:gd name="connsiteY78" fmla="*/ 57154 h 4700693"/>
              <a:gd name="connsiteX79" fmla="*/ 3361393 w 8148320"/>
              <a:gd name="connsiteY79" fmla="*/ 161716 h 4700693"/>
              <a:gd name="connsiteX80" fmla="*/ 3077127 w 8148320"/>
              <a:gd name="connsiteY80" fmla="*/ 199815 h 4700693"/>
              <a:gd name="connsiteX81" fmla="*/ 2913380 w 8148320"/>
              <a:gd name="connsiteY81" fmla="*/ 47414 h 4700693"/>
              <a:gd name="connsiteX82" fmla="*/ 2597573 w 8148320"/>
              <a:gd name="connsiteY82" fmla="*/ 66041 h 4700693"/>
              <a:gd name="connsiteX0" fmla="*/ 2597573 w 8148320"/>
              <a:gd name="connsiteY0" fmla="*/ 66041 h 4700693"/>
              <a:gd name="connsiteX1" fmla="*/ 2355427 w 8148320"/>
              <a:gd name="connsiteY1" fmla="*/ 6774 h 4700693"/>
              <a:gd name="connsiteX2" fmla="*/ 2143760 w 8148320"/>
              <a:gd name="connsiteY2" fmla="*/ 88479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115994 w 8148320"/>
              <a:gd name="connsiteY12" fmla="*/ 2127674 h 4700693"/>
              <a:gd name="connsiteX13" fmla="*/ 261620 w 8148320"/>
              <a:gd name="connsiteY13" fmla="*/ 2368974 h 4700693"/>
              <a:gd name="connsiteX14" fmla="*/ 540173 w 8148320"/>
              <a:gd name="connsiteY14" fmla="*/ 1934633 h 4700693"/>
              <a:gd name="connsiteX15" fmla="*/ 620606 w 8148320"/>
              <a:gd name="connsiteY15" fmla="*/ 1888914 h 4700693"/>
              <a:gd name="connsiteX16" fmla="*/ 645160 w 8148320"/>
              <a:gd name="connsiteY16" fmla="*/ 1595120 h 4700693"/>
              <a:gd name="connsiteX17" fmla="*/ 443655 w 8148320"/>
              <a:gd name="connsiteY17" fmla="*/ 1542627 h 4700693"/>
              <a:gd name="connsiteX18" fmla="*/ 553722 w 8148320"/>
              <a:gd name="connsiteY18" fmla="*/ 1314027 h 4700693"/>
              <a:gd name="connsiteX19" fmla="*/ 773856 w 8148320"/>
              <a:gd name="connsiteY19" fmla="*/ 1347893 h 4700693"/>
              <a:gd name="connsiteX20" fmla="*/ 1247989 w 8148320"/>
              <a:gd name="connsiteY20" fmla="*/ 1246293 h 4700693"/>
              <a:gd name="connsiteX21" fmla="*/ 1381521 w 8148320"/>
              <a:gd name="connsiteY21" fmla="*/ 986183 h 4700693"/>
              <a:gd name="connsiteX22" fmla="*/ 1586655 w 8148320"/>
              <a:gd name="connsiteY22" fmla="*/ 933027 h 4700693"/>
              <a:gd name="connsiteX23" fmla="*/ 1679789 w 8148320"/>
              <a:gd name="connsiteY23" fmla="*/ 1026160 h 4700693"/>
              <a:gd name="connsiteX24" fmla="*/ 1476593 w 8148320"/>
              <a:gd name="connsiteY24" fmla="*/ 1090951 h 4700693"/>
              <a:gd name="connsiteX25" fmla="*/ 1366522 w 8148320"/>
              <a:gd name="connsiteY25" fmla="*/ 1280161 h 4700693"/>
              <a:gd name="connsiteX26" fmla="*/ 1295957 w 8148320"/>
              <a:gd name="connsiteY26" fmla="*/ 1376682 h 4700693"/>
              <a:gd name="connsiteX27" fmla="*/ 883922 w 8148320"/>
              <a:gd name="connsiteY27" fmla="*/ 1593427 h 4700693"/>
              <a:gd name="connsiteX28" fmla="*/ 782322 w 8148320"/>
              <a:gd name="connsiteY28" fmla="*/ 1822027 h 4700693"/>
              <a:gd name="connsiteX29" fmla="*/ 926254 w 8148320"/>
              <a:gd name="connsiteY29" fmla="*/ 2067561 h 4700693"/>
              <a:gd name="connsiteX30" fmla="*/ 756922 w 8148320"/>
              <a:gd name="connsiteY30" fmla="*/ 2262293 h 4700693"/>
              <a:gd name="connsiteX31" fmla="*/ 612989 w 8148320"/>
              <a:gd name="connsiteY31" fmla="*/ 2270760 h 4700693"/>
              <a:gd name="connsiteX32" fmla="*/ 519855 w 8148320"/>
              <a:gd name="connsiteY32" fmla="*/ 2575560 h 4700693"/>
              <a:gd name="connsiteX33" fmla="*/ 392856 w 8148320"/>
              <a:gd name="connsiteY33" fmla="*/ 2719494 h 4700693"/>
              <a:gd name="connsiteX34" fmla="*/ 528322 w 8148320"/>
              <a:gd name="connsiteY34" fmla="*/ 2778761 h 4700693"/>
              <a:gd name="connsiteX35" fmla="*/ 401322 w 8148320"/>
              <a:gd name="connsiteY35" fmla="*/ 2973493 h 4700693"/>
              <a:gd name="connsiteX36" fmla="*/ 655322 w 8148320"/>
              <a:gd name="connsiteY36" fmla="*/ 3388360 h 4700693"/>
              <a:gd name="connsiteX37" fmla="*/ 816188 w 8148320"/>
              <a:gd name="connsiteY37" fmla="*/ 3456094 h 4700693"/>
              <a:gd name="connsiteX38" fmla="*/ 1087122 w 8148320"/>
              <a:gd name="connsiteY38" fmla="*/ 3659294 h 4700693"/>
              <a:gd name="connsiteX39" fmla="*/ 985521 w 8148320"/>
              <a:gd name="connsiteY39" fmla="*/ 4133428 h 4700693"/>
              <a:gd name="connsiteX40" fmla="*/ 1137922 w 8148320"/>
              <a:gd name="connsiteY40" fmla="*/ 4531360 h 4700693"/>
              <a:gd name="connsiteX41" fmla="*/ 1298789 w 8148320"/>
              <a:gd name="connsiteY41" fmla="*/ 4268894 h 4700693"/>
              <a:gd name="connsiteX42" fmla="*/ 1476588 w 8148320"/>
              <a:gd name="connsiteY42" fmla="*/ 4412827 h 4700693"/>
              <a:gd name="connsiteX43" fmla="*/ 1510455 w 8148320"/>
              <a:gd name="connsiteY43" fmla="*/ 4218094 h 4700693"/>
              <a:gd name="connsiteX44" fmla="*/ 1612055 w 8148320"/>
              <a:gd name="connsiteY44" fmla="*/ 4251960 h 4700693"/>
              <a:gd name="connsiteX45" fmla="*/ 1722122 w 8148320"/>
              <a:gd name="connsiteY45" fmla="*/ 4624494 h 4700693"/>
              <a:gd name="connsiteX46" fmla="*/ 2043856 w 8148320"/>
              <a:gd name="connsiteY46" fmla="*/ 4582160 h 4700693"/>
              <a:gd name="connsiteX47" fmla="*/ 2120055 w 8148320"/>
              <a:gd name="connsiteY47" fmla="*/ 4472094 h 4700693"/>
              <a:gd name="connsiteX48" fmla="*/ 2399456 w 8148320"/>
              <a:gd name="connsiteY48" fmla="*/ 4565227 h 4700693"/>
              <a:gd name="connsiteX49" fmla="*/ 3042921 w 8148320"/>
              <a:gd name="connsiteY49" fmla="*/ 4700693 h 4700693"/>
              <a:gd name="connsiteX50" fmla="*/ 3728722 w 8148320"/>
              <a:gd name="connsiteY50" fmla="*/ 4514427 h 4700693"/>
              <a:gd name="connsiteX51" fmla="*/ 4380655 w 8148320"/>
              <a:gd name="connsiteY51" fmla="*/ 4133427 h 4700693"/>
              <a:gd name="connsiteX52" fmla="*/ 4516122 w 8148320"/>
              <a:gd name="connsiteY52" fmla="*/ 3828628 h 4700693"/>
              <a:gd name="connsiteX53" fmla="*/ 5127413 w 8148320"/>
              <a:gd name="connsiteY53" fmla="*/ 3108960 h 4700693"/>
              <a:gd name="connsiteX54" fmla="*/ 5270500 w 8148320"/>
              <a:gd name="connsiteY54" fmla="*/ 2906607 h 4700693"/>
              <a:gd name="connsiteX55" fmla="*/ 5430520 w 8148320"/>
              <a:gd name="connsiteY55" fmla="*/ 2777067 h 4700693"/>
              <a:gd name="connsiteX56" fmla="*/ 5717540 w 8148320"/>
              <a:gd name="connsiteY56" fmla="*/ 2715260 h 4700693"/>
              <a:gd name="connsiteX57" fmla="*/ 5881793 w 8148320"/>
              <a:gd name="connsiteY57" fmla="*/ 2733887 h 4700693"/>
              <a:gd name="connsiteX58" fmla="*/ 6327986 w 8148320"/>
              <a:gd name="connsiteY58" fmla="*/ 2801621 h 4700693"/>
              <a:gd name="connsiteX59" fmla="*/ 7056967 w 8148320"/>
              <a:gd name="connsiteY59" fmla="*/ 3118274 h 4700693"/>
              <a:gd name="connsiteX60" fmla="*/ 7551420 w 8148320"/>
              <a:gd name="connsiteY60" fmla="*/ 3546687 h 4700693"/>
              <a:gd name="connsiteX61" fmla="*/ 7962053 w 8148320"/>
              <a:gd name="connsiteY61" fmla="*/ 3851487 h 4700693"/>
              <a:gd name="connsiteX62" fmla="*/ 8148320 w 8148320"/>
              <a:gd name="connsiteY62" fmla="*/ 3761741 h 4700693"/>
              <a:gd name="connsiteX63" fmla="*/ 8055185 w 8148320"/>
              <a:gd name="connsiteY63" fmla="*/ 2795694 h 4700693"/>
              <a:gd name="connsiteX64" fmla="*/ 7835054 w 8148320"/>
              <a:gd name="connsiteY64" fmla="*/ 2558626 h 4700693"/>
              <a:gd name="connsiteX65" fmla="*/ 7530254 w 8148320"/>
              <a:gd name="connsiteY65" fmla="*/ 1627294 h 4700693"/>
              <a:gd name="connsiteX66" fmla="*/ 7259320 w 8148320"/>
              <a:gd name="connsiteY66" fmla="*/ 1441027 h 4700693"/>
              <a:gd name="connsiteX67" fmla="*/ 7208522 w 8148320"/>
              <a:gd name="connsiteY67" fmla="*/ 1060027 h 4700693"/>
              <a:gd name="connsiteX68" fmla="*/ 6833447 w 8148320"/>
              <a:gd name="connsiteY68" fmla="*/ 601134 h 4700693"/>
              <a:gd name="connsiteX69" fmla="*/ 6451984 w 8148320"/>
              <a:gd name="connsiteY69" fmla="*/ 306776 h 4700693"/>
              <a:gd name="connsiteX70" fmla="*/ 6370320 w 8148320"/>
              <a:gd name="connsiteY70" fmla="*/ 92287 h 4700693"/>
              <a:gd name="connsiteX71" fmla="*/ 6153186 w 8148320"/>
              <a:gd name="connsiteY71" fmla="*/ 177802 h 4700693"/>
              <a:gd name="connsiteX72" fmla="*/ 6003690 w 8148320"/>
              <a:gd name="connsiteY72" fmla="*/ 270090 h 4700693"/>
              <a:gd name="connsiteX73" fmla="*/ 5868247 w 8148320"/>
              <a:gd name="connsiteY73" fmla="*/ 178647 h 4700693"/>
              <a:gd name="connsiteX74" fmla="*/ 5720080 w 8148320"/>
              <a:gd name="connsiteY74" fmla="*/ 239607 h 4700693"/>
              <a:gd name="connsiteX75" fmla="*/ 5205695 w 8148320"/>
              <a:gd name="connsiteY75" fmla="*/ 704856 h 4700693"/>
              <a:gd name="connsiteX76" fmla="*/ 4730326 w 8148320"/>
              <a:gd name="connsiteY76" fmla="*/ 574040 h 4700693"/>
              <a:gd name="connsiteX77" fmla="*/ 4417060 w 8148320"/>
              <a:gd name="connsiteY77" fmla="*/ 425027 h 4700693"/>
              <a:gd name="connsiteX78" fmla="*/ 4117340 w 8148320"/>
              <a:gd name="connsiteY78" fmla="*/ 483447 h 4700693"/>
              <a:gd name="connsiteX79" fmla="*/ 3704309 w 8148320"/>
              <a:gd name="connsiteY79" fmla="*/ 57154 h 4700693"/>
              <a:gd name="connsiteX80" fmla="*/ 3361393 w 8148320"/>
              <a:gd name="connsiteY80" fmla="*/ 161716 h 4700693"/>
              <a:gd name="connsiteX81" fmla="*/ 3077127 w 8148320"/>
              <a:gd name="connsiteY81" fmla="*/ 199815 h 4700693"/>
              <a:gd name="connsiteX82" fmla="*/ 2913380 w 8148320"/>
              <a:gd name="connsiteY82" fmla="*/ 47414 h 4700693"/>
              <a:gd name="connsiteX83" fmla="*/ 2597573 w 8148320"/>
              <a:gd name="connsiteY83" fmla="*/ 66041 h 4700693"/>
              <a:gd name="connsiteX0" fmla="*/ 2597573 w 8148320"/>
              <a:gd name="connsiteY0" fmla="*/ 66041 h 4700693"/>
              <a:gd name="connsiteX1" fmla="*/ 2355427 w 8148320"/>
              <a:gd name="connsiteY1" fmla="*/ 6774 h 4700693"/>
              <a:gd name="connsiteX2" fmla="*/ 2143760 w 8148320"/>
              <a:gd name="connsiteY2" fmla="*/ 88479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115994 w 8148320"/>
              <a:gd name="connsiteY12" fmla="*/ 2127674 h 4700693"/>
              <a:gd name="connsiteX13" fmla="*/ 179225 w 8148320"/>
              <a:gd name="connsiteY13" fmla="*/ 2378499 h 4700693"/>
              <a:gd name="connsiteX14" fmla="*/ 540173 w 8148320"/>
              <a:gd name="connsiteY14" fmla="*/ 1934633 h 4700693"/>
              <a:gd name="connsiteX15" fmla="*/ 620606 w 8148320"/>
              <a:gd name="connsiteY15" fmla="*/ 1888914 h 4700693"/>
              <a:gd name="connsiteX16" fmla="*/ 645160 w 8148320"/>
              <a:gd name="connsiteY16" fmla="*/ 1595120 h 4700693"/>
              <a:gd name="connsiteX17" fmla="*/ 443655 w 8148320"/>
              <a:gd name="connsiteY17" fmla="*/ 1542627 h 4700693"/>
              <a:gd name="connsiteX18" fmla="*/ 553722 w 8148320"/>
              <a:gd name="connsiteY18" fmla="*/ 1314027 h 4700693"/>
              <a:gd name="connsiteX19" fmla="*/ 773856 w 8148320"/>
              <a:gd name="connsiteY19" fmla="*/ 1347893 h 4700693"/>
              <a:gd name="connsiteX20" fmla="*/ 1247989 w 8148320"/>
              <a:gd name="connsiteY20" fmla="*/ 1246293 h 4700693"/>
              <a:gd name="connsiteX21" fmla="*/ 1381521 w 8148320"/>
              <a:gd name="connsiteY21" fmla="*/ 986183 h 4700693"/>
              <a:gd name="connsiteX22" fmla="*/ 1586655 w 8148320"/>
              <a:gd name="connsiteY22" fmla="*/ 933027 h 4700693"/>
              <a:gd name="connsiteX23" fmla="*/ 1679789 w 8148320"/>
              <a:gd name="connsiteY23" fmla="*/ 1026160 h 4700693"/>
              <a:gd name="connsiteX24" fmla="*/ 1476593 w 8148320"/>
              <a:gd name="connsiteY24" fmla="*/ 1090951 h 4700693"/>
              <a:gd name="connsiteX25" fmla="*/ 1366522 w 8148320"/>
              <a:gd name="connsiteY25" fmla="*/ 1280161 h 4700693"/>
              <a:gd name="connsiteX26" fmla="*/ 1295957 w 8148320"/>
              <a:gd name="connsiteY26" fmla="*/ 1376682 h 4700693"/>
              <a:gd name="connsiteX27" fmla="*/ 883922 w 8148320"/>
              <a:gd name="connsiteY27" fmla="*/ 1593427 h 4700693"/>
              <a:gd name="connsiteX28" fmla="*/ 782322 w 8148320"/>
              <a:gd name="connsiteY28" fmla="*/ 1822027 h 4700693"/>
              <a:gd name="connsiteX29" fmla="*/ 926254 w 8148320"/>
              <a:gd name="connsiteY29" fmla="*/ 2067561 h 4700693"/>
              <a:gd name="connsiteX30" fmla="*/ 756922 w 8148320"/>
              <a:gd name="connsiteY30" fmla="*/ 2262293 h 4700693"/>
              <a:gd name="connsiteX31" fmla="*/ 612989 w 8148320"/>
              <a:gd name="connsiteY31" fmla="*/ 2270760 h 4700693"/>
              <a:gd name="connsiteX32" fmla="*/ 519855 w 8148320"/>
              <a:gd name="connsiteY32" fmla="*/ 2575560 h 4700693"/>
              <a:gd name="connsiteX33" fmla="*/ 392856 w 8148320"/>
              <a:gd name="connsiteY33" fmla="*/ 2719494 h 4700693"/>
              <a:gd name="connsiteX34" fmla="*/ 528322 w 8148320"/>
              <a:gd name="connsiteY34" fmla="*/ 2778761 h 4700693"/>
              <a:gd name="connsiteX35" fmla="*/ 401322 w 8148320"/>
              <a:gd name="connsiteY35" fmla="*/ 2973493 h 4700693"/>
              <a:gd name="connsiteX36" fmla="*/ 655322 w 8148320"/>
              <a:gd name="connsiteY36" fmla="*/ 3388360 h 4700693"/>
              <a:gd name="connsiteX37" fmla="*/ 816188 w 8148320"/>
              <a:gd name="connsiteY37" fmla="*/ 3456094 h 4700693"/>
              <a:gd name="connsiteX38" fmla="*/ 1087122 w 8148320"/>
              <a:gd name="connsiteY38" fmla="*/ 3659294 h 4700693"/>
              <a:gd name="connsiteX39" fmla="*/ 985521 w 8148320"/>
              <a:gd name="connsiteY39" fmla="*/ 4133428 h 4700693"/>
              <a:gd name="connsiteX40" fmla="*/ 1137922 w 8148320"/>
              <a:gd name="connsiteY40" fmla="*/ 4531360 h 4700693"/>
              <a:gd name="connsiteX41" fmla="*/ 1298789 w 8148320"/>
              <a:gd name="connsiteY41" fmla="*/ 4268894 h 4700693"/>
              <a:gd name="connsiteX42" fmla="*/ 1476588 w 8148320"/>
              <a:gd name="connsiteY42" fmla="*/ 4412827 h 4700693"/>
              <a:gd name="connsiteX43" fmla="*/ 1510455 w 8148320"/>
              <a:gd name="connsiteY43" fmla="*/ 4218094 h 4700693"/>
              <a:gd name="connsiteX44" fmla="*/ 1612055 w 8148320"/>
              <a:gd name="connsiteY44" fmla="*/ 4251960 h 4700693"/>
              <a:gd name="connsiteX45" fmla="*/ 1722122 w 8148320"/>
              <a:gd name="connsiteY45" fmla="*/ 4624494 h 4700693"/>
              <a:gd name="connsiteX46" fmla="*/ 2043856 w 8148320"/>
              <a:gd name="connsiteY46" fmla="*/ 4582160 h 4700693"/>
              <a:gd name="connsiteX47" fmla="*/ 2120055 w 8148320"/>
              <a:gd name="connsiteY47" fmla="*/ 4472094 h 4700693"/>
              <a:gd name="connsiteX48" fmla="*/ 2399456 w 8148320"/>
              <a:gd name="connsiteY48" fmla="*/ 4565227 h 4700693"/>
              <a:gd name="connsiteX49" fmla="*/ 3042921 w 8148320"/>
              <a:gd name="connsiteY49" fmla="*/ 4700693 h 4700693"/>
              <a:gd name="connsiteX50" fmla="*/ 3728722 w 8148320"/>
              <a:gd name="connsiteY50" fmla="*/ 4514427 h 4700693"/>
              <a:gd name="connsiteX51" fmla="*/ 4380655 w 8148320"/>
              <a:gd name="connsiteY51" fmla="*/ 4133427 h 4700693"/>
              <a:gd name="connsiteX52" fmla="*/ 4516122 w 8148320"/>
              <a:gd name="connsiteY52" fmla="*/ 3828628 h 4700693"/>
              <a:gd name="connsiteX53" fmla="*/ 5127413 w 8148320"/>
              <a:gd name="connsiteY53" fmla="*/ 3108960 h 4700693"/>
              <a:gd name="connsiteX54" fmla="*/ 5270500 w 8148320"/>
              <a:gd name="connsiteY54" fmla="*/ 2906607 h 4700693"/>
              <a:gd name="connsiteX55" fmla="*/ 5430520 w 8148320"/>
              <a:gd name="connsiteY55" fmla="*/ 2777067 h 4700693"/>
              <a:gd name="connsiteX56" fmla="*/ 5717540 w 8148320"/>
              <a:gd name="connsiteY56" fmla="*/ 2715260 h 4700693"/>
              <a:gd name="connsiteX57" fmla="*/ 5881793 w 8148320"/>
              <a:gd name="connsiteY57" fmla="*/ 2733887 h 4700693"/>
              <a:gd name="connsiteX58" fmla="*/ 6327986 w 8148320"/>
              <a:gd name="connsiteY58" fmla="*/ 2801621 h 4700693"/>
              <a:gd name="connsiteX59" fmla="*/ 7056967 w 8148320"/>
              <a:gd name="connsiteY59" fmla="*/ 3118274 h 4700693"/>
              <a:gd name="connsiteX60" fmla="*/ 7551420 w 8148320"/>
              <a:gd name="connsiteY60" fmla="*/ 3546687 h 4700693"/>
              <a:gd name="connsiteX61" fmla="*/ 7962053 w 8148320"/>
              <a:gd name="connsiteY61" fmla="*/ 3851487 h 4700693"/>
              <a:gd name="connsiteX62" fmla="*/ 8148320 w 8148320"/>
              <a:gd name="connsiteY62" fmla="*/ 3761741 h 4700693"/>
              <a:gd name="connsiteX63" fmla="*/ 8055185 w 8148320"/>
              <a:gd name="connsiteY63" fmla="*/ 2795694 h 4700693"/>
              <a:gd name="connsiteX64" fmla="*/ 7835054 w 8148320"/>
              <a:gd name="connsiteY64" fmla="*/ 2558626 h 4700693"/>
              <a:gd name="connsiteX65" fmla="*/ 7530254 w 8148320"/>
              <a:gd name="connsiteY65" fmla="*/ 1627294 h 4700693"/>
              <a:gd name="connsiteX66" fmla="*/ 7259320 w 8148320"/>
              <a:gd name="connsiteY66" fmla="*/ 1441027 h 4700693"/>
              <a:gd name="connsiteX67" fmla="*/ 7208522 w 8148320"/>
              <a:gd name="connsiteY67" fmla="*/ 1060027 h 4700693"/>
              <a:gd name="connsiteX68" fmla="*/ 6833447 w 8148320"/>
              <a:gd name="connsiteY68" fmla="*/ 601134 h 4700693"/>
              <a:gd name="connsiteX69" fmla="*/ 6451984 w 8148320"/>
              <a:gd name="connsiteY69" fmla="*/ 306776 h 4700693"/>
              <a:gd name="connsiteX70" fmla="*/ 6370320 w 8148320"/>
              <a:gd name="connsiteY70" fmla="*/ 92287 h 4700693"/>
              <a:gd name="connsiteX71" fmla="*/ 6153186 w 8148320"/>
              <a:gd name="connsiteY71" fmla="*/ 177802 h 4700693"/>
              <a:gd name="connsiteX72" fmla="*/ 6003690 w 8148320"/>
              <a:gd name="connsiteY72" fmla="*/ 270090 h 4700693"/>
              <a:gd name="connsiteX73" fmla="*/ 5868247 w 8148320"/>
              <a:gd name="connsiteY73" fmla="*/ 178647 h 4700693"/>
              <a:gd name="connsiteX74" fmla="*/ 5720080 w 8148320"/>
              <a:gd name="connsiteY74" fmla="*/ 239607 h 4700693"/>
              <a:gd name="connsiteX75" fmla="*/ 5205695 w 8148320"/>
              <a:gd name="connsiteY75" fmla="*/ 704856 h 4700693"/>
              <a:gd name="connsiteX76" fmla="*/ 4730326 w 8148320"/>
              <a:gd name="connsiteY76" fmla="*/ 574040 h 4700693"/>
              <a:gd name="connsiteX77" fmla="*/ 4417060 w 8148320"/>
              <a:gd name="connsiteY77" fmla="*/ 425027 h 4700693"/>
              <a:gd name="connsiteX78" fmla="*/ 4117340 w 8148320"/>
              <a:gd name="connsiteY78" fmla="*/ 483447 h 4700693"/>
              <a:gd name="connsiteX79" fmla="*/ 3704309 w 8148320"/>
              <a:gd name="connsiteY79" fmla="*/ 57154 h 4700693"/>
              <a:gd name="connsiteX80" fmla="*/ 3361393 w 8148320"/>
              <a:gd name="connsiteY80" fmla="*/ 161716 h 4700693"/>
              <a:gd name="connsiteX81" fmla="*/ 3077127 w 8148320"/>
              <a:gd name="connsiteY81" fmla="*/ 199815 h 4700693"/>
              <a:gd name="connsiteX82" fmla="*/ 2913380 w 8148320"/>
              <a:gd name="connsiteY82" fmla="*/ 47414 h 4700693"/>
              <a:gd name="connsiteX83" fmla="*/ 2597573 w 8148320"/>
              <a:gd name="connsiteY83" fmla="*/ 66041 h 4700693"/>
              <a:gd name="connsiteX0" fmla="*/ 2597573 w 8148320"/>
              <a:gd name="connsiteY0" fmla="*/ 66041 h 4700693"/>
              <a:gd name="connsiteX1" fmla="*/ 2355427 w 8148320"/>
              <a:gd name="connsiteY1" fmla="*/ 6774 h 4700693"/>
              <a:gd name="connsiteX2" fmla="*/ 2143760 w 8148320"/>
              <a:gd name="connsiteY2" fmla="*/ 88479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115994 w 8148320"/>
              <a:gd name="connsiteY12" fmla="*/ 2127674 h 4700693"/>
              <a:gd name="connsiteX13" fmla="*/ 123413 w 8148320"/>
              <a:gd name="connsiteY13" fmla="*/ 2179906 h 4700693"/>
              <a:gd name="connsiteX14" fmla="*/ 179225 w 8148320"/>
              <a:gd name="connsiteY14" fmla="*/ 2378499 h 4700693"/>
              <a:gd name="connsiteX15" fmla="*/ 540173 w 8148320"/>
              <a:gd name="connsiteY15" fmla="*/ 1934633 h 4700693"/>
              <a:gd name="connsiteX16" fmla="*/ 620606 w 8148320"/>
              <a:gd name="connsiteY16" fmla="*/ 1888914 h 4700693"/>
              <a:gd name="connsiteX17" fmla="*/ 645160 w 8148320"/>
              <a:gd name="connsiteY17" fmla="*/ 1595120 h 4700693"/>
              <a:gd name="connsiteX18" fmla="*/ 443655 w 8148320"/>
              <a:gd name="connsiteY18" fmla="*/ 1542627 h 4700693"/>
              <a:gd name="connsiteX19" fmla="*/ 553722 w 8148320"/>
              <a:gd name="connsiteY19" fmla="*/ 1314027 h 4700693"/>
              <a:gd name="connsiteX20" fmla="*/ 773856 w 8148320"/>
              <a:gd name="connsiteY20" fmla="*/ 1347893 h 4700693"/>
              <a:gd name="connsiteX21" fmla="*/ 1247989 w 8148320"/>
              <a:gd name="connsiteY21" fmla="*/ 1246293 h 4700693"/>
              <a:gd name="connsiteX22" fmla="*/ 1381521 w 8148320"/>
              <a:gd name="connsiteY22" fmla="*/ 986183 h 4700693"/>
              <a:gd name="connsiteX23" fmla="*/ 1586655 w 8148320"/>
              <a:gd name="connsiteY23" fmla="*/ 933027 h 4700693"/>
              <a:gd name="connsiteX24" fmla="*/ 1679789 w 8148320"/>
              <a:gd name="connsiteY24" fmla="*/ 1026160 h 4700693"/>
              <a:gd name="connsiteX25" fmla="*/ 1476593 w 8148320"/>
              <a:gd name="connsiteY25" fmla="*/ 1090951 h 4700693"/>
              <a:gd name="connsiteX26" fmla="*/ 1366522 w 8148320"/>
              <a:gd name="connsiteY26" fmla="*/ 1280161 h 4700693"/>
              <a:gd name="connsiteX27" fmla="*/ 1295957 w 8148320"/>
              <a:gd name="connsiteY27" fmla="*/ 1376682 h 4700693"/>
              <a:gd name="connsiteX28" fmla="*/ 883922 w 8148320"/>
              <a:gd name="connsiteY28" fmla="*/ 1593427 h 4700693"/>
              <a:gd name="connsiteX29" fmla="*/ 782322 w 8148320"/>
              <a:gd name="connsiteY29" fmla="*/ 1822027 h 4700693"/>
              <a:gd name="connsiteX30" fmla="*/ 926254 w 8148320"/>
              <a:gd name="connsiteY30" fmla="*/ 2067561 h 4700693"/>
              <a:gd name="connsiteX31" fmla="*/ 756922 w 8148320"/>
              <a:gd name="connsiteY31" fmla="*/ 2262293 h 4700693"/>
              <a:gd name="connsiteX32" fmla="*/ 612989 w 8148320"/>
              <a:gd name="connsiteY32" fmla="*/ 2270760 h 4700693"/>
              <a:gd name="connsiteX33" fmla="*/ 519855 w 8148320"/>
              <a:gd name="connsiteY33" fmla="*/ 2575560 h 4700693"/>
              <a:gd name="connsiteX34" fmla="*/ 392856 w 8148320"/>
              <a:gd name="connsiteY34" fmla="*/ 2719494 h 4700693"/>
              <a:gd name="connsiteX35" fmla="*/ 528322 w 8148320"/>
              <a:gd name="connsiteY35" fmla="*/ 2778761 h 4700693"/>
              <a:gd name="connsiteX36" fmla="*/ 401322 w 8148320"/>
              <a:gd name="connsiteY36" fmla="*/ 2973493 h 4700693"/>
              <a:gd name="connsiteX37" fmla="*/ 655322 w 8148320"/>
              <a:gd name="connsiteY37" fmla="*/ 3388360 h 4700693"/>
              <a:gd name="connsiteX38" fmla="*/ 816188 w 8148320"/>
              <a:gd name="connsiteY38" fmla="*/ 3456094 h 4700693"/>
              <a:gd name="connsiteX39" fmla="*/ 1087122 w 8148320"/>
              <a:gd name="connsiteY39" fmla="*/ 3659294 h 4700693"/>
              <a:gd name="connsiteX40" fmla="*/ 985521 w 8148320"/>
              <a:gd name="connsiteY40" fmla="*/ 4133428 h 4700693"/>
              <a:gd name="connsiteX41" fmla="*/ 1137922 w 8148320"/>
              <a:gd name="connsiteY41" fmla="*/ 4531360 h 4700693"/>
              <a:gd name="connsiteX42" fmla="*/ 1298789 w 8148320"/>
              <a:gd name="connsiteY42" fmla="*/ 4268894 h 4700693"/>
              <a:gd name="connsiteX43" fmla="*/ 1476588 w 8148320"/>
              <a:gd name="connsiteY43" fmla="*/ 4412827 h 4700693"/>
              <a:gd name="connsiteX44" fmla="*/ 1510455 w 8148320"/>
              <a:gd name="connsiteY44" fmla="*/ 4218094 h 4700693"/>
              <a:gd name="connsiteX45" fmla="*/ 1612055 w 8148320"/>
              <a:gd name="connsiteY45" fmla="*/ 4251960 h 4700693"/>
              <a:gd name="connsiteX46" fmla="*/ 1722122 w 8148320"/>
              <a:gd name="connsiteY46" fmla="*/ 4624494 h 4700693"/>
              <a:gd name="connsiteX47" fmla="*/ 2043856 w 8148320"/>
              <a:gd name="connsiteY47" fmla="*/ 4582160 h 4700693"/>
              <a:gd name="connsiteX48" fmla="*/ 2120055 w 8148320"/>
              <a:gd name="connsiteY48" fmla="*/ 4472094 h 4700693"/>
              <a:gd name="connsiteX49" fmla="*/ 2399456 w 8148320"/>
              <a:gd name="connsiteY49" fmla="*/ 4565227 h 4700693"/>
              <a:gd name="connsiteX50" fmla="*/ 3042921 w 8148320"/>
              <a:gd name="connsiteY50" fmla="*/ 4700693 h 4700693"/>
              <a:gd name="connsiteX51" fmla="*/ 3728722 w 8148320"/>
              <a:gd name="connsiteY51" fmla="*/ 4514427 h 4700693"/>
              <a:gd name="connsiteX52" fmla="*/ 4380655 w 8148320"/>
              <a:gd name="connsiteY52" fmla="*/ 4133427 h 4700693"/>
              <a:gd name="connsiteX53" fmla="*/ 4516122 w 8148320"/>
              <a:gd name="connsiteY53" fmla="*/ 3828628 h 4700693"/>
              <a:gd name="connsiteX54" fmla="*/ 5127413 w 8148320"/>
              <a:gd name="connsiteY54" fmla="*/ 3108960 h 4700693"/>
              <a:gd name="connsiteX55" fmla="*/ 5270500 w 8148320"/>
              <a:gd name="connsiteY55" fmla="*/ 2906607 h 4700693"/>
              <a:gd name="connsiteX56" fmla="*/ 5430520 w 8148320"/>
              <a:gd name="connsiteY56" fmla="*/ 2777067 h 4700693"/>
              <a:gd name="connsiteX57" fmla="*/ 5717540 w 8148320"/>
              <a:gd name="connsiteY57" fmla="*/ 2715260 h 4700693"/>
              <a:gd name="connsiteX58" fmla="*/ 5881793 w 8148320"/>
              <a:gd name="connsiteY58" fmla="*/ 2733887 h 4700693"/>
              <a:gd name="connsiteX59" fmla="*/ 6327986 w 8148320"/>
              <a:gd name="connsiteY59" fmla="*/ 2801621 h 4700693"/>
              <a:gd name="connsiteX60" fmla="*/ 7056967 w 8148320"/>
              <a:gd name="connsiteY60" fmla="*/ 3118274 h 4700693"/>
              <a:gd name="connsiteX61" fmla="*/ 7551420 w 8148320"/>
              <a:gd name="connsiteY61" fmla="*/ 3546687 h 4700693"/>
              <a:gd name="connsiteX62" fmla="*/ 7962053 w 8148320"/>
              <a:gd name="connsiteY62" fmla="*/ 3851487 h 4700693"/>
              <a:gd name="connsiteX63" fmla="*/ 8148320 w 8148320"/>
              <a:gd name="connsiteY63" fmla="*/ 3761741 h 4700693"/>
              <a:gd name="connsiteX64" fmla="*/ 8055185 w 8148320"/>
              <a:gd name="connsiteY64" fmla="*/ 2795694 h 4700693"/>
              <a:gd name="connsiteX65" fmla="*/ 7835054 w 8148320"/>
              <a:gd name="connsiteY65" fmla="*/ 2558626 h 4700693"/>
              <a:gd name="connsiteX66" fmla="*/ 7530254 w 8148320"/>
              <a:gd name="connsiteY66" fmla="*/ 1627294 h 4700693"/>
              <a:gd name="connsiteX67" fmla="*/ 7259320 w 8148320"/>
              <a:gd name="connsiteY67" fmla="*/ 1441027 h 4700693"/>
              <a:gd name="connsiteX68" fmla="*/ 7208522 w 8148320"/>
              <a:gd name="connsiteY68" fmla="*/ 1060027 h 4700693"/>
              <a:gd name="connsiteX69" fmla="*/ 6833447 w 8148320"/>
              <a:gd name="connsiteY69" fmla="*/ 601134 h 4700693"/>
              <a:gd name="connsiteX70" fmla="*/ 6451984 w 8148320"/>
              <a:gd name="connsiteY70" fmla="*/ 306776 h 4700693"/>
              <a:gd name="connsiteX71" fmla="*/ 6370320 w 8148320"/>
              <a:gd name="connsiteY71" fmla="*/ 92287 h 4700693"/>
              <a:gd name="connsiteX72" fmla="*/ 6153186 w 8148320"/>
              <a:gd name="connsiteY72" fmla="*/ 177802 h 4700693"/>
              <a:gd name="connsiteX73" fmla="*/ 6003690 w 8148320"/>
              <a:gd name="connsiteY73" fmla="*/ 270090 h 4700693"/>
              <a:gd name="connsiteX74" fmla="*/ 5868247 w 8148320"/>
              <a:gd name="connsiteY74" fmla="*/ 178647 h 4700693"/>
              <a:gd name="connsiteX75" fmla="*/ 5720080 w 8148320"/>
              <a:gd name="connsiteY75" fmla="*/ 239607 h 4700693"/>
              <a:gd name="connsiteX76" fmla="*/ 5205695 w 8148320"/>
              <a:gd name="connsiteY76" fmla="*/ 704856 h 4700693"/>
              <a:gd name="connsiteX77" fmla="*/ 4730326 w 8148320"/>
              <a:gd name="connsiteY77" fmla="*/ 574040 h 4700693"/>
              <a:gd name="connsiteX78" fmla="*/ 4417060 w 8148320"/>
              <a:gd name="connsiteY78" fmla="*/ 425027 h 4700693"/>
              <a:gd name="connsiteX79" fmla="*/ 4117340 w 8148320"/>
              <a:gd name="connsiteY79" fmla="*/ 483447 h 4700693"/>
              <a:gd name="connsiteX80" fmla="*/ 3704309 w 8148320"/>
              <a:gd name="connsiteY80" fmla="*/ 57154 h 4700693"/>
              <a:gd name="connsiteX81" fmla="*/ 3361393 w 8148320"/>
              <a:gd name="connsiteY81" fmla="*/ 161716 h 4700693"/>
              <a:gd name="connsiteX82" fmla="*/ 3077127 w 8148320"/>
              <a:gd name="connsiteY82" fmla="*/ 199815 h 4700693"/>
              <a:gd name="connsiteX83" fmla="*/ 2913380 w 8148320"/>
              <a:gd name="connsiteY83" fmla="*/ 47414 h 4700693"/>
              <a:gd name="connsiteX84" fmla="*/ 2597573 w 8148320"/>
              <a:gd name="connsiteY84" fmla="*/ 66041 h 4700693"/>
              <a:gd name="connsiteX0" fmla="*/ 2597573 w 8148320"/>
              <a:gd name="connsiteY0" fmla="*/ 66041 h 4700693"/>
              <a:gd name="connsiteX1" fmla="*/ 2355427 w 8148320"/>
              <a:gd name="connsiteY1" fmla="*/ 6774 h 4700693"/>
              <a:gd name="connsiteX2" fmla="*/ 2143760 w 8148320"/>
              <a:gd name="connsiteY2" fmla="*/ 88479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115994 w 8148320"/>
              <a:gd name="connsiteY12" fmla="*/ 2127674 h 4700693"/>
              <a:gd name="connsiteX13" fmla="*/ 22004 w 8148320"/>
              <a:gd name="connsiteY13" fmla="*/ 2262450 h 4700693"/>
              <a:gd name="connsiteX14" fmla="*/ 179225 w 8148320"/>
              <a:gd name="connsiteY14" fmla="*/ 2378499 h 4700693"/>
              <a:gd name="connsiteX15" fmla="*/ 540173 w 8148320"/>
              <a:gd name="connsiteY15" fmla="*/ 1934633 h 4700693"/>
              <a:gd name="connsiteX16" fmla="*/ 620606 w 8148320"/>
              <a:gd name="connsiteY16" fmla="*/ 1888914 h 4700693"/>
              <a:gd name="connsiteX17" fmla="*/ 645160 w 8148320"/>
              <a:gd name="connsiteY17" fmla="*/ 1595120 h 4700693"/>
              <a:gd name="connsiteX18" fmla="*/ 443655 w 8148320"/>
              <a:gd name="connsiteY18" fmla="*/ 1542627 h 4700693"/>
              <a:gd name="connsiteX19" fmla="*/ 553722 w 8148320"/>
              <a:gd name="connsiteY19" fmla="*/ 1314027 h 4700693"/>
              <a:gd name="connsiteX20" fmla="*/ 773856 w 8148320"/>
              <a:gd name="connsiteY20" fmla="*/ 1347893 h 4700693"/>
              <a:gd name="connsiteX21" fmla="*/ 1247989 w 8148320"/>
              <a:gd name="connsiteY21" fmla="*/ 1246293 h 4700693"/>
              <a:gd name="connsiteX22" fmla="*/ 1381521 w 8148320"/>
              <a:gd name="connsiteY22" fmla="*/ 986183 h 4700693"/>
              <a:gd name="connsiteX23" fmla="*/ 1586655 w 8148320"/>
              <a:gd name="connsiteY23" fmla="*/ 933027 h 4700693"/>
              <a:gd name="connsiteX24" fmla="*/ 1679789 w 8148320"/>
              <a:gd name="connsiteY24" fmla="*/ 1026160 h 4700693"/>
              <a:gd name="connsiteX25" fmla="*/ 1476593 w 8148320"/>
              <a:gd name="connsiteY25" fmla="*/ 1090951 h 4700693"/>
              <a:gd name="connsiteX26" fmla="*/ 1366522 w 8148320"/>
              <a:gd name="connsiteY26" fmla="*/ 1280161 h 4700693"/>
              <a:gd name="connsiteX27" fmla="*/ 1295957 w 8148320"/>
              <a:gd name="connsiteY27" fmla="*/ 1376682 h 4700693"/>
              <a:gd name="connsiteX28" fmla="*/ 883922 w 8148320"/>
              <a:gd name="connsiteY28" fmla="*/ 1593427 h 4700693"/>
              <a:gd name="connsiteX29" fmla="*/ 782322 w 8148320"/>
              <a:gd name="connsiteY29" fmla="*/ 1822027 h 4700693"/>
              <a:gd name="connsiteX30" fmla="*/ 926254 w 8148320"/>
              <a:gd name="connsiteY30" fmla="*/ 2067561 h 4700693"/>
              <a:gd name="connsiteX31" fmla="*/ 756922 w 8148320"/>
              <a:gd name="connsiteY31" fmla="*/ 2262293 h 4700693"/>
              <a:gd name="connsiteX32" fmla="*/ 612989 w 8148320"/>
              <a:gd name="connsiteY32" fmla="*/ 2270760 h 4700693"/>
              <a:gd name="connsiteX33" fmla="*/ 519855 w 8148320"/>
              <a:gd name="connsiteY33" fmla="*/ 2575560 h 4700693"/>
              <a:gd name="connsiteX34" fmla="*/ 392856 w 8148320"/>
              <a:gd name="connsiteY34" fmla="*/ 2719494 h 4700693"/>
              <a:gd name="connsiteX35" fmla="*/ 528322 w 8148320"/>
              <a:gd name="connsiteY35" fmla="*/ 2778761 h 4700693"/>
              <a:gd name="connsiteX36" fmla="*/ 401322 w 8148320"/>
              <a:gd name="connsiteY36" fmla="*/ 2973493 h 4700693"/>
              <a:gd name="connsiteX37" fmla="*/ 655322 w 8148320"/>
              <a:gd name="connsiteY37" fmla="*/ 3388360 h 4700693"/>
              <a:gd name="connsiteX38" fmla="*/ 816188 w 8148320"/>
              <a:gd name="connsiteY38" fmla="*/ 3456094 h 4700693"/>
              <a:gd name="connsiteX39" fmla="*/ 1087122 w 8148320"/>
              <a:gd name="connsiteY39" fmla="*/ 3659294 h 4700693"/>
              <a:gd name="connsiteX40" fmla="*/ 985521 w 8148320"/>
              <a:gd name="connsiteY40" fmla="*/ 4133428 h 4700693"/>
              <a:gd name="connsiteX41" fmla="*/ 1137922 w 8148320"/>
              <a:gd name="connsiteY41" fmla="*/ 4531360 h 4700693"/>
              <a:gd name="connsiteX42" fmla="*/ 1298789 w 8148320"/>
              <a:gd name="connsiteY42" fmla="*/ 4268894 h 4700693"/>
              <a:gd name="connsiteX43" fmla="*/ 1476588 w 8148320"/>
              <a:gd name="connsiteY43" fmla="*/ 4412827 h 4700693"/>
              <a:gd name="connsiteX44" fmla="*/ 1510455 w 8148320"/>
              <a:gd name="connsiteY44" fmla="*/ 4218094 h 4700693"/>
              <a:gd name="connsiteX45" fmla="*/ 1612055 w 8148320"/>
              <a:gd name="connsiteY45" fmla="*/ 4251960 h 4700693"/>
              <a:gd name="connsiteX46" fmla="*/ 1722122 w 8148320"/>
              <a:gd name="connsiteY46" fmla="*/ 4624494 h 4700693"/>
              <a:gd name="connsiteX47" fmla="*/ 2043856 w 8148320"/>
              <a:gd name="connsiteY47" fmla="*/ 4582160 h 4700693"/>
              <a:gd name="connsiteX48" fmla="*/ 2120055 w 8148320"/>
              <a:gd name="connsiteY48" fmla="*/ 4472094 h 4700693"/>
              <a:gd name="connsiteX49" fmla="*/ 2399456 w 8148320"/>
              <a:gd name="connsiteY49" fmla="*/ 4565227 h 4700693"/>
              <a:gd name="connsiteX50" fmla="*/ 3042921 w 8148320"/>
              <a:gd name="connsiteY50" fmla="*/ 4700693 h 4700693"/>
              <a:gd name="connsiteX51" fmla="*/ 3728722 w 8148320"/>
              <a:gd name="connsiteY51" fmla="*/ 4514427 h 4700693"/>
              <a:gd name="connsiteX52" fmla="*/ 4380655 w 8148320"/>
              <a:gd name="connsiteY52" fmla="*/ 4133427 h 4700693"/>
              <a:gd name="connsiteX53" fmla="*/ 4516122 w 8148320"/>
              <a:gd name="connsiteY53" fmla="*/ 3828628 h 4700693"/>
              <a:gd name="connsiteX54" fmla="*/ 5127413 w 8148320"/>
              <a:gd name="connsiteY54" fmla="*/ 3108960 h 4700693"/>
              <a:gd name="connsiteX55" fmla="*/ 5270500 w 8148320"/>
              <a:gd name="connsiteY55" fmla="*/ 2906607 h 4700693"/>
              <a:gd name="connsiteX56" fmla="*/ 5430520 w 8148320"/>
              <a:gd name="connsiteY56" fmla="*/ 2777067 h 4700693"/>
              <a:gd name="connsiteX57" fmla="*/ 5717540 w 8148320"/>
              <a:gd name="connsiteY57" fmla="*/ 2715260 h 4700693"/>
              <a:gd name="connsiteX58" fmla="*/ 5881793 w 8148320"/>
              <a:gd name="connsiteY58" fmla="*/ 2733887 h 4700693"/>
              <a:gd name="connsiteX59" fmla="*/ 6327986 w 8148320"/>
              <a:gd name="connsiteY59" fmla="*/ 2801621 h 4700693"/>
              <a:gd name="connsiteX60" fmla="*/ 7056967 w 8148320"/>
              <a:gd name="connsiteY60" fmla="*/ 3118274 h 4700693"/>
              <a:gd name="connsiteX61" fmla="*/ 7551420 w 8148320"/>
              <a:gd name="connsiteY61" fmla="*/ 3546687 h 4700693"/>
              <a:gd name="connsiteX62" fmla="*/ 7962053 w 8148320"/>
              <a:gd name="connsiteY62" fmla="*/ 3851487 h 4700693"/>
              <a:gd name="connsiteX63" fmla="*/ 8148320 w 8148320"/>
              <a:gd name="connsiteY63" fmla="*/ 3761741 h 4700693"/>
              <a:gd name="connsiteX64" fmla="*/ 8055185 w 8148320"/>
              <a:gd name="connsiteY64" fmla="*/ 2795694 h 4700693"/>
              <a:gd name="connsiteX65" fmla="*/ 7835054 w 8148320"/>
              <a:gd name="connsiteY65" fmla="*/ 2558626 h 4700693"/>
              <a:gd name="connsiteX66" fmla="*/ 7530254 w 8148320"/>
              <a:gd name="connsiteY66" fmla="*/ 1627294 h 4700693"/>
              <a:gd name="connsiteX67" fmla="*/ 7259320 w 8148320"/>
              <a:gd name="connsiteY67" fmla="*/ 1441027 h 4700693"/>
              <a:gd name="connsiteX68" fmla="*/ 7208522 w 8148320"/>
              <a:gd name="connsiteY68" fmla="*/ 1060027 h 4700693"/>
              <a:gd name="connsiteX69" fmla="*/ 6833447 w 8148320"/>
              <a:gd name="connsiteY69" fmla="*/ 601134 h 4700693"/>
              <a:gd name="connsiteX70" fmla="*/ 6451984 w 8148320"/>
              <a:gd name="connsiteY70" fmla="*/ 306776 h 4700693"/>
              <a:gd name="connsiteX71" fmla="*/ 6370320 w 8148320"/>
              <a:gd name="connsiteY71" fmla="*/ 92287 h 4700693"/>
              <a:gd name="connsiteX72" fmla="*/ 6153186 w 8148320"/>
              <a:gd name="connsiteY72" fmla="*/ 177802 h 4700693"/>
              <a:gd name="connsiteX73" fmla="*/ 6003690 w 8148320"/>
              <a:gd name="connsiteY73" fmla="*/ 270090 h 4700693"/>
              <a:gd name="connsiteX74" fmla="*/ 5868247 w 8148320"/>
              <a:gd name="connsiteY74" fmla="*/ 178647 h 4700693"/>
              <a:gd name="connsiteX75" fmla="*/ 5720080 w 8148320"/>
              <a:gd name="connsiteY75" fmla="*/ 239607 h 4700693"/>
              <a:gd name="connsiteX76" fmla="*/ 5205695 w 8148320"/>
              <a:gd name="connsiteY76" fmla="*/ 704856 h 4700693"/>
              <a:gd name="connsiteX77" fmla="*/ 4730326 w 8148320"/>
              <a:gd name="connsiteY77" fmla="*/ 574040 h 4700693"/>
              <a:gd name="connsiteX78" fmla="*/ 4417060 w 8148320"/>
              <a:gd name="connsiteY78" fmla="*/ 425027 h 4700693"/>
              <a:gd name="connsiteX79" fmla="*/ 4117340 w 8148320"/>
              <a:gd name="connsiteY79" fmla="*/ 483447 h 4700693"/>
              <a:gd name="connsiteX80" fmla="*/ 3704309 w 8148320"/>
              <a:gd name="connsiteY80" fmla="*/ 57154 h 4700693"/>
              <a:gd name="connsiteX81" fmla="*/ 3361393 w 8148320"/>
              <a:gd name="connsiteY81" fmla="*/ 161716 h 4700693"/>
              <a:gd name="connsiteX82" fmla="*/ 3077127 w 8148320"/>
              <a:gd name="connsiteY82" fmla="*/ 199815 h 4700693"/>
              <a:gd name="connsiteX83" fmla="*/ 2913380 w 8148320"/>
              <a:gd name="connsiteY83" fmla="*/ 47414 h 4700693"/>
              <a:gd name="connsiteX84" fmla="*/ 2597573 w 8148320"/>
              <a:gd name="connsiteY84" fmla="*/ 66041 h 4700693"/>
              <a:gd name="connsiteX0" fmla="*/ 2597573 w 8148320"/>
              <a:gd name="connsiteY0" fmla="*/ 66041 h 4700693"/>
              <a:gd name="connsiteX1" fmla="*/ 2355427 w 8148320"/>
              <a:gd name="connsiteY1" fmla="*/ 6774 h 4700693"/>
              <a:gd name="connsiteX2" fmla="*/ 2143760 w 8148320"/>
              <a:gd name="connsiteY2" fmla="*/ 88479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115994 w 8148320"/>
              <a:gd name="connsiteY12" fmla="*/ 2127674 h 4700693"/>
              <a:gd name="connsiteX13" fmla="*/ 22004 w 8148320"/>
              <a:gd name="connsiteY13" fmla="*/ 2262450 h 4700693"/>
              <a:gd name="connsiteX14" fmla="*/ 179225 w 8148320"/>
              <a:gd name="connsiteY14" fmla="*/ 2378499 h 4700693"/>
              <a:gd name="connsiteX15" fmla="*/ 540173 w 8148320"/>
              <a:gd name="connsiteY15" fmla="*/ 1934633 h 4700693"/>
              <a:gd name="connsiteX16" fmla="*/ 620606 w 8148320"/>
              <a:gd name="connsiteY16" fmla="*/ 1888914 h 4700693"/>
              <a:gd name="connsiteX17" fmla="*/ 645160 w 8148320"/>
              <a:gd name="connsiteY17" fmla="*/ 1595120 h 4700693"/>
              <a:gd name="connsiteX18" fmla="*/ 443655 w 8148320"/>
              <a:gd name="connsiteY18" fmla="*/ 1542627 h 4700693"/>
              <a:gd name="connsiteX19" fmla="*/ 553722 w 8148320"/>
              <a:gd name="connsiteY19" fmla="*/ 1314027 h 4700693"/>
              <a:gd name="connsiteX20" fmla="*/ 773856 w 8148320"/>
              <a:gd name="connsiteY20" fmla="*/ 1347893 h 4700693"/>
              <a:gd name="connsiteX21" fmla="*/ 1247989 w 8148320"/>
              <a:gd name="connsiteY21" fmla="*/ 1246293 h 4700693"/>
              <a:gd name="connsiteX22" fmla="*/ 1381521 w 8148320"/>
              <a:gd name="connsiteY22" fmla="*/ 986183 h 4700693"/>
              <a:gd name="connsiteX23" fmla="*/ 1586655 w 8148320"/>
              <a:gd name="connsiteY23" fmla="*/ 933027 h 4700693"/>
              <a:gd name="connsiteX24" fmla="*/ 1679789 w 8148320"/>
              <a:gd name="connsiteY24" fmla="*/ 1026160 h 4700693"/>
              <a:gd name="connsiteX25" fmla="*/ 1476593 w 8148320"/>
              <a:gd name="connsiteY25" fmla="*/ 1090951 h 4700693"/>
              <a:gd name="connsiteX26" fmla="*/ 1366522 w 8148320"/>
              <a:gd name="connsiteY26" fmla="*/ 1280161 h 4700693"/>
              <a:gd name="connsiteX27" fmla="*/ 1295957 w 8148320"/>
              <a:gd name="connsiteY27" fmla="*/ 1376682 h 4700693"/>
              <a:gd name="connsiteX28" fmla="*/ 883922 w 8148320"/>
              <a:gd name="connsiteY28" fmla="*/ 1593427 h 4700693"/>
              <a:gd name="connsiteX29" fmla="*/ 782322 w 8148320"/>
              <a:gd name="connsiteY29" fmla="*/ 1822027 h 4700693"/>
              <a:gd name="connsiteX30" fmla="*/ 926254 w 8148320"/>
              <a:gd name="connsiteY30" fmla="*/ 2067561 h 4700693"/>
              <a:gd name="connsiteX31" fmla="*/ 756922 w 8148320"/>
              <a:gd name="connsiteY31" fmla="*/ 2262293 h 4700693"/>
              <a:gd name="connsiteX32" fmla="*/ 612989 w 8148320"/>
              <a:gd name="connsiteY32" fmla="*/ 2270760 h 4700693"/>
              <a:gd name="connsiteX33" fmla="*/ 519855 w 8148320"/>
              <a:gd name="connsiteY33" fmla="*/ 2575560 h 4700693"/>
              <a:gd name="connsiteX34" fmla="*/ 392856 w 8148320"/>
              <a:gd name="connsiteY34" fmla="*/ 2719494 h 4700693"/>
              <a:gd name="connsiteX35" fmla="*/ 528322 w 8148320"/>
              <a:gd name="connsiteY35" fmla="*/ 2778761 h 4700693"/>
              <a:gd name="connsiteX36" fmla="*/ 401322 w 8148320"/>
              <a:gd name="connsiteY36" fmla="*/ 2973493 h 4700693"/>
              <a:gd name="connsiteX37" fmla="*/ 655322 w 8148320"/>
              <a:gd name="connsiteY37" fmla="*/ 3388360 h 4700693"/>
              <a:gd name="connsiteX38" fmla="*/ 816188 w 8148320"/>
              <a:gd name="connsiteY38" fmla="*/ 3456094 h 4700693"/>
              <a:gd name="connsiteX39" fmla="*/ 1087122 w 8148320"/>
              <a:gd name="connsiteY39" fmla="*/ 3659294 h 4700693"/>
              <a:gd name="connsiteX40" fmla="*/ 985521 w 8148320"/>
              <a:gd name="connsiteY40" fmla="*/ 4133428 h 4700693"/>
              <a:gd name="connsiteX41" fmla="*/ 1137922 w 8148320"/>
              <a:gd name="connsiteY41" fmla="*/ 4531360 h 4700693"/>
              <a:gd name="connsiteX42" fmla="*/ 1298789 w 8148320"/>
              <a:gd name="connsiteY42" fmla="*/ 4268894 h 4700693"/>
              <a:gd name="connsiteX43" fmla="*/ 1476588 w 8148320"/>
              <a:gd name="connsiteY43" fmla="*/ 4412827 h 4700693"/>
              <a:gd name="connsiteX44" fmla="*/ 1510455 w 8148320"/>
              <a:gd name="connsiteY44" fmla="*/ 4218094 h 4700693"/>
              <a:gd name="connsiteX45" fmla="*/ 1612055 w 8148320"/>
              <a:gd name="connsiteY45" fmla="*/ 4251960 h 4700693"/>
              <a:gd name="connsiteX46" fmla="*/ 1722122 w 8148320"/>
              <a:gd name="connsiteY46" fmla="*/ 4624494 h 4700693"/>
              <a:gd name="connsiteX47" fmla="*/ 2043856 w 8148320"/>
              <a:gd name="connsiteY47" fmla="*/ 4582160 h 4700693"/>
              <a:gd name="connsiteX48" fmla="*/ 2120055 w 8148320"/>
              <a:gd name="connsiteY48" fmla="*/ 4472094 h 4700693"/>
              <a:gd name="connsiteX49" fmla="*/ 2399456 w 8148320"/>
              <a:gd name="connsiteY49" fmla="*/ 4565227 h 4700693"/>
              <a:gd name="connsiteX50" fmla="*/ 3042921 w 8148320"/>
              <a:gd name="connsiteY50" fmla="*/ 4700693 h 4700693"/>
              <a:gd name="connsiteX51" fmla="*/ 3728722 w 8148320"/>
              <a:gd name="connsiteY51" fmla="*/ 4514427 h 4700693"/>
              <a:gd name="connsiteX52" fmla="*/ 4380655 w 8148320"/>
              <a:gd name="connsiteY52" fmla="*/ 4133427 h 4700693"/>
              <a:gd name="connsiteX53" fmla="*/ 4516122 w 8148320"/>
              <a:gd name="connsiteY53" fmla="*/ 3828628 h 4700693"/>
              <a:gd name="connsiteX54" fmla="*/ 5127413 w 8148320"/>
              <a:gd name="connsiteY54" fmla="*/ 3108960 h 4700693"/>
              <a:gd name="connsiteX55" fmla="*/ 5270500 w 8148320"/>
              <a:gd name="connsiteY55" fmla="*/ 2906607 h 4700693"/>
              <a:gd name="connsiteX56" fmla="*/ 5430520 w 8148320"/>
              <a:gd name="connsiteY56" fmla="*/ 2777067 h 4700693"/>
              <a:gd name="connsiteX57" fmla="*/ 5717540 w 8148320"/>
              <a:gd name="connsiteY57" fmla="*/ 2715260 h 4700693"/>
              <a:gd name="connsiteX58" fmla="*/ 5881793 w 8148320"/>
              <a:gd name="connsiteY58" fmla="*/ 2733887 h 4700693"/>
              <a:gd name="connsiteX59" fmla="*/ 6327986 w 8148320"/>
              <a:gd name="connsiteY59" fmla="*/ 2801621 h 4700693"/>
              <a:gd name="connsiteX60" fmla="*/ 7056967 w 8148320"/>
              <a:gd name="connsiteY60" fmla="*/ 3118274 h 4700693"/>
              <a:gd name="connsiteX61" fmla="*/ 7551420 w 8148320"/>
              <a:gd name="connsiteY61" fmla="*/ 3546687 h 4700693"/>
              <a:gd name="connsiteX62" fmla="*/ 7962053 w 8148320"/>
              <a:gd name="connsiteY62" fmla="*/ 3851487 h 4700693"/>
              <a:gd name="connsiteX63" fmla="*/ 8148320 w 8148320"/>
              <a:gd name="connsiteY63" fmla="*/ 3761741 h 4700693"/>
              <a:gd name="connsiteX64" fmla="*/ 8055185 w 8148320"/>
              <a:gd name="connsiteY64" fmla="*/ 2795694 h 4700693"/>
              <a:gd name="connsiteX65" fmla="*/ 7835054 w 8148320"/>
              <a:gd name="connsiteY65" fmla="*/ 2558626 h 4700693"/>
              <a:gd name="connsiteX66" fmla="*/ 7530254 w 8148320"/>
              <a:gd name="connsiteY66" fmla="*/ 1627294 h 4700693"/>
              <a:gd name="connsiteX67" fmla="*/ 7259320 w 8148320"/>
              <a:gd name="connsiteY67" fmla="*/ 1441027 h 4700693"/>
              <a:gd name="connsiteX68" fmla="*/ 7208522 w 8148320"/>
              <a:gd name="connsiteY68" fmla="*/ 1060027 h 4700693"/>
              <a:gd name="connsiteX69" fmla="*/ 6833447 w 8148320"/>
              <a:gd name="connsiteY69" fmla="*/ 601134 h 4700693"/>
              <a:gd name="connsiteX70" fmla="*/ 6451984 w 8148320"/>
              <a:gd name="connsiteY70" fmla="*/ 306776 h 4700693"/>
              <a:gd name="connsiteX71" fmla="*/ 6370320 w 8148320"/>
              <a:gd name="connsiteY71" fmla="*/ 92287 h 4700693"/>
              <a:gd name="connsiteX72" fmla="*/ 6153186 w 8148320"/>
              <a:gd name="connsiteY72" fmla="*/ 177802 h 4700693"/>
              <a:gd name="connsiteX73" fmla="*/ 6003690 w 8148320"/>
              <a:gd name="connsiteY73" fmla="*/ 270090 h 4700693"/>
              <a:gd name="connsiteX74" fmla="*/ 5868247 w 8148320"/>
              <a:gd name="connsiteY74" fmla="*/ 178647 h 4700693"/>
              <a:gd name="connsiteX75" fmla="*/ 5720080 w 8148320"/>
              <a:gd name="connsiteY75" fmla="*/ 239607 h 4700693"/>
              <a:gd name="connsiteX76" fmla="*/ 5205695 w 8148320"/>
              <a:gd name="connsiteY76" fmla="*/ 704856 h 4700693"/>
              <a:gd name="connsiteX77" fmla="*/ 4730326 w 8148320"/>
              <a:gd name="connsiteY77" fmla="*/ 574040 h 4700693"/>
              <a:gd name="connsiteX78" fmla="*/ 4417060 w 8148320"/>
              <a:gd name="connsiteY78" fmla="*/ 425027 h 4700693"/>
              <a:gd name="connsiteX79" fmla="*/ 4117340 w 8148320"/>
              <a:gd name="connsiteY79" fmla="*/ 483447 h 4700693"/>
              <a:gd name="connsiteX80" fmla="*/ 3704309 w 8148320"/>
              <a:gd name="connsiteY80" fmla="*/ 57154 h 4700693"/>
              <a:gd name="connsiteX81" fmla="*/ 3361393 w 8148320"/>
              <a:gd name="connsiteY81" fmla="*/ 161716 h 4700693"/>
              <a:gd name="connsiteX82" fmla="*/ 3077127 w 8148320"/>
              <a:gd name="connsiteY82" fmla="*/ 199815 h 4700693"/>
              <a:gd name="connsiteX83" fmla="*/ 2913380 w 8148320"/>
              <a:gd name="connsiteY83" fmla="*/ 47414 h 4700693"/>
              <a:gd name="connsiteX84" fmla="*/ 2597573 w 8148320"/>
              <a:gd name="connsiteY84" fmla="*/ 66041 h 4700693"/>
              <a:gd name="connsiteX0" fmla="*/ 2597573 w 8148320"/>
              <a:gd name="connsiteY0" fmla="*/ 66041 h 4700693"/>
              <a:gd name="connsiteX1" fmla="*/ 2355427 w 8148320"/>
              <a:gd name="connsiteY1" fmla="*/ 6774 h 4700693"/>
              <a:gd name="connsiteX2" fmla="*/ 2143760 w 8148320"/>
              <a:gd name="connsiteY2" fmla="*/ 88479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115994 w 8148320"/>
              <a:gd name="connsiteY12" fmla="*/ 2127674 h 4700693"/>
              <a:gd name="connsiteX13" fmla="*/ 41018 w 8148320"/>
              <a:gd name="connsiteY13" fmla="*/ 2249751 h 4700693"/>
              <a:gd name="connsiteX14" fmla="*/ 179225 w 8148320"/>
              <a:gd name="connsiteY14" fmla="*/ 2378499 h 4700693"/>
              <a:gd name="connsiteX15" fmla="*/ 540173 w 8148320"/>
              <a:gd name="connsiteY15" fmla="*/ 1934633 h 4700693"/>
              <a:gd name="connsiteX16" fmla="*/ 620606 w 8148320"/>
              <a:gd name="connsiteY16" fmla="*/ 1888914 h 4700693"/>
              <a:gd name="connsiteX17" fmla="*/ 645160 w 8148320"/>
              <a:gd name="connsiteY17" fmla="*/ 1595120 h 4700693"/>
              <a:gd name="connsiteX18" fmla="*/ 443655 w 8148320"/>
              <a:gd name="connsiteY18" fmla="*/ 1542627 h 4700693"/>
              <a:gd name="connsiteX19" fmla="*/ 553722 w 8148320"/>
              <a:gd name="connsiteY19" fmla="*/ 1314027 h 4700693"/>
              <a:gd name="connsiteX20" fmla="*/ 773856 w 8148320"/>
              <a:gd name="connsiteY20" fmla="*/ 1347893 h 4700693"/>
              <a:gd name="connsiteX21" fmla="*/ 1247989 w 8148320"/>
              <a:gd name="connsiteY21" fmla="*/ 1246293 h 4700693"/>
              <a:gd name="connsiteX22" fmla="*/ 1381521 w 8148320"/>
              <a:gd name="connsiteY22" fmla="*/ 986183 h 4700693"/>
              <a:gd name="connsiteX23" fmla="*/ 1586655 w 8148320"/>
              <a:gd name="connsiteY23" fmla="*/ 933027 h 4700693"/>
              <a:gd name="connsiteX24" fmla="*/ 1679789 w 8148320"/>
              <a:gd name="connsiteY24" fmla="*/ 1026160 h 4700693"/>
              <a:gd name="connsiteX25" fmla="*/ 1476593 w 8148320"/>
              <a:gd name="connsiteY25" fmla="*/ 1090951 h 4700693"/>
              <a:gd name="connsiteX26" fmla="*/ 1366522 w 8148320"/>
              <a:gd name="connsiteY26" fmla="*/ 1280161 h 4700693"/>
              <a:gd name="connsiteX27" fmla="*/ 1295957 w 8148320"/>
              <a:gd name="connsiteY27" fmla="*/ 1376682 h 4700693"/>
              <a:gd name="connsiteX28" fmla="*/ 883922 w 8148320"/>
              <a:gd name="connsiteY28" fmla="*/ 1593427 h 4700693"/>
              <a:gd name="connsiteX29" fmla="*/ 782322 w 8148320"/>
              <a:gd name="connsiteY29" fmla="*/ 1822027 h 4700693"/>
              <a:gd name="connsiteX30" fmla="*/ 926254 w 8148320"/>
              <a:gd name="connsiteY30" fmla="*/ 2067561 h 4700693"/>
              <a:gd name="connsiteX31" fmla="*/ 756922 w 8148320"/>
              <a:gd name="connsiteY31" fmla="*/ 2262293 h 4700693"/>
              <a:gd name="connsiteX32" fmla="*/ 612989 w 8148320"/>
              <a:gd name="connsiteY32" fmla="*/ 2270760 h 4700693"/>
              <a:gd name="connsiteX33" fmla="*/ 519855 w 8148320"/>
              <a:gd name="connsiteY33" fmla="*/ 2575560 h 4700693"/>
              <a:gd name="connsiteX34" fmla="*/ 392856 w 8148320"/>
              <a:gd name="connsiteY34" fmla="*/ 2719494 h 4700693"/>
              <a:gd name="connsiteX35" fmla="*/ 528322 w 8148320"/>
              <a:gd name="connsiteY35" fmla="*/ 2778761 h 4700693"/>
              <a:gd name="connsiteX36" fmla="*/ 401322 w 8148320"/>
              <a:gd name="connsiteY36" fmla="*/ 2973493 h 4700693"/>
              <a:gd name="connsiteX37" fmla="*/ 655322 w 8148320"/>
              <a:gd name="connsiteY37" fmla="*/ 3388360 h 4700693"/>
              <a:gd name="connsiteX38" fmla="*/ 816188 w 8148320"/>
              <a:gd name="connsiteY38" fmla="*/ 3456094 h 4700693"/>
              <a:gd name="connsiteX39" fmla="*/ 1087122 w 8148320"/>
              <a:gd name="connsiteY39" fmla="*/ 3659294 h 4700693"/>
              <a:gd name="connsiteX40" fmla="*/ 985521 w 8148320"/>
              <a:gd name="connsiteY40" fmla="*/ 4133428 h 4700693"/>
              <a:gd name="connsiteX41" fmla="*/ 1137922 w 8148320"/>
              <a:gd name="connsiteY41" fmla="*/ 4531360 h 4700693"/>
              <a:gd name="connsiteX42" fmla="*/ 1298789 w 8148320"/>
              <a:gd name="connsiteY42" fmla="*/ 4268894 h 4700693"/>
              <a:gd name="connsiteX43" fmla="*/ 1476588 w 8148320"/>
              <a:gd name="connsiteY43" fmla="*/ 4412827 h 4700693"/>
              <a:gd name="connsiteX44" fmla="*/ 1510455 w 8148320"/>
              <a:gd name="connsiteY44" fmla="*/ 4218094 h 4700693"/>
              <a:gd name="connsiteX45" fmla="*/ 1612055 w 8148320"/>
              <a:gd name="connsiteY45" fmla="*/ 4251960 h 4700693"/>
              <a:gd name="connsiteX46" fmla="*/ 1722122 w 8148320"/>
              <a:gd name="connsiteY46" fmla="*/ 4624494 h 4700693"/>
              <a:gd name="connsiteX47" fmla="*/ 2043856 w 8148320"/>
              <a:gd name="connsiteY47" fmla="*/ 4582160 h 4700693"/>
              <a:gd name="connsiteX48" fmla="*/ 2120055 w 8148320"/>
              <a:gd name="connsiteY48" fmla="*/ 4472094 h 4700693"/>
              <a:gd name="connsiteX49" fmla="*/ 2399456 w 8148320"/>
              <a:gd name="connsiteY49" fmla="*/ 4565227 h 4700693"/>
              <a:gd name="connsiteX50" fmla="*/ 3042921 w 8148320"/>
              <a:gd name="connsiteY50" fmla="*/ 4700693 h 4700693"/>
              <a:gd name="connsiteX51" fmla="*/ 3728722 w 8148320"/>
              <a:gd name="connsiteY51" fmla="*/ 4514427 h 4700693"/>
              <a:gd name="connsiteX52" fmla="*/ 4380655 w 8148320"/>
              <a:gd name="connsiteY52" fmla="*/ 4133427 h 4700693"/>
              <a:gd name="connsiteX53" fmla="*/ 4516122 w 8148320"/>
              <a:gd name="connsiteY53" fmla="*/ 3828628 h 4700693"/>
              <a:gd name="connsiteX54" fmla="*/ 5127413 w 8148320"/>
              <a:gd name="connsiteY54" fmla="*/ 3108960 h 4700693"/>
              <a:gd name="connsiteX55" fmla="*/ 5270500 w 8148320"/>
              <a:gd name="connsiteY55" fmla="*/ 2906607 h 4700693"/>
              <a:gd name="connsiteX56" fmla="*/ 5430520 w 8148320"/>
              <a:gd name="connsiteY56" fmla="*/ 2777067 h 4700693"/>
              <a:gd name="connsiteX57" fmla="*/ 5717540 w 8148320"/>
              <a:gd name="connsiteY57" fmla="*/ 2715260 h 4700693"/>
              <a:gd name="connsiteX58" fmla="*/ 5881793 w 8148320"/>
              <a:gd name="connsiteY58" fmla="*/ 2733887 h 4700693"/>
              <a:gd name="connsiteX59" fmla="*/ 6327986 w 8148320"/>
              <a:gd name="connsiteY59" fmla="*/ 2801621 h 4700693"/>
              <a:gd name="connsiteX60" fmla="*/ 7056967 w 8148320"/>
              <a:gd name="connsiteY60" fmla="*/ 3118274 h 4700693"/>
              <a:gd name="connsiteX61" fmla="*/ 7551420 w 8148320"/>
              <a:gd name="connsiteY61" fmla="*/ 3546687 h 4700693"/>
              <a:gd name="connsiteX62" fmla="*/ 7962053 w 8148320"/>
              <a:gd name="connsiteY62" fmla="*/ 3851487 h 4700693"/>
              <a:gd name="connsiteX63" fmla="*/ 8148320 w 8148320"/>
              <a:gd name="connsiteY63" fmla="*/ 3761741 h 4700693"/>
              <a:gd name="connsiteX64" fmla="*/ 8055185 w 8148320"/>
              <a:gd name="connsiteY64" fmla="*/ 2795694 h 4700693"/>
              <a:gd name="connsiteX65" fmla="*/ 7835054 w 8148320"/>
              <a:gd name="connsiteY65" fmla="*/ 2558626 h 4700693"/>
              <a:gd name="connsiteX66" fmla="*/ 7530254 w 8148320"/>
              <a:gd name="connsiteY66" fmla="*/ 1627294 h 4700693"/>
              <a:gd name="connsiteX67" fmla="*/ 7259320 w 8148320"/>
              <a:gd name="connsiteY67" fmla="*/ 1441027 h 4700693"/>
              <a:gd name="connsiteX68" fmla="*/ 7208522 w 8148320"/>
              <a:gd name="connsiteY68" fmla="*/ 1060027 h 4700693"/>
              <a:gd name="connsiteX69" fmla="*/ 6833447 w 8148320"/>
              <a:gd name="connsiteY69" fmla="*/ 601134 h 4700693"/>
              <a:gd name="connsiteX70" fmla="*/ 6451984 w 8148320"/>
              <a:gd name="connsiteY70" fmla="*/ 306776 h 4700693"/>
              <a:gd name="connsiteX71" fmla="*/ 6370320 w 8148320"/>
              <a:gd name="connsiteY71" fmla="*/ 92287 h 4700693"/>
              <a:gd name="connsiteX72" fmla="*/ 6153186 w 8148320"/>
              <a:gd name="connsiteY72" fmla="*/ 177802 h 4700693"/>
              <a:gd name="connsiteX73" fmla="*/ 6003690 w 8148320"/>
              <a:gd name="connsiteY73" fmla="*/ 270090 h 4700693"/>
              <a:gd name="connsiteX74" fmla="*/ 5868247 w 8148320"/>
              <a:gd name="connsiteY74" fmla="*/ 178647 h 4700693"/>
              <a:gd name="connsiteX75" fmla="*/ 5720080 w 8148320"/>
              <a:gd name="connsiteY75" fmla="*/ 239607 h 4700693"/>
              <a:gd name="connsiteX76" fmla="*/ 5205695 w 8148320"/>
              <a:gd name="connsiteY76" fmla="*/ 704856 h 4700693"/>
              <a:gd name="connsiteX77" fmla="*/ 4730326 w 8148320"/>
              <a:gd name="connsiteY77" fmla="*/ 574040 h 4700693"/>
              <a:gd name="connsiteX78" fmla="*/ 4417060 w 8148320"/>
              <a:gd name="connsiteY78" fmla="*/ 425027 h 4700693"/>
              <a:gd name="connsiteX79" fmla="*/ 4117340 w 8148320"/>
              <a:gd name="connsiteY79" fmla="*/ 483447 h 4700693"/>
              <a:gd name="connsiteX80" fmla="*/ 3704309 w 8148320"/>
              <a:gd name="connsiteY80" fmla="*/ 57154 h 4700693"/>
              <a:gd name="connsiteX81" fmla="*/ 3361393 w 8148320"/>
              <a:gd name="connsiteY81" fmla="*/ 161716 h 4700693"/>
              <a:gd name="connsiteX82" fmla="*/ 3077127 w 8148320"/>
              <a:gd name="connsiteY82" fmla="*/ 199815 h 4700693"/>
              <a:gd name="connsiteX83" fmla="*/ 2913380 w 8148320"/>
              <a:gd name="connsiteY83" fmla="*/ 47414 h 4700693"/>
              <a:gd name="connsiteX84" fmla="*/ 2597573 w 8148320"/>
              <a:gd name="connsiteY84" fmla="*/ 66041 h 4700693"/>
              <a:gd name="connsiteX0" fmla="*/ 2597573 w 8148320"/>
              <a:gd name="connsiteY0" fmla="*/ 66041 h 4700693"/>
              <a:gd name="connsiteX1" fmla="*/ 2355427 w 8148320"/>
              <a:gd name="connsiteY1" fmla="*/ 6774 h 4700693"/>
              <a:gd name="connsiteX2" fmla="*/ 2143760 w 8148320"/>
              <a:gd name="connsiteY2" fmla="*/ 88479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115994 w 8148320"/>
              <a:gd name="connsiteY12" fmla="*/ 2127674 h 4700693"/>
              <a:gd name="connsiteX13" fmla="*/ 41018 w 8148320"/>
              <a:gd name="connsiteY13" fmla="*/ 2249751 h 4700693"/>
              <a:gd name="connsiteX14" fmla="*/ 179225 w 8148320"/>
              <a:gd name="connsiteY14" fmla="*/ 2378499 h 4700693"/>
              <a:gd name="connsiteX15" fmla="*/ 540173 w 8148320"/>
              <a:gd name="connsiteY15" fmla="*/ 1934633 h 4700693"/>
              <a:gd name="connsiteX16" fmla="*/ 620606 w 8148320"/>
              <a:gd name="connsiteY16" fmla="*/ 1888914 h 4700693"/>
              <a:gd name="connsiteX17" fmla="*/ 645160 w 8148320"/>
              <a:gd name="connsiteY17" fmla="*/ 1595120 h 4700693"/>
              <a:gd name="connsiteX18" fmla="*/ 443655 w 8148320"/>
              <a:gd name="connsiteY18" fmla="*/ 1542627 h 4700693"/>
              <a:gd name="connsiteX19" fmla="*/ 553722 w 8148320"/>
              <a:gd name="connsiteY19" fmla="*/ 1314027 h 4700693"/>
              <a:gd name="connsiteX20" fmla="*/ 773856 w 8148320"/>
              <a:gd name="connsiteY20" fmla="*/ 1347893 h 4700693"/>
              <a:gd name="connsiteX21" fmla="*/ 1247989 w 8148320"/>
              <a:gd name="connsiteY21" fmla="*/ 1246293 h 4700693"/>
              <a:gd name="connsiteX22" fmla="*/ 1381521 w 8148320"/>
              <a:gd name="connsiteY22" fmla="*/ 986183 h 4700693"/>
              <a:gd name="connsiteX23" fmla="*/ 1586655 w 8148320"/>
              <a:gd name="connsiteY23" fmla="*/ 933027 h 4700693"/>
              <a:gd name="connsiteX24" fmla="*/ 1679789 w 8148320"/>
              <a:gd name="connsiteY24" fmla="*/ 1026160 h 4700693"/>
              <a:gd name="connsiteX25" fmla="*/ 1476593 w 8148320"/>
              <a:gd name="connsiteY25" fmla="*/ 1090951 h 4700693"/>
              <a:gd name="connsiteX26" fmla="*/ 1366522 w 8148320"/>
              <a:gd name="connsiteY26" fmla="*/ 1280161 h 4700693"/>
              <a:gd name="connsiteX27" fmla="*/ 1295957 w 8148320"/>
              <a:gd name="connsiteY27" fmla="*/ 1376682 h 4700693"/>
              <a:gd name="connsiteX28" fmla="*/ 883922 w 8148320"/>
              <a:gd name="connsiteY28" fmla="*/ 1593427 h 4700693"/>
              <a:gd name="connsiteX29" fmla="*/ 782322 w 8148320"/>
              <a:gd name="connsiteY29" fmla="*/ 1822027 h 4700693"/>
              <a:gd name="connsiteX30" fmla="*/ 926254 w 8148320"/>
              <a:gd name="connsiteY30" fmla="*/ 2067561 h 4700693"/>
              <a:gd name="connsiteX31" fmla="*/ 756922 w 8148320"/>
              <a:gd name="connsiteY31" fmla="*/ 2262293 h 4700693"/>
              <a:gd name="connsiteX32" fmla="*/ 612989 w 8148320"/>
              <a:gd name="connsiteY32" fmla="*/ 2270760 h 4700693"/>
              <a:gd name="connsiteX33" fmla="*/ 519855 w 8148320"/>
              <a:gd name="connsiteY33" fmla="*/ 2575560 h 4700693"/>
              <a:gd name="connsiteX34" fmla="*/ 392856 w 8148320"/>
              <a:gd name="connsiteY34" fmla="*/ 2719494 h 4700693"/>
              <a:gd name="connsiteX35" fmla="*/ 528322 w 8148320"/>
              <a:gd name="connsiteY35" fmla="*/ 2778761 h 4700693"/>
              <a:gd name="connsiteX36" fmla="*/ 401322 w 8148320"/>
              <a:gd name="connsiteY36" fmla="*/ 2973493 h 4700693"/>
              <a:gd name="connsiteX37" fmla="*/ 655322 w 8148320"/>
              <a:gd name="connsiteY37" fmla="*/ 3388360 h 4700693"/>
              <a:gd name="connsiteX38" fmla="*/ 816188 w 8148320"/>
              <a:gd name="connsiteY38" fmla="*/ 3456094 h 4700693"/>
              <a:gd name="connsiteX39" fmla="*/ 1087122 w 8148320"/>
              <a:gd name="connsiteY39" fmla="*/ 3659294 h 4700693"/>
              <a:gd name="connsiteX40" fmla="*/ 985521 w 8148320"/>
              <a:gd name="connsiteY40" fmla="*/ 4133428 h 4700693"/>
              <a:gd name="connsiteX41" fmla="*/ 1137922 w 8148320"/>
              <a:gd name="connsiteY41" fmla="*/ 4531360 h 4700693"/>
              <a:gd name="connsiteX42" fmla="*/ 1298789 w 8148320"/>
              <a:gd name="connsiteY42" fmla="*/ 4268894 h 4700693"/>
              <a:gd name="connsiteX43" fmla="*/ 1476588 w 8148320"/>
              <a:gd name="connsiteY43" fmla="*/ 4412827 h 4700693"/>
              <a:gd name="connsiteX44" fmla="*/ 1510455 w 8148320"/>
              <a:gd name="connsiteY44" fmla="*/ 4218094 h 4700693"/>
              <a:gd name="connsiteX45" fmla="*/ 1612055 w 8148320"/>
              <a:gd name="connsiteY45" fmla="*/ 4251960 h 4700693"/>
              <a:gd name="connsiteX46" fmla="*/ 1722122 w 8148320"/>
              <a:gd name="connsiteY46" fmla="*/ 4624494 h 4700693"/>
              <a:gd name="connsiteX47" fmla="*/ 2043856 w 8148320"/>
              <a:gd name="connsiteY47" fmla="*/ 4582160 h 4700693"/>
              <a:gd name="connsiteX48" fmla="*/ 2120055 w 8148320"/>
              <a:gd name="connsiteY48" fmla="*/ 4472094 h 4700693"/>
              <a:gd name="connsiteX49" fmla="*/ 2399456 w 8148320"/>
              <a:gd name="connsiteY49" fmla="*/ 4565227 h 4700693"/>
              <a:gd name="connsiteX50" fmla="*/ 3042921 w 8148320"/>
              <a:gd name="connsiteY50" fmla="*/ 4700693 h 4700693"/>
              <a:gd name="connsiteX51" fmla="*/ 3728722 w 8148320"/>
              <a:gd name="connsiteY51" fmla="*/ 4514427 h 4700693"/>
              <a:gd name="connsiteX52" fmla="*/ 4380655 w 8148320"/>
              <a:gd name="connsiteY52" fmla="*/ 4133427 h 4700693"/>
              <a:gd name="connsiteX53" fmla="*/ 4516122 w 8148320"/>
              <a:gd name="connsiteY53" fmla="*/ 3828628 h 4700693"/>
              <a:gd name="connsiteX54" fmla="*/ 5127413 w 8148320"/>
              <a:gd name="connsiteY54" fmla="*/ 3108960 h 4700693"/>
              <a:gd name="connsiteX55" fmla="*/ 5270500 w 8148320"/>
              <a:gd name="connsiteY55" fmla="*/ 2906607 h 4700693"/>
              <a:gd name="connsiteX56" fmla="*/ 5430520 w 8148320"/>
              <a:gd name="connsiteY56" fmla="*/ 2777067 h 4700693"/>
              <a:gd name="connsiteX57" fmla="*/ 5717540 w 8148320"/>
              <a:gd name="connsiteY57" fmla="*/ 2715260 h 4700693"/>
              <a:gd name="connsiteX58" fmla="*/ 5881793 w 8148320"/>
              <a:gd name="connsiteY58" fmla="*/ 2733887 h 4700693"/>
              <a:gd name="connsiteX59" fmla="*/ 6327986 w 8148320"/>
              <a:gd name="connsiteY59" fmla="*/ 2801621 h 4700693"/>
              <a:gd name="connsiteX60" fmla="*/ 7056967 w 8148320"/>
              <a:gd name="connsiteY60" fmla="*/ 3118274 h 4700693"/>
              <a:gd name="connsiteX61" fmla="*/ 7551420 w 8148320"/>
              <a:gd name="connsiteY61" fmla="*/ 3546687 h 4700693"/>
              <a:gd name="connsiteX62" fmla="*/ 7962053 w 8148320"/>
              <a:gd name="connsiteY62" fmla="*/ 3851487 h 4700693"/>
              <a:gd name="connsiteX63" fmla="*/ 8148320 w 8148320"/>
              <a:gd name="connsiteY63" fmla="*/ 3761741 h 4700693"/>
              <a:gd name="connsiteX64" fmla="*/ 8055185 w 8148320"/>
              <a:gd name="connsiteY64" fmla="*/ 2795694 h 4700693"/>
              <a:gd name="connsiteX65" fmla="*/ 7835054 w 8148320"/>
              <a:gd name="connsiteY65" fmla="*/ 2558626 h 4700693"/>
              <a:gd name="connsiteX66" fmla="*/ 7530254 w 8148320"/>
              <a:gd name="connsiteY66" fmla="*/ 1627294 h 4700693"/>
              <a:gd name="connsiteX67" fmla="*/ 7259320 w 8148320"/>
              <a:gd name="connsiteY67" fmla="*/ 1441027 h 4700693"/>
              <a:gd name="connsiteX68" fmla="*/ 7208522 w 8148320"/>
              <a:gd name="connsiteY68" fmla="*/ 1060027 h 4700693"/>
              <a:gd name="connsiteX69" fmla="*/ 6833447 w 8148320"/>
              <a:gd name="connsiteY69" fmla="*/ 601134 h 4700693"/>
              <a:gd name="connsiteX70" fmla="*/ 6451984 w 8148320"/>
              <a:gd name="connsiteY70" fmla="*/ 306776 h 4700693"/>
              <a:gd name="connsiteX71" fmla="*/ 6370320 w 8148320"/>
              <a:gd name="connsiteY71" fmla="*/ 92287 h 4700693"/>
              <a:gd name="connsiteX72" fmla="*/ 6153186 w 8148320"/>
              <a:gd name="connsiteY72" fmla="*/ 177802 h 4700693"/>
              <a:gd name="connsiteX73" fmla="*/ 6003690 w 8148320"/>
              <a:gd name="connsiteY73" fmla="*/ 270090 h 4700693"/>
              <a:gd name="connsiteX74" fmla="*/ 5868247 w 8148320"/>
              <a:gd name="connsiteY74" fmla="*/ 178647 h 4700693"/>
              <a:gd name="connsiteX75" fmla="*/ 5720080 w 8148320"/>
              <a:gd name="connsiteY75" fmla="*/ 239607 h 4700693"/>
              <a:gd name="connsiteX76" fmla="*/ 5205695 w 8148320"/>
              <a:gd name="connsiteY76" fmla="*/ 704856 h 4700693"/>
              <a:gd name="connsiteX77" fmla="*/ 4730326 w 8148320"/>
              <a:gd name="connsiteY77" fmla="*/ 574040 h 4700693"/>
              <a:gd name="connsiteX78" fmla="*/ 4417060 w 8148320"/>
              <a:gd name="connsiteY78" fmla="*/ 425027 h 4700693"/>
              <a:gd name="connsiteX79" fmla="*/ 4117340 w 8148320"/>
              <a:gd name="connsiteY79" fmla="*/ 483447 h 4700693"/>
              <a:gd name="connsiteX80" fmla="*/ 3704309 w 8148320"/>
              <a:gd name="connsiteY80" fmla="*/ 57154 h 4700693"/>
              <a:gd name="connsiteX81" fmla="*/ 3361393 w 8148320"/>
              <a:gd name="connsiteY81" fmla="*/ 161716 h 4700693"/>
              <a:gd name="connsiteX82" fmla="*/ 3077127 w 8148320"/>
              <a:gd name="connsiteY82" fmla="*/ 199815 h 4700693"/>
              <a:gd name="connsiteX83" fmla="*/ 2913380 w 8148320"/>
              <a:gd name="connsiteY83" fmla="*/ 47414 h 4700693"/>
              <a:gd name="connsiteX84" fmla="*/ 2597573 w 8148320"/>
              <a:gd name="connsiteY84" fmla="*/ 66041 h 4700693"/>
              <a:gd name="connsiteX0" fmla="*/ 2597573 w 8148320"/>
              <a:gd name="connsiteY0" fmla="*/ 66041 h 4700693"/>
              <a:gd name="connsiteX1" fmla="*/ 2355427 w 8148320"/>
              <a:gd name="connsiteY1" fmla="*/ 6774 h 4700693"/>
              <a:gd name="connsiteX2" fmla="*/ 2143760 w 8148320"/>
              <a:gd name="connsiteY2" fmla="*/ 88479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5078 w 8148320"/>
              <a:gd name="connsiteY12" fmla="*/ 2045129 h 4700693"/>
              <a:gd name="connsiteX13" fmla="*/ 41018 w 8148320"/>
              <a:gd name="connsiteY13" fmla="*/ 2249751 h 4700693"/>
              <a:gd name="connsiteX14" fmla="*/ 179225 w 8148320"/>
              <a:gd name="connsiteY14" fmla="*/ 2378499 h 4700693"/>
              <a:gd name="connsiteX15" fmla="*/ 540173 w 8148320"/>
              <a:gd name="connsiteY15" fmla="*/ 1934633 h 4700693"/>
              <a:gd name="connsiteX16" fmla="*/ 620606 w 8148320"/>
              <a:gd name="connsiteY16" fmla="*/ 1888914 h 4700693"/>
              <a:gd name="connsiteX17" fmla="*/ 645160 w 8148320"/>
              <a:gd name="connsiteY17" fmla="*/ 1595120 h 4700693"/>
              <a:gd name="connsiteX18" fmla="*/ 443655 w 8148320"/>
              <a:gd name="connsiteY18" fmla="*/ 1542627 h 4700693"/>
              <a:gd name="connsiteX19" fmla="*/ 553722 w 8148320"/>
              <a:gd name="connsiteY19" fmla="*/ 1314027 h 4700693"/>
              <a:gd name="connsiteX20" fmla="*/ 773856 w 8148320"/>
              <a:gd name="connsiteY20" fmla="*/ 1347893 h 4700693"/>
              <a:gd name="connsiteX21" fmla="*/ 1247989 w 8148320"/>
              <a:gd name="connsiteY21" fmla="*/ 1246293 h 4700693"/>
              <a:gd name="connsiteX22" fmla="*/ 1381521 w 8148320"/>
              <a:gd name="connsiteY22" fmla="*/ 986183 h 4700693"/>
              <a:gd name="connsiteX23" fmla="*/ 1586655 w 8148320"/>
              <a:gd name="connsiteY23" fmla="*/ 933027 h 4700693"/>
              <a:gd name="connsiteX24" fmla="*/ 1679789 w 8148320"/>
              <a:gd name="connsiteY24" fmla="*/ 1026160 h 4700693"/>
              <a:gd name="connsiteX25" fmla="*/ 1476593 w 8148320"/>
              <a:gd name="connsiteY25" fmla="*/ 1090951 h 4700693"/>
              <a:gd name="connsiteX26" fmla="*/ 1366522 w 8148320"/>
              <a:gd name="connsiteY26" fmla="*/ 1280161 h 4700693"/>
              <a:gd name="connsiteX27" fmla="*/ 1295957 w 8148320"/>
              <a:gd name="connsiteY27" fmla="*/ 1376682 h 4700693"/>
              <a:gd name="connsiteX28" fmla="*/ 883922 w 8148320"/>
              <a:gd name="connsiteY28" fmla="*/ 1593427 h 4700693"/>
              <a:gd name="connsiteX29" fmla="*/ 782322 w 8148320"/>
              <a:gd name="connsiteY29" fmla="*/ 1822027 h 4700693"/>
              <a:gd name="connsiteX30" fmla="*/ 926254 w 8148320"/>
              <a:gd name="connsiteY30" fmla="*/ 2067561 h 4700693"/>
              <a:gd name="connsiteX31" fmla="*/ 756922 w 8148320"/>
              <a:gd name="connsiteY31" fmla="*/ 2262293 h 4700693"/>
              <a:gd name="connsiteX32" fmla="*/ 612989 w 8148320"/>
              <a:gd name="connsiteY32" fmla="*/ 2270760 h 4700693"/>
              <a:gd name="connsiteX33" fmla="*/ 519855 w 8148320"/>
              <a:gd name="connsiteY33" fmla="*/ 2575560 h 4700693"/>
              <a:gd name="connsiteX34" fmla="*/ 392856 w 8148320"/>
              <a:gd name="connsiteY34" fmla="*/ 2719494 h 4700693"/>
              <a:gd name="connsiteX35" fmla="*/ 528322 w 8148320"/>
              <a:gd name="connsiteY35" fmla="*/ 2778761 h 4700693"/>
              <a:gd name="connsiteX36" fmla="*/ 401322 w 8148320"/>
              <a:gd name="connsiteY36" fmla="*/ 2973493 h 4700693"/>
              <a:gd name="connsiteX37" fmla="*/ 655322 w 8148320"/>
              <a:gd name="connsiteY37" fmla="*/ 3388360 h 4700693"/>
              <a:gd name="connsiteX38" fmla="*/ 816188 w 8148320"/>
              <a:gd name="connsiteY38" fmla="*/ 3456094 h 4700693"/>
              <a:gd name="connsiteX39" fmla="*/ 1087122 w 8148320"/>
              <a:gd name="connsiteY39" fmla="*/ 3659294 h 4700693"/>
              <a:gd name="connsiteX40" fmla="*/ 985521 w 8148320"/>
              <a:gd name="connsiteY40" fmla="*/ 4133428 h 4700693"/>
              <a:gd name="connsiteX41" fmla="*/ 1137922 w 8148320"/>
              <a:gd name="connsiteY41" fmla="*/ 4531360 h 4700693"/>
              <a:gd name="connsiteX42" fmla="*/ 1298789 w 8148320"/>
              <a:gd name="connsiteY42" fmla="*/ 4268894 h 4700693"/>
              <a:gd name="connsiteX43" fmla="*/ 1476588 w 8148320"/>
              <a:gd name="connsiteY43" fmla="*/ 4412827 h 4700693"/>
              <a:gd name="connsiteX44" fmla="*/ 1510455 w 8148320"/>
              <a:gd name="connsiteY44" fmla="*/ 4218094 h 4700693"/>
              <a:gd name="connsiteX45" fmla="*/ 1612055 w 8148320"/>
              <a:gd name="connsiteY45" fmla="*/ 4251960 h 4700693"/>
              <a:gd name="connsiteX46" fmla="*/ 1722122 w 8148320"/>
              <a:gd name="connsiteY46" fmla="*/ 4624494 h 4700693"/>
              <a:gd name="connsiteX47" fmla="*/ 2043856 w 8148320"/>
              <a:gd name="connsiteY47" fmla="*/ 4582160 h 4700693"/>
              <a:gd name="connsiteX48" fmla="*/ 2120055 w 8148320"/>
              <a:gd name="connsiteY48" fmla="*/ 4472094 h 4700693"/>
              <a:gd name="connsiteX49" fmla="*/ 2399456 w 8148320"/>
              <a:gd name="connsiteY49" fmla="*/ 4565227 h 4700693"/>
              <a:gd name="connsiteX50" fmla="*/ 3042921 w 8148320"/>
              <a:gd name="connsiteY50" fmla="*/ 4700693 h 4700693"/>
              <a:gd name="connsiteX51" fmla="*/ 3728722 w 8148320"/>
              <a:gd name="connsiteY51" fmla="*/ 4514427 h 4700693"/>
              <a:gd name="connsiteX52" fmla="*/ 4380655 w 8148320"/>
              <a:gd name="connsiteY52" fmla="*/ 4133427 h 4700693"/>
              <a:gd name="connsiteX53" fmla="*/ 4516122 w 8148320"/>
              <a:gd name="connsiteY53" fmla="*/ 3828628 h 4700693"/>
              <a:gd name="connsiteX54" fmla="*/ 5127413 w 8148320"/>
              <a:gd name="connsiteY54" fmla="*/ 3108960 h 4700693"/>
              <a:gd name="connsiteX55" fmla="*/ 5270500 w 8148320"/>
              <a:gd name="connsiteY55" fmla="*/ 2906607 h 4700693"/>
              <a:gd name="connsiteX56" fmla="*/ 5430520 w 8148320"/>
              <a:gd name="connsiteY56" fmla="*/ 2777067 h 4700693"/>
              <a:gd name="connsiteX57" fmla="*/ 5717540 w 8148320"/>
              <a:gd name="connsiteY57" fmla="*/ 2715260 h 4700693"/>
              <a:gd name="connsiteX58" fmla="*/ 5881793 w 8148320"/>
              <a:gd name="connsiteY58" fmla="*/ 2733887 h 4700693"/>
              <a:gd name="connsiteX59" fmla="*/ 6327986 w 8148320"/>
              <a:gd name="connsiteY59" fmla="*/ 2801621 h 4700693"/>
              <a:gd name="connsiteX60" fmla="*/ 7056967 w 8148320"/>
              <a:gd name="connsiteY60" fmla="*/ 3118274 h 4700693"/>
              <a:gd name="connsiteX61" fmla="*/ 7551420 w 8148320"/>
              <a:gd name="connsiteY61" fmla="*/ 3546687 h 4700693"/>
              <a:gd name="connsiteX62" fmla="*/ 7962053 w 8148320"/>
              <a:gd name="connsiteY62" fmla="*/ 3851487 h 4700693"/>
              <a:gd name="connsiteX63" fmla="*/ 8148320 w 8148320"/>
              <a:gd name="connsiteY63" fmla="*/ 3761741 h 4700693"/>
              <a:gd name="connsiteX64" fmla="*/ 8055185 w 8148320"/>
              <a:gd name="connsiteY64" fmla="*/ 2795694 h 4700693"/>
              <a:gd name="connsiteX65" fmla="*/ 7835054 w 8148320"/>
              <a:gd name="connsiteY65" fmla="*/ 2558626 h 4700693"/>
              <a:gd name="connsiteX66" fmla="*/ 7530254 w 8148320"/>
              <a:gd name="connsiteY66" fmla="*/ 1627294 h 4700693"/>
              <a:gd name="connsiteX67" fmla="*/ 7259320 w 8148320"/>
              <a:gd name="connsiteY67" fmla="*/ 1441027 h 4700693"/>
              <a:gd name="connsiteX68" fmla="*/ 7208522 w 8148320"/>
              <a:gd name="connsiteY68" fmla="*/ 1060027 h 4700693"/>
              <a:gd name="connsiteX69" fmla="*/ 6833447 w 8148320"/>
              <a:gd name="connsiteY69" fmla="*/ 601134 h 4700693"/>
              <a:gd name="connsiteX70" fmla="*/ 6451984 w 8148320"/>
              <a:gd name="connsiteY70" fmla="*/ 306776 h 4700693"/>
              <a:gd name="connsiteX71" fmla="*/ 6370320 w 8148320"/>
              <a:gd name="connsiteY71" fmla="*/ 92287 h 4700693"/>
              <a:gd name="connsiteX72" fmla="*/ 6153186 w 8148320"/>
              <a:gd name="connsiteY72" fmla="*/ 177802 h 4700693"/>
              <a:gd name="connsiteX73" fmla="*/ 6003690 w 8148320"/>
              <a:gd name="connsiteY73" fmla="*/ 270090 h 4700693"/>
              <a:gd name="connsiteX74" fmla="*/ 5868247 w 8148320"/>
              <a:gd name="connsiteY74" fmla="*/ 178647 h 4700693"/>
              <a:gd name="connsiteX75" fmla="*/ 5720080 w 8148320"/>
              <a:gd name="connsiteY75" fmla="*/ 239607 h 4700693"/>
              <a:gd name="connsiteX76" fmla="*/ 5205695 w 8148320"/>
              <a:gd name="connsiteY76" fmla="*/ 704856 h 4700693"/>
              <a:gd name="connsiteX77" fmla="*/ 4730326 w 8148320"/>
              <a:gd name="connsiteY77" fmla="*/ 574040 h 4700693"/>
              <a:gd name="connsiteX78" fmla="*/ 4417060 w 8148320"/>
              <a:gd name="connsiteY78" fmla="*/ 425027 h 4700693"/>
              <a:gd name="connsiteX79" fmla="*/ 4117340 w 8148320"/>
              <a:gd name="connsiteY79" fmla="*/ 483447 h 4700693"/>
              <a:gd name="connsiteX80" fmla="*/ 3704309 w 8148320"/>
              <a:gd name="connsiteY80" fmla="*/ 57154 h 4700693"/>
              <a:gd name="connsiteX81" fmla="*/ 3361393 w 8148320"/>
              <a:gd name="connsiteY81" fmla="*/ 161716 h 4700693"/>
              <a:gd name="connsiteX82" fmla="*/ 3077127 w 8148320"/>
              <a:gd name="connsiteY82" fmla="*/ 199815 h 4700693"/>
              <a:gd name="connsiteX83" fmla="*/ 2913380 w 8148320"/>
              <a:gd name="connsiteY83" fmla="*/ 47414 h 4700693"/>
              <a:gd name="connsiteX84" fmla="*/ 2597573 w 8148320"/>
              <a:gd name="connsiteY84" fmla="*/ 66041 h 4700693"/>
              <a:gd name="connsiteX0" fmla="*/ 2597573 w 8148320"/>
              <a:gd name="connsiteY0" fmla="*/ 66041 h 4700693"/>
              <a:gd name="connsiteX1" fmla="*/ 2355427 w 8148320"/>
              <a:gd name="connsiteY1" fmla="*/ 6774 h 4700693"/>
              <a:gd name="connsiteX2" fmla="*/ 2143760 w 8148320"/>
              <a:gd name="connsiteY2" fmla="*/ 88479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5078 w 8148320"/>
              <a:gd name="connsiteY12" fmla="*/ 2045129 h 4700693"/>
              <a:gd name="connsiteX13" fmla="*/ 41018 w 8148320"/>
              <a:gd name="connsiteY13" fmla="*/ 2249751 h 4700693"/>
              <a:gd name="connsiteX14" fmla="*/ 179225 w 8148320"/>
              <a:gd name="connsiteY14" fmla="*/ 2378499 h 4700693"/>
              <a:gd name="connsiteX15" fmla="*/ 540173 w 8148320"/>
              <a:gd name="connsiteY15" fmla="*/ 1934633 h 4700693"/>
              <a:gd name="connsiteX16" fmla="*/ 620606 w 8148320"/>
              <a:gd name="connsiteY16" fmla="*/ 1888914 h 4700693"/>
              <a:gd name="connsiteX17" fmla="*/ 645160 w 8148320"/>
              <a:gd name="connsiteY17" fmla="*/ 1595120 h 4700693"/>
              <a:gd name="connsiteX18" fmla="*/ 538557 w 8148320"/>
              <a:gd name="connsiteY18" fmla="*/ 1560821 h 4700693"/>
              <a:gd name="connsiteX19" fmla="*/ 443655 w 8148320"/>
              <a:gd name="connsiteY19" fmla="*/ 1542627 h 4700693"/>
              <a:gd name="connsiteX20" fmla="*/ 553722 w 8148320"/>
              <a:gd name="connsiteY20" fmla="*/ 1314027 h 4700693"/>
              <a:gd name="connsiteX21" fmla="*/ 773856 w 8148320"/>
              <a:gd name="connsiteY21" fmla="*/ 1347893 h 4700693"/>
              <a:gd name="connsiteX22" fmla="*/ 1247989 w 8148320"/>
              <a:gd name="connsiteY22" fmla="*/ 1246293 h 4700693"/>
              <a:gd name="connsiteX23" fmla="*/ 1381521 w 8148320"/>
              <a:gd name="connsiteY23" fmla="*/ 986183 h 4700693"/>
              <a:gd name="connsiteX24" fmla="*/ 1586655 w 8148320"/>
              <a:gd name="connsiteY24" fmla="*/ 933027 h 4700693"/>
              <a:gd name="connsiteX25" fmla="*/ 1679789 w 8148320"/>
              <a:gd name="connsiteY25" fmla="*/ 1026160 h 4700693"/>
              <a:gd name="connsiteX26" fmla="*/ 1476593 w 8148320"/>
              <a:gd name="connsiteY26" fmla="*/ 1090951 h 4700693"/>
              <a:gd name="connsiteX27" fmla="*/ 1366522 w 8148320"/>
              <a:gd name="connsiteY27" fmla="*/ 1280161 h 4700693"/>
              <a:gd name="connsiteX28" fmla="*/ 1295957 w 8148320"/>
              <a:gd name="connsiteY28" fmla="*/ 1376682 h 4700693"/>
              <a:gd name="connsiteX29" fmla="*/ 883922 w 8148320"/>
              <a:gd name="connsiteY29" fmla="*/ 1593427 h 4700693"/>
              <a:gd name="connsiteX30" fmla="*/ 782322 w 8148320"/>
              <a:gd name="connsiteY30" fmla="*/ 1822027 h 4700693"/>
              <a:gd name="connsiteX31" fmla="*/ 926254 w 8148320"/>
              <a:gd name="connsiteY31" fmla="*/ 2067561 h 4700693"/>
              <a:gd name="connsiteX32" fmla="*/ 756922 w 8148320"/>
              <a:gd name="connsiteY32" fmla="*/ 2262293 h 4700693"/>
              <a:gd name="connsiteX33" fmla="*/ 612989 w 8148320"/>
              <a:gd name="connsiteY33" fmla="*/ 2270760 h 4700693"/>
              <a:gd name="connsiteX34" fmla="*/ 519855 w 8148320"/>
              <a:gd name="connsiteY34" fmla="*/ 2575560 h 4700693"/>
              <a:gd name="connsiteX35" fmla="*/ 392856 w 8148320"/>
              <a:gd name="connsiteY35" fmla="*/ 2719494 h 4700693"/>
              <a:gd name="connsiteX36" fmla="*/ 528322 w 8148320"/>
              <a:gd name="connsiteY36" fmla="*/ 2778761 h 4700693"/>
              <a:gd name="connsiteX37" fmla="*/ 401322 w 8148320"/>
              <a:gd name="connsiteY37" fmla="*/ 2973493 h 4700693"/>
              <a:gd name="connsiteX38" fmla="*/ 655322 w 8148320"/>
              <a:gd name="connsiteY38" fmla="*/ 3388360 h 4700693"/>
              <a:gd name="connsiteX39" fmla="*/ 816188 w 8148320"/>
              <a:gd name="connsiteY39" fmla="*/ 3456094 h 4700693"/>
              <a:gd name="connsiteX40" fmla="*/ 1087122 w 8148320"/>
              <a:gd name="connsiteY40" fmla="*/ 3659294 h 4700693"/>
              <a:gd name="connsiteX41" fmla="*/ 985521 w 8148320"/>
              <a:gd name="connsiteY41" fmla="*/ 4133428 h 4700693"/>
              <a:gd name="connsiteX42" fmla="*/ 1137922 w 8148320"/>
              <a:gd name="connsiteY42" fmla="*/ 4531360 h 4700693"/>
              <a:gd name="connsiteX43" fmla="*/ 1298789 w 8148320"/>
              <a:gd name="connsiteY43" fmla="*/ 4268894 h 4700693"/>
              <a:gd name="connsiteX44" fmla="*/ 1476588 w 8148320"/>
              <a:gd name="connsiteY44" fmla="*/ 4412827 h 4700693"/>
              <a:gd name="connsiteX45" fmla="*/ 1510455 w 8148320"/>
              <a:gd name="connsiteY45" fmla="*/ 4218094 h 4700693"/>
              <a:gd name="connsiteX46" fmla="*/ 1612055 w 8148320"/>
              <a:gd name="connsiteY46" fmla="*/ 4251960 h 4700693"/>
              <a:gd name="connsiteX47" fmla="*/ 1722122 w 8148320"/>
              <a:gd name="connsiteY47" fmla="*/ 4624494 h 4700693"/>
              <a:gd name="connsiteX48" fmla="*/ 2043856 w 8148320"/>
              <a:gd name="connsiteY48" fmla="*/ 4582160 h 4700693"/>
              <a:gd name="connsiteX49" fmla="*/ 2120055 w 8148320"/>
              <a:gd name="connsiteY49" fmla="*/ 4472094 h 4700693"/>
              <a:gd name="connsiteX50" fmla="*/ 2399456 w 8148320"/>
              <a:gd name="connsiteY50" fmla="*/ 4565227 h 4700693"/>
              <a:gd name="connsiteX51" fmla="*/ 3042921 w 8148320"/>
              <a:gd name="connsiteY51" fmla="*/ 4700693 h 4700693"/>
              <a:gd name="connsiteX52" fmla="*/ 3728722 w 8148320"/>
              <a:gd name="connsiteY52" fmla="*/ 4514427 h 4700693"/>
              <a:gd name="connsiteX53" fmla="*/ 4380655 w 8148320"/>
              <a:gd name="connsiteY53" fmla="*/ 4133427 h 4700693"/>
              <a:gd name="connsiteX54" fmla="*/ 4516122 w 8148320"/>
              <a:gd name="connsiteY54" fmla="*/ 3828628 h 4700693"/>
              <a:gd name="connsiteX55" fmla="*/ 5127413 w 8148320"/>
              <a:gd name="connsiteY55" fmla="*/ 3108960 h 4700693"/>
              <a:gd name="connsiteX56" fmla="*/ 5270500 w 8148320"/>
              <a:gd name="connsiteY56" fmla="*/ 2906607 h 4700693"/>
              <a:gd name="connsiteX57" fmla="*/ 5430520 w 8148320"/>
              <a:gd name="connsiteY57" fmla="*/ 2777067 h 4700693"/>
              <a:gd name="connsiteX58" fmla="*/ 5717540 w 8148320"/>
              <a:gd name="connsiteY58" fmla="*/ 2715260 h 4700693"/>
              <a:gd name="connsiteX59" fmla="*/ 5881793 w 8148320"/>
              <a:gd name="connsiteY59" fmla="*/ 2733887 h 4700693"/>
              <a:gd name="connsiteX60" fmla="*/ 6327986 w 8148320"/>
              <a:gd name="connsiteY60" fmla="*/ 2801621 h 4700693"/>
              <a:gd name="connsiteX61" fmla="*/ 7056967 w 8148320"/>
              <a:gd name="connsiteY61" fmla="*/ 3118274 h 4700693"/>
              <a:gd name="connsiteX62" fmla="*/ 7551420 w 8148320"/>
              <a:gd name="connsiteY62" fmla="*/ 3546687 h 4700693"/>
              <a:gd name="connsiteX63" fmla="*/ 7962053 w 8148320"/>
              <a:gd name="connsiteY63" fmla="*/ 3851487 h 4700693"/>
              <a:gd name="connsiteX64" fmla="*/ 8148320 w 8148320"/>
              <a:gd name="connsiteY64" fmla="*/ 3761741 h 4700693"/>
              <a:gd name="connsiteX65" fmla="*/ 8055185 w 8148320"/>
              <a:gd name="connsiteY65" fmla="*/ 2795694 h 4700693"/>
              <a:gd name="connsiteX66" fmla="*/ 7835054 w 8148320"/>
              <a:gd name="connsiteY66" fmla="*/ 2558626 h 4700693"/>
              <a:gd name="connsiteX67" fmla="*/ 7530254 w 8148320"/>
              <a:gd name="connsiteY67" fmla="*/ 1627294 h 4700693"/>
              <a:gd name="connsiteX68" fmla="*/ 7259320 w 8148320"/>
              <a:gd name="connsiteY68" fmla="*/ 1441027 h 4700693"/>
              <a:gd name="connsiteX69" fmla="*/ 7208522 w 8148320"/>
              <a:gd name="connsiteY69" fmla="*/ 1060027 h 4700693"/>
              <a:gd name="connsiteX70" fmla="*/ 6833447 w 8148320"/>
              <a:gd name="connsiteY70" fmla="*/ 601134 h 4700693"/>
              <a:gd name="connsiteX71" fmla="*/ 6451984 w 8148320"/>
              <a:gd name="connsiteY71" fmla="*/ 306776 h 4700693"/>
              <a:gd name="connsiteX72" fmla="*/ 6370320 w 8148320"/>
              <a:gd name="connsiteY72" fmla="*/ 92287 h 4700693"/>
              <a:gd name="connsiteX73" fmla="*/ 6153186 w 8148320"/>
              <a:gd name="connsiteY73" fmla="*/ 177802 h 4700693"/>
              <a:gd name="connsiteX74" fmla="*/ 6003690 w 8148320"/>
              <a:gd name="connsiteY74" fmla="*/ 270090 h 4700693"/>
              <a:gd name="connsiteX75" fmla="*/ 5868247 w 8148320"/>
              <a:gd name="connsiteY75" fmla="*/ 178647 h 4700693"/>
              <a:gd name="connsiteX76" fmla="*/ 5720080 w 8148320"/>
              <a:gd name="connsiteY76" fmla="*/ 239607 h 4700693"/>
              <a:gd name="connsiteX77" fmla="*/ 5205695 w 8148320"/>
              <a:gd name="connsiteY77" fmla="*/ 704856 h 4700693"/>
              <a:gd name="connsiteX78" fmla="*/ 4730326 w 8148320"/>
              <a:gd name="connsiteY78" fmla="*/ 574040 h 4700693"/>
              <a:gd name="connsiteX79" fmla="*/ 4417060 w 8148320"/>
              <a:gd name="connsiteY79" fmla="*/ 425027 h 4700693"/>
              <a:gd name="connsiteX80" fmla="*/ 4117340 w 8148320"/>
              <a:gd name="connsiteY80" fmla="*/ 483447 h 4700693"/>
              <a:gd name="connsiteX81" fmla="*/ 3704309 w 8148320"/>
              <a:gd name="connsiteY81" fmla="*/ 57154 h 4700693"/>
              <a:gd name="connsiteX82" fmla="*/ 3361393 w 8148320"/>
              <a:gd name="connsiteY82" fmla="*/ 161716 h 4700693"/>
              <a:gd name="connsiteX83" fmla="*/ 3077127 w 8148320"/>
              <a:gd name="connsiteY83" fmla="*/ 199815 h 4700693"/>
              <a:gd name="connsiteX84" fmla="*/ 2913380 w 8148320"/>
              <a:gd name="connsiteY84" fmla="*/ 47414 h 4700693"/>
              <a:gd name="connsiteX85" fmla="*/ 2597573 w 8148320"/>
              <a:gd name="connsiteY85" fmla="*/ 66041 h 4700693"/>
              <a:gd name="connsiteX0" fmla="*/ 2597573 w 8148320"/>
              <a:gd name="connsiteY0" fmla="*/ 66041 h 4700693"/>
              <a:gd name="connsiteX1" fmla="*/ 2355427 w 8148320"/>
              <a:gd name="connsiteY1" fmla="*/ 6774 h 4700693"/>
              <a:gd name="connsiteX2" fmla="*/ 2143760 w 8148320"/>
              <a:gd name="connsiteY2" fmla="*/ 88479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5078 w 8148320"/>
              <a:gd name="connsiteY12" fmla="*/ 2045129 h 4700693"/>
              <a:gd name="connsiteX13" fmla="*/ 41018 w 8148320"/>
              <a:gd name="connsiteY13" fmla="*/ 2249751 h 4700693"/>
              <a:gd name="connsiteX14" fmla="*/ 179225 w 8148320"/>
              <a:gd name="connsiteY14" fmla="*/ 2378499 h 4700693"/>
              <a:gd name="connsiteX15" fmla="*/ 540173 w 8148320"/>
              <a:gd name="connsiteY15" fmla="*/ 1934633 h 4700693"/>
              <a:gd name="connsiteX16" fmla="*/ 620606 w 8148320"/>
              <a:gd name="connsiteY16" fmla="*/ 1888914 h 4700693"/>
              <a:gd name="connsiteX17" fmla="*/ 645160 w 8148320"/>
              <a:gd name="connsiteY17" fmla="*/ 1595120 h 4700693"/>
              <a:gd name="connsiteX18" fmla="*/ 538557 w 8148320"/>
              <a:gd name="connsiteY18" fmla="*/ 1560821 h 4700693"/>
              <a:gd name="connsiteX19" fmla="*/ 364430 w 8148320"/>
              <a:gd name="connsiteY19" fmla="*/ 1552151 h 4700693"/>
              <a:gd name="connsiteX20" fmla="*/ 553722 w 8148320"/>
              <a:gd name="connsiteY20" fmla="*/ 1314027 h 4700693"/>
              <a:gd name="connsiteX21" fmla="*/ 773856 w 8148320"/>
              <a:gd name="connsiteY21" fmla="*/ 1347893 h 4700693"/>
              <a:gd name="connsiteX22" fmla="*/ 1247989 w 8148320"/>
              <a:gd name="connsiteY22" fmla="*/ 1246293 h 4700693"/>
              <a:gd name="connsiteX23" fmla="*/ 1381521 w 8148320"/>
              <a:gd name="connsiteY23" fmla="*/ 986183 h 4700693"/>
              <a:gd name="connsiteX24" fmla="*/ 1586655 w 8148320"/>
              <a:gd name="connsiteY24" fmla="*/ 933027 h 4700693"/>
              <a:gd name="connsiteX25" fmla="*/ 1679789 w 8148320"/>
              <a:gd name="connsiteY25" fmla="*/ 1026160 h 4700693"/>
              <a:gd name="connsiteX26" fmla="*/ 1476593 w 8148320"/>
              <a:gd name="connsiteY26" fmla="*/ 1090951 h 4700693"/>
              <a:gd name="connsiteX27" fmla="*/ 1366522 w 8148320"/>
              <a:gd name="connsiteY27" fmla="*/ 1280161 h 4700693"/>
              <a:gd name="connsiteX28" fmla="*/ 1295957 w 8148320"/>
              <a:gd name="connsiteY28" fmla="*/ 1376682 h 4700693"/>
              <a:gd name="connsiteX29" fmla="*/ 883922 w 8148320"/>
              <a:gd name="connsiteY29" fmla="*/ 1593427 h 4700693"/>
              <a:gd name="connsiteX30" fmla="*/ 782322 w 8148320"/>
              <a:gd name="connsiteY30" fmla="*/ 1822027 h 4700693"/>
              <a:gd name="connsiteX31" fmla="*/ 926254 w 8148320"/>
              <a:gd name="connsiteY31" fmla="*/ 2067561 h 4700693"/>
              <a:gd name="connsiteX32" fmla="*/ 756922 w 8148320"/>
              <a:gd name="connsiteY32" fmla="*/ 2262293 h 4700693"/>
              <a:gd name="connsiteX33" fmla="*/ 612989 w 8148320"/>
              <a:gd name="connsiteY33" fmla="*/ 2270760 h 4700693"/>
              <a:gd name="connsiteX34" fmla="*/ 519855 w 8148320"/>
              <a:gd name="connsiteY34" fmla="*/ 2575560 h 4700693"/>
              <a:gd name="connsiteX35" fmla="*/ 392856 w 8148320"/>
              <a:gd name="connsiteY35" fmla="*/ 2719494 h 4700693"/>
              <a:gd name="connsiteX36" fmla="*/ 528322 w 8148320"/>
              <a:gd name="connsiteY36" fmla="*/ 2778761 h 4700693"/>
              <a:gd name="connsiteX37" fmla="*/ 401322 w 8148320"/>
              <a:gd name="connsiteY37" fmla="*/ 2973493 h 4700693"/>
              <a:gd name="connsiteX38" fmla="*/ 655322 w 8148320"/>
              <a:gd name="connsiteY38" fmla="*/ 3388360 h 4700693"/>
              <a:gd name="connsiteX39" fmla="*/ 816188 w 8148320"/>
              <a:gd name="connsiteY39" fmla="*/ 3456094 h 4700693"/>
              <a:gd name="connsiteX40" fmla="*/ 1087122 w 8148320"/>
              <a:gd name="connsiteY40" fmla="*/ 3659294 h 4700693"/>
              <a:gd name="connsiteX41" fmla="*/ 985521 w 8148320"/>
              <a:gd name="connsiteY41" fmla="*/ 4133428 h 4700693"/>
              <a:gd name="connsiteX42" fmla="*/ 1137922 w 8148320"/>
              <a:gd name="connsiteY42" fmla="*/ 4531360 h 4700693"/>
              <a:gd name="connsiteX43" fmla="*/ 1298789 w 8148320"/>
              <a:gd name="connsiteY43" fmla="*/ 4268894 h 4700693"/>
              <a:gd name="connsiteX44" fmla="*/ 1476588 w 8148320"/>
              <a:gd name="connsiteY44" fmla="*/ 4412827 h 4700693"/>
              <a:gd name="connsiteX45" fmla="*/ 1510455 w 8148320"/>
              <a:gd name="connsiteY45" fmla="*/ 4218094 h 4700693"/>
              <a:gd name="connsiteX46" fmla="*/ 1612055 w 8148320"/>
              <a:gd name="connsiteY46" fmla="*/ 4251960 h 4700693"/>
              <a:gd name="connsiteX47" fmla="*/ 1722122 w 8148320"/>
              <a:gd name="connsiteY47" fmla="*/ 4624494 h 4700693"/>
              <a:gd name="connsiteX48" fmla="*/ 2043856 w 8148320"/>
              <a:gd name="connsiteY48" fmla="*/ 4582160 h 4700693"/>
              <a:gd name="connsiteX49" fmla="*/ 2120055 w 8148320"/>
              <a:gd name="connsiteY49" fmla="*/ 4472094 h 4700693"/>
              <a:gd name="connsiteX50" fmla="*/ 2399456 w 8148320"/>
              <a:gd name="connsiteY50" fmla="*/ 4565227 h 4700693"/>
              <a:gd name="connsiteX51" fmla="*/ 3042921 w 8148320"/>
              <a:gd name="connsiteY51" fmla="*/ 4700693 h 4700693"/>
              <a:gd name="connsiteX52" fmla="*/ 3728722 w 8148320"/>
              <a:gd name="connsiteY52" fmla="*/ 4514427 h 4700693"/>
              <a:gd name="connsiteX53" fmla="*/ 4380655 w 8148320"/>
              <a:gd name="connsiteY53" fmla="*/ 4133427 h 4700693"/>
              <a:gd name="connsiteX54" fmla="*/ 4516122 w 8148320"/>
              <a:gd name="connsiteY54" fmla="*/ 3828628 h 4700693"/>
              <a:gd name="connsiteX55" fmla="*/ 5127413 w 8148320"/>
              <a:gd name="connsiteY55" fmla="*/ 3108960 h 4700693"/>
              <a:gd name="connsiteX56" fmla="*/ 5270500 w 8148320"/>
              <a:gd name="connsiteY56" fmla="*/ 2906607 h 4700693"/>
              <a:gd name="connsiteX57" fmla="*/ 5430520 w 8148320"/>
              <a:gd name="connsiteY57" fmla="*/ 2777067 h 4700693"/>
              <a:gd name="connsiteX58" fmla="*/ 5717540 w 8148320"/>
              <a:gd name="connsiteY58" fmla="*/ 2715260 h 4700693"/>
              <a:gd name="connsiteX59" fmla="*/ 5881793 w 8148320"/>
              <a:gd name="connsiteY59" fmla="*/ 2733887 h 4700693"/>
              <a:gd name="connsiteX60" fmla="*/ 6327986 w 8148320"/>
              <a:gd name="connsiteY60" fmla="*/ 2801621 h 4700693"/>
              <a:gd name="connsiteX61" fmla="*/ 7056967 w 8148320"/>
              <a:gd name="connsiteY61" fmla="*/ 3118274 h 4700693"/>
              <a:gd name="connsiteX62" fmla="*/ 7551420 w 8148320"/>
              <a:gd name="connsiteY62" fmla="*/ 3546687 h 4700693"/>
              <a:gd name="connsiteX63" fmla="*/ 7962053 w 8148320"/>
              <a:gd name="connsiteY63" fmla="*/ 3851487 h 4700693"/>
              <a:gd name="connsiteX64" fmla="*/ 8148320 w 8148320"/>
              <a:gd name="connsiteY64" fmla="*/ 3761741 h 4700693"/>
              <a:gd name="connsiteX65" fmla="*/ 8055185 w 8148320"/>
              <a:gd name="connsiteY65" fmla="*/ 2795694 h 4700693"/>
              <a:gd name="connsiteX66" fmla="*/ 7835054 w 8148320"/>
              <a:gd name="connsiteY66" fmla="*/ 2558626 h 4700693"/>
              <a:gd name="connsiteX67" fmla="*/ 7530254 w 8148320"/>
              <a:gd name="connsiteY67" fmla="*/ 1627294 h 4700693"/>
              <a:gd name="connsiteX68" fmla="*/ 7259320 w 8148320"/>
              <a:gd name="connsiteY68" fmla="*/ 1441027 h 4700693"/>
              <a:gd name="connsiteX69" fmla="*/ 7208522 w 8148320"/>
              <a:gd name="connsiteY69" fmla="*/ 1060027 h 4700693"/>
              <a:gd name="connsiteX70" fmla="*/ 6833447 w 8148320"/>
              <a:gd name="connsiteY70" fmla="*/ 601134 h 4700693"/>
              <a:gd name="connsiteX71" fmla="*/ 6451984 w 8148320"/>
              <a:gd name="connsiteY71" fmla="*/ 306776 h 4700693"/>
              <a:gd name="connsiteX72" fmla="*/ 6370320 w 8148320"/>
              <a:gd name="connsiteY72" fmla="*/ 92287 h 4700693"/>
              <a:gd name="connsiteX73" fmla="*/ 6153186 w 8148320"/>
              <a:gd name="connsiteY73" fmla="*/ 177802 h 4700693"/>
              <a:gd name="connsiteX74" fmla="*/ 6003690 w 8148320"/>
              <a:gd name="connsiteY74" fmla="*/ 270090 h 4700693"/>
              <a:gd name="connsiteX75" fmla="*/ 5868247 w 8148320"/>
              <a:gd name="connsiteY75" fmla="*/ 178647 h 4700693"/>
              <a:gd name="connsiteX76" fmla="*/ 5720080 w 8148320"/>
              <a:gd name="connsiteY76" fmla="*/ 239607 h 4700693"/>
              <a:gd name="connsiteX77" fmla="*/ 5205695 w 8148320"/>
              <a:gd name="connsiteY77" fmla="*/ 704856 h 4700693"/>
              <a:gd name="connsiteX78" fmla="*/ 4730326 w 8148320"/>
              <a:gd name="connsiteY78" fmla="*/ 574040 h 4700693"/>
              <a:gd name="connsiteX79" fmla="*/ 4417060 w 8148320"/>
              <a:gd name="connsiteY79" fmla="*/ 425027 h 4700693"/>
              <a:gd name="connsiteX80" fmla="*/ 4117340 w 8148320"/>
              <a:gd name="connsiteY80" fmla="*/ 483447 h 4700693"/>
              <a:gd name="connsiteX81" fmla="*/ 3704309 w 8148320"/>
              <a:gd name="connsiteY81" fmla="*/ 57154 h 4700693"/>
              <a:gd name="connsiteX82" fmla="*/ 3361393 w 8148320"/>
              <a:gd name="connsiteY82" fmla="*/ 161716 h 4700693"/>
              <a:gd name="connsiteX83" fmla="*/ 3077127 w 8148320"/>
              <a:gd name="connsiteY83" fmla="*/ 199815 h 4700693"/>
              <a:gd name="connsiteX84" fmla="*/ 2913380 w 8148320"/>
              <a:gd name="connsiteY84" fmla="*/ 47414 h 4700693"/>
              <a:gd name="connsiteX85" fmla="*/ 2597573 w 8148320"/>
              <a:gd name="connsiteY85" fmla="*/ 66041 h 4700693"/>
              <a:gd name="connsiteX0" fmla="*/ 2597573 w 8148320"/>
              <a:gd name="connsiteY0" fmla="*/ 66041 h 4700693"/>
              <a:gd name="connsiteX1" fmla="*/ 2355427 w 8148320"/>
              <a:gd name="connsiteY1" fmla="*/ 6774 h 4700693"/>
              <a:gd name="connsiteX2" fmla="*/ 2143760 w 8148320"/>
              <a:gd name="connsiteY2" fmla="*/ 88479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5078 w 8148320"/>
              <a:gd name="connsiteY12" fmla="*/ 2045129 h 4700693"/>
              <a:gd name="connsiteX13" fmla="*/ 41018 w 8148320"/>
              <a:gd name="connsiteY13" fmla="*/ 2249751 h 4700693"/>
              <a:gd name="connsiteX14" fmla="*/ 179225 w 8148320"/>
              <a:gd name="connsiteY14" fmla="*/ 2378499 h 4700693"/>
              <a:gd name="connsiteX15" fmla="*/ 540173 w 8148320"/>
              <a:gd name="connsiteY15" fmla="*/ 1934633 h 4700693"/>
              <a:gd name="connsiteX16" fmla="*/ 620606 w 8148320"/>
              <a:gd name="connsiteY16" fmla="*/ 1888914 h 4700693"/>
              <a:gd name="connsiteX17" fmla="*/ 645160 w 8148320"/>
              <a:gd name="connsiteY17" fmla="*/ 1595120 h 4700693"/>
              <a:gd name="connsiteX18" fmla="*/ 478345 w 8148320"/>
              <a:gd name="connsiteY18" fmla="*/ 1611617 h 4700693"/>
              <a:gd name="connsiteX19" fmla="*/ 364430 w 8148320"/>
              <a:gd name="connsiteY19" fmla="*/ 1552151 h 4700693"/>
              <a:gd name="connsiteX20" fmla="*/ 553722 w 8148320"/>
              <a:gd name="connsiteY20" fmla="*/ 1314027 h 4700693"/>
              <a:gd name="connsiteX21" fmla="*/ 773856 w 8148320"/>
              <a:gd name="connsiteY21" fmla="*/ 1347893 h 4700693"/>
              <a:gd name="connsiteX22" fmla="*/ 1247989 w 8148320"/>
              <a:gd name="connsiteY22" fmla="*/ 1246293 h 4700693"/>
              <a:gd name="connsiteX23" fmla="*/ 1381521 w 8148320"/>
              <a:gd name="connsiteY23" fmla="*/ 986183 h 4700693"/>
              <a:gd name="connsiteX24" fmla="*/ 1586655 w 8148320"/>
              <a:gd name="connsiteY24" fmla="*/ 933027 h 4700693"/>
              <a:gd name="connsiteX25" fmla="*/ 1679789 w 8148320"/>
              <a:gd name="connsiteY25" fmla="*/ 1026160 h 4700693"/>
              <a:gd name="connsiteX26" fmla="*/ 1476593 w 8148320"/>
              <a:gd name="connsiteY26" fmla="*/ 1090951 h 4700693"/>
              <a:gd name="connsiteX27" fmla="*/ 1366522 w 8148320"/>
              <a:gd name="connsiteY27" fmla="*/ 1280161 h 4700693"/>
              <a:gd name="connsiteX28" fmla="*/ 1295957 w 8148320"/>
              <a:gd name="connsiteY28" fmla="*/ 1376682 h 4700693"/>
              <a:gd name="connsiteX29" fmla="*/ 883922 w 8148320"/>
              <a:gd name="connsiteY29" fmla="*/ 1593427 h 4700693"/>
              <a:gd name="connsiteX30" fmla="*/ 782322 w 8148320"/>
              <a:gd name="connsiteY30" fmla="*/ 1822027 h 4700693"/>
              <a:gd name="connsiteX31" fmla="*/ 926254 w 8148320"/>
              <a:gd name="connsiteY31" fmla="*/ 2067561 h 4700693"/>
              <a:gd name="connsiteX32" fmla="*/ 756922 w 8148320"/>
              <a:gd name="connsiteY32" fmla="*/ 2262293 h 4700693"/>
              <a:gd name="connsiteX33" fmla="*/ 612989 w 8148320"/>
              <a:gd name="connsiteY33" fmla="*/ 2270760 h 4700693"/>
              <a:gd name="connsiteX34" fmla="*/ 519855 w 8148320"/>
              <a:gd name="connsiteY34" fmla="*/ 2575560 h 4700693"/>
              <a:gd name="connsiteX35" fmla="*/ 392856 w 8148320"/>
              <a:gd name="connsiteY35" fmla="*/ 2719494 h 4700693"/>
              <a:gd name="connsiteX36" fmla="*/ 528322 w 8148320"/>
              <a:gd name="connsiteY36" fmla="*/ 2778761 h 4700693"/>
              <a:gd name="connsiteX37" fmla="*/ 401322 w 8148320"/>
              <a:gd name="connsiteY37" fmla="*/ 2973493 h 4700693"/>
              <a:gd name="connsiteX38" fmla="*/ 655322 w 8148320"/>
              <a:gd name="connsiteY38" fmla="*/ 3388360 h 4700693"/>
              <a:gd name="connsiteX39" fmla="*/ 816188 w 8148320"/>
              <a:gd name="connsiteY39" fmla="*/ 3456094 h 4700693"/>
              <a:gd name="connsiteX40" fmla="*/ 1087122 w 8148320"/>
              <a:gd name="connsiteY40" fmla="*/ 3659294 h 4700693"/>
              <a:gd name="connsiteX41" fmla="*/ 985521 w 8148320"/>
              <a:gd name="connsiteY41" fmla="*/ 4133428 h 4700693"/>
              <a:gd name="connsiteX42" fmla="*/ 1137922 w 8148320"/>
              <a:gd name="connsiteY42" fmla="*/ 4531360 h 4700693"/>
              <a:gd name="connsiteX43" fmla="*/ 1298789 w 8148320"/>
              <a:gd name="connsiteY43" fmla="*/ 4268894 h 4700693"/>
              <a:gd name="connsiteX44" fmla="*/ 1476588 w 8148320"/>
              <a:gd name="connsiteY44" fmla="*/ 4412827 h 4700693"/>
              <a:gd name="connsiteX45" fmla="*/ 1510455 w 8148320"/>
              <a:gd name="connsiteY45" fmla="*/ 4218094 h 4700693"/>
              <a:gd name="connsiteX46" fmla="*/ 1612055 w 8148320"/>
              <a:gd name="connsiteY46" fmla="*/ 4251960 h 4700693"/>
              <a:gd name="connsiteX47" fmla="*/ 1722122 w 8148320"/>
              <a:gd name="connsiteY47" fmla="*/ 4624494 h 4700693"/>
              <a:gd name="connsiteX48" fmla="*/ 2043856 w 8148320"/>
              <a:gd name="connsiteY48" fmla="*/ 4582160 h 4700693"/>
              <a:gd name="connsiteX49" fmla="*/ 2120055 w 8148320"/>
              <a:gd name="connsiteY49" fmla="*/ 4472094 h 4700693"/>
              <a:gd name="connsiteX50" fmla="*/ 2399456 w 8148320"/>
              <a:gd name="connsiteY50" fmla="*/ 4565227 h 4700693"/>
              <a:gd name="connsiteX51" fmla="*/ 3042921 w 8148320"/>
              <a:gd name="connsiteY51" fmla="*/ 4700693 h 4700693"/>
              <a:gd name="connsiteX52" fmla="*/ 3728722 w 8148320"/>
              <a:gd name="connsiteY52" fmla="*/ 4514427 h 4700693"/>
              <a:gd name="connsiteX53" fmla="*/ 4380655 w 8148320"/>
              <a:gd name="connsiteY53" fmla="*/ 4133427 h 4700693"/>
              <a:gd name="connsiteX54" fmla="*/ 4516122 w 8148320"/>
              <a:gd name="connsiteY54" fmla="*/ 3828628 h 4700693"/>
              <a:gd name="connsiteX55" fmla="*/ 5127413 w 8148320"/>
              <a:gd name="connsiteY55" fmla="*/ 3108960 h 4700693"/>
              <a:gd name="connsiteX56" fmla="*/ 5270500 w 8148320"/>
              <a:gd name="connsiteY56" fmla="*/ 2906607 h 4700693"/>
              <a:gd name="connsiteX57" fmla="*/ 5430520 w 8148320"/>
              <a:gd name="connsiteY57" fmla="*/ 2777067 h 4700693"/>
              <a:gd name="connsiteX58" fmla="*/ 5717540 w 8148320"/>
              <a:gd name="connsiteY58" fmla="*/ 2715260 h 4700693"/>
              <a:gd name="connsiteX59" fmla="*/ 5881793 w 8148320"/>
              <a:gd name="connsiteY59" fmla="*/ 2733887 h 4700693"/>
              <a:gd name="connsiteX60" fmla="*/ 6327986 w 8148320"/>
              <a:gd name="connsiteY60" fmla="*/ 2801621 h 4700693"/>
              <a:gd name="connsiteX61" fmla="*/ 7056967 w 8148320"/>
              <a:gd name="connsiteY61" fmla="*/ 3118274 h 4700693"/>
              <a:gd name="connsiteX62" fmla="*/ 7551420 w 8148320"/>
              <a:gd name="connsiteY62" fmla="*/ 3546687 h 4700693"/>
              <a:gd name="connsiteX63" fmla="*/ 7962053 w 8148320"/>
              <a:gd name="connsiteY63" fmla="*/ 3851487 h 4700693"/>
              <a:gd name="connsiteX64" fmla="*/ 8148320 w 8148320"/>
              <a:gd name="connsiteY64" fmla="*/ 3761741 h 4700693"/>
              <a:gd name="connsiteX65" fmla="*/ 8055185 w 8148320"/>
              <a:gd name="connsiteY65" fmla="*/ 2795694 h 4700693"/>
              <a:gd name="connsiteX66" fmla="*/ 7835054 w 8148320"/>
              <a:gd name="connsiteY66" fmla="*/ 2558626 h 4700693"/>
              <a:gd name="connsiteX67" fmla="*/ 7530254 w 8148320"/>
              <a:gd name="connsiteY67" fmla="*/ 1627294 h 4700693"/>
              <a:gd name="connsiteX68" fmla="*/ 7259320 w 8148320"/>
              <a:gd name="connsiteY68" fmla="*/ 1441027 h 4700693"/>
              <a:gd name="connsiteX69" fmla="*/ 7208522 w 8148320"/>
              <a:gd name="connsiteY69" fmla="*/ 1060027 h 4700693"/>
              <a:gd name="connsiteX70" fmla="*/ 6833447 w 8148320"/>
              <a:gd name="connsiteY70" fmla="*/ 601134 h 4700693"/>
              <a:gd name="connsiteX71" fmla="*/ 6451984 w 8148320"/>
              <a:gd name="connsiteY71" fmla="*/ 306776 h 4700693"/>
              <a:gd name="connsiteX72" fmla="*/ 6370320 w 8148320"/>
              <a:gd name="connsiteY72" fmla="*/ 92287 h 4700693"/>
              <a:gd name="connsiteX73" fmla="*/ 6153186 w 8148320"/>
              <a:gd name="connsiteY73" fmla="*/ 177802 h 4700693"/>
              <a:gd name="connsiteX74" fmla="*/ 6003690 w 8148320"/>
              <a:gd name="connsiteY74" fmla="*/ 270090 h 4700693"/>
              <a:gd name="connsiteX75" fmla="*/ 5868247 w 8148320"/>
              <a:gd name="connsiteY75" fmla="*/ 178647 h 4700693"/>
              <a:gd name="connsiteX76" fmla="*/ 5720080 w 8148320"/>
              <a:gd name="connsiteY76" fmla="*/ 239607 h 4700693"/>
              <a:gd name="connsiteX77" fmla="*/ 5205695 w 8148320"/>
              <a:gd name="connsiteY77" fmla="*/ 704856 h 4700693"/>
              <a:gd name="connsiteX78" fmla="*/ 4730326 w 8148320"/>
              <a:gd name="connsiteY78" fmla="*/ 574040 h 4700693"/>
              <a:gd name="connsiteX79" fmla="*/ 4417060 w 8148320"/>
              <a:gd name="connsiteY79" fmla="*/ 425027 h 4700693"/>
              <a:gd name="connsiteX80" fmla="*/ 4117340 w 8148320"/>
              <a:gd name="connsiteY80" fmla="*/ 483447 h 4700693"/>
              <a:gd name="connsiteX81" fmla="*/ 3704309 w 8148320"/>
              <a:gd name="connsiteY81" fmla="*/ 57154 h 4700693"/>
              <a:gd name="connsiteX82" fmla="*/ 3361393 w 8148320"/>
              <a:gd name="connsiteY82" fmla="*/ 161716 h 4700693"/>
              <a:gd name="connsiteX83" fmla="*/ 3077127 w 8148320"/>
              <a:gd name="connsiteY83" fmla="*/ 199815 h 4700693"/>
              <a:gd name="connsiteX84" fmla="*/ 2913380 w 8148320"/>
              <a:gd name="connsiteY84" fmla="*/ 47414 h 4700693"/>
              <a:gd name="connsiteX85" fmla="*/ 2597573 w 8148320"/>
              <a:gd name="connsiteY85" fmla="*/ 66041 h 4700693"/>
              <a:gd name="connsiteX0" fmla="*/ 2597573 w 8148320"/>
              <a:gd name="connsiteY0" fmla="*/ 66041 h 4700693"/>
              <a:gd name="connsiteX1" fmla="*/ 2355427 w 8148320"/>
              <a:gd name="connsiteY1" fmla="*/ 6774 h 4700693"/>
              <a:gd name="connsiteX2" fmla="*/ 2143760 w 8148320"/>
              <a:gd name="connsiteY2" fmla="*/ 88479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5078 w 8148320"/>
              <a:gd name="connsiteY12" fmla="*/ 2045129 h 4700693"/>
              <a:gd name="connsiteX13" fmla="*/ 41018 w 8148320"/>
              <a:gd name="connsiteY13" fmla="*/ 2249751 h 4700693"/>
              <a:gd name="connsiteX14" fmla="*/ 179225 w 8148320"/>
              <a:gd name="connsiteY14" fmla="*/ 2378499 h 4700693"/>
              <a:gd name="connsiteX15" fmla="*/ 540173 w 8148320"/>
              <a:gd name="connsiteY15" fmla="*/ 1934633 h 4700693"/>
              <a:gd name="connsiteX16" fmla="*/ 620606 w 8148320"/>
              <a:gd name="connsiteY16" fmla="*/ 1888914 h 4700693"/>
              <a:gd name="connsiteX17" fmla="*/ 645160 w 8148320"/>
              <a:gd name="connsiteY17" fmla="*/ 1595120 h 4700693"/>
              <a:gd name="connsiteX18" fmla="*/ 478345 w 8148320"/>
              <a:gd name="connsiteY18" fmla="*/ 1611617 h 4700693"/>
              <a:gd name="connsiteX19" fmla="*/ 364430 w 8148320"/>
              <a:gd name="connsiteY19" fmla="*/ 1552151 h 4700693"/>
              <a:gd name="connsiteX20" fmla="*/ 553722 w 8148320"/>
              <a:gd name="connsiteY20" fmla="*/ 1314027 h 4700693"/>
              <a:gd name="connsiteX21" fmla="*/ 773856 w 8148320"/>
              <a:gd name="connsiteY21" fmla="*/ 1347893 h 4700693"/>
              <a:gd name="connsiteX22" fmla="*/ 1247989 w 8148320"/>
              <a:gd name="connsiteY22" fmla="*/ 1246293 h 4700693"/>
              <a:gd name="connsiteX23" fmla="*/ 1381521 w 8148320"/>
              <a:gd name="connsiteY23" fmla="*/ 986183 h 4700693"/>
              <a:gd name="connsiteX24" fmla="*/ 1586655 w 8148320"/>
              <a:gd name="connsiteY24" fmla="*/ 933027 h 4700693"/>
              <a:gd name="connsiteX25" fmla="*/ 1679789 w 8148320"/>
              <a:gd name="connsiteY25" fmla="*/ 1026160 h 4700693"/>
              <a:gd name="connsiteX26" fmla="*/ 1476593 w 8148320"/>
              <a:gd name="connsiteY26" fmla="*/ 1090951 h 4700693"/>
              <a:gd name="connsiteX27" fmla="*/ 1366522 w 8148320"/>
              <a:gd name="connsiteY27" fmla="*/ 1280161 h 4700693"/>
              <a:gd name="connsiteX28" fmla="*/ 1295957 w 8148320"/>
              <a:gd name="connsiteY28" fmla="*/ 1376682 h 4700693"/>
              <a:gd name="connsiteX29" fmla="*/ 883922 w 8148320"/>
              <a:gd name="connsiteY29" fmla="*/ 1593427 h 4700693"/>
              <a:gd name="connsiteX30" fmla="*/ 782322 w 8148320"/>
              <a:gd name="connsiteY30" fmla="*/ 1822027 h 4700693"/>
              <a:gd name="connsiteX31" fmla="*/ 926254 w 8148320"/>
              <a:gd name="connsiteY31" fmla="*/ 2067561 h 4700693"/>
              <a:gd name="connsiteX32" fmla="*/ 756922 w 8148320"/>
              <a:gd name="connsiteY32" fmla="*/ 2262293 h 4700693"/>
              <a:gd name="connsiteX33" fmla="*/ 612989 w 8148320"/>
              <a:gd name="connsiteY33" fmla="*/ 2270760 h 4700693"/>
              <a:gd name="connsiteX34" fmla="*/ 519855 w 8148320"/>
              <a:gd name="connsiteY34" fmla="*/ 2575560 h 4700693"/>
              <a:gd name="connsiteX35" fmla="*/ 392856 w 8148320"/>
              <a:gd name="connsiteY35" fmla="*/ 2719494 h 4700693"/>
              <a:gd name="connsiteX36" fmla="*/ 528322 w 8148320"/>
              <a:gd name="connsiteY36" fmla="*/ 2778761 h 4700693"/>
              <a:gd name="connsiteX37" fmla="*/ 401322 w 8148320"/>
              <a:gd name="connsiteY37" fmla="*/ 2973493 h 4700693"/>
              <a:gd name="connsiteX38" fmla="*/ 655322 w 8148320"/>
              <a:gd name="connsiteY38" fmla="*/ 3388360 h 4700693"/>
              <a:gd name="connsiteX39" fmla="*/ 816188 w 8148320"/>
              <a:gd name="connsiteY39" fmla="*/ 3456094 h 4700693"/>
              <a:gd name="connsiteX40" fmla="*/ 1087122 w 8148320"/>
              <a:gd name="connsiteY40" fmla="*/ 3659294 h 4700693"/>
              <a:gd name="connsiteX41" fmla="*/ 985521 w 8148320"/>
              <a:gd name="connsiteY41" fmla="*/ 4133428 h 4700693"/>
              <a:gd name="connsiteX42" fmla="*/ 1137922 w 8148320"/>
              <a:gd name="connsiteY42" fmla="*/ 4531360 h 4700693"/>
              <a:gd name="connsiteX43" fmla="*/ 1298789 w 8148320"/>
              <a:gd name="connsiteY43" fmla="*/ 4268894 h 4700693"/>
              <a:gd name="connsiteX44" fmla="*/ 1476588 w 8148320"/>
              <a:gd name="connsiteY44" fmla="*/ 4412827 h 4700693"/>
              <a:gd name="connsiteX45" fmla="*/ 1510455 w 8148320"/>
              <a:gd name="connsiteY45" fmla="*/ 4218094 h 4700693"/>
              <a:gd name="connsiteX46" fmla="*/ 1612055 w 8148320"/>
              <a:gd name="connsiteY46" fmla="*/ 4251960 h 4700693"/>
              <a:gd name="connsiteX47" fmla="*/ 1722122 w 8148320"/>
              <a:gd name="connsiteY47" fmla="*/ 4624494 h 4700693"/>
              <a:gd name="connsiteX48" fmla="*/ 2043856 w 8148320"/>
              <a:gd name="connsiteY48" fmla="*/ 4582160 h 4700693"/>
              <a:gd name="connsiteX49" fmla="*/ 2120055 w 8148320"/>
              <a:gd name="connsiteY49" fmla="*/ 4472094 h 4700693"/>
              <a:gd name="connsiteX50" fmla="*/ 2399456 w 8148320"/>
              <a:gd name="connsiteY50" fmla="*/ 4565227 h 4700693"/>
              <a:gd name="connsiteX51" fmla="*/ 3042921 w 8148320"/>
              <a:gd name="connsiteY51" fmla="*/ 4700693 h 4700693"/>
              <a:gd name="connsiteX52" fmla="*/ 3728722 w 8148320"/>
              <a:gd name="connsiteY52" fmla="*/ 4514427 h 4700693"/>
              <a:gd name="connsiteX53" fmla="*/ 4380655 w 8148320"/>
              <a:gd name="connsiteY53" fmla="*/ 4133427 h 4700693"/>
              <a:gd name="connsiteX54" fmla="*/ 4516122 w 8148320"/>
              <a:gd name="connsiteY54" fmla="*/ 3828628 h 4700693"/>
              <a:gd name="connsiteX55" fmla="*/ 5127413 w 8148320"/>
              <a:gd name="connsiteY55" fmla="*/ 3108960 h 4700693"/>
              <a:gd name="connsiteX56" fmla="*/ 5270500 w 8148320"/>
              <a:gd name="connsiteY56" fmla="*/ 2906607 h 4700693"/>
              <a:gd name="connsiteX57" fmla="*/ 5430520 w 8148320"/>
              <a:gd name="connsiteY57" fmla="*/ 2777067 h 4700693"/>
              <a:gd name="connsiteX58" fmla="*/ 5717540 w 8148320"/>
              <a:gd name="connsiteY58" fmla="*/ 2715260 h 4700693"/>
              <a:gd name="connsiteX59" fmla="*/ 5881793 w 8148320"/>
              <a:gd name="connsiteY59" fmla="*/ 2733887 h 4700693"/>
              <a:gd name="connsiteX60" fmla="*/ 6327986 w 8148320"/>
              <a:gd name="connsiteY60" fmla="*/ 2801621 h 4700693"/>
              <a:gd name="connsiteX61" fmla="*/ 7056967 w 8148320"/>
              <a:gd name="connsiteY61" fmla="*/ 3118274 h 4700693"/>
              <a:gd name="connsiteX62" fmla="*/ 7551420 w 8148320"/>
              <a:gd name="connsiteY62" fmla="*/ 3546687 h 4700693"/>
              <a:gd name="connsiteX63" fmla="*/ 7962053 w 8148320"/>
              <a:gd name="connsiteY63" fmla="*/ 3851487 h 4700693"/>
              <a:gd name="connsiteX64" fmla="*/ 8148320 w 8148320"/>
              <a:gd name="connsiteY64" fmla="*/ 3761741 h 4700693"/>
              <a:gd name="connsiteX65" fmla="*/ 8055185 w 8148320"/>
              <a:gd name="connsiteY65" fmla="*/ 2795694 h 4700693"/>
              <a:gd name="connsiteX66" fmla="*/ 7835054 w 8148320"/>
              <a:gd name="connsiteY66" fmla="*/ 2558626 h 4700693"/>
              <a:gd name="connsiteX67" fmla="*/ 7530254 w 8148320"/>
              <a:gd name="connsiteY67" fmla="*/ 1627294 h 4700693"/>
              <a:gd name="connsiteX68" fmla="*/ 7259320 w 8148320"/>
              <a:gd name="connsiteY68" fmla="*/ 1441027 h 4700693"/>
              <a:gd name="connsiteX69" fmla="*/ 7208522 w 8148320"/>
              <a:gd name="connsiteY69" fmla="*/ 1060027 h 4700693"/>
              <a:gd name="connsiteX70" fmla="*/ 6833447 w 8148320"/>
              <a:gd name="connsiteY70" fmla="*/ 601134 h 4700693"/>
              <a:gd name="connsiteX71" fmla="*/ 6451984 w 8148320"/>
              <a:gd name="connsiteY71" fmla="*/ 306776 h 4700693"/>
              <a:gd name="connsiteX72" fmla="*/ 6370320 w 8148320"/>
              <a:gd name="connsiteY72" fmla="*/ 92287 h 4700693"/>
              <a:gd name="connsiteX73" fmla="*/ 6153186 w 8148320"/>
              <a:gd name="connsiteY73" fmla="*/ 177802 h 4700693"/>
              <a:gd name="connsiteX74" fmla="*/ 6003690 w 8148320"/>
              <a:gd name="connsiteY74" fmla="*/ 270090 h 4700693"/>
              <a:gd name="connsiteX75" fmla="*/ 5868247 w 8148320"/>
              <a:gd name="connsiteY75" fmla="*/ 178647 h 4700693"/>
              <a:gd name="connsiteX76" fmla="*/ 5720080 w 8148320"/>
              <a:gd name="connsiteY76" fmla="*/ 239607 h 4700693"/>
              <a:gd name="connsiteX77" fmla="*/ 5205695 w 8148320"/>
              <a:gd name="connsiteY77" fmla="*/ 704856 h 4700693"/>
              <a:gd name="connsiteX78" fmla="*/ 4730326 w 8148320"/>
              <a:gd name="connsiteY78" fmla="*/ 574040 h 4700693"/>
              <a:gd name="connsiteX79" fmla="*/ 4417060 w 8148320"/>
              <a:gd name="connsiteY79" fmla="*/ 425027 h 4700693"/>
              <a:gd name="connsiteX80" fmla="*/ 4117340 w 8148320"/>
              <a:gd name="connsiteY80" fmla="*/ 483447 h 4700693"/>
              <a:gd name="connsiteX81" fmla="*/ 3704309 w 8148320"/>
              <a:gd name="connsiteY81" fmla="*/ 57154 h 4700693"/>
              <a:gd name="connsiteX82" fmla="*/ 3361393 w 8148320"/>
              <a:gd name="connsiteY82" fmla="*/ 161716 h 4700693"/>
              <a:gd name="connsiteX83" fmla="*/ 3077127 w 8148320"/>
              <a:gd name="connsiteY83" fmla="*/ 199815 h 4700693"/>
              <a:gd name="connsiteX84" fmla="*/ 2913380 w 8148320"/>
              <a:gd name="connsiteY84" fmla="*/ 47414 h 4700693"/>
              <a:gd name="connsiteX85" fmla="*/ 2597573 w 8148320"/>
              <a:gd name="connsiteY85" fmla="*/ 66041 h 4700693"/>
              <a:gd name="connsiteX0" fmla="*/ 2597573 w 8148320"/>
              <a:gd name="connsiteY0" fmla="*/ 66041 h 4700693"/>
              <a:gd name="connsiteX1" fmla="*/ 2355427 w 8148320"/>
              <a:gd name="connsiteY1" fmla="*/ 6774 h 4700693"/>
              <a:gd name="connsiteX2" fmla="*/ 2143760 w 8148320"/>
              <a:gd name="connsiteY2" fmla="*/ 88479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5078 w 8148320"/>
              <a:gd name="connsiteY12" fmla="*/ 2045129 h 4700693"/>
              <a:gd name="connsiteX13" fmla="*/ 41018 w 8148320"/>
              <a:gd name="connsiteY13" fmla="*/ 2249751 h 4700693"/>
              <a:gd name="connsiteX14" fmla="*/ 179225 w 8148320"/>
              <a:gd name="connsiteY14" fmla="*/ 2378499 h 4700693"/>
              <a:gd name="connsiteX15" fmla="*/ 540173 w 8148320"/>
              <a:gd name="connsiteY15" fmla="*/ 1934633 h 4700693"/>
              <a:gd name="connsiteX16" fmla="*/ 620606 w 8148320"/>
              <a:gd name="connsiteY16" fmla="*/ 1888914 h 4700693"/>
              <a:gd name="connsiteX17" fmla="*/ 645160 w 8148320"/>
              <a:gd name="connsiteY17" fmla="*/ 1595120 h 4700693"/>
              <a:gd name="connsiteX18" fmla="*/ 478345 w 8148320"/>
              <a:gd name="connsiteY18" fmla="*/ 1611617 h 4700693"/>
              <a:gd name="connsiteX19" fmla="*/ 364430 w 8148320"/>
              <a:gd name="connsiteY19" fmla="*/ 1552151 h 4700693"/>
              <a:gd name="connsiteX20" fmla="*/ 563229 w 8148320"/>
              <a:gd name="connsiteY20" fmla="*/ 1285453 h 4700693"/>
              <a:gd name="connsiteX21" fmla="*/ 773856 w 8148320"/>
              <a:gd name="connsiteY21" fmla="*/ 1347893 h 4700693"/>
              <a:gd name="connsiteX22" fmla="*/ 1247989 w 8148320"/>
              <a:gd name="connsiteY22" fmla="*/ 1246293 h 4700693"/>
              <a:gd name="connsiteX23" fmla="*/ 1381521 w 8148320"/>
              <a:gd name="connsiteY23" fmla="*/ 986183 h 4700693"/>
              <a:gd name="connsiteX24" fmla="*/ 1586655 w 8148320"/>
              <a:gd name="connsiteY24" fmla="*/ 933027 h 4700693"/>
              <a:gd name="connsiteX25" fmla="*/ 1679789 w 8148320"/>
              <a:gd name="connsiteY25" fmla="*/ 1026160 h 4700693"/>
              <a:gd name="connsiteX26" fmla="*/ 1476593 w 8148320"/>
              <a:gd name="connsiteY26" fmla="*/ 1090951 h 4700693"/>
              <a:gd name="connsiteX27" fmla="*/ 1366522 w 8148320"/>
              <a:gd name="connsiteY27" fmla="*/ 1280161 h 4700693"/>
              <a:gd name="connsiteX28" fmla="*/ 1295957 w 8148320"/>
              <a:gd name="connsiteY28" fmla="*/ 1376682 h 4700693"/>
              <a:gd name="connsiteX29" fmla="*/ 883922 w 8148320"/>
              <a:gd name="connsiteY29" fmla="*/ 1593427 h 4700693"/>
              <a:gd name="connsiteX30" fmla="*/ 782322 w 8148320"/>
              <a:gd name="connsiteY30" fmla="*/ 1822027 h 4700693"/>
              <a:gd name="connsiteX31" fmla="*/ 926254 w 8148320"/>
              <a:gd name="connsiteY31" fmla="*/ 2067561 h 4700693"/>
              <a:gd name="connsiteX32" fmla="*/ 756922 w 8148320"/>
              <a:gd name="connsiteY32" fmla="*/ 2262293 h 4700693"/>
              <a:gd name="connsiteX33" fmla="*/ 612989 w 8148320"/>
              <a:gd name="connsiteY33" fmla="*/ 2270760 h 4700693"/>
              <a:gd name="connsiteX34" fmla="*/ 519855 w 8148320"/>
              <a:gd name="connsiteY34" fmla="*/ 2575560 h 4700693"/>
              <a:gd name="connsiteX35" fmla="*/ 392856 w 8148320"/>
              <a:gd name="connsiteY35" fmla="*/ 2719494 h 4700693"/>
              <a:gd name="connsiteX36" fmla="*/ 528322 w 8148320"/>
              <a:gd name="connsiteY36" fmla="*/ 2778761 h 4700693"/>
              <a:gd name="connsiteX37" fmla="*/ 401322 w 8148320"/>
              <a:gd name="connsiteY37" fmla="*/ 2973493 h 4700693"/>
              <a:gd name="connsiteX38" fmla="*/ 655322 w 8148320"/>
              <a:gd name="connsiteY38" fmla="*/ 3388360 h 4700693"/>
              <a:gd name="connsiteX39" fmla="*/ 816188 w 8148320"/>
              <a:gd name="connsiteY39" fmla="*/ 3456094 h 4700693"/>
              <a:gd name="connsiteX40" fmla="*/ 1087122 w 8148320"/>
              <a:gd name="connsiteY40" fmla="*/ 3659294 h 4700693"/>
              <a:gd name="connsiteX41" fmla="*/ 985521 w 8148320"/>
              <a:gd name="connsiteY41" fmla="*/ 4133428 h 4700693"/>
              <a:gd name="connsiteX42" fmla="*/ 1137922 w 8148320"/>
              <a:gd name="connsiteY42" fmla="*/ 4531360 h 4700693"/>
              <a:gd name="connsiteX43" fmla="*/ 1298789 w 8148320"/>
              <a:gd name="connsiteY43" fmla="*/ 4268894 h 4700693"/>
              <a:gd name="connsiteX44" fmla="*/ 1476588 w 8148320"/>
              <a:gd name="connsiteY44" fmla="*/ 4412827 h 4700693"/>
              <a:gd name="connsiteX45" fmla="*/ 1510455 w 8148320"/>
              <a:gd name="connsiteY45" fmla="*/ 4218094 h 4700693"/>
              <a:gd name="connsiteX46" fmla="*/ 1612055 w 8148320"/>
              <a:gd name="connsiteY46" fmla="*/ 4251960 h 4700693"/>
              <a:gd name="connsiteX47" fmla="*/ 1722122 w 8148320"/>
              <a:gd name="connsiteY47" fmla="*/ 4624494 h 4700693"/>
              <a:gd name="connsiteX48" fmla="*/ 2043856 w 8148320"/>
              <a:gd name="connsiteY48" fmla="*/ 4582160 h 4700693"/>
              <a:gd name="connsiteX49" fmla="*/ 2120055 w 8148320"/>
              <a:gd name="connsiteY49" fmla="*/ 4472094 h 4700693"/>
              <a:gd name="connsiteX50" fmla="*/ 2399456 w 8148320"/>
              <a:gd name="connsiteY50" fmla="*/ 4565227 h 4700693"/>
              <a:gd name="connsiteX51" fmla="*/ 3042921 w 8148320"/>
              <a:gd name="connsiteY51" fmla="*/ 4700693 h 4700693"/>
              <a:gd name="connsiteX52" fmla="*/ 3728722 w 8148320"/>
              <a:gd name="connsiteY52" fmla="*/ 4514427 h 4700693"/>
              <a:gd name="connsiteX53" fmla="*/ 4380655 w 8148320"/>
              <a:gd name="connsiteY53" fmla="*/ 4133427 h 4700693"/>
              <a:gd name="connsiteX54" fmla="*/ 4516122 w 8148320"/>
              <a:gd name="connsiteY54" fmla="*/ 3828628 h 4700693"/>
              <a:gd name="connsiteX55" fmla="*/ 5127413 w 8148320"/>
              <a:gd name="connsiteY55" fmla="*/ 3108960 h 4700693"/>
              <a:gd name="connsiteX56" fmla="*/ 5270500 w 8148320"/>
              <a:gd name="connsiteY56" fmla="*/ 2906607 h 4700693"/>
              <a:gd name="connsiteX57" fmla="*/ 5430520 w 8148320"/>
              <a:gd name="connsiteY57" fmla="*/ 2777067 h 4700693"/>
              <a:gd name="connsiteX58" fmla="*/ 5717540 w 8148320"/>
              <a:gd name="connsiteY58" fmla="*/ 2715260 h 4700693"/>
              <a:gd name="connsiteX59" fmla="*/ 5881793 w 8148320"/>
              <a:gd name="connsiteY59" fmla="*/ 2733887 h 4700693"/>
              <a:gd name="connsiteX60" fmla="*/ 6327986 w 8148320"/>
              <a:gd name="connsiteY60" fmla="*/ 2801621 h 4700693"/>
              <a:gd name="connsiteX61" fmla="*/ 7056967 w 8148320"/>
              <a:gd name="connsiteY61" fmla="*/ 3118274 h 4700693"/>
              <a:gd name="connsiteX62" fmla="*/ 7551420 w 8148320"/>
              <a:gd name="connsiteY62" fmla="*/ 3546687 h 4700693"/>
              <a:gd name="connsiteX63" fmla="*/ 7962053 w 8148320"/>
              <a:gd name="connsiteY63" fmla="*/ 3851487 h 4700693"/>
              <a:gd name="connsiteX64" fmla="*/ 8148320 w 8148320"/>
              <a:gd name="connsiteY64" fmla="*/ 3761741 h 4700693"/>
              <a:gd name="connsiteX65" fmla="*/ 8055185 w 8148320"/>
              <a:gd name="connsiteY65" fmla="*/ 2795694 h 4700693"/>
              <a:gd name="connsiteX66" fmla="*/ 7835054 w 8148320"/>
              <a:gd name="connsiteY66" fmla="*/ 2558626 h 4700693"/>
              <a:gd name="connsiteX67" fmla="*/ 7530254 w 8148320"/>
              <a:gd name="connsiteY67" fmla="*/ 1627294 h 4700693"/>
              <a:gd name="connsiteX68" fmla="*/ 7259320 w 8148320"/>
              <a:gd name="connsiteY68" fmla="*/ 1441027 h 4700693"/>
              <a:gd name="connsiteX69" fmla="*/ 7208522 w 8148320"/>
              <a:gd name="connsiteY69" fmla="*/ 1060027 h 4700693"/>
              <a:gd name="connsiteX70" fmla="*/ 6833447 w 8148320"/>
              <a:gd name="connsiteY70" fmla="*/ 601134 h 4700693"/>
              <a:gd name="connsiteX71" fmla="*/ 6451984 w 8148320"/>
              <a:gd name="connsiteY71" fmla="*/ 306776 h 4700693"/>
              <a:gd name="connsiteX72" fmla="*/ 6370320 w 8148320"/>
              <a:gd name="connsiteY72" fmla="*/ 92287 h 4700693"/>
              <a:gd name="connsiteX73" fmla="*/ 6153186 w 8148320"/>
              <a:gd name="connsiteY73" fmla="*/ 177802 h 4700693"/>
              <a:gd name="connsiteX74" fmla="*/ 6003690 w 8148320"/>
              <a:gd name="connsiteY74" fmla="*/ 270090 h 4700693"/>
              <a:gd name="connsiteX75" fmla="*/ 5868247 w 8148320"/>
              <a:gd name="connsiteY75" fmla="*/ 178647 h 4700693"/>
              <a:gd name="connsiteX76" fmla="*/ 5720080 w 8148320"/>
              <a:gd name="connsiteY76" fmla="*/ 239607 h 4700693"/>
              <a:gd name="connsiteX77" fmla="*/ 5205695 w 8148320"/>
              <a:gd name="connsiteY77" fmla="*/ 704856 h 4700693"/>
              <a:gd name="connsiteX78" fmla="*/ 4730326 w 8148320"/>
              <a:gd name="connsiteY78" fmla="*/ 574040 h 4700693"/>
              <a:gd name="connsiteX79" fmla="*/ 4417060 w 8148320"/>
              <a:gd name="connsiteY79" fmla="*/ 425027 h 4700693"/>
              <a:gd name="connsiteX80" fmla="*/ 4117340 w 8148320"/>
              <a:gd name="connsiteY80" fmla="*/ 483447 h 4700693"/>
              <a:gd name="connsiteX81" fmla="*/ 3704309 w 8148320"/>
              <a:gd name="connsiteY81" fmla="*/ 57154 h 4700693"/>
              <a:gd name="connsiteX82" fmla="*/ 3361393 w 8148320"/>
              <a:gd name="connsiteY82" fmla="*/ 161716 h 4700693"/>
              <a:gd name="connsiteX83" fmla="*/ 3077127 w 8148320"/>
              <a:gd name="connsiteY83" fmla="*/ 199815 h 4700693"/>
              <a:gd name="connsiteX84" fmla="*/ 2913380 w 8148320"/>
              <a:gd name="connsiteY84" fmla="*/ 47414 h 4700693"/>
              <a:gd name="connsiteX85" fmla="*/ 2597573 w 8148320"/>
              <a:gd name="connsiteY85" fmla="*/ 66041 h 4700693"/>
              <a:gd name="connsiteX0" fmla="*/ 2597573 w 8148320"/>
              <a:gd name="connsiteY0" fmla="*/ 66041 h 4700693"/>
              <a:gd name="connsiteX1" fmla="*/ 2355427 w 8148320"/>
              <a:gd name="connsiteY1" fmla="*/ 6774 h 4700693"/>
              <a:gd name="connsiteX2" fmla="*/ 2143760 w 8148320"/>
              <a:gd name="connsiteY2" fmla="*/ 88479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5078 w 8148320"/>
              <a:gd name="connsiteY12" fmla="*/ 2045129 h 4700693"/>
              <a:gd name="connsiteX13" fmla="*/ 41018 w 8148320"/>
              <a:gd name="connsiteY13" fmla="*/ 2249751 h 4700693"/>
              <a:gd name="connsiteX14" fmla="*/ 179225 w 8148320"/>
              <a:gd name="connsiteY14" fmla="*/ 2378499 h 4700693"/>
              <a:gd name="connsiteX15" fmla="*/ 540173 w 8148320"/>
              <a:gd name="connsiteY15" fmla="*/ 1934633 h 4700693"/>
              <a:gd name="connsiteX16" fmla="*/ 620606 w 8148320"/>
              <a:gd name="connsiteY16" fmla="*/ 1888914 h 4700693"/>
              <a:gd name="connsiteX17" fmla="*/ 645160 w 8148320"/>
              <a:gd name="connsiteY17" fmla="*/ 1595120 h 4700693"/>
              <a:gd name="connsiteX18" fmla="*/ 478345 w 8148320"/>
              <a:gd name="connsiteY18" fmla="*/ 1611617 h 4700693"/>
              <a:gd name="connsiteX19" fmla="*/ 364430 w 8148320"/>
              <a:gd name="connsiteY19" fmla="*/ 1552151 h 4700693"/>
              <a:gd name="connsiteX20" fmla="*/ 582244 w 8148320"/>
              <a:gd name="connsiteY20" fmla="*/ 1282279 h 4700693"/>
              <a:gd name="connsiteX21" fmla="*/ 773856 w 8148320"/>
              <a:gd name="connsiteY21" fmla="*/ 1347893 h 4700693"/>
              <a:gd name="connsiteX22" fmla="*/ 1247989 w 8148320"/>
              <a:gd name="connsiteY22" fmla="*/ 1246293 h 4700693"/>
              <a:gd name="connsiteX23" fmla="*/ 1381521 w 8148320"/>
              <a:gd name="connsiteY23" fmla="*/ 986183 h 4700693"/>
              <a:gd name="connsiteX24" fmla="*/ 1586655 w 8148320"/>
              <a:gd name="connsiteY24" fmla="*/ 933027 h 4700693"/>
              <a:gd name="connsiteX25" fmla="*/ 1679789 w 8148320"/>
              <a:gd name="connsiteY25" fmla="*/ 1026160 h 4700693"/>
              <a:gd name="connsiteX26" fmla="*/ 1476593 w 8148320"/>
              <a:gd name="connsiteY26" fmla="*/ 1090951 h 4700693"/>
              <a:gd name="connsiteX27" fmla="*/ 1366522 w 8148320"/>
              <a:gd name="connsiteY27" fmla="*/ 1280161 h 4700693"/>
              <a:gd name="connsiteX28" fmla="*/ 1295957 w 8148320"/>
              <a:gd name="connsiteY28" fmla="*/ 1376682 h 4700693"/>
              <a:gd name="connsiteX29" fmla="*/ 883922 w 8148320"/>
              <a:gd name="connsiteY29" fmla="*/ 1593427 h 4700693"/>
              <a:gd name="connsiteX30" fmla="*/ 782322 w 8148320"/>
              <a:gd name="connsiteY30" fmla="*/ 1822027 h 4700693"/>
              <a:gd name="connsiteX31" fmla="*/ 926254 w 8148320"/>
              <a:gd name="connsiteY31" fmla="*/ 2067561 h 4700693"/>
              <a:gd name="connsiteX32" fmla="*/ 756922 w 8148320"/>
              <a:gd name="connsiteY32" fmla="*/ 2262293 h 4700693"/>
              <a:gd name="connsiteX33" fmla="*/ 612989 w 8148320"/>
              <a:gd name="connsiteY33" fmla="*/ 2270760 h 4700693"/>
              <a:gd name="connsiteX34" fmla="*/ 519855 w 8148320"/>
              <a:gd name="connsiteY34" fmla="*/ 2575560 h 4700693"/>
              <a:gd name="connsiteX35" fmla="*/ 392856 w 8148320"/>
              <a:gd name="connsiteY35" fmla="*/ 2719494 h 4700693"/>
              <a:gd name="connsiteX36" fmla="*/ 528322 w 8148320"/>
              <a:gd name="connsiteY36" fmla="*/ 2778761 h 4700693"/>
              <a:gd name="connsiteX37" fmla="*/ 401322 w 8148320"/>
              <a:gd name="connsiteY37" fmla="*/ 2973493 h 4700693"/>
              <a:gd name="connsiteX38" fmla="*/ 655322 w 8148320"/>
              <a:gd name="connsiteY38" fmla="*/ 3388360 h 4700693"/>
              <a:gd name="connsiteX39" fmla="*/ 816188 w 8148320"/>
              <a:gd name="connsiteY39" fmla="*/ 3456094 h 4700693"/>
              <a:gd name="connsiteX40" fmla="*/ 1087122 w 8148320"/>
              <a:gd name="connsiteY40" fmla="*/ 3659294 h 4700693"/>
              <a:gd name="connsiteX41" fmla="*/ 985521 w 8148320"/>
              <a:gd name="connsiteY41" fmla="*/ 4133428 h 4700693"/>
              <a:gd name="connsiteX42" fmla="*/ 1137922 w 8148320"/>
              <a:gd name="connsiteY42" fmla="*/ 4531360 h 4700693"/>
              <a:gd name="connsiteX43" fmla="*/ 1298789 w 8148320"/>
              <a:gd name="connsiteY43" fmla="*/ 4268894 h 4700693"/>
              <a:gd name="connsiteX44" fmla="*/ 1476588 w 8148320"/>
              <a:gd name="connsiteY44" fmla="*/ 4412827 h 4700693"/>
              <a:gd name="connsiteX45" fmla="*/ 1510455 w 8148320"/>
              <a:gd name="connsiteY45" fmla="*/ 4218094 h 4700693"/>
              <a:gd name="connsiteX46" fmla="*/ 1612055 w 8148320"/>
              <a:gd name="connsiteY46" fmla="*/ 4251960 h 4700693"/>
              <a:gd name="connsiteX47" fmla="*/ 1722122 w 8148320"/>
              <a:gd name="connsiteY47" fmla="*/ 4624494 h 4700693"/>
              <a:gd name="connsiteX48" fmla="*/ 2043856 w 8148320"/>
              <a:gd name="connsiteY48" fmla="*/ 4582160 h 4700693"/>
              <a:gd name="connsiteX49" fmla="*/ 2120055 w 8148320"/>
              <a:gd name="connsiteY49" fmla="*/ 4472094 h 4700693"/>
              <a:gd name="connsiteX50" fmla="*/ 2399456 w 8148320"/>
              <a:gd name="connsiteY50" fmla="*/ 4565227 h 4700693"/>
              <a:gd name="connsiteX51" fmla="*/ 3042921 w 8148320"/>
              <a:gd name="connsiteY51" fmla="*/ 4700693 h 4700693"/>
              <a:gd name="connsiteX52" fmla="*/ 3728722 w 8148320"/>
              <a:gd name="connsiteY52" fmla="*/ 4514427 h 4700693"/>
              <a:gd name="connsiteX53" fmla="*/ 4380655 w 8148320"/>
              <a:gd name="connsiteY53" fmla="*/ 4133427 h 4700693"/>
              <a:gd name="connsiteX54" fmla="*/ 4516122 w 8148320"/>
              <a:gd name="connsiteY54" fmla="*/ 3828628 h 4700693"/>
              <a:gd name="connsiteX55" fmla="*/ 5127413 w 8148320"/>
              <a:gd name="connsiteY55" fmla="*/ 3108960 h 4700693"/>
              <a:gd name="connsiteX56" fmla="*/ 5270500 w 8148320"/>
              <a:gd name="connsiteY56" fmla="*/ 2906607 h 4700693"/>
              <a:gd name="connsiteX57" fmla="*/ 5430520 w 8148320"/>
              <a:gd name="connsiteY57" fmla="*/ 2777067 h 4700693"/>
              <a:gd name="connsiteX58" fmla="*/ 5717540 w 8148320"/>
              <a:gd name="connsiteY58" fmla="*/ 2715260 h 4700693"/>
              <a:gd name="connsiteX59" fmla="*/ 5881793 w 8148320"/>
              <a:gd name="connsiteY59" fmla="*/ 2733887 h 4700693"/>
              <a:gd name="connsiteX60" fmla="*/ 6327986 w 8148320"/>
              <a:gd name="connsiteY60" fmla="*/ 2801621 h 4700693"/>
              <a:gd name="connsiteX61" fmla="*/ 7056967 w 8148320"/>
              <a:gd name="connsiteY61" fmla="*/ 3118274 h 4700693"/>
              <a:gd name="connsiteX62" fmla="*/ 7551420 w 8148320"/>
              <a:gd name="connsiteY62" fmla="*/ 3546687 h 4700693"/>
              <a:gd name="connsiteX63" fmla="*/ 7962053 w 8148320"/>
              <a:gd name="connsiteY63" fmla="*/ 3851487 h 4700693"/>
              <a:gd name="connsiteX64" fmla="*/ 8148320 w 8148320"/>
              <a:gd name="connsiteY64" fmla="*/ 3761741 h 4700693"/>
              <a:gd name="connsiteX65" fmla="*/ 8055185 w 8148320"/>
              <a:gd name="connsiteY65" fmla="*/ 2795694 h 4700693"/>
              <a:gd name="connsiteX66" fmla="*/ 7835054 w 8148320"/>
              <a:gd name="connsiteY66" fmla="*/ 2558626 h 4700693"/>
              <a:gd name="connsiteX67" fmla="*/ 7530254 w 8148320"/>
              <a:gd name="connsiteY67" fmla="*/ 1627294 h 4700693"/>
              <a:gd name="connsiteX68" fmla="*/ 7259320 w 8148320"/>
              <a:gd name="connsiteY68" fmla="*/ 1441027 h 4700693"/>
              <a:gd name="connsiteX69" fmla="*/ 7208522 w 8148320"/>
              <a:gd name="connsiteY69" fmla="*/ 1060027 h 4700693"/>
              <a:gd name="connsiteX70" fmla="*/ 6833447 w 8148320"/>
              <a:gd name="connsiteY70" fmla="*/ 601134 h 4700693"/>
              <a:gd name="connsiteX71" fmla="*/ 6451984 w 8148320"/>
              <a:gd name="connsiteY71" fmla="*/ 306776 h 4700693"/>
              <a:gd name="connsiteX72" fmla="*/ 6370320 w 8148320"/>
              <a:gd name="connsiteY72" fmla="*/ 92287 h 4700693"/>
              <a:gd name="connsiteX73" fmla="*/ 6153186 w 8148320"/>
              <a:gd name="connsiteY73" fmla="*/ 177802 h 4700693"/>
              <a:gd name="connsiteX74" fmla="*/ 6003690 w 8148320"/>
              <a:gd name="connsiteY74" fmla="*/ 270090 h 4700693"/>
              <a:gd name="connsiteX75" fmla="*/ 5868247 w 8148320"/>
              <a:gd name="connsiteY75" fmla="*/ 178647 h 4700693"/>
              <a:gd name="connsiteX76" fmla="*/ 5720080 w 8148320"/>
              <a:gd name="connsiteY76" fmla="*/ 239607 h 4700693"/>
              <a:gd name="connsiteX77" fmla="*/ 5205695 w 8148320"/>
              <a:gd name="connsiteY77" fmla="*/ 704856 h 4700693"/>
              <a:gd name="connsiteX78" fmla="*/ 4730326 w 8148320"/>
              <a:gd name="connsiteY78" fmla="*/ 574040 h 4700693"/>
              <a:gd name="connsiteX79" fmla="*/ 4417060 w 8148320"/>
              <a:gd name="connsiteY79" fmla="*/ 425027 h 4700693"/>
              <a:gd name="connsiteX80" fmla="*/ 4117340 w 8148320"/>
              <a:gd name="connsiteY80" fmla="*/ 483447 h 4700693"/>
              <a:gd name="connsiteX81" fmla="*/ 3704309 w 8148320"/>
              <a:gd name="connsiteY81" fmla="*/ 57154 h 4700693"/>
              <a:gd name="connsiteX82" fmla="*/ 3361393 w 8148320"/>
              <a:gd name="connsiteY82" fmla="*/ 161716 h 4700693"/>
              <a:gd name="connsiteX83" fmla="*/ 3077127 w 8148320"/>
              <a:gd name="connsiteY83" fmla="*/ 199815 h 4700693"/>
              <a:gd name="connsiteX84" fmla="*/ 2913380 w 8148320"/>
              <a:gd name="connsiteY84" fmla="*/ 47414 h 4700693"/>
              <a:gd name="connsiteX85" fmla="*/ 2597573 w 8148320"/>
              <a:gd name="connsiteY85" fmla="*/ 66041 h 4700693"/>
              <a:gd name="connsiteX0" fmla="*/ 2597573 w 8148320"/>
              <a:gd name="connsiteY0" fmla="*/ 66041 h 4700693"/>
              <a:gd name="connsiteX1" fmla="*/ 2355427 w 8148320"/>
              <a:gd name="connsiteY1" fmla="*/ 6774 h 4700693"/>
              <a:gd name="connsiteX2" fmla="*/ 2143760 w 8148320"/>
              <a:gd name="connsiteY2" fmla="*/ 88479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5078 w 8148320"/>
              <a:gd name="connsiteY12" fmla="*/ 2045129 h 4700693"/>
              <a:gd name="connsiteX13" fmla="*/ 41018 w 8148320"/>
              <a:gd name="connsiteY13" fmla="*/ 2249751 h 4700693"/>
              <a:gd name="connsiteX14" fmla="*/ 179225 w 8148320"/>
              <a:gd name="connsiteY14" fmla="*/ 2378499 h 4700693"/>
              <a:gd name="connsiteX15" fmla="*/ 540173 w 8148320"/>
              <a:gd name="connsiteY15" fmla="*/ 1934633 h 4700693"/>
              <a:gd name="connsiteX16" fmla="*/ 620606 w 8148320"/>
              <a:gd name="connsiteY16" fmla="*/ 1888914 h 4700693"/>
              <a:gd name="connsiteX17" fmla="*/ 645160 w 8148320"/>
              <a:gd name="connsiteY17" fmla="*/ 1595120 h 4700693"/>
              <a:gd name="connsiteX18" fmla="*/ 478345 w 8148320"/>
              <a:gd name="connsiteY18" fmla="*/ 1611617 h 4700693"/>
              <a:gd name="connsiteX19" fmla="*/ 411965 w 8148320"/>
              <a:gd name="connsiteY19" fmla="*/ 1469606 h 4700693"/>
              <a:gd name="connsiteX20" fmla="*/ 582244 w 8148320"/>
              <a:gd name="connsiteY20" fmla="*/ 1282279 h 4700693"/>
              <a:gd name="connsiteX21" fmla="*/ 773856 w 8148320"/>
              <a:gd name="connsiteY21" fmla="*/ 1347893 h 4700693"/>
              <a:gd name="connsiteX22" fmla="*/ 1247989 w 8148320"/>
              <a:gd name="connsiteY22" fmla="*/ 1246293 h 4700693"/>
              <a:gd name="connsiteX23" fmla="*/ 1381521 w 8148320"/>
              <a:gd name="connsiteY23" fmla="*/ 986183 h 4700693"/>
              <a:gd name="connsiteX24" fmla="*/ 1586655 w 8148320"/>
              <a:gd name="connsiteY24" fmla="*/ 933027 h 4700693"/>
              <a:gd name="connsiteX25" fmla="*/ 1679789 w 8148320"/>
              <a:gd name="connsiteY25" fmla="*/ 1026160 h 4700693"/>
              <a:gd name="connsiteX26" fmla="*/ 1476593 w 8148320"/>
              <a:gd name="connsiteY26" fmla="*/ 1090951 h 4700693"/>
              <a:gd name="connsiteX27" fmla="*/ 1366522 w 8148320"/>
              <a:gd name="connsiteY27" fmla="*/ 1280161 h 4700693"/>
              <a:gd name="connsiteX28" fmla="*/ 1295957 w 8148320"/>
              <a:gd name="connsiteY28" fmla="*/ 1376682 h 4700693"/>
              <a:gd name="connsiteX29" fmla="*/ 883922 w 8148320"/>
              <a:gd name="connsiteY29" fmla="*/ 1593427 h 4700693"/>
              <a:gd name="connsiteX30" fmla="*/ 782322 w 8148320"/>
              <a:gd name="connsiteY30" fmla="*/ 1822027 h 4700693"/>
              <a:gd name="connsiteX31" fmla="*/ 926254 w 8148320"/>
              <a:gd name="connsiteY31" fmla="*/ 2067561 h 4700693"/>
              <a:gd name="connsiteX32" fmla="*/ 756922 w 8148320"/>
              <a:gd name="connsiteY32" fmla="*/ 2262293 h 4700693"/>
              <a:gd name="connsiteX33" fmla="*/ 612989 w 8148320"/>
              <a:gd name="connsiteY33" fmla="*/ 2270760 h 4700693"/>
              <a:gd name="connsiteX34" fmla="*/ 519855 w 8148320"/>
              <a:gd name="connsiteY34" fmla="*/ 2575560 h 4700693"/>
              <a:gd name="connsiteX35" fmla="*/ 392856 w 8148320"/>
              <a:gd name="connsiteY35" fmla="*/ 2719494 h 4700693"/>
              <a:gd name="connsiteX36" fmla="*/ 528322 w 8148320"/>
              <a:gd name="connsiteY36" fmla="*/ 2778761 h 4700693"/>
              <a:gd name="connsiteX37" fmla="*/ 401322 w 8148320"/>
              <a:gd name="connsiteY37" fmla="*/ 2973493 h 4700693"/>
              <a:gd name="connsiteX38" fmla="*/ 655322 w 8148320"/>
              <a:gd name="connsiteY38" fmla="*/ 3388360 h 4700693"/>
              <a:gd name="connsiteX39" fmla="*/ 816188 w 8148320"/>
              <a:gd name="connsiteY39" fmla="*/ 3456094 h 4700693"/>
              <a:gd name="connsiteX40" fmla="*/ 1087122 w 8148320"/>
              <a:gd name="connsiteY40" fmla="*/ 3659294 h 4700693"/>
              <a:gd name="connsiteX41" fmla="*/ 985521 w 8148320"/>
              <a:gd name="connsiteY41" fmla="*/ 4133428 h 4700693"/>
              <a:gd name="connsiteX42" fmla="*/ 1137922 w 8148320"/>
              <a:gd name="connsiteY42" fmla="*/ 4531360 h 4700693"/>
              <a:gd name="connsiteX43" fmla="*/ 1298789 w 8148320"/>
              <a:gd name="connsiteY43" fmla="*/ 4268894 h 4700693"/>
              <a:gd name="connsiteX44" fmla="*/ 1476588 w 8148320"/>
              <a:gd name="connsiteY44" fmla="*/ 4412827 h 4700693"/>
              <a:gd name="connsiteX45" fmla="*/ 1510455 w 8148320"/>
              <a:gd name="connsiteY45" fmla="*/ 4218094 h 4700693"/>
              <a:gd name="connsiteX46" fmla="*/ 1612055 w 8148320"/>
              <a:gd name="connsiteY46" fmla="*/ 4251960 h 4700693"/>
              <a:gd name="connsiteX47" fmla="*/ 1722122 w 8148320"/>
              <a:gd name="connsiteY47" fmla="*/ 4624494 h 4700693"/>
              <a:gd name="connsiteX48" fmla="*/ 2043856 w 8148320"/>
              <a:gd name="connsiteY48" fmla="*/ 4582160 h 4700693"/>
              <a:gd name="connsiteX49" fmla="*/ 2120055 w 8148320"/>
              <a:gd name="connsiteY49" fmla="*/ 4472094 h 4700693"/>
              <a:gd name="connsiteX50" fmla="*/ 2399456 w 8148320"/>
              <a:gd name="connsiteY50" fmla="*/ 4565227 h 4700693"/>
              <a:gd name="connsiteX51" fmla="*/ 3042921 w 8148320"/>
              <a:gd name="connsiteY51" fmla="*/ 4700693 h 4700693"/>
              <a:gd name="connsiteX52" fmla="*/ 3728722 w 8148320"/>
              <a:gd name="connsiteY52" fmla="*/ 4514427 h 4700693"/>
              <a:gd name="connsiteX53" fmla="*/ 4380655 w 8148320"/>
              <a:gd name="connsiteY53" fmla="*/ 4133427 h 4700693"/>
              <a:gd name="connsiteX54" fmla="*/ 4516122 w 8148320"/>
              <a:gd name="connsiteY54" fmla="*/ 3828628 h 4700693"/>
              <a:gd name="connsiteX55" fmla="*/ 5127413 w 8148320"/>
              <a:gd name="connsiteY55" fmla="*/ 3108960 h 4700693"/>
              <a:gd name="connsiteX56" fmla="*/ 5270500 w 8148320"/>
              <a:gd name="connsiteY56" fmla="*/ 2906607 h 4700693"/>
              <a:gd name="connsiteX57" fmla="*/ 5430520 w 8148320"/>
              <a:gd name="connsiteY57" fmla="*/ 2777067 h 4700693"/>
              <a:gd name="connsiteX58" fmla="*/ 5717540 w 8148320"/>
              <a:gd name="connsiteY58" fmla="*/ 2715260 h 4700693"/>
              <a:gd name="connsiteX59" fmla="*/ 5881793 w 8148320"/>
              <a:gd name="connsiteY59" fmla="*/ 2733887 h 4700693"/>
              <a:gd name="connsiteX60" fmla="*/ 6327986 w 8148320"/>
              <a:gd name="connsiteY60" fmla="*/ 2801621 h 4700693"/>
              <a:gd name="connsiteX61" fmla="*/ 7056967 w 8148320"/>
              <a:gd name="connsiteY61" fmla="*/ 3118274 h 4700693"/>
              <a:gd name="connsiteX62" fmla="*/ 7551420 w 8148320"/>
              <a:gd name="connsiteY62" fmla="*/ 3546687 h 4700693"/>
              <a:gd name="connsiteX63" fmla="*/ 7962053 w 8148320"/>
              <a:gd name="connsiteY63" fmla="*/ 3851487 h 4700693"/>
              <a:gd name="connsiteX64" fmla="*/ 8148320 w 8148320"/>
              <a:gd name="connsiteY64" fmla="*/ 3761741 h 4700693"/>
              <a:gd name="connsiteX65" fmla="*/ 8055185 w 8148320"/>
              <a:gd name="connsiteY65" fmla="*/ 2795694 h 4700693"/>
              <a:gd name="connsiteX66" fmla="*/ 7835054 w 8148320"/>
              <a:gd name="connsiteY66" fmla="*/ 2558626 h 4700693"/>
              <a:gd name="connsiteX67" fmla="*/ 7530254 w 8148320"/>
              <a:gd name="connsiteY67" fmla="*/ 1627294 h 4700693"/>
              <a:gd name="connsiteX68" fmla="*/ 7259320 w 8148320"/>
              <a:gd name="connsiteY68" fmla="*/ 1441027 h 4700693"/>
              <a:gd name="connsiteX69" fmla="*/ 7208522 w 8148320"/>
              <a:gd name="connsiteY69" fmla="*/ 1060027 h 4700693"/>
              <a:gd name="connsiteX70" fmla="*/ 6833447 w 8148320"/>
              <a:gd name="connsiteY70" fmla="*/ 601134 h 4700693"/>
              <a:gd name="connsiteX71" fmla="*/ 6451984 w 8148320"/>
              <a:gd name="connsiteY71" fmla="*/ 306776 h 4700693"/>
              <a:gd name="connsiteX72" fmla="*/ 6370320 w 8148320"/>
              <a:gd name="connsiteY72" fmla="*/ 92287 h 4700693"/>
              <a:gd name="connsiteX73" fmla="*/ 6153186 w 8148320"/>
              <a:gd name="connsiteY73" fmla="*/ 177802 h 4700693"/>
              <a:gd name="connsiteX74" fmla="*/ 6003690 w 8148320"/>
              <a:gd name="connsiteY74" fmla="*/ 270090 h 4700693"/>
              <a:gd name="connsiteX75" fmla="*/ 5868247 w 8148320"/>
              <a:gd name="connsiteY75" fmla="*/ 178647 h 4700693"/>
              <a:gd name="connsiteX76" fmla="*/ 5720080 w 8148320"/>
              <a:gd name="connsiteY76" fmla="*/ 239607 h 4700693"/>
              <a:gd name="connsiteX77" fmla="*/ 5205695 w 8148320"/>
              <a:gd name="connsiteY77" fmla="*/ 704856 h 4700693"/>
              <a:gd name="connsiteX78" fmla="*/ 4730326 w 8148320"/>
              <a:gd name="connsiteY78" fmla="*/ 574040 h 4700693"/>
              <a:gd name="connsiteX79" fmla="*/ 4417060 w 8148320"/>
              <a:gd name="connsiteY79" fmla="*/ 425027 h 4700693"/>
              <a:gd name="connsiteX80" fmla="*/ 4117340 w 8148320"/>
              <a:gd name="connsiteY80" fmla="*/ 483447 h 4700693"/>
              <a:gd name="connsiteX81" fmla="*/ 3704309 w 8148320"/>
              <a:gd name="connsiteY81" fmla="*/ 57154 h 4700693"/>
              <a:gd name="connsiteX82" fmla="*/ 3361393 w 8148320"/>
              <a:gd name="connsiteY82" fmla="*/ 161716 h 4700693"/>
              <a:gd name="connsiteX83" fmla="*/ 3077127 w 8148320"/>
              <a:gd name="connsiteY83" fmla="*/ 199815 h 4700693"/>
              <a:gd name="connsiteX84" fmla="*/ 2913380 w 8148320"/>
              <a:gd name="connsiteY84" fmla="*/ 47414 h 4700693"/>
              <a:gd name="connsiteX85" fmla="*/ 2597573 w 8148320"/>
              <a:gd name="connsiteY85" fmla="*/ 66041 h 4700693"/>
              <a:gd name="connsiteX0" fmla="*/ 2597573 w 8148320"/>
              <a:gd name="connsiteY0" fmla="*/ 66041 h 4700693"/>
              <a:gd name="connsiteX1" fmla="*/ 2355427 w 8148320"/>
              <a:gd name="connsiteY1" fmla="*/ 6774 h 4700693"/>
              <a:gd name="connsiteX2" fmla="*/ 2143760 w 8148320"/>
              <a:gd name="connsiteY2" fmla="*/ 88479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5078 w 8148320"/>
              <a:gd name="connsiteY12" fmla="*/ 2045129 h 4700693"/>
              <a:gd name="connsiteX13" fmla="*/ 41018 w 8148320"/>
              <a:gd name="connsiteY13" fmla="*/ 2249751 h 4700693"/>
              <a:gd name="connsiteX14" fmla="*/ 179225 w 8148320"/>
              <a:gd name="connsiteY14" fmla="*/ 2378499 h 4700693"/>
              <a:gd name="connsiteX15" fmla="*/ 540173 w 8148320"/>
              <a:gd name="connsiteY15" fmla="*/ 1934633 h 4700693"/>
              <a:gd name="connsiteX16" fmla="*/ 620606 w 8148320"/>
              <a:gd name="connsiteY16" fmla="*/ 1888914 h 4700693"/>
              <a:gd name="connsiteX17" fmla="*/ 645160 w 8148320"/>
              <a:gd name="connsiteY17" fmla="*/ 1595120 h 4700693"/>
              <a:gd name="connsiteX18" fmla="*/ 478345 w 8148320"/>
              <a:gd name="connsiteY18" fmla="*/ 1611617 h 4700693"/>
              <a:gd name="connsiteX19" fmla="*/ 411965 w 8148320"/>
              <a:gd name="connsiteY19" fmla="*/ 1469606 h 4700693"/>
              <a:gd name="connsiteX20" fmla="*/ 582244 w 8148320"/>
              <a:gd name="connsiteY20" fmla="*/ 1282279 h 4700693"/>
              <a:gd name="connsiteX21" fmla="*/ 773856 w 8148320"/>
              <a:gd name="connsiteY21" fmla="*/ 1347893 h 4700693"/>
              <a:gd name="connsiteX22" fmla="*/ 1247989 w 8148320"/>
              <a:gd name="connsiteY22" fmla="*/ 1246293 h 4700693"/>
              <a:gd name="connsiteX23" fmla="*/ 1381521 w 8148320"/>
              <a:gd name="connsiteY23" fmla="*/ 986183 h 4700693"/>
              <a:gd name="connsiteX24" fmla="*/ 1586655 w 8148320"/>
              <a:gd name="connsiteY24" fmla="*/ 933027 h 4700693"/>
              <a:gd name="connsiteX25" fmla="*/ 1679789 w 8148320"/>
              <a:gd name="connsiteY25" fmla="*/ 1026160 h 4700693"/>
              <a:gd name="connsiteX26" fmla="*/ 1476593 w 8148320"/>
              <a:gd name="connsiteY26" fmla="*/ 1090951 h 4700693"/>
              <a:gd name="connsiteX27" fmla="*/ 1366522 w 8148320"/>
              <a:gd name="connsiteY27" fmla="*/ 1280161 h 4700693"/>
              <a:gd name="connsiteX28" fmla="*/ 1295957 w 8148320"/>
              <a:gd name="connsiteY28" fmla="*/ 1376682 h 4700693"/>
              <a:gd name="connsiteX29" fmla="*/ 883922 w 8148320"/>
              <a:gd name="connsiteY29" fmla="*/ 1593427 h 4700693"/>
              <a:gd name="connsiteX30" fmla="*/ 782322 w 8148320"/>
              <a:gd name="connsiteY30" fmla="*/ 1822027 h 4700693"/>
              <a:gd name="connsiteX31" fmla="*/ 926254 w 8148320"/>
              <a:gd name="connsiteY31" fmla="*/ 2067561 h 4700693"/>
              <a:gd name="connsiteX32" fmla="*/ 756922 w 8148320"/>
              <a:gd name="connsiteY32" fmla="*/ 2262293 h 4700693"/>
              <a:gd name="connsiteX33" fmla="*/ 612989 w 8148320"/>
              <a:gd name="connsiteY33" fmla="*/ 2270760 h 4700693"/>
              <a:gd name="connsiteX34" fmla="*/ 519855 w 8148320"/>
              <a:gd name="connsiteY34" fmla="*/ 2575560 h 4700693"/>
              <a:gd name="connsiteX35" fmla="*/ 392856 w 8148320"/>
              <a:gd name="connsiteY35" fmla="*/ 2719494 h 4700693"/>
              <a:gd name="connsiteX36" fmla="*/ 528322 w 8148320"/>
              <a:gd name="connsiteY36" fmla="*/ 2778761 h 4700693"/>
              <a:gd name="connsiteX37" fmla="*/ 401322 w 8148320"/>
              <a:gd name="connsiteY37" fmla="*/ 2973493 h 4700693"/>
              <a:gd name="connsiteX38" fmla="*/ 655322 w 8148320"/>
              <a:gd name="connsiteY38" fmla="*/ 3388360 h 4700693"/>
              <a:gd name="connsiteX39" fmla="*/ 816188 w 8148320"/>
              <a:gd name="connsiteY39" fmla="*/ 3456094 h 4700693"/>
              <a:gd name="connsiteX40" fmla="*/ 1087122 w 8148320"/>
              <a:gd name="connsiteY40" fmla="*/ 3659294 h 4700693"/>
              <a:gd name="connsiteX41" fmla="*/ 985521 w 8148320"/>
              <a:gd name="connsiteY41" fmla="*/ 4133428 h 4700693"/>
              <a:gd name="connsiteX42" fmla="*/ 1137922 w 8148320"/>
              <a:gd name="connsiteY42" fmla="*/ 4531360 h 4700693"/>
              <a:gd name="connsiteX43" fmla="*/ 1298789 w 8148320"/>
              <a:gd name="connsiteY43" fmla="*/ 4268894 h 4700693"/>
              <a:gd name="connsiteX44" fmla="*/ 1476588 w 8148320"/>
              <a:gd name="connsiteY44" fmla="*/ 4412827 h 4700693"/>
              <a:gd name="connsiteX45" fmla="*/ 1510455 w 8148320"/>
              <a:gd name="connsiteY45" fmla="*/ 4218094 h 4700693"/>
              <a:gd name="connsiteX46" fmla="*/ 1612055 w 8148320"/>
              <a:gd name="connsiteY46" fmla="*/ 4251960 h 4700693"/>
              <a:gd name="connsiteX47" fmla="*/ 1722122 w 8148320"/>
              <a:gd name="connsiteY47" fmla="*/ 4624494 h 4700693"/>
              <a:gd name="connsiteX48" fmla="*/ 2043856 w 8148320"/>
              <a:gd name="connsiteY48" fmla="*/ 4582160 h 4700693"/>
              <a:gd name="connsiteX49" fmla="*/ 2120055 w 8148320"/>
              <a:gd name="connsiteY49" fmla="*/ 4472094 h 4700693"/>
              <a:gd name="connsiteX50" fmla="*/ 2399456 w 8148320"/>
              <a:gd name="connsiteY50" fmla="*/ 4565227 h 4700693"/>
              <a:gd name="connsiteX51" fmla="*/ 3042921 w 8148320"/>
              <a:gd name="connsiteY51" fmla="*/ 4700693 h 4700693"/>
              <a:gd name="connsiteX52" fmla="*/ 3728722 w 8148320"/>
              <a:gd name="connsiteY52" fmla="*/ 4514427 h 4700693"/>
              <a:gd name="connsiteX53" fmla="*/ 4380655 w 8148320"/>
              <a:gd name="connsiteY53" fmla="*/ 4133427 h 4700693"/>
              <a:gd name="connsiteX54" fmla="*/ 4516122 w 8148320"/>
              <a:gd name="connsiteY54" fmla="*/ 3828628 h 4700693"/>
              <a:gd name="connsiteX55" fmla="*/ 5127413 w 8148320"/>
              <a:gd name="connsiteY55" fmla="*/ 3108960 h 4700693"/>
              <a:gd name="connsiteX56" fmla="*/ 5270500 w 8148320"/>
              <a:gd name="connsiteY56" fmla="*/ 2906607 h 4700693"/>
              <a:gd name="connsiteX57" fmla="*/ 5430520 w 8148320"/>
              <a:gd name="connsiteY57" fmla="*/ 2777067 h 4700693"/>
              <a:gd name="connsiteX58" fmla="*/ 5717540 w 8148320"/>
              <a:gd name="connsiteY58" fmla="*/ 2715260 h 4700693"/>
              <a:gd name="connsiteX59" fmla="*/ 5881793 w 8148320"/>
              <a:gd name="connsiteY59" fmla="*/ 2733887 h 4700693"/>
              <a:gd name="connsiteX60" fmla="*/ 6327986 w 8148320"/>
              <a:gd name="connsiteY60" fmla="*/ 2801621 h 4700693"/>
              <a:gd name="connsiteX61" fmla="*/ 7056967 w 8148320"/>
              <a:gd name="connsiteY61" fmla="*/ 3118274 h 4700693"/>
              <a:gd name="connsiteX62" fmla="*/ 7551420 w 8148320"/>
              <a:gd name="connsiteY62" fmla="*/ 3546687 h 4700693"/>
              <a:gd name="connsiteX63" fmla="*/ 7962053 w 8148320"/>
              <a:gd name="connsiteY63" fmla="*/ 3851487 h 4700693"/>
              <a:gd name="connsiteX64" fmla="*/ 8148320 w 8148320"/>
              <a:gd name="connsiteY64" fmla="*/ 3761741 h 4700693"/>
              <a:gd name="connsiteX65" fmla="*/ 8055185 w 8148320"/>
              <a:gd name="connsiteY65" fmla="*/ 2795694 h 4700693"/>
              <a:gd name="connsiteX66" fmla="*/ 7835054 w 8148320"/>
              <a:gd name="connsiteY66" fmla="*/ 2558626 h 4700693"/>
              <a:gd name="connsiteX67" fmla="*/ 7530254 w 8148320"/>
              <a:gd name="connsiteY67" fmla="*/ 1627294 h 4700693"/>
              <a:gd name="connsiteX68" fmla="*/ 7259320 w 8148320"/>
              <a:gd name="connsiteY68" fmla="*/ 1441027 h 4700693"/>
              <a:gd name="connsiteX69" fmla="*/ 7208522 w 8148320"/>
              <a:gd name="connsiteY69" fmla="*/ 1060027 h 4700693"/>
              <a:gd name="connsiteX70" fmla="*/ 6833447 w 8148320"/>
              <a:gd name="connsiteY70" fmla="*/ 601134 h 4700693"/>
              <a:gd name="connsiteX71" fmla="*/ 6451984 w 8148320"/>
              <a:gd name="connsiteY71" fmla="*/ 306776 h 4700693"/>
              <a:gd name="connsiteX72" fmla="*/ 6370320 w 8148320"/>
              <a:gd name="connsiteY72" fmla="*/ 92287 h 4700693"/>
              <a:gd name="connsiteX73" fmla="*/ 6153186 w 8148320"/>
              <a:gd name="connsiteY73" fmla="*/ 177802 h 4700693"/>
              <a:gd name="connsiteX74" fmla="*/ 6003690 w 8148320"/>
              <a:gd name="connsiteY74" fmla="*/ 270090 h 4700693"/>
              <a:gd name="connsiteX75" fmla="*/ 5868247 w 8148320"/>
              <a:gd name="connsiteY75" fmla="*/ 178647 h 4700693"/>
              <a:gd name="connsiteX76" fmla="*/ 5720080 w 8148320"/>
              <a:gd name="connsiteY76" fmla="*/ 239607 h 4700693"/>
              <a:gd name="connsiteX77" fmla="*/ 5205695 w 8148320"/>
              <a:gd name="connsiteY77" fmla="*/ 704856 h 4700693"/>
              <a:gd name="connsiteX78" fmla="*/ 4730326 w 8148320"/>
              <a:gd name="connsiteY78" fmla="*/ 574040 h 4700693"/>
              <a:gd name="connsiteX79" fmla="*/ 4417060 w 8148320"/>
              <a:gd name="connsiteY79" fmla="*/ 425027 h 4700693"/>
              <a:gd name="connsiteX80" fmla="*/ 4117340 w 8148320"/>
              <a:gd name="connsiteY80" fmla="*/ 483447 h 4700693"/>
              <a:gd name="connsiteX81" fmla="*/ 3704309 w 8148320"/>
              <a:gd name="connsiteY81" fmla="*/ 57154 h 4700693"/>
              <a:gd name="connsiteX82" fmla="*/ 3361393 w 8148320"/>
              <a:gd name="connsiteY82" fmla="*/ 161716 h 4700693"/>
              <a:gd name="connsiteX83" fmla="*/ 3077127 w 8148320"/>
              <a:gd name="connsiteY83" fmla="*/ 199815 h 4700693"/>
              <a:gd name="connsiteX84" fmla="*/ 2913380 w 8148320"/>
              <a:gd name="connsiteY84" fmla="*/ 47414 h 4700693"/>
              <a:gd name="connsiteX85" fmla="*/ 2597573 w 8148320"/>
              <a:gd name="connsiteY85" fmla="*/ 66041 h 4700693"/>
              <a:gd name="connsiteX0" fmla="*/ 2597573 w 8148320"/>
              <a:gd name="connsiteY0" fmla="*/ 66041 h 4700693"/>
              <a:gd name="connsiteX1" fmla="*/ 2355427 w 8148320"/>
              <a:gd name="connsiteY1" fmla="*/ 6774 h 4700693"/>
              <a:gd name="connsiteX2" fmla="*/ 2143760 w 8148320"/>
              <a:gd name="connsiteY2" fmla="*/ 88479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5078 w 8148320"/>
              <a:gd name="connsiteY12" fmla="*/ 2045129 h 4700693"/>
              <a:gd name="connsiteX13" fmla="*/ 41018 w 8148320"/>
              <a:gd name="connsiteY13" fmla="*/ 2249751 h 4700693"/>
              <a:gd name="connsiteX14" fmla="*/ 179225 w 8148320"/>
              <a:gd name="connsiteY14" fmla="*/ 2378499 h 4700693"/>
              <a:gd name="connsiteX15" fmla="*/ 540173 w 8148320"/>
              <a:gd name="connsiteY15" fmla="*/ 1934633 h 4700693"/>
              <a:gd name="connsiteX16" fmla="*/ 620606 w 8148320"/>
              <a:gd name="connsiteY16" fmla="*/ 1888914 h 4700693"/>
              <a:gd name="connsiteX17" fmla="*/ 645160 w 8148320"/>
              <a:gd name="connsiteY17" fmla="*/ 1595120 h 4700693"/>
              <a:gd name="connsiteX18" fmla="*/ 478345 w 8148320"/>
              <a:gd name="connsiteY18" fmla="*/ 1611617 h 4700693"/>
              <a:gd name="connsiteX19" fmla="*/ 411965 w 8148320"/>
              <a:gd name="connsiteY19" fmla="*/ 1456907 h 4700693"/>
              <a:gd name="connsiteX20" fmla="*/ 582244 w 8148320"/>
              <a:gd name="connsiteY20" fmla="*/ 1282279 h 4700693"/>
              <a:gd name="connsiteX21" fmla="*/ 773856 w 8148320"/>
              <a:gd name="connsiteY21" fmla="*/ 1347893 h 4700693"/>
              <a:gd name="connsiteX22" fmla="*/ 1247989 w 8148320"/>
              <a:gd name="connsiteY22" fmla="*/ 1246293 h 4700693"/>
              <a:gd name="connsiteX23" fmla="*/ 1381521 w 8148320"/>
              <a:gd name="connsiteY23" fmla="*/ 986183 h 4700693"/>
              <a:gd name="connsiteX24" fmla="*/ 1586655 w 8148320"/>
              <a:gd name="connsiteY24" fmla="*/ 933027 h 4700693"/>
              <a:gd name="connsiteX25" fmla="*/ 1679789 w 8148320"/>
              <a:gd name="connsiteY25" fmla="*/ 1026160 h 4700693"/>
              <a:gd name="connsiteX26" fmla="*/ 1476593 w 8148320"/>
              <a:gd name="connsiteY26" fmla="*/ 1090951 h 4700693"/>
              <a:gd name="connsiteX27" fmla="*/ 1366522 w 8148320"/>
              <a:gd name="connsiteY27" fmla="*/ 1280161 h 4700693"/>
              <a:gd name="connsiteX28" fmla="*/ 1295957 w 8148320"/>
              <a:gd name="connsiteY28" fmla="*/ 1376682 h 4700693"/>
              <a:gd name="connsiteX29" fmla="*/ 883922 w 8148320"/>
              <a:gd name="connsiteY29" fmla="*/ 1593427 h 4700693"/>
              <a:gd name="connsiteX30" fmla="*/ 782322 w 8148320"/>
              <a:gd name="connsiteY30" fmla="*/ 1822027 h 4700693"/>
              <a:gd name="connsiteX31" fmla="*/ 926254 w 8148320"/>
              <a:gd name="connsiteY31" fmla="*/ 2067561 h 4700693"/>
              <a:gd name="connsiteX32" fmla="*/ 756922 w 8148320"/>
              <a:gd name="connsiteY32" fmla="*/ 2262293 h 4700693"/>
              <a:gd name="connsiteX33" fmla="*/ 612989 w 8148320"/>
              <a:gd name="connsiteY33" fmla="*/ 2270760 h 4700693"/>
              <a:gd name="connsiteX34" fmla="*/ 519855 w 8148320"/>
              <a:gd name="connsiteY34" fmla="*/ 2575560 h 4700693"/>
              <a:gd name="connsiteX35" fmla="*/ 392856 w 8148320"/>
              <a:gd name="connsiteY35" fmla="*/ 2719494 h 4700693"/>
              <a:gd name="connsiteX36" fmla="*/ 528322 w 8148320"/>
              <a:gd name="connsiteY36" fmla="*/ 2778761 h 4700693"/>
              <a:gd name="connsiteX37" fmla="*/ 401322 w 8148320"/>
              <a:gd name="connsiteY37" fmla="*/ 2973493 h 4700693"/>
              <a:gd name="connsiteX38" fmla="*/ 655322 w 8148320"/>
              <a:gd name="connsiteY38" fmla="*/ 3388360 h 4700693"/>
              <a:gd name="connsiteX39" fmla="*/ 816188 w 8148320"/>
              <a:gd name="connsiteY39" fmla="*/ 3456094 h 4700693"/>
              <a:gd name="connsiteX40" fmla="*/ 1087122 w 8148320"/>
              <a:gd name="connsiteY40" fmla="*/ 3659294 h 4700693"/>
              <a:gd name="connsiteX41" fmla="*/ 985521 w 8148320"/>
              <a:gd name="connsiteY41" fmla="*/ 4133428 h 4700693"/>
              <a:gd name="connsiteX42" fmla="*/ 1137922 w 8148320"/>
              <a:gd name="connsiteY42" fmla="*/ 4531360 h 4700693"/>
              <a:gd name="connsiteX43" fmla="*/ 1298789 w 8148320"/>
              <a:gd name="connsiteY43" fmla="*/ 4268894 h 4700693"/>
              <a:gd name="connsiteX44" fmla="*/ 1476588 w 8148320"/>
              <a:gd name="connsiteY44" fmla="*/ 4412827 h 4700693"/>
              <a:gd name="connsiteX45" fmla="*/ 1510455 w 8148320"/>
              <a:gd name="connsiteY45" fmla="*/ 4218094 h 4700693"/>
              <a:gd name="connsiteX46" fmla="*/ 1612055 w 8148320"/>
              <a:gd name="connsiteY46" fmla="*/ 4251960 h 4700693"/>
              <a:gd name="connsiteX47" fmla="*/ 1722122 w 8148320"/>
              <a:gd name="connsiteY47" fmla="*/ 4624494 h 4700693"/>
              <a:gd name="connsiteX48" fmla="*/ 2043856 w 8148320"/>
              <a:gd name="connsiteY48" fmla="*/ 4582160 h 4700693"/>
              <a:gd name="connsiteX49" fmla="*/ 2120055 w 8148320"/>
              <a:gd name="connsiteY49" fmla="*/ 4472094 h 4700693"/>
              <a:gd name="connsiteX50" fmla="*/ 2399456 w 8148320"/>
              <a:gd name="connsiteY50" fmla="*/ 4565227 h 4700693"/>
              <a:gd name="connsiteX51" fmla="*/ 3042921 w 8148320"/>
              <a:gd name="connsiteY51" fmla="*/ 4700693 h 4700693"/>
              <a:gd name="connsiteX52" fmla="*/ 3728722 w 8148320"/>
              <a:gd name="connsiteY52" fmla="*/ 4514427 h 4700693"/>
              <a:gd name="connsiteX53" fmla="*/ 4380655 w 8148320"/>
              <a:gd name="connsiteY53" fmla="*/ 4133427 h 4700693"/>
              <a:gd name="connsiteX54" fmla="*/ 4516122 w 8148320"/>
              <a:gd name="connsiteY54" fmla="*/ 3828628 h 4700693"/>
              <a:gd name="connsiteX55" fmla="*/ 5127413 w 8148320"/>
              <a:gd name="connsiteY55" fmla="*/ 3108960 h 4700693"/>
              <a:gd name="connsiteX56" fmla="*/ 5270500 w 8148320"/>
              <a:gd name="connsiteY56" fmla="*/ 2906607 h 4700693"/>
              <a:gd name="connsiteX57" fmla="*/ 5430520 w 8148320"/>
              <a:gd name="connsiteY57" fmla="*/ 2777067 h 4700693"/>
              <a:gd name="connsiteX58" fmla="*/ 5717540 w 8148320"/>
              <a:gd name="connsiteY58" fmla="*/ 2715260 h 4700693"/>
              <a:gd name="connsiteX59" fmla="*/ 5881793 w 8148320"/>
              <a:gd name="connsiteY59" fmla="*/ 2733887 h 4700693"/>
              <a:gd name="connsiteX60" fmla="*/ 6327986 w 8148320"/>
              <a:gd name="connsiteY60" fmla="*/ 2801621 h 4700693"/>
              <a:gd name="connsiteX61" fmla="*/ 7056967 w 8148320"/>
              <a:gd name="connsiteY61" fmla="*/ 3118274 h 4700693"/>
              <a:gd name="connsiteX62" fmla="*/ 7551420 w 8148320"/>
              <a:gd name="connsiteY62" fmla="*/ 3546687 h 4700693"/>
              <a:gd name="connsiteX63" fmla="*/ 7962053 w 8148320"/>
              <a:gd name="connsiteY63" fmla="*/ 3851487 h 4700693"/>
              <a:gd name="connsiteX64" fmla="*/ 8148320 w 8148320"/>
              <a:gd name="connsiteY64" fmla="*/ 3761741 h 4700693"/>
              <a:gd name="connsiteX65" fmla="*/ 8055185 w 8148320"/>
              <a:gd name="connsiteY65" fmla="*/ 2795694 h 4700693"/>
              <a:gd name="connsiteX66" fmla="*/ 7835054 w 8148320"/>
              <a:gd name="connsiteY66" fmla="*/ 2558626 h 4700693"/>
              <a:gd name="connsiteX67" fmla="*/ 7530254 w 8148320"/>
              <a:gd name="connsiteY67" fmla="*/ 1627294 h 4700693"/>
              <a:gd name="connsiteX68" fmla="*/ 7259320 w 8148320"/>
              <a:gd name="connsiteY68" fmla="*/ 1441027 h 4700693"/>
              <a:gd name="connsiteX69" fmla="*/ 7208522 w 8148320"/>
              <a:gd name="connsiteY69" fmla="*/ 1060027 h 4700693"/>
              <a:gd name="connsiteX70" fmla="*/ 6833447 w 8148320"/>
              <a:gd name="connsiteY70" fmla="*/ 601134 h 4700693"/>
              <a:gd name="connsiteX71" fmla="*/ 6451984 w 8148320"/>
              <a:gd name="connsiteY71" fmla="*/ 306776 h 4700693"/>
              <a:gd name="connsiteX72" fmla="*/ 6370320 w 8148320"/>
              <a:gd name="connsiteY72" fmla="*/ 92287 h 4700693"/>
              <a:gd name="connsiteX73" fmla="*/ 6153186 w 8148320"/>
              <a:gd name="connsiteY73" fmla="*/ 177802 h 4700693"/>
              <a:gd name="connsiteX74" fmla="*/ 6003690 w 8148320"/>
              <a:gd name="connsiteY74" fmla="*/ 270090 h 4700693"/>
              <a:gd name="connsiteX75" fmla="*/ 5868247 w 8148320"/>
              <a:gd name="connsiteY75" fmla="*/ 178647 h 4700693"/>
              <a:gd name="connsiteX76" fmla="*/ 5720080 w 8148320"/>
              <a:gd name="connsiteY76" fmla="*/ 239607 h 4700693"/>
              <a:gd name="connsiteX77" fmla="*/ 5205695 w 8148320"/>
              <a:gd name="connsiteY77" fmla="*/ 704856 h 4700693"/>
              <a:gd name="connsiteX78" fmla="*/ 4730326 w 8148320"/>
              <a:gd name="connsiteY78" fmla="*/ 574040 h 4700693"/>
              <a:gd name="connsiteX79" fmla="*/ 4417060 w 8148320"/>
              <a:gd name="connsiteY79" fmla="*/ 425027 h 4700693"/>
              <a:gd name="connsiteX80" fmla="*/ 4117340 w 8148320"/>
              <a:gd name="connsiteY80" fmla="*/ 483447 h 4700693"/>
              <a:gd name="connsiteX81" fmla="*/ 3704309 w 8148320"/>
              <a:gd name="connsiteY81" fmla="*/ 57154 h 4700693"/>
              <a:gd name="connsiteX82" fmla="*/ 3361393 w 8148320"/>
              <a:gd name="connsiteY82" fmla="*/ 161716 h 4700693"/>
              <a:gd name="connsiteX83" fmla="*/ 3077127 w 8148320"/>
              <a:gd name="connsiteY83" fmla="*/ 199815 h 4700693"/>
              <a:gd name="connsiteX84" fmla="*/ 2913380 w 8148320"/>
              <a:gd name="connsiteY84" fmla="*/ 47414 h 4700693"/>
              <a:gd name="connsiteX85" fmla="*/ 2597573 w 8148320"/>
              <a:gd name="connsiteY85" fmla="*/ 66041 h 4700693"/>
              <a:gd name="connsiteX0" fmla="*/ 2597573 w 8148320"/>
              <a:gd name="connsiteY0" fmla="*/ 66041 h 4700693"/>
              <a:gd name="connsiteX1" fmla="*/ 2355427 w 8148320"/>
              <a:gd name="connsiteY1" fmla="*/ 6774 h 4700693"/>
              <a:gd name="connsiteX2" fmla="*/ 2143760 w 8148320"/>
              <a:gd name="connsiteY2" fmla="*/ 88479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5078 w 8148320"/>
              <a:gd name="connsiteY12" fmla="*/ 2045129 h 4700693"/>
              <a:gd name="connsiteX13" fmla="*/ 41018 w 8148320"/>
              <a:gd name="connsiteY13" fmla="*/ 2249751 h 4700693"/>
              <a:gd name="connsiteX14" fmla="*/ 179225 w 8148320"/>
              <a:gd name="connsiteY14" fmla="*/ 2378499 h 4700693"/>
              <a:gd name="connsiteX15" fmla="*/ 540173 w 8148320"/>
              <a:gd name="connsiteY15" fmla="*/ 1934633 h 4700693"/>
              <a:gd name="connsiteX16" fmla="*/ 620606 w 8148320"/>
              <a:gd name="connsiteY16" fmla="*/ 1888914 h 4700693"/>
              <a:gd name="connsiteX17" fmla="*/ 645160 w 8148320"/>
              <a:gd name="connsiteY17" fmla="*/ 1595120 h 4700693"/>
              <a:gd name="connsiteX18" fmla="*/ 478345 w 8148320"/>
              <a:gd name="connsiteY18" fmla="*/ 1611617 h 4700693"/>
              <a:gd name="connsiteX19" fmla="*/ 411965 w 8148320"/>
              <a:gd name="connsiteY19" fmla="*/ 1456907 h 4700693"/>
              <a:gd name="connsiteX20" fmla="*/ 582244 w 8148320"/>
              <a:gd name="connsiteY20" fmla="*/ 1282279 h 4700693"/>
              <a:gd name="connsiteX21" fmla="*/ 773856 w 8148320"/>
              <a:gd name="connsiteY21" fmla="*/ 1347893 h 4700693"/>
              <a:gd name="connsiteX22" fmla="*/ 1247989 w 8148320"/>
              <a:gd name="connsiteY22" fmla="*/ 1246293 h 4700693"/>
              <a:gd name="connsiteX23" fmla="*/ 1381521 w 8148320"/>
              <a:gd name="connsiteY23" fmla="*/ 986183 h 4700693"/>
              <a:gd name="connsiteX24" fmla="*/ 1586655 w 8148320"/>
              <a:gd name="connsiteY24" fmla="*/ 933027 h 4700693"/>
              <a:gd name="connsiteX25" fmla="*/ 1679789 w 8148320"/>
              <a:gd name="connsiteY25" fmla="*/ 1026160 h 4700693"/>
              <a:gd name="connsiteX26" fmla="*/ 1476593 w 8148320"/>
              <a:gd name="connsiteY26" fmla="*/ 1090951 h 4700693"/>
              <a:gd name="connsiteX27" fmla="*/ 1366522 w 8148320"/>
              <a:gd name="connsiteY27" fmla="*/ 1280161 h 4700693"/>
              <a:gd name="connsiteX28" fmla="*/ 1295957 w 8148320"/>
              <a:gd name="connsiteY28" fmla="*/ 1376682 h 4700693"/>
              <a:gd name="connsiteX29" fmla="*/ 883922 w 8148320"/>
              <a:gd name="connsiteY29" fmla="*/ 1593427 h 4700693"/>
              <a:gd name="connsiteX30" fmla="*/ 782322 w 8148320"/>
              <a:gd name="connsiteY30" fmla="*/ 1822027 h 4700693"/>
              <a:gd name="connsiteX31" fmla="*/ 926254 w 8148320"/>
              <a:gd name="connsiteY31" fmla="*/ 2067561 h 4700693"/>
              <a:gd name="connsiteX32" fmla="*/ 756922 w 8148320"/>
              <a:gd name="connsiteY32" fmla="*/ 2262293 h 4700693"/>
              <a:gd name="connsiteX33" fmla="*/ 612989 w 8148320"/>
              <a:gd name="connsiteY33" fmla="*/ 2270760 h 4700693"/>
              <a:gd name="connsiteX34" fmla="*/ 519855 w 8148320"/>
              <a:gd name="connsiteY34" fmla="*/ 2575560 h 4700693"/>
              <a:gd name="connsiteX35" fmla="*/ 392856 w 8148320"/>
              <a:gd name="connsiteY35" fmla="*/ 2719494 h 4700693"/>
              <a:gd name="connsiteX36" fmla="*/ 528322 w 8148320"/>
              <a:gd name="connsiteY36" fmla="*/ 2778761 h 4700693"/>
              <a:gd name="connsiteX37" fmla="*/ 401322 w 8148320"/>
              <a:gd name="connsiteY37" fmla="*/ 2973493 h 4700693"/>
              <a:gd name="connsiteX38" fmla="*/ 655322 w 8148320"/>
              <a:gd name="connsiteY38" fmla="*/ 3388360 h 4700693"/>
              <a:gd name="connsiteX39" fmla="*/ 816188 w 8148320"/>
              <a:gd name="connsiteY39" fmla="*/ 3456094 h 4700693"/>
              <a:gd name="connsiteX40" fmla="*/ 1087122 w 8148320"/>
              <a:gd name="connsiteY40" fmla="*/ 3659294 h 4700693"/>
              <a:gd name="connsiteX41" fmla="*/ 985521 w 8148320"/>
              <a:gd name="connsiteY41" fmla="*/ 4133428 h 4700693"/>
              <a:gd name="connsiteX42" fmla="*/ 1137922 w 8148320"/>
              <a:gd name="connsiteY42" fmla="*/ 4531360 h 4700693"/>
              <a:gd name="connsiteX43" fmla="*/ 1298789 w 8148320"/>
              <a:gd name="connsiteY43" fmla="*/ 4268894 h 4700693"/>
              <a:gd name="connsiteX44" fmla="*/ 1476588 w 8148320"/>
              <a:gd name="connsiteY44" fmla="*/ 4412827 h 4700693"/>
              <a:gd name="connsiteX45" fmla="*/ 1510455 w 8148320"/>
              <a:gd name="connsiteY45" fmla="*/ 4218094 h 4700693"/>
              <a:gd name="connsiteX46" fmla="*/ 1612055 w 8148320"/>
              <a:gd name="connsiteY46" fmla="*/ 4251960 h 4700693"/>
              <a:gd name="connsiteX47" fmla="*/ 1722122 w 8148320"/>
              <a:gd name="connsiteY47" fmla="*/ 4624494 h 4700693"/>
              <a:gd name="connsiteX48" fmla="*/ 2043856 w 8148320"/>
              <a:gd name="connsiteY48" fmla="*/ 4582160 h 4700693"/>
              <a:gd name="connsiteX49" fmla="*/ 2120055 w 8148320"/>
              <a:gd name="connsiteY49" fmla="*/ 4472094 h 4700693"/>
              <a:gd name="connsiteX50" fmla="*/ 2399456 w 8148320"/>
              <a:gd name="connsiteY50" fmla="*/ 4565227 h 4700693"/>
              <a:gd name="connsiteX51" fmla="*/ 3042921 w 8148320"/>
              <a:gd name="connsiteY51" fmla="*/ 4700693 h 4700693"/>
              <a:gd name="connsiteX52" fmla="*/ 3728722 w 8148320"/>
              <a:gd name="connsiteY52" fmla="*/ 4514427 h 4700693"/>
              <a:gd name="connsiteX53" fmla="*/ 4380655 w 8148320"/>
              <a:gd name="connsiteY53" fmla="*/ 4133427 h 4700693"/>
              <a:gd name="connsiteX54" fmla="*/ 4516122 w 8148320"/>
              <a:gd name="connsiteY54" fmla="*/ 3828628 h 4700693"/>
              <a:gd name="connsiteX55" fmla="*/ 5127413 w 8148320"/>
              <a:gd name="connsiteY55" fmla="*/ 3108960 h 4700693"/>
              <a:gd name="connsiteX56" fmla="*/ 5270500 w 8148320"/>
              <a:gd name="connsiteY56" fmla="*/ 2906607 h 4700693"/>
              <a:gd name="connsiteX57" fmla="*/ 5430520 w 8148320"/>
              <a:gd name="connsiteY57" fmla="*/ 2777067 h 4700693"/>
              <a:gd name="connsiteX58" fmla="*/ 5717540 w 8148320"/>
              <a:gd name="connsiteY58" fmla="*/ 2715260 h 4700693"/>
              <a:gd name="connsiteX59" fmla="*/ 5881793 w 8148320"/>
              <a:gd name="connsiteY59" fmla="*/ 2733887 h 4700693"/>
              <a:gd name="connsiteX60" fmla="*/ 6327986 w 8148320"/>
              <a:gd name="connsiteY60" fmla="*/ 2801621 h 4700693"/>
              <a:gd name="connsiteX61" fmla="*/ 7056967 w 8148320"/>
              <a:gd name="connsiteY61" fmla="*/ 3118274 h 4700693"/>
              <a:gd name="connsiteX62" fmla="*/ 7551420 w 8148320"/>
              <a:gd name="connsiteY62" fmla="*/ 3546687 h 4700693"/>
              <a:gd name="connsiteX63" fmla="*/ 7962053 w 8148320"/>
              <a:gd name="connsiteY63" fmla="*/ 3851487 h 4700693"/>
              <a:gd name="connsiteX64" fmla="*/ 8148320 w 8148320"/>
              <a:gd name="connsiteY64" fmla="*/ 3761741 h 4700693"/>
              <a:gd name="connsiteX65" fmla="*/ 8055185 w 8148320"/>
              <a:gd name="connsiteY65" fmla="*/ 2795694 h 4700693"/>
              <a:gd name="connsiteX66" fmla="*/ 7835054 w 8148320"/>
              <a:gd name="connsiteY66" fmla="*/ 2558626 h 4700693"/>
              <a:gd name="connsiteX67" fmla="*/ 7530254 w 8148320"/>
              <a:gd name="connsiteY67" fmla="*/ 1627294 h 4700693"/>
              <a:gd name="connsiteX68" fmla="*/ 7259320 w 8148320"/>
              <a:gd name="connsiteY68" fmla="*/ 1441027 h 4700693"/>
              <a:gd name="connsiteX69" fmla="*/ 7208522 w 8148320"/>
              <a:gd name="connsiteY69" fmla="*/ 1060027 h 4700693"/>
              <a:gd name="connsiteX70" fmla="*/ 6833447 w 8148320"/>
              <a:gd name="connsiteY70" fmla="*/ 601134 h 4700693"/>
              <a:gd name="connsiteX71" fmla="*/ 6451984 w 8148320"/>
              <a:gd name="connsiteY71" fmla="*/ 306776 h 4700693"/>
              <a:gd name="connsiteX72" fmla="*/ 6370320 w 8148320"/>
              <a:gd name="connsiteY72" fmla="*/ 92287 h 4700693"/>
              <a:gd name="connsiteX73" fmla="*/ 6153186 w 8148320"/>
              <a:gd name="connsiteY73" fmla="*/ 177802 h 4700693"/>
              <a:gd name="connsiteX74" fmla="*/ 6003690 w 8148320"/>
              <a:gd name="connsiteY74" fmla="*/ 270090 h 4700693"/>
              <a:gd name="connsiteX75" fmla="*/ 5868247 w 8148320"/>
              <a:gd name="connsiteY75" fmla="*/ 178647 h 4700693"/>
              <a:gd name="connsiteX76" fmla="*/ 5720080 w 8148320"/>
              <a:gd name="connsiteY76" fmla="*/ 239607 h 4700693"/>
              <a:gd name="connsiteX77" fmla="*/ 5205695 w 8148320"/>
              <a:gd name="connsiteY77" fmla="*/ 704856 h 4700693"/>
              <a:gd name="connsiteX78" fmla="*/ 4730326 w 8148320"/>
              <a:gd name="connsiteY78" fmla="*/ 574040 h 4700693"/>
              <a:gd name="connsiteX79" fmla="*/ 4417060 w 8148320"/>
              <a:gd name="connsiteY79" fmla="*/ 425027 h 4700693"/>
              <a:gd name="connsiteX80" fmla="*/ 4117340 w 8148320"/>
              <a:gd name="connsiteY80" fmla="*/ 483447 h 4700693"/>
              <a:gd name="connsiteX81" fmla="*/ 3704309 w 8148320"/>
              <a:gd name="connsiteY81" fmla="*/ 57154 h 4700693"/>
              <a:gd name="connsiteX82" fmla="*/ 3361393 w 8148320"/>
              <a:gd name="connsiteY82" fmla="*/ 161716 h 4700693"/>
              <a:gd name="connsiteX83" fmla="*/ 3077127 w 8148320"/>
              <a:gd name="connsiteY83" fmla="*/ 199815 h 4700693"/>
              <a:gd name="connsiteX84" fmla="*/ 2913380 w 8148320"/>
              <a:gd name="connsiteY84" fmla="*/ 47414 h 4700693"/>
              <a:gd name="connsiteX85" fmla="*/ 2597573 w 8148320"/>
              <a:gd name="connsiteY85" fmla="*/ 66041 h 470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8148320" h="4700693">
                <a:moveTo>
                  <a:pt x="2597573" y="66041"/>
                </a:moveTo>
                <a:lnTo>
                  <a:pt x="2355427" y="6774"/>
                </a:lnTo>
                <a:lnTo>
                  <a:pt x="2143760" y="88479"/>
                </a:lnTo>
                <a:lnTo>
                  <a:pt x="1963420" y="0"/>
                </a:lnTo>
                <a:lnTo>
                  <a:pt x="1447800" y="176953"/>
                </a:lnTo>
                <a:lnTo>
                  <a:pt x="1181947" y="121074"/>
                </a:lnTo>
                <a:cubicBezTo>
                  <a:pt x="835377" y="163407"/>
                  <a:pt x="725876" y="121074"/>
                  <a:pt x="497840" y="121074"/>
                </a:cubicBezTo>
                <a:lnTo>
                  <a:pt x="536787" y="425027"/>
                </a:lnTo>
                <a:lnTo>
                  <a:pt x="894080" y="626533"/>
                </a:lnTo>
                <a:lnTo>
                  <a:pt x="456353" y="1125220"/>
                </a:lnTo>
                <a:lnTo>
                  <a:pt x="372533" y="1281007"/>
                </a:lnTo>
                <a:lnTo>
                  <a:pt x="0" y="1700107"/>
                </a:lnTo>
                <a:cubicBezTo>
                  <a:pt x="1693" y="1815114"/>
                  <a:pt x="3385" y="1930122"/>
                  <a:pt x="5078" y="2045129"/>
                </a:cubicBezTo>
                <a:lnTo>
                  <a:pt x="41018" y="2249751"/>
                </a:lnTo>
                <a:cubicBezTo>
                  <a:pt x="137792" y="2320182"/>
                  <a:pt x="126818" y="2339816"/>
                  <a:pt x="179225" y="2378499"/>
                </a:cubicBezTo>
                <a:lnTo>
                  <a:pt x="540173" y="1934633"/>
                </a:lnTo>
                <a:lnTo>
                  <a:pt x="620606" y="1888914"/>
                </a:lnTo>
                <a:lnTo>
                  <a:pt x="645160" y="1595120"/>
                </a:lnTo>
                <a:cubicBezTo>
                  <a:pt x="589555" y="1600619"/>
                  <a:pt x="594161" y="1542622"/>
                  <a:pt x="478345" y="1611617"/>
                </a:cubicBezTo>
                <a:cubicBezTo>
                  <a:pt x="456218" y="1560047"/>
                  <a:pt x="427754" y="1552925"/>
                  <a:pt x="411965" y="1456907"/>
                </a:cubicBezTo>
                <a:cubicBezTo>
                  <a:pt x="465556" y="1362717"/>
                  <a:pt x="525484" y="1344721"/>
                  <a:pt x="582244" y="1282279"/>
                </a:cubicBezTo>
                <a:lnTo>
                  <a:pt x="773856" y="1347893"/>
                </a:lnTo>
                <a:lnTo>
                  <a:pt x="1247989" y="1246293"/>
                </a:lnTo>
                <a:lnTo>
                  <a:pt x="1381521" y="986183"/>
                </a:lnTo>
                <a:lnTo>
                  <a:pt x="1586655" y="933027"/>
                </a:lnTo>
                <a:lnTo>
                  <a:pt x="1679789" y="1026160"/>
                </a:lnTo>
                <a:lnTo>
                  <a:pt x="1476593" y="1090951"/>
                </a:lnTo>
                <a:lnTo>
                  <a:pt x="1366522" y="1280161"/>
                </a:lnTo>
                <a:cubicBezTo>
                  <a:pt x="1336944" y="1321963"/>
                  <a:pt x="1376390" y="1324471"/>
                  <a:pt x="1295957" y="1376682"/>
                </a:cubicBezTo>
                <a:cubicBezTo>
                  <a:pt x="1215524" y="1428893"/>
                  <a:pt x="970056" y="1513383"/>
                  <a:pt x="883922" y="1593427"/>
                </a:cubicBezTo>
                <a:lnTo>
                  <a:pt x="782322" y="1822027"/>
                </a:lnTo>
                <a:lnTo>
                  <a:pt x="926254" y="2067561"/>
                </a:lnTo>
                <a:lnTo>
                  <a:pt x="756922" y="2262293"/>
                </a:lnTo>
                <a:lnTo>
                  <a:pt x="612989" y="2270760"/>
                </a:lnTo>
                <a:lnTo>
                  <a:pt x="519855" y="2575560"/>
                </a:lnTo>
                <a:lnTo>
                  <a:pt x="392856" y="2719494"/>
                </a:lnTo>
                <a:lnTo>
                  <a:pt x="528322" y="2778761"/>
                </a:lnTo>
                <a:lnTo>
                  <a:pt x="401322" y="2973493"/>
                </a:lnTo>
                <a:lnTo>
                  <a:pt x="655322" y="3388360"/>
                </a:lnTo>
                <a:lnTo>
                  <a:pt x="816188" y="3456094"/>
                </a:lnTo>
                <a:cubicBezTo>
                  <a:pt x="895210" y="3523827"/>
                  <a:pt x="821833" y="3616961"/>
                  <a:pt x="1087122" y="3659294"/>
                </a:cubicBezTo>
                <a:cubicBezTo>
                  <a:pt x="999633" y="3913294"/>
                  <a:pt x="1149210" y="3887893"/>
                  <a:pt x="985521" y="4133428"/>
                </a:cubicBezTo>
                <a:cubicBezTo>
                  <a:pt x="1112521" y="4232206"/>
                  <a:pt x="1036322" y="4415649"/>
                  <a:pt x="1137922" y="4531360"/>
                </a:cubicBezTo>
                <a:lnTo>
                  <a:pt x="1298789" y="4268894"/>
                </a:lnTo>
                <a:lnTo>
                  <a:pt x="1476588" y="4412827"/>
                </a:lnTo>
                <a:lnTo>
                  <a:pt x="1510455" y="4218094"/>
                </a:lnTo>
                <a:lnTo>
                  <a:pt x="1612055" y="4251960"/>
                </a:lnTo>
                <a:lnTo>
                  <a:pt x="1722122" y="4624494"/>
                </a:lnTo>
                <a:lnTo>
                  <a:pt x="2043856" y="4582160"/>
                </a:lnTo>
                <a:lnTo>
                  <a:pt x="2120055" y="4472094"/>
                </a:lnTo>
                <a:lnTo>
                  <a:pt x="2399456" y="4565227"/>
                </a:lnTo>
                <a:lnTo>
                  <a:pt x="3042921" y="4700693"/>
                </a:lnTo>
                <a:lnTo>
                  <a:pt x="3728722" y="4514427"/>
                </a:lnTo>
                <a:lnTo>
                  <a:pt x="4380655" y="4133427"/>
                </a:lnTo>
                <a:lnTo>
                  <a:pt x="4516122" y="3828628"/>
                </a:lnTo>
                <a:cubicBezTo>
                  <a:pt x="4925908" y="3202095"/>
                  <a:pt x="4903894" y="3337560"/>
                  <a:pt x="5127413" y="3108960"/>
                </a:cubicBezTo>
                <a:lnTo>
                  <a:pt x="5270500" y="2906607"/>
                </a:lnTo>
                <a:lnTo>
                  <a:pt x="5430520" y="2777067"/>
                </a:lnTo>
                <a:lnTo>
                  <a:pt x="5717540" y="2715260"/>
                </a:lnTo>
                <a:lnTo>
                  <a:pt x="5881793" y="2733887"/>
                </a:lnTo>
                <a:lnTo>
                  <a:pt x="6327986" y="2801621"/>
                </a:lnTo>
                <a:lnTo>
                  <a:pt x="7056967" y="3118274"/>
                </a:lnTo>
                <a:lnTo>
                  <a:pt x="7551420" y="3546687"/>
                </a:lnTo>
                <a:lnTo>
                  <a:pt x="7962053" y="3851487"/>
                </a:lnTo>
                <a:lnTo>
                  <a:pt x="8148320" y="3761741"/>
                </a:lnTo>
                <a:cubicBezTo>
                  <a:pt x="8145498" y="3599887"/>
                  <a:pt x="8111629" y="2994802"/>
                  <a:pt x="8055185" y="2795694"/>
                </a:cubicBezTo>
                <a:cubicBezTo>
                  <a:pt x="7846341" y="2588119"/>
                  <a:pt x="7963465" y="2767470"/>
                  <a:pt x="7835054" y="2558626"/>
                </a:cubicBezTo>
                <a:lnTo>
                  <a:pt x="7530254" y="1627294"/>
                </a:lnTo>
                <a:lnTo>
                  <a:pt x="7259320" y="1441027"/>
                </a:lnTo>
                <a:cubicBezTo>
                  <a:pt x="7276254" y="1254761"/>
                  <a:pt x="7225455" y="1187027"/>
                  <a:pt x="7208522" y="1060027"/>
                </a:cubicBezTo>
                <a:lnTo>
                  <a:pt x="6833447" y="601134"/>
                </a:lnTo>
                <a:cubicBezTo>
                  <a:pt x="6715808" y="467126"/>
                  <a:pt x="6529172" y="391584"/>
                  <a:pt x="6451984" y="306776"/>
                </a:cubicBezTo>
                <a:cubicBezTo>
                  <a:pt x="6374796" y="221968"/>
                  <a:pt x="6428570" y="105317"/>
                  <a:pt x="6370320" y="92287"/>
                </a:cubicBezTo>
                <a:lnTo>
                  <a:pt x="6153186" y="177802"/>
                </a:lnTo>
                <a:lnTo>
                  <a:pt x="6003690" y="270090"/>
                </a:lnTo>
                <a:lnTo>
                  <a:pt x="5868247" y="178647"/>
                </a:lnTo>
                <a:lnTo>
                  <a:pt x="5720080" y="239607"/>
                </a:lnTo>
                <a:cubicBezTo>
                  <a:pt x="5542280" y="426438"/>
                  <a:pt x="5569761" y="437596"/>
                  <a:pt x="5205695" y="704856"/>
                </a:cubicBezTo>
                <a:cubicBezTo>
                  <a:pt x="5009211" y="661251"/>
                  <a:pt x="4882444" y="649393"/>
                  <a:pt x="4730326" y="574040"/>
                </a:cubicBezTo>
                <a:cubicBezTo>
                  <a:pt x="4704926" y="665480"/>
                  <a:pt x="4472940" y="333587"/>
                  <a:pt x="4417060" y="425027"/>
                </a:cubicBezTo>
                <a:cubicBezTo>
                  <a:pt x="4320540" y="493607"/>
                  <a:pt x="4183380" y="430107"/>
                  <a:pt x="4117340" y="483447"/>
                </a:cubicBezTo>
                <a:cubicBezTo>
                  <a:pt x="3979663" y="341349"/>
                  <a:pt x="3905367" y="186553"/>
                  <a:pt x="3704309" y="57154"/>
                </a:cubicBezTo>
                <a:cubicBezTo>
                  <a:pt x="3590004" y="92008"/>
                  <a:pt x="3488375" y="101463"/>
                  <a:pt x="3361393" y="161716"/>
                </a:cubicBezTo>
                <a:lnTo>
                  <a:pt x="3077127" y="199815"/>
                </a:lnTo>
                <a:lnTo>
                  <a:pt x="2913380" y="47414"/>
                </a:lnTo>
                <a:lnTo>
                  <a:pt x="2597573" y="66041"/>
                </a:lnTo>
                <a:close/>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6" name="テキスト ボックス 65">
            <a:extLst>
              <a:ext uri="{FF2B5EF4-FFF2-40B4-BE49-F238E27FC236}">
                <a16:creationId xmlns:a16="http://schemas.microsoft.com/office/drawing/2014/main" id="{85711190-E873-4B1D-A021-33EC70DEF3FA}"/>
              </a:ext>
            </a:extLst>
          </p:cNvPr>
          <p:cNvSpPr txBox="1"/>
          <p:nvPr/>
        </p:nvSpPr>
        <p:spPr>
          <a:xfrm>
            <a:off x="6405884" y="1390450"/>
            <a:ext cx="781423" cy="307777"/>
          </a:xfrm>
          <a:prstGeom prst="rect">
            <a:avLst/>
          </a:prstGeom>
          <a:solidFill>
            <a:schemeClr val="bg1"/>
          </a:solidFill>
          <a:ln>
            <a:solidFill>
              <a:schemeClr val="tx1"/>
            </a:solidFill>
          </a:ln>
        </p:spPr>
        <p:txBody>
          <a:bodyPr wrap="square" rtlCol="0">
            <a:spAutoFit/>
          </a:bodyPr>
          <a:lstStyle/>
          <a:p>
            <a:r>
              <a:rPr kumimoji="1" lang="ja-JP" altLang="en-US" sz="1400" b="1" dirty="0"/>
              <a:t>２林班</a:t>
            </a:r>
          </a:p>
        </p:txBody>
      </p:sp>
      <p:sp>
        <p:nvSpPr>
          <p:cNvPr id="70" name="テキスト ボックス 69">
            <a:extLst>
              <a:ext uri="{FF2B5EF4-FFF2-40B4-BE49-F238E27FC236}">
                <a16:creationId xmlns:a16="http://schemas.microsoft.com/office/drawing/2014/main" id="{6E856FCA-BAC8-418E-B737-37FFE736230A}"/>
              </a:ext>
            </a:extLst>
          </p:cNvPr>
          <p:cNvSpPr txBox="1"/>
          <p:nvPr/>
        </p:nvSpPr>
        <p:spPr>
          <a:xfrm>
            <a:off x="6686106" y="1195077"/>
            <a:ext cx="484314" cy="386581"/>
          </a:xfrm>
          <a:prstGeom prst="rect">
            <a:avLst/>
          </a:prstGeom>
          <a:noFill/>
        </p:spPr>
        <p:txBody>
          <a:bodyPr wrap="square" rtlCol="0">
            <a:spAutoFit/>
          </a:bodyPr>
          <a:lstStyle/>
          <a:p>
            <a:pPr>
              <a:lnSpc>
                <a:spcPts val="1100"/>
              </a:lnSpc>
            </a:pPr>
            <a:r>
              <a:rPr kumimoji="1" lang="en-US" altLang="ja-JP" sz="1400" b="1" dirty="0"/>
              <a:t>K-1</a:t>
            </a:r>
          </a:p>
          <a:p>
            <a:pPr>
              <a:lnSpc>
                <a:spcPts val="1100"/>
              </a:lnSpc>
            </a:pPr>
            <a:endParaRPr kumimoji="1" lang="en-US" altLang="ja-JP" sz="1400" b="1" dirty="0"/>
          </a:p>
        </p:txBody>
      </p:sp>
      <p:sp>
        <p:nvSpPr>
          <p:cNvPr id="71" name="テキスト ボックス 70">
            <a:extLst>
              <a:ext uri="{FF2B5EF4-FFF2-40B4-BE49-F238E27FC236}">
                <a16:creationId xmlns:a16="http://schemas.microsoft.com/office/drawing/2014/main" id="{924459F1-6CF8-465D-A592-E0AEDF33505E}"/>
              </a:ext>
            </a:extLst>
          </p:cNvPr>
          <p:cNvSpPr txBox="1"/>
          <p:nvPr/>
        </p:nvSpPr>
        <p:spPr>
          <a:xfrm>
            <a:off x="5477282" y="3034799"/>
            <a:ext cx="484314" cy="386581"/>
          </a:xfrm>
          <a:prstGeom prst="rect">
            <a:avLst/>
          </a:prstGeom>
          <a:noFill/>
        </p:spPr>
        <p:txBody>
          <a:bodyPr wrap="square" rtlCol="0">
            <a:spAutoFit/>
          </a:bodyPr>
          <a:lstStyle/>
          <a:p>
            <a:pPr>
              <a:lnSpc>
                <a:spcPts val="1100"/>
              </a:lnSpc>
            </a:pPr>
            <a:r>
              <a:rPr kumimoji="1" lang="en-US" altLang="ja-JP" sz="1400" b="1" dirty="0"/>
              <a:t>K-2</a:t>
            </a:r>
          </a:p>
          <a:p>
            <a:pPr>
              <a:lnSpc>
                <a:spcPts val="1100"/>
              </a:lnSpc>
            </a:pPr>
            <a:endParaRPr kumimoji="1" lang="en-US" altLang="ja-JP" sz="1400" b="1" dirty="0"/>
          </a:p>
        </p:txBody>
      </p:sp>
      <p:sp>
        <p:nvSpPr>
          <p:cNvPr id="72" name="テキスト ボックス 71">
            <a:extLst>
              <a:ext uri="{FF2B5EF4-FFF2-40B4-BE49-F238E27FC236}">
                <a16:creationId xmlns:a16="http://schemas.microsoft.com/office/drawing/2014/main" id="{0599BDBD-0546-492C-BE7C-C5987C7432CD}"/>
              </a:ext>
            </a:extLst>
          </p:cNvPr>
          <p:cNvSpPr txBox="1"/>
          <p:nvPr/>
        </p:nvSpPr>
        <p:spPr>
          <a:xfrm>
            <a:off x="5477282" y="4896432"/>
            <a:ext cx="484314" cy="386581"/>
          </a:xfrm>
          <a:prstGeom prst="rect">
            <a:avLst/>
          </a:prstGeom>
          <a:noFill/>
        </p:spPr>
        <p:txBody>
          <a:bodyPr wrap="square" rtlCol="0">
            <a:spAutoFit/>
          </a:bodyPr>
          <a:lstStyle/>
          <a:p>
            <a:pPr>
              <a:lnSpc>
                <a:spcPts val="1100"/>
              </a:lnSpc>
            </a:pPr>
            <a:r>
              <a:rPr kumimoji="1" lang="en-US" altLang="ja-JP" sz="1400" b="1" dirty="0"/>
              <a:t>K-6</a:t>
            </a:r>
          </a:p>
          <a:p>
            <a:pPr>
              <a:lnSpc>
                <a:spcPts val="1100"/>
              </a:lnSpc>
            </a:pPr>
            <a:endParaRPr kumimoji="1" lang="en-US" altLang="ja-JP" sz="1400" b="1" dirty="0"/>
          </a:p>
        </p:txBody>
      </p:sp>
      <p:sp>
        <p:nvSpPr>
          <p:cNvPr id="73" name="テキスト ボックス 72">
            <a:extLst>
              <a:ext uri="{FF2B5EF4-FFF2-40B4-BE49-F238E27FC236}">
                <a16:creationId xmlns:a16="http://schemas.microsoft.com/office/drawing/2014/main" id="{ECF74B4E-CA49-4F3E-A5CC-36156FB41D8F}"/>
              </a:ext>
            </a:extLst>
          </p:cNvPr>
          <p:cNvSpPr txBox="1"/>
          <p:nvPr/>
        </p:nvSpPr>
        <p:spPr>
          <a:xfrm>
            <a:off x="2608250" y="2487945"/>
            <a:ext cx="641578" cy="386581"/>
          </a:xfrm>
          <a:prstGeom prst="rect">
            <a:avLst/>
          </a:prstGeom>
          <a:noFill/>
        </p:spPr>
        <p:txBody>
          <a:bodyPr wrap="square" rtlCol="0">
            <a:spAutoFit/>
          </a:bodyPr>
          <a:lstStyle/>
          <a:p>
            <a:pPr>
              <a:lnSpc>
                <a:spcPts val="1100"/>
              </a:lnSpc>
            </a:pPr>
            <a:r>
              <a:rPr kumimoji="1" lang="ja-JP" altLang="en-US" sz="1400" b="1" dirty="0"/>
              <a:t>Ｙ</a:t>
            </a:r>
            <a:r>
              <a:rPr kumimoji="1" lang="en-US" altLang="ja-JP" sz="1400" b="1" dirty="0"/>
              <a:t>-2</a:t>
            </a:r>
          </a:p>
          <a:p>
            <a:pPr>
              <a:lnSpc>
                <a:spcPts val="1100"/>
              </a:lnSpc>
            </a:pPr>
            <a:endParaRPr kumimoji="1" lang="en-US" altLang="ja-JP" sz="1400" b="1" dirty="0"/>
          </a:p>
        </p:txBody>
      </p:sp>
      <p:sp>
        <p:nvSpPr>
          <p:cNvPr id="74" name="正方形/長方形 73">
            <a:extLst>
              <a:ext uri="{FF2B5EF4-FFF2-40B4-BE49-F238E27FC236}">
                <a16:creationId xmlns:a16="http://schemas.microsoft.com/office/drawing/2014/main" id="{1D977D3F-070D-4F5F-879C-6535CE9658D5}"/>
              </a:ext>
            </a:extLst>
          </p:cNvPr>
          <p:cNvSpPr/>
          <p:nvPr/>
        </p:nvSpPr>
        <p:spPr>
          <a:xfrm flipH="1">
            <a:off x="4841376" y="2130129"/>
            <a:ext cx="43212" cy="8334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 name="正方形/長方形 74">
            <a:extLst>
              <a:ext uri="{FF2B5EF4-FFF2-40B4-BE49-F238E27FC236}">
                <a16:creationId xmlns:a16="http://schemas.microsoft.com/office/drawing/2014/main" id="{7AD69A14-3F82-42AA-9FC1-15C7F0957CE7}"/>
              </a:ext>
            </a:extLst>
          </p:cNvPr>
          <p:cNvSpPr/>
          <p:nvPr/>
        </p:nvSpPr>
        <p:spPr>
          <a:xfrm flipH="1">
            <a:off x="4879696" y="2098654"/>
            <a:ext cx="48925" cy="15001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6" name="正方形/長方形 75">
            <a:extLst>
              <a:ext uri="{FF2B5EF4-FFF2-40B4-BE49-F238E27FC236}">
                <a16:creationId xmlns:a16="http://schemas.microsoft.com/office/drawing/2014/main" id="{6D0E0715-D0B4-495B-82CD-FD3E23A24E64}"/>
              </a:ext>
            </a:extLst>
          </p:cNvPr>
          <p:cNvSpPr/>
          <p:nvPr/>
        </p:nvSpPr>
        <p:spPr>
          <a:xfrm flipH="1">
            <a:off x="4928621" y="2098657"/>
            <a:ext cx="48925" cy="7357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7" name="正方形/長方形 76">
            <a:extLst>
              <a:ext uri="{FF2B5EF4-FFF2-40B4-BE49-F238E27FC236}">
                <a16:creationId xmlns:a16="http://schemas.microsoft.com/office/drawing/2014/main" id="{B93A1C38-795A-4D82-BD70-2AC31A50EB34}"/>
              </a:ext>
            </a:extLst>
          </p:cNvPr>
          <p:cNvSpPr/>
          <p:nvPr/>
        </p:nvSpPr>
        <p:spPr>
          <a:xfrm flipH="1">
            <a:off x="4972654" y="2101875"/>
            <a:ext cx="48925" cy="3655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8" name="正方形/長方形 77">
            <a:extLst>
              <a:ext uri="{FF2B5EF4-FFF2-40B4-BE49-F238E27FC236}">
                <a16:creationId xmlns:a16="http://schemas.microsoft.com/office/drawing/2014/main" id="{F876093E-DE55-4060-833B-8D99509F816A}"/>
              </a:ext>
            </a:extLst>
          </p:cNvPr>
          <p:cNvSpPr/>
          <p:nvPr/>
        </p:nvSpPr>
        <p:spPr>
          <a:xfrm flipH="1">
            <a:off x="5001761" y="2062909"/>
            <a:ext cx="48925" cy="3655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9" name="正方形/長方形 78">
            <a:extLst>
              <a:ext uri="{FF2B5EF4-FFF2-40B4-BE49-F238E27FC236}">
                <a16:creationId xmlns:a16="http://schemas.microsoft.com/office/drawing/2014/main" id="{B6EABE57-A35A-4F75-A0D4-863298D723D3}"/>
              </a:ext>
            </a:extLst>
          </p:cNvPr>
          <p:cNvSpPr/>
          <p:nvPr/>
        </p:nvSpPr>
        <p:spPr>
          <a:xfrm flipH="1">
            <a:off x="5192115" y="2252479"/>
            <a:ext cx="48925" cy="380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0" name="正方形/長方形 79">
            <a:extLst>
              <a:ext uri="{FF2B5EF4-FFF2-40B4-BE49-F238E27FC236}">
                <a16:creationId xmlns:a16="http://schemas.microsoft.com/office/drawing/2014/main" id="{1AD12784-3742-461E-9E72-15585F55C934}"/>
              </a:ext>
            </a:extLst>
          </p:cNvPr>
          <p:cNvSpPr/>
          <p:nvPr/>
        </p:nvSpPr>
        <p:spPr>
          <a:xfrm flipH="1">
            <a:off x="5190209" y="2363975"/>
            <a:ext cx="48925" cy="380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1" name="正方形/長方形 80">
            <a:extLst>
              <a:ext uri="{FF2B5EF4-FFF2-40B4-BE49-F238E27FC236}">
                <a16:creationId xmlns:a16="http://schemas.microsoft.com/office/drawing/2014/main" id="{F7998A12-C607-483D-9E3D-6FD9426A2171}"/>
              </a:ext>
            </a:extLst>
          </p:cNvPr>
          <p:cNvSpPr/>
          <p:nvPr/>
        </p:nvSpPr>
        <p:spPr>
          <a:xfrm flipH="1">
            <a:off x="5219116" y="2515614"/>
            <a:ext cx="48925" cy="380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2" name="正方形/長方形 81">
            <a:extLst>
              <a:ext uri="{FF2B5EF4-FFF2-40B4-BE49-F238E27FC236}">
                <a16:creationId xmlns:a16="http://schemas.microsoft.com/office/drawing/2014/main" id="{BAB98929-86C3-46B4-B62D-D32A24582A67}"/>
              </a:ext>
            </a:extLst>
          </p:cNvPr>
          <p:cNvSpPr/>
          <p:nvPr/>
        </p:nvSpPr>
        <p:spPr>
          <a:xfrm flipH="1">
            <a:off x="5447716" y="2663812"/>
            <a:ext cx="48925" cy="380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3" name="正方形/長方形 82">
            <a:extLst>
              <a:ext uri="{FF2B5EF4-FFF2-40B4-BE49-F238E27FC236}">
                <a16:creationId xmlns:a16="http://schemas.microsoft.com/office/drawing/2014/main" id="{8E5397E4-7BE9-49C0-AFB0-279F90FC2745}"/>
              </a:ext>
            </a:extLst>
          </p:cNvPr>
          <p:cNvSpPr/>
          <p:nvPr/>
        </p:nvSpPr>
        <p:spPr>
          <a:xfrm flipH="1">
            <a:off x="5263596" y="2708164"/>
            <a:ext cx="48925" cy="1439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4" name="正方形/長方形 83">
            <a:extLst>
              <a:ext uri="{FF2B5EF4-FFF2-40B4-BE49-F238E27FC236}">
                <a16:creationId xmlns:a16="http://schemas.microsoft.com/office/drawing/2014/main" id="{37161395-7A84-4E15-A9DF-7EE62DA567B2}"/>
              </a:ext>
            </a:extLst>
          </p:cNvPr>
          <p:cNvSpPr/>
          <p:nvPr/>
        </p:nvSpPr>
        <p:spPr>
          <a:xfrm flipH="1">
            <a:off x="5266130" y="2888152"/>
            <a:ext cx="75784"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5" name="正方形/長方形 84">
            <a:extLst>
              <a:ext uri="{FF2B5EF4-FFF2-40B4-BE49-F238E27FC236}">
                <a16:creationId xmlns:a16="http://schemas.microsoft.com/office/drawing/2014/main" id="{B68082E5-00AF-4EB5-8E44-9BBBB888623C}"/>
              </a:ext>
            </a:extLst>
          </p:cNvPr>
          <p:cNvSpPr/>
          <p:nvPr/>
        </p:nvSpPr>
        <p:spPr>
          <a:xfrm flipH="1">
            <a:off x="3947165" y="2888955"/>
            <a:ext cx="154603"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6" name="正方形/長方形 85">
            <a:extLst>
              <a:ext uri="{FF2B5EF4-FFF2-40B4-BE49-F238E27FC236}">
                <a16:creationId xmlns:a16="http://schemas.microsoft.com/office/drawing/2014/main" id="{2DD2654D-1C40-4F4A-9170-86DF50A520F1}"/>
              </a:ext>
            </a:extLst>
          </p:cNvPr>
          <p:cNvSpPr/>
          <p:nvPr/>
        </p:nvSpPr>
        <p:spPr>
          <a:xfrm flipH="1">
            <a:off x="5789659" y="2135893"/>
            <a:ext cx="75755"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7" name="正方形/長方形 86">
            <a:extLst>
              <a:ext uri="{FF2B5EF4-FFF2-40B4-BE49-F238E27FC236}">
                <a16:creationId xmlns:a16="http://schemas.microsoft.com/office/drawing/2014/main" id="{B54F8B00-CB04-4116-925A-BA81BB44D2F7}"/>
              </a:ext>
            </a:extLst>
          </p:cNvPr>
          <p:cNvSpPr/>
          <p:nvPr/>
        </p:nvSpPr>
        <p:spPr>
          <a:xfrm flipH="1">
            <a:off x="5789645" y="2175491"/>
            <a:ext cx="186446"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8" name="正方形/長方形 87">
            <a:extLst>
              <a:ext uri="{FF2B5EF4-FFF2-40B4-BE49-F238E27FC236}">
                <a16:creationId xmlns:a16="http://schemas.microsoft.com/office/drawing/2014/main" id="{18D7A2DA-FF3B-4658-B3ED-E8C640E279EB}"/>
              </a:ext>
            </a:extLst>
          </p:cNvPr>
          <p:cNvSpPr/>
          <p:nvPr/>
        </p:nvSpPr>
        <p:spPr>
          <a:xfrm flipH="1">
            <a:off x="5940753" y="2208203"/>
            <a:ext cx="75755"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9" name="正方形/長方形 88">
            <a:extLst>
              <a:ext uri="{FF2B5EF4-FFF2-40B4-BE49-F238E27FC236}">
                <a16:creationId xmlns:a16="http://schemas.microsoft.com/office/drawing/2014/main" id="{A982CE5F-9560-490C-AC96-B621F4533908}"/>
              </a:ext>
            </a:extLst>
          </p:cNvPr>
          <p:cNvSpPr/>
          <p:nvPr/>
        </p:nvSpPr>
        <p:spPr>
          <a:xfrm flipH="1">
            <a:off x="5943076" y="2248262"/>
            <a:ext cx="75755"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0" name="正方形/長方形 89">
            <a:extLst>
              <a:ext uri="{FF2B5EF4-FFF2-40B4-BE49-F238E27FC236}">
                <a16:creationId xmlns:a16="http://schemas.microsoft.com/office/drawing/2014/main" id="{61AB5F6A-18F4-41FB-8E32-E203746C50F1}"/>
              </a:ext>
            </a:extLst>
          </p:cNvPr>
          <p:cNvSpPr/>
          <p:nvPr/>
        </p:nvSpPr>
        <p:spPr>
          <a:xfrm flipH="1">
            <a:off x="5976091" y="2280875"/>
            <a:ext cx="75755"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1" name="正方形/長方形 90">
            <a:extLst>
              <a:ext uri="{FF2B5EF4-FFF2-40B4-BE49-F238E27FC236}">
                <a16:creationId xmlns:a16="http://schemas.microsoft.com/office/drawing/2014/main" id="{0FED56BB-CF8E-4397-9423-BA4DB8DAB3E9}"/>
              </a:ext>
            </a:extLst>
          </p:cNvPr>
          <p:cNvSpPr/>
          <p:nvPr/>
        </p:nvSpPr>
        <p:spPr>
          <a:xfrm flipH="1">
            <a:off x="5976091" y="2326287"/>
            <a:ext cx="75755"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2" name="正方形/長方形 91">
            <a:extLst>
              <a:ext uri="{FF2B5EF4-FFF2-40B4-BE49-F238E27FC236}">
                <a16:creationId xmlns:a16="http://schemas.microsoft.com/office/drawing/2014/main" id="{33354773-CC3D-4416-A52A-908CE2FAD9E8}"/>
              </a:ext>
            </a:extLst>
          </p:cNvPr>
          <p:cNvSpPr/>
          <p:nvPr/>
        </p:nvSpPr>
        <p:spPr>
          <a:xfrm flipH="1">
            <a:off x="5979261" y="2361262"/>
            <a:ext cx="117388"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3" name="正方形/長方形 92">
            <a:extLst>
              <a:ext uri="{FF2B5EF4-FFF2-40B4-BE49-F238E27FC236}">
                <a16:creationId xmlns:a16="http://schemas.microsoft.com/office/drawing/2014/main" id="{C7F335F2-9F2A-4D36-A803-F7E775C3FC08}"/>
              </a:ext>
            </a:extLst>
          </p:cNvPr>
          <p:cNvSpPr/>
          <p:nvPr/>
        </p:nvSpPr>
        <p:spPr>
          <a:xfrm flipH="1">
            <a:off x="6011433" y="2400048"/>
            <a:ext cx="49355" cy="7988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 name="正方形/長方形 93">
            <a:extLst>
              <a:ext uri="{FF2B5EF4-FFF2-40B4-BE49-F238E27FC236}">
                <a16:creationId xmlns:a16="http://schemas.microsoft.com/office/drawing/2014/main" id="{6605D861-5329-42B3-A756-594DA72DBC37}"/>
              </a:ext>
            </a:extLst>
          </p:cNvPr>
          <p:cNvSpPr/>
          <p:nvPr/>
        </p:nvSpPr>
        <p:spPr>
          <a:xfrm flipH="1">
            <a:off x="6235116" y="2515327"/>
            <a:ext cx="48925" cy="380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5" name="正方形/長方形 94">
            <a:extLst>
              <a:ext uri="{FF2B5EF4-FFF2-40B4-BE49-F238E27FC236}">
                <a16:creationId xmlns:a16="http://schemas.microsoft.com/office/drawing/2014/main" id="{E50B16CF-E188-4586-BDC1-0258BC9301C1}"/>
              </a:ext>
            </a:extLst>
          </p:cNvPr>
          <p:cNvSpPr/>
          <p:nvPr/>
        </p:nvSpPr>
        <p:spPr>
          <a:xfrm flipH="1">
            <a:off x="6309526" y="2553634"/>
            <a:ext cx="48925" cy="380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6" name="正方形/長方形 95">
            <a:extLst>
              <a:ext uri="{FF2B5EF4-FFF2-40B4-BE49-F238E27FC236}">
                <a16:creationId xmlns:a16="http://schemas.microsoft.com/office/drawing/2014/main" id="{DD6D6038-334B-4621-9A88-86CF7BE39CBC}"/>
              </a:ext>
            </a:extLst>
          </p:cNvPr>
          <p:cNvSpPr/>
          <p:nvPr/>
        </p:nvSpPr>
        <p:spPr>
          <a:xfrm flipH="1">
            <a:off x="6510804" y="2592426"/>
            <a:ext cx="145307" cy="7185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7" name="正方形/長方形 96">
            <a:extLst>
              <a:ext uri="{FF2B5EF4-FFF2-40B4-BE49-F238E27FC236}">
                <a16:creationId xmlns:a16="http://schemas.microsoft.com/office/drawing/2014/main" id="{918715A1-C912-445A-84CA-019D6A8D8F2C}"/>
              </a:ext>
            </a:extLst>
          </p:cNvPr>
          <p:cNvSpPr/>
          <p:nvPr/>
        </p:nvSpPr>
        <p:spPr>
          <a:xfrm flipH="1">
            <a:off x="6540628" y="2660637"/>
            <a:ext cx="117388"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8" name="正方形/長方形 97">
            <a:extLst>
              <a:ext uri="{FF2B5EF4-FFF2-40B4-BE49-F238E27FC236}">
                <a16:creationId xmlns:a16="http://schemas.microsoft.com/office/drawing/2014/main" id="{B8C34444-5E2D-450D-A46F-9F555E499A75}"/>
              </a:ext>
            </a:extLst>
          </p:cNvPr>
          <p:cNvSpPr/>
          <p:nvPr/>
        </p:nvSpPr>
        <p:spPr>
          <a:xfrm flipH="1">
            <a:off x="6580276" y="2701391"/>
            <a:ext cx="77223" cy="380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9" name="正方形/長方形 98">
            <a:extLst>
              <a:ext uri="{FF2B5EF4-FFF2-40B4-BE49-F238E27FC236}">
                <a16:creationId xmlns:a16="http://schemas.microsoft.com/office/drawing/2014/main" id="{56A18D98-E877-4642-814D-091E9F176126}"/>
              </a:ext>
            </a:extLst>
          </p:cNvPr>
          <p:cNvSpPr/>
          <p:nvPr/>
        </p:nvSpPr>
        <p:spPr>
          <a:xfrm flipH="1">
            <a:off x="5113935" y="3381258"/>
            <a:ext cx="77223" cy="380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0" name="正方形/長方形 99">
            <a:extLst>
              <a:ext uri="{FF2B5EF4-FFF2-40B4-BE49-F238E27FC236}">
                <a16:creationId xmlns:a16="http://schemas.microsoft.com/office/drawing/2014/main" id="{40408E34-D68C-4948-9D31-59969D0A5F2C}"/>
              </a:ext>
            </a:extLst>
          </p:cNvPr>
          <p:cNvSpPr/>
          <p:nvPr/>
        </p:nvSpPr>
        <p:spPr>
          <a:xfrm flipH="1">
            <a:off x="5113303" y="3456004"/>
            <a:ext cx="51150" cy="380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1" name="正方形/長方形 100">
            <a:extLst>
              <a:ext uri="{FF2B5EF4-FFF2-40B4-BE49-F238E27FC236}">
                <a16:creationId xmlns:a16="http://schemas.microsoft.com/office/drawing/2014/main" id="{A729EB9C-11C4-4770-8381-59F7E370263F}"/>
              </a:ext>
            </a:extLst>
          </p:cNvPr>
          <p:cNvSpPr/>
          <p:nvPr/>
        </p:nvSpPr>
        <p:spPr>
          <a:xfrm flipH="1">
            <a:off x="4773930" y="1391068"/>
            <a:ext cx="43212" cy="11685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2" name="正方形/長方形 101">
            <a:extLst>
              <a:ext uri="{FF2B5EF4-FFF2-40B4-BE49-F238E27FC236}">
                <a16:creationId xmlns:a16="http://schemas.microsoft.com/office/drawing/2014/main" id="{58A6032C-0462-4D3B-BDD6-1904B8CB0BC8}"/>
              </a:ext>
            </a:extLst>
          </p:cNvPr>
          <p:cNvSpPr/>
          <p:nvPr/>
        </p:nvSpPr>
        <p:spPr>
          <a:xfrm flipH="1">
            <a:off x="3904180" y="3782421"/>
            <a:ext cx="115422"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3" name="正方形/長方形 102">
            <a:extLst>
              <a:ext uri="{FF2B5EF4-FFF2-40B4-BE49-F238E27FC236}">
                <a16:creationId xmlns:a16="http://schemas.microsoft.com/office/drawing/2014/main" id="{068C5F22-F286-425B-AFC8-B47206505610}"/>
              </a:ext>
            </a:extLst>
          </p:cNvPr>
          <p:cNvSpPr/>
          <p:nvPr/>
        </p:nvSpPr>
        <p:spPr>
          <a:xfrm flipH="1">
            <a:off x="3830233" y="3818663"/>
            <a:ext cx="152655"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4" name="正方形/長方形 103">
            <a:extLst>
              <a:ext uri="{FF2B5EF4-FFF2-40B4-BE49-F238E27FC236}">
                <a16:creationId xmlns:a16="http://schemas.microsoft.com/office/drawing/2014/main" id="{F2C851EC-B219-4915-9E7B-1F01C636A48D}"/>
              </a:ext>
            </a:extLst>
          </p:cNvPr>
          <p:cNvSpPr/>
          <p:nvPr/>
        </p:nvSpPr>
        <p:spPr>
          <a:xfrm flipH="1">
            <a:off x="3794510" y="3857472"/>
            <a:ext cx="152655"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5" name="正方形/長方形 104">
            <a:extLst>
              <a:ext uri="{FF2B5EF4-FFF2-40B4-BE49-F238E27FC236}">
                <a16:creationId xmlns:a16="http://schemas.microsoft.com/office/drawing/2014/main" id="{48F4B97B-8FEB-4A1F-830C-678F1E0D55AD}"/>
              </a:ext>
            </a:extLst>
          </p:cNvPr>
          <p:cNvSpPr/>
          <p:nvPr/>
        </p:nvSpPr>
        <p:spPr>
          <a:xfrm flipH="1">
            <a:off x="4019133" y="3750132"/>
            <a:ext cx="41504"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6" name="正方形/長方形 105">
            <a:extLst>
              <a:ext uri="{FF2B5EF4-FFF2-40B4-BE49-F238E27FC236}">
                <a16:creationId xmlns:a16="http://schemas.microsoft.com/office/drawing/2014/main" id="{FE50F736-C4D4-4114-8BEA-243C6AC64846}"/>
              </a:ext>
            </a:extLst>
          </p:cNvPr>
          <p:cNvSpPr/>
          <p:nvPr/>
        </p:nvSpPr>
        <p:spPr>
          <a:xfrm flipH="1">
            <a:off x="4701249" y="4115702"/>
            <a:ext cx="77223" cy="3878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7" name="正方形/長方形 106">
            <a:extLst>
              <a:ext uri="{FF2B5EF4-FFF2-40B4-BE49-F238E27FC236}">
                <a16:creationId xmlns:a16="http://schemas.microsoft.com/office/drawing/2014/main" id="{CF1865AA-65B3-40B4-9C6E-F2FC6FC0C21D}"/>
              </a:ext>
            </a:extLst>
          </p:cNvPr>
          <p:cNvSpPr/>
          <p:nvPr/>
        </p:nvSpPr>
        <p:spPr>
          <a:xfrm flipH="1">
            <a:off x="4693526" y="4154097"/>
            <a:ext cx="117974" cy="384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8" name="正方形/長方形 107">
            <a:extLst>
              <a:ext uri="{FF2B5EF4-FFF2-40B4-BE49-F238E27FC236}">
                <a16:creationId xmlns:a16="http://schemas.microsoft.com/office/drawing/2014/main" id="{B445D11A-4C12-429B-B552-2F040CAAAE97}"/>
              </a:ext>
            </a:extLst>
          </p:cNvPr>
          <p:cNvSpPr/>
          <p:nvPr/>
        </p:nvSpPr>
        <p:spPr>
          <a:xfrm flipH="1">
            <a:off x="4733381" y="4189260"/>
            <a:ext cx="41291" cy="384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9" name="正方形/長方形 108">
            <a:extLst>
              <a:ext uri="{FF2B5EF4-FFF2-40B4-BE49-F238E27FC236}">
                <a16:creationId xmlns:a16="http://schemas.microsoft.com/office/drawing/2014/main" id="{BAC64F85-796B-42FB-ACBC-3FCC4E2FA2B2}"/>
              </a:ext>
            </a:extLst>
          </p:cNvPr>
          <p:cNvSpPr/>
          <p:nvPr/>
        </p:nvSpPr>
        <p:spPr>
          <a:xfrm flipH="1">
            <a:off x="5301476" y="4263889"/>
            <a:ext cx="117974" cy="384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0" name="正方形/長方形 109">
            <a:extLst>
              <a:ext uri="{FF2B5EF4-FFF2-40B4-BE49-F238E27FC236}">
                <a16:creationId xmlns:a16="http://schemas.microsoft.com/office/drawing/2014/main" id="{FA680E60-B646-4A39-A775-5E63D3909B33}"/>
              </a:ext>
            </a:extLst>
          </p:cNvPr>
          <p:cNvSpPr/>
          <p:nvPr/>
        </p:nvSpPr>
        <p:spPr>
          <a:xfrm flipH="1">
            <a:off x="5378670" y="4231622"/>
            <a:ext cx="78156" cy="384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1" name="正方形/長方形 110">
            <a:extLst>
              <a:ext uri="{FF2B5EF4-FFF2-40B4-BE49-F238E27FC236}">
                <a16:creationId xmlns:a16="http://schemas.microsoft.com/office/drawing/2014/main" id="{E81B8EBA-2B70-4437-A87F-4BE8C34C21A1}"/>
              </a:ext>
            </a:extLst>
          </p:cNvPr>
          <p:cNvSpPr/>
          <p:nvPr/>
        </p:nvSpPr>
        <p:spPr>
          <a:xfrm flipH="1">
            <a:off x="5417752" y="4194463"/>
            <a:ext cx="44549" cy="384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2" name="正方形/長方形 111">
            <a:extLst>
              <a:ext uri="{FF2B5EF4-FFF2-40B4-BE49-F238E27FC236}">
                <a16:creationId xmlns:a16="http://schemas.microsoft.com/office/drawing/2014/main" id="{501B3808-B26B-4615-A69E-DB602C4A80E3}"/>
              </a:ext>
            </a:extLst>
          </p:cNvPr>
          <p:cNvSpPr/>
          <p:nvPr/>
        </p:nvSpPr>
        <p:spPr>
          <a:xfrm flipH="1">
            <a:off x="5378670" y="4299033"/>
            <a:ext cx="44549" cy="384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3" name="正方形/長方形 112">
            <a:extLst>
              <a:ext uri="{FF2B5EF4-FFF2-40B4-BE49-F238E27FC236}">
                <a16:creationId xmlns:a16="http://schemas.microsoft.com/office/drawing/2014/main" id="{7B9D93C8-0669-4CD1-9B28-E81095BEF4ED}"/>
              </a:ext>
            </a:extLst>
          </p:cNvPr>
          <p:cNvSpPr/>
          <p:nvPr/>
        </p:nvSpPr>
        <p:spPr>
          <a:xfrm flipH="1">
            <a:off x="5452092" y="4016650"/>
            <a:ext cx="44549" cy="7219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4" name="正方形/長方形 113">
            <a:extLst>
              <a:ext uri="{FF2B5EF4-FFF2-40B4-BE49-F238E27FC236}">
                <a16:creationId xmlns:a16="http://schemas.microsoft.com/office/drawing/2014/main" id="{E4D7FEBC-B3C3-4315-AE34-48D4746F1916}"/>
              </a:ext>
            </a:extLst>
          </p:cNvPr>
          <p:cNvSpPr/>
          <p:nvPr/>
        </p:nvSpPr>
        <p:spPr>
          <a:xfrm flipH="1">
            <a:off x="5489458" y="3959600"/>
            <a:ext cx="44549" cy="4981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5" name="正方形/長方形 114">
            <a:extLst>
              <a:ext uri="{FF2B5EF4-FFF2-40B4-BE49-F238E27FC236}">
                <a16:creationId xmlns:a16="http://schemas.microsoft.com/office/drawing/2014/main" id="{485BC55C-37F6-4879-BF09-1F0190807551}"/>
              </a:ext>
            </a:extLst>
          </p:cNvPr>
          <p:cNvSpPr/>
          <p:nvPr/>
        </p:nvSpPr>
        <p:spPr>
          <a:xfrm flipH="1">
            <a:off x="5566293" y="3851478"/>
            <a:ext cx="44549" cy="7669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6" name="正方形/長方形 115">
            <a:extLst>
              <a:ext uri="{FF2B5EF4-FFF2-40B4-BE49-F238E27FC236}">
                <a16:creationId xmlns:a16="http://schemas.microsoft.com/office/drawing/2014/main" id="{0FA9351E-B40C-402C-B820-03F93325C8DE}"/>
              </a:ext>
            </a:extLst>
          </p:cNvPr>
          <p:cNvSpPr/>
          <p:nvPr/>
        </p:nvSpPr>
        <p:spPr>
          <a:xfrm flipH="1">
            <a:off x="5678007" y="3697982"/>
            <a:ext cx="44549" cy="4448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7" name="正方形/長方形 116">
            <a:extLst>
              <a:ext uri="{FF2B5EF4-FFF2-40B4-BE49-F238E27FC236}">
                <a16:creationId xmlns:a16="http://schemas.microsoft.com/office/drawing/2014/main" id="{1D6FF133-C0B7-4322-81C3-C6C99984B525}"/>
              </a:ext>
            </a:extLst>
          </p:cNvPr>
          <p:cNvSpPr/>
          <p:nvPr/>
        </p:nvSpPr>
        <p:spPr>
          <a:xfrm flipH="1">
            <a:off x="5712265" y="3636623"/>
            <a:ext cx="44549" cy="4448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8" name="正方形/長方形 117">
            <a:extLst>
              <a:ext uri="{FF2B5EF4-FFF2-40B4-BE49-F238E27FC236}">
                <a16:creationId xmlns:a16="http://schemas.microsoft.com/office/drawing/2014/main" id="{39EFECE4-CBBE-4854-B787-AF102C21FCE8}"/>
              </a:ext>
            </a:extLst>
          </p:cNvPr>
          <p:cNvSpPr/>
          <p:nvPr/>
        </p:nvSpPr>
        <p:spPr>
          <a:xfrm flipH="1">
            <a:off x="6203455" y="3558327"/>
            <a:ext cx="44549" cy="10963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9" name="正方形/長方形 118">
            <a:extLst>
              <a:ext uri="{FF2B5EF4-FFF2-40B4-BE49-F238E27FC236}">
                <a16:creationId xmlns:a16="http://schemas.microsoft.com/office/drawing/2014/main" id="{BBA40DBA-55B6-48BD-940E-3CB162BA7550}"/>
              </a:ext>
            </a:extLst>
          </p:cNvPr>
          <p:cNvSpPr/>
          <p:nvPr/>
        </p:nvSpPr>
        <p:spPr>
          <a:xfrm flipH="1">
            <a:off x="6247332" y="3515603"/>
            <a:ext cx="72615" cy="4604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0" name="正方形/長方形 119">
            <a:extLst>
              <a:ext uri="{FF2B5EF4-FFF2-40B4-BE49-F238E27FC236}">
                <a16:creationId xmlns:a16="http://schemas.microsoft.com/office/drawing/2014/main" id="{FEC87444-94CC-47A2-AD2D-A88A83B004BA}"/>
              </a:ext>
            </a:extLst>
          </p:cNvPr>
          <p:cNvSpPr/>
          <p:nvPr/>
        </p:nvSpPr>
        <p:spPr>
          <a:xfrm flipH="1">
            <a:off x="6421946" y="3482005"/>
            <a:ext cx="58092" cy="4604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1" name="正方形/長方形 120">
            <a:extLst>
              <a:ext uri="{FF2B5EF4-FFF2-40B4-BE49-F238E27FC236}">
                <a16:creationId xmlns:a16="http://schemas.microsoft.com/office/drawing/2014/main" id="{9B3A7374-B9DE-4682-8B87-5EA6B98BC396}"/>
              </a:ext>
            </a:extLst>
          </p:cNvPr>
          <p:cNvSpPr/>
          <p:nvPr/>
        </p:nvSpPr>
        <p:spPr>
          <a:xfrm flipH="1">
            <a:off x="6235812" y="3628869"/>
            <a:ext cx="58092" cy="4604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2" name="正方形/長方形 121">
            <a:extLst>
              <a:ext uri="{FF2B5EF4-FFF2-40B4-BE49-F238E27FC236}">
                <a16:creationId xmlns:a16="http://schemas.microsoft.com/office/drawing/2014/main" id="{7E760504-3324-4B50-9C61-6A87430B970C}"/>
              </a:ext>
            </a:extLst>
          </p:cNvPr>
          <p:cNvSpPr/>
          <p:nvPr/>
        </p:nvSpPr>
        <p:spPr>
          <a:xfrm flipH="1">
            <a:off x="6842278" y="1908895"/>
            <a:ext cx="123511"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3" name="正方形/長方形 122">
            <a:extLst>
              <a:ext uri="{FF2B5EF4-FFF2-40B4-BE49-F238E27FC236}">
                <a16:creationId xmlns:a16="http://schemas.microsoft.com/office/drawing/2014/main" id="{BB516A26-73A4-4250-8947-ADBD8E1AEB0B}"/>
              </a:ext>
            </a:extLst>
          </p:cNvPr>
          <p:cNvSpPr/>
          <p:nvPr/>
        </p:nvSpPr>
        <p:spPr>
          <a:xfrm flipH="1">
            <a:off x="6881010" y="1873854"/>
            <a:ext cx="117335"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4" name="正方形/長方形 123">
            <a:extLst>
              <a:ext uri="{FF2B5EF4-FFF2-40B4-BE49-F238E27FC236}">
                <a16:creationId xmlns:a16="http://schemas.microsoft.com/office/drawing/2014/main" id="{8B14EC6C-EB81-4F79-AB1E-107B37F1093C}"/>
              </a:ext>
            </a:extLst>
          </p:cNvPr>
          <p:cNvSpPr/>
          <p:nvPr/>
        </p:nvSpPr>
        <p:spPr>
          <a:xfrm flipH="1">
            <a:off x="7070002" y="1873854"/>
            <a:ext cx="117335"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5" name="正方形/長方形 124">
            <a:extLst>
              <a:ext uri="{FF2B5EF4-FFF2-40B4-BE49-F238E27FC236}">
                <a16:creationId xmlns:a16="http://schemas.microsoft.com/office/drawing/2014/main" id="{1F6D9162-3ED8-4E98-BBF2-1A5B56C7E1DE}"/>
              </a:ext>
            </a:extLst>
          </p:cNvPr>
          <p:cNvSpPr/>
          <p:nvPr/>
        </p:nvSpPr>
        <p:spPr>
          <a:xfrm flipH="1">
            <a:off x="6954575" y="2315899"/>
            <a:ext cx="84481"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6" name="正方形/長方形 125">
            <a:extLst>
              <a:ext uri="{FF2B5EF4-FFF2-40B4-BE49-F238E27FC236}">
                <a16:creationId xmlns:a16="http://schemas.microsoft.com/office/drawing/2014/main" id="{3C7565BE-7B43-4AE0-90E4-CB8741432EF5}"/>
              </a:ext>
            </a:extLst>
          </p:cNvPr>
          <p:cNvSpPr/>
          <p:nvPr/>
        </p:nvSpPr>
        <p:spPr>
          <a:xfrm flipH="1">
            <a:off x="6960971" y="2358149"/>
            <a:ext cx="120271"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7" name="正方形/長方形 126">
            <a:extLst>
              <a:ext uri="{FF2B5EF4-FFF2-40B4-BE49-F238E27FC236}">
                <a16:creationId xmlns:a16="http://schemas.microsoft.com/office/drawing/2014/main" id="{4C44CF76-1939-4FA3-8465-EE606DE3BC92}"/>
              </a:ext>
            </a:extLst>
          </p:cNvPr>
          <p:cNvSpPr/>
          <p:nvPr/>
        </p:nvSpPr>
        <p:spPr>
          <a:xfrm flipH="1">
            <a:off x="6993441" y="2394164"/>
            <a:ext cx="120271"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8" name="正方形/長方形 127">
            <a:extLst>
              <a:ext uri="{FF2B5EF4-FFF2-40B4-BE49-F238E27FC236}">
                <a16:creationId xmlns:a16="http://schemas.microsoft.com/office/drawing/2014/main" id="{8A5CE4BA-C7AC-4368-9D2B-772959B2DD6A}"/>
              </a:ext>
            </a:extLst>
          </p:cNvPr>
          <p:cNvSpPr/>
          <p:nvPr/>
        </p:nvSpPr>
        <p:spPr>
          <a:xfrm flipH="1">
            <a:off x="7032530" y="2432181"/>
            <a:ext cx="97988"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9" name="正方形/長方形 128">
            <a:extLst>
              <a:ext uri="{FF2B5EF4-FFF2-40B4-BE49-F238E27FC236}">
                <a16:creationId xmlns:a16="http://schemas.microsoft.com/office/drawing/2014/main" id="{0AF8B9A7-938D-4608-85B6-F6936CAF8C32}"/>
              </a:ext>
            </a:extLst>
          </p:cNvPr>
          <p:cNvSpPr/>
          <p:nvPr/>
        </p:nvSpPr>
        <p:spPr>
          <a:xfrm flipH="1">
            <a:off x="7187813" y="2548185"/>
            <a:ext cx="182656"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0" name="正方形/長方形 129">
            <a:extLst>
              <a:ext uri="{FF2B5EF4-FFF2-40B4-BE49-F238E27FC236}">
                <a16:creationId xmlns:a16="http://schemas.microsoft.com/office/drawing/2014/main" id="{5133DC54-0BDF-491A-84CB-4052F68F8A56}"/>
              </a:ext>
            </a:extLst>
          </p:cNvPr>
          <p:cNvSpPr/>
          <p:nvPr/>
        </p:nvSpPr>
        <p:spPr>
          <a:xfrm flipH="1">
            <a:off x="7220872" y="2771362"/>
            <a:ext cx="81987"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1" name="正方形/長方形 130">
            <a:extLst>
              <a:ext uri="{FF2B5EF4-FFF2-40B4-BE49-F238E27FC236}">
                <a16:creationId xmlns:a16="http://schemas.microsoft.com/office/drawing/2014/main" id="{CE233AEF-DB13-42D4-A140-5734E2C25997}"/>
              </a:ext>
            </a:extLst>
          </p:cNvPr>
          <p:cNvSpPr/>
          <p:nvPr/>
        </p:nvSpPr>
        <p:spPr>
          <a:xfrm flipH="1">
            <a:off x="7220868" y="2806919"/>
            <a:ext cx="121341"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2" name="正方形/長方形 131">
            <a:extLst>
              <a:ext uri="{FF2B5EF4-FFF2-40B4-BE49-F238E27FC236}">
                <a16:creationId xmlns:a16="http://schemas.microsoft.com/office/drawing/2014/main" id="{07C031E0-1300-4F47-B6D9-AE9748E3D586}"/>
              </a:ext>
            </a:extLst>
          </p:cNvPr>
          <p:cNvSpPr/>
          <p:nvPr/>
        </p:nvSpPr>
        <p:spPr>
          <a:xfrm flipH="1">
            <a:off x="7220872" y="2842934"/>
            <a:ext cx="84939"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3" name="正方形/長方形 132">
            <a:extLst>
              <a:ext uri="{FF2B5EF4-FFF2-40B4-BE49-F238E27FC236}">
                <a16:creationId xmlns:a16="http://schemas.microsoft.com/office/drawing/2014/main" id="{088DA3E5-9D29-4084-8692-514D09DB72EB}"/>
              </a:ext>
            </a:extLst>
          </p:cNvPr>
          <p:cNvSpPr/>
          <p:nvPr/>
        </p:nvSpPr>
        <p:spPr>
          <a:xfrm flipH="1">
            <a:off x="7220212" y="2885423"/>
            <a:ext cx="84939" cy="42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4" name="正方形/長方形 133">
            <a:extLst>
              <a:ext uri="{FF2B5EF4-FFF2-40B4-BE49-F238E27FC236}">
                <a16:creationId xmlns:a16="http://schemas.microsoft.com/office/drawing/2014/main" id="{87EAD4A2-D0EE-4B6A-9DC6-3CC53D322602}"/>
              </a:ext>
            </a:extLst>
          </p:cNvPr>
          <p:cNvSpPr/>
          <p:nvPr/>
        </p:nvSpPr>
        <p:spPr>
          <a:xfrm flipH="1">
            <a:off x="7920697" y="2690287"/>
            <a:ext cx="58450" cy="8182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5" name="正方形/長方形 134">
            <a:extLst>
              <a:ext uri="{FF2B5EF4-FFF2-40B4-BE49-F238E27FC236}">
                <a16:creationId xmlns:a16="http://schemas.microsoft.com/office/drawing/2014/main" id="{6CCB9C99-9C17-4B24-816D-74133C6EFFFF}"/>
              </a:ext>
            </a:extLst>
          </p:cNvPr>
          <p:cNvSpPr/>
          <p:nvPr/>
        </p:nvSpPr>
        <p:spPr>
          <a:xfrm flipH="1">
            <a:off x="7976638" y="2793773"/>
            <a:ext cx="69651" cy="4991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6" name="正方形/長方形 135">
            <a:extLst>
              <a:ext uri="{FF2B5EF4-FFF2-40B4-BE49-F238E27FC236}">
                <a16:creationId xmlns:a16="http://schemas.microsoft.com/office/drawing/2014/main" id="{EA36A7CB-F4A4-49BD-8661-7DEC75CB8092}"/>
              </a:ext>
            </a:extLst>
          </p:cNvPr>
          <p:cNvSpPr/>
          <p:nvPr/>
        </p:nvSpPr>
        <p:spPr>
          <a:xfrm flipH="1">
            <a:off x="8032954" y="2840585"/>
            <a:ext cx="69651" cy="7441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 name="正方形/長方形 136">
            <a:extLst>
              <a:ext uri="{FF2B5EF4-FFF2-40B4-BE49-F238E27FC236}">
                <a16:creationId xmlns:a16="http://schemas.microsoft.com/office/drawing/2014/main" id="{CB91B431-C117-4CCD-833E-88EBFFB38085}"/>
              </a:ext>
            </a:extLst>
          </p:cNvPr>
          <p:cNvSpPr/>
          <p:nvPr/>
        </p:nvSpPr>
        <p:spPr>
          <a:xfrm flipH="1">
            <a:off x="8105375" y="2901392"/>
            <a:ext cx="84405" cy="16627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8" name="正方形/長方形 137">
            <a:extLst>
              <a:ext uri="{FF2B5EF4-FFF2-40B4-BE49-F238E27FC236}">
                <a16:creationId xmlns:a16="http://schemas.microsoft.com/office/drawing/2014/main" id="{E62A046F-E8BD-4CB0-B008-13E2B037D07A}"/>
              </a:ext>
            </a:extLst>
          </p:cNvPr>
          <p:cNvSpPr/>
          <p:nvPr/>
        </p:nvSpPr>
        <p:spPr>
          <a:xfrm flipH="1">
            <a:off x="8157413" y="3015364"/>
            <a:ext cx="84405" cy="16627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9" name="正方形/長方形 138">
            <a:extLst>
              <a:ext uri="{FF2B5EF4-FFF2-40B4-BE49-F238E27FC236}">
                <a16:creationId xmlns:a16="http://schemas.microsoft.com/office/drawing/2014/main" id="{658F1AFA-457D-4D3F-846A-96FFDC919A15}"/>
              </a:ext>
            </a:extLst>
          </p:cNvPr>
          <p:cNvSpPr/>
          <p:nvPr/>
        </p:nvSpPr>
        <p:spPr>
          <a:xfrm flipH="1">
            <a:off x="8241818" y="3143380"/>
            <a:ext cx="37544" cy="3383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0" name="正方形/長方形 139">
            <a:extLst>
              <a:ext uri="{FF2B5EF4-FFF2-40B4-BE49-F238E27FC236}">
                <a16:creationId xmlns:a16="http://schemas.microsoft.com/office/drawing/2014/main" id="{BA11D349-5885-4C06-809E-6EB766D1C68E}"/>
              </a:ext>
            </a:extLst>
          </p:cNvPr>
          <p:cNvSpPr/>
          <p:nvPr/>
        </p:nvSpPr>
        <p:spPr>
          <a:xfrm flipH="1">
            <a:off x="7909701" y="3423353"/>
            <a:ext cx="52331" cy="9512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1" name="正方形/長方形 140">
            <a:extLst>
              <a:ext uri="{FF2B5EF4-FFF2-40B4-BE49-F238E27FC236}">
                <a16:creationId xmlns:a16="http://schemas.microsoft.com/office/drawing/2014/main" id="{68CAF20A-DDD5-4BA4-B1D2-1F143B5E361D}"/>
              </a:ext>
            </a:extLst>
          </p:cNvPr>
          <p:cNvSpPr/>
          <p:nvPr/>
        </p:nvSpPr>
        <p:spPr>
          <a:xfrm flipH="1">
            <a:off x="7946483" y="3512884"/>
            <a:ext cx="52331" cy="4878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2" name="正方形/長方形 141">
            <a:extLst>
              <a:ext uri="{FF2B5EF4-FFF2-40B4-BE49-F238E27FC236}">
                <a16:creationId xmlns:a16="http://schemas.microsoft.com/office/drawing/2014/main" id="{D597C07F-97AC-44E8-8368-EE54785C8F6B}"/>
              </a:ext>
            </a:extLst>
          </p:cNvPr>
          <p:cNvSpPr/>
          <p:nvPr/>
        </p:nvSpPr>
        <p:spPr>
          <a:xfrm flipH="1">
            <a:off x="7984379" y="3520369"/>
            <a:ext cx="52331" cy="7609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3" name="正方形/長方形 142">
            <a:extLst>
              <a:ext uri="{FF2B5EF4-FFF2-40B4-BE49-F238E27FC236}">
                <a16:creationId xmlns:a16="http://schemas.microsoft.com/office/drawing/2014/main" id="{2EC55C5B-7BA0-4BF7-9E81-173D09ED4001}"/>
              </a:ext>
            </a:extLst>
          </p:cNvPr>
          <p:cNvSpPr/>
          <p:nvPr/>
        </p:nvSpPr>
        <p:spPr>
          <a:xfrm flipH="1">
            <a:off x="8041337" y="3522629"/>
            <a:ext cx="52331" cy="7609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4" name="正方形/長方形 143">
            <a:extLst>
              <a:ext uri="{FF2B5EF4-FFF2-40B4-BE49-F238E27FC236}">
                <a16:creationId xmlns:a16="http://schemas.microsoft.com/office/drawing/2014/main" id="{98CA3A03-03E0-454C-9C1E-B8BF1FD46BD1}"/>
              </a:ext>
            </a:extLst>
          </p:cNvPr>
          <p:cNvSpPr/>
          <p:nvPr/>
        </p:nvSpPr>
        <p:spPr>
          <a:xfrm flipH="1">
            <a:off x="8089306" y="3551806"/>
            <a:ext cx="52331" cy="7609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5" name="正方形/長方形 144">
            <a:extLst>
              <a:ext uri="{FF2B5EF4-FFF2-40B4-BE49-F238E27FC236}">
                <a16:creationId xmlns:a16="http://schemas.microsoft.com/office/drawing/2014/main" id="{F1E29E02-AC77-458F-AF9F-26278A2291D7}"/>
              </a:ext>
            </a:extLst>
          </p:cNvPr>
          <p:cNvSpPr/>
          <p:nvPr/>
        </p:nvSpPr>
        <p:spPr>
          <a:xfrm flipH="1">
            <a:off x="8022275" y="3486538"/>
            <a:ext cx="52331" cy="3383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6" name="正方形/長方形 145">
            <a:extLst>
              <a:ext uri="{FF2B5EF4-FFF2-40B4-BE49-F238E27FC236}">
                <a16:creationId xmlns:a16="http://schemas.microsoft.com/office/drawing/2014/main" id="{6B5C46D8-6433-4D65-93A6-0EA0FCDB7539}"/>
              </a:ext>
            </a:extLst>
          </p:cNvPr>
          <p:cNvSpPr/>
          <p:nvPr/>
        </p:nvSpPr>
        <p:spPr>
          <a:xfrm flipH="1">
            <a:off x="8060102" y="3606448"/>
            <a:ext cx="110333" cy="3383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7" name="正方形/長方形 146">
            <a:extLst>
              <a:ext uri="{FF2B5EF4-FFF2-40B4-BE49-F238E27FC236}">
                <a16:creationId xmlns:a16="http://schemas.microsoft.com/office/drawing/2014/main" id="{25768B4F-D3F7-4217-A231-27E363D009DF}"/>
              </a:ext>
            </a:extLst>
          </p:cNvPr>
          <p:cNvSpPr/>
          <p:nvPr/>
        </p:nvSpPr>
        <p:spPr>
          <a:xfrm flipH="1">
            <a:off x="4928621" y="4487744"/>
            <a:ext cx="155186" cy="7797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8" name="正方形/長方形 147">
            <a:extLst>
              <a:ext uri="{FF2B5EF4-FFF2-40B4-BE49-F238E27FC236}">
                <a16:creationId xmlns:a16="http://schemas.microsoft.com/office/drawing/2014/main" id="{6FC0279D-DC25-432D-B03A-F6FDE3A5085D}"/>
              </a:ext>
            </a:extLst>
          </p:cNvPr>
          <p:cNvSpPr/>
          <p:nvPr/>
        </p:nvSpPr>
        <p:spPr>
          <a:xfrm flipH="1">
            <a:off x="5003529" y="4451987"/>
            <a:ext cx="44549" cy="384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9" name="正方形/長方形 148">
            <a:extLst>
              <a:ext uri="{FF2B5EF4-FFF2-40B4-BE49-F238E27FC236}">
                <a16:creationId xmlns:a16="http://schemas.microsoft.com/office/drawing/2014/main" id="{E38579A6-42A7-407B-AF86-305EBD7A1DD8}"/>
              </a:ext>
            </a:extLst>
          </p:cNvPr>
          <p:cNvSpPr/>
          <p:nvPr/>
        </p:nvSpPr>
        <p:spPr>
          <a:xfrm flipH="1">
            <a:off x="5069903" y="4530534"/>
            <a:ext cx="44549" cy="384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0" name="正方形/長方形 149">
            <a:extLst>
              <a:ext uri="{FF2B5EF4-FFF2-40B4-BE49-F238E27FC236}">
                <a16:creationId xmlns:a16="http://schemas.microsoft.com/office/drawing/2014/main" id="{74641BA2-515B-4886-9057-3195A05207C5}"/>
              </a:ext>
            </a:extLst>
          </p:cNvPr>
          <p:cNvSpPr/>
          <p:nvPr/>
        </p:nvSpPr>
        <p:spPr>
          <a:xfrm flipH="1">
            <a:off x="4894001" y="4564183"/>
            <a:ext cx="44549" cy="384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1" name="正方形/長方形 150">
            <a:extLst>
              <a:ext uri="{FF2B5EF4-FFF2-40B4-BE49-F238E27FC236}">
                <a16:creationId xmlns:a16="http://schemas.microsoft.com/office/drawing/2014/main" id="{81D7437E-156E-431E-9871-0C9678EACA04}"/>
              </a:ext>
            </a:extLst>
          </p:cNvPr>
          <p:cNvSpPr/>
          <p:nvPr/>
        </p:nvSpPr>
        <p:spPr>
          <a:xfrm flipH="1">
            <a:off x="4403029" y="4674974"/>
            <a:ext cx="107078" cy="7766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2" name="正方形/長方形 151">
            <a:extLst>
              <a:ext uri="{FF2B5EF4-FFF2-40B4-BE49-F238E27FC236}">
                <a16:creationId xmlns:a16="http://schemas.microsoft.com/office/drawing/2014/main" id="{94702055-227C-4103-A241-B1E0787441AF}"/>
              </a:ext>
            </a:extLst>
          </p:cNvPr>
          <p:cNvSpPr/>
          <p:nvPr/>
        </p:nvSpPr>
        <p:spPr>
          <a:xfrm flipH="1">
            <a:off x="4513925" y="4673073"/>
            <a:ext cx="42607" cy="345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3" name="正方形/長方形 152">
            <a:extLst>
              <a:ext uri="{FF2B5EF4-FFF2-40B4-BE49-F238E27FC236}">
                <a16:creationId xmlns:a16="http://schemas.microsoft.com/office/drawing/2014/main" id="{C86C08DC-52C7-460F-9AE1-F82EBAF221AE}"/>
              </a:ext>
            </a:extLst>
          </p:cNvPr>
          <p:cNvSpPr/>
          <p:nvPr/>
        </p:nvSpPr>
        <p:spPr>
          <a:xfrm flipH="1">
            <a:off x="4669785" y="4785141"/>
            <a:ext cx="42607" cy="345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4" name="正方形/長方形 153">
            <a:extLst>
              <a:ext uri="{FF2B5EF4-FFF2-40B4-BE49-F238E27FC236}">
                <a16:creationId xmlns:a16="http://schemas.microsoft.com/office/drawing/2014/main" id="{C19292FD-0138-47BA-8ACF-992BD47FB9FF}"/>
              </a:ext>
            </a:extLst>
          </p:cNvPr>
          <p:cNvSpPr/>
          <p:nvPr/>
        </p:nvSpPr>
        <p:spPr>
          <a:xfrm flipH="1">
            <a:off x="4706669" y="4745658"/>
            <a:ext cx="75620" cy="345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5" name="正方形/長方形 154">
            <a:extLst>
              <a:ext uri="{FF2B5EF4-FFF2-40B4-BE49-F238E27FC236}">
                <a16:creationId xmlns:a16="http://schemas.microsoft.com/office/drawing/2014/main" id="{14530E68-D081-4971-96E3-22B07513DFF7}"/>
              </a:ext>
            </a:extLst>
          </p:cNvPr>
          <p:cNvSpPr/>
          <p:nvPr/>
        </p:nvSpPr>
        <p:spPr>
          <a:xfrm flipH="1">
            <a:off x="4668855" y="4819932"/>
            <a:ext cx="115699" cy="345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6" name="正方形/長方形 155">
            <a:extLst>
              <a:ext uri="{FF2B5EF4-FFF2-40B4-BE49-F238E27FC236}">
                <a16:creationId xmlns:a16="http://schemas.microsoft.com/office/drawing/2014/main" id="{4432A484-B2F1-4ABA-9C47-D0DC6D0FED9F}"/>
              </a:ext>
            </a:extLst>
          </p:cNvPr>
          <p:cNvSpPr/>
          <p:nvPr/>
        </p:nvSpPr>
        <p:spPr>
          <a:xfrm flipH="1">
            <a:off x="4629883" y="4859332"/>
            <a:ext cx="45123" cy="345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7" name="正方形/長方形 156">
            <a:extLst>
              <a:ext uri="{FF2B5EF4-FFF2-40B4-BE49-F238E27FC236}">
                <a16:creationId xmlns:a16="http://schemas.microsoft.com/office/drawing/2014/main" id="{C1F9ABB7-B183-41EF-8179-887820721D04}"/>
              </a:ext>
            </a:extLst>
          </p:cNvPr>
          <p:cNvSpPr/>
          <p:nvPr/>
        </p:nvSpPr>
        <p:spPr>
          <a:xfrm flipH="1">
            <a:off x="4784187" y="4853576"/>
            <a:ext cx="45123" cy="345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8" name="正方形/長方形 157">
            <a:extLst>
              <a:ext uri="{FF2B5EF4-FFF2-40B4-BE49-F238E27FC236}">
                <a16:creationId xmlns:a16="http://schemas.microsoft.com/office/drawing/2014/main" id="{D8388CF8-F6B2-482F-81A3-C5E5A9CE0BCB}"/>
              </a:ext>
            </a:extLst>
          </p:cNvPr>
          <p:cNvSpPr/>
          <p:nvPr/>
        </p:nvSpPr>
        <p:spPr>
          <a:xfrm flipH="1">
            <a:off x="4519633" y="4931386"/>
            <a:ext cx="45123" cy="345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9" name="正方形/長方形 158">
            <a:extLst>
              <a:ext uri="{FF2B5EF4-FFF2-40B4-BE49-F238E27FC236}">
                <a16:creationId xmlns:a16="http://schemas.microsoft.com/office/drawing/2014/main" id="{CEBFFBB8-E953-4992-AF5F-002D18917976}"/>
              </a:ext>
            </a:extLst>
          </p:cNvPr>
          <p:cNvSpPr/>
          <p:nvPr/>
        </p:nvSpPr>
        <p:spPr>
          <a:xfrm flipH="1">
            <a:off x="5304700" y="4792761"/>
            <a:ext cx="45123" cy="345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0" name="正方形/長方形 159">
            <a:extLst>
              <a:ext uri="{FF2B5EF4-FFF2-40B4-BE49-F238E27FC236}">
                <a16:creationId xmlns:a16="http://schemas.microsoft.com/office/drawing/2014/main" id="{569ED4B9-C386-4B23-8607-B5CA7011839F}"/>
              </a:ext>
            </a:extLst>
          </p:cNvPr>
          <p:cNvSpPr/>
          <p:nvPr/>
        </p:nvSpPr>
        <p:spPr>
          <a:xfrm flipH="1">
            <a:off x="5265494" y="4750609"/>
            <a:ext cx="185118" cy="3660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1" name="正方形/長方形 160">
            <a:extLst>
              <a:ext uri="{FF2B5EF4-FFF2-40B4-BE49-F238E27FC236}">
                <a16:creationId xmlns:a16="http://schemas.microsoft.com/office/drawing/2014/main" id="{AA4F4D97-C37E-4099-A975-AC4F405DC2D2}"/>
              </a:ext>
            </a:extLst>
          </p:cNvPr>
          <p:cNvSpPr/>
          <p:nvPr/>
        </p:nvSpPr>
        <p:spPr>
          <a:xfrm flipH="1">
            <a:off x="5226896" y="4720017"/>
            <a:ext cx="196225" cy="3452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2" name="正方形/長方形 161">
            <a:extLst>
              <a:ext uri="{FF2B5EF4-FFF2-40B4-BE49-F238E27FC236}">
                <a16:creationId xmlns:a16="http://schemas.microsoft.com/office/drawing/2014/main" id="{A12A1217-2C68-41AD-986E-29DD02C265F5}"/>
              </a:ext>
            </a:extLst>
          </p:cNvPr>
          <p:cNvSpPr/>
          <p:nvPr/>
        </p:nvSpPr>
        <p:spPr>
          <a:xfrm flipH="1">
            <a:off x="5265495" y="4676721"/>
            <a:ext cx="153886" cy="4184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3" name="正方形/長方形 162">
            <a:extLst>
              <a:ext uri="{FF2B5EF4-FFF2-40B4-BE49-F238E27FC236}">
                <a16:creationId xmlns:a16="http://schemas.microsoft.com/office/drawing/2014/main" id="{D8C57034-EC1D-4FD7-8C38-E2D4125E94FB}"/>
              </a:ext>
            </a:extLst>
          </p:cNvPr>
          <p:cNvSpPr/>
          <p:nvPr/>
        </p:nvSpPr>
        <p:spPr>
          <a:xfrm flipH="1">
            <a:off x="5301731" y="4618565"/>
            <a:ext cx="113244" cy="2845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4" name="正方形/長方形 163">
            <a:extLst>
              <a:ext uri="{FF2B5EF4-FFF2-40B4-BE49-F238E27FC236}">
                <a16:creationId xmlns:a16="http://schemas.microsoft.com/office/drawing/2014/main" id="{2377804A-CD68-4AB7-866E-7FD69A330796}"/>
              </a:ext>
            </a:extLst>
          </p:cNvPr>
          <p:cNvSpPr/>
          <p:nvPr/>
        </p:nvSpPr>
        <p:spPr>
          <a:xfrm flipH="1">
            <a:off x="5341406" y="4542165"/>
            <a:ext cx="339328" cy="3556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5" name="正方形/長方形 164">
            <a:extLst>
              <a:ext uri="{FF2B5EF4-FFF2-40B4-BE49-F238E27FC236}">
                <a16:creationId xmlns:a16="http://schemas.microsoft.com/office/drawing/2014/main" id="{9304E660-E225-4697-9099-8C512727E74C}"/>
              </a:ext>
            </a:extLst>
          </p:cNvPr>
          <p:cNvSpPr/>
          <p:nvPr/>
        </p:nvSpPr>
        <p:spPr>
          <a:xfrm flipH="1">
            <a:off x="5338618" y="4556511"/>
            <a:ext cx="44549" cy="789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6" name="正方形/長方形 165">
            <a:extLst>
              <a:ext uri="{FF2B5EF4-FFF2-40B4-BE49-F238E27FC236}">
                <a16:creationId xmlns:a16="http://schemas.microsoft.com/office/drawing/2014/main" id="{A0ED38DC-E1E7-4C6F-B044-0B8ED8C7D207}"/>
              </a:ext>
            </a:extLst>
          </p:cNvPr>
          <p:cNvSpPr/>
          <p:nvPr/>
        </p:nvSpPr>
        <p:spPr>
          <a:xfrm flipH="1">
            <a:off x="5522700" y="4468861"/>
            <a:ext cx="380047" cy="3556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7" name="正方形/長方形 166">
            <a:extLst>
              <a:ext uri="{FF2B5EF4-FFF2-40B4-BE49-F238E27FC236}">
                <a16:creationId xmlns:a16="http://schemas.microsoft.com/office/drawing/2014/main" id="{9C29454C-4EAA-4B6C-B1B7-E36E12D681C7}"/>
              </a:ext>
            </a:extLst>
          </p:cNvPr>
          <p:cNvSpPr/>
          <p:nvPr/>
        </p:nvSpPr>
        <p:spPr>
          <a:xfrm flipH="1">
            <a:off x="5824586" y="4506794"/>
            <a:ext cx="190023" cy="3556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8" name="正方形/長方形 167">
            <a:extLst>
              <a:ext uri="{FF2B5EF4-FFF2-40B4-BE49-F238E27FC236}">
                <a16:creationId xmlns:a16="http://schemas.microsoft.com/office/drawing/2014/main" id="{C060960E-BD96-4896-B810-AECBF9FB8975}"/>
              </a:ext>
            </a:extLst>
          </p:cNvPr>
          <p:cNvSpPr/>
          <p:nvPr/>
        </p:nvSpPr>
        <p:spPr>
          <a:xfrm flipH="1">
            <a:off x="5861823" y="4541768"/>
            <a:ext cx="190023" cy="3699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9" name="正方形/長方形 168">
            <a:extLst>
              <a:ext uri="{FF2B5EF4-FFF2-40B4-BE49-F238E27FC236}">
                <a16:creationId xmlns:a16="http://schemas.microsoft.com/office/drawing/2014/main" id="{400DA64A-B014-43C9-B85C-0FAADE9FBA4B}"/>
              </a:ext>
            </a:extLst>
          </p:cNvPr>
          <p:cNvSpPr/>
          <p:nvPr/>
        </p:nvSpPr>
        <p:spPr>
          <a:xfrm flipH="1">
            <a:off x="5900718" y="4573007"/>
            <a:ext cx="41957" cy="4291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0" name="正方形/長方形 169">
            <a:extLst>
              <a:ext uri="{FF2B5EF4-FFF2-40B4-BE49-F238E27FC236}">
                <a16:creationId xmlns:a16="http://schemas.microsoft.com/office/drawing/2014/main" id="{15B68943-B00F-40B1-B930-67C1B33574D6}"/>
              </a:ext>
            </a:extLst>
          </p:cNvPr>
          <p:cNvSpPr/>
          <p:nvPr/>
        </p:nvSpPr>
        <p:spPr>
          <a:xfrm flipH="1">
            <a:off x="5603409" y="4498929"/>
            <a:ext cx="113284" cy="4291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1" name="正方形/長方形 170">
            <a:extLst>
              <a:ext uri="{FF2B5EF4-FFF2-40B4-BE49-F238E27FC236}">
                <a16:creationId xmlns:a16="http://schemas.microsoft.com/office/drawing/2014/main" id="{F4F782CD-5F58-4EAC-BB97-A8E2BE313AD5}"/>
              </a:ext>
            </a:extLst>
          </p:cNvPr>
          <p:cNvSpPr/>
          <p:nvPr/>
        </p:nvSpPr>
        <p:spPr>
          <a:xfrm flipH="1">
            <a:off x="5638557" y="4572558"/>
            <a:ext cx="43048" cy="4291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2" name="正方形/長方形 171">
            <a:extLst>
              <a:ext uri="{FF2B5EF4-FFF2-40B4-BE49-F238E27FC236}">
                <a16:creationId xmlns:a16="http://schemas.microsoft.com/office/drawing/2014/main" id="{CEDB9C66-434F-4B64-93D6-650AE53FE2E7}"/>
              </a:ext>
            </a:extLst>
          </p:cNvPr>
          <p:cNvSpPr/>
          <p:nvPr/>
        </p:nvSpPr>
        <p:spPr>
          <a:xfrm flipH="1">
            <a:off x="5264489" y="5249081"/>
            <a:ext cx="78244" cy="4291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3" name="正方形/長方形 172">
            <a:extLst>
              <a:ext uri="{FF2B5EF4-FFF2-40B4-BE49-F238E27FC236}">
                <a16:creationId xmlns:a16="http://schemas.microsoft.com/office/drawing/2014/main" id="{0C49D11B-88B4-4002-B5E1-5387D9EF0D6B}"/>
              </a:ext>
            </a:extLst>
          </p:cNvPr>
          <p:cNvSpPr/>
          <p:nvPr/>
        </p:nvSpPr>
        <p:spPr>
          <a:xfrm flipH="1">
            <a:off x="3973630" y="5335365"/>
            <a:ext cx="570735" cy="3383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4" name="正方形/長方形 173">
            <a:extLst>
              <a:ext uri="{FF2B5EF4-FFF2-40B4-BE49-F238E27FC236}">
                <a16:creationId xmlns:a16="http://schemas.microsoft.com/office/drawing/2014/main" id="{85FA4E82-A9B8-4E83-AECF-1AF38CAEC3B7}"/>
              </a:ext>
            </a:extLst>
          </p:cNvPr>
          <p:cNvSpPr/>
          <p:nvPr/>
        </p:nvSpPr>
        <p:spPr>
          <a:xfrm flipH="1">
            <a:off x="4018289" y="5297508"/>
            <a:ext cx="491817" cy="462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6" name="正方形/長方形 175">
            <a:extLst>
              <a:ext uri="{FF2B5EF4-FFF2-40B4-BE49-F238E27FC236}">
                <a16:creationId xmlns:a16="http://schemas.microsoft.com/office/drawing/2014/main" id="{9BCF2105-80C4-41BF-8703-26F4D7E2850D}"/>
              </a:ext>
            </a:extLst>
          </p:cNvPr>
          <p:cNvSpPr/>
          <p:nvPr/>
        </p:nvSpPr>
        <p:spPr>
          <a:xfrm flipH="1">
            <a:off x="4664716" y="5293117"/>
            <a:ext cx="154730" cy="3417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8" name="正方形/長方形 177">
            <a:extLst>
              <a:ext uri="{FF2B5EF4-FFF2-40B4-BE49-F238E27FC236}">
                <a16:creationId xmlns:a16="http://schemas.microsoft.com/office/drawing/2014/main" id="{1E8D2367-E177-44BA-897B-2D1411E177E7}"/>
              </a:ext>
            </a:extLst>
          </p:cNvPr>
          <p:cNvSpPr/>
          <p:nvPr/>
        </p:nvSpPr>
        <p:spPr>
          <a:xfrm flipH="1">
            <a:off x="4570312" y="5382737"/>
            <a:ext cx="111157" cy="3755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9" name="正方形/長方形 178">
            <a:extLst>
              <a:ext uri="{FF2B5EF4-FFF2-40B4-BE49-F238E27FC236}">
                <a16:creationId xmlns:a16="http://schemas.microsoft.com/office/drawing/2014/main" id="{C2EA1A00-3529-4E3B-9EC4-C48B46B8B28A}"/>
              </a:ext>
            </a:extLst>
          </p:cNvPr>
          <p:cNvSpPr/>
          <p:nvPr/>
        </p:nvSpPr>
        <p:spPr>
          <a:xfrm flipH="1">
            <a:off x="4498776" y="5291402"/>
            <a:ext cx="80033" cy="4018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0" name="正方形/長方形 179">
            <a:extLst>
              <a:ext uri="{FF2B5EF4-FFF2-40B4-BE49-F238E27FC236}">
                <a16:creationId xmlns:a16="http://schemas.microsoft.com/office/drawing/2014/main" id="{D77BEC30-FFBE-4806-881E-E86CB8059BC3}"/>
              </a:ext>
            </a:extLst>
          </p:cNvPr>
          <p:cNvSpPr/>
          <p:nvPr/>
        </p:nvSpPr>
        <p:spPr>
          <a:xfrm flipH="1">
            <a:off x="4510624" y="5333319"/>
            <a:ext cx="47558" cy="8229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1" name="正方形/長方形 180">
            <a:extLst>
              <a:ext uri="{FF2B5EF4-FFF2-40B4-BE49-F238E27FC236}">
                <a16:creationId xmlns:a16="http://schemas.microsoft.com/office/drawing/2014/main" id="{BA80ABC7-A045-4D92-9F29-270FEAE4A11B}"/>
              </a:ext>
            </a:extLst>
          </p:cNvPr>
          <p:cNvSpPr/>
          <p:nvPr/>
        </p:nvSpPr>
        <p:spPr>
          <a:xfrm flipH="1">
            <a:off x="3807811" y="5681446"/>
            <a:ext cx="43164" cy="393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2" name="正方形/長方形 181">
            <a:extLst>
              <a:ext uri="{FF2B5EF4-FFF2-40B4-BE49-F238E27FC236}">
                <a16:creationId xmlns:a16="http://schemas.microsoft.com/office/drawing/2014/main" id="{B7999517-91C7-43FE-B2B4-EAFA30CB1A2A}"/>
              </a:ext>
            </a:extLst>
          </p:cNvPr>
          <p:cNvSpPr/>
          <p:nvPr/>
        </p:nvSpPr>
        <p:spPr>
          <a:xfrm flipH="1">
            <a:off x="5604216" y="5932810"/>
            <a:ext cx="36104" cy="3556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3" name="正方形/長方形 182">
            <a:extLst>
              <a:ext uri="{FF2B5EF4-FFF2-40B4-BE49-F238E27FC236}">
                <a16:creationId xmlns:a16="http://schemas.microsoft.com/office/drawing/2014/main" id="{87CF88D2-1082-473C-87A5-FA0BDED0A30B}"/>
              </a:ext>
            </a:extLst>
          </p:cNvPr>
          <p:cNvSpPr/>
          <p:nvPr/>
        </p:nvSpPr>
        <p:spPr>
          <a:xfrm flipH="1">
            <a:off x="5607032" y="5894432"/>
            <a:ext cx="78654" cy="3770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4" name="正方形/長方形 183">
            <a:extLst>
              <a:ext uri="{FF2B5EF4-FFF2-40B4-BE49-F238E27FC236}">
                <a16:creationId xmlns:a16="http://schemas.microsoft.com/office/drawing/2014/main" id="{F9ABA863-9629-4232-B763-2D6A2546D8D8}"/>
              </a:ext>
            </a:extLst>
          </p:cNvPr>
          <p:cNvSpPr/>
          <p:nvPr/>
        </p:nvSpPr>
        <p:spPr>
          <a:xfrm flipH="1">
            <a:off x="5630937" y="5858328"/>
            <a:ext cx="119381" cy="3556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5" name="正方形/長方形 184">
            <a:extLst>
              <a:ext uri="{FF2B5EF4-FFF2-40B4-BE49-F238E27FC236}">
                <a16:creationId xmlns:a16="http://schemas.microsoft.com/office/drawing/2014/main" id="{743ACA21-3A70-457F-A206-EB45DF613894}"/>
              </a:ext>
            </a:extLst>
          </p:cNvPr>
          <p:cNvSpPr/>
          <p:nvPr/>
        </p:nvSpPr>
        <p:spPr>
          <a:xfrm flipH="1" flipV="1">
            <a:off x="5633768" y="5785938"/>
            <a:ext cx="161164" cy="718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6" name="正方形/長方形 185">
            <a:extLst>
              <a:ext uri="{FF2B5EF4-FFF2-40B4-BE49-F238E27FC236}">
                <a16:creationId xmlns:a16="http://schemas.microsoft.com/office/drawing/2014/main" id="{7E413CAB-E037-441B-9F42-027A5BD5DE68}"/>
              </a:ext>
            </a:extLst>
          </p:cNvPr>
          <p:cNvSpPr/>
          <p:nvPr/>
        </p:nvSpPr>
        <p:spPr>
          <a:xfrm flipH="1">
            <a:off x="5791155" y="5826949"/>
            <a:ext cx="35814" cy="3556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7" name="正方形/長方形 186">
            <a:extLst>
              <a:ext uri="{FF2B5EF4-FFF2-40B4-BE49-F238E27FC236}">
                <a16:creationId xmlns:a16="http://schemas.microsoft.com/office/drawing/2014/main" id="{C0E0153A-1F3B-4C74-957A-C1282394F4E2}"/>
              </a:ext>
            </a:extLst>
          </p:cNvPr>
          <p:cNvSpPr/>
          <p:nvPr/>
        </p:nvSpPr>
        <p:spPr>
          <a:xfrm flipH="1">
            <a:off x="5679094" y="5747837"/>
            <a:ext cx="149226" cy="4381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8" name="正方形/長方形 187">
            <a:extLst>
              <a:ext uri="{FF2B5EF4-FFF2-40B4-BE49-F238E27FC236}">
                <a16:creationId xmlns:a16="http://schemas.microsoft.com/office/drawing/2014/main" id="{48F7B383-DA08-42ED-8131-BD6E7CC848A0}"/>
              </a:ext>
            </a:extLst>
          </p:cNvPr>
          <p:cNvSpPr/>
          <p:nvPr/>
        </p:nvSpPr>
        <p:spPr>
          <a:xfrm flipH="1">
            <a:off x="5755047" y="5703035"/>
            <a:ext cx="149226" cy="4381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9" name="正方形/長方形 188">
            <a:extLst>
              <a:ext uri="{FF2B5EF4-FFF2-40B4-BE49-F238E27FC236}">
                <a16:creationId xmlns:a16="http://schemas.microsoft.com/office/drawing/2014/main" id="{F46AA90C-4E27-4CCB-B4B3-D2DD57539A48}"/>
              </a:ext>
            </a:extLst>
          </p:cNvPr>
          <p:cNvSpPr/>
          <p:nvPr/>
        </p:nvSpPr>
        <p:spPr>
          <a:xfrm flipH="1">
            <a:off x="5790403" y="5662991"/>
            <a:ext cx="113412"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0" name="正方形/長方形 189">
            <a:extLst>
              <a:ext uri="{FF2B5EF4-FFF2-40B4-BE49-F238E27FC236}">
                <a16:creationId xmlns:a16="http://schemas.microsoft.com/office/drawing/2014/main" id="{37324BB8-AB5E-4F22-A793-8AC0A4CF437A}"/>
              </a:ext>
            </a:extLst>
          </p:cNvPr>
          <p:cNvSpPr/>
          <p:nvPr/>
        </p:nvSpPr>
        <p:spPr>
          <a:xfrm flipH="1">
            <a:off x="5822353" y="5623031"/>
            <a:ext cx="86193"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1" name="正方形/長方形 190">
            <a:extLst>
              <a:ext uri="{FF2B5EF4-FFF2-40B4-BE49-F238E27FC236}">
                <a16:creationId xmlns:a16="http://schemas.microsoft.com/office/drawing/2014/main" id="{BE69FB97-B8B7-4D47-B33D-0269210735A7}"/>
              </a:ext>
            </a:extLst>
          </p:cNvPr>
          <p:cNvSpPr/>
          <p:nvPr/>
        </p:nvSpPr>
        <p:spPr>
          <a:xfrm flipH="1">
            <a:off x="5829376" y="5596369"/>
            <a:ext cx="80159"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2" name="正方形/長方形 191">
            <a:extLst>
              <a:ext uri="{FF2B5EF4-FFF2-40B4-BE49-F238E27FC236}">
                <a16:creationId xmlns:a16="http://schemas.microsoft.com/office/drawing/2014/main" id="{09BD7D95-D320-4EB1-A079-4DA26B35ED3C}"/>
              </a:ext>
            </a:extLst>
          </p:cNvPr>
          <p:cNvSpPr/>
          <p:nvPr/>
        </p:nvSpPr>
        <p:spPr>
          <a:xfrm flipH="1">
            <a:off x="5827185" y="5561620"/>
            <a:ext cx="71342"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3" name="正方形/長方形 192">
            <a:extLst>
              <a:ext uri="{FF2B5EF4-FFF2-40B4-BE49-F238E27FC236}">
                <a16:creationId xmlns:a16="http://schemas.microsoft.com/office/drawing/2014/main" id="{DD24F1A9-96C1-4B75-9BB5-33EDFED5DBA8}"/>
              </a:ext>
            </a:extLst>
          </p:cNvPr>
          <p:cNvSpPr/>
          <p:nvPr/>
        </p:nvSpPr>
        <p:spPr>
          <a:xfrm flipH="1">
            <a:off x="5895414" y="5487180"/>
            <a:ext cx="153874"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4" name="正方形/長方形 193">
            <a:extLst>
              <a:ext uri="{FF2B5EF4-FFF2-40B4-BE49-F238E27FC236}">
                <a16:creationId xmlns:a16="http://schemas.microsoft.com/office/drawing/2014/main" id="{EDB4B521-9AB1-47A8-AFEB-ED2159D83DFC}"/>
              </a:ext>
            </a:extLst>
          </p:cNvPr>
          <p:cNvSpPr/>
          <p:nvPr/>
        </p:nvSpPr>
        <p:spPr>
          <a:xfrm flipH="1">
            <a:off x="5928146" y="5441899"/>
            <a:ext cx="153874"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5" name="正方形/長方形 194">
            <a:extLst>
              <a:ext uri="{FF2B5EF4-FFF2-40B4-BE49-F238E27FC236}">
                <a16:creationId xmlns:a16="http://schemas.microsoft.com/office/drawing/2014/main" id="{FFB2A73E-BEF7-423E-B47E-78A11A5C8EEB}"/>
              </a:ext>
            </a:extLst>
          </p:cNvPr>
          <p:cNvSpPr/>
          <p:nvPr/>
        </p:nvSpPr>
        <p:spPr>
          <a:xfrm flipH="1">
            <a:off x="5979909" y="5407253"/>
            <a:ext cx="3693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6" name="正方形/長方形 195">
            <a:extLst>
              <a:ext uri="{FF2B5EF4-FFF2-40B4-BE49-F238E27FC236}">
                <a16:creationId xmlns:a16="http://schemas.microsoft.com/office/drawing/2014/main" id="{E99781C7-08B3-4B13-A27C-A6B2D19C18C1}"/>
              </a:ext>
            </a:extLst>
          </p:cNvPr>
          <p:cNvSpPr/>
          <p:nvPr/>
        </p:nvSpPr>
        <p:spPr>
          <a:xfrm flipH="1">
            <a:off x="5900013" y="5527877"/>
            <a:ext cx="3693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7" name="正方形/長方形 196">
            <a:extLst>
              <a:ext uri="{FF2B5EF4-FFF2-40B4-BE49-F238E27FC236}">
                <a16:creationId xmlns:a16="http://schemas.microsoft.com/office/drawing/2014/main" id="{E6266B2D-3E37-4C0A-A4EB-B8473A2DAD6F}"/>
              </a:ext>
            </a:extLst>
          </p:cNvPr>
          <p:cNvSpPr/>
          <p:nvPr/>
        </p:nvSpPr>
        <p:spPr>
          <a:xfrm flipH="1">
            <a:off x="6053741" y="5405348"/>
            <a:ext cx="73121"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8" name="正方形/長方形 197">
            <a:extLst>
              <a:ext uri="{FF2B5EF4-FFF2-40B4-BE49-F238E27FC236}">
                <a16:creationId xmlns:a16="http://schemas.microsoft.com/office/drawing/2014/main" id="{2CB2255F-A523-4A87-83C5-04966AD234B5}"/>
              </a:ext>
            </a:extLst>
          </p:cNvPr>
          <p:cNvSpPr/>
          <p:nvPr/>
        </p:nvSpPr>
        <p:spPr>
          <a:xfrm flipH="1">
            <a:off x="6079849" y="5437660"/>
            <a:ext cx="4591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9" name="正方形/長方形 198">
            <a:extLst>
              <a:ext uri="{FF2B5EF4-FFF2-40B4-BE49-F238E27FC236}">
                <a16:creationId xmlns:a16="http://schemas.microsoft.com/office/drawing/2014/main" id="{8401AB7A-D6F7-4AB2-8598-44B3FEB9E36E}"/>
              </a:ext>
            </a:extLst>
          </p:cNvPr>
          <p:cNvSpPr/>
          <p:nvPr/>
        </p:nvSpPr>
        <p:spPr>
          <a:xfrm flipH="1">
            <a:off x="7369349" y="4349590"/>
            <a:ext cx="4591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0" name="正方形/長方形 199">
            <a:extLst>
              <a:ext uri="{FF2B5EF4-FFF2-40B4-BE49-F238E27FC236}">
                <a16:creationId xmlns:a16="http://schemas.microsoft.com/office/drawing/2014/main" id="{73507E2C-9528-4923-8EEF-2F69B0249713}"/>
              </a:ext>
            </a:extLst>
          </p:cNvPr>
          <p:cNvSpPr/>
          <p:nvPr/>
        </p:nvSpPr>
        <p:spPr>
          <a:xfrm flipH="1">
            <a:off x="7183827" y="4161300"/>
            <a:ext cx="4591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1" name="正方形/長方形 200">
            <a:extLst>
              <a:ext uri="{FF2B5EF4-FFF2-40B4-BE49-F238E27FC236}">
                <a16:creationId xmlns:a16="http://schemas.microsoft.com/office/drawing/2014/main" id="{3487AA2E-6EDE-431E-8E32-442EBC64A0CE}"/>
              </a:ext>
            </a:extLst>
          </p:cNvPr>
          <p:cNvSpPr/>
          <p:nvPr/>
        </p:nvSpPr>
        <p:spPr>
          <a:xfrm flipH="1">
            <a:off x="7103346" y="4198785"/>
            <a:ext cx="4591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2" name="正方形/長方形 201">
            <a:extLst>
              <a:ext uri="{FF2B5EF4-FFF2-40B4-BE49-F238E27FC236}">
                <a16:creationId xmlns:a16="http://schemas.microsoft.com/office/drawing/2014/main" id="{24E34303-FCF9-4D09-B9DA-12D681E3C9CB}"/>
              </a:ext>
            </a:extLst>
          </p:cNvPr>
          <p:cNvSpPr/>
          <p:nvPr/>
        </p:nvSpPr>
        <p:spPr>
          <a:xfrm flipH="1">
            <a:off x="6502427" y="4124689"/>
            <a:ext cx="15288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3" name="正方形/長方形 202">
            <a:extLst>
              <a:ext uri="{FF2B5EF4-FFF2-40B4-BE49-F238E27FC236}">
                <a16:creationId xmlns:a16="http://schemas.microsoft.com/office/drawing/2014/main" id="{7E39DE30-7A39-4FDD-96F9-0921D690BEB5}"/>
              </a:ext>
            </a:extLst>
          </p:cNvPr>
          <p:cNvSpPr/>
          <p:nvPr/>
        </p:nvSpPr>
        <p:spPr>
          <a:xfrm flipH="1" flipV="1">
            <a:off x="6616980" y="4163260"/>
            <a:ext cx="185773" cy="4038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4" name="正方形/長方形 203">
            <a:extLst>
              <a:ext uri="{FF2B5EF4-FFF2-40B4-BE49-F238E27FC236}">
                <a16:creationId xmlns:a16="http://schemas.microsoft.com/office/drawing/2014/main" id="{0B97866D-9826-4AC4-8176-96112BA830AA}"/>
              </a:ext>
            </a:extLst>
          </p:cNvPr>
          <p:cNvSpPr/>
          <p:nvPr/>
        </p:nvSpPr>
        <p:spPr>
          <a:xfrm flipH="1" flipV="1">
            <a:off x="6543261" y="4090885"/>
            <a:ext cx="73295" cy="4038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5" name="正方形/長方形 204">
            <a:extLst>
              <a:ext uri="{FF2B5EF4-FFF2-40B4-BE49-F238E27FC236}">
                <a16:creationId xmlns:a16="http://schemas.microsoft.com/office/drawing/2014/main" id="{EACD49FE-7ABB-4917-972B-4CBFDFAECA73}"/>
              </a:ext>
            </a:extLst>
          </p:cNvPr>
          <p:cNvSpPr/>
          <p:nvPr/>
        </p:nvSpPr>
        <p:spPr>
          <a:xfrm flipH="1">
            <a:off x="6744472" y="3221262"/>
            <a:ext cx="108632" cy="3775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6" name="正方形/長方形 205">
            <a:extLst>
              <a:ext uri="{FF2B5EF4-FFF2-40B4-BE49-F238E27FC236}">
                <a16:creationId xmlns:a16="http://schemas.microsoft.com/office/drawing/2014/main" id="{02D4742F-2F4B-4108-AAD7-595AD2ED1DE2}"/>
              </a:ext>
            </a:extLst>
          </p:cNvPr>
          <p:cNvSpPr/>
          <p:nvPr/>
        </p:nvSpPr>
        <p:spPr>
          <a:xfrm flipH="1">
            <a:off x="6843406" y="3252820"/>
            <a:ext cx="117323" cy="404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7" name="正方形/長方形 206">
            <a:extLst>
              <a:ext uri="{FF2B5EF4-FFF2-40B4-BE49-F238E27FC236}">
                <a16:creationId xmlns:a16="http://schemas.microsoft.com/office/drawing/2014/main" id="{C9C5A42C-2955-40E7-AD95-9E0CA0305099}"/>
              </a:ext>
            </a:extLst>
          </p:cNvPr>
          <p:cNvSpPr/>
          <p:nvPr/>
        </p:nvSpPr>
        <p:spPr>
          <a:xfrm flipH="1">
            <a:off x="6883747" y="3292328"/>
            <a:ext cx="83299" cy="404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8" name="正方形/長方形 207">
            <a:extLst>
              <a:ext uri="{FF2B5EF4-FFF2-40B4-BE49-F238E27FC236}">
                <a16:creationId xmlns:a16="http://schemas.microsoft.com/office/drawing/2014/main" id="{CD91B974-9321-4935-B986-91506191230A}"/>
              </a:ext>
            </a:extLst>
          </p:cNvPr>
          <p:cNvSpPr/>
          <p:nvPr/>
        </p:nvSpPr>
        <p:spPr>
          <a:xfrm flipH="1">
            <a:off x="6661107" y="3330900"/>
            <a:ext cx="122159" cy="404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9" name="正方形/長方形 208">
            <a:extLst>
              <a:ext uri="{FF2B5EF4-FFF2-40B4-BE49-F238E27FC236}">
                <a16:creationId xmlns:a16="http://schemas.microsoft.com/office/drawing/2014/main" id="{0EAE7F5A-EBB7-4C8B-9BDE-1506FD4E4865}"/>
              </a:ext>
            </a:extLst>
          </p:cNvPr>
          <p:cNvSpPr/>
          <p:nvPr/>
        </p:nvSpPr>
        <p:spPr>
          <a:xfrm flipH="1">
            <a:off x="6625642" y="3373941"/>
            <a:ext cx="149034" cy="404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0" name="正方形/長方形 209">
            <a:extLst>
              <a:ext uri="{FF2B5EF4-FFF2-40B4-BE49-F238E27FC236}">
                <a16:creationId xmlns:a16="http://schemas.microsoft.com/office/drawing/2014/main" id="{8E8860DF-E7F6-4E86-964F-D6FD88FA678B}"/>
              </a:ext>
            </a:extLst>
          </p:cNvPr>
          <p:cNvSpPr/>
          <p:nvPr/>
        </p:nvSpPr>
        <p:spPr>
          <a:xfrm flipH="1">
            <a:off x="6618344" y="3421334"/>
            <a:ext cx="379704" cy="9617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1" name="正方形/長方形 210">
            <a:extLst>
              <a:ext uri="{FF2B5EF4-FFF2-40B4-BE49-F238E27FC236}">
                <a16:creationId xmlns:a16="http://schemas.microsoft.com/office/drawing/2014/main" id="{BC25EF39-440E-4FCF-9591-CFC8305E20DF}"/>
              </a:ext>
            </a:extLst>
          </p:cNvPr>
          <p:cNvSpPr/>
          <p:nvPr/>
        </p:nvSpPr>
        <p:spPr>
          <a:xfrm flipH="1">
            <a:off x="6619832" y="3410741"/>
            <a:ext cx="360842" cy="1282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2" name="正方形/長方形 211">
            <a:extLst>
              <a:ext uri="{FF2B5EF4-FFF2-40B4-BE49-F238E27FC236}">
                <a16:creationId xmlns:a16="http://schemas.microsoft.com/office/drawing/2014/main" id="{8EA6B092-F68C-4AC3-8CC3-2537FB1924EF}"/>
              </a:ext>
            </a:extLst>
          </p:cNvPr>
          <p:cNvSpPr/>
          <p:nvPr/>
        </p:nvSpPr>
        <p:spPr>
          <a:xfrm flipH="1">
            <a:off x="6666295" y="3516084"/>
            <a:ext cx="108632" cy="3775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3" name="正方形/長方形 212">
            <a:extLst>
              <a:ext uri="{FF2B5EF4-FFF2-40B4-BE49-F238E27FC236}">
                <a16:creationId xmlns:a16="http://schemas.microsoft.com/office/drawing/2014/main" id="{14189CEC-0630-4723-8EDA-1ED5EB30D2EE}"/>
              </a:ext>
            </a:extLst>
          </p:cNvPr>
          <p:cNvSpPr/>
          <p:nvPr/>
        </p:nvSpPr>
        <p:spPr>
          <a:xfrm flipH="1">
            <a:off x="6810065" y="3518283"/>
            <a:ext cx="301327" cy="4571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4" name="正方形/長方形 213">
            <a:extLst>
              <a:ext uri="{FF2B5EF4-FFF2-40B4-BE49-F238E27FC236}">
                <a16:creationId xmlns:a16="http://schemas.microsoft.com/office/drawing/2014/main" id="{00DA3299-D81C-41AC-9347-A62AA553FBC2}"/>
              </a:ext>
            </a:extLst>
          </p:cNvPr>
          <p:cNvSpPr/>
          <p:nvPr/>
        </p:nvSpPr>
        <p:spPr>
          <a:xfrm flipH="1">
            <a:off x="6996213" y="3450503"/>
            <a:ext cx="89825" cy="7384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5" name="正方形/長方形 214">
            <a:extLst>
              <a:ext uri="{FF2B5EF4-FFF2-40B4-BE49-F238E27FC236}">
                <a16:creationId xmlns:a16="http://schemas.microsoft.com/office/drawing/2014/main" id="{144E5528-EACA-4A45-A423-F6A61BC6F595}"/>
              </a:ext>
            </a:extLst>
          </p:cNvPr>
          <p:cNvSpPr/>
          <p:nvPr/>
        </p:nvSpPr>
        <p:spPr>
          <a:xfrm flipH="1">
            <a:off x="6735371" y="3301260"/>
            <a:ext cx="43569" cy="3223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6" name="正方形/長方形 215">
            <a:extLst>
              <a:ext uri="{FF2B5EF4-FFF2-40B4-BE49-F238E27FC236}">
                <a16:creationId xmlns:a16="http://schemas.microsoft.com/office/drawing/2014/main" id="{89D5598D-A9C8-4655-8083-D67EF501FA7D}"/>
              </a:ext>
            </a:extLst>
          </p:cNvPr>
          <p:cNvSpPr/>
          <p:nvPr/>
        </p:nvSpPr>
        <p:spPr>
          <a:xfrm flipH="1">
            <a:off x="6584081" y="3443461"/>
            <a:ext cx="43569" cy="4211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7" name="正方形/長方形 216">
            <a:extLst>
              <a:ext uri="{FF2B5EF4-FFF2-40B4-BE49-F238E27FC236}">
                <a16:creationId xmlns:a16="http://schemas.microsoft.com/office/drawing/2014/main" id="{90AE4555-A923-4721-988B-818560D0FAB2}"/>
              </a:ext>
            </a:extLst>
          </p:cNvPr>
          <p:cNvSpPr/>
          <p:nvPr/>
        </p:nvSpPr>
        <p:spPr>
          <a:xfrm flipH="1">
            <a:off x="6698160" y="3535026"/>
            <a:ext cx="40083" cy="576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8" name="正方形/長方形 217">
            <a:extLst>
              <a:ext uri="{FF2B5EF4-FFF2-40B4-BE49-F238E27FC236}">
                <a16:creationId xmlns:a16="http://schemas.microsoft.com/office/drawing/2014/main" id="{9E93636A-6AF0-479D-A8A1-214CC5F37C46}"/>
              </a:ext>
            </a:extLst>
          </p:cNvPr>
          <p:cNvSpPr/>
          <p:nvPr/>
        </p:nvSpPr>
        <p:spPr>
          <a:xfrm flipH="1">
            <a:off x="6842826" y="3561462"/>
            <a:ext cx="156661" cy="387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9" name="正方形/長方形 218">
            <a:extLst>
              <a:ext uri="{FF2B5EF4-FFF2-40B4-BE49-F238E27FC236}">
                <a16:creationId xmlns:a16="http://schemas.microsoft.com/office/drawing/2014/main" id="{95485C9F-5380-4BD7-9EF1-403DE8CC372D}"/>
              </a:ext>
            </a:extLst>
          </p:cNvPr>
          <p:cNvSpPr/>
          <p:nvPr/>
        </p:nvSpPr>
        <p:spPr>
          <a:xfrm flipH="1">
            <a:off x="6954176" y="3676623"/>
            <a:ext cx="147766" cy="387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0" name="正方形/長方形 219">
            <a:extLst>
              <a:ext uri="{FF2B5EF4-FFF2-40B4-BE49-F238E27FC236}">
                <a16:creationId xmlns:a16="http://schemas.microsoft.com/office/drawing/2014/main" id="{E352F7E2-F6D8-4DD3-B00E-7779D5C22243}"/>
              </a:ext>
            </a:extLst>
          </p:cNvPr>
          <p:cNvSpPr/>
          <p:nvPr/>
        </p:nvSpPr>
        <p:spPr>
          <a:xfrm flipH="1">
            <a:off x="6877574" y="3710956"/>
            <a:ext cx="42852" cy="387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1" name="正方形/長方形 220">
            <a:extLst>
              <a:ext uri="{FF2B5EF4-FFF2-40B4-BE49-F238E27FC236}">
                <a16:creationId xmlns:a16="http://schemas.microsoft.com/office/drawing/2014/main" id="{3413388D-E98B-4120-9B87-E18F8FDB45CF}"/>
              </a:ext>
            </a:extLst>
          </p:cNvPr>
          <p:cNvSpPr/>
          <p:nvPr/>
        </p:nvSpPr>
        <p:spPr>
          <a:xfrm flipH="1">
            <a:off x="7026960" y="3708484"/>
            <a:ext cx="42852" cy="387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2" name="正方形/長方形 221">
            <a:extLst>
              <a:ext uri="{FF2B5EF4-FFF2-40B4-BE49-F238E27FC236}">
                <a16:creationId xmlns:a16="http://schemas.microsoft.com/office/drawing/2014/main" id="{591CF60C-D7A7-4D62-8725-FE9D64723AF3}"/>
              </a:ext>
            </a:extLst>
          </p:cNvPr>
          <p:cNvSpPr/>
          <p:nvPr/>
        </p:nvSpPr>
        <p:spPr>
          <a:xfrm flipH="1">
            <a:off x="6957635" y="3597323"/>
            <a:ext cx="42852" cy="387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3" name="正方形/長方形 222">
            <a:extLst>
              <a:ext uri="{FF2B5EF4-FFF2-40B4-BE49-F238E27FC236}">
                <a16:creationId xmlns:a16="http://schemas.microsoft.com/office/drawing/2014/main" id="{A2BFAEB9-7903-48BD-B69F-C5CF9252D7CF}"/>
              </a:ext>
            </a:extLst>
          </p:cNvPr>
          <p:cNvSpPr/>
          <p:nvPr/>
        </p:nvSpPr>
        <p:spPr>
          <a:xfrm flipH="1">
            <a:off x="7152279" y="3447009"/>
            <a:ext cx="151673" cy="7914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4" name="正方形/長方形 223">
            <a:extLst>
              <a:ext uri="{FF2B5EF4-FFF2-40B4-BE49-F238E27FC236}">
                <a16:creationId xmlns:a16="http://schemas.microsoft.com/office/drawing/2014/main" id="{57AD0EF6-BEDF-4EA0-801B-8F2AA0C272AE}"/>
              </a:ext>
            </a:extLst>
          </p:cNvPr>
          <p:cNvSpPr/>
          <p:nvPr/>
        </p:nvSpPr>
        <p:spPr>
          <a:xfrm flipH="1">
            <a:off x="7148541" y="3526424"/>
            <a:ext cx="82512" cy="3561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5" name="正方形/長方形 224">
            <a:extLst>
              <a:ext uri="{FF2B5EF4-FFF2-40B4-BE49-F238E27FC236}">
                <a16:creationId xmlns:a16="http://schemas.microsoft.com/office/drawing/2014/main" id="{D787B19D-0DFF-4126-8BA5-08AF3F41A6ED}"/>
              </a:ext>
            </a:extLst>
          </p:cNvPr>
          <p:cNvSpPr/>
          <p:nvPr/>
        </p:nvSpPr>
        <p:spPr>
          <a:xfrm flipH="1">
            <a:off x="7265811" y="3412404"/>
            <a:ext cx="41256" cy="3561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6" name="正方形/長方形 225">
            <a:extLst>
              <a:ext uri="{FF2B5EF4-FFF2-40B4-BE49-F238E27FC236}">
                <a16:creationId xmlns:a16="http://schemas.microsoft.com/office/drawing/2014/main" id="{36490449-F8E8-4EAA-8B9E-56E96FADE0F8}"/>
              </a:ext>
            </a:extLst>
          </p:cNvPr>
          <p:cNvSpPr/>
          <p:nvPr/>
        </p:nvSpPr>
        <p:spPr>
          <a:xfrm flipH="1">
            <a:off x="7038935" y="3410389"/>
            <a:ext cx="41256" cy="3561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7" name="正方形/長方形 226">
            <a:extLst>
              <a:ext uri="{FF2B5EF4-FFF2-40B4-BE49-F238E27FC236}">
                <a16:creationId xmlns:a16="http://schemas.microsoft.com/office/drawing/2014/main" id="{52F6FEA5-4F6D-49E0-A420-C37F8926055B}"/>
              </a:ext>
            </a:extLst>
          </p:cNvPr>
          <p:cNvSpPr/>
          <p:nvPr/>
        </p:nvSpPr>
        <p:spPr>
          <a:xfrm flipH="1">
            <a:off x="6893160" y="3411087"/>
            <a:ext cx="107327" cy="1122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8" name="正方形/長方形 227">
            <a:extLst>
              <a:ext uri="{FF2B5EF4-FFF2-40B4-BE49-F238E27FC236}">
                <a16:creationId xmlns:a16="http://schemas.microsoft.com/office/drawing/2014/main" id="{D63FEF4C-E719-4A25-83C8-14F88BCE6045}"/>
              </a:ext>
            </a:extLst>
          </p:cNvPr>
          <p:cNvSpPr/>
          <p:nvPr/>
        </p:nvSpPr>
        <p:spPr>
          <a:xfrm flipH="1">
            <a:off x="6589800" y="5731508"/>
            <a:ext cx="257557" cy="4571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9" name="正方形/長方形 228">
            <a:extLst>
              <a:ext uri="{FF2B5EF4-FFF2-40B4-BE49-F238E27FC236}">
                <a16:creationId xmlns:a16="http://schemas.microsoft.com/office/drawing/2014/main" id="{1F098F7E-1B11-4425-BC25-CDE1D73AD984}"/>
              </a:ext>
            </a:extLst>
          </p:cNvPr>
          <p:cNvSpPr/>
          <p:nvPr/>
        </p:nvSpPr>
        <p:spPr>
          <a:xfrm flipH="1">
            <a:off x="6811228" y="5695104"/>
            <a:ext cx="151647" cy="4571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0" name="正方形/長方形 229">
            <a:extLst>
              <a:ext uri="{FF2B5EF4-FFF2-40B4-BE49-F238E27FC236}">
                <a16:creationId xmlns:a16="http://schemas.microsoft.com/office/drawing/2014/main" id="{24638932-9E97-4A4C-80BD-0827D5B5114B}"/>
              </a:ext>
            </a:extLst>
          </p:cNvPr>
          <p:cNvSpPr/>
          <p:nvPr/>
        </p:nvSpPr>
        <p:spPr>
          <a:xfrm flipH="1">
            <a:off x="6625120" y="5773442"/>
            <a:ext cx="75398"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1" name="正方形/長方形 230">
            <a:extLst>
              <a:ext uri="{FF2B5EF4-FFF2-40B4-BE49-F238E27FC236}">
                <a16:creationId xmlns:a16="http://schemas.microsoft.com/office/drawing/2014/main" id="{47A5BE50-44C8-462D-A2AD-092BF2CA0280}"/>
              </a:ext>
            </a:extLst>
          </p:cNvPr>
          <p:cNvSpPr/>
          <p:nvPr/>
        </p:nvSpPr>
        <p:spPr>
          <a:xfrm flipH="1">
            <a:off x="6609884" y="5638009"/>
            <a:ext cx="46016"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2" name="正方形/長方形 231">
            <a:extLst>
              <a:ext uri="{FF2B5EF4-FFF2-40B4-BE49-F238E27FC236}">
                <a16:creationId xmlns:a16="http://schemas.microsoft.com/office/drawing/2014/main" id="{FD28FBBB-3A82-4834-A8CD-688AE5C34761}"/>
              </a:ext>
            </a:extLst>
          </p:cNvPr>
          <p:cNvSpPr/>
          <p:nvPr/>
        </p:nvSpPr>
        <p:spPr>
          <a:xfrm flipH="1">
            <a:off x="6605983" y="5611588"/>
            <a:ext cx="46016"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3" name="正方形/長方形 232">
            <a:extLst>
              <a:ext uri="{FF2B5EF4-FFF2-40B4-BE49-F238E27FC236}">
                <a16:creationId xmlns:a16="http://schemas.microsoft.com/office/drawing/2014/main" id="{D411B779-5739-4707-A083-0072E3100F22}"/>
              </a:ext>
            </a:extLst>
          </p:cNvPr>
          <p:cNvSpPr/>
          <p:nvPr/>
        </p:nvSpPr>
        <p:spPr>
          <a:xfrm flipH="1">
            <a:off x="6589259" y="5570858"/>
            <a:ext cx="45096"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4" name="正方形/長方形 233">
            <a:extLst>
              <a:ext uri="{FF2B5EF4-FFF2-40B4-BE49-F238E27FC236}">
                <a16:creationId xmlns:a16="http://schemas.microsoft.com/office/drawing/2014/main" id="{BEB3C7E5-34B2-4F66-888C-80F7288CB959}"/>
              </a:ext>
            </a:extLst>
          </p:cNvPr>
          <p:cNvSpPr/>
          <p:nvPr/>
        </p:nvSpPr>
        <p:spPr>
          <a:xfrm flipH="1">
            <a:off x="6626609" y="5597577"/>
            <a:ext cx="81173"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5" name="正方形/長方形 234">
            <a:extLst>
              <a:ext uri="{FF2B5EF4-FFF2-40B4-BE49-F238E27FC236}">
                <a16:creationId xmlns:a16="http://schemas.microsoft.com/office/drawing/2014/main" id="{79589BEF-449A-436A-B293-303F3573E109}"/>
              </a:ext>
            </a:extLst>
          </p:cNvPr>
          <p:cNvSpPr/>
          <p:nvPr/>
        </p:nvSpPr>
        <p:spPr>
          <a:xfrm flipH="1">
            <a:off x="6627302" y="5572542"/>
            <a:ext cx="120948"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6" name="正方形/長方形 235">
            <a:extLst>
              <a:ext uri="{FF2B5EF4-FFF2-40B4-BE49-F238E27FC236}">
                <a16:creationId xmlns:a16="http://schemas.microsoft.com/office/drawing/2014/main" id="{4DE2065E-88C4-4583-A9EC-362694822EE6}"/>
              </a:ext>
            </a:extLst>
          </p:cNvPr>
          <p:cNvSpPr/>
          <p:nvPr/>
        </p:nvSpPr>
        <p:spPr>
          <a:xfrm flipH="1">
            <a:off x="6625111" y="5548178"/>
            <a:ext cx="120948"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7" name="正方形/長方形 236">
            <a:extLst>
              <a:ext uri="{FF2B5EF4-FFF2-40B4-BE49-F238E27FC236}">
                <a16:creationId xmlns:a16="http://schemas.microsoft.com/office/drawing/2014/main" id="{98BE19C7-1239-4422-B2C6-4D2DB2CF3738}"/>
              </a:ext>
            </a:extLst>
          </p:cNvPr>
          <p:cNvSpPr/>
          <p:nvPr/>
        </p:nvSpPr>
        <p:spPr>
          <a:xfrm flipH="1">
            <a:off x="6698617" y="5509587"/>
            <a:ext cx="78205"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8" name="正方形/長方形 237">
            <a:extLst>
              <a:ext uri="{FF2B5EF4-FFF2-40B4-BE49-F238E27FC236}">
                <a16:creationId xmlns:a16="http://schemas.microsoft.com/office/drawing/2014/main" id="{75555DA7-3B2D-47B2-8B64-21A010F5CC52}"/>
              </a:ext>
            </a:extLst>
          </p:cNvPr>
          <p:cNvSpPr/>
          <p:nvPr/>
        </p:nvSpPr>
        <p:spPr>
          <a:xfrm flipH="1">
            <a:off x="6741528" y="5460053"/>
            <a:ext cx="82886"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9" name="正方形/長方形 238">
            <a:extLst>
              <a:ext uri="{FF2B5EF4-FFF2-40B4-BE49-F238E27FC236}">
                <a16:creationId xmlns:a16="http://schemas.microsoft.com/office/drawing/2014/main" id="{E4CABA96-E9C7-4CFF-9C3A-7363C091F73D}"/>
              </a:ext>
            </a:extLst>
          </p:cNvPr>
          <p:cNvSpPr/>
          <p:nvPr/>
        </p:nvSpPr>
        <p:spPr>
          <a:xfrm flipH="1">
            <a:off x="6735364" y="5436402"/>
            <a:ext cx="198098"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0" name="正方形/長方形 239">
            <a:extLst>
              <a:ext uri="{FF2B5EF4-FFF2-40B4-BE49-F238E27FC236}">
                <a16:creationId xmlns:a16="http://schemas.microsoft.com/office/drawing/2014/main" id="{157B5889-C429-4C6F-8B2A-B39E7A64F0C9}"/>
              </a:ext>
            </a:extLst>
          </p:cNvPr>
          <p:cNvSpPr/>
          <p:nvPr/>
        </p:nvSpPr>
        <p:spPr>
          <a:xfrm flipH="1">
            <a:off x="6772771" y="5397728"/>
            <a:ext cx="198098"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1" name="正方形/長方形 240">
            <a:extLst>
              <a:ext uri="{FF2B5EF4-FFF2-40B4-BE49-F238E27FC236}">
                <a16:creationId xmlns:a16="http://schemas.microsoft.com/office/drawing/2014/main" id="{D122EAFD-060A-4CED-8415-3C477F4B5BA4}"/>
              </a:ext>
            </a:extLst>
          </p:cNvPr>
          <p:cNvSpPr/>
          <p:nvPr/>
        </p:nvSpPr>
        <p:spPr>
          <a:xfrm flipH="1">
            <a:off x="6815935" y="5361088"/>
            <a:ext cx="182250"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2" name="正方形/長方形 241">
            <a:extLst>
              <a:ext uri="{FF2B5EF4-FFF2-40B4-BE49-F238E27FC236}">
                <a16:creationId xmlns:a16="http://schemas.microsoft.com/office/drawing/2014/main" id="{08F878CC-42E8-4BF7-853C-8F650AB7014D}"/>
              </a:ext>
            </a:extLst>
          </p:cNvPr>
          <p:cNvSpPr/>
          <p:nvPr/>
        </p:nvSpPr>
        <p:spPr>
          <a:xfrm flipH="1">
            <a:off x="6846154" y="5327302"/>
            <a:ext cx="114818"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3" name="正方形/長方形 242">
            <a:extLst>
              <a:ext uri="{FF2B5EF4-FFF2-40B4-BE49-F238E27FC236}">
                <a16:creationId xmlns:a16="http://schemas.microsoft.com/office/drawing/2014/main" id="{3F859FC5-4027-48A4-83E5-22FC5546BAF9}"/>
              </a:ext>
            </a:extLst>
          </p:cNvPr>
          <p:cNvSpPr/>
          <p:nvPr/>
        </p:nvSpPr>
        <p:spPr>
          <a:xfrm flipH="1">
            <a:off x="6847622" y="5285887"/>
            <a:ext cx="45927" cy="3996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4" name="正方形/長方形 243">
            <a:extLst>
              <a:ext uri="{FF2B5EF4-FFF2-40B4-BE49-F238E27FC236}">
                <a16:creationId xmlns:a16="http://schemas.microsoft.com/office/drawing/2014/main" id="{4886ABC3-ECE6-4ABD-A49C-60033C989B10}"/>
              </a:ext>
            </a:extLst>
          </p:cNvPr>
          <p:cNvSpPr/>
          <p:nvPr/>
        </p:nvSpPr>
        <p:spPr>
          <a:xfrm flipH="1">
            <a:off x="7180284" y="5403369"/>
            <a:ext cx="45927" cy="7392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 name="正方形/長方形 244">
            <a:extLst>
              <a:ext uri="{FF2B5EF4-FFF2-40B4-BE49-F238E27FC236}">
                <a16:creationId xmlns:a16="http://schemas.microsoft.com/office/drawing/2014/main" id="{56F9FD0A-0B61-424A-9010-AA230536F8CC}"/>
              </a:ext>
            </a:extLst>
          </p:cNvPr>
          <p:cNvSpPr/>
          <p:nvPr/>
        </p:nvSpPr>
        <p:spPr>
          <a:xfrm flipH="1">
            <a:off x="7590541" y="5372702"/>
            <a:ext cx="45927" cy="7392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6" name="正方形/長方形 245">
            <a:extLst>
              <a:ext uri="{FF2B5EF4-FFF2-40B4-BE49-F238E27FC236}">
                <a16:creationId xmlns:a16="http://schemas.microsoft.com/office/drawing/2014/main" id="{488F28F9-851F-4382-AC1E-7278FD8BC1D6}"/>
              </a:ext>
            </a:extLst>
          </p:cNvPr>
          <p:cNvSpPr/>
          <p:nvPr/>
        </p:nvSpPr>
        <p:spPr>
          <a:xfrm flipH="1">
            <a:off x="7691876" y="5386884"/>
            <a:ext cx="45927" cy="15133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7" name="正方形/長方形 246">
            <a:extLst>
              <a:ext uri="{FF2B5EF4-FFF2-40B4-BE49-F238E27FC236}">
                <a16:creationId xmlns:a16="http://schemas.microsoft.com/office/drawing/2014/main" id="{D48F5B0A-316B-4B00-8F6B-E9EFE4422A0A}"/>
              </a:ext>
            </a:extLst>
          </p:cNvPr>
          <p:cNvSpPr/>
          <p:nvPr/>
        </p:nvSpPr>
        <p:spPr>
          <a:xfrm flipH="1">
            <a:off x="7586731" y="5512814"/>
            <a:ext cx="45927" cy="7869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8" name="正方形/長方形 247">
            <a:extLst>
              <a:ext uri="{FF2B5EF4-FFF2-40B4-BE49-F238E27FC236}">
                <a16:creationId xmlns:a16="http://schemas.microsoft.com/office/drawing/2014/main" id="{A8DA10CA-B666-4869-A1F7-BBFCF41A0067}"/>
              </a:ext>
            </a:extLst>
          </p:cNvPr>
          <p:cNvSpPr/>
          <p:nvPr/>
        </p:nvSpPr>
        <p:spPr>
          <a:xfrm flipH="1">
            <a:off x="7549957" y="5549908"/>
            <a:ext cx="45927" cy="5115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9" name="正方形/長方形 248">
            <a:extLst>
              <a:ext uri="{FF2B5EF4-FFF2-40B4-BE49-F238E27FC236}">
                <a16:creationId xmlns:a16="http://schemas.microsoft.com/office/drawing/2014/main" id="{B620A1C0-AE23-4CE9-983B-8E6B166326F3}"/>
              </a:ext>
            </a:extLst>
          </p:cNvPr>
          <p:cNvSpPr/>
          <p:nvPr/>
        </p:nvSpPr>
        <p:spPr>
          <a:xfrm flipH="1">
            <a:off x="7411618" y="5538319"/>
            <a:ext cx="45927" cy="5115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0" name="正方形/長方形 249">
            <a:extLst>
              <a:ext uri="{FF2B5EF4-FFF2-40B4-BE49-F238E27FC236}">
                <a16:creationId xmlns:a16="http://schemas.microsoft.com/office/drawing/2014/main" id="{E1EF9F25-3439-4DE2-961C-5E3FD3135065}"/>
              </a:ext>
            </a:extLst>
          </p:cNvPr>
          <p:cNvSpPr/>
          <p:nvPr/>
        </p:nvSpPr>
        <p:spPr>
          <a:xfrm flipH="1">
            <a:off x="7629202" y="5315459"/>
            <a:ext cx="45927" cy="5115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1" name="正方形/長方形 250">
            <a:extLst>
              <a:ext uri="{FF2B5EF4-FFF2-40B4-BE49-F238E27FC236}">
                <a16:creationId xmlns:a16="http://schemas.microsoft.com/office/drawing/2014/main" id="{C8E9F8D8-EF35-4B08-8AF3-E87E68AF92DE}"/>
              </a:ext>
            </a:extLst>
          </p:cNvPr>
          <p:cNvSpPr/>
          <p:nvPr/>
        </p:nvSpPr>
        <p:spPr>
          <a:xfrm flipH="1">
            <a:off x="7857973" y="4986267"/>
            <a:ext cx="45927" cy="7416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2" name="正方形/長方形 251">
            <a:extLst>
              <a:ext uri="{FF2B5EF4-FFF2-40B4-BE49-F238E27FC236}">
                <a16:creationId xmlns:a16="http://schemas.microsoft.com/office/drawing/2014/main" id="{3724F596-1871-4B4F-A59B-FABA27FD07BD}"/>
              </a:ext>
            </a:extLst>
          </p:cNvPr>
          <p:cNvSpPr/>
          <p:nvPr/>
        </p:nvSpPr>
        <p:spPr>
          <a:xfrm flipH="1">
            <a:off x="7731760" y="5425763"/>
            <a:ext cx="106533" cy="7863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3" name="正方形/長方形 252">
            <a:extLst>
              <a:ext uri="{FF2B5EF4-FFF2-40B4-BE49-F238E27FC236}">
                <a16:creationId xmlns:a16="http://schemas.microsoft.com/office/drawing/2014/main" id="{6AF297A4-6783-419A-B0AC-0000F03C1856}"/>
              </a:ext>
            </a:extLst>
          </p:cNvPr>
          <p:cNvSpPr/>
          <p:nvPr/>
        </p:nvSpPr>
        <p:spPr>
          <a:xfrm flipH="1">
            <a:off x="7627964" y="5550296"/>
            <a:ext cx="58815" cy="3073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4" name="正方形/長方形 253">
            <a:extLst>
              <a:ext uri="{FF2B5EF4-FFF2-40B4-BE49-F238E27FC236}">
                <a16:creationId xmlns:a16="http://schemas.microsoft.com/office/drawing/2014/main" id="{5DA80F1B-483C-4506-9291-3E431EED38CC}"/>
              </a:ext>
            </a:extLst>
          </p:cNvPr>
          <p:cNvSpPr/>
          <p:nvPr/>
        </p:nvSpPr>
        <p:spPr>
          <a:xfrm flipH="1">
            <a:off x="7110051" y="5848063"/>
            <a:ext cx="119686" cy="8099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5" name="正方形/長方形 254">
            <a:extLst>
              <a:ext uri="{FF2B5EF4-FFF2-40B4-BE49-F238E27FC236}">
                <a16:creationId xmlns:a16="http://schemas.microsoft.com/office/drawing/2014/main" id="{1D212E62-0A6E-4212-992C-B332B21399E1}"/>
              </a:ext>
            </a:extLst>
          </p:cNvPr>
          <p:cNvSpPr/>
          <p:nvPr/>
        </p:nvSpPr>
        <p:spPr>
          <a:xfrm flipH="1">
            <a:off x="7145759" y="5815280"/>
            <a:ext cx="45927" cy="304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6" name="正方形/長方形 255">
            <a:extLst>
              <a:ext uri="{FF2B5EF4-FFF2-40B4-BE49-F238E27FC236}">
                <a16:creationId xmlns:a16="http://schemas.microsoft.com/office/drawing/2014/main" id="{40963FA2-CB3E-444C-A71C-46A2E7A4DD8B}"/>
              </a:ext>
            </a:extLst>
          </p:cNvPr>
          <p:cNvSpPr/>
          <p:nvPr/>
        </p:nvSpPr>
        <p:spPr>
          <a:xfrm flipH="1" flipV="1">
            <a:off x="6321944" y="4204179"/>
            <a:ext cx="255884" cy="5103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7" name="正方形/長方形 256">
            <a:extLst>
              <a:ext uri="{FF2B5EF4-FFF2-40B4-BE49-F238E27FC236}">
                <a16:creationId xmlns:a16="http://schemas.microsoft.com/office/drawing/2014/main" id="{5E9759ED-D9D5-4A72-B547-F5690B99D359}"/>
              </a:ext>
            </a:extLst>
          </p:cNvPr>
          <p:cNvSpPr/>
          <p:nvPr/>
        </p:nvSpPr>
        <p:spPr>
          <a:xfrm flipH="1" flipV="1">
            <a:off x="6472655" y="4247090"/>
            <a:ext cx="557970" cy="4571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8" name="正方形/長方形 257">
            <a:extLst>
              <a:ext uri="{FF2B5EF4-FFF2-40B4-BE49-F238E27FC236}">
                <a16:creationId xmlns:a16="http://schemas.microsoft.com/office/drawing/2014/main" id="{6A9351B6-63B7-4748-A4D0-8E02B6E7405E}"/>
              </a:ext>
            </a:extLst>
          </p:cNvPr>
          <p:cNvSpPr/>
          <p:nvPr/>
        </p:nvSpPr>
        <p:spPr>
          <a:xfrm flipH="1" flipV="1">
            <a:off x="6475803" y="4282501"/>
            <a:ext cx="592282" cy="3475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9" name="正方形/長方形 258">
            <a:extLst>
              <a:ext uri="{FF2B5EF4-FFF2-40B4-BE49-F238E27FC236}">
                <a16:creationId xmlns:a16="http://schemas.microsoft.com/office/drawing/2014/main" id="{61654076-6DC6-4A15-933D-D99F516E1AA4}"/>
              </a:ext>
            </a:extLst>
          </p:cNvPr>
          <p:cNvSpPr/>
          <p:nvPr/>
        </p:nvSpPr>
        <p:spPr>
          <a:xfrm flipH="1" flipV="1">
            <a:off x="6541797" y="4319748"/>
            <a:ext cx="82099" cy="3475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0" name="正方形/長方形 259">
            <a:extLst>
              <a:ext uri="{FF2B5EF4-FFF2-40B4-BE49-F238E27FC236}">
                <a16:creationId xmlns:a16="http://schemas.microsoft.com/office/drawing/2014/main" id="{28169088-A449-4112-8E0A-4314E56ECCE5}"/>
              </a:ext>
            </a:extLst>
          </p:cNvPr>
          <p:cNvSpPr/>
          <p:nvPr/>
        </p:nvSpPr>
        <p:spPr>
          <a:xfrm flipH="1" flipV="1">
            <a:off x="6661525" y="4468218"/>
            <a:ext cx="82099" cy="4012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1" name="正方形/長方形 260">
            <a:extLst>
              <a:ext uri="{FF2B5EF4-FFF2-40B4-BE49-F238E27FC236}">
                <a16:creationId xmlns:a16="http://schemas.microsoft.com/office/drawing/2014/main" id="{5352F693-492C-4A8C-9BF1-B58F2C69FD2E}"/>
              </a:ext>
            </a:extLst>
          </p:cNvPr>
          <p:cNvSpPr/>
          <p:nvPr/>
        </p:nvSpPr>
        <p:spPr>
          <a:xfrm flipH="1" flipV="1">
            <a:off x="6699464" y="4506715"/>
            <a:ext cx="82099" cy="383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2" name="正方形/長方形 261">
            <a:extLst>
              <a:ext uri="{FF2B5EF4-FFF2-40B4-BE49-F238E27FC236}">
                <a16:creationId xmlns:a16="http://schemas.microsoft.com/office/drawing/2014/main" id="{626EDE20-D64E-430A-89EC-1DFF3A8750A6}"/>
              </a:ext>
            </a:extLst>
          </p:cNvPr>
          <p:cNvSpPr/>
          <p:nvPr/>
        </p:nvSpPr>
        <p:spPr>
          <a:xfrm flipH="1" flipV="1">
            <a:off x="6767755" y="4308940"/>
            <a:ext cx="232767" cy="3946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3" name="正方形/長方形 262">
            <a:extLst>
              <a:ext uri="{FF2B5EF4-FFF2-40B4-BE49-F238E27FC236}">
                <a16:creationId xmlns:a16="http://schemas.microsoft.com/office/drawing/2014/main" id="{338A542B-055D-42EF-A56D-3328B4AE1BC6}"/>
              </a:ext>
            </a:extLst>
          </p:cNvPr>
          <p:cNvSpPr/>
          <p:nvPr/>
        </p:nvSpPr>
        <p:spPr>
          <a:xfrm flipH="1" flipV="1">
            <a:off x="6925397" y="4389417"/>
            <a:ext cx="335854" cy="3946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4" name="正方形/長方形 263">
            <a:extLst>
              <a:ext uri="{FF2B5EF4-FFF2-40B4-BE49-F238E27FC236}">
                <a16:creationId xmlns:a16="http://schemas.microsoft.com/office/drawing/2014/main" id="{AD0ADB70-82FE-4B82-B021-B8DFF83EADCE}"/>
              </a:ext>
            </a:extLst>
          </p:cNvPr>
          <p:cNvSpPr/>
          <p:nvPr/>
        </p:nvSpPr>
        <p:spPr>
          <a:xfrm flipH="1" flipV="1">
            <a:off x="6959063" y="4424711"/>
            <a:ext cx="341032" cy="4571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5" name="正方形/長方形 264">
            <a:extLst>
              <a:ext uri="{FF2B5EF4-FFF2-40B4-BE49-F238E27FC236}">
                <a16:creationId xmlns:a16="http://schemas.microsoft.com/office/drawing/2014/main" id="{4CE62123-ACEF-4A63-88F6-4EA55F87407E}"/>
              </a:ext>
            </a:extLst>
          </p:cNvPr>
          <p:cNvSpPr/>
          <p:nvPr/>
        </p:nvSpPr>
        <p:spPr>
          <a:xfrm flipH="1" flipV="1">
            <a:off x="6959066" y="4457711"/>
            <a:ext cx="262765" cy="4887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6" name="正方形/長方形 265">
            <a:extLst>
              <a:ext uri="{FF2B5EF4-FFF2-40B4-BE49-F238E27FC236}">
                <a16:creationId xmlns:a16="http://schemas.microsoft.com/office/drawing/2014/main" id="{AA9362D8-D79F-41F1-B259-CAD1979DD7AA}"/>
              </a:ext>
            </a:extLst>
          </p:cNvPr>
          <p:cNvSpPr/>
          <p:nvPr/>
        </p:nvSpPr>
        <p:spPr>
          <a:xfrm flipH="1" flipV="1">
            <a:off x="6959067" y="4498002"/>
            <a:ext cx="187820" cy="4953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7" name="正方形/長方形 266">
            <a:extLst>
              <a:ext uri="{FF2B5EF4-FFF2-40B4-BE49-F238E27FC236}">
                <a16:creationId xmlns:a16="http://schemas.microsoft.com/office/drawing/2014/main" id="{C4D96AFD-0B9E-4C7A-890B-414139B4613E}"/>
              </a:ext>
            </a:extLst>
          </p:cNvPr>
          <p:cNvSpPr/>
          <p:nvPr/>
        </p:nvSpPr>
        <p:spPr>
          <a:xfrm flipH="1" flipV="1">
            <a:off x="6959075" y="4530641"/>
            <a:ext cx="43199" cy="8683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8" name="正方形/長方形 267">
            <a:extLst>
              <a:ext uri="{FF2B5EF4-FFF2-40B4-BE49-F238E27FC236}">
                <a16:creationId xmlns:a16="http://schemas.microsoft.com/office/drawing/2014/main" id="{DC964EE0-0ACC-4C69-ABE8-8E4999CEDFEF}"/>
              </a:ext>
            </a:extLst>
          </p:cNvPr>
          <p:cNvSpPr/>
          <p:nvPr/>
        </p:nvSpPr>
        <p:spPr>
          <a:xfrm flipH="1" flipV="1">
            <a:off x="6886133" y="4618331"/>
            <a:ext cx="40175" cy="7901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9" name="正方形/長方形 268">
            <a:extLst>
              <a:ext uri="{FF2B5EF4-FFF2-40B4-BE49-F238E27FC236}">
                <a16:creationId xmlns:a16="http://schemas.microsoft.com/office/drawing/2014/main" id="{40467989-637E-402F-B473-F2A2EB6A3092}"/>
              </a:ext>
            </a:extLst>
          </p:cNvPr>
          <p:cNvSpPr/>
          <p:nvPr/>
        </p:nvSpPr>
        <p:spPr>
          <a:xfrm flipH="1" flipV="1">
            <a:off x="6925849" y="4582040"/>
            <a:ext cx="40175" cy="3792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0" name="正方形/長方形 269">
            <a:extLst>
              <a:ext uri="{FF2B5EF4-FFF2-40B4-BE49-F238E27FC236}">
                <a16:creationId xmlns:a16="http://schemas.microsoft.com/office/drawing/2014/main" id="{794F8878-B0AF-4FDD-B10C-C71429CCB047}"/>
              </a:ext>
            </a:extLst>
          </p:cNvPr>
          <p:cNvSpPr/>
          <p:nvPr/>
        </p:nvSpPr>
        <p:spPr>
          <a:xfrm flipH="1" flipV="1">
            <a:off x="6926259" y="4338433"/>
            <a:ext cx="40175" cy="3792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1" name="正方形/長方形 270">
            <a:extLst>
              <a:ext uri="{FF2B5EF4-FFF2-40B4-BE49-F238E27FC236}">
                <a16:creationId xmlns:a16="http://schemas.microsoft.com/office/drawing/2014/main" id="{A53286F7-3712-453D-ADCE-4F17F8727D04}"/>
              </a:ext>
            </a:extLst>
          </p:cNvPr>
          <p:cNvSpPr/>
          <p:nvPr/>
        </p:nvSpPr>
        <p:spPr>
          <a:xfrm flipH="1" flipV="1">
            <a:off x="7072829" y="4321147"/>
            <a:ext cx="40175" cy="3792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2" name="正方形/長方形 271">
            <a:extLst>
              <a:ext uri="{FF2B5EF4-FFF2-40B4-BE49-F238E27FC236}">
                <a16:creationId xmlns:a16="http://schemas.microsoft.com/office/drawing/2014/main" id="{D293B59A-083C-4B1D-9B40-3218CFF68410}"/>
              </a:ext>
            </a:extLst>
          </p:cNvPr>
          <p:cNvSpPr/>
          <p:nvPr/>
        </p:nvSpPr>
        <p:spPr>
          <a:xfrm flipH="1" flipV="1">
            <a:off x="7032965" y="4356456"/>
            <a:ext cx="152612" cy="3792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3" name="正方形/長方形 272">
            <a:extLst>
              <a:ext uri="{FF2B5EF4-FFF2-40B4-BE49-F238E27FC236}">
                <a16:creationId xmlns:a16="http://schemas.microsoft.com/office/drawing/2014/main" id="{61B90B51-4520-4A25-8DE4-D8048A78A504}"/>
              </a:ext>
            </a:extLst>
          </p:cNvPr>
          <p:cNvSpPr/>
          <p:nvPr/>
        </p:nvSpPr>
        <p:spPr>
          <a:xfrm flipH="1">
            <a:off x="7063991" y="3787010"/>
            <a:ext cx="4591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4" name="正方形/長方形 273">
            <a:extLst>
              <a:ext uri="{FF2B5EF4-FFF2-40B4-BE49-F238E27FC236}">
                <a16:creationId xmlns:a16="http://schemas.microsoft.com/office/drawing/2014/main" id="{B427AE12-998E-4C29-8B81-59B73FA1AD09}"/>
              </a:ext>
            </a:extLst>
          </p:cNvPr>
          <p:cNvSpPr/>
          <p:nvPr/>
        </p:nvSpPr>
        <p:spPr>
          <a:xfrm flipH="1">
            <a:off x="7102281" y="3817643"/>
            <a:ext cx="4591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5" name="正方形/長方形 274">
            <a:extLst>
              <a:ext uri="{FF2B5EF4-FFF2-40B4-BE49-F238E27FC236}">
                <a16:creationId xmlns:a16="http://schemas.microsoft.com/office/drawing/2014/main" id="{9A2E6A26-A90A-450C-8773-E8145DBBFA1B}"/>
              </a:ext>
            </a:extLst>
          </p:cNvPr>
          <p:cNvSpPr/>
          <p:nvPr/>
        </p:nvSpPr>
        <p:spPr>
          <a:xfrm flipH="1">
            <a:off x="6199558" y="4309499"/>
            <a:ext cx="45910" cy="420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6" name="正方形/長方形 275">
            <a:extLst>
              <a:ext uri="{FF2B5EF4-FFF2-40B4-BE49-F238E27FC236}">
                <a16:creationId xmlns:a16="http://schemas.microsoft.com/office/drawing/2014/main" id="{2F60C110-BE70-4195-B031-ACEC97CB8466}"/>
              </a:ext>
            </a:extLst>
          </p:cNvPr>
          <p:cNvSpPr/>
          <p:nvPr/>
        </p:nvSpPr>
        <p:spPr>
          <a:xfrm flipH="1">
            <a:off x="6226529" y="4341686"/>
            <a:ext cx="89699" cy="4815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7" name="正方形/長方形 276">
            <a:extLst>
              <a:ext uri="{FF2B5EF4-FFF2-40B4-BE49-F238E27FC236}">
                <a16:creationId xmlns:a16="http://schemas.microsoft.com/office/drawing/2014/main" id="{59AB71A9-7182-43F6-8086-61C4F3B31E79}"/>
              </a:ext>
            </a:extLst>
          </p:cNvPr>
          <p:cNvSpPr/>
          <p:nvPr/>
        </p:nvSpPr>
        <p:spPr>
          <a:xfrm flipH="1">
            <a:off x="6311999" y="4306051"/>
            <a:ext cx="89699" cy="4815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8" name="正方形/長方形 277">
            <a:extLst>
              <a:ext uri="{FF2B5EF4-FFF2-40B4-BE49-F238E27FC236}">
                <a16:creationId xmlns:a16="http://schemas.microsoft.com/office/drawing/2014/main" id="{A49082A5-8025-49FE-9E5D-1D029CEA966D}"/>
              </a:ext>
            </a:extLst>
          </p:cNvPr>
          <p:cNvSpPr/>
          <p:nvPr/>
        </p:nvSpPr>
        <p:spPr>
          <a:xfrm flipH="1" flipV="1">
            <a:off x="6733876" y="4656137"/>
            <a:ext cx="41870" cy="383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9" name="正方形/長方形 278">
            <a:extLst>
              <a:ext uri="{FF2B5EF4-FFF2-40B4-BE49-F238E27FC236}">
                <a16:creationId xmlns:a16="http://schemas.microsoft.com/office/drawing/2014/main" id="{99E67141-518D-4EC8-B66A-6E15911E037F}"/>
              </a:ext>
            </a:extLst>
          </p:cNvPr>
          <p:cNvSpPr/>
          <p:nvPr/>
        </p:nvSpPr>
        <p:spPr>
          <a:xfrm flipH="1" flipV="1">
            <a:off x="6847745" y="4656166"/>
            <a:ext cx="41870" cy="383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0" name="正方形/長方形 279">
            <a:extLst>
              <a:ext uri="{FF2B5EF4-FFF2-40B4-BE49-F238E27FC236}">
                <a16:creationId xmlns:a16="http://schemas.microsoft.com/office/drawing/2014/main" id="{C9C1BB65-1D99-4008-93A4-865660AC14A6}"/>
              </a:ext>
            </a:extLst>
          </p:cNvPr>
          <p:cNvSpPr/>
          <p:nvPr/>
        </p:nvSpPr>
        <p:spPr>
          <a:xfrm flipH="1" flipV="1">
            <a:off x="6699762" y="4725287"/>
            <a:ext cx="82099" cy="4012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1" name="正方形/長方形 280">
            <a:extLst>
              <a:ext uri="{FF2B5EF4-FFF2-40B4-BE49-F238E27FC236}">
                <a16:creationId xmlns:a16="http://schemas.microsoft.com/office/drawing/2014/main" id="{16F1B8E0-A1AD-41F2-9C70-2CC1E609FFD6}"/>
              </a:ext>
            </a:extLst>
          </p:cNvPr>
          <p:cNvSpPr/>
          <p:nvPr/>
        </p:nvSpPr>
        <p:spPr>
          <a:xfrm flipH="1" flipV="1">
            <a:off x="6699473" y="4759157"/>
            <a:ext cx="38587" cy="4012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2" name="正方形/長方形 281">
            <a:extLst>
              <a:ext uri="{FF2B5EF4-FFF2-40B4-BE49-F238E27FC236}">
                <a16:creationId xmlns:a16="http://schemas.microsoft.com/office/drawing/2014/main" id="{89081740-1368-459B-A880-61A30005DBBC}"/>
              </a:ext>
            </a:extLst>
          </p:cNvPr>
          <p:cNvSpPr/>
          <p:nvPr/>
        </p:nvSpPr>
        <p:spPr>
          <a:xfrm flipH="1" flipV="1">
            <a:off x="6202503" y="5254455"/>
            <a:ext cx="194968" cy="4672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3" name="正方形/長方形 282">
            <a:extLst>
              <a:ext uri="{FF2B5EF4-FFF2-40B4-BE49-F238E27FC236}">
                <a16:creationId xmlns:a16="http://schemas.microsoft.com/office/drawing/2014/main" id="{526DD423-139E-4CE5-A36C-55FF4F7C3D3C}"/>
              </a:ext>
            </a:extLst>
          </p:cNvPr>
          <p:cNvSpPr/>
          <p:nvPr/>
        </p:nvSpPr>
        <p:spPr>
          <a:xfrm flipH="1" flipV="1">
            <a:off x="6237020" y="5221073"/>
            <a:ext cx="200283" cy="3566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4" name="正方形/長方形 283">
            <a:extLst>
              <a:ext uri="{FF2B5EF4-FFF2-40B4-BE49-F238E27FC236}">
                <a16:creationId xmlns:a16="http://schemas.microsoft.com/office/drawing/2014/main" id="{C253A894-CD8C-436F-9044-67219568C48D}"/>
              </a:ext>
            </a:extLst>
          </p:cNvPr>
          <p:cNvSpPr/>
          <p:nvPr/>
        </p:nvSpPr>
        <p:spPr>
          <a:xfrm flipH="1" flipV="1">
            <a:off x="6282175" y="5187835"/>
            <a:ext cx="200283" cy="3566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5" name="正方形/長方形 284">
            <a:extLst>
              <a:ext uri="{FF2B5EF4-FFF2-40B4-BE49-F238E27FC236}">
                <a16:creationId xmlns:a16="http://schemas.microsoft.com/office/drawing/2014/main" id="{854804D6-8835-4906-B302-38EE107136E9}"/>
              </a:ext>
            </a:extLst>
          </p:cNvPr>
          <p:cNvSpPr/>
          <p:nvPr/>
        </p:nvSpPr>
        <p:spPr>
          <a:xfrm flipH="1" flipV="1">
            <a:off x="6280998" y="5150657"/>
            <a:ext cx="229649" cy="3566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6" name="正方形/長方形 285">
            <a:extLst>
              <a:ext uri="{FF2B5EF4-FFF2-40B4-BE49-F238E27FC236}">
                <a16:creationId xmlns:a16="http://schemas.microsoft.com/office/drawing/2014/main" id="{69EE76BF-0E1C-4B83-8710-58354F1DEBF2}"/>
              </a:ext>
            </a:extLst>
          </p:cNvPr>
          <p:cNvSpPr/>
          <p:nvPr/>
        </p:nvSpPr>
        <p:spPr>
          <a:xfrm flipH="1" flipV="1">
            <a:off x="6282175" y="5116901"/>
            <a:ext cx="229649" cy="3566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7" name="正方形/長方形 286">
            <a:extLst>
              <a:ext uri="{FF2B5EF4-FFF2-40B4-BE49-F238E27FC236}">
                <a16:creationId xmlns:a16="http://schemas.microsoft.com/office/drawing/2014/main" id="{3B77D2B9-7A86-4E34-89DC-2C01EF15C7B2}"/>
              </a:ext>
            </a:extLst>
          </p:cNvPr>
          <p:cNvSpPr/>
          <p:nvPr/>
        </p:nvSpPr>
        <p:spPr>
          <a:xfrm flipH="1" flipV="1">
            <a:off x="6276988" y="5075600"/>
            <a:ext cx="300840"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8" name="正方形/長方形 287">
            <a:extLst>
              <a:ext uri="{FF2B5EF4-FFF2-40B4-BE49-F238E27FC236}">
                <a16:creationId xmlns:a16="http://schemas.microsoft.com/office/drawing/2014/main" id="{F1270680-4B4C-4371-A84D-AAAD1E872DA8}"/>
              </a:ext>
            </a:extLst>
          </p:cNvPr>
          <p:cNvSpPr/>
          <p:nvPr/>
        </p:nvSpPr>
        <p:spPr>
          <a:xfrm flipH="1" flipV="1">
            <a:off x="6341237" y="5034359"/>
            <a:ext cx="310454" cy="4571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9" name="正方形/長方形 288">
            <a:extLst>
              <a:ext uri="{FF2B5EF4-FFF2-40B4-BE49-F238E27FC236}">
                <a16:creationId xmlns:a16="http://schemas.microsoft.com/office/drawing/2014/main" id="{FF879220-C6C3-4659-8FD9-B5FEBD1E8A73}"/>
              </a:ext>
            </a:extLst>
          </p:cNvPr>
          <p:cNvSpPr/>
          <p:nvPr/>
        </p:nvSpPr>
        <p:spPr>
          <a:xfrm flipH="1" flipV="1">
            <a:off x="6397471" y="4995707"/>
            <a:ext cx="261731"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0" name="正方形/長方形 289">
            <a:extLst>
              <a:ext uri="{FF2B5EF4-FFF2-40B4-BE49-F238E27FC236}">
                <a16:creationId xmlns:a16="http://schemas.microsoft.com/office/drawing/2014/main" id="{299EA6C3-D87E-4D99-9819-B5BEDDD14ECB}"/>
              </a:ext>
            </a:extLst>
          </p:cNvPr>
          <p:cNvSpPr/>
          <p:nvPr/>
        </p:nvSpPr>
        <p:spPr>
          <a:xfrm flipH="1" flipV="1">
            <a:off x="6423409" y="4956006"/>
            <a:ext cx="228282"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1" name="正方形/長方形 290">
            <a:extLst>
              <a:ext uri="{FF2B5EF4-FFF2-40B4-BE49-F238E27FC236}">
                <a16:creationId xmlns:a16="http://schemas.microsoft.com/office/drawing/2014/main" id="{86667048-3643-49A6-918C-2ABAE83CCF5D}"/>
              </a:ext>
            </a:extLst>
          </p:cNvPr>
          <p:cNvSpPr/>
          <p:nvPr/>
        </p:nvSpPr>
        <p:spPr>
          <a:xfrm flipH="1" flipV="1">
            <a:off x="6546723" y="4923127"/>
            <a:ext cx="72212"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2" name="正方形/長方形 291">
            <a:extLst>
              <a:ext uri="{FF2B5EF4-FFF2-40B4-BE49-F238E27FC236}">
                <a16:creationId xmlns:a16="http://schemas.microsoft.com/office/drawing/2014/main" id="{8E51D8EC-AA0E-488D-840F-C51C39F62C78}"/>
              </a:ext>
            </a:extLst>
          </p:cNvPr>
          <p:cNvSpPr/>
          <p:nvPr/>
        </p:nvSpPr>
        <p:spPr>
          <a:xfrm flipH="1" flipV="1">
            <a:off x="6626373" y="4869328"/>
            <a:ext cx="148757"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3" name="正方形/長方形 292">
            <a:extLst>
              <a:ext uri="{FF2B5EF4-FFF2-40B4-BE49-F238E27FC236}">
                <a16:creationId xmlns:a16="http://schemas.microsoft.com/office/drawing/2014/main" id="{B6618BA9-46B0-4B22-97BB-2D2124290E8B}"/>
              </a:ext>
            </a:extLst>
          </p:cNvPr>
          <p:cNvSpPr/>
          <p:nvPr/>
        </p:nvSpPr>
        <p:spPr>
          <a:xfrm flipH="1" flipV="1">
            <a:off x="6647358" y="4910707"/>
            <a:ext cx="84703"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4" name="正方形/長方形 293">
            <a:extLst>
              <a:ext uri="{FF2B5EF4-FFF2-40B4-BE49-F238E27FC236}">
                <a16:creationId xmlns:a16="http://schemas.microsoft.com/office/drawing/2014/main" id="{9648F1C3-A5BC-47BF-BBD1-CE7451C25ABA}"/>
              </a:ext>
            </a:extLst>
          </p:cNvPr>
          <p:cNvSpPr/>
          <p:nvPr/>
        </p:nvSpPr>
        <p:spPr>
          <a:xfrm flipH="1" flipV="1">
            <a:off x="6657112" y="4824799"/>
            <a:ext cx="84703"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5" name="正方形/長方形 294">
            <a:extLst>
              <a:ext uri="{FF2B5EF4-FFF2-40B4-BE49-F238E27FC236}">
                <a16:creationId xmlns:a16="http://schemas.microsoft.com/office/drawing/2014/main" id="{40A1C47F-470B-4C52-9BA7-5680CC1992BA}"/>
              </a:ext>
            </a:extLst>
          </p:cNvPr>
          <p:cNvSpPr/>
          <p:nvPr/>
        </p:nvSpPr>
        <p:spPr>
          <a:xfrm flipH="1" flipV="1">
            <a:off x="6662461" y="4790622"/>
            <a:ext cx="40662"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6" name="正方形/長方形 295">
            <a:extLst>
              <a:ext uri="{FF2B5EF4-FFF2-40B4-BE49-F238E27FC236}">
                <a16:creationId xmlns:a16="http://schemas.microsoft.com/office/drawing/2014/main" id="{EEFD07B9-6981-4B35-B883-12A1421B08FD}"/>
              </a:ext>
            </a:extLst>
          </p:cNvPr>
          <p:cNvSpPr/>
          <p:nvPr/>
        </p:nvSpPr>
        <p:spPr>
          <a:xfrm flipH="1" flipV="1">
            <a:off x="6388609" y="4921714"/>
            <a:ext cx="40662"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7" name="正方形/長方形 296">
            <a:extLst>
              <a:ext uri="{FF2B5EF4-FFF2-40B4-BE49-F238E27FC236}">
                <a16:creationId xmlns:a16="http://schemas.microsoft.com/office/drawing/2014/main" id="{0FAC4DE2-3814-426A-9471-CCB2665028AD}"/>
              </a:ext>
            </a:extLst>
          </p:cNvPr>
          <p:cNvSpPr/>
          <p:nvPr/>
        </p:nvSpPr>
        <p:spPr>
          <a:xfrm flipH="1" flipV="1">
            <a:off x="6163468" y="5294769"/>
            <a:ext cx="40662"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8" name="正方形/長方形 297">
            <a:extLst>
              <a:ext uri="{FF2B5EF4-FFF2-40B4-BE49-F238E27FC236}">
                <a16:creationId xmlns:a16="http://schemas.microsoft.com/office/drawing/2014/main" id="{54DEC080-ABD8-4333-AFAF-58D060C32753}"/>
              </a:ext>
            </a:extLst>
          </p:cNvPr>
          <p:cNvSpPr/>
          <p:nvPr/>
        </p:nvSpPr>
        <p:spPr>
          <a:xfrm flipH="1" flipV="1">
            <a:off x="6129008" y="5330622"/>
            <a:ext cx="71972"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9" name="正方形/長方形 298">
            <a:extLst>
              <a:ext uri="{FF2B5EF4-FFF2-40B4-BE49-F238E27FC236}">
                <a16:creationId xmlns:a16="http://schemas.microsoft.com/office/drawing/2014/main" id="{FFC07C16-560A-4ABA-A879-A7D2CDF6C37A}"/>
              </a:ext>
            </a:extLst>
          </p:cNvPr>
          <p:cNvSpPr/>
          <p:nvPr/>
        </p:nvSpPr>
        <p:spPr>
          <a:xfrm flipH="1" flipV="1">
            <a:off x="6094821" y="5364110"/>
            <a:ext cx="105799"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0" name="正方形/長方形 299">
            <a:extLst>
              <a:ext uri="{FF2B5EF4-FFF2-40B4-BE49-F238E27FC236}">
                <a16:creationId xmlns:a16="http://schemas.microsoft.com/office/drawing/2014/main" id="{3E2C7ABB-C180-4706-9BCA-37D582A92C7F}"/>
              </a:ext>
            </a:extLst>
          </p:cNvPr>
          <p:cNvSpPr/>
          <p:nvPr/>
        </p:nvSpPr>
        <p:spPr>
          <a:xfrm flipH="1" flipV="1">
            <a:off x="6168695" y="5395577"/>
            <a:ext cx="46552" cy="424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1" name="正方形/長方形 300">
            <a:extLst>
              <a:ext uri="{FF2B5EF4-FFF2-40B4-BE49-F238E27FC236}">
                <a16:creationId xmlns:a16="http://schemas.microsoft.com/office/drawing/2014/main" id="{01539936-3FC0-4304-A239-C602DF9A9AE6}"/>
              </a:ext>
            </a:extLst>
          </p:cNvPr>
          <p:cNvSpPr/>
          <p:nvPr/>
        </p:nvSpPr>
        <p:spPr>
          <a:xfrm flipH="1">
            <a:off x="3570195" y="5705053"/>
            <a:ext cx="234752" cy="7647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2" name="正方形/長方形 301">
            <a:extLst>
              <a:ext uri="{FF2B5EF4-FFF2-40B4-BE49-F238E27FC236}">
                <a16:creationId xmlns:a16="http://schemas.microsoft.com/office/drawing/2014/main" id="{8361699C-FE04-4220-898B-89AD5A7EFBD2}"/>
              </a:ext>
            </a:extLst>
          </p:cNvPr>
          <p:cNvSpPr/>
          <p:nvPr/>
        </p:nvSpPr>
        <p:spPr>
          <a:xfrm flipH="1">
            <a:off x="3602012" y="5772884"/>
            <a:ext cx="192497" cy="4601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3" name="正方形/長方形 302">
            <a:extLst>
              <a:ext uri="{FF2B5EF4-FFF2-40B4-BE49-F238E27FC236}">
                <a16:creationId xmlns:a16="http://schemas.microsoft.com/office/drawing/2014/main" id="{3241E8C7-7E91-4A56-8CF1-5AB831576EA7}"/>
              </a:ext>
            </a:extLst>
          </p:cNvPr>
          <p:cNvSpPr/>
          <p:nvPr/>
        </p:nvSpPr>
        <p:spPr>
          <a:xfrm flipH="1">
            <a:off x="3607390" y="5818669"/>
            <a:ext cx="75837" cy="7159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4" name="正方形/長方形 303">
            <a:extLst>
              <a:ext uri="{FF2B5EF4-FFF2-40B4-BE49-F238E27FC236}">
                <a16:creationId xmlns:a16="http://schemas.microsoft.com/office/drawing/2014/main" id="{0052B67B-2A00-4636-AB35-CE6D4A9AE820}"/>
              </a:ext>
            </a:extLst>
          </p:cNvPr>
          <p:cNvSpPr/>
          <p:nvPr/>
        </p:nvSpPr>
        <p:spPr>
          <a:xfrm flipH="1">
            <a:off x="3792217" y="5721474"/>
            <a:ext cx="43164" cy="393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5" name="正方形/長方形 304">
            <a:extLst>
              <a:ext uri="{FF2B5EF4-FFF2-40B4-BE49-F238E27FC236}">
                <a16:creationId xmlns:a16="http://schemas.microsoft.com/office/drawing/2014/main" id="{F98EBC76-17A8-43B9-942B-AE25313B6F19}"/>
              </a:ext>
            </a:extLst>
          </p:cNvPr>
          <p:cNvSpPr/>
          <p:nvPr/>
        </p:nvSpPr>
        <p:spPr>
          <a:xfrm flipH="1">
            <a:off x="3669060" y="5817302"/>
            <a:ext cx="84463" cy="2942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6" name="正方形/長方形 305">
            <a:extLst>
              <a:ext uri="{FF2B5EF4-FFF2-40B4-BE49-F238E27FC236}">
                <a16:creationId xmlns:a16="http://schemas.microsoft.com/office/drawing/2014/main" id="{6158008A-FEF0-4D31-BE81-566F676D5801}"/>
              </a:ext>
            </a:extLst>
          </p:cNvPr>
          <p:cNvSpPr/>
          <p:nvPr/>
        </p:nvSpPr>
        <p:spPr>
          <a:xfrm flipH="1">
            <a:off x="3723944" y="5252179"/>
            <a:ext cx="1089892" cy="4571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8" name="正方形/長方形 307">
            <a:extLst>
              <a:ext uri="{FF2B5EF4-FFF2-40B4-BE49-F238E27FC236}">
                <a16:creationId xmlns:a16="http://schemas.microsoft.com/office/drawing/2014/main" id="{F0157C50-20F2-40C2-8184-60DD94E2784E}"/>
              </a:ext>
            </a:extLst>
          </p:cNvPr>
          <p:cNvSpPr/>
          <p:nvPr/>
        </p:nvSpPr>
        <p:spPr>
          <a:xfrm flipH="1">
            <a:off x="4694988" y="5372482"/>
            <a:ext cx="44872" cy="3417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9" name="正方形/長方形 308">
            <a:extLst>
              <a:ext uri="{FF2B5EF4-FFF2-40B4-BE49-F238E27FC236}">
                <a16:creationId xmlns:a16="http://schemas.microsoft.com/office/drawing/2014/main" id="{E09BCE9C-090B-41C3-8B6C-7D5376579F5B}"/>
              </a:ext>
            </a:extLst>
          </p:cNvPr>
          <p:cNvSpPr/>
          <p:nvPr/>
        </p:nvSpPr>
        <p:spPr>
          <a:xfrm flipH="1">
            <a:off x="4508408" y="5399187"/>
            <a:ext cx="47558" cy="8229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1" name="正方形/長方形 310">
            <a:extLst>
              <a:ext uri="{FF2B5EF4-FFF2-40B4-BE49-F238E27FC236}">
                <a16:creationId xmlns:a16="http://schemas.microsoft.com/office/drawing/2014/main" id="{30B35E4C-A51D-4FEC-9DE2-CD1A3985A5AF}"/>
              </a:ext>
            </a:extLst>
          </p:cNvPr>
          <p:cNvSpPr/>
          <p:nvPr/>
        </p:nvSpPr>
        <p:spPr>
          <a:xfrm flipH="1">
            <a:off x="3721504" y="5296379"/>
            <a:ext cx="220292" cy="3755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2" name="正方形/長方形 311">
            <a:extLst>
              <a:ext uri="{FF2B5EF4-FFF2-40B4-BE49-F238E27FC236}">
                <a16:creationId xmlns:a16="http://schemas.microsoft.com/office/drawing/2014/main" id="{9D85384A-B30E-470E-BB19-3E35C4E3F3E0}"/>
              </a:ext>
            </a:extLst>
          </p:cNvPr>
          <p:cNvSpPr/>
          <p:nvPr/>
        </p:nvSpPr>
        <p:spPr>
          <a:xfrm flipH="1">
            <a:off x="4701135" y="5323560"/>
            <a:ext cx="110072" cy="4759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3" name="正方形/長方形 312">
            <a:extLst>
              <a:ext uri="{FF2B5EF4-FFF2-40B4-BE49-F238E27FC236}">
                <a16:creationId xmlns:a16="http://schemas.microsoft.com/office/drawing/2014/main" id="{10CB92A9-F162-4076-A3B9-E59C3101364C}"/>
              </a:ext>
            </a:extLst>
          </p:cNvPr>
          <p:cNvSpPr/>
          <p:nvPr/>
        </p:nvSpPr>
        <p:spPr>
          <a:xfrm flipH="1">
            <a:off x="4658400" y="5311269"/>
            <a:ext cx="44411" cy="5611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4" name="正方形/長方形 313">
            <a:extLst>
              <a:ext uri="{FF2B5EF4-FFF2-40B4-BE49-F238E27FC236}">
                <a16:creationId xmlns:a16="http://schemas.microsoft.com/office/drawing/2014/main" id="{5A005494-23B0-4B0E-A7D9-9A7A2F3DDEF7}"/>
              </a:ext>
            </a:extLst>
          </p:cNvPr>
          <p:cNvSpPr/>
          <p:nvPr/>
        </p:nvSpPr>
        <p:spPr>
          <a:xfrm flipH="1">
            <a:off x="4622031" y="5289770"/>
            <a:ext cx="44411" cy="4152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5" name="正方形/長方形 314">
            <a:extLst>
              <a:ext uri="{FF2B5EF4-FFF2-40B4-BE49-F238E27FC236}">
                <a16:creationId xmlns:a16="http://schemas.microsoft.com/office/drawing/2014/main" id="{2528DEE4-C5D2-4A46-A7AC-752B043F36D9}"/>
              </a:ext>
            </a:extLst>
          </p:cNvPr>
          <p:cNvSpPr/>
          <p:nvPr/>
        </p:nvSpPr>
        <p:spPr>
          <a:xfrm flipH="1">
            <a:off x="3717337" y="5336189"/>
            <a:ext cx="109318" cy="2763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6" name="正方形/長方形 315">
            <a:extLst>
              <a:ext uri="{FF2B5EF4-FFF2-40B4-BE49-F238E27FC236}">
                <a16:creationId xmlns:a16="http://schemas.microsoft.com/office/drawing/2014/main" id="{2A8F87EE-DD4F-494A-B08C-FED653534F4E}"/>
              </a:ext>
            </a:extLst>
          </p:cNvPr>
          <p:cNvSpPr/>
          <p:nvPr/>
        </p:nvSpPr>
        <p:spPr>
          <a:xfrm flipH="1">
            <a:off x="4467889" y="5326283"/>
            <a:ext cx="47558" cy="8229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7" name="正方形/長方形 316">
            <a:extLst>
              <a:ext uri="{FF2B5EF4-FFF2-40B4-BE49-F238E27FC236}">
                <a16:creationId xmlns:a16="http://schemas.microsoft.com/office/drawing/2014/main" id="{9748E3ED-821A-4D07-B2EC-3A3C33AEBE9A}"/>
              </a:ext>
            </a:extLst>
          </p:cNvPr>
          <p:cNvSpPr/>
          <p:nvPr/>
        </p:nvSpPr>
        <p:spPr>
          <a:xfrm flipH="1" flipV="1">
            <a:off x="5798742" y="6045560"/>
            <a:ext cx="217766" cy="718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8" name="正方形/長方形 317">
            <a:extLst>
              <a:ext uri="{FF2B5EF4-FFF2-40B4-BE49-F238E27FC236}">
                <a16:creationId xmlns:a16="http://schemas.microsoft.com/office/drawing/2014/main" id="{198E9E1C-CE40-4C9F-ADF7-D24A2927467B}"/>
              </a:ext>
            </a:extLst>
          </p:cNvPr>
          <p:cNvSpPr/>
          <p:nvPr/>
        </p:nvSpPr>
        <p:spPr>
          <a:xfrm flipH="1" flipV="1">
            <a:off x="5837364" y="6089156"/>
            <a:ext cx="258650" cy="718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9" name="正方形/長方形 318">
            <a:extLst>
              <a:ext uri="{FF2B5EF4-FFF2-40B4-BE49-F238E27FC236}">
                <a16:creationId xmlns:a16="http://schemas.microsoft.com/office/drawing/2014/main" id="{09DB80C8-FCB3-4A3E-8B56-EE113FBEFFB2}"/>
              </a:ext>
            </a:extLst>
          </p:cNvPr>
          <p:cNvSpPr/>
          <p:nvPr/>
        </p:nvSpPr>
        <p:spPr>
          <a:xfrm flipH="1" flipV="1">
            <a:off x="5984345" y="6157325"/>
            <a:ext cx="258650" cy="366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0" name="正方形/長方形 319">
            <a:extLst>
              <a:ext uri="{FF2B5EF4-FFF2-40B4-BE49-F238E27FC236}">
                <a16:creationId xmlns:a16="http://schemas.microsoft.com/office/drawing/2014/main" id="{6FA32E22-9393-42B8-A604-C4E71763FAD0}"/>
              </a:ext>
            </a:extLst>
          </p:cNvPr>
          <p:cNvSpPr/>
          <p:nvPr/>
        </p:nvSpPr>
        <p:spPr>
          <a:xfrm flipH="1" flipV="1">
            <a:off x="6093360" y="6188775"/>
            <a:ext cx="188815" cy="366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1" name="正方形/長方形 320">
            <a:extLst>
              <a:ext uri="{FF2B5EF4-FFF2-40B4-BE49-F238E27FC236}">
                <a16:creationId xmlns:a16="http://schemas.microsoft.com/office/drawing/2014/main" id="{BDFD9A9A-4164-4B50-A83E-CC43BFC86188}"/>
              </a:ext>
            </a:extLst>
          </p:cNvPr>
          <p:cNvSpPr/>
          <p:nvPr/>
        </p:nvSpPr>
        <p:spPr>
          <a:xfrm flipH="1" flipV="1">
            <a:off x="6165379" y="6219596"/>
            <a:ext cx="83922" cy="4297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2" name="正方形/長方形 321">
            <a:extLst>
              <a:ext uri="{FF2B5EF4-FFF2-40B4-BE49-F238E27FC236}">
                <a16:creationId xmlns:a16="http://schemas.microsoft.com/office/drawing/2014/main" id="{F3D11D70-B6B5-408B-9D84-B5594850D723}"/>
              </a:ext>
            </a:extLst>
          </p:cNvPr>
          <p:cNvSpPr/>
          <p:nvPr/>
        </p:nvSpPr>
        <p:spPr>
          <a:xfrm flipH="1" flipV="1">
            <a:off x="6132443" y="6115078"/>
            <a:ext cx="43639" cy="4297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3" name="正方形/長方形 322">
            <a:extLst>
              <a:ext uri="{FF2B5EF4-FFF2-40B4-BE49-F238E27FC236}">
                <a16:creationId xmlns:a16="http://schemas.microsoft.com/office/drawing/2014/main" id="{12011AF3-15F3-4FC1-9BE8-E910685105F4}"/>
              </a:ext>
            </a:extLst>
          </p:cNvPr>
          <p:cNvSpPr/>
          <p:nvPr/>
        </p:nvSpPr>
        <p:spPr>
          <a:xfrm flipH="1">
            <a:off x="5604216" y="5966483"/>
            <a:ext cx="36104" cy="3556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4" name="正方形/長方形 323">
            <a:extLst>
              <a:ext uri="{FF2B5EF4-FFF2-40B4-BE49-F238E27FC236}">
                <a16:creationId xmlns:a16="http://schemas.microsoft.com/office/drawing/2014/main" id="{C34149D6-155C-4DC4-B763-BA1CD07CBF12}"/>
              </a:ext>
            </a:extLst>
          </p:cNvPr>
          <p:cNvSpPr/>
          <p:nvPr/>
        </p:nvSpPr>
        <p:spPr>
          <a:xfrm flipH="1">
            <a:off x="5338728" y="6051315"/>
            <a:ext cx="76245" cy="14503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5" name="正方形/長方形 324">
            <a:extLst>
              <a:ext uri="{FF2B5EF4-FFF2-40B4-BE49-F238E27FC236}">
                <a16:creationId xmlns:a16="http://schemas.microsoft.com/office/drawing/2014/main" id="{D84C27F1-CAB8-4616-BFCB-8281997AE4E0}"/>
              </a:ext>
            </a:extLst>
          </p:cNvPr>
          <p:cNvSpPr/>
          <p:nvPr/>
        </p:nvSpPr>
        <p:spPr>
          <a:xfrm flipH="1">
            <a:off x="5409592" y="6074334"/>
            <a:ext cx="193816" cy="868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6" name="正方形/長方形 325">
            <a:extLst>
              <a:ext uri="{FF2B5EF4-FFF2-40B4-BE49-F238E27FC236}">
                <a16:creationId xmlns:a16="http://schemas.microsoft.com/office/drawing/2014/main" id="{FDC2390C-89DE-4856-BAD1-E1937F85983B}"/>
              </a:ext>
            </a:extLst>
          </p:cNvPr>
          <p:cNvSpPr/>
          <p:nvPr/>
        </p:nvSpPr>
        <p:spPr>
          <a:xfrm flipH="1">
            <a:off x="5414948" y="6158081"/>
            <a:ext cx="150127" cy="3732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7" name="正方形/長方形 326">
            <a:extLst>
              <a:ext uri="{FF2B5EF4-FFF2-40B4-BE49-F238E27FC236}">
                <a16:creationId xmlns:a16="http://schemas.microsoft.com/office/drawing/2014/main" id="{7CF42CDA-3A05-404A-814E-E769E683797C}"/>
              </a:ext>
            </a:extLst>
          </p:cNvPr>
          <p:cNvSpPr/>
          <p:nvPr/>
        </p:nvSpPr>
        <p:spPr>
          <a:xfrm flipH="1">
            <a:off x="5226728" y="6044328"/>
            <a:ext cx="80441" cy="3732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8" name="正方形/長方形 327">
            <a:extLst>
              <a:ext uri="{FF2B5EF4-FFF2-40B4-BE49-F238E27FC236}">
                <a16:creationId xmlns:a16="http://schemas.microsoft.com/office/drawing/2014/main" id="{61BCCD29-BA66-498B-AB43-143E72178856}"/>
              </a:ext>
            </a:extLst>
          </p:cNvPr>
          <p:cNvSpPr/>
          <p:nvPr/>
        </p:nvSpPr>
        <p:spPr>
          <a:xfrm flipH="1">
            <a:off x="5226723" y="6070837"/>
            <a:ext cx="111813" cy="9029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9" name="正方形/長方形 328">
            <a:extLst>
              <a:ext uri="{FF2B5EF4-FFF2-40B4-BE49-F238E27FC236}">
                <a16:creationId xmlns:a16="http://schemas.microsoft.com/office/drawing/2014/main" id="{4FFB7B57-4FA0-4173-87DF-8A7533D29D81}"/>
              </a:ext>
            </a:extLst>
          </p:cNvPr>
          <p:cNvSpPr/>
          <p:nvPr/>
        </p:nvSpPr>
        <p:spPr>
          <a:xfrm flipH="1">
            <a:off x="4859380" y="6135672"/>
            <a:ext cx="142380" cy="9571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0" name="正方形/長方形 329">
            <a:extLst>
              <a:ext uri="{FF2B5EF4-FFF2-40B4-BE49-F238E27FC236}">
                <a16:creationId xmlns:a16="http://schemas.microsoft.com/office/drawing/2014/main" id="{EA96DCE4-8FC6-4EDE-8FBA-824063607E66}"/>
              </a:ext>
            </a:extLst>
          </p:cNvPr>
          <p:cNvSpPr/>
          <p:nvPr/>
        </p:nvSpPr>
        <p:spPr>
          <a:xfrm flipH="1">
            <a:off x="5035283" y="6127097"/>
            <a:ext cx="196225" cy="6591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1" name="正方形/長方形 330">
            <a:extLst>
              <a:ext uri="{FF2B5EF4-FFF2-40B4-BE49-F238E27FC236}">
                <a16:creationId xmlns:a16="http://schemas.microsoft.com/office/drawing/2014/main" id="{8BBCA39B-3BE3-425C-A866-8FE686971BC1}"/>
              </a:ext>
            </a:extLst>
          </p:cNvPr>
          <p:cNvSpPr/>
          <p:nvPr/>
        </p:nvSpPr>
        <p:spPr>
          <a:xfrm flipH="1">
            <a:off x="4389344" y="6156685"/>
            <a:ext cx="99666" cy="10925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2" name="正方形/長方形 331">
            <a:extLst>
              <a:ext uri="{FF2B5EF4-FFF2-40B4-BE49-F238E27FC236}">
                <a16:creationId xmlns:a16="http://schemas.microsoft.com/office/drawing/2014/main" id="{D91A4E95-7B92-4E6E-8944-5750BEA0CAE0}"/>
              </a:ext>
            </a:extLst>
          </p:cNvPr>
          <p:cNvSpPr/>
          <p:nvPr/>
        </p:nvSpPr>
        <p:spPr>
          <a:xfrm flipH="1">
            <a:off x="3826654" y="6374479"/>
            <a:ext cx="341485" cy="4571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3" name="正方形/長方形 332">
            <a:extLst>
              <a:ext uri="{FF2B5EF4-FFF2-40B4-BE49-F238E27FC236}">
                <a16:creationId xmlns:a16="http://schemas.microsoft.com/office/drawing/2014/main" id="{6081CDAC-6D35-4E2A-8AC5-B441EB80FE45}"/>
              </a:ext>
            </a:extLst>
          </p:cNvPr>
          <p:cNvSpPr/>
          <p:nvPr/>
        </p:nvSpPr>
        <p:spPr>
          <a:xfrm flipH="1">
            <a:off x="3938698" y="6341292"/>
            <a:ext cx="314512" cy="3585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4" name="正方形/長方形 333">
            <a:extLst>
              <a:ext uri="{FF2B5EF4-FFF2-40B4-BE49-F238E27FC236}">
                <a16:creationId xmlns:a16="http://schemas.microsoft.com/office/drawing/2014/main" id="{23BDFCC6-E30E-47CA-8946-7304B24886AD}"/>
              </a:ext>
            </a:extLst>
          </p:cNvPr>
          <p:cNvSpPr/>
          <p:nvPr/>
        </p:nvSpPr>
        <p:spPr>
          <a:xfrm flipH="1">
            <a:off x="4167128" y="6302941"/>
            <a:ext cx="41515" cy="3585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5" name="正方形/長方形 334">
            <a:extLst>
              <a:ext uri="{FF2B5EF4-FFF2-40B4-BE49-F238E27FC236}">
                <a16:creationId xmlns:a16="http://schemas.microsoft.com/office/drawing/2014/main" id="{BB9E1EED-ECA9-4BFB-906B-BFCC9ED66061}"/>
              </a:ext>
            </a:extLst>
          </p:cNvPr>
          <p:cNvSpPr/>
          <p:nvPr/>
        </p:nvSpPr>
        <p:spPr>
          <a:xfrm flipH="1">
            <a:off x="4058732" y="6304189"/>
            <a:ext cx="41515" cy="3585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6" name="正方形/長方形 335">
            <a:extLst>
              <a:ext uri="{FF2B5EF4-FFF2-40B4-BE49-F238E27FC236}">
                <a16:creationId xmlns:a16="http://schemas.microsoft.com/office/drawing/2014/main" id="{758B49E3-8A05-4B8F-B748-CB2B3D13EEE2}"/>
              </a:ext>
            </a:extLst>
          </p:cNvPr>
          <p:cNvSpPr/>
          <p:nvPr/>
        </p:nvSpPr>
        <p:spPr>
          <a:xfrm flipH="1">
            <a:off x="3835073" y="6416500"/>
            <a:ext cx="41515" cy="3585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7" name="正方形/長方形 336">
            <a:extLst>
              <a:ext uri="{FF2B5EF4-FFF2-40B4-BE49-F238E27FC236}">
                <a16:creationId xmlns:a16="http://schemas.microsoft.com/office/drawing/2014/main" id="{C9CFA376-8C14-4957-B369-96CC503DE4C3}"/>
              </a:ext>
            </a:extLst>
          </p:cNvPr>
          <p:cNvSpPr/>
          <p:nvPr/>
        </p:nvSpPr>
        <p:spPr>
          <a:xfrm flipH="1">
            <a:off x="3909453" y="6412143"/>
            <a:ext cx="144000" cy="3585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8" name="正方形/長方形 337">
            <a:extLst>
              <a:ext uri="{FF2B5EF4-FFF2-40B4-BE49-F238E27FC236}">
                <a16:creationId xmlns:a16="http://schemas.microsoft.com/office/drawing/2014/main" id="{224BBFF6-8B68-4481-85F7-C916591C6B8C}"/>
              </a:ext>
            </a:extLst>
          </p:cNvPr>
          <p:cNvSpPr/>
          <p:nvPr/>
        </p:nvSpPr>
        <p:spPr>
          <a:xfrm flipH="1">
            <a:off x="3937989" y="6446750"/>
            <a:ext cx="88679" cy="3585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9" name="正方形/長方形 338">
            <a:extLst>
              <a:ext uri="{FF2B5EF4-FFF2-40B4-BE49-F238E27FC236}">
                <a16:creationId xmlns:a16="http://schemas.microsoft.com/office/drawing/2014/main" id="{B8B0F890-DD38-4951-BCED-6FB66A623E15}"/>
              </a:ext>
            </a:extLst>
          </p:cNvPr>
          <p:cNvSpPr/>
          <p:nvPr/>
        </p:nvSpPr>
        <p:spPr>
          <a:xfrm flipH="1">
            <a:off x="3149646" y="4002783"/>
            <a:ext cx="115422"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0" name="正方形/長方形 339">
            <a:extLst>
              <a:ext uri="{FF2B5EF4-FFF2-40B4-BE49-F238E27FC236}">
                <a16:creationId xmlns:a16="http://schemas.microsoft.com/office/drawing/2014/main" id="{AC8C8E55-3873-4916-958F-5CB5DF95F2C4}"/>
              </a:ext>
            </a:extLst>
          </p:cNvPr>
          <p:cNvSpPr/>
          <p:nvPr/>
        </p:nvSpPr>
        <p:spPr>
          <a:xfrm flipH="1">
            <a:off x="3149646" y="4041111"/>
            <a:ext cx="115422"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1" name="正方形/長方形 340">
            <a:extLst>
              <a:ext uri="{FF2B5EF4-FFF2-40B4-BE49-F238E27FC236}">
                <a16:creationId xmlns:a16="http://schemas.microsoft.com/office/drawing/2014/main" id="{F2D5FB5D-D841-4723-B66A-F2575AD6595E}"/>
              </a:ext>
            </a:extLst>
          </p:cNvPr>
          <p:cNvSpPr/>
          <p:nvPr/>
        </p:nvSpPr>
        <p:spPr>
          <a:xfrm flipH="1">
            <a:off x="3110900" y="4081370"/>
            <a:ext cx="77073"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2" name="正方形/長方形 341">
            <a:extLst>
              <a:ext uri="{FF2B5EF4-FFF2-40B4-BE49-F238E27FC236}">
                <a16:creationId xmlns:a16="http://schemas.microsoft.com/office/drawing/2014/main" id="{9EAF90E0-A722-45AC-956A-9DF3DE592E9A}"/>
              </a:ext>
            </a:extLst>
          </p:cNvPr>
          <p:cNvSpPr/>
          <p:nvPr/>
        </p:nvSpPr>
        <p:spPr>
          <a:xfrm flipH="1">
            <a:off x="3227370" y="4072960"/>
            <a:ext cx="77073"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3" name="正方形/長方形 342">
            <a:extLst>
              <a:ext uri="{FF2B5EF4-FFF2-40B4-BE49-F238E27FC236}">
                <a16:creationId xmlns:a16="http://schemas.microsoft.com/office/drawing/2014/main" id="{1DD4FDF6-0883-4BBD-BAED-87FDDBF00A15}"/>
              </a:ext>
            </a:extLst>
          </p:cNvPr>
          <p:cNvSpPr/>
          <p:nvPr/>
        </p:nvSpPr>
        <p:spPr>
          <a:xfrm flipH="1">
            <a:off x="3154400" y="4109489"/>
            <a:ext cx="77073" cy="4160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4" name="正方形/長方形 343">
            <a:extLst>
              <a:ext uri="{FF2B5EF4-FFF2-40B4-BE49-F238E27FC236}">
                <a16:creationId xmlns:a16="http://schemas.microsoft.com/office/drawing/2014/main" id="{15BD168D-F413-4FD3-AD87-AC9268A9F3FA}"/>
              </a:ext>
            </a:extLst>
          </p:cNvPr>
          <p:cNvSpPr/>
          <p:nvPr/>
        </p:nvSpPr>
        <p:spPr>
          <a:xfrm flipH="1">
            <a:off x="4694230" y="6122967"/>
            <a:ext cx="159517" cy="2912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5" name="正方形/長方形 344">
            <a:extLst>
              <a:ext uri="{FF2B5EF4-FFF2-40B4-BE49-F238E27FC236}">
                <a16:creationId xmlns:a16="http://schemas.microsoft.com/office/drawing/2014/main" id="{C39665A6-D419-4E8F-AD12-A9BF89FB6B0D}"/>
              </a:ext>
            </a:extLst>
          </p:cNvPr>
          <p:cNvSpPr/>
          <p:nvPr/>
        </p:nvSpPr>
        <p:spPr>
          <a:xfrm flipH="1">
            <a:off x="4848192" y="6220714"/>
            <a:ext cx="44665" cy="4260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6" name="正方形/長方形 345">
            <a:extLst>
              <a:ext uri="{FF2B5EF4-FFF2-40B4-BE49-F238E27FC236}">
                <a16:creationId xmlns:a16="http://schemas.microsoft.com/office/drawing/2014/main" id="{CB795605-96B9-4C03-B430-6C05851EA680}"/>
              </a:ext>
            </a:extLst>
          </p:cNvPr>
          <p:cNvSpPr/>
          <p:nvPr/>
        </p:nvSpPr>
        <p:spPr>
          <a:xfrm flipH="1">
            <a:off x="4997318" y="6160330"/>
            <a:ext cx="44665" cy="6305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7" name="正方形/長方形 346">
            <a:extLst>
              <a:ext uri="{FF2B5EF4-FFF2-40B4-BE49-F238E27FC236}">
                <a16:creationId xmlns:a16="http://schemas.microsoft.com/office/drawing/2014/main" id="{6FBBCFAB-BB10-4E6B-9244-DF75196C2A3B}"/>
              </a:ext>
            </a:extLst>
          </p:cNvPr>
          <p:cNvSpPr/>
          <p:nvPr/>
        </p:nvSpPr>
        <p:spPr>
          <a:xfrm flipH="1">
            <a:off x="4246558" y="6219961"/>
            <a:ext cx="44665" cy="4260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8" name="正方形/長方形 347">
            <a:extLst>
              <a:ext uri="{FF2B5EF4-FFF2-40B4-BE49-F238E27FC236}">
                <a16:creationId xmlns:a16="http://schemas.microsoft.com/office/drawing/2014/main" id="{40D24196-0CD3-4BBA-AF1E-0B36A31C47D3}"/>
              </a:ext>
            </a:extLst>
          </p:cNvPr>
          <p:cNvSpPr/>
          <p:nvPr/>
        </p:nvSpPr>
        <p:spPr>
          <a:xfrm flipH="1">
            <a:off x="6614714" y="5673401"/>
            <a:ext cx="45927" cy="5115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8" name="テキスト ボックス 67">
            <a:extLst>
              <a:ext uri="{FF2B5EF4-FFF2-40B4-BE49-F238E27FC236}">
                <a16:creationId xmlns:a16="http://schemas.microsoft.com/office/drawing/2014/main" id="{D871C16F-DC33-417B-90A9-851C1012F181}"/>
              </a:ext>
            </a:extLst>
          </p:cNvPr>
          <p:cNvSpPr txBox="1"/>
          <p:nvPr/>
        </p:nvSpPr>
        <p:spPr>
          <a:xfrm>
            <a:off x="6266622" y="3243956"/>
            <a:ext cx="781423" cy="307777"/>
          </a:xfrm>
          <a:prstGeom prst="rect">
            <a:avLst/>
          </a:prstGeom>
          <a:solidFill>
            <a:schemeClr val="bg1"/>
          </a:solidFill>
          <a:ln>
            <a:solidFill>
              <a:schemeClr val="tx1"/>
            </a:solidFill>
          </a:ln>
        </p:spPr>
        <p:txBody>
          <a:bodyPr wrap="square" rtlCol="0">
            <a:spAutoFit/>
          </a:bodyPr>
          <a:lstStyle/>
          <a:p>
            <a:r>
              <a:rPr kumimoji="1" lang="ja-JP" altLang="en-US" sz="1400" b="1" dirty="0"/>
              <a:t>３林班</a:t>
            </a:r>
          </a:p>
        </p:txBody>
      </p:sp>
    </p:spTree>
    <p:extLst>
      <p:ext uri="{BB962C8B-B14F-4D97-AF65-F5344CB8AC3E}">
        <p14:creationId xmlns:p14="http://schemas.microsoft.com/office/powerpoint/2010/main" val="2281126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 name="図 77">
            <a:extLst>
              <a:ext uri="{FF2B5EF4-FFF2-40B4-BE49-F238E27FC236}">
                <a16:creationId xmlns:a16="http://schemas.microsoft.com/office/drawing/2014/main" id="{0F13395A-F9AB-4A09-B27E-429AF8ABA52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
          <a:stretch/>
        </p:blipFill>
        <p:spPr>
          <a:xfrm>
            <a:off x="1475029" y="944805"/>
            <a:ext cx="8430971" cy="4772693"/>
          </a:xfrm>
          <a:prstGeom prst="rect">
            <a:avLst/>
          </a:prstGeom>
        </p:spPr>
      </p:pic>
      <p:grpSp>
        <p:nvGrpSpPr>
          <p:cNvPr id="55" name="グループ化 54">
            <a:extLst>
              <a:ext uri="{FF2B5EF4-FFF2-40B4-BE49-F238E27FC236}">
                <a16:creationId xmlns:a16="http://schemas.microsoft.com/office/drawing/2014/main" id="{B69BF81B-B447-426E-89FE-1695E9C2ABEA}"/>
              </a:ext>
            </a:extLst>
          </p:cNvPr>
          <p:cNvGrpSpPr/>
          <p:nvPr/>
        </p:nvGrpSpPr>
        <p:grpSpPr>
          <a:xfrm>
            <a:off x="453571" y="34239"/>
            <a:ext cx="8985489" cy="705033"/>
            <a:chOff x="101599" y="245318"/>
            <a:chExt cx="7856064" cy="594834"/>
          </a:xfrm>
        </p:grpSpPr>
        <p:grpSp>
          <p:nvGrpSpPr>
            <p:cNvPr id="56" name="グループ化 55">
              <a:extLst>
                <a:ext uri="{FF2B5EF4-FFF2-40B4-BE49-F238E27FC236}">
                  <a16:creationId xmlns:a16="http://schemas.microsoft.com/office/drawing/2014/main" id="{1FD1FB64-0E80-4D6C-86CC-F53285951DB6}"/>
                </a:ext>
              </a:extLst>
            </p:cNvPr>
            <p:cNvGrpSpPr/>
            <p:nvPr/>
          </p:nvGrpSpPr>
          <p:grpSpPr>
            <a:xfrm>
              <a:off x="101599" y="245354"/>
              <a:ext cx="7561075" cy="575048"/>
              <a:chOff x="101600" y="245354"/>
              <a:chExt cx="5880310" cy="575048"/>
            </a:xfrm>
          </p:grpSpPr>
          <p:sp>
            <p:nvSpPr>
              <p:cNvPr id="59" name="Rectangle 29">
                <a:extLst>
                  <a:ext uri="{FF2B5EF4-FFF2-40B4-BE49-F238E27FC236}">
                    <a16:creationId xmlns:a16="http://schemas.microsoft.com/office/drawing/2014/main" id="{62BF542E-F7C2-4F47-B7EC-A2095C83CB11}"/>
                  </a:ext>
                </a:extLst>
              </p:cNvPr>
              <p:cNvSpPr>
                <a:spLocks noChangeArrowheads="1"/>
              </p:cNvSpPr>
              <p:nvPr/>
            </p:nvSpPr>
            <p:spPr bwMode="auto">
              <a:xfrm>
                <a:off x="101600" y="245354"/>
                <a:ext cx="5880309" cy="420268"/>
              </a:xfrm>
              <a:prstGeom prst="rect">
                <a:avLst/>
              </a:prstGeom>
              <a:solidFill>
                <a:srgbClr val="008000"/>
              </a:solidFill>
              <a:ln w="9525">
                <a:solidFill>
                  <a:srgbClr val="008000"/>
                </a:solidFill>
                <a:miter lim="800000"/>
                <a:headEnd/>
                <a:tailEnd/>
              </a:ln>
            </p:spPr>
            <p:txBody>
              <a:bodyPr vert="horz" wrap="square" lIns="53068" tIns="6350" rIns="53068" bIns="6350" numCol="1" anchor="ctr" anchorCtr="0" compatLnSpc="1">
                <a:prstTxWarp prst="textNoShape">
                  <a:avLst/>
                </a:prstTxWarp>
                <a:noAutofit/>
              </a:bodyPr>
              <a:lstStyle/>
              <a:p>
                <a:pPr defTabSz="653156" eaLnBrk="0" fontAlgn="base" hangingPunct="0">
                  <a:spcBef>
                    <a:spcPct val="0"/>
                  </a:spcBef>
                  <a:spcAft>
                    <a:spcPct val="0"/>
                  </a:spcAft>
                </a:pPr>
                <a:r>
                  <a:rPr lang="ja-JP" altLang="en-US" sz="1714" dirty="0">
                    <a:solidFill>
                      <a:schemeClr val="bg1"/>
                    </a:solidFill>
                    <a:latin typeface="Arial" panose="020B0604020202020204" pitchFamily="34" charset="0"/>
                  </a:rPr>
                  <a:t>　</a:t>
                </a:r>
                <a:r>
                  <a:rPr kumimoji="1" lang="ja-JP" altLang="en-US" sz="1714" b="1" dirty="0">
                    <a:solidFill>
                      <a:schemeClr val="bg1"/>
                    </a:solidFill>
                    <a:latin typeface="BIZ UDゴシック" panose="020B0400000000000000" pitchFamily="49" charset="-128"/>
                    <a:ea typeface="BIZ UDゴシック" panose="020B0400000000000000" pitchFamily="49" charset="-128"/>
                  </a:rPr>
                  <a:t>各基軸・個別施策展開のためのゾーニング　 （林班でゾーニングを検討）</a:t>
                </a:r>
                <a:endParaRPr kumimoji="1" lang="en-US" altLang="ja-JP" sz="1714" b="1" dirty="0">
                  <a:solidFill>
                    <a:schemeClr val="bg1"/>
                  </a:solidFill>
                  <a:latin typeface="BIZ UDゴシック" panose="020B0400000000000000" pitchFamily="49" charset="-128"/>
                  <a:ea typeface="BIZ UDゴシック" panose="020B0400000000000000" pitchFamily="49" charset="-128"/>
                </a:endParaRPr>
              </a:p>
            </p:txBody>
          </p:sp>
          <p:sp>
            <p:nvSpPr>
              <p:cNvPr id="60" name="Rectangle 31">
                <a:extLst>
                  <a:ext uri="{FF2B5EF4-FFF2-40B4-BE49-F238E27FC236}">
                    <a16:creationId xmlns:a16="http://schemas.microsoft.com/office/drawing/2014/main" id="{6FD4D8DA-E734-4FF6-AAA1-7FBE4F8A64A7}"/>
                  </a:ext>
                </a:extLst>
              </p:cNvPr>
              <p:cNvSpPr>
                <a:spLocks noChangeArrowheads="1"/>
              </p:cNvSpPr>
              <p:nvPr/>
            </p:nvSpPr>
            <p:spPr bwMode="auto">
              <a:xfrm>
                <a:off x="101601" y="738163"/>
                <a:ext cx="5880309" cy="82239"/>
              </a:xfrm>
              <a:prstGeom prst="rect">
                <a:avLst/>
              </a:prstGeom>
              <a:solidFill>
                <a:srgbClr val="00FF00"/>
              </a:solidFill>
              <a:ln w="9525">
                <a:solidFill>
                  <a:srgbClr val="00FF00"/>
                </a:solidFill>
                <a:miter lim="800000"/>
                <a:headEnd/>
                <a:tailEnd/>
              </a:ln>
            </p:spPr>
            <p:txBody>
              <a:bodyPr vert="horz" wrap="square" lIns="65314" tIns="32657" rIns="65314" bIns="32657" numCol="1" anchor="t" anchorCtr="0" compatLnSpc="1">
                <a:prstTxWarp prst="textNoShape">
                  <a:avLst/>
                </a:prstTxWarp>
              </a:bodyPr>
              <a:lstStyle/>
              <a:p>
                <a:endParaRPr lang="ja-JP" altLang="en-US" sz="1286"/>
              </a:p>
            </p:txBody>
          </p:sp>
        </p:grpSp>
        <p:sp>
          <p:nvSpPr>
            <p:cNvPr id="57" name="Rectangle 30">
              <a:extLst>
                <a:ext uri="{FF2B5EF4-FFF2-40B4-BE49-F238E27FC236}">
                  <a16:creationId xmlns:a16="http://schemas.microsoft.com/office/drawing/2014/main" id="{C20B982E-726B-4E98-B8C3-26C10AF54A84}"/>
                </a:ext>
              </a:extLst>
            </p:cNvPr>
            <p:cNvSpPr>
              <a:spLocks noChangeArrowheads="1"/>
            </p:cNvSpPr>
            <p:nvPr/>
          </p:nvSpPr>
          <p:spPr bwMode="auto">
            <a:xfrm>
              <a:off x="7524628" y="245318"/>
              <a:ext cx="433035" cy="42733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4500">
                  <a:solidFill>
                    <a:schemeClr val="tx1"/>
                  </a:solidFill>
                  <a:latin typeface="Arial" charset="0"/>
                  <a:ea typeface="ＭＳ Ｐゴシック" charset="-128"/>
                </a:defRPr>
              </a:lvl1pPr>
              <a:lvl2pPr marL="742950" indent="-285750">
                <a:spcBef>
                  <a:spcPct val="20000"/>
                </a:spcBef>
                <a:buChar char="–"/>
                <a:defRPr kumimoji="1" sz="3900">
                  <a:solidFill>
                    <a:schemeClr val="tx1"/>
                  </a:solidFill>
                  <a:latin typeface="Arial" charset="0"/>
                  <a:ea typeface="ＭＳ Ｐゴシック" charset="-128"/>
                </a:defRPr>
              </a:lvl2pPr>
              <a:lvl3pPr marL="1143000" indent="-228600">
                <a:spcBef>
                  <a:spcPct val="20000"/>
                </a:spcBef>
                <a:buChar char="•"/>
                <a:defRPr kumimoji="1" sz="3400">
                  <a:solidFill>
                    <a:schemeClr val="tx1"/>
                  </a:solidFill>
                  <a:latin typeface="Arial" charset="0"/>
                  <a:ea typeface="ＭＳ Ｐゴシック" charset="-128"/>
                </a:defRPr>
              </a:lvl3pPr>
              <a:lvl4pPr marL="1600200" indent="-228600">
                <a:spcBef>
                  <a:spcPct val="20000"/>
                </a:spcBef>
                <a:buChar char="–"/>
                <a:defRPr kumimoji="1" sz="2800">
                  <a:solidFill>
                    <a:schemeClr val="tx1"/>
                  </a:solidFill>
                  <a:latin typeface="Arial" charset="0"/>
                  <a:ea typeface="ＭＳ Ｐゴシック" charset="-128"/>
                </a:defRPr>
              </a:lvl4pPr>
              <a:lvl5pPr marL="2057400" indent="-22860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eaLnBrk="1" hangingPunct="1">
                <a:spcBef>
                  <a:spcPct val="0"/>
                </a:spcBef>
                <a:buFontTx/>
                <a:buNone/>
              </a:pPr>
              <a:endParaRPr lang="ja-JP" altLang="en-US" sz="857" dirty="0">
                <a:solidFill>
                  <a:srgbClr val="000000"/>
                </a:solidFill>
              </a:endParaRPr>
            </a:p>
          </p:txBody>
        </p:sp>
        <p:sp>
          <p:nvSpPr>
            <p:cNvPr id="58" name="Rectangle 32">
              <a:extLst>
                <a:ext uri="{FF2B5EF4-FFF2-40B4-BE49-F238E27FC236}">
                  <a16:creationId xmlns:a16="http://schemas.microsoft.com/office/drawing/2014/main" id="{05FBB311-8097-4DED-BED1-F56CFB532A1F}"/>
                </a:ext>
              </a:extLst>
            </p:cNvPr>
            <p:cNvSpPr>
              <a:spLocks noChangeArrowheads="1"/>
            </p:cNvSpPr>
            <p:nvPr/>
          </p:nvSpPr>
          <p:spPr bwMode="auto">
            <a:xfrm>
              <a:off x="7515103" y="738163"/>
              <a:ext cx="441715" cy="101989"/>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4500">
                  <a:solidFill>
                    <a:schemeClr val="tx1"/>
                  </a:solidFill>
                  <a:latin typeface="Arial" charset="0"/>
                  <a:ea typeface="ＭＳ Ｐゴシック" charset="-128"/>
                </a:defRPr>
              </a:lvl1pPr>
              <a:lvl2pPr marL="742950" indent="-285750">
                <a:spcBef>
                  <a:spcPct val="20000"/>
                </a:spcBef>
                <a:buChar char="–"/>
                <a:defRPr kumimoji="1" sz="3900">
                  <a:solidFill>
                    <a:schemeClr val="tx1"/>
                  </a:solidFill>
                  <a:latin typeface="Arial" charset="0"/>
                  <a:ea typeface="ＭＳ Ｐゴシック" charset="-128"/>
                </a:defRPr>
              </a:lvl2pPr>
              <a:lvl3pPr marL="1143000" indent="-228600">
                <a:spcBef>
                  <a:spcPct val="20000"/>
                </a:spcBef>
                <a:buChar char="•"/>
                <a:defRPr kumimoji="1" sz="3400">
                  <a:solidFill>
                    <a:schemeClr val="tx1"/>
                  </a:solidFill>
                  <a:latin typeface="Arial" charset="0"/>
                  <a:ea typeface="ＭＳ Ｐゴシック" charset="-128"/>
                </a:defRPr>
              </a:lvl3pPr>
              <a:lvl4pPr marL="1600200" indent="-228600">
                <a:spcBef>
                  <a:spcPct val="20000"/>
                </a:spcBef>
                <a:buChar char="–"/>
                <a:defRPr kumimoji="1" sz="2800">
                  <a:solidFill>
                    <a:schemeClr val="tx1"/>
                  </a:solidFill>
                  <a:latin typeface="Arial" charset="0"/>
                  <a:ea typeface="ＭＳ Ｐゴシック" charset="-128"/>
                </a:defRPr>
              </a:lvl4pPr>
              <a:lvl5pPr marL="2057400" indent="-22860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eaLnBrk="1" hangingPunct="1">
                <a:spcBef>
                  <a:spcPct val="0"/>
                </a:spcBef>
                <a:buFontTx/>
                <a:buNone/>
              </a:pPr>
              <a:endParaRPr lang="ja-JP" altLang="en-US" sz="857">
                <a:solidFill>
                  <a:srgbClr val="000000"/>
                </a:solidFill>
              </a:endParaRPr>
            </a:p>
          </p:txBody>
        </p:sp>
      </p:grpSp>
      <p:sp>
        <p:nvSpPr>
          <p:cNvPr id="63" name="フリーフォーム: 図形 62">
            <a:extLst>
              <a:ext uri="{FF2B5EF4-FFF2-40B4-BE49-F238E27FC236}">
                <a16:creationId xmlns:a16="http://schemas.microsoft.com/office/drawing/2014/main" id="{605976AA-B986-4BD3-BE5A-FEC2E47E5135}"/>
              </a:ext>
            </a:extLst>
          </p:cNvPr>
          <p:cNvSpPr/>
          <p:nvPr/>
        </p:nvSpPr>
        <p:spPr>
          <a:xfrm>
            <a:off x="1617980" y="971973"/>
            <a:ext cx="8148320" cy="4700693"/>
          </a:xfrm>
          <a:custGeom>
            <a:avLst/>
            <a:gdLst>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731520 w 3139440"/>
              <a:gd name="connsiteY11" fmla="*/ 2598420 h 2636520"/>
              <a:gd name="connsiteX12" fmla="*/ 754380 w 3139440"/>
              <a:gd name="connsiteY12" fmla="*/ 2407920 h 2636520"/>
              <a:gd name="connsiteX13" fmla="*/ 1043940 w 3139440"/>
              <a:gd name="connsiteY13" fmla="*/ 2141220 h 2636520"/>
              <a:gd name="connsiteX14" fmla="*/ 1203960 w 3139440"/>
              <a:gd name="connsiteY14" fmla="*/ 1859280 h 2636520"/>
              <a:gd name="connsiteX15" fmla="*/ 1379220 w 3139440"/>
              <a:gd name="connsiteY15" fmla="*/ 171450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49680 w 3139440"/>
              <a:gd name="connsiteY35" fmla="*/ 1112520 h 2636520"/>
              <a:gd name="connsiteX36" fmla="*/ 998220 w 3139440"/>
              <a:gd name="connsiteY36" fmla="*/ 1303020 h 2636520"/>
              <a:gd name="connsiteX37" fmla="*/ 922020 w 3139440"/>
              <a:gd name="connsiteY37" fmla="*/ 1363980 h 2636520"/>
              <a:gd name="connsiteX38" fmla="*/ 7467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731520 w 3139440"/>
              <a:gd name="connsiteY11" fmla="*/ 2598420 h 2636520"/>
              <a:gd name="connsiteX12" fmla="*/ 754380 w 3139440"/>
              <a:gd name="connsiteY12" fmla="*/ 2407920 h 2636520"/>
              <a:gd name="connsiteX13" fmla="*/ 1043940 w 3139440"/>
              <a:gd name="connsiteY13" fmla="*/ 2141220 h 2636520"/>
              <a:gd name="connsiteX14" fmla="*/ 1203960 w 3139440"/>
              <a:gd name="connsiteY14" fmla="*/ 1859280 h 2636520"/>
              <a:gd name="connsiteX15" fmla="*/ 1379220 w 3139440"/>
              <a:gd name="connsiteY15" fmla="*/ 171450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49680 w 3139440"/>
              <a:gd name="connsiteY35" fmla="*/ 1112520 h 2636520"/>
              <a:gd name="connsiteX36" fmla="*/ 998220 w 3139440"/>
              <a:gd name="connsiteY36" fmla="*/ 1303020 h 2636520"/>
              <a:gd name="connsiteX37" fmla="*/ 922020 w 3139440"/>
              <a:gd name="connsiteY37" fmla="*/ 1363980 h 2636520"/>
              <a:gd name="connsiteX38" fmla="*/ 7848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731520 w 3139440"/>
              <a:gd name="connsiteY11" fmla="*/ 2598420 h 2636520"/>
              <a:gd name="connsiteX12" fmla="*/ 754380 w 3139440"/>
              <a:gd name="connsiteY12" fmla="*/ 2407920 h 2636520"/>
              <a:gd name="connsiteX13" fmla="*/ 1043940 w 3139440"/>
              <a:gd name="connsiteY13" fmla="*/ 2141220 h 2636520"/>
              <a:gd name="connsiteX14" fmla="*/ 1203960 w 3139440"/>
              <a:gd name="connsiteY14" fmla="*/ 1859280 h 2636520"/>
              <a:gd name="connsiteX15" fmla="*/ 1379220 w 3139440"/>
              <a:gd name="connsiteY15" fmla="*/ 171450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49680 w 3139440"/>
              <a:gd name="connsiteY35" fmla="*/ 1112520 h 2636520"/>
              <a:gd name="connsiteX36" fmla="*/ 1013460 w 3139440"/>
              <a:gd name="connsiteY36" fmla="*/ 1280160 h 2636520"/>
              <a:gd name="connsiteX37" fmla="*/ 922020 w 3139440"/>
              <a:gd name="connsiteY37" fmla="*/ 1363980 h 2636520"/>
              <a:gd name="connsiteX38" fmla="*/ 7848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731520 w 3139440"/>
              <a:gd name="connsiteY11" fmla="*/ 2598420 h 2636520"/>
              <a:gd name="connsiteX12" fmla="*/ 754380 w 3139440"/>
              <a:gd name="connsiteY12" fmla="*/ 2407920 h 2636520"/>
              <a:gd name="connsiteX13" fmla="*/ 1043940 w 3139440"/>
              <a:gd name="connsiteY13" fmla="*/ 2141220 h 2636520"/>
              <a:gd name="connsiteX14" fmla="*/ 1203960 w 3139440"/>
              <a:gd name="connsiteY14" fmla="*/ 1859280 h 2636520"/>
              <a:gd name="connsiteX15" fmla="*/ 1394460 w 3139440"/>
              <a:gd name="connsiteY15" fmla="*/ 173736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49680 w 3139440"/>
              <a:gd name="connsiteY35" fmla="*/ 1112520 h 2636520"/>
              <a:gd name="connsiteX36" fmla="*/ 1013460 w 3139440"/>
              <a:gd name="connsiteY36" fmla="*/ 1280160 h 2636520"/>
              <a:gd name="connsiteX37" fmla="*/ 922020 w 3139440"/>
              <a:gd name="connsiteY37" fmla="*/ 1363980 h 2636520"/>
              <a:gd name="connsiteX38" fmla="*/ 7848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731520 w 3139440"/>
              <a:gd name="connsiteY11" fmla="*/ 2598420 h 2636520"/>
              <a:gd name="connsiteX12" fmla="*/ 754380 w 3139440"/>
              <a:gd name="connsiteY12" fmla="*/ 2407920 h 2636520"/>
              <a:gd name="connsiteX13" fmla="*/ 1043940 w 3139440"/>
              <a:gd name="connsiteY13" fmla="*/ 2141220 h 2636520"/>
              <a:gd name="connsiteX14" fmla="*/ 1203960 w 3139440"/>
              <a:gd name="connsiteY14" fmla="*/ 1859280 h 2636520"/>
              <a:gd name="connsiteX15" fmla="*/ 1394460 w 3139440"/>
              <a:gd name="connsiteY15" fmla="*/ 173736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11580 w 3139440"/>
              <a:gd name="connsiteY35" fmla="*/ 1120140 h 2636520"/>
              <a:gd name="connsiteX36" fmla="*/ 1013460 w 3139440"/>
              <a:gd name="connsiteY36" fmla="*/ 1280160 h 2636520"/>
              <a:gd name="connsiteX37" fmla="*/ 922020 w 3139440"/>
              <a:gd name="connsiteY37" fmla="*/ 1363980 h 2636520"/>
              <a:gd name="connsiteX38" fmla="*/ 7848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731520 w 3139440"/>
              <a:gd name="connsiteY11" fmla="*/ 2598420 h 2636520"/>
              <a:gd name="connsiteX12" fmla="*/ 754380 w 3139440"/>
              <a:gd name="connsiteY12" fmla="*/ 2407920 h 2636520"/>
              <a:gd name="connsiteX13" fmla="*/ 1043940 w 3139440"/>
              <a:gd name="connsiteY13" fmla="*/ 2141220 h 2636520"/>
              <a:gd name="connsiteX14" fmla="*/ 1203960 w 3139440"/>
              <a:gd name="connsiteY14" fmla="*/ 1859280 h 2636520"/>
              <a:gd name="connsiteX15" fmla="*/ 1394460 w 3139440"/>
              <a:gd name="connsiteY15" fmla="*/ 173736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11580 w 3139440"/>
              <a:gd name="connsiteY35" fmla="*/ 1120140 h 2636520"/>
              <a:gd name="connsiteX36" fmla="*/ 1013460 w 3139440"/>
              <a:gd name="connsiteY36" fmla="*/ 1280160 h 2636520"/>
              <a:gd name="connsiteX37" fmla="*/ 922020 w 3139440"/>
              <a:gd name="connsiteY37" fmla="*/ 1363980 h 2636520"/>
              <a:gd name="connsiteX38" fmla="*/ 7848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731520 w 3139440"/>
              <a:gd name="connsiteY11" fmla="*/ 2598420 h 2636520"/>
              <a:gd name="connsiteX12" fmla="*/ 754380 w 3139440"/>
              <a:gd name="connsiteY12" fmla="*/ 2407920 h 2636520"/>
              <a:gd name="connsiteX13" fmla="*/ 1043940 w 3139440"/>
              <a:gd name="connsiteY13" fmla="*/ 2141220 h 2636520"/>
              <a:gd name="connsiteX14" fmla="*/ 1203960 w 3139440"/>
              <a:gd name="connsiteY14" fmla="*/ 1859280 h 2636520"/>
              <a:gd name="connsiteX15" fmla="*/ 1394460 w 3139440"/>
              <a:gd name="connsiteY15" fmla="*/ 173736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11580 w 3139440"/>
              <a:gd name="connsiteY35" fmla="*/ 1120140 h 2636520"/>
              <a:gd name="connsiteX36" fmla="*/ 1013460 w 3139440"/>
              <a:gd name="connsiteY36" fmla="*/ 1280160 h 2636520"/>
              <a:gd name="connsiteX37" fmla="*/ 922020 w 3139440"/>
              <a:gd name="connsiteY37" fmla="*/ 1363980 h 2636520"/>
              <a:gd name="connsiteX38" fmla="*/ 7848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086100"/>
              <a:gd name="connsiteY0" fmla="*/ 3309620 h 4185920"/>
              <a:gd name="connsiteX1" fmla="*/ 259080 w 3086100"/>
              <a:gd name="connsiteY1" fmla="*/ 3462020 h 4185920"/>
              <a:gd name="connsiteX2" fmla="*/ 335280 w 3086100"/>
              <a:gd name="connsiteY2" fmla="*/ 3622040 h 4185920"/>
              <a:gd name="connsiteX3" fmla="*/ 358140 w 3086100"/>
              <a:gd name="connsiteY3" fmla="*/ 3751580 h 4185920"/>
              <a:gd name="connsiteX4" fmla="*/ 274320 w 3086100"/>
              <a:gd name="connsiteY4" fmla="*/ 3835400 h 4185920"/>
              <a:gd name="connsiteX5" fmla="*/ 152400 w 3086100"/>
              <a:gd name="connsiteY5" fmla="*/ 3728720 h 4185920"/>
              <a:gd name="connsiteX6" fmla="*/ 137160 w 3086100"/>
              <a:gd name="connsiteY6" fmla="*/ 3728720 h 4185920"/>
              <a:gd name="connsiteX7" fmla="*/ 91440 w 3086100"/>
              <a:gd name="connsiteY7" fmla="*/ 3888740 h 4185920"/>
              <a:gd name="connsiteX8" fmla="*/ 0 w 3086100"/>
              <a:gd name="connsiteY8" fmla="*/ 4056380 h 4185920"/>
              <a:gd name="connsiteX9" fmla="*/ 205740 w 3086100"/>
              <a:gd name="connsiteY9" fmla="*/ 4140200 h 4185920"/>
              <a:gd name="connsiteX10" fmla="*/ 655320 w 3086100"/>
              <a:gd name="connsiteY10" fmla="*/ 4185920 h 4185920"/>
              <a:gd name="connsiteX11" fmla="*/ 731520 w 3086100"/>
              <a:gd name="connsiteY11" fmla="*/ 4147820 h 4185920"/>
              <a:gd name="connsiteX12" fmla="*/ 754380 w 3086100"/>
              <a:gd name="connsiteY12" fmla="*/ 3957320 h 4185920"/>
              <a:gd name="connsiteX13" fmla="*/ 1043940 w 3086100"/>
              <a:gd name="connsiteY13" fmla="*/ 3690620 h 4185920"/>
              <a:gd name="connsiteX14" fmla="*/ 1203960 w 3086100"/>
              <a:gd name="connsiteY14" fmla="*/ 3408680 h 4185920"/>
              <a:gd name="connsiteX15" fmla="*/ 1394460 w 3086100"/>
              <a:gd name="connsiteY15" fmla="*/ 3286760 h 4185920"/>
              <a:gd name="connsiteX16" fmla="*/ 1478280 w 3086100"/>
              <a:gd name="connsiteY16" fmla="*/ 3187700 h 4185920"/>
              <a:gd name="connsiteX17" fmla="*/ 1600200 w 3086100"/>
              <a:gd name="connsiteY17" fmla="*/ 3050540 h 4185920"/>
              <a:gd name="connsiteX18" fmla="*/ 1684020 w 3086100"/>
              <a:gd name="connsiteY18" fmla="*/ 2814320 h 4185920"/>
              <a:gd name="connsiteX19" fmla="*/ 1844040 w 3086100"/>
              <a:gd name="connsiteY19" fmla="*/ 2684780 h 4185920"/>
              <a:gd name="connsiteX20" fmla="*/ 2156460 w 3086100"/>
              <a:gd name="connsiteY20" fmla="*/ 2555240 h 4185920"/>
              <a:gd name="connsiteX21" fmla="*/ 2202180 w 3086100"/>
              <a:gd name="connsiteY21" fmla="*/ 2463800 h 4185920"/>
              <a:gd name="connsiteX22" fmla="*/ 2377440 w 3086100"/>
              <a:gd name="connsiteY22" fmla="*/ 2235200 h 4185920"/>
              <a:gd name="connsiteX23" fmla="*/ 2446020 w 3086100"/>
              <a:gd name="connsiteY23" fmla="*/ 2204720 h 4185920"/>
              <a:gd name="connsiteX24" fmla="*/ 2567940 w 3086100"/>
              <a:gd name="connsiteY24" fmla="*/ 2159000 h 4185920"/>
              <a:gd name="connsiteX25" fmla="*/ 2682240 w 3086100"/>
              <a:gd name="connsiteY25" fmla="*/ 2006600 h 4185920"/>
              <a:gd name="connsiteX26" fmla="*/ 3063240 w 3086100"/>
              <a:gd name="connsiteY26" fmla="*/ 1899920 h 4185920"/>
              <a:gd name="connsiteX27" fmla="*/ 3086100 w 3086100"/>
              <a:gd name="connsiteY27" fmla="*/ 1770380 h 4185920"/>
              <a:gd name="connsiteX28" fmla="*/ 2783840 w 3086100"/>
              <a:gd name="connsiteY28" fmla="*/ 0 h 4185920"/>
              <a:gd name="connsiteX29" fmla="*/ 2484120 w 3086100"/>
              <a:gd name="connsiteY29" fmla="*/ 1732280 h 4185920"/>
              <a:gd name="connsiteX30" fmla="*/ 2209800 w 3086100"/>
              <a:gd name="connsiteY30" fmla="*/ 1739900 h 4185920"/>
              <a:gd name="connsiteX31" fmla="*/ 2095500 w 3086100"/>
              <a:gd name="connsiteY31" fmla="*/ 1762760 h 4185920"/>
              <a:gd name="connsiteX32" fmla="*/ 1905000 w 3086100"/>
              <a:gd name="connsiteY32" fmla="*/ 1899920 h 4185920"/>
              <a:gd name="connsiteX33" fmla="*/ 1752600 w 3086100"/>
              <a:gd name="connsiteY33" fmla="*/ 1960880 h 4185920"/>
              <a:gd name="connsiteX34" fmla="*/ 1287780 w 3086100"/>
              <a:gd name="connsiteY34" fmla="*/ 2395220 h 4185920"/>
              <a:gd name="connsiteX35" fmla="*/ 1211580 w 3086100"/>
              <a:gd name="connsiteY35" fmla="*/ 2669540 h 4185920"/>
              <a:gd name="connsiteX36" fmla="*/ 1013460 w 3086100"/>
              <a:gd name="connsiteY36" fmla="*/ 2829560 h 4185920"/>
              <a:gd name="connsiteX37" fmla="*/ 922020 w 3086100"/>
              <a:gd name="connsiteY37" fmla="*/ 2913380 h 4185920"/>
              <a:gd name="connsiteX38" fmla="*/ 784860 w 3086100"/>
              <a:gd name="connsiteY38" fmla="*/ 3172460 h 4185920"/>
              <a:gd name="connsiteX39" fmla="*/ 563880 w 3086100"/>
              <a:gd name="connsiteY39" fmla="*/ 3172460 h 4185920"/>
              <a:gd name="connsiteX40" fmla="*/ 419100 w 3086100"/>
              <a:gd name="connsiteY40" fmla="*/ 3172460 h 4185920"/>
              <a:gd name="connsiteX41" fmla="*/ 213360 w 3086100"/>
              <a:gd name="connsiteY41" fmla="*/ 3309620 h 4185920"/>
              <a:gd name="connsiteX0" fmla="*/ 213360 w 3086100"/>
              <a:gd name="connsiteY0" fmla="*/ 3309620 h 4185920"/>
              <a:gd name="connsiteX1" fmla="*/ 259080 w 3086100"/>
              <a:gd name="connsiteY1" fmla="*/ 3462020 h 4185920"/>
              <a:gd name="connsiteX2" fmla="*/ 335280 w 3086100"/>
              <a:gd name="connsiteY2" fmla="*/ 3622040 h 4185920"/>
              <a:gd name="connsiteX3" fmla="*/ 358140 w 3086100"/>
              <a:gd name="connsiteY3" fmla="*/ 3751580 h 4185920"/>
              <a:gd name="connsiteX4" fmla="*/ 274320 w 3086100"/>
              <a:gd name="connsiteY4" fmla="*/ 3835400 h 4185920"/>
              <a:gd name="connsiteX5" fmla="*/ 152400 w 3086100"/>
              <a:gd name="connsiteY5" fmla="*/ 3728720 h 4185920"/>
              <a:gd name="connsiteX6" fmla="*/ 137160 w 3086100"/>
              <a:gd name="connsiteY6" fmla="*/ 3728720 h 4185920"/>
              <a:gd name="connsiteX7" fmla="*/ 91440 w 3086100"/>
              <a:gd name="connsiteY7" fmla="*/ 3888740 h 4185920"/>
              <a:gd name="connsiteX8" fmla="*/ 0 w 3086100"/>
              <a:gd name="connsiteY8" fmla="*/ 4056380 h 4185920"/>
              <a:gd name="connsiteX9" fmla="*/ 205740 w 3086100"/>
              <a:gd name="connsiteY9" fmla="*/ 4140200 h 4185920"/>
              <a:gd name="connsiteX10" fmla="*/ 655320 w 3086100"/>
              <a:gd name="connsiteY10" fmla="*/ 4185920 h 4185920"/>
              <a:gd name="connsiteX11" fmla="*/ 731520 w 3086100"/>
              <a:gd name="connsiteY11" fmla="*/ 4147820 h 4185920"/>
              <a:gd name="connsiteX12" fmla="*/ 754380 w 3086100"/>
              <a:gd name="connsiteY12" fmla="*/ 3957320 h 4185920"/>
              <a:gd name="connsiteX13" fmla="*/ 1043940 w 3086100"/>
              <a:gd name="connsiteY13" fmla="*/ 3690620 h 4185920"/>
              <a:gd name="connsiteX14" fmla="*/ 1203960 w 3086100"/>
              <a:gd name="connsiteY14" fmla="*/ 3408680 h 4185920"/>
              <a:gd name="connsiteX15" fmla="*/ 1394460 w 3086100"/>
              <a:gd name="connsiteY15" fmla="*/ 3286760 h 4185920"/>
              <a:gd name="connsiteX16" fmla="*/ 1478280 w 3086100"/>
              <a:gd name="connsiteY16" fmla="*/ 3187700 h 4185920"/>
              <a:gd name="connsiteX17" fmla="*/ 1600200 w 3086100"/>
              <a:gd name="connsiteY17" fmla="*/ 3050540 h 4185920"/>
              <a:gd name="connsiteX18" fmla="*/ 1684020 w 3086100"/>
              <a:gd name="connsiteY18" fmla="*/ 2814320 h 4185920"/>
              <a:gd name="connsiteX19" fmla="*/ 1844040 w 3086100"/>
              <a:gd name="connsiteY19" fmla="*/ 2684780 h 4185920"/>
              <a:gd name="connsiteX20" fmla="*/ 2156460 w 3086100"/>
              <a:gd name="connsiteY20" fmla="*/ 2555240 h 4185920"/>
              <a:gd name="connsiteX21" fmla="*/ 2202180 w 3086100"/>
              <a:gd name="connsiteY21" fmla="*/ 2463800 h 4185920"/>
              <a:gd name="connsiteX22" fmla="*/ 2377440 w 3086100"/>
              <a:gd name="connsiteY22" fmla="*/ 2235200 h 4185920"/>
              <a:gd name="connsiteX23" fmla="*/ 2446020 w 3086100"/>
              <a:gd name="connsiteY23" fmla="*/ 2204720 h 4185920"/>
              <a:gd name="connsiteX24" fmla="*/ 2567940 w 3086100"/>
              <a:gd name="connsiteY24" fmla="*/ 2159000 h 4185920"/>
              <a:gd name="connsiteX25" fmla="*/ 2682240 w 3086100"/>
              <a:gd name="connsiteY25" fmla="*/ 2006600 h 4185920"/>
              <a:gd name="connsiteX26" fmla="*/ 3063240 w 3086100"/>
              <a:gd name="connsiteY26" fmla="*/ 1899920 h 4185920"/>
              <a:gd name="connsiteX27" fmla="*/ 3086100 w 3086100"/>
              <a:gd name="connsiteY27" fmla="*/ 1770380 h 4185920"/>
              <a:gd name="connsiteX28" fmla="*/ 2783840 w 3086100"/>
              <a:gd name="connsiteY28" fmla="*/ 0 h 4185920"/>
              <a:gd name="connsiteX29" fmla="*/ 2585720 w 3086100"/>
              <a:gd name="connsiteY29" fmla="*/ 123613 h 4185920"/>
              <a:gd name="connsiteX30" fmla="*/ 2209800 w 3086100"/>
              <a:gd name="connsiteY30" fmla="*/ 1739900 h 4185920"/>
              <a:gd name="connsiteX31" fmla="*/ 2095500 w 3086100"/>
              <a:gd name="connsiteY31" fmla="*/ 1762760 h 4185920"/>
              <a:gd name="connsiteX32" fmla="*/ 1905000 w 3086100"/>
              <a:gd name="connsiteY32" fmla="*/ 1899920 h 4185920"/>
              <a:gd name="connsiteX33" fmla="*/ 1752600 w 3086100"/>
              <a:gd name="connsiteY33" fmla="*/ 1960880 h 4185920"/>
              <a:gd name="connsiteX34" fmla="*/ 1287780 w 3086100"/>
              <a:gd name="connsiteY34" fmla="*/ 2395220 h 4185920"/>
              <a:gd name="connsiteX35" fmla="*/ 1211580 w 3086100"/>
              <a:gd name="connsiteY35" fmla="*/ 2669540 h 4185920"/>
              <a:gd name="connsiteX36" fmla="*/ 1013460 w 3086100"/>
              <a:gd name="connsiteY36" fmla="*/ 2829560 h 4185920"/>
              <a:gd name="connsiteX37" fmla="*/ 922020 w 3086100"/>
              <a:gd name="connsiteY37" fmla="*/ 2913380 h 4185920"/>
              <a:gd name="connsiteX38" fmla="*/ 784860 w 3086100"/>
              <a:gd name="connsiteY38" fmla="*/ 3172460 h 4185920"/>
              <a:gd name="connsiteX39" fmla="*/ 563880 w 3086100"/>
              <a:gd name="connsiteY39" fmla="*/ 3172460 h 4185920"/>
              <a:gd name="connsiteX40" fmla="*/ 419100 w 3086100"/>
              <a:gd name="connsiteY40" fmla="*/ 3172460 h 4185920"/>
              <a:gd name="connsiteX41" fmla="*/ 213360 w 3086100"/>
              <a:gd name="connsiteY41" fmla="*/ 3309620 h 4185920"/>
              <a:gd name="connsiteX0" fmla="*/ 213360 w 3086100"/>
              <a:gd name="connsiteY0" fmla="*/ 3309620 h 4185920"/>
              <a:gd name="connsiteX1" fmla="*/ 259080 w 3086100"/>
              <a:gd name="connsiteY1" fmla="*/ 3462020 h 4185920"/>
              <a:gd name="connsiteX2" fmla="*/ 335280 w 3086100"/>
              <a:gd name="connsiteY2" fmla="*/ 3622040 h 4185920"/>
              <a:gd name="connsiteX3" fmla="*/ 358140 w 3086100"/>
              <a:gd name="connsiteY3" fmla="*/ 3751580 h 4185920"/>
              <a:gd name="connsiteX4" fmla="*/ 274320 w 3086100"/>
              <a:gd name="connsiteY4" fmla="*/ 3835400 h 4185920"/>
              <a:gd name="connsiteX5" fmla="*/ 152400 w 3086100"/>
              <a:gd name="connsiteY5" fmla="*/ 3728720 h 4185920"/>
              <a:gd name="connsiteX6" fmla="*/ 137160 w 3086100"/>
              <a:gd name="connsiteY6" fmla="*/ 3728720 h 4185920"/>
              <a:gd name="connsiteX7" fmla="*/ 91440 w 3086100"/>
              <a:gd name="connsiteY7" fmla="*/ 3888740 h 4185920"/>
              <a:gd name="connsiteX8" fmla="*/ 0 w 3086100"/>
              <a:gd name="connsiteY8" fmla="*/ 4056380 h 4185920"/>
              <a:gd name="connsiteX9" fmla="*/ 205740 w 3086100"/>
              <a:gd name="connsiteY9" fmla="*/ 4140200 h 4185920"/>
              <a:gd name="connsiteX10" fmla="*/ 655320 w 3086100"/>
              <a:gd name="connsiteY10" fmla="*/ 4185920 h 4185920"/>
              <a:gd name="connsiteX11" fmla="*/ 731520 w 3086100"/>
              <a:gd name="connsiteY11" fmla="*/ 4147820 h 4185920"/>
              <a:gd name="connsiteX12" fmla="*/ 754380 w 3086100"/>
              <a:gd name="connsiteY12" fmla="*/ 3957320 h 4185920"/>
              <a:gd name="connsiteX13" fmla="*/ 1043940 w 3086100"/>
              <a:gd name="connsiteY13" fmla="*/ 3690620 h 4185920"/>
              <a:gd name="connsiteX14" fmla="*/ 1203960 w 3086100"/>
              <a:gd name="connsiteY14" fmla="*/ 3408680 h 4185920"/>
              <a:gd name="connsiteX15" fmla="*/ 1394460 w 3086100"/>
              <a:gd name="connsiteY15" fmla="*/ 3286760 h 4185920"/>
              <a:gd name="connsiteX16" fmla="*/ 1478280 w 3086100"/>
              <a:gd name="connsiteY16" fmla="*/ 3187700 h 4185920"/>
              <a:gd name="connsiteX17" fmla="*/ 1600200 w 3086100"/>
              <a:gd name="connsiteY17" fmla="*/ 3050540 h 4185920"/>
              <a:gd name="connsiteX18" fmla="*/ 1684020 w 3086100"/>
              <a:gd name="connsiteY18" fmla="*/ 2814320 h 4185920"/>
              <a:gd name="connsiteX19" fmla="*/ 1844040 w 3086100"/>
              <a:gd name="connsiteY19" fmla="*/ 2684780 h 4185920"/>
              <a:gd name="connsiteX20" fmla="*/ 2156460 w 3086100"/>
              <a:gd name="connsiteY20" fmla="*/ 2555240 h 4185920"/>
              <a:gd name="connsiteX21" fmla="*/ 2202180 w 3086100"/>
              <a:gd name="connsiteY21" fmla="*/ 2463800 h 4185920"/>
              <a:gd name="connsiteX22" fmla="*/ 2377440 w 3086100"/>
              <a:gd name="connsiteY22" fmla="*/ 2235200 h 4185920"/>
              <a:gd name="connsiteX23" fmla="*/ 2446020 w 3086100"/>
              <a:gd name="connsiteY23" fmla="*/ 2204720 h 4185920"/>
              <a:gd name="connsiteX24" fmla="*/ 2567940 w 3086100"/>
              <a:gd name="connsiteY24" fmla="*/ 2159000 h 4185920"/>
              <a:gd name="connsiteX25" fmla="*/ 2682240 w 3086100"/>
              <a:gd name="connsiteY25" fmla="*/ 2006600 h 4185920"/>
              <a:gd name="connsiteX26" fmla="*/ 3063240 w 3086100"/>
              <a:gd name="connsiteY26" fmla="*/ 1899920 h 4185920"/>
              <a:gd name="connsiteX27" fmla="*/ 3086100 w 3086100"/>
              <a:gd name="connsiteY27" fmla="*/ 1770380 h 4185920"/>
              <a:gd name="connsiteX28" fmla="*/ 2783840 w 3086100"/>
              <a:gd name="connsiteY28" fmla="*/ 0 h 4185920"/>
              <a:gd name="connsiteX29" fmla="*/ 2585720 w 3086100"/>
              <a:gd name="connsiteY29" fmla="*/ 123613 h 4185920"/>
              <a:gd name="connsiteX30" fmla="*/ 2404534 w 3086100"/>
              <a:gd name="connsiteY30" fmla="*/ 215900 h 4185920"/>
              <a:gd name="connsiteX31" fmla="*/ 2095500 w 3086100"/>
              <a:gd name="connsiteY31" fmla="*/ 1762760 h 4185920"/>
              <a:gd name="connsiteX32" fmla="*/ 1905000 w 3086100"/>
              <a:gd name="connsiteY32" fmla="*/ 1899920 h 4185920"/>
              <a:gd name="connsiteX33" fmla="*/ 1752600 w 3086100"/>
              <a:gd name="connsiteY33" fmla="*/ 1960880 h 4185920"/>
              <a:gd name="connsiteX34" fmla="*/ 1287780 w 3086100"/>
              <a:gd name="connsiteY34" fmla="*/ 2395220 h 4185920"/>
              <a:gd name="connsiteX35" fmla="*/ 1211580 w 3086100"/>
              <a:gd name="connsiteY35" fmla="*/ 2669540 h 4185920"/>
              <a:gd name="connsiteX36" fmla="*/ 1013460 w 3086100"/>
              <a:gd name="connsiteY36" fmla="*/ 2829560 h 4185920"/>
              <a:gd name="connsiteX37" fmla="*/ 922020 w 3086100"/>
              <a:gd name="connsiteY37" fmla="*/ 2913380 h 4185920"/>
              <a:gd name="connsiteX38" fmla="*/ 784860 w 3086100"/>
              <a:gd name="connsiteY38" fmla="*/ 3172460 h 4185920"/>
              <a:gd name="connsiteX39" fmla="*/ 563880 w 3086100"/>
              <a:gd name="connsiteY39" fmla="*/ 3172460 h 4185920"/>
              <a:gd name="connsiteX40" fmla="*/ 419100 w 3086100"/>
              <a:gd name="connsiteY40" fmla="*/ 3172460 h 4185920"/>
              <a:gd name="connsiteX41" fmla="*/ 213360 w 3086100"/>
              <a:gd name="connsiteY41" fmla="*/ 3309620 h 4185920"/>
              <a:gd name="connsiteX0" fmla="*/ 213360 w 3086100"/>
              <a:gd name="connsiteY0" fmla="*/ 3309620 h 4185920"/>
              <a:gd name="connsiteX1" fmla="*/ 259080 w 3086100"/>
              <a:gd name="connsiteY1" fmla="*/ 3462020 h 4185920"/>
              <a:gd name="connsiteX2" fmla="*/ 335280 w 3086100"/>
              <a:gd name="connsiteY2" fmla="*/ 3622040 h 4185920"/>
              <a:gd name="connsiteX3" fmla="*/ 358140 w 3086100"/>
              <a:gd name="connsiteY3" fmla="*/ 3751580 h 4185920"/>
              <a:gd name="connsiteX4" fmla="*/ 274320 w 3086100"/>
              <a:gd name="connsiteY4" fmla="*/ 3835400 h 4185920"/>
              <a:gd name="connsiteX5" fmla="*/ 152400 w 3086100"/>
              <a:gd name="connsiteY5" fmla="*/ 3728720 h 4185920"/>
              <a:gd name="connsiteX6" fmla="*/ 137160 w 3086100"/>
              <a:gd name="connsiteY6" fmla="*/ 3728720 h 4185920"/>
              <a:gd name="connsiteX7" fmla="*/ 91440 w 3086100"/>
              <a:gd name="connsiteY7" fmla="*/ 3888740 h 4185920"/>
              <a:gd name="connsiteX8" fmla="*/ 0 w 3086100"/>
              <a:gd name="connsiteY8" fmla="*/ 4056380 h 4185920"/>
              <a:gd name="connsiteX9" fmla="*/ 205740 w 3086100"/>
              <a:gd name="connsiteY9" fmla="*/ 4140200 h 4185920"/>
              <a:gd name="connsiteX10" fmla="*/ 655320 w 3086100"/>
              <a:gd name="connsiteY10" fmla="*/ 4185920 h 4185920"/>
              <a:gd name="connsiteX11" fmla="*/ 731520 w 3086100"/>
              <a:gd name="connsiteY11" fmla="*/ 4147820 h 4185920"/>
              <a:gd name="connsiteX12" fmla="*/ 754380 w 3086100"/>
              <a:gd name="connsiteY12" fmla="*/ 3957320 h 4185920"/>
              <a:gd name="connsiteX13" fmla="*/ 1043940 w 3086100"/>
              <a:gd name="connsiteY13" fmla="*/ 3690620 h 4185920"/>
              <a:gd name="connsiteX14" fmla="*/ 1203960 w 3086100"/>
              <a:gd name="connsiteY14" fmla="*/ 3408680 h 4185920"/>
              <a:gd name="connsiteX15" fmla="*/ 1394460 w 3086100"/>
              <a:gd name="connsiteY15" fmla="*/ 3286760 h 4185920"/>
              <a:gd name="connsiteX16" fmla="*/ 1478280 w 3086100"/>
              <a:gd name="connsiteY16" fmla="*/ 3187700 h 4185920"/>
              <a:gd name="connsiteX17" fmla="*/ 1600200 w 3086100"/>
              <a:gd name="connsiteY17" fmla="*/ 3050540 h 4185920"/>
              <a:gd name="connsiteX18" fmla="*/ 1684020 w 3086100"/>
              <a:gd name="connsiteY18" fmla="*/ 2814320 h 4185920"/>
              <a:gd name="connsiteX19" fmla="*/ 1844040 w 3086100"/>
              <a:gd name="connsiteY19" fmla="*/ 2684780 h 4185920"/>
              <a:gd name="connsiteX20" fmla="*/ 2156460 w 3086100"/>
              <a:gd name="connsiteY20" fmla="*/ 2555240 h 4185920"/>
              <a:gd name="connsiteX21" fmla="*/ 2202180 w 3086100"/>
              <a:gd name="connsiteY21" fmla="*/ 2463800 h 4185920"/>
              <a:gd name="connsiteX22" fmla="*/ 2377440 w 3086100"/>
              <a:gd name="connsiteY22" fmla="*/ 2235200 h 4185920"/>
              <a:gd name="connsiteX23" fmla="*/ 2446020 w 3086100"/>
              <a:gd name="connsiteY23" fmla="*/ 2204720 h 4185920"/>
              <a:gd name="connsiteX24" fmla="*/ 2567940 w 3086100"/>
              <a:gd name="connsiteY24" fmla="*/ 2159000 h 4185920"/>
              <a:gd name="connsiteX25" fmla="*/ 2682240 w 3086100"/>
              <a:gd name="connsiteY25" fmla="*/ 2006600 h 4185920"/>
              <a:gd name="connsiteX26" fmla="*/ 3063240 w 3086100"/>
              <a:gd name="connsiteY26" fmla="*/ 1899920 h 4185920"/>
              <a:gd name="connsiteX27" fmla="*/ 3086100 w 3086100"/>
              <a:gd name="connsiteY27" fmla="*/ 1770380 h 4185920"/>
              <a:gd name="connsiteX28" fmla="*/ 2783840 w 3086100"/>
              <a:gd name="connsiteY28" fmla="*/ 0 h 4185920"/>
              <a:gd name="connsiteX29" fmla="*/ 2585720 w 3086100"/>
              <a:gd name="connsiteY29" fmla="*/ 123613 h 4185920"/>
              <a:gd name="connsiteX30" fmla="*/ 2404534 w 3086100"/>
              <a:gd name="connsiteY30" fmla="*/ 215900 h 4185920"/>
              <a:gd name="connsiteX31" fmla="*/ 2281767 w 3086100"/>
              <a:gd name="connsiteY31" fmla="*/ 86360 h 4185920"/>
              <a:gd name="connsiteX32" fmla="*/ 1905000 w 3086100"/>
              <a:gd name="connsiteY32" fmla="*/ 1899920 h 4185920"/>
              <a:gd name="connsiteX33" fmla="*/ 1752600 w 3086100"/>
              <a:gd name="connsiteY33" fmla="*/ 1960880 h 4185920"/>
              <a:gd name="connsiteX34" fmla="*/ 1287780 w 3086100"/>
              <a:gd name="connsiteY34" fmla="*/ 2395220 h 4185920"/>
              <a:gd name="connsiteX35" fmla="*/ 1211580 w 3086100"/>
              <a:gd name="connsiteY35" fmla="*/ 2669540 h 4185920"/>
              <a:gd name="connsiteX36" fmla="*/ 1013460 w 3086100"/>
              <a:gd name="connsiteY36" fmla="*/ 2829560 h 4185920"/>
              <a:gd name="connsiteX37" fmla="*/ 922020 w 3086100"/>
              <a:gd name="connsiteY37" fmla="*/ 2913380 h 4185920"/>
              <a:gd name="connsiteX38" fmla="*/ 784860 w 3086100"/>
              <a:gd name="connsiteY38" fmla="*/ 3172460 h 4185920"/>
              <a:gd name="connsiteX39" fmla="*/ 563880 w 3086100"/>
              <a:gd name="connsiteY39" fmla="*/ 3172460 h 4185920"/>
              <a:gd name="connsiteX40" fmla="*/ 419100 w 3086100"/>
              <a:gd name="connsiteY40" fmla="*/ 3172460 h 4185920"/>
              <a:gd name="connsiteX41" fmla="*/ 213360 w 3086100"/>
              <a:gd name="connsiteY41" fmla="*/ 3309620 h 4185920"/>
              <a:gd name="connsiteX0" fmla="*/ 213360 w 3086100"/>
              <a:gd name="connsiteY0" fmla="*/ 3309620 h 4185920"/>
              <a:gd name="connsiteX1" fmla="*/ 259080 w 3086100"/>
              <a:gd name="connsiteY1" fmla="*/ 3462020 h 4185920"/>
              <a:gd name="connsiteX2" fmla="*/ 335280 w 3086100"/>
              <a:gd name="connsiteY2" fmla="*/ 3622040 h 4185920"/>
              <a:gd name="connsiteX3" fmla="*/ 358140 w 3086100"/>
              <a:gd name="connsiteY3" fmla="*/ 3751580 h 4185920"/>
              <a:gd name="connsiteX4" fmla="*/ 274320 w 3086100"/>
              <a:gd name="connsiteY4" fmla="*/ 3835400 h 4185920"/>
              <a:gd name="connsiteX5" fmla="*/ 152400 w 3086100"/>
              <a:gd name="connsiteY5" fmla="*/ 3728720 h 4185920"/>
              <a:gd name="connsiteX6" fmla="*/ 137160 w 3086100"/>
              <a:gd name="connsiteY6" fmla="*/ 3728720 h 4185920"/>
              <a:gd name="connsiteX7" fmla="*/ 91440 w 3086100"/>
              <a:gd name="connsiteY7" fmla="*/ 3888740 h 4185920"/>
              <a:gd name="connsiteX8" fmla="*/ 0 w 3086100"/>
              <a:gd name="connsiteY8" fmla="*/ 4056380 h 4185920"/>
              <a:gd name="connsiteX9" fmla="*/ 205740 w 3086100"/>
              <a:gd name="connsiteY9" fmla="*/ 4140200 h 4185920"/>
              <a:gd name="connsiteX10" fmla="*/ 655320 w 3086100"/>
              <a:gd name="connsiteY10" fmla="*/ 4185920 h 4185920"/>
              <a:gd name="connsiteX11" fmla="*/ 731520 w 3086100"/>
              <a:gd name="connsiteY11" fmla="*/ 4147820 h 4185920"/>
              <a:gd name="connsiteX12" fmla="*/ 754380 w 3086100"/>
              <a:gd name="connsiteY12" fmla="*/ 3957320 h 4185920"/>
              <a:gd name="connsiteX13" fmla="*/ 1043940 w 3086100"/>
              <a:gd name="connsiteY13" fmla="*/ 3690620 h 4185920"/>
              <a:gd name="connsiteX14" fmla="*/ 1203960 w 3086100"/>
              <a:gd name="connsiteY14" fmla="*/ 3408680 h 4185920"/>
              <a:gd name="connsiteX15" fmla="*/ 1394460 w 3086100"/>
              <a:gd name="connsiteY15" fmla="*/ 3286760 h 4185920"/>
              <a:gd name="connsiteX16" fmla="*/ 1478280 w 3086100"/>
              <a:gd name="connsiteY16" fmla="*/ 3187700 h 4185920"/>
              <a:gd name="connsiteX17" fmla="*/ 1600200 w 3086100"/>
              <a:gd name="connsiteY17" fmla="*/ 3050540 h 4185920"/>
              <a:gd name="connsiteX18" fmla="*/ 1684020 w 3086100"/>
              <a:gd name="connsiteY18" fmla="*/ 2814320 h 4185920"/>
              <a:gd name="connsiteX19" fmla="*/ 1844040 w 3086100"/>
              <a:gd name="connsiteY19" fmla="*/ 2684780 h 4185920"/>
              <a:gd name="connsiteX20" fmla="*/ 2156460 w 3086100"/>
              <a:gd name="connsiteY20" fmla="*/ 2555240 h 4185920"/>
              <a:gd name="connsiteX21" fmla="*/ 2202180 w 3086100"/>
              <a:gd name="connsiteY21" fmla="*/ 2463800 h 4185920"/>
              <a:gd name="connsiteX22" fmla="*/ 2377440 w 3086100"/>
              <a:gd name="connsiteY22" fmla="*/ 2235200 h 4185920"/>
              <a:gd name="connsiteX23" fmla="*/ 2446020 w 3086100"/>
              <a:gd name="connsiteY23" fmla="*/ 2204720 h 4185920"/>
              <a:gd name="connsiteX24" fmla="*/ 2567940 w 3086100"/>
              <a:gd name="connsiteY24" fmla="*/ 2159000 h 4185920"/>
              <a:gd name="connsiteX25" fmla="*/ 2682240 w 3086100"/>
              <a:gd name="connsiteY25" fmla="*/ 2006600 h 4185920"/>
              <a:gd name="connsiteX26" fmla="*/ 3063240 w 3086100"/>
              <a:gd name="connsiteY26" fmla="*/ 1899920 h 4185920"/>
              <a:gd name="connsiteX27" fmla="*/ 3086100 w 3086100"/>
              <a:gd name="connsiteY27" fmla="*/ 1770380 h 4185920"/>
              <a:gd name="connsiteX28" fmla="*/ 2783840 w 3086100"/>
              <a:gd name="connsiteY28" fmla="*/ 0 h 4185920"/>
              <a:gd name="connsiteX29" fmla="*/ 2585720 w 3086100"/>
              <a:gd name="connsiteY29" fmla="*/ 123613 h 4185920"/>
              <a:gd name="connsiteX30" fmla="*/ 2404534 w 3086100"/>
              <a:gd name="connsiteY30" fmla="*/ 215900 h 4185920"/>
              <a:gd name="connsiteX31" fmla="*/ 2281767 w 3086100"/>
              <a:gd name="connsiteY31" fmla="*/ 86360 h 4185920"/>
              <a:gd name="connsiteX32" fmla="*/ 2133600 w 3086100"/>
              <a:gd name="connsiteY32" fmla="*/ 147320 h 4185920"/>
              <a:gd name="connsiteX33" fmla="*/ 1752600 w 3086100"/>
              <a:gd name="connsiteY33" fmla="*/ 1960880 h 4185920"/>
              <a:gd name="connsiteX34" fmla="*/ 1287780 w 3086100"/>
              <a:gd name="connsiteY34" fmla="*/ 2395220 h 4185920"/>
              <a:gd name="connsiteX35" fmla="*/ 1211580 w 3086100"/>
              <a:gd name="connsiteY35" fmla="*/ 2669540 h 4185920"/>
              <a:gd name="connsiteX36" fmla="*/ 1013460 w 3086100"/>
              <a:gd name="connsiteY36" fmla="*/ 2829560 h 4185920"/>
              <a:gd name="connsiteX37" fmla="*/ 922020 w 3086100"/>
              <a:gd name="connsiteY37" fmla="*/ 2913380 h 4185920"/>
              <a:gd name="connsiteX38" fmla="*/ 784860 w 3086100"/>
              <a:gd name="connsiteY38" fmla="*/ 3172460 h 4185920"/>
              <a:gd name="connsiteX39" fmla="*/ 563880 w 3086100"/>
              <a:gd name="connsiteY39" fmla="*/ 3172460 h 4185920"/>
              <a:gd name="connsiteX40" fmla="*/ 419100 w 3086100"/>
              <a:gd name="connsiteY40" fmla="*/ 3172460 h 4185920"/>
              <a:gd name="connsiteX41" fmla="*/ 213360 w 3086100"/>
              <a:gd name="connsiteY41" fmla="*/ 3309620 h 4185920"/>
              <a:gd name="connsiteX0" fmla="*/ 213360 w 3086100"/>
              <a:gd name="connsiteY0" fmla="*/ 3309620 h 4185920"/>
              <a:gd name="connsiteX1" fmla="*/ 259080 w 3086100"/>
              <a:gd name="connsiteY1" fmla="*/ 3462020 h 4185920"/>
              <a:gd name="connsiteX2" fmla="*/ 335280 w 3086100"/>
              <a:gd name="connsiteY2" fmla="*/ 3622040 h 4185920"/>
              <a:gd name="connsiteX3" fmla="*/ 358140 w 3086100"/>
              <a:gd name="connsiteY3" fmla="*/ 3751580 h 4185920"/>
              <a:gd name="connsiteX4" fmla="*/ 274320 w 3086100"/>
              <a:gd name="connsiteY4" fmla="*/ 3835400 h 4185920"/>
              <a:gd name="connsiteX5" fmla="*/ 152400 w 3086100"/>
              <a:gd name="connsiteY5" fmla="*/ 3728720 h 4185920"/>
              <a:gd name="connsiteX6" fmla="*/ 137160 w 3086100"/>
              <a:gd name="connsiteY6" fmla="*/ 3728720 h 4185920"/>
              <a:gd name="connsiteX7" fmla="*/ 91440 w 3086100"/>
              <a:gd name="connsiteY7" fmla="*/ 3888740 h 4185920"/>
              <a:gd name="connsiteX8" fmla="*/ 0 w 3086100"/>
              <a:gd name="connsiteY8" fmla="*/ 4056380 h 4185920"/>
              <a:gd name="connsiteX9" fmla="*/ 205740 w 3086100"/>
              <a:gd name="connsiteY9" fmla="*/ 4140200 h 4185920"/>
              <a:gd name="connsiteX10" fmla="*/ 655320 w 3086100"/>
              <a:gd name="connsiteY10" fmla="*/ 4185920 h 4185920"/>
              <a:gd name="connsiteX11" fmla="*/ 731520 w 3086100"/>
              <a:gd name="connsiteY11" fmla="*/ 4147820 h 4185920"/>
              <a:gd name="connsiteX12" fmla="*/ 754380 w 3086100"/>
              <a:gd name="connsiteY12" fmla="*/ 3957320 h 4185920"/>
              <a:gd name="connsiteX13" fmla="*/ 1043940 w 3086100"/>
              <a:gd name="connsiteY13" fmla="*/ 3690620 h 4185920"/>
              <a:gd name="connsiteX14" fmla="*/ 1203960 w 3086100"/>
              <a:gd name="connsiteY14" fmla="*/ 3408680 h 4185920"/>
              <a:gd name="connsiteX15" fmla="*/ 1394460 w 3086100"/>
              <a:gd name="connsiteY15" fmla="*/ 3286760 h 4185920"/>
              <a:gd name="connsiteX16" fmla="*/ 1478280 w 3086100"/>
              <a:gd name="connsiteY16" fmla="*/ 3187700 h 4185920"/>
              <a:gd name="connsiteX17" fmla="*/ 1600200 w 3086100"/>
              <a:gd name="connsiteY17" fmla="*/ 3050540 h 4185920"/>
              <a:gd name="connsiteX18" fmla="*/ 1684020 w 3086100"/>
              <a:gd name="connsiteY18" fmla="*/ 2814320 h 4185920"/>
              <a:gd name="connsiteX19" fmla="*/ 1844040 w 3086100"/>
              <a:gd name="connsiteY19" fmla="*/ 2684780 h 4185920"/>
              <a:gd name="connsiteX20" fmla="*/ 2156460 w 3086100"/>
              <a:gd name="connsiteY20" fmla="*/ 2555240 h 4185920"/>
              <a:gd name="connsiteX21" fmla="*/ 2202180 w 3086100"/>
              <a:gd name="connsiteY21" fmla="*/ 2463800 h 4185920"/>
              <a:gd name="connsiteX22" fmla="*/ 2377440 w 3086100"/>
              <a:gd name="connsiteY22" fmla="*/ 2235200 h 4185920"/>
              <a:gd name="connsiteX23" fmla="*/ 2446020 w 3086100"/>
              <a:gd name="connsiteY23" fmla="*/ 2204720 h 4185920"/>
              <a:gd name="connsiteX24" fmla="*/ 2567940 w 3086100"/>
              <a:gd name="connsiteY24" fmla="*/ 2159000 h 4185920"/>
              <a:gd name="connsiteX25" fmla="*/ 2682240 w 3086100"/>
              <a:gd name="connsiteY25" fmla="*/ 2006600 h 4185920"/>
              <a:gd name="connsiteX26" fmla="*/ 3063240 w 3086100"/>
              <a:gd name="connsiteY26" fmla="*/ 1899920 h 4185920"/>
              <a:gd name="connsiteX27" fmla="*/ 3086100 w 3086100"/>
              <a:gd name="connsiteY27" fmla="*/ 1770380 h 4185920"/>
              <a:gd name="connsiteX28" fmla="*/ 2783840 w 3086100"/>
              <a:gd name="connsiteY28" fmla="*/ 0 h 4185920"/>
              <a:gd name="connsiteX29" fmla="*/ 2585720 w 3086100"/>
              <a:gd name="connsiteY29" fmla="*/ 123613 h 4185920"/>
              <a:gd name="connsiteX30" fmla="*/ 2404534 w 3086100"/>
              <a:gd name="connsiteY30" fmla="*/ 215900 h 4185920"/>
              <a:gd name="connsiteX31" fmla="*/ 2281767 w 3086100"/>
              <a:gd name="connsiteY31" fmla="*/ 86360 h 4185920"/>
              <a:gd name="connsiteX32" fmla="*/ 2133600 w 3086100"/>
              <a:gd name="connsiteY32" fmla="*/ 147320 h 4185920"/>
              <a:gd name="connsiteX33" fmla="*/ 1600200 w 3086100"/>
              <a:gd name="connsiteY33" fmla="*/ 707813 h 4185920"/>
              <a:gd name="connsiteX34" fmla="*/ 1287780 w 3086100"/>
              <a:gd name="connsiteY34" fmla="*/ 2395220 h 4185920"/>
              <a:gd name="connsiteX35" fmla="*/ 1211580 w 3086100"/>
              <a:gd name="connsiteY35" fmla="*/ 2669540 h 4185920"/>
              <a:gd name="connsiteX36" fmla="*/ 1013460 w 3086100"/>
              <a:gd name="connsiteY36" fmla="*/ 2829560 h 4185920"/>
              <a:gd name="connsiteX37" fmla="*/ 922020 w 3086100"/>
              <a:gd name="connsiteY37" fmla="*/ 2913380 h 4185920"/>
              <a:gd name="connsiteX38" fmla="*/ 784860 w 3086100"/>
              <a:gd name="connsiteY38" fmla="*/ 3172460 h 4185920"/>
              <a:gd name="connsiteX39" fmla="*/ 563880 w 3086100"/>
              <a:gd name="connsiteY39" fmla="*/ 3172460 h 4185920"/>
              <a:gd name="connsiteX40" fmla="*/ 419100 w 3086100"/>
              <a:gd name="connsiteY40" fmla="*/ 3172460 h 4185920"/>
              <a:gd name="connsiteX41" fmla="*/ 213360 w 3086100"/>
              <a:gd name="connsiteY41" fmla="*/ 3309620 h 4185920"/>
              <a:gd name="connsiteX0" fmla="*/ 213360 w 3086100"/>
              <a:gd name="connsiteY0" fmla="*/ 3309620 h 4185920"/>
              <a:gd name="connsiteX1" fmla="*/ 259080 w 3086100"/>
              <a:gd name="connsiteY1" fmla="*/ 3462020 h 4185920"/>
              <a:gd name="connsiteX2" fmla="*/ 335280 w 3086100"/>
              <a:gd name="connsiteY2" fmla="*/ 3622040 h 4185920"/>
              <a:gd name="connsiteX3" fmla="*/ 358140 w 3086100"/>
              <a:gd name="connsiteY3" fmla="*/ 3751580 h 4185920"/>
              <a:gd name="connsiteX4" fmla="*/ 274320 w 3086100"/>
              <a:gd name="connsiteY4" fmla="*/ 3835400 h 4185920"/>
              <a:gd name="connsiteX5" fmla="*/ 152400 w 3086100"/>
              <a:gd name="connsiteY5" fmla="*/ 3728720 h 4185920"/>
              <a:gd name="connsiteX6" fmla="*/ 137160 w 3086100"/>
              <a:gd name="connsiteY6" fmla="*/ 3728720 h 4185920"/>
              <a:gd name="connsiteX7" fmla="*/ 91440 w 3086100"/>
              <a:gd name="connsiteY7" fmla="*/ 3888740 h 4185920"/>
              <a:gd name="connsiteX8" fmla="*/ 0 w 3086100"/>
              <a:gd name="connsiteY8" fmla="*/ 4056380 h 4185920"/>
              <a:gd name="connsiteX9" fmla="*/ 205740 w 3086100"/>
              <a:gd name="connsiteY9" fmla="*/ 4140200 h 4185920"/>
              <a:gd name="connsiteX10" fmla="*/ 655320 w 3086100"/>
              <a:gd name="connsiteY10" fmla="*/ 4185920 h 4185920"/>
              <a:gd name="connsiteX11" fmla="*/ 731520 w 3086100"/>
              <a:gd name="connsiteY11" fmla="*/ 4147820 h 4185920"/>
              <a:gd name="connsiteX12" fmla="*/ 754380 w 3086100"/>
              <a:gd name="connsiteY12" fmla="*/ 3957320 h 4185920"/>
              <a:gd name="connsiteX13" fmla="*/ 1043940 w 3086100"/>
              <a:gd name="connsiteY13" fmla="*/ 3690620 h 4185920"/>
              <a:gd name="connsiteX14" fmla="*/ 1203960 w 3086100"/>
              <a:gd name="connsiteY14" fmla="*/ 3408680 h 4185920"/>
              <a:gd name="connsiteX15" fmla="*/ 1394460 w 3086100"/>
              <a:gd name="connsiteY15" fmla="*/ 3286760 h 4185920"/>
              <a:gd name="connsiteX16" fmla="*/ 1478280 w 3086100"/>
              <a:gd name="connsiteY16" fmla="*/ 3187700 h 4185920"/>
              <a:gd name="connsiteX17" fmla="*/ 1600200 w 3086100"/>
              <a:gd name="connsiteY17" fmla="*/ 3050540 h 4185920"/>
              <a:gd name="connsiteX18" fmla="*/ 1684020 w 3086100"/>
              <a:gd name="connsiteY18" fmla="*/ 2814320 h 4185920"/>
              <a:gd name="connsiteX19" fmla="*/ 1844040 w 3086100"/>
              <a:gd name="connsiteY19" fmla="*/ 2684780 h 4185920"/>
              <a:gd name="connsiteX20" fmla="*/ 2156460 w 3086100"/>
              <a:gd name="connsiteY20" fmla="*/ 2555240 h 4185920"/>
              <a:gd name="connsiteX21" fmla="*/ 2202180 w 3086100"/>
              <a:gd name="connsiteY21" fmla="*/ 2463800 h 4185920"/>
              <a:gd name="connsiteX22" fmla="*/ 2377440 w 3086100"/>
              <a:gd name="connsiteY22" fmla="*/ 2235200 h 4185920"/>
              <a:gd name="connsiteX23" fmla="*/ 2446020 w 3086100"/>
              <a:gd name="connsiteY23" fmla="*/ 2204720 h 4185920"/>
              <a:gd name="connsiteX24" fmla="*/ 2567940 w 3086100"/>
              <a:gd name="connsiteY24" fmla="*/ 2159000 h 4185920"/>
              <a:gd name="connsiteX25" fmla="*/ 2682240 w 3086100"/>
              <a:gd name="connsiteY25" fmla="*/ 2006600 h 4185920"/>
              <a:gd name="connsiteX26" fmla="*/ 3063240 w 3086100"/>
              <a:gd name="connsiteY26" fmla="*/ 1899920 h 4185920"/>
              <a:gd name="connsiteX27" fmla="*/ 3086100 w 3086100"/>
              <a:gd name="connsiteY27" fmla="*/ 1770380 h 4185920"/>
              <a:gd name="connsiteX28" fmla="*/ 2783840 w 3086100"/>
              <a:gd name="connsiteY28" fmla="*/ 0 h 4185920"/>
              <a:gd name="connsiteX29" fmla="*/ 2585720 w 3086100"/>
              <a:gd name="connsiteY29" fmla="*/ 123613 h 4185920"/>
              <a:gd name="connsiteX30" fmla="*/ 2404534 w 3086100"/>
              <a:gd name="connsiteY30" fmla="*/ 215900 h 4185920"/>
              <a:gd name="connsiteX31" fmla="*/ 2281767 w 3086100"/>
              <a:gd name="connsiteY31" fmla="*/ 86360 h 4185920"/>
              <a:gd name="connsiteX32" fmla="*/ 2133600 w 3086100"/>
              <a:gd name="connsiteY32" fmla="*/ 147320 h 4185920"/>
              <a:gd name="connsiteX33" fmla="*/ 1600200 w 3086100"/>
              <a:gd name="connsiteY33" fmla="*/ 707813 h 4185920"/>
              <a:gd name="connsiteX34" fmla="*/ 1287780 w 3086100"/>
              <a:gd name="connsiteY34" fmla="*/ 2395220 h 4185920"/>
              <a:gd name="connsiteX35" fmla="*/ 1211580 w 3086100"/>
              <a:gd name="connsiteY35" fmla="*/ 2669540 h 4185920"/>
              <a:gd name="connsiteX36" fmla="*/ 1013460 w 3086100"/>
              <a:gd name="connsiteY36" fmla="*/ 2829560 h 4185920"/>
              <a:gd name="connsiteX37" fmla="*/ 922020 w 3086100"/>
              <a:gd name="connsiteY37" fmla="*/ 2913380 h 4185920"/>
              <a:gd name="connsiteX38" fmla="*/ 784860 w 3086100"/>
              <a:gd name="connsiteY38" fmla="*/ 3172460 h 4185920"/>
              <a:gd name="connsiteX39" fmla="*/ 563880 w 3086100"/>
              <a:gd name="connsiteY39" fmla="*/ 3172460 h 4185920"/>
              <a:gd name="connsiteX40" fmla="*/ 419100 w 3086100"/>
              <a:gd name="connsiteY40" fmla="*/ 3172460 h 4185920"/>
              <a:gd name="connsiteX41" fmla="*/ 213360 w 3086100"/>
              <a:gd name="connsiteY41" fmla="*/ 3309620 h 4185920"/>
              <a:gd name="connsiteX0" fmla="*/ 213360 w 3086100"/>
              <a:gd name="connsiteY0" fmla="*/ 3309620 h 4185920"/>
              <a:gd name="connsiteX1" fmla="*/ 259080 w 3086100"/>
              <a:gd name="connsiteY1" fmla="*/ 3462020 h 4185920"/>
              <a:gd name="connsiteX2" fmla="*/ 335280 w 3086100"/>
              <a:gd name="connsiteY2" fmla="*/ 3622040 h 4185920"/>
              <a:gd name="connsiteX3" fmla="*/ 358140 w 3086100"/>
              <a:gd name="connsiteY3" fmla="*/ 3751580 h 4185920"/>
              <a:gd name="connsiteX4" fmla="*/ 274320 w 3086100"/>
              <a:gd name="connsiteY4" fmla="*/ 3835400 h 4185920"/>
              <a:gd name="connsiteX5" fmla="*/ 152400 w 3086100"/>
              <a:gd name="connsiteY5" fmla="*/ 3728720 h 4185920"/>
              <a:gd name="connsiteX6" fmla="*/ 137160 w 3086100"/>
              <a:gd name="connsiteY6" fmla="*/ 3728720 h 4185920"/>
              <a:gd name="connsiteX7" fmla="*/ 91440 w 3086100"/>
              <a:gd name="connsiteY7" fmla="*/ 3888740 h 4185920"/>
              <a:gd name="connsiteX8" fmla="*/ 0 w 3086100"/>
              <a:gd name="connsiteY8" fmla="*/ 4056380 h 4185920"/>
              <a:gd name="connsiteX9" fmla="*/ 205740 w 3086100"/>
              <a:gd name="connsiteY9" fmla="*/ 4140200 h 4185920"/>
              <a:gd name="connsiteX10" fmla="*/ 655320 w 3086100"/>
              <a:gd name="connsiteY10" fmla="*/ 4185920 h 4185920"/>
              <a:gd name="connsiteX11" fmla="*/ 731520 w 3086100"/>
              <a:gd name="connsiteY11" fmla="*/ 4147820 h 4185920"/>
              <a:gd name="connsiteX12" fmla="*/ 754380 w 3086100"/>
              <a:gd name="connsiteY12" fmla="*/ 3957320 h 4185920"/>
              <a:gd name="connsiteX13" fmla="*/ 1043940 w 3086100"/>
              <a:gd name="connsiteY13" fmla="*/ 3690620 h 4185920"/>
              <a:gd name="connsiteX14" fmla="*/ 1203960 w 3086100"/>
              <a:gd name="connsiteY14" fmla="*/ 3408680 h 4185920"/>
              <a:gd name="connsiteX15" fmla="*/ 1394460 w 3086100"/>
              <a:gd name="connsiteY15" fmla="*/ 3286760 h 4185920"/>
              <a:gd name="connsiteX16" fmla="*/ 1478280 w 3086100"/>
              <a:gd name="connsiteY16" fmla="*/ 3187700 h 4185920"/>
              <a:gd name="connsiteX17" fmla="*/ 1600200 w 3086100"/>
              <a:gd name="connsiteY17" fmla="*/ 3050540 h 4185920"/>
              <a:gd name="connsiteX18" fmla="*/ 1684020 w 3086100"/>
              <a:gd name="connsiteY18" fmla="*/ 2814320 h 4185920"/>
              <a:gd name="connsiteX19" fmla="*/ 1844040 w 3086100"/>
              <a:gd name="connsiteY19" fmla="*/ 2684780 h 4185920"/>
              <a:gd name="connsiteX20" fmla="*/ 2156460 w 3086100"/>
              <a:gd name="connsiteY20" fmla="*/ 2555240 h 4185920"/>
              <a:gd name="connsiteX21" fmla="*/ 2202180 w 3086100"/>
              <a:gd name="connsiteY21" fmla="*/ 2463800 h 4185920"/>
              <a:gd name="connsiteX22" fmla="*/ 2377440 w 3086100"/>
              <a:gd name="connsiteY22" fmla="*/ 2235200 h 4185920"/>
              <a:gd name="connsiteX23" fmla="*/ 2446020 w 3086100"/>
              <a:gd name="connsiteY23" fmla="*/ 2204720 h 4185920"/>
              <a:gd name="connsiteX24" fmla="*/ 2567940 w 3086100"/>
              <a:gd name="connsiteY24" fmla="*/ 2159000 h 4185920"/>
              <a:gd name="connsiteX25" fmla="*/ 2682240 w 3086100"/>
              <a:gd name="connsiteY25" fmla="*/ 2006600 h 4185920"/>
              <a:gd name="connsiteX26" fmla="*/ 3063240 w 3086100"/>
              <a:gd name="connsiteY26" fmla="*/ 1899920 h 4185920"/>
              <a:gd name="connsiteX27" fmla="*/ 3086100 w 3086100"/>
              <a:gd name="connsiteY27" fmla="*/ 1770380 h 4185920"/>
              <a:gd name="connsiteX28" fmla="*/ 2783840 w 3086100"/>
              <a:gd name="connsiteY28" fmla="*/ 0 h 4185920"/>
              <a:gd name="connsiteX29" fmla="*/ 2585720 w 3086100"/>
              <a:gd name="connsiteY29" fmla="*/ 123613 h 4185920"/>
              <a:gd name="connsiteX30" fmla="*/ 2404534 w 3086100"/>
              <a:gd name="connsiteY30" fmla="*/ 215900 h 4185920"/>
              <a:gd name="connsiteX31" fmla="*/ 2281767 w 3086100"/>
              <a:gd name="connsiteY31" fmla="*/ 86360 h 4185920"/>
              <a:gd name="connsiteX32" fmla="*/ 2133600 w 3086100"/>
              <a:gd name="connsiteY32" fmla="*/ 147320 h 4185920"/>
              <a:gd name="connsiteX33" fmla="*/ 1600200 w 3086100"/>
              <a:gd name="connsiteY33" fmla="*/ 707813 h 4185920"/>
              <a:gd name="connsiteX34" fmla="*/ 1143846 w 3086100"/>
              <a:gd name="connsiteY34" fmla="*/ 481753 h 4185920"/>
              <a:gd name="connsiteX35" fmla="*/ 1211580 w 3086100"/>
              <a:gd name="connsiteY35" fmla="*/ 2669540 h 4185920"/>
              <a:gd name="connsiteX36" fmla="*/ 1013460 w 3086100"/>
              <a:gd name="connsiteY36" fmla="*/ 2829560 h 4185920"/>
              <a:gd name="connsiteX37" fmla="*/ 922020 w 3086100"/>
              <a:gd name="connsiteY37" fmla="*/ 2913380 h 4185920"/>
              <a:gd name="connsiteX38" fmla="*/ 784860 w 3086100"/>
              <a:gd name="connsiteY38" fmla="*/ 3172460 h 4185920"/>
              <a:gd name="connsiteX39" fmla="*/ 563880 w 3086100"/>
              <a:gd name="connsiteY39" fmla="*/ 3172460 h 4185920"/>
              <a:gd name="connsiteX40" fmla="*/ 419100 w 3086100"/>
              <a:gd name="connsiteY40" fmla="*/ 3172460 h 4185920"/>
              <a:gd name="connsiteX41" fmla="*/ 213360 w 3086100"/>
              <a:gd name="connsiteY41" fmla="*/ 3309620 h 4185920"/>
              <a:gd name="connsiteX0" fmla="*/ 213360 w 3086100"/>
              <a:gd name="connsiteY0" fmla="*/ 3309620 h 4185920"/>
              <a:gd name="connsiteX1" fmla="*/ 259080 w 3086100"/>
              <a:gd name="connsiteY1" fmla="*/ 3462020 h 4185920"/>
              <a:gd name="connsiteX2" fmla="*/ 335280 w 3086100"/>
              <a:gd name="connsiteY2" fmla="*/ 3622040 h 4185920"/>
              <a:gd name="connsiteX3" fmla="*/ 358140 w 3086100"/>
              <a:gd name="connsiteY3" fmla="*/ 3751580 h 4185920"/>
              <a:gd name="connsiteX4" fmla="*/ 274320 w 3086100"/>
              <a:gd name="connsiteY4" fmla="*/ 3835400 h 4185920"/>
              <a:gd name="connsiteX5" fmla="*/ 152400 w 3086100"/>
              <a:gd name="connsiteY5" fmla="*/ 3728720 h 4185920"/>
              <a:gd name="connsiteX6" fmla="*/ 137160 w 3086100"/>
              <a:gd name="connsiteY6" fmla="*/ 3728720 h 4185920"/>
              <a:gd name="connsiteX7" fmla="*/ 91440 w 3086100"/>
              <a:gd name="connsiteY7" fmla="*/ 3888740 h 4185920"/>
              <a:gd name="connsiteX8" fmla="*/ 0 w 3086100"/>
              <a:gd name="connsiteY8" fmla="*/ 4056380 h 4185920"/>
              <a:gd name="connsiteX9" fmla="*/ 205740 w 3086100"/>
              <a:gd name="connsiteY9" fmla="*/ 4140200 h 4185920"/>
              <a:gd name="connsiteX10" fmla="*/ 655320 w 3086100"/>
              <a:gd name="connsiteY10" fmla="*/ 4185920 h 4185920"/>
              <a:gd name="connsiteX11" fmla="*/ 731520 w 3086100"/>
              <a:gd name="connsiteY11" fmla="*/ 4147820 h 4185920"/>
              <a:gd name="connsiteX12" fmla="*/ 754380 w 3086100"/>
              <a:gd name="connsiteY12" fmla="*/ 3957320 h 4185920"/>
              <a:gd name="connsiteX13" fmla="*/ 1043940 w 3086100"/>
              <a:gd name="connsiteY13" fmla="*/ 3690620 h 4185920"/>
              <a:gd name="connsiteX14" fmla="*/ 1203960 w 3086100"/>
              <a:gd name="connsiteY14" fmla="*/ 3408680 h 4185920"/>
              <a:gd name="connsiteX15" fmla="*/ 1394460 w 3086100"/>
              <a:gd name="connsiteY15" fmla="*/ 3286760 h 4185920"/>
              <a:gd name="connsiteX16" fmla="*/ 1478280 w 3086100"/>
              <a:gd name="connsiteY16" fmla="*/ 3187700 h 4185920"/>
              <a:gd name="connsiteX17" fmla="*/ 1600200 w 3086100"/>
              <a:gd name="connsiteY17" fmla="*/ 3050540 h 4185920"/>
              <a:gd name="connsiteX18" fmla="*/ 1684020 w 3086100"/>
              <a:gd name="connsiteY18" fmla="*/ 2814320 h 4185920"/>
              <a:gd name="connsiteX19" fmla="*/ 1844040 w 3086100"/>
              <a:gd name="connsiteY19" fmla="*/ 2684780 h 4185920"/>
              <a:gd name="connsiteX20" fmla="*/ 2156460 w 3086100"/>
              <a:gd name="connsiteY20" fmla="*/ 2555240 h 4185920"/>
              <a:gd name="connsiteX21" fmla="*/ 2202180 w 3086100"/>
              <a:gd name="connsiteY21" fmla="*/ 2463800 h 4185920"/>
              <a:gd name="connsiteX22" fmla="*/ 2377440 w 3086100"/>
              <a:gd name="connsiteY22" fmla="*/ 2235200 h 4185920"/>
              <a:gd name="connsiteX23" fmla="*/ 2446020 w 3086100"/>
              <a:gd name="connsiteY23" fmla="*/ 2204720 h 4185920"/>
              <a:gd name="connsiteX24" fmla="*/ 2567940 w 3086100"/>
              <a:gd name="connsiteY24" fmla="*/ 2159000 h 4185920"/>
              <a:gd name="connsiteX25" fmla="*/ 2682240 w 3086100"/>
              <a:gd name="connsiteY25" fmla="*/ 2006600 h 4185920"/>
              <a:gd name="connsiteX26" fmla="*/ 3063240 w 3086100"/>
              <a:gd name="connsiteY26" fmla="*/ 1899920 h 4185920"/>
              <a:gd name="connsiteX27" fmla="*/ 3086100 w 3086100"/>
              <a:gd name="connsiteY27" fmla="*/ 1770380 h 4185920"/>
              <a:gd name="connsiteX28" fmla="*/ 2783840 w 3086100"/>
              <a:gd name="connsiteY28" fmla="*/ 0 h 4185920"/>
              <a:gd name="connsiteX29" fmla="*/ 2585720 w 3086100"/>
              <a:gd name="connsiteY29" fmla="*/ 123613 h 4185920"/>
              <a:gd name="connsiteX30" fmla="*/ 2404534 w 3086100"/>
              <a:gd name="connsiteY30" fmla="*/ 215900 h 4185920"/>
              <a:gd name="connsiteX31" fmla="*/ 2281767 w 3086100"/>
              <a:gd name="connsiteY31" fmla="*/ 86360 h 4185920"/>
              <a:gd name="connsiteX32" fmla="*/ 2133600 w 3086100"/>
              <a:gd name="connsiteY32" fmla="*/ 147320 h 4185920"/>
              <a:gd name="connsiteX33" fmla="*/ 1600200 w 3086100"/>
              <a:gd name="connsiteY33" fmla="*/ 707813 h 4185920"/>
              <a:gd name="connsiteX34" fmla="*/ 1143846 w 3086100"/>
              <a:gd name="connsiteY34" fmla="*/ 481753 h 4185920"/>
              <a:gd name="connsiteX35" fmla="*/ 830580 w 3086100"/>
              <a:gd name="connsiteY35" fmla="*/ 332740 h 4185920"/>
              <a:gd name="connsiteX36" fmla="*/ 1013460 w 3086100"/>
              <a:gd name="connsiteY36" fmla="*/ 2829560 h 4185920"/>
              <a:gd name="connsiteX37" fmla="*/ 922020 w 3086100"/>
              <a:gd name="connsiteY37" fmla="*/ 2913380 h 4185920"/>
              <a:gd name="connsiteX38" fmla="*/ 784860 w 3086100"/>
              <a:gd name="connsiteY38" fmla="*/ 3172460 h 4185920"/>
              <a:gd name="connsiteX39" fmla="*/ 563880 w 3086100"/>
              <a:gd name="connsiteY39" fmla="*/ 3172460 h 4185920"/>
              <a:gd name="connsiteX40" fmla="*/ 419100 w 3086100"/>
              <a:gd name="connsiteY40" fmla="*/ 3172460 h 4185920"/>
              <a:gd name="connsiteX41" fmla="*/ 213360 w 3086100"/>
              <a:gd name="connsiteY41" fmla="*/ 3309620 h 4185920"/>
              <a:gd name="connsiteX0" fmla="*/ 213360 w 3086100"/>
              <a:gd name="connsiteY0" fmla="*/ 3309620 h 4185920"/>
              <a:gd name="connsiteX1" fmla="*/ 259080 w 3086100"/>
              <a:gd name="connsiteY1" fmla="*/ 3462020 h 4185920"/>
              <a:gd name="connsiteX2" fmla="*/ 335280 w 3086100"/>
              <a:gd name="connsiteY2" fmla="*/ 3622040 h 4185920"/>
              <a:gd name="connsiteX3" fmla="*/ 358140 w 3086100"/>
              <a:gd name="connsiteY3" fmla="*/ 3751580 h 4185920"/>
              <a:gd name="connsiteX4" fmla="*/ 274320 w 3086100"/>
              <a:gd name="connsiteY4" fmla="*/ 3835400 h 4185920"/>
              <a:gd name="connsiteX5" fmla="*/ 152400 w 3086100"/>
              <a:gd name="connsiteY5" fmla="*/ 3728720 h 4185920"/>
              <a:gd name="connsiteX6" fmla="*/ 137160 w 3086100"/>
              <a:gd name="connsiteY6" fmla="*/ 3728720 h 4185920"/>
              <a:gd name="connsiteX7" fmla="*/ 91440 w 3086100"/>
              <a:gd name="connsiteY7" fmla="*/ 3888740 h 4185920"/>
              <a:gd name="connsiteX8" fmla="*/ 0 w 3086100"/>
              <a:gd name="connsiteY8" fmla="*/ 4056380 h 4185920"/>
              <a:gd name="connsiteX9" fmla="*/ 205740 w 3086100"/>
              <a:gd name="connsiteY9" fmla="*/ 4140200 h 4185920"/>
              <a:gd name="connsiteX10" fmla="*/ 655320 w 3086100"/>
              <a:gd name="connsiteY10" fmla="*/ 4185920 h 4185920"/>
              <a:gd name="connsiteX11" fmla="*/ 731520 w 3086100"/>
              <a:gd name="connsiteY11" fmla="*/ 4147820 h 4185920"/>
              <a:gd name="connsiteX12" fmla="*/ 754380 w 3086100"/>
              <a:gd name="connsiteY12" fmla="*/ 3957320 h 4185920"/>
              <a:gd name="connsiteX13" fmla="*/ 1043940 w 3086100"/>
              <a:gd name="connsiteY13" fmla="*/ 3690620 h 4185920"/>
              <a:gd name="connsiteX14" fmla="*/ 1203960 w 3086100"/>
              <a:gd name="connsiteY14" fmla="*/ 3408680 h 4185920"/>
              <a:gd name="connsiteX15" fmla="*/ 1394460 w 3086100"/>
              <a:gd name="connsiteY15" fmla="*/ 3286760 h 4185920"/>
              <a:gd name="connsiteX16" fmla="*/ 1478280 w 3086100"/>
              <a:gd name="connsiteY16" fmla="*/ 3187700 h 4185920"/>
              <a:gd name="connsiteX17" fmla="*/ 1600200 w 3086100"/>
              <a:gd name="connsiteY17" fmla="*/ 3050540 h 4185920"/>
              <a:gd name="connsiteX18" fmla="*/ 1684020 w 3086100"/>
              <a:gd name="connsiteY18" fmla="*/ 2814320 h 4185920"/>
              <a:gd name="connsiteX19" fmla="*/ 1844040 w 3086100"/>
              <a:gd name="connsiteY19" fmla="*/ 2684780 h 4185920"/>
              <a:gd name="connsiteX20" fmla="*/ 2156460 w 3086100"/>
              <a:gd name="connsiteY20" fmla="*/ 2555240 h 4185920"/>
              <a:gd name="connsiteX21" fmla="*/ 2202180 w 3086100"/>
              <a:gd name="connsiteY21" fmla="*/ 2463800 h 4185920"/>
              <a:gd name="connsiteX22" fmla="*/ 2377440 w 3086100"/>
              <a:gd name="connsiteY22" fmla="*/ 2235200 h 4185920"/>
              <a:gd name="connsiteX23" fmla="*/ 2446020 w 3086100"/>
              <a:gd name="connsiteY23" fmla="*/ 2204720 h 4185920"/>
              <a:gd name="connsiteX24" fmla="*/ 2567940 w 3086100"/>
              <a:gd name="connsiteY24" fmla="*/ 2159000 h 4185920"/>
              <a:gd name="connsiteX25" fmla="*/ 2682240 w 3086100"/>
              <a:gd name="connsiteY25" fmla="*/ 2006600 h 4185920"/>
              <a:gd name="connsiteX26" fmla="*/ 3063240 w 3086100"/>
              <a:gd name="connsiteY26" fmla="*/ 1899920 h 4185920"/>
              <a:gd name="connsiteX27" fmla="*/ 3086100 w 3086100"/>
              <a:gd name="connsiteY27" fmla="*/ 1770380 h 4185920"/>
              <a:gd name="connsiteX28" fmla="*/ 2783840 w 3086100"/>
              <a:gd name="connsiteY28" fmla="*/ 0 h 4185920"/>
              <a:gd name="connsiteX29" fmla="*/ 2585720 w 3086100"/>
              <a:gd name="connsiteY29" fmla="*/ 123613 h 4185920"/>
              <a:gd name="connsiteX30" fmla="*/ 2404534 w 3086100"/>
              <a:gd name="connsiteY30" fmla="*/ 215900 h 4185920"/>
              <a:gd name="connsiteX31" fmla="*/ 2281767 w 3086100"/>
              <a:gd name="connsiteY31" fmla="*/ 86360 h 4185920"/>
              <a:gd name="connsiteX32" fmla="*/ 2133600 w 3086100"/>
              <a:gd name="connsiteY32" fmla="*/ 147320 h 4185920"/>
              <a:gd name="connsiteX33" fmla="*/ 1600200 w 3086100"/>
              <a:gd name="connsiteY33" fmla="*/ 707813 h 4185920"/>
              <a:gd name="connsiteX34" fmla="*/ 1143846 w 3086100"/>
              <a:gd name="connsiteY34" fmla="*/ 481753 h 4185920"/>
              <a:gd name="connsiteX35" fmla="*/ 830580 w 3086100"/>
              <a:gd name="connsiteY35" fmla="*/ 332740 h 4185920"/>
              <a:gd name="connsiteX36" fmla="*/ 530860 w 3086100"/>
              <a:gd name="connsiteY36" fmla="*/ 391160 h 4185920"/>
              <a:gd name="connsiteX37" fmla="*/ 922020 w 3086100"/>
              <a:gd name="connsiteY37" fmla="*/ 2913380 h 4185920"/>
              <a:gd name="connsiteX38" fmla="*/ 784860 w 3086100"/>
              <a:gd name="connsiteY38" fmla="*/ 3172460 h 4185920"/>
              <a:gd name="connsiteX39" fmla="*/ 563880 w 3086100"/>
              <a:gd name="connsiteY39" fmla="*/ 3172460 h 4185920"/>
              <a:gd name="connsiteX40" fmla="*/ 419100 w 3086100"/>
              <a:gd name="connsiteY40" fmla="*/ 3172460 h 4185920"/>
              <a:gd name="connsiteX41" fmla="*/ 213360 w 3086100"/>
              <a:gd name="connsiteY41" fmla="*/ 3309620 h 4185920"/>
              <a:gd name="connsiteX0" fmla="*/ 213360 w 3086100"/>
              <a:gd name="connsiteY0" fmla="*/ 3309620 h 4185920"/>
              <a:gd name="connsiteX1" fmla="*/ 259080 w 3086100"/>
              <a:gd name="connsiteY1" fmla="*/ 3462020 h 4185920"/>
              <a:gd name="connsiteX2" fmla="*/ 335280 w 3086100"/>
              <a:gd name="connsiteY2" fmla="*/ 3622040 h 4185920"/>
              <a:gd name="connsiteX3" fmla="*/ 358140 w 3086100"/>
              <a:gd name="connsiteY3" fmla="*/ 3751580 h 4185920"/>
              <a:gd name="connsiteX4" fmla="*/ 274320 w 3086100"/>
              <a:gd name="connsiteY4" fmla="*/ 3835400 h 4185920"/>
              <a:gd name="connsiteX5" fmla="*/ 152400 w 3086100"/>
              <a:gd name="connsiteY5" fmla="*/ 3728720 h 4185920"/>
              <a:gd name="connsiteX6" fmla="*/ 137160 w 3086100"/>
              <a:gd name="connsiteY6" fmla="*/ 3728720 h 4185920"/>
              <a:gd name="connsiteX7" fmla="*/ 91440 w 3086100"/>
              <a:gd name="connsiteY7" fmla="*/ 3888740 h 4185920"/>
              <a:gd name="connsiteX8" fmla="*/ 0 w 3086100"/>
              <a:gd name="connsiteY8" fmla="*/ 4056380 h 4185920"/>
              <a:gd name="connsiteX9" fmla="*/ 205740 w 3086100"/>
              <a:gd name="connsiteY9" fmla="*/ 4140200 h 4185920"/>
              <a:gd name="connsiteX10" fmla="*/ 655320 w 3086100"/>
              <a:gd name="connsiteY10" fmla="*/ 4185920 h 4185920"/>
              <a:gd name="connsiteX11" fmla="*/ 731520 w 3086100"/>
              <a:gd name="connsiteY11" fmla="*/ 4147820 h 4185920"/>
              <a:gd name="connsiteX12" fmla="*/ 754380 w 3086100"/>
              <a:gd name="connsiteY12" fmla="*/ 3957320 h 4185920"/>
              <a:gd name="connsiteX13" fmla="*/ 1043940 w 3086100"/>
              <a:gd name="connsiteY13" fmla="*/ 3690620 h 4185920"/>
              <a:gd name="connsiteX14" fmla="*/ 1203960 w 3086100"/>
              <a:gd name="connsiteY14" fmla="*/ 3408680 h 4185920"/>
              <a:gd name="connsiteX15" fmla="*/ 1394460 w 3086100"/>
              <a:gd name="connsiteY15" fmla="*/ 3286760 h 4185920"/>
              <a:gd name="connsiteX16" fmla="*/ 1478280 w 3086100"/>
              <a:gd name="connsiteY16" fmla="*/ 3187700 h 4185920"/>
              <a:gd name="connsiteX17" fmla="*/ 1600200 w 3086100"/>
              <a:gd name="connsiteY17" fmla="*/ 3050540 h 4185920"/>
              <a:gd name="connsiteX18" fmla="*/ 1684020 w 3086100"/>
              <a:gd name="connsiteY18" fmla="*/ 2814320 h 4185920"/>
              <a:gd name="connsiteX19" fmla="*/ 1844040 w 3086100"/>
              <a:gd name="connsiteY19" fmla="*/ 2684780 h 4185920"/>
              <a:gd name="connsiteX20" fmla="*/ 2156460 w 3086100"/>
              <a:gd name="connsiteY20" fmla="*/ 2555240 h 4185920"/>
              <a:gd name="connsiteX21" fmla="*/ 2202180 w 3086100"/>
              <a:gd name="connsiteY21" fmla="*/ 2463800 h 4185920"/>
              <a:gd name="connsiteX22" fmla="*/ 2377440 w 3086100"/>
              <a:gd name="connsiteY22" fmla="*/ 2235200 h 4185920"/>
              <a:gd name="connsiteX23" fmla="*/ 2446020 w 3086100"/>
              <a:gd name="connsiteY23" fmla="*/ 2204720 h 4185920"/>
              <a:gd name="connsiteX24" fmla="*/ 2567940 w 3086100"/>
              <a:gd name="connsiteY24" fmla="*/ 2159000 h 4185920"/>
              <a:gd name="connsiteX25" fmla="*/ 2682240 w 3086100"/>
              <a:gd name="connsiteY25" fmla="*/ 2006600 h 4185920"/>
              <a:gd name="connsiteX26" fmla="*/ 3063240 w 3086100"/>
              <a:gd name="connsiteY26" fmla="*/ 1899920 h 4185920"/>
              <a:gd name="connsiteX27" fmla="*/ 3086100 w 3086100"/>
              <a:gd name="connsiteY27" fmla="*/ 1770380 h 4185920"/>
              <a:gd name="connsiteX28" fmla="*/ 2783840 w 3086100"/>
              <a:gd name="connsiteY28" fmla="*/ 0 h 4185920"/>
              <a:gd name="connsiteX29" fmla="*/ 2585720 w 3086100"/>
              <a:gd name="connsiteY29" fmla="*/ 123613 h 4185920"/>
              <a:gd name="connsiteX30" fmla="*/ 2404534 w 3086100"/>
              <a:gd name="connsiteY30" fmla="*/ 215900 h 4185920"/>
              <a:gd name="connsiteX31" fmla="*/ 2281767 w 3086100"/>
              <a:gd name="connsiteY31" fmla="*/ 86360 h 4185920"/>
              <a:gd name="connsiteX32" fmla="*/ 2133600 w 3086100"/>
              <a:gd name="connsiteY32" fmla="*/ 147320 h 4185920"/>
              <a:gd name="connsiteX33" fmla="*/ 1600200 w 3086100"/>
              <a:gd name="connsiteY33" fmla="*/ 707813 h 4185920"/>
              <a:gd name="connsiteX34" fmla="*/ 1143846 w 3086100"/>
              <a:gd name="connsiteY34" fmla="*/ 481753 h 4185920"/>
              <a:gd name="connsiteX35" fmla="*/ 830580 w 3086100"/>
              <a:gd name="connsiteY35" fmla="*/ 332740 h 4185920"/>
              <a:gd name="connsiteX36" fmla="*/ 530860 w 3086100"/>
              <a:gd name="connsiteY36" fmla="*/ 391160 h 4185920"/>
              <a:gd name="connsiteX37" fmla="*/ 193886 w 3086100"/>
              <a:gd name="connsiteY37" fmla="*/ 9314 h 4185920"/>
              <a:gd name="connsiteX38" fmla="*/ 784860 w 3086100"/>
              <a:gd name="connsiteY38" fmla="*/ 3172460 h 4185920"/>
              <a:gd name="connsiteX39" fmla="*/ 563880 w 3086100"/>
              <a:gd name="connsiteY39" fmla="*/ 3172460 h 4185920"/>
              <a:gd name="connsiteX40" fmla="*/ 419100 w 3086100"/>
              <a:gd name="connsiteY40" fmla="*/ 3172460 h 4185920"/>
              <a:gd name="connsiteX41" fmla="*/ 213360 w 3086100"/>
              <a:gd name="connsiteY41" fmla="*/ 3309620 h 4185920"/>
              <a:gd name="connsiteX0" fmla="*/ 596900 w 3469640"/>
              <a:gd name="connsiteY0" fmla="*/ 3309620 h 4185920"/>
              <a:gd name="connsiteX1" fmla="*/ 642620 w 3469640"/>
              <a:gd name="connsiteY1" fmla="*/ 3462020 h 4185920"/>
              <a:gd name="connsiteX2" fmla="*/ 718820 w 3469640"/>
              <a:gd name="connsiteY2" fmla="*/ 3622040 h 4185920"/>
              <a:gd name="connsiteX3" fmla="*/ 741680 w 3469640"/>
              <a:gd name="connsiteY3" fmla="*/ 3751580 h 4185920"/>
              <a:gd name="connsiteX4" fmla="*/ 657860 w 3469640"/>
              <a:gd name="connsiteY4" fmla="*/ 3835400 h 4185920"/>
              <a:gd name="connsiteX5" fmla="*/ 535940 w 3469640"/>
              <a:gd name="connsiteY5" fmla="*/ 3728720 h 4185920"/>
              <a:gd name="connsiteX6" fmla="*/ 520700 w 3469640"/>
              <a:gd name="connsiteY6" fmla="*/ 3728720 h 4185920"/>
              <a:gd name="connsiteX7" fmla="*/ 474980 w 3469640"/>
              <a:gd name="connsiteY7" fmla="*/ 3888740 h 4185920"/>
              <a:gd name="connsiteX8" fmla="*/ 383540 w 3469640"/>
              <a:gd name="connsiteY8" fmla="*/ 4056380 h 4185920"/>
              <a:gd name="connsiteX9" fmla="*/ 589280 w 3469640"/>
              <a:gd name="connsiteY9" fmla="*/ 4140200 h 4185920"/>
              <a:gd name="connsiteX10" fmla="*/ 1038860 w 3469640"/>
              <a:gd name="connsiteY10" fmla="*/ 4185920 h 4185920"/>
              <a:gd name="connsiteX11" fmla="*/ 1115060 w 3469640"/>
              <a:gd name="connsiteY11" fmla="*/ 4147820 h 4185920"/>
              <a:gd name="connsiteX12" fmla="*/ 1137920 w 3469640"/>
              <a:gd name="connsiteY12" fmla="*/ 3957320 h 4185920"/>
              <a:gd name="connsiteX13" fmla="*/ 1427480 w 3469640"/>
              <a:gd name="connsiteY13" fmla="*/ 3690620 h 4185920"/>
              <a:gd name="connsiteX14" fmla="*/ 1587500 w 3469640"/>
              <a:gd name="connsiteY14" fmla="*/ 3408680 h 4185920"/>
              <a:gd name="connsiteX15" fmla="*/ 1778000 w 3469640"/>
              <a:gd name="connsiteY15" fmla="*/ 3286760 h 4185920"/>
              <a:gd name="connsiteX16" fmla="*/ 1861820 w 3469640"/>
              <a:gd name="connsiteY16" fmla="*/ 3187700 h 4185920"/>
              <a:gd name="connsiteX17" fmla="*/ 1983740 w 3469640"/>
              <a:gd name="connsiteY17" fmla="*/ 3050540 h 4185920"/>
              <a:gd name="connsiteX18" fmla="*/ 2067560 w 3469640"/>
              <a:gd name="connsiteY18" fmla="*/ 2814320 h 4185920"/>
              <a:gd name="connsiteX19" fmla="*/ 2227580 w 3469640"/>
              <a:gd name="connsiteY19" fmla="*/ 2684780 h 4185920"/>
              <a:gd name="connsiteX20" fmla="*/ 2540000 w 3469640"/>
              <a:gd name="connsiteY20" fmla="*/ 2555240 h 4185920"/>
              <a:gd name="connsiteX21" fmla="*/ 2585720 w 3469640"/>
              <a:gd name="connsiteY21" fmla="*/ 2463800 h 4185920"/>
              <a:gd name="connsiteX22" fmla="*/ 2760980 w 3469640"/>
              <a:gd name="connsiteY22" fmla="*/ 2235200 h 4185920"/>
              <a:gd name="connsiteX23" fmla="*/ 2829560 w 3469640"/>
              <a:gd name="connsiteY23" fmla="*/ 2204720 h 4185920"/>
              <a:gd name="connsiteX24" fmla="*/ 2951480 w 3469640"/>
              <a:gd name="connsiteY24" fmla="*/ 2159000 h 4185920"/>
              <a:gd name="connsiteX25" fmla="*/ 3065780 w 3469640"/>
              <a:gd name="connsiteY25" fmla="*/ 2006600 h 4185920"/>
              <a:gd name="connsiteX26" fmla="*/ 3446780 w 3469640"/>
              <a:gd name="connsiteY26" fmla="*/ 1899920 h 4185920"/>
              <a:gd name="connsiteX27" fmla="*/ 3469640 w 3469640"/>
              <a:gd name="connsiteY27" fmla="*/ 1770380 h 4185920"/>
              <a:gd name="connsiteX28" fmla="*/ 3167380 w 3469640"/>
              <a:gd name="connsiteY28" fmla="*/ 0 h 4185920"/>
              <a:gd name="connsiteX29" fmla="*/ 2969260 w 3469640"/>
              <a:gd name="connsiteY29" fmla="*/ 123613 h 4185920"/>
              <a:gd name="connsiteX30" fmla="*/ 2788074 w 3469640"/>
              <a:gd name="connsiteY30" fmla="*/ 215900 h 4185920"/>
              <a:gd name="connsiteX31" fmla="*/ 2665307 w 3469640"/>
              <a:gd name="connsiteY31" fmla="*/ 86360 h 4185920"/>
              <a:gd name="connsiteX32" fmla="*/ 2517140 w 3469640"/>
              <a:gd name="connsiteY32" fmla="*/ 147320 h 4185920"/>
              <a:gd name="connsiteX33" fmla="*/ 1983740 w 3469640"/>
              <a:gd name="connsiteY33" fmla="*/ 707813 h 4185920"/>
              <a:gd name="connsiteX34" fmla="*/ 1527386 w 3469640"/>
              <a:gd name="connsiteY34" fmla="*/ 481753 h 4185920"/>
              <a:gd name="connsiteX35" fmla="*/ 1214120 w 3469640"/>
              <a:gd name="connsiteY35" fmla="*/ 332740 h 4185920"/>
              <a:gd name="connsiteX36" fmla="*/ 914400 w 3469640"/>
              <a:gd name="connsiteY36" fmla="*/ 391160 h 4185920"/>
              <a:gd name="connsiteX37" fmla="*/ 577426 w 3469640"/>
              <a:gd name="connsiteY37" fmla="*/ 9314 h 4185920"/>
              <a:gd name="connsiteX38" fmla="*/ 0 w 3469640"/>
              <a:gd name="connsiteY38" fmla="*/ 107526 h 4185920"/>
              <a:gd name="connsiteX39" fmla="*/ 947420 w 3469640"/>
              <a:gd name="connsiteY39" fmla="*/ 3172460 h 4185920"/>
              <a:gd name="connsiteX40" fmla="*/ 802640 w 3469640"/>
              <a:gd name="connsiteY40" fmla="*/ 3172460 h 4185920"/>
              <a:gd name="connsiteX41" fmla="*/ 596900 w 3469640"/>
              <a:gd name="connsiteY41" fmla="*/ 3309620 h 4185920"/>
              <a:gd name="connsiteX0" fmla="*/ 767080 w 3639820"/>
              <a:gd name="connsiteY0" fmla="*/ 3309620 h 4185920"/>
              <a:gd name="connsiteX1" fmla="*/ 812800 w 3639820"/>
              <a:gd name="connsiteY1" fmla="*/ 3462020 h 4185920"/>
              <a:gd name="connsiteX2" fmla="*/ 889000 w 3639820"/>
              <a:gd name="connsiteY2" fmla="*/ 3622040 h 4185920"/>
              <a:gd name="connsiteX3" fmla="*/ 911860 w 3639820"/>
              <a:gd name="connsiteY3" fmla="*/ 3751580 h 4185920"/>
              <a:gd name="connsiteX4" fmla="*/ 828040 w 3639820"/>
              <a:gd name="connsiteY4" fmla="*/ 3835400 h 4185920"/>
              <a:gd name="connsiteX5" fmla="*/ 706120 w 3639820"/>
              <a:gd name="connsiteY5" fmla="*/ 3728720 h 4185920"/>
              <a:gd name="connsiteX6" fmla="*/ 690880 w 3639820"/>
              <a:gd name="connsiteY6" fmla="*/ 3728720 h 4185920"/>
              <a:gd name="connsiteX7" fmla="*/ 645160 w 3639820"/>
              <a:gd name="connsiteY7" fmla="*/ 3888740 h 4185920"/>
              <a:gd name="connsiteX8" fmla="*/ 553720 w 3639820"/>
              <a:gd name="connsiteY8" fmla="*/ 4056380 h 4185920"/>
              <a:gd name="connsiteX9" fmla="*/ 759460 w 3639820"/>
              <a:gd name="connsiteY9" fmla="*/ 4140200 h 4185920"/>
              <a:gd name="connsiteX10" fmla="*/ 1209040 w 3639820"/>
              <a:gd name="connsiteY10" fmla="*/ 4185920 h 4185920"/>
              <a:gd name="connsiteX11" fmla="*/ 1285240 w 3639820"/>
              <a:gd name="connsiteY11" fmla="*/ 4147820 h 4185920"/>
              <a:gd name="connsiteX12" fmla="*/ 1308100 w 3639820"/>
              <a:gd name="connsiteY12" fmla="*/ 3957320 h 4185920"/>
              <a:gd name="connsiteX13" fmla="*/ 1597660 w 3639820"/>
              <a:gd name="connsiteY13" fmla="*/ 3690620 h 4185920"/>
              <a:gd name="connsiteX14" fmla="*/ 1757680 w 3639820"/>
              <a:gd name="connsiteY14" fmla="*/ 3408680 h 4185920"/>
              <a:gd name="connsiteX15" fmla="*/ 1948180 w 3639820"/>
              <a:gd name="connsiteY15" fmla="*/ 3286760 h 4185920"/>
              <a:gd name="connsiteX16" fmla="*/ 2032000 w 3639820"/>
              <a:gd name="connsiteY16" fmla="*/ 3187700 h 4185920"/>
              <a:gd name="connsiteX17" fmla="*/ 2153920 w 3639820"/>
              <a:gd name="connsiteY17" fmla="*/ 3050540 h 4185920"/>
              <a:gd name="connsiteX18" fmla="*/ 2237740 w 3639820"/>
              <a:gd name="connsiteY18" fmla="*/ 2814320 h 4185920"/>
              <a:gd name="connsiteX19" fmla="*/ 2397760 w 3639820"/>
              <a:gd name="connsiteY19" fmla="*/ 2684780 h 4185920"/>
              <a:gd name="connsiteX20" fmla="*/ 2710180 w 3639820"/>
              <a:gd name="connsiteY20" fmla="*/ 2555240 h 4185920"/>
              <a:gd name="connsiteX21" fmla="*/ 2755900 w 3639820"/>
              <a:gd name="connsiteY21" fmla="*/ 2463800 h 4185920"/>
              <a:gd name="connsiteX22" fmla="*/ 2931160 w 3639820"/>
              <a:gd name="connsiteY22" fmla="*/ 2235200 h 4185920"/>
              <a:gd name="connsiteX23" fmla="*/ 2999740 w 3639820"/>
              <a:gd name="connsiteY23" fmla="*/ 2204720 h 4185920"/>
              <a:gd name="connsiteX24" fmla="*/ 3121660 w 3639820"/>
              <a:gd name="connsiteY24" fmla="*/ 2159000 h 4185920"/>
              <a:gd name="connsiteX25" fmla="*/ 3235960 w 3639820"/>
              <a:gd name="connsiteY25" fmla="*/ 2006600 h 4185920"/>
              <a:gd name="connsiteX26" fmla="*/ 3616960 w 3639820"/>
              <a:gd name="connsiteY26" fmla="*/ 1899920 h 4185920"/>
              <a:gd name="connsiteX27" fmla="*/ 3639820 w 3639820"/>
              <a:gd name="connsiteY27" fmla="*/ 1770380 h 4185920"/>
              <a:gd name="connsiteX28" fmla="*/ 3337560 w 3639820"/>
              <a:gd name="connsiteY28" fmla="*/ 0 h 4185920"/>
              <a:gd name="connsiteX29" fmla="*/ 3139440 w 3639820"/>
              <a:gd name="connsiteY29" fmla="*/ 123613 h 4185920"/>
              <a:gd name="connsiteX30" fmla="*/ 2958254 w 3639820"/>
              <a:gd name="connsiteY30" fmla="*/ 215900 h 4185920"/>
              <a:gd name="connsiteX31" fmla="*/ 2835487 w 3639820"/>
              <a:gd name="connsiteY31" fmla="*/ 86360 h 4185920"/>
              <a:gd name="connsiteX32" fmla="*/ 2687320 w 3639820"/>
              <a:gd name="connsiteY32" fmla="*/ 147320 h 4185920"/>
              <a:gd name="connsiteX33" fmla="*/ 2153920 w 3639820"/>
              <a:gd name="connsiteY33" fmla="*/ 707813 h 4185920"/>
              <a:gd name="connsiteX34" fmla="*/ 1697566 w 3639820"/>
              <a:gd name="connsiteY34" fmla="*/ 481753 h 4185920"/>
              <a:gd name="connsiteX35" fmla="*/ 1384300 w 3639820"/>
              <a:gd name="connsiteY35" fmla="*/ 332740 h 4185920"/>
              <a:gd name="connsiteX36" fmla="*/ 1084580 w 3639820"/>
              <a:gd name="connsiteY36" fmla="*/ 391160 h 4185920"/>
              <a:gd name="connsiteX37" fmla="*/ 747606 w 3639820"/>
              <a:gd name="connsiteY37" fmla="*/ 9314 h 4185920"/>
              <a:gd name="connsiteX38" fmla="*/ 170180 w 3639820"/>
              <a:gd name="connsiteY38" fmla="*/ 107526 h 4185920"/>
              <a:gd name="connsiteX39" fmla="*/ 0 w 3639820"/>
              <a:gd name="connsiteY39" fmla="*/ 132926 h 4185920"/>
              <a:gd name="connsiteX40" fmla="*/ 972820 w 3639820"/>
              <a:gd name="connsiteY40" fmla="*/ 3172460 h 4185920"/>
              <a:gd name="connsiteX41" fmla="*/ 767080 w 3639820"/>
              <a:gd name="connsiteY41" fmla="*/ 3309620 h 4185920"/>
              <a:gd name="connsiteX0" fmla="*/ 886460 w 3759200"/>
              <a:gd name="connsiteY0" fmla="*/ 3354493 h 4230793"/>
              <a:gd name="connsiteX1" fmla="*/ 932180 w 3759200"/>
              <a:gd name="connsiteY1" fmla="*/ 3506893 h 4230793"/>
              <a:gd name="connsiteX2" fmla="*/ 1008380 w 3759200"/>
              <a:gd name="connsiteY2" fmla="*/ 3666913 h 4230793"/>
              <a:gd name="connsiteX3" fmla="*/ 1031240 w 3759200"/>
              <a:gd name="connsiteY3" fmla="*/ 3796453 h 4230793"/>
              <a:gd name="connsiteX4" fmla="*/ 947420 w 3759200"/>
              <a:gd name="connsiteY4" fmla="*/ 3880273 h 4230793"/>
              <a:gd name="connsiteX5" fmla="*/ 825500 w 3759200"/>
              <a:gd name="connsiteY5" fmla="*/ 3773593 h 4230793"/>
              <a:gd name="connsiteX6" fmla="*/ 810260 w 3759200"/>
              <a:gd name="connsiteY6" fmla="*/ 3773593 h 4230793"/>
              <a:gd name="connsiteX7" fmla="*/ 764540 w 3759200"/>
              <a:gd name="connsiteY7" fmla="*/ 3933613 h 4230793"/>
              <a:gd name="connsiteX8" fmla="*/ 673100 w 3759200"/>
              <a:gd name="connsiteY8" fmla="*/ 4101253 h 4230793"/>
              <a:gd name="connsiteX9" fmla="*/ 878840 w 3759200"/>
              <a:gd name="connsiteY9" fmla="*/ 4185073 h 4230793"/>
              <a:gd name="connsiteX10" fmla="*/ 1328420 w 3759200"/>
              <a:gd name="connsiteY10" fmla="*/ 4230793 h 4230793"/>
              <a:gd name="connsiteX11" fmla="*/ 1404620 w 3759200"/>
              <a:gd name="connsiteY11" fmla="*/ 4192693 h 4230793"/>
              <a:gd name="connsiteX12" fmla="*/ 1427480 w 3759200"/>
              <a:gd name="connsiteY12" fmla="*/ 4002193 h 4230793"/>
              <a:gd name="connsiteX13" fmla="*/ 1717040 w 3759200"/>
              <a:gd name="connsiteY13" fmla="*/ 3735493 h 4230793"/>
              <a:gd name="connsiteX14" fmla="*/ 1877060 w 3759200"/>
              <a:gd name="connsiteY14" fmla="*/ 3453553 h 4230793"/>
              <a:gd name="connsiteX15" fmla="*/ 2067560 w 3759200"/>
              <a:gd name="connsiteY15" fmla="*/ 3331633 h 4230793"/>
              <a:gd name="connsiteX16" fmla="*/ 2151380 w 3759200"/>
              <a:gd name="connsiteY16" fmla="*/ 3232573 h 4230793"/>
              <a:gd name="connsiteX17" fmla="*/ 2273300 w 3759200"/>
              <a:gd name="connsiteY17" fmla="*/ 3095413 h 4230793"/>
              <a:gd name="connsiteX18" fmla="*/ 2357120 w 3759200"/>
              <a:gd name="connsiteY18" fmla="*/ 2859193 h 4230793"/>
              <a:gd name="connsiteX19" fmla="*/ 2517140 w 3759200"/>
              <a:gd name="connsiteY19" fmla="*/ 2729653 h 4230793"/>
              <a:gd name="connsiteX20" fmla="*/ 2829560 w 3759200"/>
              <a:gd name="connsiteY20" fmla="*/ 2600113 h 4230793"/>
              <a:gd name="connsiteX21" fmla="*/ 2875280 w 3759200"/>
              <a:gd name="connsiteY21" fmla="*/ 2508673 h 4230793"/>
              <a:gd name="connsiteX22" fmla="*/ 3050540 w 3759200"/>
              <a:gd name="connsiteY22" fmla="*/ 2280073 h 4230793"/>
              <a:gd name="connsiteX23" fmla="*/ 3119120 w 3759200"/>
              <a:gd name="connsiteY23" fmla="*/ 2249593 h 4230793"/>
              <a:gd name="connsiteX24" fmla="*/ 3241040 w 3759200"/>
              <a:gd name="connsiteY24" fmla="*/ 2203873 h 4230793"/>
              <a:gd name="connsiteX25" fmla="*/ 3355340 w 3759200"/>
              <a:gd name="connsiteY25" fmla="*/ 2051473 h 4230793"/>
              <a:gd name="connsiteX26" fmla="*/ 3736340 w 3759200"/>
              <a:gd name="connsiteY26" fmla="*/ 1944793 h 4230793"/>
              <a:gd name="connsiteX27" fmla="*/ 3759200 w 3759200"/>
              <a:gd name="connsiteY27" fmla="*/ 1815253 h 4230793"/>
              <a:gd name="connsiteX28" fmla="*/ 3456940 w 3759200"/>
              <a:gd name="connsiteY28" fmla="*/ 44873 h 4230793"/>
              <a:gd name="connsiteX29" fmla="*/ 3258820 w 3759200"/>
              <a:gd name="connsiteY29" fmla="*/ 168486 h 4230793"/>
              <a:gd name="connsiteX30" fmla="*/ 3077634 w 3759200"/>
              <a:gd name="connsiteY30" fmla="*/ 260773 h 4230793"/>
              <a:gd name="connsiteX31" fmla="*/ 2954867 w 3759200"/>
              <a:gd name="connsiteY31" fmla="*/ 131233 h 4230793"/>
              <a:gd name="connsiteX32" fmla="*/ 2806700 w 3759200"/>
              <a:gd name="connsiteY32" fmla="*/ 192193 h 4230793"/>
              <a:gd name="connsiteX33" fmla="*/ 2273300 w 3759200"/>
              <a:gd name="connsiteY33" fmla="*/ 752686 h 4230793"/>
              <a:gd name="connsiteX34" fmla="*/ 1816946 w 3759200"/>
              <a:gd name="connsiteY34" fmla="*/ 526626 h 4230793"/>
              <a:gd name="connsiteX35" fmla="*/ 1503680 w 3759200"/>
              <a:gd name="connsiteY35" fmla="*/ 377613 h 4230793"/>
              <a:gd name="connsiteX36" fmla="*/ 1203960 w 3759200"/>
              <a:gd name="connsiteY36" fmla="*/ 436033 h 4230793"/>
              <a:gd name="connsiteX37" fmla="*/ 866986 w 3759200"/>
              <a:gd name="connsiteY37" fmla="*/ 54187 h 4230793"/>
              <a:gd name="connsiteX38" fmla="*/ 289560 w 3759200"/>
              <a:gd name="connsiteY38" fmla="*/ 152399 h 4230793"/>
              <a:gd name="connsiteX39" fmla="*/ 119380 w 3759200"/>
              <a:gd name="connsiteY39" fmla="*/ 177799 h 4230793"/>
              <a:gd name="connsiteX40" fmla="*/ 0 w 3759200"/>
              <a:gd name="connsiteY40" fmla="*/ 0 h 4230793"/>
              <a:gd name="connsiteX41" fmla="*/ 886460 w 3759200"/>
              <a:gd name="connsiteY41" fmla="*/ 3354493 h 4230793"/>
              <a:gd name="connsiteX0" fmla="*/ 0 w 4075007"/>
              <a:gd name="connsiteY0" fmla="*/ 18627 h 4230793"/>
              <a:gd name="connsiteX1" fmla="*/ 1247987 w 4075007"/>
              <a:gd name="connsiteY1" fmla="*/ 3506893 h 4230793"/>
              <a:gd name="connsiteX2" fmla="*/ 1324187 w 4075007"/>
              <a:gd name="connsiteY2" fmla="*/ 3666913 h 4230793"/>
              <a:gd name="connsiteX3" fmla="*/ 1347047 w 4075007"/>
              <a:gd name="connsiteY3" fmla="*/ 3796453 h 4230793"/>
              <a:gd name="connsiteX4" fmla="*/ 1263227 w 4075007"/>
              <a:gd name="connsiteY4" fmla="*/ 3880273 h 4230793"/>
              <a:gd name="connsiteX5" fmla="*/ 1141307 w 4075007"/>
              <a:gd name="connsiteY5" fmla="*/ 3773593 h 4230793"/>
              <a:gd name="connsiteX6" fmla="*/ 1126067 w 4075007"/>
              <a:gd name="connsiteY6" fmla="*/ 3773593 h 4230793"/>
              <a:gd name="connsiteX7" fmla="*/ 1080347 w 4075007"/>
              <a:gd name="connsiteY7" fmla="*/ 3933613 h 4230793"/>
              <a:gd name="connsiteX8" fmla="*/ 988907 w 4075007"/>
              <a:gd name="connsiteY8" fmla="*/ 4101253 h 4230793"/>
              <a:gd name="connsiteX9" fmla="*/ 1194647 w 4075007"/>
              <a:gd name="connsiteY9" fmla="*/ 4185073 h 4230793"/>
              <a:gd name="connsiteX10" fmla="*/ 1644227 w 4075007"/>
              <a:gd name="connsiteY10" fmla="*/ 4230793 h 4230793"/>
              <a:gd name="connsiteX11" fmla="*/ 1720427 w 4075007"/>
              <a:gd name="connsiteY11" fmla="*/ 4192693 h 4230793"/>
              <a:gd name="connsiteX12" fmla="*/ 1743287 w 4075007"/>
              <a:gd name="connsiteY12" fmla="*/ 4002193 h 4230793"/>
              <a:gd name="connsiteX13" fmla="*/ 2032847 w 4075007"/>
              <a:gd name="connsiteY13" fmla="*/ 3735493 h 4230793"/>
              <a:gd name="connsiteX14" fmla="*/ 2192867 w 4075007"/>
              <a:gd name="connsiteY14" fmla="*/ 3453553 h 4230793"/>
              <a:gd name="connsiteX15" fmla="*/ 2383367 w 4075007"/>
              <a:gd name="connsiteY15" fmla="*/ 3331633 h 4230793"/>
              <a:gd name="connsiteX16" fmla="*/ 2467187 w 4075007"/>
              <a:gd name="connsiteY16" fmla="*/ 3232573 h 4230793"/>
              <a:gd name="connsiteX17" fmla="*/ 2589107 w 4075007"/>
              <a:gd name="connsiteY17" fmla="*/ 3095413 h 4230793"/>
              <a:gd name="connsiteX18" fmla="*/ 2672927 w 4075007"/>
              <a:gd name="connsiteY18" fmla="*/ 2859193 h 4230793"/>
              <a:gd name="connsiteX19" fmla="*/ 2832947 w 4075007"/>
              <a:gd name="connsiteY19" fmla="*/ 2729653 h 4230793"/>
              <a:gd name="connsiteX20" fmla="*/ 3145367 w 4075007"/>
              <a:gd name="connsiteY20" fmla="*/ 2600113 h 4230793"/>
              <a:gd name="connsiteX21" fmla="*/ 3191087 w 4075007"/>
              <a:gd name="connsiteY21" fmla="*/ 2508673 h 4230793"/>
              <a:gd name="connsiteX22" fmla="*/ 3366347 w 4075007"/>
              <a:gd name="connsiteY22" fmla="*/ 2280073 h 4230793"/>
              <a:gd name="connsiteX23" fmla="*/ 3434927 w 4075007"/>
              <a:gd name="connsiteY23" fmla="*/ 2249593 h 4230793"/>
              <a:gd name="connsiteX24" fmla="*/ 3556847 w 4075007"/>
              <a:gd name="connsiteY24" fmla="*/ 2203873 h 4230793"/>
              <a:gd name="connsiteX25" fmla="*/ 3671147 w 4075007"/>
              <a:gd name="connsiteY25" fmla="*/ 2051473 h 4230793"/>
              <a:gd name="connsiteX26" fmla="*/ 4052147 w 4075007"/>
              <a:gd name="connsiteY26" fmla="*/ 1944793 h 4230793"/>
              <a:gd name="connsiteX27" fmla="*/ 4075007 w 4075007"/>
              <a:gd name="connsiteY27" fmla="*/ 1815253 h 4230793"/>
              <a:gd name="connsiteX28" fmla="*/ 3772747 w 4075007"/>
              <a:gd name="connsiteY28" fmla="*/ 44873 h 4230793"/>
              <a:gd name="connsiteX29" fmla="*/ 3574627 w 4075007"/>
              <a:gd name="connsiteY29" fmla="*/ 168486 h 4230793"/>
              <a:gd name="connsiteX30" fmla="*/ 3393441 w 4075007"/>
              <a:gd name="connsiteY30" fmla="*/ 260773 h 4230793"/>
              <a:gd name="connsiteX31" fmla="*/ 3270674 w 4075007"/>
              <a:gd name="connsiteY31" fmla="*/ 131233 h 4230793"/>
              <a:gd name="connsiteX32" fmla="*/ 3122507 w 4075007"/>
              <a:gd name="connsiteY32" fmla="*/ 192193 h 4230793"/>
              <a:gd name="connsiteX33" fmla="*/ 2589107 w 4075007"/>
              <a:gd name="connsiteY33" fmla="*/ 752686 h 4230793"/>
              <a:gd name="connsiteX34" fmla="*/ 2132753 w 4075007"/>
              <a:gd name="connsiteY34" fmla="*/ 526626 h 4230793"/>
              <a:gd name="connsiteX35" fmla="*/ 1819487 w 4075007"/>
              <a:gd name="connsiteY35" fmla="*/ 377613 h 4230793"/>
              <a:gd name="connsiteX36" fmla="*/ 1519767 w 4075007"/>
              <a:gd name="connsiteY36" fmla="*/ 436033 h 4230793"/>
              <a:gd name="connsiteX37" fmla="*/ 1182793 w 4075007"/>
              <a:gd name="connsiteY37" fmla="*/ 54187 h 4230793"/>
              <a:gd name="connsiteX38" fmla="*/ 605367 w 4075007"/>
              <a:gd name="connsiteY38" fmla="*/ 152399 h 4230793"/>
              <a:gd name="connsiteX39" fmla="*/ 435187 w 4075007"/>
              <a:gd name="connsiteY39" fmla="*/ 177799 h 4230793"/>
              <a:gd name="connsiteX40" fmla="*/ 315807 w 4075007"/>
              <a:gd name="connsiteY40" fmla="*/ 0 h 4230793"/>
              <a:gd name="connsiteX41" fmla="*/ 0 w 4075007"/>
              <a:gd name="connsiteY41" fmla="*/ 18627 h 4230793"/>
              <a:gd name="connsiteX0" fmla="*/ 242146 w 4317153"/>
              <a:gd name="connsiteY0" fmla="*/ 59267 h 4271433"/>
              <a:gd name="connsiteX1" fmla="*/ 0 w 4317153"/>
              <a:gd name="connsiteY1" fmla="*/ 0 h 4271433"/>
              <a:gd name="connsiteX2" fmla="*/ 1566333 w 4317153"/>
              <a:gd name="connsiteY2" fmla="*/ 3707553 h 4271433"/>
              <a:gd name="connsiteX3" fmla="*/ 1589193 w 4317153"/>
              <a:gd name="connsiteY3" fmla="*/ 3837093 h 4271433"/>
              <a:gd name="connsiteX4" fmla="*/ 1505373 w 4317153"/>
              <a:gd name="connsiteY4" fmla="*/ 3920913 h 4271433"/>
              <a:gd name="connsiteX5" fmla="*/ 1383453 w 4317153"/>
              <a:gd name="connsiteY5" fmla="*/ 3814233 h 4271433"/>
              <a:gd name="connsiteX6" fmla="*/ 1368213 w 4317153"/>
              <a:gd name="connsiteY6" fmla="*/ 3814233 h 4271433"/>
              <a:gd name="connsiteX7" fmla="*/ 1322493 w 4317153"/>
              <a:gd name="connsiteY7" fmla="*/ 3974253 h 4271433"/>
              <a:gd name="connsiteX8" fmla="*/ 1231053 w 4317153"/>
              <a:gd name="connsiteY8" fmla="*/ 4141893 h 4271433"/>
              <a:gd name="connsiteX9" fmla="*/ 1436793 w 4317153"/>
              <a:gd name="connsiteY9" fmla="*/ 4225713 h 4271433"/>
              <a:gd name="connsiteX10" fmla="*/ 1886373 w 4317153"/>
              <a:gd name="connsiteY10" fmla="*/ 4271433 h 4271433"/>
              <a:gd name="connsiteX11" fmla="*/ 1962573 w 4317153"/>
              <a:gd name="connsiteY11" fmla="*/ 4233333 h 4271433"/>
              <a:gd name="connsiteX12" fmla="*/ 1985433 w 4317153"/>
              <a:gd name="connsiteY12" fmla="*/ 4042833 h 4271433"/>
              <a:gd name="connsiteX13" fmla="*/ 2274993 w 4317153"/>
              <a:gd name="connsiteY13" fmla="*/ 3776133 h 4271433"/>
              <a:gd name="connsiteX14" fmla="*/ 2435013 w 4317153"/>
              <a:gd name="connsiteY14" fmla="*/ 3494193 h 4271433"/>
              <a:gd name="connsiteX15" fmla="*/ 2625513 w 4317153"/>
              <a:gd name="connsiteY15" fmla="*/ 3372273 h 4271433"/>
              <a:gd name="connsiteX16" fmla="*/ 2709333 w 4317153"/>
              <a:gd name="connsiteY16" fmla="*/ 3273213 h 4271433"/>
              <a:gd name="connsiteX17" fmla="*/ 2831253 w 4317153"/>
              <a:gd name="connsiteY17" fmla="*/ 3136053 h 4271433"/>
              <a:gd name="connsiteX18" fmla="*/ 2915073 w 4317153"/>
              <a:gd name="connsiteY18" fmla="*/ 2899833 h 4271433"/>
              <a:gd name="connsiteX19" fmla="*/ 3075093 w 4317153"/>
              <a:gd name="connsiteY19" fmla="*/ 2770293 h 4271433"/>
              <a:gd name="connsiteX20" fmla="*/ 3387513 w 4317153"/>
              <a:gd name="connsiteY20" fmla="*/ 2640753 h 4271433"/>
              <a:gd name="connsiteX21" fmla="*/ 3433233 w 4317153"/>
              <a:gd name="connsiteY21" fmla="*/ 2549313 h 4271433"/>
              <a:gd name="connsiteX22" fmla="*/ 3608493 w 4317153"/>
              <a:gd name="connsiteY22" fmla="*/ 2320713 h 4271433"/>
              <a:gd name="connsiteX23" fmla="*/ 3677073 w 4317153"/>
              <a:gd name="connsiteY23" fmla="*/ 2290233 h 4271433"/>
              <a:gd name="connsiteX24" fmla="*/ 3798993 w 4317153"/>
              <a:gd name="connsiteY24" fmla="*/ 2244513 h 4271433"/>
              <a:gd name="connsiteX25" fmla="*/ 3913293 w 4317153"/>
              <a:gd name="connsiteY25" fmla="*/ 2092113 h 4271433"/>
              <a:gd name="connsiteX26" fmla="*/ 4294293 w 4317153"/>
              <a:gd name="connsiteY26" fmla="*/ 1985433 h 4271433"/>
              <a:gd name="connsiteX27" fmla="*/ 4317153 w 4317153"/>
              <a:gd name="connsiteY27" fmla="*/ 1855893 h 4271433"/>
              <a:gd name="connsiteX28" fmla="*/ 4014893 w 4317153"/>
              <a:gd name="connsiteY28" fmla="*/ 85513 h 4271433"/>
              <a:gd name="connsiteX29" fmla="*/ 3816773 w 4317153"/>
              <a:gd name="connsiteY29" fmla="*/ 209126 h 4271433"/>
              <a:gd name="connsiteX30" fmla="*/ 3635587 w 4317153"/>
              <a:gd name="connsiteY30" fmla="*/ 301413 h 4271433"/>
              <a:gd name="connsiteX31" fmla="*/ 3512820 w 4317153"/>
              <a:gd name="connsiteY31" fmla="*/ 171873 h 4271433"/>
              <a:gd name="connsiteX32" fmla="*/ 3364653 w 4317153"/>
              <a:gd name="connsiteY32" fmla="*/ 232833 h 4271433"/>
              <a:gd name="connsiteX33" fmla="*/ 2831253 w 4317153"/>
              <a:gd name="connsiteY33" fmla="*/ 793326 h 4271433"/>
              <a:gd name="connsiteX34" fmla="*/ 2374899 w 4317153"/>
              <a:gd name="connsiteY34" fmla="*/ 567266 h 4271433"/>
              <a:gd name="connsiteX35" fmla="*/ 2061633 w 4317153"/>
              <a:gd name="connsiteY35" fmla="*/ 418253 h 4271433"/>
              <a:gd name="connsiteX36" fmla="*/ 1761913 w 4317153"/>
              <a:gd name="connsiteY36" fmla="*/ 476673 h 4271433"/>
              <a:gd name="connsiteX37" fmla="*/ 1424939 w 4317153"/>
              <a:gd name="connsiteY37" fmla="*/ 94827 h 4271433"/>
              <a:gd name="connsiteX38" fmla="*/ 847513 w 4317153"/>
              <a:gd name="connsiteY38" fmla="*/ 193039 h 4271433"/>
              <a:gd name="connsiteX39" fmla="*/ 677333 w 4317153"/>
              <a:gd name="connsiteY39" fmla="*/ 218439 h 4271433"/>
              <a:gd name="connsiteX40" fmla="*/ 557953 w 4317153"/>
              <a:gd name="connsiteY40" fmla="*/ 40640 h 4271433"/>
              <a:gd name="connsiteX41" fmla="*/ 242146 w 4317153"/>
              <a:gd name="connsiteY41" fmla="*/ 59267 h 4271433"/>
              <a:gd name="connsiteX0" fmla="*/ 453813 w 4528820"/>
              <a:gd name="connsiteY0" fmla="*/ 59267 h 4271433"/>
              <a:gd name="connsiteX1" fmla="*/ 211667 w 4528820"/>
              <a:gd name="connsiteY1" fmla="*/ 0 h 4271433"/>
              <a:gd name="connsiteX2" fmla="*/ 0 w 4528820"/>
              <a:gd name="connsiteY2" fmla="*/ 126153 h 4271433"/>
              <a:gd name="connsiteX3" fmla="*/ 1800860 w 4528820"/>
              <a:gd name="connsiteY3" fmla="*/ 3837093 h 4271433"/>
              <a:gd name="connsiteX4" fmla="*/ 1717040 w 4528820"/>
              <a:gd name="connsiteY4" fmla="*/ 3920913 h 4271433"/>
              <a:gd name="connsiteX5" fmla="*/ 1595120 w 4528820"/>
              <a:gd name="connsiteY5" fmla="*/ 3814233 h 4271433"/>
              <a:gd name="connsiteX6" fmla="*/ 1579880 w 4528820"/>
              <a:gd name="connsiteY6" fmla="*/ 3814233 h 4271433"/>
              <a:gd name="connsiteX7" fmla="*/ 1534160 w 4528820"/>
              <a:gd name="connsiteY7" fmla="*/ 3974253 h 4271433"/>
              <a:gd name="connsiteX8" fmla="*/ 1442720 w 4528820"/>
              <a:gd name="connsiteY8" fmla="*/ 4141893 h 4271433"/>
              <a:gd name="connsiteX9" fmla="*/ 1648460 w 4528820"/>
              <a:gd name="connsiteY9" fmla="*/ 4225713 h 4271433"/>
              <a:gd name="connsiteX10" fmla="*/ 2098040 w 4528820"/>
              <a:gd name="connsiteY10" fmla="*/ 4271433 h 4271433"/>
              <a:gd name="connsiteX11" fmla="*/ 2174240 w 4528820"/>
              <a:gd name="connsiteY11" fmla="*/ 4233333 h 4271433"/>
              <a:gd name="connsiteX12" fmla="*/ 2197100 w 4528820"/>
              <a:gd name="connsiteY12" fmla="*/ 4042833 h 4271433"/>
              <a:gd name="connsiteX13" fmla="*/ 2486660 w 4528820"/>
              <a:gd name="connsiteY13" fmla="*/ 3776133 h 4271433"/>
              <a:gd name="connsiteX14" fmla="*/ 2646680 w 4528820"/>
              <a:gd name="connsiteY14" fmla="*/ 3494193 h 4271433"/>
              <a:gd name="connsiteX15" fmla="*/ 2837180 w 4528820"/>
              <a:gd name="connsiteY15" fmla="*/ 3372273 h 4271433"/>
              <a:gd name="connsiteX16" fmla="*/ 2921000 w 4528820"/>
              <a:gd name="connsiteY16" fmla="*/ 3273213 h 4271433"/>
              <a:gd name="connsiteX17" fmla="*/ 3042920 w 4528820"/>
              <a:gd name="connsiteY17" fmla="*/ 3136053 h 4271433"/>
              <a:gd name="connsiteX18" fmla="*/ 3126740 w 4528820"/>
              <a:gd name="connsiteY18" fmla="*/ 2899833 h 4271433"/>
              <a:gd name="connsiteX19" fmla="*/ 3286760 w 4528820"/>
              <a:gd name="connsiteY19" fmla="*/ 2770293 h 4271433"/>
              <a:gd name="connsiteX20" fmla="*/ 3599180 w 4528820"/>
              <a:gd name="connsiteY20" fmla="*/ 2640753 h 4271433"/>
              <a:gd name="connsiteX21" fmla="*/ 3644900 w 4528820"/>
              <a:gd name="connsiteY21" fmla="*/ 2549313 h 4271433"/>
              <a:gd name="connsiteX22" fmla="*/ 3820160 w 4528820"/>
              <a:gd name="connsiteY22" fmla="*/ 2320713 h 4271433"/>
              <a:gd name="connsiteX23" fmla="*/ 3888740 w 4528820"/>
              <a:gd name="connsiteY23" fmla="*/ 2290233 h 4271433"/>
              <a:gd name="connsiteX24" fmla="*/ 4010660 w 4528820"/>
              <a:gd name="connsiteY24" fmla="*/ 2244513 h 4271433"/>
              <a:gd name="connsiteX25" fmla="*/ 4124960 w 4528820"/>
              <a:gd name="connsiteY25" fmla="*/ 2092113 h 4271433"/>
              <a:gd name="connsiteX26" fmla="*/ 4505960 w 4528820"/>
              <a:gd name="connsiteY26" fmla="*/ 1985433 h 4271433"/>
              <a:gd name="connsiteX27" fmla="*/ 4528820 w 4528820"/>
              <a:gd name="connsiteY27" fmla="*/ 1855893 h 4271433"/>
              <a:gd name="connsiteX28" fmla="*/ 4226560 w 4528820"/>
              <a:gd name="connsiteY28" fmla="*/ 85513 h 4271433"/>
              <a:gd name="connsiteX29" fmla="*/ 4028440 w 4528820"/>
              <a:gd name="connsiteY29" fmla="*/ 209126 h 4271433"/>
              <a:gd name="connsiteX30" fmla="*/ 3847254 w 4528820"/>
              <a:gd name="connsiteY30" fmla="*/ 301413 h 4271433"/>
              <a:gd name="connsiteX31" fmla="*/ 3724487 w 4528820"/>
              <a:gd name="connsiteY31" fmla="*/ 171873 h 4271433"/>
              <a:gd name="connsiteX32" fmla="*/ 3576320 w 4528820"/>
              <a:gd name="connsiteY32" fmla="*/ 232833 h 4271433"/>
              <a:gd name="connsiteX33" fmla="*/ 3042920 w 4528820"/>
              <a:gd name="connsiteY33" fmla="*/ 793326 h 4271433"/>
              <a:gd name="connsiteX34" fmla="*/ 2586566 w 4528820"/>
              <a:gd name="connsiteY34" fmla="*/ 567266 h 4271433"/>
              <a:gd name="connsiteX35" fmla="*/ 2273300 w 4528820"/>
              <a:gd name="connsiteY35" fmla="*/ 418253 h 4271433"/>
              <a:gd name="connsiteX36" fmla="*/ 1973580 w 4528820"/>
              <a:gd name="connsiteY36" fmla="*/ 476673 h 4271433"/>
              <a:gd name="connsiteX37" fmla="*/ 1636606 w 4528820"/>
              <a:gd name="connsiteY37" fmla="*/ 94827 h 4271433"/>
              <a:gd name="connsiteX38" fmla="*/ 1059180 w 4528820"/>
              <a:gd name="connsiteY38" fmla="*/ 193039 h 4271433"/>
              <a:gd name="connsiteX39" fmla="*/ 889000 w 4528820"/>
              <a:gd name="connsiteY39" fmla="*/ 218439 h 4271433"/>
              <a:gd name="connsiteX40" fmla="*/ 769620 w 4528820"/>
              <a:gd name="connsiteY40" fmla="*/ 40640 h 4271433"/>
              <a:gd name="connsiteX41" fmla="*/ 453813 w 4528820"/>
              <a:gd name="connsiteY41" fmla="*/ 59267 h 4271433"/>
              <a:gd name="connsiteX0" fmla="*/ 634153 w 4709160"/>
              <a:gd name="connsiteY0" fmla="*/ 66041 h 4278207"/>
              <a:gd name="connsiteX1" fmla="*/ 392007 w 4709160"/>
              <a:gd name="connsiteY1" fmla="*/ 6774 h 4278207"/>
              <a:gd name="connsiteX2" fmla="*/ 180340 w 4709160"/>
              <a:gd name="connsiteY2" fmla="*/ 132927 h 4278207"/>
              <a:gd name="connsiteX3" fmla="*/ 0 w 4709160"/>
              <a:gd name="connsiteY3" fmla="*/ 0 h 4278207"/>
              <a:gd name="connsiteX4" fmla="*/ 1897380 w 4709160"/>
              <a:gd name="connsiteY4" fmla="*/ 3927687 h 4278207"/>
              <a:gd name="connsiteX5" fmla="*/ 1775460 w 4709160"/>
              <a:gd name="connsiteY5" fmla="*/ 3821007 h 4278207"/>
              <a:gd name="connsiteX6" fmla="*/ 1760220 w 4709160"/>
              <a:gd name="connsiteY6" fmla="*/ 3821007 h 4278207"/>
              <a:gd name="connsiteX7" fmla="*/ 1714500 w 4709160"/>
              <a:gd name="connsiteY7" fmla="*/ 3981027 h 4278207"/>
              <a:gd name="connsiteX8" fmla="*/ 1623060 w 4709160"/>
              <a:gd name="connsiteY8" fmla="*/ 4148667 h 4278207"/>
              <a:gd name="connsiteX9" fmla="*/ 1828800 w 4709160"/>
              <a:gd name="connsiteY9" fmla="*/ 4232487 h 4278207"/>
              <a:gd name="connsiteX10" fmla="*/ 2278380 w 4709160"/>
              <a:gd name="connsiteY10" fmla="*/ 4278207 h 4278207"/>
              <a:gd name="connsiteX11" fmla="*/ 2354580 w 4709160"/>
              <a:gd name="connsiteY11" fmla="*/ 4240107 h 4278207"/>
              <a:gd name="connsiteX12" fmla="*/ 2377440 w 4709160"/>
              <a:gd name="connsiteY12" fmla="*/ 4049607 h 4278207"/>
              <a:gd name="connsiteX13" fmla="*/ 2667000 w 4709160"/>
              <a:gd name="connsiteY13" fmla="*/ 3782907 h 4278207"/>
              <a:gd name="connsiteX14" fmla="*/ 2827020 w 4709160"/>
              <a:gd name="connsiteY14" fmla="*/ 3500967 h 4278207"/>
              <a:gd name="connsiteX15" fmla="*/ 3017520 w 4709160"/>
              <a:gd name="connsiteY15" fmla="*/ 3379047 h 4278207"/>
              <a:gd name="connsiteX16" fmla="*/ 3101340 w 4709160"/>
              <a:gd name="connsiteY16" fmla="*/ 3279987 h 4278207"/>
              <a:gd name="connsiteX17" fmla="*/ 3223260 w 4709160"/>
              <a:gd name="connsiteY17" fmla="*/ 3142827 h 4278207"/>
              <a:gd name="connsiteX18" fmla="*/ 3307080 w 4709160"/>
              <a:gd name="connsiteY18" fmla="*/ 2906607 h 4278207"/>
              <a:gd name="connsiteX19" fmla="*/ 3467100 w 4709160"/>
              <a:gd name="connsiteY19" fmla="*/ 2777067 h 4278207"/>
              <a:gd name="connsiteX20" fmla="*/ 3779520 w 4709160"/>
              <a:gd name="connsiteY20" fmla="*/ 2647527 h 4278207"/>
              <a:gd name="connsiteX21" fmla="*/ 3825240 w 4709160"/>
              <a:gd name="connsiteY21" fmla="*/ 2556087 h 4278207"/>
              <a:gd name="connsiteX22" fmla="*/ 4000500 w 4709160"/>
              <a:gd name="connsiteY22" fmla="*/ 2327487 h 4278207"/>
              <a:gd name="connsiteX23" fmla="*/ 4069080 w 4709160"/>
              <a:gd name="connsiteY23" fmla="*/ 2297007 h 4278207"/>
              <a:gd name="connsiteX24" fmla="*/ 4191000 w 4709160"/>
              <a:gd name="connsiteY24" fmla="*/ 2251287 h 4278207"/>
              <a:gd name="connsiteX25" fmla="*/ 4305300 w 4709160"/>
              <a:gd name="connsiteY25" fmla="*/ 2098887 h 4278207"/>
              <a:gd name="connsiteX26" fmla="*/ 4686300 w 4709160"/>
              <a:gd name="connsiteY26" fmla="*/ 1992207 h 4278207"/>
              <a:gd name="connsiteX27" fmla="*/ 4709160 w 4709160"/>
              <a:gd name="connsiteY27" fmla="*/ 1862667 h 4278207"/>
              <a:gd name="connsiteX28" fmla="*/ 4406900 w 4709160"/>
              <a:gd name="connsiteY28" fmla="*/ 92287 h 4278207"/>
              <a:gd name="connsiteX29" fmla="*/ 4208780 w 4709160"/>
              <a:gd name="connsiteY29" fmla="*/ 215900 h 4278207"/>
              <a:gd name="connsiteX30" fmla="*/ 4027594 w 4709160"/>
              <a:gd name="connsiteY30" fmla="*/ 308187 h 4278207"/>
              <a:gd name="connsiteX31" fmla="*/ 3904827 w 4709160"/>
              <a:gd name="connsiteY31" fmla="*/ 178647 h 4278207"/>
              <a:gd name="connsiteX32" fmla="*/ 3756660 w 4709160"/>
              <a:gd name="connsiteY32" fmla="*/ 239607 h 4278207"/>
              <a:gd name="connsiteX33" fmla="*/ 3223260 w 4709160"/>
              <a:gd name="connsiteY33" fmla="*/ 800100 h 4278207"/>
              <a:gd name="connsiteX34" fmla="*/ 2766906 w 4709160"/>
              <a:gd name="connsiteY34" fmla="*/ 574040 h 4278207"/>
              <a:gd name="connsiteX35" fmla="*/ 2453640 w 4709160"/>
              <a:gd name="connsiteY35" fmla="*/ 425027 h 4278207"/>
              <a:gd name="connsiteX36" fmla="*/ 2153920 w 4709160"/>
              <a:gd name="connsiteY36" fmla="*/ 483447 h 4278207"/>
              <a:gd name="connsiteX37" fmla="*/ 1816946 w 4709160"/>
              <a:gd name="connsiteY37" fmla="*/ 101601 h 4278207"/>
              <a:gd name="connsiteX38" fmla="*/ 1239520 w 4709160"/>
              <a:gd name="connsiteY38" fmla="*/ 199813 h 4278207"/>
              <a:gd name="connsiteX39" fmla="*/ 1069340 w 4709160"/>
              <a:gd name="connsiteY39" fmla="*/ 225213 h 4278207"/>
              <a:gd name="connsiteX40" fmla="*/ 949960 w 4709160"/>
              <a:gd name="connsiteY40" fmla="*/ 47414 h 4278207"/>
              <a:gd name="connsiteX41" fmla="*/ 634153 w 4709160"/>
              <a:gd name="connsiteY41" fmla="*/ 66041 h 4278207"/>
              <a:gd name="connsiteX0" fmla="*/ 1149773 w 5224780"/>
              <a:gd name="connsiteY0" fmla="*/ 66041 h 4278207"/>
              <a:gd name="connsiteX1" fmla="*/ 907627 w 5224780"/>
              <a:gd name="connsiteY1" fmla="*/ 6774 h 4278207"/>
              <a:gd name="connsiteX2" fmla="*/ 695960 w 5224780"/>
              <a:gd name="connsiteY2" fmla="*/ 132927 h 4278207"/>
              <a:gd name="connsiteX3" fmla="*/ 515620 w 5224780"/>
              <a:gd name="connsiteY3" fmla="*/ 0 h 4278207"/>
              <a:gd name="connsiteX4" fmla="*/ 0 w 5224780"/>
              <a:gd name="connsiteY4" fmla="*/ 176953 h 4278207"/>
              <a:gd name="connsiteX5" fmla="*/ 2291080 w 5224780"/>
              <a:gd name="connsiteY5" fmla="*/ 3821007 h 4278207"/>
              <a:gd name="connsiteX6" fmla="*/ 2275840 w 5224780"/>
              <a:gd name="connsiteY6" fmla="*/ 3821007 h 4278207"/>
              <a:gd name="connsiteX7" fmla="*/ 2230120 w 5224780"/>
              <a:gd name="connsiteY7" fmla="*/ 3981027 h 4278207"/>
              <a:gd name="connsiteX8" fmla="*/ 2138680 w 5224780"/>
              <a:gd name="connsiteY8" fmla="*/ 4148667 h 4278207"/>
              <a:gd name="connsiteX9" fmla="*/ 2344420 w 5224780"/>
              <a:gd name="connsiteY9" fmla="*/ 4232487 h 4278207"/>
              <a:gd name="connsiteX10" fmla="*/ 2794000 w 5224780"/>
              <a:gd name="connsiteY10" fmla="*/ 4278207 h 4278207"/>
              <a:gd name="connsiteX11" fmla="*/ 2870200 w 5224780"/>
              <a:gd name="connsiteY11" fmla="*/ 4240107 h 4278207"/>
              <a:gd name="connsiteX12" fmla="*/ 2893060 w 5224780"/>
              <a:gd name="connsiteY12" fmla="*/ 4049607 h 4278207"/>
              <a:gd name="connsiteX13" fmla="*/ 3182620 w 5224780"/>
              <a:gd name="connsiteY13" fmla="*/ 3782907 h 4278207"/>
              <a:gd name="connsiteX14" fmla="*/ 3342640 w 5224780"/>
              <a:gd name="connsiteY14" fmla="*/ 3500967 h 4278207"/>
              <a:gd name="connsiteX15" fmla="*/ 3533140 w 5224780"/>
              <a:gd name="connsiteY15" fmla="*/ 3379047 h 4278207"/>
              <a:gd name="connsiteX16" fmla="*/ 3616960 w 5224780"/>
              <a:gd name="connsiteY16" fmla="*/ 3279987 h 4278207"/>
              <a:gd name="connsiteX17" fmla="*/ 3738880 w 5224780"/>
              <a:gd name="connsiteY17" fmla="*/ 3142827 h 4278207"/>
              <a:gd name="connsiteX18" fmla="*/ 3822700 w 5224780"/>
              <a:gd name="connsiteY18" fmla="*/ 2906607 h 4278207"/>
              <a:gd name="connsiteX19" fmla="*/ 3982720 w 5224780"/>
              <a:gd name="connsiteY19" fmla="*/ 2777067 h 4278207"/>
              <a:gd name="connsiteX20" fmla="*/ 4295140 w 5224780"/>
              <a:gd name="connsiteY20" fmla="*/ 2647527 h 4278207"/>
              <a:gd name="connsiteX21" fmla="*/ 4340860 w 5224780"/>
              <a:gd name="connsiteY21" fmla="*/ 2556087 h 4278207"/>
              <a:gd name="connsiteX22" fmla="*/ 4516120 w 5224780"/>
              <a:gd name="connsiteY22" fmla="*/ 2327487 h 4278207"/>
              <a:gd name="connsiteX23" fmla="*/ 4584700 w 5224780"/>
              <a:gd name="connsiteY23" fmla="*/ 2297007 h 4278207"/>
              <a:gd name="connsiteX24" fmla="*/ 4706620 w 5224780"/>
              <a:gd name="connsiteY24" fmla="*/ 2251287 h 4278207"/>
              <a:gd name="connsiteX25" fmla="*/ 4820920 w 5224780"/>
              <a:gd name="connsiteY25" fmla="*/ 2098887 h 4278207"/>
              <a:gd name="connsiteX26" fmla="*/ 5201920 w 5224780"/>
              <a:gd name="connsiteY26" fmla="*/ 1992207 h 4278207"/>
              <a:gd name="connsiteX27" fmla="*/ 5224780 w 5224780"/>
              <a:gd name="connsiteY27" fmla="*/ 1862667 h 4278207"/>
              <a:gd name="connsiteX28" fmla="*/ 4922520 w 5224780"/>
              <a:gd name="connsiteY28" fmla="*/ 92287 h 4278207"/>
              <a:gd name="connsiteX29" fmla="*/ 4724400 w 5224780"/>
              <a:gd name="connsiteY29" fmla="*/ 215900 h 4278207"/>
              <a:gd name="connsiteX30" fmla="*/ 4543214 w 5224780"/>
              <a:gd name="connsiteY30" fmla="*/ 308187 h 4278207"/>
              <a:gd name="connsiteX31" fmla="*/ 4420447 w 5224780"/>
              <a:gd name="connsiteY31" fmla="*/ 178647 h 4278207"/>
              <a:gd name="connsiteX32" fmla="*/ 4272280 w 5224780"/>
              <a:gd name="connsiteY32" fmla="*/ 239607 h 4278207"/>
              <a:gd name="connsiteX33" fmla="*/ 3738880 w 5224780"/>
              <a:gd name="connsiteY33" fmla="*/ 800100 h 4278207"/>
              <a:gd name="connsiteX34" fmla="*/ 3282526 w 5224780"/>
              <a:gd name="connsiteY34" fmla="*/ 574040 h 4278207"/>
              <a:gd name="connsiteX35" fmla="*/ 2969260 w 5224780"/>
              <a:gd name="connsiteY35" fmla="*/ 425027 h 4278207"/>
              <a:gd name="connsiteX36" fmla="*/ 2669540 w 5224780"/>
              <a:gd name="connsiteY36" fmla="*/ 483447 h 4278207"/>
              <a:gd name="connsiteX37" fmla="*/ 2332566 w 5224780"/>
              <a:gd name="connsiteY37" fmla="*/ 101601 h 4278207"/>
              <a:gd name="connsiteX38" fmla="*/ 1755140 w 5224780"/>
              <a:gd name="connsiteY38" fmla="*/ 199813 h 4278207"/>
              <a:gd name="connsiteX39" fmla="*/ 1584960 w 5224780"/>
              <a:gd name="connsiteY39" fmla="*/ 225213 h 4278207"/>
              <a:gd name="connsiteX40" fmla="*/ 1465580 w 5224780"/>
              <a:gd name="connsiteY40" fmla="*/ 47414 h 4278207"/>
              <a:gd name="connsiteX41" fmla="*/ 1149773 w 5224780"/>
              <a:gd name="connsiteY41" fmla="*/ 66041 h 4278207"/>
              <a:gd name="connsiteX0" fmla="*/ 1464733 w 5539740"/>
              <a:gd name="connsiteY0" fmla="*/ 66041 h 4278207"/>
              <a:gd name="connsiteX1" fmla="*/ 1222587 w 5539740"/>
              <a:gd name="connsiteY1" fmla="*/ 6774 h 4278207"/>
              <a:gd name="connsiteX2" fmla="*/ 1010920 w 5539740"/>
              <a:gd name="connsiteY2" fmla="*/ 132927 h 4278207"/>
              <a:gd name="connsiteX3" fmla="*/ 830580 w 5539740"/>
              <a:gd name="connsiteY3" fmla="*/ 0 h 4278207"/>
              <a:gd name="connsiteX4" fmla="*/ 314960 w 5539740"/>
              <a:gd name="connsiteY4" fmla="*/ 176953 h 4278207"/>
              <a:gd name="connsiteX5" fmla="*/ 2606040 w 5539740"/>
              <a:gd name="connsiteY5" fmla="*/ 3821007 h 4278207"/>
              <a:gd name="connsiteX6" fmla="*/ 0 w 5539740"/>
              <a:gd name="connsiteY6" fmla="*/ 87207 h 4278207"/>
              <a:gd name="connsiteX7" fmla="*/ 2545080 w 5539740"/>
              <a:gd name="connsiteY7" fmla="*/ 3981027 h 4278207"/>
              <a:gd name="connsiteX8" fmla="*/ 2453640 w 5539740"/>
              <a:gd name="connsiteY8" fmla="*/ 4148667 h 4278207"/>
              <a:gd name="connsiteX9" fmla="*/ 2659380 w 5539740"/>
              <a:gd name="connsiteY9" fmla="*/ 4232487 h 4278207"/>
              <a:gd name="connsiteX10" fmla="*/ 3108960 w 5539740"/>
              <a:gd name="connsiteY10" fmla="*/ 4278207 h 4278207"/>
              <a:gd name="connsiteX11" fmla="*/ 3185160 w 5539740"/>
              <a:gd name="connsiteY11" fmla="*/ 4240107 h 4278207"/>
              <a:gd name="connsiteX12" fmla="*/ 3208020 w 5539740"/>
              <a:gd name="connsiteY12" fmla="*/ 4049607 h 4278207"/>
              <a:gd name="connsiteX13" fmla="*/ 3497580 w 5539740"/>
              <a:gd name="connsiteY13" fmla="*/ 3782907 h 4278207"/>
              <a:gd name="connsiteX14" fmla="*/ 3657600 w 5539740"/>
              <a:gd name="connsiteY14" fmla="*/ 3500967 h 4278207"/>
              <a:gd name="connsiteX15" fmla="*/ 3848100 w 5539740"/>
              <a:gd name="connsiteY15" fmla="*/ 3379047 h 4278207"/>
              <a:gd name="connsiteX16" fmla="*/ 3931920 w 5539740"/>
              <a:gd name="connsiteY16" fmla="*/ 3279987 h 4278207"/>
              <a:gd name="connsiteX17" fmla="*/ 4053840 w 5539740"/>
              <a:gd name="connsiteY17" fmla="*/ 3142827 h 4278207"/>
              <a:gd name="connsiteX18" fmla="*/ 4137660 w 5539740"/>
              <a:gd name="connsiteY18" fmla="*/ 2906607 h 4278207"/>
              <a:gd name="connsiteX19" fmla="*/ 4297680 w 5539740"/>
              <a:gd name="connsiteY19" fmla="*/ 2777067 h 4278207"/>
              <a:gd name="connsiteX20" fmla="*/ 4610100 w 5539740"/>
              <a:gd name="connsiteY20" fmla="*/ 2647527 h 4278207"/>
              <a:gd name="connsiteX21" fmla="*/ 4655820 w 5539740"/>
              <a:gd name="connsiteY21" fmla="*/ 2556087 h 4278207"/>
              <a:gd name="connsiteX22" fmla="*/ 4831080 w 5539740"/>
              <a:gd name="connsiteY22" fmla="*/ 2327487 h 4278207"/>
              <a:gd name="connsiteX23" fmla="*/ 4899660 w 5539740"/>
              <a:gd name="connsiteY23" fmla="*/ 2297007 h 4278207"/>
              <a:gd name="connsiteX24" fmla="*/ 5021580 w 5539740"/>
              <a:gd name="connsiteY24" fmla="*/ 2251287 h 4278207"/>
              <a:gd name="connsiteX25" fmla="*/ 5135880 w 5539740"/>
              <a:gd name="connsiteY25" fmla="*/ 2098887 h 4278207"/>
              <a:gd name="connsiteX26" fmla="*/ 5516880 w 5539740"/>
              <a:gd name="connsiteY26" fmla="*/ 1992207 h 4278207"/>
              <a:gd name="connsiteX27" fmla="*/ 5539740 w 5539740"/>
              <a:gd name="connsiteY27" fmla="*/ 1862667 h 4278207"/>
              <a:gd name="connsiteX28" fmla="*/ 5237480 w 5539740"/>
              <a:gd name="connsiteY28" fmla="*/ 92287 h 4278207"/>
              <a:gd name="connsiteX29" fmla="*/ 5039360 w 5539740"/>
              <a:gd name="connsiteY29" fmla="*/ 215900 h 4278207"/>
              <a:gd name="connsiteX30" fmla="*/ 4858174 w 5539740"/>
              <a:gd name="connsiteY30" fmla="*/ 308187 h 4278207"/>
              <a:gd name="connsiteX31" fmla="*/ 4735407 w 5539740"/>
              <a:gd name="connsiteY31" fmla="*/ 178647 h 4278207"/>
              <a:gd name="connsiteX32" fmla="*/ 4587240 w 5539740"/>
              <a:gd name="connsiteY32" fmla="*/ 239607 h 4278207"/>
              <a:gd name="connsiteX33" fmla="*/ 4053840 w 5539740"/>
              <a:gd name="connsiteY33" fmla="*/ 800100 h 4278207"/>
              <a:gd name="connsiteX34" fmla="*/ 3597486 w 5539740"/>
              <a:gd name="connsiteY34" fmla="*/ 574040 h 4278207"/>
              <a:gd name="connsiteX35" fmla="*/ 3284220 w 5539740"/>
              <a:gd name="connsiteY35" fmla="*/ 425027 h 4278207"/>
              <a:gd name="connsiteX36" fmla="*/ 2984500 w 5539740"/>
              <a:gd name="connsiteY36" fmla="*/ 483447 h 4278207"/>
              <a:gd name="connsiteX37" fmla="*/ 2647526 w 5539740"/>
              <a:gd name="connsiteY37" fmla="*/ 101601 h 4278207"/>
              <a:gd name="connsiteX38" fmla="*/ 2070100 w 5539740"/>
              <a:gd name="connsiteY38" fmla="*/ 199813 h 4278207"/>
              <a:gd name="connsiteX39" fmla="*/ 1899920 w 5539740"/>
              <a:gd name="connsiteY39" fmla="*/ 225213 h 4278207"/>
              <a:gd name="connsiteX40" fmla="*/ 1780540 w 5539740"/>
              <a:gd name="connsiteY40" fmla="*/ 47414 h 4278207"/>
              <a:gd name="connsiteX41" fmla="*/ 1464733 w 5539740"/>
              <a:gd name="connsiteY41" fmla="*/ 66041 h 4278207"/>
              <a:gd name="connsiteX0" fmla="*/ 2099733 w 6174740"/>
              <a:gd name="connsiteY0" fmla="*/ 66041 h 4278207"/>
              <a:gd name="connsiteX1" fmla="*/ 1857587 w 6174740"/>
              <a:gd name="connsiteY1" fmla="*/ 6774 h 4278207"/>
              <a:gd name="connsiteX2" fmla="*/ 1645920 w 6174740"/>
              <a:gd name="connsiteY2" fmla="*/ 132927 h 4278207"/>
              <a:gd name="connsiteX3" fmla="*/ 1465580 w 6174740"/>
              <a:gd name="connsiteY3" fmla="*/ 0 h 4278207"/>
              <a:gd name="connsiteX4" fmla="*/ 949960 w 6174740"/>
              <a:gd name="connsiteY4" fmla="*/ 176953 h 4278207"/>
              <a:gd name="connsiteX5" fmla="*/ 3241040 w 6174740"/>
              <a:gd name="connsiteY5" fmla="*/ 3821007 h 4278207"/>
              <a:gd name="connsiteX6" fmla="*/ 0 w 6174740"/>
              <a:gd name="connsiteY6" fmla="*/ 121074 h 4278207"/>
              <a:gd name="connsiteX7" fmla="*/ 3180080 w 6174740"/>
              <a:gd name="connsiteY7" fmla="*/ 3981027 h 4278207"/>
              <a:gd name="connsiteX8" fmla="*/ 3088640 w 6174740"/>
              <a:gd name="connsiteY8" fmla="*/ 4148667 h 4278207"/>
              <a:gd name="connsiteX9" fmla="*/ 3294380 w 6174740"/>
              <a:gd name="connsiteY9" fmla="*/ 4232487 h 4278207"/>
              <a:gd name="connsiteX10" fmla="*/ 3743960 w 6174740"/>
              <a:gd name="connsiteY10" fmla="*/ 4278207 h 4278207"/>
              <a:gd name="connsiteX11" fmla="*/ 3820160 w 6174740"/>
              <a:gd name="connsiteY11" fmla="*/ 4240107 h 4278207"/>
              <a:gd name="connsiteX12" fmla="*/ 3843020 w 6174740"/>
              <a:gd name="connsiteY12" fmla="*/ 4049607 h 4278207"/>
              <a:gd name="connsiteX13" fmla="*/ 4132580 w 6174740"/>
              <a:gd name="connsiteY13" fmla="*/ 3782907 h 4278207"/>
              <a:gd name="connsiteX14" fmla="*/ 4292600 w 6174740"/>
              <a:gd name="connsiteY14" fmla="*/ 3500967 h 4278207"/>
              <a:gd name="connsiteX15" fmla="*/ 4483100 w 6174740"/>
              <a:gd name="connsiteY15" fmla="*/ 3379047 h 4278207"/>
              <a:gd name="connsiteX16" fmla="*/ 4566920 w 6174740"/>
              <a:gd name="connsiteY16" fmla="*/ 3279987 h 4278207"/>
              <a:gd name="connsiteX17" fmla="*/ 4688840 w 6174740"/>
              <a:gd name="connsiteY17" fmla="*/ 3142827 h 4278207"/>
              <a:gd name="connsiteX18" fmla="*/ 4772660 w 6174740"/>
              <a:gd name="connsiteY18" fmla="*/ 2906607 h 4278207"/>
              <a:gd name="connsiteX19" fmla="*/ 4932680 w 6174740"/>
              <a:gd name="connsiteY19" fmla="*/ 2777067 h 4278207"/>
              <a:gd name="connsiteX20" fmla="*/ 5245100 w 6174740"/>
              <a:gd name="connsiteY20" fmla="*/ 2647527 h 4278207"/>
              <a:gd name="connsiteX21" fmla="*/ 5290820 w 6174740"/>
              <a:gd name="connsiteY21" fmla="*/ 2556087 h 4278207"/>
              <a:gd name="connsiteX22" fmla="*/ 5466080 w 6174740"/>
              <a:gd name="connsiteY22" fmla="*/ 2327487 h 4278207"/>
              <a:gd name="connsiteX23" fmla="*/ 5534660 w 6174740"/>
              <a:gd name="connsiteY23" fmla="*/ 2297007 h 4278207"/>
              <a:gd name="connsiteX24" fmla="*/ 5656580 w 6174740"/>
              <a:gd name="connsiteY24" fmla="*/ 2251287 h 4278207"/>
              <a:gd name="connsiteX25" fmla="*/ 5770880 w 6174740"/>
              <a:gd name="connsiteY25" fmla="*/ 2098887 h 4278207"/>
              <a:gd name="connsiteX26" fmla="*/ 6151880 w 6174740"/>
              <a:gd name="connsiteY26" fmla="*/ 1992207 h 4278207"/>
              <a:gd name="connsiteX27" fmla="*/ 6174740 w 6174740"/>
              <a:gd name="connsiteY27" fmla="*/ 1862667 h 4278207"/>
              <a:gd name="connsiteX28" fmla="*/ 5872480 w 6174740"/>
              <a:gd name="connsiteY28" fmla="*/ 92287 h 4278207"/>
              <a:gd name="connsiteX29" fmla="*/ 5674360 w 6174740"/>
              <a:gd name="connsiteY29" fmla="*/ 215900 h 4278207"/>
              <a:gd name="connsiteX30" fmla="*/ 5493174 w 6174740"/>
              <a:gd name="connsiteY30" fmla="*/ 308187 h 4278207"/>
              <a:gd name="connsiteX31" fmla="*/ 5370407 w 6174740"/>
              <a:gd name="connsiteY31" fmla="*/ 178647 h 4278207"/>
              <a:gd name="connsiteX32" fmla="*/ 5222240 w 6174740"/>
              <a:gd name="connsiteY32" fmla="*/ 239607 h 4278207"/>
              <a:gd name="connsiteX33" fmla="*/ 4688840 w 6174740"/>
              <a:gd name="connsiteY33" fmla="*/ 800100 h 4278207"/>
              <a:gd name="connsiteX34" fmla="*/ 4232486 w 6174740"/>
              <a:gd name="connsiteY34" fmla="*/ 574040 h 4278207"/>
              <a:gd name="connsiteX35" fmla="*/ 3919220 w 6174740"/>
              <a:gd name="connsiteY35" fmla="*/ 425027 h 4278207"/>
              <a:gd name="connsiteX36" fmla="*/ 3619500 w 6174740"/>
              <a:gd name="connsiteY36" fmla="*/ 483447 h 4278207"/>
              <a:gd name="connsiteX37" fmla="*/ 3282526 w 6174740"/>
              <a:gd name="connsiteY37" fmla="*/ 101601 h 4278207"/>
              <a:gd name="connsiteX38" fmla="*/ 2705100 w 6174740"/>
              <a:gd name="connsiteY38" fmla="*/ 199813 h 4278207"/>
              <a:gd name="connsiteX39" fmla="*/ 2534920 w 6174740"/>
              <a:gd name="connsiteY39" fmla="*/ 225213 h 4278207"/>
              <a:gd name="connsiteX40" fmla="*/ 2415540 w 6174740"/>
              <a:gd name="connsiteY40" fmla="*/ 47414 h 4278207"/>
              <a:gd name="connsiteX41" fmla="*/ 2099733 w 6174740"/>
              <a:gd name="connsiteY41" fmla="*/ 66041 h 4278207"/>
              <a:gd name="connsiteX0" fmla="*/ 2099733 w 6174740"/>
              <a:gd name="connsiteY0" fmla="*/ 66041 h 4278207"/>
              <a:gd name="connsiteX1" fmla="*/ 1857587 w 6174740"/>
              <a:gd name="connsiteY1" fmla="*/ 6774 h 4278207"/>
              <a:gd name="connsiteX2" fmla="*/ 1645920 w 6174740"/>
              <a:gd name="connsiteY2" fmla="*/ 132927 h 4278207"/>
              <a:gd name="connsiteX3" fmla="*/ 1465580 w 6174740"/>
              <a:gd name="connsiteY3" fmla="*/ 0 h 4278207"/>
              <a:gd name="connsiteX4" fmla="*/ 949960 w 6174740"/>
              <a:gd name="connsiteY4" fmla="*/ 176953 h 4278207"/>
              <a:gd name="connsiteX5" fmla="*/ 684107 w 6174740"/>
              <a:gd name="connsiteY5" fmla="*/ 121074 h 4278207"/>
              <a:gd name="connsiteX6" fmla="*/ 0 w 6174740"/>
              <a:gd name="connsiteY6" fmla="*/ 121074 h 4278207"/>
              <a:gd name="connsiteX7" fmla="*/ 3180080 w 6174740"/>
              <a:gd name="connsiteY7" fmla="*/ 3981027 h 4278207"/>
              <a:gd name="connsiteX8" fmla="*/ 3088640 w 6174740"/>
              <a:gd name="connsiteY8" fmla="*/ 4148667 h 4278207"/>
              <a:gd name="connsiteX9" fmla="*/ 3294380 w 6174740"/>
              <a:gd name="connsiteY9" fmla="*/ 4232487 h 4278207"/>
              <a:gd name="connsiteX10" fmla="*/ 3743960 w 6174740"/>
              <a:gd name="connsiteY10" fmla="*/ 4278207 h 4278207"/>
              <a:gd name="connsiteX11" fmla="*/ 3820160 w 6174740"/>
              <a:gd name="connsiteY11" fmla="*/ 4240107 h 4278207"/>
              <a:gd name="connsiteX12" fmla="*/ 3843020 w 6174740"/>
              <a:gd name="connsiteY12" fmla="*/ 4049607 h 4278207"/>
              <a:gd name="connsiteX13" fmla="*/ 4132580 w 6174740"/>
              <a:gd name="connsiteY13" fmla="*/ 3782907 h 4278207"/>
              <a:gd name="connsiteX14" fmla="*/ 4292600 w 6174740"/>
              <a:gd name="connsiteY14" fmla="*/ 3500967 h 4278207"/>
              <a:gd name="connsiteX15" fmla="*/ 4483100 w 6174740"/>
              <a:gd name="connsiteY15" fmla="*/ 3379047 h 4278207"/>
              <a:gd name="connsiteX16" fmla="*/ 4566920 w 6174740"/>
              <a:gd name="connsiteY16" fmla="*/ 3279987 h 4278207"/>
              <a:gd name="connsiteX17" fmla="*/ 4688840 w 6174740"/>
              <a:gd name="connsiteY17" fmla="*/ 3142827 h 4278207"/>
              <a:gd name="connsiteX18" fmla="*/ 4772660 w 6174740"/>
              <a:gd name="connsiteY18" fmla="*/ 2906607 h 4278207"/>
              <a:gd name="connsiteX19" fmla="*/ 4932680 w 6174740"/>
              <a:gd name="connsiteY19" fmla="*/ 2777067 h 4278207"/>
              <a:gd name="connsiteX20" fmla="*/ 5245100 w 6174740"/>
              <a:gd name="connsiteY20" fmla="*/ 2647527 h 4278207"/>
              <a:gd name="connsiteX21" fmla="*/ 5290820 w 6174740"/>
              <a:gd name="connsiteY21" fmla="*/ 2556087 h 4278207"/>
              <a:gd name="connsiteX22" fmla="*/ 5466080 w 6174740"/>
              <a:gd name="connsiteY22" fmla="*/ 2327487 h 4278207"/>
              <a:gd name="connsiteX23" fmla="*/ 5534660 w 6174740"/>
              <a:gd name="connsiteY23" fmla="*/ 2297007 h 4278207"/>
              <a:gd name="connsiteX24" fmla="*/ 5656580 w 6174740"/>
              <a:gd name="connsiteY24" fmla="*/ 2251287 h 4278207"/>
              <a:gd name="connsiteX25" fmla="*/ 5770880 w 6174740"/>
              <a:gd name="connsiteY25" fmla="*/ 2098887 h 4278207"/>
              <a:gd name="connsiteX26" fmla="*/ 6151880 w 6174740"/>
              <a:gd name="connsiteY26" fmla="*/ 1992207 h 4278207"/>
              <a:gd name="connsiteX27" fmla="*/ 6174740 w 6174740"/>
              <a:gd name="connsiteY27" fmla="*/ 1862667 h 4278207"/>
              <a:gd name="connsiteX28" fmla="*/ 5872480 w 6174740"/>
              <a:gd name="connsiteY28" fmla="*/ 92287 h 4278207"/>
              <a:gd name="connsiteX29" fmla="*/ 5674360 w 6174740"/>
              <a:gd name="connsiteY29" fmla="*/ 215900 h 4278207"/>
              <a:gd name="connsiteX30" fmla="*/ 5493174 w 6174740"/>
              <a:gd name="connsiteY30" fmla="*/ 308187 h 4278207"/>
              <a:gd name="connsiteX31" fmla="*/ 5370407 w 6174740"/>
              <a:gd name="connsiteY31" fmla="*/ 178647 h 4278207"/>
              <a:gd name="connsiteX32" fmla="*/ 5222240 w 6174740"/>
              <a:gd name="connsiteY32" fmla="*/ 239607 h 4278207"/>
              <a:gd name="connsiteX33" fmla="*/ 4688840 w 6174740"/>
              <a:gd name="connsiteY33" fmla="*/ 800100 h 4278207"/>
              <a:gd name="connsiteX34" fmla="*/ 4232486 w 6174740"/>
              <a:gd name="connsiteY34" fmla="*/ 574040 h 4278207"/>
              <a:gd name="connsiteX35" fmla="*/ 3919220 w 6174740"/>
              <a:gd name="connsiteY35" fmla="*/ 425027 h 4278207"/>
              <a:gd name="connsiteX36" fmla="*/ 3619500 w 6174740"/>
              <a:gd name="connsiteY36" fmla="*/ 483447 h 4278207"/>
              <a:gd name="connsiteX37" fmla="*/ 3282526 w 6174740"/>
              <a:gd name="connsiteY37" fmla="*/ 101601 h 4278207"/>
              <a:gd name="connsiteX38" fmla="*/ 2705100 w 6174740"/>
              <a:gd name="connsiteY38" fmla="*/ 199813 h 4278207"/>
              <a:gd name="connsiteX39" fmla="*/ 2534920 w 6174740"/>
              <a:gd name="connsiteY39" fmla="*/ 225213 h 4278207"/>
              <a:gd name="connsiteX40" fmla="*/ 2415540 w 6174740"/>
              <a:gd name="connsiteY40" fmla="*/ 47414 h 4278207"/>
              <a:gd name="connsiteX41" fmla="*/ 2099733 w 6174740"/>
              <a:gd name="connsiteY41" fmla="*/ 66041 h 4278207"/>
              <a:gd name="connsiteX0" fmla="*/ 2099733 w 6174740"/>
              <a:gd name="connsiteY0" fmla="*/ 66041 h 4278207"/>
              <a:gd name="connsiteX1" fmla="*/ 1857587 w 6174740"/>
              <a:gd name="connsiteY1" fmla="*/ 6774 h 4278207"/>
              <a:gd name="connsiteX2" fmla="*/ 1645920 w 6174740"/>
              <a:gd name="connsiteY2" fmla="*/ 132927 h 4278207"/>
              <a:gd name="connsiteX3" fmla="*/ 1465580 w 6174740"/>
              <a:gd name="connsiteY3" fmla="*/ 0 h 4278207"/>
              <a:gd name="connsiteX4" fmla="*/ 949960 w 6174740"/>
              <a:gd name="connsiteY4" fmla="*/ 176953 h 4278207"/>
              <a:gd name="connsiteX5" fmla="*/ 684107 w 6174740"/>
              <a:gd name="connsiteY5" fmla="*/ 121074 h 4278207"/>
              <a:gd name="connsiteX6" fmla="*/ 0 w 6174740"/>
              <a:gd name="connsiteY6" fmla="*/ 121074 h 4278207"/>
              <a:gd name="connsiteX7" fmla="*/ 3180080 w 6174740"/>
              <a:gd name="connsiteY7" fmla="*/ 3981027 h 4278207"/>
              <a:gd name="connsiteX8" fmla="*/ 3088640 w 6174740"/>
              <a:gd name="connsiteY8" fmla="*/ 4148667 h 4278207"/>
              <a:gd name="connsiteX9" fmla="*/ 3294380 w 6174740"/>
              <a:gd name="connsiteY9" fmla="*/ 4232487 h 4278207"/>
              <a:gd name="connsiteX10" fmla="*/ 3743960 w 6174740"/>
              <a:gd name="connsiteY10" fmla="*/ 4278207 h 4278207"/>
              <a:gd name="connsiteX11" fmla="*/ 3820160 w 6174740"/>
              <a:gd name="connsiteY11" fmla="*/ 4240107 h 4278207"/>
              <a:gd name="connsiteX12" fmla="*/ 3843020 w 6174740"/>
              <a:gd name="connsiteY12" fmla="*/ 4049607 h 4278207"/>
              <a:gd name="connsiteX13" fmla="*/ 4132580 w 6174740"/>
              <a:gd name="connsiteY13" fmla="*/ 3782907 h 4278207"/>
              <a:gd name="connsiteX14" fmla="*/ 4292600 w 6174740"/>
              <a:gd name="connsiteY14" fmla="*/ 3500967 h 4278207"/>
              <a:gd name="connsiteX15" fmla="*/ 4483100 w 6174740"/>
              <a:gd name="connsiteY15" fmla="*/ 3379047 h 4278207"/>
              <a:gd name="connsiteX16" fmla="*/ 4566920 w 6174740"/>
              <a:gd name="connsiteY16" fmla="*/ 3279987 h 4278207"/>
              <a:gd name="connsiteX17" fmla="*/ 4688840 w 6174740"/>
              <a:gd name="connsiteY17" fmla="*/ 3142827 h 4278207"/>
              <a:gd name="connsiteX18" fmla="*/ 4772660 w 6174740"/>
              <a:gd name="connsiteY18" fmla="*/ 2906607 h 4278207"/>
              <a:gd name="connsiteX19" fmla="*/ 4932680 w 6174740"/>
              <a:gd name="connsiteY19" fmla="*/ 2777067 h 4278207"/>
              <a:gd name="connsiteX20" fmla="*/ 5245100 w 6174740"/>
              <a:gd name="connsiteY20" fmla="*/ 2647527 h 4278207"/>
              <a:gd name="connsiteX21" fmla="*/ 5290820 w 6174740"/>
              <a:gd name="connsiteY21" fmla="*/ 2556087 h 4278207"/>
              <a:gd name="connsiteX22" fmla="*/ 5466080 w 6174740"/>
              <a:gd name="connsiteY22" fmla="*/ 2327487 h 4278207"/>
              <a:gd name="connsiteX23" fmla="*/ 5534660 w 6174740"/>
              <a:gd name="connsiteY23" fmla="*/ 2297007 h 4278207"/>
              <a:gd name="connsiteX24" fmla="*/ 5656580 w 6174740"/>
              <a:gd name="connsiteY24" fmla="*/ 2251287 h 4278207"/>
              <a:gd name="connsiteX25" fmla="*/ 5770880 w 6174740"/>
              <a:gd name="connsiteY25" fmla="*/ 2098887 h 4278207"/>
              <a:gd name="connsiteX26" fmla="*/ 6151880 w 6174740"/>
              <a:gd name="connsiteY26" fmla="*/ 1992207 h 4278207"/>
              <a:gd name="connsiteX27" fmla="*/ 6174740 w 6174740"/>
              <a:gd name="connsiteY27" fmla="*/ 1862667 h 4278207"/>
              <a:gd name="connsiteX28" fmla="*/ 5872480 w 6174740"/>
              <a:gd name="connsiteY28" fmla="*/ 92287 h 4278207"/>
              <a:gd name="connsiteX29" fmla="*/ 5674360 w 6174740"/>
              <a:gd name="connsiteY29" fmla="*/ 215900 h 4278207"/>
              <a:gd name="connsiteX30" fmla="*/ 5493174 w 6174740"/>
              <a:gd name="connsiteY30" fmla="*/ 308187 h 4278207"/>
              <a:gd name="connsiteX31" fmla="*/ 5370407 w 6174740"/>
              <a:gd name="connsiteY31" fmla="*/ 178647 h 4278207"/>
              <a:gd name="connsiteX32" fmla="*/ 5222240 w 6174740"/>
              <a:gd name="connsiteY32" fmla="*/ 239607 h 4278207"/>
              <a:gd name="connsiteX33" fmla="*/ 4688840 w 6174740"/>
              <a:gd name="connsiteY33" fmla="*/ 800100 h 4278207"/>
              <a:gd name="connsiteX34" fmla="*/ 4232486 w 6174740"/>
              <a:gd name="connsiteY34" fmla="*/ 574040 h 4278207"/>
              <a:gd name="connsiteX35" fmla="*/ 3919220 w 6174740"/>
              <a:gd name="connsiteY35" fmla="*/ 425027 h 4278207"/>
              <a:gd name="connsiteX36" fmla="*/ 3619500 w 6174740"/>
              <a:gd name="connsiteY36" fmla="*/ 483447 h 4278207"/>
              <a:gd name="connsiteX37" fmla="*/ 3282526 w 6174740"/>
              <a:gd name="connsiteY37" fmla="*/ 101601 h 4278207"/>
              <a:gd name="connsiteX38" fmla="*/ 2705100 w 6174740"/>
              <a:gd name="connsiteY38" fmla="*/ 199813 h 4278207"/>
              <a:gd name="connsiteX39" fmla="*/ 2534920 w 6174740"/>
              <a:gd name="connsiteY39" fmla="*/ 225213 h 4278207"/>
              <a:gd name="connsiteX40" fmla="*/ 2415540 w 6174740"/>
              <a:gd name="connsiteY40" fmla="*/ 47414 h 4278207"/>
              <a:gd name="connsiteX41" fmla="*/ 2099733 w 6174740"/>
              <a:gd name="connsiteY41" fmla="*/ 66041 h 4278207"/>
              <a:gd name="connsiteX0" fmla="*/ 2099733 w 6174740"/>
              <a:gd name="connsiteY0" fmla="*/ 66041 h 4278207"/>
              <a:gd name="connsiteX1" fmla="*/ 1857587 w 6174740"/>
              <a:gd name="connsiteY1" fmla="*/ 6774 h 4278207"/>
              <a:gd name="connsiteX2" fmla="*/ 1645920 w 6174740"/>
              <a:gd name="connsiteY2" fmla="*/ 132927 h 4278207"/>
              <a:gd name="connsiteX3" fmla="*/ 1465580 w 6174740"/>
              <a:gd name="connsiteY3" fmla="*/ 0 h 4278207"/>
              <a:gd name="connsiteX4" fmla="*/ 949960 w 6174740"/>
              <a:gd name="connsiteY4" fmla="*/ 176953 h 4278207"/>
              <a:gd name="connsiteX5" fmla="*/ 684107 w 6174740"/>
              <a:gd name="connsiteY5" fmla="*/ 121074 h 4278207"/>
              <a:gd name="connsiteX6" fmla="*/ 0 w 6174740"/>
              <a:gd name="connsiteY6" fmla="*/ 121074 h 4278207"/>
              <a:gd name="connsiteX7" fmla="*/ 38947 w 6174740"/>
              <a:gd name="connsiteY7" fmla="*/ 425027 h 4278207"/>
              <a:gd name="connsiteX8" fmla="*/ 3088640 w 6174740"/>
              <a:gd name="connsiteY8" fmla="*/ 4148667 h 4278207"/>
              <a:gd name="connsiteX9" fmla="*/ 3294380 w 6174740"/>
              <a:gd name="connsiteY9" fmla="*/ 4232487 h 4278207"/>
              <a:gd name="connsiteX10" fmla="*/ 3743960 w 6174740"/>
              <a:gd name="connsiteY10" fmla="*/ 4278207 h 4278207"/>
              <a:gd name="connsiteX11" fmla="*/ 3820160 w 6174740"/>
              <a:gd name="connsiteY11" fmla="*/ 4240107 h 4278207"/>
              <a:gd name="connsiteX12" fmla="*/ 3843020 w 6174740"/>
              <a:gd name="connsiteY12" fmla="*/ 4049607 h 4278207"/>
              <a:gd name="connsiteX13" fmla="*/ 4132580 w 6174740"/>
              <a:gd name="connsiteY13" fmla="*/ 3782907 h 4278207"/>
              <a:gd name="connsiteX14" fmla="*/ 4292600 w 6174740"/>
              <a:gd name="connsiteY14" fmla="*/ 3500967 h 4278207"/>
              <a:gd name="connsiteX15" fmla="*/ 4483100 w 6174740"/>
              <a:gd name="connsiteY15" fmla="*/ 3379047 h 4278207"/>
              <a:gd name="connsiteX16" fmla="*/ 4566920 w 6174740"/>
              <a:gd name="connsiteY16" fmla="*/ 3279987 h 4278207"/>
              <a:gd name="connsiteX17" fmla="*/ 4688840 w 6174740"/>
              <a:gd name="connsiteY17" fmla="*/ 3142827 h 4278207"/>
              <a:gd name="connsiteX18" fmla="*/ 4772660 w 6174740"/>
              <a:gd name="connsiteY18" fmla="*/ 2906607 h 4278207"/>
              <a:gd name="connsiteX19" fmla="*/ 4932680 w 6174740"/>
              <a:gd name="connsiteY19" fmla="*/ 2777067 h 4278207"/>
              <a:gd name="connsiteX20" fmla="*/ 5245100 w 6174740"/>
              <a:gd name="connsiteY20" fmla="*/ 2647527 h 4278207"/>
              <a:gd name="connsiteX21" fmla="*/ 5290820 w 6174740"/>
              <a:gd name="connsiteY21" fmla="*/ 2556087 h 4278207"/>
              <a:gd name="connsiteX22" fmla="*/ 5466080 w 6174740"/>
              <a:gd name="connsiteY22" fmla="*/ 2327487 h 4278207"/>
              <a:gd name="connsiteX23" fmla="*/ 5534660 w 6174740"/>
              <a:gd name="connsiteY23" fmla="*/ 2297007 h 4278207"/>
              <a:gd name="connsiteX24" fmla="*/ 5656580 w 6174740"/>
              <a:gd name="connsiteY24" fmla="*/ 2251287 h 4278207"/>
              <a:gd name="connsiteX25" fmla="*/ 5770880 w 6174740"/>
              <a:gd name="connsiteY25" fmla="*/ 2098887 h 4278207"/>
              <a:gd name="connsiteX26" fmla="*/ 6151880 w 6174740"/>
              <a:gd name="connsiteY26" fmla="*/ 1992207 h 4278207"/>
              <a:gd name="connsiteX27" fmla="*/ 6174740 w 6174740"/>
              <a:gd name="connsiteY27" fmla="*/ 1862667 h 4278207"/>
              <a:gd name="connsiteX28" fmla="*/ 5872480 w 6174740"/>
              <a:gd name="connsiteY28" fmla="*/ 92287 h 4278207"/>
              <a:gd name="connsiteX29" fmla="*/ 5674360 w 6174740"/>
              <a:gd name="connsiteY29" fmla="*/ 215900 h 4278207"/>
              <a:gd name="connsiteX30" fmla="*/ 5493174 w 6174740"/>
              <a:gd name="connsiteY30" fmla="*/ 308187 h 4278207"/>
              <a:gd name="connsiteX31" fmla="*/ 5370407 w 6174740"/>
              <a:gd name="connsiteY31" fmla="*/ 178647 h 4278207"/>
              <a:gd name="connsiteX32" fmla="*/ 5222240 w 6174740"/>
              <a:gd name="connsiteY32" fmla="*/ 239607 h 4278207"/>
              <a:gd name="connsiteX33" fmla="*/ 4688840 w 6174740"/>
              <a:gd name="connsiteY33" fmla="*/ 800100 h 4278207"/>
              <a:gd name="connsiteX34" fmla="*/ 4232486 w 6174740"/>
              <a:gd name="connsiteY34" fmla="*/ 574040 h 4278207"/>
              <a:gd name="connsiteX35" fmla="*/ 3919220 w 6174740"/>
              <a:gd name="connsiteY35" fmla="*/ 425027 h 4278207"/>
              <a:gd name="connsiteX36" fmla="*/ 3619500 w 6174740"/>
              <a:gd name="connsiteY36" fmla="*/ 483447 h 4278207"/>
              <a:gd name="connsiteX37" fmla="*/ 3282526 w 6174740"/>
              <a:gd name="connsiteY37" fmla="*/ 101601 h 4278207"/>
              <a:gd name="connsiteX38" fmla="*/ 2705100 w 6174740"/>
              <a:gd name="connsiteY38" fmla="*/ 199813 h 4278207"/>
              <a:gd name="connsiteX39" fmla="*/ 2534920 w 6174740"/>
              <a:gd name="connsiteY39" fmla="*/ 225213 h 4278207"/>
              <a:gd name="connsiteX40" fmla="*/ 2415540 w 6174740"/>
              <a:gd name="connsiteY40" fmla="*/ 47414 h 4278207"/>
              <a:gd name="connsiteX41" fmla="*/ 2099733 w 6174740"/>
              <a:gd name="connsiteY41" fmla="*/ 66041 h 4278207"/>
              <a:gd name="connsiteX0" fmla="*/ 2099733 w 6174740"/>
              <a:gd name="connsiteY0" fmla="*/ 66041 h 4278207"/>
              <a:gd name="connsiteX1" fmla="*/ 1857587 w 6174740"/>
              <a:gd name="connsiteY1" fmla="*/ 6774 h 4278207"/>
              <a:gd name="connsiteX2" fmla="*/ 1645920 w 6174740"/>
              <a:gd name="connsiteY2" fmla="*/ 132927 h 4278207"/>
              <a:gd name="connsiteX3" fmla="*/ 1465580 w 6174740"/>
              <a:gd name="connsiteY3" fmla="*/ 0 h 4278207"/>
              <a:gd name="connsiteX4" fmla="*/ 949960 w 6174740"/>
              <a:gd name="connsiteY4" fmla="*/ 176953 h 4278207"/>
              <a:gd name="connsiteX5" fmla="*/ 684107 w 6174740"/>
              <a:gd name="connsiteY5" fmla="*/ 121074 h 4278207"/>
              <a:gd name="connsiteX6" fmla="*/ 0 w 6174740"/>
              <a:gd name="connsiteY6" fmla="*/ 121074 h 4278207"/>
              <a:gd name="connsiteX7" fmla="*/ 38947 w 6174740"/>
              <a:gd name="connsiteY7" fmla="*/ 425027 h 4278207"/>
              <a:gd name="connsiteX8" fmla="*/ 396240 w 6174740"/>
              <a:gd name="connsiteY8" fmla="*/ 626533 h 4278207"/>
              <a:gd name="connsiteX9" fmla="*/ 3294380 w 6174740"/>
              <a:gd name="connsiteY9" fmla="*/ 4232487 h 4278207"/>
              <a:gd name="connsiteX10" fmla="*/ 3743960 w 6174740"/>
              <a:gd name="connsiteY10" fmla="*/ 4278207 h 4278207"/>
              <a:gd name="connsiteX11" fmla="*/ 3820160 w 6174740"/>
              <a:gd name="connsiteY11" fmla="*/ 4240107 h 4278207"/>
              <a:gd name="connsiteX12" fmla="*/ 3843020 w 6174740"/>
              <a:gd name="connsiteY12" fmla="*/ 4049607 h 4278207"/>
              <a:gd name="connsiteX13" fmla="*/ 4132580 w 6174740"/>
              <a:gd name="connsiteY13" fmla="*/ 3782907 h 4278207"/>
              <a:gd name="connsiteX14" fmla="*/ 4292600 w 6174740"/>
              <a:gd name="connsiteY14" fmla="*/ 3500967 h 4278207"/>
              <a:gd name="connsiteX15" fmla="*/ 4483100 w 6174740"/>
              <a:gd name="connsiteY15" fmla="*/ 3379047 h 4278207"/>
              <a:gd name="connsiteX16" fmla="*/ 4566920 w 6174740"/>
              <a:gd name="connsiteY16" fmla="*/ 3279987 h 4278207"/>
              <a:gd name="connsiteX17" fmla="*/ 4688840 w 6174740"/>
              <a:gd name="connsiteY17" fmla="*/ 3142827 h 4278207"/>
              <a:gd name="connsiteX18" fmla="*/ 4772660 w 6174740"/>
              <a:gd name="connsiteY18" fmla="*/ 2906607 h 4278207"/>
              <a:gd name="connsiteX19" fmla="*/ 4932680 w 6174740"/>
              <a:gd name="connsiteY19" fmla="*/ 2777067 h 4278207"/>
              <a:gd name="connsiteX20" fmla="*/ 5245100 w 6174740"/>
              <a:gd name="connsiteY20" fmla="*/ 2647527 h 4278207"/>
              <a:gd name="connsiteX21" fmla="*/ 5290820 w 6174740"/>
              <a:gd name="connsiteY21" fmla="*/ 2556087 h 4278207"/>
              <a:gd name="connsiteX22" fmla="*/ 5466080 w 6174740"/>
              <a:gd name="connsiteY22" fmla="*/ 2327487 h 4278207"/>
              <a:gd name="connsiteX23" fmla="*/ 5534660 w 6174740"/>
              <a:gd name="connsiteY23" fmla="*/ 2297007 h 4278207"/>
              <a:gd name="connsiteX24" fmla="*/ 5656580 w 6174740"/>
              <a:gd name="connsiteY24" fmla="*/ 2251287 h 4278207"/>
              <a:gd name="connsiteX25" fmla="*/ 5770880 w 6174740"/>
              <a:gd name="connsiteY25" fmla="*/ 2098887 h 4278207"/>
              <a:gd name="connsiteX26" fmla="*/ 6151880 w 6174740"/>
              <a:gd name="connsiteY26" fmla="*/ 1992207 h 4278207"/>
              <a:gd name="connsiteX27" fmla="*/ 6174740 w 6174740"/>
              <a:gd name="connsiteY27" fmla="*/ 1862667 h 4278207"/>
              <a:gd name="connsiteX28" fmla="*/ 5872480 w 6174740"/>
              <a:gd name="connsiteY28" fmla="*/ 92287 h 4278207"/>
              <a:gd name="connsiteX29" fmla="*/ 5674360 w 6174740"/>
              <a:gd name="connsiteY29" fmla="*/ 215900 h 4278207"/>
              <a:gd name="connsiteX30" fmla="*/ 5493174 w 6174740"/>
              <a:gd name="connsiteY30" fmla="*/ 308187 h 4278207"/>
              <a:gd name="connsiteX31" fmla="*/ 5370407 w 6174740"/>
              <a:gd name="connsiteY31" fmla="*/ 178647 h 4278207"/>
              <a:gd name="connsiteX32" fmla="*/ 5222240 w 6174740"/>
              <a:gd name="connsiteY32" fmla="*/ 239607 h 4278207"/>
              <a:gd name="connsiteX33" fmla="*/ 4688840 w 6174740"/>
              <a:gd name="connsiteY33" fmla="*/ 800100 h 4278207"/>
              <a:gd name="connsiteX34" fmla="*/ 4232486 w 6174740"/>
              <a:gd name="connsiteY34" fmla="*/ 574040 h 4278207"/>
              <a:gd name="connsiteX35" fmla="*/ 3919220 w 6174740"/>
              <a:gd name="connsiteY35" fmla="*/ 425027 h 4278207"/>
              <a:gd name="connsiteX36" fmla="*/ 3619500 w 6174740"/>
              <a:gd name="connsiteY36" fmla="*/ 483447 h 4278207"/>
              <a:gd name="connsiteX37" fmla="*/ 3282526 w 6174740"/>
              <a:gd name="connsiteY37" fmla="*/ 101601 h 4278207"/>
              <a:gd name="connsiteX38" fmla="*/ 2705100 w 6174740"/>
              <a:gd name="connsiteY38" fmla="*/ 199813 h 4278207"/>
              <a:gd name="connsiteX39" fmla="*/ 2534920 w 6174740"/>
              <a:gd name="connsiteY39" fmla="*/ 225213 h 4278207"/>
              <a:gd name="connsiteX40" fmla="*/ 2415540 w 6174740"/>
              <a:gd name="connsiteY40" fmla="*/ 47414 h 4278207"/>
              <a:gd name="connsiteX41" fmla="*/ 2099733 w 6174740"/>
              <a:gd name="connsiteY41" fmla="*/ 66041 h 4278207"/>
              <a:gd name="connsiteX0" fmla="*/ 2141220 w 6216227"/>
              <a:gd name="connsiteY0" fmla="*/ 66041 h 4278207"/>
              <a:gd name="connsiteX1" fmla="*/ 1899074 w 6216227"/>
              <a:gd name="connsiteY1" fmla="*/ 6774 h 4278207"/>
              <a:gd name="connsiteX2" fmla="*/ 1687407 w 6216227"/>
              <a:gd name="connsiteY2" fmla="*/ 132927 h 4278207"/>
              <a:gd name="connsiteX3" fmla="*/ 1507067 w 6216227"/>
              <a:gd name="connsiteY3" fmla="*/ 0 h 4278207"/>
              <a:gd name="connsiteX4" fmla="*/ 991447 w 6216227"/>
              <a:gd name="connsiteY4" fmla="*/ 176953 h 4278207"/>
              <a:gd name="connsiteX5" fmla="*/ 725594 w 6216227"/>
              <a:gd name="connsiteY5" fmla="*/ 121074 h 4278207"/>
              <a:gd name="connsiteX6" fmla="*/ 41487 w 6216227"/>
              <a:gd name="connsiteY6" fmla="*/ 121074 h 4278207"/>
              <a:gd name="connsiteX7" fmla="*/ 80434 w 6216227"/>
              <a:gd name="connsiteY7" fmla="*/ 425027 h 4278207"/>
              <a:gd name="connsiteX8" fmla="*/ 437727 w 6216227"/>
              <a:gd name="connsiteY8" fmla="*/ 626533 h 4278207"/>
              <a:gd name="connsiteX9" fmla="*/ 0 w 6216227"/>
              <a:gd name="connsiteY9" fmla="*/ 1125220 h 4278207"/>
              <a:gd name="connsiteX10" fmla="*/ 3785447 w 6216227"/>
              <a:gd name="connsiteY10" fmla="*/ 4278207 h 4278207"/>
              <a:gd name="connsiteX11" fmla="*/ 3861647 w 6216227"/>
              <a:gd name="connsiteY11" fmla="*/ 4240107 h 4278207"/>
              <a:gd name="connsiteX12" fmla="*/ 3884507 w 6216227"/>
              <a:gd name="connsiteY12" fmla="*/ 4049607 h 4278207"/>
              <a:gd name="connsiteX13" fmla="*/ 4174067 w 6216227"/>
              <a:gd name="connsiteY13" fmla="*/ 3782907 h 4278207"/>
              <a:gd name="connsiteX14" fmla="*/ 4334087 w 6216227"/>
              <a:gd name="connsiteY14" fmla="*/ 3500967 h 4278207"/>
              <a:gd name="connsiteX15" fmla="*/ 4524587 w 6216227"/>
              <a:gd name="connsiteY15" fmla="*/ 3379047 h 4278207"/>
              <a:gd name="connsiteX16" fmla="*/ 4608407 w 6216227"/>
              <a:gd name="connsiteY16" fmla="*/ 3279987 h 4278207"/>
              <a:gd name="connsiteX17" fmla="*/ 4730327 w 6216227"/>
              <a:gd name="connsiteY17" fmla="*/ 3142827 h 4278207"/>
              <a:gd name="connsiteX18" fmla="*/ 4814147 w 6216227"/>
              <a:gd name="connsiteY18" fmla="*/ 2906607 h 4278207"/>
              <a:gd name="connsiteX19" fmla="*/ 4974167 w 6216227"/>
              <a:gd name="connsiteY19" fmla="*/ 2777067 h 4278207"/>
              <a:gd name="connsiteX20" fmla="*/ 5286587 w 6216227"/>
              <a:gd name="connsiteY20" fmla="*/ 2647527 h 4278207"/>
              <a:gd name="connsiteX21" fmla="*/ 5332307 w 6216227"/>
              <a:gd name="connsiteY21" fmla="*/ 2556087 h 4278207"/>
              <a:gd name="connsiteX22" fmla="*/ 5507567 w 6216227"/>
              <a:gd name="connsiteY22" fmla="*/ 2327487 h 4278207"/>
              <a:gd name="connsiteX23" fmla="*/ 5576147 w 6216227"/>
              <a:gd name="connsiteY23" fmla="*/ 2297007 h 4278207"/>
              <a:gd name="connsiteX24" fmla="*/ 5698067 w 6216227"/>
              <a:gd name="connsiteY24" fmla="*/ 2251287 h 4278207"/>
              <a:gd name="connsiteX25" fmla="*/ 5812367 w 6216227"/>
              <a:gd name="connsiteY25" fmla="*/ 2098887 h 4278207"/>
              <a:gd name="connsiteX26" fmla="*/ 6193367 w 6216227"/>
              <a:gd name="connsiteY26" fmla="*/ 1992207 h 4278207"/>
              <a:gd name="connsiteX27" fmla="*/ 6216227 w 6216227"/>
              <a:gd name="connsiteY27" fmla="*/ 1862667 h 4278207"/>
              <a:gd name="connsiteX28" fmla="*/ 5913967 w 6216227"/>
              <a:gd name="connsiteY28" fmla="*/ 92287 h 4278207"/>
              <a:gd name="connsiteX29" fmla="*/ 5715847 w 6216227"/>
              <a:gd name="connsiteY29" fmla="*/ 215900 h 4278207"/>
              <a:gd name="connsiteX30" fmla="*/ 5534661 w 6216227"/>
              <a:gd name="connsiteY30" fmla="*/ 308187 h 4278207"/>
              <a:gd name="connsiteX31" fmla="*/ 5411894 w 6216227"/>
              <a:gd name="connsiteY31" fmla="*/ 178647 h 4278207"/>
              <a:gd name="connsiteX32" fmla="*/ 5263727 w 6216227"/>
              <a:gd name="connsiteY32" fmla="*/ 239607 h 4278207"/>
              <a:gd name="connsiteX33" fmla="*/ 4730327 w 6216227"/>
              <a:gd name="connsiteY33" fmla="*/ 800100 h 4278207"/>
              <a:gd name="connsiteX34" fmla="*/ 4273973 w 6216227"/>
              <a:gd name="connsiteY34" fmla="*/ 574040 h 4278207"/>
              <a:gd name="connsiteX35" fmla="*/ 3960707 w 6216227"/>
              <a:gd name="connsiteY35" fmla="*/ 425027 h 4278207"/>
              <a:gd name="connsiteX36" fmla="*/ 3660987 w 6216227"/>
              <a:gd name="connsiteY36" fmla="*/ 483447 h 4278207"/>
              <a:gd name="connsiteX37" fmla="*/ 3324013 w 6216227"/>
              <a:gd name="connsiteY37" fmla="*/ 101601 h 4278207"/>
              <a:gd name="connsiteX38" fmla="*/ 2746587 w 6216227"/>
              <a:gd name="connsiteY38" fmla="*/ 199813 h 4278207"/>
              <a:gd name="connsiteX39" fmla="*/ 2576407 w 6216227"/>
              <a:gd name="connsiteY39" fmla="*/ 225213 h 4278207"/>
              <a:gd name="connsiteX40" fmla="*/ 2457027 w 6216227"/>
              <a:gd name="connsiteY40" fmla="*/ 47414 h 4278207"/>
              <a:gd name="connsiteX41" fmla="*/ 2141220 w 6216227"/>
              <a:gd name="connsiteY41" fmla="*/ 66041 h 4278207"/>
              <a:gd name="connsiteX0" fmla="*/ 2225040 w 6300047"/>
              <a:gd name="connsiteY0" fmla="*/ 66041 h 4240107"/>
              <a:gd name="connsiteX1" fmla="*/ 1982894 w 6300047"/>
              <a:gd name="connsiteY1" fmla="*/ 6774 h 4240107"/>
              <a:gd name="connsiteX2" fmla="*/ 1771227 w 6300047"/>
              <a:gd name="connsiteY2" fmla="*/ 132927 h 4240107"/>
              <a:gd name="connsiteX3" fmla="*/ 1590887 w 6300047"/>
              <a:gd name="connsiteY3" fmla="*/ 0 h 4240107"/>
              <a:gd name="connsiteX4" fmla="*/ 1075267 w 6300047"/>
              <a:gd name="connsiteY4" fmla="*/ 176953 h 4240107"/>
              <a:gd name="connsiteX5" fmla="*/ 809414 w 6300047"/>
              <a:gd name="connsiteY5" fmla="*/ 121074 h 4240107"/>
              <a:gd name="connsiteX6" fmla="*/ 125307 w 6300047"/>
              <a:gd name="connsiteY6" fmla="*/ 121074 h 4240107"/>
              <a:gd name="connsiteX7" fmla="*/ 164254 w 6300047"/>
              <a:gd name="connsiteY7" fmla="*/ 425027 h 4240107"/>
              <a:gd name="connsiteX8" fmla="*/ 521547 w 6300047"/>
              <a:gd name="connsiteY8" fmla="*/ 626533 h 4240107"/>
              <a:gd name="connsiteX9" fmla="*/ 83820 w 6300047"/>
              <a:gd name="connsiteY9" fmla="*/ 1125220 h 4240107"/>
              <a:gd name="connsiteX10" fmla="*/ 0 w 6300047"/>
              <a:gd name="connsiteY10" fmla="*/ 1281007 h 4240107"/>
              <a:gd name="connsiteX11" fmla="*/ 3945467 w 6300047"/>
              <a:gd name="connsiteY11" fmla="*/ 4240107 h 4240107"/>
              <a:gd name="connsiteX12" fmla="*/ 3968327 w 6300047"/>
              <a:gd name="connsiteY12" fmla="*/ 4049607 h 4240107"/>
              <a:gd name="connsiteX13" fmla="*/ 4257887 w 6300047"/>
              <a:gd name="connsiteY13" fmla="*/ 3782907 h 4240107"/>
              <a:gd name="connsiteX14" fmla="*/ 4417907 w 6300047"/>
              <a:gd name="connsiteY14" fmla="*/ 3500967 h 4240107"/>
              <a:gd name="connsiteX15" fmla="*/ 4608407 w 6300047"/>
              <a:gd name="connsiteY15" fmla="*/ 3379047 h 4240107"/>
              <a:gd name="connsiteX16" fmla="*/ 4692227 w 6300047"/>
              <a:gd name="connsiteY16" fmla="*/ 3279987 h 4240107"/>
              <a:gd name="connsiteX17" fmla="*/ 4814147 w 6300047"/>
              <a:gd name="connsiteY17" fmla="*/ 3142827 h 4240107"/>
              <a:gd name="connsiteX18" fmla="*/ 4897967 w 6300047"/>
              <a:gd name="connsiteY18" fmla="*/ 2906607 h 4240107"/>
              <a:gd name="connsiteX19" fmla="*/ 5057987 w 6300047"/>
              <a:gd name="connsiteY19" fmla="*/ 2777067 h 4240107"/>
              <a:gd name="connsiteX20" fmla="*/ 5370407 w 6300047"/>
              <a:gd name="connsiteY20" fmla="*/ 2647527 h 4240107"/>
              <a:gd name="connsiteX21" fmla="*/ 5416127 w 6300047"/>
              <a:gd name="connsiteY21" fmla="*/ 2556087 h 4240107"/>
              <a:gd name="connsiteX22" fmla="*/ 5591387 w 6300047"/>
              <a:gd name="connsiteY22" fmla="*/ 2327487 h 4240107"/>
              <a:gd name="connsiteX23" fmla="*/ 5659967 w 6300047"/>
              <a:gd name="connsiteY23" fmla="*/ 2297007 h 4240107"/>
              <a:gd name="connsiteX24" fmla="*/ 5781887 w 6300047"/>
              <a:gd name="connsiteY24" fmla="*/ 2251287 h 4240107"/>
              <a:gd name="connsiteX25" fmla="*/ 5896187 w 6300047"/>
              <a:gd name="connsiteY25" fmla="*/ 2098887 h 4240107"/>
              <a:gd name="connsiteX26" fmla="*/ 6277187 w 6300047"/>
              <a:gd name="connsiteY26" fmla="*/ 1992207 h 4240107"/>
              <a:gd name="connsiteX27" fmla="*/ 6300047 w 6300047"/>
              <a:gd name="connsiteY27" fmla="*/ 1862667 h 4240107"/>
              <a:gd name="connsiteX28" fmla="*/ 5997787 w 6300047"/>
              <a:gd name="connsiteY28" fmla="*/ 92287 h 4240107"/>
              <a:gd name="connsiteX29" fmla="*/ 5799667 w 6300047"/>
              <a:gd name="connsiteY29" fmla="*/ 215900 h 4240107"/>
              <a:gd name="connsiteX30" fmla="*/ 5618481 w 6300047"/>
              <a:gd name="connsiteY30" fmla="*/ 308187 h 4240107"/>
              <a:gd name="connsiteX31" fmla="*/ 5495714 w 6300047"/>
              <a:gd name="connsiteY31" fmla="*/ 178647 h 4240107"/>
              <a:gd name="connsiteX32" fmla="*/ 5347547 w 6300047"/>
              <a:gd name="connsiteY32" fmla="*/ 239607 h 4240107"/>
              <a:gd name="connsiteX33" fmla="*/ 4814147 w 6300047"/>
              <a:gd name="connsiteY33" fmla="*/ 800100 h 4240107"/>
              <a:gd name="connsiteX34" fmla="*/ 4357793 w 6300047"/>
              <a:gd name="connsiteY34" fmla="*/ 574040 h 4240107"/>
              <a:gd name="connsiteX35" fmla="*/ 4044527 w 6300047"/>
              <a:gd name="connsiteY35" fmla="*/ 425027 h 4240107"/>
              <a:gd name="connsiteX36" fmla="*/ 3744807 w 6300047"/>
              <a:gd name="connsiteY36" fmla="*/ 483447 h 4240107"/>
              <a:gd name="connsiteX37" fmla="*/ 3407833 w 6300047"/>
              <a:gd name="connsiteY37" fmla="*/ 101601 h 4240107"/>
              <a:gd name="connsiteX38" fmla="*/ 2830407 w 6300047"/>
              <a:gd name="connsiteY38" fmla="*/ 199813 h 4240107"/>
              <a:gd name="connsiteX39" fmla="*/ 2660227 w 6300047"/>
              <a:gd name="connsiteY39" fmla="*/ 225213 h 4240107"/>
              <a:gd name="connsiteX40" fmla="*/ 2540847 w 6300047"/>
              <a:gd name="connsiteY40" fmla="*/ 47414 h 4240107"/>
              <a:gd name="connsiteX41" fmla="*/ 2225040 w 6300047"/>
              <a:gd name="connsiteY41" fmla="*/ 66041 h 4240107"/>
              <a:gd name="connsiteX0" fmla="*/ 2597573 w 6672580"/>
              <a:gd name="connsiteY0" fmla="*/ 66041 h 4049607"/>
              <a:gd name="connsiteX1" fmla="*/ 2355427 w 6672580"/>
              <a:gd name="connsiteY1" fmla="*/ 6774 h 4049607"/>
              <a:gd name="connsiteX2" fmla="*/ 2143760 w 6672580"/>
              <a:gd name="connsiteY2" fmla="*/ 132927 h 4049607"/>
              <a:gd name="connsiteX3" fmla="*/ 1963420 w 6672580"/>
              <a:gd name="connsiteY3" fmla="*/ 0 h 4049607"/>
              <a:gd name="connsiteX4" fmla="*/ 1447800 w 6672580"/>
              <a:gd name="connsiteY4" fmla="*/ 176953 h 4049607"/>
              <a:gd name="connsiteX5" fmla="*/ 1181947 w 6672580"/>
              <a:gd name="connsiteY5" fmla="*/ 121074 h 4049607"/>
              <a:gd name="connsiteX6" fmla="*/ 497840 w 6672580"/>
              <a:gd name="connsiteY6" fmla="*/ 121074 h 4049607"/>
              <a:gd name="connsiteX7" fmla="*/ 536787 w 6672580"/>
              <a:gd name="connsiteY7" fmla="*/ 425027 h 4049607"/>
              <a:gd name="connsiteX8" fmla="*/ 894080 w 6672580"/>
              <a:gd name="connsiteY8" fmla="*/ 626533 h 4049607"/>
              <a:gd name="connsiteX9" fmla="*/ 456353 w 6672580"/>
              <a:gd name="connsiteY9" fmla="*/ 1125220 h 4049607"/>
              <a:gd name="connsiteX10" fmla="*/ 372533 w 6672580"/>
              <a:gd name="connsiteY10" fmla="*/ 1281007 h 4049607"/>
              <a:gd name="connsiteX11" fmla="*/ 0 w 6672580"/>
              <a:gd name="connsiteY11" fmla="*/ 1700107 h 4049607"/>
              <a:gd name="connsiteX12" fmla="*/ 4340860 w 6672580"/>
              <a:gd name="connsiteY12" fmla="*/ 4049607 h 4049607"/>
              <a:gd name="connsiteX13" fmla="*/ 4630420 w 6672580"/>
              <a:gd name="connsiteY13" fmla="*/ 3782907 h 4049607"/>
              <a:gd name="connsiteX14" fmla="*/ 4790440 w 6672580"/>
              <a:gd name="connsiteY14" fmla="*/ 3500967 h 4049607"/>
              <a:gd name="connsiteX15" fmla="*/ 4980940 w 6672580"/>
              <a:gd name="connsiteY15" fmla="*/ 3379047 h 4049607"/>
              <a:gd name="connsiteX16" fmla="*/ 5064760 w 6672580"/>
              <a:gd name="connsiteY16" fmla="*/ 3279987 h 4049607"/>
              <a:gd name="connsiteX17" fmla="*/ 5186680 w 6672580"/>
              <a:gd name="connsiteY17" fmla="*/ 3142827 h 4049607"/>
              <a:gd name="connsiteX18" fmla="*/ 5270500 w 6672580"/>
              <a:gd name="connsiteY18" fmla="*/ 2906607 h 4049607"/>
              <a:gd name="connsiteX19" fmla="*/ 5430520 w 6672580"/>
              <a:gd name="connsiteY19" fmla="*/ 2777067 h 4049607"/>
              <a:gd name="connsiteX20" fmla="*/ 5742940 w 6672580"/>
              <a:gd name="connsiteY20" fmla="*/ 2647527 h 4049607"/>
              <a:gd name="connsiteX21" fmla="*/ 5788660 w 6672580"/>
              <a:gd name="connsiteY21" fmla="*/ 2556087 h 4049607"/>
              <a:gd name="connsiteX22" fmla="*/ 5963920 w 6672580"/>
              <a:gd name="connsiteY22" fmla="*/ 2327487 h 4049607"/>
              <a:gd name="connsiteX23" fmla="*/ 6032500 w 6672580"/>
              <a:gd name="connsiteY23" fmla="*/ 2297007 h 4049607"/>
              <a:gd name="connsiteX24" fmla="*/ 6154420 w 6672580"/>
              <a:gd name="connsiteY24" fmla="*/ 2251287 h 4049607"/>
              <a:gd name="connsiteX25" fmla="*/ 6268720 w 6672580"/>
              <a:gd name="connsiteY25" fmla="*/ 2098887 h 4049607"/>
              <a:gd name="connsiteX26" fmla="*/ 6649720 w 6672580"/>
              <a:gd name="connsiteY26" fmla="*/ 1992207 h 4049607"/>
              <a:gd name="connsiteX27" fmla="*/ 6672580 w 6672580"/>
              <a:gd name="connsiteY27" fmla="*/ 1862667 h 4049607"/>
              <a:gd name="connsiteX28" fmla="*/ 6370320 w 6672580"/>
              <a:gd name="connsiteY28" fmla="*/ 92287 h 4049607"/>
              <a:gd name="connsiteX29" fmla="*/ 6172200 w 6672580"/>
              <a:gd name="connsiteY29" fmla="*/ 215900 h 4049607"/>
              <a:gd name="connsiteX30" fmla="*/ 5991014 w 6672580"/>
              <a:gd name="connsiteY30" fmla="*/ 308187 h 4049607"/>
              <a:gd name="connsiteX31" fmla="*/ 5868247 w 6672580"/>
              <a:gd name="connsiteY31" fmla="*/ 178647 h 4049607"/>
              <a:gd name="connsiteX32" fmla="*/ 5720080 w 6672580"/>
              <a:gd name="connsiteY32" fmla="*/ 239607 h 4049607"/>
              <a:gd name="connsiteX33" fmla="*/ 5186680 w 6672580"/>
              <a:gd name="connsiteY33" fmla="*/ 800100 h 4049607"/>
              <a:gd name="connsiteX34" fmla="*/ 4730326 w 6672580"/>
              <a:gd name="connsiteY34" fmla="*/ 574040 h 4049607"/>
              <a:gd name="connsiteX35" fmla="*/ 4417060 w 6672580"/>
              <a:gd name="connsiteY35" fmla="*/ 425027 h 4049607"/>
              <a:gd name="connsiteX36" fmla="*/ 4117340 w 6672580"/>
              <a:gd name="connsiteY36" fmla="*/ 483447 h 4049607"/>
              <a:gd name="connsiteX37" fmla="*/ 3780366 w 6672580"/>
              <a:gd name="connsiteY37" fmla="*/ 101601 h 4049607"/>
              <a:gd name="connsiteX38" fmla="*/ 3202940 w 6672580"/>
              <a:gd name="connsiteY38" fmla="*/ 199813 h 4049607"/>
              <a:gd name="connsiteX39" fmla="*/ 3032760 w 6672580"/>
              <a:gd name="connsiteY39" fmla="*/ 225213 h 4049607"/>
              <a:gd name="connsiteX40" fmla="*/ 2913380 w 6672580"/>
              <a:gd name="connsiteY40" fmla="*/ 47414 h 4049607"/>
              <a:gd name="connsiteX41" fmla="*/ 2597573 w 6672580"/>
              <a:gd name="connsiteY41" fmla="*/ 66041 h 4049607"/>
              <a:gd name="connsiteX0" fmla="*/ 2597573 w 6672580"/>
              <a:gd name="connsiteY0" fmla="*/ 66041 h 3782907"/>
              <a:gd name="connsiteX1" fmla="*/ 2355427 w 6672580"/>
              <a:gd name="connsiteY1" fmla="*/ 6774 h 3782907"/>
              <a:gd name="connsiteX2" fmla="*/ 2143760 w 6672580"/>
              <a:gd name="connsiteY2" fmla="*/ 132927 h 3782907"/>
              <a:gd name="connsiteX3" fmla="*/ 1963420 w 6672580"/>
              <a:gd name="connsiteY3" fmla="*/ 0 h 3782907"/>
              <a:gd name="connsiteX4" fmla="*/ 1447800 w 6672580"/>
              <a:gd name="connsiteY4" fmla="*/ 176953 h 3782907"/>
              <a:gd name="connsiteX5" fmla="*/ 1181947 w 6672580"/>
              <a:gd name="connsiteY5" fmla="*/ 121074 h 3782907"/>
              <a:gd name="connsiteX6" fmla="*/ 497840 w 6672580"/>
              <a:gd name="connsiteY6" fmla="*/ 121074 h 3782907"/>
              <a:gd name="connsiteX7" fmla="*/ 536787 w 6672580"/>
              <a:gd name="connsiteY7" fmla="*/ 425027 h 3782907"/>
              <a:gd name="connsiteX8" fmla="*/ 894080 w 6672580"/>
              <a:gd name="connsiteY8" fmla="*/ 626533 h 3782907"/>
              <a:gd name="connsiteX9" fmla="*/ 456353 w 6672580"/>
              <a:gd name="connsiteY9" fmla="*/ 1125220 h 3782907"/>
              <a:gd name="connsiteX10" fmla="*/ 372533 w 6672580"/>
              <a:gd name="connsiteY10" fmla="*/ 1281007 h 3782907"/>
              <a:gd name="connsiteX11" fmla="*/ 0 w 6672580"/>
              <a:gd name="connsiteY11" fmla="*/ 1700107 h 3782907"/>
              <a:gd name="connsiteX12" fmla="*/ 115994 w 6672580"/>
              <a:gd name="connsiteY12" fmla="*/ 2127674 h 3782907"/>
              <a:gd name="connsiteX13" fmla="*/ 4630420 w 6672580"/>
              <a:gd name="connsiteY13" fmla="*/ 3782907 h 3782907"/>
              <a:gd name="connsiteX14" fmla="*/ 4790440 w 6672580"/>
              <a:gd name="connsiteY14" fmla="*/ 3500967 h 3782907"/>
              <a:gd name="connsiteX15" fmla="*/ 4980940 w 6672580"/>
              <a:gd name="connsiteY15" fmla="*/ 3379047 h 3782907"/>
              <a:gd name="connsiteX16" fmla="*/ 5064760 w 6672580"/>
              <a:gd name="connsiteY16" fmla="*/ 3279987 h 3782907"/>
              <a:gd name="connsiteX17" fmla="*/ 5186680 w 6672580"/>
              <a:gd name="connsiteY17" fmla="*/ 3142827 h 3782907"/>
              <a:gd name="connsiteX18" fmla="*/ 5270500 w 6672580"/>
              <a:gd name="connsiteY18" fmla="*/ 2906607 h 3782907"/>
              <a:gd name="connsiteX19" fmla="*/ 5430520 w 6672580"/>
              <a:gd name="connsiteY19" fmla="*/ 2777067 h 3782907"/>
              <a:gd name="connsiteX20" fmla="*/ 5742940 w 6672580"/>
              <a:gd name="connsiteY20" fmla="*/ 2647527 h 3782907"/>
              <a:gd name="connsiteX21" fmla="*/ 5788660 w 6672580"/>
              <a:gd name="connsiteY21" fmla="*/ 2556087 h 3782907"/>
              <a:gd name="connsiteX22" fmla="*/ 5963920 w 6672580"/>
              <a:gd name="connsiteY22" fmla="*/ 2327487 h 3782907"/>
              <a:gd name="connsiteX23" fmla="*/ 6032500 w 6672580"/>
              <a:gd name="connsiteY23" fmla="*/ 2297007 h 3782907"/>
              <a:gd name="connsiteX24" fmla="*/ 6154420 w 6672580"/>
              <a:gd name="connsiteY24" fmla="*/ 2251287 h 3782907"/>
              <a:gd name="connsiteX25" fmla="*/ 6268720 w 6672580"/>
              <a:gd name="connsiteY25" fmla="*/ 2098887 h 3782907"/>
              <a:gd name="connsiteX26" fmla="*/ 6649720 w 6672580"/>
              <a:gd name="connsiteY26" fmla="*/ 1992207 h 3782907"/>
              <a:gd name="connsiteX27" fmla="*/ 6672580 w 6672580"/>
              <a:gd name="connsiteY27" fmla="*/ 1862667 h 3782907"/>
              <a:gd name="connsiteX28" fmla="*/ 6370320 w 6672580"/>
              <a:gd name="connsiteY28" fmla="*/ 92287 h 3782907"/>
              <a:gd name="connsiteX29" fmla="*/ 6172200 w 6672580"/>
              <a:gd name="connsiteY29" fmla="*/ 215900 h 3782907"/>
              <a:gd name="connsiteX30" fmla="*/ 5991014 w 6672580"/>
              <a:gd name="connsiteY30" fmla="*/ 308187 h 3782907"/>
              <a:gd name="connsiteX31" fmla="*/ 5868247 w 6672580"/>
              <a:gd name="connsiteY31" fmla="*/ 178647 h 3782907"/>
              <a:gd name="connsiteX32" fmla="*/ 5720080 w 6672580"/>
              <a:gd name="connsiteY32" fmla="*/ 239607 h 3782907"/>
              <a:gd name="connsiteX33" fmla="*/ 5186680 w 6672580"/>
              <a:gd name="connsiteY33" fmla="*/ 800100 h 3782907"/>
              <a:gd name="connsiteX34" fmla="*/ 4730326 w 6672580"/>
              <a:gd name="connsiteY34" fmla="*/ 574040 h 3782907"/>
              <a:gd name="connsiteX35" fmla="*/ 4417060 w 6672580"/>
              <a:gd name="connsiteY35" fmla="*/ 425027 h 3782907"/>
              <a:gd name="connsiteX36" fmla="*/ 4117340 w 6672580"/>
              <a:gd name="connsiteY36" fmla="*/ 483447 h 3782907"/>
              <a:gd name="connsiteX37" fmla="*/ 3780366 w 6672580"/>
              <a:gd name="connsiteY37" fmla="*/ 101601 h 3782907"/>
              <a:gd name="connsiteX38" fmla="*/ 3202940 w 6672580"/>
              <a:gd name="connsiteY38" fmla="*/ 199813 h 3782907"/>
              <a:gd name="connsiteX39" fmla="*/ 3032760 w 6672580"/>
              <a:gd name="connsiteY39" fmla="*/ 225213 h 3782907"/>
              <a:gd name="connsiteX40" fmla="*/ 2913380 w 6672580"/>
              <a:gd name="connsiteY40" fmla="*/ 47414 h 3782907"/>
              <a:gd name="connsiteX41" fmla="*/ 2597573 w 6672580"/>
              <a:gd name="connsiteY41" fmla="*/ 66041 h 3782907"/>
              <a:gd name="connsiteX0" fmla="*/ 2597573 w 6672580"/>
              <a:gd name="connsiteY0" fmla="*/ 66041 h 3500967"/>
              <a:gd name="connsiteX1" fmla="*/ 2355427 w 6672580"/>
              <a:gd name="connsiteY1" fmla="*/ 6774 h 3500967"/>
              <a:gd name="connsiteX2" fmla="*/ 2143760 w 6672580"/>
              <a:gd name="connsiteY2" fmla="*/ 132927 h 3500967"/>
              <a:gd name="connsiteX3" fmla="*/ 1963420 w 6672580"/>
              <a:gd name="connsiteY3" fmla="*/ 0 h 3500967"/>
              <a:gd name="connsiteX4" fmla="*/ 1447800 w 6672580"/>
              <a:gd name="connsiteY4" fmla="*/ 176953 h 3500967"/>
              <a:gd name="connsiteX5" fmla="*/ 1181947 w 6672580"/>
              <a:gd name="connsiteY5" fmla="*/ 121074 h 3500967"/>
              <a:gd name="connsiteX6" fmla="*/ 497840 w 6672580"/>
              <a:gd name="connsiteY6" fmla="*/ 121074 h 3500967"/>
              <a:gd name="connsiteX7" fmla="*/ 536787 w 6672580"/>
              <a:gd name="connsiteY7" fmla="*/ 425027 h 3500967"/>
              <a:gd name="connsiteX8" fmla="*/ 894080 w 6672580"/>
              <a:gd name="connsiteY8" fmla="*/ 626533 h 3500967"/>
              <a:gd name="connsiteX9" fmla="*/ 456353 w 6672580"/>
              <a:gd name="connsiteY9" fmla="*/ 1125220 h 3500967"/>
              <a:gd name="connsiteX10" fmla="*/ 372533 w 6672580"/>
              <a:gd name="connsiteY10" fmla="*/ 1281007 h 3500967"/>
              <a:gd name="connsiteX11" fmla="*/ 0 w 6672580"/>
              <a:gd name="connsiteY11" fmla="*/ 1700107 h 3500967"/>
              <a:gd name="connsiteX12" fmla="*/ 115994 w 6672580"/>
              <a:gd name="connsiteY12" fmla="*/ 2127674 h 3500967"/>
              <a:gd name="connsiteX13" fmla="*/ 287020 w 6672580"/>
              <a:gd name="connsiteY13" fmla="*/ 2385907 h 3500967"/>
              <a:gd name="connsiteX14" fmla="*/ 4790440 w 6672580"/>
              <a:gd name="connsiteY14" fmla="*/ 3500967 h 3500967"/>
              <a:gd name="connsiteX15" fmla="*/ 4980940 w 6672580"/>
              <a:gd name="connsiteY15" fmla="*/ 3379047 h 3500967"/>
              <a:gd name="connsiteX16" fmla="*/ 5064760 w 6672580"/>
              <a:gd name="connsiteY16" fmla="*/ 3279987 h 3500967"/>
              <a:gd name="connsiteX17" fmla="*/ 5186680 w 6672580"/>
              <a:gd name="connsiteY17" fmla="*/ 3142827 h 3500967"/>
              <a:gd name="connsiteX18" fmla="*/ 5270500 w 6672580"/>
              <a:gd name="connsiteY18" fmla="*/ 2906607 h 3500967"/>
              <a:gd name="connsiteX19" fmla="*/ 5430520 w 6672580"/>
              <a:gd name="connsiteY19" fmla="*/ 2777067 h 3500967"/>
              <a:gd name="connsiteX20" fmla="*/ 5742940 w 6672580"/>
              <a:gd name="connsiteY20" fmla="*/ 2647527 h 3500967"/>
              <a:gd name="connsiteX21" fmla="*/ 5788660 w 6672580"/>
              <a:gd name="connsiteY21" fmla="*/ 2556087 h 3500967"/>
              <a:gd name="connsiteX22" fmla="*/ 5963920 w 6672580"/>
              <a:gd name="connsiteY22" fmla="*/ 2327487 h 3500967"/>
              <a:gd name="connsiteX23" fmla="*/ 6032500 w 6672580"/>
              <a:gd name="connsiteY23" fmla="*/ 2297007 h 3500967"/>
              <a:gd name="connsiteX24" fmla="*/ 6154420 w 6672580"/>
              <a:gd name="connsiteY24" fmla="*/ 2251287 h 3500967"/>
              <a:gd name="connsiteX25" fmla="*/ 6268720 w 6672580"/>
              <a:gd name="connsiteY25" fmla="*/ 2098887 h 3500967"/>
              <a:gd name="connsiteX26" fmla="*/ 6649720 w 6672580"/>
              <a:gd name="connsiteY26" fmla="*/ 1992207 h 3500967"/>
              <a:gd name="connsiteX27" fmla="*/ 6672580 w 6672580"/>
              <a:gd name="connsiteY27" fmla="*/ 1862667 h 3500967"/>
              <a:gd name="connsiteX28" fmla="*/ 6370320 w 6672580"/>
              <a:gd name="connsiteY28" fmla="*/ 92287 h 3500967"/>
              <a:gd name="connsiteX29" fmla="*/ 6172200 w 6672580"/>
              <a:gd name="connsiteY29" fmla="*/ 215900 h 3500967"/>
              <a:gd name="connsiteX30" fmla="*/ 5991014 w 6672580"/>
              <a:gd name="connsiteY30" fmla="*/ 308187 h 3500967"/>
              <a:gd name="connsiteX31" fmla="*/ 5868247 w 6672580"/>
              <a:gd name="connsiteY31" fmla="*/ 178647 h 3500967"/>
              <a:gd name="connsiteX32" fmla="*/ 5720080 w 6672580"/>
              <a:gd name="connsiteY32" fmla="*/ 239607 h 3500967"/>
              <a:gd name="connsiteX33" fmla="*/ 5186680 w 6672580"/>
              <a:gd name="connsiteY33" fmla="*/ 800100 h 3500967"/>
              <a:gd name="connsiteX34" fmla="*/ 4730326 w 6672580"/>
              <a:gd name="connsiteY34" fmla="*/ 574040 h 3500967"/>
              <a:gd name="connsiteX35" fmla="*/ 4417060 w 6672580"/>
              <a:gd name="connsiteY35" fmla="*/ 425027 h 3500967"/>
              <a:gd name="connsiteX36" fmla="*/ 4117340 w 6672580"/>
              <a:gd name="connsiteY36" fmla="*/ 483447 h 3500967"/>
              <a:gd name="connsiteX37" fmla="*/ 3780366 w 6672580"/>
              <a:gd name="connsiteY37" fmla="*/ 101601 h 3500967"/>
              <a:gd name="connsiteX38" fmla="*/ 3202940 w 6672580"/>
              <a:gd name="connsiteY38" fmla="*/ 199813 h 3500967"/>
              <a:gd name="connsiteX39" fmla="*/ 3032760 w 6672580"/>
              <a:gd name="connsiteY39" fmla="*/ 225213 h 3500967"/>
              <a:gd name="connsiteX40" fmla="*/ 2913380 w 6672580"/>
              <a:gd name="connsiteY40" fmla="*/ 47414 h 3500967"/>
              <a:gd name="connsiteX41" fmla="*/ 2597573 w 6672580"/>
              <a:gd name="connsiteY41" fmla="*/ 66041 h 3500967"/>
              <a:gd name="connsiteX0" fmla="*/ 2597573 w 6672580"/>
              <a:gd name="connsiteY0" fmla="*/ 66041 h 3379047"/>
              <a:gd name="connsiteX1" fmla="*/ 2355427 w 6672580"/>
              <a:gd name="connsiteY1" fmla="*/ 6774 h 3379047"/>
              <a:gd name="connsiteX2" fmla="*/ 2143760 w 6672580"/>
              <a:gd name="connsiteY2" fmla="*/ 132927 h 3379047"/>
              <a:gd name="connsiteX3" fmla="*/ 1963420 w 6672580"/>
              <a:gd name="connsiteY3" fmla="*/ 0 h 3379047"/>
              <a:gd name="connsiteX4" fmla="*/ 1447800 w 6672580"/>
              <a:gd name="connsiteY4" fmla="*/ 176953 h 3379047"/>
              <a:gd name="connsiteX5" fmla="*/ 1181947 w 6672580"/>
              <a:gd name="connsiteY5" fmla="*/ 121074 h 3379047"/>
              <a:gd name="connsiteX6" fmla="*/ 497840 w 6672580"/>
              <a:gd name="connsiteY6" fmla="*/ 121074 h 3379047"/>
              <a:gd name="connsiteX7" fmla="*/ 536787 w 6672580"/>
              <a:gd name="connsiteY7" fmla="*/ 425027 h 3379047"/>
              <a:gd name="connsiteX8" fmla="*/ 894080 w 6672580"/>
              <a:gd name="connsiteY8" fmla="*/ 626533 h 3379047"/>
              <a:gd name="connsiteX9" fmla="*/ 456353 w 6672580"/>
              <a:gd name="connsiteY9" fmla="*/ 1125220 h 3379047"/>
              <a:gd name="connsiteX10" fmla="*/ 372533 w 6672580"/>
              <a:gd name="connsiteY10" fmla="*/ 1281007 h 3379047"/>
              <a:gd name="connsiteX11" fmla="*/ 0 w 6672580"/>
              <a:gd name="connsiteY11" fmla="*/ 1700107 h 3379047"/>
              <a:gd name="connsiteX12" fmla="*/ 115994 w 6672580"/>
              <a:gd name="connsiteY12" fmla="*/ 2127674 h 3379047"/>
              <a:gd name="connsiteX13" fmla="*/ 287020 w 6672580"/>
              <a:gd name="connsiteY13" fmla="*/ 2385907 h 3379047"/>
              <a:gd name="connsiteX14" fmla="*/ 540173 w 6672580"/>
              <a:gd name="connsiteY14" fmla="*/ 1934633 h 3379047"/>
              <a:gd name="connsiteX15" fmla="*/ 4980940 w 6672580"/>
              <a:gd name="connsiteY15" fmla="*/ 3379047 h 3379047"/>
              <a:gd name="connsiteX16" fmla="*/ 5064760 w 6672580"/>
              <a:gd name="connsiteY16" fmla="*/ 3279987 h 3379047"/>
              <a:gd name="connsiteX17" fmla="*/ 5186680 w 6672580"/>
              <a:gd name="connsiteY17" fmla="*/ 3142827 h 3379047"/>
              <a:gd name="connsiteX18" fmla="*/ 5270500 w 6672580"/>
              <a:gd name="connsiteY18" fmla="*/ 2906607 h 3379047"/>
              <a:gd name="connsiteX19" fmla="*/ 5430520 w 6672580"/>
              <a:gd name="connsiteY19" fmla="*/ 2777067 h 3379047"/>
              <a:gd name="connsiteX20" fmla="*/ 5742940 w 6672580"/>
              <a:gd name="connsiteY20" fmla="*/ 2647527 h 3379047"/>
              <a:gd name="connsiteX21" fmla="*/ 5788660 w 6672580"/>
              <a:gd name="connsiteY21" fmla="*/ 2556087 h 3379047"/>
              <a:gd name="connsiteX22" fmla="*/ 5963920 w 6672580"/>
              <a:gd name="connsiteY22" fmla="*/ 2327487 h 3379047"/>
              <a:gd name="connsiteX23" fmla="*/ 6032500 w 6672580"/>
              <a:gd name="connsiteY23" fmla="*/ 2297007 h 3379047"/>
              <a:gd name="connsiteX24" fmla="*/ 6154420 w 6672580"/>
              <a:gd name="connsiteY24" fmla="*/ 2251287 h 3379047"/>
              <a:gd name="connsiteX25" fmla="*/ 6268720 w 6672580"/>
              <a:gd name="connsiteY25" fmla="*/ 2098887 h 3379047"/>
              <a:gd name="connsiteX26" fmla="*/ 6649720 w 6672580"/>
              <a:gd name="connsiteY26" fmla="*/ 1992207 h 3379047"/>
              <a:gd name="connsiteX27" fmla="*/ 6672580 w 6672580"/>
              <a:gd name="connsiteY27" fmla="*/ 1862667 h 3379047"/>
              <a:gd name="connsiteX28" fmla="*/ 6370320 w 6672580"/>
              <a:gd name="connsiteY28" fmla="*/ 92287 h 3379047"/>
              <a:gd name="connsiteX29" fmla="*/ 6172200 w 6672580"/>
              <a:gd name="connsiteY29" fmla="*/ 215900 h 3379047"/>
              <a:gd name="connsiteX30" fmla="*/ 5991014 w 6672580"/>
              <a:gd name="connsiteY30" fmla="*/ 308187 h 3379047"/>
              <a:gd name="connsiteX31" fmla="*/ 5868247 w 6672580"/>
              <a:gd name="connsiteY31" fmla="*/ 178647 h 3379047"/>
              <a:gd name="connsiteX32" fmla="*/ 5720080 w 6672580"/>
              <a:gd name="connsiteY32" fmla="*/ 239607 h 3379047"/>
              <a:gd name="connsiteX33" fmla="*/ 5186680 w 6672580"/>
              <a:gd name="connsiteY33" fmla="*/ 800100 h 3379047"/>
              <a:gd name="connsiteX34" fmla="*/ 4730326 w 6672580"/>
              <a:gd name="connsiteY34" fmla="*/ 574040 h 3379047"/>
              <a:gd name="connsiteX35" fmla="*/ 4417060 w 6672580"/>
              <a:gd name="connsiteY35" fmla="*/ 425027 h 3379047"/>
              <a:gd name="connsiteX36" fmla="*/ 4117340 w 6672580"/>
              <a:gd name="connsiteY36" fmla="*/ 483447 h 3379047"/>
              <a:gd name="connsiteX37" fmla="*/ 3780366 w 6672580"/>
              <a:gd name="connsiteY37" fmla="*/ 101601 h 3379047"/>
              <a:gd name="connsiteX38" fmla="*/ 3202940 w 6672580"/>
              <a:gd name="connsiteY38" fmla="*/ 199813 h 3379047"/>
              <a:gd name="connsiteX39" fmla="*/ 3032760 w 6672580"/>
              <a:gd name="connsiteY39" fmla="*/ 225213 h 3379047"/>
              <a:gd name="connsiteX40" fmla="*/ 2913380 w 6672580"/>
              <a:gd name="connsiteY40" fmla="*/ 47414 h 3379047"/>
              <a:gd name="connsiteX41" fmla="*/ 2597573 w 6672580"/>
              <a:gd name="connsiteY41" fmla="*/ 66041 h 3379047"/>
              <a:gd name="connsiteX0" fmla="*/ 2597573 w 6672580"/>
              <a:gd name="connsiteY0" fmla="*/ 66041 h 3379047"/>
              <a:gd name="connsiteX1" fmla="*/ 2355427 w 6672580"/>
              <a:gd name="connsiteY1" fmla="*/ 6774 h 3379047"/>
              <a:gd name="connsiteX2" fmla="*/ 2143760 w 6672580"/>
              <a:gd name="connsiteY2" fmla="*/ 132927 h 3379047"/>
              <a:gd name="connsiteX3" fmla="*/ 1963420 w 6672580"/>
              <a:gd name="connsiteY3" fmla="*/ 0 h 3379047"/>
              <a:gd name="connsiteX4" fmla="*/ 1447800 w 6672580"/>
              <a:gd name="connsiteY4" fmla="*/ 176953 h 3379047"/>
              <a:gd name="connsiteX5" fmla="*/ 1181947 w 6672580"/>
              <a:gd name="connsiteY5" fmla="*/ 121074 h 3379047"/>
              <a:gd name="connsiteX6" fmla="*/ 497840 w 6672580"/>
              <a:gd name="connsiteY6" fmla="*/ 121074 h 3379047"/>
              <a:gd name="connsiteX7" fmla="*/ 536787 w 6672580"/>
              <a:gd name="connsiteY7" fmla="*/ 425027 h 3379047"/>
              <a:gd name="connsiteX8" fmla="*/ 894080 w 6672580"/>
              <a:gd name="connsiteY8" fmla="*/ 626533 h 3379047"/>
              <a:gd name="connsiteX9" fmla="*/ 456353 w 6672580"/>
              <a:gd name="connsiteY9" fmla="*/ 1125220 h 3379047"/>
              <a:gd name="connsiteX10" fmla="*/ 372533 w 6672580"/>
              <a:gd name="connsiteY10" fmla="*/ 1281007 h 3379047"/>
              <a:gd name="connsiteX11" fmla="*/ 0 w 6672580"/>
              <a:gd name="connsiteY11" fmla="*/ 1700107 h 3379047"/>
              <a:gd name="connsiteX12" fmla="*/ 115994 w 6672580"/>
              <a:gd name="connsiteY12" fmla="*/ 2127674 h 3379047"/>
              <a:gd name="connsiteX13" fmla="*/ 261620 w 6672580"/>
              <a:gd name="connsiteY13" fmla="*/ 2368974 h 3379047"/>
              <a:gd name="connsiteX14" fmla="*/ 540173 w 6672580"/>
              <a:gd name="connsiteY14" fmla="*/ 1934633 h 3379047"/>
              <a:gd name="connsiteX15" fmla="*/ 4980940 w 6672580"/>
              <a:gd name="connsiteY15" fmla="*/ 3379047 h 3379047"/>
              <a:gd name="connsiteX16" fmla="*/ 5064760 w 6672580"/>
              <a:gd name="connsiteY16" fmla="*/ 3279987 h 3379047"/>
              <a:gd name="connsiteX17" fmla="*/ 5186680 w 6672580"/>
              <a:gd name="connsiteY17" fmla="*/ 3142827 h 3379047"/>
              <a:gd name="connsiteX18" fmla="*/ 5270500 w 6672580"/>
              <a:gd name="connsiteY18" fmla="*/ 2906607 h 3379047"/>
              <a:gd name="connsiteX19" fmla="*/ 5430520 w 6672580"/>
              <a:gd name="connsiteY19" fmla="*/ 2777067 h 3379047"/>
              <a:gd name="connsiteX20" fmla="*/ 5742940 w 6672580"/>
              <a:gd name="connsiteY20" fmla="*/ 2647527 h 3379047"/>
              <a:gd name="connsiteX21" fmla="*/ 5788660 w 6672580"/>
              <a:gd name="connsiteY21" fmla="*/ 2556087 h 3379047"/>
              <a:gd name="connsiteX22" fmla="*/ 5963920 w 6672580"/>
              <a:gd name="connsiteY22" fmla="*/ 2327487 h 3379047"/>
              <a:gd name="connsiteX23" fmla="*/ 6032500 w 6672580"/>
              <a:gd name="connsiteY23" fmla="*/ 2297007 h 3379047"/>
              <a:gd name="connsiteX24" fmla="*/ 6154420 w 6672580"/>
              <a:gd name="connsiteY24" fmla="*/ 2251287 h 3379047"/>
              <a:gd name="connsiteX25" fmla="*/ 6268720 w 6672580"/>
              <a:gd name="connsiteY25" fmla="*/ 2098887 h 3379047"/>
              <a:gd name="connsiteX26" fmla="*/ 6649720 w 6672580"/>
              <a:gd name="connsiteY26" fmla="*/ 1992207 h 3379047"/>
              <a:gd name="connsiteX27" fmla="*/ 6672580 w 6672580"/>
              <a:gd name="connsiteY27" fmla="*/ 1862667 h 3379047"/>
              <a:gd name="connsiteX28" fmla="*/ 6370320 w 6672580"/>
              <a:gd name="connsiteY28" fmla="*/ 92287 h 3379047"/>
              <a:gd name="connsiteX29" fmla="*/ 6172200 w 6672580"/>
              <a:gd name="connsiteY29" fmla="*/ 215900 h 3379047"/>
              <a:gd name="connsiteX30" fmla="*/ 5991014 w 6672580"/>
              <a:gd name="connsiteY30" fmla="*/ 308187 h 3379047"/>
              <a:gd name="connsiteX31" fmla="*/ 5868247 w 6672580"/>
              <a:gd name="connsiteY31" fmla="*/ 178647 h 3379047"/>
              <a:gd name="connsiteX32" fmla="*/ 5720080 w 6672580"/>
              <a:gd name="connsiteY32" fmla="*/ 239607 h 3379047"/>
              <a:gd name="connsiteX33" fmla="*/ 5186680 w 6672580"/>
              <a:gd name="connsiteY33" fmla="*/ 800100 h 3379047"/>
              <a:gd name="connsiteX34" fmla="*/ 4730326 w 6672580"/>
              <a:gd name="connsiteY34" fmla="*/ 574040 h 3379047"/>
              <a:gd name="connsiteX35" fmla="*/ 4417060 w 6672580"/>
              <a:gd name="connsiteY35" fmla="*/ 425027 h 3379047"/>
              <a:gd name="connsiteX36" fmla="*/ 4117340 w 6672580"/>
              <a:gd name="connsiteY36" fmla="*/ 483447 h 3379047"/>
              <a:gd name="connsiteX37" fmla="*/ 3780366 w 6672580"/>
              <a:gd name="connsiteY37" fmla="*/ 101601 h 3379047"/>
              <a:gd name="connsiteX38" fmla="*/ 3202940 w 6672580"/>
              <a:gd name="connsiteY38" fmla="*/ 199813 h 3379047"/>
              <a:gd name="connsiteX39" fmla="*/ 3032760 w 6672580"/>
              <a:gd name="connsiteY39" fmla="*/ 225213 h 3379047"/>
              <a:gd name="connsiteX40" fmla="*/ 2913380 w 6672580"/>
              <a:gd name="connsiteY40" fmla="*/ 47414 h 3379047"/>
              <a:gd name="connsiteX41" fmla="*/ 2597573 w 6672580"/>
              <a:gd name="connsiteY41" fmla="*/ 66041 h 3379047"/>
              <a:gd name="connsiteX0" fmla="*/ 2597573 w 6672580"/>
              <a:gd name="connsiteY0" fmla="*/ 66041 h 3279987"/>
              <a:gd name="connsiteX1" fmla="*/ 2355427 w 6672580"/>
              <a:gd name="connsiteY1" fmla="*/ 6774 h 3279987"/>
              <a:gd name="connsiteX2" fmla="*/ 2143760 w 6672580"/>
              <a:gd name="connsiteY2" fmla="*/ 132927 h 3279987"/>
              <a:gd name="connsiteX3" fmla="*/ 1963420 w 6672580"/>
              <a:gd name="connsiteY3" fmla="*/ 0 h 3279987"/>
              <a:gd name="connsiteX4" fmla="*/ 1447800 w 6672580"/>
              <a:gd name="connsiteY4" fmla="*/ 176953 h 3279987"/>
              <a:gd name="connsiteX5" fmla="*/ 1181947 w 6672580"/>
              <a:gd name="connsiteY5" fmla="*/ 121074 h 3279987"/>
              <a:gd name="connsiteX6" fmla="*/ 497840 w 6672580"/>
              <a:gd name="connsiteY6" fmla="*/ 121074 h 3279987"/>
              <a:gd name="connsiteX7" fmla="*/ 536787 w 6672580"/>
              <a:gd name="connsiteY7" fmla="*/ 425027 h 3279987"/>
              <a:gd name="connsiteX8" fmla="*/ 894080 w 6672580"/>
              <a:gd name="connsiteY8" fmla="*/ 626533 h 3279987"/>
              <a:gd name="connsiteX9" fmla="*/ 456353 w 6672580"/>
              <a:gd name="connsiteY9" fmla="*/ 1125220 h 3279987"/>
              <a:gd name="connsiteX10" fmla="*/ 372533 w 6672580"/>
              <a:gd name="connsiteY10" fmla="*/ 1281007 h 3279987"/>
              <a:gd name="connsiteX11" fmla="*/ 0 w 6672580"/>
              <a:gd name="connsiteY11" fmla="*/ 1700107 h 3279987"/>
              <a:gd name="connsiteX12" fmla="*/ 115994 w 6672580"/>
              <a:gd name="connsiteY12" fmla="*/ 2127674 h 3279987"/>
              <a:gd name="connsiteX13" fmla="*/ 261620 w 6672580"/>
              <a:gd name="connsiteY13" fmla="*/ 2368974 h 3279987"/>
              <a:gd name="connsiteX14" fmla="*/ 540173 w 6672580"/>
              <a:gd name="connsiteY14" fmla="*/ 1934633 h 3279987"/>
              <a:gd name="connsiteX15" fmla="*/ 620606 w 6672580"/>
              <a:gd name="connsiteY15" fmla="*/ 1888914 h 3279987"/>
              <a:gd name="connsiteX16" fmla="*/ 5064760 w 6672580"/>
              <a:gd name="connsiteY16" fmla="*/ 3279987 h 3279987"/>
              <a:gd name="connsiteX17" fmla="*/ 5186680 w 6672580"/>
              <a:gd name="connsiteY17" fmla="*/ 3142827 h 3279987"/>
              <a:gd name="connsiteX18" fmla="*/ 5270500 w 6672580"/>
              <a:gd name="connsiteY18" fmla="*/ 2906607 h 3279987"/>
              <a:gd name="connsiteX19" fmla="*/ 5430520 w 6672580"/>
              <a:gd name="connsiteY19" fmla="*/ 2777067 h 3279987"/>
              <a:gd name="connsiteX20" fmla="*/ 5742940 w 6672580"/>
              <a:gd name="connsiteY20" fmla="*/ 2647527 h 3279987"/>
              <a:gd name="connsiteX21" fmla="*/ 5788660 w 6672580"/>
              <a:gd name="connsiteY21" fmla="*/ 2556087 h 3279987"/>
              <a:gd name="connsiteX22" fmla="*/ 5963920 w 6672580"/>
              <a:gd name="connsiteY22" fmla="*/ 2327487 h 3279987"/>
              <a:gd name="connsiteX23" fmla="*/ 6032500 w 6672580"/>
              <a:gd name="connsiteY23" fmla="*/ 2297007 h 3279987"/>
              <a:gd name="connsiteX24" fmla="*/ 6154420 w 6672580"/>
              <a:gd name="connsiteY24" fmla="*/ 2251287 h 3279987"/>
              <a:gd name="connsiteX25" fmla="*/ 6268720 w 6672580"/>
              <a:gd name="connsiteY25" fmla="*/ 2098887 h 3279987"/>
              <a:gd name="connsiteX26" fmla="*/ 6649720 w 6672580"/>
              <a:gd name="connsiteY26" fmla="*/ 1992207 h 3279987"/>
              <a:gd name="connsiteX27" fmla="*/ 6672580 w 6672580"/>
              <a:gd name="connsiteY27" fmla="*/ 1862667 h 3279987"/>
              <a:gd name="connsiteX28" fmla="*/ 6370320 w 6672580"/>
              <a:gd name="connsiteY28" fmla="*/ 92287 h 3279987"/>
              <a:gd name="connsiteX29" fmla="*/ 6172200 w 6672580"/>
              <a:gd name="connsiteY29" fmla="*/ 215900 h 3279987"/>
              <a:gd name="connsiteX30" fmla="*/ 5991014 w 6672580"/>
              <a:gd name="connsiteY30" fmla="*/ 308187 h 3279987"/>
              <a:gd name="connsiteX31" fmla="*/ 5868247 w 6672580"/>
              <a:gd name="connsiteY31" fmla="*/ 178647 h 3279987"/>
              <a:gd name="connsiteX32" fmla="*/ 5720080 w 6672580"/>
              <a:gd name="connsiteY32" fmla="*/ 239607 h 3279987"/>
              <a:gd name="connsiteX33" fmla="*/ 5186680 w 6672580"/>
              <a:gd name="connsiteY33" fmla="*/ 800100 h 3279987"/>
              <a:gd name="connsiteX34" fmla="*/ 4730326 w 6672580"/>
              <a:gd name="connsiteY34" fmla="*/ 574040 h 3279987"/>
              <a:gd name="connsiteX35" fmla="*/ 4417060 w 6672580"/>
              <a:gd name="connsiteY35" fmla="*/ 425027 h 3279987"/>
              <a:gd name="connsiteX36" fmla="*/ 4117340 w 6672580"/>
              <a:gd name="connsiteY36" fmla="*/ 483447 h 3279987"/>
              <a:gd name="connsiteX37" fmla="*/ 3780366 w 6672580"/>
              <a:gd name="connsiteY37" fmla="*/ 101601 h 3279987"/>
              <a:gd name="connsiteX38" fmla="*/ 3202940 w 6672580"/>
              <a:gd name="connsiteY38" fmla="*/ 199813 h 3279987"/>
              <a:gd name="connsiteX39" fmla="*/ 3032760 w 6672580"/>
              <a:gd name="connsiteY39" fmla="*/ 225213 h 3279987"/>
              <a:gd name="connsiteX40" fmla="*/ 2913380 w 6672580"/>
              <a:gd name="connsiteY40" fmla="*/ 47414 h 3279987"/>
              <a:gd name="connsiteX41" fmla="*/ 2597573 w 6672580"/>
              <a:gd name="connsiteY41" fmla="*/ 66041 h 3279987"/>
              <a:gd name="connsiteX0" fmla="*/ 2597573 w 6672580"/>
              <a:gd name="connsiteY0" fmla="*/ 66041 h 3142827"/>
              <a:gd name="connsiteX1" fmla="*/ 2355427 w 6672580"/>
              <a:gd name="connsiteY1" fmla="*/ 6774 h 3142827"/>
              <a:gd name="connsiteX2" fmla="*/ 2143760 w 6672580"/>
              <a:gd name="connsiteY2" fmla="*/ 132927 h 3142827"/>
              <a:gd name="connsiteX3" fmla="*/ 1963420 w 6672580"/>
              <a:gd name="connsiteY3" fmla="*/ 0 h 3142827"/>
              <a:gd name="connsiteX4" fmla="*/ 1447800 w 6672580"/>
              <a:gd name="connsiteY4" fmla="*/ 176953 h 3142827"/>
              <a:gd name="connsiteX5" fmla="*/ 1181947 w 6672580"/>
              <a:gd name="connsiteY5" fmla="*/ 121074 h 3142827"/>
              <a:gd name="connsiteX6" fmla="*/ 497840 w 6672580"/>
              <a:gd name="connsiteY6" fmla="*/ 121074 h 3142827"/>
              <a:gd name="connsiteX7" fmla="*/ 536787 w 6672580"/>
              <a:gd name="connsiteY7" fmla="*/ 425027 h 3142827"/>
              <a:gd name="connsiteX8" fmla="*/ 894080 w 6672580"/>
              <a:gd name="connsiteY8" fmla="*/ 626533 h 3142827"/>
              <a:gd name="connsiteX9" fmla="*/ 456353 w 6672580"/>
              <a:gd name="connsiteY9" fmla="*/ 1125220 h 3142827"/>
              <a:gd name="connsiteX10" fmla="*/ 372533 w 6672580"/>
              <a:gd name="connsiteY10" fmla="*/ 1281007 h 3142827"/>
              <a:gd name="connsiteX11" fmla="*/ 0 w 6672580"/>
              <a:gd name="connsiteY11" fmla="*/ 1700107 h 3142827"/>
              <a:gd name="connsiteX12" fmla="*/ 115994 w 6672580"/>
              <a:gd name="connsiteY12" fmla="*/ 2127674 h 3142827"/>
              <a:gd name="connsiteX13" fmla="*/ 261620 w 6672580"/>
              <a:gd name="connsiteY13" fmla="*/ 2368974 h 3142827"/>
              <a:gd name="connsiteX14" fmla="*/ 540173 w 6672580"/>
              <a:gd name="connsiteY14" fmla="*/ 1934633 h 3142827"/>
              <a:gd name="connsiteX15" fmla="*/ 620606 w 6672580"/>
              <a:gd name="connsiteY15" fmla="*/ 1888914 h 3142827"/>
              <a:gd name="connsiteX16" fmla="*/ 645160 w 6672580"/>
              <a:gd name="connsiteY16" fmla="*/ 1595120 h 3142827"/>
              <a:gd name="connsiteX17" fmla="*/ 5186680 w 6672580"/>
              <a:gd name="connsiteY17" fmla="*/ 3142827 h 3142827"/>
              <a:gd name="connsiteX18" fmla="*/ 5270500 w 6672580"/>
              <a:gd name="connsiteY18" fmla="*/ 2906607 h 3142827"/>
              <a:gd name="connsiteX19" fmla="*/ 5430520 w 6672580"/>
              <a:gd name="connsiteY19" fmla="*/ 2777067 h 3142827"/>
              <a:gd name="connsiteX20" fmla="*/ 5742940 w 6672580"/>
              <a:gd name="connsiteY20" fmla="*/ 2647527 h 3142827"/>
              <a:gd name="connsiteX21" fmla="*/ 5788660 w 6672580"/>
              <a:gd name="connsiteY21" fmla="*/ 2556087 h 3142827"/>
              <a:gd name="connsiteX22" fmla="*/ 5963920 w 6672580"/>
              <a:gd name="connsiteY22" fmla="*/ 2327487 h 3142827"/>
              <a:gd name="connsiteX23" fmla="*/ 6032500 w 6672580"/>
              <a:gd name="connsiteY23" fmla="*/ 2297007 h 3142827"/>
              <a:gd name="connsiteX24" fmla="*/ 6154420 w 6672580"/>
              <a:gd name="connsiteY24" fmla="*/ 2251287 h 3142827"/>
              <a:gd name="connsiteX25" fmla="*/ 6268720 w 6672580"/>
              <a:gd name="connsiteY25" fmla="*/ 2098887 h 3142827"/>
              <a:gd name="connsiteX26" fmla="*/ 6649720 w 6672580"/>
              <a:gd name="connsiteY26" fmla="*/ 1992207 h 3142827"/>
              <a:gd name="connsiteX27" fmla="*/ 6672580 w 6672580"/>
              <a:gd name="connsiteY27" fmla="*/ 1862667 h 3142827"/>
              <a:gd name="connsiteX28" fmla="*/ 6370320 w 6672580"/>
              <a:gd name="connsiteY28" fmla="*/ 92287 h 3142827"/>
              <a:gd name="connsiteX29" fmla="*/ 6172200 w 6672580"/>
              <a:gd name="connsiteY29" fmla="*/ 215900 h 3142827"/>
              <a:gd name="connsiteX30" fmla="*/ 5991014 w 6672580"/>
              <a:gd name="connsiteY30" fmla="*/ 308187 h 3142827"/>
              <a:gd name="connsiteX31" fmla="*/ 5868247 w 6672580"/>
              <a:gd name="connsiteY31" fmla="*/ 178647 h 3142827"/>
              <a:gd name="connsiteX32" fmla="*/ 5720080 w 6672580"/>
              <a:gd name="connsiteY32" fmla="*/ 239607 h 3142827"/>
              <a:gd name="connsiteX33" fmla="*/ 5186680 w 6672580"/>
              <a:gd name="connsiteY33" fmla="*/ 800100 h 3142827"/>
              <a:gd name="connsiteX34" fmla="*/ 4730326 w 6672580"/>
              <a:gd name="connsiteY34" fmla="*/ 574040 h 3142827"/>
              <a:gd name="connsiteX35" fmla="*/ 4417060 w 6672580"/>
              <a:gd name="connsiteY35" fmla="*/ 425027 h 3142827"/>
              <a:gd name="connsiteX36" fmla="*/ 4117340 w 6672580"/>
              <a:gd name="connsiteY36" fmla="*/ 483447 h 3142827"/>
              <a:gd name="connsiteX37" fmla="*/ 3780366 w 6672580"/>
              <a:gd name="connsiteY37" fmla="*/ 101601 h 3142827"/>
              <a:gd name="connsiteX38" fmla="*/ 3202940 w 6672580"/>
              <a:gd name="connsiteY38" fmla="*/ 199813 h 3142827"/>
              <a:gd name="connsiteX39" fmla="*/ 3032760 w 6672580"/>
              <a:gd name="connsiteY39" fmla="*/ 225213 h 3142827"/>
              <a:gd name="connsiteX40" fmla="*/ 2913380 w 6672580"/>
              <a:gd name="connsiteY40" fmla="*/ 47414 h 3142827"/>
              <a:gd name="connsiteX41" fmla="*/ 2597573 w 6672580"/>
              <a:gd name="connsiteY41" fmla="*/ 66041 h 3142827"/>
              <a:gd name="connsiteX0" fmla="*/ 2597573 w 6672580"/>
              <a:gd name="connsiteY0" fmla="*/ 66041 h 3142827"/>
              <a:gd name="connsiteX1" fmla="*/ 2355427 w 6672580"/>
              <a:gd name="connsiteY1" fmla="*/ 6774 h 3142827"/>
              <a:gd name="connsiteX2" fmla="*/ 2143760 w 6672580"/>
              <a:gd name="connsiteY2" fmla="*/ 132927 h 3142827"/>
              <a:gd name="connsiteX3" fmla="*/ 1963420 w 6672580"/>
              <a:gd name="connsiteY3" fmla="*/ 0 h 3142827"/>
              <a:gd name="connsiteX4" fmla="*/ 1447800 w 6672580"/>
              <a:gd name="connsiteY4" fmla="*/ 176953 h 3142827"/>
              <a:gd name="connsiteX5" fmla="*/ 1181947 w 6672580"/>
              <a:gd name="connsiteY5" fmla="*/ 121074 h 3142827"/>
              <a:gd name="connsiteX6" fmla="*/ 497840 w 6672580"/>
              <a:gd name="connsiteY6" fmla="*/ 121074 h 3142827"/>
              <a:gd name="connsiteX7" fmla="*/ 536787 w 6672580"/>
              <a:gd name="connsiteY7" fmla="*/ 425027 h 3142827"/>
              <a:gd name="connsiteX8" fmla="*/ 894080 w 6672580"/>
              <a:gd name="connsiteY8" fmla="*/ 626533 h 3142827"/>
              <a:gd name="connsiteX9" fmla="*/ 456353 w 6672580"/>
              <a:gd name="connsiteY9" fmla="*/ 1125220 h 3142827"/>
              <a:gd name="connsiteX10" fmla="*/ 372533 w 6672580"/>
              <a:gd name="connsiteY10" fmla="*/ 1281007 h 3142827"/>
              <a:gd name="connsiteX11" fmla="*/ 0 w 6672580"/>
              <a:gd name="connsiteY11" fmla="*/ 1700107 h 3142827"/>
              <a:gd name="connsiteX12" fmla="*/ 115994 w 6672580"/>
              <a:gd name="connsiteY12" fmla="*/ 2127674 h 3142827"/>
              <a:gd name="connsiteX13" fmla="*/ 261620 w 6672580"/>
              <a:gd name="connsiteY13" fmla="*/ 2368974 h 3142827"/>
              <a:gd name="connsiteX14" fmla="*/ 540173 w 6672580"/>
              <a:gd name="connsiteY14" fmla="*/ 1934633 h 3142827"/>
              <a:gd name="connsiteX15" fmla="*/ 620606 w 6672580"/>
              <a:gd name="connsiteY15" fmla="*/ 1888914 h 3142827"/>
              <a:gd name="connsiteX16" fmla="*/ 645160 w 6672580"/>
              <a:gd name="connsiteY16" fmla="*/ 1595120 h 3142827"/>
              <a:gd name="connsiteX17" fmla="*/ 2670389 w 6672580"/>
              <a:gd name="connsiteY17" fmla="*/ 2270761 h 3142827"/>
              <a:gd name="connsiteX18" fmla="*/ 5186680 w 6672580"/>
              <a:gd name="connsiteY18" fmla="*/ 3142827 h 3142827"/>
              <a:gd name="connsiteX19" fmla="*/ 5270500 w 6672580"/>
              <a:gd name="connsiteY19" fmla="*/ 2906607 h 3142827"/>
              <a:gd name="connsiteX20" fmla="*/ 5430520 w 6672580"/>
              <a:gd name="connsiteY20" fmla="*/ 2777067 h 3142827"/>
              <a:gd name="connsiteX21" fmla="*/ 5742940 w 6672580"/>
              <a:gd name="connsiteY21" fmla="*/ 2647527 h 3142827"/>
              <a:gd name="connsiteX22" fmla="*/ 5788660 w 6672580"/>
              <a:gd name="connsiteY22" fmla="*/ 2556087 h 3142827"/>
              <a:gd name="connsiteX23" fmla="*/ 5963920 w 6672580"/>
              <a:gd name="connsiteY23" fmla="*/ 2327487 h 3142827"/>
              <a:gd name="connsiteX24" fmla="*/ 6032500 w 6672580"/>
              <a:gd name="connsiteY24" fmla="*/ 2297007 h 3142827"/>
              <a:gd name="connsiteX25" fmla="*/ 6154420 w 6672580"/>
              <a:gd name="connsiteY25" fmla="*/ 2251287 h 3142827"/>
              <a:gd name="connsiteX26" fmla="*/ 6268720 w 6672580"/>
              <a:gd name="connsiteY26" fmla="*/ 2098887 h 3142827"/>
              <a:gd name="connsiteX27" fmla="*/ 6649720 w 6672580"/>
              <a:gd name="connsiteY27" fmla="*/ 1992207 h 3142827"/>
              <a:gd name="connsiteX28" fmla="*/ 6672580 w 6672580"/>
              <a:gd name="connsiteY28" fmla="*/ 1862667 h 3142827"/>
              <a:gd name="connsiteX29" fmla="*/ 6370320 w 6672580"/>
              <a:gd name="connsiteY29" fmla="*/ 92287 h 3142827"/>
              <a:gd name="connsiteX30" fmla="*/ 6172200 w 6672580"/>
              <a:gd name="connsiteY30" fmla="*/ 215900 h 3142827"/>
              <a:gd name="connsiteX31" fmla="*/ 5991014 w 6672580"/>
              <a:gd name="connsiteY31" fmla="*/ 308187 h 3142827"/>
              <a:gd name="connsiteX32" fmla="*/ 5868247 w 6672580"/>
              <a:gd name="connsiteY32" fmla="*/ 178647 h 3142827"/>
              <a:gd name="connsiteX33" fmla="*/ 5720080 w 6672580"/>
              <a:gd name="connsiteY33" fmla="*/ 239607 h 3142827"/>
              <a:gd name="connsiteX34" fmla="*/ 5186680 w 6672580"/>
              <a:gd name="connsiteY34" fmla="*/ 800100 h 3142827"/>
              <a:gd name="connsiteX35" fmla="*/ 4730326 w 6672580"/>
              <a:gd name="connsiteY35" fmla="*/ 574040 h 3142827"/>
              <a:gd name="connsiteX36" fmla="*/ 4417060 w 6672580"/>
              <a:gd name="connsiteY36" fmla="*/ 425027 h 3142827"/>
              <a:gd name="connsiteX37" fmla="*/ 4117340 w 6672580"/>
              <a:gd name="connsiteY37" fmla="*/ 483447 h 3142827"/>
              <a:gd name="connsiteX38" fmla="*/ 3780366 w 6672580"/>
              <a:gd name="connsiteY38" fmla="*/ 101601 h 3142827"/>
              <a:gd name="connsiteX39" fmla="*/ 3202940 w 6672580"/>
              <a:gd name="connsiteY39" fmla="*/ 199813 h 3142827"/>
              <a:gd name="connsiteX40" fmla="*/ 3032760 w 6672580"/>
              <a:gd name="connsiteY40" fmla="*/ 225213 h 3142827"/>
              <a:gd name="connsiteX41" fmla="*/ 2913380 w 6672580"/>
              <a:gd name="connsiteY41" fmla="*/ 47414 h 3142827"/>
              <a:gd name="connsiteX42" fmla="*/ 2597573 w 6672580"/>
              <a:gd name="connsiteY42" fmla="*/ 66041 h 3142827"/>
              <a:gd name="connsiteX0" fmla="*/ 2597573 w 6672580"/>
              <a:gd name="connsiteY0" fmla="*/ 66041 h 3828628"/>
              <a:gd name="connsiteX1" fmla="*/ 2355427 w 6672580"/>
              <a:gd name="connsiteY1" fmla="*/ 6774 h 3828628"/>
              <a:gd name="connsiteX2" fmla="*/ 2143760 w 6672580"/>
              <a:gd name="connsiteY2" fmla="*/ 132927 h 3828628"/>
              <a:gd name="connsiteX3" fmla="*/ 1963420 w 6672580"/>
              <a:gd name="connsiteY3" fmla="*/ 0 h 3828628"/>
              <a:gd name="connsiteX4" fmla="*/ 1447800 w 6672580"/>
              <a:gd name="connsiteY4" fmla="*/ 176953 h 3828628"/>
              <a:gd name="connsiteX5" fmla="*/ 1181947 w 6672580"/>
              <a:gd name="connsiteY5" fmla="*/ 121074 h 3828628"/>
              <a:gd name="connsiteX6" fmla="*/ 497840 w 6672580"/>
              <a:gd name="connsiteY6" fmla="*/ 121074 h 3828628"/>
              <a:gd name="connsiteX7" fmla="*/ 536787 w 6672580"/>
              <a:gd name="connsiteY7" fmla="*/ 425027 h 3828628"/>
              <a:gd name="connsiteX8" fmla="*/ 894080 w 6672580"/>
              <a:gd name="connsiteY8" fmla="*/ 626533 h 3828628"/>
              <a:gd name="connsiteX9" fmla="*/ 456353 w 6672580"/>
              <a:gd name="connsiteY9" fmla="*/ 1125220 h 3828628"/>
              <a:gd name="connsiteX10" fmla="*/ 372533 w 6672580"/>
              <a:gd name="connsiteY10" fmla="*/ 1281007 h 3828628"/>
              <a:gd name="connsiteX11" fmla="*/ 0 w 6672580"/>
              <a:gd name="connsiteY11" fmla="*/ 1700107 h 3828628"/>
              <a:gd name="connsiteX12" fmla="*/ 115994 w 6672580"/>
              <a:gd name="connsiteY12" fmla="*/ 2127674 h 3828628"/>
              <a:gd name="connsiteX13" fmla="*/ 261620 w 6672580"/>
              <a:gd name="connsiteY13" fmla="*/ 2368974 h 3828628"/>
              <a:gd name="connsiteX14" fmla="*/ 540173 w 6672580"/>
              <a:gd name="connsiteY14" fmla="*/ 1934633 h 3828628"/>
              <a:gd name="connsiteX15" fmla="*/ 620606 w 6672580"/>
              <a:gd name="connsiteY15" fmla="*/ 1888914 h 3828628"/>
              <a:gd name="connsiteX16" fmla="*/ 645160 w 6672580"/>
              <a:gd name="connsiteY16" fmla="*/ 1595120 h 3828628"/>
              <a:gd name="connsiteX17" fmla="*/ 4516122 w 6672580"/>
              <a:gd name="connsiteY17" fmla="*/ 3828628 h 3828628"/>
              <a:gd name="connsiteX18" fmla="*/ 5186680 w 6672580"/>
              <a:gd name="connsiteY18" fmla="*/ 3142827 h 3828628"/>
              <a:gd name="connsiteX19" fmla="*/ 5270500 w 6672580"/>
              <a:gd name="connsiteY19" fmla="*/ 2906607 h 3828628"/>
              <a:gd name="connsiteX20" fmla="*/ 5430520 w 6672580"/>
              <a:gd name="connsiteY20" fmla="*/ 2777067 h 3828628"/>
              <a:gd name="connsiteX21" fmla="*/ 5742940 w 6672580"/>
              <a:gd name="connsiteY21" fmla="*/ 2647527 h 3828628"/>
              <a:gd name="connsiteX22" fmla="*/ 5788660 w 6672580"/>
              <a:gd name="connsiteY22" fmla="*/ 2556087 h 3828628"/>
              <a:gd name="connsiteX23" fmla="*/ 5963920 w 6672580"/>
              <a:gd name="connsiteY23" fmla="*/ 2327487 h 3828628"/>
              <a:gd name="connsiteX24" fmla="*/ 6032500 w 6672580"/>
              <a:gd name="connsiteY24" fmla="*/ 2297007 h 3828628"/>
              <a:gd name="connsiteX25" fmla="*/ 6154420 w 6672580"/>
              <a:gd name="connsiteY25" fmla="*/ 2251287 h 3828628"/>
              <a:gd name="connsiteX26" fmla="*/ 6268720 w 6672580"/>
              <a:gd name="connsiteY26" fmla="*/ 2098887 h 3828628"/>
              <a:gd name="connsiteX27" fmla="*/ 6649720 w 6672580"/>
              <a:gd name="connsiteY27" fmla="*/ 1992207 h 3828628"/>
              <a:gd name="connsiteX28" fmla="*/ 6672580 w 6672580"/>
              <a:gd name="connsiteY28" fmla="*/ 1862667 h 3828628"/>
              <a:gd name="connsiteX29" fmla="*/ 6370320 w 6672580"/>
              <a:gd name="connsiteY29" fmla="*/ 92287 h 3828628"/>
              <a:gd name="connsiteX30" fmla="*/ 6172200 w 6672580"/>
              <a:gd name="connsiteY30" fmla="*/ 215900 h 3828628"/>
              <a:gd name="connsiteX31" fmla="*/ 5991014 w 6672580"/>
              <a:gd name="connsiteY31" fmla="*/ 308187 h 3828628"/>
              <a:gd name="connsiteX32" fmla="*/ 5868247 w 6672580"/>
              <a:gd name="connsiteY32" fmla="*/ 178647 h 3828628"/>
              <a:gd name="connsiteX33" fmla="*/ 5720080 w 6672580"/>
              <a:gd name="connsiteY33" fmla="*/ 239607 h 3828628"/>
              <a:gd name="connsiteX34" fmla="*/ 5186680 w 6672580"/>
              <a:gd name="connsiteY34" fmla="*/ 800100 h 3828628"/>
              <a:gd name="connsiteX35" fmla="*/ 4730326 w 6672580"/>
              <a:gd name="connsiteY35" fmla="*/ 574040 h 3828628"/>
              <a:gd name="connsiteX36" fmla="*/ 4417060 w 6672580"/>
              <a:gd name="connsiteY36" fmla="*/ 425027 h 3828628"/>
              <a:gd name="connsiteX37" fmla="*/ 4117340 w 6672580"/>
              <a:gd name="connsiteY37" fmla="*/ 483447 h 3828628"/>
              <a:gd name="connsiteX38" fmla="*/ 3780366 w 6672580"/>
              <a:gd name="connsiteY38" fmla="*/ 101601 h 3828628"/>
              <a:gd name="connsiteX39" fmla="*/ 3202940 w 6672580"/>
              <a:gd name="connsiteY39" fmla="*/ 199813 h 3828628"/>
              <a:gd name="connsiteX40" fmla="*/ 3032760 w 6672580"/>
              <a:gd name="connsiteY40" fmla="*/ 225213 h 3828628"/>
              <a:gd name="connsiteX41" fmla="*/ 2913380 w 6672580"/>
              <a:gd name="connsiteY41" fmla="*/ 47414 h 3828628"/>
              <a:gd name="connsiteX42" fmla="*/ 2597573 w 6672580"/>
              <a:gd name="connsiteY42" fmla="*/ 66041 h 3828628"/>
              <a:gd name="connsiteX0" fmla="*/ 2597573 w 6672580"/>
              <a:gd name="connsiteY0" fmla="*/ 66041 h 3828628"/>
              <a:gd name="connsiteX1" fmla="*/ 2355427 w 6672580"/>
              <a:gd name="connsiteY1" fmla="*/ 6774 h 3828628"/>
              <a:gd name="connsiteX2" fmla="*/ 2143760 w 6672580"/>
              <a:gd name="connsiteY2" fmla="*/ 132927 h 3828628"/>
              <a:gd name="connsiteX3" fmla="*/ 1963420 w 6672580"/>
              <a:gd name="connsiteY3" fmla="*/ 0 h 3828628"/>
              <a:gd name="connsiteX4" fmla="*/ 1447800 w 6672580"/>
              <a:gd name="connsiteY4" fmla="*/ 176953 h 3828628"/>
              <a:gd name="connsiteX5" fmla="*/ 1181947 w 6672580"/>
              <a:gd name="connsiteY5" fmla="*/ 121074 h 3828628"/>
              <a:gd name="connsiteX6" fmla="*/ 497840 w 6672580"/>
              <a:gd name="connsiteY6" fmla="*/ 121074 h 3828628"/>
              <a:gd name="connsiteX7" fmla="*/ 536787 w 6672580"/>
              <a:gd name="connsiteY7" fmla="*/ 425027 h 3828628"/>
              <a:gd name="connsiteX8" fmla="*/ 894080 w 6672580"/>
              <a:gd name="connsiteY8" fmla="*/ 626533 h 3828628"/>
              <a:gd name="connsiteX9" fmla="*/ 456353 w 6672580"/>
              <a:gd name="connsiteY9" fmla="*/ 1125220 h 3828628"/>
              <a:gd name="connsiteX10" fmla="*/ 372533 w 6672580"/>
              <a:gd name="connsiteY10" fmla="*/ 1281007 h 3828628"/>
              <a:gd name="connsiteX11" fmla="*/ 0 w 6672580"/>
              <a:gd name="connsiteY11" fmla="*/ 1700107 h 3828628"/>
              <a:gd name="connsiteX12" fmla="*/ 115994 w 6672580"/>
              <a:gd name="connsiteY12" fmla="*/ 2127674 h 3828628"/>
              <a:gd name="connsiteX13" fmla="*/ 261620 w 6672580"/>
              <a:gd name="connsiteY13" fmla="*/ 2368974 h 3828628"/>
              <a:gd name="connsiteX14" fmla="*/ 540173 w 6672580"/>
              <a:gd name="connsiteY14" fmla="*/ 1934633 h 3828628"/>
              <a:gd name="connsiteX15" fmla="*/ 620606 w 6672580"/>
              <a:gd name="connsiteY15" fmla="*/ 1888914 h 3828628"/>
              <a:gd name="connsiteX16" fmla="*/ 645160 w 6672580"/>
              <a:gd name="connsiteY16" fmla="*/ 1595120 h 3828628"/>
              <a:gd name="connsiteX17" fmla="*/ 4516122 w 6672580"/>
              <a:gd name="connsiteY17" fmla="*/ 3828628 h 3828628"/>
              <a:gd name="connsiteX18" fmla="*/ 5186680 w 6672580"/>
              <a:gd name="connsiteY18" fmla="*/ 3142827 h 3828628"/>
              <a:gd name="connsiteX19" fmla="*/ 5270500 w 6672580"/>
              <a:gd name="connsiteY19" fmla="*/ 2906607 h 3828628"/>
              <a:gd name="connsiteX20" fmla="*/ 5430520 w 6672580"/>
              <a:gd name="connsiteY20" fmla="*/ 2777067 h 3828628"/>
              <a:gd name="connsiteX21" fmla="*/ 5742940 w 6672580"/>
              <a:gd name="connsiteY21" fmla="*/ 2647527 h 3828628"/>
              <a:gd name="connsiteX22" fmla="*/ 5788660 w 6672580"/>
              <a:gd name="connsiteY22" fmla="*/ 2556087 h 3828628"/>
              <a:gd name="connsiteX23" fmla="*/ 5963920 w 6672580"/>
              <a:gd name="connsiteY23" fmla="*/ 2327487 h 3828628"/>
              <a:gd name="connsiteX24" fmla="*/ 6032500 w 6672580"/>
              <a:gd name="connsiteY24" fmla="*/ 2297007 h 3828628"/>
              <a:gd name="connsiteX25" fmla="*/ 6154420 w 6672580"/>
              <a:gd name="connsiteY25" fmla="*/ 2251287 h 3828628"/>
              <a:gd name="connsiteX26" fmla="*/ 6268720 w 6672580"/>
              <a:gd name="connsiteY26" fmla="*/ 2098887 h 3828628"/>
              <a:gd name="connsiteX27" fmla="*/ 6649720 w 6672580"/>
              <a:gd name="connsiteY27" fmla="*/ 1992207 h 3828628"/>
              <a:gd name="connsiteX28" fmla="*/ 6672580 w 6672580"/>
              <a:gd name="connsiteY28" fmla="*/ 1862667 h 3828628"/>
              <a:gd name="connsiteX29" fmla="*/ 6370320 w 6672580"/>
              <a:gd name="connsiteY29" fmla="*/ 92287 h 3828628"/>
              <a:gd name="connsiteX30" fmla="*/ 6172200 w 6672580"/>
              <a:gd name="connsiteY30" fmla="*/ 215900 h 3828628"/>
              <a:gd name="connsiteX31" fmla="*/ 5991014 w 6672580"/>
              <a:gd name="connsiteY31" fmla="*/ 308187 h 3828628"/>
              <a:gd name="connsiteX32" fmla="*/ 5868247 w 6672580"/>
              <a:gd name="connsiteY32" fmla="*/ 178647 h 3828628"/>
              <a:gd name="connsiteX33" fmla="*/ 5720080 w 6672580"/>
              <a:gd name="connsiteY33" fmla="*/ 239607 h 3828628"/>
              <a:gd name="connsiteX34" fmla="*/ 5186680 w 6672580"/>
              <a:gd name="connsiteY34" fmla="*/ 800100 h 3828628"/>
              <a:gd name="connsiteX35" fmla="*/ 4730326 w 6672580"/>
              <a:gd name="connsiteY35" fmla="*/ 574040 h 3828628"/>
              <a:gd name="connsiteX36" fmla="*/ 4417060 w 6672580"/>
              <a:gd name="connsiteY36" fmla="*/ 425027 h 3828628"/>
              <a:gd name="connsiteX37" fmla="*/ 4117340 w 6672580"/>
              <a:gd name="connsiteY37" fmla="*/ 483447 h 3828628"/>
              <a:gd name="connsiteX38" fmla="*/ 3780366 w 6672580"/>
              <a:gd name="connsiteY38" fmla="*/ 101601 h 3828628"/>
              <a:gd name="connsiteX39" fmla="*/ 3202940 w 6672580"/>
              <a:gd name="connsiteY39" fmla="*/ 199813 h 3828628"/>
              <a:gd name="connsiteX40" fmla="*/ 3032760 w 6672580"/>
              <a:gd name="connsiteY40" fmla="*/ 225213 h 3828628"/>
              <a:gd name="connsiteX41" fmla="*/ 2913380 w 6672580"/>
              <a:gd name="connsiteY41" fmla="*/ 47414 h 3828628"/>
              <a:gd name="connsiteX42" fmla="*/ 2597573 w 6672580"/>
              <a:gd name="connsiteY42" fmla="*/ 66041 h 3828628"/>
              <a:gd name="connsiteX0" fmla="*/ 2597573 w 6672580"/>
              <a:gd name="connsiteY0" fmla="*/ 66041 h 3828628"/>
              <a:gd name="connsiteX1" fmla="*/ 2355427 w 6672580"/>
              <a:gd name="connsiteY1" fmla="*/ 6774 h 3828628"/>
              <a:gd name="connsiteX2" fmla="*/ 2143760 w 6672580"/>
              <a:gd name="connsiteY2" fmla="*/ 132927 h 3828628"/>
              <a:gd name="connsiteX3" fmla="*/ 1963420 w 6672580"/>
              <a:gd name="connsiteY3" fmla="*/ 0 h 3828628"/>
              <a:gd name="connsiteX4" fmla="*/ 1447800 w 6672580"/>
              <a:gd name="connsiteY4" fmla="*/ 176953 h 3828628"/>
              <a:gd name="connsiteX5" fmla="*/ 1181947 w 6672580"/>
              <a:gd name="connsiteY5" fmla="*/ 121074 h 3828628"/>
              <a:gd name="connsiteX6" fmla="*/ 497840 w 6672580"/>
              <a:gd name="connsiteY6" fmla="*/ 121074 h 3828628"/>
              <a:gd name="connsiteX7" fmla="*/ 536787 w 6672580"/>
              <a:gd name="connsiteY7" fmla="*/ 425027 h 3828628"/>
              <a:gd name="connsiteX8" fmla="*/ 894080 w 6672580"/>
              <a:gd name="connsiteY8" fmla="*/ 626533 h 3828628"/>
              <a:gd name="connsiteX9" fmla="*/ 456353 w 6672580"/>
              <a:gd name="connsiteY9" fmla="*/ 1125220 h 3828628"/>
              <a:gd name="connsiteX10" fmla="*/ 372533 w 6672580"/>
              <a:gd name="connsiteY10" fmla="*/ 1281007 h 3828628"/>
              <a:gd name="connsiteX11" fmla="*/ 0 w 6672580"/>
              <a:gd name="connsiteY11" fmla="*/ 1700107 h 3828628"/>
              <a:gd name="connsiteX12" fmla="*/ 115994 w 6672580"/>
              <a:gd name="connsiteY12" fmla="*/ 2127674 h 3828628"/>
              <a:gd name="connsiteX13" fmla="*/ 261620 w 6672580"/>
              <a:gd name="connsiteY13" fmla="*/ 2368974 h 3828628"/>
              <a:gd name="connsiteX14" fmla="*/ 540173 w 6672580"/>
              <a:gd name="connsiteY14" fmla="*/ 1934633 h 3828628"/>
              <a:gd name="connsiteX15" fmla="*/ 620606 w 6672580"/>
              <a:gd name="connsiteY15" fmla="*/ 1888914 h 3828628"/>
              <a:gd name="connsiteX16" fmla="*/ 645160 w 6672580"/>
              <a:gd name="connsiteY16" fmla="*/ 1595120 h 3828628"/>
              <a:gd name="connsiteX17" fmla="*/ 4516122 w 6672580"/>
              <a:gd name="connsiteY17" fmla="*/ 3828628 h 3828628"/>
              <a:gd name="connsiteX18" fmla="*/ 5127413 w 6672580"/>
              <a:gd name="connsiteY18" fmla="*/ 3108960 h 3828628"/>
              <a:gd name="connsiteX19" fmla="*/ 5270500 w 6672580"/>
              <a:gd name="connsiteY19" fmla="*/ 2906607 h 3828628"/>
              <a:gd name="connsiteX20" fmla="*/ 5430520 w 6672580"/>
              <a:gd name="connsiteY20" fmla="*/ 2777067 h 3828628"/>
              <a:gd name="connsiteX21" fmla="*/ 5742940 w 6672580"/>
              <a:gd name="connsiteY21" fmla="*/ 2647527 h 3828628"/>
              <a:gd name="connsiteX22" fmla="*/ 5788660 w 6672580"/>
              <a:gd name="connsiteY22" fmla="*/ 2556087 h 3828628"/>
              <a:gd name="connsiteX23" fmla="*/ 5963920 w 6672580"/>
              <a:gd name="connsiteY23" fmla="*/ 2327487 h 3828628"/>
              <a:gd name="connsiteX24" fmla="*/ 6032500 w 6672580"/>
              <a:gd name="connsiteY24" fmla="*/ 2297007 h 3828628"/>
              <a:gd name="connsiteX25" fmla="*/ 6154420 w 6672580"/>
              <a:gd name="connsiteY25" fmla="*/ 2251287 h 3828628"/>
              <a:gd name="connsiteX26" fmla="*/ 6268720 w 6672580"/>
              <a:gd name="connsiteY26" fmla="*/ 2098887 h 3828628"/>
              <a:gd name="connsiteX27" fmla="*/ 6649720 w 6672580"/>
              <a:gd name="connsiteY27" fmla="*/ 1992207 h 3828628"/>
              <a:gd name="connsiteX28" fmla="*/ 6672580 w 6672580"/>
              <a:gd name="connsiteY28" fmla="*/ 1862667 h 3828628"/>
              <a:gd name="connsiteX29" fmla="*/ 6370320 w 6672580"/>
              <a:gd name="connsiteY29" fmla="*/ 92287 h 3828628"/>
              <a:gd name="connsiteX30" fmla="*/ 6172200 w 6672580"/>
              <a:gd name="connsiteY30" fmla="*/ 215900 h 3828628"/>
              <a:gd name="connsiteX31" fmla="*/ 5991014 w 6672580"/>
              <a:gd name="connsiteY31" fmla="*/ 308187 h 3828628"/>
              <a:gd name="connsiteX32" fmla="*/ 5868247 w 6672580"/>
              <a:gd name="connsiteY32" fmla="*/ 178647 h 3828628"/>
              <a:gd name="connsiteX33" fmla="*/ 5720080 w 6672580"/>
              <a:gd name="connsiteY33" fmla="*/ 239607 h 3828628"/>
              <a:gd name="connsiteX34" fmla="*/ 5186680 w 6672580"/>
              <a:gd name="connsiteY34" fmla="*/ 800100 h 3828628"/>
              <a:gd name="connsiteX35" fmla="*/ 4730326 w 6672580"/>
              <a:gd name="connsiteY35" fmla="*/ 574040 h 3828628"/>
              <a:gd name="connsiteX36" fmla="*/ 4417060 w 6672580"/>
              <a:gd name="connsiteY36" fmla="*/ 425027 h 3828628"/>
              <a:gd name="connsiteX37" fmla="*/ 4117340 w 6672580"/>
              <a:gd name="connsiteY37" fmla="*/ 483447 h 3828628"/>
              <a:gd name="connsiteX38" fmla="*/ 3780366 w 6672580"/>
              <a:gd name="connsiteY38" fmla="*/ 101601 h 3828628"/>
              <a:gd name="connsiteX39" fmla="*/ 3202940 w 6672580"/>
              <a:gd name="connsiteY39" fmla="*/ 199813 h 3828628"/>
              <a:gd name="connsiteX40" fmla="*/ 3032760 w 6672580"/>
              <a:gd name="connsiteY40" fmla="*/ 225213 h 3828628"/>
              <a:gd name="connsiteX41" fmla="*/ 2913380 w 6672580"/>
              <a:gd name="connsiteY41" fmla="*/ 47414 h 3828628"/>
              <a:gd name="connsiteX42" fmla="*/ 2597573 w 6672580"/>
              <a:gd name="connsiteY42" fmla="*/ 66041 h 3828628"/>
              <a:gd name="connsiteX0" fmla="*/ 2597573 w 6672580"/>
              <a:gd name="connsiteY0" fmla="*/ 66041 h 3828628"/>
              <a:gd name="connsiteX1" fmla="*/ 2355427 w 6672580"/>
              <a:gd name="connsiteY1" fmla="*/ 6774 h 3828628"/>
              <a:gd name="connsiteX2" fmla="*/ 2143760 w 6672580"/>
              <a:gd name="connsiteY2" fmla="*/ 132927 h 3828628"/>
              <a:gd name="connsiteX3" fmla="*/ 1963420 w 6672580"/>
              <a:gd name="connsiteY3" fmla="*/ 0 h 3828628"/>
              <a:gd name="connsiteX4" fmla="*/ 1447800 w 6672580"/>
              <a:gd name="connsiteY4" fmla="*/ 176953 h 3828628"/>
              <a:gd name="connsiteX5" fmla="*/ 1181947 w 6672580"/>
              <a:gd name="connsiteY5" fmla="*/ 121074 h 3828628"/>
              <a:gd name="connsiteX6" fmla="*/ 497840 w 6672580"/>
              <a:gd name="connsiteY6" fmla="*/ 121074 h 3828628"/>
              <a:gd name="connsiteX7" fmla="*/ 536787 w 6672580"/>
              <a:gd name="connsiteY7" fmla="*/ 425027 h 3828628"/>
              <a:gd name="connsiteX8" fmla="*/ 894080 w 6672580"/>
              <a:gd name="connsiteY8" fmla="*/ 626533 h 3828628"/>
              <a:gd name="connsiteX9" fmla="*/ 456353 w 6672580"/>
              <a:gd name="connsiteY9" fmla="*/ 1125220 h 3828628"/>
              <a:gd name="connsiteX10" fmla="*/ 372533 w 6672580"/>
              <a:gd name="connsiteY10" fmla="*/ 1281007 h 3828628"/>
              <a:gd name="connsiteX11" fmla="*/ 0 w 6672580"/>
              <a:gd name="connsiteY11" fmla="*/ 1700107 h 3828628"/>
              <a:gd name="connsiteX12" fmla="*/ 115994 w 6672580"/>
              <a:gd name="connsiteY12" fmla="*/ 2127674 h 3828628"/>
              <a:gd name="connsiteX13" fmla="*/ 261620 w 6672580"/>
              <a:gd name="connsiteY13" fmla="*/ 2368974 h 3828628"/>
              <a:gd name="connsiteX14" fmla="*/ 540173 w 6672580"/>
              <a:gd name="connsiteY14" fmla="*/ 1934633 h 3828628"/>
              <a:gd name="connsiteX15" fmla="*/ 620606 w 6672580"/>
              <a:gd name="connsiteY15" fmla="*/ 1888914 h 3828628"/>
              <a:gd name="connsiteX16" fmla="*/ 645160 w 6672580"/>
              <a:gd name="connsiteY16" fmla="*/ 1595120 h 3828628"/>
              <a:gd name="connsiteX17" fmla="*/ 2526455 w 6672580"/>
              <a:gd name="connsiteY17" fmla="*/ 2702560 h 3828628"/>
              <a:gd name="connsiteX18" fmla="*/ 4516122 w 6672580"/>
              <a:gd name="connsiteY18" fmla="*/ 3828628 h 3828628"/>
              <a:gd name="connsiteX19" fmla="*/ 5127413 w 6672580"/>
              <a:gd name="connsiteY19" fmla="*/ 3108960 h 3828628"/>
              <a:gd name="connsiteX20" fmla="*/ 5270500 w 6672580"/>
              <a:gd name="connsiteY20" fmla="*/ 2906607 h 3828628"/>
              <a:gd name="connsiteX21" fmla="*/ 5430520 w 6672580"/>
              <a:gd name="connsiteY21" fmla="*/ 2777067 h 3828628"/>
              <a:gd name="connsiteX22" fmla="*/ 5742940 w 6672580"/>
              <a:gd name="connsiteY22" fmla="*/ 2647527 h 3828628"/>
              <a:gd name="connsiteX23" fmla="*/ 5788660 w 6672580"/>
              <a:gd name="connsiteY23" fmla="*/ 2556087 h 3828628"/>
              <a:gd name="connsiteX24" fmla="*/ 5963920 w 6672580"/>
              <a:gd name="connsiteY24" fmla="*/ 2327487 h 3828628"/>
              <a:gd name="connsiteX25" fmla="*/ 6032500 w 6672580"/>
              <a:gd name="connsiteY25" fmla="*/ 2297007 h 3828628"/>
              <a:gd name="connsiteX26" fmla="*/ 6154420 w 6672580"/>
              <a:gd name="connsiteY26" fmla="*/ 2251287 h 3828628"/>
              <a:gd name="connsiteX27" fmla="*/ 6268720 w 6672580"/>
              <a:gd name="connsiteY27" fmla="*/ 2098887 h 3828628"/>
              <a:gd name="connsiteX28" fmla="*/ 6649720 w 6672580"/>
              <a:gd name="connsiteY28" fmla="*/ 1992207 h 3828628"/>
              <a:gd name="connsiteX29" fmla="*/ 6672580 w 6672580"/>
              <a:gd name="connsiteY29" fmla="*/ 1862667 h 3828628"/>
              <a:gd name="connsiteX30" fmla="*/ 6370320 w 6672580"/>
              <a:gd name="connsiteY30" fmla="*/ 92287 h 3828628"/>
              <a:gd name="connsiteX31" fmla="*/ 6172200 w 6672580"/>
              <a:gd name="connsiteY31" fmla="*/ 215900 h 3828628"/>
              <a:gd name="connsiteX32" fmla="*/ 5991014 w 6672580"/>
              <a:gd name="connsiteY32" fmla="*/ 308187 h 3828628"/>
              <a:gd name="connsiteX33" fmla="*/ 5868247 w 6672580"/>
              <a:gd name="connsiteY33" fmla="*/ 178647 h 3828628"/>
              <a:gd name="connsiteX34" fmla="*/ 5720080 w 6672580"/>
              <a:gd name="connsiteY34" fmla="*/ 239607 h 3828628"/>
              <a:gd name="connsiteX35" fmla="*/ 5186680 w 6672580"/>
              <a:gd name="connsiteY35" fmla="*/ 800100 h 3828628"/>
              <a:gd name="connsiteX36" fmla="*/ 4730326 w 6672580"/>
              <a:gd name="connsiteY36" fmla="*/ 574040 h 3828628"/>
              <a:gd name="connsiteX37" fmla="*/ 4417060 w 6672580"/>
              <a:gd name="connsiteY37" fmla="*/ 425027 h 3828628"/>
              <a:gd name="connsiteX38" fmla="*/ 4117340 w 6672580"/>
              <a:gd name="connsiteY38" fmla="*/ 483447 h 3828628"/>
              <a:gd name="connsiteX39" fmla="*/ 3780366 w 6672580"/>
              <a:gd name="connsiteY39" fmla="*/ 101601 h 3828628"/>
              <a:gd name="connsiteX40" fmla="*/ 3202940 w 6672580"/>
              <a:gd name="connsiteY40" fmla="*/ 199813 h 3828628"/>
              <a:gd name="connsiteX41" fmla="*/ 3032760 w 6672580"/>
              <a:gd name="connsiteY41" fmla="*/ 225213 h 3828628"/>
              <a:gd name="connsiteX42" fmla="*/ 2913380 w 6672580"/>
              <a:gd name="connsiteY42" fmla="*/ 47414 h 3828628"/>
              <a:gd name="connsiteX43" fmla="*/ 2597573 w 6672580"/>
              <a:gd name="connsiteY43" fmla="*/ 66041 h 3828628"/>
              <a:gd name="connsiteX0" fmla="*/ 2597573 w 6672580"/>
              <a:gd name="connsiteY0" fmla="*/ 66041 h 4133427"/>
              <a:gd name="connsiteX1" fmla="*/ 2355427 w 6672580"/>
              <a:gd name="connsiteY1" fmla="*/ 6774 h 4133427"/>
              <a:gd name="connsiteX2" fmla="*/ 2143760 w 6672580"/>
              <a:gd name="connsiteY2" fmla="*/ 132927 h 4133427"/>
              <a:gd name="connsiteX3" fmla="*/ 1963420 w 6672580"/>
              <a:gd name="connsiteY3" fmla="*/ 0 h 4133427"/>
              <a:gd name="connsiteX4" fmla="*/ 1447800 w 6672580"/>
              <a:gd name="connsiteY4" fmla="*/ 176953 h 4133427"/>
              <a:gd name="connsiteX5" fmla="*/ 1181947 w 6672580"/>
              <a:gd name="connsiteY5" fmla="*/ 121074 h 4133427"/>
              <a:gd name="connsiteX6" fmla="*/ 497840 w 6672580"/>
              <a:gd name="connsiteY6" fmla="*/ 121074 h 4133427"/>
              <a:gd name="connsiteX7" fmla="*/ 536787 w 6672580"/>
              <a:gd name="connsiteY7" fmla="*/ 425027 h 4133427"/>
              <a:gd name="connsiteX8" fmla="*/ 894080 w 6672580"/>
              <a:gd name="connsiteY8" fmla="*/ 626533 h 4133427"/>
              <a:gd name="connsiteX9" fmla="*/ 456353 w 6672580"/>
              <a:gd name="connsiteY9" fmla="*/ 1125220 h 4133427"/>
              <a:gd name="connsiteX10" fmla="*/ 372533 w 6672580"/>
              <a:gd name="connsiteY10" fmla="*/ 1281007 h 4133427"/>
              <a:gd name="connsiteX11" fmla="*/ 0 w 6672580"/>
              <a:gd name="connsiteY11" fmla="*/ 1700107 h 4133427"/>
              <a:gd name="connsiteX12" fmla="*/ 115994 w 6672580"/>
              <a:gd name="connsiteY12" fmla="*/ 2127674 h 4133427"/>
              <a:gd name="connsiteX13" fmla="*/ 261620 w 6672580"/>
              <a:gd name="connsiteY13" fmla="*/ 2368974 h 4133427"/>
              <a:gd name="connsiteX14" fmla="*/ 540173 w 6672580"/>
              <a:gd name="connsiteY14" fmla="*/ 1934633 h 4133427"/>
              <a:gd name="connsiteX15" fmla="*/ 620606 w 6672580"/>
              <a:gd name="connsiteY15" fmla="*/ 1888914 h 4133427"/>
              <a:gd name="connsiteX16" fmla="*/ 645160 w 6672580"/>
              <a:gd name="connsiteY16" fmla="*/ 1595120 h 4133427"/>
              <a:gd name="connsiteX17" fmla="*/ 4380655 w 6672580"/>
              <a:gd name="connsiteY17" fmla="*/ 4133427 h 4133427"/>
              <a:gd name="connsiteX18" fmla="*/ 4516122 w 6672580"/>
              <a:gd name="connsiteY18" fmla="*/ 3828628 h 4133427"/>
              <a:gd name="connsiteX19" fmla="*/ 5127413 w 6672580"/>
              <a:gd name="connsiteY19" fmla="*/ 3108960 h 4133427"/>
              <a:gd name="connsiteX20" fmla="*/ 5270500 w 6672580"/>
              <a:gd name="connsiteY20" fmla="*/ 2906607 h 4133427"/>
              <a:gd name="connsiteX21" fmla="*/ 5430520 w 6672580"/>
              <a:gd name="connsiteY21" fmla="*/ 2777067 h 4133427"/>
              <a:gd name="connsiteX22" fmla="*/ 5742940 w 6672580"/>
              <a:gd name="connsiteY22" fmla="*/ 2647527 h 4133427"/>
              <a:gd name="connsiteX23" fmla="*/ 5788660 w 6672580"/>
              <a:gd name="connsiteY23" fmla="*/ 2556087 h 4133427"/>
              <a:gd name="connsiteX24" fmla="*/ 5963920 w 6672580"/>
              <a:gd name="connsiteY24" fmla="*/ 2327487 h 4133427"/>
              <a:gd name="connsiteX25" fmla="*/ 6032500 w 6672580"/>
              <a:gd name="connsiteY25" fmla="*/ 2297007 h 4133427"/>
              <a:gd name="connsiteX26" fmla="*/ 6154420 w 6672580"/>
              <a:gd name="connsiteY26" fmla="*/ 2251287 h 4133427"/>
              <a:gd name="connsiteX27" fmla="*/ 6268720 w 6672580"/>
              <a:gd name="connsiteY27" fmla="*/ 2098887 h 4133427"/>
              <a:gd name="connsiteX28" fmla="*/ 6649720 w 6672580"/>
              <a:gd name="connsiteY28" fmla="*/ 1992207 h 4133427"/>
              <a:gd name="connsiteX29" fmla="*/ 6672580 w 6672580"/>
              <a:gd name="connsiteY29" fmla="*/ 1862667 h 4133427"/>
              <a:gd name="connsiteX30" fmla="*/ 6370320 w 6672580"/>
              <a:gd name="connsiteY30" fmla="*/ 92287 h 4133427"/>
              <a:gd name="connsiteX31" fmla="*/ 6172200 w 6672580"/>
              <a:gd name="connsiteY31" fmla="*/ 215900 h 4133427"/>
              <a:gd name="connsiteX32" fmla="*/ 5991014 w 6672580"/>
              <a:gd name="connsiteY32" fmla="*/ 308187 h 4133427"/>
              <a:gd name="connsiteX33" fmla="*/ 5868247 w 6672580"/>
              <a:gd name="connsiteY33" fmla="*/ 178647 h 4133427"/>
              <a:gd name="connsiteX34" fmla="*/ 5720080 w 6672580"/>
              <a:gd name="connsiteY34" fmla="*/ 239607 h 4133427"/>
              <a:gd name="connsiteX35" fmla="*/ 5186680 w 6672580"/>
              <a:gd name="connsiteY35" fmla="*/ 800100 h 4133427"/>
              <a:gd name="connsiteX36" fmla="*/ 4730326 w 6672580"/>
              <a:gd name="connsiteY36" fmla="*/ 574040 h 4133427"/>
              <a:gd name="connsiteX37" fmla="*/ 4417060 w 6672580"/>
              <a:gd name="connsiteY37" fmla="*/ 425027 h 4133427"/>
              <a:gd name="connsiteX38" fmla="*/ 4117340 w 6672580"/>
              <a:gd name="connsiteY38" fmla="*/ 483447 h 4133427"/>
              <a:gd name="connsiteX39" fmla="*/ 3780366 w 6672580"/>
              <a:gd name="connsiteY39" fmla="*/ 101601 h 4133427"/>
              <a:gd name="connsiteX40" fmla="*/ 3202940 w 6672580"/>
              <a:gd name="connsiteY40" fmla="*/ 199813 h 4133427"/>
              <a:gd name="connsiteX41" fmla="*/ 3032760 w 6672580"/>
              <a:gd name="connsiteY41" fmla="*/ 225213 h 4133427"/>
              <a:gd name="connsiteX42" fmla="*/ 2913380 w 6672580"/>
              <a:gd name="connsiteY42" fmla="*/ 47414 h 4133427"/>
              <a:gd name="connsiteX43" fmla="*/ 2597573 w 6672580"/>
              <a:gd name="connsiteY43" fmla="*/ 66041 h 4133427"/>
              <a:gd name="connsiteX0" fmla="*/ 2597573 w 6672580"/>
              <a:gd name="connsiteY0" fmla="*/ 66041 h 4133427"/>
              <a:gd name="connsiteX1" fmla="*/ 2355427 w 6672580"/>
              <a:gd name="connsiteY1" fmla="*/ 6774 h 4133427"/>
              <a:gd name="connsiteX2" fmla="*/ 2143760 w 6672580"/>
              <a:gd name="connsiteY2" fmla="*/ 132927 h 4133427"/>
              <a:gd name="connsiteX3" fmla="*/ 1963420 w 6672580"/>
              <a:gd name="connsiteY3" fmla="*/ 0 h 4133427"/>
              <a:gd name="connsiteX4" fmla="*/ 1447800 w 6672580"/>
              <a:gd name="connsiteY4" fmla="*/ 176953 h 4133427"/>
              <a:gd name="connsiteX5" fmla="*/ 1181947 w 6672580"/>
              <a:gd name="connsiteY5" fmla="*/ 121074 h 4133427"/>
              <a:gd name="connsiteX6" fmla="*/ 497840 w 6672580"/>
              <a:gd name="connsiteY6" fmla="*/ 121074 h 4133427"/>
              <a:gd name="connsiteX7" fmla="*/ 536787 w 6672580"/>
              <a:gd name="connsiteY7" fmla="*/ 425027 h 4133427"/>
              <a:gd name="connsiteX8" fmla="*/ 894080 w 6672580"/>
              <a:gd name="connsiteY8" fmla="*/ 626533 h 4133427"/>
              <a:gd name="connsiteX9" fmla="*/ 456353 w 6672580"/>
              <a:gd name="connsiteY9" fmla="*/ 1125220 h 4133427"/>
              <a:gd name="connsiteX10" fmla="*/ 372533 w 6672580"/>
              <a:gd name="connsiteY10" fmla="*/ 1281007 h 4133427"/>
              <a:gd name="connsiteX11" fmla="*/ 0 w 6672580"/>
              <a:gd name="connsiteY11" fmla="*/ 1700107 h 4133427"/>
              <a:gd name="connsiteX12" fmla="*/ 115994 w 6672580"/>
              <a:gd name="connsiteY12" fmla="*/ 2127674 h 4133427"/>
              <a:gd name="connsiteX13" fmla="*/ 261620 w 6672580"/>
              <a:gd name="connsiteY13" fmla="*/ 2368974 h 4133427"/>
              <a:gd name="connsiteX14" fmla="*/ 540173 w 6672580"/>
              <a:gd name="connsiteY14" fmla="*/ 1934633 h 4133427"/>
              <a:gd name="connsiteX15" fmla="*/ 620606 w 6672580"/>
              <a:gd name="connsiteY15" fmla="*/ 1888914 h 4133427"/>
              <a:gd name="connsiteX16" fmla="*/ 645160 w 6672580"/>
              <a:gd name="connsiteY16" fmla="*/ 1595120 h 4133427"/>
              <a:gd name="connsiteX17" fmla="*/ 2636522 w 6672580"/>
              <a:gd name="connsiteY17" fmla="*/ 2948094 h 4133427"/>
              <a:gd name="connsiteX18" fmla="*/ 4380655 w 6672580"/>
              <a:gd name="connsiteY18" fmla="*/ 4133427 h 4133427"/>
              <a:gd name="connsiteX19" fmla="*/ 4516122 w 6672580"/>
              <a:gd name="connsiteY19" fmla="*/ 3828628 h 4133427"/>
              <a:gd name="connsiteX20" fmla="*/ 5127413 w 6672580"/>
              <a:gd name="connsiteY20" fmla="*/ 3108960 h 4133427"/>
              <a:gd name="connsiteX21" fmla="*/ 5270500 w 6672580"/>
              <a:gd name="connsiteY21" fmla="*/ 2906607 h 4133427"/>
              <a:gd name="connsiteX22" fmla="*/ 5430520 w 6672580"/>
              <a:gd name="connsiteY22" fmla="*/ 2777067 h 4133427"/>
              <a:gd name="connsiteX23" fmla="*/ 5742940 w 6672580"/>
              <a:gd name="connsiteY23" fmla="*/ 2647527 h 4133427"/>
              <a:gd name="connsiteX24" fmla="*/ 5788660 w 6672580"/>
              <a:gd name="connsiteY24" fmla="*/ 2556087 h 4133427"/>
              <a:gd name="connsiteX25" fmla="*/ 5963920 w 6672580"/>
              <a:gd name="connsiteY25" fmla="*/ 2327487 h 4133427"/>
              <a:gd name="connsiteX26" fmla="*/ 6032500 w 6672580"/>
              <a:gd name="connsiteY26" fmla="*/ 2297007 h 4133427"/>
              <a:gd name="connsiteX27" fmla="*/ 6154420 w 6672580"/>
              <a:gd name="connsiteY27" fmla="*/ 2251287 h 4133427"/>
              <a:gd name="connsiteX28" fmla="*/ 6268720 w 6672580"/>
              <a:gd name="connsiteY28" fmla="*/ 2098887 h 4133427"/>
              <a:gd name="connsiteX29" fmla="*/ 6649720 w 6672580"/>
              <a:gd name="connsiteY29" fmla="*/ 1992207 h 4133427"/>
              <a:gd name="connsiteX30" fmla="*/ 6672580 w 6672580"/>
              <a:gd name="connsiteY30" fmla="*/ 1862667 h 4133427"/>
              <a:gd name="connsiteX31" fmla="*/ 6370320 w 6672580"/>
              <a:gd name="connsiteY31" fmla="*/ 92287 h 4133427"/>
              <a:gd name="connsiteX32" fmla="*/ 6172200 w 6672580"/>
              <a:gd name="connsiteY32" fmla="*/ 215900 h 4133427"/>
              <a:gd name="connsiteX33" fmla="*/ 5991014 w 6672580"/>
              <a:gd name="connsiteY33" fmla="*/ 308187 h 4133427"/>
              <a:gd name="connsiteX34" fmla="*/ 5868247 w 6672580"/>
              <a:gd name="connsiteY34" fmla="*/ 178647 h 4133427"/>
              <a:gd name="connsiteX35" fmla="*/ 5720080 w 6672580"/>
              <a:gd name="connsiteY35" fmla="*/ 239607 h 4133427"/>
              <a:gd name="connsiteX36" fmla="*/ 5186680 w 6672580"/>
              <a:gd name="connsiteY36" fmla="*/ 800100 h 4133427"/>
              <a:gd name="connsiteX37" fmla="*/ 4730326 w 6672580"/>
              <a:gd name="connsiteY37" fmla="*/ 574040 h 4133427"/>
              <a:gd name="connsiteX38" fmla="*/ 4417060 w 6672580"/>
              <a:gd name="connsiteY38" fmla="*/ 425027 h 4133427"/>
              <a:gd name="connsiteX39" fmla="*/ 4117340 w 6672580"/>
              <a:gd name="connsiteY39" fmla="*/ 483447 h 4133427"/>
              <a:gd name="connsiteX40" fmla="*/ 3780366 w 6672580"/>
              <a:gd name="connsiteY40" fmla="*/ 101601 h 4133427"/>
              <a:gd name="connsiteX41" fmla="*/ 3202940 w 6672580"/>
              <a:gd name="connsiteY41" fmla="*/ 199813 h 4133427"/>
              <a:gd name="connsiteX42" fmla="*/ 3032760 w 6672580"/>
              <a:gd name="connsiteY42" fmla="*/ 225213 h 4133427"/>
              <a:gd name="connsiteX43" fmla="*/ 2913380 w 6672580"/>
              <a:gd name="connsiteY43" fmla="*/ 47414 h 4133427"/>
              <a:gd name="connsiteX44" fmla="*/ 2597573 w 6672580"/>
              <a:gd name="connsiteY44" fmla="*/ 66041 h 4133427"/>
              <a:gd name="connsiteX0" fmla="*/ 2597573 w 6672580"/>
              <a:gd name="connsiteY0" fmla="*/ 66041 h 4514427"/>
              <a:gd name="connsiteX1" fmla="*/ 2355427 w 6672580"/>
              <a:gd name="connsiteY1" fmla="*/ 6774 h 4514427"/>
              <a:gd name="connsiteX2" fmla="*/ 2143760 w 6672580"/>
              <a:gd name="connsiteY2" fmla="*/ 132927 h 4514427"/>
              <a:gd name="connsiteX3" fmla="*/ 1963420 w 6672580"/>
              <a:gd name="connsiteY3" fmla="*/ 0 h 4514427"/>
              <a:gd name="connsiteX4" fmla="*/ 1447800 w 6672580"/>
              <a:gd name="connsiteY4" fmla="*/ 176953 h 4514427"/>
              <a:gd name="connsiteX5" fmla="*/ 1181947 w 6672580"/>
              <a:gd name="connsiteY5" fmla="*/ 121074 h 4514427"/>
              <a:gd name="connsiteX6" fmla="*/ 497840 w 6672580"/>
              <a:gd name="connsiteY6" fmla="*/ 121074 h 4514427"/>
              <a:gd name="connsiteX7" fmla="*/ 536787 w 6672580"/>
              <a:gd name="connsiteY7" fmla="*/ 425027 h 4514427"/>
              <a:gd name="connsiteX8" fmla="*/ 894080 w 6672580"/>
              <a:gd name="connsiteY8" fmla="*/ 626533 h 4514427"/>
              <a:gd name="connsiteX9" fmla="*/ 456353 w 6672580"/>
              <a:gd name="connsiteY9" fmla="*/ 1125220 h 4514427"/>
              <a:gd name="connsiteX10" fmla="*/ 372533 w 6672580"/>
              <a:gd name="connsiteY10" fmla="*/ 1281007 h 4514427"/>
              <a:gd name="connsiteX11" fmla="*/ 0 w 6672580"/>
              <a:gd name="connsiteY11" fmla="*/ 1700107 h 4514427"/>
              <a:gd name="connsiteX12" fmla="*/ 115994 w 6672580"/>
              <a:gd name="connsiteY12" fmla="*/ 2127674 h 4514427"/>
              <a:gd name="connsiteX13" fmla="*/ 261620 w 6672580"/>
              <a:gd name="connsiteY13" fmla="*/ 2368974 h 4514427"/>
              <a:gd name="connsiteX14" fmla="*/ 540173 w 6672580"/>
              <a:gd name="connsiteY14" fmla="*/ 1934633 h 4514427"/>
              <a:gd name="connsiteX15" fmla="*/ 620606 w 6672580"/>
              <a:gd name="connsiteY15" fmla="*/ 1888914 h 4514427"/>
              <a:gd name="connsiteX16" fmla="*/ 645160 w 6672580"/>
              <a:gd name="connsiteY16" fmla="*/ 1595120 h 4514427"/>
              <a:gd name="connsiteX17" fmla="*/ 3728722 w 6672580"/>
              <a:gd name="connsiteY17" fmla="*/ 4514427 h 4514427"/>
              <a:gd name="connsiteX18" fmla="*/ 4380655 w 6672580"/>
              <a:gd name="connsiteY18" fmla="*/ 4133427 h 4514427"/>
              <a:gd name="connsiteX19" fmla="*/ 4516122 w 6672580"/>
              <a:gd name="connsiteY19" fmla="*/ 3828628 h 4514427"/>
              <a:gd name="connsiteX20" fmla="*/ 5127413 w 6672580"/>
              <a:gd name="connsiteY20" fmla="*/ 3108960 h 4514427"/>
              <a:gd name="connsiteX21" fmla="*/ 5270500 w 6672580"/>
              <a:gd name="connsiteY21" fmla="*/ 2906607 h 4514427"/>
              <a:gd name="connsiteX22" fmla="*/ 5430520 w 6672580"/>
              <a:gd name="connsiteY22" fmla="*/ 2777067 h 4514427"/>
              <a:gd name="connsiteX23" fmla="*/ 5742940 w 6672580"/>
              <a:gd name="connsiteY23" fmla="*/ 2647527 h 4514427"/>
              <a:gd name="connsiteX24" fmla="*/ 5788660 w 6672580"/>
              <a:gd name="connsiteY24" fmla="*/ 2556087 h 4514427"/>
              <a:gd name="connsiteX25" fmla="*/ 5963920 w 6672580"/>
              <a:gd name="connsiteY25" fmla="*/ 2327487 h 4514427"/>
              <a:gd name="connsiteX26" fmla="*/ 6032500 w 6672580"/>
              <a:gd name="connsiteY26" fmla="*/ 2297007 h 4514427"/>
              <a:gd name="connsiteX27" fmla="*/ 6154420 w 6672580"/>
              <a:gd name="connsiteY27" fmla="*/ 2251287 h 4514427"/>
              <a:gd name="connsiteX28" fmla="*/ 6268720 w 6672580"/>
              <a:gd name="connsiteY28" fmla="*/ 2098887 h 4514427"/>
              <a:gd name="connsiteX29" fmla="*/ 6649720 w 6672580"/>
              <a:gd name="connsiteY29" fmla="*/ 1992207 h 4514427"/>
              <a:gd name="connsiteX30" fmla="*/ 6672580 w 6672580"/>
              <a:gd name="connsiteY30" fmla="*/ 1862667 h 4514427"/>
              <a:gd name="connsiteX31" fmla="*/ 6370320 w 6672580"/>
              <a:gd name="connsiteY31" fmla="*/ 92287 h 4514427"/>
              <a:gd name="connsiteX32" fmla="*/ 6172200 w 6672580"/>
              <a:gd name="connsiteY32" fmla="*/ 215900 h 4514427"/>
              <a:gd name="connsiteX33" fmla="*/ 5991014 w 6672580"/>
              <a:gd name="connsiteY33" fmla="*/ 308187 h 4514427"/>
              <a:gd name="connsiteX34" fmla="*/ 5868247 w 6672580"/>
              <a:gd name="connsiteY34" fmla="*/ 178647 h 4514427"/>
              <a:gd name="connsiteX35" fmla="*/ 5720080 w 6672580"/>
              <a:gd name="connsiteY35" fmla="*/ 239607 h 4514427"/>
              <a:gd name="connsiteX36" fmla="*/ 5186680 w 6672580"/>
              <a:gd name="connsiteY36" fmla="*/ 800100 h 4514427"/>
              <a:gd name="connsiteX37" fmla="*/ 4730326 w 6672580"/>
              <a:gd name="connsiteY37" fmla="*/ 574040 h 4514427"/>
              <a:gd name="connsiteX38" fmla="*/ 4417060 w 6672580"/>
              <a:gd name="connsiteY38" fmla="*/ 425027 h 4514427"/>
              <a:gd name="connsiteX39" fmla="*/ 4117340 w 6672580"/>
              <a:gd name="connsiteY39" fmla="*/ 483447 h 4514427"/>
              <a:gd name="connsiteX40" fmla="*/ 3780366 w 6672580"/>
              <a:gd name="connsiteY40" fmla="*/ 101601 h 4514427"/>
              <a:gd name="connsiteX41" fmla="*/ 3202940 w 6672580"/>
              <a:gd name="connsiteY41" fmla="*/ 199813 h 4514427"/>
              <a:gd name="connsiteX42" fmla="*/ 3032760 w 6672580"/>
              <a:gd name="connsiteY42" fmla="*/ 225213 h 4514427"/>
              <a:gd name="connsiteX43" fmla="*/ 2913380 w 6672580"/>
              <a:gd name="connsiteY43" fmla="*/ 47414 h 4514427"/>
              <a:gd name="connsiteX44" fmla="*/ 2597573 w 6672580"/>
              <a:gd name="connsiteY44" fmla="*/ 66041 h 4514427"/>
              <a:gd name="connsiteX0" fmla="*/ 2597573 w 6672580"/>
              <a:gd name="connsiteY0" fmla="*/ 66041 h 4514427"/>
              <a:gd name="connsiteX1" fmla="*/ 2355427 w 6672580"/>
              <a:gd name="connsiteY1" fmla="*/ 6774 h 4514427"/>
              <a:gd name="connsiteX2" fmla="*/ 2143760 w 6672580"/>
              <a:gd name="connsiteY2" fmla="*/ 132927 h 4514427"/>
              <a:gd name="connsiteX3" fmla="*/ 1963420 w 6672580"/>
              <a:gd name="connsiteY3" fmla="*/ 0 h 4514427"/>
              <a:gd name="connsiteX4" fmla="*/ 1447800 w 6672580"/>
              <a:gd name="connsiteY4" fmla="*/ 176953 h 4514427"/>
              <a:gd name="connsiteX5" fmla="*/ 1181947 w 6672580"/>
              <a:gd name="connsiteY5" fmla="*/ 121074 h 4514427"/>
              <a:gd name="connsiteX6" fmla="*/ 497840 w 6672580"/>
              <a:gd name="connsiteY6" fmla="*/ 121074 h 4514427"/>
              <a:gd name="connsiteX7" fmla="*/ 536787 w 6672580"/>
              <a:gd name="connsiteY7" fmla="*/ 425027 h 4514427"/>
              <a:gd name="connsiteX8" fmla="*/ 894080 w 6672580"/>
              <a:gd name="connsiteY8" fmla="*/ 626533 h 4514427"/>
              <a:gd name="connsiteX9" fmla="*/ 456353 w 6672580"/>
              <a:gd name="connsiteY9" fmla="*/ 1125220 h 4514427"/>
              <a:gd name="connsiteX10" fmla="*/ 372533 w 6672580"/>
              <a:gd name="connsiteY10" fmla="*/ 1281007 h 4514427"/>
              <a:gd name="connsiteX11" fmla="*/ 0 w 6672580"/>
              <a:gd name="connsiteY11" fmla="*/ 1700107 h 4514427"/>
              <a:gd name="connsiteX12" fmla="*/ 115994 w 6672580"/>
              <a:gd name="connsiteY12" fmla="*/ 2127674 h 4514427"/>
              <a:gd name="connsiteX13" fmla="*/ 261620 w 6672580"/>
              <a:gd name="connsiteY13" fmla="*/ 2368974 h 4514427"/>
              <a:gd name="connsiteX14" fmla="*/ 540173 w 6672580"/>
              <a:gd name="connsiteY14" fmla="*/ 1934633 h 4514427"/>
              <a:gd name="connsiteX15" fmla="*/ 620606 w 6672580"/>
              <a:gd name="connsiteY15" fmla="*/ 1888914 h 4514427"/>
              <a:gd name="connsiteX16" fmla="*/ 645160 w 6672580"/>
              <a:gd name="connsiteY16" fmla="*/ 1595120 h 4514427"/>
              <a:gd name="connsiteX17" fmla="*/ 2247055 w 6672580"/>
              <a:gd name="connsiteY17" fmla="*/ 3083560 h 4514427"/>
              <a:gd name="connsiteX18" fmla="*/ 3728722 w 6672580"/>
              <a:gd name="connsiteY18" fmla="*/ 4514427 h 4514427"/>
              <a:gd name="connsiteX19" fmla="*/ 4380655 w 6672580"/>
              <a:gd name="connsiteY19" fmla="*/ 4133427 h 4514427"/>
              <a:gd name="connsiteX20" fmla="*/ 4516122 w 6672580"/>
              <a:gd name="connsiteY20" fmla="*/ 3828628 h 4514427"/>
              <a:gd name="connsiteX21" fmla="*/ 5127413 w 6672580"/>
              <a:gd name="connsiteY21" fmla="*/ 3108960 h 4514427"/>
              <a:gd name="connsiteX22" fmla="*/ 5270500 w 6672580"/>
              <a:gd name="connsiteY22" fmla="*/ 2906607 h 4514427"/>
              <a:gd name="connsiteX23" fmla="*/ 5430520 w 6672580"/>
              <a:gd name="connsiteY23" fmla="*/ 2777067 h 4514427"/>
              <a:gd name="connsiteX24" fmla="*/ 5742940 w 6672580"/>
              <a:gd name="connsiteY24" fmla="*/ 2647527 h 4514427"/>
              <a:gd name="connsiteX25" fmla="*/ 5788660 w 6672580"/>
              <a:gd name="connsiteY25" fmla="*/ 2556087 h 4514427"/>
              <a:gd name="connsiteX26" fmla="*/ 5963920 w 6672580"/>
              <a:gd name="connsiteY26" fmla="*/ 2327487 h 4514427"/>
              <a:gd name="connsiteX27" fmla="*/ 6032500 w 6672580"/>
              <a:gd name="connsiteY27" fmla="*/ 2297007 h 4514427"/>
              <a:gd name="connsiteX28" fmla="*/ 6154420 w 6672580"/>
              <a:gd name="connsiteY28" fmla="*/ 2251287 h 4514427"/>
              <a:gd name="connsiteX29" fmla="*/ 6268720 w 6672580"/>
              <a:gd name="connsiteY29" fmla="*/ 2098887 h 4514427"/>
              <a:gd name="connsiteX30" fmla="*/ 6649720 w 6672580"/>
              <a:gd name="connsiteY30" fmla="*/ 1992207 h 4514427"/>
              <a:gd name="connsiteX31" fmla="*/ 6672580 w 6672580"/>
              <a:gd name="connsiteY31" fmla="*/ 1862667 h 4514427"/>
              <a:gd name="connsiteX32" fmla="*/ 6370320 w 6672580"/>
              <a:gd name="connsiteY32" fmla="*/ 92287 h 4514427"/>
              <a:gd name="connsiteX33" fmla="*/ 6172200 w 6672580"/>
              <a:gd name="connsiteY33" fmla="*/ 215900 h 4514427"/>
              <a:gd name="connsiteX34" fmla="*/ 5991014 w 6672580"/>
              <a:gd name="connsiteY34" fmla="*/ 308187 h 4514427"/>
              <a:gd name="connsiteX35" fmla="*/ 5868247 w 6672580"/>
              <a:gd name="connsiteY35" fmla="*/ 178647 h 4514427"/>
              <a:gd name="connsiteX36" fmla="*/ 5720080 w 6672580"/>
              <a:gd name="connsiteY36" fmla="*/ 239607 h 4514427"/>
              <a:gd name="connsiteX37" fmla="*/ 5186680 w 6672580"/>
              <a:gd name="connsiteY37" fmla="*/ 800100 h 4514427"/>
              <a:gd name="connsiteX38" fmla="*/ 4730326 w 6672580"/>
              <a:gd name="connsiteY38" fmla="*/ 574040 h 4514427"/>
              <a:gd name="connsiteX39" fmla="*/ 4417060 w 6672580"/>
              <a:gd name="connsiteY39" fmla="*/ 425027 h 4514427"/>
              <a:gd name="connsiteX40" fmla="*/ 4117340 w 6672580"/>
              <a:gd name="connsiteY40" fmla="*/ 483447 h 4514427"/>
              <a:gd name="connsiteX41" fmla="*/ 3780366 w 6672580"/>
              <a:gd name="connsiteY41" fmla="*/ 101601 h 4514427"/>
              <a:gd name="connsiteX42" fmla="*/ 3202940 w 6672580"/>
              <a:gd name="connsiteY42" fmla="*/ 199813 h 4514427"/>
              <a:gd name="connsiteX43" fmla="*/ 3032760 w 6672580"/>
              <a:gd name="connsiteY43" fmla="*/ 225213 h 4514427"/>
              <a:gd name="connsiteX44" fmla="*/ 2913380 w 6672580"/>
              <a:gd name="connsiteY44" fmla="*/ 47414 h 4514427"/>
              <a:gd name="connsiteX45" fmla="*/ 2597573 w 6672580"/>
              <a:gd name="connsiteY45" fmla="*/ 66041 h 4514427"/>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3042921 w 6672580"/>
              <a:gd name="connsiteY17" fmla="*/ 4700693 h 4700693"/>
              <a:gd name="connsiteX18" fmla="*/ 3728722 w 6672580"/>
              <a:gd name="connsiteY18" fmla="*/ 4514427 h 4700693"/>
              <a:gd name="connsiteX19" fmla="*/ 4380655 w 6672580"/>
              <a:gd name="connsiteY19" fmla="*/ 4133427 h 4700693"/>
              <a:gd name="connsiteX20" fmla="*/ 4516122 w 6672580"/>
              <a:gd name="connsiteY20" fmla="*/ 3828628 h 4700693"/>
              <a:gd name="connsiteX21" fmla="*/ 5127413 w 6672580"/>
              <a:gd name="connsiteY21" fmla="*/ 3108960 h 4700693"/>
              <a:gd name="connsiteX22" fmla="*/ 5270500 w 6672580"/>
              <a:gd name="connsiteY22" fmla="*/ 2906607 h 4700693"/>
              <a:gd name="connsiteX23" fmla="*/ 5430520 w 6672580"/>
              <a:gd name="connsiteY23" fmla="*/ 2777067 h 4700693"/>
              <a:gd name="connsiteX24" fmla="*/ 5742940 w 6672580"/>
              <a:gd name="connsiteY24" fmla="*/ 2647527 h 4700693"/>
              <a:gd name="connsiteX25" fmla="*/ 5788660 w 6672580"/>
              <a:gd name="connsiteY25" fmla="*/ 2556087 h 4700693"/>
              <a:gd name="connsiteX26" fmla="*/ 5963920 w 6672580"/>
              <a:gd name="connsiteY26" fmla="*/ 2327487 h 4700693"/>
              <a:gd name="connsiteX27" fmla="*/ 6032500 w 6672580"/>
              <a:gd name="connsiteY27" fmla="*/ 2297007 h 4700693"/>
              <a:gd name="connsiteX28" fmla="*/ 6154420 w 6672580"/>
              <a:gd name="connsiteY28" fmla="*/ 2251287 h 4700693"/>
              <a:gd name="connsiteX29" fmla="*/ 6268720 w 6672580"/>
              <a:gd name="connsiteY29" fmla="*/ 2098887 h 4700693"/>
              <a:gd name="connsiteX30" fmla="*/ 6649720 w 6672580"/>
              <a:gd name="connsiteY30" fmla="*/ 1992207 h 4700693"/>
              <a:gd name="connsiteX31" fmla="*/ 6672580 w 6672580"/>
              <a:gd name="connsiteY31" fmla="*/ 1862667 h 4700693"/>
              <a:gd name="connsiteX32" fmla="*/ 6370320 w 6672580"/>
              <a:gd name="connsiteY32" fmla="*/ 92287 h 4700693"/>
              <a:gd name="connsiteX33" fmla="*/ 6172200 w 6672580"/>
              <a:gd name="connsiteY33" fmla="*/ 215900 h 4700693"/>
              <a:gd name="connsiteX34" fmla="*/ 5991014 w 6672580"/>
              <a:gd name="connsiteY34" fmla="*/ 308187 h 4700693"/>
              <a:gd name="connsiteX35" fmla="*/ 5868247 w 6672580"/>
              <a:gd name="connsiteY35" fmla="*/ 178647 h 4700693"/>
              <a:gd name="connsiteX36" fmla="*/ 5720080 w 6672580"/>
              <a:gd name="connsiteY36" fmla="*/ 239607 h 4700693"/>
              <a:gd name="connsiteX37" fmla="*/ 5186680 w 6672580"/>
              <a:gd name="connsiteY37" fmla="*/ 800100 h 4700693"/>
              <a:gd name="connsiteX38" fmla="*/ 4730326 w 6672580"/>
              <a:gd name="connsiteY38" fmla="*/ 574040 h 4700693"/>
              <a:gd name="connsiteX39" fmla="*/ 4417060 w 6672580"/>
              <a:gd name="connsiteY39" fmla="*/ 425027 h 4700693"/>
              <a:gd name="connsiteX40" fmla="*/ 4117340 w 6672580"/>
              <a:gd name="connsiteY40" fmla="*/ 483447 h 4700693"/>
              <a:gd name="connsiteX41" fmla="*/ 3780366 w 6672580"/>
              <a:gd name="connsiteY41" fmla="*/ 101601 h 4700693"/>
              <a:gd name="connsiteX42" fmla="*/ 3202940 w 6672580"/>
              <a:gd name="connsiteY42" fmla="*/ 199813 h 4700693"/>
              <a:gd name="connsiteX43" fmla="*/ 3032760 w 6672580"/>
              <a:gd name="connsiteY43" fmla="*/ 225213 h 4700693"/>
              <a:gd name="connsiteX44" fmla="*/ 2913380 w 6672580"/>
              <a:gd name="connsiteY44" fmla="*/ 47414 h 4700693"/>
              <a:gd name="connsiteX45" fmla="*/ 2597573 w 6672580"/>
              <a:gd name="connsiteY45"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1755989 w 6672580"/>
              <a:gd name="connsiteY17" fmla="*/ 3024294 h 4700693"/>
              <a:gd name="connsiteX18" fmla="*/ 3042921 w 6672580"/>
              <a:gd name="connsiteY18" fmla="*/ 4700693 h 4700693"/>
              <a:gd name="connsiteX19" fmla="*/ 3728722 w 6672580"/>
              <a:gd name="connsiteY19" fmla="*/ 4514427 h 4700693"/>
              <a:gd name="connsiteX20" fmla="*/ 4380655 w 6672580"/>
              <a:gd name="connsiteY20" fmla="*/ 4133427 h 4700693"/>
              <a:gd name="connsiteX21" fmla="*/ 4516122 w 6672580"/>
              <a:gd name="connsiteY21" fmla="*/ 3828628 h 4700693"/>
              <a:gd name="connsiteX22" fmla="*/ 5127413 w 6672580"/>
              <a:gd name="connsiteY22" fmla="*/ 3108960 h 4700693"/>
              <a:gd name="connsiteX23" fmla="*/ 5270500 w 6672580"/>
              <a:gd name="connsiteY23" fmla="*/ 2906607 h 4700693"/>
              <a:gd name="connsiteX24" fmla="*/ 5430520 w 6672580"/>
              <a:gd name="connsiteY24" fmla="*/ 2777067 h 4700693"/>
              <a:gd name="connsiteX25" fmla="*/ 5742940 w 6672580"/>
              <a:gd name="connsiteY25" fmla="*/ 2647527 h 4700693"/>
              <a:gd name="connsiteX26" fmla="*/ 5788660 w 6672580"/>
              <a:gd name="connsiteY26" fmla="*/ 2556087 h 4700693"/>
              <a:gd name="connsiteX27" fmla="*/ 5963920 w 6672580"/>
              <a:gd name="connsiteY27" fmla="*/ 2327487 h 4700693"/>
              <a:gd name="connsiteX28" fmla="*/ 6032500 w 6672580"/>
              <a:gd name="connsiteY28" fmla="*/ 2297007 h 4700693"/>
              <a:gd name="connsiteX29" fmla="*/ 6154420 w 6672580"/>
              <a:gd name="connsiteY29" fmla="*/ 2251287 h 4700693"/>
              <a:gd name="connsiteX30" fmla="*/ 6268720 w 6672580"/>
              <a:gd name="connsiteY30" fmla="*/ 2098887 h 4700693"/>
              <a:gd name="connsiteX31" fmla="*/ 6649720 w 6672580"/>
              <a:gd name="connsiteY31" fmla="*/ 1992207 h 4700693"/>
              <a:gd name="connsiteX32" fmla="*/ 6672580 w 6672580"/>
              <a:gd name="connsiteY32" fmla="*/ 1862667 h 4700693"/>
              <a:gd name="connsiteX33" fmla="*/ 6370320 w 6672580"/>
              <a:gd name="connsiteY33" fmla="*/ 92287 h 4700693"/>
              <a:gd name="connsiteX34" fmla="*/ 6172200 w 6672580"/>
              <a:gd name="connsiteY34" fmla="*/ 215900 h 4700693"/>
              <a:gd name="connsiteX35" fmla="*/ 5991014 w 6672580"/>
              <a:gd name="connsiteY35" fmla="*/ 308187 h 4700693"/>
              <a:gd name="connsiteX36" fmla="*/ 5868247 w 6672580"/>
              <a:gd name="connsiteY36" fmla="*/ 178647 h 4700693"/>
              <a:gd name="connsiteX37" fmla="*/ 5720080 w 6672580"/>
              <a:gd name="connsiteY37" fmla="*/ 239607 h 4700693"/>
              <a:gd name="connsiteX38" fmla="*/ 5186680 w 6672580"/>
              <a:gd name="connsiteY38" fmla="*/ 800100 h 4700693"/>
              <a:gd name="connsiteX39" fmla="*/ 4730326 w 6672580"/>
              <a:gd name="connsiteY39" fmla="*/ 574040 h 4700693"/>
              <a:gd name="connsiteX40" fmla="*/ 4417060 w 6672580"/>
              <a:gd name="connsiteY40" fmla="*/ 425027 h 4700693"/>
              <a:gd name="connsiteX41" fmla="*/ 4117340 w 6672580"/>
              <a:gd name="connsiteY41" fmla="*/ 483447 h 4700693"/>
              <a:gd name="connsiteX42" fmla="*/ 3780366 w 6672580"/>
              <a:gd name="connsiteY42" fmla="*/ 101601 h 4700693"/>
              <a:gd name="connsiteX43" fmla="*/ 3202940 w 6672580"/>
              <a:gd name="connsiteY43" fmla="*/ 199813 h 4700693"/>
              <a:gd name="connsiteX44" fmla="*/ 3032760 w 6672580"/>
              <a:gd name="connsiteY44" fmla="*/ 225213 h 4700693"/>
              <a:gd name="connsiteX45" fmla="*/ 2913380 w 6672580"/>
              <a:gd name="connsiteY45" fmla="*/ 47414 h 4700693"/>
              <a:gd name="connsiteX46" fmla="*/ 2597573 w 6672580"/>
              <a:gd name="connsiteY46" fmla="*/ 66041 h 4700693"/>
              <a:gd name="connsiteX0" fmla="*/ 2597573 w 6672580"/>
              <a:gd name="connsiteY0" fmla="*/ 66041 h 4819227"/>
              <a:gd name="connsiteX1" fmla="*/ 2355427 w 6672580"/>
              <a:gd name="connsiteY1" fmla="*/ 6774 h 4819227"/>
              <a:gd name="connsiteX2" fmla="*/ 2143760 w 6672580"/>
              <a:gd name="connsiteY2" fmla="*/ 132927 h 4819227"/>
              <a:gd name="connsiteX3" fmla="*/ 1963420 w 6672580"/>
              <a:gd name="connsiteY3" fmla="*/ 0 h 4819227"/>
              <a:gd name="connsiteX4" fmla="*/ 1447800 w 6672580"/>
              <a:gd name="connsiteY4" fmla="*/ 176953 h 4819227"/>
              <a:gd name="connsiteX5" fmla="*/ 1181947 w 6672580"/>
              <a:gd name="connsiteY5" fmla="*/ 121074 h 4819227"/>
              <a:gd name="connsiteX6" fmla="*/ 497840 w 6672580"/>
              <a:gd name="connsiteY6" fmla="*/ 121074 h 4819227"/>
              <a:gd name="connsiteX7" fmla="*/ 536787 w 6672580"/>
              <a:gd name="connsiteY7" fmla="*/ 425027 h 4819227"/>
              <a:gd name="connsiteX8" fmla="*/ 894080 w 6672580"/>
              <a:gd name="connsiteY8" fmla="*/ 626533 h 4819227"/>
              <a:gd name="connsiteX9" fmla="*/ 456353 w 6672580"/>
              <a:gd name="connsiteY9" fmla="*/ 1125220 h 4819227"/>
              <a:gd name="connsiteX10" fmla="*/ 372533 w 6672580"/>
              <a:gd name="connsiteY10" fmla="*/ 1281007 h 4819227"/>
              <a:gd name="connsiteX11" fmla="*/ 0 w 6672580"/>
              <a:gd name="connsiteY11" fmla="*/ 1700107 h 4819227"/>
              <a:gd name="connsiteX12" fmla="*/ 115994 w 6672580"/>
              <a:gd name="connsiteY12" fmla="*/ 2127674 h 4819227"/>
              <a:gd name="connsiteX13" fmla="*/ 261620 w 6672580"/>
              <a:gd name="connsiteY13" fmla="*/ 2368974 h 4819227"/>
              <a:gd name="connsiteX14" fmla="*/ 540173 w 6672580"/>
              <a:gd name="connsiteY14" fmla="*/ 1934633 h 4819227"/>
              <a:gd name="connsiteX15" fmla="*/ 620606 w 6672580"/>
              <a:gd name="connsiteY15" fmla="*/ 1888914 h 4819227"/>
              <a:gd name="connsiteX16" fmla="*/ 645160 w 6672580"/>
              <a:gd name="connsiteY16" fmla="*/ 1595120 h 4819227"/>
              <a:gd name="connsiteX17" fmla="*/ 2433323 w 6672580"/>
              <a:gd name="connsiteY17" fmla="*/ 4819227 h 4819227"/>
              <a:gd name="connsiteX18" fmla="*/ 3042921 w 6672580"/>
              <a:gd name="connsiteY18" fmla="*/ 4700693 h 4819227"/>
              <a:gd name="connsiteX19" fmla="*/ 3728722 w 6672580"/>
              <a:gd name="connsiteY19" fmla="*/ 4514427 h 4819227"/>
              <a:gd name="connsiteX20" fmla="*/ 4380655 w 6672580"/>
              <a:gd name="connsiteY20" fmla="*/ 4133427 h 4819227"/>
              <a:gd name="connsiteX21" fmla="*/ 4516122 w 6672580"/>
              <a:gd name="connsiteY21" fmla="*/ 3828628 h 4819227"/>
              <a:gd name="connsiteX22" fmla="*/ 5127413 w 6672580"/>
              <a:gd name="connsiteY22" fmla="*/ 3108960 h 4819227"/>
              <a:gd name="connsiteX23" fmla="*/ 5270500 w 6672580"/>
              <a:gd name="connsiteY23" fmla="*/ 2906607 h 4819227"/>
              <a:gd name="connsiteX24" fmla="*/ 5430520 w 6672580"/>
              <a:gd name="connsiteY24" fmla="*/ 2777067 h 4819227"/>
              <a:gd name="connsiteX25" fmla="*/ 5742940 w 6672580"/>
              <a:gd name="connsiteY25" fmla="*/ 2647527 h 4819227"/>
              <a:gd name="connsiteX26" fmla="*/ 5788660 w 6672580"/>
              <a:gd name="connsiteY26" fmla="*/ 2556087 h 4819227"/>
              <a:gd name="connsiteX27" fmla="*/ 5963920 w 6672580"/>
              <a:gd name="connsiteY27" fmla="*/ 2327487 h 4819227"/>
              <a:gd name="connsiteX28" fmla="*/ 6032500 w 6672580"/>
              <a:gd name="connsiteY28" fmla="*/ 2297007 h 4819227"/>
              <a:gd name="connsiteX29" fmla="*/ 6154420 w 6672580"/>
              <a:gd name="connsiteY29" fmla="*/ 2251287 h 4819227"/>
              <a:gd name="connsiteX30" fmla="*/ 6268720 w 6672580"/>
              <a:gd name="connsiteY30" fmla="*/ 2098887 h 4819227"/>
              <a:gd name="connsiteX31" fmla="*/ 6649720 w 6672580"/>
              <a:gd name="connsiteY31" fmla="*/ 1992207 h 4819227"/>
              <a:gd name="connsiteX32" fmla="*/ 6672580 w 6672580"/>
              <a:gd name="connsiteY32" fmla="*/ 1862667 h 4819227"/>
              <a:gd name="connsiteX33" fmla="*/ 6370320 w 6672580"/>
              <a:gd name="connsiteY33" fmla="*/ 92287 h 4819227"/>
              <a:gd name="connsiteX34" fmla="*/ 6172200 w 6672580"/>
              <a:gd name="connsiteY34" fmla="*/ 215900 h 4819227"/>
              <a:gd name="connsiteX35" fmla="*/ 5991014 w 6672580"/>
              <a:gd name="connsiteY35" fmla="*/ 308187 h 4819227"/>
              <a:gd name="connsiteX36" fmla="*/ 5868247 w 6672580"/>
              <a:gd name="connsiteY36" fmla="*/ 178647 h 4819227"/>
              <a:gd name="connsiteX37" fmla="*/ 5720080 w 6672580"/>
              <a:gd name="connsiteY37" fmla="*/ 239607 h 4819227"/>
              <a:gd name="connsiteX38" fmla="*/ 5186680 w 6672580"/>
              <a:gd name="connsiteY38" fmla="*/ 800100 h 4819227"/>
              <a:gd name="connsiteX39" fmla="*/ 4730326 w 6672580"/>
              <a:gd name="connsiteY39" fmla="*/ 574040 h 4819227"/>
              <a:gd name="connsiteX40" fmla="*/ 4417060 w 6672580"/>
              <a:gd name="connsiteY40" fmla="*/ 425027 h 4819227"/>
              <a:gd name="connsiteX41" fmla="*/ 4117340 w 6672580"/>
              <a:gd name="connsiteY41" fmla="*/ 483447 h 4819227"/>
              <a:gd name="connsiteX42" fmla="*/ 3780366 w 6672580"/>
              <a:gd name="connsiteY42" fmla="*/ 101601 h 4819227"/>
              <a:gd name="connsiteX43" fmla="*/ 3202940 w 6672580"/>
              <a:gd name="connsiteY43" fmla="*/ 199813 h 4819227"/>
              <a:gd name="connsiteX44" fmla="*/ 3032760 w 6672580"/>
              <a:gd name="connsiteY44" fmla="*/ 225213 h 4819227"/>
              <a:gd name="connsiteX45" fmla="*/ 2913380 w 6672580"/>
              <a:gd name="connsiteY45" fmla="*/ 47414 h 4819227"/>
              <a:gd name="connsiteX46" fmla="*/ 2597573 w 6672580"/>
              <a:gd name="connsiteY46" fmla="*/ 66041 h 4819227"/>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2399456 w 6672580"/>
              <a:gd name="connsiteY17" fmla="*/ 4565227 h 4700693"/>
              <a:gd name="connsiteX18" fmla="*/ 3042921 w 6672580"/>
              <a:gd name="connsiteY18" fmla="*/ 4700693 h 4700693"/>
              <a:gd name="connsiteX19" fmla="*/ 3728722 w 6672580"/>
              <a:gd name="connsiteY19" fmla="*/ 4514427 h 4700693"/>
              <a:gd name="connsiteX20" fmla="*/ 4380655 w 6672580"/>
              <a:gd name="connsiteY20" fmla="*/ 4133427 h 4700693"/>
              <a:gd name="connsiteX21" fmla="*/ 4516122 w 6672580"/>
              <a:gd name="connsiteY21" fmla="*/ 3828628 h 4700693"/>
              <a:gd name="connsiteX22" fmla="*/ 5127413 w 6672580"/>
              <a:gd name="connsiteY22" fmla="*/ 3108960 h 4700693"/>
              <a:gd name="connsiteX23" fmla="*/ 5270500 w 6672580"/>
              <a:gd name="connsiteY23" fmla="*/ 2906607 h 4700693"/>
              <a:gd name="connsiteX24" fmla="*/ 5430520 w 6672580"/>
              <a:gd name="connsiteY24" fmla="*/ 2777067 h 4700693"/>
              <a:gd name="connsiteX25" fmla="*/ 5742940 w 6672580"/>
              <a:gd name="connsiteY25" fmla="*/ 2647527 h 4700693"/>
              <a:gd name="connsiteX26" fmla="*/ 5788660 w 6672580"/>
              <a:gd name="connsiteY26" fmla="*/ 2556087 h 4700693"/>
              <a:gd name="connsiteX27" fmla="*/ 5963920 w 6672580"/>
              <a:gd name="connsiteY27" fmla="*/ 2327487 h 4700693"/>
              <a:gd name="connsiteX28" fmla="*/ 6032500 w 6672580"/>
              <a:gd name="connsiteY28" fmla="*/ 2297007 h 4700693"/>
              <a:gd name="connsiteX29" fmla="*/ 6154420 w 6672580"/>
              <a:gd name="connsiteY29" fmla="*/ 2251287 h 4700693"/>
              <a:gd name="connsiteX30" fmla="*/ 6268720 w 6672580"/>
              <a:gd name="connsiteY30" fmla="*/ 2098887 h 4700693"/>
              <a:gd name="connsiteX31" fmla="*/ 6649720 w 6672580"/>
              <a:gd name="connsiteY31" fmla="*/ 1992207 h 4700693"/>
              <a:gd name="connsiteX32" fmla="*/ 6672580 w 6672580"/>
              <a:gd name="connsiteY32" fmla="*/ 1862667 h 4700693"/>
              <a:gd name="connsiteX33" fmla="*/ 6370320 w 6672580"/>
              <a:gd name="connsiteY33" fmla="*/ 92287 h 4700693"/>
              <a:gd name="connsiteX34" fmla="*/ 6172200 w 6672580"/>
              <a:gd name="connsiteY34" fmla="*/ 215900 h 4700693"/>
              <a:gd name="connsiteX35" fmla="*/ 5991014 w 6672580"/>
              <a:gd name="connsiteY35" fmla="*/ 308187 h 4700693"/>
              <a:gd name="connsiteX36" fmla="*/ 5868247 w 6672580"/>
              <a:gd name="connsiteY36" fmla="*/ 178647 h 4700693"/>
              <a:gd name="connsiteX37" fmla="*/ 5720080 w 6672580"/>
              <a:gd name="connsiteY37" fmla="*/ 239607 h 4700693"/>
              <a:gd name="connsiteX38" fmla="*/ 5186680 w 6672580"/>
              <a:gd name="connsiteY38" fmla="*/ 800100 h 4700693"/>
              <a:gd name="connsiteX39" fmla="*/ 4730326 w 6672580"/>
              <a:gd name="connsiteY39" fmla="*/ 574040 h 4700693"/>
              <a:gd name="connsiteX40" fmla="*/ 4417060 w 6672580"/>
              <a:gd name="connsiteY40" fmla="*/ 425027 h 4700693"/>
              <a:gd name="connsiteX41" fmla="*/ 4117340 w 6672580"/>
              <a:gd name="connsiteY41" fmla="*/ 483447 h 4700693"/>
              <a:gd name="connsiteX42" fmla="*/ 3780366 w 6672580"/>
              <a:gd name="connsiteY42" fmla="*/ 101601 h 4700693"/>
              <a:gd name="connsiteX43" fmla="*/ 3202940 w 6672580"/>
              <a:gd name="connsiteY43" fmla="*/ 199813 h 4700693"/>
              <a:gd name="connsiteX44" fmla="*/ 3032760 w 6672580"/>
              <a:gd name="connsiteY44" fmla="*/ 225213 h 4700693"/>
              <a:gd name="connsiteX45" fmla="*/ 2913380 w 6672580"/>
              <a:gd name="connsiteY45" fmla="*/ 47414 h 4700693"/>
              <a:gd name="connsiteX46" fmla="*/ 2597573 w 6672580"/>
              <a:gd name="connsiteY46"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1374989 w 6672580"/>
              <a:gd name="connsiteY17" fmla="*/ 2821094 h 4700693"/>
              <a:gd name="connsiteX18" fmla="*/ 2399456 w 6672580"/>
              <a:gd name="connsiteY18" fmla="*/ 4565227 h 4700693"/>
              <a:gd name="connsiteX19" fmla="*/ 3042921 w 6672580"/>
              <a:gd name="connsiteY19" fmla="*/ 4700693 h 4700693"/>
              <a:gd name="connsiteX20" fmla="*/ 3728722 w 6672580"/>
              <a:gd name="connsiteY20" fmla="*/ 4514427 h 4700693"/>
              <a:gd name="connsiteX21" fmla="*/ 4380655 w 6672580"/>
              <a:gd name="connsiteY21" fmla="*/ 4133427 h 4700693"/>
              <a:gd name="connsiteX22" fmla="*/ 4516122 w 6672580"/>
              <a:gd name="connsiteY22" fmla="*/ 3828628 h 4700693"/>
              <a:gd name="connsiteX23" fmla="*/ 5127413 w 6672580"/>
              <a:gd name="connsiteY23" fmla="*/ 3108960 h 4700693"/>
              <a:gd name="connsiteX24" fmla="*/ 5270500 w 6672580"/>
              <a:gd name="connsiteY24" fmla="*/ 2906607 h 4700693"/>
              <a:gd name="connsiteX25" fmla="*/ 5430520 w 6672580"/>
              <a:gd name="connsiteY25" fmla="*/ 2777067 h 4700693"/>
              <a:gd name="connsiteX26" fmla="*/ 5742940 w 6672580"/>
              <a:gd name="connsiteY26" fmla="*/ 2647527 h 4700693"/>
              <a:gd name="connsiteX27" fmla="*/ 5788660 w 6672580"/>
              <a:gd name="connsiteY27" fmla="*/ 2556087 h 4700693"/>
              <a:gd name="connsiteX28" fmla="*/ 5963920 w 6672580"/>
              <a:gd name="connsiteY28" fmla="*/ 2327487 h 4700693"/>
              <a:gd name="connsiteX29" fmla="*/ 6032500 w 6672580"/>
              <a:gd name="connsiteY29" fmla="*/ 2297007 h 4700693"/>
              <a:gd name="connsiteX30" fmla="*/ 6154420 w 6672580"/>
              <a:gd name="connsiteY30" fmla="*/ 2251287 h 4700693"/>
              <a:gd name="connsiteX31" fmla="*/ 6268720 w 6672580"/>
              <a:gd name="connsiteY31" fmla="*/ 2098887 h 4700693"/>
              <a:gd name="connsiteX32" fmla="*/ 6649720 w 6672580"/>
              <a:gd name="connsiteY32" fmla="*/ 1992207 h 4700693"/>
              <a:gd name="connsiteX33" fmla="*/ 6672580 w 6672580"/>
              <a:gd name="connsiteY33" fmla="*/ 1862667 h 4700693"/>
              <a:gd name="connsiteX34" fmla="*/ 6370320 w 6672580"/>
              <a:gd name="connsiteY34" fmla="*/ 92287 h 4700693"/>
              <a:gd name="connsiteX35" fmla="*/ 6172200 w 6672580"/>
              <a:gd name="connsiteY35" fmla="*/ 215900 h 4700693"/>
              <a:gd name="connsiteX36" fmla="*/ 5991014 w 6672580"/>
              <a:gd name="connsiteY36" fmla="*/ 308187 h 4700693"/>
              <a:gd name="connsiteX37" fmla="*/ 5868247 w 6672580"/>
              <a:gd name="connsiteY37" fmla="*/ 178647 h 4700693"/>
              <a:gd name="connsiteX38" fmla="*/ 5720080 w 6672580"/>
              <a:gd name="connsiteY38" fmla="*/ 239607 h 4700693"/>
              <a:gd name="connsiteX39" fmla="*/ 5186680 w 6672580"/>
              <a:gd name="connsiteY39" fmla="*/ 800100 h 4700693"/>
              <a:gd name="connsiteX40" fmla="*/ 4730326 w 6672580"/>
              <a:gd name="connsiteY40" fmla="*/ 574040 h 4700693"/>
              <a:gd name="connsiteX41" fmla="*/ 4417060 w 6672580"/>
              <a:gd name="connsiteY41" fmla="*/ 425027 h 4700693"/>
              <a:gd name="connsiteX42" fmla="*/ 4117340 w 6672580"/>
              <a:gd name="connsiteY42" fmla="*/ 483447 h 4700693"/>
              <a:gd name="connsiteX43" fmla="*/ 3780366 w 6672580"/>
              <a:gd name="connsiteY43" fmla="*/ 101601 h 4700693"/>
              <a:gd name="connsiteX44" fmla="*/ 3202940 w 6672580"/>
              <a:gd name="connsiteY44" fmla="*/ 199813 h 4700693"/>
              <a:gd name="connsiteX45" fmla="*/ 3032760 w 6672580"/>
              <a:gd name="connsiteY45" fmla="*/ 225213 h 4700693"/>
              <a:gd name="connsiteX46" fmla="*/ 2913380 w 6672580"/>
              <a:gd name="connsiteY46" fmla="*/ 47414 h 4700693"/>
              <a:gd name="connsiteX47" fmla="*/ 2597573 w 6672580"/>
              <a:gd name="connsiteY47"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2120055 w 6672580"/>
              <a:gd name="connsiteY17" fmla="*/ 4472094 h 4700693"/>
              <a:gd name="connsiteX18" fmla="*/ 2399456 w 6672580"/>
              <a:gd name="connsiteY18" fmla="*/ 4565227 h 4700693"/>
              <a:gd name="connsiteX19" fmla="*/ 3042921 w 6672580"/>
              <a:gd name="connsiteY19" fmla="*/ 4700693 h 4700693"/>
              <a:gd name="connsiteX20" fmla="*/ 3728722 w 6672580"/>
              <a:gd name="connsiteY20" fmla="*/ 4514427 h 4700693"/>
              <a:gd name="connsiteX21" fmla="*/ 4380655 w 6672580"/>
              <a:gd name="connsiteY21" fmla="*/ 4133427 h 4700693"/>
              <a:gd name="connsiteX22" fmla="*/ 4516122 w 6672580"/>
              <a:gd name="connsiteY22" fmla="*/ 3828628 h 4700693"/>
              <a:gd name="connsiteX23" fmla="*/ 5127413 w 6672580"/>
              <a:gd name="connsiteY23" fmla="*/ 3108960 h 4700693"/>
              <a:gd name="connsiteX24" fmla="*/ 5270500 w 6672580"/>
              <a:gd name="connsiteY24" fmla="*/ 2906607 h 4700693"/>
              <a:gd name="connsiteX25" fmla="*/ 5430520 w 6672580"/>
              <a:gd name="connsiteY25" fmla="*/ 2777067 h 4700693"/>
              <a:gd name="connsiteX26" fmla="*/ 5742940 w 6672580"/>
              <a:gd name="connsiteY26" fmla="*/ 2647527 h 4700693"/>
              <a:gd name="connsiteX27" fmla="*/ 5788660 w 6672580"/>
              <a:gd name="connsiteY27" fmla="*/ 2556087 h 4700693"/>
              <a:gd name="connsiteX28" fmla="*/ 5963920 w 6672580"/>
              <a:gd name="connsiteY28" fmla="*/ 2327487 h 4700693"/>
              <a:gd name="connsiteX29" fmla="*/ 6032500 w 6672580"/>
              <a:gd name="connsiteY29" fmla="*/ 2297007 h 4700693"/>
              <a:gd name="connsiteX30" fmla="*/ 6154420 w 6672580"/>
              <a:gd name="connsiteY30" fmla="*/ 2251287 h 4700693"/>
              <a:gd name="connsiteX31" fmla="*/ 6268720 w 6672580"/>
              <a:gd name="connsiteY31" fmla="*/ 2098887 h 4700693"/>
              <a:gd name="connsiteX32" fmla="*/ 6649720 w 6672580"/>
              <a:gd name="connsiteY32" fmla="*/ 1992207 h 4700693"/>
              <a:gd name="connsiteX33" fmla="*/ 6672580 w 6672580"/>
              <a:gd name="connsiteY33" fmla="*/ 1862667 h 4700693"/>
              <a:gd name="connsiteX34" fmla="*/ 6370320 w 6672580"/>
              <a:gd name="connsiteY34" fmla="*/ 92287 h 4700693"/>
              <a:gd name="connsiteX35" fmla="*/ 6172200 w 6672580"/>
              <a:gd name="connsiteY35" fmla="*/ 215900 h 4700693"/>
              <a:gd name="connsiteX36" fmla="*/ 5991014 w 6672580"/>
              <a:gd name="connsiteY36" fmla="*/ 308187 h 4700693"/>
              <a:gd name="connsiteX37" fmla="*/ 5868247 w 6672580"/>
              <a:gd name="connsiteY37" fmla="*/ 178647 h 4700693"/>
              <a:gd name="connsiteX38" fmla="*/ 5720080 w 6672580"/>
              <a:gd name="connsiteY38" fmla="*/ 239607 h 4700693"/>
              <a:gd name="connsiteX39" fmla="*/ 5186680 w 6672580"/>
              <a:gd name="connsiteY39" fmla="*/ 800100 h 4700693"/>
              <a:gd name="connsiteX40" fmla="*/ 4730326 w 6672580"/>
              <a:gd name="connsiteY40" fmla="*/ 574040 h 4700693"/>
              <a:gd name="connsiteX41" fmla="*/ 4417060 w 6672580"/>
              <a:gd name="connsiteY41" fmla="*/ 425027 h 4700693"/>
              <a:gd name="connsiteX42" fmla="*/ 4117340 w 6672580"/>
              <a:gd name="connsiteY42" fmla="*/ 483447 h 4700693"/>
              <a:gd name="connsiteX43" fmla="*/ 3780366 w 6672580"/>
              <a:gd name="connsiteY43" fmla="*/ 101601 h 4700693"/>
              <a:gd name="connsiteX44" fmla="*/ 3202940 w 6672580"/>
              <a:gd name="connsiteY44" fmla="*/ 199813 h 4700693"/>
              <a:gd name="connsiteX45" fmla="*/ 3032760 w 6672580"/>
              <a:gd name="connsiteY45" fmla="*/ 225213 h 4700693"/>
              <a:gd name="connsiteX46" fmla="*/ 2913380 w 6672580"/>
              <a:gd name="connsiteY46" fmla="*/ 47414 h 4700693"/>
              <a:gd name="connsiteX47" fmla="*/ 2597573 w 6672580"/>
              <a:gd name="connsiteY47"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1273389 w 6672580"/>
              <a:gd name="connsiteY17" fmla="*/ 2829560 h 4700693"/>
              <a:gd name="connsiteX18" fmla="*/ 2120055 w 6672580"/>
              <a:gd name="connsiteY18" fmla="*/ 4472094 h 4700693"/>
              <a:gd name="connsiteX19" fmla="*/ 2399456 w 6672580"/>
              <a:gd name="connsiteY19" fmla="*/ 4565227 h 4700693"/>
              <a:gd name="connsiteX20" fmla="*/ 3042921 w 6672580"/>
              <a:gd name="connsiteY20" fmla="*/ 4700693 h 4700693"/>
              <a:gd name="connsiteX21" fmla="*/ 3728722 w 6672580"/>
              <a:gd name="connsiteY21" fmla="*/ 4514427 h 4700693"/>
              <a:gd name="connsiteX22" fmla="*/ 4380655 w 6672580"/>
              <a:gd name="connsiteY22" fmla="*/ 4133427 h 4700693"/>
              <a:gd name="connsiteX23" fmla="*/ 4516122 w 6672580"/>
              <a:gd name="connsiteY23" fmla="*/ 3828628 h 4700693"/>
              <a:gd name="connsiteX24" fmla="*/ 5127413 w 6672580"/>
              <a:gd name="connsiteY24" fmla="*/ 3108960 h 4700693"/>
              <a:gd name="connsiteX25" fmla="*/ 5270500 w 6672580"/>
              <a:gd name="connsiteY25" fmla="*/ 2906607 h 4700693"/>
              <a:gd name="connsiteX26" fmla="*/ 5430520 w 6672580"/>
              <a:gd name="connsiteY26" fmla="*/ 2777067 h 4700693"/>
              <a:gd name="connsiteX27" fmla="*/ 5742940 w 6672580"/>
              <a:gd name="connsiteY27" fmla="*/ 2647527 h 4700693"/>
              <a:gd name="connsiteX28" fmla="*/ 5788660 w 6672580"/>
              <a:gd name="connsiteY28" fmla="*/ 2556087 h 4700693"/>
              <a:gd name="connsiteX29" fmla="*/ 5963920 w 6672580"/>
              <a:gd name="connsiteY29" fmla="*/ 2327487 h 4700693"/>
              <a:gd name="connsiteX30" fmla="*/ 6032500 w 6672580"/>
              <a:gd name="connsiteY30" fmla="*/ 2297007 h 4700693"/>
              <a:gd name="connsiteX31" fmla="*/ 6154420 w 6672580"/>
              <a:gd name="connsiteY31" fmla="*/ 2251287 h 4700693"/>
              <a:gd name="connsiteX32" fmla="*/ 6268720 w 6672580"/>
              <a:gd name="connsiteY32" fmla="*/ 2098887 h 4700693"/>
              <a:gd name="connsiteX33" fmla="*/ 6649720 w 6672580"/>
              <a:gd name="connsiteY33" fmla="*/ 1992207 h 4700693"/>
              <a:gd name="connsiteX34" fmla="*/ 6672580 w 6672580"/>
              <a:gd name="connsiteY34" fmla="*/ 1862667 h 4700693"/>
              <a:gd name="connsiteX35" fmla="*/ 6370320 w 6672580"/>
              <a:gd name="connsiteY35" fmla="*/ 92287 h 4700693"/>
              <a:gd name="connsiteX36" fmla="*/ 6172200 w 6672580"/>
              <a:gd name="connsiteY36" fmla="*/ 215900 h 4700693"/>
              <a:gd name="connsiteX37" fmla="*/ 5991014 w 6672580"/>
              <a:gd name="connsiteY37" fmla="*/ 308187 h 4700693"/>
              <a:gd name="connsiteX38" fmla="*/ 5868247 w 6672580"/>
              <a:gd name="connsiteY38" fmla="*/ 178647 h 4700693"/>
              <a:gd name="connsiteX39" fmla="*/ 5720080 w 6672580"/>
              <a:gd name="connsiteY39" fmla="*/ 239607 h 4700693"/>
              <a:gd name="connsiteX40" fmla="*/ 5186680 w 6672580"/>
              <a:gd name="connsiteY40" fmla="*/ 800100 h 4700693"/>
              <a:gd name="connsiteX41" fmla="*/ 4730326 w 6672580"/>
              <a:gd name="connsiteY41" fmla="*/ 574040 h 4700693"/>
              <a:gd name="connsiteX42" fmla="*/ 4417060 w 6672580"/>
              <a:gd name="connsiteY42" fmla="*/ 425027 h 4700693"/>
              <a:gd name="connsiteX43" fmla="*/ 4117340 w 6672580"/>
              <a:gd name="connsiteY43" fmla="*/ 483447 h 4700693"/>
              <a:gd name="connsiteX44" fmla="*/ 3780366 w 6672580"/>
              <a:gd name="connsiteY44" fmla="*/ 101601 h 4700693"/>
              <a:gd name="connsiteX45" fmla="*/ 3202940 w 6672580"/>
              <a:gd name="connsiteY45" fmla="*/ 199813 h 4700693"/>
              <a:gd name="connsiteX46" fmla="*/ 3032760 w 6672580"/>
              <a:gd name="connsiteY46" fmla="*/ 225213 h 4700693"/>
              <a:gd name="connsiteX47" fmla="*/ 2913380 w 6672580"/>
              <a:gd name="connsiteY47" fmla="*/ 47414 h 4700693"/>
              <a:gd name="connsiteX48" fmla="*/ 2597573 w 6672580"/>
              <a:gd name="connsiteY48"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2043856 w 6672580"/>
              <a:gd name="connsiteY17" fmla="*/ 4582160 h 4700693"/>
              <a:gd name="connsiteX18" fmla="*/ 2120055 w 6672580"/>
              <a:gd name="connsiteY18" fmla="*/ 4472094 h 4700693"/>
              <a:gd name="connsiteX19" fmla="*/ 2399456 w 6672580"/>
              <a:gd name="connsiteY19" fmla="*/ 4565227 h 4700693"/>
              <a:gd name="connsiteX20" fmla="*/ 3042921 w 6672580"/>
              <a:gd name="connsiteY20" fmla="*/ 4700693 h 4700693"/>
              <a:gd name="connsiteX21" fmla="*/ 3728722 w 6672580"/>
              <a:gd name="connsiteY21" fmla="*/ 4514427 h 4700693"/>
              <a:gd name="connsiteX22" fmla="*/ 4380655 w 6672580"/>
              <a:gd name="connsiteY22" fmla="*/ 4133427 h 4700693"/>
              <a:gd name="connsiteX23" fmla="*/ 4516122 w 6672580"/>
              <a:gd name="connsiteY23" fmla="*/ 3828628 h 4700693"/>
              <a:gd name="connsiteX24" fmla="*/ 5127413 w 6672580"/>
              <a:gd name="connsiteY24" fmla="*/ 3108960 h 4700693"/>
              <a:gd name="connsiteX25" fmla="*/ 5270500 w 6672580"/>
              <a:gd name="connsiteY25" fmla="*/ 2906607 h 4700693"/>
              <a:gd name="connsiteX26" fmla="*/ 5430520 w 6672580"/>
              <a:gd name="connsiteY26" fmla="*/ 2777067 h 4700693"/>
              <a:gd name="connsiteX27" fmla="*/ 5742940 w 6672580"/>
              <a:gd name="connsiteY27" fmla="*/ 2647527 h 4700693"/>
              <a:gd name="connsiteX28" fmla="*/ 5788660 w 6672580"/>
              <a:gd name="connsiteY28" fmla="*/ 2556087 h 4700693"/>
              <a:gd name="connsiteX29" fmla="*/ 5963920 w 6672580"/>
              <a:gd name="connsiteY29" fmla="*/ 2327487 h 4700693"/>
              <a:gd name="connsiteX30" fmla="*/ 6032500 w 6672580"/>
              <a:gd name="connsiteY30" fmla="*/ 2297007 h 4700693"/>
              <a:gd name="connsiteX31" fmla="*/ 6154420 w 6672580"/>
              <a:gd name="connsiteY31" fmla="*/ 2251287 h 4700693"/>
              <a:gd name="connsiteX32" fmla="*/ 6268720 w 6672580"/>
              <a:gd name="connsiteY32" fmla="*/ 2098887 h 4700693"/>
              <a:gd name="connsiteX33" fmla="*/ 6649720 w 6672580"/>
              <a:gd name="connsiteY33" fmla="*/ 1992207 h 4700693"/>
              <a:gd name="connsiteX34" fmla="*/ 6672580 w 6672580"/>
              <a:gd name="connsiteY34" fmla="*/ 1862667 h 4700693"/>
              <a:gd name="connsiteX35" fmla="*/ 6370320 w 6672580"/>
              <a:gd name="connsiteY35" fmla="*/ 92287 h 4700693"/>
              <a:gd name="connsiteX36" fmla="*/ 6172200 w 6672580"/>
              <a:gd name="connsiteY36" fmla="*/ 215900 h 4700693"/>
              <a:gd name="connsiteX37" fmla="*/ 5991014 w 6672580"/>
              <a:gd name="connsiteY37" fmla="*/ 308187 h 4700693"/>
              <a:gd name="connsiteX38" fmla="*/ 5868247 w 6672580"/>
              <a:gd name="connsiteY38" fmla="*/ 178647 h 4700693"/>
              <a:gd name="connsiteX39" fmla="*/ 5720080 w 6672580"/>
              <a:gd name="connsiteY39" fmla="*/ 239607 h 4700693"/>
              <a:gd name="connsiteX40" fmla="*/ 5186680 w 6672580"/>
              <a:gd name="connsiteY40" fmla="*/ 800100 h 4700693"/>
              <a:gd name="connsiteX41" fmla="*/ 4730326 w 6672580"/>
              <a:gd name="connsiteY41" fmla="*/ 574040 h 4700693"/>
              <a:gd name="connsiteX42" fmla="*/ 4417060 w 6672580"/>
              <a:gd name="connsiteY42" fmla="*/ 425027 h 4700693"/>
              <a:gd name="connsiteX43" fmla="*/ 4117340 w 6672580"/>
              <a:gd name="connsiteY43" fmla="*/ 483447 h 4700693"/>
              <a:gd name="connsiteX44" fmla="*/ 3780366 w 6672580"/>
              <a:gd name="connsiteY44" fmla="*/ 101601 h 4700693"/>
              <a:gd name="connsiteX45" fmla="*/ 3202940 w 6672580"/>
              <a:gd name="connsiteY45" fmla="*/ 199813 h 4700693"/>
              <a:gd name="connsiteX46" fmla="*/ 3032760 w 6672580"/>
              <a:gd name="connsiteY46" fmla="*/ 225213 h 4700693"/>
              <a:gd name="connsiteX47" fmla="*/ 2913380 w 6672580"/>
              <a:gd name="connsiteY47" fmla="*/ 47414 h 4700693"/>
              <a:gd name="connsiteX48" fmla="*/ 2597573 w 6672580"/>
              <a:gd name="connsiteY48"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1281855 w 6672580"/>
              <a:gd name="connsiteY17" fmla="*/ 2990427 h 4700693"/>
              <a:gd name="connsiteX18" fmla="*/ 2043856 w 6672580"/>
              <a:gd name="connsiteY18" fmla="*/ 4582160 h 4700693"/>
              <a:gd name="connsiteX19" fmla="*/ 2120055 w 6672580"/>
              <a:gd name="connsiteY19" fmla="*/ 4472094 h 4700693"/>
              <a:gd name="connsiteX20" fmla="*/ 2399456 w 6672580"/>
              <a:gd name="connsiteY20" fmla="*/ 4565227 h 4700693"/>
              <a:gd name="connsiteX21" fmla="*/ 3042921 w 6672580"/>
              <a:gd name="connsiteY21" fmla="*/ 4700693 h 4700693"/>
              <a:gd name="connsiteX22" fmla="*/ 3728722 w 6672580"/>
              <a:gd name="connsiteY22" fmla="*/ 4514427 h 4700693"/>
              <a:gd name="connsiteX23" fmla="*/ 4380655 w 6672580"/>
              <a:gd name="connsiteY23" fmla="*/ 4133427 h 4700693"/>
              <a:gd name="connsiteX24" fmla="*/ 4516122 w 6672580"/>
              <a:gd name="connsiteY24" fmla="*/ 3828628 h 4700693"/>
              <a:gd name="connsiteX25" fmla="*/ 5127413 w 6672580"/>
              <a:gd name="connsiteY25" fmla="*/ 3108960 h 4700693"/>
              <a:gd name="connsiteX26" fmla="*/ 5270500 w 6672580"/>
              <a:gd name="connsiteY26" fmla="*/ 2906607 h 4700693"/>
              <a:gd name="connsiteX27" fmla="*/ 5430520 w 6672580"/>
              <a:gd name="connsiteY27" fmla="*/ 2777067 h 4700693"/>
              <a:gd name="connsiteX28" fmla="*/ 5742940 w 6672580"/>
              <a:gd name="connsiteY28" fmla="*/ 2647527 h 4700693"/>
              <a:gd name="connsiteX29" fmla="*/ 5788660 w 6672580"/>
              <a:gd name="connsiteY29" fmla="*/ 2556087 h 4700693"/>
              <a:gd name="connsiteX30" fmla="*/ 5963920 w 6672580"/>
              <a:gd name="connsiteY30" fmla="*/ 2327487 h 4700693"/>
              <a:gd name="connsiteX31" fmla="*/ 6032500 w 6672580"/>
              <a:gd name="connsiteY31" fmla="*/ 2297007 h 4700693"/>
              <a:gd name="connsiteX32" fmla="*/ 6154420 w 6672580"/>
              <a:gd name="connsiteY32" fmla="*/ 2251287 h 4700693"/>
              <a:gd name="connsiteX33" fmla="*/ 6268720 w 6672580"/>
              <a:gd name="connsiteY33" fmla="*/ 2098887 h 4700693"/>
              <a:gd name="connsiteX34" fmla="*/ 6649720 w 6672580"/>
              <a:gd name="connsiteY34" fmla="*/ 1992207 h 4700693"/>
              <a:gd name="connsiteX35" fmla="*/ 6672580 w 6672580"/>
              <a:gd name="connsiteY35" fmla="*/ 1862667 h 4700693"/>
              <a:gd name="connsiteX36" fmla="*/ 6370320 w 6672580"/>
              <a:gd name="connsiteY36" fmla="*/ 92287 h 4700693"/>
              <a:gd name="connsiteX37" fmla="*/ 6172200 w 6672580"/>
              <a:gd name="connsiteY37" fmla="*/ 215900 h 4700693"/>
              <a:gd name="connsiteX38" fmla="*/ 5991014 w 6672580"/>
              <a:gd name="connsiteY38" fmla="*/ 308187 h 4700693"/>
              <a:gd name="connsiteX39" fmla="*/ 5868247 w 6672580"/>
              <a:gd name="connsiteY39" fmla="*/ 178647 h 4700693"/>
              <a:gd name="connsiteX40" fmla="*/ 5720080 w 6672580"/>
              <a:gd name="connsiteY40" fmla="*/ 239607 h 4700693"/>
              <a:gd name="connsiteX41" fmla="*/ 5186680 w 6672580"/>
              <a:gd name="connsiteY41" fmla="*/ 800100 h 4700693"/>
              <a:gd name="connsiteX42" fmla="*/ 4730326 w 6672580"/>
              <a:gd name="connsiteY42" fmla="*/ 574040 h 4700693"/>
              <a:gd name="connsiteX43" fmla="*/ 4417060 w 6672580"/>
              <a:gd name="connsiteY43" fmla="*/ 425027 h 4700693"/>
              <a:gd name="connsiteX44" fmla="*/ 4117340 w 6672580"/>
              <a:gd name="connsiteY44" fmla="*/ 483447 h 4700693"/>
              <a:gd name="connsiteX45" fmla="*/ 3780366 w 6672580"/>
              <a:gd name="connsiteY45" fmla="*/ 101601 h 4700693"/>
              <a:gd name="connsiteX46" fmla="*/ 3202940 w 6672580"/>
              <a:gd name="connsiteY46" fmla="*/ 199813 h 4700693"/>
              <a:gd name="connsiteX47" fmla="*/ 3032760 w 6672580"/>
              <a:gd name="connsiteY47" fmla="*/ 225213 h 4700693"/>
              <a:gd name="connsiteX48" fmla="*/ 2913380 w 6672580"/>
              <a:gd name="connsiteY48" fmla="*/ 47414 h 4700693"/>
              <a:gd name="connsiteX49" fmla="*/ 2597573 w 6672580"/>
              <a:gd name="connsiteY49"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1722122 w 6672580"/>
              <a:gd name="connsiteY17" fmla="*/ 4624494 h 4700693"/>
              <a:gd name="connsiteX18" fmla="*/ 2043856 w 6672580"/>
              <a:gd name="connsiteY18" fmla="*/ 4582160 h 4700693"/>
              <a:gd name="connsiteX19" fmla="*/ 2120055 w 6672580"/>
              <a:gd name="connsiteY19" fmla="*/ 4472094 h 4700693"/>
              <a:gd name="connsiteX20" fmla="*/ 2399456 w 6672580"/>
              <a:gd name="connsiteY20" fmla="*/ 4565227 h 4700693"/>
              <a:gd name="connsiteX21" fmla="*/ 3042921 w 6672580"/>
              <a:gd name="connsiteY21" fmla="*/ 4700693 h 4700693"/>
              <a:gd name="connsiteX22" fmla="*/ 3728722 w 6672580"/>
              <a:gd name="connsiteY22" fmla="*/ 4514427 h 4700693"/>
              <a:gd name="connsiteX23" fmla="*/ 4380655 w 6672580"/>
              <a:gd name="connsiteY23" fmla="*/ 4133427 h 4700693"/>
              <a:gd name="connsiteX24" fmla="*/ 4516122 w 6672580"/>
              <a:gd name="connsiteY24" fmla="*/ 3828628 h 4700693"/>
              <a:gd name="connsiteX25" fmla="*/ 5127413 w 6672580"/>
              <a:gd name="connsiteY25" fmla="*/ 3108960 h 4700693"/>
              <a:gd name="connsiteX26" fmla="*/ 5270500 w 6672580"/>
              <a:gd name="connsiteY26" fmla="*/ 2906607 h 4700693"/>
              <a:gd name="connsiteX27" fmla="*/ 5430520 w 6672580"/>
              <a:gd name="connsiteY27" fmla="*/ 2777067 h 4700693"/>
              <a:gd name="connsiteX28" fmla="*/ 5742940 w 6672580"/>
              <a:gd name="connsiteY28" fmla="*/ 2647527 h 4700693"/>
              <a:gd name="connsiteX29" fmla="*/ 5788660 w 6672580"/>
              <a:gd name="connsiteY29" fmla="*/ 2556087 h 4700693"/>
              <a:gd name="connsiteX30" fmla="*/ 5963920 w 6672580"/>
              <a:gd name="connsiteY30" fmla="*/ 2327487 h 4700693"/>
              <a:gd name="connsiteX31" fmla="*/ 6032500 w 6672580"/>
              <a:gd name="connsiteY31" fmla="*/ 2297007 h 4700693"/>
              <a:gd name="connsiteX32" fmla="*/ 6154420 w 6672580"/>
              <a:gd name="connsiteY32" fmla="*/ 2251287 h 4700693"/>
              <a:gd name="connsiteX33" fmla="*/ 6268720 w 6672580"/>
              <a:gd name="connsiteY33" fmla="*/ 2098887 h 4700693"/>
              <a:gd name="connsiteX34" fmla="*/ 6649720 w 6672580"/>
              <a:gd name="connsiteY34" fmla="*/ 1992207 h 4700693"/>
              <a:gd name="connsiteX35" fmla="*/ 6672580 w 6672580"/>
              <a:gd name="connsiteY35" fmla="*/ 1862667 h 4700693"/>
              <a:gd name="connsiteX36" fmla="*/ 6370320 w 6672580"/>
              <a:gd name="connsiteY36" fmla="*/ 92287 h 4700693"/>
              <a:gd name="connsiteX37" fmla="*/ 6172200 w 6672580"/>
              <a:gd name="connsiteY37" fmla="*/ 215900 h 4700693"/>
              <a:gd name="connsiteX38" fmla="*/ 5991014 w 6672580"/>
              <a:gd name="connsiteY38" fmla="*/ 308187 h 4700693"/>
              <a:gd name="connsiteX39" fmla="*/ 5868247 w 6672580"/>
              <a:gd name="connsiteY39" fmla="*/ 178647 h 4700693"/>
              <a:gd name="connsiteX40" fmla="*/ 5720080 w 6672580"/>
              <a:gd name="connsiteY40" fmla="*/ 239607 h 4700693"/>
              <a:gd name="connsiteX41" fmla="*/ 5186680 w 6672580"/>
              <a:gd name="connsiteY41" fmla="*/ 800100 h 4700693"/>
              <a:gd name="connsiteX42" fmla="*/ 4730326 w 6672580"/>
              <a:gd name="connsiteY42" fmla="*/ 574040 h 4700693"/>
              <a:gd name="connsiteX43" fmla="*/ 4417060 w 6672580"/>
              <a:gd name="connsiteY43" fmla="*/ 425027 h 4700693"/>
              <a:gd name="connsiteX44" fmla="*/ 4117340 w 6672580"/>
              <a:gd name="connsiteY44" fmla="*/ 483447 h 4700693"/>
              <a:gd name="connsiteX45" fmla="*/ 3780366 w 6672580"/>
              <a:gd name="connsiteY45" fmla="*/ 101601 h 4700693"/>
              <a:gd name="connsiteX46" fmla="*/ 3202940 w 6672580"/>
              <a:gd name="connsiteY46" fmla="*/ 199813 h 4700693"/>
              <a:gd name="connsiteX47" fmla="*/ 3032760 w 6672580"/>
              <a:gd name="connsiteY47" fmla="*/ 225213 h 4700693"/>
              <a:gd name="connsiteX48" fmla="*/ 2913380 w 6672580"/>
              <a:gd name="connsiteY48" fmla="*/ 47414 h 4700693"/>
              <a:gd name="connsiteX49" fmla="*/ 2597573 w 6672580"/>
              <a:gd name="connsiteY49"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1129455 w 6672580"/>
              <a:gd name="connsiteY17" fmla="*/ 2956560 h 4700693"/>
              <a:gd name="connsiteX18" fmla="*/ 1722122 w 6672580"/>
              <a:gd name="connsiteY18" fmla="*/ 4624494 h 4700693"/>
              <a:gd name="connsiteX19" fmla="*/ 2043856 w 6672580"/>
              <a:gd name="connsiteY19" fmla="*/ 4582160 h 4700693"/>
              <a:gd name="connsiteX20" fmla="*/ 2120055 w 6672580"/>
              <a:gd name="connsiteY20" fmla="*/ 4472094 h 4700693"/>
              <a:gd name="connsiteX21" fmla="*/ 2399456 w 6672580"/>
              <a:gd name="connsiteY21" fmla="*/ 4565227 h 4700693"/>
              <a:gd name="connsiteX22" fmla="*/ 3042921 w 6672580"/>
              <a:gd name="connsiteY22" fmla="*/ 4700693 h 4700693"/>
              <a:gd name="connsiteX23" fmla="*/ 3728722 w 6672580"/>
              <a:gd name="connsiteY23" fmla="*/ 4514427 h 4700693"/>
              <a:gd name="connsiteX24" fmla="*/ 4380655 w 6672580"/>
              <a:gd name="connsiteY24" fmla="*/ 4133427 h 4700693"/>
              <a:gd name="connsiteX25" fmla="*/ 4516122 w 6672580"/>
              <a:gd name="connsiteY25" fmla="*/ 3828628 h 4700693"/>
              <a:gd name="connsiteX26" fmla="*/ 5127413 w 6672580"/>
              <a:gd name="connsiteY26" fmla="*/ 3108960 h 4700693"/>
              <a:gd name="connsiteX27" fmla="*/ 5270500 w 6672580"/>
              <a:gd name="connsiteY27" fmla="*/ 2906607 h 4700693"/>
              <a:gd name="connsiteX28" fmla="*/ 5430520 w 6672580"/>
              <a:gd name="connsiteY28" fmla="*/ 2777067 h 4700693"/>
              <a:gd name="connsiteX29" fmla="*/ 5742940 w 6672580"/>
              <a:gd name="connsiteY29" fmla="*/ 2647527 h 4700693"/>
              <a:gd name="connsiteX30" fmla="*/ 5788660 w 6672580"/>
              <a:gd name="connsiteY30" fmla="*/ 2556087 h 4700693"/>
              <a:gd name="connsiteX31" fmla="*/ 5963920 w 6672580"/>
              <a:gd name="connsiteY31" fmla="*/ 2327487 h 4700693"/>
              <a:gd name="connsiteX32" fmla="*/ 6032500 w 6672580"/>
              <a:gd name="connsiteY32" fmla="*/ 2297007 h 4700693"/>
              <a:gd name="connsiteX33" fmla="*/ 6154420 w 6672580"/>
              <a:gd name="connsiteY33" fmla="*/ 2251287 h 4700693"/>
              <a:gd name="connsiteX34" fmla="*/ 6268720 w 6672580"/>
              <a:gd name="connsiteY34" fmla="*/ 2098887 h 4700693"/>
              <a:gd name="connsiteX35" fmla="*/ 6649720 w 6672580"/>
              <a:gd name="connsiteY35" fmla="*/ 1992207 h 4700693"/>
              <a:gd name="connsiteX36" fmla="*/ 6672580 w 6672580"/>
              <a:gd name="connsiteY36" fmla="*/ 1862667 h 4700693"/>
              <a:gd name="connsiteX37" fmla="*/ 6370320 w 6672580"/>
              <a:gd name="connsiteY37" fmla="*/ 92287 h 4700693"/>
              <a:gd name="connsiteX38" fmla="*/ 6172200 w 6672580"/>
              <a:gd name="connsiteY38" fmla="*/ 215900 h 4700693"/>
              <a:gd name="connsiteX39" fmla="*/ 5991014 w 6672580"/>
              <a:gd name="connsiteY39" fmla="*/ 308187 h 4700693"/>
              <a:gd name="connsiteX40" fmla="*/ 5868247 w 6672580"/>
              <a:gd name="connsiteY40" fmla="*/ 178647 h 4700693"/>
              <a:gd name="connsiteX41" fmla="*/ 5720080 w 6672580"/>
              <a:gd name="connsiteY41" fmla="*/ 239607 h 4700693"/>
              <a:gd name="connsiteX42" fmla="*/ 5186680 w 6672580"/>
              <a:gd name="connsiteY42" fmla="*/ 800100 h 4700693"/>
              <a:gd name="connsiteX43" fmla="*/ 4730326 w 6672580"/>
              <a:gd name="connsiteY43" fmla="*/ 574040 h 4700693"/>
              <a:gd name="connsiteX44" fmla="*/ 4417060 w 6672580"/>
              <a:gd name="connsiteY44" fmla="*/ 425027 h 4700693"/>
              <a:gd name="connsiteX45" fmla="*/ 4117340 w 6672580"/>
              <a:gd name="connsiteY45" fmla="*/ 483447 h 4700693"/>
              <a:gd name="connsiteX46" fmla="*/ 3780366 w 6672580"/>
              <a:gd name="connsiteY46" fmla="*/ 101601 h 4700693"/>
              <a:gd name="connsiteX47" fmla="*/ 3202940 w 6672580"/>
              <a:gd name="connsiteY47" fmla="*/ 199813 h 4700693"/>
              <a:gd name="connsiteX48" fmla="*/ 3032760 w 6672580"/>
              <a:gd name="connsiteY48" fmla="*/ 225213 h 4700693"/>
              <a:gd name="connsiteX49" fmla="*/ 2913380 w 6672580"/>
              <a:gd name="connsiteY49" fmla="*/ 47414 h 4700693"/>
              <a:gd name="connsiteX50" fmla="*/ 2597573 w 6672580"/>
              <a:gd name="connsiteY50"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1612055 w 6672580"/>
              <a:gd name="connsiteY17" fmla="*/ 4251960 h 4700693"/>
              <a:gd name="connsiteX18" fmla="*/ 1722122 w 6672580"/>
              <a:gd name="connsiteY18" fmla="*/ 4624494 h 4700693"/>
              <a:gd name="connsiteX19" fmla="*/ 2043856 w 6672580"/>
              <a:gd name="connsiteY19" fmla="*/ 4582160 h 4700693"/>
              <a:gd name="connsiteX20" fmla="*/ 2120055 w 6672580"/>
              <a:gd name="connsiteY20" fmla="*/ 4472094 h 4700693"/>
              <a:gd name="connsiteX21" fmla="*/ 2399456 w 6672580"/>
              <a:gd name="connsiteY21" fmla="*/ 4565227 h 4700693"/>
              <a:gd name="connsiteX22" fmla="*/ 3042921 w 6672580"/>
              <a:gd name="connsiteY22" fmla="*/ 4700693 h 4700693"/>
              <a:gd name="connsiteX23" fmla="*/ 3728722 w 6672580"/>
              <a:gd name="connsiteY23" fmla="*/ 4514427 h 4700693"/>
              <a:gd name="connsiteX24" fmla="*/ 4380655 w 6672580"/>
              <a:gd name="connsiteY24" fmla="*/ 4133427 h 4700693"/>
              <a:gd name="connsiteX25" fmla="*/ 4516122 w 6672580"/>
              <a:gd name="connsiteY25" fmla="*/ 3828628 h 4700693"/>
              <a:gd name="connsiteX26" fmla="*/ 5127413 w 6672580"/>
              <a:gd name="connsiteY26" fmla="*/ 3108960 h 4700693"/>
              <a:gd name="connsiteX27" fmla="*/ 5270500 w 6672580"/>
              <a:gd name="connsiteY27" fmla="*/ 2906607 h 4700693"/>
              <a:gd name="connsiteX28" fmla="*/ 5430520 w 6672580"/>
              <a:gd name="connsiteY28" fmla="*/ 2777067 h 4700693"/>
              <a:gd name="connsiteX29" fmla="*/ 5742940 w 6672580"/>
              <a:gd name="connsiteY29" fmla="*/ 2647527 h 4700693"/>
              <a:gd name="connsiteX30" fmla="*/ 5788660 w 6672580"/>
              <a:gd name="connsiteY30" fmla="*/ 2556087 h 4700693"/>
              <a:gd name="connsiteX31" fmla="*/ 5963920 w 6672580"/>
              <a:gd name="connsiteY31" fmla="*/ 2327487 h 4700693"/>
              <a:gd name="connsiteX32" fmla="*/ 6032500 w 6672580"/>
              <a:gd name="connsiteY32" fmla="*/ 2297007 h 4700693"/>
              <a:gd name="connsiteX33" fmla="*/ 6154420 w 6672580"/>
              <a:gd name="connsiteY33" fmla="*/ 2251287 h 4700693"/>
              <a:gd name="connsiteX34" fmla="*/ 6268720 w 6672580"/>
              <a:gd name="connsiteY34" fmla="*/ 2098887 h 4700693"/>
              <a:gd name="connsiteX35" fmla="*/ 6649720 w 6672580"/>
              <a:gd name="connsiteY35" fmla="*/ 1992207 h 4700693"/>
              <a:gd name="connsiteX36" fmla="*/ 6672580 w 6672580"/>
              <a:gd name="connsiteY36" fmla="*/ 1862667 h 4700693"/>
              <a:gd name="connsiteX37" fmla="*/ 6370320 w 6672580"/>
              <a:gd name="connsiteY37" fmla="*/ 92287 h 4700693"/>
              <a:gd name="connsiteX38" fmla="*/ 6172200 w 6672580"/>
              <a:gd name="connsiteY38" fmla="*/ 215900 h 4700693"/>
              <a:gd name="connsiteX39" fmla="*/ 5991014 w 6672580"/>
              <a:gd name="connsiteY39" fmla="*/ 308187 h 4700693"/>
              <a:gd name="connsiteX40" fmla="*/ 5868247 w 6672580"/>
              <a:gd name="connsiteY40" fmla="*/ 178647 h 4700693"/>
              <a:gd name="connsiteX41" fmla="*/ 5720080 w 6672580"/>
              <a:gd name="connsiteY41" fmla="*/ 239607 h 4700693"/>
              <a:gd name="connsiteX42" fmla="*/ 5186680 w 6672580"/>
              <a:gd name="connsiteY42" fmla="*/ 800100 h 4700693"/>
              <a:gd name="connsiteX43" fmla="*/ 4730326 w 6672580"/>
              <a:gd name="connsiteY43" fmla="*/ 574040 h 4700693"/>
              <a:gd name="connsiteX44" fmla="*/ 4417060 w 6672580"/>
              <a:gd name="connsiteY44" fmla="*/ 425027 h 4700693"/>
              <a:gd name="connsiteX45" fmla="*/ 4117340 w 6672580"/>
              <a:gd name="connsiteY45" fmla="*/ 483447 h 4700693"/>
              <a:gd name="connsiteX46" fmla="*/ 3780366 w 6672580"/>
              <a:gd name="connsiteY46" fmla="*/ 101601 h 4700693"/>
              <a:gd name="connsiteX47" fmla="*/ 3202940 w 6672580"/>
              <a:gd name="connsiteY47" fmla="*/ 199813 h 4700693"/>
              <a:gd name="connsiteX48" fmla="*/ 3032760 w 6672580"/>
              <a:gd name="connsiteY48" fmla="*/ 225213 h 4700693"/>
              <a:gd name="connsiteX49" fmla="*/ 2913380 w 6672580"/>
              <a:gd name="connsiteY49" fmla="*/ 47414 h 4700693"/>
              <a:gd name="connsiteX50" fmla="*/ 2597573 w 6672580"/>
              <a:gd name="connsiteY50"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1154855 w 6672580"/>
              <a:gd name="connsiteY17" fmla="*/ 2939627 h 4700693"/>
              <a:gd name="connsiteX18" fmla="*/ 1612055 w 6672580"/>
              <a:gd name="connsiteY18" fmla="*/ 4251960 h 4700693"/>
              <a:gd name="connsiteX19" fmla="*/ 1722122 w 6672580"/>
              <a:gd name="connsiteY19" fmla="*/ 4624494 h 4700693"/>
              <a:gd name="connsiteX20" fmla="*/ 2043856 w 6672580"/>
              <a:gd name="connsiteY20" fmla="*/ 4582160 h 4700693"/>
              <a:gd name="connsiteX21" fmla="*/ 2120055 w 6672580"/>
              <a:gd name="connsiteY21" fmla="*/ 4472094 h 4700693"/>
              <a:gd name="connsiteX22" fmla="*/ 2399456 w 6672580"/>
              <a:gd name="connsiteY22" fmla="*/ 4565227 h 4700693"/>
              <a:gd name="connsiteX23" fmla="*/ 3042921 w 6672580"/>
              <a:gd name="connsiteY23" fmla="*/ 4700693 h 4700693"/>
              <a:gd name="connsiteX24" fmla="*/ 3728722 w 6672580"/>
              <a:gd name="connsiteY24" fmla="*/ 4514427 h 4700693"/>
              <a:gd name="connsiteX25" fmla="*/ 4380655 w 6672580"/>
              <a:gd name="connsiteY25" fmla="*/ 4133427 h 4700693"/>
              <a:gd name="connsiteX26" fmla="*/ 4516122 w 6672580"/>
              <a:gd name="connsiteY26" fmla="*/ 3828628 h 4700693"/>
              <a:gd name="connsiteX27" fmla="*/ 5127413 w 6672580"/>
              <a:gd name="connsiteY27" fmla="*/ 3108960 h 4700693"/>
              <a:gd name="connsiteX28" fmla="*/ 5270500 w 6672580"/>
              <a:gd name="connsiteY28" fmla="*/ 2906607 h 4700693"/>
              <a:gd name="connsiteX29" fmla="*/ 5430520 w 6672580"/>
              <a:gd name="connsiteY29" fmla="*/ 2777067 h 4700693"/>
              <a:gd name="connsiteX30" fmla="*/ 5742940 w 6672580"/>
              <a:gd name="connsiteY30" fmla="*/ 2647527 h 4700693"/>
              <a:gd name="connsiteX31" fmla="*/ 5788660 w 6672580"/>
              <a:gd name="connsiteY31" fmla="*/ 2556087 h 4700693"/>
              <a:gd name="connsiteX32" fmla="*/ 5963920 w 6672580"/>
              <a:gd name="connsiteY32" fmla="*/ 2327487 h 4700693"/>
              <a:gd name="connsiteX33" fmla="*/ 6032500 w 6672580"/>
              <a:gd name="connsiteY33" fmla="*/ 2297007 h 4700693"/>
              <a:gd name="connsiteX34" fmla="*/ 6154420 w 6672580"/>
              <a:gd name="connsiteY34" fmla="*/ 2251287 h 4700693"/>
              <a:gd name="connsiteX35" fmla="*/ 6268720 w 6672580"/>
              <a:gd name="connsiteY35" fmla="*/ 2098887 h 4700693"/>
              <a:gd name="connsiteX36" fmla="*/ 6649720 w 6672580"/>
              <a:gd name="connsiteY36" fmla="*/ 1992207 h 4700693"/>
              <a:gd name="connsiteX37" fmla="*/ 6672580 w 6672580"/>
              <a:gd name="connsiteY37" fmla="*/ 1862667 h 4700693"/>
              <a:gd name="connsiteX38" fmla="*/ 6370320 w 6672580"/>
              <a:gd name="connsiteY38" fmla="*/ 92287 h 4700693"/>
              <a:gd name="connsiteX39" fmla="*/ 6172200 w 6672580"/>
              <a:gd name="connsiteY39" fmla="*/ 215900 h 4700693"/>
              <a:gd name="connsiteX40" fmla="*/ 5991014 w 6672580"/>
              <a:gd name="connsiteY40" fmla="*/ 308187 h 4700693"/>
              <a:gd name="connsiteX41" fmla="*/ 5868247 w 6672580"/>
              <a:gd name="connsiteY41" fmla="*/ 178647 h 4700693"/>
              <a:gd name="connsiteX42" fmla="*/ 5720080 w 6672580"/>
              <a:gd name="connsiteY42" fmla="*/ 239607 h 4700693"/>
              <a:gd name="connsiteX43" fmla="*/ 5186680 w 6672580"/>
              <a:gd name="connsiteY43" fmla="*/ 800100 h 4700693"/>
              <a:gd name="connsiteX44" fmla="*/ 4730326 w 6672580"/>
              <a:gd name="connsiteY44" fmla="*/ 574040 h 4700693"/>
              <a:gd name="connsiteX45" fmla="*/ 4417060 w 6672580"/>
              <a:gd name="connsiteY45" fmla="*/ 425027 h 4700693"/>
              <a:gd name="connsiteX46" fmla="*/ 4117340 w 6672580"/>
              <a:gd name="connsiteY46" fmla="*/ 483447 h 4700693"/>
              <a:gd name="connsiteX47" fmla="*/ 3780366 w 6672580"/>
              <a:gd name="connsiteY47" fmla="*/ 101601 h 4700693"/>
              <a:gd name="connsiteX48" fmla="*/ 3202940 w 6672580"/>
              <a:gd name="connsiteY48" fmla="*/ 199813 h 4700693"/>
              <a:gd name="connsiteX49" fmla="*/ 3032760 w 6672580"/>
              <a:gd name="connsiteY49" fmla="*/ 225213 h 4700693"/>
              <a:gd name="connsiteX50" fmla="*/ 2913380 w 6672580"/>
              <a:gd name="connsiteY50" fmla="*/ 47414 h 4700693"/>
              <a:gd name="connsiteX51" fmla="*/ 2597573 w 6672580"/>
              <a:gd name="connsiteY51"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1510455 w 6672580"/>
              <a:gd name="connsiteY17" fmla="*/ 4218094 h 4700693"/>
              <a:gd name="connsiteX18" fmla="*/ 1612055 w 6672580"/>
              <a:gd name="connsiteY18" fmla="*/ 4251960 h 4700693"/>
              <a:gd name="connsiteX19" fmla="*/ 1722122 w 6672580"/>
              <a:gd name="connsiteY19" fmla="*/ 4624494 h 4700693"/>
              <a:gd name="connsiteX20" fmla="*/ 2043856 w 6672580"/>
              <a:gd name="connsiteY20" fmla="*/ 4582160 h 4700693"/>
              <a:gd name="connsiteX21" fmla="*/ 2120055 w 6672580"/>
              <a:gd name="connsiteY21" fmla="*/ 4472094 h 4700693"/>
              <a:gd name="connsiteX22" fmla="*/ 2399456 w 6672580"/>
              <a:gd name="connsiteY22" fmla="*/ 4565227 h 4700693"/>
              <a:gd name="connsiteX23" fmla="*/ 3042921 w 6672580"/>
              <a:gd name="connsiteY23" fmla="*/ 4700693 h 4700693"/>
              <a:gd name="connsiteX24" fmla="*/ 3728722 w 6672580"/>
              <a:gd name="connsiteY24" fmla="*/ 4514427 h 4700693"/>
              <a:gd name="connsiteX25" fmla="*/ 4380655 w 6672580"/>
              <a:gd name="connsiteY25" fmla="*/ 4133427 h 4700693"/>
              <a:gd name="connsiteX26" fmla="*/ 4516122 w 6672580"/>
              <a:gd name="connsiteY26" fmla="*/ 3828628 h 4700693"/>
              <a:gd name="connsiteX27" fmla="*/ 5127413 w 6672580"/>
              <a:gd name="connsiteY27" fmla="*/ 3108960 h 4700693"/>
              <a:gd name="connsiteX28" fmla="*/ 5270500 w 6672580"/>
              <a:gd name="connsiteY28" fmla="*/ 2906607 h 4700693"/>
              <a:gd name="connsiteX29" fmla="*/ 5430520 w 6672580"/>
              <a:gd name="connsiteY29" fmla="*/ 2777067 h 4700693"/>
              <a:gd name="connsiteX30" fmla="*/ 5742940 w 6672580"/>
              <a:gd name="connsiteY30" fmla="*/ 2647527 h 4700693"/>
              <a:gd name="connsiteX31" fmla="*/ 5788660 w 6672580"/>
              <a:gd name="connsiteY31" fmla="*/ 2556087 h 4700693"/>
              <a:gd name="connsiteX32" fmla="*/ 5963920 w 6672580"/>
              <a:gd name="connsiteY32" fmla="*/ 2327487 h 4700693"/>
              <a:gd name="connsiteX33" fmla="*/ 6032500 w 6672580"/>
              <a:gd name="connsiteY33" fmla="*/ 2297007 h 4700693"/>
              <a:gd name="connsiteX34" fmla="*/ 6154420 w 6672580"/>
              <a:gd name="connsiteY34" fmla="*/ 2251287 h 4700693"/>
              <a:gd name="connsiteX35" fmla="*/ 6268720 w 6672580"/>
              <a:gd name="connsiteY35" fmla="*/ 2098887 h 4700693"/>
              <a:gd name="connsiteX36" fmla="*/ 6649720 w 6672580"/>
              <a:gd name="connsiteY36" fmla="*/ 1992207 h 4700693"/>
              <a:gd name="connsiteX37" fmla="*/ 6672580 w 6672580"/>
              <a:gd name="connsiteY37" fmla="*/ 1862667 h 4700693"/>
              <a:gd name="connsiteX38" fmla="*/ 6370320 w 6672580"/>
              <a:gd name="connsiteY38" fmla="*/ 92287 h 4700693"/>
              <a:gd name="connsiteX39" fmla="*/ 6172200 w 6672580"/>
              <a:gd name="connsiteY39" fmla="*/ 215900 h 4700693"/>
              <a:gd name="connsiteX40" fmla="*/ 5991014 w 6672580"/>
              <a:gd name="connsiteY40" fmla="*/ 308187 h 4700693"/>
              <a:gd name="connsiteX41" fmla="*/ 5868247 w 6672580"/>
              <a:gd name="connsiteY41" fmla="*/ 178647 h 4700693"/>
              <a:gd name="connsiteX42" fmla="*/ 5720080 w 6672580"/>
              <a:gd name="connsiteY42" fmla="*/ 239607 h 4700693"/>
              <a:gd name="connsiteX43" fmla="*/ 5186680 w 6672580"/>
              <a:gd name="connsiteY43" fmla="*/ 800100 h 4700693"/>
              <a:gd name="connsiteX44" fmla="*/ 4730326 w 6672580"/>
              <a:gd name="connsiteY44" fmla="*/ 574040 h 4700693"/>
              <a:gd name="connsiteX45" fmla="*/ 4417060 w 6672580"/>
              <a:gd name="connsiteY45" fmla="*/ 425027 h 4700693"/>
              <a:gd name="connsiteX46" fmla="*/ 4117340 w 6672580"/>
              <a:gd name="connsiteY46" fmla="*/ 483447 h 4700693"/>
              <a:gd name="connsiteX47" fmla="*/ 3780366 w 6672580"/>
              <a:gd name="connsiteY47" fmla="*/ 101601 h 4700693"/>
              <a:gd name="connsiteX48" fmla="*/ 3202940 w 6672580"/>
              <a:gd name="connsiteY48" fmla="*/ 199813 h 4700693"/>
              <a:gd name="connsiteX49" fmla="*/ 3032760 w 6672580"/>
              <a:gd name="connsiteY49" fmla="*/ 225213 h 4700693"/>
              <a:gd name="connsiteX50" fmla="*/ 2913380 w 6672580"/>
              <a:gd name="connsiteY50" fmla="*/ 47414 h 4700693"/>
              <a:gd name="connsiteX51" fmla="*/ 2597573 w 6672580"/>
              <a:gd name="connsiteY51"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1053255 w 6672580"/>
              <a:gd name="connsiteY17" fmla="*/ 2804160 h 4700693"/>
              <a:gd name="connsiteX18" fmla="*/ 1510455 w 6672580"/>
              <a:gd name="connsiteY18" fmla="*/ 4218094 h 4700693"/>
              <a:gd name="connsiteX19" fmla="*/ 1612055 w 6672580"/>
              <a:gd name="connsiteY19" fmla="*/ 4251960 h 4700693"/>
              <a:gd name="connsiteX20" fmla="*/ 1722122 w 6672580"/>
              <a:gd name="connsiteY20" fmla="*/ 4624494 h 4700693"/>
              <a:gd name="connsiteX21" fmla="*/ 2043856 w 6672580"/>
              <a:gd name="connsiteY21" fmla="*/ 4582160 h 4700693"/>
              <a:gd name="connsiteX22" fmla="*/ 2120055 w 6672580"/>
              <a:gd name="connsiteY22" fmla="*/ 4472094 h 4700693"/>
              <a:gd name="connsiteX23" fmla="*/ 2399456 w 6672580"/>
              <a:gd name="connsiteY23" fmla="*/ 4565227 h 4700693"/>
              <a:gd name="connsiteX24" fmla="*/ 3042921 w 6672580"/>
              <a:gd name="connsiteY24" fmla="*/ 4700693 h 4700693"/>
              <a:gd name="connsiteX25" fmla="*/ 3728722 w 6672580"/>
              <a:gd name="connsiteY25" fmla="*/ 4514427 h 4700693"/>
              <a:gd name="connsiteX26" fmla="*/ 4380655 w 6672580"/>
              <a:gd name="connsiteY26" fmla="*/ 4133427 h 4700693"/>
              <a:gd name="connsiteX27" fmla="*/ 4516122 w 6672580"/>
              <a:gd name="connsiteY27" fmla="*/ 3828628 h 4700693"/>
              <a:gd name="connsiteX28" fmla="*/ 5127413 w 6672580"/>
              <a:gd name="connsiteY28" fmla="*/ 3108960 h 4700693"/>
              <a:gd name="connsiteX29" fmla="*/ 5270500 w 6672580"/>
              <a:gd name="connsiteY29" fmla="*/ 2906607 h 4700693"/>
              <a:gd name="connsiteX30" fmla="*/ 5430520 w 6672580"/>
              <a:gd name="connsiteY30" fmla="*/ 2777067 h 4700693"/>
              <a:gd name="connsiteX31" fmla="*/ 5742940 w 6672580"/>
              <a:gd name="connsiteY31" fmla="*/ 2647527 h 4700693"/>
              <a:gd name="connsiteX32" fmla="*/ 5788660 w 6672580"/>
              <a:gd name="connsiteY32" fmla="*/ 2556087 h 4700693"/>
              <a:gd name="connsiteX33" fmla="*/ 5963920 w 6672580"/>
              <a:gd name="connsiteY33" fmla="*/ 2327487 h 4700693"/>
              <a:gd name="connsiteX34" fmla="*/ 6032500 w 6672580"/>
              <a:gd name="connsiteY34" fmla="*/ 2297007 h 4700693"/>
              <a:gd name="connsiteX35" fmla="*/ 6154420 w 6672580"/>
              <a:gd name="connsiteY35" fmla="*/ 2251287 h 4700693"/>
              <a:gd name="connsiteX36" fmla="*/ 6268720 w 6672580"/>
              <a:gd name="connsiteY36" fmla="*/ 2098887 h 4700693"/>
              <a:gd name="connsiteX37" fmla="*/ 6649720 w 6672580"/>
              <a:gd name="connsiteY37" fmla="*/ 1992207 h 4700693"/>
              <a:gd name="connsiteX38" fmla="*/ 6672580 w 6672580"/>
              <a:gd name="connsiteY38" fmla="*/ 1862667 h 4700693"/>
              <a:gd name="connsiteX39" fmla="*/ 6370320 w 6672580"/>
              <a:gd name="connsiteY39" fmla="*/ 92287 h 4700693"/>
              <a:gd name="connsiteX40" fmla="*/ 6172200 w 6672580"/>
              <a:gd name="connsiteY40" fmla="*/ 215900 h 4700693"/>
              <a:gd name="connsiteX41" fmla="*/ 5991014 w 6672580"/>
              <a:gd name="connsiteY41" fmla="*/ 308187 h 4700693"/>
              <a:gd name="connsiteX42" fmla="*/ 5868247 w 6672580"/>
              <a:gd name="connsiteY42" fmla="*/ 178647 h 4700693"/>
              <a:gd name="connsiteX43" fmla="*/ 5720080 w 6672580"/>
              <a:gd name="connsiteY43" fmla="*/ 239607 h 4700693"/>
              <a:gd name="connsiteX44" fmla="*/ 5186680 w 6672580"/>
              <a:gd name="connsiteY44" fmla="*/ 800100 h 4700693"/>
              <a:gd name="connsiteX45" fmla="*/ 4730326 w 6672580"/>
              <a:gd name="connsiteY45" fmla="*/ 574040 h 4700693"/>
              <a:gd name="connsiteX46" fmla="*/ 4417060 w 6672580"/>
              <a:gd name="connsiteY46" fmla="*/ 425027 h 4700693"/>
              <a:gd name="connsiteX47" fmla="*/ 4117340 w 6672580"/>
              <a:gd name="connsiteY47" fmla="*/ 483447 h 4700693"/>
              <a:gd name="connsiteX48" fmla="*/ 3780366 w 6672580"/>
              <a:gd name="connsiteY48" fmla="*/ 101601 h 4700693"/>
              <a:gd name="connsiteX49" fmla="*/ 3202940 w 6672580"/>
              <a:gd name="connsiteY49" fmla="*/ 199813 h 4700693"/>
              <a:gd name="connsiteX50" fmla="*/ 3032760 w 6672580"/>
              <a:gd name="connsiteY50" fmla="*/ 225213 h 4700693"/>
              <a:gd name="connsiteX51" fmla="*/ 2913380 w 6672580"/>
              <a:gd name="connsiteY51" fmla="*/ 47414 h 4700693"/>
              <a:gd name="connsiteX52" fmla="*/ 2597573 w 6672580"/>
              <a:gd name="connsiteY52"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1476588 w 6672580"/>
              <a:gd name="connsiteY17" fmla="*/ 4412827 h 4700693"/>
              <a:gd name="connsiteX18" fmla="*/ 1510455 w 6672580"/>
              <a:gd name="connsiteY18" fmla="*/ 4218094 h 4700693"/>
              <a:gd name="connsiteX19" fmla="*/ 1612055 w 6672580"/>
              <a:gd name="connsiteY19" fmla="*/ 4251960 h 4700693"/>
              <a:gd name="connsiteX20" fmla="*/ 1722122 w 6672580"/>
              <a:gd name="connsiteY20" fmla="*/ 4624494 h 4700693"/>
              <a:gd name="connsiteX21" fmla="*/ 2043856 w 6672580"/>
              <a:gd name="connsiteY21" fmla="*/ 4582160 h 4700693"/>
              <a:gd name="connsiteX22" fmla="*/ 2120055 w 6672580"/>
              <a:gd name="connsiteY22" fmla="*/ 4472094 h 4700693"/>
              <a:gd name="connsiteX23" fmla="*/ 2399456 w 6672580"/>
              <a:gd name="connsiteY23" fmla="*/ 4565227 h 4700693"/>
              <a:gd name="connsiteX24" fmla="*/ 3042921 w 6672580"/>
              <a:gd name="connsiteY24" fmla="*/ 4700693 h 4700693"/>
              <a:gd name="connsiteX25" fmla="*/ 3728722 w 6672580"/>
              <a:gd name="connsiteY25" fmla="*/ 4514427 h 4700693"/>
              <a:gd name="connsiteX26" fmla="*/ 4380655 w 6672580"/>
              <a:gd name="connsiteY26" fmla="*/ 4133427 h 4700693"/>
              <a:gd name="connsiteX27" fmla="*/ 4516122 w 6672580"/>
              <a:gd name="connsiteY27" fmla="*/ 3828628 h 4700693"/>
              <a:gd name="connsiteX28" fmla="*/ 5127413 w 6672580"/>
              <a:gd name="connsiteY28" fmla="*/ 3108960 h 4700693"/>
              <a:gd name="connsiteX29" fmla="*/ 5270500 w 6672580"/>
              <a:gd name="connsiteY29" fmla="*/ 2906607 h 4700693"/>
              <a:gd name="connsiteX30" fmla="*/ 5430520 w 6672580"/>
              <a:gd name="connsiteY30" fmla="*/ 2777067 h 4700693"/>
              <a:gd name="connsiteX31" fmla="*/ 5742940 w 6672580"/>
              <a:gd name="connsiteY31" fmla="*/ 2647527 h 4700693"/>
              <a:gd name="connsiteX32" fmla="*/ 5788660 w 6672580"/>
              <a:gd name="connsiteY32" fmla="*/ 2556087 h 4700693"/>
              <a:gd name="connsiteX33" fmla="*/ 5963920 w 6672580"/>
              <a:gd name="connsiteY33" fmla="*/ 2327487 h 4700693"/>
              <a:gd name="connsiteX34" fmla="*/ 6032500 w 6672580"/>
              <a:gd name="connsiteY34" fmla="*/ 2297007 h 4700693"/>
              <a:gd name="connsiteX35" fmla="*/ 6154420 w 6672580"/>
              <a:gd name="connsiteY35" fmla="*/ 2251287 h 4700693"/>
              <a:gd name="connsiteX36" fmla="*/ 6268720 w 6672580"/>
              <a:gd name="connsiteY36" fmla="*/ 2098887 h 4700693"/>
              <a:gd name="connsiteX37" fmla="*/ 6649720 w 6672580"/>
              <a:gd name="connsiteY37" fmla="*/ 1992207 h 4700693"/>
              <a:gd name="connsiteX38" fmla="*/ 6672580 w 6672580"/>
              <a:gd name="connsiteY38" fmla="*/ 1862667 h 4700693"/>
              <a:gd name="connsiteX39" fmla="*/ 6370320 w 6672580"/>
              <a:gd name="connsiteY39" fmla="*/ 92287 h 4700693"/>
              <a:gd name="connsiteX40" fmla="*/ 6172200 w 6672580"/>
              <a:gd name="connsiteY40" fmla="*/ 215900 h 4700693"/>
              <a:gd name="connsiteX41" fmla="*/ 5991014 w 6672580"/>
              <a:gd name="connsiteY41" fmla="*/ 308187 h 4700693"/>
              <a:gd name="connsiteX42" fmla="*/ 5868247 w 6672580"/>
              <a:gd name="connsiteY42" fmla="*/ 178647 h 4700693"/>
              <a:gd name="connsiteX43" fmla="*/ 5720080 w 6672580"/>
              <a:gd name="connsiteY43" fmla="*/ 239607 h 4700693"/>
              <a:gd name="connsiteX44" fmla="*/ 5186680 w 6672580"/>
              <a:gd name="connsiteY44" fmla="*/ 800100 h 4700693"/>
              <a:gd name="connsiteX45" fmla="*/ 4730326 w 6672580"/>
              <a:gd name="connsiteY45" fmla="*/ 574040 h 4700693"/>
              <a:gd name="connsiteX46" fmla="*/ 4417060 w 6672580"/>
              <a:gd name="connsiteY46" fmla="*/ 425027 h 4700693"/>
              <a:gd name="connsiteX47" fmla="*/ 4117340 w 6672580"/>
              <a:gd name="connsiteY47" fmla="*/ 483447 h 4700693"/>
              <a:gd name="connsiteX48" fmla="*/ 3780366 w 6672580"/>
              <a:gd name="connsiteY48" fmla="*/ 101601 h 4700693"/>
              <a:gd name="connsiteX49" fmla="*/ 3202940 w 6672580"/>
              <a:gd name="connsiteY49" fmla="*/ 199813 h 4700693"/>
              <a:gd name="connsiteX50" fmla="*/ 3032760 w 6672580"/>
              <a:gd name="connsiteY50" fmla="*/ 225213 h 4700693"/>
              <a:gd name="connsiteX51" fmla="*/ 2913380 w 6672580"/>
              <a:gd name="connsiteY51" fmla="*/ 47414 h 4700693"/>
              <a:gd name="connsiteX52" fmla="*/ 2597573 w 6672580"/>
              <a:gd name="connsiteY52"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1010922 w 6672580"/>
              <a:gd name="connsiteY17" fmla="*/ 2838027 h 4700693"/>
              <a:gd name="connsiteX18" fmla="*/ 1476588 w 6672580"/>
              <a:gd name="connsiteY18" fmla="*/ 4412827 h 4700693"/>
              <a:gd name="connsiteX19" fmla="*/ 1510455 w 6672580"/>
              <a:gd name="connsiteY19" fmla="*/ 4218094 h 4700693"/>
              <a:gd name="connsiteX20" fmla="*/ 1612055 w 6672580"/>
              <a:gd name="connsiteY20" fmla="*/ 4251960 h 4700693"/>
              <a:gd name="connsiteX21" fmla="*/ 1722122 w 6672580"/>
              <a:gd name="connsiteY21" fmla="*/ 4624494 h 4700693"/>
              <a:gd name="connsiteX22" fmla="*/ 2043856 w 6672580"/>
              <a:gd name="connsiteY22" fmla="*/ 4582160 h 4700693"/>
              <a:gd name="connsiteX23" fmla="*/ 2120055 w 6672580"/>
              <a:gd name="connsiteY23" fmla="*/ 4472094 h 4700693"/>
              <a:gd name="connsiteX24" fmla="*/ 2399456 w 6672580"/>
              <a:gd name="connsiteY24" fmla="*/ 4565227 h 4700693"/>
              <a:gd name="connsiteX25" fmla="*/ 3042921 w 6672580"/>
              <a:gd name="connsiteY25" fmla="*/ 4700693 h 4700693"/>
              <a:gd name="connsiteX26" fmla="*/ 3728722 w 6672580"/>
              <a:gd name="connsiteY26" fmla="*/ 4514427 h 4700693"/>
              <a:gd name="connsiteX27" fmla="*/ 4380655 w 6672580"/>
              <a:gd name="connsiteY27" fmla="*/ 4133427 h 4700693"/>
              <a:gd name="connsiteX28" fmla="*/ 4516122 w 6672580"/>
              <a:gd name="connsiteY28" fmla="*/ 3828628 h 4700693"/>
              <a:gd name="connsiteX29" fmla="*/ 5127413 w 6672580"/>
              <a:gd name="connsiteY29" fmla="*/ 3108960 h 4700693"/>
              <a:gd name="connsiteX30" fmla="*/ 5270500 w 6672580"/>
              <a:gd name="connsiteY30" fmla="*/ 2906607 h 4700693"/>
              <a:gd name="connsiteX31" fmla="*/ 5430520 w 6672580"/>
              <a:gd name="connsiteY31" fmla="*/ 2777067 h 4700693"/>
              <a:gd name="connsiteX32" fmla="*/ 5742940 w 6672580"/>
              <a:gd name="connsiteY32" fmla="*/ 2647527 h 4700693"/>
              <a:gd name="connsiteX33" fmla="*/ 5788660 w 6672580"/>
              <a:gd name="connsiteY33" fmla="*/ 2556087 h 4700693"/>
              <a:gd name="connsiteX34" fmla="*/ 5963920 w 6672580"/>
              <a:gd name="connsiteY34" fmla="*/ 2327487 h 4700693"/>
              <a:gd name="connsiteX35" fmla="*/ 6032500 w 6672580"/>
              <a:gd name="connsiteY35" fmla="*/ 2297007 h 4700693"/>
              <a:gd name="connsiteX36" fmla="*/ 6154420 w 6672580"/>
              <a:gd name="connsiteY36" fmla="*/ 2251287 h 4700693"/>
              <a:gd name="connsiteX37" fmla="*/ 6268720 w 6672580"/>
              <a:gd name="connsiteY37" fmla="*/ 2098887 h 4700693"/>
              <a:gd name="connsiteX38" fmla="*/ 6649720 w 6672580"/>
              <a:gd name="connsiteY38" fmla="*/ 1992207 h 4700693"/>
              <a:gd name="connsiteX39" fmla="*/ 6672580 w 6672580"/>
              <a:gd name="connsiteY39" fmla="*/ 1862667 h 4700693"/>
              <a:gd name="connsiteX40" fmla="*/ 6370320 w 6672580"/>
              <a:gd name="connsiteY40" fmla="*/ 92287 h 4700693"/>
              <a:gd name="connsiteX41" fmla="*/ 6172200 w 6672580"/>
              <a:gd name="connsiteY41" fmla="*/ 215900 h 4700693"/>
              <a:gd name="connsiteX42" fmla="*/ 5991014 w 6672580"/>
              <a:gd name="connsiteY42" fmla="*/ 308187 h 4700693"/>
              <a:gd name="connsiteX43" fmla="*/ 5868247 w 6672580"/>
              <a:gd name="connsiteY43" fmla="*/ 178647 h 4700693"/>
              <a:gd name="connsiteX44" fmla="*/ 5720080 w 6672580"/>
              <a:gd name="connsiteY44" fmla="*/ 239607 h 4700693"/>
              <a:gd name="connsiteX45" fmla="*/ 5186680 w 6672580"/>
              <a:gd name="connsiteY45" fmla="*/ 800100 h 4700693"/>
              <a:gd name="connsiteX46" fmla="*/ 4730326 w 6672580"/>
              <a:gd name="connsiteY46" fmla="*/ 574040 h 4700693"/>
              <a:gd name="connsiteX47" fmla="*/ 4417060 w 6672580"/>
              <a:gd name="connsiteY47" fmla="*/ 425027 h 4700693"/>
              <a:gd name="connsiteX48" fmla="*/ 4117340 w 6672580"/>
              <a:gd name="connsiteY48" fmla="*/ 483447 h 4700693"/>
              <a:gd name="connsiteX49" fmla="*/ 3780366 w 6672580"/>
              <a:gd name="connsiteY49" fmla="*/ 101601 h 4700693"/>
              <a:gd name="connsiteX50" fmla="*/ 3202940 w 6672580"/>
              <a:gd name="connsiteY50" fmla="*/ 199813 h 4700693"/>
              <a:gd name="connsiteX51" fmla="*/ 3032760 w 6672580"/>
              <a:gd name="connsiteY51" fmla="*/ 225213 h 4700693"/>
              <a:gd name="connsiteX52" fmla="*/ 2913380 w 6672580"/>
              <a:gd name="connsiteY52" fmla="*/ 47414 h 4700693"/>
              <a:gd name="connsiteX53" fmla="*/ 2597573 w 6672580"/>
              <a:gd name="connsiteY53"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1298789 w 6672580"/>
              <a:gd name="connsiteY17" fmla="*/ 4268894 h 4700693"/>
              <a:gd name="connsiteX18" fmla="*/ 1476588 w 6672580"/>
              <a:gd name="connsiteY18" fmla="*/ 4412827 h 4700693"/>
              <a:gd name="connsiteX19" fmla="*/ 1510455 w 6672580"/>
              <a:gd name="connsiteY19" fmla="*/ 4218094 h 4700693"/>
              <a:gd name="connsiteX20" fmla="*/ 1612055 w 6672580"/>
              <a:gd name="connsiteY20" fmla="*/ 4251960 h 4700693"/>
              <a:gd name="connsiteX21" fmla="*/ 1722122 w 6672580"/>
              <a:gd name="connsiteY21" fmla="*/ 4624494 h 4700693"/>
              <a:gd name="connsiteX22" fmla="*/ 2043856 w 6672580"/>
              <a:gd name="connsiteY22" fmla="*/ 4582160 h 4700693"/>
              <a:gd name="connsiteX23" fmla="*/ 2120055 w 6672580"/>
              <a:gd name="connsiteY23" fmla="*/ 4472094 h 4700693"/>
              <a:gd name="connsiteX24" fmla="*/ 2399456 w 6672580"/>
              <a:gd name="connsiteY24" fmla="*/ 4565227 h 4700693"/>
              <a:gd name="connsiteX25" fmla="*/ 3042921 w 6672580"/>
              <a:gd name="connsiteY25" fmla="*/ 4700693 h 4700693"/>
              <a:gd name="connsiteX26" fmla="*/ 3728722 w 6672580"/>
              <a:gd name="connsiteY26" fmla="*/ 4514427 h 4700693"/>
              <a:gd name="connsiteX27" fmla="*/ 4380655 w 6672580"/>
              <a:gd name="connsiteY27" fmla="*/ 4133427 h 4700693"/>
              <a:gd name="connsiteX28" fmla="*/ 4516122 w 6672580"/>
              <a:gd name="connsiteY28" fmla="*/ 3828628 h 4700693"/>
              <a:gd name="connsiteX29" fmla="*/ 5127413 w 6672580"/>
              <a:gd name="connsiteY29" fmla="*/ 3108960 h 4700693"/>
              <a:gd name="connsiteX30" fmla="*/ 5270500 w 6672580"/>
              <a:gd name="connsiteY30" fmla="*/ 2906607 h 4700693"/>
              <a:gd name="connsiteX31" fmla="*/ 5430520 w 6672580"/>
              <a:gd name="connsiteY31" fmla="*/ 2777067 h 4700693"/>
              <a:gd name="connsiteX32" fmla="*/ 5742940 w 6672580"/>
              <a:gd name="connsiteY32" fmla="*/ 2647527 h 4700693"/>
              <a:gd name="connsiteX33" fmla="*/ 5788660 w 6672580"/>
              <a:gd name="connsiteY33" fmla="*/ 2556087 h 4700693"/>
              <a:gd name="connsiteX34" fmla="*/ 5963920 w 6672580"/>
              <a:gd name="connsiteY34" fmla="*/ 2327487 h 4700693"/>
              <a:gd name="connsiteX35" fmla="*/ 6032500 w 6672580"/>
              <a:gd name="connsiteY35" fmla="*/ 2297007 h 4700693"/>
              <a:gd name="connsiteX36" fmla="*/ 6154420 w 6672580"/>
              <a:gd name="connsiteY36" fmla="*/ 2251287 h 4700693"/>
              <a:gd name="connsiteX37" fmla="*/ 6268720 w 6672580"/>
              <a:gd name="connsiteY37" fmla="*/ 2098887 h 4700693"/>
              <a:gd name="connsiteX38" fmla="*/ 6649720 w 6672580"/>
              <a:gd name="connsiteY38" fmla="*/ 1992207 h 4700693"/>
              <a:gd name="connsiteX39" fmla="*/ 6672580 w 6672580"/>
              <a:gd name="connsiteY39" fmla="*/ 1862667 h 4700693"/>
              <a:gd name="connsiteX40" fmla="*/ 6370320 w 6672580"/>
              <a:gd name="connsiteY40" fmla="*/ 92287 h 4700693"/>
              <a:gd name="connsiteX41" fmla="*/ 6172200 w 6672580"/>
              <a:gd name="connsiteY41" fmla="*/ 215900 h 4700693"/>
              <a:gd name="connsiteX42" fmla="*/ 5991014 w 6672580"/>
              <a:gd name="connsiteY42" fmla="*/ 308187 h 4700693"/>
              <a:gd name="connsiteX43" fmla="*/ 5868247 w 6672580"/>
              <a:gd name="connsiteY43" fmla="*/ 178647 h 4700693"/>
              <a:gd name="connsiteX44" fmla="*/ 5720080 w 6672580"/>
              <a:gd name="connsiteY44" fmla="*/ 239607 h 4700693"/>
              <a:gd name="connsiteX45" fmla="*/ 5186680 w 6672580"/>
              <a:gd name="connsiteY45" fmla="*/ 800100 h 4700693"/>
              <a:gd name="connsiteX46" fmla="*/ 4730326 w 6672580"/>
              <a:gd name="connsiteY46" fmla="*/ 574040 h 4700693"/>
              <a:gd name="connsiteX47" fmla="*/ 4417060 w 6672580"/>
              <a:gd name="connsiteY47" fmla="*/ 425027 h 4700693"/>
              <a:gd name="connsiteX48" fmla="*/ 4117340 w 6672580"/>
              <a:gd name="connsiteY48" fmla="*/ 483447 h 4700693"/>
              <a:gd name="connsiteX49" fmla="*/ 3780366 w 6672580"/>
              <a:gd name="connsiteY49" fmla="*/ 101601 h 4700693"/>
              <a:gd name="connsiteX50" fmla="*/ 3202940 w 6672580"/>
              <a:gd name="connsiteY50" fmla="*/ 199813 h 4700693"/>
              <a:gd name="connsiteX51" fmla="*/ 3032760 w 6672580"/>
              <a:gd name="connsiteY51" fmla="*/ 225213 h 4700693"/>
              <a:gd name="connsiteX52" fmla="*/ 2913380 w 6672580"/>
              <a:gd name="connsiteY52" fmla="*/ 47414 h 4700693"/>
              <a:gd name="connsiteX53" fmla="*/ 2597573 w 6672580"/>
              <a:gd name="connsiteY53"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960122 w 6672580"/>
              <a:gd name="connsiteY17" fmla="*/ 2804160 h 4700693"/>
              <a:gd name="connsiteX18" fmla="*/ 1298789 w 6672580"/>
              <a:gd name="connsiteY18" fmla="*/ 4268894 h 4700693"/>
              <a:gd name="connsiteX19" fmla="*/ 1476588 w 6672580"/>
              <a:gd name="connsiteY19" fmla="*/ 4412827 h 4700693"/>
              <a:gd name="connsiteX20" fmla="*/ 1510455 w 6672580"/>
              <a:gd name="connsiteY20" fmla="*/ 4218094 h 4700693"/>
              <a:gd name="connsiteX21" fmla="*/ 1612055 w 6672580"/>
              <a:gd name="connsiteY21" fmla="*/ 4251960 h 4700693"/>
              <a:gd name="connsiteX22" fmla="*/ 1722122 w 6672580"/>
              <a:gd name="connsiteY22" fmla="*/ 4624494 h 4700693"/>
              <a:gd name="connsiteX23" fmla="*/ 2043856 w 6672580"/>
              <a:gd name="connsiteY23" fmla="*/ 4582160 h 4700693"/>
              <a:gd name="connsiteX24" fmla="*/ 2120055 w 6672580"/>
              <a:gd name="connsiteY24" fmla="*/ 4472094 h 4700693"/>
              <a:gd name="connsiteX25" fmla="*/ 2399456 w 6672580"/>
              <a:gd name="connsiteY25" fmla="*/ 4565227 h 4700693"/>
              <a:gd name="connsiteX26" fmla="*/ 3042921 w 6672580"/>
              <a:gd name="connsiteY26" fmla="*/ 4700693 h 4700693"/>
              <a:gd name="connsiteX27" fmla="*/ 3728722 w 6672580"/>
              <a:gd name="connsiteY27" fmla="*/ 4514427 h 4700693"/>
              <a:gd name="connsiteX28" fmla="*/ 4380655 w 6672580"/>
              <a:gd name="connsiteY28" fmla="*/ 4133427 h 4700693"/>
              <a:gd name="connsiteX29" fmla="*/ 4516122 w 6672580"/>
              <a:gd name="connsiteY29" fmla="*/ 3828628 h 4700693"/>
              <a:gd name="connsiteX30" fmla="*/ 5127413 w 6672580"/>
              <a:gd name="connsiteY30" fmla="*/ 3108960 h 4700693"/>
              <a:gd name="connsiteX31" fmla="*/ 5270500 w 6672580"/>
              <a:gd name="connsiteY31" fmla="*/ 2906607 h 4700693"/>
              <a:gd name="connsiteX32" fmla="*/ 5430520 w 6672580"/>
              <a:gd name="connsiteY32" fmla="*/ 2777067 h 4700693"/>
              <a:gd name="connsiteX33" fmla="*/ 5742940 w 6672580"/>
              <a:gd name="connsiteY33" fmla="*/ 2647527 h 4700693"/>
              <a:gd name="connsiteX34" fmla="*/ 5788660 w 6672580"/>
              <a:gd name="connsiteY34" fmla="*/ 2556087 h 4700693"/>
              <a:gd name="connsiteX35" fmla="*/ 5963920 w 6672580"/>
              <a:gd name="connsiteY35" fmla="*/ 2327487 h 4700693"/>
              <a:gd name="connsiteX36" fmla="*/ 6032500 w 6672580"/>
              <a:gd name="connsiteY36" fmla="*/ 2297007 h 4700693"/>
              <a:gd name="connsiteX37" fmla="*/ 6154420 w 6672580"/>
              <a:gd name="connsiteY37" fmla="*/ 2251287 h 4700693"/>
              <a:gd name="connsiteX38" fmla="*/ 6268720 w 6672580"/>
              <a:gd name="connsiteY38" fmla="*/ 2098887 h 4700693"/>
              <a:gd name="connsiteX39" fmla="*/ 6649720 w 6672580"/>
              <a:gd name="connsiteY39" fmla="*/ 1992207 h 4700693"/>
              <a:gd name="connsiteX40" fmla="*/ 6672580 w 6672580"/>
              <a:gd name="connsiteY40" fmla="*/ 1862667 h 4700693"/>
              <a:gd name="connsiteX41" fmla="*/ 6370320 w 6672580"/>
              <a:gd name="connsiteY41" fmla="*/ 92287 h 4700693"/>
              <a:gd name="connsiteX42" fmla="*/ 6172200 w 6672580"/>
              <a:gd name="connsiteY42" fmla="*/ 215900 h 4700693"/>
              <a:gd name="connsiteX43" fmla="*/ 5991014 w 6672580"/>
              <a:gd name="connsiteY43" fmla="*/ 308187 h 4700693"/>
              <a:gd name="connsiteX44" fmla="*/ 5868247 w 6672580"/>
              <a:gd name="connsiteY44" fmla="*/ 178647 h 4700693"/>
              <a:gd name="connsiteX45" fmla="*/ 5720080 w 6672580"/>
              <a:gd name="connsiteY45" fmla="*/ 239607 h 4700693"/>
              <a:gd name="connsiteX46" fmla="*/ 5186680 w 6672580"/>
              <a:gd name="connsiteY46" fmla="*/ 800100 h 4700693"/>
              <a:gd name="connsiteX47" fmla="*/ 4730326 w 6672580"/>
              <a:gd name="connsiteY47" fmla="*/ 574040 h 4700693"/>
              <a:gd name="connsiteX48" fmla="*/ 4417060 w 6672580"/>
              <a:gd name="connsiteY48" fmla="*/ 425027 h 4700693"/>
              <a:gd name="connsiteX49" fmla="*/ 4117340 w 6672580"/>
              <a:gd name="connsiteY49" fmla="*/ 483447 h 4700693"/>
              <a:gd name="connsiteX50" fmla="*/ 3780366 w 6672580"/>
              <a:gd name="connsiteY50" fmla="*/ 101601 h 4700693"/>
              <a:gd name="connsiteX51" fmla="*/ 3202940 w 6672580"/>
              <a:gd name="connsiteY51" fmla="*/ 199813 h 4700693"/>
              <a:gd name="connsiteX52" fmla="*/ 3032760 w 6672580"/>
              <a:gd name="connsiteY52" fmla="*/ 225213 h 4700693"/>
              <a:gd name="connsiteX53" fmla="*/ 2913380 w 6672580"/>
              <a:gd name="connsiteY53" fmla="*/ 47414 h 4700693"/>
              <a:gd name="connsiteX54" fmla="*/ 2597573 w 6672580"/>
              <a:gd name="connsiteY54"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1290322 w 6672580"/>
              <a:gd name="connsiteY17" fmla="*/ 4480560 h 4700693"/>
              <a:gd name="connsiteX18" fmla="*/ 1298789 w 6672580"/>
              <a:gd name="connsiteY18" fmla="*/ 4268894 h 4700693"/>
              <a:gd name="connsiteX19" fmla="*/ 1476588 w 6672580"/>
              <a:gd name="connsiteY19" fmla="*/ 4412827 h 4700693"/>
              <a:gd name="connsiteX20" fmla="*/ 1510455 w 6672580"/>
              <a:gd name="connsiteY20" fmla="*/ 4218094 h 4700693"/>
              <a:gd name="connsiteX21" fmla="*/ 1612055 w 6672580"/>
              <a:gd name="connsiteY21" fmla="*/ 4251960 h 4700693"/>
              <a:gd name="connsiteX22" fmla="*/ 1722122 w 6672580"/>
              <a:gd name="connsiteY22" fmla="*/ 4624494 h 4700693"/>
              <a:gd name="connsiteX23" fmla="*/ 2043856 w 6672580"/>
              <a:gd name="connsiteY23" fmla="*/ 4582160 h 4700693"/>
              <a:gd name="connsiteX24" fmla="*/ 2120055 w 6672580"/>
              <a:gd name="connsiteY24" fmla="*/ 4472094 h 4700693"/>
              <a:gd name="connsiteX25" fmla="*/ 2399456 w 6672580"/>
              <a:gd name="connsiteY25" fmla="*/ 4565227 h 4700693"/>
              <a:gd name="connsiteX26" fmla="*/ 3042921 w 6672580"/>
              <a:gd name="connsiteY26" fmla="*/ 4700693 h 4700693"/>
              <a:gd name="connsiteX27" fmla="*/ 3728722 w 6672580"/>
              <a:gd name="connsiteY27" fmla="*/ 4514427 h 4700693"/>
              <a:gd name="connsiteX28" fmla="*/ 4380655 w 6672580"/>
              <a:gd name="connsiteY28" fmla="*/ 4133427 h 4700693"/>
              <a:gd name="connsiteX29" fmla="*/ 4516122 w 6672580"/>
              <a:gd name="connsiteY29" fmla="*/ 3828628 h 4700693"/>
              <a:gd name="connsiteX30" fmla="*/ 5127413 w 6672580"/>
              <a:gd name="connsiteY30" fmla="*/ 3108960 h 4700693"/>
              <a:gd name="connsiteX31" fmla="*/ 5270500 w 6672580"/>
              <a:gd name="connsiteY31" fmla="*/ 2906607 h 4700693"/>
              <a:gd name="connsiteX32" fmla="*/ 5430520 w 6672580"/>
              <a:gd name="connsiteY32" fmla="*/ 2777067 h 4700693"/>
              <a:gd name="connsiteX33" fmla="*/ 5742940 w 6672580"/>
              <a:gd name="connsiteY33" fmla="*/ 2647527 h 4700693"/>
              <a:gd name="connsiteX34" fmla="*/ 5788660 w 6672580"/>
              <a:gd name="connsiteY34" fmla="*/ 2556087 h 4700693"/>
              <a:gd name="connsiteX35" fmla="*/ 5963920 w 6672580"/>
              <a:gd name="connsiteY35" fmla="*/ 2327487 h 4700693"/>
              <a:gd name="connsiteX36" fmla="*/ 6032500 w 6672580"/>
              <a:gd name="connsiteY36" fmla="*/ 2297007 h 4700693"/>
              <a:gd name="connsiteX37" fmla="*/ 6154420 w 6672580"/>
              <a:gd name="connsiteY37" fmla="*/ 2251287 h 4700693"/>
              <a:gd name="connsiteX38" fmla="*/ 6268720 w 6672580"/>
              <a:gd name="connsiteY38" fmla="*/ 2098887 h 4700693"/>
              <a:gd name="connsiteX39" fmla="*/ 6649720 w 6672580"/>
              <a:gd name="connsiteY39" fmla="*/ 1992207 h 4700693"/>
              <a:gd name="connsiteX40" fmla="*/ 6672580 w 6672580"/>
              <a:gd name="connsiteY40" fmla="*/ 1862667 h 4700693"/>
              <a:gd name="connsiteX41" fmla="*/ 6370320 w 6672580"/>
              <a:gd name="connsiteY41" fmla="*/ 92287 h 4700693"/>
              <a:gd name="connsiteX42" fmla="*/ 6172200 w 6672580"/>
              <a:gd name="connsiteY42" fmla="*/ 215900 h 4700693"/>
              <a:gd name="connsiteX43" fmla="*/ 5991014 w 6672580"/>
              <a:gd name="connsiteY43" fmla="*/ 308187 h 4700693"/>
              <a:gd name="connsiteX44" fmla="*/ 5868247 w 6672580"/>
              <a:gd name="connsiteY44" fmla="*/ 178647 h 4700693"/>
              <a:gd name="connsiteX45" fmla="*/ 5720080 w 6672580"/>
              <a:gd name="connsiteY45" fmla="*/ 239607 h 4700693"/>
              <a:gd name="connsiteX46" fmla="*/ 5186680 w 6672580"/>
              <a:gd name="connsiteY46" fmla="*/ 800100 h 4700693"/>
              <a:gd name="connsiteX47" fmla="*/ 4730326 w 6672580"/>
              <a:gd name="connsiteY47" fmla="*/ 574040 h 4700693"/>
              <a:gd name="connsiteX48" fmla="*/ 4417060 w 6672580"/>
              <a:gd name="connsiteY48" fmla="*/ 425027 h 4700693"/>
              <a:gd name="connsiteX49" fmla="*/ 4117340 w 6672580"/>
              <a:gd name="connsiteY49" fmla="*/ 483447 h 4700693"/>
              <a:gd name="connsiteX50" fmla="*/ 3780366 w 6672580"/>
              <a:gd name="connsiteY50" fmla="*/ 101601 h 4700693"/>
              <a:gd name="connsiteX51" fmla="*/ 3202940 w 6672580"/>
              <a:gd name="connsiteY51" fmla="*/ 199813 h 4700693"/>
              <a:gd name="connsiteX52" fmla="*/ 3032760 w 6672580"/>
              <a:gd name="connsiteY52" fmla="*/ 225213 h 4700693"/>
              <a:gd name="connsiteX53" fmla="*/ 2913380 w 6672580"/>
              <a:gd name="connsiteY53" fmla="*/ 47414 h 4700693"/>
              <a:gd name="connsiteX54" fmla="*/ 2597573 w 6672580"/>
              <a:gd name="connsiteY54"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917789 w 6672580"/>
              <a:gd name="connsiteY17" fmla="*/ 2838027 h 4700693"/>
              <a:gd name="connsiteX18" fmla="*/ 1290322 w 6672580"/>
              <a:gd name="connsiteY18" fmla="*/ 4480560 h 4700693"/>
              <a:gd name="connsiteX19" fmla="*/ 1298789 w 6672580"/>
              <a:gd name="connsiteY19" fmla="*/ 4268894 h 4700693"/>
              <a:gd name="connsiteX20" fmla="*/ 1476588 w 6672580"/>
              <a:gd name="connsiteY20" fmla="*/ 4412827 h 4700693"/>
              <a:gd name="connsiteX21" fmla="*/ 1510455 w 6672580"/>
              <a:gd name="connsiteY21" fmla="*/ 4218094 h 4700693"/>
              <a:gd name="connsiteX22" fmla="*/ 1612055 w 6672580"/>
              <a:gd name="connsiteY22" fmla="*/ 4251960 h 4700693"/>
              <a:gd name="connsiteX23" fmla="*/ 1722122 w 6672580"/>
              <a:gd name="connsiteY23" fmla="*/ 4624494 h 4700693"/>
              <a:gd name="connsiteX24" fmla="*/ 2043856 w 6672580"/>
              <a:gd name="connsiteY24" fmla="*/ 4582160 h 4700693"/>
              <a:gd name="connsiteX25" fmla="*/ 2120055 w 6672580"/>
              <a:gd name="connsiteY25" fmla="*/ 4472094 h 4700693"/>
              <a:gd name="connsiteX26" fmla="*/ 2399456 w 6672580"/>
              <a:gd name="connsiteY26" fmla="*/ 4565227 h 4700693"/>
              <a:gd name="connsiteX27" fmla="*/ 3042921 w 6672580"/>
              <a:gd name="connsiteY27" fmla="*/ 4700693 h 4700693"/>
              <a:gd name="connsiteX28" fmla="*/ 3728722 w 6672580"/>
              <a:gd name="connsiteY28" fmla="*/ 4514427 h 4700693"/>
              <a:gd name="connsiteX29" fmla="*/ 4380655 w 6672580"/>
              <a:gd name="connsiteY29" fmla="*/ 4133427 h 4700693"/>
              <a:gd name="connsiteX30" fmla="*/ 4516122 w 6672580"/>
              <a:gd name="connsiteY30" fmla="*/ 3828628 h 4700693"/>
              <a:gd name="connsiteX31" fmla="*/ 5127413 w 6672580"/>
              <a:gd name="connsiteY31" fmla="*/ 3108960 h 4700693"/>
              <a:gd name="connsiteX32" fmla="*/ 5270500 w 6672580"/>
              <a:gd name="connsiteY32" fmla="*/ 2906607 h 4700693"/>
              <a:gd name="connsiteX33" fmla="*/ 5430520 w 6672580"/>
              <a:gd name="connsiteY33" fmla="*/ 2777067 h 4700693"/>
              <a:gd name="connsiteX34" fmla="*/ 5742940 w 6672580"/>
              <a:gd name="connsiteY34" fmla="*/ 2647527 h 4700693"/>
              <a:gd name="connsiteX35" fmla="*/ 5788660 w 6672580"/>
              <a:gd name="connsiteY35" fmla="*/ 2556087 h 4700693"/>
              <a:gd name="connsiteX36" fmla="*/ 5963920 w 6672580"/>
              <a:gd name="connsiteY36" fmla="*/ 2327487 h 4700693"/>
              <a:gd name="connsiteX37" fmla="*/ 6032500 w 6672580"/>
              <a:gd name="connsiteY37" fmla="*/ 2297007 h 4700693"/>
              <a:gd name="connsiteX38" fmla="*/ 6154420 w 6672580"/>
              <a:gd name="connsiteY38" fmla="*/ 2251287 h 4700693"/>
              <a:gd name="connsiteX39" fmla="*/ 6268720 w 6672580"/>
              <a:gd name="connsiteY39" fmla="*/ 2098887 h 4700693"/>
              <a:gd name="connsiteX40" fmla="*/ 6649720 w 6672580"/>
              <a:gd name="connsiteY40" fmla="*/ 1992207 h 4700693"/>
              <a:gd name="connsiteX41" fmla="*/ 6672580 w 6672580"/>
              <a:gd name="connsiteY41" fmla="*/ 1862667 h 4700693"/>
              <a:gd name="connsiteX42" fmla="*/ 6370320 w 6672580"/>
              <a:gd name="connsiteY42" fmla="*/ 92287 h 4700693"/>
              <a:gd name="connsiteX43" fmla="*/ 6172200 w 6672580"/>
              <a:gd name="connsiteY43" fmla="*/ 215900 h 4700693"/>
              <a:gd name="connsiteX44" fmla="*/ 5991014 w 6672580"/>
              <a:gd name="connsiteY44" fmla="*/ 308187 h 4700693"/>
              <a:gd name="connsiteX45" fmla="*/ 5868247 w 6672580"/>
              <a:gd name="connsiteY45" fmla="*/ 178647 h 4700693"/>
              <a:gd name="connsiteX46" fmla="*/ 5720080 w 6672580"/>
              <a:gd name="connsiteY46" fmla="*/ 239607 h 4700693"/>
              <a:gd name="connsiteX47" fmla="*/ 5186680 w 6672580"/>
              <a:gd name="connsiteY47" fmla="*/ 800100 h 4700693"/>
              <a:gd name="connsiteX48" fmla="*/ 4730326 w 6672580"/>
              <a:gd name="connsiteY48" fmla="*/ 574040 h 4700693"/>
              <a:gd name="connsiteX49" fmla="*/ 4417060 w 6672580"/>
              <a:gd name="connsiteY49" fmla="*/ 425027 h 4700693"/>
              <a:gd name="connsiteX50" fmla="*/ 4117340 w 6672580"/>
              <a:gd name="connsiteY50" fmla="*/ 483447 h 4700693"/>
              <a:gd name="connsiteX51" fmla="*/ 3780366 w 6672580"/>
              <a:gd name="connsiteY51" fmla="*/ 101601 h 4700693"/>
              <a:gd name="connsiteX52" fmla="*/ 3202940 w 6672580"/>
              <a:gd name="connsiteY52" fmla="*/ 199813 h 4700693"/>
              <a:gd name="connsiteX53" fmla="*/ 3032760 w 6672580"/>
              <a:gd name="connsiteY53" fmla="*/ 225213 h 4700693"/>
              <a:gd name="connsiteX54" fmla="*/ 2913380 w 6672580"/>
              <a:gd name="connsiteY54" fmla="*/ 47414 h 4700693"/>
              <a:gd name="connsiteX55" fmla="*/ 2597573 w 6672580"/>
              <a:gd name="connsiteY55"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1146389 w 6672580"/>
              <a:gd name="connsiteY17" fmla="*/ 4251961 h 4700693"/>
              <a:gd name="connsiteX18" fmla="*/ 1290322 w 6672580"/>
              <a:gd name="connsiteY18" fmla="*/ 4480560 h 4700693"/>
              <a:gd name="connsiteX19" fmla="*/ 1298789 w 6672580"/>
              <a:gd name="connsiteY19" fmla="*/ 4268894 h 4700693"/>
              <a:gd name="connsiteX20" fmla="*/ 1476588 w 6672580"/>
              <a:gd name="connsiteY20" fmla="*/ 4412827 h 4700693"/>
              <a:gd name="connsiteX21" fmla="*/ 1510455 w 6672580"/>
              <a:gd name="connsiteY21" fmla="*/ 4218094 h 4700693"/>
              <a:gd name="connsiteX22" fmla="*/ 1612055 w 6672580"/>
              <a:gd name="connsiteY22" fmla="*/ 4251960 h 4700693"/>
              <a:gd name="connsiteX23" fmla="*/ 1722122 w 6672580"/>
              <a:gd name="connsiteY23" fmla="*/ 4624494 h 4700693"/>
              <a:gd name="connsiteX24" fmla="*/ 2043856 w 6672580"/>
              <a:gd name="connsiteY24" fmla="*/ 4582160 h 4700693"/>
              <a:gd name="connsiteX25" fmla="*/ 2120055 w 6672580"/>
              <a:gd name="connsiteY25" fmla="*/ 4472094 h 4700693"/>
              <a:gd name="connsiteX26" fmla="*/ 2399456 w 6672580"/>
              <a:gd name="connsiteY26" fmla="*/ 4565227 h 4700693"/>
              <a:gd name="connsiteX27" fmla="*/ 3042921 w 6672580"/>
              <a:gd name="connsiteY27" fmla="*/ 4700693 h 4700693"/>
              <a:gd name="connsiteX28" fmla="*/ 3728722 w 6672580"/>
              <a:gd name="connsiteY28" fmla="*/ 4514427 h 4700693"/>
              <a:gd name="connsiteX29" fmla="*/ 4380655 w 6672580"/>
              <a:gd name="connsiteY29" fmla="*/ 4133427 h 4700693"/>
              <a:gd name="connsiteX30" fmla="*/ 4516122 w 6672580"/>
              <a:gd name="connsiteY30" fmla="*/ 3828628 h 4700693"/>
              <a:gd name="connsiteX31" fmla="*/ 5127413 w 6672580"/>
              <a:gd name="connsiteY31" fmla="*/ 3108960 h 4700693"/>
              <a:gd name="connsiteX32" fmla="*/ 5270500 w 6672580"/>
              <a:gd name="connsiteY32" fmla="*/ 2906607 h 4700693"/>
              <a:gd name="connsiteX33" fmla="*/ 5430520 w 6672580"/>
              <a:gd name="connsiteY33" fmla="*/ 2777067 h 4700693"/>
              <a:gd name="connsiteX34" fmla="*/ 5742940 w 6672580"/>
              <a:gd name="connsiteY34" fmla="*/ 2647527 h 4700693"/>
              <a:gd name="connsiteX35" fmla="*/ 5788660 w 6672580"/>
              <a:gd name="connsiteY35" fmla="*/ 2556087 h 4700693"/>
              <a:gd name="connsiteX36" fmla="*/ 5963920 w 6672580"/>
              <a:gd name="connsiteY36" fmla="*/ 2327487 h 4700693"/>
              <a:gd name="connsiteX37" fmla="*/ 6032500 w 6672580"/>
              <a:gd name="connsiteY37" fmla="*/ 2297007 h 4700693"/>
              <a:gd name="connsiteX38" fmla="*/ 6154420 w 6672580"/>
              <a:gd name="connsiteY38" fmla="*/ 2251287 h 4700693"/>
              <a:gd name="connsiteX39" fmla="*/ 6268720 w 6672580"/>
              <a:gd name="connsiteY39" fmla="*/ 2098887 h 4700693"/>
              <a:gd name="connsiteX40" fmla="*/ 6649720 w 6672580"/>
              <a:gd name="connsiteY40" fmla="*/ 1992207 h 4700693"/>
              <a:gd name="connsiteX41" fmla="*/ 6672580 w 6672580"/>
              <a:gd name="connsiteY41" fmla="*/ 1862667 h 4700693"/>
              <a:gd name="connsiteX42" fmla="*/ 6370320 w 6672580"/>
              <a:gd name="connsiteY42" fmla="*/ 92287 h 4700693"/>
              <a:gd name="connsiteX43" fmla="*/ 6172200 w 6672580"/>
              <a:gd name="connsiteY43" fmla="*/ 215900 h 4700693"/>
              <a:gd name="connsiteX44" fmla="*/ 5991014 w 6672580"/>
              <a:gd name="connsiteY44" fmla="*/ 308187 h 4700693"/>
              <a:gd name="connsiteX45" fmla="*/ 5868247 w 6672580"/>
              <a:gd name="connsiteY45" fmla="*/ 178647 h 4700693"/>
              <a:gd name="connsiteX46" fmla="*/ 5720080 w 6672580"/>
              <a:gd name="connsiteY46" fmla="*/ 239607 h 4700693"/>
              <a:gd name="connsiteX47" fmla="*/ 5186680 w 6672580"/>
              <a:gd name="connsiteY47" fmla="*/ 800100 h 4700693"/>
              <a:gd name="connsiteX48" fmla="*/ 4730326 w 6672580"/>
              <a:gd name="connsiteY48" fmla="*/ 574040 h 4700693"/>
              <a:gd name="connsiteX49" fmla="*/ 4417060 w 6672580"/>
              <a:gd name="connsiteY49" fmla="*/ 425027 h 4700693"/>
              <a:gd name="connsiteX50" fmla="*/ 4117340 w 6672580"/>
              <a:gd name="connsiteY50" fmla="*/ 483447 h 4700693"/>
              <a:gd name="connsiteX51" fmla="*/ 3780366 w 6672580"/>
              <a:gd name="connsiteY51" fmla="*/ 101601 h 4700693"/>
              <a:gd name="connsiteX52" fmla="*/ 3202940 w 6672580"/>
              <a:gd name="connsiteY52" fmla="*/ 199813 h 4700693"/>
              <a:gd name="connsiteX53" fmla="*/ 3032760 w 6672580"/>
              <a:gd name="connsiteY53" fmla="*/ 225213 h 4700693"/>
              <a:gd name="connsiteX54" fmla="*/ 2913380 w 6672580"/>
              <a:gd name="connsiteY54" fmla="*/ 47414 h 4700693"/>
              <a:gd name="connsiteX55" fmla="*/ 2597573 w 6672580"/>
              <a:gd name="connsiteY55"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807722 w 6672580"/>
              <a:gd name="connsiteY17" fmla="*/ 2363894 h 4700693"/>
              <a:gd name="connsiteX18" fmla="*/ 1146389 w 6672580"/>
              <a:gd name="connsiteY18" fmla="*/ 4251961 h 4700693"/>
              <a:gd name="connsiteX19" fmla="*/ 1290322 w 6672580"/>
              <a:gd name="connsiteY19" fmla="*/ 4480560 h 4700693"/>
              <a:gd name="connsiteX20" fmla="*/ 1298789 w 6672580"/>
              <a:gd name="connsiteY20" fmla="*/ 4268894 h 4700693"/>
              <a:gd name="connsiteX21" fmla="*/ 1476588 w 6672580"/>
              <a:gd name="connsiteY21" fmla="*/ 4412827 h 4700693"/>
              <a:gd name="connsiteX22" fmla="*/ 1510455 w 6672580"/>
              <a:gd name="connsiteY22" fmla="*/ 4218094 h 4700693"/>
              <a:gd name="connsiteX23" fmla="*/ 1612055 w 6672580"/>
              <a:gd name="connsiteY23" fmla="*/ 4251960 h 4700693"/>
              <a:gd name="connsiteX24" fmla="*/ 1722122 w 6672580"/>
              <a:gd name="connsiteY24" fmla="*/ 4624494 h 4700693"/>
              <a:gd name="connsiteX25" fmla="*/ 2043856 w 6672580"/>
              <a:gd name="connsiteY25" fmla="*/ 4582160 h 4700693"/>
              <a:gd name="connsiteX26" fmla="*/ 2120055 w 6672580"/>
              <a:gd name="connsiteY26" fmla="*/ 4472094 h 4700693"/>
              <a:gd name="connsiteX27" fmla="*/ 2399456 w 6672580"/>
              <a:gd name="connsiteY27" fmla="*/ 4565227 h 4700693"/>
              <a:gd name="connsiteX28" fmla="*/ 3042921 w 6672580"/>
              <a:gd name="connsiteY28" fmla="*/ 4700693 h 4700693"/>
              <a:gd name="connsiteX29" fmla="*/ 3728722 w 6672580"/>
              <a:gd name="connsiteY29" fmla="*/ 4514427 h 4700693"/>
              <a:gd name="connsiteX30" fmla="*/ 4380655 w 6672580"/>
              <a:gd name="connsiteY30" fmla="*/ 4133427 h 4700693"/>
              <a:gd name="connsiteX31" fmla="*/ 4516122 w 6672580"/>
              <a:gd name="connsiteY31" fmla="*/ 3828628 h 4700693"/>
              <a:gd name="connsiteX32" fmla="*/ 5127413 w 6672580"/>
              <a:gd name="connsiteY32" fmla="*/ 3108960 h 4700693"/>
              <a:gd name="connsiteX33" fmla="*/ 5270500 w 6672580"/>
              <a:gd name="connsiteY33" fmla="*/ 2906607 h 4700693"/>
              <a:gd name="connsiteX34" fmla="*/ 5430520 w 6672580"/>
              <a:gd name="connsiteY34" fmla="*/ 2777067 h 4700693"/>
              <a:gd name="connsiteX35" fmla="*/ 5742940 w 6672580"/>
              <a:gd name="connsiteY35" fmla="*/ 2647527 h 4700693"/>
              <a:gd name="connsiteX36" fmla="*/ 5788660 w 6672580"/>
              <a:gd name="connsiteY36" fmla="*/ 2556087 h 4700693"/>
              <a:gd name="connsiteX37" fmla="*/ 5963920 w 6672580"/>
              <a:gd name="connsiteY37" fmla="*/ 2327487 h 4700693"/>
              <a:gd name="connsiteX38" fmla="*/ 6032500 w 6672580"/>
              <a:gd name="connsiteY38" fmla="*/ 2297007 h 4700693"/>
              <a:gd name="connsiteX39" fmla="*/ 6154420 w 6672580"/>
              <a:gd name="connsiteY39" fmla="*/ 2251287 h 4700693"/>
              <a:gd name="connsiteX40" fmla="*/ 6268720 w 6672580"/>
              <a:gd name="connsiteY40" fmla="*/ 2098887 h 4700693"/>
              <a:gd name="connsiteX41" fmla="*/ 6649720 w 6672580"/>
              <a:gd name="connsiteY41" fmla="*/ 1992207 h 4700693"/>
              <a:gd name="connsiteX42" fmla="*/ 6672580 w 6672580"/>
              <a:gd name="connsiteY42" fmla="*/ 1862667 h 4700693"/>
              <a:gd name="connsiteX43" fmla="*/ 6370320 w 6672580"/>
              <a:gd name="connsiteY43" fmla="*/ 92287 h 4700693"/>
              <a:gd name="connsiteX44" fmla="*/ 6172200 w 6672580"/>
              <a:gd name="connsiteY44" fmla="*/ 215900 h 4700693"/>
              <a:gd name="connsiteX45" fmla="*/ 5991014 w 6672580"/>
              <a:gd name="connsiteY45" fmla="*/ 308187 h 4700693"/>
              <a:gd name="connsiteX46" fmla="*/ 5868247 w 6672580"/>
              <a:gd name="connsiteY46" fmla="*/ 178647 h 4700693"/>
              <a:gd name="connsiteX47" fmla="*/ 5720080 w 6672580"/>
              <a:gd name="connsiteY47" fmla="*/ 239607 h 4700693"/>
              <a:gd name="connsiteX48" fmla="*/ 5186680 w 6672580"/>
              <a:gd name="connsiteY48" fmla="*/ 800100 h 4700693"/>
              <a:gd name="connsiteX49" fmla="*/ 4730326 w 6672580"/>
              <a:gd name="connsiteY49" fmla="*/ 574040 h 4700693"/>
              <a:gd name="connsiteX50" fmla="*/ 4417060 w 6672580"/>
              <a:gd name="connsiteY50" fmla="*/ 425027 h 4700693"/>
              <a:gd name="connsiteX51" fmla="*/ 4117340 w 6672580"/>
              <a:gd name="connsiteY51" fmla="*/ 483447 h 4700693"/>
              <a:gd name="connsiteX52" fmla="*/ 3780366 w 6672580"/>
              <a:gd name="connsiteY52" fmla="*/ 101601 h 4700693"/>
              <a:gd name="connsiteX53" fmla="*/ 3202940 w 6672580"/>
              <a:gd name="connsiteY53" fmla="*/ 199813 h 4700693"/>
              <a:gd name="connsiteX54" fmla="*/ 3032760 w 6672580"/>
              <a:gd name="connsiteY54" fmla="*/ 225213 h 4700693"/>
              <a:gd name="connsiteX55" fmla="*/ 2913380 w 6672580"/>
              <a:gd name="connsiteY55" fmla="*/ 47414 h 4700693"/>
              <a:gd name="connsiteX56" fmla="*/ 2597573 w 6672580"/>
              <a:gd name="connsiteY56"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1146389 w 6672580"/>
              <a:gd name="connsiteY18" fmla="*/ 4251961 h 4700693"/>
              <a:gd name="connsiteX19" fmla="*/ 1290322 w 6672580"/>
              <a:gd name="connsiteY19" fmla="*/ 4480560 h 4700693"/>
              <a:gd name="connsiteX20" fmla="*/ 1298789 w 6672580"/>
              <a:gd name="connsiteY20" fmla="*/ 4268894 h 4700693"/>
              <a:gd name="connsiteX21" fmla="*/ 1476588 w 6672580"/>
              <a:gd name="connsiteY21" fmla="*/ 4412827 h 4700693"/>
              <a:gd name="connsiteX22" fmla="*/ 1510455 w 6672580"/>
              <a:gd name="connsiteY22" fmla="*/ 4218094 h 4700693"/>
              <a:gd name="connsiteX23" fmla="*/ 1612055 w 6672580"/>
              <a:gd name="connsiteY23" fmla="*/ 4251960 h 4700693"/>
              <a:gd name="connsiteX24" fmla="*/ 1722122 w 6672580"/>
              <a:gd name="connsiteY24" fmla="*/ 4624494 h 4700693"/>
              <a:gd name="connsiteX25" fmla="*/ 2043856 w 6672580"/>
              <a:gd name="connsiteY25" fmla="*/ 4582160 h 4700693"/>
              <a:gd name="connsiteX26" fmla="*/ 2120055 w 6672580"/>
              <a:gd name="connsiteY26" fmla="*/ 4472094 h 4700693"/>
              <a:gd name="connsiteX27" fmla="*/ 2399456 w 6672580"/>
              <a:gd name="connsiteY27" fmla="*/ 4565227 h 4700693"/>
              <a:gd name="connsiteX28" fmla="*/ 3042921 w 6672580"/>
              <a:gd name="connsiteY28" fmla="*/ 4700693 h 4700693"/>
              <a:gd name="connsiteX29" fmla="*/ 3728722 w 6672580"/>
              <a:gd name="connsiteY29" fmla="*/ 4514427 h 4700693"/>
              <a:gd name="connsiteX30" fmla="*/ 4380655 w 6672580"/>
              <a:gd name="connsiteY30" fmla="*/ 4133427 h 4700693"/>
              <a:gd name="connsiteX31" fmla="*/ 4516122 w 6672580"/>
              <a:gd name="connsiteY31" fmla="*/ 3828628 h 4700693"/>
              <a:gd name="connsiteX32" fmla="*/ 5127413 w 6672580"/>
              <a:gd name="connsiteY32" fmla="*/ 3108960 h 4700693"/>
              <a:gd name="connsiteX33" fmla="*/ 5270500 w 6672580"/>
              <a:gd name="connsiteY33" fmla="*/ 2906607 h 4700693"/>
              <a:gd name="connsiteX34" fmla="*/ 5430520 w 6672580"/>
              <a:gd name="connsiteY34" fmla="*/ 2777067 h 4700693"/>
              <a:gd name="connsiteX35" fmla="*/ 5742940 w 6672580"/>
              <a:gd name="connsiteY35" fmla="*/ 2647527 h 4700693"/>
              <a:gd name="connsiteX36" fmla="*/ 5788660 w 6672580"/>
              <a:gd name="connsiteY36" fmla="*/ 2556087 h 4700693"/>
              <a:gd name="connsiteX37" fmla="*/ 5963920 w 6672580"/>
              <a:gd name="connsiteY37" fmla="*/ 2327487 h 4700693"/>
              <a:gd name="connsiteX38" fmla="*/ 6032500 w 6672580"/>
              <a:gd name="connsiteY38" fmla="*/ 2297007 h 4700693"/>
              <a:gd name="connsiteX39" fmla="*/ 6154420 w 6672580"/>
              <a:gd name="connsiteY39" fmla="*/ 2251287 h 4700693"/>
              <a:gd name="connsiteX40" fmla="*/ 6268720 w 6672580"/>
              <a:gd name="connsiteY40" fmla="*/ 2098887 h 4700693"/>
              <a:gd name="connsiteX41" fmla="*/ 6649720 w 6672580"/>
              <a:gd name="connsiteY41" fmla="*/ 1992207 h 4700693"/>
              <a:gd name="connsiteX42" fmla="*/ 6672580 w 6672580"/>
              <a:gd name="connsiteY42" fmla="*/ 1862667 h 4700693"/>
              <a:gd name="connsiteX43" fmla="*/ 6370320 w 6672580"/>
              <a:gd name="connsiteY43" fmla="*/ 92287 h 4700693"/>
              <a:gd name="connsiteX44" fmla="*/ 6172200 w 6672580"/>
              <a:gd name="connsiteY44" fmla="*/ 215900 h 4700693"/>
              <a:gd name="connsiteX45" fmla="*/ 5991014 w 6672580"/>
              <a:gd name="connsiteY45" fmla="*/ 308187 h 4700693"/>
              <a:gd name="connsiteX46" fmla="*/ 5868247 w 6672580"/>
              <a:gd name="connsiteY46" fmla="*/ 178647 h 4700693"/>
              <a:gd name="connsiteX47" fmla="*/ 5720080 w 6672580"/>
              <a:gd name="connsiteY47" fmla="*/ 239607 h 4700693"/>
              <a:gd name="connsiteX48" fmla="*/ 5186680 w 6672580"/>
              <a:gd name="connsiteY48" fmla="*/ 800100 h 4700693"/>
              <a:gd name="connsiteX49" fmla="*/ 4730326 w 6672580"/>
              <a:gd name="connsiteY49" fmla="*/ 574040 h 4700693"/>
              <a:gd name="connsiteX50" fmla="*/ 4417060 w 6672580"/>
              <a:gd name="connsiteY50" fmla="*/ 425027 h 4700693"/>
              <a:gd name="connsiteX51" fmla="*/ 4117340 w 6672580"/>
              <a:gd name="connsiteY51" fmla="*/ 483447 h 4700693"/>
              <a:gd name="connsiteX52" fmla="*/ 3780366 w 6672580"/>
              <a:gd name="connsiteY52" fmla="*/ 101601 h 4700693"/>
              <a:gd name="connsiteX53" fmla="*/ 3202940 w 6672580"/>
              <a:gd name="connsiteY53" fmla="*/ 199813 h 4700693"/>
              <a:gd name="connsiteX54" fmla="*/ 3032760 w 6672580"/>
              <a:gd name="connsiteY54" fmla="*/ 225213 h 4700693"/>
              <a:gd name="connsiteX55" fmla="*/ 2913380 w 6672580"/>
              <a:gd name="connsiteY55" fmla="*/ 47414 h 4700693"/>
              <a:gd name="connsiteX56" fmla="*/ 2597573 w 6672580"/>
              <a:gd name="connsiteY56"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680722 w 6672580"/>
              <a:gd name="connsiteY18" fmla="*/ 2389294 h 4700693"/>
              <a:gd name="connsiteX19" fmla="*/ 1146389 w 6672580"/>
              <a:gd name="connsiteY19" fmla="*/ 4251961 h 4700693"/>
              <a:gd name="connsiteX20" fmla="*/ 1290322 w 6672580"/>
              <a:gd name="connsiteY20" fmla="*/ 4480560 h 4700693"/>
              <a:gd name="connsiteX21" fmla="*/ 1298789 w 6672580"/>
              <a:gd name="connsiteY21" fmla="*/ 4268894 h 4700693"/>
              <a:gd name="connsiteX22" fmla="*/ 1476588 w 6672580"/>
              <a:gd name="connsiteY22" fmla="*/ 4412827 h 4700693"/>
              <a:gd name="connsiteX23" fmla="*/ 1510455 w 6672580"/>
              <a:gd name="connsiteY23" fmla="*/ 4218094 h 4700693"/>
              <a:gd name="connsiteX24" fmla="*/ 1612055 w 6672580"/>
              <a:gd name="connsiteY24" fmla="*/ 4251960 h 4700693"/>
              <a:gd name="connsiteX25" fmla="*/ 1722122 w 6672580"/>
              <a:gd name="connsiteY25" fmla="*/ 4624494 h 4700693"/>
              <a:gd name="connsiteX26" fmla="*/ 2043856 w 6672580"/>
              <a:gd name="connsiteY26" fmla="*/ 4582160 h 4700693"/>
              <a:gd name="connsiteX27" fmla="*/ 2120055 w 6672580"/>
              <a:gd name="connsiteY27" fmla="*/ 4472094 h 4700693"/>
              <a:gd name="connsiteX28" fmla="*/ 2399456 w 6672580"/>
              <a:gd name="connsiteY28" fmla="*/ 4565227 h 4700693"/>
              <a:gd name="connsiteX29" fmla="*/ 3042921 w 6672580"/>
              <a:gd name="connsiteY29" fmla="*/ 4700693 h 4700693"/>
              <a:gd name="connsiteX30" fmla="*/ 3728722 w 6672580"/>
              <a:gd name="connsiteY30" fmla="*/ 4514427 h 4700693"/>
              <a:gd name="connsiteX31" fmla="*/ 4380655 w 6672580"/>
              <a:gd name="connsiteY31" fmla="*/ 4133427 h 4700693"/>
              <a:gd name="connsiteX32" fmla="*/ 4516122 w 6672580"/>
              <a:gd name="connsiteY32" fmla="*/ 3828628 h 4700693"/>
              <a:gd name="connsiteX33" fmla="*/ 5127413 w 6672580"/>
              <a:gd name="connsiteY33" fmla="*/ 3108960 h 4700693"/>
              <a:gd name="connsiteX34" fmla="*/ 5270500 w 6672580"/>
              <a:gd name="connsiteY34" fmla="*/ 2906607 h 4700693"/>
              <a:gd name="connsiteX35" fmla="*/ 5430520 w 6672580"/>
              <a:gd name="connsiteY35" fmla="*/ 2777067 h 4700693"/>
              <a:gd name="connsiteX36" fmla="*/ 5742940 w 6672580"/>
              <a:gd name="connsiteY36" fmla="*/ 2647527 h 4700693"/>
              <a:gd name="connsiteX37" fmla="*/ 5788660 w 6672580"/>
              <a:gd name="connsiteY37" fmla="*/ 2556087 h 4700693"/>
              <a:gd name="connsiteX38" fmla="*/ 5963920 w 6672580"/>
              <a:gd name="connsiteY38" fmla="*/ 2327487 h 4700693"/>
              <a:gd name="connsiteX39" fmla="*/ 6032500 w 6672580"/>
              <a:gd name="connsiteY39" fmla="*/ 2297007 h 4700693"/>
              <a:gd name="connsiteX40" fmla="*/ 6154420 w 6672580"/>
              <a:gd name="connsiteY40" fmla="*/ 2251287 h 4700693"/>
              <a:gd name="connsiteX41" fmla="*/ 6268720 w 6672580"/>
              <a:gd name="connsiteY41" fmla="*/ 2098887 h 4700693"/>
              <a:gd name="connsiteX42" fmla="*/ 6649720 w 6672580"/>
              <a:gd name="connsiteY42" fmla="*/ 1992207 h 4700693"/>
              <a:gd name="connsiteX43" fmla="*/ 6672580 w 6672580"/>
              <a:gd name="connsiteY43" fmla="*/ 1862667 h 4700693"/>
              <a:gd name="connsiteX44" fmla="*/ 6370320 w 6672580"/>
              <a:gd name="connsiteY44" fmla="*/ 92287 h 4700693"/>
              <a:gd name="connsiteX45" fmla="*/ 6172200 w 6672580"/>
              <a:gd name="connsiteY45" fmla="*/ 215900 h 4700693"/>
              <a:gd name="connsiteX46" fmla="*/ 5991014 w 6672580"/>
              <a:gd name="connsiteY46" fmla="*/ 308187 h 4700693"/>
              <a:gd name="connsiteX47" fmla="*/ 5868247 w 6672580"/>
              <a:gd name="connsiteY47" fmla="*/ 178647 h 4700693"/>
              <a:gd name="connsiteX48" fmla="*/ 5720080 w 6672580"/>
              <a:gd name="connsiteY48" fmla="*/ 239607 h 4700693"/>
              <a:gd name="connsiteX49" fmla="*/ 5186680 w 6672580"/>
              <a:gd name="connsiteY49" fmla="*/ 800100 h 4700693"/>
              <a:gd name="connsiteX50" fmla="*/ 4730326 w 6672580"/>
              <a:gd name="connsiteY50" fmla="*/ 574040 h 4700693"/>
              <a:gd name="connsiteX51" fmla="*/ 4417060 w 6672580"/>
              <a:gd name="connsiteY51" fmla="*/ 425027 h 4700693"/>
              <a:gd name="connsiteX52" fmla="*/ 4117340 w 6672580"/>
              <a:gd name="connsiteY52" fmla="*/ 483447 h 4700693"/>
              <a:gd name="connsiteX53" fmla="*/ 3780366 w 6672580"/>
              <a:gd name="connsiteY53" fmla="*/ 101601 h 4700693"/>
              <a:gd name="connsiteX54" fmla="*/ 3202940 w 6672580"/>
              <a:gd name="connsiteY54" fmla="*/ 199813 h 4700693"/>
              <a:gd name="connsiteX55" fmla="*/ 3032760 w 6672580"/>
              <a:gd name="connsiteY55" fmla="*/ 225213 h 4700693"/>
              <a:gd name="connsiteX56" fmla="*/ 2913380 w 6672580"/>
              <a:gd name="connsiteY56" fmla="*/ 47414 h 4700693"/>
              <a:gd name="connsiteX57" fmla="*/ 2597573 w 6672580"/>
              <a:gd name="connsiteY57"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1146389 w 6672580"/>
              <a:gd name="connsiteY19" fmla="*/ 4251961 h 4700693"/>
              <a:gd name="connsiteX20" fmla="*/ 1290322 w 6672580"/>
              <a:gd name="connsiteY20" fmla="*/ 4480560 h 4700693"/>
              <a:gd name="connsiteX21" fmla="*/ 1298789 w 6672580"/>
              <a:gd name="connsiteY21" fmla="*/ 4268894 h 4700693"/>
              <a:gd name="connsiteX22" fmla="*/ 1476588 w 6672580"/>
              <a:gd name="connsiteY22" fmla="*/ 4412827 h 4700693"/>
              <a:gd name="connsiteX23" fmla="*/ 1510455 w 6672580"/>
              <a:gd name="connsiteY23" fmla="*/ 4218094 h 4700693"/>
              <a:gd name="connsiteX24" fmla="*/ 1612055 w 6672580"/>
              <a:gd name="connsiteY24" fmla="*/ 4251960 h 4700693"/>
              <a:gd name="connsiteX25" fmla="*/ 1722122 w 6672580"/>
              <a:gd name="connsiteY25" fmla="*/ 4624494 h 4700693"/>
              <a:gd name="connsiteX26" fmla="*/ 2043856 w 6672580"/>
              <a:gd name="connsiteY26" fmla="*/ 4582160 h 4700693"/>
              <a:gd name="connsiteX27" fmla="*/ 2120055 w 6672580"/>
              <a:gd name="connsiteY27" fmla="*/ 4472094 h 4700693"/>
              <a:gd name="connsiteX28" fmla="*/ 2399456 w 6672580"/>
              <a:gd name="connsiteY28" fmla="*/ 4565227 h 4700693"/>
              <a:gd name="connsiteX29" fmla="*/ 3042921 w 6672580"/>
              <a:gd name="connsiteY29" fmla="*/ 4700693 h 4700693"/>
              <a:gd name="connsiteX30" fmla="*/ 3728722 w 6672580"/>
              <a:gd name="connsiteY30" fmla="*/ 4514427 h 4700693"/>
              <a:gd name="connsiteX31" fmla="*/ 4380655 w 6672580"/>
              <a:gd name="connsiteY31" fmla="*/ 4133427 h 4700693"/>
              <a:gd name="connsiteX32" fmla="*/ 4516122 w 6672580"/>
              <a:gd name="connsiteY32" fmla="*/ 3828628 h 4700693"/>
              <a:gd name="connsiteX33" fmla="*/ 5127413 w 6672580"/>
              <a:gd name="connsiteY33" fmla="*/ 3108960 h 4700693"/>
              <a:gd name="connsiteX34" fmla="*/ 5270500 w 6672580"/>
              <a:gd name="connsiteY34" fmla="*/ 2906607 h 4700693"/>
              <a:gd name="connsiteX35" fmla="*/ 5430520 w 6672580"/>
              <a:gd name="connsiteY35" fmla="*/ 2777067 h 4700693"/>
              <a:gd name="connsiteX36" fmla="*/ 5742940 w 6672580"/>
              <a:gd name="connsiteY36" fmla="*/ 2647527 h 4700693"/>
              <a:gd name="connsiteX37" fmla="*/ 5788660 w 6672580"/>
              <a:gd name="connsiteY37" fmla="*/ 2556087 h 4700693"/>
              <a:gd name="connsiteX38" fmla="*/ 5963920 w 6672580"/>
              <a:gd name="connsiteY38" fmla="*/ 2327487 h 4700693"/>
              <a:gd name="connsiteX39" fmla="*/ 6032500 w 6672580"/>
              <a:gd name="connsiteY39" fmla="*/ 2297007 h 4700693"/>
              <a:gd name="connsiteX40" fmla="*/ 6154420 w 6672580"/>
              <a:gd name="connsiteY40" fmla="*/ 2251287 h 4700693"/>
              <a:gd name="connsiteX41" fmla="*/ 6268720 w 6672580"/>
              <a:gd name="connsiteY41" fmla="*/ 2098887 h 4700693"/>
              <a:gd name="connsiteX42" fmla="*/ 6649720 w 6672580"/>
              <a:gd name="connsiteY42" fmla="*/ 1992207 h 4700693"/>
              <a:gd name="connsiteX43" fmla="*/ 6672580 w 6672580"/>
              <a:gd name="connsiteY43" fmla="*/ 1862667 h 4700693"/>
              <a:gd name="connsiteX44" fmla="*/ 6370320 w 6672580"/>
              <a:gd name="connsiteY44" fmla="*/ 92287 h 4700693"/>
              <a:gd name="connsiteX45" fmla="*/ 6172200 w 6672580"/>
              <a:gd name="connsiteY45" fmla="*/ 215900 h 4700693"/>
              <a:gd name="connsiteX46" fmla="*/ 5991014 w 6672580"/>
              <a:gd name="connsiteY46" fmla="*/ 308187 h 4700693"/>
              <a:gd name="connsiteX47" fmla="*/ 5868247 w 6672580"/>
              <a:gd name="connsiteY47" fmla="*/ 178647 h 4700693"/>
              <a:gd name="connsiteX48" fmla="*/ 5720080 w 6672580"/>
              <a:gd name="connsiteY48" fmla="*/ 239607 h 4700693"/>
              <a:gd name="connsiteX49" fmla="*/ 5186680 w 6672580"/>
              <a:gd name="connsiteY49" fmla="*/ 800100 h 4700693"/>
              <a:gd name="connsiteX50" fmla="*/ 4730326 w 6672580"/>
              <a:gd name="connsiteY50" fmla="*/ 574040 h 4700693"/>
              <a:gd name="connsiteX51" fmla="*/ 4417060 w 6672580"/>
              <a:gd name="connsiteY51" fmla="*/ 425027 h 4700693"/>
              <a:gd name="connsiteX52" fmla="*/ 4117340 w 6672580"/>
              <a:gd name="connsiteY52" fmla="*/ 483447 h 4700693"/>
              <a:gd name="connsiteX53" fmla="*/ 3780366 w 6672580"/>
              <a:gd name="connsiteY53" fmla="*/ 101601 h 4700693"/>
              <a:gd name="connsiteX54" fmla="*/ 3202940 w 6672580"/>
              <a:gd name="connsiteY54" fmla="*/ 199813 h 4700693"/>
              <a:gd name="connsiteX55" fmla="*/ 3032760 w 6672580"/>
              <a:gd name="connsiteY55" fmla="*/ 225213 h 4700693"/>
              <a:gd name="connsiteX56" fmla="*/ 2913380 w 6672580"/>
              <a:gd name="connsiteY56" fmla="*/ 47414 h 4700693"/>
              <a:gd name="connsiteX57" fmla="*/ 2597573 w 6672580"/>
              <a:gd name="connsiteY57"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06122 w 6672580"/>
              <a:gd name="connsiteY19" fmla="*/ 2050627 h 4700693"/>
              <a:gd name="connsiteX20" fmla="*/ 1146389 w 6672580"/>
              <a:gd name="connsiteY20" fmla="*/ 4251961 h 4700693"/>
              <a:gd name="connsiteX21" fmla="*/ 1290322 w 6672580"/>
              <a:gd name="connsiteY21" fmla="*/ 4480560 h 4700693"/>
              <a:gd name="connsiteX22" fmla="*/ 1298789 w 6672580"/>
              <a:gd name="connsiteY22" fmla="*/ 4268894 h 4700693"/>
              <a:gd name="connsiteX23" fmla="*/ 1476588 w 6672580"/>
              <a:gd name="connsiteY23" fmla="*/ 4412827 h 4700693"/>
              <a:gd name="connsiteX24" fmla="*/ 1510455 w 6672580"/>
              <a:gd name="connsiteY24" fmla="*/ 4218094 h 4700693"/>
              <a:gd name="connsiteX25" fmla="*/ 1612055 w 6672580"/>
              <a:gd name="connsiteY25" fmla="*/ 4251960 h 4700693"/>
              <a:gd name="connsiteX26" fmla="*/ 1722122 w 6672580"/>
              <a:gd name="connsiteY26" fmla="*/ 4624494 h 4700693"/>
              <a:gd name="connsiteX27" fmla="*/ 2043856 w 6672580"/>
              <a:gd name="connsiteY27" fmla="*/ 4582160 h 4700693"/>
              <a:gd name="connsiteX28" fmla="*/ 2120055 w 6672580"/>
              <a:gd name="connsiteY28" fmla="*/ 4472094 h 4700693"/>
              <a:gd name="connsiteX29" fmla="*/ 2399456 w 6672580"/>
              <a:gd name="connsiteY29" fmla="*/ 4565227 h 4700693"/>
              <a:gd name="connsiteX30" fmla="*/ 3042921 w 6672580"/>
              <a:gd name="connsiteY30" fmla="*/ 4700693 h 4700693"/>
              <a:gd name="connsiteX31" fmla="*/ 3728722 w 6672580"/>
              <a:gd name="connsiteY31" fmla="*/ 4514427 h 4700693"/>
              <a:gd name="connsiteX32" fmla="*/ 4380655 w 6672580"/>
              <a:gd name="connsiteY32" fmla="*/ 4133427 h 4700693"/>
              <a:gd name="connsiteX33" fmla="*/ 4516122 w 6672580"/>
              <a:gd name="connsiteY33" fmla="*/ 3828628 h 4700693"/>
              <a:gd name="connsiteX34" fmla="*/ 5127413 w 6672580"/>
              <a:gd name="connsiteY34" fmla="*/ 3108960 h 4700693"/>
              <a:gd name="connsiteX35" fmla="*/ 5270500 w 6672580"/>
              <a:gd name="connsiteY35" fmla="*/ 2906607 h 4700693"/>
              <a:gd name="connsiteX36" fmla="*/ 5430520 w 6672580"/>
              <a:gd name="connsiteY36" fmla="*/ 2777067 h 4700693"/>
              <a:gd name="connsiteX37" fmla="*/ 5742940 w 6672580"/>
              <a:gd name="connsiteY37" fmla="*/ 2647527 h 4700693"/>
              <a:gd name="connsiteX38" fmla="*/ 5788660 w 6672580"/>
              <a:gd name="connsiteY38" fmla="*/ 2556087 h 4700693"/>
              <a:gd name="connsiteX39" fmla="*/ 5963920 w 6672580"/>
              <a:gd name="connsiteY39" fmla="*/ 2327487 h 4700693"/>
              <a:gd name="connsiteX40" fmla="*/ 6032500 w 6672580"/>
              <a:gd name="connsiteY40" fmla="*/ 2297007 h 4700693"/>
              <a:gd name="connsiteX41" fmla="*/ 6154420 w 6672580"/>
              <a:gd name="connsiteY41" fmla="*/ 2251287 h 4700693"/>
              <a:gd name="connsiteX42" fmla="*/ 6268720 w 6672580"/>
              <a:gd name="connsiteY42" fmla="*/ 2098887 h 4700693"/>
              <a:gd name="connsiteX43" fmla="*/ 6649720 w 6672580"/>
              <a:gd name="connsiteY43" fmla="*/ 1992207 h 4700693"/>
              <a:gd name="connsiteX44" fmla="*/ 6672580 w 6672580"/>
              <a:gd name="connsiteY44" fmla="*/ 1862667 h 4700693"/>
              <a:gd name="connsiteX45" fmla="*/ 6370320 w 6672580"/>
              <a:gd name="connsiteY45" fmla="*/ 92287 h 4700693"/>
              <a:gd name="connsiteX46" fmla="*/ 6172200 w 6672580"/>
              <a:gd name="connsiteY46" fmla="*/ 215900 h 4700693"/>
              <a:gd name="connsiteX47" fmla="*/ 5991014 w 6672580"/>
              <a:gd name="connsiteY47" fmla="*/ 308187 h 4700693"/>
              <a:gd name="connsiteX48" fmla="*/ 5868247 w 6672580"/>
              <a:gd name="connsiteY48" fmla="*/ 178647 h 4700693"/>
              <a:gd name="connsiteX49" fmla="*/ 5720080 w 6672580"/>
              <a:gd name="connsiteY49" fmla="*/ 239607 h 4700693"/>
              <a:gd name="connsiteX50" fmla="*/ 5186680 w 6672580"/>
              <a:gd name="connsiteY50" fmla="*/ 800100 h 4700693"/>
              <a:gd name="connsiteX51" fmla="*/ 4730326 w 6672580"/>
              <a:gd name="connsiteY51" fmla="*/ 574040 h 4700693"/>
              <a:gd name="connsiteX52" fmla="*/ 4417060 w 6672580"/>
              <a:gd name="connsiteY52" fmla="*/ 425027 h 4700693"/>
              <a:gd name="connsiteX53" fmla="*/ 4117340 w 6672580"/>
              <a:gd name="connsiteY53" fmla="*/ 483447 h 4700693"/>
              <a:gd name="connsiteX54" fmla="*/ 3780366 w 6672580"/>
              <a:gd name="connsiteY54" fmla="*/ 101601 h 4700693"/>
              <a:gd name="connsiteX55" fmla="*/ 3202940 w 6672580"/>
              <a:gd name="connsiteY55" fmla="*/ 199813 h 4700693"/>
              <a:gd name="connsiteX56" fmla="*/ 3032760 w 6672580"/>
              <a:gd name="connsiteY56" fmla="*/ 225213 h 4700693"/>
              <a:gd name="connsiteX57" fmla="*/ 2913380 w 6672580"/>
              <a:gd name="connsiteY57" fmla="*/ 47414 h 4700693"/>
              <a:gd name="connsiteX58" fmla="*/ 2597573 w 6672580"/>
              <a:gd name="connsiteY58"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146389 w 6672580"/>
              <a:gd name="connsiteY20" fmla="*/ 4251961 h 4700693"/>
              <a:gd name="connsiteX21" fmla="*/ 1290322 w 6672580"/>
              <a:gd name="connsiteY21" fmla="*/ 4480560 h 4700693"/>
              <a:gd name="connsiteX22" fmla="*/ 1298789 w 6672580"/>
              <a:gd name="connsiteY22" fmla="*/ 4268894 h 4700693"/>
              <a:gd name="connsiteX23" fmla="*/ 1476588 w 6672580"/>
              <a:gd name="connsiteY23" fmla="*/ 4412827 h 4700693"/>
              <a:gd name="connsiteX24" fmla="*/ 1510455 w 6672580"/>
              <a:gd name="connsiteY24" fmla="*/ 4218094 h 4700693"/>
              <a:gd name="connsiteX25" fmla="*/ 1612055 w 6672580"/>
              <a:gd name="connsiteY25" fmla="*/ 4251960 h 4700693"/>
              <a:gd name="connsiteX26" fmla="*/ 1722122 w 6672580"/>
              <a:gd name="connsiteY26" fmla="*/ 4624494 h 4700693"/>
              <a:gd name="connsiteX27" fmla="*/ 2043856 w 6672580"/>
              <a:gd name="connsiteY27" fmla="*/ 4582160 h 4700693"/>
              <a:gd name="connsiteX28" fmla="*/ 2120055 w 6672580"/>
              <a:gd name="connsiteY28" fmla="*/ 4472094 h 4700693"/>
              <a:gd name="connsiteX29" fmla="*/ 2399456 w 6672580"/>
              <a:gd name="connsiteY29" fmla="*/ 4565227 h 4700693"/>
              <a:gd name="connsiteX30" fmla="*/ 3042921 w 6672580"/>
              <a:gd name="connsiteY30" fmla="*/ 4700693 h 4700693"/>
              <a:gd name="connsiteX31" fmla="*/ 3728722 w 6672580"/>
              <a:gd name="connsiteY31" fmla="*/ 4514427 h 4700693"/>
              <a:gd name="connsiteX32" fmla="*/ 4380655 w 6672580"/>
              <a:gd name="connsiteY32" fmla="*/ 4133427 h 4700693"/>
              <a:gd name="connsiteX33" fmla="*/ 4516122 w 6672580"/>
              <a:gd name="connsiteY33" fmla="*/ 3828628 h 4700693"/>
              <a:gd name="connsiteX34" fmla="*/ 5127413 w 6672580"/>
              <a:gd name="connsiteY34" fmla="*/ 3108960 h 4700693"/>
              <a:gd name="connsiteX35" fmla="*/ 5270500 w 6672580"/>
              <a:gd name="connsiteY35" fmla="*/ 2906607 h 4700693"/>
              <a:gd name="connsiteX36" fmla="*/ 5430520 w 6672580"/>
              <a:gd name="connsiteY36" fmla="*/ 2777067 h 4700693"/>
              <a:gd name="connsiteX37" fmla="*/ 5742940 w 6672580"/>
              <a:gd name="connsiteY37" fmla="*/ 2647527 h 4700693"/>
              <a:gd name="connsiteX38" fmla="*/ 5788660 w 6672580"/>
              <a:gd name="connsiteY38" fmla="*/ 2556087 h 4700693"/>
              <a:gd name="connsiteX39" fmla="*/ 5963920 w 6672580"/>
              <a:gd name="connsiteY39" fmla="*/ 2327487 h 4700693"/>
              <a:gd name="connsiteX40" fmla="*/ 6032500 w 6672580"/>
              <a:gd name="connsiteY40" fmla="*/ 2297007 h 4700693"/>
              <a:gd name="connsiteX41" fmla="*/ 6154420 w 6672580"/>
              <a:gd name="connsiteY41" fmla="*/ 2251287 h 4700693"/>
              <a:gd name="connsiteX42" fmla="*/ 6268720 w 6672580"/>
              <a:gd name="connsiteY42" fmla="*/ 2098887 h 4700693"/>
              <a:gd name="connsiteX43" fmla="*/ 6649720 w 6672580"/>
              <a:gd name="connsiteY43" fmla="*/ 1992207 h 4700693"/>
              <a:gd name="connsiteX44" fmla="*/ 6672580 w 6672580"/>
              <a:gd name="connsiteY44" fmla="*/ 1862667 h 4700693"/>
              <a:gd name="connsiteX45" fmla="*/ 6370320 w 6672580"/>
              <a:gd name="connsiteY45" fmla="*/ 92287 h 4700693"/>
              <a:gd name="connsiteX46" fmla="*/ 6172200 w 6672580"/>
              <a:gd name="connsiteY46" fmla="*/ 215900 h 4700693"/>
              <a:gd name="connsiteX47" fmla="*/ 5991014 w 6672580"/>
              <a:gd name="connsiteY47" fmla="*/ 308187 h 4700693"/>
              <a:gd name="connsiteX48" fmla="*/ 5868247 w 6672580"/>
              <a:gd name="connsiteY48" fmla="*/ 178647 h 4700693"/>
              <a:gd name="connsiteX49" fmla="*/ 5720080 w 6672580"/>
              <a:gd name="connsiteY49" fmla="*/ 239607 h 4700693"/>
              <a:gd name="connsiteX50" fmla="*/ 5186680 w 6672580"/>
              <a:gd name="connsiteY50" fmla="*/ 800100 h 4700693"/>
              <a:gd name="connsiteX51" fmla="*/ 4730326 w 6672580"/>
              <a:gd name="connsiteY51" fmla="*/ 574040 h 4700693"/>
              <a:gd name="connsiteX52" fmla="*/ 4417060 w 6672580"/>
              <a:gd name="connsiteY52" fmla="*/ 425027 h 4700693"/>
              <a:gd name="connsiteX53" fmla="*/ 4117340 w 6672580"/>
              <a:gd name="connsiteY53" fmla="*/ 483447 h 4700693"/>
              <a:gd name="connsiteX54" fmla="*/ 3780366 w 6672580"/>
              <a:gd name="connsiteY54" fmla="*/ 101601 h 4700693"/>
              <a:gd name="connsiteX55" fmla="*/ 3202940 w 6672580"/>
              <a:gd name="connsiteY55" fmla="*/ 199813 h 4700693"/>
              <a:gd name="connsiteX56" fmla="*/ 3032760 w 6672580"/>
              <a:gd name="connsiteY56" fmla="*/ 225213 h 4700693"/>
              <a:gd name="connsiteX57" fmla="*/ 2913380 w 6672580"/>
              <a:gd name="connsiteY57" fmla="*/ 47414 h 4700693"/>
              <a:gd name="connsiteX58" fmla="*/ 2597573 w 6672580"/>
              <a:gd name="connsiteY58"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858522 w 6672580"/>
              <a:gd name="connsiteY20" fmla="*/ 1949027 h 4700693"/>
              <a:gd name="connsiteX21" fmla="*/ 1146389 w 6672580"/>
              <a:gd name="connsiteY21" fmla="*/ 4251961 h 4700693"/>
              <a:gd name="connsiteX22" fmla="*/ 1290322 w 6672580"/>
              <a:gd name="connsiteY22" fmla="*/ 4480560 h 4700693"/>
              <a:gd name="connsiteX23" fmla="*/ 1298789 w 6672580"/>
              <a:gd name="connsiteY23" fmla="*/ 4268894 h 4700693"/>
              <a:gd name="connsiteX24" fmla="*/ 1476588 w 6672580"/>
              <a:gd name="connsiteY24" fmla="*/ 4412827 h 4700693"/>
              <a:gd name="connsiteX25" fmla="*/ 1510455 w 6672580"/>
              <a:gd name="connsiteY25" fmla="*/ 4218094 h 4700693"/>
              <a:gd name="connsiteX26" fmla="*/ 1612055 w 6672580"/>
              <a:gd name="connsiteY26" fmla="*/ 4251960 h 4700693"/>
              <a:gd name="connsiteX27" fmla="*/ 1722122 w 6672580"/>
              <a:gd name="connsiteY27" fmla="*/ 4624494 h 4700693"/>
              <a:gd name="connsiteX28" fmla="*/ 2043856 w 6672580"/>
              <a:gd name="connsiteY28" fmla="*/ 4582160 h 4700693"/>
              <a:gd name="connsiteX29" fmla="*/ 2120055 w 6672580"/>
              <a:gd name="connsiteY29" fmla="*/ 4472094 h 4700693"/>
              <a:gd name="connsiteX30" fmla="*/ 2399456 w 6672580"/>
              <a:gd name="connsiteY30" fmla="*/ 4565227 h 4700693"/>
              <a:gd name="connsiteX31" fmla="*/ 3042921 w 6672580"/>
              <a:gd name="connsiteY31" fmla="*/ 4700693 h 4700693"/>
              <a:gd name="connsiteX32" fmla="*/ 3728722 w 6672580"/>
              <a:gd name="connsiteY32" fmla="*/ 4514427 h 4700693"/>
              <a:gd name="connsiteX33" fmla="*/ 4380655 w 6672580"/>
              <a:gd name="connsiteY33" fmla="*/ 4133427 h 4700693"/>
              <a:gd name="connsiteX34" fmla="*/ 4516122 w 6672580"/>
              <a:gd name="connsiteY34" fmla="*/ 3828628 h 4700693"/>
              <a:gd name="connsiteX35" fmla="*/ 5127413 w 6672580"/>
              <a:gd name="connsiteY35" fmla="*/ 3108960 h 4700693"/>
              <a:gd name="connsiteX36" fmla="*/ 5270500 w 6672580"/>
              <a:gd name="connsiteY36" fmla="*/ 2906607 h 4700693"/>
              <a:gd name="connsiteX37" fmla="*/ 5430520 w 6672580"/>
              <a:gd name="connsiteY37" fmla="*/ 2777067 h 4700693"/>
              <a:gd name="connsiteX38" fmla="*/ 5742940 w 6672580"/>
              <a:gd name="connsiteY38" fmla="*/ 2647527 h 4700693"/>
              <a:gd name="connsiteX39" fmla="*/ 5788660 w 6672580"/>
              <a:gd name="connsiteY39" fmla="*/ 2556087 h 4700693"/>
              <a:gd name="connsiteX40" fmla="*/ 5963920 w 6672580"/>
              <a:gd name="connsiteY40" fmla="*/ 2327487 h 4700693"/>
              <a:gd name="connsiteX41" fmla="*/ 6032500 w 6672580"/>
              <a:gd name="connsiteY41" fmla="*/ 2297007 h 4700693"/>
              <a:gd name="connsiteX42" fmla="*/ 6154420 w 6672580"/>
              <a:gd name="connsiteY42" fmla="*/ 2251287 h 4700693"/>
              <a:gd name="connsiteX43" fmla="*/ 6268720 w 6672580"/>
              <a:gd name="connsiteY43" fmla="*/ 2098887 h 4700693"/>
              <a:gd name="connsiteX44" fmla="*/ 6649720 w 6672580"/>
              <a:gd name="connsiteY44" fmla="*/ 1992207 h 4700693"/>
              <a:gd name="connsiteX45" fmla="*/ 6672580 w 6672580"/>
              <a:gd name="connsiteY45" fmla="*/ 1862667 h 4700693"/>
              <a:gd name="connsiteX46" fmla="*/ 6370320 w 6672580"/>
              <a:gd name="connsiteY46" fmla="*/ 92287 h 4700693"/>
              <a:gd name="connsiteX47" fmla="*/ 6172200 w 6672580"/>
              <a:gd name="connsiteY47" fmla="*/ 215900 h 4700693"/>
              <a:gd name="connsiteX48" fmla="*/ 5991014 w 6672580"/>
              <a:gd name="connsiteY48" fmla="*/ 308187 h 4700693"/>
              <a:gd name="connsiteX49" fmla="*/ 5868247 w 6672580"/>
              <a:gd name="connsiteY49" fmla="*/ 178647 h 4700693"/>
              <a:gd name="connsiteX50" fmla="*/ 5720080 w 6672580"/>
              <a:gd name="connsiteY50" fmla="*/ 239607 h 4700693"/>
              <a:gd name="connsiteX51" fmla="*/ 5186680 w 6672580"/>
              <a:gd name="connsiteY51" fmla="*/ 800100 h 4700693"/>
              <a:gd name="connsiteX52" fmla="*/ 4730326 w 6672580"/>
              <a:gd name="connsiteY52" fmla="*/ 574040 h 4700693"/>
              <a:gd name="connsiteX53" fmla="*/ 4417060 w 6672580"/>
              <a:gd name="connsiteY53" fmla="*/ 425027 h 4700693"/>
              <a:gd name="connsiteX54" fmla="*/ 4117340 w 6672580"/>
              <a:gd name="connsiteY54" fmla="*/ 483447 h 4700693"/>
              <a:gd name="connsiteX55" fmla="*/ 3780366 w 6672580"/>
              <a:gd name="connsiteY55" fmla="*/ 101601 h 4700693"/>
              <a:gd name="connsiteX56" fmla="*/ 3202940 w 6672580"/>
              <a:gd name="connsiteY56" fmla="*/ 199813 h 4700693"/>
              <a:gd name="connsiteX57" fmla="*/ 3032760 w 6672580"/>
              <a:gd name="connsiteY57" fmla="*/ 225213 h 4700693"/>
              <a:gd name="connsiteX58" fmla="*/ 2913380 w 6672580"/>
              <a:gd name="connsiteY58" fmla="*/ 47414 h 4700693"/>
              <a:gd name="connsiteX59" fmla="*/ 2597573 w 6672580"/>
              <a:gd name="connsiteY59"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146389 w 6672580"/>
              <a:gd name="connsiteY21" fmla="*/ 4251961 h 4700693"/>
              <a:gd name="connsiteX22" fmla="*/ 1290322 w 6672580"/>
              <a:gd name="connsiteY22" fmla="*/ 4480560 h 4700693"/>
              <a:gd name="connsiteX23" fmla="*/ 1298789 w 6672580"/>
              <a:gd name="connsiteY23" fmla="*/ 4268894 h 4700693"/>
              <a:gd name="connsiteX24" fmla="*/ 1476588 w 6672580"/>
              <a:gd name="connsiteY24" fmla="*/ 4412827 h 4700693"/>
              <a:gd name="connsiteX25" fmla="*/ 1510455 w 6672580"/>
              <a:gd name="connsiteY25" fmla="*/ 4218094 h 4700693"/>
              <a:gd name="connsiteX26" fmla="*/ 1612055 w 6672580"/>
              <a:gd name="connsiteY26" fmla="*/ 4251960 h 4700693"/>
              <a:gd name="connsiteX27" fmla="*/ 1722122 w 6672580"/>
              <a:gd name="connsiteY27" fmla="*/ 4624494 h 4700693"/>
              <a:gd name="connsiteX28" fmla="*/ 2043856 w 6672580"/>
              <a:gd name="connsiteY28" fmla="*/ 4582160 h 4700693"/>
              <a:gd name="connsiteX29" fmla="*/ 2120055 w 6672580"/>
              <a:gd name="connsiteY29" fmla="*/ 4472094 h 4700693"/>
              <a:gd name="connsiteX30" fmla="*/ 2399456 w 6672580"/>
              <a:gd name="connsiteY30" fmla="*/ 4565227 h 4700693"/>
              <a:gd name="connsiteX31" fmla="*/ 3042921 w 6672580"/>
              <a:gd name="connsiteY31" fmla="*/ 4700693 h 4700693"/>
              <a:gd name="connsiteX32" fmla="*/ 3728722 w 6672580"/>
              <a:gd name="connsiteY32" fmla="*/ 4514427 h 4700693"/>
              <a:gd name="connsiteX33" fmla="*/ 4380655 w 6672580"/>
              <a:gd name="connsiteY33" fmla="*/ 4133427 h 4700693"/>
              <a:gd name="connsiteX34" fmla="*/ 4516122 w 6672580"/>
              <a:gd name="connsiteY34" fmla="*/ 3828628 h 4700693"/>
              <a:gd name="connsiteX35" fmla="*/ 5127413 w 6672580"/>
              <a:gd name="connsiteY35" fmla="*/ 3108960 h 4700693"/>
              <a:gd name="connsiteX36" fmla="*/ 5270500 w 6672580"/>
              <a:gd name="connsiteY36" fmla="*/ 2906607 h 4700693"/>
              <a:gd name="connsiteX37" fmla="*/ 5430520 w 6672580"/>
              <a:gd name="connsiteY37" fmla="*/ 2777067 h 4700693"/>
              <a:gd name="connsiteX38" fmla="*/ 5742940 w 6672580"/>
              <a:gd name="connsiteY38" fmla="*/ 2647527 h 4700693"/>
              <a:gd name="connsiteX39" fmla="*/ 5788660 w 6672580"/>
              <a:gd name="connsiteY39" fmla="*/ 2556087 h 4700693"/>
              <a:gd name="connsiteX40" fmla="*/ 5963920 w 6672580"/>
              <a:gd name="connsiteY40" fmla="*/ 2327487 h 4700693"/>
              <a:gd name="connsiteX41" fmla="*/ 6032500 w 6672580"/>
              <a:gd name="connsiteY41" fmla="*/ 2297007 h 4700693"/>
              <a:gd name="connsiteX42" fmla="*/ 6154420 w 6672580"/>
              <a:gd name="connsiteY42" fmla="*/ 2251287 h 4700693"/>
              <a:gd name="connsiteX43" fmla="*/ 6268720 w 6672580"/>
              <a:gd name="connsiteY43" fmla="*/ 2098887 h 4700693"/>
              <a:gd name="connsiteX44" fmla="*/ 6649720 w 6672580"/>
              <a:gd name="connsiteY44" fmla="*/ 1992207 h 4700693"/>
              <a:gd name="connsiteX45" fmla="*/ 6672580 w 6672580"/>
              <a:gd name="connsiteY45" fmla="*/ 1862667 h 4700693"/>
              <a:gd name="connsiteX46" fmla="*/ 6370320 w 6672580"/>
              <a:gd name="connsiteY46" fmla="*/ 92287 h 4700693"/>
              <a:gd name="connsiteX47" fmla="*/ 6172200 w 6672580"/>
              <a:gd name="connsiteY47" fmla="*/ 215900 h 4700693"/>
              <a:gd name="connsiteX48" fmla="*/ 5991014 w 6672580"/>
              <a:gd name="connsiteY48" fmla="*/ 308187 h 4700693"/>
              <a:gd name="connsiteX49" fmla="*/ 5868247 w 6672580"/>
              <a:gd name="connsiteY49" fmla="*/ 178647 h 4700693"/>
              <a:gd name="connsiteX50" fmla="*/ 5720080 w 6672580"/>
              <a:gd name="connsiteY50" fmla="*/ 239607 h 4700693"/>
              <a:gd name="connsiteX51" fmla="*/ 5186680 w 6672580"/>
              <a:gd name="connsiteY51" fmla="*/ 800100 h 4700693"/>
              <a:gd name="connsiteX52" fmla="*/ 4730326 w 6672580"/>
              <a:gd name="connsiteY52" fmla="*/ 574040 h 4700693"/>
              <a:gd name="connsiteX53" fmla="*/ 4417060 w 6672580"/>
              <a:gd name="connsiteY53" fmla="*/ 425027 h 4700693"/>
              <a:gd name="connsiteX54" fmla="*/ 4117340 w 6672580"/>
              <a:gd name="connsiteY54" fmla="*/ 483447 h 4700693"/>
              <a:gd name="connsiteX55" fmla="*/ 3780366 w 6672580"/>
              <a:gd name="connsiteY55" fmla="*/ 101601 h 4700693"/>
              <a:gd name="connsiteX56" fmla="*/ 3202940 w 6672580"/>
              <a:gd name="connsiteY56" fmla="*/ 199813 h 4700693"/>
              <a:gd name="connsiteX57" fmla="*/ 3032760 w 6672580"/>
              <a:gd name="connsiteY57" fmla="*/ 225213 h 4700693"/>
              <a:gd name="connsiteX58" fmla="*/ 2913380 w 6672580"/>
              <a:gd name="connsiteY58" fmla="*/ 47414 h 4700693"/>
              <a:gd name="connsiteX59" fmla="*/ 2597573 w 6672580"/>
              <a:gd name="connsiteY59"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214122 w 6672580"/>
              <a:gd name="connsiteY21" fmla="*/ 2787227 h 4700693"/>
              <a:gd name="connsiteX22" fmla="*/ 1146389 w 6672580"/>
              <a:gd name="connsiteY22" fmla="*/ 4251961 h 4700693"/>
              <a:gd name="connsiteX23" fmla="*/ 1290322 w 6672580"/>
              <a:gd name="connsiteY23" fmla="*/ 4480560 h 4700693"/>
              <a:gd name="connsiteX24" fmla="*/ 1298789 w 6672580"/>
              <a:gd name="connsiteY24" fmla="*/ 4268894 h 4700693"/>
              <a:gd name="connsiteX25" fmla="*/ 1476588 w 6672580"/>
              <a:gd name="connsiteY25" fmla="*/ 4412827 h 4700693"/>
              <a:gd name="connsiteX26" fmla="*/ 1510455 w 6672580"/>
              <a:gd name="connsiteY26" fmla="*/ 4218094 h 4700693"/>
              <a:gd name="connsiteX27" fmla="*/ 1612055 w 6672580"/>
              <a:gd name="connsiteY27" fmla="*/ 4251960 h 4700693"/>
              <a:gd name="connsiteX28" fmla="*/ 1722122 w 6672580"/>
              <a:gd name="connsiteY28" fmla="*/ 4624494 h 4700693"/>
              <a:gd name="connsiteX29" fmla="*/ 2043856 w 6672580"/>
              <a:gd name="connsiteY29" fmla="*/ 4582160 h 4700693"/>
              <a:gd name="connsiteX30" fmla="*/ 2120055 w 6672580"/>
              <a:gd name="connsiteY30" fmla="*/ 4472094 h 4700693"/>
              <a:gd name="connsiteX31" fmla="*/ 2399456 w 6672580"/>
              <a:gd name="connsiteY31" fmla="*/ 4565227 h 4700693"/>
              <a:gd name="connsiteX32" fmla="*/ 3042921 w 6672580"/>
              <a:gd name="connsiteY32" fmla="*/ 4700693 h 4700693"/>
              <a:gd name="connsiteX33" fmla="*/ 3728722 w 6672580"/>
              <a:gd name="connsiteY33" fmla="*/ 4514427 h 4700693"/>
              <a:gd name="connsiteX34" fmla="*/ 4380655 w 6672580"/>
              <a:gd name="connsiteY34" fmla="*/ 4133427 h 4700693"/>
              <a:gd name="connsiteX35" fmla="*/ 4516122 w 6672580"/>
              <a:gd name="connsiteY35" fmla="*/ 3828628 h 4700693"/>
              <a:gd name="connsiteX36" fmla="*/ 5127413 w 6672580"/>
              <a:gd name="connsiteY36" fmla="*/ 3108960 h 4700693"/>
              <a:gd name="connsiteX37" fmla="*/ 5270500 w 6672580"/>
              <a:gd name="connsiteY37" fmla="*/ 2906607 h 4700693"/>
              <a:gd name="connsiteX38" fmla="*/ 5430520 w 6672580"/>
              <a:gd name="connsiteY38" fmla="*/ 2777067 h 4700693"/>
              <a:gd name="connsiteX39" fmla="*/ 5742940 w 6672580"/>
              <a:gd name="connsiteY39" fmla="*/ 2647527 h 4700693"/>
              <a:gd name="connsiteX40" fmla="*/ 5788660 w 6672580"/>
              <a:gd name="connsiteY40" fmla="*/ 2556087 h 4700693"/>
              <a:gd name="connsiteX41" fmla="*/ 5963920 w 6672580"/>
              <a:gd name="connsiteY41" fmla="*/ 2327487 h 4700693"/>
              <a:gd name="connsiteX42" fmla="*/ 6032500 w 6672580"/>
              <a:gd name="connsiteY42" fmla="*/ 2297007 h 4700693"/>
              <a:gd name="connsiteX43" fmla="*/ 6154420 w 6672580"/>
              <a:gd name="connsiteY43" fmla="*/ 2251287 h 4700693"/>
              <a:gd name="connsiteX44" fmla="*/ 6268720 w 6672580"/>
              <a:gd name="connsiteY44" fmla="*/ 2098887 h 4700693"/>
              <a:gd name="connsiteX45" fmla="*/ 6649720 w 6672580"/>
              <a:gd name="connsiteY45" fmla="*/ 1992207 h 4700693"/>
              <a:gd name="connsiteX46" fmla="*/ 6672580 w 6672580"/>
              <a:gd name="connsiteY46" fmla="*/ 1862667 h 4700693"/>
              <a:gd name="connsiteX47" fmla="*/ 6370320 w 6672580"/>
              <a:gd name="connsiteY47" fmla="*/ 92287 h 4700693"/>
              <a:gd name="connsiteX48" fmla="*/ 6172200 w 6672580"/>
              <a:gd name="connsiteY48" fmla="*/ 215900 h 4700693"/>
              <a:gd name="connsiteX49" fmla="*/ 5991014 w 6672580"/>
              <a:gd name="connsiteY49" fmla="*/ 308187 h 4700693"/>
              <a:gd name="connsiteX50" fmla="*/ 5868247 w 6672580"/>
              <a:gd name="connsiteY50" fmla="*/ 178647 h 4700693"/>
              <a:gd name="connsiteX51" fmla="*/ 5720080 w 6672580"/>
              <a:gd name="connsiteY51" fmla="*/ 239607 h 4700693"/>
              <a:gd name="connsiteX52" fmla="*/ 5186680 w 6672580"/>
              <a:gd name="connsiteY52" fmla="*/ 800100 h 4700693"/>
              <a:gd name="connsiteX53" fmla="*/ 4730326 w 6672580"/>
              <a:gd name="connsiteY53" fmla="*/ 574040 h 4700693"/>
              <a:gd name="connsiteX54" fmla="*/ 4417060 w 6672580"/>
              <a:gd name="connsiteY54" fmla="*/ 425027 h 4700693"/>
              <a:gd name="connsiteX55" fmla="*/ 4117340 w 6672580"/>
              <a:gd name="connsiteY55" fmla="*/ 483447 h 4700693"/>
              <a:gd name="connsiteX56" fmla="*/ 3780366 w 6672580"/>
              <a:gd name="connsiteY56" fmla="*/ 101601 h 4700693"/>
              <a:gd name="connsiteX57" fmla="*/ 3202940 w 6672580"/>
              <a:gd name="connsiteY57" fmla="*/ 199813 h 4700693"/>
              <a:gd name="connsiteX58" fmla="*/ 3032760 w 6672580"/>
              <a:gd name="connsiteY58" fmla="*/ 225213 h 4700693"/>
              <a:gd name="connsiteX59" fmla="*/ 2913380 w 6672580"/>
              <a:gd name="connsiteY59" fmla="*/ 47414 h 4700693"/>
              <a:gd name="connsiteX60" fmla="*/ 2597573 w 6672580"/>
              <a:gd name="connsiteY60"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146389 w 6672580"/>
              <a:gd name="connsiteY22" fmla="*/ 4251961 h 4700693"/>
              <a:gd name="connsiteX23" fmla="*/ 1290322 w 6672580"/>
              <a:gd name="connsiteY23" fmla="*/ 4480560 h 4700693"/>
              <a:gd name="connsiteX24" fmla="*/ 1298789 w 6672580"/>
              <a:gd name="connsiteY24" fmla="*/ 4268894 h 4700693"/>
              <a:gd name="connsiteX25" fmla="*/ 1476588 w 6672580"/>
              <a:gd name="connsiteY25" fmla="*/ 4412827 h 4700693"/>
              <a:gd name="connsiteX26" fmla="*/ 1510455 w 6672580"/>
              <a:gd name="connsiteY26" fmla="*/ 4218094 h 4700693"/>
              <a:gd name="connsiteX27" fmla="*/ 1612055 w 6672580"/>
              <a:gd name="connsiteY27" fmla="*/ 4251960 h 4700693"/>
              <a:gd name="connsiteX28" fmla="*/ 1722122 w 6672580"/>
              <a:gd name="connsiteY28" fmla="*/ 4624494 h 4700693"/>
              <a:gd name="connsiteX29" fmla="*/ 2043856 w 6672580"/>
              <a:gd name="connsiteY29" fmla="*/ 4582160 h 4700693"/>
              <a:gd name="connsiteX30" fmla="*/ 2120055 w 6672580"/>
              <a:gd name="connsiteY30" fmla="*/ 4472094 h 4700693"/>
              <a:gd name="connsiteX31" fmla="*/ 2399456 w 6672580"/>
              <a:gd name="connsiteY31" fmla="*/ 4565227 h 4700693"/>
              <a:gd name="connsiteX32" fmla="*/ 3042921 w 6672580"/>
              <a:gd name="connsiteY32" fmla="*/ 4700693 h 4700693"/>
              <a:gd name="connsiteX33" fmla="*/ 3728722 w 6672580"/>
              <a:gd name="connsiteY33" fmla="*/ 4514427 h 4700693"/>
              <a:gd name="connsiteX34" fmla="*/ 4380655 w 6672580"/>
              <a:gd name="connsiteY34" fmla="*/ 4133427 h 4700693"/>
              <a:gd name="connsiteX35" fmla="*/ 4516122 w 6672580"/>
              <a:gd name="connsiteY35" fmla="*/ 3828628 h 4700693"/>
              <a:gd name="connsiteX36" fmla="*/ 5127413 w 6672580"/>
              <a:gd name="connsiteY36" fmla="*/ 3108960 h 4700693"/>
              <a:gd name="connsiteX37" fmla="*/ 5270500 w 6672580"/>
              <a:gd name="connsiteY37" fmla="*/ 2906607 h 4700693"/>
              <a:gd name="connsiteX38" fmla="*/ 5430520 w 6672580"/>
              <a:gd name="connsiteY38" fmla="*/ 2777067 h 4700693"/>
              <a:gd name="connsiteX39" fmla="*/ 5742940 w 6672580"/>
              <a:gd name="connsiteY39" fmla="*/ 2647527 h 4700693"/>
              <a:gd name="connsiteX40" fmla="*/ 5788660 w 6672580"/>
              <a:gd name="connsiteY40" fmla="*/ 2556087 h 4700693"/>
              <a:gd name="connsiteX41" fmla="*/ 5963920 w 6672580"/>
              <a:gd name="connsiteY41" fmla="*/ 2327487 h 4700693"/>
              <a:gd name="connsiteX42" fmla="*/ 6032500 w 6672580"/>
              <a:gd name="connsiteY42" fmla="*/ 2297007 h 4700693"/>
              <a:gd name="connsiteX43" fmla="*/ 6154420 w 6672580"/>
              <a:gd name="connsiteY43" fmla="*/ 2251287 h 4700693"/>
              <a:gd name="connsiteX44" fmla="*/ 6268720 w 6672580"/>
              <a:gd name="connsiteY44" fmla="*/ 2098887 h 4700693"/>
              <a:gd name="connsiteX45" fmla="*/ 6649720 w 6672580"/>
              <a:gd name="connsiteY45" fmla="*/ 1992207 h 4700693"/>
              <a:gd name="connsiteX46" fmla="*/ 6672580 w 6672580"/>
              <a:gd name="connsiteY46" fmla="*/ 1862667 h 4700693"/>
              <a:gd name="connsiteX47" fmla="*/ 6370320 w 6672580"/>
              <a:gd name="connsiteY47" fmla="*/ 92287 h 4700693"/>
              <a:gd name="connsiteX48" fmla="*/ 6172200 w 6672580"/>
              <a:gd name="connsiteY48" fmla="*/ 215900 h 4700693"/>
              <a:gd name="connsiteX49" fmla="*/ 5991014 w 6672580"/>
              <a:gd name="connsiteY49" fmla="*/ 308187 h 4700693"/>
              <a:gd name="connsiteX50" fmla="*/ 5868247 w 6672580"/>
              <a:gd name="connsiteY50" fmla="*/ 178647 h 4700693"/>
              <a:gd name="connsiteX51" fmla="*/ 5720080 w 6672580"/>
              <a:gd name="connsiteY51" fmla="*/ 239607 h 4700693"/>
              <a:gd name="connsiteX52" fmla="*/ 5186680 w 6672580"/>
              <a:gd name="connsiteY52" fmla="*/ 800100 h 4700693"/>
              <a:gd name="connsiteX53" fmla="*/ 4730326 w 6672580"/>
              <a:gd name="connsiteY53" fmla="*/ 574040 h 4700693"/>
              <a:gd name="connsiteX54" fmla="*/ 4417060 w 6672580"/>
              <a:gd name="connsiteY54" fmla="*/ 425027 h 4700693"/>
              <a:gd name="connsiteX55" fmla="*/ 4117340 w 6672580"/>
              <a:gd name="connsiteY55" fmla="*/ 483447 h 4700693"/>
              <a:gd name="connsiteX56" fmla="*/ 3780366 w 6672580"/>
              <a:gd name="connsiteY56" fmla="*/ 101601 h 4700693"/>
              <a:gd name="connsiteX57" fmla="*/ 3202940 w 6672580"/>
              <a:gd name="connsiteY57" fmla="*/ 199813 h 4700693"/>
              <a:gd name="connsiteX58" fmla="*/ 3032760 w 6672580"/>
              <a:gd name="connsiteY58" fmla="*/ 225213 h 4700693"/>
              <a:gd name="connsiteX59" fmla="*/ 2913380 w 6672580"/>
              <a:gd name="connsiteY59" fmla="*/ 47414 h 4700693"/>
              <a:gd name="connsiteX60" fmla="*/ 2597573 w 6672580"/>
              <a:gd name="connsiteY60"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485055 w 6672580"/>
              <a:gd name="connsiteY22" fmla="*/ 1678094 h 4700693"/>
              <a:gd name="connsiteX23" fmla="*/ 1146389 w 6672580"/>
              <a:gd name="connsiteY23" fmla="*/ 4251961 h 4700693"/>
              <a:gd name="connsiteX24" fmla="*/ 1290322 w 6672580"/>
              <a:gd name="connsiteY24" fmla="*/ 4480560 h 4700693"/>
              <a:gd name="connsiteX25" fmla="*/ 1298789 w 6672580"/>
              <a:gd name="connsiteY25" fmla="*/ 4268894 h 4700693"/>
              <a:gd name="connsiteX26" fmla="*/ 1476588 w 6672580"/>
              <a:gd name="connsiteY26" fmla="*/ 4412827 h 4700693"/>
              <a:gd name="connsiteX27" fmla="*/ 1510455 w 6672580"/>
              <a:gd name="connsiteY27" fmla="*/ 4218094 h 4700693"/>
              <a:gd name="connsiteX28" fmla="*/ 1612055 w 6672580"/>
              <a:gd name="connsiteY28" fmla="*/ 4251960 h 4700693"/>
              <a:gd name="connsiteX29" fmla="*/ 1722122 w 6672580"/>
              <a:gd name="connsiteY29" fmla="*/ 4624494 h 4700693"/>
              <a:gd name="connsiteX30" fmla="*/ 2043856 w 6672580"/>
              <a:gd name="connsiteY30" fmla="*/ 4582160 h 4700693"/>
              <a:gd name="connsiteX31" fmla="*/ 2120055 w 6672580"/>
              <a:gd name="connsiteY31" fmla="*/ 4472094 h 4700693"/>
              <a:gd name="connsiteX32" fmla="*/ 2399456 w 6672580"/>
              <a:gd name="connsiteY32" fmla="*/ 4565227 h 4700693"/>
              <a:gd name="connsiteX33" fmla="*/ 3042921 w 6672580"/>
              <a:gd name="connsiteY33" fmla="*/ 4700693 h 4700693"/>
              <a:gd name="connsiteX34" fmla="*/ 3728722 w 6672580"/>
              <a:gd name="connsiteY34" fmla="*/ 4514427 h 4700693"/>
              <a:gd name="connsiteX35" fmla="*/ 4380655 w 6672580"/>
              <a:gd name="connsiteY35" fmla="*/ 4133427 h 4700693"/>
              <a:gd name="connsiteX36" fmla="*/ 4516122 w 6672580"/>
              <a:gd name="connsiteY36" fmla="*/ 3828628 h 4700693"/>
              <a:gd name="connsiteX37" fmla="*/ 5127413 w 6672580"/>
              <a:gd name="connsiteY37" fmla="*/ 3108960 h 4700693"/>
              <a:gd name="connsiteX38" fmla="*/ 5270500 w 6672580"/>
              <a:gd name="connsiteY38" fmla="*/ 2906607 h 4700693"/>
              <a:gd name="connsiteX39" fmla="*/ 5430520 w 6672580"/>
              <a:gd name="connsiteY39" fmla="*/ 2777067 h 4700693"/>
              <a:gd name="connsiteX40" fmla="*/ 5742940 w 6672580"/>
              <a:gd name="connsiteY40" fmla="*/ 2647527 h 4700693"/>
              <a:gd name="connsiteX41" fmla="*/ 5788660 w 6672580"/>
              <a:gd name="connsiteY41" fmla="*/ 2556087 h 4700693"/>
              <a:gd name="connsiteX42" fmla="*/ 5963920 w 6672580"/>
              <a:gd name="connsiteY42" fmla="*/ 2327487 h 4700693"/>
              <a:gd name="connsiteX43" fmla="*/ 6032500 w 6672580"/>
              <a:gd name="connsiteY43" fmla="*/ 2297007 h 4700693"/>
              <a:gd name="connsiteX44" fmla="*/ 6154420 w 6672580"/>
              <a:gd name="connsiteY44" fmla="*/ 2251287 h 4700693"/>
              <a:gd name="connsiteX45" fmla="*/ 6268720 w 6672580"/>
              <a:gd name="connsiteY45" fmla="*/ 2098887 h 4700693"/>
              <a:gd name="connsiteX46" fmla="*/ 6649720 w 6672580"/>
              <a:gd name="connsiteY46" fmla="*/ 1992207 h 4700693"/>
              <a:gd name="connsiteX47" fmla="*/ 6672580 w 6672580"/>
              <a:gd name="connsiteY47" fmla="*/ 1862667 h 4700693"/>
              <a:gd name="connsiteX48" fmla="*/ 6370320 w 6672580"/>
              <a:gd name="connsiteY48" fmla="*/ 92287 h 4700693"/>
              <a:gd name="connsiteX49" fmla="*/ 6172200 w 6672580"/>
              <a:gd name="connsiteY49" fmla="*/ 215900 h 4700693"/>
              <a:gd name="connsiteX50" fmla="*/ 5991014 w 6672580"/>
              <a:gd name="connsiteY50" fmla="*/ 308187 h 4700693"/>
              <a:gd name="connsiteX51" fmla="*/ 5868247 w 6672580"/>
              <a:gd name="connsiteY51" fmla="*/ 178647 h 4700693"/>
              <a:gd name="connsiteX52" fmla="*/ 5720080 w 6672580"/>
              <a:gd name="connsiteY52" fmla="*/ 239607 h 4700693"/>
              <a:gd name="connsiteX53" fmla="*/ 5186680 w 6672580"/>
              <a:gd name="connsiteY53" fmla="*/ 800100 h 4700693"/>
              <a:gd name="connsiteX54" fmla="*/ 4730326 w 6672580"/>
              <a:gd name="connsiteY54" fmla="*/ 574040 h 4700693"/>
              <a:gd name="connsiteX55" fmla="*/ 4417060 w 6672580"/>
              <a:gd name="connsiteY55" fmla="*/ 425027 h 4700693"/>
              <a:gd name="connsiteX56" fmla="*/ 4117340 w 6672580"/>
              <a:gd name="connsiteY56" fmla="*/ 483447 h 4700693"/>
              <a:gd name="connsiteX57" fmla="*/ 3780366 w 6672580"/>
              <a:gd name="connsiteY57" fmla="*/ 101601 h 4700693"/>
              <a:gd name="connsiteX58" fmla="*/ 3202940 w 6672580"/>
              <a:gd name="connsiteY58" fmla="*/ 199813 h 4700693"/>
              <a:gd name="connsiteX59" fmla="*/ 3032760 w 6672580"/>
              <a:gd name="connsiteY59" fmla="*/ 225213 h 4700693"/>
              <a:gd name="connsiteX60" fmla="*/ 2913380 w 6672580"/>
              <a:gd name="connsiteY60" fmla="*/ 47414 h 4700693"/>
              <a:gd name="connsiteX61" fmla="*/ 2597573 w 6672580"/>
              <a:gd name="connsiteY61"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146389 w 6672580"/>
              <a:gd name="connsiteY23" fmla="*/ 4251961 h 4700693"/>
              <a:gd name="connsiteX24" fmla="*/ 1290322 w 6672580"/>
              <a:gd name="connsiteY24" fmla="*/ 4480560 h 4700693"/>
              <a:gd name="connsiteX25" fmla="*/ 1298789 w 6672580"/>
              <a:gd name="connsiteY25" fmla="*/ 4268894 h 4700693"/>
              <a:gd name="connsiteX26" fmla="*/ 1476588 w 6672580"/>
              <a:gd name="connsiteY26" fmla="*/ 4412827 h 4700693"/>
              <a:gd name="connsiteX27" fmla="*/ 1510455 w 6672580"/>
              <a:gd name="connsiteY27" fmla="*/ 4218094 h 4700693"/>
              <a:gd name="connsiteX28" fmla="*/ 1612055 w 6672580"/>
              <a:gd name="connsiteY28" fmla="*/ 4251960 h 4700693"/>
              <a:gd name="connsiteX29" fmla="*/ 1722122 w 6672580"/>
              <a:gd name="connsiteY29" fmla="*/ 4624494 h 4700693"/>
              <a:gd name="connsiteX30" fmla="*/ 2043856 w 6672580"/>
              <a:gd name="connsiteY30" fmla="*/ 4582160 h 4700693"/>
              <a:gd name="connsiteX31" fmla="*/ 2120055 w 6672580"/>
              <a:gd name="connsiteY31" fmla="*/ 4472094 h 4700693"/>
              <a:gd name="connsiteX32" fmla="*/ 2399456 w 6672580"/>
              <a:gd name="connsiteY32" fmla="*/ 4565227 h 4700693"/>
              <a:gd name="connsiteX33" fmla="*/ 3042921 w 6672580"/>
              <a:gd name="connsiteY33" fmla="*/ 4700693 h 4700693"/>
              <a:gd name="connsiteX34" fmla="*/ 3728722 w 6672580"/>
              <a:gd name="connsiteY34" fmla="*/ 4514427 h 4700693"/>
              <a:gd name="connsiteX35" fmla="*/ 4380655 w 6672580"/>
              <a:gd name="connsiteY35" fmla="*/ 4133427 h 4700693"/>
              <a:gd name="connsiteX36" fmla="*/ 4516122 w 6672580"/>
              <a:gd name="connsiteY36" fmla="*/ 3828628 h 4700693"/>
              <a:gd name="connsiteX37" fmla="*/ 5127413 w 6672580"/>
              <a:gd name="connsiteY37" fmla="*/ 3108960 h 4700693"/>
              <a:gd name="connsiteX38" fmla="*/ 5270500 w 6672580"/>
              <a:gd name="connsiteY38" fmla="*/ 2906607 h 4700693"/>
              <a:gd name="connsiteX39" fmla="*/ 5430520 w 6672580"/>
              <a:gd name="connsiteY39" fmla="*/ 2777067 h 4700693"/>
              <a:gd name="connsiteX40" fmla="*/ 5742940 w 6672580"/>
              <a:gd name="connsiteY40" fmla="*/ 2647527 h 4700693"/>
              <a:gd name="connsiteX41" fmla="*/ 5788660 w 6672580"/>
              <a:gd name="connsiteY41" fmla="*/ 2556087 h 4700693"/>
              <a:gd name="connsiteX42" fmla="*/ 5963920 w 6672580"/>
              <a:gd name="connsiteY42" fmla="*/ 2327487 h 4700693"/>
              <a:gd name="connsiteX43" fmla="*/ 6032500 w 6672580"/>
              <a:gd name="connsiteY43" fmla="*/ 2297007 h 4700693"/>
              <a:gd name="connsiteX44" fmla="*/ 6154420 w 6672580"/>
              <a:gd name="connsiteY44" fmla="*/ 2251287 h 4700693"/>
              <a:gd name="connsiteX45" fmla="*/ 6268720 w 6672580"/>
              <a:gd name="connsiteY45" fmla="*/ 2098887 h 4700693"/>
              <a:gd name="connsiteX46" fmla="*/ 6649720 w 6672580"/>
              <a:gd name="connsiteY46" fmla="*/ 1992207 h 4700693"/>
              <a:gd name="connsiteX47" fmla="*/ 6672580 w 6672580"/>
              <a:gd name="connsiteY47" fmla="*/ 1862667 h 4700693"/>
              <a:gd name="connsiteX48" fmla="*/ 6370320 w 6672580"/>
              <a:gd name="connsiteY48" fmla="*/ 92287 h 4700693"/>
              <a:gd name="connsiteX49" fmla="*/ 6172200 w 6672580"/>
              <a:gd name="connsiteY49" fmla="*/ 215900 h 4700693"/>
              <a:gd name="connsiteX50" fmla="*/ 5991014 w 6672580"/>
              <a:gd name="connsiteY50" fmla="*/ 308187 h 4700693"/>
              <a:gd name="connsiteX51" fmla="*/ 5868247 w 6672580"/>
              <a:gd name="connsiteY51" fmla="*/ 178647 h 4700693"/>
              <a:gd name="connsiteX52" fmla="*/ 5720080 w 6672580"/>
              <a:gd name="connsiteY52" fmla="*/ 239607 h 4700693"/>
              <a:gd name="connsiteX53" fmla="*/ 5186680 w 6672580"/>
              <a:gd name="connsiteY53" fmla="*/ 800100 h 4700693"/>
              <a:gd name="connsiteX54" fmla="*/ 4730326 w 6672580"/>
              <a:gd name="connsiteY54" fmla="*/ 574040 h 4700693"/>
              <a:gd name="connsiteX55" fmla="*/ 4417060 w 6672580"/>
              <a:gd name="connsiteY55" fmla="*/ 425027 h 4700693"/>
              <a:gd name="connsiteX56" fmla="*/ 4117340 w 6672580"/>
              <a:gd name="connsiteY56" fmla="*/ 483447 h 4700693"/>
              <a:gd name="connsiteX57" fmla="*/ 3780366 w 6672580"/>
              <a:gd name="connsiteY57" fmla="*/ 101601 h 4700693"/>
              <a:gd name="connsiteX58" fmla="*/ 3202940 w 6672580"/>
              <a:gd name="connsiteY58" fmla="*/ 199813 h 4700693"/>
              <a:gd name="connsiteX59" fmla="*/ 3032760 w 6672580"/>
              <a:gd name="connsiteY59" fmla="*/ 225213 h 4700693"/>
              <a:gd name="connsiteX60" fmla="*/ 2913380 w 6672580"/>
              <a:gd name="connsiteY60" fmla="*/ 47414 h 4700693"/>
              <a:gd name="connsiteX61" fmla="*/ 2597573 w 6672580"/>
              <a:gd name="connsiteY61"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535855 w 6672580"/>
              <a:gd name="connsiteY23" fmla="*/ 1754294 h 4700693"/>
              <a:gd name="connsiteX24" fmla="*/ 1146389 w 6672580"/>
              <a:gd name="connsiteY24" fmla="*/ 4251961 h 4700693"/>
              <a:gd name="connsiteX25" fmla="*/ 1290322 w 6672580"/>
              <a:gd name="connsiteY25" fmla="*/ 4480560 h 4700693"/>
              <a:gd name="connsiteX26" fmla="*/ 1298789 w 6672580"/>
              <a:gd name="connsiteY26" fmla="*/ 4268894 h 4700693"/>
              <a:gd name="connsiteX27" fmla="*/ 1476588 w 6672580"/>
              <a:gd name="connsiteY27" fmla="*/ 4412827 h 4700693"/>
              <a:gd name="connsiteX28" fmla="*/ 1510455 w 6672580"/>
              <a:gd name="connsiteY28" fmla="*/ 4218094 h 4700693"/>
              <a:gd name="connsiteX29" fmla="*/ 1612055 w 6672580"/>
              <a:gd name="connsiteY29" fmla="*/ 4251960 h 4700693"/>
              <a:gd name="connsiteX30" fmla="*/ 1722122 w 6672580"/>
              <a:gd name="connsiteY30" fmla="*/ 4624494 h 4700693"/>
              <a:gd name="connsiteX31" fmla="*/ 2043856 w 6672580"/>
              <a:gd name="connsiteY31" fmla="*/ 4582160 h 4700693"/>
              <a:gd name="connsiteX32" fmla="*/ 2120055 w 6672580"/>
              <a:gd name="connsiteY32" fmla="*/ 4472094 h 4700693"/>
              <a:gd name="connsiteX33" fmla="*/ 2399456 w 6672580"/>
              <a:gd name="connsiteY33" fmla="*/ 4565227 h 4700693"/>
              <a:gd name="connsiteX34" fmla="*/ 3042921 w 6672580"/>
              <a:gd name="connsiteY34" fmla="*/ 4700693 h 4700693"/>
              <a:gd name="connsiteX35" fmla="*/ 3728722 w 6672580"/>
              <a:gd name="connsiteY35" fmla="*/ 4514427 h 4700693"/>
              <a:gd name="connsiteX36" fmla="*/ 4380655 w 6672580"/>
              <a:gd name="connsiteY36" fmla="*/ 4133427 h 4700693"/>
              <a:gd name="connsiteX37" fmla="*/ 4516122 w 6672580"/>
              <a:gd name="connsiteY37" fmla="*/ 3828628 h 4700693"/>
              <a:gd name="connsiteX38" fmla="*/ 5127413 w 6672580"/>
              <a:gd name="connsiteY38" fmla="*/ 3108960 h 4700693"/>
              <a:gd name="connsiteX39" fmla="*/ 5270500 w 6672580"/>
              <a:gd name="connsiteY39" fmla="*/ 2906607 h 4700693"/>
              <a:gd name="connsiteX40" fmla="*/ 5430520 w 6672580"/>
              <a:gd name="connsiteY40" fmla="*/ 2777067 h 4700693"/>
              <a:gd name="connsiteX41" fmla="*/ 5742940 w 6672580"/>
              <a:gd name="connsiteY41" fmla="*/ 2647527 h 4700693"/>
              <a:gd name="connsiteX42" fmla="*/ 5788660 w 6672580"/>
              <a:gd name="connsiteY42" fmla="*/ 2556087 h 4700693"/>
              <a:gd name="connsiteX43" fmla="*/ 5963920 w 6672580"/>
              <a:gd name="connsiteY43" fmla="*/ 2327487 h 4700693"/>
              <a:gd name="connsiteX44" fmla="*/ 6032500 w 6672580"/>
              <a:gd name="connsiteY44" fmla="*/ 2297007 h 4700693"/>
              <a:gd name="connsiteX45" fmla="*/ 6154420 w 6672580"/>
              <a:gd name="connsiteY45" fmla="*/ 2251287 h 4700693"/>
              <a:gd name="connsiteX46" fmla="*/ 6268720 w 6672580"/>
              <a:gd name="connsiteY46" fmla="*/ 2098887 h 4700693"/>
              <a:gd name="connsiteX47" fmla="*/ 6649720 w 6672580"/>
              <a:gd name="connsiteY47" fmla="*/ 1992207 h 4700693"/>
              <a:gd name="connsiteX48" fmla="*/ 6672580 w 6672580"/>
              <a:gd name="connsiteY48" fmla="*/ 1862667 h 4700693"/>
              <a:gd name="connsiteX49" fmla="*/ 6370320 w 6672580"/>
              <a:gd name="connsiteY49" fmla="*/ 92287 h 4700693"/>
              <a:gd name="connsiteX50" fmla="*/ 6172200 w 6672580"/>
              <a:gd name="connsiteY50" fmla="*/ 215900 h 4700693"/>
              <a:gd name="connsiteX51" fmla="*/ 5991014 w 6672580"/>
              <a:gd name="connsiteY51" fmla="*/ 308187 h 4700693"/>
              <a:gd name="connsiteX52" fmla="*/ 5868247 w 6672580"/>
              <a:gd name="connsiteY52" fmla="*/ 178647 h 4700693"/>
              <a:gd name="connsiteX53" fmla="*/ 5720080 w 6672580"/>
              <a:gd name="connsiteY53" fmla="*/ 239607 h 4700693"/>
              <a:gd name="connsiteX54" fmla="*/ 5186680 w 6672580"/>
              <a:gd name="connsiteY54" fmla="*/ 800100 h 4700693"/>
              <a:gd name="connsiteX55" fmla="*/ 4730326 w 6672580"/>
              <a:gd name="connsiteY55" fmla="*/ 574040 h 4700693"/>
              <a:gd name="connsiteX56" fmla="*/ 4417060 w 6672580"/>
              <a:gd name="connsiteY56" fmla="*/ 425027 h 4700693"/>
              <a:gd name="connsiteX57" fmla="*/ 4117340 w 6672580"/>
              <a:gd name="connsiteY57" fmla="*/ 483447 h 4700693"/>
              <a:gd name="connsiteX58" fmla="*/ 3780366 w 6672580"/>
              <a:gd name="connsiteY58" fmla="*/ 101601 h 4700693"/>
              <a:gd name="connsiteX59" fmla="*/ 3202940 w 6672580"/>
              <a:gd name="connsiteY59" fmla="*/ 199813 h 4700693"/>
              <a:gd name="connsiteX60" fmla="*/ 3032760 w 6672580"/>
              <a:gd name="connsiteY60" fmla="*/ 225213 h 4700693"/>
              <a:gd name="connsiteX61" fmla="*/ 2913380 w 6672580"/>
              <a:gd name="connsiteY61" fmla="*/ 47414 h 4700693"/>
              <a:gd name="connsiteX62" fmla="*/ 2597573 w 6672580"/>
              <a:gd name="connsiteY62"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1146389 w 6672580"/>
              <a:gd name="connsiteY24" fmla="*/ 4251961 h 4700693"/>
              <a:gd name="connsiteX25" fmla="*/ 1290322 w 6672580"/>
              <a:gd name="connsiteY25" fmla="*/ 4480560 h 4700693"/>
              <a:gd name="connsiteX26" fmla="*/ 1298789 w 6672580"/>
              <a:gd name="connsiteY26" fmla="*/ 4268894 h 4700693"/>
              <a:gd name="connsiteX27" fmla="*/ 1476588 w 6672580"/>
              <a:gd name="connsiteY27" fmla="*/ 4412827 h 4700693"/>
              <a:gd name="connsiteX28" fmla="*/ 1510455 w 6672580"/>
              <a:gd name="connsiteY28" fmla="*/ 4218094 h 4700693"/>
              <a:gd name="connsiteX29" fmla="*/ 1612055 w 6672580"/>
              <a:gd name="connsiteY29" fmla="*/ 4251960 h 4700693"/>
              <a:gd name="connsiteX30" fmla="*/ 1722122 w 6672580"/>
              <a:gd name="connsiteY30" fmla="*/ 4624494 h 4700693"/>
              <a:gd name="connsiteX31" fmla="*/ 2043856 w 6672580"/>
              <a:gd name="connsiteY31" fmla="*/ 4582160 h 4700693"/>
              <a:gd name="connsiteX32" fmla="*/ 2120055 w 6672580"/>
              <a:gd name="connsiteY32" fmla="*/ 4472094 h 4700693"/>
              <a:gd name="connsiteX33" fmla="*/ 2399456 w 6672580"/>
              <a:gd name="connsiteY33" fmla="*/ 4565227 h 4700693"/>
              <a:gd name="connsiteX34" fmla="*/ 3042921 w 6672580"/>
              <a:gd name="connsiteY34" fmla="*/ 4700693 h 4700693"/>
              <a:gd name="connsiteX35" fmla="*/ 3728722 w 6672580"/>
              <a:gd name="connsiteY35" fmla="*/ 4514427 h 4700693"/>
              <a:gd name="connsiteX36" fmla="*/ 4380655 w 6672580"/>
              <a:gd name="connsiteY36" fmla="*/ 4133427 h 4700693"/>
              <a:gd name="connsiteX37" fmla="*/ 4516122 w 6672580"/>
              <a:gd name="connsiteY37" fmla="*/ 3828628 h 4700693"/>
              <a:gd name="connsiteX38" fmla="*/ 5127413 w 6672580"/>
              <a:gd name="connsiteY38" fmla="*/ 3108960 h 4700693"/>
              <a:gd name="connsiteX39" fmla="*/ 5270500 w 6672580"/>
              <a:gd name="connsiteY39" fmla="*/ 2906607 h 4700693"/>
              <a:gd name="connsiteX40" fmla="*/ 5430520 w 6672580"/>
              <a:gd name="connsiteY40" fmla="*/ 2777067 h 4700693"/>
              <a:gd name="connsiteX41" fmla="*/ 5742940 w 6672580"/>
              <a:gd name="connsiteY41" fmla="*/ 2647527 h 4700693"/>
              <a:gd name="connsiteX42" fmla="*/ 5788660 w 6672580"/>
              <a:gd name="connsiteY42" fmla="*/ 2556087 h 4700693"/>
              <a:gd name="connsiteX43" fmla="*/ 5963920 w 6672580"/>
              <a:gd name="connsiteY43" fmla="*/ 2327487 h 4700693"/>
              <a:gd name="connsiteX44" fmla="*/ 6032500 w 6672580"/>
              <a:gd name="connsiteY44" fmla="*/ 2297007 h 4700693"/>
              <a:gd name="connsiteX45" fmla="*/ 6154420 w 6672580"/>
              <a:gd name="connsiteY45" fmla="*/ 2251287 h 4700693"/>
              <a:gd name="connsiteX46" fmla="*/ 6268720 w 6672580"/>
              <a:gd name="connsiteY46" fmla="*/ 2098887 h 4700693"/>
              <a:gd name="connsiteX47" fmla="*/ 6649720 w 6672580"/>
              <a:gd name="connsiteY47" fmla="*/ 1992207 h 4700693"/>
              <a:gd name="connsiteX48" fmla="*/ 6672580 w 6672580"/>
              <a:gd name="connsiteY48" fmla="*/ 1862667 h 4700693"/>
              <a:gd name="connsiteX49" fmla="*/ 6370320 w 6672580"/>
              <a:gd name="connsiteY49" fmla="*/ 92287 h 4700693"/>
              <a:gd name="connsiteX50" fmla="*/ 6172200 w 6672580"/>
              <a:gd name="connsiteY50" fmla="*/ 215900 h 4700693"/>
              <a:gd name="connsiteX51" fmla="*/ 5991014 w 6672580"/>
              <a:gd name="connsiteY51" fmla="*/ 308187 h 4700693"/>
              <a:gd name="connsiteX52" fmla="*/ 5868247 w 6672580"/>
              <a:gd name="connsiteY52" fmla="*/ 178647 h 4700693"/>
              <a:gd name="connsiteX53" fmla="*/ 5720080 w 6672580"/>
              <a:gd name="connsiteY53" fmla="*/ 239607 h 4700693"/>
              <a:gd name="connsiteX54" fmla="*/ 5186680 w 6672580"/>
              <a:gd name="connsiteY54" fmla="*/ 800100 h 4700693"/>
              <a:gd name="connsiteX55" fmla="*/ 4730326 w 6672580"/>
              <a:gd name="connsiteY55" fmla="*/ 574040 h 4700693"/>
              <a:gd name="connsiteX56" fmla="*/ 4417060 w 6672580"/>
              <a:gd name="connsiteY56" fmla="*/ 425027 h 4700693"/>
              <a:gd name="connsiteX57" fmla="*/ 4117340 w 6672580"/>
              <a:gd name="connsiteY57" fmla="*/ 483447 h 4700693"/>
              <a:gd name="connsiteX58" fmla="*/ 3780366 w 6672580"/>
              <a:gd name="connsiteY58" fmla="*/ 101601 h 4700693"/>
              <a:gd name="connsiteX59" fmla="*/ 3202940 w 6672580"/>
              <a:gd name="connsiteY59" fmla="*/ 199813 h 4700693"/>
              <a:gd name="connsiteX60" fmla="*/ 3032760 w 6672580"/>
              <a:gd name="connsiteY60" fmla="*/ 225213 h 4700693"/>
              <a:gd name="connsiteX61" fmla="*/ 2913380 w 6672580"/>
              <a:gd name="connsiteY61" fmla="*/ 47414 h 4700693"/>
              <a:gd name="connsiteX62" fmla="*/ 2597573 w 6672580"/>
              <a:gd name="connsiteY62"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1290322 w 6672580"/>
              <a:gd name="connsiteY24" fmla="*/ 2355427 h 4700693"/>
              <a:gd name="connsiteX25" fmla="*/ 1146389 w 6672580"/>
              <a:gd name="connsiteY25" fmla="*/ 4251961 h 4700693"/>
              <a:gd name="connsiteX26" fmla="*/ 1290322 w 6672580"/>
              <a:gd name="connsiteY26" fmla="*/ 4480560 h 4700693"/>
              <a:gd name="connsiteX27" fmla="*/ 1298789 w 6672580"/>
              <a:gd name="connsiteY27" fmla="*/ 4268894 h 4700693"/>
              <a:gd name="connsiteX28" fmla="*/ 1476588 w 6672580"/>
              <a:gd name="connsiteY28" fmla="*/ 4412827 h 4700693"/>
              <a:gd name="connsiteX29" fmla="*/ 1510455 w 6672580"/>
              <a:gd name="connsiteY29" fmla="*/ 4218094 h 4700693"/>
              <a:gd name="connsiteX30" fmla="*/ 1612055 w 6672580"/>
              <a:gd name="connsiteY30" fmla="*/ 4251960 h 4700693"/>
              <a:gd name="connsiteX31" fmla="*/ 1722122 w 6672580"/>
              <a:gd name="connsiteY31" fmla="*/ 4624494 h 4700693"/>
              <a:gd name="connsiteX32" fmla="*/ 2043856 w 6672580"/>
              <a:gd name="connsiteY32" fmla="*/ 4582160 h 4700693"/>
              <a:gd name="connsiteX33" fmla="*/ 2120055 w 6672580"/>
              <a:gd name="connsiteY33" fmla="*/ 4472094 h 4700693"/>
              <a:gd name="connsiteX34" fmla="*/ 2399456 w 6672580"/>
              <a:gd name="connsiteY34" fmla="*/ 4565227 h 4700693"/>
              <a:gd name="connsiteX35" fmla="*/ 3042921 w 6672580"/>
              <a:gd name="connsiteY35" fmla="*/ 4700693 h 4700693"/>
              <a:gd name="connsiteX36" fmla="*/ 3728722 w 6672580"/>
              <a:gd name="connsiteY36" fmla="*/ 4514427 h 4700693"/>
              <a:gd name="connsiteX37" fmla="*/ 4380655 w 6672580"/>
              <a:gd name="connsiteY37" fmla="*/ 4133427 h 4700693"/>
              <a:gd name="connsiteX38" fmla="*/ 4516122 w 6672580"/>
              <a:gd name="connsiteY38" fmla="*/ 3828628 h 4700693"/>
              <a:gd name="connsiteX39" fmla="*/ 5127413 w 6672580"/>
              <a:gd name="connsiteY39" fmla="*/ 3108960 h 4700693"/>
              <a:gd name="connsiteX40" fmla="*/ 5270500 w 6672580"/>
              <a:gd name="connsiteY40" fmla="*/ 2906607 h 4700693"/>
              <a:gd name="connsiteX41" fmla="*/ 5430520 w 6672580"/>
              <a:gd name="connsiteY41" fmla="*/ 2777067 h 4700693"/>
              <a:gd name="connsiteX42" fmla="*/ 5742940 w 6672580"/>
              <a:gd name="connsiteY42" fmla="*/ 2647527 h 4700693"/>
              <a:gd name="connsiteX43" fmla="*/ 5788660 w 6672580"/>
              <a:gd name="connsiteY43" fmla="*/ 2556087 h 4700693"/>
              <a:gd name="connsiteX44" fmla="*/ 5963920 w 6672580"/>
              <a:gd name="connsiteY44" fmla="*/ 2327487 h 4700693"/>
              <a:gd name="connsiteX45" fmla="*/ 6032500 w 6672580"/>
              <a:gd name="connsiteY45" fmla="*/ 2297007 h 4700693"/>
              <a:gd name="connsiteX46" fmla="*/ 6154420 w 6672580"/>
              <a:gd name="connsiteY46" fmla="*/ 2251287 h 4700693"/>
              <a:gd name="connsiteX47" fmla="*/ 6268720 w 6672580"/>
              <a:gd name="connsiteY47" fmla="*/ 2098887 h 4700693"/>
              <a:gd name="connsiteX48" fmla="*/ 6649720 w 6672580"/>
              <a:gd name="connsiteY48" fmla="*/ 1992207 h 4700693"/>
              <a:gd name="connsiteX49" fmla="*/ 6672580 w 6672580"/>
              <a:gd name="connsiteY49" fmla="*/ 1862667 h 4700693"/>
              <a:gd name="connsiteX50" fmla="*/ 6370320 w 6672580"/>
              <a:gd name="connsiteY50" fmla="*/ 92287 h 4700693"/>
              <a:gd name="connsiteX51" fmla="*/ 6172200 w 6672580"/>
              <a:gd name="connsiteY51" fmla="*/ 215900 h 4700693"/>
              <a:gd name="connsiteX52" fmla="*/ 5991014 w 6672580"/>
              <a:gd name="connsiteY52" fmla="*/ 308187 h 4700693"/>
              <a:gd name="connsiteX53" fmla="*/ 5868247 w 6672580"/>
              <a:gd name="connsiteY53" fmla="*/ 178647 h 4700693"/>
              <a:gd name="connsiteX54" fmla="*/ 5720080 w 6672580"/>
              <a:gd name="connsiteY54" fmla="*/ 239607 h 4700693"/>
              <a:gd name="connsiteX55" fmla="*/ 5186680 w 6672580"/>
              <a:gd name="connsiteY55" fmla="*/ 800100 h 4700693"/>
              <a:gd name="connsiteX56" fmla="*/ 4730326 w 6672580"/>
              <a:gd name="connsiteY56" fmla="*/ 574040 h 4700693"/>
              <a:gd name="connsiteX57" fmla="*/ 4417060 w 6672580"/>
              <a:gd name="connsiteY57" fmla="*/ 425027 h 4700693"/>
              <a:gd name="connsiteX58" fmla="*/ 4117340 w 6672580"/>
              <a:gd name="connsiteY58" fmla="*/ 483447 h 4700693"/>
              <a:gd name="connsiteX59" fmla="*/ 3780366 w 6672580"/>
              <a:gd name="connsiteY59" fmla="*/ 101601 h 4700693"/>
              <a:gd name="connsiteX60" fmla="*/ 3202940 w 6672580"/>
              <a:gd name="connsiteY60" fmla="*/ 199813 h 4700693"/>
              <a:gd name="connsiteX61" fmla="*/ 3032760 w 6672580"/>
              <a:gd name="connsiteY61" fmla="*/ 225213 h 4700693"/>
              <a:gd name="connsiteX62" fmla="*/ 2913380 w 6672580"/>
              <a:gd name="connsiteY62" fmla="*/ 47414 h 4700693"/>
              <a:gd name="connsiteX63" fmla="*/ 2597573 w 6672580"/>
              <a:gd name="connsiteY63"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1146389 w 6672580"/>
              <a:gd name="connsiteY25" fmla="*/ 4251961 h 4700693"/>
              <a:gd name="connsiteX26" fmla="*/ 1290322 w 6672580"/>
              <a:gd name="connsiteY26" fmla="*/ 4480560 h 4700693"/>
              <a:gd name="connsiteX27" fmla="*/ 1298789 w 6672580"/>
              <a:gd name="connsiteY27" fmla="*/ 4268894 h 4700693"/>
              <a:gd name="connsiteX28" fmla="*/ 1476588 w 6672580"/>
              <a:gd name="connsiteY28" fmla="*/ 4412827 h 4700693"/>
              <a:gd name="connsiteX29" fmla="*/ 1510455 w 6672580"/>
              <a:gd name="connsiteY29" fmla="*/ 4218094 h 4700693"/>
              <a:gd name="connsiteX30" fmla="*/ 1612055 w 6672580"/>
              <a:gd name="connsiteY30" fmla="*/ 4251960 h 4700693"/>
              <a:gd name="connsiteX31" fmla="*/ 1722122 w 6672580"/>
              <a:gd name="connsiteY31" fmla="*/ 4624494 h 4700693"/>
              <a:gd name="connsiteX32" fmla="*/ 2043856 w 6672580"/>
              <a:gd name="connsiteY32" fmla="*/ 4582160 h 4700693"/>
              <a:gd name="connsiteX33" fmla="*/ 2120055 w 6672580"/>
              <a:gd name="connsiteY33" fmla="*/ 4472094 h 4700693"/>
              <a:gd name="connsiteX34" fmla="*/ 2399456 w 6672580"/>
              <a:gd name="connsiteY34" fmla="*/ 4565227 h 4700693"/>
              <a:gd name="connsiteX35" fmla="*/ 3042921 w 6672580"/>
              <a:gd name="connsiteY35" fmla="*/ 4700693 h 4700693"/>
              <a:gd name="connsiteX36" fmla="*/ 3728722 w 6672580"/>
              <a:gd name="connsiteY36" fmla="*/ 4514427 h 4700693"/>
              <a:gd name="connsiteX37" fmla="*/ 4380655 w 6672580"/>
              <a:gd name="connsiteY37" fmla="*/ 4133427 h 4700693"/>
              <a:gd name="connsiteX38" fmla="*/ 4516122 w 6672580"/>
              <a:gd name="connsiteY38" fmla="*/ 3828628 h 4700693"/>
              <a:gd name="connsiteX39" fmla="*/ 5127413 w 6672580"/>
              <a:gd name="connsiteY39" fmla="*/ 3108960 h 4700693"/>
              <a:gd name="connsiteX40" fmla="*/ 5270500 w 6672580"/>
              <a:gd name="connsiteY40" fmla="*/ 2906607 h 4700693"/>
              <a:gd name="connsiteX41" fmla="*/ 5430520 w 6672580"/>
              <a:gd name="connsiteY41" fmla="*/ 2777067 h 4700693"/>
              <a:gd name="connsiteX42" fmla="*/ 5742940 w 6672580"/>
              <a:gd name="connsiteY42" fmla="*/ 2647527 h 4700693"/>
              <a:gd name="connsiteX43" fmla="*/ 5788660 w 6672580"/>
              <a:gd name="connsiteY43" fmla="*/ 2556087 h 4700693"/>
              <a:gd name="connsiteX44" fmla="*/ 5963920 w 6672580"/>
              <a:gd name="connsiteY44" fmla="*/ 2327487 h 4700693"/>
              <a:gd name="connsiteX45" fmla="*/ 6032500 w 6672580"/>
              <a:gd name="connsiteY45" fmla="*/ 2297007 h 4700693"/>
              <a:gd name="connsiteX46" fmla="*/ 6154420 w 6672580"/>
              <a:gd name="connsiteY46" fmla="*/ 2251287 h 4700693"/>
              <a:gd name="connsiteX47" fmla="*/ 6268720 w 6672580"/>
              <a:gd name="connsiteY47" fmla="*/ 2098887 h 4700693"/>
              <a:gd name="connsiteX48" fmla="*/ 6649720 w 6672580"/>
              <a:gd name="connsiteY48" fmla="*/ 1992207 h 4700693"/>
              <a:gd name="connsiteX49" fmla="*/ 6672580 w 6672580"/>
              <a:gd name="connsiteY49" fmla="*/ 1862667 h 4700693"/>
              <a:gd name="connsiteX50" fmla="*/ 6370320 w 6672580"/>
              <a:gd name="connsiteY50" fmla="*/ 92287 h 4700693"/>
              <a:gd name="connsiteX51" fmla="*/ 6172200 w 6672580"/>
              <a:gd name="connsiteY51" fmla="*/ 215900 h 4700693"/>
              <a:gd name="connsiteX52" fmla="*/ 5991014 w 6672580"/>
              <a:gd name="connsiteY52" fmla="*/ 308187 h 4700693"/>
              <a:gd name="connsiteX53" fmla="*/ 5868247 w 6672580"/>
              <a:gd name="connsiteY53" fmla="*/ 178647 h 4700693"/>
              <a:gd name="connsiteX54" fmla="*/ 5720080 w 6672580"/>
              <a:gd name="connsiteY54" fmla="*/ 239607 h 4700693"/>
              <a:gd name="connsiteX55" fmla="*/ 5186680 w 6672580"/>
              <a:gd name="connsiteY55" fmla="*/ 800100 h 4700693"/>
              <a:gd name="connsiteX56" fmla="*/ 4730326 w 6672580"/>
              <a:gd name="connsiteY56" fmla="*/ 574040 h 4700693"/>
              <a:gd name="connsiteX57" fmla="*/ 4417060 w 6672580"/>
              <a:gd name="connsiteY57" fmla="*/ 425027 h 4700693"/>
              <a:gd name="connsiteX58" fmla="*/ 4117340 w 6672580"/>
              <a:gd name="connsiteY58" fmla="*/ 483447 h 4700693"/>
              <a:gd name="connsiteX59" fmla="*/ 3780366 w 6672580"/>
              <a:gd name="connsiteY59" fmla="*/ 101601 h 4700693"/>
              <a:gd name="connsiteX60" fmla="*/ 3202940 w 6672580"/>
              <a:gd name="connsiteY60" fmla="*/ 199813 h 4700693"/>
              <a:gd name="connsiteX61" fmla="*/ 3032760 w 6672580"/>
              <a:gd name="connsiteY61" fmla="*/ 225213 h 4700693"/>
              <a:gd name="connsiteX62" fmla="*/ 2913380 w 6672580"/>
              <a:gd name="connsiteY62" fmla="*/ 47414 h 4700693"/>
              <a:gd name="connsiteX63" fmla="*/ 2597573 w 6672580"/>
              <a:gd name="connsiteY63"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1146389 w 6672580"/>
              <a:gd name="connsiteY25" fmla="*/ 4251961 h 4700693"/>
              <a:gd name="connsiteX26" fmla="*/ 1290322 w 6672580"/>
              <a:gd name="connsiteY26" fmla="*/ 4480560 h 4700693"/>
              <a:gd name="connsiteX27" fmla="*/ 1298789 w 6672580"/>
              <a:gd name="connsiteY27" fmla="*/ 4268894 h 4700693"/>
              <a:gd name="connsiteX28" fmla="*/ 1476588 w 6672580"/>
              <a:gd name="connsiteY28" fmla="*/ 4412827 h 4700693"/>
              <a:gd name="connsiteX29" fmla="*/ 1510455 w 6672580"/>
              <a:gd name="connsiteY29" fmla="*/ 4218094 h 4700693"/>
              <a:gd name="connsiteX30" fmla="*/ 1612055 w 6672580"/>
              <a:gd name="connsiteY30" fmla="*/ 4251960 h 4700693"/>
              <a:gd name="connsiteX31" fmla="*/ 1722122 w 6672580"/>
              <a:gd name="connsiteY31" fmla="*/ 4624494 h 4700693"/>
              <a:gd name="connsiteX32" fmla="*/ 2043856 w 6672580"/>
              <a:gd name="connsiteY32" fmla="*/ 4582160 h 4700693"/>
              <a:gd name="connsiteX33" fmla="*/ 2120055 w 6672580"/>
              <a:gd name="connsiteY33" fmla="*/ 4472094 h 4700693"/>
              <a:gd name="connsiteX34" fmla="*/ 2399456 w 6672580"/>
              <a:gd name="connsiteY34" fmla="*/ 4565227 h 4700693"/>
              <a:gd name="connsiteX35" fmla="*/ 3042921 w 6672580"/>
              <a:gd name="connsiteY35" fmla="*/ 4700693 h 4700693"/>
              <a:gd name="connsiteX36" fmla="*/ 3728722 w 6672580"/>
              <a:gd name="connsiteY36" fmla="*/ 4514427 h 4700693"/>
              <a:gd name="connsiteX37" fmla="*/ 4380655 w 6672580"/>
              <a:gd name="connsiteY37" fmla="*/ 4133427 h 4700693"/>
              <a:gd name="connsiteX38" fmla="*/ 4516122 w 6672580"/>
              <a:gd name="connsiteY38" fmla="*/ 3828628 h 4700693"/>
              <a:gd name="connsiteX39" fmla="*/ 5127413 w 6672580"/>
              <a:gd name="connsiteY39" fmla="*/ 3108960 h 4700693"/>
              <a:gd name="connsiteX40" fmla="*/ 5270500 w 6672580"/>
              <a:gd name="connsiteY40" fmla="*/ 2906607 h 4700693"/>
              <a:gd name="connsiteX41" fmla="*/ 5430520 w 6672580"/>
              <a:gd name="connsiteY41" fmla="*/ 2777067 h 4700693"/>
              <a:gd name="connsiteX42" fmla="*/ 5742940 w 6672580"/>
              <a:gd name="connsiteY42" fmla="*/ 2647527 h 4700693"/>
              <a:gd name="connsiteX43" fmla="*/ 5788660 w 6672580"/>
              <a:gd name="connsiteY43" fmla="*/ 2556087 h 4700693"/>
              <a:gd name="connsiteX44" fmla="*/ 5963920 w 6672580"/>
              <a:gd name="connsiteY44" fmla="*/ 2327487 h 4700693"/>
              <a:gd name="connsiteX45" fmla="*/ 6032500 w 6672580"/>
              <a:gd name="connsiteY45" fmla="*/ 2297007 h 4700693"/>
              <a:gd name="connsiteX46" fmla="*/ 6154420 w 6672580"/>
              <a:gd name="connsiteY46" fmla="*/ 2251287 h 4700693"/>
              <a:gd name="connsiteX47" fmla="*/ 6268720 w 6672580"/>
              <a:gd name="connsiteY47" fmla="*/ 2098887 h 4700693"/>
              <a:gd name="connsiteX48" fmla="*/ 6649720 w 6672580"/>
              <a:gd name="connsiteY48" fmla="*/ 1992207 h 4700693"/>
              <a:gd name="connsiteX49" fmla="*/ 6672580 w 6672580"/>
              <a:gd name="connsiteY49" fmla="*/ 1862667 h 4700693"/>
              <a:gd name="connsiteX50" fmla="*/ 6370320 w 6672580"/>
              <a:gd name="connsiteY50" fmla="*/ 92287 h 4700693"/>
              <a:gd name="connsiteX51" fmla="*/ 6172200 w 6672580"/>
              <a:gd name="connsiteY51" fmla="*/ 215900 h 4700693"/>
              <a:gd name="connsiteX52" fmla="*/ 5991014 w 6672580"/>
              <a:gd name="connsiteY52" fmla="*/ 308187 h 4700693"/>
              <a:gd name="connsiteX53" fmla="*/ 5868247 w 6672580"/>
              <a:gd name="connsiteY53" fmla="*/ 178647 h 4700693"/>
              <a:gd name="connsiteX54" fmla="*/ 5720080 w 6672580"/>
              <a:gd name="connsiteY54" fmla="*/ 239607 h 4700693"/>
              <a:gd name="connsiteX55" fmla="*/ 5186680 w 6672580"/>
              <a:gd name="connsiteY55" fmla="*/ 800100 h 4700693"/>
              <a:gd name="connsiteX56" fmla="*/ 4730326 w 6672580"/>
              <a:gd name="connsiteY56" fmla="*/ 574040 h 4700693"/>
              <a:gd name="connsiteX57" fmla="*/ 4417060 w 6672580"/>
              <a:gd name="connsiteY57" fmla="*/ 425027 h 4700693"/>
              <a:gd name="connsiteX58" fmla="*/ 4117340 w 6672580"/>
              <a:gd name="connsiteY58" fmla="*/ 483447 h 4700693"/>
              <a:gd name="connsiteX59" fmla="*/ 3780366 w 6672580"/>
              <a:gd name="connsiteY59" fmla="*/ 101601 h 4700693"/>
              <a:gd name="connsiteX60" fmla="*/ 3202940 w 6672580"/>
              <a:gd name="connsiteY60" fmla="*/ 199813 h 4700693"/>
              <a:gd name="connsiteX61" fmla="*/ 3032760 w 6672580"/>
              <a:gd name="connsiteY61" fmla="*/ 225213 h 4700693"/>
              <a:gd name="connsiteX62" fmla="*/ 2913380 w 6672580"/>
              <a:gd name="connsiteY62" fmla="*/ 47414 h 4700693"/>
              <a:gd name="connsiteX63" fmla="*/ 2597573 w 6672580"/>
              <a:gd name="connsiteY63"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926255 w 6672580"/>
              <a:gd name="connsiteY25" fmla="*/ 2177627 h 4700693"/>
              <a:gd name="connsiteX26" fmla="*/ 1146389 w 6672580"/>
              <a:gd name="connsiteY26" fmla="*/ 4251961 h 4700693"/>
              <a:gd name="connsiteX27" fmla="*/ 1290322 w 6672580"/>
              <a:gd name="connsiteY27" fmla="*/ 4480560 h 4700693"/>
              <a:gd name="connsiteX28" fmla="*/ 1298789 w 6672580"/>
              <a:gd name="connsiteY28" fmla="*/ 4268894 h 4700693"/>
              <a:gd name="connsiteX29" fmla="*/ 1476588 w 6672580"/>
              <a:gd name="connsiteY29" fmla="*/ 4412827 h 4700693"/>
              <a:gd name="connsiteX30" fmla="*/ 1510455 w 6672580"/>
              <a:gd name="connsiteY30" fmla="*/ 4218094 h 4700693"/>
              <a:gd name="connsiteX31" fmla="*/ 1612055 w 6672580"/>
              <a:gd name="connsiteY31" fmla="*/ 4251960 h 4700693"/>
              <a:gd name="connsiteX32" fmla="*/ 1722122 w 6672580"/>
              <a:gd name="connsiteY32" fmla="*/ 4624494 h 4700693"/>
              <a:gd name="connsiteX33" fmla="*/ 2043856 w 6672580"/>
              <a:gd name="connsiteY33" fmla="*/ 4582160 h 4700693"/>
              <a:gd name="connsiteX34" fmla="*/ 2120055 w 6672580"/>
              <a:gd name="connsiteY34" fmla="*/ 4472094 h 4700693"/>
              <a:gd name="connsiteX35" fmla="*/ 2399456 w 6672580"/>
              <a:gd name="connsiteY35" fmla="*/ 4565227 h 4700693"/>
              <a:gd name="connsiteX36" fmla="*/ 3042921 w 6672580"/>
              <a:gd name="connsiteY36" fmla="*/ 4700693 h 4700693"/>
              <a:gd name="connsiteX37" fmla="*/ 3728722 w 6672580"/>
              <a:gd name="connsiteY37" fmla="*/ 4514427 h 4700693"/>
              <a:gd name="connsiteX38" fmla="*/ 4380655 w 6672580"/>
              <a:gd name="connsiteY38" fmla="*/ 4133427 h 4700693"/>
              <a:gd name="connsiteX39" fmla="*/ 4516122 w 6672580"/>
              <a:gd name="connsiteY39" fmla="*/ 3828628 h 4700693"/>
              <a:gd name="connsiteX40" fmla="*/ 5127413 w 6672580"/>
              <a:gd name="connsiteY40" fmla="*/ 3108960 h 4700693"/>
              <a:gd name="connsiteX41" fmla="*/ 5270500 w 6672580"/>
              <a:gd name="connsiteY41" fmla="*/ 2906607 h 4700693"/>
              <a:gd name="connsiteX42" fmla="*/ 5430520 w 6672580"/>
              <a:gd name="connsiteY42" fmla="*/ 2777067 h 4700693"/>
              <a:gd name="connsiteX43" fmla="*/ 5742940 w 6672580"/>
              <a:gd name="connsiteY43" fmla="*/ 2647527 h 4700693"/>
              <a:gd name="connsiteX44" fmla="*/ 5788660 w 6672580"/>
              <a:gd name="connsiteY44" fmla="*/ 2556087 h 4700693"/>
              <a:gd name="connsiteX45" fmla="*/ 5963920 w 6672580"/>
              <a:gd name="connsiteY45" fmla="*/ 2327487 h 4700693"/>
              <a:gd name="connsiteX46" fmla="*/ 6032500 w 6672580"/>
              <a:gd name="connsiteY46" fmla="*/ 2297007 h 4700693"/>
              <a:gd name="connsiteX47" fmla="*/ 6154420 w 6672580"/>
              <a:gd name="connsiteY47" fmla="*/ 2251287 h 4700693"/>
              <a:gd name="connsiteX48" fmla="*/ 6268720 w 6672580"/>
              <a:gd name="connsiteY48" fmla="*/ 2098887 h 4700693"/>
              <a:gd name="connsiteX49" fmla="*/ 6649720 w 6672580"/>
              <a:gd name="connsiteY49" fmla="*/ 1992207 h 4700693"/>
              <a:gd name="connsiteX50" fmla="*/ 6672580 w 6672580"/>
              <a:gd name="connsiteY50" fmla="*/ 1862667 h 4700693"/>
              <a:gd name="connsiteX51" fmla="*/ 6370320 w 6672580"/>
              <a:gd name="connsiteY51" fmla="*/ 92287 h 4700693"/>
              <a:gd name="connsiteX52" fmla="*/ 6172200 w 6672580"/>
              <a:gd name="connsiteY52" fmla="*/ 215900 h 4700693"/>
              <a:gd name="connsiteX53" fmla="*/ 5991014 w 6672580"/>
              <a:gd name="connsiteY53" fmla="*/ 308187 h 4700693"/>
              <a:gd name="connsiteX54" fmla="*/ 5868247 w 6672580"/>
              <a:gd name="connsiteY54" fmla="*/ 178647 h 4700693"/>
              <a:gd name="connsiteX55" fmla="*/ 5720080 w 6672580"/>
              <a:gd name="connsiteY55" fmla="*/ 239607 h 4700693"/>
              <a:gd name="connsiteX56" fmla="*/ 5186680 w 6672580"/>
              <a:gd name="connsiteY56" fmla="*/ 800100 h 4700693"/>
              <a:gd name="connsiteX57" fmla="*/ 4730326 w 6672580"/>
              <a:gd name="connsiteY57" fmla="*/ 574040 h 4700693"/>
              <a:gd name="connsiteX58" fmla="*/ 4417060 w 6672580"/>
              <a:gd name="connsiteY58" fmla="*/ 425027 h 4700693"/>
              <a:gd name="connsiteX59" fmla="*/ 4117340 w 6672580"/>
              <a:gd name="connsiteY59" fmla="*/ 483447 h 4700693"/>
              <a:gd name="connsiteX60" fmla="*/ 3780366 w 6672580"/>
              <a:gd name="connsiteY60" fmla="*/ 101601 h 4700693"/>
              <a:gd name="connsiteX61" fmla="*/ 3202940 w 6672580"/>
              <a:gd name="connsiteY61" fmla="*/ 199813 h 4700693"/>
              <a:gd name="connsiteX62" fmla="*/ 3032760 w 6672580"/>
              <a:gd name="connsiteY62" fmla="*/ 225213 h 4700693"/>
              <a:gd name="connsiteX63" fmla="*/ 2913380 w 6672580"/>
              <a:gd name="connsiteY63" fmla="*/ 47414 h 4700693"/>
              <a:gd name="connsiteX64" fmla="*/ 2597573 w 6672580"/>
              <a:gd name="connsiteY64"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1146389 w 6672580"/>
              <a:gd name="connsiteY26" fmla="*/ 4251961 h 4700693"/>
              <a:gd name="connsiteX27" fmla="*/ 1290322 w 6672580"/>
              <a:gd name="connsiteY27" fmla="*/ 4480560 h 4700693"/>
              <a:gd name="connsiteX28" fmla="*/ 1298789 w 6672580"/>
              <a:gd name="connsiteY28" fmla="*/ 4268894 h 4700693"/>
              <a:gd name="connsiteX29" fmla="*/ 1476588 w 6672580"/>
              <a:gd name="connsiteY29" fmla="*/ 4412827 h 4700693"/>
              <a:gd name="connsiteX30" fmla="*/ 1510455 w 6672580"/>
              <a:gd name="connsiteY30" fmla="*/ 4218094 h 4700693"/>
              <a:gd name="connsiteX31" fmla="*/ 1612055 w 6672580"/>
              <a:gd name="connsiteY31" fmla="*/ 4251960 h 4700693"/>
              <a:gd name="connsiteX32" fmla="*/ 1722122 w 6672580"/>
              <a:gd name="connsiteY32" fmla="*/ 4624494 h 4700693"/>
              <a:gd name="connsiteX33" fmla="*/ 2043856 w 6672580"/>
              <a:gd name="connsiteY33" fmla="*/ 4582160 h 4700693"/>
              <a:gd name="connsiteX34" fmla="*/ 2120055 w 6672580"/>
              <a:gd name="connsiteY34" fmla="*/ 4472094 h 4700693"/>
              <a:gd name="connsiteX35" fmla="*/ 2399456 w 6672580"/>
              <a:gd name="connsiteY35" fmla="*/ 4565227 h 4700693"/>
              <a:gd name="connsiteX36" fmla="*/ 3042921 w 6672580"/>
              <a:gd name="connsiteY36" fmla="*/ 4700693 h 4700693"/>
              <a:gd name="connsiteX37" fmla="*/ 3728722 w 6672580"/>
              <a:gd name="connsiteY37" fmla="*/ 4514427 h 4700693"/>
              <a:gd name="connsiteX38" fmla="*/ 4380655 w 6672580"/>
              <a:gd name="connsiteY38" fmla="*/ 4133427 h 4700693"/>
              <a:gd name="connsiteX39" fmla="*/ 4516122 w 6672580"/>
              <a:gd name="connsiteY39" fmla="*/ 3828628 h 4700693"/>
              <a:gd name="connsiteX40" fmla="*/ 5127413 w 6672580"/>
              <a:gd name="connsiteY40" fmla="*/ 3108960 h 4700693"/>
              <a:gd name="connsiteX41" fmla="*/ 5270500 w 6672580"/>
              <a:gd name="connsiteY41" fmla="*/ 2906607 h 4700693"/>
              <a:gd name="connsiteX42" fmla="*/ 5430520 w 6672580"/>
              <a:gd name="connsiteY42" fmla="*/ 2777067 h 4700693"/>
              <a:gd name="connsiteX43" fmla="*/ 5742940 w 6672580"/>
              <a:gd name="connsiteY43" fmla="*/ 2647527 h 4700693"/>
              <a:gd name="connsiteX44" fmla="*/ 5788660 w 6672580"/>
              <a:gd name="connsiteY44" fmla="*/ 2556087 h 4700693"/>
              <a:gd name="connsiteX45" fmla="*/ 5963920 w 6672580"/>
              <a:gd name="connsiteY45" fmla="*/ 2327487 h 4700693"/>
              <a:gd name="connsiteX46" fmla="*/ 6032500 w 6672580"/>
              <a:gd name="connsiteY46" fmla="*/ 2297007 h 4700693"/>
              <a:gd name="connsiteX47" fmla="*/ 6154420 w 6672580"/>
              <a:gd name="connsiteY47" fmla="*/ 2251287 h 4700693"/>
              <a:gd name="connsiteX48" fmla="*/ 6268720 w 6672580"/>
              <a:gd name="connsiteY48" fmla="*/ 2098887 h 4700693"/>
              <a:gd name="connsiteX49" fmla="*/ 6649720 w 6672580"/>
              <a:gd name="connsiteY49" fmla="*/ 1992207 h 4700693"/>
              <a:gd name="connsiteX50" fmla="*/ 6672580 w 6672580"/>
              <a:gd name="connsiteY50" fmla="*/ 1862667 h 4700693"/>
              <a:gd name="connsiteX51" fmla="*/ 6370320 w 6672580"/>
              <a:gd name="connsiteY51" fmla="*/ 92287 h 4700693"/>
              <a:gd name="connsiteX52" fmla="*/ 6172200 w 6672580"/>
              <a:gd name="connsiteY52" fmla="*/ 215900 h 4700693"/>
              <a:gd name="connsiteX53" fmla="*/ 5991014 w 6672580"/>
              <a:gd name="connsiteY53" fmla="*/ 308187 h 4700693"/>
              <a:gd name="connsiteX54" fmla="*/ 5868247 w 6672580"/>
              <a:gd name="connsiteY54" fmla="*/ 178647 h 4700693"/>
              <a:gd name="connsiteX55" fmla="*/ 5720080 w 6672580"/>
              <a:gd name="connsiteY55" fmla="*/ 239607 h 4700693"/>
              <a:gd name="connsiteX56" fmla="*/ 5186680 w 6672580"/>
              <a:gd name="connsiteY56" fmla="*/ 800100 h 4700693"/>
              <a:gd name="connsiteX57" fmla="*/ 4730326 w 6672580"/>
              <a:gd name="connsiteY57" fmla="*/ 574040 h 4700693"/>
              <a:gd name="connsiteX58" fmla="*/ 4417060 w 6672580"/>
              <a:gd name="connsiteY58" fmla="*/ 425027 h 4700693"/>
              <a:gd name="connsiteX59" fmla="*/ 4117340 w 6672580"/>
              <a:gd name="connsiteY59" fmla="*/ 483447 h 4700693"/>
              <a:gd name="connsiteX60" fmla="*/ 3780366 w 6672580"/>
              <a:gd name="connsiteY60" fmla="*/ 101601 h 4700693"/>
              <a:gd name="connsiteX61" fmla="*/ 3202940 w 6672580"/>
              <a:gd name="connsiteY61" fmla="*/ 199813 h 4700693"/>
              <a:gd name="connsiteX62" fmla="*/ 3032760 w 6672580"/>
              <a:gd name="connsiteY62" fmla="*/ 225213 h 4700693"/>
              <a:gd name="connsiteX63" fmla="*/ 2913380 w 6672580"/>
              <a:gd name="connsiteY63" fmla="*/ 47414 h 4700693"/>
              <a:gd name="connsiteX64" fmla="*/ 2597573 w 6672580"/>
              <a:gd name="connsiteY64"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824655 w 6672580"/>
              <a:gd name="connsiteY26" fmla="*/ 2152227 h 4700693"/>
              <a:gd name="connsiteX27" fmla="*/ 1146389 w 6672580"/>
              <a:gd name="connsiteY27" fmla="*/ 4251961 h 4700693"/>
              <a:gd name="connsiteX28" fmla="*/ 1290322 w 6672580"/>
              <a:gd name="connsiteY28" fmla="*/ 4480560 h 4700693"/>
              <a:gd name="connsiteX29" fmla="*/ 1298789 w 6672580"/>
              <a:gd name="connsiteY29" fmla="*/ 4268894 h 4700693"/>
              <a:gd name="connsiteX30" fmla="*/ 1476588 w 6672580"/>
              <a:gd name="connsiteY30" fmla="*/ 4412827 h 4700693"/>
              <a:gd name="connsiteX31" fmla="*/ 1510455 w 6672580"/>
              <a:gd name="connsiteY31" fmla="*/ 4218094 h 4700693"/>
              <a:gd name="connsiteX32" fmla="*/ 1612055 w 6672580"/>
              <a:gd name="connsiteY32" fmla="*/ 4251960 h 4700693"/>
              <a:gd name="connsiteX33" fmla="*/ 1722122 w 6672580"/>
              <a:gd name="connsiteY33" fmla="*/ 4624494 h 4700693"/>
              <a:gd name="connsiteX34" fmla="*/ 2043856 w 6672580"/>
              <a:gd name="connsiteY34" fmla="*/ 4582160 h 4700693"/>
              <a:gd name="connsiteX35" fmla="*/ 2120055 w 6672580"/>
              <a:gd name="connsiteY35" fmla="*/ 4472094 h 4700693"/>
              <a:gd name="connsiteX36" fmla="*/ 2399456 w 6672580"/>
              <a:gd name="connsiteY36" fmla="*/ 4565227 h 4700693"/>
              <a:gd name="connsiteX37" fmla="*/ 3042921 w 6672580"/>
              <a:gd name="connsiteY37" fmla="*/ 4700693 h 4700693"/>
              <a:gd name="connsiteX38" fmla="*/ 3728722 w 6672580"/>
              <a:gd name="connsiteY38" fmla="*/ 4514427 h 4700693"/>
              <a:gd name="connsiteX39" fmla="*/ 4380655 w 6672580"/>
              <a:gd name="connsiteY39" fmla="*/ 4133427 h 4700693"/>
              <a:gd name="connsiteX40" fmla="*/ 4516122 w 6672580"/>
              <a:gd name="connsiteY40" fmla="*/ 3828628 h 4700693"/>
              <a:gd name="connsiteX41" fmla="*/ 5127413 w 6672580"/>
              <a:gd name="connsiteY41" fmla="*/ 3108960 h 4700693"/>
              <a:gd name="connsiteX42" fmla="*/ 5270500 w 6672580"/>
              <a:gd name="connsiteY42" fmla="*/ 2906607 h 4700693"/>
              <a:gd name="connsiteX43" fmla="*/ 5430520 w 6672580"/>
              <a:gd name="connsiteY43" fmla="*/ 2777067 h 4700693"/>
              <a:gd name="connsiteX44" fmla="*/ 5742940 w 6672580"/>
              <a:gd name="connsiteY44" fmla="*/ 2647527 h 4700693"/>
              <a:gd name="connsiteX45" fmla="*/ 5788660 w 6672580"/>
              <a:gd name="connsiteY45" fmla="*/ 2556087 h 4700693"/>
              <a:gd name="connsiteX46" fmla="*/ 5963920 w 6672580"/>
              <a:gd name="connsiteY46" fmla="*/ 2327487 h 4700693"/>
              <a:gd name="connsiteX47" fmla="*/ 6032500 w 6672580"/>
              <a:gd name="connsiteY47" fmla="*/ 2297007 h 4700693"/>
              <a:gd name="connsiteX48" fmla="*/ 6154420 w 6672580"/>
              <a:gd name="connsiteY48" fmla="*/ 2251287 h 4700693"/>
              <a:gd name="connsiteX49" fmla="*/ 6268720 w 6672580"/>
              <a:gd name="connsiteY49" fmla="*/ 2098887 h 4700693"/>
              <a:gd name="connsiteX50" fmla="*/ 6649720 w 6672580"/>
              <a:gd name="connsiteY50" fmla="*/ 1992207 h 4700693"/>
              <a:gd name="connsiteX51" fmla="*/ 6672580 w 6672580"/>
              <a:gd name="connsiteY51" fmla="*/ 1862667 h 4700693"/>
              <a:gd name="connsiteX52" fmla="*/ 6370320 w 6672580"/>
              <a:gd name="connsiteY52" fmla="*/ 92287 h 4700693"/>
              <a:gd name="connsiteX53" fmla="*/ 6172200 w 6672580"/>
              <a:gd name="connsiteY53" fmla="*/ 215900 h 4700693"/>
              <a:gd name="connsiteX54" fmla="*/ 5991014 w 6672580"/>
              <a:gd name="connsiteY54" fmla="*/ 308187 h 4700693"/>
              <a:gd name="connsiteX55" fmla="*/ 5868247 w 6672580"/>
              <a:gd name="connsiteY55" fmla="*/ 178647 h 4700693"/>
              <a:gd name="connsiteX56" fmla="*/ 5720080 w 6672580"/>
              <a:gd name="connsiteY56" fmla="*/ 239607 h 4700693"/>
              <a:gd name="connsiteX57" fmla="*/ 5186680 w 6672580"/>
              <a:gd name="connsiteY57" fmla="*/ 800100 h 4700693"/>
              <a:gd name="connsiteX58" fmla="*/ 4730326 w 6672580"/>
              <a:gd name="connsiteY58" fmla="*/ 574040 h 4700693"/>
              <a:gd name="connsiteX59" fmla="*/ 4417060 w 6672580"/>
              <a:gd name="connsiteY59" fmla="*/ 425027 h 4700693"/>
              <a:gd name="connsiteX60" fmla="*/ 4117340 w 6672580"/>
              <a:gd name="connsiteY60" fmla="*/ 483447 h 4700693"/>
              <a:gd name="connsiteX61" fmla="*/ 3780366 w 6672580"/>
              <a:gd name="connsiteY61" fmla="*/ 101601 h 4700693"/>
              <a:gd name="connsiteX62" fmla="*/ 3202940 w 6672580"/>
              <a:gd name="connsiteY62" fmla="*/ 199813 h 4700693"/>
              <a:gd name="connsiteX63" fmla="*/ 3032760 w 6672580"/>
              <a:gd name="connsiteY63" fmla="*/ 225213 h 4700693"/>
              <a:gd name="connsiteX64" fmla="*/ 2913380 w 6672580"/>
              <a:gd name="connsiteY64" fmla="*/ 47414 h 4700693"/>
              <a:gd name="connsiteX65" fmla="*/ 2597573 w 6672580"/>
              <a:gd name="connsiteY65"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883921 w 6672580"/>
              <a:gd name="connsiteY26" fmla="*/ 2126827 h 4700693"/>
              <a:gd name="connsiteX27" fmla="*/ 1146389 w 6672580"/>
              <a:gd name="connsiteY27" fmla="*/ 4251961 h 4700693"/>
              <a:gd name="connsiteX28" fmla="*/ 1290322 w 6672580"/>
              <a:gd name="connsiteY28" fmla="*/ 4480560 h 4700693"/>
              <a:gd name="connsiteX29" fmla="*/ 1298789 w 6672580"/>
              <a:gd name="connsiteY29" fmla="*/ 4268894 h 4700693"/>
              <a:gd name="connsiteX30" fmla="*/ 1476588 w 6672580"/>
              <a:gd name="connsiteY30" fmla="*/ 4412827 h 4700693"/>
              <a:gd name="connsiteX31" fmla="*/ 1510455 w 6672580"/>
              <a:gd name="connsiteY31" fmla="*/ 4218094 h 4700693"/>
              <a:gd name="connsiteX32" fmla="*/ 1612055 w 6672580"/>
              <a:gd name="connsiteY32" fmla="*/ 4251960 h 4700693"/>
              <a:gd name="connsiteX33" fmla="*/ 1722122 w 6672580"/>
              <a:gd name="connsiteY33" fmla="*/ 4624494 h 4700693"/>
              <a:gd name="connsiteX34" fmla="*/ 2043856 w 6672580"/>
              <a:gd name="connsiteY34" fmla="*/ 4582160 h 4700693"/>
              <a:gd name="connsiteX35" fmla="*/ 2120055 w 6672580"/>
              <a:gd name="connsiteY35" fmla="*/ 4472094 h 4700693"/>
              <a:gd name="connsiteX36" fmla="*/ 2399456 w 6672580"/>
              <a:gd name="connsiteY36" fmla="*/ 4565227 h 4700693"/>
              <a:gd name="connsiteX37" fmla="*/ 3042921 w 6672580"/>
              <a:gd name="connsiteY37" fmla="*/ 4700693 h 4700693"/>
              <a:gd name="connsiteX38" fmla="*/ 3728722 w 6672580"/>
              <a:gd name="connsiteY38" fmla="*/ 4514427 h 4700693"/>
              <a:gd name="connsiteX39" fmla="*/ 4380655 w 6672580"/>
              <a:gd name="connsiteY39" fmla="*/ 4133427 h 4700693"/>
              <a:gd name="connsiteX40" fmla="*/ 4516122 w 6672580"/>
              <a:gd name="connsiteY40" fmla="*/ 3828628 h 4700693"/>
              <a:gd name="connsiteX41" fmla="*/ 5127413 w 6672580"/>
              <a:gd name="connsiteY41" fmla="*/ 3108960 h 4700693"/>
              <a:gd name="connsiteX42" fmla="*/ 5270500 w 6672580"/>
              <a:gd name="connsiteY42" fmla="*/ 2906607 h 4700693"/>
              <a:gd name="connsiteX43" fmla="*/ 5430520 w 6672580"/>
              <a:gd name="connsiteY43" fmla="*/ 2777067 h 4700693"/>
              <a:gd name="connsiteX44" fmla="*/ 5742940 w 6672580"/>
              <a:gd name="connsiteY44" fmla="*/ 2647527 h 4700693"/>
              <a:gd name="connsiteX45" fmla="*/ 5788660 w 6672580"/>
              <a:gd name="connsiteY45" fmla="*/ 2556087 h 4700693"/>
              <a:gd name="connsiteX46" fmla="*/ 5963920 w 6672580"/>
              <a:gd name="connsiteY46" fmla="*/ 2327487 h 4700693"/>
              <a:gd name="connsiteX47" fmla="*/ 6032500 w 6672580"/>
              <a:gd name="connsiteY47" fmla="*/ 2297007 h 4700693"/>
              <a:gd name="connsiteX48" fmla="*/ 6154420 w 6672580"/>
              <a:gd name="connsiteY48" fmla="*/ 2251287 h 4700693"/>
              <a:gd name="connsiteX49" fmla="*/ 6268720 w 6672580"/>
              <a:gd name="connsiteY49" fmla="*/ 2098887 h 4700693"/>
              <a:gd name="connsiteX50" fmla="*/ 6649720 w 6672580"/>
              <a:gd name="connsiteY50" fmla="*/ 1992207 h 4700693"/>
              <a:gd name="connsiteX51" fmla="*/ 6672580 w 6672580"/>
              <a:gd name="connsiteY51" fmla="*/ 1862667 h 4700693"/>
              <a:gd name="connsiteX52" fmla="*/ 6370320 w 6672580"/>
              <a:gd name="connsiteY52" fmla="*/ 92287 h 4700693"/>
              <a:gd name="connsiteX53" fmla="*/ 6172200 w 6672580"/>
              <a:gd name="connsiteY53" fmla="*/ 215900 h 4700693"/>
              <a:gd name="connsiteX54" fmla="*/ 5991014 w 6672580"/>
              <a:gd name="connsiteY54" fmla="*/ 308187 h 4700693"/>
              <a:gd name="connsiteX55" fmla="*/ 5868247 w 6672580"/>
              <a:gd name="connsiteY55" fmla="*/ 178647 h 4700693"/>
              <a:gd name="connsiteX56" fmla="*/ 5720080 w 6672580"/>
              <a:gd name="connsiteY56" fmla="*/ 239607 h 4700693"/>
              <a:gd name="connsiteX57" fmla="*/ 5186680 w 6672580"/>
              <a:gd name="connsiteY57" fmla="*/ 800100 h 4700693"/>
              <a:gd name="connsiteX58" fmla="*/ 4730326 w 6672580"/>
              <a:gd name="connsiteY58" fmla="*/ 574040 h 4700693"/>
              <a:gd name="connsiteX59" fmla="*/ 4417060 w 6672580"/>
              <a:gd name="connsiteY59" fmla="*/ 425027 h 4700693"/>
              <a:gd name="connsiteX60" fmla="*/ 4117340 w 6672580"/>
              <a:gd name="connsiteY60" fmla="*/ 483447 h 4700693"/>
              <a:gd name="connsiteX61" fmla="*/ 3780366 w 6672580"/>
              <a:gd name="connsiteY61" fmla="*/ 101601 h 4700693"/>
              <a:gd name="connsiteX62" fmla="*/ 3202940 w 6672580"/>
              <a:gd name="connsiteY62" fmla="*/ 199813 h 4700693"/>
              <a:gd name="connsiteX63" fmla="*/ 3032760 w 6672580"/>
              <a:gd name="connsiteY63" fmla="*/ 225213 h 4700693"/>
              <a:gd name="connsiteX64" fmla="*/ 2913380 w 6672580"/>
              <a:gd name="connsiteY64" fmla="*/ 47414 h 4700693"/>
              <a:gd name="connsiteX65" fmla="*/ 2597573 w 6672580"/>
              <a:gd name="connsiteY65"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17787 w 6672580"/>
              <a:gd name="connsiteY26" fmla="*/ 2033694 h 4700693"/>
              <a:gd name="connsiteX27" fmla="*/ 1146389 w 6672580"/>
              <a:gd name="connsiteY27" fmla="*/ 4251961 h 4700693"/>
              <a:gd name="connsiteX28" fmla="*/ 1290322 w 6672580"/>
              <a:gd name="connsiteY28" fmla="*/ 4480560 h 4700693"/>
              <a:gd name="connsiteX29" fmla="*/ 1298789 w 6672580"/>
              <a:gd name="connsiteY29" fmla="*/ 4268894 h 4700693"/>
              <a:gd name="connsiteX30" fmla="*/ 1476588 w 6672580"/>
              <a:gd name="connsiteY30" fmla="*/ 4412827 h 4700693"/>
              <a:gd name="connsiteX31" fmla="*/ 1510455 w 6672580"/>
              <a:gd name="connsiteY31" fmla="*/ 4218094 h 4700693"/>
              <a:gd name="connsiteX32" fmla="*/ 1612055 w 6672580"/>
              <a:gd name="connsiteY32" fmla="*/ 4251960 h 4700693"/>
              <a:gd name="connsiteX33" fmla="*/ 1722122 w 6672580"/>
              <a:gd name="connsiteY33" fmla="*/ 4624494 h 4700693"/>
              <a:gd name="connsiteX34" fmla="*/ 2043856 w 6672580"/>
              <a:gd name="connsiteY34" fmla="*/ 4582160 h 4700693"/>
              <a:gd name="connsiteX35" fmla="*/ 2120055 w 6672580"/>
              <a:gd name="connsiteY35" fmla="*/ 4472094 h 4700693"/>
              <a:gd name="connsiteX36" fmla="*/ 2399456 w 6672580"/>
              <a:gd name="connsiteY36" fmla="*/ 4565227 h 4700693"/>
              <a:gd name="connsiteX37" fmla="*/ 3042921 w 6672580"/>
              <a:gd name="connsiteY37" fmla="*/ 4700693 h 4700693"/>
              <a:gd name="connsiteX38" fmla="*/ 3728722 w 6672580"/>
              <a:gd name="connsiteY38" fmla="*/ 4514427 h 4700693"/>
              <a:gd name="connsiteX39" fmla="*/ 4380655 w 6672580"/>
              <a:gd name="connsiteY39" fmla="*/ 4133427 h 4700693"/>
              <a:gd name="connsiteX40" fmla="*/ 4516122 w 6672580"/>
              <a:gd name="connsiteY40" fmla="*/ 3828628 h 4700693"/>
              <a:gd name="connsiteX41" fmla="*/ 5127413 w 6672580"/>
              <a:gd name="connsiteY41" fmla="*/ 3108960 h 4700693"/>
              <a:gd name="connsiteX42" fmla="*/ 5270500 w 6672580"/>
              <a:gd name="connsiteY42" fmla="*/ 2906607 h 4700693"/>
              <a:gd name="connsiteX43" fmla="*/ 5430520 w 6672580"/>
              <a:gd name="connsiteY43" fmla="*/ 2777067 h 4700693"/>
              <a:gd name="connsiteX44" fmla="*/ 5742940 w 6672580"/>
              <a:gd name="connsiteY44" fmla="*/ 2647527 h 4700693"/>
              <a:gd name="connsiteX45" fmla="*/ 5788660 w 6672580"/>
              <a:gd name="connsiteY45" fmla="*/ 2556087 h 4700693"/>
              <a:gd name="connsiteX46" fmla="*/ 5963920 w 6672580"/>
              <a:gd name="connsiteY46" fmla="*/ 2327487 h 4700693"/>
              <a:gd name="connsiteX47" fmla="*/ 6032500 w 6672580"/>
              <a:gd name="connsiteY47" fmla="*/ 2297007 h 4700693"/>
              <a:gd name="connsiteX48" fmla="*/ 6154420 w 6672580"/>
              <a:gd name="connsiteY48" fmla="*/ 2251287 h 4700693"/>
              <a:gd name="connsiteX49" fmla="*/ 6268720 w 6672580"/>
              <a:gd name="connsiteY49" fmla="*/ 2098887 h 4700693"/>
              <a:gd name="connsiteX50" fmla="*/ 6649720 w 6672580"/>
              <a:gd name="connsiteY50" fmla="*/ 1992207 h 4700693"/>
              <a:gd name="connsiteX51" fmla="*/ 6672580 w 6672580"/>
              <a:gd name="connsiteY51" fmla="*/ 1862667 h 4700693"/>
              <a:gd name="connsiteX52" fmla="*/ 6370320 w 6672580"/>
              <a:gd name="connsiteY52" fmla="*/ 92287 h 4700693"/>
              <a:gd name="connsiteX53" fmla="*/ 6172200 w 6672580"/>
              <a:gd name="connsiteY53" fmla="*/ 215900 h 4700693"/>
              <a:gd name="connsiteX54" fmla="*/ 5991014 w 6672580"/>
              <a:gd name="connsiteY54" fmla="*/ 308187 h 4700693"/>
              <a:gd name="connsiteX55" fmla="*/ 5868247 w 6672580"/>
              <a:gd name="connsiteY55" fmla="*/ 178647 h 4700693"/>
              <a:gd name="connsiteX56" fmla="*/ 5720080 w 6672580"/>
              <a:gd name="connsiteY56" fmla="*/ 239607 h 4700693"/>
              <a:gd name="connsiteX57" fmla="*/ 5186680 w 6672580"/>
              <a:gd name="connsiteY57" fmla="*/ 800100 h 4700693"/>
              <a:gd name="connsiteX58" fmla="*/ 4730326 w 6672580"/>
              <a:gd name="connsiteY58" fmla="*/ 574040 h 4700693"/>
              <a:gd name="connsiteX59" fmla="*/ 4417060 w 6672580"/>
              <a:gd name="connsiteY59" fmla="*/ 425027 h 4700693"/>
              <a:gd name="connsiteX60" fmla="*/ 4117340 w 6672580"/>
              <a:gd name="connsiteY60" fmla="*/ 483447 h 4700693"/>
              <a:gd name="connsiteX61" fmla="*/ 3780366 w 6672580"/>
              <a:gd name="connsiteY61" fmla="*/ 101601 h 4700693"/>
              <a:gd name="connsiteX62" fmla="*/ 3202940 w 6672580"/>
              <a:gd name="connsiteY62" fmla="*/ 199813 h 4700693"/>
              <a:gd name="connsiteX63" fmla="*/ 3032760 w 6672580"/>
              <a:gd name="connsiteY63" fmla="*/ 225213 h 4700693"/>
              <a:gd name="connsiteX64" fmla="*/ 2913380 w 6672580"/>
              <a:gd name="connsiteY64" fmla="*/ 47414 h 4700693"/>
              <a:gd name="connsiteX65" fmla="*/ 2597573 w 6672580"/>
              <a:gd name="connsiteY65"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833120 w 6672580"/>
              <a:gd name="connsiteY26" fmla="*/ 2092961 h 4700693"/>
              <a:gd name="connsiteX27" fmla="*/ 1146389 w 6672580"/>
              <a:gd name="connsiteY27" fmla="*/ 4251961 h 4700693"/>
              <a:gd name="connsiteX28" fmla="*/ 1290322 w 6672580"/>
              <a:gd name="connsiteY28" fmla="*/ 4480560 h 4700693"/>
              <a:gd name="connsiteX29" fmla="*/ 1298789 w 6672580"/>
              <a:gd name="connsiteY29" fmla="*/ 4268894 h 4700693"/>
              <a:gd name="connsiteX30" fmla="*/ 1476588 w 6672580"/>
              <a:gd name="connsiteY30" fmla="*/ 4412827 h 4700693"/>
              <a:gd name="connsiteX31" fmla="*/ 1510455 w 6672580"/>
              <a:gd name="connsiteY31" fmla="*/ 4218094 h 4700693"/>
              <a:gd name="connsiteX32" fmla="*/ 1612055 w 6672580"/>
              <a:gd name="connsiteY32" fmla="*/ 4251960 h 4700693"/>
              <a:gd name="connsiteX33" fmla="*/ 1722122 w 6672580"/>
              <a:gd name="connsiteY33" fmla="*/ 4624494 h 4700693"/>
              <a:gd name="connsiteX34" fmla="*/ 2043856 w 6672580"/>
              <a:gd name="connsiteY34" fmla="*/ 4582160 h 4700693"/>
              <a:gd name="connsiteX35" fmla="*/ 2120055 w 6672580"/>
              <a:gd name="connsiteY35" fmla="*/ 4472094 h 4700693"/>
              <a:gd name="connsiteX36" fmla="*/ 2399456 w 6672580"/>
              <a:gd name="connsiteY36" fmla="*/ 4565227 h 4700693"/>
              <a:gd name="connsiteX37" fmla="*/ 3042921 w 6672580"/>
              <a:gd name="connsiteY37" fmla="*/ 4700693 h 4700693"/>
              <a:gd name="connsiteX38" fmla="*/ 3728722 w 6672580"/>
              <a:gd name="connsiteY38" fmla="*/ 4514427 h 4700693"/>
              <a:gd name="connsiteX39" fmla="*/ 4380655 w 6672580"/>
              <a:gd name="connsiteY39" fmla="*/ 4133427 h 4700693"/>
              <a:gd name="connsiteX40" fmla="*/ 4516122 w 6672580"/>
              <a:gd name="connsiteY40" fmla="*/ 3828628 h 4700693"/>
              <a:gd name="connsiteX41" fmla="*/ 5127413 w 6672580"/>
              <a:gd name="connsiteY41" fmla="*/ 3108960 h 4700693"/>
              <a:gd name="connsiteX42" fmla="*/ 5270500 w 6672580"/>
              <a:gd name="connsiteY42" fmla="*/ 2906607 h 4700693"/>
              <a:gd name="connsiteX43" fmla="*/ 5430520 w 6672580"/>
              <a:gd name="connsiteY43" fmla="*/ 2777067 h 4700693"/>
              <a:gd name="connsiteX44" fmla="*/ 5742940 w 6672580"/>
              <a:gd name="connsiteY44" fmla="*/ 2647527 h 4700693"/>
              <a:gd name="connsiteX45" fmla="*/ 5788660 w 6672580"/>
              <a:gd name="connsiteY45" fmla="*/ 2556087 h 4700693"/>
              <a:gd name="connsiteX46" fmla="*/ 5963920 w 6672580"/>
              <a:gd name="connsiteY46" fmla="*/ 2327487 h 4700693"/>
              <a:gd name="connsiteX47" fmla="*/ 6032500 w 6672580"/>
              <a:gd name="connsiteY47" fmla="*/ 2297007 h 4700693"/>
              <a:gd name="connsiteX48" fmla="*/ 6154420 w 6672580"/>
              <a:gd name="connsiteY48" fmla="*/ 2251287 h 4700693"/>
              <a:gd name="connsiteX49" fmla="*/ 6268720 w 6672580"/>
              <a:gd name="connsiteY49" fmla="*/ 2098887 h 4700693"/>
              <a:gd name="connsiteX50" fmla="*/ 6649720 w 6672580"/>
              <a:gd name="connsiteY50" fmla="*/ 1992207 h 4700693"/>
              <a:gd name="connsiteX51" fmla="*/ 6672580 w 6672580"/>
              <a:gd name="connsiteY51" fmla="*/ 1862667 h 4700693"/>
              <a:gd name="connsiteX52" fmla="*/ 6370320 w 6672580"/>
              <a:gd name="connsiteY52" fmla="*/ 92287 h 4700693"/>
              <a:gd name="connsiteX53" fmla="*/ 6172200 w 6672580"/>
              <a:gd name="connsiteY53" fmla="*/ 215900 h 4700693"/>
              <a:gd name="connsiteX54" fmla="*/ 5991014 w 6672580"/>
              <a:gd name="connsiteY54" fmla="*/ 308187 h 4700693"/>
              <a:gd name="connsiteX55" fmla="*/ 5868247 w 6672580"/>
              <a:gd name="connsiteY55" fmla="*/ 178647 h 4700693"/>
              <a:gd name="connsiteX56" fmla="*/ 5720080 w 6672580"/>
              <a:gd name="connsiteY56" fmla="*/ 239607 h 4700693"/>
              <a:gd name="connsiteX57" fmla="*/ 5186680 w 6672580"/>
              <a:gd name="connsiteY57" fmla="*/ 800100 h 4700693"/>
              <a:gd name="connsiteX58" fmla="*/ 4730326 w 6672580"/>
              <a:gd name="connsiteY58" fmla="*/ 574040 h 4700693"/>
              <a:gd name="connsiteX59" fmla="*/ 4417060 w 6672580"/>
              <a:gd name="connsiteY59" fmla="*/ 425027 h 4700693"/>
              <a:gd name="connsiteX60" fmla="*/ 4117340 w 6672580"/>
              <a:gd name="connsiteY60" fmla="*/ 483447 h 4700693"/>
              <a:gd name="connsiteX61" fmla="*/ 3780366 w 6672580"/>
              <a:gd name="connsiteY61" fmla="*/ 101601 h 4700693"/>
              <a:gd name="connsiteX62" fmla="*/ 3202940 w 6672580"/>
              <a:gd name="connsiteY62" fmla="*/ 199813 h 4700693"/>
              <a:gd name="connsiteX63" fmla="*/ 3032760 w 6672580"/>
              <a:gd name="connsiteY63" fmla="*/ 225213 h 4700693"/>
              <a:gd name="connsiteX64" fmla="*/ 2913380 w 6672580"/>
              <a:gd name="connsiteY64" fmla="*/ 47414 h 4700693"/>
              <a:gd name="connsiteX65" fmla="*/ 2597573 w 6672580"/>
              <a:gd name="connsiteY65"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833120 w 6672580"/>
              <a:gd name="connsiteY26" fmla="*/ 2092961 h 4700693"/>
              <a:gd name="connsiteX27" fmla="*/ 900855 w 6672580"/>
              <a:gd name="connsiteY27" fmla="*/ 2473960 h 4700693"/>
              <a:gd name="connsiteX28" fmla="*/ 1146389 w 6672580"/>
              <a:gd name="connsiteY28" fmla="*/ 4251961 h 4700693"/>
              <a:gd name="connsiteX29" fmla="*/ 1290322 w 6672580"/>
              <a:gd name="connsiteY29" fmla="*/ 4480560 h 4700693"/>
              <a:gd name="connsiteX30" fmla="*/ 1298789 w 6672580"/>
              <a:gd name="connsiteY30" fmla="*/ 4268894 h 4700693"/>
              <a:gd name="connsiteX31" fmla="*/ 1476588 w 6672580"/>
              <a:gd name="connsiteY31" fmla="*/ 4412827 h 4700693"/>
              <a:gd name="connsiteX32" fmla="*/ 1510455 w 6672580"/>
              <a:gd name="connsiteY32" fmla="*/ 4218094 h 4700693"/>
              <a:gd name="connsiteX33" fmla="*/ 1612055 w 6672580"/>
              <a:gd name="connsiteY33" fmla="*/ 4251960 h 4700693"/>
              <a:gd name="connsiteX34" fmla="*/ 1722122 w 6672580"/>
              <a:gd name="connsiteY34" fmla="*/ 4624494 h 4700693"/>
              <a:gd name="connsiteX35" fmla="*/ 2043856 w 6672580"/>
              <a:gd name="connsiteY35" fmla="*/ 4582160 h 4700693"/>
              <a:gd name="connsiteX36" fmla="*/ 2120055 w 6672580"/>
              <a:gd name="connsiteY36" fmla="*/ 4472094 h 4700693"/>
              <a:gd name="connsiteX37" fmla="*/ 2399456 w 6672580"/>
              <a:gd name="connsiteY37" fmla="*/ 4565227 h 4700693"/>
              <a:gd name="connsiteX38" fmla="*/ 3042921 w 6672580"/>
              <a:gd name="connsiteY38" fmla="*/ 4700693 h 4700693"/>
              <a:gd name="connsiteX39" fmla="*/ 3728722 w 6672580"/>
              <a:gd name="connsiteY39" fmla="*/ 4514427 h 4700693"/>
              <a:gd name="connsiteX40" fmla="*/ 4380655 w 6672580"/>
              <a:gd name="connsiteY40" fmla="*/ 4133427 h 4700693"/>
              <a:gd name="connsiteX41" fmla="*/ 4516122 w 6672580"/>
              <a:gd name="connsiteY41" fmla="*/ 3828628 h 4700693"/>
              <a:gd name="connsiteX42" fmla="*/ 5127413 w 6672580"/>
              <a:gd name="connsiteY42" fmla="*/ 3108960 h 4700693"/>
              <a:gd name="connsiteX43" fmla="*/ 5270500 w 6672580"/>
              <a:gd name="connsiteY43" fmla="*/ 2906607 h 4700693"/>
              <a:gd name="connsiteX44" fmla="*/ 5430520 w 6672580"/>
              <a:gd name="connsiteY44" fmla="*/ 2777067 h 4700693"/>
              <a:gd name="connsiteX45" fmla="*/ 5742940 w 6672580"/>
              <a:gd name="connsiteY45" fmla="*/ 2647527 h 4700693"/>
              <a:gd name="connsiteX46" fmla="*/ 5788660 w 6672580"/>
              <a:gd name="connsiteY46" fmla="*/ 2556087 h 4700693"/>
              <a:gd name="connsiteX47" fmla="*/ 5963920 w 6672580"/>
              <a:gd name="connsiteY47" fmla="*/ 2327487 h 4700693"/>
              <a:gd name="connsiteX48" fmla="*/ 6032500 w 6672580"/>
              <a:gd name="connsiteY48" fmla="*/ 2297007 h 4700693"/>
              <a:gd name="connsiteX49" fmla="*/ 6154420 w 6672580"/>
              <a:gd name="connsiteY49" fmla="*/ 2251287 h 4700693"/>
              <a:gd name="connsiteX50" fmla="*/ 6268720 w 6672580"/>
              <a:gd name="connsiteY50" fmla="*/ 2098887 h 4700693"/>
              <a:gd name="connsiteX51" fmla="*/ 6649720 w 6672580"/>
              <a:gd name="connsiteY51" fmla="*/ 1992207 h 4700693"/>
              <a:gd name="connsiteX52" fmla="*/ 6672580 w 6672580"/>
              <a:gd name="connsiteY52" fmla="*/ 1862667 h 4700693"/>
              <a:gd name="connsiteX53" fmla="*/ 6370320 w 6672580"/>
              <a:gd name="connsiteY53" fmla="*/ 92287 h 4700693"/>
              <a:gd name="connsiteX54" fmla="*/ 6172200 w 6672580"/>
              <a:gd name="connsiteY54" fmla="*/ 215900 h 4700693"/>
              <a:gd name="connsiteX55" fmla="*/ 5991014 w 6672580"/>
              <a:gd name="connsiteY55" fmla="*/ 308187 h 4700693"/>
              <a:gd name="connsiteX56" fmla="*/ 5868247 w 6672580"/>
              <a:gd name="connsiteY56" fmla="*/ 178647 h 4700693"/>
              <a:gd name="connsiteX57" fmla="*/ 5720080 w 6672580"/>
              <a:gd name="connsiteY57" fmla="*/ 239607 h 4700693"/>
              <a:gd name="connsiteX58" fmla="*/ 5186680 w 6672580"/>
              <a:gd name="connsiteY58" fmla="*/ 800100 h 4700693"/>
              <a:gd name="connsiteX59" fmla="*/ 4730326 w 6672580"/>
              <a:gd name="connsiteY59" fmla="*/ 574040 h 4700693"/>
              <a:gd name="connsiteX60" fmla="*/ 4417060 w 6672580"/>
              <a:gd name="connsiteY60" fmla="*/ 425027 h 4700693"/>
              <a:gd name="connsiteX61" fmla="*/ 4117340 w 6672580"/>
              <a:gd name="connsiteY61" fmla="*/ 483447 h 4700693"/>
              <a:gd name="connsiteX62" fmla="*/ 3780366 w 6672580"/>
              <a:gd name="connsiteY62" fmla="*/ 101601 h 4700693"/>
              <a:gd name="connsiteX63" fmla="*/ 3202940 w 6672580"/>
              <a:gd name="connsiteY63" fmla="*/ 199813 h 4700693"/>
              <a:gd name="connsiteX64" fmla="*/ 3032760 w 6672580"/>
              <a:gd name="connsiteY64" fmla="*/ 225213 h 4700693"/>
              <a:gd name="connsiteX65" fmla="*/ 2913380 w 6672580"/>
              <a:gd name="connsiteY65" fmla="*/ 47414 h 4700693"/>
              <a:gd name="connsiteX66" fmla="*/ 2597573 w 6672580"/>
              <a:gd name="connsiteY66"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900855 w 6672580"/>
              <a:gd name="connsiteY27" fmla="*/ 2473960 h 4700693"/>
              <a:gd name="connsiteX28" fmla="*/ 1146389 w 6672580"/>
              <a:gd name="connsiteY28" fmla="*/ 4251961 h 4700693"/>
              <a:gd name="connsiteX29" fmla="*/ 1290322 w 6672580"/>
              <a:gd name="connsiteY29" fmla="*/ 4480560 h 4700693"/>
              <a:gd name="connsiteX30" fmla="*/ 1298789 w 6672580"/>
              <a:gd name="connsiteY30" fmla="*/ 4268894 h 4700693"/>
              <a:gd name="connsiteX31" fmla="*/ 1476588 w 6672580"/>
              <a:gd name="connsiteY31" fmla="*/ 4412827 h 4700693"/>
              <a:gd name="connsiteX32" fmla="*/ 1510455 w 6672580"/>
              <a:gd name="connsiteY32" fmla="*/ 4218094 h 4700693"/>
              <a:gd name="connsiteX33" fmla="*/ 1612055 w 6672580"/>
              <a:gd name="connsiteY33" fmla="*/ 4251960 h 4700693"/>
              <a:gd name="connsiteX34" fmla="*/ 1722122 w 6672580"/>
              <a:gd name="connsiteY34" fmla="*/ 4624494 h 4700693"/>
              <a:gd name="connsiteX35" fmla="*/ 2043856 w 6672580"/>
              <a:gd name="connsiteY35" fmla="*/ 4582160 h 4700693"/>
              <a:gd name="connsiteX36" fmla="*/ 2120055 w 6672580"/>
              <a:gd name="connsiteY36" fmla="*/ 4472094 h 4700693"/>
              <a:gd name="connsiteX37" fmla="*/ 2399456 w 6672580"/>
              <a:gd name="connsiteY37" fmla="*/ 4565227 h 4700693"/>
              <a:gd name="connsiteX38" fmla="*/ 3042921 w 6672580"/>
              <a:gd name="connsiteY38" fmla="*/ 4700693 h 4700693"/>
              <a:gd name="connsiteX39" fmla="*/ 3728722 w 6672580"/>
              <a:gd name="connsiteY39" fmla="*/ 4514427 h 4700693"/>
              <a:gd name="connsiteX40" fmla="*/ 4380655 w 6672580"/>
              <a:gd name="connsiteY40" fmla="*/ 4133427 h 4700693"/>
              <a:gd name="connsiteX41" fmla="*/ 4516122 w 6672580"/>
              <a:gd name="connsiteY41" fmla="*/ 3828628 h 4700693"/>
              <a:gd name="connsiteX42" fmla="*/ 5127413 w 6672580"/>
              <a:gd name="connsiteY42" fmla="*/ 3108960 h 4700693"/>
              <a:gd name="connsiteX43" fmla="*/ 5270500 w 6672580"/>
              <a:gd name="connsiteY43" fmla="*/ 2906607 h 4700693"/>
              <a:gd name="connsiteX44" fmla="*/ 5430520 w 6672580"/>
              <a:gd name="connsiteY44" fmla="*/ 2777067 h 4700693"/>
              <a:gd name="connsiteX45" fmla="*/ 5742940 w 6672580"/>
              <a:gd name="connsiteY45" fmla="*/ 2647527 h 4700693"/>
              <a:gd name="connsiteX46" fmla="*/ 5788660 w 6672580"/>
              <a:gd name="connsiteY46" fmla="*/ 2556087 h 4700693"/>
              <a:gd name="connsiteX47" fmla="*/ 5963920 w 6672580"/>
              <a:gd name="connsiteY47" fmla="*/ 2327487 h 4700693"/>
              <a:gd name="connsiteX48" fmla="*/ 6032500 w 6672580"/>
              <a:gd name="connsiteY48" fmla="*/ 2297007 h 4700693"/>
              <a:gd name="connsiteX49" fmla="*/ 6154420 w 6672580"/>
              <a:gd name="connsiteY49" fmla="*/ 2251287 h 4700693"/>
              <a:gd name="connsiteX50" fmla="*/ 6268720 w 6672580"/>
              <a:gd name="connsiteY50" fmla="*/ 2098887 h 4700693"/>
              <a:gd name="connsiteX51" fmla="*/ 6649720 w 6672580"/>
              <a:gd name="connsiteY51" fmla="*/ 1992207 h 4700693"/>
              <a:gd name="connsiteX52" fmla="*/ 6672580 w 6672580"/>
              <a:gd name="connsiteY52" fmla="*/ 1862667 h 4700693"/>
              <a:gd name="connsiteX53" fmla="*/ 6370320 w 6672580"/>
              <a:gd name="connsiteY53" fmla="*/ 92287 h 4700693"/>
              <a:gd name="connsiteX54" fmla="*/ 6172200 w 6672580"/>
              <a:gd name="connsiteY54" fmla="*/ 215900 h 4700693"/>
              <a:gd name="connsiteX55" fmla="*/ 5991014 w 6672580"/>
              <a:gd name="connsiteY55" fmla="*/ 308187 h 4700693"/>
              <a:gd name="connsiteX56" fmla="*/ 5868247 w 6672580"/>
              <a:gd name="connsiteY56" fmla="*/ 178647 h 4700693"/>
              <a:gd name="connsiteX57" fmla="*/ 5720080 w 6672580"/>
              <a:gd name="connsiteY57" fmla="*/ 239607 h 4700693"/>
              <a:gd name="connsiteX58" fmla="*/ 5186680 w 6672580"/>
              <a:gd name="connsiteY58" fmla="*/ 800100 h 4700693"/>
              <a:gd name="connsiteX59" fmla="*/ 4730326 w 6672580"/>
              <a:gd name="connsiteY59" fmla="*/ 574040 h 4700693"/>
              <a:gd name="connsiteX60" fmla="*/ 4417060 w 6672580"/>
              <a:gd name="connsiteY60" fmla="*/ 425027 h 4700693"/>
              <a:gd name="connsiteX61" fmla="*/ 4117340 w 6672580"/>
              <a:gd name="connsiteY61" fmla="*/ 483447 h 4700693"/>
              <a:gd name="connsiteX62" fmla="*/ 3780366 w 6672580"/>
              <a:gd name="connsiteY62" fmla="*/ 101601 h 4700693"/>
              <a:gd name="connsiteX63" fmla="*/ 3202940 w 6672580"/>
              <a:gd name="connsiteY63" fmla="*/ 199813 h 4700693"/>
              <a:gd name="connsiteX64" fmla="*/ 3032760 w 6672580"/>
              <a:gd name="connsiteY64" fmla="*/ 225213 h 4700693"/>
              <a:gd name="connsiteX65" fmla="*/ 2913380 w 6672580"/>
              <a:gd name="connsiteY65" fmla="*/ 47414 h 4700693"/>
              <a:gd name="connsiteX66" fmla="*/ 2597573 w 6672580"/>
              <a:gd name="connsiteY66"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1146389 w 6672580"/>
              <a:gd name="connsiteY28" fmla="*/ 4251961 h 4700693"/>
              <a:gd name="connsiteX29" fmla="*/ 1290322 w 6672580"/>
              <a:gd name="connsiteY29" fmla="*/ 4480560 h 4700693"/>
              <a:gd name="connsiteX30" fmla="*/ 1298789 w 6672580"/>
              <a:gd name="connsiteY30" fmla="*/ 4268894 h 4700693"/>
              <a:gd name="connsiteX31" fmla="*/ 1476588 w 6672580"/>
              <a:gd name="connsiteY31" fmla="*/ 4412827 h 4700693"/>
              <a:gd name="connsiteX32" fmla="*/ 1510455 w 6672580"/>
              <a:gd name="connsiteY32" fmla="*/ 4218094 h 4700693"/>
              <a:gd name="connsiteX33" fmla="*/ 1612055 w 6672580"/>
              <a:gd name="connsiteY33" fmla="*/ 4251960 h 4700693"/>
              <a:gd name="connsiteX34" fmla="*/ 1722122 w 6672580"/>
              <a:gd name="connsiteY34" fmla="*/ 4624494 h 4700693"/>
              <a:gd name="connsiteX35" fmla="*/ 2043856 w 6672580"/>
              <a:gd name="connsiteY35" fmla="*/ 4582160 h 4700693"/>
              <a:gd name="connsiteX36" fmla="*/ 2120055 w 6672580"/>
              <a:gd name="connsiteY36" fmla="*/ 4472094 h 4700693"/>
              <a:gd name="connsiteX37" fmla="*/ 2399456 w 6672580"/>
              <a:gd name="connsiteY37" fmla="*/ 4565227 h 4700693"/>
              <a:gd name="connsiteX38" fmla="*/ 3042921 w 6672580"/>
              <a:gd name="connsiteY38" fmla="*/ 4700693 h 4700693"/>
              <a:gd name="connsiteX39" fmla="*/ 3728722 w 6672580"/>
              <a:gd name="connsiteY39" fmla="*/ 4514427 h 4700693"/>
              <a:gd name="connsiteX40" fmla="*/ 4380655 w 6672580"/>
              <a:gd name="connsiteY40" fmla="*/ 4133427 h 4700693"/>
              <a:gd name="connsiteX41" fmla="*/ 4516122 w 6672580"/>
              <a:gd name="connsiteY41" fmla="*/ 3828628 h 4700693"/>
              <a:gd name="connsiteX42" fmla="*/ 5127413 w 6672580"/>
              <a:gd name="connsiteY42" fmla="*/ 3108960 h 4700693"/>
              <a:gd name="connsiteX43" fmla="*/ 5270500 w 6672580"/>
              <a:gd name="connsiteY43" fmla="*/ 2906607 h 4700693"/>
              <a:gd name="connsiteX44" fmla="*/ 5430520 w 6672580"/>
              <a:gd name="connsiteY44" fmla="*/ 2777067 h 4700693"/>
              <a:gd name="connsiteX45" fmla="*/ 5742940 w 6672580"/>
              <a:gd name="connsiteY45" fmla="*/ 2647527 h 4700693"/>
              <a:gd name="connsiteX46" fmla="*/ 5788660 w 6672580"/>
              <a:gd name="connsiteY46" fmla="*/ 2556087 h 4700693"/>
              <a:gd name="connsiteX47" fmla="*/ 5963920 w 6672580"/>
              <a:gd name="connsiteY47" fmla="*/ 2327487 h 4700693"/>
              <a:gd name="connsiteX48" fmla="*/ 6032500 w 6672580"/>
              <a:gd name="connsiteY48" fmla="*/ 2297007 h 4700693"/>
              <a:gd name="connsiteX49" fmla="*/ 6154420 w 6672580"/>
              <a:gd name="connsiteY49" fmla="*/ 2251287 h 4700693"/>
              <a:gd name="connsiteX50" fmla="*/ 6268720 w 6672580"/>
              <a:gd name="connsiteY50" fmla="*/ 2098887 h 4700693"/>
              <a:gd name="connsiteX51" fmla="*/ 6649720 w 6672580"/>
              <a:gd name="connsiteY51" fmla="*/ 1992207 h 4700693"/>
              <a:gd name="connsiteX52" fmla="*/ 6672580 w 6672580"/>
              <a:gd name="connsiteY52" fmla="*/ 1862667 h 4700693"/>
              <a:gd name="connsiteX53" fmla="*/ 6370320 w 6672580"/>
              <a:gd name="connsiteY53" fmla="*/ 92287 h 4700693"/>
              <a:gd name="connsiteX54" fmla="*/ 6172200 w 6672580"/>
              <a:gd name="connsiteY54" fmla="*/ 215900 h 4700693"/>
              <a:gd name="connsiteX55" fmla="*/ 5991014 w 6672580"/>
              <a:gd name="connsiteY55" fmla="*/ 308187 h 4700693"/>
              <a:gd name="connsiteX56" fmla="*/ 5868247 w 6672580"/>
              <a:gd name="connsiteY56" fmla="*/ 178647 h 4700693"/>
              <a:gd name="connsiteX57" fmla="*/ 5720080 w 6672580"/>
              <a:gd name="connsiteY57" fmla="*/ 239607 h 4700693"/>
              <a:gd name="connsiteX58" fmla="*/ 5186680 w 6672580"/>
              <a:gd name="connsiteY58" fmla="*/ 800100 h 4700693"/>
              <a:gd name="connsiteX59" fmla="*/ 4730326 w 6672580"/>
              <a:gd name="connsiteY59" fmla="*/ 574040 h 4700693"/>
              <a:gd name="connsiteX60" fmla="*/ 4417060 w 6672580"/>
              <a:gd name="connsiteY60" fmla="*/ 425027 h 4700693"/>
              <a:gd name="connsiteX61" fmla="*/ 4117340 w 6672580"/>
              <a:gd name="connsiteY61" fmla="*/ 483447 h 4700693"/>
              <a:gd name="connsiteX62" fmla="*/ 3780366 w 6672580"/>
              <a:gd name="connsiteY62" fmla="*/ 101601 h 4700693"/>
              <a:gd name="connsiteX63" fmla="*/ 3202940 w 6672580"/>
              <a:gd name="connsiteY63" fmla="*/ 199813 h 4700693"/>
              <a:gd name="connsiteX64" fmla="*/ 3032760 w 6672580"/>
              <a:gd name="connsiteY64" fmla="*/ 225213 h 4700693"/>
              <a:gd name="connsiteX65" fmla="*/ 2913380 w 6672580"/>
              <a:gd name="connsiteY65" fmla="*/ 47414 h 4700693"/>
              <a:gd name="connsiteX66" fmla="*/ 2597573 w 6672580"/>
              <a:gd name="connsiteY66"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816189 w 6672580"/>
              <a:gd name="connsiteY28" fmla="*/ 2533227 h 4700693"/>
              <a:gd name="connsiteX29" fmla="*/ 1146389 w 6672580"/>
              <a:gd name="connsiteY29" fmla="*/ 4251961 h 4700693"/>
              <a:gd name="connsiteX30" fmla="*/ 1290322 w 6672580"/>
              <a:gd name="connsiteY30" fmla="*/ 4480560 h 4700693"/>
              <a:gd name="connsiteX31" fmla="*/ 1298789 w 6672580"/>
              <a:gd name="connsiteY31" fmla="*/ 4268894 h 4700693"/>
              <a:gd name="connsiteX32" fmla="*/ 1476588 w 6672580"/>
              <a:gd name="connsiteY32" fmla="*/ 4412827 h 4700693"/>
              <a:gd name="connsiteX33" fmla="*/ 1510455 w 6672580"/>
              <a:gd name="connsiteY33" fmla="*/ 4218094 h 4700693"/>
              <a:gd name="connsiteX34" fmla="*/ 1612055 w 6672580"/>
              <a:gd name="connsiteY34" fmla="*/ 4251960 h 4700693"/>
              <a:gd name="connsiteX35" fmla="*/ 1722122 w 6672580"/>
              <a:gd name="connsiteY35" fmla="*/ 4624494 h 4700693"/>
              <a:gd name="connsiteX36" fmla="*/ 2043856 w 6672580"/>
              <a:gd name="connsiteY36" fmla="*/ 4582160 h 4700693"/>
              <a:gd name="connsiteX37" fmla="*/ 2120055 w 6672580"/>
              <a:gd name="connsiteY37" fmla="*/ 4472094 h 4700693"/>
              <a:gd name="connsiteX38" fmla="*/ 2399456 w 6672580"/>
              <a:gd name="connsiteY38" fmla="*/ 4565227 h 4700693"/>
              <a:gd name="connsiteX39" fmla="*/ 3042921 w 6672580"/>
              <a:gd name="connsiteY39" fmla="*/ 4700693 h 4700693"/>
              <a:gd name="connsiteX40" fmla="*/ 3728722 w 6672580"/>
              <a:gd name="connsiteY40" fmla="*/ 4514427 h 4700693"/>
              <a:gd name="connsiteX41" fmla="*/ 4380655 w 6672580"/>
              <a:gd name="connsiteY41" fmla="*/ 4133427 h 4700693"/>
              <a:gd name="connsiteX42" fmla="*/ 4516122 w 6672580"/>
              <a:gd name="connsiteY42" fmla="*/ 3828628 h 4700693"/>
              <a:gd name="connsiteX43" fmla="*/ 5127413 w 6672580"/>
              <a:gd name="connsiteY43" fmla="*/ 3108960 h 4700693"/>
              <a:gd name="connsiteX44" fmla="*/ 5270500 w 6672580"/>
              <a:gd name="connsiteY44" fmla="*/ 2906607 h 4700693"/>
              <a:gd name="connsiteX45" fmla="*/ 5430520 w 6672580"/>
              <a:gd name="connsiteY45" fmla="*/ 2777067 h 4700693"/>
              <a:gd name="connsiteX46" fmla="*/ 5742940 w 6672580"/>
              <a:gd name="connsiteY46" fmla="*/ 2647527 h 4700693"/>
              <a:gd name="connsiteX47" fmla="*/ 5788660 w 6672580"/>
              <a:gd name="connsiteY47" fmla="*/ 2556087 h 4700693"/>
              <a:gd name="connsiteX48" fmla="*/ 5963920 w 6672580"/>
              <a:gd name="connsiteY48" fmla="*/ 2327487 h 4700693"/>
              <a:gd name="connsiteX49" fmla="*/ 6032500 w 6672580"/>
              <a:gd name="connsiteY49" fmla="*/ 2297007 h 4700693"/>
              <a:gd name="connsiteX50" fmla="*/ 6154420 w 6672580"/>
              <a:gd name="connsiteY50" fmla="*/ 2251287 h 4700693"/>
              <a:gd name="connsiteX51" fmla="*/ 6268720 w 6672580"/>
              <a:gd name="connsiteY51" fmla="*/ 2098887 h 4700693"/>
              <a:gd name="connsiteX52" fmla="*/ 6649720 w 6672580"/>
              <a:gd name="connsiteY52" fmla="*/ 1992207 h 4700693"/>
              <a:gd name="connsiteX53" fmla="*/ 6672580 w 6672580"/>
              <a:gd name="connsiteY53" fmla="*/ 1862667 h 4700693"/>
              <a:gd name="connsiteX54" fmla="*/ 6370320 w 6672580"/>
              <a:gd name="connsiteY54" fmla="*/ 92287 h 4700693"/>
              <a:gd name="connsiteX55" fmla="*/ 6172200 w 6672580"/>
              <a:gd name="connsiteY55" fmla="*/ 215900 h 4700693"/>
              <a:gd name="connsiteX56" fmla="*/ 5991014 w 6672580"/>
              <a:gd name="connsiteY56" fmla="*/ 308187 h 4700693"/>
              <a:gd name="connsiteX57" fmla="*/ 5868247 w 6672580"/>
              <a:gd name="connsiteY57" fmla="*/ 178647 h 4700693"/>
              <a:gd name="connsiteX58" fmla="*/ 5720080 w 6672580"/>
              <a:gd name="connsiteY58" fmla="*/ 239607 h 4700693"/>
              <a:gd name="connsiteX59" fmla="*/ 5186680 w 6672580"/>
              <a:gd name="connsiteY59" fmla="*/ 800100 h 4700693"/>
              <a:gd name="connsiteX60" fmla="*/ 4730326 w 6672580"/>
              <a:gd name="connsiteY60" fmla="*/ 574040 h 4700693"/>
              <a:gd name="connsiteX61" fmla="*/ 4417060 w 6672580"/>
              <a:gd name="connsiteY61" fmla="*/ 425027 h 4700693"/>
              <a:gd name="connsiteX62" fmla="*/ 4117340 w 6672580"/>
              <a:gd name="connsiteY62" fmla="*/ 483447 h 4700693"/>
              <a:gd name="connsiteX63" fmla="*/ 3780366 w 6672580"/>
              <a:gd name="connsiteY63" fmla="*/ 101601 h 4700693"/>
              <a:gd name="connsiteX64" fmla="*/ 3202940 w 6672580"/>
              <a:gd name="connsiteY64" fmla="*/ 199813 h 4700693"/>
              <a:gd name="connsiteX65" fmla="*/ 3032760 w 6672580"/>
              <a:gd name="connsiteY65" fmla="*/ 225213 h 4700693"/>
              <a:gd name="connsiteX66" fmla="*/ 2913380 w 6672580"/>
              <a:gd name="connsiteY66" fmla="*/ 47414 h 4700693"/>
              <a:gd name="connsiteX67" fmla="*/ 2597573 w 6672580"/>
              <a:gd name="connsiteY67"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1146389 w 6672580"/>
              <a:gd name="connsiteY29" fmla="*/ 4251961 h 4700693"/>
              <a:gd name="connsiteX30" fmla="*/ 1290322 w 6672580"/>
              <a:gd name="connsiteY30" fmla="*/ 4480560 h 4700693"/>
              <a:gd name="connsiteX31" fmla="*/ 1298789 w 6672580"/>
              <a:gd name="connsiteY31" fmla="*/ 4268894 h 4700693"/>
              <a:gd name="connsiteX32" fmla="*/ 1476588 w 6672580"/>
              <a:gd name="connsiteY32" fmla="*/ 4412827 h 4700693"/>
              <a:gd name="connsiteX33" fmla="*/ 1510455 w 6672580"/>
              <a:gd name="connsiteY33" fmla="*/ 4218094 h 4700693"/>
              <a:gd name="connsiteX34" fmla="*/ 1612055 w 6672580"/>
              <a:gd name="connsiteY34" fmla="*/ 4251960 h 4700693"/>
              <a:gd name="connsiteX35" fmla="*/ 1722122 w 6672580"/>
              <a:gd name="connsiteY35" fmla="*/ 4624494 h 4700693"/>
              <a:gd name="connsiteX36" fmla="*/ 2043856 w 6672580"/>
              <a:gd name="connsiteY36" fmla="*/ 4582160 h 4700693"/>
              <a:gd name="connsiteX37" fmla="*/ 2120055 w 6672580"/>
              <a:gd name="connsiteY37" fmla="*/ 4472094 h 4700693"/>
              <a:gd name="connsiteX38" fmla="*/ 2399456 w 6672580"/>
              <a:gd name="connsiteY38" fmla="*/ 4565227 h 4700693"/>
              <a:gd name="connsiteX39" fmla="*/ 3042921 w 6672580"/>
              <a:gd name="connsiteY39" fmla="*/ 4700693 h 4700693"/>
              <a:gd name="connsiteX40" fmla="*/ 3728722 w 6672580"/>
              <a:gd name="connsiteY40" fmla="*/ 4514427 h 4700693"/>
              <a:gd name="connsiteX41" fmla="*/ 4380655 w 6672580"/>
              <a:gd name="connsiteY41" fmla="*/ 4133427 h 4700693"/>
              <a:gd name="connsiteX42" fmla="*/ 4516122 w 6672580"/>
              <a:gd name="connsiteY42" fmla="*/ 3828628 h 4700693"/>
              <a:gd name="connsiteX43" fmla="*/ 5127413 w 6672580"/>
              <a:gd name="connsiteY43" fmla="*/ 3108960 h 4700693"/>
              <a:gd name="connsiteX44" fmla="*/ 5270500 w 6672580"/>
              <a:gd name="connsiteY44" fmla="*/ 2906607 h 4700693"/>
              <a:gd name="connsiteX45" fmla="*/ 5430520 w 6672580"/>
              <a:gd name="connsiteY45" fmla="*/ 2777067 h 4700693"/>
              <a:gd name="connsiteX46" fmla="*/ 5742940 w 6672580"/>
              <a:gd name="connsiteY46" fmla="*/ 2647527 h 4700693"/>
              <a:gd name="connsiteX47" fmla="*/ 5788660 w 6672580"/>
              <a:gd name="connsiteY47" fmla="*/ 2556087 h 4700693"/>
              <a:gd name="connsiteX48" fmla="*/ 5963920 w 6672580"/>
              <a:gd name="connsiteY48" fmla="*/ 2327487 h 4700693"/>
              <a:gd name="connsiteX49" fmla="*/ 6032500 w 6672580"/>
              <a:gd name="connsiteY49" fmla="*/ 2297007 h 4700693"/>
              <a:gd name="connsiteX50" fmla="*/ 6154420 w 6672580"/>
              <a:gd name="connsiteY50" fmla="*/ 2251287 h 4700693"/>
              <a:gd name="connsiteX51" fmla="*/ 6268720 w 6672580"/>
              <a:gd name="connsiteY51" fmla="*/ 2098887 h 4700693"/>
              <a:gd name="connsiteX52" fmla="*/ 6649720 w 6672580"/>
              <a:gd name="connsiteY52" fmla="*/ 1992207 h 4700693"/>
              <a:gd name="connsiteX53" fmla="*/ 6672580 w 6672580"/>
              <a:gd name="connsiteY53" fmla="*/ 1862667 h 4700693"/>
              <a:gd name="connsiteX54" fmla="*/ 6370320 w 6672580"/>
              <a:gd name="connsiteY54" fmla="*/ 92287 h 4700693"/>
              <a:gd name="connsiteX55" fmla="*/ 6172200 w 6672580"/>
              <a:gd name="connsiteY55" fmla="*/ 215900 h 4700693"/>
              <a:gd name="connsiteX56" fmla="*/ 5991014 w 6672580"/>
              <a:gd name="connsiteY56" fmla="*/ 308187 h 4700693"/>
              <a:gd name="connsiteX57" fmla="*/ 5868247 w 6672580"/>
              <a:gd name="connsiteY57" fmla="*/ 178647 h 4700693"/>
              <a:gd name="connsiteX58" fmla="*/ 5720080 w 6672580"/>
              <a:gd name="connsiteY58" fmla="*/ 239607 h 4700693"/>
              <a:gd name="connsiteX59" fmla="*/ 5186680 w 6672580"/>
              <a:gd name="connsiteY59" fmla="*/ 800100 h 4700693"/>
              <a:gd name="connsiteX60" fmla="*/ 4730326 w 6672580"/>
              <a:gd name="connsiteY60" fmla="*/ 574040 h 4700693"/>
              <a:gd name="connsiteX61" fmla="*/ 4417060 w 6672580"/>
              <a:gd name="connsiteY61" fmla="*/ 425027 h 4700693"/>
              <a:gd name="connsiteX62" fmla="*/ 4117340 w 6672580"/>
              <a:gd name="connsiteY62" fmla="*/ 483447 h 4700693"/>
              <a:gd name="connsiteX63" fmla="*/ 3780366 w 6672580"/>
              <a:gd name="connsiteY63" fmla="*/ 101601 h 4700693"/>
              <a:gd name="connsiteX64" fmla="*/ 3202940 w 6672580"/>
              <a:gd name="connsiteY64" fmla="*/ 199813 h 4700693"/>
              <a:gd name="connsiteX65" fmla="*/ 3032760 w 6672580"/>
              <a:gd name="connsiteY65" fmla="*/ 225213 h 4700693"/>
              <a:gd name="connsiteX66" fmla="*/ 2913380 w 6672580"/>
              <a:gd name="connsiteY66" fmla="*/ 47414 h 4700693"/>
              <a:gd name="connsiteX67" fmla="*/ 2597573 w 6672580"/>
              <a:gd name="connsiteY67"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689189 w 6672580"/>
              <a:gd name="connsiteY29" fmla="*/ 2516294 h 4700693"/>
              <a:gd name="connsiteX30" fmla="*/ 1146389 w 6672580"/>
              <a:gd name="connsiteY30" fmla="*/ 4251961 h 4700693"/>
              <a:gd name="connsiteX31" fmla="*/ 1290322 w 6672580"/>
              <a:gd name="connsiteY31" fmla="*/ 4480560 h 4700693"/>
              <a:gd name="connsiteX32" fmla="*/ 1298789 w 6672580"/>
              <a:gd name="connsiteY32" fmla="*/ 4268894 h 4700693"/>
              <a:gd name="connsiteX33" fmla="*/ 1476588 w 6672580"/>
              <a:gd name="connsiteY33" fmla="*/ 4412827 h 4700693"/>
              <a:gd name="connsiteX34" fmla="*/ 1510455 w 6672580"/>
              <a:gd name="connsiteY34" fmla="*/ 4218094 h 4700693"/>
              <a:gd name="connsiteX35" fmla="*/ 1612055 w 6672580"/>
              <a:gd name="connsiteY35" fmla="*/ 4251960 h 4700693"/>
              <a:gd name="connsiteX36" fmla="*/ 1722122 w 6672580"/>
              <a:gd name="connsiteY36" fmla="*/ 4624494 h 4700693"/>
              <a:gd name="connsiteX37" fmla="*/ 2043856 w 6672580"/>
              <a:gd name="connsiteY37" fmla="*/ 4582160 h 4700693"/>
              <a:gd name="connsiteX38" fmla="*/ 2120055 w 6672580"/>
              <a:gd name="connsiteY38" fmla="*/ 4472094 h 4700693"/>
              <a:gd name="connsiteX39" fmla="*/ 2399456 w 6672580"/>
              <a:gd name="connsiteY39" fmla="*/ 4565227 h 4700693"/>
              <a:gd name="connsiteX40" fmla="*/ 3042921 w 6672580"/>
              <a:gd name="connsiteY40" fmla="*/ 4700693 h 4700693"/>
              <a:gd name="connsiteX41" fmla="*/ 3728722 w 6672580"/>
              <a:gd name="connsiteY41" fmla="*/ 4514427 h 4700693"/>
              <a:gd name="connsiteX42" fmla="*/ 4380655 w 6672580"/>
              <a:gd name="connsiteY42" fmla="*/ 4133427 h 4700693"/>
              <a:gd name="connsiteX43" fmla="*/ 4516122 w 6672580"/>
              <a:gd name="connsiteY43" fmla="*/ 3828628 h 4700693"/>
              <a:gd name="connsiteX44" fmla="*/ 5127413 w 6672580"/>
              <a:gd name="connsiteY44" fmla="*/ 3108960 h 4700693"/>
              <a:gd name="connsiteX45" fmla="*/ 5270500 w 6672580"/>
              <a:gd name="connsiteY45" fmla="*/ 2906607 h 4700693"/>
              <a:gd name="connsiteX46" fmla="*/ 5430520 w 6672580"/>
              <a:gd name="connsiteY46" fmla="*/ 2777067 h 4700693"/>
              <a:gd name="connsiteX47" fmla="*/ 5742940 w 6672580"/>
              <a:gd name="connsiteY47" fmla="*/ 2647527 h 4700693"/>
              <a:gd name="connsiteX48" fmla="*/ 5788660 w 6672580"/>
              <a:gd name="connsiteY48" fmla="*/ 2556087 h 4700693"/>
              <a:gd name="connsiteX49" fmla="*/ 5963920 w 6672580"/>
              <a:gd name="connsiteY49" fmla="*/ 2327487 h 4700693"/>
              <a:gd name="connsiteX50" fmla="*/ 6032500 w 6672580"/>
              <a:gd name="connsiteY50" fmla="*/ 2297007 h 4700693"/>
              <a:gd name="connsiteX51" fmla="*/ 6154420 w 6672580"/>
              <a:gd name="connsiteY51" fmla="*/ 2251287 h 4700693"/>
              <a:gd name="connsiteX52" fmla="*/ 6268720 w 6672580"/>
              <a:gd name="connsiteY52" fmla="*/ 2098887 h 4700693"/>
              <a:gd name="connsiteX53" fmla="*/ 6649720 w 6672580"/>
              <a:gd name="connsiteY53" fmla="*/ 1992207 h 4700693"/>
              <a:gd name="connsiteX54" fmla="*/ 6672580 w 6672580"/>
              <a:gd name="connsiteY54" fmla="*/ 1862667 h 4700693"/>
              <a:gd name="connsiteX55" fmla="*/ 6370320 w 6672580"/>
              <a:gd name="connsiteY55" fmla="*/ 92287 h 4700693"/>
              <a:gd name="connsiteX56" fmla="*/ 6172200 w 6672580"/>
              <a:gd name="connsiteY56" fmla="*/ 215900 h 4700693"/>
              <a:gd name="connsiteX57" fmla="*/ 5991014 w 6672580"/>
              <a:gd name="connsiteY57" fmla="*/ 308187 h 4700693"/>
              <a:gd name="connsiteX58" fmla="*/ 5868247 w 6672580"/>
              <a:gd name="connsiteY58" fmla="*/ 178647 h 4700693"/>
              <a:gd name="connsiteX59" fmla="*/ 5720080 w 6672580"/>
              <a:gd name="connsiteY59" fmla="*/ 239607 h 4700693"/>
              <a:gd name="connsiteX60" fmla="*/ 5186680 w 6672580"/>
              <a:gd name="connsiteY60" fmla="*/ 800100 h 4700693"/>
              <a:gd name="connsiteX61" fmla="*/ 4730326 w 6672580"/>
              <a:gd name="connsiteY61" fmla="*/ 574040 h 4700693"/>
              <a:gd name="connsiteX62" fmla="*/ 4417060 w 6672580"/>
              <a:gd name="connsiteY62" fmla="*/ 425027 h 4700693"/>
              <a:gd name="connsiteX63" fmla="*/ 4117340 w 6672580"/>
              <a:gd name="connsiteY63" fmla="*/ 483447 h 4700693"/>
              <a:gd name="connsiteX64" fmla="*/ 3780366 w 6672580"/>
              <a:gd name="connsiteY64" fmla="*/ 101601 h 4700693"/>
              <a:gd name="connsiteX65" fmla="*/ 3202940 w 6672580"/>
              <a:gd name="connsiteY65" fmla="*/ 199813 h 4700693"/>
              <a:gd name="connsiteX66" fmla="*/ 3032760 w 6672580"/>
              <a:gd name="connsiteY66" fmla="*/ 225213 h 4700693"/>
              <a:gd name="connsiteX67" fmla="*/ 2913380 w 6672580"/>
              <a:gd name="connsiteY67" fmla="*/ 47414 h 4700693"/>
              <a:gd name="connsiteX68" fmla="*/ 2597573 w 6672580"/>
              <a:gd name="connsiteY68"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519855 w 6672580"/>
              <a:gd name="connsiteY29" fmla="*/ 2575560 h 4700693"/>
              <a:gd name="connsiteX30" fmla="*/ 1146389 w 6672580"/>
              <a:gd name="connsiteY30" fmla="*/ 4251961 h 4700693"/>
              <a:gd name="connsiteX31" fmla="*/ 1290322 w 6672580"/>
              <a:gd name="connsiteY31" fmla="*/ 4480560 h 4700693"/>
              <a:gd name="connsiteX32" fmla="*/ 1298789 w 6672580"/>
              <a:gd name="connsiteY32" fmla="*/ 4268894 h 4700693"/>
              <a:gd name="connsiteX33" fmla="*/ 1476588 w 6672580"/>
              <a:gd name="connsiteY33" fmla="*/ 4412827 h 4700693"/>
              <a:gd name="connsiteX34" fmla="*/ 1510455 w 6672580"/>
              <a:gd name="connsiteY34" fmla="*/ 4218094 h 4700693"/>
              <a:gd name="connsiteX35" fmla="*/ 1612055 w 6672580"/>
              <a:gd name="connsiteY35" fmla="*/ 4251960 h 4700693"/>
              <a:gd name="connsiteX36" fmla="*/ 1722122 w 6672580"/>
              <a:gd name="connsiteY36" fmla="*/ 4624494 h 4700693"/>
              <a:gd name="connsiteX37" fmla="*/ 2043856 w 6672580"/>
              <a:gd name="connsiteY37" fmla="*/ 4582160 h 4700693"/>
              <a:gd name="connsiteX38" fmla="*/ 2120055 w 6672580"/>
              <a:gd name="connsiteY38" fmla="*/ 4472094 h 4700693"/>
              <a:gd name="connsiteX39" fmla="*/ 2399456 w 6672580"/>
              <a:gd name="connsiteY39" fmla="*/ 4565227 h 4700693"/>
              <a:gd name="connsiteX40" fmla="*/ 3042921 w 6672580"/>
              <a:gd name="connsiteY40" fmla="*/ 4700693 h 4700693"/>
              <a:gd name="connsiteX41" fmla="*/ 3728722 w 6672580"/>
              <a:gd name="connsiteY41" fmla="*/ 4514427 h 4700693"/>
              <a:gd name="connsiteX42" fmla="*/ 4380655 w 6672580"/>
              <a:gd name="connsiteY42" fmla="*/ 4133427 h 4700693"/>
              <a:gd name="connsiteX43" fmla="*/ 4516122 w 6672580"/>
              <a:gd name="connsiteY43" fmla="*/ 3828628 h 4700693"/>
              <a:gd name="connsiteX44" fmla="*/ 5127413 w 6672580"/>
              <a:gd name="connsiteY44" fmla="*/ 3108960 h 4700693"/>
              <a:gd name="connsiteX45" fmla="*/ 5270500 w 6672580"/>
              <a:gd name="connsiteY45" fmla="*/ 2906607 h 4700693"/>
              <a:gd name="connsiteX46" fmla="*/ 5430520 w 6672580"/>
              <a:gd name="connsiteY46" fmla="*/ 2777067 h 4700693"/>
              <a:gd name="connsiteX47" fmla="*/ 5742940 w 6672580"/>
              <a:gd name="connsiteY47" fmla="*/ 2647527 h 4700693"/>
              <a:gd name="connsiteX48" fmla="*/ 5788660 w 6672580"/>
              <a:gd name="connsiteY48" fmla="*/ 2556087 h 4700693"/>
              <a:gd name="connsiteX49" fmla="*/ 5963920 w 6672580"/>
              <a:gd name="connsiteY49" fmla="*/ 2327487 h 4700693"/>
              <a:gd name="connsiteX50" fmla="*/ 6032500 w 6672580"/>
              <a:gd name="connsiteY50" fmla="*/ 2297007 h 4700693"/>
              <a:gd name="connsiteX51" fmla="*/ 6154420 w 6672580"/>
              <a:gd name="connsiteY51" fmla="*/ 2251287 h 4700693"/>
              <a:gd name="connsiteX52" fmla="*/ 6268720 w 6672580"/>
              <a:gd name="connsiteY52" fmla="*/ 2098887 h 4700693"/>
              <a:gd name="connsiteX53" fmla="*/ 6649720 w 6672580"/>
              <a:gd name="connsiteY53" fmla="*/ 1992207 h 4700693"/>
              <a:gd name="connsiteX54" fmla="*/ 6672580 w 6672580"/>
              <a:gd name="connsiteY54" fmla="*/ 1862667 h 4700693"/>
              <a:gd name="connsiteX55" fmla="*/ 6370320 w 6672580"/>
              <a:gd name="connsiteY55" fmla="*/ 92287 h 4700693"/>
              <a:gd name="connsiteX56" fmla="*/ 6172200 w 6672580"/>
              <a:gd name="connsiteY56" fmla="*/ 215900 h 4700693"/>
              <a:gd name="connsiteX57" fmla="*/ 5991014 w 6672580"/>
              <a:gd name="connsiteY57" fmla="*/ 308187 h 4700693"/>
              <a:gd name="connsiteX58" fmla="*/ 5868247 w 6672580"/>
              <a:gd name="connsiteY58" fmla="*/ 178647 h 4700693"/>
              <a:gd name="connsiteX59" fmla="*/ 5720080 w 6672580"/>
              <a:gd name="connsiteY59" fmla="*/ 239607 h 4700693"/>
              <a:gd name="connsiteX60" fmla="*/ 5186680 w 6672580"/>
              <a:gd name="connsiteY60" fmla="*/ 800100 h 4700693"/>
              <a:gd name="connsiteX61" fmla="*/ 4730326 w 6672580"/>
              <a:gd name="connsiteY61" fmla="*/ 574040 h 4700693"/>
              <a:gd name="connsiteX62" fmla="*/ 4417060 w 6672580"/>
              <a:gd name="connsiteY62" fmla="*/ 425027 h 4700693"/>
              <a:gd name="connsiteX63" fmla="*/ 4117340 w 6672580"/>
              <a:gd name="connsiteY63" fmla="*/ 483447 h 4700693"/>
              <a:gd name="connsiteX64" fmla="*/ 3780366 w 6672580"/>
              <a:gd name="connsiteY64" fmla="*/ 101601 h 4700693"/>
              <a:gd name="connsiteX65" fmla="*/ 3202940 w 6672580"/>
              <a:gd name="connsiteY65" fmla="*/ 199813 h 4700693"/>
              <a:gd name="connsiteX66" fmla="*/ 3032760 w 6672580"/>
              <a:gd name="connsiteY66" fmla="*/ 225213 h 4700693"/>
              <a:gd name="connsiteX67" fmla="*/ 2913380 w 6672580"/>
              <a:gd name="connsiteY67" fmla="*/ 47414 h 4700693"/>
              <a:gd name="connsiteX68" fmla="*/ 2597573 w 6672580"/>
              <a:gd name="connsiteY68"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519855 w 6672580"/>
              <a:gd name="connsiteY29" fmla="*/ 2575560 h 4700693"/>
              <a:gd name="connsiteX30" fmla="*/ 612989 w 6672580"/>
              <a:gd name="connsiteY30" fmla="*/ 2821094 h 4700693"/>
              <a:gd name="connsiteX31" fmla="*/ 1146389 w 6672580"/>
              <a:gd name="connsiteY31" fmla="*/ 4251961 h 4700693"/>
              <a:gd name="connsiteX32" fmla="*/ 1290322 w 6672580"/>
              <a:gd name="connsiteY32" fmla="*/ 4480560 h 4700693"/>
              <a:gd name="connsiteX33" fmla="*/ 1298789 w 6672580"/>
              <a:gd name="connsiteY33" fmla="*/ 4268894 h 4700693"/>
              <a:gd name="connsiteX34" fmla="*/ 1476588 w 6672580"/>
              <a:gd name="connsiteY34" fmla="*/ 4412827 h 4700693"/>
              <a:gd name="connsiteX35" fmla="*/ 1510455 w 6672580"/>
              <a:gd name="connsiteY35" fmla="*/ 4218094 h 4700693"/>
              <a:gd name="connsiteX36" fmla="*/ 1612055 w 6672580"/>
              <a:gd name="connsiteY36" fmla="*/ 4251960 h 4700693"/>
              <a:gd name="connsiteX37" fmla="*/ 1722122 w 6672580"/>
              <a:gd name="connsiteY37" fmla="*/ 4624494 h 4700693"/>
              <a:gd name="connsiteX38" fmla="*/ 2043856 w 6672580"/>
              <a:gd name="connsiteY38" fmla="*/ 4582160 h 4700693"/>
              <a:gd name="connsiteX39" fmla="*/ 2120055 w 6672580"/>
              <a:gd name="connsiteY39" fmla="*/ 4472094 h 4700693"/>
              <a:gd name="connsiteX40" fmla="*/ 2399456 w 6672580"/>
              <a:gd name="connsiteY40" fmla="*/ 4565227 h 4700693"/>
              <a:gd name="connsiteX41" fmla="*/ 3042921 w 6672580"/>
              <a:gd name="connsiteY41" fmla="*/ 4700693 h 4700693"/>
              <a:gd name="connsiteX42" fmla="*/ 3728722 w 6672580"/>
              <a:gd name="connsiteY42" fmla="*/ 4514427 h 4700693"/>
              <a:gd name="connsiteX43" fmla="*/ 4380655 w 6672580"/>
              <a:gd name="connsiteY43" fmla="*/ 4133427 h 4700693"/>
              <a:gd name="connsiteX44" fmla="*/ 4516122 w 6672580"/>
              <a:gd name="connsiteY44" fmla="*/ 3828628 h 4700693"/>
              <a:gd name="connsiteX45" fmla="*/ 5127413 w 6672580"/>
              <a:gd name="connsiteY45" fmla="*/ 3108960 h 4700693"/>
              <a:gd name="connsiteX46" fmla="*/ 5270500 w 6672580"/>
              <a:gd name="connsiteY46" fmla="*/ 2906607 h 4700693"/>
              <a:gd name="connsiteX47" fmla="*/ 5430520 w 6672580"/>
              <a:gd name="connsiteY47" fmla="*/ 2777067 h 4700693"/>
              <a:gd name="connsiteX48" fmla="*/ 5742940 w 6672580"/>
              <a:gd name="connsiteY48" fmla="*/ 2647527 h 4700693"/>
              <a:gd name="connsiteX49" fmla="*/ 5788660 w 6672580"/>
              <a:gd name="connsiteY49" fmla="*/ 2556087 h 4700693"/>
              <a:gd name="connsiteX50" fmla="*/ 5963920 w 6672580"/>
              <a:gd name="connsiteY50" fmla="*/ 2327487 h 4700693"/>
              <a:gd name="connsiteX51" fmla="*/ 6032500 w 6672580"/>
              <a:gd name="connsiteY51" fmla="*/ 2297007 h 4700693"/>
              <a:gd name="connsiteX52" fmla="*/ 6154420 w 6672580"/>
              <a:gd name="connsiteY52" fmla="*/ 2251287 h 4700693"/>
              <a:gd name="connsiteX53" fmla="*/ 6268720 w 6672580"/>
              <a:gd name="connsiteY53" fmla="*/ 2098887 h 4700693"/>
              <a:gd name="connsiteX54" fmla="*/ 6649720 w 6672580"/>
              <a:gd name="connsiteY54" fmla="*/ 1992207 h 4700693"/>
              <a:gd name="connsiteX55" fmla="*/ 6672580 w 6672580"/>
              <a:gd name="connsiteY55" fmla="*/ 1862667 h 4700693"/>
              <a:gd name="connsiteX56" fmla="*/ 6370320 w 6672580"/>
              <a:gd name="connsiteY56" fmla="*/ 92287 h 4700693"/>
              <a:gd name="connsiteX57" fmla="*/ 6172200 w 6672580"/>
              <a:gd name="connsiteY57" fmla="*/ 215900 h 4700693"/>
              <a:gd name="connsiteX58" fmla="*/ 5991014 w 6672580"/>
              <a:gd name="connsiteY58" fmla="*/ 308187 h 4700693"/>
              <a:gd name="connsiteX59" fmla="*/ 5868247 w 6672580"/>
              <a:gd name="connsiteY59" fmla="*/ 178647 h 4700693"/>
              <a:gd name="connsiteX60" fmla="*/ 5720080 w 6672580"/>
              <a:gd name="connsiteY60" fmla="*/ 239607 h 4700693"/>
              <a:gd name="connsiteX61" fmla="*/ 5186680 w 6672580"/>
              <a:gd name="connsiteY61" fmla="*/ 800100 h 4700693"/>
              <a:gd name="connsiteX62" fmla="*/ 4730326 w 6672580"/>
              <a:gd name="connsiteY62" fmla="*/ 574040 h 4700693"/>
              <a:gd name="connsiteX63" fmla="*/ 4417060 w 6672580"/>
              <a:gd name="connsiteY63" fmla="*/ 425027 h 4700693"/>
              <a:gd name="connsiteX64" fmla="*/ 4117340 w 6672580"/>
              <a:gd name="connsiteY64" fmla="*/ 483447 h 4700693"/>
              <a:gd name="connsiteX65" fmla="*/ 3780366 w 6672580"/>
              <a:gd name="connsiteY65" fmla="*/ 101601 h 4700693"/>
              <a:gd name="connsiteX66" fmla="*/ 3202940 w 6672580"/>
              <a:gd name="connsiteY66" fmla="*/ 199813 h 4700693"/>
              <a:gd name="connsiteX67" fmla="*/ 3032760 w 6672580"/>
              <a:gd name="connsiteY67" fmla="*/ 225213 h 4700693"/>
              <a:gd name="connsiteX68" fmla="*/ 2913380 w 6672580"/>
              <a:gd name="connsiteY68" fmla="*/ 47414 h 4700693"/>
              <a:gd name="connsiteX69" fmla="*/ 2597573 w 6672580"/>
              <a:gd name="connsiteY69"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519855 w 6672580"/>
              <a:gd name="connsiteY29" fmla="*/ 2575560 h 4700693"/>
              <a:gd name="connsiteX30" fmla="*/ 392856 w 6672580"/>
              <a:gd name="connsiteY30" fmla="*/ 2719494 h 4700693"/>
              <a:gd name="connsiteX31" fmla="*/ 1146389 w 6672580"/>
              <a:gd name="connsiteY31" fmla="*/ 4251961 h 4700693"/>
              <a:gd name="connsiteX32" fmla="*/ 1290322 w 6672580"/>
              <a:gd name="connsiteY32" fmla="*/ 4480560 h 4700693"/>
              <a:gd name="connsiteX33" fmla="*/ 1298789 w 6672580"/>
              <a:gd name="connsiteY33" fmla="*/ 4268894 h 4700693"/>
              <a:gd name="connsiteX34" fmla="*/ 1476588 w 6672580"/>
              <a:gd name="connsiteY34" fmla="*/ 4412827 h 4700693"/>
              <a:gd name="connsiteX35" fmla="*/ 1510455 w 6672580"/>
              <a:gd name="connsiteY35" fmla="*/ 4218094 h 4700693"/>
              <a:gd name="connsiteX36" fmla="*/ 1612055 w 6672580"/>
              <a:gd name="connsiteY36" fmla="*/ 4251960 h 4700693"/>
              <a:gd name="connsiteX37" fmla="*/ 1722122 w 6672580"/>
              <a:gd name="connsiteY37" fmla="*/ 4624494 h 4700693"/>
              <a:gd name="connsiteX38" fmla="*/ 2043856 w 6672580"/>
              <a:gd name="connsiteY38" fmla="*/ 4582160 h 4700693"/>
              <a:gd name="connsiteX39" fmla="*/ 2120055 w 6672580"/>
              <a:gd name="connsiteY39" fmla="*/ 4472094 h 4700693"/>
              <a:gd name="connsiteX40" fmla="*/ 2399456 w 6672580"/>
              <a:gd name="connsiteY40" fmla="*/ 4565227 h 4700693"/>
              <a:gd name="connsiteX41" fmla="*/ 3042921 w 6672580"/>
              <a:gd name="connsiteY41" fmla="*/ 4700693 h 4700693"/>
              <a:gd name="connsiteX42" fmla="*/ 3728722 w 6672580"/>
              <a:gd name="connsiteY42" fmla="*/ 4514427 h 4700693"/>
              <a:gd name="connsiteX43" fmla="*/ 4380655 w 6672580"/>
              <a:gd name="connsiteY43" fmla="*/ 4133427 h 4700693"/>
              <a:gd name="connsiteX44" fmla="*/ 4516122 w 6672580"/>
              <a:gd name="connsiteY44" fmla="*/ 3828628 h 4700693"/>
              <a:gd name="connsiteX45" fmla="*/ 5127413 w 6672580"/>
              <a:gd name="connsiteY45" fmla="*/ 3108960 h 4700693"/>
              <a:gd name="connsiteX46" fmla="*/ 5270500 w 6672580"/>
              <a:gd name="connsiteY46" fmla="*/ 2906607 h 4700693"/>
              <a:gd name="connsiteX47" fmla="*/ 5430520 w 6672580"/>
              <a:gd name="connsiteY47" fmla="*/ 2777067 h 4700693"/>
              <a:gd name="connsiteX48" fmla="*/ 5742940 w 6672580"/>
              <a:gd name="connsiteY48" fmla="*/ 2647527 h 4700693"/>
              <a:gd name="connsiteX49" fmla="*/ 5788660 w 6672580"/>
              <a:gd name="connsiteY49" fmla="*/ 2556087 h 4700693"/>
              <a:gd name="connsiteX50" fmla="*/ 5963920 w 6672580"/>
              <a:gd name="connsiteY50" fmla="*/ 2327487 h 4700693"/>
              <a:gd name="connsiteX51" fmla="*/ 6032500 w 6672580"/>
              <a:gd name="connsiteY51" fmla="*/ 2297007 h 4700693"/>
              <a:gd name="connsiteX52" fmla="*/ 6154420 w 6672580"/>
              <a:gd name="connsiteY52" fmla="*/ 2251287 h 4700693"/>
              <a:gd name="connsiteX53" fmla="*/ 6268720 w 6672580"/>
              <a:gd name="connsiteY53" fmla="*/ 2098887 h 4700693"/>
              <a:gd name="connsiteX54" fmla="*/ 6649720 w 6672580"/>
              <a:gd name="connsiteY54" fmla="*/ 1992207 h 4700693"/>
              <a:gd name="connsiteX55" fmla="*/ 6672580 w 6672580"/>
              <a:gd name="connsiteY55" fmla="*/ 1862667 h 4700693"/>
              <a:gd name="connsiteX56" fmla="*/ 6370320 w 6672580"/>
              <a:gd name="connsiteY56" fmla="*/ 92287 h 4700693"/>
              <a:gd name="connsiteX57" fmla="*/ 6172200 w 6672580"/>
              <a:gd name="connsiteY57" fmla="*/ 215900 h 4700693"/>
              <a:gd name="connsiteX58" fmla="*/ 5991014 w 6672580"/>
              <a:gd name="connsiteY58" fmla="*/ 308187 h 4700693"/>
              <a:gd name="connsiteX59" fmla="*/ 5868247 w 6672580"/>
              <a:gd name="connsiteY59" fmla="*/ 178647 h 4700693"/>
              <a:gd name="connsiteX60" fmla="*/ 5720080 w 6672580"/>
              <a:gd name="connsiteY60" fmla="*/ 239607 h 4700693"/>
              <a:gd name="connsiteX61" fmla="*/ 5186680 w 6672580"/>
              <a:gd name="connsiteY61" fmla="*/ 800100 h 4700693"/>
              <a:gd name="connsiteX62" fmla="*/ 4730326 w 6672580"/>
              <a:gd name="connsiteY62" fmla="*/ 574040 h 4700693"/>
              <a:gd name="connsiteX63" fmla="*/ 4417060 w 6672580"/>
              <a:gd name="connsiteY63" fmla="*/ 425027 h 4700693"/>
              <a:gd name="connsiteX64" fmla="*/ 4117340 w 6672580"/>
              <a:gd name="connsiteY64" fmla="*/ 483447 h 4700693"/>
              <a:gd name="connsiteX65" fmla="*/ 3780366 w 6672580"/>
              <a:gd name="connsiteY65" fmla="*/ 101601 h 4700693"/>
              <a:gd name="connsiteX66" fmla="*/ 3202940 w 6672580"/>
              <a:gd name="connsiteY66" fmla="*/ 199813 h 4700693"/>
              <a:gd name="connsiteX67" fmla="*/ 3032760 w 6672580"/>
              <a:gd name="connsiteY67" fmla="*/ 225213 h 4700693"/>
              <a:gd name="connsiteX68" fmla="*/ 2913380 w 6672580"/>
              <a:gd name="connsiteY68" fmla="*/ 47414 h 4700693"/>
              <a:gd name="connsiteX69" fmla="*/ 2597573 w 6672580"/>
              <a:gd name="connsiteY69"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519855 w 6672580"/>
              <a:gd name="connsiteY29" fmla="*/ 2575560 h 4700693"/>
              <a:gd name="connsiteX30" fmla="*/ 392856 w 6672580"/>
              <a:gd name="connsiteY30" fmla="*/ 2719494 h 4700693"/>
              <a:gd name="connsiteX31" fmla="*/ 528322 w 6672580"/>
              <a:gd name="connsiteY31" fmla="*/ 2973494 h 4700693"/>
              <a:gd name="connsiteX32" fmla="*/ 1146389 w 6672580"/>
              <a:gd name="connsiteY32" fmla="*/ 4251961 h 4700693"/>
              <a:gd name="connsiteX33" fmla="*/ 1290322 w 6672580"/>
              <a:gd name="connsiteY33" fmla="*/ 4480560 h 4700693"/>
              <a:gd name="connsiteX34" fmla="*/ 1298789 w 6672580"/>
              <a:gd name="connsiteY34" fmla="*/ 4268894 h 4700693"/>
              <a:gd name="connsiteX35" fmla="*/ 1476588 w 6672580"/>
              <a:gd name="connsiteY35" fmla="*/ 4412827 h 4700693"/>
              <a:gd name="connsiteX36" fmla="*/ 1510455 w 6672580"/>
              <a:gd name="connsiteY36" fmla="*/ 4218094 h 4700693"/>
              <a:gd name="connsiteX37" fmla="*/ 1612055 w 6672580"/>
              <a:gd name="connsiteY37" fmla="*/ 4251960 h 4700693"/>
              <a:gd name="connsiteX38" fmla="*/ 1722122 w 6672580"/>
              <a:gd name="connsiteY38" fmla="*/ 4624494 h 4700693"/>
              <a:gd name="connsiteX39" fmla="*/ 2043856 w 6672580"/>
              <a:gd name="connsiteY39" fmla="*/ 4582160 h 4700693"/>
              <a:gd name="connsiteX40" fmla="*/ 2120055 w 6672580"/>
              <a:gd name="connsiteY40" fmla="*/ 4472094 h 4700693"/>
              <a:gd name="connsiteX41" fmla="*/ 2399456 w 6672580"/>
              <a:gd name="connsiteY41" fmla="*/ 4565227 h 4700693"/>
              <a:gd name="connsiteX42" fmla="*/ 3042921 w 6672580"/>
              <a:gd name="connsiteY42" fmla="*/ 4700693 h 4700693"/>
              <a:gd name="connsiteX43" fmla="*/ 3728722 w 6672580"/>
              <a:gd name="connsiteY43" fmla="*/ 4514427 h 4700693"/>
              <a:gd name="connsiteX44" fmla="*/ 4380655 w 6672580"/>
              <a:gd name="connsiteY44" fmla="*/ 4133427 h 4700693"/>
              <a:gd name="connsiteX45" fmla="*/ 4516122 w 6672580"/>
              <a:gd name="connsiteY45" fmla="*/ 3828628 h 4700693"/>
              <a:gd name="connsiteX46" fmla="*/ 5127413 w 6672580"/>
              <a:gd name="connsiteY46" fmla="*/ 3108960 h 4700693"/>
              <a:gd name="connsiteX47" fmla="*/ 5270500 w 6672580"/>
              <a:gd name="connsiteY47" fmla="*/ 2906607 h 4700693"/>
              <a:gd name="connsiteX48" fmla="*/ 5430520 w 6672580"/>
              <a:gd name="connsiteY48" fmla="*/ 2777067 h 4700693"/>
              <a:gd name="connsiteX49" fmla="*/ 5742940 w 6672580"/>
              <a:gd name="connsiteY49" fmla="*/ 2647527 h 4700693"/>
              <a:gd name="connsiteX50" fmla="*/ 5788660 w 6672580"/>
              <a:gd name="connsiteY50" fmla="*/ 2556087 h 4700693"/>
              <a:gd name="connsiteX51" fmla="*/ 5963920 w 6672580"/>
              <a:gd name="connsiteY51" fmla="*/ 2327487 h 4700693"/>
              <a:gd name="connsiteX52" fmla="*/ 6032500 w 6672580"/>
              <a:gd name="connsiteY52" fmla="*/ 2297007 h 4700693"/>
              <a:gd name="connsiteX53" fmla="*/ 6154420 w 6672580"/>
              <a:gd name="connsiteY53" fmla="*/ 2251287 h 4700693"/>
              <a:gd name="connsiteX54" fmla="*/ 6268720 w 6672580"/>
              <a:gd name="connsiteY54" fmla="*/ 2098887 h 4700693"/>
              <a:gd name="connsiteX55" fmla="*/ 6649720 w 6672580"/>
              <a:gd name="connsiteY55" fmla="*/ 1992207 h 4700693"/>
              <a:gd name="connsiteX56" fmla="*/ 6672580 w 6672580"/>
              <a:gd name="connsiteY56" fmla="*/ 1862667 h 4700693"/>
              <a:gd name="connsiteX57" fmla="*/ 6370320 w 6672580"/>
              <a:gd name="connsiteY57" fmla="*/ 92287 h 4700693"/>
              <a:gd name="connsiteX58" fmla="*/ 6172200 w 6672580"/>
              <a:gd name="connsiteY58" fmla="*/ 215900 h 4700693"/>
              <a:gd name="connsiteX59" fmla="*/ 5991014 w 6672580"/>
              <a:gd name="connsiteY59" fmla="*/ 308187 h 4700693"/>
              <a:gd name="connsiteX60" fmla="*/ 5868247 w 6672580"/>
              <a:gd name="connsiteY60" fmla="*/ 178647 h 4700693"/>
              <a:gd name="connsiteX61" fmla="*/ 5720080 w 6672580"/>
              <a:gd name="connsiteY61" fmla="*/ 239607 h 4700693"/>
              <a:gd name="connsiteX62" fmla="*/ 5186680 w 6672580"/>
              <a:gd name="connsiteY62" fmla="*/ 800100 h 4700693"/>
              <a:gd name="connsiteX63" fmla="*/ 4730326 w 6672580"/>
              <a:gd name="connsiteY63" fmla="*/ 574040 h 4700693"/>
              <a:gd name="connsiteX64" fmla="*/ 4417060 w 6672580"/>
              <a:gd name="connsiteY64" fmla="*/ 425027 h 4700693"/>
              <a:gd name="connsiteX65" fmla="*/ 4117340 w 6672580"/>
              <a:gd name="connsiteY65" fmla="*/ 483447 h 4700693"/>
              <a:gd name="connsiteX66" fmla="*/ 3780366 w 6672580"/>
              <a:gd name="connsiteY66" fmla="*/ 101601 h 4700693"/>
              <a:gd name="connsiteX67" fmla="*/ 3202940 w 6672580"/>
              <a:gd name="connsiteY67" fmla="*/ 199813 h 4700693"/>
              <a:gd name="connsiteX68" fmla="*/ 3032760 w 6672580"/>
              <a:gd name="connsiteY68" fmla="*/ 225213 h 4700693"/>
              <a:gd name="connsiteX69" fmla="*/ 2913380 w 6672580"/>
              <a:gd name="connsiteY69" fmla="*/ 47414 h 4700693"/>
              <a:gd name="connsiteX70" fmla="*/ 2597573 w 6672580"/>
              <a:gd name="connsiteY70"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519855 w 6672580"/>
              <a:gd name="connsiteY29" fmla="*/ 2575560 h 4700693"/>
              <a:gd name="connsiteX30" fmla="*/ 392856 w 6672580"/>
              <a:gd name="connsiteY30" fmla="*/ 2719494 h 4700693"/>
              <a:gd name="connsiteX31" fmla="*/ 528322 w 6672580"/>
              <a:gd name="connsiteY31" fmla="*/ 2778761 h 4700693"/>
              <a:gd name="connsiteX32" fmla="*/ 1146389 w 6672580"/>
              <a:gd name="connsiteY32" fmla="*/ 4251961 h 4700693"/>
              <a:gd name="connsiteX33" fmla="*/ 1290322 w 6672580"/>
              <a:gd name="connsiteY33" fmla="*/ 4480560 h 4700693"/>
              <a:gd name="connsiteX34" fmla="*/ 1298789 w 6672580"/>
              <a:gd name="connsiteY34" fmla="*/ 4268894 h 4700693"/>
              <a:gd name="connsiteX35" fmla="*/ 1476588 w 6672580"/>
              <a:gd name="connsiteY35" fmla="*/ 4412827 h 4700693"/>
              <a:gd name="connsiteX36" fmla="*/ 1510455 w 6672580"/>
              <a:gd name="connsiteY36" fmla="*/ 4218094 h 4700693"/>
              <a:gd name="connsiteX37" fmla="*/ 1612055 w 6672580"/>
              <a:gd name="connsiteY37" fmla="*/ 4251960 h 4700693"/>
              <a:gd name="connsiteX38" fmla="*/ 1722122 w 6672580"/>
              <a:gd name="connsiteY38" fmla="*/ 4624494 h 4700693"/>
              <a:gd name="connsiteX39" fmla="*/ 2043856 w 6672580"/>
              <a:gd name="connsiteY39" fmla="*/ 4582160 h 4700693"/>
              <a:gd name="connsiteX40" fmla="*/ 2120055 w 6672580"/>
              <a:gd name="connsiteY40" fmla="*/ 4472094 h 4700693"/>
              <a:gd name="connsiteX41" fmla="*/ 2399456 w 6672580"/>
              <a:gd name="connsiteY41" fmla="*/ 4565227 h 4700693"/>
              <a:gd name="connsiteX42" fmla="*/ 3042921 w 6672580"/>
              <a:gd name="connsiteY42" fmla="*/ 4700693 h 4700693"/>
              <a:gd name="connsiteX43" fmla="*/ 3728722 w 6672580"/>
              <a:gd name="connsiteY43" fmla="*/ 4514427 h 4700693"/>
              <a:gd name="connsiteX44" fmla="*/ 4380655 w 6672580"/>
              <a:gd name="connsiteY44" fmla="*/ 4133427 h 4700693"/>
              <a:gd name="connsiteX45" fmla="*/ 4516122 w 6672580"/>
              <a:gd name="connsiteY45" fmla="*/ 3828628 h 4700693"/>
              <a:gd name="connsiteX46" fmla="*/ 5127413 w 6672580"/>
              <a:gd name="connsiteY46" fmla="*/ 3108960 h 4700693"/>
              <a:gd name="connsiteX47" fmla="*/ 5270500 w 6672580"/>
              <a:gd name="connsiteY47" fmla="*/ 2906607 h 4700693"/>
              <a:gd name="connsiteX48" fmla="*/ 5430520 w 6672580"/>
              <a:gd name="connsiteY48" fmla="*/ 2777067 h 4700693"/>
              <a:gd name="connsiteX49" fmla="*/ 5742940 w 6672580"/>
              <a:gd name="connsiteY49" fmla="*/ 2647527 h 4700693"/>
              <a:gd name="connsiteX50" fmla="*/ 5788660 w 6672580"/>
              <a:gd name="connsiteY50" fmla="*/ 2556087 h 4700693"/>
              <a:gd name="connsiteX51" fmla="*/ 5963920 w 6672580"/>
              <a:gd name="connsiteY51" fmla="*/ 2327487 h 4700693"/>
              <a:gd name="connsiteX52" fmla="*/ 6032500 w 6672580"/>
              <a:gd name="connsiteY52" fmla="*/ 2297007 h 4700693"/>
              <a:gd name="connsiteX53" fmla="*/ 6154420 w 6672580"/>
              <a:gd name="connsiteY53" fmla="*/ 2251287 h 4700693"/>
              <a:gd name="connsiteX54" fmla="*/ 6268720 w 6672580"/>
              <a:gd name="connsiteY54" fmla="*/ 2098887 h 4700693"/>
              <a:gd name="connsiteX55" fmla="*/ 6649720 w 6672580"/>
              <a:gd name="connsiteY55" fmla="*/ 1992207 h 4700693"/>
              <a:gd name="connsiteX56" fmla="*/ 6672580 w 6672580"/>
              <a:gd name="connsiteY56" fmla="*/ 1862667 h 4700693"/>
              <a:gd name="connsiteX57" fmla="*/ 6370320 w 6672580"/>
              <a:gd name="connsiteY57" fmla="*/ 92287 h 4700693"/>
              <a:gd name="connsiteX58" fmla="*/ 6172200 w 6672580"/>
              <a:gd name="connsiteY58" fmla="*/ 215900 h 4700693"/>
              <a:gd name="connsiteX59" fmla="*/ 5991014 w 6672580"/>
              <a:gd name="connsiteY59" fmla="*/ 308187 h 4700693"/>
              <a:gd name="connsiteX60" fmla="*/ 5868247 w 6672580"/>
              <a:gd name="connsiteY60" fmla="*/ 178647 h 4700693"/>
              <a:gd name="connsiteX61" fmla="*/ 5720080 w 6672580"/>
              <a:gd name="connsiteY61" fmla="*/ 239607 h 4700693"/>
              <a:gd name="connsiteX62" fmla="*/ 5186680 w 6672580"/>
              <a:gd name="connsiteY62" fmla="*/ 800100 h 4700693"/>
              <a:gd name="connsiteX63" fmla="*/ 4730326 w 6672580"/>
              <a:gd name="connsiteY63" fmla="*/ 574040 h 4700693"/>
              <a:gd name="connsiteX64" fmla="*/ 4417060 w 6672580"/>
              <a:gd name="connsiteY64" fmla="*/ 425027 h 4700693"/>
              <a:gd name="connsiteX65" fmla="*/ 4117340 w 6672580"/>
              <a:gd name="connsiteY65" fmla="*/ 483447 h 4700693"/>
              <a:gd name="connsiteX66" fmla="*/ 3780366 w 6672580"/>
              <a:gd name="connsiteY66" fmla="*/ 101601 h 4700693"/>
              <a:gd name="connsiteX67" fmla="*/ 3202940 w 6672580"/>
              <a:gd name="connsiteY67" fmla="*/ 199813 h 4700693"/>
              <a:gd name="connsiteX68" fmla="*/ 3032760 w 6672580"/>
              <a:gd name="connsiteY68" fmla="*/ 225213 h 4700693"/>
              <a:gd name="connsiteX69" fmla="*/ 2913380 w 6672580"/>
              <a:gd name="connsiteY69" fmla="*/ 47414 h 4700693"/>
              <a:gd name="connsiteX70" fmla="*/ 2597573 w 6672580"/>
              <a:gd name="connsiteY70"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519855 w 6672580"/>
              <a:gd name="connsiteY29" fmla="*/ 2575560 h 4700693"/>
              <a:gd name="connsiteX30" fmla="*/ 392856 w 6672580"/>
              <a:gd name="connsiteY30" fmla="*/ 2719494 h 4700693"/>
              <a:gd name="connsiteX31" fmla="*/ 528322 w 6672580"/>
              <a:gd name="connsiteY31" fmla="*/ 2778761 h 4700693"/>
              <a:gd name="connsiteX32" fmla="*/ 680722 w 6672580"/>
              <a:gd name="connsiteY32" fmla="*/ 3092027 h 4700693"/>
              <a:gd name="connsiteX33" fmla="*/ 1146389 w 6672580"/>
              <a:gd name="connsiteY33" fmla="*/ 4251961 h 4700693"/>
              <a:gd name="connsiteX34" fmla="*/ 1290322 w 6672580"/>
              <a:gd name="connsiteY34" fmla="*/ 4480560 h 4700693"/>
              <a:gd name="connsiteX35" fmla="*/ 1298789 w 6672580"/>
              <a:gd name="connsiteY35" fmla="*/ 4268894 h 4700693"/>
              <a:gd name="connsiteX36" fmla="*/ 1476588 w 6672580"/>
              <a:gd name="connsiteY36" fmla="*/ 4412827 h 4700693"/>
              <a:gd name="connsiteX37" fmla="*/ 1510455 w 6672580"/>
              <a:gd name="connsiteY37" fmla="*/ 4218094 h 4700693"/>
              <a:gd name="connsiteX38" fmla="*/ 1612055 w 6672580"/>
              <a:gd name="connsiteY38" fmla="*/ 4251960 h 4700693"/>
              <a:gd name="connsiteX39" fmla="*/ 1722122 w 6672580"/>
              <a:gd name="connsiteY39" fmla="*/ 4624494 h 4700693"/>
              <a:gd name="connsiteX40" fmla="*/ 2043856 w 6672580"/>
              <a:gd name="connsiteY40" fmla="*/ 4582160 h 4700693"/>
              <a:gd name="connsiteX41" fmla="*/ 2120055 w 6672580"/>
              <a:gd name="connsiteY41" fmla="*/ 4472094 h 4700693"/>
              <a:gd name="connsiteX42" fmla="*/ 2399456 w 6672580"/>
              <a:gd name="connsiteY42" fmla="*/ 4565227 h 4700693"/>
              <a:gd name="connsiteX43" fmla="*/ 3042921 w 6672580"/>
              <a:gd name="connsiteY43" fmla="*/ 4700693 h 4700693"/>
              <a:gd name="connsiteX44" fmla="*/ 3728722 w 6672580"/>
              <a:gd name="connsiteY44" fmla="*/ 4514427 h 4700693"/>
              <a:gd name="connsiteX45" fmla="*/ 4380655 w 6672580"/>
              <a:gd name="connsiteY45" fmla="*/ 4133427 h 4700693"/>
              <a:gd name="connsiteX46" fmla="*/ 4516122 w 6672580"/>
              <a:gd name="connsiteY46" fmla="*/ 3828628 h 4700693"/>
              <a:gd name="connsiteX47" fmla="*/ 5127413 w 6672580"/>
              <a:gd name="connsiteY47" fmla="*/ 3108960 h 4700693"/>
              <a:gd name="connsiteX48" fmla="*/ 5270500 w 6672580"/>
              <a:gd name="connsiteY48" fmla="*/ 2906607 h 4700693"/>
              <a:gd name="connsiteX49" fmla="*/ 5430520 w 6672580"/>
              <a:gd name="connsiteY49" fmla="*/ 2777067 h 4700693"/>
              <a:gd name="connsiteX50" fmla="*/ 5742940 w 6672580"/>
              <a:gd name="connsiteY50" fmla="*/ 2647527 h 4700693"/>
              <a:gd name="connsiteX51" fmla="*/ 5788660 w 6672580"/>
              <a:gd name="connsiteY51" fmla="*/ 2556087 h 4700693"/>
              <a:gd name="connsiteX52" fmla="*/ 5963920 w 6672580"/>
              <a:gd name="connsiteY52" fmla="*/ 2327487 h 4700693"/>
              <a:gd name="connsiteX53" fmla="*/ 6032500 w 6672580"/>
              <a:gd name="connsiteY53" fmla="*/ 2297007 h 4700693"/>
              <a:gd name="connsiteX54" fmla="*/ 6154420 w 6672580"/>
              <a:gd name="connsiteY54" fmla="*/ 2251287 h 4700693"/>
              <a:gd name="connsiteX55" fmla="*/ 6268720 w 6672580"/>
              <a:gd name="connsiteY55" fmla="*/ 2098887 h 4700693"/>
              <a:gd name="connsiteX56" fmla="*/ 6649720 w 6672580"/>
              <a:gd name="connsiteY56" fmla="*/ 1992207 h 4700693"/>
              <a:gd name="connsiteX57" fmla="*/ 6672580 w 6672580"/>
              <a:gd name="connsiteY57" fmla="*/ 1862667 h 4700693"/>
              <a:gd name="connsiteX58" fmla="*/ 6370320 w 6672580"/>
              <a:gd name="connsiteY58" fmla="*/ 92287 h 4700693"/>
              <a:gd name="connsiteX59" fmla="*/ 6172200 w 6672580"/>
              <a:gd name="connsiteY59" fmla="*/ 215900 h 4700693"/>
              <a:gd name="connsiteX60" fmla="*/ 5991014 w 6672580"/>
              <a:gd name="connsiteY60" fmla="*/ 308187 h 4700693"/>
              <a:gd name="connsiteX61" fmla="*/ 5868247 w 6672580"/>
              <a:gd name="connsiteY61" fmla="*/ 178647 h 4700693"/>
              <a:gd name="connsiteX62" fmla="*/ 5720080 w 6672580"/>
              <a:gd name="connsiteY62" fmla="*/ 239607 h 4700693"/>
              <a:gd name="connsiteX63" fmla="*/ 5186680 w 6672580"/>
              <a:gd name="connsiteY63" fmla="*/ 800100 h 4700693"/>
              <a:gd name="connsiteX64" fmla="*/ 4730326 w 6672580"/>
              <a:gd name="connsiteY64" fmla="*/ 574040 h 4700693"/>
              <a:gd name="connsiteX65" fmla="*/ 4417060 w 6672580"/>
              <a:gd name="connsiteY65" fmla="*/ 425027 h 4700693"/>
              <a:gd name="connsiteX66" fmla="*/ 4117340 w 6672580"/>
              <a:gd name="connsiteY66" fmla="*/ 483447 h 4700693"/>
              <a:gd name="connsiteX67" fmla="*/ 3780366 w 6672580"/>
              <a:gd name="connsiteY67" fmla="*/ 101601 h 4700693"/>
              <a:gd name="connsiteX68" fmla="*/ 3202940 w 6672580"/>
              <a:gd name="connsiteY68" fmla="*/ 199813 h 4700693"/>
              <a:gd name="connsiteX69" fmla="*/ 3032760 w 6672580"/>
              <a:gd name="connsiteY69" fmla="*/ 225213 h 4700693"/>
              <a:gd name="connsiteX70" fmla="*/ 2913380 w 6672580"/>
              <a:gd name="connsiteY70" fmla="*/ 47414 h 4700693"/>
              <a:gd name="connsiteX71" fmla="*/ 2597573 w 6672580"/>
              <a:gd name="connsiteY71"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519855 w 6672580"/>
              <a:gd name="connsiteY29" fmla="*/ 2575560 h 4700693"/>
              <a:gd name="connsiteX30" fmla="*/ 392856 w 6672580"/>
              <a:gd name="connsiteY30" fmla="*/ 2719494 h 4700693"/>
              <a:gd name="connsiteX31" fmla="*/ 528322 w 6672580"/>
              <a:gd name="connsiteY31" fmla="*/ 2778761 h 4700693"/>
              <a:gd name="connsiteX32" fmla="*/ 401322 w 6672580"/>
              <a:gd name="connsiteY32" fmla="*/ 2973493 h 4700693"/>
              <a:gd name="connsiteX33" fmla="*/ 1146389 w 6672580"/>
              <a:gd name="connsiteY33" fmla="*/ 4251961 h 4700693"/>
              <a:gd name="connsiteX34" fmla="*/ 1290322 w 6672580"/>
              <a:gd name="connsiteY34" fmla="*/ 4480560 h 4700693"/>
              <a:gd name="connsiteX35" fmla="*/ 1298789 w 6672580"/>
              <a:gd name="connsiteY35" fmla="*/ 4268894 h 4700693"/>
              <a:gd name="connsiteX36" fmla="*/ 1476588 w 6672580"/>
              <a:gd name="connsiteY36" fmla="*/ 4412827 h 4700693"/>
              <a:gd name="connsiteX37" fmla="*/ 1510455 w 6672580"/>
              <a:gd name="connsiteY37" fmla="*/ 4218094 h 4700693"/>
              <a:gd name="connsiteX38" fmla="*/ 1612055 w 6672580"/>
              <a:gd name="connsiteY38" fmla="*/ 4251960 h 4700693"/>
              <a:gd name="connsiteX39" fmla="*/ 1722122 w 6672580"/>
              <a:gd name="connsiteY39" fmla="*/ 4624494 h 4700693"/>
              <a:gd name="connsiteX40" fmla="*/ 2043856 w 6672580"/>
              <a:gd name="connsiteY40" fmla="*/ 4582160 h 4700693"/>
              <a:gd name="connsiteX41" fmla="*/ 2120055 w 6672580"/>
              <a:gd name="connsiteY41" fmla="*/ 4472094 h 4700693"/>
              <a:gd name="connsiteX42" fmla="*/ 2399456 w 6672580"/>
              <a:gd name="connsiteY42" fmla="*/ 4565227 h 4700693"/>
              <a:gd name="connsiteX43" fmla="*/ 3042921 w 6672580"/>
              <a:gd name="connsiteY43" fmla="*/ 4700693 h 4700693"/>
              <a:gd name="connsiteX44" fmla="*/ 3728722 w 6672580"/>
              <a:gd name="connsiteY44" fmla="*/ 4514427 h 4700693"/>
              <a:gd name="connsiteX45" fmla="*/ 4380655 w 6672580"/>
              <a:gd name="connsiteY45" fmla="*/ 4133427 h 4700693"/>
              <a:gd name="connsiteX46" fmla="*/ 4516122 w 6672580"/>
              <a:gd name="connsiteY46" fmla="*/ 3828628 h 4700693"/>
              <a:gd name="connsiteX47" fmla="*/ 5127413 w 6672580"/>
              <a:gd name="connsiteY47" fmla="*/ 3108960 h 4700693"/>
              <a:gd name="connsiteX48" fmla="*/ 5270500 w 6672580"/>
              <a:gd name="connsiteY48" fmla="*/ 2906607 h 4700693"/>
              <a:gd name="connsiteX49" fmla="*/ 5430520 w 6672580"/>
              <a:gd name="connsiteY49" fmla="*/ 2777067 h 4700693"/>
              <a:gd name="connsiteX50" fmla="*/ 5742940 w 6672580"/>
              <a:gd name="connsiteY50" fmla="*/ 2647527 h 4700693"/>
              <a:gd name="connsiteX51" fmla="*/ 5788660 w 6672580"/>
              <a:gd name="connsiteY51" fmla="*/ 2556087 h 4700693"/>
              <a:gd name="connsiteX52" fmla="*/ 5963920 w 6672580"/>
              <a:gd name="connsiteY52" fmla="*/ 2327487 h 4700693"/>
              <a:gd name="connsiteX53" fmla="*/ 6032500 w 6672580"/>
              <a:gd name="connsiteY53" fmla="*/ 2297007 h 4700693"/>
              <a:gd name="connsiteX54" fmla="*/ 6154420 w 6672580"/>
              <a:gd name="connsiteY54" fmla="*/ 2251287 h 4700693"/>
              <a:gd name="connsiteX55" fmla="*/ 6268720 w 6672580"/>
              <a:gd name="connsiteY55" fmla="*/ 2098887 h 4700693"/>
              <a:gd name="connsiteX56" fmla="*/ 6649720 w 6672580"/>
              <a:gd name="connsiteY56" fmla="*/ 1992207 h 4700693"/>
              <a:gd name="connsiteX57" fmla="*/ 6672580 w 6672580"/>
              <a:gd name="connsiteY57" fmla="*/ 1862667 h 4700693"/>
              <a:gd name="connsiteX58" fmla="*/ 6370320 w 6672580"/>
              <a:gd name="connsiteY58" fmla="*/ 92287 h 4700693"/>
              <a:gd name="connsiteX59" fmla="*/ 6172200 w 6672580"/>
              <a:gd name="connsiteY59" fmla="*/ 215900 h 4700693"/>
              <a:gd name="connsiteX60" fmla="*/ 5991014 w 6672580"/>
              <a:gd name="connsiteY60" fmla="*/ 308187 h 4700693"/>
              <a:gd name="connsiteX61" fmla="*/ 5868247 w 6672580"/>
              <a:gd name="connsiteY61" fmla="*/ 178647 h 4700693"/>
              <a:gd name="connsiteX62" fmla="*/ 5720080 w 6672580"/>
              <a:gd name="connsiteY62" fmla="*/ 239607 h 4700693"/>
              <a:gd name="connsiteX63" fmla="*/ 5186680 w 6672580"/>
              <a:gd name="connsiteY63" fmla="*/ 800100 h 4700693"/>
              <a:gd name="connsiteX64" fmla="*/ 4730326 w 6672580"/>
              <a:gd name="connsiteY64" fmla="*/ 574040 h 4700693"/>
              <a:gd name="connsiteX65" fmla="*/ 4417060 w 6672580"/>
              <a:gd name="connsiteY65" fmla="*/ 425027 h 4700693"/>
              <a:gd name="connsiteX66" fmla="*/ 4117340 w 6672580"/>
              <a:gd name="connsiteY66" fmla="*/ 483447 h 4700693"/>
              <a:gd name="connsiteX67" fmla="*/ 3780366 w 6672580"/>
              <a:gd name="connsiteY67" fmla="*/ 101601 h 4700693"/>
              <a:gd name="connsiteX68" fmla="*/ 3202940 w 6672580"/>
              <a:gd name="connsiteY68" fmla="*/ 199813 h 4700693"/>
              <a:gd name="connsiteX69" fmla="*/ 3032760 w 6672580"/>
              <a:gd name="connsiteY69" fmla="*/ 225213 h 4700693"/>
              <a:gd name="connsiteX70" fmla="*/ 2913380 w 6672580"/>
              <a:gd name="connsiteY70" fmla="*/ 47414 h 4700693"/>
              <a:gd name="connsiteX71" fmla="*/ 2597573 w 6672580"/>
              <a:gd name="connsiteY71"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519855 w 6672580"/>
              <a:gd name="connsiteY29" fmla="*/ 2575560 h 4700693"/>
              <a:gd name="connsiteX30" fmla="*/ 392856 w 6672580"/>
              <a:gd name="connsiteY30" fmla="*/ 2719494 h 4700693"/>
              <a:gd name="connsiteX31" fmla="*/ 528322 w 6672580"/>
              <a:gd name="connsiteY31" fmla="*/ 2778761 h 4700693"/>
              <a:gd name="connsiteX32" fmla="*/ 401322 w 6672580"/>
              <a:gd name="connsiteY32" fmla="*/ 2973493 h 4700693"/>
              <a:gd name="connsiteX33" fmla="*/ 519855 w 6672580"/>
              <a:gd name="connsiteY33" fmla="*/ 3210560 h 4700693"/>
              <a:gd name="connsiteX34" fmla="*/ 1146389 w 6672580"/>
              <a:gd name="connsiteY34" fmla="*/ 4251961 h 4700693"/>
              <a:gd name="connsiteX35" fmla="*/ 1290322 w 6672580"/>
              <a:gd name="connsiteY35" fmla="*/ 4480560 h 4700693"/>
              <a:gd name="connsiteX36" fmla="*/ 1298789 w 6672580"/>
              <a:gd name="connsiteY36" fmla="*/ 4268894 h 4700693"/>
              <a:gd name="connsiteX37" fmla="*/ 1476588 w 6672580"/>
              <a:gd name="connsiteY37" fmla="*/ 4412827 h 4700693"/>
              <a:gd name="connsiteX38" fmla="*/ 1510455 w 6672580"/>
              <a:gd name="connsiteY38" fmla="*/ 4218094 h 4700693"/>
              <a:gd name="connsiteX39" fmla="*/ 1612055 w 6672580"/>
              <a:gd name="connsiteY39" fmla="*/ 4251960 h 4700693"/>
              <a:gd name="connsiteX40" fmla="*/ 1722122 w 6672580"/>
              <a:gd name="connsiteY40" fmla="*/ 4624494 h 4700693"/>
              <a:gd name="connsiteX41" fmla="*/ 2043856 w 6672580"/>
              <a:gd name="connsiteY41" fmla="*/ 4582160 h 4700693"/>
              <a:gd name="connsiteX42" fmla="*/ 2120055 w 6672580"/>
              <a:gd name="connsiteY42" fmla="*/ 4472094 h 4700693"/>
              <a:gd name="connsiteX43" fmla="*/ 2399456 w 6672580"/>
              <a:gd name="connsiteY43" fmla="*/ 4565227 h 4700693"/>
              <a:gd name="connsiteX44" fmla="*/ 3042921 w 6672580"/>
              <a:gd name="connsiteY44" fmla="*/ 4700693 h 4700693"/>
              <a:gd name="connsiteX45" fmla="*/ 3728722 w 6672580"/>
              <a:gd name="connsiteY45" fmla="*/ 4514427 h 4700693"/>
              <a:gd name="connsiteX46" fmla="*/ 4380655 w 6672580"/>
              <a:gd name="connsiteY46" fmla="*/ 4133427 h 4700693"/>
              <a:gd name="connsiteX47" fmla="*/ 4516122 w 6672580"/>
              <a:gd name="connsiteY47" fmla="*/ 3828628 h 4700693"/>
              <a:gd name="connsiteX48" fmla="*/ 5127413 w 6672580"/>
              <a:gd name="connsiteY48" fmla="*/ 3108960 h 4700693"/>
              <a:gd name="connsiteX49" fmla="*/ 5270500 w 6672580"/>
              <a:gd name="connsiteY49" fmla="*/ 2906607 h 4700693"/>
              <a:gd name="connsiteX50" fmla="*/ 5430520 w 6672580"/>
              <a:gd name="connsiteY50" fmla="*/ 2777067 h 4700693"/>
              <a:gd name="connsiteX51" fmla="*/ 5742940 w 6672580"/>
              <a:gd name="connsiteY51" fmla="*/ 2647527 h 4700693"/>
              <a:gd name="connsiteX52" fmla="*/ 5788660 w 6672580"/>
              <a:gd name="connsiteY52" fmla="*/ 2556087 h 4700693"/>
              <a:gd name="connsiteX53" fmla="*/ 5963920 w 6672580"/>
              <a:gd name="connsiteY53" fmla="*/ 2327487 h 4700693"/>
              <a:gd name="connsiteX54" fmla="*/ 6032500 w 6672580"/>
              <a:gd name="connsiteY54" fmla="*/ 2297007 h 4700693"/>
              <a:gd name="connsiteX55" fmla="*/ 6154420 w 6672580"/>
              <a:gd name="connsiteY55" fmla="*/ 2251287 h 4700693"/>
              <a:gd name="connsiteX56" fmla="*/ 6268720 w 6672580"/>
              <a:gd name="connsiteY56" fmla="*/ 2098887 h 4700693"/>
              <a:gd name="connsiteX57" fmla="*/ 6649720 w 6672580"/>
              <a:gd name="connsiteY57" fmla="*/ 1992207 h 4700693"/>
              <a:gd name="connsiteX58" fmla="*/ 6672580 w 6672580"/>
              <a:gd name="connsiteY58" fmla="*/ 1862667 h 4700693"/>
              <a:gd name="connsiteX59" fmla="*/ 6370320 w 6672580"/>
              <a:gd name="connsiteY59" fmla="*/ 92287 h 4700693"/>
              <a:gd name="connsiteX60" fmla="*/ 6172200 w 6672580"/>
              <a:gd name="connsiteY60" fmla="*/ 215900 h 4700693"/>
              <a:gd name="connsiteX61" fmla="*/ 5991014 w 6672580"/>
              <a:gd name="connsiteY61" fmla="*/ 308187 h 4700693"/>
              <a:gd name="connsiteX62" fmla="*/ 5868247 w 6672580"/>
              <a:gd name="connsiteY62" fmla="*/ 178647 h 4700693"/>
              <a:gd name="connsiteX63" fmla="*/ 5720080 w 6672580"/>
              <a:gd name="connsiteY63" fmla="*/ 239607 h 4700693"/>
              <a:gd name="connsiteX64" fmla="*/ 5186680 w 6672580"/>
              <a:gd name="connsiteY64" fmla="*/ 800100 h 4700693"/>
              <a:gd name="connsiteX65" fmla="*/ 4730326 w 6672580"/>
              <a:gd name="connsiteY65" fmla="*/ 574040 h 4700693"/>
              <a:gd name="connsiteX66" fmla="*/ 4417060 w 6672580"/>
              <a:gd name="connsiteY66" fmla="*/ 425027 h 4700693"/>
              <a:gd name="connsiteX67" fmla="*/ 4117340 w 6672580"/>
              <a:gd name="connsiteY67" fmla="*/ 483447 h 4700693"/>
              <a:gd name="connsiteX68" fmla="*/ 3780366 w 6672580"/>
              <a:gd name="connsiteY68" fmla="*/ 101601 h 4700693"/>
              <a:gd name="connsiteX69" fmla="*/ 3202940 w 6672580"/>
              <a:gd name="connsiteY69" fmla="*/ 199813 h 4700693"/>
              <a:gd name="connsiteX70" fmla="*/ 3032760 w 6672580"/>
              <a:gd name="connsiteY70" fmla="*/ 225213 h 4700693"/>
              <a:gd name="connsiteX71" fmla="*/ 2913380 w 6672580"/>
              <a:gd name="connsiteY71" fmla="*/ 47414 h 4700693"/>
              <a:gd name="connsiteX72" fmla="*/ 2597573 w 6672580"/>
              <a:gd name="connsiteY72"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519855 w 6672580"/>
              <a:gd name="connsiteY29" fmla="*/ 2575560 h 4700693"/>
              <a:gd name="connsiteX30" fmla="*/ 392856 w 6672580"/>
              <a:gd name="connsiteY30" fmla="*/ 2719494 h 4700693"/>
              <a:gd name="connsiteX31" fmla="*/ 528322 w 6672580"/>
              <a:gd name="connsiteY31" fmla="*/ 2778761 h 4700693"/>
              <a:gd name="connsiteX32" fmla="*/ 401322 w 6672580"/>
              <a:gd name="connsiteY32" fmla="*/ 2973493 h 4700693"/>
              <a:gd name="connsiteX33" fmla="*/ 655322 w 6672580"/>
              <a:gd name="connsiteY33" fmla="*/ 3388360 h 4700693"/>
              <a:gd name="connsiteX34" fmla="*/ 1146389 w 6672580"/>
              <a:gd name="connsiteY34" fmla="*/ 4251961 h 4700693"/>
              <a:gd name="connsiteX35" fmla="*/ 1290322 w 6672580"/>
              <a:gd name="connsiteY35" fmla="*/ 4480560 h 4700693"/>
              <a:gd name="connsiteX36" fmla="*/ 1298789 w 6672580"/>
              <a:gd name="connsiteY36" fmla="*/ 4268894 h 4700693"/>
              <a:gd name="connsiteX37" fmla="*/ 1476588 w 6672580"/>
              <a:gd name="connsiteY37" fmla="*/ 4412827 h 4700693"/>
              <a:gd name="connsiteX38" fmla="*/ 1510455 w 6672580"/>
              <a:gd name="connsiteY38" fmla="*/ 4218094 h 4700693"/>
              <a:gd name="connsiteX39" fmla="*/ 1612055 w 6672580"/>
              <a:gd name="connsiteY39" fmla="*/ 4251960 h 4700693"/>
              <a:gd name="connsiteX40" fmla="*/ 1722122 w 6672580"/>
              <a:gd name="connsiteY40" fmla="*/ 4624494 h 4700693"/>
              <a:gd name="connsiteX41" fmla="*/ 2043856 w 6672580"/>
              <a:gd name="connsiteY41" fmla="*/ 4582160 h 4700693"/>
              <a:gd name="connsiteX42" fmla="*/ 2120055 w 6672580"/>
              <a:gd name="connsiteY42" fmla="*/ 4472094 h 4700693"/>
              <a:gd name="connsiteX43" fmla="*/ 2399456 w 6672580"/>
              <a:gd name="connsiteY43" fmla="*/ 4565227 h 4700693"/>
              <a:gd name="connsiteX44" fmla="*/ 3042921 w 6672580"/>
              <a:gd name="connsiteY44" fmla="*/ 4700693 h 4700693"/>
              <a:gd name="connsiteX45" fmla="*/ 3728722 w 6672580"/>
              <a:gd name="connsiteY45" fmla="*/ 4514427 h 4700693"/>
              <a:gd name="connsiteX46" fmla="*/ 4380655 w 6672580"/>
              <a:gd name="connsiteY46" fmla="*/ 4133427 h 4700693"/>
              <a:gd name="connsiteX47" fmla="*/ 4516122 w 6672580"/>
              <a:gd name="connsiteY47" fmla="*/ 3828628 h 4700693"/>
              <a:gd name="connsiteX48" fmla="*/ 5127413 w 6672580"/>
              <a:gd name="connsiteY48" fmla="*/ 3108960 h 4700693"/>
              <a:gd name="connsiteX49" fmla="*/ 5270500 w 6672580"/>
              <a:gd name="connsiteY49" fmla="*/ 2906607 h 4700693"/>
              <a:gd name="connsiteX50" fmla="*/ 5430520 w 6672580"/>
              <a:gd name="connsiteY50" fmla="*/ 2777067 h 4700693"/>
              <a:gd name="connsiteX51" fmla="*/ 5742940 w 6672580"/>
              <a:gd name="connsiteY51" fmla="*/ 2647527 h 4700693"/>
              <a:gd name="connsiteX52" fmla="*/ 5788660 w 6672580"/>
              <a:gd name="connsiteY52" fmla="*/ 2556087 h 4700693"/>
              <a:gd name="connsiteX53" fmla="*/ 5963920 w 6672580"/>
              <a:gd name="connsiteY53" fmla="*/ 2327487 h 4700693"/>
              <a:gd name="connsiteX54" fmla="*/ 6032500 w 6672580"/>
              <a:gd name="connsiteY54" fmla="*/ 2297007 h 4700693"/>
              <a:gd name="connsiteX55" fmla="*/ 6154420 w 6672580"/>
              <a:gd name="connsiteY55" fmla="*/ 2251287 h 4700693"/>
              <a:gd name="connsiteX56" fmla="*/ 6268720 w 6672580"/>
              <a:gd name="connsiteY56" fmla="*/ 2098887 h 4700693"/>
              <a:gd name="connsiteX57" fmla="*/ 6649720 w 6672580"/>
              <a:gd name="connsiteY57" fmla="*/ 1992207 h 4700693"/>
              <a:gd name="connsiteX58" fmla="*/ 6672580 w 6672580"/>
              <a:gd name="connsiteY58" fmla="*/ 1862667 h 4700693"/>
              <a:gd name="connsiteX59" fmla="*/ 6370320 w 6672580"/>
              <a:gd name="connsiteY59" fmla="*/ 92287 h 4700693"/>
              <a:gd name="connsiteX60" fmla="*/ 6172200 w 6672580"/>
              <a:gd name="connsiteY60" fmla="*/ 215900 h 4700693"/>
              <a:gd name="connsiteX61" fmla="*/ 5991014 w 6672580"/>
              <a:gd name="connsiteY61" fmla="*/ 308187 h 4700693"/>
              <a:gd name="connsiteX62" fmla="*/ 5868247 w 6672580"/>
              <a:gd name="connsiteY62" fmla="*/ 178647 h 4700693"/>
              <a:gd name="connsiteX63" fmla="*/ 5720080 w 6672580"/>
              <a:gd name="connsiteY63" fmla="*/ 239607 h 4700693"/>
              <a:gd name="connsiteX64" fmla="*/ 5186680 w 6672580"/>
              <a:gd name="connsiteY64" fmla="*/ 800100 h 4700693"/>
              <a:gd name="connsiteX65" fmla="*/ 4730326 w 6672580"/>
              <a:gd name="connsiteY65" fmla="*/ 574040 h 4700693"/>
              <a:gd name="connsiteX66" fmla="*/ 4417060 w 6672580"/>
              <a:gd name="connsiteY66" fmla="*/ 425027 h 4700693"/>
              <a:gd name="connsiteX67" fmla="*/ 4117340 w 6672580"/>
              <a:gd name="connsiteY67" fmla="*/ 483447 h 4700693"/>
              <a:gd name="connsiteX68" fmla="*/ 3780366 w 6672580"/>
              <a:gd name="connsiteY68" fmla="*/ 101601 h 4700693"/>
              <a:gd name="connsiteX69" fmla="*/ 3202940 w 6672580"/>
              <a:gd name="connsiteY69" fmla="*/ 199813 h 4700693"/>
              <a:gd name="connsiteX70" fmla="*/ 3032760 w 6672580"/>
              <a:gd name="connsiteY70" fmla="*/ 225213 h 4700693"/>
              <a:gd name="connsiteX71" fmla="*/ 2913380 w 6672580"/>
              <a:gd name="connsiteY71" fmla="*/ 47414 h 4700693"/>
              <a:gd name="connsiteX72" fmla="*/ 2597573 w 6672580"/>
              <a:gd name="connsiteY72"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519855 w 6672580"/>
              <a:gd name="connsiteY29" fmla="*/ 2575560 h 4700693"/>
              <a:gd name="connsiteX30" fmla="*/ 392856 w 6672580"/>
              <a:gd name="connsiteY30" fmla="*/ 2719494 h 4700693"/>
              <a:gd name="connsiteX31" fmla="*/ 528322 w 6672580"/>
              <a:gd name="connsiteY31" fmla="*/ 2778761 h 4700693"/>
              <a:gd name="connsiteX32" fmla="*/ 401322 w 6672580"/>
              <a:gd name="connsiteY32" fmla="*/ 2973493 h 4700693"/>
              <a:gd name="connsiteX33" fmla="*/ 655322 w 6672580"/>
              <a:gd name="connsiteY33" fmla="*/ 3388360 h 4700693"/>
              <a:gd name="connsiteX34" fmla="*/ 951655 w 6672580"/>
              <a:gd name="connsiteY34" fmla="*/ 3879427 h 4700693"/>
              <a:gd name="connsiteX35" fmla="*/ 1146389 w 6672580"/>
              <a:gd name="connsiteY35" fmla="*/ 4251961 h 4700693"/>
              <a:gd name="connsiteX36" fmla="*/ 1290322 w 6672580"/>
              <a:gd name="connsiteY36" fmla="*/ 4480560 h 4700693"/>
              <a:gd name="connsiteX37" fmla="*/ 1298789 w 6672580"/>
              <a:gd name="connsiteY37" fmla="*/ 4268894 h 4700693"/>
              <a:gd name="connsiteX38" fmla="*/ 1476588 w 6672580"/>
              <a:gd name="connsiteY38" fmla="*/ 4412827 h 4700693"/>
              <a:gd name="connsiteX39" fmla="*/ 1510455 w 6672580"/>
              <a:gd name="connsiteY39" fmla="*/ 4218094 h 4700693"/>
              <a:gd name="connsiteX40" fmla="*/ 1612055 w 6672580"/>
              <a:gd name="connsiteY40" fmla="*/ 4251960 h 4700693"/>
              <a:gd name="connsiteX41" fmla="*/ 1722122 w 6672580"/>
              <a:gd name="connsiteY41" fmla="*/ 4624494 h 4700693"/>
              <a:gd name="connsiteX42" fmla="*/ 2043856 w 6672580"/>
              <a:gd name="connsiteY42" fmla="*/ 4582160 h 4700693"/>
              <a:gd name="connsiteX43" fmla="*/ 2120055 w 6672580"/>
              <a:gd name="connsiteY43" fmla="*/ 4472094 h 4700693"/>
              <a:gd name="connsiteX44" fmla="*/ 2399456 w 6672580"/>
              <a:gd name="connsiteY44" fmla="*/ 4565227 h 4700693"/>
              <a:gd name="connsiteX45" fmla="*/ 3042921 w 6672580"/>
              <a:gd name="connsiteY45" fmla="*/ 4700693 h 4700693"/>
              <a:gd name="connsiteX46" fmla="*/ 3728722 w 6672580"/>
              <a:gd name="connsiteY46" fmla="*/ 4514427 h 4700693"/>
              <a:gd name="connsiteX47" fmla="*/ 4380655 w 6672580"/>
              <a:gd name="connsiteY47" fmla="*/ 4133427 h 4700693"/>
              <a:gd name="connsiteX48" fmla="*/ 4516122 w 6672580"/>
              <a:gd name="connsiteY48" fmla="*/ 3828628 h 4700693"/>
              <a:gd name="connsiteX49" fmla="*/ 5127413 w 6672580"/>
              <a:gd name="connsiteY49" fmla="*/ 3108960 h 4700693"/>
              <a:gd name="connsiteX50" fmla="*/ 5270500 w 6672580"/>
              <a:gd name="connsiteY50" fmla="*/ 2906607 h 4700693"/>
              <a:gd name="connsiteX51" fmla="*/ 5430520 w 6672580"/>
              <a:gd name="connsiteY51" fmla="*/ 2777067 h 4700693"/>
              <a:gd name="connsiteX52" fmla="*/ 5742940 w 6672580"/>
              <a:gd name="connsiteY52" fmla="*/ 2647527 h 4700693"/>
              <a:gd name="connsiteX53" fmla="*/ 5788660 w 6672580"/>
              <a:gd name="connsiteY53" fmla="*/ 2556087 h 4700693"/>
              <a:gd name="connsiteX54" fmla="*/ 5963920 w 6672580"/>
              <a:gd name="connsiteY54" fmla="*/ 2327487 h 4700693"/>
              <a:gd name="connsiteX55" fmla="*/ 6032500 w 6672580"/>
              <a:gd name="connsiteY55" fmla="*/ 2297007 h 4700693"/>
              <a:gd name="connsiteX56" fmla="*/ 6154420 w 6672580"/>
              <a:gd name="connsiteY56" fmla="*/ 2251287 h 4700693"/>
              <a:gd name="connsiteX57" fmla="*/ 6268720 w 6672580"/>
              <a:gd name="connsiteY57" fmla="*/ 2098887 h 4700693"/>
              <a:gd name="connsiteX58" fmla="*/ 6649720 w 6672580"/>
              <a:gd name="connsiteY58" fmla="*/ 1992207 h 4700693"/>
              <a:gd name="connsiteX59" fmla="*/ 6672580 w 6672580"/>
              <a:gd name="connsiteY59" fmla="*/ 1862667 h 4700693"/>
              <a:gd name="connsiteX60" fmla="*/ 6370320 w 6672580"/>
              <a:gd name="connsiteY60" fmla="*/ 92287 h 4700693"/>
              <a:gd name="connsiteX61" fmla="*/ 6172200 w 6672580"/>
              <a:gd name="connsiteY61" fmla="*/ 215900 h 4700693"/>
              <a:gd name="connsiteX62" fmla="*/ 5991014 w 6672580"/>
              <a:gd name="connsiteY62" fmla="*/ 308187 h 4700693"/>
              <a:gd name="connsiteX63" fmla="*/ 5868247 w 6672580"/>
              <a:gd name="connsiteY63" fmla="*/ 178647 h 4700693"/>
              <a:gd name="connsiteX64" fmla="*/ 5720080 w 6672580"/>
              <a:gd name="connsiteY64" fmla="*/ 239607 h 4700693"/>
              <a:gd name="connsiteX65" fmla="*/ 5186680 w 6672580"/>
              <a:gd name="connsiteY65" fmla="*/ 800100 h 4700693"/>
              <a:gd name="connsiteX66" fmla="*/ 4730326 w 6672580"/>
              <a:gd name="connsiteY66" fmla="*/ 574040 h 4700693"/>
              <a:gd name="connsiteX67" fmla="*/ 4417060 w 6672580"/>
              <a:gd name="connsiteY67" fmla="*/ 425027 h 4700693"/>
              <a:gd name="connsiteX68" fmla="*/ 4117340 w 6672580"/>
              <a:gd name="connsiteY68" fmla="*/ 483447 h 4700693"/>
              <a:gd name="connsiteX69" fmla="*/ 3780366 w 6672580"/>
              <a:gd name="connsiteY69" fmla="*/ 101601 h 4700693"/>
              <a:gd name="connsiteX70" fmla="*/ 3202940 w 6672580"/>
              <a:gd name="connsiteY70" fmla="*/ 199813 h 4700693"/>
              <a:gd name="connsiteX71" fmla="*/ 3032760 w 6672580"/>
              <a:gd name="connsiteY71" fmla="*/ 225213 h 4700693"/>
              <a:gd name="connsiteX72" fmla="*/ 2913380 w 6672580"/>
              <a:gd name="connsiteY72" fmla="*/ 47414 h 4700693"/>
              <a:gd name="connsiteX73" fmla="*/ 2597573 w 6672580"/>
              <a:gd name="connsiteY73"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519855 w 6672580"/>
              <a:gd name="connsiteY29" fmla="*/ 2575560 h 4700693"/>
              <a:gd name="connsiteX30" fmla="*/ 392856 w 6672580"/>
              <a:gd name="connsiteY30" fmla="*/ 2719494 h 4700693"/>
              <a:gd name="connsiteX31" fmla="*/ 528322 w 6672580"/>
              <a:gd name="connsiteY31" fmla="*/ 2778761 h 4700693"/>
              <a:gd name="connsiteX32" fmla="*/ 401322 w 6672580"/>
              <a:gd name="connsiteY32" fmla="*/ 2973493 h 4700693"/>
              <a:gd name="connsiteX33" fmla="*/ 655322 w 6672580"/>
              <a:gd name="connsiteY33" fmla="*/ 3388360 h 4700693"/>
              <a:gd name="connsiteX34" fmla="*/ 850055 w 6672580"/>
              <a:gd name="connsiteY34" fmla="*/ 3456094 h 4700693"/>
              <a:gd name="connsiteX35" fmla="*/ 1146389 w 6672580"/>
              <a:gd name="connsiteY35" fmla="*/ 4251961 h 4700693"/>
              <a:gd name="connsiteX36" fmla="*/ 1290322 w 6672580"/>
              <a:gd name="connsiteY36" fmla="*/ 4480560 h 4700693"/>
              <a:gd name="connsiteX37" fmla="*/ 1298789 w 6672580"/>
              <a:gd name="connsiteY37" fmla="*/ 4268894 h 4700693"/>
              <a:gd name="connsiteX38" fmla="*/ 1476588 w 6672580"/>
              <a:gd name="connsiteY38" fmla="*/ 4412827 h 4700693"/>
              <a:gd name="connsiteX39" fmla="*/ 1510455 w 6672580"/>
              <a:gd name="connsiteY39" fmla="*/ 4218094 h 4700693"/>
              <a:gd name="connsiteX40" fmla="*/ 1612055 w 6672580"/>
              <a:gd name="connsiteY40" fmla="*/ 4251960 h 4700693"/>
              <a:gd name="connsiteX41" fmla="*/ 1722122 w 6672580"/>
              <a:gd name="connsiteY41" fmla="*/ 4624494 h 4700693"/>
              <a:gd name="connsiteX42" fmla="*/ 2043856 w 6672580"/>
              <a:gd name="connsiteY42" fmla="*/ 4582160 h 4700693"/>
              <a:gd name="connsiteX43" fmla="*/ 2120055 w 6672580"/>
              <a:gd name="connsiteY43" fmla="*/ 4472094 h 4700693"/>
              <a:gd name="connsiteX44" fmla="*/ 2399456 w 6672580"/>
              <a:gd name="connsiteY44" fmla="*/ 4565227 h 4700693"/>
              <a:gd name="connsiteX45" fmla="*/ 3042921 w 6672580"/>
              <a:gd name="connsiteY45" fmla="*/ 4700693 h 4700693"/>
              <a:gd name="connsiteX46" fmla="*/ 3728722 w 6672580"/>
              <a:gd name="connsiteY46" fmla="*/ 4514427 h 4700693"/>
              <a:gd name="connsiteX47" fmla="*/ 4380655 w 6672580"/>
              <a:gd name="connsiteY47" fmla="*/ 4133427 h 4700693"/>
              <a:gd name="connsiteX48" fmla="*/ 4516122 w 6672580"/>
              <a:gd name="connsiteY48" fmla="*/ 3828628 h 4700693"/>
              <a:gd name="connsiteX49" fmla="*/ 5127413 w 6672580"/>
              <a:gd name="connsiteY49" fmla="*/ 3108960 h 4700693"/>
              <a:gd name="connsiteX50" fmla="*/ 5270500 w 6672580"/>
              <a:gd name="connsiteY50" fmla="*/ 2906607 h 4700693"/>
              <a:gd name="connsiteX51" fmla="*/ 5430520 w 6672580"/>
              <a:gd name="connsiteY51" fmla="*/ 2777067 h 4700693"/>
              <a:gd name="connsiteX52" fmla="*/ 5742940 w 6672580"/>
              <a:gd name="connsiteY52" fmla="*/ 2647527 h 4700693"/>
              <a:gd name="connsiteX53" fmla="*/ 5788660 w 6672580"/>
              <a:gd name="connsiteY53" fmla="*/ 2556087 h 4700693"/>
              <a:gd name="connsiteX54" fmla="*/ 5963920 w 6672580"/>
              <a:gd name="connsiteY54" fmla="*/ 2327487 h 4700693"/>
              <a:gd name="connsiteX55" fmla="*/ 6032500 w 6672580"/>
              <a:gd name="connsiteY55" fmla="*/ 2297007 h 4700693"/>
              <a:gd name="connsiteX56" fmla="*/ 6154420 w 6672580"/>
              <a:gd name="connsiteY56" fmla="*/ 2251287 h 4700693"/>
              <a:gd name="connsiteX57" fmla="*/ 6268720 w 6672580"/>
              <a:gd name="connsiteY57" fmla="*/ 2098887 h 4700693"/>
              <a:gd name="connsiteX58" fmla="*/ 6649720 w 6672580"/>
              <a:gd name="connsiteY58" fmla="*/ 1992207 h 4700693"/>
              <a:gd name="connsiteX59" fmla="*/ 6672580 w 6672580"/>
              <a:gd name="connsiteY59" fmla="*/ 1862667 h 4700693"/>
              <a:gd name="connsiteX60" fmla="*/ 6370320 w 6672580"/>
              <a:gd name="connsiteY60" fmla="*/ 92287 h 4700693"/>
              <a:gd name="connsiteX61" fmla="*/ 6172200 w 6672580"/>
              <a:gd name="connsiteY61" fmla="*/ 215900 h 4700693"/>
              <a:gd name="connsiteX62" fmla="*/ 5991014 w 6672580"/>
              <a:gd name="connsiteY62" fmla="*/ 308187 h 4700693"/>
              <a:gd name="connsiteX63" fmla="*/ 5868247 w 6672580"/>
              <a:gd name="connsiteY63" fmla="*/ 178647 h 4700693"/>
              <a:gd name="connsiteX64" fmla="*/ 5720080 w 6672580"/>
              <a:gd name="connsiteY64" fmla="*/ 239607 h 4700693"/>
              <a:gd name="connsiteX65" fmla="*/ 5186680 w 6672580"/>
              <a:gd name="connsiteY65" fmla="*/ 800100 h 4700693"/>
              <a:gd name="connsiteX66" fmla="*/ 4730326 w 6672580"/>
              <a:gd name="connsiteY66" fmla="*/ 574040 h 4700693"/>
              <a:gd name="connsiteX67" fmla="*/ 4417060 w 6672580"/>
              <a:gd name="connsiteY67" fmla="*/ 425027 h 4700693"/>
              <a:gd name="connsiteX68" fmla="*/ 4117340 w 6672580"/>
              <a:gd name="connsiteY68" fmla="*/ 483447 h 4700693"/>
              <a:gd name="connsiteX69" fmla="*/ 3780366 w 6672580"/>
              <a:gd name="connsiteY69" fmla="*/ 101601 h 4700693"/>
              <a:gd name="connsiteX70" fmla="*/ 3202940 w 6672580"/>
              <a:gd name="connsiteY70" fmla="*/ 199813 h 4700693"/>
              <a:gd name="connsiteX71" fmla="*/ 3032760 w 6672580"/>
              <a:gd name="connsiteY71" fmla="*/ 225213 h 4700693"/>
              <a:gd name="connsiteX72" fmla="*/ 2913380 w 6672580"/>
              <a:gd name="connsiteY72" fmla="*/ 47414 h 4700693"/>
              <a:gd name="connsiteX73" fmla="*/ 2597573 w 6672580"/>
              <a:gd name="connsiteY73"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519855 w 6672580"/>
              <a:gd name="connsiteY29" fmla="*/ 2575560 h 4700693"/>
              <a:gd name="connsiteX30" fmla="*/ 392856 w 6672580"/>
              <a:gd name="connsiteY30" fmla="*/ 2719494 h 4700693"/>
              <a:gd name="connsiteX31" fmla="*/ 528322 w 6672580"/>
              <a:gd name="connsiteY31" fmla="*/ 2778761 h 4700693"/>
              <a:gd name="connsiteX32" fmla="*/ 401322 w 6672580"/>
              <a:gd name="connsiteY32" fmla="*/ 2973493 h 4700693"/>
              <a:gd name="connsiteX33" fmla="*/ 655322 w 6672580"/>
              <a:gd name="connsiteY33" fmla="*/ 3388360 h 4700693"/>
              <a:gd name="connsiteX34" fmla="*/ 850055 w 6672580"/>
              <a:gd name="connsiteY34" fmla="*/ 3456094 h 4700693"/>
              <a:gd name="connsiteX35" fmla="*/ 1010922 w 6672580"/>
              <a:gd name="connsiteY35" fmla="*/ 3854027 h 4700693"/>
              <a:gd name="connsiteX36" fmla="*/ 1146389 w 6672580"/>
              <a:gd name="connsiteY36" fmla="*/ 4251961 h 4700693"/>
              <a:gd name="connsiteX37" fmla="*/ 1290322 w 6672580"/>
              <a:gd name="connsiteY37" fmla="*/ 4480560 h 4700693"/>
              <a:gd name="connsiteX38" fmla="*/ 1298789 w 6672580"/>
              <a:gd name="connsiteY38" fmla="*/ 4268894 h 4700693"/>
              <a:gd name="connsiteX39" fmla="*/ 1476588 w 6672580"/>
              <a:gd name="connsiteY39" fmla="*/ 4412827 h 4700693"/>
              <a:gd name="connsiteX40" fmla="*/ 1510455 w 6672580"/>
              <a:gd name="connsiteY40" fmla="*/ 4218094 h 4700693"/>
              <a:gd name="connsiteX41" fmla="*/ 1612055 w 6672580"/>
              <a:gd name="connsiteY41" fmla="*/ 4251960 h 4700693"/>
              <a:gd name="connsiteX42" fmla="*/ 1722122 w 6672580"/>
              <a:gd name="connsiteY42" fmla="*/ 4624494 h 4700693"/>
              <a:gd name="connsiteX43" fmla="*/ 2043856 w 6672580"/>
              <a:gd name="connsiteY43" fmla="*/ 4582160 h 4700693"/>
              <a:gd name="connsiteX44" fmla="*/ 2120055 w 6672580"/>
              <a:gd name="connsiteY44" fmla="*/ 4472094 h 4700693"/>
              <a:gd name="connsiteX45" fmla="*/ 2399456 w 6672580"/>
              <a:gd name="connsiteY45" fmla="*/ 4565227 h 4700693"/>
              <a:gd name="connsiteX46" fmla="*/ 3042921 w 6672580"/>
              <a:gd name="connsiteY46" fmla="*/ 4700693 h 4700693"/>
              <a:gd name="connsiteX47" fmla="*/ 3728722 w 6672580"/>
              <a:gd name="connsiteY47" fmla="*/ 4514427 h 4700693"/>
              <a:gd name="connsiteX48" fmla="*/ 4380655 w 6672580"/>
              <a:gd name="connsiteY48" fmla="*/ 4133427 h 4700693"/>
              <a:gd name="connsiteX49" fmla="*/ 4516122 w 6672580"/>
              <a:gd name="connsiteY49" fmla="*/ 3828628 h 4700693"/>
              <a:gd name="connsiteX50" fmla="*/ 5127413 w 6672580"/>
              <a:gd name="connsiteY50" fmla="*/ 3108960 h 4700693"/>
              <a:gd name="connsiteX51" fmla="*/ 5270500 w 6672580"/>
              <a:gd name="connsiteY51" fmla="*/ 2906607 h 4700693"/>
              <a:gd name="connsiteX52" fmla="*/ 5430520 w 6672580"/>
              <a:gd name="connsiteY52" fmla="*/ 2777067 h 4700693"/>
              <a:gd name="connsiteX53" fmla="*/ 5742940 w 6672580"/>
              <a:gd name="connsiteY53" fmla="*/ 2647527 h 4700693"/>
              <a:gd name="connsiteX54" fmla="*/ 5788660 w 6672580"/>
              <a:gd name="connsiteY54" fmla="*/ 2556087 h 4700693"/>
              <a:gd name="connsiteX55" fmla="*/ 5963920 w 6672580"/>
              <a:gd name="connsiteY55" fmla="*/ 2327487 h 4700693"/>
              <a:gd name="connsiteX56" fmla="*/ 6032500 w 6672580"/>
              <a:gd name="connsiteY56" fmla="*/ 2297007 h 4700693"/>
              <a:gd name="connsiteX57" fmla="*/ 6154420 w 6672580"/>
              <a:gd name="connsiteY57" fmla="*/ 2251287 h 4700693"/>
              <a:gd name="connsiteX58" fmla="*/ 6268720 w 6672580"/>
              <a:gd name="connsiteY58" fmla="*/ 2098887 h 4700693"/>
              <a:gd name="connsiteX59" fmla="*/ 6649720 w 6672580"/>
              <a:gd name="connsiteY59" fmla="*/ 1992207 h 4700693"/>
              <a:gd name="connsiteX60" fmla="*/ 6672580 w 6672580"/>
              <a:gd name="connsiteY60" fmla="*/ 1862667 h 4700693"/>
              <a:gd name="connsiteX61" fmla="*/ 6370320 w 6672580"/>
              <a:gd name="connsiteY61" fmla="*/ 92287 h 4700693"/>
              <a:gd name="connsiteX62" fmla="*/ 6172200 w 6672580"/>
              <a:gd name="connsiteY62" fmla="*/ 215900 h 4700693"/>
              <a:gd name="connsiteX63" fmla="*/ 5991014 w 6672580"/>
              <a:gd name="connsiteY63" fmla="*/ 308187 h 4700693"/>
              <a:gd name="connsiteX64" fmla="*/ 5868247 w 6672580"/>
              <a:gd name="connsiteY64" fmla="*/ 178647 h 4700693"/>
              <a:gd name="connsiteX65" fmla="*/ 5720080 w 6672580"/>
              <a:gd name="connsiteY65" fmla="*/ 239607 h 4700693"/>
              <a:gd name="connsiteX66" fmla="*/ 5186680 w 6672580"/>
              <a:gd name="connsiteY66" fmla="*/ 800100 h 4700693"/>
              <a:gd name="connsiteX67" fmla="*/ 4730326 w 6672580"/>
              <a:gd name="connsiteY67" fmla="*/ 574040 h 4700693"/>
              <a:gd name="connsiteX68" fmla="*/ 4417060 w 6672580"/>
              <a:gd name="connsiteY68" fmla="*/ 425027 h 4700693"/>
              <a:gd name="connsiteX69" fmla="*/ 4117340 w 6672580"/>
              <a:gd name="connsiteY69" fmla="*/ 483447 h 4700693"/>
              <a:gd name="connsiteX70" fmla="*/ 3780366 w 6672580"/>
              <a:gd name="connsiteY70" fmla="*/ 101601 h 4700693"/>
              <a:gd name="connsiteX71" fmla="*/ 3202940 w 6672580"/>
              <a:gd name="connsiteY71" fmla="*/ 199813 h 4700693"/>
              <a:gd name="connsiteX72" fmla="*/ 3032760 w 6672580"/>
              <a:gd name="connsiteY72" fmla="*/ 225213 h 4700693"/>
              <a:gd name="connsiteX73" fmla="*/ 2913380 w 6672580"/>
              <a:gd name="connsiteY73" fmla="*/ 47414 h 4700693"/>
              <a:gd name="connsiteX74" fmla="*/ 2597573 w 6672580"/>
              <a:gd name="connsiteY74"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519855 w 6672580"/>
              <a:gd name="connsiteY29" fmla="*/ 2575560 h 4700693"/>
              <a:gd name="connsiteX30" fmla="*/ 392856 w 6672580"/>
              <a:gd name="connsiteY30" fmla="*/ 2719494 h 4700693"/>
              <a:gd name="connsiteX31" fmla="*/ 528322 w 6672580"/>
              <a:gd name="connsiteY31" fmla="*/ 2778761 h 4700693"/>
              <a:gd name="connsiteX32" fmla="*/ 401322 w 6672580"/>
              <a:gd name="connsiteY32" fmla="*/ 2973493 h 4700693"/>
              <a:gd name="connsiteX33" fmla="*/ 655322 w 6672580"/>
              <a:gd name="connsiteY33" fmla="*/ 3388360 h 4700693"/>
              <a:gd name="connsiteX34" fmla="*/ 850055 w 6672580"/>
              <a:gd name="connsiteY34" fmla="*/ 3456094 h 4700693"/>
              <a:gd name="connsiteX35" fmla="*/ 1087122 w 6672580"/>
              <a:gd name="connsiteY35" fmla="*/ 3659294 h 4700693"/>
              <a:gd name="connsiteX36" fmla="*/ 1146389 w 6672580"/>
              <a:gd name="connsiteY36" fmla="*/ 4251961 h 4700693"/>
              <a:gd name="connsiteX37" fmla="*/ 1290322 w 6672580"/>
              <a:gd name="connsiteY37" fmla="*/ 4480560 h 4700693"/>
              <a:gd name="connsiteX38" fmla="*/ 1298789 w 6672580"/>
              <a:gd name="connsiteY38" fmla="*/ 4268894 h 4700693"/>
              <a:gd name="connsiteX39" fmla="*/ 1476588 w 6672580"/>
              <a:gd name="connsiteY39" fmla="*/ 4412827 h 4700693"/>
              <a:gd name="connsiteX40" fmla="*/ 1510455 w 6672580"/>
              <a:gd name="connsiteY40" fmla="*/ 4218094 h 4700693"/>
              <a:gd name="connsiteX41" fmla="*/ 1612055 w 6672580"/>
              <a:gd name="connsiteY41" fmla="*/ 4251960 h 4700693"/>
              <a:gd name="connsiteX42" fmla="*/ 1722122 w 6672580"/>
              <a:gd name="connsiteY42" fmla="*/ 4624494 h 4700693"/>
              <a:gd name="connsiteX43" fmla="*/ 2043856 w 6672580"/>
              <a:gd name="connsiteY43" fmla="*/ 4582160 h 4700693"/>
              <a:gd name="connsiteX44" fmla="*/ 2120055 w 6672580"/>
              <a:gd name="connsiteY44" fmla="*/ 4472094 h 4700693"/>
              <a:gd name="connsiteX45" fmla="*/ 2399456 w 6672580"/>
              <a:gd name="connsiteY45" fmla="*/ 4565227 h 4700693"/>
              <a:gd name="connsiteX46" fmla="*/ 3042921 w 6672580"/>
              <a:gd name="connsiteY46" fmla="*/ 4700693 h 4700693"/>
              <a:gd name="connsiteX47" fmla="*/ 3728722 w 6672580"/>
              <a:gd name="connsiteY47" fmla="*/ 4514427 h 4700693"/>
              <a:gd name="connsiteX48" fmla="*/ 4380655 w 6672580"/>
              <a:gd name="connsiteY48" fmla="*/ 4133427 h 4700693"/>
              <a:gd name="connsiteX49" fmla="*/ 4516122 w 6672580"/>
              <a:gd name="connsiteY49" fmla="*/ 3828628 h 4700693"/>
              <a:gd name="connsiteX50" fmla="*/ 5127413 w 6672580"/>
              <a:gd name="connsiteY50" fmla="*/ 3108960 h 4700693"/>
              <a:gd name="connsiteX51" fmla="*/ 5270500 w 6672580"/>
              <a:gd name="connsiteY51" fmla="*/ 2906607 h 4700693"/>
              <a:gd name="connsiteX52" fmla="*/ 5430520 w 6672580"/>
              <a:gd name="connsiteY52" fmla="*/ 2777067 h 4700693"/>
              <a:gd name="connsiteX53" fmla="*/ 5742940 w 6672580"/>
              <a:gd name="connsiteY53" fmla="*/ 2647527 h 4700693"/>
              <a:gd name="connsiteX54" fmla="*/ 5788660 w 6672580"/>
              <a:gd name="connsiteY54" fmla="*/ 2556087 h 4700693"/>
              <a:gd name="connsiteX55" fmla="*/ 5963920 w 6672580"/>
              <a:gd name="connsiteY55" fmla="*/ 2327487 h 4700693"/>
              <a:gd name="connsiteX56" fmla="*/ 6032500 w 6672580"/>
              <a:gd name="connsiteY56" fmla="*/ 2297007 h 4700693"/>
              <a:gd name="connsiteX57" fmla="*/ 6154420 w 6672580"/>
              <a:gd name="connsiteY57" fmla="*/ 2251287 h 4700693"/>
              <a:gd name="connsiteX58" fmla="*/ 6268720 w 6672580"/>
              <a:gd name="connsiteY58" fmla="*/ 2098887 h 4700693"/>
              <a:gd name="connsiteX59" fmla="*/ 6649720 w 6672580"/>
              <a:gd name="connsiteY59" fmla="*/ 1992207 h 4700693"/>
              <a:gd name="connsiteX60" fmla="*/ 6672580 w 6672580"/>
              <a:gd name="connsiteY60" fmla="*/ 1862667 h 4700693"/>
              <a:gd name="connsiteX61" fmla="*/ 6370320 w 6672580"/>
              <a:gd name="connsiteY61" fmla="*/ 92287 h 4700693"/>
              <a:gd name="connsiteX62" fmla="*/ 6172200 w 6672580"/>
              <a:gd name="connsiteY62" fmla="*/ 215900 h 4700693"/>
              <a:gd name="connsiteX63" fmla="*/ 5991014 w 6672580"/>
              <a:gd name="connsiteY63" fmla="*/ 308187 h 4700693"/>
              <a:gd name="connsiteX64" fmla="*/ 5868247 w 6672580"/>
              <a:gd name="connsiteY64" fmla="*/ 178647 h 4700693"/>
              <a:gd name="connsiteX65" fmla="*/ 5720080 w 6672580"/>
              <a:gd name="connsiteY65" fmla="*/ 239607 h 4700693"/>
              <a:gd name="connsiteX66" fmla="*/ 5186680 w 6672580"/>
              <a:gd name="connsiteY66" fmla="*/ 800100 h 4700693"/>
              <a:gd name="connsiteX67" fmla="*/ 4730326 w 6672580"/>
              <a:gd name="connsiteY67" fmla="*/ 574040 h 4700693"/>
              <a:gd name="connsiteX68" fmla="*/ 4417060 w 6672580"/>
              <a:gd name="connsiteY68" fmla="*/ 425027 h 4700693"/>
              <a:gd name="connsiteX69" fmla="*/ 4117340 w 6672580"/>
              <a:gd name="connsiteY69" fmla="*/ 483447 h 4700693"/>
              <a:gd name="connsiteX70" fmla="*/ 3780366 w 6672580"/>
              <a:gd name="connsiteY70" fmla="*/ 101601 h 4700693"/>
              <a:gd name="connsiteX71" fmla="*/ 3202940 w 6672580"/>
              <a:gd name="connsiteY71" fmla="*/ 199813 h 4700693"/>
              <a:gd name="connsiteX72" fmla="*/ 3032760 w 6672580"/>
              <a:gd name="connsiteY72" fmla="*/ 225213 h 4700693"/>
              <a:gd name="connsiteX73" fmla="*/ 2913380 w 6672580"/>
              <a:gd name="connsiteY73" fmla="*/ 47414 h 4700693"/>
              <a:gd name="connsiteX74" fmla="*/ 2597573 w 6672580"/>
              <a:gd name="connsiteY74"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519855 w 6672580"/>
              <a:gd name="connsiteY29" fmla="*/ 2575560 h 4700693"/>
              <a:gd name="connsiteX30" fmla="*/ 392856 w 6672580"/>
              <a:gd name="connsiteY30" fmla="*/ 2719494 h 4700693"/>
              <a:gd name="connsiteX31" fmla="*/ 528322 w 6672580"/>
              <a:gd name="connsiteY31" fmla="*/ 2778761 h 4700693"/>
              <a:gd name="connsiteX32" fmla="*/ 401322 w 6672580"/>
              <a:gd name="connsiteY32" fmla="*/ 2973493 h 4700693"/>
              <a:gd name="connsiteX33" fmla="*/ 655322 w 6672580"/>
              <a:gd name="connsiteY33" fmla="*/ 3388360 h 4700693"/>
              <a:gd name="connsiteX34" fmla="*/ 850055 w 6672580"/>
              <a:gd name="connsiteY34" fmla="*/ 3456094 h 4700693"/>
              <a:gd name="connsiteX35" fmla="*/ 1087122 w 6672580"/>
              <a:gd name="connsiteY35" fmla="*/ 3659294 h 4700693"/>
              <a:gd name="connsiteX36" fmla="*/ 1146389 w 6672580"/>
              <a:gd name="connsiteY36" fmla="*/ 4251961 h 4700693"/>
              <a:gd name="connsiteX37" fmla="*/ 1290322 w 6672580"/>
              <a:gd name="connsiteY37" fmla="*/ 4480560 h 4700693"/>
              <a:gd name="connsiteX38" fmla="*/ 1298789 w 6672580"/>
              <a:gd name="connsiteY38" fmla="*/ 4268894 h 4700693"/>
              <a:gd name="connsiteX39" fmla="*/ 1476588 w 6672580"/>
              <a:gd name="connsiteY39" fmla="*/ 4412827 h 4700693"/>
              <a:gd name="connsiteX40" fmla="*/ 1510455 w 6672580"/>
              <a:gd name="connsiteY40" fmla="*/ 4218094 h 4700693"/>
              <a:gd name="connsiteX41" fmla="*/ 1612055 w 6672580"/>
              <a:gd name="connsiteY41" fmla="*/ 4251960 h 4700693"/>
              <a:gd name="connsiteX42" fmla="*/ 1722122 w 6672580"/>
              <a:gd name="connsiteY42" fmla="*/ 4624494 h 4700693"/>
              <a:gd name="connsiteX43" fmla="*/ 2043856 w 6672580"/>
              <a:gd name="connsiteY43" fmla="*/ 4582160 h 4700693"/>
              <a:gd name="connsiteX44" fmla="*/ 2120055 w 6672580"/>
              <a:gd name="connsiteY44" fmla="*/ 4472094 h 4700693"/>
              <a:gd name="connsiteX45" fmla="*/ 2399456 w 6672580"/>
              <a:gd name="connsiteY45" fmla="*/ 4565227 h 4700693"/>
              <a:gd name="connsiteX46" fmla="*/ 3042921 w 6672580"/>
              <a:gd name="connsiteY46" fmla="*/ 4700693 h 4700693"/>
              <a:gd name="connsiteX47" fmla="*/ 3728722 w 6672580"/>
              <a:gd name="connsiteY47" fmla="*/ 4514427 h 4700693"/>
              <a:gd name="connsiteX48" fmla="*/ 4380655 w 6672580"/>
              <a:gd name="connsiteY48" fmla="*/ 4133427 h 4700693"/>
              <a:gd name="connsiteX49" fmla="*/ 4516122 w 6672580"/>
              <a:gd name="connsiteY49" fmla="*/ 3828628 h 4700693"/>
              <a:gd name="connsiteX50" fmla="*/ 5127413 w 6672580"/>
              <a:gd name="connsiteY50" fmla="*/ 3108960 h 4700693"/>
              <a:gd name="connsiteX51" fmla="*/ 5270500 w 6672580"/>
              <a:gd name="connsiteY51" fmla="*/ 2906607 h 4700693"/>
              <a:gd name="connsiteX52" fmla="*/ 5430520 w 6672580"/>
              <a:gd name="connsiteY52" fmla="*/ 2777067 h 4700693"/>
              <a:gd name="connsiteX53" fmla="*/ 5742940 w 6672580"/>
              <a:gd name="connsiteY53" fmla="*/ 2647527 h 4700693"/>
              <a:gd name="connsiteX54" fmla="*/ 5788660 w 6672580"/>
              <a:gd name="connsiteY54" fmla="*/ 2556087 h 4700693"/>
              <a:gd name="connsiteX55" fmla="*/ 5963920 w 6672580"/>
              <a:gd name="connsiteY55" fmla="*/ 2327487 h 4700693"/>
              <a:gd name="connsiteX56" fmla="*/ 6032500 w 6672580"/>
              <a:gd name="connsiteY56" fmla="*/ 2297007 h 4700693"/>
              <a:gd name="connsiteX57" fmla="*/ 6154420 w 6672580"/>
              <a:gd name="connsiteY57" fmla="*/ 2251287 h 4700693"/>
              <a:gd name="connsiteX58" fmla="*/ 6268720 w 6672580"/>
              <a:gd name="connsiteY58" fmla="*/ 2098887 h 4700693"/>
              <a:gd name="connsiteX59" fmla="*/ 6649720 w 6672580"/>
              <a:gd name="connsiteY59" fmla="*/ 1992207 h 4700693"/>
              <a:gd name="connsiteX60" fmla="*/ 6672580 w 6672580"/>
              <a:gd name="connsiteY60" fmla="*/ 1862667 h 4700693"/>
              <a:gd name="connsiteX61" fmla="*/ 6370320 w 6672580"/>
              <a:gd name="connsiteY61" fmla="*/ 92287 h 4700693"/>
              <a:gd name="connsiteX62" fmla="*/ 6172200 w 6672580"/>
              <a:gd name="connsiteY62" fmla="*/ 215900 h 4700693"/>
              <a:gd name="connsiteX63" fmla="*/ 5991014 w 6672580"/>
              <a:gd name="connsiteY63" fmla="*/ 308187 h 4700693"/>
              <a:gd name="connsiteX64" fmla="*/ 5868247 w 6672580"/>
              <a:gd name="connsiteY64" fmla="*/ 178647 h 4700693"/>
              <a:gd name="connsiteX65" fmla="*/ 5720080 w 6672580"/>
              <a:gd name="connsiteY65" fmla="*/ 239607 h 4700693"/>
              <a:gd name="connsiteX66" fmla="*/ 5186680 w 6672580"/>
              <a:gd name="connsiteY66" fmla="*/ 800100 h 4700693"/>
              <a:gd name="connsiteX67" fmla="*/ 4730326 w 6672580"/>
              <a:gd name="connsiteY67" fmla="*/ 574040 h 4700693"/>
              <a:gd name="connsiteX68" fmla="*/ 4417060 w 6672580"/>
              <a:gd name="connsiteY68" fmla="*/ 425027 h 4700693"/>
              <a:gd name="connsiteX69" fmla="*/ 4117340 w 6672580"/>
              <a:gd name="connsiteY69" fmla="*/ 483447 h 4700693"/>
              <a:gd name="connsiteX70" fmla="*/ 3780366 w 6672580"/>
              <a:gd name="connsiteY70" fmla="*/ 101601 h 4700693"/>
              <a:gd name="connsiteX71" fmla="*/ 3202940 w 6672580"/>
              <a:gd name="connsiteY71" fmla="*/ 199813 h 4700693"/>
              <a:gd name="connsiteX72" fmla="*/ 3032760 w 6672580"/>
              <a:gd name="connsiteY72" fmla="*/ 225213 h 4700693"/>
              <a:gd name="connsiteX73" fmla="*/ 2913380 w 6672580"/>
              <a:gd name="connsiteY73" fmla="*/ 47414 h 4700693"/>
              <a:gd name="connsiteX74" fmla="*/ 2597573 w 6672580"/>
              <a:gd name="connsiteY74"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519855 w 6672580"/>
              <a:gd name="connsiteY29" fmla="*/ 2575560 h 4700693"/>
              <a:gd name="connsiteX30" fmla="*/ 392856 w 6672580"/>
              <a:gd name="connsiteY30" fmla="*/ 2719494 h 4700693"/>
              <a:gd name="connsiteX31" fmla="*/ 528322 w 6672580"/>
              <a:gd name="connsiteY31" fmla="*/ 2778761 h 4700693"/>
              <a:gd name="connsiteX32" fmla="*/ 401322 w 6672580"/>
              <a:gd name="connsiteY32" fmla="*/ 2973493 h 4700693"/>
              <a:gd name="connsiteX33" fmla="*/ 655322 w 6672580"/>
              <a:gd name="connsiteY33" fmla="*/ 3388360 h 4700693"/>
              <a:gd name="connsiteX34" fmla="*/ 816188 w 6672580"/>
              <a:gd name="connsiteY34" fmla="*/ 3456094 h 4700693"/>
              <a:gd name="connsiteX35" fmla="*/ 1087122 w 6672580"/>
              <a:gd name="connsiteY35" fmla="*/ 3659294 h 4700693"/>
              <a:gd name="connsiteX36" fmla="*/ 1146389 w 6672580"/>
              <a:gd name="connsiteY36" fmla="*/ 4251961 h 4700693"/>
              <a:gd name="connsiteX37" fmla="*/ 1290322 w 6672580"/>
              <a:gd name="connsiteY37" fmla="*/ 4480560 h 4700693"/>
              <a:gd name="connsiteX38" fmla="*/ 1298789 w 6672580"/>
              <a:gd name="connsiteY38" fmla="*/ 4268894 h 4700693"/>
              <a:gd name="connsiteX39" fmla="*/ 1476588 w 6672580"/>
              <a:gd name="connsiteY39" fmla="*/ 4412827 h 4700693"/>
              <a:gd name="connsiteX40" fmla="*/ 1510455 w 6672580"/>
              <a:gd name="connsiteY40" fmla="*/ 4218094 h 4700693"/>
              <a:gd name="connsiteX41" fmla="*/ 1612055 w 6672580"/>
              <a:gd name="connsiteY41" fmla="*/ 4251960 h 4700693"/>
              <a:gd name="connsiteX42" fmla="*/ 1722122 w 6672580"/>
              <a:gd name="connsiteY42" fmla="*/ 4624494 h 4700693"/>
              <a:gd name="connsiteX43" fmla="*/ 2043856 w 6672580"/>
              <a:gd name="connsiteY43" fmla="*/ 4582160 h 4700693"/>
              <a:gd name="connsiteX44" fmla="*/ 2120055 w 6672580"/>
              <a:gd name="connsiteY44" fmla="*/ 4472094 h 4700693"/>
              <a:gd name="connsiteX45" fmla="*/ 2399456 w 6672580"/>
              <a:gd name="connsiteY45" fmla="*/ 4565227 h 4700693"/>
              <a:gd name="connsiteX46" fmla="*/ 3042921 w 6672580"/>
              <a:gd name="connsiteY46" fmla="*/ 4700693 h 4700693"/>
              <a:gd name="connsiteX47" fmla="*/ 3728722 w 6672580"/>
              <a:gd name="connsiteY47" fmla="*/ 4514427 h 4700693"/>
              <a:gd name="connsiteX48" fmla="*/ 4380655 w 6672580"/>
              <a:gd name="connsiteY48" fmla="*/ 4133427 h 4700693"/>
              <a:gd name="connsiteX49" fmla="*/ 4516122 w 6672580"/>
              <a:gd name="connsiteY49" fmla="*/ 3828628 h 4700693"/>
              <a:gd name="connsiteX50" fmla="*/ 5127413 w 6672580"/>
              <a:gd name="connsiteY50" fmla="*/ 3108960 h 4700693"/>
              <a:gd name="connsiteX51" fmla="*/ 5270500 w 6672580"/>
              <a:gd name="connsiteY51" fmla="*/ 2906607 h 4700693"/>
              <a:gd name="connsiteX52" fmla="*/ 5430520 w 6672580"/>
              <a:gd name="connsiteY52" fmla="*/ 2777067 h 4700693"/>
              <a:gd name="connsiteX53" fmla="*/ 5742940 w 6672580"/>
              <a:gd name="connsiteY53" fmla="*/ 2647527 h 4700693"/>
              <a:gd name="connsiteX54" fmla="*/ 5788660 w 6672580"/>
              <a:gd name="connsiteY54" fmla="*/ 2556087 h 4700693"/>
              <a:gd name="connsiteX55" fmla="*/ 5963920 w 6672580"/>
              <a:gd name="connsiteY55" fmla="*/ 2327487 h 4700693"/>
              <a:gd name="connsiteX56" fmla="*/ 6032500 w 6672580"/>
              <a:gd name="connsiteY56" fmla="*/ 2297007 h 4700693"/>
              <a:gd name="connsiteX57" fmla="*/ 6154420 w 6672580"/>
              <a:gd name="connsiteY57" fmla="*/ 2251287 h 4700693"/>
              <a:gd name="connsiteX58" fmla="*/ 6268720 w 6672580"/>
              <a:gd name="connsiteY58" fmla="*/ 2098887 h 4700693"/>
              <a:gd name="connsiteX59" fmla="*/ 6649720 w 6672580"/>
              <a:gd name="connsiteY59" fmla="*/ 1992207 h 4700693"/>
              <a:gd name="connsiteX60" fmla="*/ 6672580 w 6672580"/>
              <a:gd name="connsiteY60" fmla="*/ 1862667 h 4700693"/>
              <a:gd name="connsiteX61" fmla="*/ 6370320 w 6672580"/>
              <a:gd name="connsiteY61" fmla="*/ 92287 h 4700693"/>
              <a:gd name="connsiteX62" fmla="*/ 6172200 w 6672580"/>
              <a:gd name="connsiteY62" fmla="*/ 215900 h 4700693"/>
              <a:gd name="connsiteX63" fmla="*/ 5991014 w 6672580"/>
              <a:gd name="connsiteY63" fmla="*/ 308187 h 4700693"/>
              <a:gd name="connsiteX64" fmla="*/ 5868247 w 6672580"/>
              <a:gd name="connsiteY64" fmla="*/ 178647 h 4700693"/>
              <a:gd name="connsiteX65" fmla="*/ 5720080 w 6672580"/>
              <a:gd name="connsiteY65" fmla="*/ 239607 h 4700693"/>
              <a:gd name="connsiteX66" fmla="*/ 5186680 w 6672580"/>
              <a:gd name="connsiteY66" fmla="*/ 800100 h 4700693"/>
              <a:gd name="connsiteX67" fmla="*/ 4730326 w 6672580"/>
              <a:gd name="connsiteY67" fmla="*/ 574040 h 4700693"/>
              <a:gd name="connsiteX68" fmla="*/ 4417060 w 6672580"/>
              <a:gd name="connsiteY68" fmla="*/ 425027 h 4700693"/>
              <a:gd name="connsiteX69" fmla="*/ 4117340 w 6672580"/>
              <a:gd name="connsiteY69" fmla="*/ 483447 h 4700693"/>
              <a:gd name="connsiteX70" fmla="*/ 3780366 w 6672580"/>
              <a:gd name="connsiteY70" fmla="*/ 101601 h 4700693"/>
              <a:gd name="connsiteX71" fmla="*/ 3202940 w 6672580"/>
              <a:gd name="connsiteY71" fmla="*/ 199813 h 4700693"/>
              <a:gd name="connsiteX72" fmla="*/ 3032760 w 6672580"/>
              <a:gd name="connsiteY72" fmla="*/ 225213 h 4700693"/>
              <a:gd name="connsiteX73" fmla="*/ 2913380 w 6672580"/>
              <a:gd name="connsiteY73" fmla="*/ 47414 h 4700693"/>
              <a:gd name="connsiteX74" fmla="*/ 2597573 w 6672580"/>
              <a:gd name="connsiteY74"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519855 w 6672580"/>
              <a:gd name="connsiteY29" fmla="*/ 2575560 h 4700693"/>
              <a:gd name="connsiteX30" fmla="*/ 392856 w 6672580"/>
              <a:gd name="connsiteY30" fmla="*/ 2719494 h 4700693"/>
              <a:gd name="connsiteX31" fmla="*/ 528322 w 6672580"/>
              <a:gd name="connsiteY31" fmla="*/ 2778761 h 4700693"/>
              <a:gd name="connsiteX32" fmla="*/ 401322 w 6672580"/>
              <a:gd name="connsiteY32" fmla="*/ 2973493 h 4700693"/>
              <a:gd name="connsiteX33" fmla="*/ 655322 w 6672580"/>
              <a:gd name="connsiteY33" fmla="*/ 3388360 h 4700693"/>
              <a:gd name="connsiteX34" fmla="*/ 816188 w 6672580"/>
              <a:gd name="connsiteY34" fmla="*/ 3456094 h 4700693"/>
              <a:gd name="connsiteX35" fmla="*/ 1087122 w 6672580"/>
              <a:gd name="connsiteY35" fmla="*/ 3659294 h 4700693"/>
              <a:gd name="connsiteX36" fmla="*/ 824655 w 6672580"/>
              <a:gd name="connsiteY36" fmla="*/ 4421294 h 4700693"/>
              <a:gd name="connsiteX37" fmla="*/ 1290322 w 6672580"/>
              <a:gd name="connsiteY37" fmla="*/ 4480560 h 4700693"/>
              <a:gd name="connsiteX38" fmla="*/ 1298789 w 6672580"/>
              <a:gd name="connsiteY38" fmla="*/ 4268894 h 4700693"/>
              <a:gd name="connsiteX39" fmla="*/ 1476588 w 6672580"/>
              <a:gd name="connsiteY39" fmla="*/ 4412827 h 4700693"/>
              <a:gd name="connsiteX40" fmla="*/ 1510455 w 6672580"/>
              <a:gd name="connsiteY40" fmla="*/ 4218094 h 4700693"/>
              <a:gd name="connsiteX41" fmla="*/ 1612055 w 6672580"/>
              <a:gd name="connsiteY41" fmla="*/ 4251960 h 4700693"/>
              <a:gd name="connsiteX42" fmla="*/ 1722122 w 6672580"/>
              <a:gd name="connsiteY42" fmla="*/ 4624494 h 4700693"/>
              <a:gd name="connsiteX43" fmla="*/ 2043856 w 6672580"/>
              <a:gd name="connsiteY43" fmla="*/ 4582160 h 4700693"/>
              <a:gd name="connsiteX44" fmla="*/ 2120055 w 6672580"/>
              <a:gd name="connsiteY44" fmla="*/ 4472094 h 4700693"/>
              <a:gd name="connsiteX45" fmla="*/ 2399456 w 6672580"/>
              <a:gd name="connsiteY45" fmla="*/ 4565227 h 4700693"/>
              <a:gd name="connsiteX46" fmla="*/ 3042921 w 6672580"/>
              <a:gd name="connsiteY46" fmla="*/ 4700693 h 4700693"/>
              <a:gd name="connsiteX47" fmla="*/ 3728722 w 6672580"/>
              <a:gd name="connsiteY47" fmla="*/ 4514427 h 4700693"/>
              <a:gd name="connsiteX48" fmla="*/ 4380655 w 6672580"/>
              <a:gd name="connsiteY48" fmla="*/ 4133427 h 4700693"/>
              <a:gd name="connsiteX49" fmla="*/ 4516122 w 6672580"/>
              <a:gd name="connsiteY49" fmla="*/ 3828628 h 4700693"/>
              <a:gd name="connsiteX50" fmla="*/ 5127413 w 6672580"/>
              <a:gd name="connsiteY50" fmla="*/ 3108960 h 4700693"/>
              <a:gd name="connsiteX51" fmla="*/ 5270500 w 6672580"/>
              <a:gd name="connsiteY51" fmla="*/ 2906607 h 4700693"/>
              <a:gd name="connsiteX52" fmla="*/ 5430520 w 6672580"/>
              <a:gd name="connsiteY52" fmla="*/ 2777067 h 4700693"/>
              <a:gd name="connsiteX53" fmla="*/ 5742940 w 6672580"/>
              <a:gd name="connsiteY53" fmla="*/ 2647527 h 4700693"/>
              <a:gd name="connsiteX54" fmla="*/ 5788660 w 6672580"/>
              <a:gd name="connsiteY54" fmla="*/ 2556087 h 4700693"/>
              <a:gd name="connsiteX55" fmla="*/ 5963920 w 6672580"/>
              <a:gd name="connsiteY55" fmla="*/ 2327487 h 4700693"/>
              <a:gd name="connsiteX56" fmla="*/ 6032500 w 6672580"/>
              <a:gd name="connsiteY56" fmla="*/ 2297007 h 4700693"/>
              <a:gd name="connsiteX57" fmla="*/ 6154420 w 6672580"/>
              <a:gd name="connsiteY57" fmla="*/ 2251287 h 4700693"/>
              <a:gd name="connsiteX58" fmla="*/ 6268720 w 6672580"/>
              <a:gd name="connsiteY58" fmla="*/ 2098887 h 4700693"/>
              <a:gd name="connsiteX59" fmla="*/ 6649720 w 6672580"/>
              <a:gd name="connsiteY59" fmla="*/ 1992207 h 4700693"/>
              <a:gd name="connsiteX60" fmla="*/ 6672580 w 6672580"/>
              <a:gd name="connsiteY60" fmla="*/ 1862667 h 4700693"/>
              <a:gd name="connsiteX61" fmla="*/ 6370320 w 6672580"/>
              <a:gd name="connsiteY61" fmla="*/ 92287 h 4700693"/>
              <a:gd name="connsiteX62" fmla="*/ 6172200 w 6672580"/>
              <a:gd name="connsiteY62" fmla="*/ 215900 h 4700693"/>
              <a:gd name="connsiteX63" fmla="*/ 5991014 w 6672580"/>
              <a:gd name="connsiteY63" fmla="*/ 308187 h 4700693"/>
              <a:gd name="connsiteX64" fmla="*/ 5868247 w 6672580"/>
              <a:gd name="connsiteY64" fmla="*/ 178647 h 4700693"/>
              <a:gd name="connsiteX65" fmla="*/ 5720080 w 6672580"/>
              <a:gd name="connsiteY65" fmla="*/ 239607 h 4700693"/>
              <a:gd name="connsiteX66" fmla="*/ 5186680 w 6672580"/>
              <a:gd name="connsiteY66" fmla="*/ 800100 h 4700693"/>
              <a:gd name="connsiteX67" fmla="*/ 4730326 w 6672580"/>
              <a:gd name="connsiteY67" fmla="*/ 574040 h 4700693"/>
              <a:gd name="connsiteX68" fmla="*/ 4417060 w 6672580"/>
              <a:gd name="connsiteY68" fmla="*/ 425027 h 4700693"/>
              <a:gd name="connsiteX69" fmla="*/ 4117340 w 6672580"/>
              <a:gd name="connsiteY69" fmla="*/ 483447 h 4700693"/>
              <a:gd name="connsiteX70" fmla="*/ 3780366 w 6672580"/>
              <a:gd name="connsiteY70" fmla="*/ 101601 h 4700693"/>
              <a:gd name="connsiteX71" fmla="*/ 3202940 w 6672580"/>
              <a:gd name="connsiteY71" fmla="*/ 199813 h 4700693"/>
              <a:gd name="connsiteX72" fmla="*/ 3032760 w 6672580"/>
              <a:gd name="connsiteY72" fmla="*/ 225213 h 4700693"/>
              <a:gd name="connsiteX73" fmla="*/ 2913380 w 6672580"/>
              <a:gd name="connsiteY73" fmla="*/ 47414 h 4700693"/>
              <a:gd name="connsiteX74" fmla="*/ 2597573 w 6672580"/>
              <a:gd name="connsiteY74"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519855 w 6672580"/>
              <a:gd name="connsiteY29" fmla="*/ 2575560 h 4700693"/>
              <a:gd name="connsiteX30" fmla="*/ 392856 w 6672580"/>
              <a:gd name="connsiteY30" fmla="*/ 2719494 h 4700693"/>
              <a:gd name="connsiteX31" fmla="*/ 528322 w 6672580"/>
              <a:gd name="connsiteY31" fmla="*/ 2778761 h 4700693"/>
              <a:gd name="connsiteX32" fmla="*/ 401322 w 6672580"/>
              <a:gd name="connsiteY32" fmla="*/ 2973493 h 4700693"/>
              <a:gd name="connsiteX33" fmla="*/ 655322 w 6672580"/>
              <a:gd name="connsiteY33" fmla="*/ 3388360 h 4700693"/>
              <a:gd name="connsiteX34" fmla="*/ 816188 w 6672580"/>
              <a:gd name="connsiteY34" fmla="*/ 3456094 h 4700693"/>
              <a:gd name="connsiteX35" fmla="*/ 1087122 w 6672580"/>
              <a:gd name="connsiteY35" fmla="*/ 3659294 h 4700693"/>
              <a:gd name="connsiteX36" fmla="*/ 824655 w 6672580"/>
              <a:gd name="connsiteY36" fmla="*/ 4421294 h 4700693"/>
              <a:gd name="connsiteX37" fmla="*/ 1290322 w 6672580"/>
              <a:gd name="connsiteY37" fmla="*/ 4480560 h 4700693"/>
              <a:gd name="connsiteX38" fmla="*/ 1298789 w 6672580"/>
              <a:gd name="connsiteY38" fmla="*/ 4268894 h 4700693"/>
              <a:gd name="connsiteX39" fmla="*/ 1476588 w 6672580"/>
              <a:gd name="connsiteY39" fmla="*/ 4412827 h 4700693"/>
              <a:gd name="connsiteX40" fmla="*/ 1510455 w 6672580"/>
              <a:gd name="connsiteY40" fmla="*/ 4218094 h 4700693"/>
              <a:gd name="connsiteX41" fmla="*/ 1612055 w 6672580"/>
              <a:gd name="connsiteY41" fmla="*/ 4251960 h 4700693"/>
              <a:gd name="connsiteX42" fmla="*/ 1722122 w 6672580"/>
              <a:gd name="connsiteY42" fmla="*/ 4624494 h 4700693"/>
              <a:gd name="connsiteX43" fmla="*/ 2043856 w 6672580"/>
              <a:gd name="connsiteY43" fmla="*/ 4582160 h 4700693"/>
              <a:gd name="connsiteX44" fmla="*/ 2120055 w 6672580"/>
              <a:gd name="connsiteY44" fmla="*/ 4472094 h 4700693"/>
              <a:gd name="connsiteX45" fmla="*/ 2399456 w 6672580"/>
              <a:gd name="connsiteY45" fmla="*/ 4565227 h 4700693"/>
              <a:gd name="connsiteX46" fmla="*/ 3042921 w 6672580"/>
              <a:gd name="connsiteY46" fmla="*/ 4700693 h 4700693"/>
              <a:gd name="connsiteX47" fmla="*/ 3728722 w 6672580"/>
              <a:gd name="connsiteY47" fmla="*/ 4514427 h 4700693"/>
              <a:gd name="connsiteX48" fmla="*/ 4380655 w 6672580"/>
              <a:gd name="connsiteY48" fmla="*/ 4133427 h 4700693"/>
              <a:gd name="connsiteX49" fmla="*/ 4516122 w 6672580"/>
              <a:gd name="connsiteY49" fmla="*/ 3828628 h 4700693"/>
              <a:gd name="connsiteX50" fmla="*/ 5127413 w 6672580"/>
              <a:gd name="connsiteY50" fmla="*/ 3108960 h 4700693"/>
              <a:gd name="connsiteX51" fmla="*/ 5270500 w 6672580"/>
              <a:gd name="connsiteY51" fmla="*/ 2906607 h 4700693"/>
              <a:gd name="connsiteX52" fmla="*/ 5430520 w 6672580"/>
              <a:gd name="connsiteY52" fmla="*/ 2777067 h 4700693"/>
              <a:gd name="connsiteX53" fmla="*/ 5742940 w 6672580"/>
              <a:gd name="connsiteY53" fmla="*/ 2647527 h 4700693"/>
              <a:gd name="connsiteX54" fmla="*/ 5788660 w 6672580"/>
              <a:gd name="connsiteY54" fmla="*/ 2556087 h 4700693"/>
              <a:gd name="connsiteX55" fmla="*/ 5963920 w 6672580"/>
              <a:gd name="connsiteY55" fmla="*/ 2327487 h 4700693"/>
              <a:gd name="connsiteX56" fmla="*/ 6032500 w 6672580"/>
              <a:gd name="connsiteY56" fmla="*/ 2297007 h 4700693"/>
              <a:gd name="connsiteX57" fmla="*/ 6154420 w 6672580"/>
              <a:gd name="connsiteY57" fmla="*/ 2251287 h 4700693"/>
              <a:gd name="connsiteX58" fmla="*/ 6268720 w 6672580"/>
              <a:gd name="connsiteY58" fmla="*/ 2098887 h 4700693"/>
              <a:gd name="connsiteX59" fmla="*/ 6649720 w 6672580"/>
              <a:gd name="connsiteY59" fmla="*/ 1992207 h 4700693"/>
              <a:gd name="connsiteX60" fmla="*/ 6672580 w 6672580"/>
              <a:gd name="connsiteY60" fmla="*/ 1862667 h 4700693"/>
              <a:gd name="connsiteX61" fmla="*/ 6370320 w 6672580"/>
              <a:gd name="connsiteY61" fmla="*/ 92287 h 4700693"/>
              <a:gd name="connsiteX62" fmla="*/ 6172200 w 6672580"/>
              <a:gd name="connsiteY62" fmla="*/ 215900 h 4700693"/>
              <a:gd name="connsiteX63" fmla="*/ 5991014 w 6672580"/>
              <a:gd name="connsiteY63" fmla="*/ 308187 h 4700693"/>
              <a:gd name="connsiteX64" fmla="*/ 5868247 w 6672580"/>
              <a:gd name="connsiteY64" fmla="*/ 178647 h 4700693"/>
              <a:gd name="connsiteX65" fmla="*/ 5720080 w 6672580"/>
              <a:gd name="connsiteY65" fmla="*/ 239607 h 4700693"/>
              <a:gd name="connsiteX66" fmla="*/ 5186680 w 6672580"/>
              <a:gd name="connsiteY66" fmla="*/ 800100 h 4700693"/>
              <a:gd name="connsiteX67" fmla="*/ 4730326 w 6672580"/>
              <a:gd name="connsiteY67" fmla="*/ 574040 h 4700693"/>
              <a:gd name="connsiteX68" fmla="*/ 4417060 w 6672580"/>
              <a:gd name="connsiteY68" fmla="*/ 425027 h 4700693"/>
              <a:gd name="connsiteX69" fmla="*/ 4117340 w 6672580"/>
              <a:gd name="connsiteY69" fmla="*/ 483447 h 4700693"/>
              <a:gd name="connsiteX70" fmla="*/ 3780366 w 6672580"/>
              <a:gd name="connsiteY70" fmla="*/ 101601 h 4700693"/>
              <a:gd name="connsiteX71" fmla="*/ 3202940 w 6672580"/>
              <a:gd name="connsiteY71" fmla="*/ 199813 h 4700693"/>
              <a:gd name="connsiteX72" fmla="*/ 3032760 w 6672580"/>
              <a:gd name="connsiteY72" fmla="*/ 225213 h 4700693"/>
              <a:gd name="connsiteX73" fmla="*/ 2913380 w 6672580"/>
              <a:gd name="connsiteY73" fmla="*/ 47414 h 4700693"/>
              <a:gd name="connsiteX74" fmla="*/ 2597573 w 6672580"/>
              <a:gd name="connsiteY74"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519855 w 6672580"/>
              <a:gd name="connsiteY29" fmla="*/ 2575560 h 4700693"/>
              <a:gd name="connsiteX30" fmla="*/ 392856 w 6672580"/>
              <a:gd name="connsiteY30" fmla="*/ 2719494 h 4700693"/>
              <a:gd name="connsiteX31" fmla="*/ 528322 w 6672580"/>
              <a:gd name="connsiteY31" fmla="*/ 2778761 h 4700693"/>
              <a:gd name="connsiteX32" fmla="*/ 401322 w 6672580"/>
              <a:gd name="connsiteY32" fmla="*/ 2973493 h 4700693"/>
              <a:gd name="connsiteX33" fmla="*/ 655322 w 6672580"/>
              <a:gd name="connsiteY33" fmla="*/ 3388360 h 4700693"/>
              <a:gd name="connsiteX34" fmla="*/ 816188 w 6672580"/>
              <a:gd name="connsiteY34" fmla="*/ 3456094 h 4700693"/>
              <a:gd name="connsiteX35" fmla="*/ 1087122 w 6672580"/>
              <a:gd name="connsiteY35" fmla="*/ 3659294 h 4700693"/>
              <a:gd name="connsiteX36" fmla="*/ 985521 w 6672580"/>
              <a:gd name="connsiteY36" fmla="*/ 4133428 h 4700693"/>
              <a:gd name="connsiteX37" fmla="*/ 1290322 w 6672580"/>
              <a:gd name="connsiteY37" fmla="*/ 4480560 h 4700693"/>
              <a:gd name="connsiteX38" fmla="*/ 1298789 w 6672580"/>
              <a:gd name="connsiteY38" fmla="*/ 4268894 h 4700693"/>
              <a:gd name="connsiteX39" fmla="*/ 1476588 w 6672580"/>
              <a:gd name="connsiteY39" fmla="*/ 4412827 h 4700693"/>
              <a:gd name="connsiteX40" fmla="*/ 1510455 w 6672580"/>
              <a:gd name="connsiteY40" fmla="*/ 4218094 h 4700693"/>
              <a:gd name="connsiteX41" fmla="*/ 1612055 w 6672580"/>
              <a:gd name="connsiteY41" fmla="*/ 4251960 h 4700693"/>
              <a:gd name="connsiteX42" fmla="*/ 1722122 w 6672580"/>
              <a:gd name="connsiteY42" fmla="*/ 4624494 h 4700693"/>
              <a:gd name="connsiteX43" fmla="*/ 2043856 w 6672580"/>
              <a:gd name="connsiteY43" fmla="*/ 4582160 h 4700693"/>
              <a:gd name="connsiteX44" fmla="*/ 2120055 w 6672580"/>
              <a:gd name="connsiteY44" fmla="*/ 4472094 h 4700693"/>
              <a:gd name="connsiteX45" fmla="*/ 2399456 w 6672580"/>
              <a:gd name="connsiteY45" fmla="*/ 4565227 h 4700693"/>
              <a:gd name="connsiteX46" fmla="*/ 3042921 w 6672580"/>
              <a:gd name="connsiteY46" fmla="*/ 4700693 h 4700693"/>
              <a:gd name="connsiteX47" fmla="*/ 3728722 w 6672580"/>
              <a:gd name="connsiteY47" fmla="*/ 4514427 h 4700693"/>
              <a:gd name="connsiteX48" fmla="*/ 4380655 w 6672580"/>
              <a:gd name="connsiteY48" fmla="*/ 4133427 h 4700693"/>
              <a:gd name="connsiteX49" fmla="*/ 4516122 w 6672580"/>
              <a:gd name="connsiteY49" fmla="*/ 3828628 h 4700693"/>
              <a:gd name="connsiteX50" fmla="*/ 5127413 w 6672580"/>
              <a:gd name="connsiteY50" fmla="*/ 3108960 h 4700693"/>
              <a:gd name="connsiteX51" fmla="*/ 5270500 w 6672580"/>
              <a:gd name="connsiteY51" fmla="*/ 2906607 h 4700693"/>
              <a:gd name="connsiteX52" fmla="*/ 5430520 w 6672580"/>
              <a:gd name="connsiteY52" fmla="*/ 2777067 h 4700693"/>
              <a:gd name="connsiteX53" fmla="*/ 5742940 w 6672580"/>
              <a:gd name="connsiteY53" fmla="*/ 2647527 h 4700693"/>
              <a:gd name="connsiteX54" fmla="*/ 5788660 w 6672580"/>
              <a:gd name="connsiteY54" fmla="*/ 2556087 h 4700693"/>
              <a:gd name="connsiteX55" fmla="*/ 5963920 w 6672580"/>
              <a:gd name="connsiteY55" fmla="*/ 2327487 h 4700693"/>
              <a:gd name="connsiteX56" fmla="*/ 6032500 w 6672580"/>
              <a:gd name="connsiteY56" fmla="*/ 2297007 h 4700693"/>
              <a:gd name="connsiteX57" fmla="*/ 6154420 w 6672580"/>
              <a:gd name="connsiteY57" fmla="*/ 2251287 h 4700693"/>
              <a:gd name="connsiteX58" fmla="*/ 6268720 w 6672580"/>
              <a:gd name="connsiteY58" fmla="*/ 2098887 h 4700693"/>
              <a:gd name="connsiteX59" fmla="*/ 6649720 w 6672580"/>
              <a:gd name="connsiteY59" fmla="*/ 1992207 h 4700693"/>
              <a:gd name="connsiteX60" fmla="*/ 6672580 w 6672580"/>
              <a:gd name="connsiteY60" fmla="*/ 1862667 h 4700693"/>
              <a:gd name="connsiteX61" fmla="*/ 6370320 w 6672580"/>
              <a:gd name="connsiteY61" fmla="*/ 92287 h 4700693"/>
              <a:gd name="connsiteX62" fmla="*/ 6172200 w 6672580"/>
              <a:gd name="connsiteY62" fmla="*/ 215900 h 4700693"/>
              <a:gd name="connsiteX63" fmla="*/ 5991014 w 6672580"/>
              <a:gd name="connsiteY63" fmla="*/ 308187 h 4700693"/>
              <a:gd name="connsiteX64" fmla="*/ 5868247 w 6672580"/>
              <a:gd name="connsiteY64" fmla="*/ 178647 h 4700693"/>
              <a:gd name="connsiteX65" fmla="*/ 5720080 w 6672580"/>
              <a:gd name="connsiteY65" fmla="*/ 239607 h 4700693"/>
              <a:gd name="connsiteX66" fmla="*/ 5186680 w 6672580"/>
              <a:gd name="connsiteY66" fmla="*/ 800100 h 4700693"/>
              <a:gd name="connsiteX67" fmla="*/ 4730326 w 6672580"/>
              <a:gd name="connsiteY67" fmla="*/ 574040 h 4700693"/>
              <a:gd name="connsiteX68" fmla="*/ 4417060 w 6672580"/>
              <a:gd name="connsiteY68" fmla="*/ 425027 h 4700693"/>
              <a:gd name="connsiteX69" fmla="*/ 4117340 w 6672580"/>
              <a:gd name="connsiteY69" fmla="*/ 483447 h 4700693"/>
              <a:gd name="connsiteX70" fmla="*/ 3780366 w 6672580"/>
              <a:gd name="connsiteY70" fmla="*/ 101601 h 4700693"/>
              <a:gd name="connsiteX71" fmla="*/ 3202940 w 6672580"/>
              <a:gd name="connsiteY71" fmla="*/ 199813 h 4700693"/>
              <a:gd name="connsiteX72" fmla="*/ 3032760 w 6672580"/>
              <a:gd name="connsiteY72" fmla="*/ 225213 h 4700693"/>
              <a:gd name="connsiteX73" fmla="*/ 2913380 w 6672580"/>
              <a:gd name="connsiteY73" fmla="*/ 47414 h 4700693"/>
              <a:gd name="connsiteX74" fmla="*/ 2597573 w 6672580"/>
              <a:gd name="connsiteY74"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519855 w 6672580"/>
              <a:gd name="connsiteY29" fmla="*/ 2575560 h 4700693"/>
              <a:gd name="connsiteX30" fmla="*/ 392856 w 6672580"/>
              <a:gd name="connsiteY30" fmla="*/ 2719494 h 4700693"/>
              <a:gd name="connsiteX31" fmla="*/ 528322 w 6672580"/>
              <a:gd name="connsiteY31" fmla="*/ 2778761 h 4700693"/>
              <a:gd name="connsiteX32" fmla="*/ 401322 w 6672580"/>
              <a:gd name="connsiteY32" fmla="*/ 2973493 h 4700693"/>
              <a:gd name="connsiteX33" fmla="*/ 655322 w 6672580"/>
              <a:gd name="connsiteY33" fmla="*/ 3388360 h 4700693"/>
              <a:gd name="connsiteX34" fmla="*/ 816188 w 6672580"/>
              <a:gd name="connsiteY34" fmla="*/ 3456094 h 4700693"/>
              <a:gd name="connsiteX35" fmla="*/ 1087122 w 6672580"/>
              <a:gd name="connsiteY35" fmla="*/ 3659294 h 4700693"/>
              <a:gd name="connsiteX36" fmla="*/ 985521 w 6672580"/>
              <a:gd name="connsiteY36" fmla="*/ 4133428 h 4700693"/>
              <a:gd name="connsiteX37" fmla="*/ 1290322 w 6672580"/>
              <a:gd name="connsiteY37" fmla="*/ 4480560 h 4700693"/>
              <a:gd name="connsiteX38" fmla="*/ 1298789 w 6672580"/>
              <a:gd name="connsiteY38" fmla="*/ 4268894 h 4700693"/>
              <a:gd name="connsiteX39" fmla="*/ 1476588 w 6672580"/>
              <a:gd name="connsiteY39" fmla="*/ 4412827 h 4700693"/>
              <a:gd name="connsiteX40" fmla="*/ 1510455 w 6672580"/>
              <a:gd name="connsiteY40" fmla="*/ 4218094 h 4700693"/>
              <a:gd name="connsiteX41" fmla="*/ 1612055 w 6672580"/>
              <a:gd name="connsiteY41" fmla="*/ 4251960 h 4700693"/>
              <a:gd name="connsiteX42" fmla="*/ 1722122 w 6672580"/>
              <a:gd name="connsiteY42" fmla="*/ 4624494 h 4700693"/>
              <a:gd name="connsiteX43" fmla="*/ 2043856 w 6672580"/>
              <a:gd name="connsiteY43" fmla="*/ 4582160 h 4700693"/>
              <a:gd name="connsiteX44" fmla="*/ 2120055 w 6672580"/>
              <a:gd name="connsiteY44" fmla="*/ 4472094 h 4700693"/>
              <a:gd name="connsiteX45" fmla="*/ 2399456 w 6672580"/>
              <a:gd name="connsiteY45" fmla="*/ 4565227 h 4700693"/>
              <a:gd name="connsiteX46" fmla="*/ 3042921 w 6672580"/>
              <a:gd name="connsiteY46" fmla="*/ 4700693 h 4700693"/>
              <a:gd name="connsiteX47" fmla="*/ 3728722 w 6672580"/>
              <a:gd name="connsiteY47" fmla="*/ 4514427 h 4700693"/>
              <a:gd name="connsiteX48" fmla="*/ 4380655 w 6672580"/>
              <a:gd name="connsiteY48" fmla="*/ 4133427 h 4700693"/>
              <a:gd name="connsiteX49" fmla="*/ 4516122 w 6672580"/>
              <a:gd name="connsiteY49" fmla="*/ 3828628 h 4700693"/>
              <a:gd name="connsiteX50" fmla="*/ 5127413 w 6672580"/>
              <a:gd name="connsiteY50" fmla="*/ 3108960 h 4700693"/>
              <a:gd name="connsiteX51" fmla="*/ 5270500 w 6672580"/>
              <a:gd name="connsiteY51" fmla="*/ 2906607 h 4700693"/>
              <a:gd name="connsiteX52" fmla="*/ 5430520 w 6672580"/>
              <a:gd name="connsiteY52" fmla="*/ 2777067 h 4700693"/>
              <a:gd name="connsiteX53" fmla="*/ 5742940 w 6672580"/>
              <a:gd name="connsiteY53" fmla="*/ 2647527 h 4700693"/>
              <a:gd name="connsiteX54" fmla="*/ 5788660 w 6672580"/>
              <a:gd name="connsiteY54" fmla="*/ 2556087 h 4700693"/>
              <a:gd name="connsiteX55" fmla="*/ 5963920 w 6672580"/>
              <a:gd name="connsiteY55" fmla="*/ 2327487 h 4700693"/>
              <a:gd name="connsiteX56" fmla="*/ 6032500 w 6672580"/>
              <a:gd name="connsiteY56" fmla="*/ 2297007 h 4700693"/>
              <a:gd name="connsiteX57" fmla="*/ 6154420 w 6672580"/>
              <a:gd name="connsiteY57" fmla="*/ 2251287 h 4700693"/>
              <a:gd name="connsiteX58" fmla="*/ 6268720 w 6672580"/>
              <a:gd name="connsiteY58" fmla="*/ 2098887 h 4700693"/>
              <a:gd name="connsiteX59" fmla="*/ 6649720 w 6672580"/>
              <a:gd name="connsiteY59" fmla="*/ 1992207 h 4700693"/>
              <a:gd name="connsiteX60" fmla="*/ 6672580 w 6672580"/>
              <a:gd name="connsiteY60" fmla="*/ 1862667 h 4700693"/>
              <a:gd name="connsiteX61" fmla="*/ 6370320 w 6672580"/>
              <a:gd name="connsiteY61" fmla="*/ 92287 h 4700693"/>
              <a:gd name="connsiteX62" fmla="*/ 6172200 w 6672580"/>
              <a:gd name="connsiteY62" fmla="*/ 215900 h 4700693"/>
              <a:gd name="connsiteX63" fmla="*/ 5991014 w 6672580"/>
              <a:gd name="connsiteY63" fmla="*/ 308187 h 4700693"/>
              <a:gd name="connsiteX64" fmla="*/ 5868247 w 6672580"/>
              <a:gd name="connsiteY64" fmla="*/ 178647 h 4700693"/>
              <a:gd name="connsiteX65" fmla="*/ 5720080 w 6672580"/>
              <a:gd name="connsiteY65" fmla="*/ 239607 h 4700693"/>
              <a:gd name="connsiteX66" fmla="*/ 5186680 w 6672580"/>
              <a:gd name="connsiteY66" fmla="*/ 800100 h 4700693"/>
              <a:gd name="connsiteX67" fmla="*/ 4730326 w 6672580"/>
              <a:gd name="connsiteY67" fmla="*/ 574040 h 4700693"/>
              <a:gd name="connsiteX68" fmla="*/ 4417060 w 6672580"/>
              <a:gd name="connsiteY68" fmla="*/ 425027 h 4700693"/>
              <a:gd name="connsiteX69" fmla="*/ 4117340 w 6672580"/>
              <a:gd name="connsiteY69" fmla="*/ 483447 h 4700693"/>
              <a:gd name="connsiteX70" fmla="*/ 3780366 w 6672580"/>
              <a:gd name="connsiteY70" fmla="*/ 101601 h 4700693"/>
              <a:gd name="connsiteX71" fmla="*/ 3202940 w 6672580"/>
              <a:gd name="connsiteY71" fmla="*/ 199813 h 4700693"/>
              <a:gd name="connsiteX72" fmla="*/ 3032760 w 6672580"/>
              <a:gd name="connsiteY72" fmla="*/ 225213 h 4700693"/>
              <a:gd name="connsiteX73" fmla="*/ 2913380 w 6672580"/>
              <a:gd name="connsiteY73" fmla="*/ 47414 h 4700693"/>
              <a:gd name="connsiteX74" fmla="*/ 2597573 w 6672580"/>
              <a:gd name="connsiteY74"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519855 w 6672580"/>
              <a:gd name="connsiteY29" fmla="*/ 2575560 h 4700693"/>
              <a:gd name="connsiteX30" fmla="*/ 392856 w 6672580"/>
              <a:gd name="connsiteY30" fmla="*/ 2719494 h 4700693"/>
              <a:gd name="connsiteX31" fmla="*/ 528322 w 6672580"/>
              <a:gd name="connsiteY31" fmla="*/ 2778761 h 4700693"/>
              <a:gd name="connsiteX32" fmla="*/ 401322 w 6672580"/>
              <a:gd name="connsiteY32" fmla="*/ 2973493 h 4700693"/>
              <a:gd name="connsiteX33" fmla="*/ 655322 w 6672580"/>
              <a:gd name="connsiteY33" fmla="*/ 3388360 h 4700693"/>
              <a:gd name="connsiteX34" fmla="*/ 816188 w 6672580"/>
              <a:gd name="connsiteY34" fmla="*/ 3456094 h 4700693"/>
              <a:gd name="connsiteX35" fmla="*/ 1087122 w 6672580"/>
              <a:gd name="connsiteY35" fmla="*/ 3659294 h 4700693"/>
              <a:gd name="connsiteX36" fmla="*/ 985521 w 6672580"/>
              <a:gd name="connsiteY36" fmla="*/ 4133428 h 4700693"/>
              <a:gd name="connsiteX37" fmla="*/ 1290322 w 6672580"/>
              <a:gd name="connsiteY37" fmla="*/ 4480560 h 4700693"/>
              <a:gd name="connsiteX38" fmla="*/ 1298789 w 6672580"/>
              <a:gd name="connsiteY38" fmla="*/ 4268894 h 4700693"/>
              <a:gd name="connsiteX39" fmla="*/ 1476588 w 6672580"/>
              <a:gd name="connsiteY39" fmla="*/ 4412827 h 4700693"/>
              <a:gd name="connsiteX40" fmla="*/ 1510455 w 6672580"/>
              <a:gd name="connsiteY40" fmla="*/ 4218094 h 4700693"/>
              <a:gd name="connsiteX41" fmla="*/ 1612055 w 6672580"/>
              <a:gd name="connsiteY41" fmla="*/ 4251960 h 4700693"/>
              <a:gd name="connsiteX42" fmla="*/ 1722122 w 6672580"/>
              <a:gd name="connsiteY42" fmla="*/ 4624494 h 4700693"/>
              <a:gd name="connsiteX43" fmla="*/ 2043856 w 6672580"/>
              <a:gd name="connsiteY43" fmla="*/ 4582160 h 4700693"/>
              <a:gd name="connsiteX44" fmla="*/ 2120055 w 6672580"/>
              <a:gd name="connsiteY44" fmla="*/ 4472094 h 4700693"/>
              <a:gd name="connsiteX45" fmla="*/ 2399456 w 6672580"/>
              <a:gd name="connsiteY45" fmla="*/ 4565227 h 4700693"/>
              <a:gd name="connsiteX46" fmla="*/ 3042921 w 6672580"/>
              <a:gd name="connsiteY46" fmla="*/ 4700693 h 4700693"/>
              <a:gd name="connsiteX47" fmla="*/ 3728722 w 6672580"/>
              <a:gd name="connsiteY47" fmla="*/ 4514427 h 4700693"/>
              <a:gd name="connsiteX48" fmla="*/ 4380655 w 6672580"/>
              <a:gd name="connsiteY48" fmla="*/ 4133427 h 4700693"/>
              <a:gd name="connsiteX49" fmla="*/ 4516122 w 6672580"/>
              <a:gd name="connsiteY49" fmla="*/ 3828628 h 4700693"/>
              <a:gd name="connsiteX50" fmla="*/ 5127413 w 6672580"/>
              <a:gd name="connsiteY50" fmla="*/ 3108960 h 4700693"/>
              <a:gd name="connsiteX51" fmla="*/ 5270500 w 6672580"/>
              <a:gd name="connsiteY51" fmla="*/ 2906607 h 4700693"/>
              <a:gd name="connsiteX52" fmla="*/ 5430520 w 6672580"/>
              <a:gd name="connsiteY52" fmla="*/ 2777067 h 4700693"/>
              <a:gd name="connsiteX53" fmla="*/ 5742940 w 6672580"/>
              <a:gd name="connsiteY53" fmla="*/ 2647527 h 4700693"/>
              <a:gd name="connsiteX54" fmla="*/ 5788660 w 6672580"/>
              <a:gd name="connsiteY54" fmla="*/ 2556087 h 4700693"/>
              <a:gd name="connsiteX55" fmla="*/ 5963920 w 6672580"/>
              <a:gd name="connsiteY55" fmla="*/ 2327487 h 4700693"/>
              <a:gd name="connsiteX56" fmla="*/ 6032500 w 6672580"/>
              <a:gd name="connsiteY56" fmla="*/ 2297007 h 4700693"/>
              <a:gd name="connsiteX57" fmla="*/ 6154420 w 6672580"/>
              <a:gd name="connsiteY57" fmla="*/ 2251287 h 4700693"/>
              <a:gd name="connsiteX58" fmla="*/ 6268720 w 6672580"/>
              <a:gd name="connsiteY58" fmla="*/ 2098887 h 4700693"/>
              <a:gd name="connsiteX59" fmla="*/ 6649720 w 6672580"/>
              <a:gd name="connsiteY59" fmla="*/ 1992207 h 4700693"/>
              <a:gd name="connsiteX60" fmla="*/ 6672580 w 6672580"/>
              <a:gd name="connsiteY60" fmla="*/ 1862667 h 4700693"/>
              <a:gd name="connsiteX61" fmla="*/ 6370320 w 6672580"/>
              <a:gd name="connsiteY61" fmla="*/ 92287 h 4700693"/>
              <a:gd name="connsiteX62" fmla="*/ 6172200 w 6672580"/>
              <a:gd name="connsiteY62" fmla="*/ 215900 h 4700693"/>
              <a:gd name="connsiteX63" fmla="*/ 5991014 w 6672580"/>
              <a:gd name="connsiteY63" fmla="*/ 308187 h 4700693"/>
              <a:gd name="connsiteX64" fmla="*/ 5868247 w 6672580"/>
              <a:gd name="connsiteY64" fmla="*/ 178647 h 4700693"/>
              <a:gd name="connsiteX65" fmla="*/ 5720080 w 6672580"/>
              <a:gd name="connsiteY65" fmla="*/ 239607 h 4700693"/>
              <a:gd name="connsiteX66" fmla="*/ 5186680 w 6672580"/>
              <a:gd name="connsiteY66" fmla="*/ 800100 h 4700693"/>
              <a:gd name="connsiteX67" fmla="*/ 4730326 w 6672580"/>
              <a:gd name="connsiteY67" fmla="*/ 574040 h 4700693"/>
              <a:gd name="connsiteX68" fmla="*/ 4417060 w 6672580"/>
              <a:gd name="connsiteY68" fmla="*/ 425027 h 4700693"/>
              <a:gd name="connsiteX69" fmla="*/ 4117340 w 6672580"/>
              <a:gd name="connsiteY69" fmla="*/ 483447 h 4700693"/>
              <a:gd name="connsiteX70" fmla="*/ 3780366 w 6672580"/>
              <a:gd name="connsiteY70" fmla="*/ 101601 h 4700693"/>
              <a:gd name="connsiteX71" fmla="*/ 3202940 w 6672580"/>
              <a:gd name="connsiteY71" fmla="*/ 199813 h 4700693"/>
              <a:gd name="connsiteX72" fmla="*/ 3032760 w 6672580"/>
              <a:gd name="connsiteY72" fmla="*/ 225213 h 4700693"/>
              <a:gd name="connsiteX73" fmla="*/ 2913380 w 6672580"/>
              <a:gd name="connsiteY73" fmla="*/ 47414 h 4700693"/>
              <a:gd name="connsiteX74" fmla="*/ 2597573 w 6672580"/>
              <a:gd name="connsiteY74"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519855 w 6672580"/>
              <a:gd name="connsiteY29" fmla="*/ 2575560 h 4700693"/>
              <a:gd name="connsiteX30" fmla="*/ 392856 w 6672580"/>
              <a:gd name="connsiteY30" fmla="*/ 2719494 h 4700693"/>
              <a:gd name="connsiteX31" fmla="*/ 528322 w 6672580"/>
              <a:gd name="connsiteY31" fmla="*/ 2778761 h 4700693"/>
              <a:gd name="connsiteX32" fmla="*/ 401322 w 6672580"/>
              <a:gd name="connsiteY32" fmla="*/ 2973493 h 4700693"/>
              <a:gd name="connsiteX33" fmla="*/ 655322 w 6672580"/>
              <a:gd name="connsiteY33" fmla="*/ 3388360 h 4700693"/>
              <a:gd name="connsiteX34" fmla="*/ 816188 w 6672580"/>
              <a:gd name="connsiteY34" fmla="*/ 3456094 h 4700693"/>
              <a:gd name="connsiteX35" fmla="*/ 1087122 w 6672580"/>
              <a:gd name="connsiteY35" fmla="*/ 3659294 h 4700693"/>
              <a:gd name="connsiteX36" fmla="*/ 985521 w 6672580"/>
              <a:gd name="connsiteY36" fmla="*/ 4133428 h 4700693"/>
              <a:gd name="connsiteX37" fmla="*/ 1290322 w 6672580"/>
              <a:gd name="connsiteY37" fmla="*/ 4480560 h 4700693"/>
              <a:gd name="connsiteX38" fmla="*/ 1298789 w 6672580"/>
              <a:gd name="connsiteY38" fmla="*/ 4268894 h 4700693"/>
              <a:gd name="connsiteX39" fmla="*/ 1476588 w 6672580"/>
              <a:gd name="connsiteY39" fmla="*/ 4412827 h 4700693"/>
              <a:gd name="connsiteX40" fmla="*/ 1510455 w 6672580"/>
              <a:gd name="connsiteY40" fmla="*/ 4218094 h 4700693"/>
              <a:gd name="connsiteX41" fmla="*/ 1612055 w 6672580"/>
              <a:gd name="connsiteY41" fmla="*/ 4251960 h 4700693"/>
              <a:gd name="connsiteX42" fmla="*/ 1722122 w 6672580"/>
              <a:gd name="connsiteY42" fmla="*/ 4624494 h 4700693"/>
              <a:gd name="connsiteX43" fmla="*/ 2043856 w 6672580"/>
              <a:gd name="connsiteY43" fmla="*/ 4582160 h 4700693"/>
              <a:gd name="connsiteX44" fmla="*/ 2120055 w 6672580"/>
              <a:gd name="connsiteY44" fmla="*/ 4472094 h 4700693"/>
              <a:gd name="connsiteX45" fmla="*/ 2399456 w 6672580"/>
              <a:gd name="connsiteY45" fmla="*/ 4565227 h 4700693"/>
              <a:gd name="connsiteX46" fmla="*/ 3042921 w 6672580"/>
              <a:gd name="connsiteY46" fmla="*/ 4700693 h 4700693"/>
              <a:gd name="connsiteX47" fmla="*/ 3728722 w 6672580"/>
              <a:gd name="connsiteY47" fmla="*/ 4514427 h 4700693"/>
              <a:gd name="connsiteX48" fmla="*/ 4380655 w 6672580"/>
              <a:gd name="connsiteY48" fmla="*/ 4133427 h 4700693"/>
              <a:gd name="connsiteX49" fmla="*/ 4516122 w 6672580"/>
              <a:gd name="connsiteY49" fmla="*/ 3828628 h 4700693"/>
              <a:gd name="connsiteX50" fmla="*/ 5127413 w 6672580"/>
              <a:gd name="connsiteY50" fmla="*/ 3108960 h 4700693"/>
              <a:gd name="connsiteX51" fmla="*/ 5270500 w 6672580"/>
              <a:gd name="connsiteY51" fmla="*/ 2906607 h 4700693"/>
              <a:gd name="connsiteX52" fmla="*/ 5430520 w 6672580"/>
              <a:gd name="connsiteY52" fmla="*/ 2777067 h 4700693"/>
              <a:gd name="connsiteX53" fmla="*/ 5742940 w 6672580"/>
              <a:gd name="connsiteY53" fmla="*/ 2647527 h 4700693"/>
              <a:gd name="connsiteX54" fmla="*/ 5788660 w 6672580"/>
              <a:gd name="connsiteY54" fmla="*/ 2556087 h 4700693"/>
              <a:gd name="connsiteX55" fmla="*/ 5963920 w 6672580"/>
              <a:gd name="connsiteY55" fmla="*/ 2327487 h 4700693"/>
              <a:gd name="connsiteX56" fmla="*/ 6032500 w 6672580"/>
              <a:gd name="connsiteY56" fmla="*/ 2297007 h 4700693"/>
              <a:gd name="connsiteX57" fmla="*/ 6154420 w 6672580"/>
              <a:gd name="connsiteY57" fmla="*/ 2251287 h 4700693"/>
              <a:gd name="connsiteX58" fmla="*/ 6268720 w 6672580"/>
              <a:gd name="connsiteY58" fmla="*/ 2098887 h 4700693"/>
              <a:gd name="connsiteX59" fmla="*/ 6649720 w 6672580"/>
              <a:gd name="connsiteY59" fmla="*/ 1992207 h 4700693"/>
              <a:gd name="connsiteX60" fmla="*/ 6672580 w 6672580"/>
              <a:gd name="connsiteY60" fmla="*/ 1862667 h 4700693"/>
              <a:gd name="connsiteX61" fmla="*/ 6370320 w 6672580"/>
              <a:gd name="connsiteY61" fmla="*/ 92287 h 4700693"/>
              <a:gd name="connsiteX62" fmla="*/ 6172200 w 6672580"/>
              <a:gd name="connsiteY62" fmla="*/ 215900 h 4700693"/>
              <a:gd name="connsiteX63" fmla="*/ 5991014 w 6672580"/>
              <a:gd name="connsiteY63" fmla="*/ 308187 h 4700693"/>
              <a:gd name="connsiteX64" fmla="*/ 5868247 w 6672580"/>
              <a:gd name="connsiteY64" fmla="*/ 178647 h 4700693"/>
              <a:gd name="connsiteX65" fmla="*/ 5720080 w 6672580"/>
              <a:gd name="connsiteY65" fmla="*/ 239607 h 4700693"/>
              <a:gd name="connsiteX66" fmla="*/ 5186680 w 6672580"/>
              <a:gd name="connsiteY66" fmla="*/ 800100 h 4700693"/>
              <a:gd name="connsiteX67" fmla="*/ 4730326 w 6672580"/>
              <a:gd name="connsiteY67" fmla="*/ 574040 h 4700693"/>
              <a:gd name="connsiteX68" fmla="*/ 4417060 w 6672580"/>
              <a:gd name="connsiteY68" fmla="*/ 425027 h 4700693"/>
              <a:gd name="connsiteX69" fmla="*/ 4117340 w 6672580"/>
              <a:gd name="connsiteY69" fmla="*/ 483447 h 4700693"/>
              <a:gd name="connsiteX70" fmla="*/ 3780366 w 6672580"/>
              <a:gd name="connsiteY70" fmla="*/ 101601 h 4700693"/>
              <a:gd name="connsiteX71" fmla="*/ 3202940 w 6672580"/>
              <a:gd name="connsiteY71" fmla="*/ 199813 h 4700693"/>
              <a:gd name="connsiteX72" fmla="*/ 3032760 w 6672580"/>
              <a:gd name="connsiteY72" fmla="*/ 225213 h 4700693"/>
              <a:gd name="connsiteX73" fmla="*/ 2913380 w 6672580"/>
              <a:gd name="connsiteY73" fmla="*/ 47414 h 4700693"/>
              <a:gd name="connsiteX74" fmla="*/ 2597573 w 6672580"/>
              <a:gd name="connsiteY74"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519855 w 6672580"/>
              <a:gd name="connsiteY29" fmla="*/ 2575560 h 4700693"/>
              <a:gd name="connsiteX30" fmla="*/ 392856 w 6672580"/>
              <a:gd name="connsiteY30" fmla="*/ 2719494 h 4700693"/>
              <a:gd name="connsiteX31" fmla="*/ 528322 w 6672580"/>
              <a:gd name="connsiteY31" fmla="*/ 2778761 h 4700693"/>
              <a:gd name="connsiteX32" fmla="*/ 401322 w 6672580"/>
              <a:gd name="connsiteY32" fmla="*/ 2973493 h 4700693"/>
              <a:gd name="connsiteX33" fmla="*/ 655322 w 6672580"/>
              <a:gd name="connsiteY33" fmla="*/ 3388360 h 4700693"/>
              <a:gd name="connsiteX34" fmla="*/ 816188 w 6672580"/>
              <a:gd name="connsiteY34" fmla="*/ 3456094 h 4700693"/>
              <a:gd name="connsiteX35" fmla="*/ 1087122 w 6672580"/>
              <a:gd name="connsiteY35" fmla="*/ 3659294 h 4700693"/>
              <a:gd name="connsiteX36" fmla="*/ 985521 w 6672580"/>
              <a:gd name="connsiteY36" fmla="*/ 4133428 h 4700693"/>
              <a:gd name="connsiteX37" fmla="*/ 1290322 w 6672580"/>
              <a:gd name="connsiteY37" fmla="*/ 4480560 h 4700693"/>
              <a:gd name="connsiteX38" fmla="*/ 1298789 w 6672580"/>
              <a:gd name="connsiteY38" fmla="*/ 4268894 h 4700693"/>
              <a:gd name="connsiteX39" fmla="*/ 1476588 w 6672580"/>
              <a:gd name="connsiteY39" fmla="*/ 4412827 h 4700693"/>
              <a:gd name="connsiteX40" fmla="*/ 1510455 w 6672580"/>
              <a:gd name="connsiteY40" fmla="*/ 4218094 h 4700693"/>
              <a:gd name="connsiteX41" fmla="*/ 1612055 w 6672580"/>
              <a:gd name="connsiteY41" fmla="*/ 4251960 h 4700693"/>
              <a:gd name="connsiteX42" fmla="*/ 1722122 w 6672580"/>
              <a:gd name="connsiteY42" fmla="*/ 4624494 h 4700693"/>
              <a:gd name="connsiteX43" fmla="*/ 2043856 w 6672580"/>
              <a:gd name="connsiteY43" fmla="*/ 4582160 h 4700693"/>
              <a:gd name="connsiteX44" fmla="*/ 2120055 w 6672580"/>
              <a:gd name="connsiteY44" fmla="*/ 4472094 h 4700693"/>
              <a:gd name="connsiteX45" fmla="*/ 2399456 w 6672580"/>
              <a:gd name="connsiteY45" fmla="*/ 4565227 h 4700693"/>
              <a:gd name="connsiteX46" fmla="*/ 3042921 w 6672580"/>
              <a:gd name="connsiteY46" fmla="*/ 4700693 h 4700693"/>
              <a:gd name="connsiteX47" fmla="*/ 3728722 w 6672580"/>
              <a:gd name="connsiteY47" fmla="*/ 4514427 h 4700693"/>
              <a:gd name="connsiteX48" fmla="*/ 4380655 w 6672580"/>
              <a:gd name="connsiteY48" fmla="*/ 4133427 h 4700693"/>
              <a:gd name="connsiteX49" fmla="*/ 4516122 w 6672580"/>
              <a:gd name="connsiteY49" fmla="*/ 3828628 h 4700693"/>
              <a:gd name="connsiteX50" fmla="*/ 5127413 w 6672580"/>
              <a:gd name="connsiteY50" fmla="*/ 3108960 h 4700693"/>
              <a:gd name="connsiteX51" fmla="*/ 5270500 w 6672580"/>
              <a:gd name="connsiteY51" fmla="*/ 2906607 h 4700693"/>
              <a:gd name="connsiteX52" fmla="*/ 5430520 w 6672580"/>
              <a:gd name="connsiteY52" fmla="*/ 2777067 h 4700693"/>
              <a:gd name="connsiteX53" fmla="*/ 5742940 w 6672580"/>
              <a:gd name="connsiteY53" fmla="*/ 2647527 h 4700693"/>
              <a:gd name="connsiteX54" fmla="*/ 5788660 w 6672580"/>
              <a:gd name="connsiteY54" fmla="*/ 2556087 h 4700693"/>
              <a:gd name="connsiteX55" fmla="*/ 5963920 w 6672580"/>
              <a:gd name="connsiteY55" fmla="*/ 2327487 h 4700693"/>
              <a:gd name="connsiteX56" fmla="*/ 6032500 w 6672580"/>
              <a:gd name="connsiteY56" fmla="*/ 2297007 h 4700693"/>
              <a:gd name="connsiteX57" fmla="*/ 6154420 w 6672580"/>
              <a:gd name="connsiteY57" fmla="*/ 2251287 h 4700693"/>
              <a:gd name="connsiteX58" fmla="*/ 6268720 w 6672580"/>
              <a:gd name="connsiteY58" fmla="*/ 2098887 h 4700693"/>
              <a:gd name="connsiteX59" fmla="*/ 6649720 w 6672580"/>
              <a:gd name="connsiteY59" fmla="*/ 1992207 h 4700693"/>
              <a:gd name="connsiteX60" fmla="*/ 6672580 w 6672580"/>
              <a:gd name="connsiteY60" fmla="*/ 1862667 h 4700693"/>
              <a:gd name="connsiteX61" fmla="*/ 6370320 w 6672580"/>
              <a:gd name="connsiteY61" fmla="*/ 92287 h 4700693"/>
              <a:gd name="connsiteX62" fmla="*/ 6172200 w 6672580"/>
              <a:gd name="connsiteY62" fmla="*/ 215900 h 4700693"/>
              <a:gd name="connsiteX63" fmla="*/ 5991014 w 6672580"/>
              <a:gd name="connsiteY63" fmla="*/ 308187 h 4700693"/>
              <a:gd name="connsiteX64" fmla="*/ 5868247 w 6672580"/>
              <a:gd name="connsiteY64" fmla="*/ 178647 h 4700693"/>
              <a:gd name="connsiteX65" fmla="*/ 5720080 w 6672580"/>
              <a:gd name="connsiteY65" fmla="*/ 239607 h 4700693"/>
              <a:gd name="connsiteX66" fmla="*/ 5186680 w 6672580"/>
              <a:gd name="connsiteY66" fmla="*/ 800100 h 4700693"/>
              <a:gd name="connsiteX67" fmla="*/ 4730326 w 6672580"/>
              <a:gd name="connsiteY67" fmla="*/ 574040 h 4700693"/>
              <a:gd name="connsiteX68" fmla="*/ 4417060 w 6672580"/>
              <a:gd name="connsiteY68" fmla="*/ 425027 h 4700693"/>
              <a:gd name="connsiteX69" fmla="*/ 4117340 w 6672580"/>
              <a:gd name="connsiteY69" fmla="*/ 483447 h 4700693"/>
              <a:gd name="connsiteX70" fmla="*/ 3780366 w 6672580"/>
              <a:gd name="connsiteY70" fmla="*/ 101601 h 4700693"/>
              <a:gd name="connsiteX71" fmla="*/ 3202940 w 6672580"/>
              <a:gd name="connsiteY71" fmla="*/ 199813 h 4700693"/>
              <a:gd name="connsiteX72" fmla="*/ 3032760 w 6672580"/>
              <a:gd name="connsiteY72" fmla="*/ 225213 h 4700693"/>
              <a:gd name="connsiteX73" fmla="*/ 2913380 w 6672580"/>
              <a:gd name="connsiteY73" fmla="*/ 47414 h 4700693"/>
              <a:gd name="connsiteX74" fmla="*/ 2597573 w 6672580"/>
              <a:gd name="connsiteY74" fmla="*/ 66041 h 4700693"/>
              <a:gd name="connsiteX0" fmla="*/ 2597573 w 6672580"/>
              <a:gd name="connsiteY0" fmla="*/ 66041 h 4700693"/>
              <a:gd name="connsiteX1" fmla="*/ 2355427 w 6672580"/>
              <a:gd name="connsiteY1" fmla="*/ 6774 h 4700693"/>
              <a:gd name="connsiteX2" fmla="*/ 2143760 w 6672580"/>
              <a:gd name="connsiteY2" fmla="*/ 132927 h 4700693"/>
              <a:gd name="connsiteX3" fmla="*/ 1963420 w 6672580"/>
              <a:gd name="connsiteY3" fmla="*/ 0 h 4700693"/>
              <a:gd name="connsiteX4" fmla="*/ 1447800 w 6672580"/>
              <a:gd name="connsiteY4" fmla="*/ 176953 h 4700693"/>
              <a:gd name="connsiteX5" fmla="*/ 1181947 w 6672580"/>
              <a:gd name="connsiteY5" fmla="*/ 121074 h 4700693"/>
              <a:gd name="connsiteX6" fmla="*/ 497840 w 6672580"/>
              <a:gd name="connsiteY6" fmla="*/ 121074 h 4700693"/>
              <a:gd name="connsiteX7" fmla="*/ 536787 w 6672580"/>
              <a:gd name="connsiteY7" fmla="*/ 425027 h 4700693"/>
              <a:gd name="connsiteX8" fmla="*/ 894080 w 6672580"/>
              <a:gd name="connsiteY8" fmla="*/ 626533 h 4700693"/>
              <a:gd name="connsiteX9" fmla="*/ 456353 w 6672580"/>
              <a:gd name="connsiteY9" fmla="*/ 1125220 h 4700693"/>
              <a:gd name="connsiteX10" fmla="*/ 372533 w 6672580"/>
              <a:gd name="connsiteY10" fmla="*/ 1281007 h 4700693"/>
              <a:gd name="connsiteX11" fmla="*/ 0 w 6672580"/>
              <a:gd name="connsiteY11" fmla="*/ 1700107 h 4700693"/>
              <a:gd name="connsiteX12" fmla="*/ 115994 w 6672580"/>
              <a:gd name="connsiteY12" fmla="*/ 2127674 h 4700693"/>
              <a:gd name="connsiteX13" fmla="*/ 261620 w 6672580"/>
              <a:gd name="connsiteY13" fmla="*/ 2368974 h 4700693"/>
              <a:gd name="connsiteX14" fmla="*/ 540173 w 6672580"/>
              <a:gd name="connsiteY14" fmla="*/ 1934633 h 4700693"/>
              <a:gd name="connsiteX15" fmla="*/ 620606 w 6672580"/>
              <a:gd name="connsiteY15" fmla="*/ 1888914 h 4700693"/>
              <a:gd name="connsiteX16" fmla="*/ 645160 w 6672580"/>
              <a:gd name="connsiteY16" fmla="*/ 1595120 h 4700693"/>
              <a:gd name="connsiteX17" fmla="*/ 443655 w 6672580"/>
              <a:gd name="connsiteY17" fmla="*/ 1542627 h 4700693"/>
              <a:gd name="connsiteX18" fmla="*/ 553722 w 6672580"/>
              <a:gd name="connsiteY18" fmla="*/ 1314027 h 4700693"/>
              <a:gd name="connsiteX19" fmla="*/ 773856 w 6672580"/>
              <a:gd name="connsiteY19" fmla="*/ 1347893 h 4700693"/>
              <a:gd name="connsiteX20" fmla="*/ 1247989 w 6672580"/>
              <a:gd name="connsiteY20" fmla="*/ 1246293 h 4700693"/>
              <a:gd name="connsiteX21" fmla="*/ 1586655 w 6672580"/>
              <a:gd name="connsiteY21" fmla="*/ 933027 h 4700693"/>
              <a:gd name="connsiteX22" fmla="*/ 1679789 w 6672580"/>
              <a:gd name="connsiteY22" fmla="*/ 1026160 h 4700693"/>
              <a:gd name="connsiteX23" fmla="*/ 1366522 w 6672580"/>
              <a:gd name="connsiteY23" fmla="*/ 1280161 h 4700693"/>
              <a:gd name="connsiteX24" fmla="*/ 883922 w 6672580"/>
              <a:gd name="connsiteY24" fmla="*/ 1593427 h 4700693"/>
              <a:gd name="connsiteX25" fmla="*/ 782322 w 6672580"/>
              <a:gd name="connsiteY25" fmla="*/ 1822027 h 4700693"/>
              <a:gd name="connsiteX26" fmla="*/ 926254 w 6672580"/>
              <a:gd name="connsiteY26" fmla="*/ 2067561 h 4700693"/>
              <a:gd name="connsiteX27" fmla="*/ 756922 w 6672580"/>
              <a:gd name="connsiteY27" fmla="*/ 2262293 h 4700693"/>
              <a:gd name="connsiteX28" fmla="*/ 612989 w 6672580"/>
              <a:gd name="connsiteY28" fmla="*/ 2270760 h 4700693"/>
              <a:gd name="connsiteX29" fmla="*/ 519855 w 6672580"/>
              <a:gd name="connsiteY29" fmla="*/ 2575560 h 4700693"/>
              <a:gd name="connsiteX30" fmla="*/ 392856 w 6672580"/>
              <a:gd name="connsiteY30" fmla="*/ 2719494 h 4700693"/>
              <a:gd name="connsiteX31" fmla="*/ 528322 w 6672580"/>
              <a:gd name="connsiteY31" fmla="*/ 2778761 h 4700693"/>
              <a:gd name="connsiteX32" fmla="*/ 401322 w 6672580"/>
              <a:gd name="connsiteY32" fmla="*/ 2973493 h 4700693"/>
              <a:gd name="connsiteX33" fmla="*/ 655322 w 6672580"/>
              <a:gd name="connsiteY33" fmla="*/ 3388360 h 4700693"/>
              <a:gd name="connsiteX34" fmla="*/ 816188 w 6672580"/>
              <a:gd name="connsiteY34" fmla="*/ 3456094 h 4700693"/>
              <a:gd name="connsiteX35" fmla="*/ 1087122 w 6672580"/>
              <a:gd name="connsiteY35" fmla="*/ 3659294 h 4700693"/>
              <a:gd name="connsiteX36" fmla="*/ 985521 w 6672580"/>
              <a:gd name="connsiteY36" fmla="*/ 4133428 h 4700693"/>
              <a:gd name="connsiteX37" fmla="*/ 1137922 w 6672580"/>
              <a:gd name="connsiteY37" fmla="*/ 4531360 h 4700693"/>
              <a:gd name="connsiteX38" fmla="*/ 1298789 w 6672580"/>
              <a:gd name="connsiteY38" fmla="*/ 4268894 h 4700693"/>
              <a:gd name="connsiteX39" fmla="*/ 1476588 w 6672580"/>
              <a:gd name="connsiteY39" fmla="*/ 4412827 h 4700693"/>
              <a:gd name="connsiteX40" fmla="*/ 1510455 w 6672580"/>
              <a:gd name="connsiteY40" fmla="*/ 4218094 h 4700693"/>
              <a:gd name="connsiteX41" fmla="*/ 1612055 w 6672580"/>
              <a:gd name="connsiteY41" fmla="*/ 4251960 h 4700693"/>
              <a:gd name="connsiteX42" fmla="*/ 1722122 w 6672580"/>
              <a:gd name="connsiteY42" fmla="*/ 4624494 h 4700693"/>
              <a:gd name="connsiteX43" fmla="*/ 2043856 w 6672580"/>
              <a:gd name="connsiteY43" fmla="*/ 4582160 h 4700693"/>
              <a:gd name="connsiteX44" fmla="*/ 2120055 w 6672580"/>
              <a:gd name="connsiteY44" fmla="*/ 4472094 h 4700693"/>
              <a:gd name="connsiteX45" fmla="*/ 2399456 w 6672580"/>
              <a:gd name="connsiteY45" fmla="*/ 4565227 h 4700693"/>
              <a:gd name="connsiteX46" fmla="*/ 3042921 w 6672580"/>
              <a:gd name="connsiteY46" fmla="*/ 4700693 h 4700693"/>
              <a:gd name="connsiteX47" fmla="*/ 3728722 w 6672580"/>
              <a:gd name="connsiteY47" fmla="*/ 4514427 h 4700693"/>
              <a:gd name="connsiteX48" fmla="*/ 4380655 w 6672580"/>
              <a:gd name="connsiteY48" fmla="*/ 4133427 h 4700693"/>
              <a:gd name="connsiteX49" fmla="*/ 4516122 w 6672580"/>
              <a:gd name="connsiteY49" fmla="*/ 3828628 h 4700693"/>
              <a:gd name="connsiteX50" fmla="*/ 5127413 w 6672580"/>
              <a:gd name="connsiteY50" fmla="*/ 3108960 h 4700693"/>
              <a:gd name="connsiteX51" fmla="*/ 5270500 w 6672580"/>
              <a:gd name="connsiteY51" fmla="*/ 2906607 h 4700693"/>
              <a:gd name="connsiteX52" fmla="*/ 5430520 w 6672580"/>
              <a:gd name="connsiteY52" fmla="*/ 2777067 h 4700693"/>
              <a:gd name="connsiteX53" fmla="*/ 5742940 w 6672580"/>
              <a:gd name="connsiteY53" fmla="*/ 2647527 h 4700693"/>
              <a:gd name="connsiteX54" fmla="*/ 5788660 w 6672580"/>
              <a:gd name="connsiteY54" fmla="*/ 2556087 h 4700693"/>
              <a:gd name="connsiteX55" fmla="*/ 5963920 w 6672580"/>
              <a:gd name="connsiteY55" fmla="*/ 2327487 h 4700693"/>
              <a:gd name="connsiteX56" fmla="*/ 6032500 w 6672580"/>
              <a:gd name="connsiteY56" fmla="*/ 2297007 h 4700693"/>
              <a:gd name="connsiteX57" fmla="*/ 6154420 w 6672580"/>
              <a:gd name="connsiteY57" fmla="*/ 2251287 h 4700693"/>
              <a:gd name="connsiteX58" fmla="*/ 6268720 w 6672580"/>
              <a:gd name="connsiteY58" fmla="*/ 2098887 h 4700693"/>
              <a:gd name="connsiteX59" fmla="*/ 6649720 w 6672580"/>
              <a:gd name="connsiteY59" fmla="*/ 1992207 h 4700693"/>
              <a:gd name="connsiteX60" fmla="*/ 6672580 w 6672580"/>
              <a:gd name="connsiteY60" fmla="*/ 1862667 h 4700693"/>
              <a:gd name="connsiteX61" fmla="*/ 6370320 w 6672580"/>
              <a:gd name="connsiteY61" fmla="*/ 92287 h 4700693"/>
              <a:gd name="connsiteX62" fmla="*/ 6172200 w 6672580"/>
              <a:gd name="connsiteY62" fmla="*/ 215900 h 4700693"/>
              <a:gd name="connsiteX63" fmla="*/ 5991014 w 6672580"/>
              <a:gd name="connsiteY63" fmla="*/ 308187 h 4700693"/>
              <a:gd name="connsiteX64" fmla="*/ 5868247 w 6672580"/>
              <a:gd name="connsiteY64" fmla="*/ 178647 h 4700693"/>
              <a:gd name="connsiteX65" fmla="*/ 5720080 w 6672580"/>
              <a:gd name="connsiteY65" fmla="*/ 239607 h 4700693"/>
              <a:gd name="connsiteX66" fmla="*/ 5186680 w 6672580"/>
              <a:gd name="connsiteY66" fmla="*/ 800100 h 4700693"/>
              <a:gd name="connsiteX67" fmla="*/ 4730326 w 6672580"/>
              <a:gd name="connsiteY67" fmla="*/ 574040 h 4700693"/>
              <a:gd name="connsiteX68" fmla="*/ 4417060 w 6672580"/>
              <a:gd name="connsiteY68" fmla="*/ 425027 h 4700693"/>
              <a:gd name="connsiteX69" fmla="*/ 4117340 w 6672580"/>
              <a:gd name="connsiteY69" fmla="*/ 483447 h 4700693"/>
              <a:gd name="connsiteX70" fmla="*/ 3780366 w 6672580"/>
              <a:gd name="connsiteY70" fmla="*/ 101601 h 4700693"/>
              <a:gd name="connsiteX71" fmla="*/ 3202940 w 6672580"/>
              <a:gd name="connsiteY71" fmla="*/ 199813 h 4700693"/>
              <a:gd name="connsiteX72" fmla="*/ 3032760 w 6672580"/>
              <a:gd name="connsiteY72" fmla="*/ 225213 h 4700693"/>
              <a:gd name="connsiteX73" fmla="*/ 2913380 w 6672580"/>
              <a:gd name="connsiteY73" fmla="*/ 47414 h 4700693"/>
              <a:gd name="connsiteX74" fmla="*/ 2597573 w 6672580"/>
              <a:gd name="connsiteY74" fmla="*/ 66041 h 4700693"/>
              <a:gd name="connsiteX0" fmla="*/ 2597573 w 6833447"/>
              <a:gd name="connsiteY0" fmla="*/ 66041 h 4700693"/>
              <a:gd name="connsiteX1" fmla="*/ 2355427 w 6833447"/>
              <a:gd name="connsiteY1" fmla="*/ 6774 h 4700693"/>
              <a:gd name="connsiteX2" fmla="*/ 2143760 w 6833447"/>
              <a:gd name="connsiteY2" fmla="*/ 132927 h 4700693"/>
              <a:gd name="connsiteX3" fmla="*/ 1963420 w 6833447"/>
              <a:gd name="connsiteY3" fmla="*/ 0 h 4700693"/>
              <a:gd name="connsiteX4" fmla="*/ 1447800 w 6833447"/>
              <a:gd name="connsiteY4" fmla="*/ 176953 h 4700693"/>
              <a:gd name="connsiteX5" fmla="*/ 1181947 w 6833447"/>
              <a:gd name="connsiteY5" fmla="*/ 121074 h 4700693"/>
              <a:gd name="connsiteX6" fmla="*/ 497840 w 6833447"/>
              <a:gd name="connsiteY6" fmla="*/ 121074 h 4700693"/>
              <a:gd name="connsiteX7" fmla="*/ 536787 w 6833447"/>
              <a:gd name="connsiteY7" fmla="*/ 425027 h 4700693"/>
              <a:gd name="connsiteX8" fmla="*/ 894080 w 6833447"/>
              <a:gd name="connsiteY8" fmla="*/ 626533 h 4700693"/>
              <a:gd name="connsiteX9" fmla="*/ 456353 w 6833447"/>
              <a:gd name="connsiteY9" fmla="*/ 1125220 h 4700693"/>
              <a:gd name="connsiteX10" fmla="*/ 372533 w 6833447"/>
              <a:gd name="connsiteY10" fmla="*/ 1281007 h 4700693"/>
              <a:gd name="connsiteX11" fmla="*/ 0 w 6833447"/>
              <a:gd name="connsiteY11" fmla="*/ 1700107 h 4700693"/>
              <a:gd name="connsiteX12" fmla="*/ 115994 w 6833447"/>
              <a:gd name="connsiteY12" fmla="*/ 2127674 h 4700693"/>
              <a:gd name="connsiteX13" fmla="*/ 261620 w 6833447"/>
              <a:gd name="connsiteY13" fmla="*/ 2368974 h 4700693"/>
              <a:gd name="connsiteX14" fmla="*/ 540173 w 6833447"/>
              <a:gd name="connsiteY14" fmla="*/ 1934633 h 4700693"/>
              <a:gd name="connsiteX15" fmla="*/ 620606 w 6833447"/>
              <a:gd name="connsiteY15" fmla="*/ 1888914 h 4700693"/>
              <a:gd name="connsiteX16" fmla="*/ 645160 w 6833447"/>
              <a:gd name="connsiteY16" fmla="*/ 1595120 h 4700693"/>
              <a:gd name="connsiteX17" fmla="*/ 443655 w 6833447"/>
              <a:gd name="connsiteY17" fmla="*/ 1542627 h 4700693"/>
              <a:gd name="connsiteX18" fmla="*/ 553722 w 6833447"/>
              <a:gd name="connsiteY18" fmla="*/ 1314027 h 4700693"/>
              <a:gd name="connsiteX19" fmla="*/ 773856 w 6833447"/>
              <a:gd name="connsiteY19" fmla="*/ 1347893 h 4700693"/>
              <a:gd name="connsiteX20" fmla="*/ 1247989 w 6833447"/>
              <a:gd name="connsiteY20" fmla="*/ 1246293 h 4700693"/>
              <a:gd name="connsiteX21" fmla="*/ 1586655 w 6833447"/>
              <a:gd name="connsiteY21" fmla="*/ 933027 h 4700693"/>
              <a:gd name="connsiteX22" fmla="*/ 1679789 w 6833447"/>
              <a:gd name="connsiteY22" fmla="*/ 1026160 h 4700693"/>
              <a:gd name="connsiteX23" fmla="*/ 1366522 w 6833447"/>
              <a:gd name="connsiteY23" fmla="*/ 1280161 h 4700693"/>
              <a:gd name="connsiteX24" fmla="*/ 883922 w 6833447"/>
              <a:gd name="connsiteY24" fmla="*/ 1593427 h 4700693"/>
              <a:gd name="connsiteX25" fmla="*/ 782322 w 6833447"/>
              <a:gd name="connsiteY25" fmla="*/ 1822027 h 4700693"/>
              <a:gd name="connsiteX26" fmla="*/ 926254 w 6833447"/>
              <a:gd name="connsiteY26" fmla="*/ 2067561 h 4700693"/>
              <a:gd name="connsiteX27" fmla="*/ 756922 w 6833447"/>
              <a:gd name="connsiteY27" fmla="*/ 2262293 h 4700693"/>
              <a:gd name="connsiteX28" fmla="*/ 612989 w 6833447"/>
              <a:gd name="connsiteY28" fmla="*/ 2270760 h 4700693"/>
              <a:gd name="connsiteX29" fmla="*/ 519855 w 6833447"/>
              <a:gd name="connsiteY29" fmla="*/ 2575560 h 4700693"/>
              <a:gd name="connsiteX30" fmla="*/ 392856 w 6833447"/>
              <a:gd name="connsiteY30" fmla="*/ 2719494 h 4700693"/>
              <a:gd name="connsiteX31" fmla="*/ 528322 w 6833447"/>
              <a:gd name="connsiteY31" fmla="*/ 2778761 h 4700693"/>
              <a:gd name="connsiteX32" fmla="*/ 401322 w 6833447"/>
              <a:gd name="connsiteY32" fmla="*/ 2973493 h 4700693"/>
              <a:gd name="connsiteX33" fmla="*/ 655322 w 6833447"/>
              <a:gd name="connsiteY33" fmla="*/ 3388360 h 4700693"/>
              <a:gd name="connsiteX34" fmla="*/ 816188 w 6833447"/>
              <a:gd name="connsiteY34" fmla="*/ 3456094 h 4700693"/>
              <a:gd name="connsiteX35" fmla="*/ 1087122 w 6833447"/>
              <a:gd name="connsiteY35" fmla="*/ 3659294 h 4700693"/>
              <a:gd name="connsiteX36" fmla="*/ 985521 w 6833447"/>
              <a:gd name="connsiteY36" fmla="*/ 4133428 h 4700693"/>
              <a:gd name="connsiteX37" fmla="*/ 1137922 w 6833447"/>
              <a:gd name="connsiteY37" fmla="*/ 4531360 h 4700693"/>
              <a:gd name="connsiteX38" fmla="*/ 1298789 w 6833447"/>
              <a:gd name="connsiteY38" fmla="*/ 4268894 h 4700693"/>
              <a:gd name="connsiteX39" fmla="*/ 1476588 w 6833447"/>
              <a:gd name="connsiteY39" fmla="*/ 4412827 h 4700693"/>
              <a:gd name="connsiteX40" fmla="*/ 1510455 w 6833447"/>
              <a:gd name="connsiteY40" fmla="*/ 4218094 h 4700693"/>
              <a:gd name="connsiteX41" fmla="*/ 1612055 w 6833447"/>
              <a:gd name="connsiteY41" fmla="*/ 4251960 h 4700693"/>
              <a:gd name="connsiteX42" fmla="*/ 1722122 w 6833447"/>
              <a:gd name="connsiteY42" fmla="*/ 4624494 h 4700693"/>
              <a:gd name="connsiteX43" fmla="*/ 2043856 w 6833447"/>
              <a:gd name="connsiteY43" fmla="*/ 4582160 h 4700693"/>
              <a:gd name="connsiteX44" fmla="*/ 2120055 w 6833447"/>
              <a:gd name="connsiteY44" fmla="*/ 4472094 h 4700693"/>
              <a:gd name="connsiteX45" fmla="*/ 2399456 w 6833447"/>
              <a:gd name="connsiteY45" fmla="*/ 4565227 h 4700693"/>
              <a:gd name="connsiteX46" fmla="*/ 3042921 w 6833447"/>
              <a:gd name="connsiteY46" fmla="*/ 4700693 h 4700693"/>
              <a:gd name="connsiteX47" fmla="*/ 3728722 w 6833447"/>
              <a:gd name="connsiteY47" fmla="*/ 4514427 h 4700693"/>
              <a:gd name="connsiteX48" fmla="*/ 4380655 w 6833447"/>
              <a:gd name="connsiteY48" fmla="*/ 4133427 h 4700693"/>
              <a:gd name="connsiteX49" fmla="*/ 4516122 w 6833447"/>
              <a:gd name="connsiteY49" fmla="*/ 3828628 h 4700693"/>
              <a:gd name="connsiteX50" fmla="*/ 5127413 w 6833447"/>
              <a:gd name="connsiteY50" fmla="*/ 3108960 h 4700693"/>
              <a:gd name="connsiteX51" fmla="*/ 5270500 w 6833447"/>
              <a:gd name="connsiteY51" fmla="*/ 2906607 h 4700693"/>
              <a:gd name="connsiteX52" fmla="*/ 5430520 w 6833447"/>
              <a:gd name="connsiteY52" fmla="*/ 2777067 h 4700693"/>
              <a:gd name="connsiteX53" fmla="*/ 5742940 w 6833447"/>
              <a:gd name="connsiteY53" fmla="*/ 2647527 h 4700693"/>
              <a:gd name="connsiteX54" fmla="*/ 5788660 w 6833447"/>
              <a:gd name="connsiteY54" fmla="*/ 2556087 h 4700693"/>
              <a:gd name="connsiteX55" fmla="*/ 5963920 w 6833447"/>
              <a:gd name="connsiteY55" fmla="*/ 2327487 h 4700693"/>
              <a:gd name="connsiteX56" fmla="*/ 6032500 w 6833447"/>
              <a:gd name="connsiteY56" fmla="*/ 2297007 h 4700693"/>
              <a:gd name="connsiteX57" fmla="*/ 6154420 w 6833447"/>
              <a:gd name="connsiteY57" fmla="*/ 2251287 h 4700693"/>
              <a:gd name="connsiteX58" fmla="*/ 6268720 w 6833447"/>
              <a:gd name="connsiteY58" fmla="*/ 2098887 h 4700693"/>
              <a:gd name="connsiteX59" fmla="*/ 6649720 w 6833447"/>
              <a:gd name="connsiteY59" fmla="*/ 1992207 h 4700693"/>
              <a:gd name="connsiteX60" fmla="*/ 6833447 w 6833447"/>
              <a:gd name="connsiteY60" fmla="*/ 601134 h 4700693"/>
              <a:gd name="connsiteX61" fmla="*/ 6370320 w 6833447"/>
              <a:gd name="connsiteY61" fmla="*/ 92287 h 4700693"/>
              <a:gd name="connsiteX62" fmla="*/ 6172200 w 6833447"/>
              <a:gd name="connsiteY62" fmla="*/ 215900 h 4700693"/>
              <a:gd name="connsiteX63" fmla="*/ 5991014 w 6833447"/>
              <a:gd name="connsiteY63" fmla="*/ 308187 h 4700693"/>
              <a:gd name="connsiteX64" fmla="*/ 5868247 w 6833447"/>
              <a:gd name="connsiteY64" fmla="*/ 178647 h 4700693"/>
              <a:gd name="connsiteX65" fmla="*/ 5720080 w 6833447"/>
              <a:gd name="connsiteY65" fmla="*/ 239607 h 4700693"/>
              <a:gd name="connsiteX66" fmla="*/ 5186680 w 6833447"/>
              <a:gd name="connsiteY66" fmla="*/ 800100 h 4700693"/>
              <a:gd name="connsiteX67" fmla="*/ 4730326 w 6833447"/>
              <a:gd name="connsiteY67" fmla="*/ 574040 h 4700693"/>
              <a:gd name="connsiteX68" fmla="*/ 4417060 w 6833447"/>
              <a:gd name="connsiteY68" fmla="*/ 425027 h 4700693"/>
              <a:gd name="connsiteX69" fmla="*/ 4117340 w 6833447"/>
              <a:gd name="connsiteY69" fmla="*/ 483447 h 4700693"/>
              <a:gd name="connsiteX70" fmla="*/ 3780366 w 6833447"/>
              <a:gd name="connsiteY70" fmla="*/ 101601 h 4700693"/>
              <a:gd name="connsiteX71" fmla="*/ 3202940 w 6833447"/>
              <a:gd name="connsiteY71" fmla="*/ 199813 h 4700693"/>
              <a:gd name="connsiteX72" fmla="*/ 3032760 w 6833447"/>
              <a:gd name="connsiteY72" fmla="*/ 225213 h 4700693"/>
              <a:gd name="connsiteX73" fmla="*/ 2913380 w 6833447"/>
              <a:gd name="connsiteY73" fmla="*/ 47414 h 4700693"/>
              <a:gd name="connsiteX74" fmla="*/ 2597573 w 6833447"/>
              <a:gd name="connsiteY74" fmla="*/ 66041 h 4700693"/>
              <a:gd name="connsiteX0" fmla="*/ 2597573 w 6833447"/>
              <a:gd name="connsiteY0" fmla="*/ 66041 h 4700693"/>
              <a:gd name="connsiteX1" fmla="*/ 2355427 w 6833447"/>
              <a:gd name="connsiteY1" fmla="*/ 6774 h 4700693"/>
              <a:gd name="connsiteX2" fmla="*/ 2143760 w 6833447"/>
              <a:gd name="connsiteY2" fmla="*/ 132927 h 4700693"/>
              <a:gd name="connsiteX3" fmla="*/ 1963420 w 6833447"/>
              <a:gd name="connsiteY3" fmla="*/ 0 h 4700693"/>
              <a:gd name="connsiteX4" fmla="*/ 1447800 w 6833447"/>
              <a:gd name="connsiteY4" fmla="*/ 176953 h 4700693"/>
              <a:gd name="connsiteX5" fmla="*/ 1181947 w 6833447"/>
              <a:gd name="connsiteY5" fmla="*/ 121074 h 4700693"/>
              <a:gd name="connsiteX6" fmla="*/ 497840 w 6833447"/>
              <a:gd name="connsiteY6" fmla="*/ 121074 h 4700693"/>
              <a:gd name="connsiteX7" fmla="*/ 536787 w 6833447"/>
              <a:gd name="connsiteY7" fmla="*/ 425027 h 4700693"/>
              <a:gd name="connsiteX8" fmla="*/ 894080 w 6833447"/>
              <a:gd name="connsiteY8" fmla="*/ 626533 h 4700693"/>
              <a:gd name="connsiteX9" fmla="*/ 456353 w 6833447"/>
              <a:gd name="connsiteY9" fmla="*/ 1125220 h 4700693"/>
              <a:gd name="connsiteX10" fmla="*/ 372533 w 6833447"/>
              <a:gd name="connsiteY10" fmla="*/ 1281007 h 4700693"/>
              <a:gd name="connsiteX11" fmla="*/ 0 w 6833447"/>
              <a:gd name="connsiteY11" fmla="*/ 1700107 h 4700693"/>
              <a:gd name="connsiteX12" fmla="*/ 115994 w 6833447"/>
              <a:gd name="connsiteY12" fmla="*/ 2127674 h 4700693"/>
              <a:gd name="connsiteX13" fmla="*/ 261620 w 6833447"/>
              <a:gd name="connsiteY13" fmla="*/ 2368974 h 4700693"/>
              <a:gd name="connsiteX14" fmla="*/ 540173 w 6833447"/>
              <a:gd name="connsiteY14" fmla="*/ 1934633 h 4700693"/>
              <a:gd name="connsiteX15" fmla="*/ 620606 w 6833447"/>
              <a:gd name="connsiteY15" fmla="*/ 1888914 h 4700693"/>
              <a:gd name="connsiteX16" fmla="*/ 645160 w 6833447"/>
              <a:gd name="connsiteY16" fmla="*/ 1595120 h 4700693"/>
              <a:gd name="connsiteX17" fmla="*/ 443655 w 6833447"/>
              <a:gd name="connsiteY17" fmla="*/ 1542627 h 4700693"/>
              <a:gd name="connsiteX18" fmla="*/ 553722 w 6833447"/>
              <a:gd name="connsiteY18" fmla="*/ 1314027 h 4700693"/>
              <a:gd name="connsiteX19" fmla="*/ 773856 w 6833447"/>
              <a:gd name="connsiteY19" fmla="*/ 1347893 h 4700693"/>
              <a:gd name="connsiteX20" fmla="*/ 1247989 w 6833447"/>
              <a:gd name="connsiteY20" fmla="*/ 1246293 h 4700693"/>
              <a:gd name="connsiteX21" fmla="*/ 1586655 w 6833447"/>
              <a:gd name="connsiteY21" fmla="*/ 933027 h 4700693"/>
              <a:gd name="connsiteX22" fmla="*/ 1679789 w 6833447"/>
              <a:gd name="connsiteY22" fmla="*/ 1026160 h 4700693"/>
              <a:gd name="connsiteX23" fmla="*/ 1366522 w 6833447"/>
              <a:gd name="connsiteY23" fmla="*/ 1280161 h 4700693"/>
              <a:gd name="connsiteX24" fmla="*/ 883922 w 6833447"/>
              <a:gd name="connsiteY24" fmla="*/ 1593427 h 4700693"/>
              <a:gd name="connsiteX25" fmla="*/ 782322 w 6833447"/>
              <a:gd name="connsiteY25" fmla="*/ 1822027 h 4700693"/>
              <a:gd name="connsiteX26" fmla="*/ 926254 w 6833447"/>
              <a:gd name="connsiteY26" fmla="*/ 2067561 h 4700693"/>
              <a:gd name="connsiteX27" fmla="*/ 756922 w 6833447"/>
              <a:gd name="connsiteY27" fmla="*/ 2262293 h 4700693"/>
              <a:gd name="connsiteX28" fmla="*/ 612989 w 6833447"/>
              <a:gd name="connsiteY28" fmla="*/ 2270760 h 4700693"/>
              <a:gd name="connsiteX29" fmla="*/ 519855 w 6833447"/>
              <a:gd name="connsiteY29" fmla="*/ 2575560 h 4700693"/>
              <a:gd name="connsiteX30" fmla="*/ 392856 w 6833447"/>
              <a:gd name="connsiteY30" fmla="*/ 2719494 h 4700693"/>
              <a:gd name="connsiteX31" fmla="*/ 528322 w 6833447"/>
              <a:gd name="connsiteY31" fmla="*/ 2778761 h 4700693"/>
              <a:gd name="connsiteX32" fmla="*/ 401322 w 6833447"/>
              <a:gd name="connsiteY32" fmla="*/ 2973493 h 4700693"/>
              <a:gd name="connsiteX33" fmla="*/ 655322 w 6833447"/>
              <a:gd name="connsiteY33" fmla="*/ 3388360 h 4700693"/>
              <a:gd name="connsiteX34" fmla="*/ 816188 w 6833447"/>
              <a:gd name="connsiteY34" fmla="*/ 3456094 h 4700693"/>
              <a:gd name="connsiteX35" fmla="*/ 1087122 w 6833447"/>
              <a:gd name="connsiteY35" fmla="*/ 3659294 h 4700693"/>
              <a:gd name="connsiteX36" fmla="*/ 985521 w 6833447"/>
              <a:gd name="connsiteY36" fmla="*/ 4133428 h 4700693"/>
              <a:gd name="connsiteX37" fmla="*/ 1137922 w 6833447"/>
              <a:gd name="connsiteY37" fmla="*/ 4531360 h 4700693"/>
              <a:gd name="connsiteX38" fmla="*/ 1298789 w 6833447"/>
              <a:gd name="connsiteY38" fmla="*/ 4268894 h 4700693"/>
              <a:gd name="connsiteX39" fmla="*/ 1476588 w 6833447"/>
              <a:gd name="connsiteY39" fmla="*/ 4412827 h 4700693"/>
              <a:gd name="connsiteX40" fmla="*/ 1510455 w 6833447"/>
              <a:gd name="connsiteY40" fmla="*/ 4218094 h 4700693"/>
              <a:gd name="connsiteX41" fmla="*/ 1612055 w 6833447"/>
              <a:gd name="connsiteY41" fmla="*/ 4251960 h 4700693"/>
              <a:gd name="connsiteX42" fmla="*/ 1722122 w 6833447"/>
              <a:gd name="connsiteY42" fmla="*/ 4624494 h 4700693"/>
              <a:gd name="connsiteX43" fmla="*/ 2043856 w 6833447"/>
              <a:gd name="connsiteY43" fmla="*/ 4582160 h 4700693"/>
              <a:gd name="connsiteX44" fmla="*/ 2120055 w 6833447"/>
              <a:gd name="connsiteY44" fmla="*/ 4472094 h 4700693"/>
              <a:gd name="connsiteX45" fmla="*/ 2399456 w 6833447"/>
              <a:gd name="connsiteY45" fmla="*/ 4565227 h 4700693"/>
              <a:gd name="connsiteX46" fmla="*/ 3042921 w 6833447"/>
              <a:gd name="connsiteY46" fmla="*/ 4700693 h 4700693"/>
              <a:gd name="connsiteX47" fmla="*/ 3728722 w 6833447"/>
              <a:gd name="connsiteY47" fmla="*/ 4514427 h 4700693"/>
              <a:gd name="connsiteX48" fmla="*/ 4380655 w 6833447"/>
              <a:gd name="connsiteY48" fmla="*/ 4133427 h 4700693"/>
              <a:gd name="connsiteX49" fmla="*/ 4516122 w 6833447"/>
              <a:gd name="connsiteY49" fmla="*/ 3828628 h 4700693"/>
              <a:gd name="connsiteX50" fmla="*/ 5127413 w 6833447"/>
              <a:gd name="connsiteY50" fmla="*/ 3108960 h 4700693"/>
              <a:gd name="connsiteX51" fmla="*/ 5270500 w 6833447"/>
              <a:gd name="connsiteY51" fmla="*/ 2906607 h 4700693"/>
              <a:gd name="connsiteX52" fmla="*/ 5430520 w 6833447"/>
              <a:gd name="connsiteY52" fmla="*/ 2777067 h 4700693"/>
              <a:gd name="connsiteX53" fmla="*/ 5742940 w 6833447"/>
              <a:gd name="connsiteY53" fmla="*/ 2647527 h 4700693"/>
              <a:gd name="connsiteX54" fmla="*/ 5788660 w 6833447"/>
              <a:gd name="connsiteY54" fmla="*/ 2556087 h 4700693"/>
              <a:gd name="connsiteX55" fmla="*/ 5963920 w 6833447"/>
              <a:gd name="connsiteY55" fmla="*/ 2327487 h 4700693"/>
              <a:gd name="connsiteX56" fmla="*/ 6032500 w 6833447"/>
              <a:gd name="connsiteY56" fmla="*/ 2297007 h 4700693"/>
              <a:gd name="connsiteX57" fmla="*/ 6154420 w 6833447"/>
              <a:gd name="connsiteY57" fmla="*/ 2251287 h 4700693"/>
              <a:gd name="connsiteX58" fmla="*/ 6268720 w 6833447"/>
              <a:gd name="connsiteY58" fmla="*/ 2098887 h 4700693"/>
              <a:gd name="connsiteX59" fmla="*/ 6649720 w 6833447"/>
              <a:gd name="connsiteY59" fmla="*/ 1992207 h 4700693"/>
              <a:gd name="connsiteX60" fmla="*/ 6833447 w 6833447"/>
              <a:gd name="connsiteY60" fmla="*/ 601134 h 4700693"/>
              <a:gd name="connsiteX61" fmla="*/ 6370320 w 6833447"/>
              <a:gd name="connsiteY61" fmla="*/ 92287 h 4700693"/>
              <a:gd name="connsiteX62" fmla="*/ 6172200 w 6833447"/>
              <a:gd name="connsiteY62" fmla="*/ 215900 h 4700693"/>
              <a:gd name="connsiteX63" fmla="*/ 5991014 w 6833447"/>
              <a:gd name="connsiteY63" fmla="*/ 308187 h 4700693"/>
              <a:gd name="connsiteX64" fmla="*/ 5868247 w 6833447"/>
              <a:gd name="connsiteY64" fmla="*/ 178647 h 4700693"/>
              <a:gd name="connsiteX65" fmla="*/ 5720080 w 6833447"/>
              <a:gd name="connsiteY65" fmla="*/ 239607 h 4700693"/>
              <a:gd name="connsiteX66" fmla="*/ 5186680 w 6833447"/>
              <a:gd name="connsiteY66" fmla="*/ 800100 h 4700693"/>
              <a:gd name="connsiteX67" fmla="*/ 4730326 w 6833447"/>
              <a:gd name="connsiteY67" fmla="*/ 574040 h 4700693"/>
              <a:gd name="connsiteX68" fmla="*/ 4417060 w 6833447"/>
              <a:gd name="connsiteY68" fmla="*/ 425027 h 4700693"/>
              <a:gd name="connsiteX69" fmla="*/ 4117340 w 6833447"/>
              <a:gd name="connsiteY69" fmla="*/ 483447 h 4700693"/>
              <a:gd name="connsiteX70" fmla="*/ 3780366 w 6833447"/>
              <a:gd name="connsiteY70" fmla="*/ 101601 h 4700693"/>
              <a:gd name="connsiteX71" fmla="*/ 3202940 w 6833447"/>
              <a:gd name="connsiteY71" fmla="*/ 199813 h 4700693"/>
              <a:gd name="connsiteX72" fmla="*/ 3032760 w 6833447"/>
              <a:gd name="connsiteY72" fmla="*/ 225213 h 4700693"/>
              <a:gd name="connsiteX73" fmla="*/ 2913380 w 6833447"/>
              <a:gd name="connsiteY73" fmla="*/ 47414 h 4700693"/>
              <a:gd name="connsiteX74" fmla="*/ 2597573 w 6833447"/>
              <a:gd name="connsiteY74" fmla="*/ 66041 h 4700693"/>
              <a:gd name="connsiteX0" fmla="*/ 2597573 w 6833447"/>
              <a:gd name="connsiteY0" fmla="*/ 66041 h 4700693"/>
              <a:gd name="connsiteX1" fmla="*/ 2355427 w 6833447"/>
              <a:gd name="connsiteY1" fmla="*/ 6774 h 4700693"/>
              <a:gd name="connsiteX2" fmla="*/ 2143760 w 6833447"/>
              <a:gd name="connsiteY2" fmla="*/ 132927 h 4700693"/>
              <a:gd name="connsiteX3" fmla="*/ 1963420 w 6833447"/>
              <a:gd name="connsiteY3" fmla="*/ 0 h 4700693"/>
              <a:gd name="connsiteX4" fmla="*/ 1447800 w 6833447"/>
              <a:gd name="connsiteY4" fmla="*/ 176953 h 4700693"/>
              <a:gd name="connsiteX5" fmla="*/ 1181947 w 6833447"/>
              <a:gd name="connsiteY5" fmla="*/ 121074 h 4700693"/>
              <a:gd name="connsiteX6" fmla="*/ 497840 w 6833447"/>
              <a:gd name="connsiteY6" fmla="*/ 121074 h 4700693"/>
              <a:gd name="connsiteX7" fmla="*/ 536787 w 6833447"/>
              <a:gd name="connsiteY7" fmla="*/ 425027 h 4700693"/>
              <a:gd name="connsiteX8" fmla="*/ 894080 w 6833447"/>
              <a:gd name="connsiteY8" fmla="*/ 626533 h 4700693"/>
              <a:gd name="connsiteX9" fmla="*/ 456353 w 6833447"/>
              <a:gd name="connsiteY9" fmla="*/ 1125220 h 4700693"/>
              <a:gd name="connsiteX10" fmla="*/ 372533 w 6833447"/>
              <a:gd name="connsiteY10" fmla="*/ 1281007 h 4700693"/>
              <a:gd name="connsiteX11" fmla="*/ 0 w 6833447"/>
              <a:gd name="connsiteY11" fmla="*/ 1700107 h 4700693"/>
              <a:gd name="connsiteX12" fmla="*/ 115994 w 6833447"/>
              <a:gd name="connsiteY12" fmla="*/ 2127674 h 4700693"/>
              <a:gd name="connsiteX13" fmla="*/ 261620 w 6833447"/>
              <a:gd name="connsiteY13" fmla="*/ 2368974 h 4700693"/>
              <a:gd name="connsiteX14" fmla="*/ 540173 w 6833447"/>
              <a:gd name="connsiteY14" fmla="*/ 1934633 h 4700693"/>
              <a:gd name="connsiteX15" fmla="*/ 620606 w 6833447"/>
              <a:gd name="connsiteY15" fmla="*/ 1888914 h 4700693"/>
              <a:gd name="connsiteX16" fmla="*/ 645160 w 6833447"/>
              <a:gd name="connsiteY16" fmla="*/ 1595120 h 4700693"/>
              <a:gd name="connsiteX17" fmla="*/ 443655 w 6833447"/>
              <a:gd name="connsiteY17" fmla="*/ 1542627 h 4700693"/>
              <a:gd name="connsiteX18" fmla="*/ 553722 w 6833447"/>
              <a:gd name="connsiteY18" fmla="*/ 1314027 h 4700693"/>
              <a:gd name="connsiteX19" fmla="*/ 773856 w 6833447"/>
              <a:gd name="connsiteY19" fmla="*/ 1347893 h 4700693"/>
              <a:gd name="connsiteX20" fmla="*/ 1247989 w 6833447"/>
              <a:gd name="connsiteY20" fmla="*/ 1246293 h 4700693"/>
              <a:gd name="connsiteX21" fmla="*/ 1586655 w 6833447"/>
              <a:gd name="connsiteY21" fmla="*/ 933027 h 4700693"/>
              <a:gd name="connsiteX22" fmla="*/ 1679789 w 6833447"/>
              <a:gd name="connsiteY22" fmla="*/ 1026160 h 4700693"/>
              <a:gd name="connsiteX23" fmla="*/ 1366522 w 6833447"/>
              <a:gd name="connsiteY23" fmla="*/ 1280161 h 4700693"/>
              <a:gd name="connsiteX24" fmla="*/ 883922 w 6833447"/>
              <a:gd name="connsiteY24" fmla="*/ 1593427 h 4700693"/>
              <a:gd name="connsiteX25" fmla="*/ 782322 w 6833447"/>
              <a:gd name="connsiteY25" fmla="*/ 1822027 h 4700693"/>
              <a:gd name="connsiteX26" fmla="*/ 926254 w 6833447"/>
              <a:gd name="connsiteY26" fmla="*/ 2067561 h 4700693"/>
              <a:gd name="connsiteX27" fmla="*/ 756922 w 6833447"/>
              <a:gd name="connsiteY27" fmla="*/ 2262293 h 4700693"/>
              <a:gd name="connsiteX28" fmla="*/ 612989 w 6833447"/>
              <a:gd name="connsiteY28" fmla="*/ 2270760 h 4700693"/>
              <a:gd name="connsiteX29" fmla="*/ 519855 w 6833447"/>
              <a:gd name="connsiteY29" fmla="*/ 2575560 h 4700693"/>
              <a:gd name="connsiteX30" fmla="*/ 392856 w 6833447"/>
              <a:gd name="connsiteY30" fmla="*/ 2719494 h 4700693"/>
              <a:gd name="connsiteX31" fmla="*/ 528322 w 6833447"/>
              <a:gd name="connsiteY31" fmla="*/ 2778761 h 4700693"/>
              <a:gd name="connsiteX32" fmla="*/ 401322 w 6833447"/>
              <a:gd name="connsiteY32" fmla="*/ 2973493 h 4700693"/>
              <a:gd name="connsiteX33" fmla="*/ 655322 w 6833447"/>
              <a:gd name="connsiteY33" fmla="*/ 3388360 h 4700693"/>
              <a:gd name="connsiteX34" fmla="*/ 816188 w 6833447"/>
              <a:gd name="connsiteY34" fmla="*/ 3456094 h 4700693"/>
              <a:gd name="connsiteX35" fmla="*/ 1087122 w 6833447"/>
              <a:gd name="connsiteY35" fmla="*/ 3659294 h 4700693"/>
              <a:gd name="connsiteX36" fmla="*/ 985521 w 6833447"/>
              <a:gd name="connsiteY36" fmla="*/ 4133428 h 4700693"/>
              <a:gd name="connsiteX37" fmla="*/ 1137922 w 6833447"/>
              <a:gd name="connsiteY37" fmla="*/ 4531360 h 4700693"/>
              <a:gd name="connsiteX38" fmla="*/ 1298789 w 6833447"/>
              <a:gd name="connsiteY38" fmla="*/ 4268894 h 4700693"/>
              <a:gd name="connsiteX39" fmla="*/ 1476588 w 6833447"/>
              <a:gd name="connsiteY39" fmla="*/ 4412827 h 4700693"/>
              <a:gd name="connsiteX40" fmla="*/ 1510455 w 6833447"/>
              <a:gd name="connsiteY40" fmla="*/ 4218094 h 4700693"/>
              <a:gd name="connsiteX41" fmla="*/ 1612055 w 6833447"/>
              <a:gd name="connsiteY41" fmla="*/ 4251960 h 4700693"/>
              <a:gd name="connsiteX42" fmla="*/ 1722122 w 6833447"/>
              <a:gd name="connsiteY42" fmla="*/ 4624494 h 4700693"/>
              <a:gd name="connsiteX43" fmla="*/ 2043856 w 6833447"/>
              <a:gd name="connsiteY43" fmla="*/ 4582160 h 4700693"/>
              <a:gd name="connsiteX44" fmla="*/ 2120055 w 6833447"/>
              <a:gd name="connsiteY44" fmla="*/ 4472094 h 4700693"/>
              <a:gd name="connsiteX45" fmla="*/ 2399456 w 6833447"/>
              <a:gd name="connsiteY45" fmla="*/ 4565227 h 4700693"/>
              <a:gd name="connsiteX46" fmla="*/ 3042921 w 6833447"/>
              <a:gd name="connsiteY46" fmla="*/ 4700693 h 4700693"/>
              <a:gd name="connsiteX47" fmla="*/ 3728722 w 6833447"/>
              <a:gd name="connsiteY47" fmla="*/ 4514427 h 4700693"/>
              <a:gd name="connsiteX48" fmla="*/ 4380655 w 6833447"/>
              <a:gd name="connsiteY48" fmla="*/ 4133427 h 4700693"/>
              <a:gd name="connsiteX49" fmla="*/ 4516122 w 6833447"/>
              <a:gd name="connsiteY49" fmla="*/ 3828628 h 4700693"/>
              <a:gd name="connsiteX50" fmla="*/ 5127413 w 6833447"/>
              <a:gd name="connsiteY50" fmla="*/ 3108960 h 4700693"/>
              <a:gd name="connsiteX51" fmla="*/ 5270500 w 6833447"/>
              <a:gd name="connsiteY51" fmla="*/ 2906607 h 4700693"/>
              <a:gd name="connsiteX52" fmla="*/ 5430520 w 6833447"/>
              <a:gd name="connsiteY52" fmla="*/ 2777067 h 4700693"/>
              <a:gd name="connsiteX53" fmla="*/ 5742940 w 6833447"/>
              <a:gd name="connsiteY53" fmla="*/ 2647527 h 4700693"/>
              <a:gd name="connsiteX54" fmla="*/ 5788660 w 6833447"/>
              <a:gd name="connsiteY54" fmla="*/ 2556087 h 4700693"/>
              <a:gd name="connsiteX55" fmla="*/ 5963920 w 6833447"/>
              <a:gd name="connsiteY55" fmla="*/ 2327487 h 4700693"/>
              <a:gd name="connsiteX56" fmla="*/ 6032500 w 6833447"/>
              <a:gd name="connsiteY56" fmla="*/ 2297007 h 4700693"/>
              <a:gd name="connsiteX57" fmla="*/ 6154420 w 6833447"/>
              <a:gd name="connsiteY57" fmla="*/ 2251287 h 4700693"/>
              <a:gd name="connsiteX58" fmla="*/ 6268720 w 6833447"/>
              <a:gd name="connsiteY58" fmla="*/ 2098887 h 4700693"/>
              <a:gd name="connsiteX59" fmla="*/ 6649720 w 6833447"/>
              <a:gd name="connsiteY59" fmla="*/ 1992207 h 4700693"/>
              <a:gd name="connsiteX60" fmla="*/ 6742855 w 6833447"/>
              <a:gd name="connsiteY60" fmla="*/ 1220894 h 4700693"/>
              <a:gd name="connsiteX61" fmla="*/ 6833447 w 6833447"/>
              <a:gd name="connsiteY61" fmla="*/ 601134 h 4700693"/>
              <a:gd name="connsiteX62" fmla="*/ 6370320 w 6833447"/>
              <a:gd name="connsiteY62" fmla="*/ 92287 h 4700693"/>
              <a:gd name="connsiteX63" fmla="*/ 6172200 w 6833447"/>
              <a:gd name="connsiteY63" fmla="*/ 215900 h 4700693"/>
              <a:gd name="connsiteX64" fmla="*/ 5991014 w 6833447"/>
              <a:gd name="connsiteY64" fmla="*/ 308187 h 4700693"/>
              <a:gd name="connsiteX65" fmla="*/ 5868247 w 6833447"/>
              <a:gd name="connsiteY65" fmla="*/ 178647 h 4700693"/>
              <a:gd name="connsiteX66" fmla="*/ 5720080 w 6833447"/>
              <a:gd name="connsiteY66" fmla="*/ 239607 h 4700693"/>
              <a:gd name="connsiteX67" fmla="*/ 5186680 w 6833447"/>
              <a:gd name="connsiteY67" fmla="*/ 800100 h 4700693"/>
              <a:gd name="connsiteX68" fmla="*/ 4730326 w 6833447"/>
              <a:gd name="connsiteY68" fmla="*/ 574040 h 4700693"/>
              <a:gd name="connsiteX69" fmla="*/ 4417060 w 6833447"/>
              <a:gd name="connsiteY69" fmla="*/ 425027 h 4700693"/>
              <a:gd name="connsiteX70" fmla="*/ 4117340 w 6833447"/>
              <a:gd name="connsiteY70" fmla="*/ 483447 h 4700693"/>
              <a:gd name="connsiteX71" fmla="*/ 3780366 w 6833447"/>
              <a:gd name="connsiteY71" fmla="*/ 101601 h 4700693"/>
              <a:gd name="connsiteX72" fmla="*/ 3202940 w 6833447"/>
              <a:gd name="connsiteY72" fmla="*/ 199813 h 4700693"/>
              <a:gd name="connsiteX73" fmla="*/ 3032760 w 6833447"/>
              <a:gd name="connsiteY73" fmla="*/ 225213 h 4700693"/>
              <a:gd name="connsiteX74" fmla="*/ 2913380 w 6833447"/>
              <a:gd name="connsiteY74" fmla="*/ 47414 h 4700693"/>
              <a:gd name="connsiteX75" fmla="*/ 2597573 w 6833447"/>
              <a:gd name="connsiteY75" fmla="*/ 66041 h 4700693"/>
              <a:gd name="connsiteX0" fmla="*/ 2597573 w 7208522"/>
              <a:gd name="connsiteY0" fmla="*/ 66041 h 4700693"/>
              <a:gd name="connsiteX1" fmla="*/ 2355427 w 7208522"/>
              <a:gd name="connsiteY1" fmla="*/ 6774 h 4700693"/>
              <a:gd name="connsiteX2" fmla="*/ 2143760 w 7208522"/>
              <a:gd name="connsiteY2" fmla="*/ 132927 h 4700693"/>
              <a:gd name="connsiteX3" fmla="*/ 1963420 w 7208522"/>
              <a:gd name="connsiteY3" fmla="*/ 0 h 4700693"/>
              <a:gd name="connsiteX4" fmla="*/ 1447800 w 7208522"/>
              <a:gd name="connsiteY4" fmla="*/ 176953 h 4700693"/>
              <a:gd name="connsiteX5" fmla="*/ 1181947 w 7208522"/>
              <a:gd name="connsiteY5" fmla="*/ 121074 h 4700693"/>
              <a:gd name="connsiteX6" fmla="*/ 497840 w 7208522"/>
              <a:gd name="connsiteY6" fmla="*/ 121074 h 4700693"/>
              <a:gd name="connsiteX7" fmla="*/ 536787 w 7208522"/>
              <a:gd name="connsiteY7" fmla="*/ 425027 h 4700693"/>
              <a:gd name="connsiteX8" fmla="*/ 894080 w 7208522"/>
              <a:gd name="connsiteY8" fmla="*/ 626533 h 4700693"/>
              <a:gd name="connsiteX9" fmla="*/ 456353 w 7208522"/>
              <a:gd name="connsiteY9" fmla="*/ 1125220 h 4700693"/>
              <a:gd name="connsiteX10" fmla="*/ 372533 w 7208522"/>
              <a:gd name="connsiteY10" fmla="*/ 1281007 h 4700693"/>
              <a:gd name="connsiteX11" fmla="*/ 0 w 7208522"/>
              <a:gd name="connsiteY11" fmla="*/ 1700107 h 4700693"/>
              <a:gd name="connsiteX12" fmla="*/ 115994 w 7208522"/>
              <a:gd name="connsiteY12" fmla="*/ 2127674 h 4700693"/>
              <a:gd name="connsiteX13" fmla="*/ 261620 w 7208522"/>
              <a:gd name="connsiteY13" fmla="*/ 2368974 h 4700693"/>
              <a:gd name="connsiteX14" fmla="*/ 540173 w 7208522"/>
              <a:gd name="connsiteY14" fmla="*/ 1934633 h 4700693"/>
              <a:gd name="connsiteX15" fmla="*/ 620606 w 7208522"/>
              <a:gd name="connsiteY15" fmla="*/ 1888914 h 4700693"/>
              <a:gd name="connsiteX16" fmla="*/ 645160 w 7208522"/>
              <a:gd name="connsiteY16" fmla="*/ 1595120 h 4700693"/>
              <a:gd name="connsiteX17" fmla="*/ 443655 w 7208522"/>
              <a:gd name="connsiteY17" fmla="*/ 1542627 h 4700693"/>
              <a:gd name="connsiteX18" fmla="*/ 553722 w 7208522"/>
              <a:gd name="connsiteY18" fmla="*/ 1314027 h 4700693"/>
              <a:gd name="connsiteX19" fmla="*/ 773856 w 7208522"/>
              <a:gd name="connsiteY19" fmla="*/ 1347893 h 4700693"/>
              <a:gd name="connsiteX20" fmla="*/ 1247989 w 7208522"/>
              <a:gd name="connsiteY20" fmla="*/ 1246293 h 4700693"/>
              <a:gd name="connsiteX21" fmla="*/ 1586655 w 7208522"/>
              <a:gd name="connsiteY21" fmla="*/ 933027 h 4700693"/>
              <a:gd name="connsiteX22" fmla="*/ 1679789 w 7208522"/>
              <a:gd name="connsiteY22" fmla="*/ 1026160 h 4700693"/>
              <a:gd name="connsiteX23" fmla="*/ 1366522 w 7208522"/>
              <a:gd name="connsiteY23" fmla="*/ 1280161 h 4700693"/>
              <a:gd name="connsiteX24" fmla="*/ 883922 w 7208522"/>
              <a:gd name="connsiteY24" fmla="*/ 1593427 h 4700693"/>
              <a:gd name="connsiteX25" fmla="*/ 782322 w 7208522"/>
              <a:gd name="connsiteY25" fmla="*/ 1822027 h 4700693"/>
              <a:gd name="connsiteX26" fmla="*/ 926254 w 7208522"/>
              <a:gd name="connsiteY26" fmla="*/ 2067561 h 4700693"/>
              <a:gd name="connsiteX27" fmla="*/ 756922 w 7208522"/>
              <a:gd name="connsiteY27" fmla="*/ 2262293 h 4700693"/>
              <a:gd name="connsiteX28" fmla="*/ 612989 w 7208522"/>
              <a:gd name="connsiteY28" fmla="*/ 2270760 h 4700693"/>
              <a:gd name="connsiteX29" fmla="*/ 519855 w 7208522"/>
              <a:gd name="connsiteY29" fmla="*/ 2575560 h 4700693"/>
              <a:gd name="connsiteX30" fmla="*/ 392856 w 7208522"/>
              <a:gd name="connsiteY30" fmla="*/ 2719494 h 4700693"/>
              <a:gd name="connsiteX31" fmla="*/ 528322 w 7208522"/>
              <a:gd name="connsiteY31" fmla="*/ 2778761 h 4700693"/>
              <a:gd name="connsiteX32" fmla="*/ 401322 w 7208522"/>
              <a:gd name="connsiteY32" fmla="*/ 2973493 h 4700693"/>
              <a:gd name="connsiteX33" fmla="*/ 655322 w 7208522"/>
              <a:gd name="connsiteY33" fmla="*/ 3388360 h 4700693"/>
              <a:gd name="connsiteX34" fmla="*/ 816188 w 7208522"/>
              <a:gd name="connsiteY34" fmla="*/ 3456094 h 4700693"/>
              <a:gd name="connsiteX35" fmla="*/ 1087122 w 7208522"/>
              <a:gd name="connsiteY35" fmla="*/ 3659294 h 4700693"/>
              <a:gd name="connsiteX36" fmla="*/ 985521 w 7208522"/>
              <a:gd name="connsiteY36" fmla="*/ 4133428 h 4700693"/>
              <a:gd name="connsiteX37" fmla="*/ 1137922 w 7208522"/>
              <a:gd name="connsiteY37" fmla="*/ 4531360 h 4700693"/>
              <a:gd name="connsiteX38" fmla="*/ 1298789 w 7208522"/>
              <a:gd name="connsiteY38" fmla="*/ 4268894 h 4700693"/>
              <a:gd name="connsiteX39" fmla="*/ 1476588 w 7208522"/>
              <a:gd name="connsiteY39" fmla="*/ 4412827 h 4700693"/>
              <a:gd name="connsiteX40" fmla="*/ 1510455 w 7208522"/>
              <a:gd name="connsiteY40" fmla="*/ 4218094 h 4700693"/>
              <a:gd name="connsiteX41" fmla="*/ 1612055 w 7208522"/>
              <a:gd name="connsiteY41" fmla="*/ 4251960 h 4700693"/>
              <a:gd name="connsiteX42" fmla="*/ 1722122 w 7208522"/>
              <a:gd name="connsiteY42" fmla="*/ 4624494 h 4700693"/>
              <a:gd name="connsiteX43" fmla="*/ 2043856 w 7208522"/>
              <a:gd name="connsiteY43" fmla="*/ 4582160 h 4700693"/>
              <a:gd name="connsiteX44" fmla="*/ 2120055 w 7208522"/>
              <a:gd name="connsiteY44" fmla="*/ 4472094 h 4700693"/>
              <a:gd name="connsiteX45" fmla="*/ 2399456 w 7208522"/>
              <a:gd name="connsiteY45" fmla="*/ 4565227 h 4700693"/>
              <a:gd name="connsiteX46" fmla="*/ 3042921 w 7208522"/>
              <a:gd name="connsiteY46" fmla="*/ 4700693 h 4700693"/>
              <a:gd name="connsiteX47" fmla="*/ 3728722 w 7208522"/>
              <a:gd name="connsiteY47" fmla="*/ 4514427 h 4700693"/>
              <a:gd name="connsiteX48" fmla="*/ 4380655 w 7208522"/>
              <a:gd name="connsiteY48" fmla="*/ 4133427 h 4700693"/>
              <a:gd name="connsiteX49" fmla="*/ 4516122 w 7208522"/>
              <a:gd name="connsiteY49" fmla="*/ 3828628 h 4700693"/>
              <a:gd name="connsiteX50" fmla="*/ 5127413 w 7208522"/>
              <a:gd name="connsiteY50" fmla="*/ 3108960 h 4700693"/>
              <a:gd name="connsiteX51" fmla="*/ 5270500 w 7208522"/>
              <a:gd name="connsiteY51" fmla="*/ 2906607 h 4700693"/>
              <a:gd name="connsiteX52" fmla="*/ 5430520 w 7208522"/>
              <a:gd name="connsiteY52" fmla="*/ 2777067 h 4700693"/>
              <a:gd name="connsiteX53" fmla="*/ 5742940 w 7208522"/>
              <a:gd name="connsiteY53" fmla="*/ 2647527 h 4700693"/>
              <a:gd name="connsiteX54" fmla="*/ 5788660 w 7208522"/>
              <a:gd name="connsiteY54" fmla="*/ 2556087 h 4700693"/>
              <a:gd name="connsiteX55" fmla="*/ 5963920 w 7208522"/>
              <a:gd name="connsiteY55" fmla="*/ 2327487 h 4700693"/>
              <a:gd name="connsiteX56" fmla="*/ 6032500 w 7208522"/>
              <a:gd name="connsiteY56" fmla="*/ 2297007 h 4700693"/>
              <a:gd name="connsiteX57" fmla="*/ 6154420 w 7208522"/>
              <a:gd name="connsiteY57" fmla="*/ 2251287 h 4700693"/>
              <a:gd name="connsiteX58" fmla="*/ 6268720 w 7208522"/>
              <a:gd name="connsiteY58" fmla="*/ 2098887 h 4700693"/>
              <a:gd name="connsiteX59" fmla="*/ 6649720 w 7208522"/>
              <a:gd name="connsiteY59" fmla="*/ 1992207 h 4700693"/>
              <a:gd name="connsiteX60" fmla="*/ 7208522 w 7208522"/>
              <a:gd name="connsiteY60" fmla="*/ 1060027 h 4700693"/>
              <a:gd name="connsiteX61" fmla="*/ 6833447 w 7208522"/>
              <a:gd name="connsiteY61" fmla="*/ 601134 h 4700693"/>
              <a:gd name="connsiteX62" fmla="*/ 6370320 w 7208522"/>
              <a:gd name="connsiteY62" fmla="*/ 92287 h 4700693"/>
              <a:gd name="connsiteX63" fmla="*/ 6172200 w 7208522"/>
              <a:gd name="connsiteY63" fmla="*/ 215900 h 4700693"/>
              <a:gd name="connsiteX64" fmla="*/ 5991014 w 7208522"/>
              <a:gd name="connsiteY64" fmla="*/ 308187 h 4700693"/>
              <a:gd name="connsiteX65" fmla="*/ 5868247 w 7208522"/>
              <a:gd name="connsiteY65" fmla="*/ 178647 h 4700693"/>
              <a:gd name="connsiteX66" fmla="*/ 5720080 w 7208522"/>
              <a:gd name="connsiteY66" fmla="*/ 239607 h 4700693"/>
              <a:gd name="connsiteX67" fmla="*/ 5186680 w 7208522"/>
              <a:gd name="connsiteY67" fmla="*/ 800100 h 4700693"/>
              <a:gd name="connsiteX68" fmla="*/ 4730326 w 7208522"/>
              <a:gd name="connsiteY68" fmla="*/ 574040 h 4700693"/>
              <a:gd name="connsiteX69" fmla="*/ 4417060 w 7208522"/>
              <a:gd name="connsiteY69" fmla="*/ 425027 h 4700693"/>
              <a:gd name="connsiteX70" fmla="*/ 4117340 w 7208522"/>
              <a:gd name="connsiteY70" fmla="*/ 483447 h 4700693"/>
              <a:gd name="connsiteX71" fmla="*/ 3780366 w 7208522"/>
              <a:gd name="connsiteY71" fmla="*/ 101601 h 4700693"/>
              <a:gd name="connsiteX72" fmla="*/ 3202940 w 7208522"/>
              <a:gd name="connsiteY72" fmla="*/ 199813 h 4700693"/>
              <a:gd name="connsiteX73" fmla="*/ 3032760 w 7208522"/>
              <a:gd name="connsiteY73" fmla="*/ 225213 h 4700693"/>
              <a:gd name="connsiteX74" fmla="*/ 2913380 w 7208522"/>
              <a:gd name="connsiteY74" fmla="*/ 47414 h 4700693"/>
              <a:gd name="connsiteX75" fmla="*/ 2597573 w 7208522"/>
              <a:gd name="connsiteY75" fmla="*/ 66041 h 4700693"/>
              <a:gd name="connsiteX0" fmla="*/ 2597573 w 7208522"/>
              <a:gd name="connsiteY0" fmla="*/ 66041 h 4700693"/>
              <a:gd name="connsiteX1" fmla="*/ 2355427 w 7208522"/>
              <a:gd name="connsiteY1" fmla="*/ 6774 h 4700693"/>
              <a:gd name="connsiteX2" fmla="*/ 2143760 w 7208522"/>
              <a:gd name="connsiteY2" fmla="*/ 132927 h 4700693"/>
              <a:gd name="connsiteX3" fmla="*/ 1963420 w 7208522"/>
              <a:gd name="connsiteY3" fmla="*/ 0 h 4700693"/>
              <a:gd name="connsiteX4" fmla="*/ 1447800 w 7208522"/>
              <a:gd name="connsiteY4" fmla="*/ 176953 h 4700693"/>
              <a:gd name="connsiteX5" fmla="*/ 1181947 w 7208522"/>
              <a:gd name="connsiteY5" fmla="*/ 121074 h 4700693"/>
              <a:gd name="connsiteX6" fmla="*/ 497840 w 7208522"/>
              <a:gd name="connsiteY6" fmla="*/ 121074 h 4700693"/>
              <a:gd name="connsiteX7" fmla="*/ 536787 w 7208522"/>
              <a:gd name="connsiteY7" fmla="*/ 425027 h 4700693"/>
              <a:gd name="connsiteX8" fmla="*/ 894080 w 7208522"/>
              <a:gd name="connsiteY8" fmla="*/ 626533 h 4700693"/>
              <a:gd name="connsiteX9" fmla="*/ 456353 w 7208522"/>
              <a:gd name="connsiteY9" fmla="*/ 1125220 h 4700693"/>
              <a:gd name="connsiteX10" fmla="*/ 372533 w 7208522"/>
              <a:gd name="connsiteY10" fmla="*/ 1281007 h 4700693"/>
              <a:gd name="connsiteX11" fmla="*/ 0 w 7208522"/>
              <a:gd name="connsiteY11" fmla="*/ 1700107 h 4700693"/>
              <a:gd name="connsiteX12" fmla="*/ 115994 w 7208522"/>
              <a:gd name="connsiteY12" fmla="*/ 2127674 h 4700693"/>
              <a:gd name="connsiteX13" fmla="*/ 261620 w 7208522"/>
              <a:gd name="connsiteY13" fmla="*/ 2368974 h 4700693"/>
              <a:gd name="connsiteX14" fmla="*/ 540173 w 7208522"/>
              <a:gd name="connsiteY14" fmla="*/ 1934633 h 4700693"/>
              <a:gd name="connsiteX15" fmla="*/ 620606 w 7208522"/>
              <a:gd name="connsiteY15" fmla="*/ 1888914 h 4700693"/>
              <a:gd name="connsiteX16" fmla="*/ 645160 w 7208522"/>
              <a:gd name="connsiteY16" fmla="*/ 1595120 h 4700693"/>
              <a:gd name="connsiteX17" fmla="*/ 443655 w 7208522"/>
              <a:gd name="connsiteY17" fmla="*/ 1542627 h 4700693"/>
              <a:gd name="connsiteX18" fmla="*/ 553722 w 7208522"/>
              <a:gd name="connsiteY18" fmla="*/ 1314027 h 4700693"/>
              <a:gd name="connsiteX19" fmla="*/ 773856 w 7208522"/>
              <a:gd name="connsiteY19" fmla="*/ 1347893 h 4700693"/>
              <a:gd name="connsiteX20" fmla="*/ 1247989 w 7208522"/>
              <a:gd name="connsiteY20" fmla="*/ 1246293 h 4700693"/>
              <a:gd name="connsiteX21" fmla="*/ 1586655 w 7208522"/>
              <a:gd name="connsiteY21" fmla="*/ 933027 h 4700693"/>
              <a:gd name="connsiteX22" fmla="*/ 1679789 w 7208522"/>
              <a:gd name="connsiteY22" fmla="*/ 1026160 h 4700693"/>
              <a:gd name="connsiteX23" fmla="*/ 1366522 w 7208522"/>
              <a:gd name="connsiteY23" fmla="*/ 1280161 h 4700693"/>
              <a:gd name="connsiteX24" fmla="*/ 883922 w 7208522"/>
              <a:gd name="connsiteY24" fmla="*/ 1593427 h 4700693"/>
              <a:gd name="connsiteX25" fmla="*/ 782322 w 7208522"/>
              <a:gd name="connsiteY25" fmla="*/ 1822027 h 4700693"/>
              <a:gd name="connsiteX26" fmla="*/ 926254 w 7208522"/>
              <a:gd name="connsiteY26" fmla="*/ 2067561 h 4700693"/>
              <a:gd name="connsiteX27" fmla="*/ 756922 w 7208522"/>
              <a:gd name="connsiteY27" fmla="*/ 2262293 h 4700693"/>
              <a:gd name="connsiteX28" fmla="*/ 612989 w 7208522"/>
              <a:gd name="connsiteY28" fmla="*/ 2270760 h 4700693"/>
              <a:gd name="connsiteX29" fmla="*/ 519855 w 7208522"/>
              <a:gd name="connsiteY29" fmla="*/ 2575560 h 4700693"/>
              <a:gd name="connsiteX30" fmla="*/ 392856 w 7208522"/>
              <a:gd name="connsiteY30" fmla="*/ 2719494 h 4700693"/>
              <a:gd name="connsiteX31" fmla="*/ 528322 w 7208522"/>
              <a:gd name="connsiteY31" fmla="*/ 2778761 h 4700693"/>
              <a:gd name="connsiteX32" fmla="*/ 401322 w 7208522"/>
              <a:gd name="connsiteY32" fmla="*/ 2973493 h 4700693"/>
              <a:gd name="connsiteX33" fmla="*/ 655322 w 7208522"/>
              <a:gd name="connsiteY33" fmla="*/ 3388360 h 4700693"/>
              <a:gd name="connsiteX34" fmla="*/ 816188 w 7208522"/>
              <a:gd name="connsiteY34" fmla="*/ 3456094 h 4700693"/>
              <a:gd name="connsiteX35" fmla="*/ 1087122 w 7208522"/>
              <a:gd name="connsiteY35" fmla="*/ 3659294 h 4700693"/>
              <a:gd name="connsiteX36" fmla="*/ 985521 w 7208522"/>
              <a:gd name="connsiteY36" fmla="*/ 4133428 h 4700693"/>
              <a:gd name="connsiteX37" fmla="*/ 1137922 w 7208522"/>
              <a:gd name="connsiteY37" fmla="*/ 4531360 h 4700693"/>
              <a:gd name="connsiteX38" fmla="*/ 1298789 w 7208522"/>
              <a:gd name="connsiteY38" fmla="*/ 4268894 h 4700693"/>
              <a:gd name="connsiteX39" fmla="*/ 1476588 w 7208522"/>
              <a:gd name="connsiteY39" fmla="*/ 4412827 h 4700693"/>
              <a:gd name="connsiteX40" fmla="*/ 1510455 w 7208522"/>
              <a:gd name="connsiteY40" fmla="*/ 4218094 h 4700693"/>
              <a:gd name="connsiteX41" fmla="*/ 1612055 w 7208522"/>
              <a:gd name="connsiteY41" fmla="*/ 4251960 h 4700693"/>
              <a:gd name="connsiteX42" fmla="*/ 1722122 w 7208522"/>
              <a:gd name="connsiteY42" fmla="*/ 4624494 h 4700693"/>
              <a:gd name="connsiteX43" fmla="*/ 2043856 w 7208522"/>
              <a:gd name="connsiteY43" fmla="*/ 4582160 h 4700693"/>
              <a:gd name="connsiteX44" fmla="*/ 2120055 w 7208522"/>
              <a:gd name="connsiteY44" fmla="*/ 4472094 h 4700693"/>
              <a:gd name="connsiteX45" fmla="*/ 2399456 w 7208522"/>
              <a:gd name="connsiteY45" fmla="*/ 4565227 h 4700693"/>
              <a:gd name="connsiteX46" fmla="*/ 3042921 w 7208522"/>
              <a:gd name="connsiteY46" fmla="*/ 4700693 h 4700693"/>
              <a:gd name="connsiteX47" fmla="*/ 3728722 w 7208522"/>
              <a:gd name="connsiteY47" fmla="*/ 4514427 h 4700693"/>
              <a:gd name="connsiteX48" fmla="*/ 4380655 w 7208522"/>
              <a:gd name="connsiteY48" fmla="*/ 4133427 h 4700693"/>
              <a:gd name="connsiteX49" fmla="*/ 4516122 w 7208522"/>
              <a:gd name="connsiteY49" fmla="*/ 3828628 h 4700693"/>
              <a:gd name="connsiteX50" fmla="*/ 5127413 w 7208522"/>
              <a:gd name="connsiteY50" fmla="*/ 3108960 h 4700693"/>
              <a:gd name="connsiteX51" fmla="*/ 5270500 w 7208522"/>
              <a:gd name="connsiteY51" fmla="*/ 2906607 h 4700693"/>
              <a:gd name="connsiteX52" fmla="*/ 5430520 w 7208522"/>
              <a:gd name="connsiteY52" fmla="*/ 2777067 h 4700693"/>
              <a:gd name="connsiteX53" fmla="*/ 5742940 w 7208522"/>
              <a:gd name="connsiteY53" fmla="*/ 2647527 h 4700693"/>
              <a:gd name="connsiteX54" fmla="*/ 5788660 w 7208522"/>
              <a:gd name="connsiteY54" fmla="*/ 2556087 h 4700693"/>
              <a:gd name="connsiteX55" fmla="*/ 5963920 w 7208522"/>
              <a:gd name="connsiteY55" fmla="*/ 2327487 h 4700693"/>
              <a:gd name="connsiteX56" fmla="*/ 6032500 w 7208522"/>
              <a:gd name="connsiteY56" fmla="*/ 2297007 h 4700693"/>
              <a:gd name="connsiteX57" fmla="*/ 6154420 w 7208522"/>
              <a:gd name="connsiteY57" fmla="*/ 2251287 h 4700693"/>
              <a:gd name="connsiteX58" fmla="*/ 6268720 w 7208522"/>
              <a:gd name="connsiteY58" fmla="*/ 2098887 h 4700693"/>
              <a:gd name="connsiteX59" fmla="*/ 6649720 w 7208522"/>
              <a:gd name="connsiteY59" fmla="*/ 1992207 h 4700693"/>
              <a:gd name="connsiteX60" fmla="*/ 6946054 w 7208522"/>
              <a:gd name="connsiteY60" fmla="*/ 1483360 h 4700693"/>
              <a:gd name="connsiteX61" fmla="*/ 7208522 w 7208522"/>
              <a:gd name="connsiteY61" fmla="*/ 1060027 h 4700693"/>
              <a:gd name="connsiteX62" fmla="*/ 6833447 w 7208522"/>
              <a:gd name="connsiteY62" fmla="*/ 601134 h 4700693"/>
              <a:gd name="connsiteX63" fmla="*/ 6370320 w 7208522"/>
              <a:gd name="connsiteY63" fmla="*/ 92287 h 4700693"/>
              <a:gd name="connsiteX64" fmla="*/ 6172200 w 7208522"/>
              <a:gd name="connsiteY64" fmla="*/ 215900 h 4700693"/>
              <a:gd name="connsiteX65" fmla="*/ 5991014 w 7208522"/>
              <a:gd name="connsiteY65" fmla="*/ 308187 h 4700693"/>
              <a:gd name="connsiteX66" fmla="*/ 5868247 w 7208522"/>
              <a:gd name="connsiteY66" fmla="*/ 178647 h 4700693"/>
              <a:gd name="connsiteX67" fmla="*/ 5720080 w 7208522"/>
              <a:gd name="connsiteY67" fmla="*/ 239607 h 4700693"/>
              <a:gd name="connsiteX68" fmla="*/ 5186680 w 7208522"/>
              <a:gd name="connsiteY68" fmla="*/ 800100 h 4700693"/>
              <a:gd name="connsiteX69" fmla="*/ 4730326 w 7208522"/>
              <a:gd name="connsiteY69" fmla="*/ 574040 h 4700693"/>
              <a:gd name="connsiteX70" fmla="*/ 4417060 w 7208522"/>
              <a:gd name="connsiteY70" fmla="*/ 425027 h 4700693"/>
              <a:gd name="connsiteX71" fmla="*/ 4117340 w 7208522"/>
              <a:gd name="connsiteY71" fmla="*/ 483447 h 4700693"/>
              <a:gd name="connsiteX72" fmla="*/ 3780366 w 7208522"/>
              <a:gd name="connsiteY72" fmla="*/ 101601 h 4700693"/>
              <a:gd name="connsiteX73" fmla="*/ 3202940 w 7208522"/>
              <a:gd name="connsiteY73" fmla="*/ 199813 h 4700693"/>
              <a:gd name="connsiteX74" fmla="*/ 3032760 w 7208522"/>
              <a:gd name="connsiteY74" fmla="*/ 225213 h 4700693"/>
              <a:gd name="connsiteX75" fmla="*/ 2913380 w 7208522"/>
              <a:gd name="connsiteY75" fmla="*/ 47414 h 4700693"/>
              <a:gd name="connsiteX76" fmla="*/ 2597573 w 7208522"/>
              <a:gd name="connsiteY76" fmla="*/ 66041 h 4700693"/>
              <a:gd name="connsiteX0" fmla="*/ 2597573 w 7259320"/>
              <a:gd name="connsiteY0" fmla="*/ 66041 h 4700693"/>
              <a:gd name="connsiteX1" fmla="*/ 2355427 w 7259320"/>
              <a:gd name="connsiteY1" fmla="*/ 6774 h 4700693"/>
              <a:gd name="connsiteX2" fmla="*/ 2143760 w 7259320"/>
              <a:gd name="connsiteY2" fmla="*/ 132927 h 4700693"/>
              <a:gd name="connsiteX3" fmla="*/ 1963420 w 7259320"/>
              <a:gd name="connsiteY3" fmla="*/ 0 h 4700693"/>
              <a:gd name="connsiteX4" fmla="*/ 1447800 w 7259320"/>
              <a:gd name="connsiteY4" fmla="*/ 176953 h 4700693"/>
              <a:gd name="connsiteX5" fmla="*/ 1181947 w 7259320"/>
              <a:gd name="connsiteY5" fmla="*/ 121074 h 4700693"/>
              <a:gd name="connsiteX6" fmla="*/ 497840 w 7259320"/>
              <a:gd name="connsiteY6" fmla="*/ 121074 h 4700693"/>
              <a:gd name="connsiteX7" fmla="*/ 536787 w 7259320"/>
              <a:gd name="connsiteY7" fmla="*/ 425027 h 4700693"/>
              <a:gd name="connsiteX8" fmla="*/ 894080 w 7259320"/>
              <a:gd name="connsiteY8" fmla="*/ 626533 h 4700693"/>
              <a:gd name="connsiteX9" fmla="*/ 456353 w 7259320"/>
              <a:gd name="connsiteY9" fmla="*/ 1125220 h 4700693"/>
              <a:gd name="connsiteX10" fmla="*/ 372533 w 7259320"/>
              <a:gd name="connsiteY10" fmla="*/ 1281007 h 4700693"/>
              <a:gd name="connsiteX11" fmla="*/ 0 w 7259320"/>
              <a:gd name="connsiteY11" fmla="*/ 1700107 h 4700693"/>
              <a:gd name="connsiteX12" fmla="*/ 115994 w 7259320"/>
              <a:gd name="connsiteY12" fmla="*/ 2127674 h 4700693"/>
              <a:gd name="connsiteX13" fmla="*/ 261620 w 7259320"/>
              <a:gd name="connsiteY13" fmla="*/ 2368974 h 4700693"/>
              <a:gd name="connsiteX14" fmla="*/ 540173 w 7259320"/>
              <a:gd name="connsiteY14" fmla="*/ 1934633 h 4700693"/>
              <a:gd name="connsiteX15" fmla="*/ 620606 w 7259320"/>
              <a:gd name="connsiteY15" fmla="*/ 1888914 h 4700693"/>
              <a:gd name="connsiteX16" fmla="*/ 645160 w 7259320"/>
              <a:gd name="connsiteY16" fmla="*/ 1595120 h 4700693"/>
              <a:gd name="connsiteX17" fmla="*/ 443655 w 7259320"/>
              <a:gd name="connsiteY17" fmla="*/ 1542627 h 4700693"/>
              <a:gd name="connsiteX18" fmla="*/ 553722 w 7259320"/>
              <a:gd name="connsiteY18" fmla="*/ 1314027 h 4700693"/>
              <a:gd name="connsiteX19" fmla="*/ 773856 w 7259320"/>
              <a:gd name="connsiteY19" fmla="*/ 1347893 h 4700693"/>
              <a:gd name="connsiteX20" fmla="*/ 1247989 w 7259320"/>
              <a:gd name="connsiteY20" fmla="*/ 1246293 h 4700693"/>
              <a:gd name="connsiteX21" fmla="*/ 1586655 w 7259320"/>
              <a:gd name="connsiteY21" fmla="*/ 933027 h 4700693"/>
              <a:gd name="connsiteX22" fmla="*/ 1679789 w 7259320"/>
              <a:gd name="connsiteY22" fmla="*/ 1026160 h 4700693"/>
              <a:gd name="connsiteX23" fmla="*/ 1366522 w 7259320"/>
              <a:gd name="connsiteY23" fmla="*/ 1280161 h 4700693"/>
              <a:gd name="connsiteX24" fmla="*/ 883922 w 7259320"/>
              <a:gd name="connsiteY24" fmla="*/ 1593427 h 4700693"/>
              <a:gd name="connsiteX25" fmla="*/ 782322 w 7259320"/>
              <a:gd name="connsiteY25" fmla="*/ 1822027 h 4700693"/>
              <a:gd name="connsiteX26" fmla="*/ 926254 w 7259320"/>
              <a:gd name="connsiteY26" fmla="*/ 2067561 h 4700693"/>
              <a:gd name="connsiteX27" fmla="*/ 756922 w 7259320"/>
              <a:gd name="connsiteY27" fmla="*/ 2262293 h 4700693"/>
              <a:gd name="connsiteX28" fmla="*/ 612989 w 7259320"/>
              <a:gd name="connsiteY28" fmla="*/ 2270760 h 4700693"/>
              <a:gd name="connsiteX29" fmla="*/ 519855 w 7259320"/>
              <a:gd name="connsiteY29" fmla="*/ 2575560 h 4700693"/>
              <a:gd name="connsiteX30" fmla="*/ 392856 w 7259320"/>
              <a:gd name="connsiteY30" fmla="*/ 2719494 h 4700693"/>
              <a:gd name="connsiteX31" fmla="*/ 528322 w 7259320"/>
              <a:gd name="connsiteY31" fmla="*/ 2778761 h 4700693"/>
              <a:gd name="connsiteX32" fmla="*/ 401322 w 7259320"/>
              <a:gd name="connsiteY32" fmla="*/ 2973493 h 4700693"/>
              <a:gd name="connsiteX33" fmla="*/ 655322 w 7259320"/>
              <a:gd name="connsiteY33" fmla="*/ 3388360 h 4700693"/>
              <a:gd name="connsiteX34" fmla="*/ 816188 w 7259320"/>
              <a:gd name="connsiteY34" fmla="*/ 3456094 h 4700693"/>
              <a:gd name="connsiteX35" fmla="*/ 1087122 w 7259320"/>
              <a:gd name="connsiteY35" fmla="*/ 3659294 h 4700693"/>
              <a:gd name="connsiteX36" fmla="*/ 985521 w 7259320"/>
              <a:gd name="connsiteY36" fmla="*/ 4133428 h 4700693"/>
              <a:gd name="connsiteX37" fmla="*/ 1137922 w 7259320"/>
              <a:gd name="connsiteY37" fmla="*/ 4531360 h 4700693"/>
              <a:gd name="connsiteX38" fmla="*/ 1298789 w 7259320"/>
              <a:gd name="connsiteY38" fmla="*/ 4268894 h 4700693"/>
              <a:gd name="connsiteX39" fmla="*/ 1476588 w 7259320"/>
              <a:gd name="connsiteY39" fmla="*/ 4412827 h 4700693"/>
              <a:gd name="connsiteX40" fmla="*/ 1510455 w 7259320"/>
              <a:gd name="connsiteY40" fmla="*/ 4218094 h 4700693"/>
              <a:gd name="connsiteX41" fmla="*/ 1612055 w 7259320"/>
              <a:gd name="connsiteY41" fmla="*/ 4251960 h 4700693"/>
              <a:gd name="connsiteX42" fmla="*/ 1722122 w 7259320"/>
              <a:gd name="connsiteY42" fmla="*/ 4624494 h 4700693"/>
              <a:gd name="connsiteX43" fmla="*/ 2043856 w 7259320"/>
              <a:gd name="connsiteY43" fmla="*/ 4582160 h 4700693"/>
              <a:gd name="connsiteX44" fmla="*/ 2120055 w 7259320"/>
              <a:gd name="connsiteY44" fmla="*/ 4472094 h 4700693"/>
              <a:gd name="connsiteX45" fmla="*/ 2399456 w 7259320"/>
              <a:gd name="connsiteY45" fmla="*/ 4565227 h 4700693"/>
              <a:gd name="connsiteX46" fmla="*/ 3042921 w 7259320"/>
              <a:gd name="connsiteY46" fmla="*/ 4700693 h 4700693"/>
              <a:gd name="connsiteX47" fmla="*/ 3728722 w 7259320"/>
              <a:gd name="connsiteY47" fmla="*/ 4514427 h 4700693"/>
              <a:gd name="connsiteX48" fmla="*/ 4380655 w 7259320"/>
              <a:gd name="connsiteY48" fmla="*/ 4133427 h 4700693"/>
              <a:gd name="connsiteX49" fmla="*/ 4516122 w 7259320"/>
              <a:gd name="connsiteY49" fmla="*/ 3828628 h 4700693"/>
              <a:gd name="connsiteX50" fmla="*/ 5127413 w 7259320"/>
              <a:gd name="connsiteY50" fmla="*/ 3108960 h 4700693"/>
              <a:gd name="connsiteX51" fmla="*/ 5270500 w 7259320"/>
              <a:gd name="connsiteY51" fmla="*/ 2906607 h 4700693"/>
              <a:gd name="connsiteX52" fmla="*/ 5430520 w 7259320"/>
              <a:gd name="connsiteY52" fmla="*/ 2777067 h 4700693"/>
              <a:gd name="connsiteX53" fmla="*/ 5742940 w 7259320"/>
              <a:gd name="connsiteY53" fmla="*/ 2647527 h 4700693"/>
              <a:gd name="connsiteX54" fmla="*/ 5788660 w 7259320"/>
              <a:gd name="connsiteY54" fmla="*/ 2556087 h 4700693"/>
              <a:gd name="connsiteX55" fmla="*/ 5963920 w 7259320"/>
              <a:gd name="connsiteY55" fmla="*/ 2327487 h 4700693"/>
              <a:gd name="connsiteX56" fmla="*/ 6032500 w 7259320"/>
              <a:gd name="connsiteY56" fmla="*/ 2297007 h 4700693"/>
              <a:gd name="connsiteX57" fmla="*/ 6154420 w 7259320"/>
              <a:gd name="connsiteY57" fmla="*/ 2251287 h 4700693"/>
              <a:gd name="connsiteX58" fmla="*/ 6268720 w 7259320"/>
              <a:gd name="connsiteY58" fmla="*/ 2098887 h 4700693"/>
              <a:gd name="connsiteX59" fmla="*/ 6649720 w 7259320"/>
              <a:gd name="connsiteY59" fmla="*/ 1992207 h 4700693"/>
              <a:gd name="connsiteX60" fmla="*/ 7259320 w 7259320"/>
              <a:gd name="connsiteY60" fmla="*/ 1441027 h 4700693"/>
              <a:gd name="connsiteX61" fmla="*/ 7208522 w 7259320"/>
              <a:gd name="connsiteY61" fmla="*/ 1060027 h 4700693"/>
              <a:gd name="connsiteX62" fmla="*/ 6833447 w 7259320"/>
              <a:gd name="connsiteY62" fmla="*/ 601134 h 4700693"/>
              <a:gd name="connsiteX63" fmla="*/ 6370320 w 7259320"/>
              <a:gd name="connsiteY63" fmla="*/ 92287 h 4700693"/>
              <a:gd name="connsiteX64" fmla="*/ 6172200 w 7259320"/>
              <a:gd name="connsiteY64" fmla="*/ 215900 h 4700693"/>
              <a:gd name="connsiteX65" fmla="*/ 5991014 w 7259320"/>
              <a:gd name="connsiteY65" fmla="*/ 308187 h 4700693"/>
              <a:gd name="connsiteX66" fmla="*/ 5868247 w 7259320"/>
              <a:gd name="connsiteY66" fmla="*/ 178647 h 4700693"/>
              <a:gd name="connsiteX67" fmla="*/ 5720080 w 7259320"/>
              <a:gd name="connsiteY67" fmla="*/ 239607 h 4700693"/>
              <a:gd name="connsiteX68" fmla="*/ 5186680 w 7259320"/>
              <a:gd name="connsiteY68" fmla="*/ 800100 h 4700693"/>
              <a:gd name="connsiteX69" fmla="*/ 4730326 w 7259320"/>
              <a:gd name="connsiteY69" fmla="*/ 574040 h 4700693"/>
              <a:gd name="connsiteX70" fmla="*/ 4417060 w 7259320"/>
              <a:gd name="connsiteY70" fmla="*/ 425027 h 4700693"/>
              <a:gd name="connsiteX71" fmla="*/ 4117340 w 7259320"/>
              <a:gd name="connsiteY71" fmla="*/ 483447 h 4700693"/>
              <a:gd name="connsiteX72" fmla="*/ 3780366 w 7259320"/>
              <a:gd name="connsiteY72" fmla="*/ 101601 h 4700693"/>
              <a:gd name="connsiteX73" fmla="*/ 3202940 w 7259320"/>
              <a:gd name="connsiteY73" fmla="*/ 199813 h 4700693"/>
              <a:gd name="connsiteX74" fmla="*/ 3032760 w 7259320"/>
              <a:gd name="connsiteY74" fmla="*/ 225213 h 4700693"/>
              <a:gd name="connsiteX75" fmla="*/ 2913380 w 7259320"/>
              <a:gd name="connsiteY75" fmla="*/ 47414 h 4700693"/>
              <a:gd name="connsiteX76" fmla="*/ 2597573 w 7259320"/>
              <a:gd name="connsiteY76" fmla="*/ 66041 h 4700693"/>
              <a:gd name="connsiteX0" fmla="*/ 2597573 w 7262728"/>
              <a:gd name="connsiteY0" fmla="*/ 66041 h 4700693"/>
              <a:gd name="connsiteX1" fmla="*/ 2355427 w 7262728"/>
              <a:gd name="connsiteY1" fmla="*/ 6774 h 4700693"/>
              <a:gd name="connsiteX2" fmla="*/ 2143760 w 7262728"/>
              <a:gd name="connsiteY2" fmla="*/ 132927 h 4700693"/>
              <a:gd name="connsiteX3" fmla="*/ 1963420 w 7262728"/>
              <a:gd name="connsiteY3" fmla="*/ 0 h 4700693"/>
              <a:gd name="connsiteX4" fmla="*/ 1447800 w 7262728"/>
              <a:gd name="connsiteY4" fmla="*/ 176953 h 4700693"/>
              <a:gd name="connsiteX5" fmla="*/ 1181947 w 7262728"/>
              <a:gd name="connsiteY5" fmla="*/ 121074 h 4700693"/>
              <a:gd name="connsiteX6" fmla="*/ 497840 w 7262728"/>
              <a:gd name="connsiteY6" fmla="*/ 121074 h 4700693"/>
              <a:gd name="connsiteX7" fmla="*/ 536787 w 7262728"/>
              <a:gd name="connsiteY7" fmla="*/ 425027 h 4700693"/>
              <a:gd name="connsiteX8" fmla="*/ 894080 w 7262728"/>
              <a:gd name="connsiteY8" fmla="*/ 626533 h 4700693"/>
              <a:gd name="connsiteX9" fmla="*/ 456353 w 7262728"/>
              <a:gd name="connsiteY9" fmla="*/ 1125220 h 4700693"/>
              <a:gd name="connsiteX10" fmla="*/ 372533 w 7262728"/>
              <a:gd name="connsiteY10" fmla="*/ 1281007 h 4700693"/>
              <a:gd name="connsiteX11" fmla="*/ 0 w 7262728"/>
              <a:gd name="connsiteY11" fmla="*/ 1700107 h 4700693"/>
              <a:gd name="connsiteX12" fmla="*/ 115994 w 7262728"/>
              <a:gd name="connsiteY12" fmla="*/ 2127674 h 4700693"/>
              <a:gd name="connsiteX13" fmla="*/ 261620 w 7262728"/>
              <a:gd name="connsiteY13" fmla="*/ 2368974 h 4700693"/>
              <a:gd name="connsiteX14" fmla="*/ 540173 w 7262728"/>
              <a:gd name="connsiteY14" fmla="*/ 1934633 h 4700693"/>
              <a:gd name="connsiteX15" fmla="*/ 620606 w 7262728"/>
              <a:gd name="connsiteY15" fmla="*/ 1888914 h 4700693"/>
              <a:gd name="connsiteX16" fmla="*/ 645160 w 7262728"/>
              <a:gd name="connsiteY16" fmla="*/ 1595120 h 4700693"/>
              <a:gd name="connsiteX17" fmla="*/ 443655 w 7262728"/>
              <a:gd name="connsiteY17" fmla="*/ 1542627 h 4700693"/>
              <a:gd name="connsiteX18" fmla="*/ 553722 w 7262728"/>
              <a:gd name="connsiteY18" fmla="*/ 1314027 h 4700693"/>
              <a:gd name="connsiteX19" fmla="*/ 773856 w 7262728"/>
              <a:gd name="connsiteY19" fmla="*/ 1347893 h 4700693"/>
              <a:gd name="connsiteX20" fmla="*/ 1247989 w 7262728"/>
              <a:gd name="connsiteY20" fmla="*/ 1246293 h 4700693"/>
              <a:gd name="connsiteX21" fmla="*/ 1586655 w 7262728"/>
              <a:gd name="connsiteY21" fmla="*/ 933027 h 4700693"/>
              <a:gd name="connsiteX22" fmla="*/ 1679789 w 7262728"/>
              <a:gd name="connsiteY22" fmla="*/ 1026160 h 4700693"/>
              <a:gd name="connsiteX23" fmla="*/ 1366522 w 7262728"/>
              <a:gd name="connsiteY23" fmla="*/ 1280161 h 4700693"/>
              <a:gd name="connsiteX24" fmla="*/ 883922 w 7262728"/>
              <a:gd name="connsiteY24" fmla="*/ 1593427 h 4700693"/>
              <a:gd name="connsiteX25" fmla="*/ 782322 w 7262728"/>
              <a:gd name="connsiteY25" fmla="*/ 1822027 h 4700693"/>
              <a:gd name="connsiteX26" fmla="*/ 926254 w 7262728"/>
              <a:gd name="connsiteY26" fmla="*/ 2067561 h 4700693"/>
              <a:gd name="connsiteX27" fmla="*/ 756922 w 7262728"/>
              <a:gd name="connsiteY27" fmla="*/ 2262293 h 4700693"/>
              <a:gd name="connsiteX28" fmla="*/ 612989 w 7262728"/>
              <a:gd name="connsiteY28" fmla="*/ 2270760 h 4700693"/>
              <a:gd name="connsiteX29" fmla="*/ 519855 w 7262728"/>
              <a:gd name="connsiteY29" fmla="*/ 2575560 h 4700693"/>
              <a:gd name="connsiteX30" fmla="*/ 392856 w 7262728"/>
              <a:gd name="connsiteY30" fmla="*/ 2719494 h 4700693"/>
              <a:gd name="connsiteX31" fmla="*/ 528322 w 7262728"/>
              <a:gd name="connsiteY31" fmla="*/ 2778761 h 4700693"/>
              <a:gd name="connsiteX32" fmla="*/ 401322 w 7262728"/>
              <a:gd name="connsiteY32" fmla="*/ 2973493 h 4700693"/>
              <a:gd name="connsiteX33" fmla="*/ 655322 w 7262728"/>
              <a:gd name="connsiteY33" fmla="*/ 3388360 h 4700693"/>
              <a:gd name="connsiteX34" fmla="*/ 816188 w 7262728"/>
              <a:gd name="connsiteY34" fmla="*/ 3456094 h 4700693"/>
              <a:gd name="connsiteX35" fmla="*/ 1087122 w 7262728"/>
              <a:gd name="connsiteY35" fmla="*/ 3659294 h 4700693"/>
              <a:gd name="connsiteX36" fmla="*/ 985521 w 7262728"/>
              <a:gd name="connsiteY36" fmla="*/ 4133428 h 4700693"/>
              <a:gd name="connsiteX37" fmla="*/ 1137922 w 7262728"/>
              <a:gd name="connsiteY37" fmla="*/ 4531360 h 4700693"/>
              <a:gd name="connsiteX38" fmla="*/ 1298789 w 7262728"/>
              <a:gd name="connsiteY38" fmla="*/ 4268894 h 4700693"/>
              <a:gd name="connsiteX39" fmla="*/ 1476588 w 7262728"/>
              <a:gd name="connsiteY39" fmla="*/ 4412827 h 4700693"/>
              <a:gd name="connsiteX40" fmla="*/ 1510455 w 7262728"/>
              <a:gd name="connsiteY40" fmla="*/ 4218094 h 4700693"/>
              <a:gd name="connsiteX41" fmla="*/ 1612055 w 7262728"/>
              <a:gd name="connsiteY41" fmla="*/ 4251960 h 4700693"/>
              <a:gd name="connsiteX42" fmla="*/ 1722122 w 7262728"/>
              <a:gd name="connsiteY42" fmla="*/ 4624494 h 4700693"/>
              <a:gd name="connsiteX43" fmla="*/ 2043856 w 7262728"/>
              <a:gd name="connsiteY43" fmla="*/ 4582160 h 4700693"/>
              <a:gd name="connsiteX44" fmla="*/ 2120055 w 7262728"/>
              <a:gd name="connsiteY44" fmla="*/ 4472094 h 4700693"/>
              <a:gd name="connsiteX45" fmla="*/ 2399456 w 7262728"/>
              <a:gd name="connsiteY45" fmla="*/ 4565227 h 4700693"/>
              <a:gd name="connsiteX46" fmla="*/ 3042921 w 7262728"/>
              <a:gd name="connsiteY46" fmla="*/ 4700693 h 4700693"/>
              <a:gd name="connsiteX47" fmla="*/ 3728722 w 7262728"/>
              <a:gd name="connsiteY47" fmla="*/ 4514427 h 4700693"/>
              <a:gd name="connsiteX48" fmla="*/ 4380655 w 7262728"/>
              <a:gd name="connsiteY48" fmla="*/ 4133427 h 4700693"/>
              <a:gd name="connsiteX49" fmla="*/ 4516122 w 7262728"/>
              <a:gd name="connsiteY49" fmla="*/ 3828628 h 4700693"/>
              <a:gd name="connsiteX50" fmla="*/ 5127413 w 7262728"/>
              <a:gd name="connsiteY50" fmla="*/ 3108960 h 4700693"/>
              <a:gd name="connsiteX51" fmla="*/ 5270500 w 7262728"/>
              <a:gd name="connsiteY51" fmla="*/ 2906607 h 4700693"/>
              <a:gd name="connsiteX52" fmla="*/ 5430520 w 7262728"/>
              <a:gd name="connsiteY52" fmla="*/ 2777067 h 4700693"/>
              <a:gd name="connsiteX53" fmla="*/ 5742940 w 7262728"/>
              <a:gd name="connsiteY53" fmla="*/ 2647527 h 4700693"/>
              <a:gd name="connsiteX54" fmla="*/ 5788660 w 7262728"/>
              <a:gd name="connsiteY54" fmla="*/ 2556087 h 4700693"/>
              <a:gd name="connsiteX55" fmla="*/ 5963920 w 7262728"/>
              <a:gd name="connsiteY55" fmla="*/ 2327487 h 4700693"/>
              <a:gd name="connsiteX56" fmla="*/ 6032500 w 7262728"/>
              <a:gd name="connsiteY56" fmla="*/ 2297007 h 4700693"/>
              <a:gd name="connsiteX57" fmla="*/ 6154420 w 7262728"/>
              <a:gd name="connsiteY57" fmla="*/ 2251287 h 4700693"/>
              <a:gd name="connsiteX58" fmla="*/ 6268720 w 7262728"/>
              <a:gd name="connsiteY58" fmla="*/ 2098887 h 4700693"/>
              <a:gd name="connsiteX59" fmla="*/ 6649720 w 7262728"/>
              <a:gd name="connsiteY59" fmla="*/ 1992207 h 4700693"/>
              <a:gd name="connsiteX60" fmla="*/ 7259320 w 7262728"/>
              <a:gd name="connsiteY60" fmla="*/ 1441027 h 4700693"/>
              <a:gd name="connsiteX61" fmla="*/ 7208522 w 7262728"/>
              <a:gd name="connsiteY61" fmla="*/ 1060027 h 4700693"/>
              <a:gd name="connsiteX62" fmla="*/ 6833447 w 7262728"/>
              <a:gd name="connsiteY62" fmla="*/ 601134 h 4700693"/>
              <a:gd name="connsiteX63" fmla="*/ 6370320 w 7262728"/>
              <a:gd name="connsiteY63" fmla="*/ 92287 h 4700693"/>
              <a:gd name="connsiteX64" fmla="*/ 6172200 w 7262728"/>
              <a:gd name="connsiteY64" fmla="*/ 215900 h 4700693"/>
              <a:gd name="connsiteX65" fmla="*/ 5991014 w 7262728"/>
              <a:gd name="connsiteY65" fmla="*/ 308187 h 4700693"/>
              <a:gd name="connsiteX66" fmla="*/ 5868247 w 7262728"/>
              <a:gd name="connsiteY66" fmla="*/ 178647 h 4700693"/>
              <a:gd name="connsiteX67" fmla="*/ 5720080 w 7262728"/>
              <a:gd name="connsiteY67" fmla="*/ 239607 h 4700693"/>
              <a:gd name="connsiteX68" fmla="*/ 5186680 w 7262728"/>
              <a:gd name="connsiteY68" fmla="*/ 800100 h 4700693"/>
              <a:gd name="connsiteX69" fmla="*/ 4730326 w 7262728"/>
              <a:gd name="connsiteY69" fmla="*/ 574040 h 4700693"/>
              <a:gd name="connsiteX70" fmla="*/ 4417060 w 7262728"/>
              <a:gd name="connsiteY70" fmla="*/ 425027 h 4700693"/>
              <a:gd name="connsiteX71" fmla="*/ 4117340 w 7262728"/>
              <a:gd name="connsiteY71" fmla="*/ 483447 h 4700693"/>
              <a:gd name="connsiteX72" fmla="*/ 3780366 w 7262728"/>
              <a:gd name="connsiteY72" fmla="*/ 101601 h 4700693"/>
              <a:gd name="connsiteX73" fmla="*/ 3202940 w 7262728"/>
              <a:gd name="connsiteY73" fmla="*/ 199813 h 4700693"/>
              <a:gd name="connsiteX74" fmla="*/ 3032760 w 7262728"/>
              <a:gd name="connsiteY74" fmla="*/ 225213 h 4700693"/>
              <a:gd name="connsiteX75" fmla="*/ 2913380 w 7262728"/>
              <a:gd name="connsiteY75" fmla="*/ 47414 h 4700693"/>
              <a:gd name="connsiteX76" fmla="*/ 2597573 w 7262728"/>
              <a:gd name="connsiteY76" fmla="*/ 66041 h 4700693"/>
              <a:gd name="connsiteX0" fmla="*/ 2597573 w 7262728"/>
              <a:gd name="connsiteY0" fmla="*/ 66041 h 4700693"/>
              <a:gd name="connsiteX1" fmla="*/ 2355427 w 7262728"/>
              <a:gd name="connsiteY1" fmla="*/ 6774 h 4700693"/>
              <a:gd name="connsiteX2" fmla="*/ 2143760 w 7262728"/>
              <a:gd name="connsiteY2" fmla="*/ 132927 h 4700693"/>
              <a:gd name="connsiteX3" fmla="*/ 1963420 w 7262728"/>
              <a:gd name="connsiteY3" fmla="*/ 0 h 4700693"/>
              <a:gd name="connsiteX4" fmla="*/ 1447800 w 7262728"/>
              <a:gd name="connsiteY4" fmla="*/ 176953 h 4700693"/>
              <a:gd name="connsiteX5" fmla="*/ 1181947 w 7262728"/>
              <a:gd name="connsiteY5" fmla="*/ 121074 h 4700693"/>
              <a:gd name="connsiteX6" fmla="*/ 497840 w 7262728"/>
              <a:gd name="connsiteY6" fmla="*/ 121074 h 4700693"/>
              <a:gd name="connsiteX7" fmla="*/ 536787 w 7262728"/>
              <a:gd name="connsiteY7" fmla="*/ 425027 h 4700693"/>
              <a:gd name="connsiteX8" fmla="*/ 894080 w 7262728"/>
              <a:gd name="connsiteY8" fmla="*/ 626533 h 4700693"/>
              <a:gd name="connsiteX9" fmla="*/ 456353 w 7262728"/>
              <a:gd name="connsiteY9" fmla="*/ 1125220 h 4700693"/>
              <a:gd name="connsiteX10" fmla="*/ 372533 w 7262728"/>
              <a:gd name="connsiteY10" fmla="*/ 1281007 h 4700693"/>
              <a:gd name="connsiteX11" fmla="*/ 0 w 7262728"/>
              <a:gd name="connsiteY11" fmla="*/ 1700107 h 4700693"/>
              <a:gd name="connsiteX12" fmla="*/ 115994 w 7262728"/>
              <a:gd name="connsiteY12" fmla="*/ 2127674 h 4700693"/>
              <a:gd name="connsiteX13" fmla="*/ 261620 w 7262728"/>
              <a:gd name="connsiteY13" fmla="*/ 2368974 h 4700693"/>
              <a:gd name="connsiteX14" fmla="*/ 540173 w 7262728"/>
              <a:gd name="connsiteY14" fmla="*/ 1934633 h 4700693"/>
              <a:gd name="connsiteX15" fmla="*/ 620606 w 7262728"/>
              <a:gd name="connsiteY15" fmla="*/ 1888914 h 4700693"/>
              <a:gd name="connsiteX16" fmla="*/ 645160 w 7262728"/>
              <a:gd name="connsiteY16" fmla="*/ 1595120 h 4700693"/>
              <a:gd name="connsiteX17" fmla="*/ 443655 w 7262728"/>
              <a:gd name="connsiteY17" fmla="*/ 1542627 h 4700693"/>
              <a:gd name="connsiteX18" fmla="*/ 553722 w 7262728"/>
              <a:gd name="connsiteY18" fmla="*/ 1314027 h 4700693"/>
              <a:gd name="connsiteX19" fmla="*/ 773856 w 7262728"/>
              <a:gd name="connsiteY19" fmla="*/ 1347893 h 4700693"/>
              <a:gd name="connsiteX20" fmla="*/ 1247989 w 7262728"/>
              <a:gd name="connsiteY20" fmla="*/ 1246293 h 4700693"/>
              <a:gd name="connsiteX21" fmla="*/ 1586655 w 7262728"/>
              <a:gd name="connsiteY21" fmla="*/ 933027 h 4700693"/>
              <a:gd name="connsiteX22" fmla="*/ 1679789 w 7262728"/>
              <a:gd name="connsiteY22" fmla="*/ 1026160 h 4700693"/>
              <a:gd name="connsiteX23" fmla="*/ 1366522 w 7262728"/>
              <a:gd name="connsiteY23" fmla="*/ 1280161 h 4700693"/>
              <a:gd name="connsiteX24" fmla="*/ 883922 w 7262728"/>
              <a:gd name="connsiteY24" fmla="*/ 1593427 h 4700693"/>
              <a:gd name="connsiteX25" fmla="*/ 782322 w 7262728"/>
              <a:gd name="connsiteY25" fmla="*/ 1822027 h 4700693"/>
              <a:gd name="connsiteX26" fmla="*/ 926254 w 7262728"/>
              <a:gd name="connsiteY26" fmla="*/ 2067561 h 4700693"/>
              <a:gd name="connsiteX27" fmla="*/ 756922 w 7262728"/>
              <a:gd name="connsiteY27" fmla="*/ 2262293 h 4700693"/>
              <a:gd name="connsiteX28" fmla="*/ 612989 w 7262728"/>
              <a:gd name="connsiteY28" fmla="*/ 2270760 h 4700693"/>
              <a:gd name="connsiteX29" fmla="*/ 519855 w 7262728"/>
              <a:gd name="connsiteY29" fmla="*/ 2575560 h 4700693"/>
              <a:gd name="connsiteX30" fmla="*/ 392856 w 7262728"/>
              <a:gd name="connsiteY30" fmla="*/ 2719494 h 4700693"/>
              <a:gd name="connsiteX31" fmla="*/ 528322 w 7262728"/>
              <a:gd name="connsiteY31" fmla="*/ 2778761 h 4700693"/>
              <a:gd name="connsiteX32" fmla="*/ 401322 w 7262728"/>
              <a:gd name="connsiteY32" fmla="*/ 2973493 h 4700693"/>
              <a:gd name="connsiteX33" fmla="*/ 655322 w 7262728"/>
              <a:gd name="connsiteY33" fmla="*/ 3388360 h 4700693"/>
              <a:gd name="connsiteX34" fmla="*/ 816188 w 7262728"/>
              <a:gd name="connsiteY34" fmla="*/ 3456094 h 4700693"/>
              <a:gd name="connsiteX35" fmla="*/ 1087122 w 7262728"/>
              <a:gd name="connsiteY35" fmla="*/ 3659294 h 4700693"/>
              <a:gd name="connsiteX36" fmla="*/ 985521 w 7262728"/>
              <a:gd name="connsiteY36" fmla="*/ 4133428 h 4700693"/>
              <a:gd name="connsiteX37" fmla="*/ 1137922 w 7262728"/>
              <a:gd name="connsiteY37" fmla="*/ 4531360 h 4700693"/>
              <a:gd name="connsiteX38" fmla="*/ 1298789 w 7262728"/>
              <a:gd name="connsiteY38" fmla="*/ 4268894 h 4700693"/>
              <a:gd name="connsiteX39" fmla="*/ 1476588 w 7262728"/>
              <a:gd name="connsiteY39" fmla="*/ 4412827 h 4700693"/>
              <a:gd name="connsiteX40" fmla="*/ 1510455 w 7262728"/>
              <a:gd name="connsiteY40" fmla="*/ 4218094 h 4700693"/>
              <a:gd name="connsiteX41" fmla="*/ 1612055 w 7262728"/>
              <a:gd name="connsiteY41" fmla="*/ 4251960 h 4700693"/>
              <a:gd name="connsiteX42" fmla="*/ 1722122 w 7262728"/>
              <a:gd name="connsiteY42" fmla="*/ 4624494 h 4700693"/>
              <a:gd name="connsiteX43" fmla="*/ 2043856 w 7262728"/>
              <a:gd name="connsiteY43" fmla="*/ 4582160 h 4700693"/>
              <a:gd name="connsiteX44" fmla="*/ 2120055 w 7262728"/>
              <a:gd name="connsiteY44" fmla="*/ 4472094 h 4700693"/>
              <a:gd name="connsiteX45" fmla="*/ 2399456 w 7262728"/>
              <a:gd name="connsiteY45" fmla="*/ 4565227 h 4700693"/>
              <a:gd name="connsiteX46" fmla="*/ 3042921 w 7262728"/>
              <a:gd name="connsiteY46" fmla="*/ 4700693 h 4700693"/>
              <a:gd name="connsiteX47" fmla="*/ 3728722 w 7262728"/>
              <a:gd name="connsiteY47" fmla="*/ 4514427 h 4700693"/>
              <a:gd name="connsiteX48" fmla="*/ 4380655 w 7262728"/>
              <a:gd name="connsiteY48" fmla="*/ 4133427 h 4700693"/>
              <a:gd name="connsiteX49" fmla="*/ 4516122 w 7262728"/>
              <a:gd name="connsiteY49" fmla="*/ 3828628 h 4700693"/>
              <a:gd name="connsiteX50" fmla="*/ 5127413 w 7262728"/>
              <a:gd name="connsiteY50" fmla="*/ 3108960 h 4700693"/>
              <a:gd name="connsiteX51" fmla="*/ 5270500 w 7262728"/>
              <a:gd name="connsiteY51" fmla="*/ 2906607 h 4700693"/>
              <a:gd name="connsiteX52" fmla="*/ 5430520 w 7262728"/>
              <a:gd name="connsiteY52" fmla="*/ 2777067 h 4700693"/>
              <a:gd name="connsiteX53" fmla="*/ 5742940 w 7262728"/>
              <a:gd name="connsiteY53" fmla="*/ 2647527 h 4700693"/>
              <a:gd name="connsiteX54" fmla="*/ 5788660 w 7262728"/>
              <a:gd name="connsiteY54" fmla="*/ 2556087 h 4700693"/>
              <a:gd name="connsiteX55" fmla="*/ 5963920 w 7262728"/>
              <a:gd name="connsiteY55" fmla="*/ 2327487 h 4700693"/>
              <a:gd name="connsiteX56" fmla="*/ 6032500 w 7262728"/>
              <a:gd name="connsiteY56" fmla="*/ 2297007 h 4700693"/>
              <a:gd name="connsiteX57" fmla="*/ 6154420 w 7262728"/>
              <a:gd name="connsiteY57" fmla="*/ 2251287 h 4700693"/>
              <a:gd name="connsiteX58" fmla="*/ 6268720 w 7262728"/>
              <a:gd name="connsiteY58" fmla="*/ 2098887 h 4700693"/>
              <a:gd name="connsiteX59" fmla="*/ 6649720 w 7262728"/>
              <a:gd name="connsiteY59" fmla="*/ 1992207 h 4700693"/>
              <a:gd name="connsiteX60" fmla="*/ 6946054 w 7262728"/>
              <a:gd name="connsiteY60" fmla="*/ 1711960 h 4700693"/>
              <a:gd name="connsiteX61" fmla="*/ 7259320 w 7262728"/>
              <a:gd name="connsiteY61" fmla="*/ 1441027 h 4700693"/>
              <a:gd name="connsiteX62" fmla="*/ 7208522 w 7262728"/>
              <a:gd name="connsiteY62" fmla="*/ 1060027 h 4700693"/>
              <a:gd name="connsiteX63" fmla="*/ 6833447 w 7262728"/>
              <a:gd name="connsiteY63" fmla="*/ 601134 h 4700693"/>
              <a:gd name="connsiteX64" fmla="*/ 6370320 w 7262728"/>
              <a:gd name="connsiteY64" fmla="*/ 92287 h 4700693"/>
              <a:gd name="connsiteX65" fmla="*/ 6172200 w 7262728"/>
              <a:gd name="connsiteY65" fmla="*/ 215900 h 4700693"/>
              <a:gd name="connsiteX66" fmla="*/ 5991014 w 7262728"/>
              <a:gd name="connsiteY66" fmla="*/ 308187 h 4700693"/>
              <a:gd name="connsiteX67" fmla="*/ 5868247 w 7262728"/>
              <a:gd name="connsiteY67" fmla="*/ 178647 h 4700693"/>
              <a:gd name="connsiteX68" fmla="*/ 5720080 w 7262728"/>
              <a:gd name="connsiteY68" fmla="*/ 239607 h 4700693"/>
              <a:gd name="connsiteX69" fmla="*/ 5186680 w 7262728"/>
              <a:gd name="connsiteY69" fmla="*/ 800100 h 4700693"/>
              <a:gd name="connsiteX70" fmla="*/ 4730326 w 7262728"/>
              <a:gd name="connsiteY70" fmla="*/ 574040 h 4700693"/>
              <a:gd name="connsiteX71" fmla="*/ 4417060 w 7262728"/>
              <a:gd name="connsiteY71" fmla="*/ 425027 h 4700693"/>
              <a:gd name="connsiteX72" fmla="*/ 4117340 w 7262728"/>
              <a:gd name="connsiteY72" fmla="*/ 483447 h 4700693"/>
              <a:gd name="connsiteX73" fmla="*/ 3780366 w 7262728"/>
              <a:gd name="connsiteY73" fmla="*/ 101601 h 4700693"/>
              <a:gd name="connsiteX74" fmla="*/ 3202940 w 7262728"/>
              <a:gd name="connsiteY74" fmla="*/ 199813 h 4700693"/>
              <a:gd name="connsiteX75" fmla="*/ 3032760 w 7262728"/>
              <a:gd name="connsiteY75" fmla="*/ 225213 h 4700693"/>
              <a:gd name="connsiteX76" fmla="*/ 2913380 w 7262728"/>
              <a:gd name="connsiteY76" fmla="*/ 47414 h 4700693"/>
              <a:gd name="connsiteX77" fmla="*/ 2597573 w 7262728"/>
              <a:gd name="connsiteY77" fmla="*/ 66041 h 4700693"/>
              <a:gd name="connsiteX0" fmla="*/ 2597573 w 7530254"/>
              <a:gd name="connsiteY0" fmla="*/ 66041 h 4700693"/>
              <a:gd name="connsiteX1" fmla="*/ 2355427 w 7530254"/>
              <a:gd name="connsiteY1" fmla="*/ 6774 h 4700693"/>
              <a:gd name="connsiteX2" fmla="*/ 2143760 w 7530254"/>
              <a:gd name="connsiteY2" fmla="*/ 132927 h 4700693"/>
              <a:gd name="connsiteX3" fmla="*/ 1963420 w 7530254"/>
              <a:gd name="connsiteY3" fmla="*/ 0 h 4700693"/>
              <a:gd name="connsiteX4" fmla="*/ 1447800 w 7530254"/>
              <a:gd name="connsiteY4" fmla="*/ 176953 h 4700693"/>
              <a:gd name="connsiteX5" fmla="*/ 1181947 w 7530254"/>
              <a:gd name="connsiteY5" fmla="*/ 121074 h 4700693"/>
              <a:gd name="connsiteX6" fmla="*/ 497840 w 7530254"/>
              <a:gd name="connsiteY6" fmla="*/ 121074 h 4700693"/>
              <a:gd name="connsiteX7" fmla="*/ 536787 w 7530254"/>
              <a:gd name="connsiteY7" fmla="*/ 425027 h 4700693"/>
              <a:gd name="connsiteX8" fmla="*/ 894080 w 7530254"/>
              <a:gd name="connsiteY8" fmla="*/ 626533 h 4700693"/>
              <a:gd name="connsiteX9" fmla="*/ 456353 w 7530254"/>
              <a:gd name="connsiteY9" fmla="*/ 1125220 h 4700693"/>
              <a:gd name="connsiteX10" fmla="*/ 372533 w 7530254"/>
              <a:gd name="connsiteY10" fmla="*/ 1281007 h 4700693"/>
              <a:gd name="connsiteX11" fmla="*/ 0 w 7530254"/>
              <a:gd name="connsiteY11" fmla="*/ 1700107 h 4700693"/>
              <a:gd name="connsiteX12" fmla="*/ 115994 w 7530254"/>
              <a:gd name="connsiteY12" fmla="*/ 2127674 h 4700693"/>
              <a:gd name="connsiteX13" fmla="*/ 261620 w 7530254"/>
              <a:gd name="connsiteY13" fmla="*/ 2368974 h 4700693"/>
              <a:gd name="connsiteX14" fmla="*/ 540173 w 7530254"/>
              <a:gd name="connsiteY14" fmla="*/ 1934633 h 4700693"/>
              <a:gd name="connsiteX15" fmla="*/ 620606 w 7530254"/>
              <a:gd name="connsiteY15" fmla="*/ 1888914 h 4700693"/>
              <a:gd name="connsiteX16" fmla="*/ 645160 w 7530254"/>
              <a:gd name="connsiteY16" fmla="*/ 1595120 h 4700693"/>
              <a:gd name="connsiteX17" fmla="*/ 443655 w 7530254"/>
              <a:gd name="connsiteY17" fmla="*/ 1542627 h 4700693"/>
              <a:gd name="connsiteX18" fmla="*/ 553722 w 7530254"/>
              <a:gd name="connsiteY18" fmla="*/ 1314027 h 4700693"/>
              <a:gd name="connsiteX19" fmla="*/ 773856 w 7530254"/>
              <a:gd name="connsiteY19" fmla="*/ 1347893 h 4700693"/>
              <a:gd name="connsiteX20" fmla="*/ 1247989 w 7530254"/>
              <a:gd name="connsiteY20" fmla="*/ 1246293 h 4700693"/>
              <a:gd name="connsiteX21" fmla="*/ 1586655 w 7530254"/>
              <a:gd name="connsiteY21" fmla="*/ 933027 h 4700693"/>
              <a:gd name="connsiteX22" fmla="*/ 1679789 w 7530254"/>
              <a:gd name="connsiteY22" fmla="*/ 1026160 h 4700693"/>
              <a:gd name="connsiteX23" fmla="*/ 1366522 w 7530254"/>
              <a:gd name="connsiteY23" fmla="*/ 1280161 h 4700693"/>
              <a:gd name="connsiteX24" fmla="*/ 883922 w 7530254"/>
              <a:gd name="connsiteY24" fmla="*/ 1593427 h 4700693"/>
              <a:gd name="connsiteX25" fmla="*/ 782322 w 7530254"/>
              <a:gd name="connsiteY25" fmla="*/ 1822027 h 4700693"/>
              <a:gd name="connsiteX26" fmla="*/ 926254 w 7530254"/>
              <a:gd name="connsiteY26" fmla="*/ 2067561 h 4700693"/>
              <a:gd name="connsiteX27" fmla="*/ 756922 w 7530254"/>
              <a:gd name="connsiteY27" fmla="*/ 2262293 h 4700693"/>
              <a:gd name="connsiteX28" fmla="*/ 612989 w 7530254"/>
              <a:gd name="connsiteY28" fmla="*/ 2270760 h 4700693"/>
              <a:gd name="connsiteX29" fmla="*/ 519855 w 7530254"/>
              <a:gd name="connsiteY29" fmla="*/ 2575560 h 4700693"/>
              <a:gd name="connsiteX30" fmla="*/ 392856 w 7530254"/>
              <a:gd name="connsiteY30" fmla="*/ 2719494 h 4700693"/>
              <a:gd name="connsiteX31" fmla="*/ 528322 w 7530254"/>
              <a:gd name="connsiteY31" fmla="*/ 2778761 h 4700693"/>
              <a:gd name="connsiteX32" fmla="*/ 401322 w 7530254"/>
              <a:gd name="connsiteY32" fmla="*/ 2973493 h 4700693"/>
              <a:gd name="connsiteX33" fmla="*/ 655322 w 7530254"/>
              <a:gd name="connsiteY33" fmla="*/ 3388360 h 4700693"/>
              <a:gd name="connsiteX34" fmla="*/ 816188 w 7530254"/>
              <a:gd name="connsiteY34" fmla="*/ 3456094 h 4700693"/>
              <a:gd name="connsiteX35" fmla="*/ 1087122 w 7530254"/>
              <a:gd name="connsiteY35" fmla="*/ 3659294 h 4700693"/>
              <a:gd name="connsiteX36" fmla="*/ 985521 w 7530254"/>
              <a:gd name="connsiteY36" fmla="*/ 4133428 h 4700693"/>
              <a:gd name="connsiteX37" fmla="*/ 1137922 w 7530254"/>
              <a:gd name="connsiteY37" fmla="*/ 4531360 h 4700693"/>
              <a:gd name="connsiteX38" fmla="*/ 1298789 w 7530254"/>
              <a:gd name="connsiteY38" fmla="*/ 4268894 h 4700693"/>
              <a:gd name="connsiteX39" fmla="*/ 1476588 w 7530254"/>
              <a:gd name="connsiteY39" fmla="*/ 4412827 h 4700693"/>
              <a:gd name="connsiteX40" fmla="*/ 1510455 w 7530254"/>
              <a:gd name="connsiteY40" fmla="*/ 4218094 h 4700693"/>
              <a:gd name="connsiteX41" fmla="*/ 1612055 w 7530254"/>
              <a:gd name="connsiteY41" fmla="*/ 4251960 h 4700693"/>
              <a:gd name="connsiteX42" fmla="*/ 1722122 w 7530254"/>
              <a:gd name="connsiteY42" fmla="*/ 4624494 h 4700693"/>
              <a:gd name="connsiteX43" fmla="*/ 2043856 w 7530254"/>
              <a:gd name="connsiteY43" fmla="*/ 4582160 h 4700693"/>
              <a:gd name="connsiteX44" fmla="*/ 2120055 w 7530254"/>
              <a:gd name="connsiteY44" fmla="*/ 4472094 h 4700693"/>
              <a:gd name="connsiteX45" fmla="*/ 2399456 w 7530254"/>
              <a:gd name="connsiteY45" fmla="*/ 4565227 h 4700693"/>
              <a:gd name="connsiteX46" fmla="*/ 3042921 w 7530254"/>
              <a:gd name="connsiteY46" fmla="*/ 4700693 h 4700693"/>
              <a:gd name="connsiteX47" fmla="*/ 3728722 w 7530254"/>
              <a:gd name="connsiteY47" fmla="*/ 4514427 h 4700693"/>
              <a:gd name="connsiteX48" fmla="*/ 4380655 w 7530254"/>
              <a:gd name="connsiteY48" fmla="*/ 4133427 h 4700693"/>
              <a:gd name="connsiteX49" fmla="*/ 4516122 w 7530254"/>
              <a:gd name="connsiteY49" fmla="*/ 3828628 h 4700693"/>
              <a:gd name="connsiteX50" fmla="*/ 5127413 w 7530254"/>
              <a:gd name="connsiteY50" fmla="*/ 3108960 h 4700693"/>
              <a:gd name="connsiteX51" fmla="*/ 5270500 w 7530254"/>
              <a:gd name="connsiteY51" fmla="*/ 2906607 h 4700693"/>
              <a:gd name="connsiteX52" fmla="*/ 5430520 w 7530254"/>
              <a:gd name="connsiteY52" fmla="*/ 2777067 h 4700693"/>
              <a:gd name="connsiteX53" fmla="*/ 5742940 w 7530254"/>
              <a:gd name="connsiteY53" fmla="*/ 2647527 h 4700693"/>
              <a:gd name="connsiteX54" fmla="*/ 5788660 w 7530254"/>
              <a:gd name="connsiteY54" fmla="*/ 2556087 h 4700693"/>
              <a:gd name="connsiteX55" fmla="*/ 5963920 w 7530254"/>
              <a:gd name="connsiteY55" fmla="*/ 2327487 h 4700693"/>
              <a:gd name="connsiteX56" fmla="*/ 6032500 w 7530254"/>
              <a:gd name="connsiteY56" fmla="*/ 2297007 h 4700693"/>
              <a:gd name="connsiteX57" fmla="*/ 6154420 w 7530254"/>
              <a:gd name="connsiteY57" fmla="*/ 2251287 h 4700693"/>
              <a:gd name="connsiteX58" fmla="*/ 6268720 w 7530254"/>
              <a:gd name="connsiteY58" fmla="*/ 2098887 h 4700693"/>
              <a:gd name="connsiteX59" fmla="*/ 6649720 w 7530254"/>
              <a:gd name="connsiteY59" fmla="*/ 1992207 h 4700693"/>
              <a:gd name="connsiteX60" fmla="*/ 7530254 w 7530254"/>
              <a:gd name="connsiteY60" fmla="*/ 1627294 h 4700693"/>
              <a:gd name="connsiteX61" fmla="*/ 7259320 w 7530254"/>
              <a:gd name="connsiteY61" fmla="*/ 1441027 h 4700693"/>
              <a:gd name="connsiteX62" fmla="*/ 7208522 w 7530254"/>
              <a:gd name="connsiteY62" fmla="*/ 1060027 h 4700693"/>
              <a:gd name="connsiteX63" fmla="*/ 6833447 w 7530254"/>
              <a:gd name="connsiteY63" fmla="*/ 601134 h 4700693"/>
              <a:gd name="connsiteX64" fmla="*/ 6370320 w 7530254"/>
              <a:gd name="connsiteY64" fmla="*/ 92287 h 4700693"/>
              <a:gd name="connsiteX65" fmla="*/ 6172200 w 7530254"/>
              <a:gd name="connsiteY65" fmla="*/ 215900 h 4700693"/>
              <a:gd name="connsiteX66" fmla="*/ 5991014 w 7530254"/>
              <a:gd name="connsiteY66" fmla="*/ 308187 h 4700693"/>
              <a:gd name="connsiteX67" fmla="*/ 5868247 w 7530254"/>
              <a:gd name="connsiteY67" fmla="*/ 178647 h 4700693"/>
              <a:gd name="connsiteX68" fmla="*/ 5720080 w 7530254"/>
              <a:gd name="connsiteY68" fmla="*/ 239607 h 4700693"/>
              <a:gd name="connsiteX69" fmla="*/ 5186680 w 7530254"/>
              <a:gd name="connsiteY69" fmla="*/ 800100 h 4700693"/>
              <a:gd name="connsiteX70" fmla="*/ 4730326 w 7530254"/>
              <a:gd name="connsiteY70" fmla="*/ 574040 h 4700693"/>
              <a:gd name="connsiteX71" fmla="*/ 4417060 w 7530254"/>
              <a:gd name="connsiteY71" fmla="*/ 425027 h 4700693"/>
              <a:gd name="connsiteX72" fmla="*/ 4117340 w 7530254"/>
              <a:gd name="connsiteY72" fmla="*/ 483447 h 4700693"/>
              <a:gd name="connsiteX73" fmla="*/ 3780366 w 7530254"/>
              <a:gd name="connsiteY73" fmla="*/ 101601 h 4700693"/>
              <a:gd name="connsiteX74" fmla="*/ 3202940 w 7530254"/>
              <a:gd name="connsiteY74" fmla="*/ 199813 h 4700693"/>
              <a:gd name="connsiteX75" fmla="*/ 3032760 w 7530254"/>
              <a:gd name="connsiteY75" fmla="*/ 225213 h 4700693"/>
              <a:gd name="connsiteX76" fmla="*/ 2913380 w 7530254"/>
              <a:gd name="connsiteY76" fmla="*/ 47414 h 4700693"/>
              <a:gd name="connsiteX77" fmla="*/ 2597573 w 7530254"/>
              <a:gd name="connsiteY77" fmla="*/ 66041 h 4700693"/>
              <a:gd name="connsiteX0" fmla="*/ 2597573 w 7530254"/>
              <a:gd name="connsiteY0" fmla="*/ 66041 h 4700693"/>
              <a:gd name="connsiteX1" fmla="*/ 2355427 w 7530254"/>
              <a:gd name="connsiteY1" fmla="*/ 6774 h 4700693"/>
              <a:gd name="connsiteX2" fmla="*/ 2143760 w 7530254"/>
              <a:gd name="connsiteY2" fmla="*/ 132927 h 4700693"/>
              <a:gd name="connsiteX3" fmla="*/ 1963420 w 7530254"/>
              <a:gd name="connsiteY3" fmla="*/ 0 h 4700693"/>
              <a:gd name="connsiteX4" fmla="*/ 1447800 w 7530254"/>
              <a:gd name="connsiteY4" fmla="*/ 176953 h 4700693"/>
              <a:gd name="connsiteX5" fmla="*/ 1181947 w 7530254"/>
              <a:gd name="connsiteY5" fmla="*/ 121074 h 4700693"/>
              <a:gd name="connsiteX6" fmla="*/ 497840 w 7530254"/>
              <a:gd name="connsiteY6" fmla="*/ 121074 h 4700693"/>
              <a:gd name="connsiteX7" fmla="*/ 536787 w 7530254"/>
              <a:gd name="connsiteY7" fmla="*/ 425027 h 4700693"/>
              <a:gd name="connsiteX8" fmla="*/ 894080 w 7530254"/>
              <a:gd name="connsiteY8" fmla="*/ 626533 h 4700693"/>
              <a:gd name="connsiteX9" fmla="*/ 456353 w 7530254"/>
              <a:gd name="connsiteY9" fmla="*/ 1125220 h 4700693"/>
              <a:gd name="connsiteX10" fmla="*/ 372533 w 7530254"/>
              <a:gd name="connsiteY10" fmla="*/ 1281007 h 4700693"/>
              <a:gd name="connsiteX11" fmla="*/ 0 w 7530254"/>
              <a:gd name="connsiteY11" fmla="*/ 1700107 h 4700693"/>
              <a:gd name="connsiteX12" fmla="*/ 115994 w 7530254"/>
              <a:gd name="connsiteY12" fmla="*/ 2127674 h 4700693"/>
              <a:gd name="connsiteX13" fmla="*/ 261620 w 7530254"/>
              <a:gd name="connsiteY13" fmla="*/ 2368974 h 4700693"/>
              <a:gd name="connsiteX14" fmla="*/ 540173 w 7530254"/>
              <a:gd name="connsiteY14" fmla="*/ 1934633 h 4700693"/>
              <a:gd name="connsiteX15" fmla="*/ 620606 w 7530254"/>
              <a:gd name="connsiteY15" fmla="*/ 1888914 h 4700693"/>
              <a:gd name="connsiteX16" fmla="*/ 645160 w 7530254"/>
              <a:gd name="connsiteY16" fmla="*/ 1595120 h 4700693"/>
              <a:gd name="connsiteX17" fmla="*/ 443655 w 7530254"/>
              <a:gd name="connsiteY17" fmla="*/ 1542627 h 4700693"/>
              <a:gd name="connsiteX18" fmla="*/ 553722 w 7530254"/>
              <a:gd name="connsiteY18" fmla="*/ 1314027 h 4700693"/>
              <a:gd name="connsiteX19" fmla="*/ 773856 w 7530254"/>
              <a:gd name="connsiteY19" fmla="*/ 1347893 h 4700693"/>
              <a:gd name="connsiteX20" fmla="*/ 1247989 w 7530254"/>
              <a:gd name="connsiteY20" fmla="*/ 1246293 h 4700693"/>
              <a:gd name="connsiteX21" fmla="*/ 1586655 w 7530254"/>
              <a:gd name="connsiteY21" fmla="*/ 933027 h 4700693"/>
              <a:gd name="connsiteX22" fmla="*/ 1679789 w 7530254"/>
              <a:gd name="connsiteY22" fmla="*/ 1026160 h 4700693"/>
              <a:gd name="connsiteX23" fmla="*/ 1366522 w 7530254"/>
              <a:gd name="connsiteY23" fmla="*/ 1280161 h 4700693"/>
              <a:gd name="connsiteX24" fmla="*/ 883922 w 7530254"/>
              <a:gd name="connsiteY24" fmla="*/ 1593427 h 4700693"/>
              <a:gd name="connsiteX25" fmla="*/ 782322 w 7530254"/>
              <a:gd name="connsiteY25" fmla="*/ 1822027 h 4700693"/>
              <a:gd name="connsiteX26" fmla="*/ 926254 w 7530254"/>
              <a:gd name="connsiteY26" fmla="*/ 2067561 h 4700693"/>
              <a:gd name="connsiteX27" fmla="*/ 756922 w 7530254"/>
              <a:gd name="connsiteY27" fmla="*/ 2262293 h 4700693"/>
              <a:gd name="connsiteX28" fmla="*/ 612989 w 7530254"/>
              <a:gd name="connsiteY28" fmla="*/ 2270760 h 4700693"/>
              <a:gd name="connsiteX29" fmla="*/ 519855 w 7530254"/>
              <a:gd name="connsiteY29" fmla="*/ 2575560 h 4700693"/>
              <a:gd name="connsiteX30" fmla="*/ 392856 w 7530254"/>
              <a:gd name="connsiteY30" fmla="*/ 2719494 h 4700693"/>
              <a:gd name="connsiteX31" fmla="*/ 528322 w 7530254"/>
              <a:gd name="connsiteY31" fmla="*/ 2778761 h 4700693"/>
              <a:gd name="connsiteX32" fmla="*/ 401322 w 7530254"/>
              <a:gd name="connsiteY32" fmla="*/ 2973493 h 4700693"/>
              <a:gd name="connsiteX33" fmla="*/ 655322 w 7530254"/>
              <a:gd name="connsiteY33" fmla="*/ 3388360 h 4700693"/>
              <a:gd name="connsiteX34" fmla="*/ 816188 w 7530254"/>
              <a:gd name="connsiteY34" fmla="*/ 3456094 h 4700693"/>
              <a:gd name="connsiteX35" fmla="*/ 1087122 w 7530254"/>
              <a:gd name="connsiteY35" fmla="*/ 3659294 h 4700693"/>
              <a:gd name="connsiteX36" fmla="*/ 985521 w 7530254"/>
              <a:gd name="connsiteY36" fmla="*/ 4133428 h 4700693"/>
              <a:gd name="connsiteX37" fmla="*/ 1137922 w 7530254"/>
              <a:gd name="connsiteY37" fmla="*/ 4531360 h 4700693"/>
              <a:gd name="connsiteX38" fmla="*/ 1298789 w 7530254"/>
              <a:gd name="connsiteY38" fmla="*/ 4268894 h 4700693"/>
              <a:gd name="connsiteX39" fmla="*/ 1476588 w 7530254"/>
              <a:gd name="connsiteY39" fmla="*/ 4412827 h 4700693"/>
              <a:gd name="connsiteX40" fmla="*/ 1510455 w 7530254"/>
              <a:gd name="connsiteY40" fmla="*/ 4218094 h 4700693"/>
              <a:gd name="connsiteX41" fmla="*/ 1612055 w 7530254"/>
              <a:gd name="connsiteY41" fmla="*/ 4251960 h 4700693"/>
              <a:gd name="connsiteX42" fmla="*/ 1722122 w 7530254"/>
              <a:gd name="connsiteY42" fmla="*/ 4624494 h 4700693"/>
              <a:gd name="connsiteX43" fmla="*/ 2043856 w 7530254"/>
              <a:gd name="connsiteY43" fmla="*/ 4582160 h 4700693"/>
              <a:gd name="connsiteX44" fmla="*/ 2120055 w 7530254"/>
              <a:gd name="connsiteY44" fmla="*/ 4472094 h 4700693"/>
              <a:gd name="connsiteX45" fmla="*/ 2399456 w 7530254"/>
              <a:gd name="connsiteY45" fmla="*/ 4565227 h 4700693"/>
              <a:gd name="connsiteX46" fmla="*/ 3042921 w 7530254"/>
              <a:gd name="connsiteY46" fmla="*/ 4700693 h 4700693"/>
              <a:gd name="connsiteX47" fmla="*/ 3728722 w 7530254"/>
              <a:gd name="connsiteY47" fmla="*/ 4514427 h 4700693"/>
              <a:gd name="connsiteX48" fmla="*/ 4380655 w 7530254"/>
              <a:gd name="connsiteY48" fmla="*/ 4133427 h 4700693"/>
              <a:gd name="connsiteX49" fmla="*/ 4516122 w 7530254"/>
              <a:gd name="connsiteY49" fmla="*/ 3828628 h 4700693"/>
              <a:gd name="connsiteX50" fmla="*/ 5127413 w 7530254"/>
              <a:gd name="connsiteY50" fmla="*/ 3108960 h 4700693"/>
              <a:gd name="connsiteX51" fmla="*/ 5270500 w 7530254"/>
              <a:gd name="connsiteY51" fmla="*/ 2906607 h 4700693"/>
              <a:gd name="connsiteX52" fmla="*/ 5430520 w 7530254"/>
              <a:gd name="connsiteY52" fmla="*/ 2777067 h 4700693"/>
              <a:gd name="connsiteX53" fmla="*/ 5742940 w 7530254"/>
              <a:gd name="connsiteY53" fmla="*/ 2647527 h 4700693"/>
              <a:gd name="connsiteX54" fmla="*/ 5788660 w 7530254"/>
              <a:gd name="connsiteY54" fmla="*/ 2556087 h 4700693"/>
              <a:gd name="connsiteX55" fmla="*/ 5963920 w 7530254"/>
              <a:gd name="connsiteY55" fmla="*/ 2327487 h 4700693"/>
              <a:gd name="connsiteX56" fmla="*/ 6032500 w 7530254"/>
              <a:gd name="connsiteY56" fmla="*/ 2297007 h 4700693"/>
              <a:gd name="connsiteX57" fmla="*/ 6154420 w 7530254"/>
              <a:gd name="connsiteY57" fmla="*/ 2251287 h 4700693"/>
              <a:gd name="connsiteX58" fmla="*/ 6268720 w 7530254"/>
              <a:gd name="connsiteY58" fmla="*/ 2098887 h 4700693"/>
              <a:gd name="connsiteX59" fmla="*/ 6649720 w 7530254"/>
              <a:gd name="connsiteY59" fmla="*/ 1992207 h 4700693"/>
              <a:gd name="connsiteX60" fmla="*/ 7089988 w 7530254"/>
              <a:gd name="connsiteY60" fmla="*/ 1813560 h 4700693"/>
              <a:gd name="connsiteX61" fmla="*/ 7530254 w 7530254"/>
              <a:gd name="connsiteY61" fmla="*/ 1627294 h 4700693"/>
              <a:gd name="connsiteX62" fmla="*/ 7259320 w 7530254"/>
              <a:gd name="connsiteY62" fmla="*/ 1441027 h 4700693"/>
              <a:gd name="connsiteX63" fmla="*/ 7208522 w 7530254"/>
              <a:gd name="connsiteY63" fmla="*/ 1060027 h 4700693"/>
              <a:gd name="connsiteX64" fmla="*/ 6833447 w 7530254"/>
              <a:gd name="connsiteY64" fmla="*/ 601134 h 4700693"/>
              <a:gd name="connsiteX65" fmla="*/ 6370320 w 7530254"/>
              <a:gd name="connsiteY65" fmla="*/ 92287 h 4700693"/>
              <a:gd name="connsiteX66" fmla="*/ 6172200 w 7530254"/>
              <a:gd name="connsiteY66" fmla="*/ 215900 h 4700693"/>
              <a:gd name="connsiteX67" fmla="*/ 5991014 w 7530254"/>
              <a:gd name="connsiteY67" fmla="*/ 308187 h 4700693"/>
              <a:gd name="connsiteX68" fmla="*/ 5868247 w 7530254"/>
              <a:gd name="connsiteY68" fmla="*/ 178647 h 4700693"/>
              <a:gd name="connsiteX69" fmla="*/ 5720080 w 7530254"/>
              <a:gd name="connsiteY69" fmla="*/ 239607 h 4700693"/>
              <a:gd name="connsiteX70" fmla="*/ 5186680 w 7530254"/>
              <a:gd name="connsiteY70" fmla="*/ 800100 h 4700693"/>
              <a:gd name="connsiteX71" fmla="*/ 4730326 w 7530254"/>
              <a:gd name="connsiteY71" fmla="*/ 574040 h 4700693"/>
              <a:gd name="connsiteX72" fmla="*/ 4417060 w 7530254"/>
              <a:gd name="connsiteY72" fmla="*/ 425027 h 4700693"/>
              <a:gd name="connsiteX73" fmla="*/ 4117340 w 7530254"/>
              <a:gd name="connsiteY73" fmla="*/ 483447 h 4700693"/>
              <a:gd name="connsiteX74" fmla="*/ 3780366 w 7530254"/>
              <a:gd name="connsiteY74" fmla="*/ 101601 h 4700693"/>
              <a:gd name="connsiteX75" fmla="*/ 3202940 w 7530254"/>
              <a:gd name="connsiteY75" fmla="*/ 199813 h 4700693"/>
              <a:gd name="connsiteX76" fmla="*/ 3032760 w 7530254"/>
              <a:gd name="connsiteY76" fmla="*/ 225213 h 4700693"/>
              <a:gd name="connsiteX77" fmla="*/ 2913380 w 7530254"/>
              <a:gd name="connsiteY77" fmla="*/ 47414 h 4700693"/>
              <a:gd name="connsiteX78" fmla="*/ 2597573 w 7530254"/>
              <a:gd name="connsiteY78" fmla="*/ 66041 h 4700693"/>
              <a:gd name="connsiteX0" fmla="*/ 2597573 w 7809654"/>
              <a:gd name="connsiteY0" fmla="*/ 66041 h 4700693"/>
              <a:gd name="connsiteX1" fmla="*/ 2355427 w 7809654"/>
              <a:gd name="connsiteY1" fmla="*/ 6774 h 4700693"/>
              <a:gd name="connsiteX2" fmla="*/ 2143760 w 7809654"/>
              <a:gd name="connsiteY2" fmla="*/ 132927 h 4700693"/>
              <a:gd name="connsiteX3" fmla="*/ 1963420 w 7809654"/>
              <a:gd name="connsiteY3" fmla="*/ 0 h 4700693"/>
              <a:gd name="connsiteX4" fmla="*/ 1447800 w 7809654"/>
              <a:gd name="connsiteY4" fmla="*/ 176953 h 4700693"/>
              <a:gd name="connsiteX5" fmla="*/ 1181947 w 7809654"/>
              <a:gd name="connsiteY5" fmla="*/ 121074 h 4700693"/>
              <a:gd name="connsiteX6" fmla="*/ 497840 w 7809654"/>
              <a:gd name="connsiteY6" fmla="*/ 121074 h 4700693"/>
              <a:gd name="connsiteX7" fmla="*/ 536787 w 7809654"/>
              <a:gd name="connsiteY7" fmla="*/ 425027 h 4700693"/>
              <a:gd name="connsiteX8" fmla="*/ 894080 w 7809654"/>
              <a:gd name="connsiteY8" fmla="*/ 626533 h 4700693"/>
              <a:gd name="connsiteX9" fmla="*/ 456353 w 7809654"/>
              <a:gd name="connsiteY9" fmla="*/ 1125220 h 4700693"/>
              <a:gd name="connsiteX10" fmla="*/ 372533 w 7809654"/>
              <a:gd name="connsiteY10" fmla="*/ 1281007 h 4700693"/>
              <a:gd name="connsiteX11" fmla="*/ 0 w 7809654"/>
              <a:gd name="connsiteY11" fmla="*/ 1700107 h 4700693"/>
              <a:gd name="connsiteX12" fmla="*/ 115994 w 7809654"/>
              <a:gd name="connsiteY12" fmla="*/ 2127674 h 4700693"/>
              <a:gd name="connsiteX13" fmla="*/ 261620 w 7809654"/>
              <a:gd name="connsiteY13" fmla="*/ 2368974 h 4700693"/>
              <a:gd name="connsiteX14" fmla="*/ 540173 w 7809654"/>
              <a:gd name="connsiteY14" fmla="*/ 1934633 h 4700693"/>
              <a:gd name="connsiteX15" fmla="*/ 620606 w 7809654"/>
              <a:gd name="connsiteY15" fmla="*/ 1888914 h 4700693"/>
              <a:gd name="connsiteX16" fmla="*/ 645160 w 7809654"/>
              <a:gd name="connsiteY16" fmla="*/ 1595120 h 4700693"/>
              <a:gd name="connsiteX17" fmla="*/ 443655 w 7809654"/>
              <a:gd name="connsiteY17" fmla="*/ 1542627 h 4700693"/>
              <a:gd name="connsiteX18" fmla="*/ 553722 w 7809654"/>
              <a:gd name="connsiteY18" fmla="*/ 1314027 h 4700693"/>
              <a:gd name="connsiteX19" fmla="*/ 773856 w 7809654"/>
              <a:gd name="connsiteY19" fmla="*/ 1347893 h 4700693"/>
              <a:gd name="connsiteX20" fmla="*/ 1247989 w 7809654"/>
              <a:gd name="connsiteY20" fmla="*/ 1246293 h 4700693"/>
              <a:gd name="connsiteX21" fmla="*/ 1586655 w 7809654"/>
              <a:gd name="connsiteY21" fmla="*/ 933027 h 4700693"/>
              <a:gd name="connsiteX22" fmla="*/ 1679789 w 7809654"/>
              <a:gd name="connsiteY22" fmla="*/ 1026160 h 4700693"/>
              <a:gd name="connsiteX23" fmla="*/ 1366522 w 7809654"/>
              <a:gd name="connsiteY23" fmla="*/ 1280161 h 4700693"/>
              <a:gd name="connsiteX24" fmla="*/ 883922 w 7809654"/>
              <a:gd name="connsiteY24" fmla="*/ 1593427 h 4700693"/>
              <a:gd name="connsiteX25" fmla="*/ 782322 w 7809654"/>
              <a:gd name="connsiteY25" fmla="*/ 1822027 h 4700693"/>
              <a:gd name="connsiteX26" fmla="*/ 926254 w 7809654"/>
              <a:gd name="connsiteY26" fmla="*/ 2067561 h 4700693"/>
              <a:gd name="connsiteX27" fmla="*/ 756922 w 7809654"/>
              <a:gd name="connsiteY27" fmla="*/ 2262293 h 4700693"/>
              <a:gd name="connsiteX28" fmla="*/ 612989 w 7809654"/>
              <a:gd name="connsiteY28" fmla="*/ 2270760 h 4700693"/>
              <a:gd name="connsiteX29" fmla="*/ 519855 w 7809654"/>
              <a:gd name="connsiteY29" fmla="*/ 2575560 h 4700693"/>
              <a:gd name="connsiteX30" fmla="*/ 392856 w 7809654"/>
              <a:gd name="connsiteY30" fmla="*/ 2719494 h 4700693"/>
              <a:gd name="connsiteX31" fmla="*/ 528322 w 7809654"/>
              <a:gd name="connsiteY31" fmla="*/ 2778761 h 4700693"/>
              <a:gd name="connsiteX32" fmla="*/ 401322 w 7809654"/>
              <a:gd name="connsiteY32" fmla="*/ 2973493 h 4700693"/>
              <a:gd name="connsiteX33" fmla="*/ 655322 w 7809654"/>
              <a:gd name="connsiteY33" fmla="*/ 3388360 h 4700693"/>
              <a:gd name="connsiteX34" fmla="*/ 816188 w 7809654"/>
              <a:gd name="connsiteY34" fmla="*/ 3456094 h 4700693"/>
              <a:gd name="connsiteX35" fmla="*/ 1087122 w 7809654"/>
              <a:gd name="connsiteY35" fmla="*/ 3659294 h 4700693"/>
              <a:gd name="connsiteX36" fmla="*/ 985521 w 7809654"/>
              <a:gd name="connsiteY36" fmla="*/ 4133428 h 4700693"/>
              <a:gd name="connsiteX37" fmla="*/ 1137922 w 7809654"/>
              <a:gd name="connsiteY37" fmla="*/ 4531360 h 4700693"/>
              <a:gd name="connsiteX38" fmla="*/ 1298789 w 7809654"/>
              <a:gd name="connsiteY38" fmla="*/ 4268894 h 4700693"/>
              <a:gd name="connsiteX39" fmla="*/ 1476588 w 7809654"/>
              <a:gd name="connsiteY39" fmla="*/ 4412827 h 4700693"/>
              <a:gd name="connsiteX40" fmla="*/ 1510455 w 7809654"/>
              <a:gd name="connsiteY40" fmla="*/ 4218094 h 4700693"/>
              <a:gd name="connsiteX41" fmla="*/ 1612055 w 7809654"/>
              <a:gd name="connsiteY41" fmla="*/ 4251960 h 4700693"/>
              <a:gd name="connsiteX42" fmla="*/ 1722122 w 7809654"/>
              <a:gd name="connsiteY42" fmla="*/ 4624494 h 4700693"/>
              <a:gd name="connsiteX43" fmla="*/ 2043856 w 7809654"/>
              <a:gd name="connsiteY43" fmla="*/ 4582160 h 4700693"/>
              <a:gd name="connsiteX44" fmla="*/ 2120055 w 7809654"/>
              <a:gd name="connsiteY44" fmla="*/ 4472094 h 4700693"/>
              <a:gd name="connsiteX45" fmla="*/ 2399456 w 7809654"/>
              <a:gd name="connsiteY45" fmla="*/ 4565227 h 4700693"/>
              <a:gd name="connsiteX46" fmla="*/ 3042921 w 7809654"/>
              <a:gd name="connsiteY46" fmla="*/ 4700693 h 4700693"/>
              <a:gd name="connsiteX47" fmla="*/ 3728722 w 7809654"/>
              <a:gd name="connsiteY47" fmla="*/ 4514427 h 4700693"/>
              <a:gd name="connsiteX48" fmla="*/ 4380655 w 7809654"/>
              <a:gd name="connsiteY48" fmla="*/ 4133427 h 4700693"/>
              <a:gd name="connsiteX49" fmla="*/ 4516122 w 7809654"/>
              <a:gd name="connsiteY49" fmla="*/ 3828628 h 4700693"/>
              <a:gd name="connsiteX50" fmla="*/ 5127413 w 7809654"/>
              <a:gd name="connsiteY50" fmla="*/ 3108960 h 4700693"/>
              <a:gd name="connsiteX51" fmla="*/ 5270500 w 7809654"/>
              <a:gd name="connsiteY51" fmla="*/ 2906607 h 4700693"/>
              <a:gd name="connsiteX52" fmla="*/ 5430520 w 7809654"/>
              <a:gd name="connsiteY52" fmla="*/ 2777067 h 4700693"/>
              <a:gd name="connsiteX53" fmla="*/ 5742940 w 7809654"/>
              <a:gd name="connsiteY53" fmla="*/ 2647527 h 4700693"/>
              <a:gd name="connsiteX54" fmla="*/ 5788660 w 7809654"/>
              <a:gd name="connsiteY54" fmla="*/ 2556087 h 4700693"/>
              <a:gd name="connsiteX55" fmla="*/ 5963920 w 7809654"/>
              <a:gd name="connsiteY55" fmla="*/ 2327487 h 4700693"/>
              <a:gd name="connsiteX56" fmla="*/ 6032500 w 7809654"/>
              <a:gd name="connsiteY56" fmla="*/ 2297007 h 4700693"/>
              <a:gd name="connsiteX57" fmla="*/ 6154420 w 7809654"/>
              <a:gd name="connsiteY57" fmla="*/ 2251287 h 4700693"/>
              <a:gd name="connsiteX58" fmla="*/ 6268720 w 7809654"/>
              <a:gd name="connsiteY58" fmla="*/ 2098887 h 4700693"/>
              <a:gd name="connsiteX59" fmla="*/ 6649720 w 7809654"/>
              <a:gd name="connsiteY59" fmla="*/ 1992207 h 4700693"/>
              <a:gd name="connsiteX60" fmla="*/ 7809654 w 7809654"/>
              <a:gd name="connsiteY60" fmla="*/ 2567093 h 4700693"/>
              <a:gd name="connsiteX61" fmla="*/ 7530254 w 7809654"/>
              <a:gd name="connsiteY61" fmla="*/ 1627294 h 4700693"/>
              <a:gd name="connsiteX62" fmla="*/ 7259320 w 7809654"/>
              <a:gd name="connsiteY62" fmla="*/ 1441027 h 4700693"/>
              <a:gd name="connsiteX63" fmla="*/ 7208522 w 7809654"/>
              <a:gd name="connsiteY63" fmla="*/ 1060027 h 4700693"/>
              <a:gd name="connsiteX64" fmla="*/ 6833447 w 7809654"/>
              <a:gd name="connsiteY64" fmla="*/ 601134 h 4700693"/>
              <a:gd name="connsiteX65" fmla="*/ 6370320 w 7809654"/>
              <a:gd name="connsiteY65" fmla="*/ 92287 h 4700693"/>
              <a:gd name="connsiteX66" fmla="*/ 6172200 w 7809654"/>
              <a:gd name="connsiteY66" fmla="*/ 215900 h 4700693"/>
              <a:gd name="connsiteX67" fmla="*/ 5991014 w 7809654"/>
              <a:gd name="connsiteY67" fmla="*/ 308187 h 4700693"/>
              <a:gd name="connsiteX68" fmla="*/ 5868247 w 7809654"/>
              <a:gd name="connsiteY68" fmla="*/ 178647 h 4700693"/>
              <a:gd name="connsiteX69" fmla="*/ 5720080 w 7809654"/>
              <a:gd name="connsiteY69" fmla="*/ 239607 h 4700693"/>
              <a:gd name="connsiteX70" fmla="*/ 5186680 w 7809654"/>
              <a:gd name="connsiteY70" fmla="*/ 800100 h 4700693"/>
              <a:gd name="connsiteX71" fmla="*/ 4730326 w 7809654"/>
              <a:gd name="connsiteY71" fmla="*/ 574040 h 4700693"/>
              <a:gd name="connsiteX72" fmla="*/ 4417060 w 7809654"/>
              <a:gd name="connsiteY72" fmla="*/ 425027 h 4700693"/>
              <a:gd name="connsiteX73" fmla="*/ 4117340 w 7809654"/>
              <a:gd name="connsiteY73" fmla="*/ 483447 h 4700693"/>
              <a:gd name="connsiteX74" fmla="*/ 3780366 w 7809654"/>
              <a:gd name="connsiteY74" fmla="*/ 101601 h 4700693"/>
              <a:gd name="connsiteX75" fmla="*/ 3202940 w 7809654"/>
              <a:gd name="connsiteY75" fmla="*/ 199813 h 4700693"/>
              <a:gd name="connsiteX76" fmla="*/ 3032760 w 7809654"/>
              <a:gd name="connsiteY76" fmla="*/ 225213 h 4700693"/>
              <a:gd name="connsiteX77" fmla="*/ 2913380 w 7809654"/>
              <a:gd name="connsiteY77" fmla="*/ 47414 h 4700693"/>
              <a:gd name="connsiteX78" fmla="*/ 2597573 w 7809654"/>
              <a:gd name="connsiteY78" fmla="*/ 66041 h 4700693"/>
              <a:gd name="connsiteX0" fmla="*/ 2597573 w 7809654"/>
              <a:gd name="connsiteY0" fmla="*/ 66041 h 4700693"/>
              <a:gd name="connsiteX1" fmla="*/ 2355427 w 7809654"/>
              <a:gd name="connsiteY1" fmla="*/ 6774 h 4700693"/>
              <a:gd name="connsiteX2" fmla="*/ 2143760 w 7809654"/>
              <a:gd name="connsiteY2" fmla="*/ 132927 h 4700693"/>
              <a:gd name="connsiteX3" fmla="*/ 1963420 w 7809654"/>
              <a:gd name="connsiteY3" fmla="*/ 0 h 4700693"/>
              <a:gd name="connsiteX4" fmla="*/ 1447800 w 7809654"/>
              <a:gd name="connsiteY4" fmla="*/ 176953 h 4700693"/>
              <a:gd name="connsiteX5" fmla="*/ 1181947 w 7809654"/>
              <a:gd name="connsiteY5" fmla="*/ 121074 h 4700693"/>
              <a:gd name="connsiteX6" fmla="*/ 497840 w 7809654"/>
              <a:gd name="connsiteY6" fmla="*/ 121074 h 4700693"/>
              <a:gd name="connsiteX7" fmla="*/ 536787 w 7809654"/>
              <a:gd name="connsiteY7" fmla="*/ 425027 h 4700693"/>
              <a:gd name="connsiteX8" fmla="*/ 894080 w 7809654"/>
              <a:gd name="connsiteY8" fmla="*/ 626533 h 4700693"/>
              <a:gd name="connsiteX9" fmla="*/ 456353 w 7809654"/>
              <a:gd name="connsiteY9" fmla="*/ 1125220 h 4700693"/>
              <a:gd name="connsiteX10" fmla="*/ 372533 w 7809654"/>
              <a:gd name="connsiteY10" fmla="*/ 1281007 h 4700693"/>
              <a:gd name="connsiteX11" fmla="*/ 0 w 7809654"/>
              <a:gd name="connsiteY11" fmla="*/ 1700107 h 4700693"/>
              <a:gd name="connsiteX12" fmla="*/ 115994 w 7809654"/>
              <a:gd name="connsiteY12" fmla="*/ 2127674 h 4700693"/>
              <a:gd name="connsiteX13" fmla="*/ 261620 w 7809654"/>
              <a:gd name="connsiteY13" fmla="*/ 2368974 h 4700693"/>
              <a:gd name="connsiteX14" fmla="*/ 540173 w 7809654"/>
              <a:gd name="connsiteY14" fmla="*/ 1934633 h 4700693"/>
              <a:gd name="connsiteX15" fmla="*/ 620606 w 7809654"/>
              <a:gd name="connsiteY15" fmla="*/ 1888914 h 4700693"/>
              <a:gd name="connsiteX16" fmla="*/ 645160 w 7809654"/>
              <a:gd name="connsiteY16" fmla="*/ 1595120 h 4700693"/>
              <a:gd name="connsiteX17" fmla="*/ 443655 w 7809654"/>
              <a:gd name="connsiteY17" fmla="*/ 1542627 h 4700693"/>
              <a:gd name="connsiteX18" fmla="*/ 553722 w 7809654"/>
              <a:gd name="connsiteY18" fmla="*/ 1314027 h 4700693"/>
              <a:gd name="connsiteX19" fmla="*/ 773856 w 7809654"/>
              <a:gd name="connsiteY19" fmla="*/ 1347893 h 4700693"/>
              <a:gd name="connsiteX20" fmla="*/ 1247989 w 7809654"/>
              <a:gd name="connsiteY20" fmla="*/ 1246293 h 4700693"/>
              <a:gd name="connsiteX21" fmla="*/ 1586655 w 7809654"/>
              <a:gd name="connsiteY21" fmla="*/ 933027 h 4700693"/>
              <a:gd name="connsiteX22" fmla="*/ 1679789 w 7809654"/>
              <a:gd name="connsiteY22" fmla="*/ 1026160 h 4700693"/>
              <a:gd name="connsiteX23" fmla="*/ 1366522 w 7809654"/>
              <a:gd name="connsiteY23" fmla="*/ 1280161 h 4700693"/>
              <a:gd name="connsiteX24" fmla="*/ 883922 w 7809654"/>
              <a:gd name="connsiteY24" fmla="*/ 1593427 h 4700693"/>
              <a:gd name="connsiteX25" fmla="*/ 782322 w 7809654"/>
              <a:gd name="connsiteY25" fmla="*/ 1822027 h 4700693"/>
              <a:gd name="connsiteX26" fmla="*/ 926254 w 7809654"/>
              <a:gd name="connsiteY26" fmla="*/ 2067561 h 4700693"/>
              <a:gd name="connsiteX27" fmla="*/ 756922 w 7809654"/>
              <a:gd name="connsiteY27" fmla="*/ 2262293 h 4700693"/>
              <a:gd name="connsiteX28" fmla="*/ 612989 w 7809654"/>
              <a:gd name="connsiteY28" fmla="*/ 2270760 h 4700693"/>
              <a:gd name="connsiteX29" fmla="*/ 519855 w 7809654"/>
              <a:gd name="connsiteY29" fmla="*/ 2575560 h 4700693"/>
              <a:gd name="connsiteX30" fmla="*/ 392856 w 7809654"/>
              <a:gd name="connsiteY30" fmla="*/ 2719494 h 4700693"/>
              <a:gd name="connsiteX31" fmla="*/ 528322 w 7809654"/>
              <a:gd name="connsiteY31" fmla="*/ 2778761 h 4700693"/>
              <a:gd name="connsiteX32" fmla="*/ 401322 w 7809654"/>
              <a:gd name="connsiteY32" fmla="*/ 2973493 h 4700693"/>
              <a:gd name="connsiteX33" fmla="*/ 655322 w 7809654"/>
              <a:gd name="connsiteY33" fmla="*/ 3388360 h 4700693"/>
              <a:gd name="connsiteX34" fmla="*/ 816188 w 7809654"/>
              <a:gd name="connsiteY34" fmla="*/ 3456094 h 4700693"/>
              <a:gd name="connsiteX35" fmla="*/ 1087122 w 7809654"/>
              <a:gd name="connsiteY35" fmla="*/ 3659294 h 4700693"/>
              <a:gd name="connsiteX36" fmla="*/ 985521 w 7809654"/>
              <a:gd name="connsiteY36" fmla="*/ 4133428 h 4700693"/>
              <a:gd name="connsiteX37" fmla="*/ 1137922 w 7809654"/>
              <a:gd name="connsiteY37" fmla="*/ 4531360 h 4700693"/>
              <a:gd name="connsiteX38" fmla="*/ 1298789 w 7809654"/>
              <a:gd name="connsiteY38" fmla="*/ 4268894 h 4700693"/>
              <a:gd name="connsiteX39" fmla="*/ 1476588 w 7809654"/>
              <a:gd name="connsiteY39" fmla="*/ 4412827 h 4700693"/>
              <a:gd name="connsiteX40" fmla="*/ 1510455 w 7809654"/>
              <a:gd name="connsiteY40" fmla="*/ 4218094 h 4700693"/>
              <a:gd name="connsiteX41" fmla="*/ 1612055 w 7809654"/>
              <a:gd name="connsiteY41" fmla="*/ 4251960 h 4700693"/>
              <a:gd name="connsiteX42" fmla="*/ 1722122 w 7809654"/>
              <a:gd name="connsiteY42" fmla="*/ 4624494 h 4700693"/>
              <a:gd name="connsiteX43" fmla="*/ 2043856 w 7809654"/>
              <a:gd name="connsiteY43" fmla="*/ 4582160 h 4700693"/>
              <a:gd name="connsiteX44" fmla="*/ 2120055 w 7809654"/>
              <a:gd name="connsiteY44" fmla="*/ 4472094 h 4700693"/>
              <a:gd name="connsiteX45" fmla="*/ 2399456 w 7809654"/>
              <a:gd name="connsiteY45" fmla="*/ 4565227 h 4700693"/>
              <a:gd name="connsiteX46" fmla="*/ 3042921 w 7809654"/>
              <a:gd name="connsiteY46" fmla="*/ 4700693 h 4700693"/>
              <a:gd name="connsiteX47" fmla="*/ 3728722 w 7809654"/>
              <a:gd name="connsiteY47" fmla="*/ 4514427 h 4700693"/>
              <a:gd name="connsiteX48" fmla="*/ 4380655 w 7809654"/>
              <a:gd name="connsiteY48" fmla="*/ 4133427 h 4700693"/>
              <a:gd name="connsiteX49" fmla="*/ 4516122 w 7809654"/>
              <a:gd name="connsiteY49" fmla="*/ 3828628 h 4700693"/>
              <a:gd name="connsiteX50" fmla="*/ 5127413 w 7809654"/>
              <a:gd name="connsiteY50" fmla="*/ 3108960 h 4700693"/>
              <a:gd name="connsiteX51" fmla="*/ 5270500 w 7809654"/>
              <a:gd name="connsiteY51" fmla="*/ 2906607 h 4700693"/>
              <a:gd name="connsiteX52" fmla="*/ 5430520 w 7809654"/>
              <a:gd name="connsiteY52" fmla="*/ 2777067 h 4700693"/>
              <a:gd name="connsiteX53" fmla="*/ 5742940 w 7809654"/>
              <a:gd name="connsiteY53" fmla="*/ 2647527 h 4700693"/>
              <a:gd name="connsiteX54" fmla="*/ 5788660 w 7809654"/>
              <a:gd name="connsiteY54" fmla="*/ 2556087 h 4700693"/>
              <a:gd name="connsiteX55" fmla="*/ 6327986 w 7809654"/>
              <a:gd name="connsiteY55" fmla="*/ 2801621 h 4700693"/>
              <a:gd name="connsiteX56" fmla="*/ 6032500 w 7809654"/>
              <a:gd name="connsiteY56" fmla="*/ 2297007 h 4700693"/>
              <a:gd name="connsiteX57" fmla="*/ 6154420 w 7809654"/>
              <a:gd name="connsiteY57" fmla="*/ 2251287 h 4700693"/>
              <a:gd name="connsiteX58" fmla="*/ 6268720 w 7809654"/>
              <a:gd name="connsiteY58" fmla="*/ 2098887 h 4700693"/>
              <a:gd name="connsiteX59" fmla="*/ 6649720 w 7809654"/>
              <a:gd name="connsiteY59" fmla="*/ 1992207 h 4700693"/>
              <a:gd name="connsiteX60" fmla="*/ 7809654 w 7809654"/>
              <a:gd name="connsiteY60" fmla="*/ 2567093 h 4700693"/>
              <a:gd name="connsiteX61" fmla="*/ 7530254 w 7809654"/>
              <a:gd name="connsiteY61" fmla="*/ 1627294 h 4700693"/>
              <a:gd name="connsiteX62" fmla="*/ 7259320 w 7809654"/>
              <a:gd name="connsiteY62" fmla="*/ 1441027 h 4700693"/>
              <a:gd name="connsiteX63" fmla="*/ 7208522 w 7809654"/>
              <a:gd name="connsiteY63" fmla="*/ 1060027 h 4700693"/>
              <a:gd name="connsiteX64" fmla="*/ 6833447 w 7809654"/>
              <a:gd name="connsiteY64" fmla="*/ 601134 h 4700693"/>
              <a:gd name="connsiteX65" fmla="*/ 6370320 w 7809654"/>
              <a:gd name="connsiteY65" fmla="*/ 92287 h 4700693"/>
              <a:gd name="connsiteX66" fmla="*/ 6172200 w 7809654"/>
              <a:gd name="connsiteY66" fmla="*/ 215900 h 4700693"/>
              <a:gd name="connsiteX67" fmla="*/ 5991014 w 7809654"/>
              <a:gd name="connsiteY67" fmla="*/ 308187 h 4700693"/>
              <a:gd name="connsiteX68" fmla="*/ 5868247 w 7809654"/>
              <a:gd name="connsiteY68" fmla="*/ 178647 h 4700693"/>
              <a:gd name="connsiteX69" fmla="*/ 5720080 w 7809654"/>
              <a:gd name="connsiteY69" fmla="*/ 239607 h 4700693"/>
              <a:gd name="connsiteX70" fmla="*/ 5186680 w 7809654"/>
              <a:gd name="connsiteY70" fmla="*/ 800100 h 4700693"/>
              <a:gd name="connsiteX71" fmla="*/ 4730326 w 7809654"/>
              <a:gd name="connsiteY71" fmla="*/ 574040 h 4700693"/>
              <a:gd name="connsiteX72" fmla="*/ 4417060 w 7809654"/>
              <a:gd name="connsiteY72" fmla="*/ 425027 h 4700693"/>
              <a:gd name="connsiteX73" fmla="*/ 4117340 w 7809654"/>
              <a:gd name="connsiteY73" fmla="*/ 483447 h 4700693"/>
              <a:gd name="connsiteX74" fmla="*/ 3780366 w 7809654"/>
              <a:gd name="connsiteY74" fmla="*/ 101601 h 4700693"/>
              <a:gd name="connsiteX75" fmla="*/ 3202940 w 7809654"/>
              <a:gd name="connsiteY75" fmla="*/ 199813 h 4700693"/>
              <a:gd name="connsiteX76" fmla="*/ 3032760 w 7809654"/>
              <a:gd name="connsiteY76" fmla="*/ 225213 h 4700693"/>
              <a:gd name="connsiteX77" fmla="*/ 2913380 w 7809654"/>
              <a:gd name="connsiteY77" fmla="*/ 47414 h 4700693"/>
              <a:gd name="connsiteX78" fmla="*/ 2597573 w 7809654"/>
              <a:gd name="connsiteY78" fmla="*/ 66041 h 4700693"/>
              <a:gd name="connsiteX0" fmla="*/ 2597573 w 7809654"/>
              <a:gd name="connsiteY0" fmla="*/ 66041 h 4700693"/>
              <a:gd name="connsiteX1" fmla="*/ 2355427 w 7809654"/>
              <a:gd name="connsiteY1" fmla="*/ 6774 h 4700693"/>
              <a:gd name="connsiteX2" fmla="*/ 2143760 w 7809654"/>
              <a:gd name="connsiteY2" fmla="*/ 132927 h 4700693"/>
              <a:gd name="connsiteX3" fmla="*/ 1963420 w 7809654"/>
              <a:gd name="connsiteY3" fmla="*/ 0 h 4700693"/>
              <a:gd name="connsiteX4" fmla="*/ 1447800 w 7809654"/>
              <a:gd name="connsiteY4" fmla="*/ 176953 h 4700693"/>
              <a:gd name="connsiteX5" fmla="*/ 1181947 w 7809654"/>
              <a:gd name="connsiteY5" fmla="*/ 121074 h 4700693"/>
              <a:gd name="connsiteX6" fmla="*/ 497840 w 7809654"/>
              <a:gd name="connsiteY6" fmla="*/ 121074 h 4700693"/>
              <a:gd name="connsiteX7" fmla="*/ 536787 w 7809654"/>
              <a:gd name="connsiteY7" fmla="*/ 425027 h 4700693"/>
              <a:gd name="connsiteX8" fmla="*/ 894080 w 7809654"/>
              <a:gd name="connsiteY8" fmla="*/ 626533 h 4700693"/>
              <a:gd name="connsiteX9" fmla="*/ 456353 w 7809654"/>
              <a:gd name="connsiteY9" fmla="*/ 1125220 h 4700693"/>
              <a:gd name="connsiteX10" fmla="*/ 372533 w 7809654"/>
              <a:gd name="connsiteY10" fmla="*/ 1281007 h 4700693"/>
              <a:gd name="connsiteX11" fmla="*/ 0 w 7809654"/>
              <a:gd name="connsiteY11" fmla="*/ 1700107 h 4700693"/>
              <a:gd name="connsiteX12" fmla="*/ 115994 w 7809654"/>
              <a:gd name="connsiteY12" fmla="*/ 2127674 h 4700693"/>
              <a:gd name="connsiteX13" fmla="*/ 261620 w 7809654"/>
              <a:gd name="connsiteY13" fmla="*/ 2368974 h 4700693"/>
              <a:gd name="connsiteX14" fmla="*/ 540173 w 7809654"/>
              <a:gd name="connsiteY14" fmla="*/ 1934633 h 4700693"/>
              <a:gd name="connsiteX15" fmla="*/ 620606 w 7809654"/>
              <a:gd name="connsiteY15" fmla="*/ 1888914 h 4700693"/>
              <a:gd name="connsiteX16" fmla="*/ 645160 w 7809654"/>
              <a:gd name="connsiteY16" fmla="*/ 1595120 h 4700693"/>
              <a:gd name="connsiteX17" fmla="*/ 443655 w 7809654"/>
              <a:gd name="connsiteY17" fmla="*/ 1542627 h 4700693"/>
              <a:gd name="connsiteX18" fmla="*/ 553722 w 7809654"/>
              <a:gd name="connsiteY18" fmla="*/ 1314027 h 4700693"/>
              <a:gd name="connsiteX19" fmla="*/ 773856 w 7809654"/>
              <a:gd name="connsiteY19" fmla="*/ 1347893 h 4700693"/>
              <a:gd name="connsiteX20" fmla="*/ 1247989 w 7809654"/>
              <a:gd name="connsiteY20" fmla="*/ 1246293 h 4700693"/>
              <a:gd name="connsiteX21" fmla="*/ 1586655 w 7809654"/>
              <a:gd name="connsiteY21" fmla="*/ 933027 h 4700693"/>
              <a:gd name="connsiteX22" fmla="*/ 1679789 w 7809654"/>
              <a:gd name="connsiteY22" fmla="*/ 1026160 h 4700693"/>
              <a:gd name="connsiteX23" fmla="*/ 1366522 w 7809654"/>
              <a:gd name="connsiteY23" fmla="*/ 1280161 h 4700693"/>
              <a:gd name="connsiteX24" fmla="*/ 883922 w 7809654"/>
              <a:gd name="connsiteY24" fmla="*/ 1593427 h 4700693"/>
              <a:gd name="connsiteX25" fmla="*/ 782322 w 7809654"/>
              <a:gd name="connsiteY25" fmla="*/ 1822027 h 4700693"/>
              <a:gd name="connsiteX26" fmla="*/ 926254 w 7809654"/>
              <a:gd name="connsiteY26" fmla="*/ 2067561 h 4700693"/>
              <a:gd name="connsiteX27" fmla="*/ 756922 w 7809654"/>
              <a:gd name="connsiteY27" fmla="*/ 2262293 h 4700693"/>
              <a:gd name="connsiteX28" fmla="*/ 612989 w 7809654"/>
              <a:gd name="connsiteY28" fmla="*/ 2270760 h 4700693"/>
              <a:gd name="connsiteX29" fmla="*/ 519855 w 7809654"/>
              <a:gd name="connsiteY29" fmla="*/ 2575560 h 4700693"/>
              <a:gd name="connsiteX30" fmla="*/ 392856 w 7809654"/>
              <a:gd name="connsiteY30" fmla="*/ 2719494 h 4700693"/>
              <a:gd name="connsiteX31" fmla="*/ 528322 w 7809654"/>
              <a:gd name="connsiteY31" fmla="*/ 2778761 h 4700693"/>
              <a:gd name="connsiteX32" fmla="*/ 401322 w 7809654"/>
              <a:gd name="connsiteY32" fmla="*/ 2973493 h 4700693"/>
              <a:gd name="connsiteX33" fmla="*/ 655322 w 7809654"/>
              <a:gd name="connsiteY33" fmla="*/ 3388360 h 4700693"/>
              <a:gd name="connsiteX34" fmla="*/ 816188 w 7809654"/>
              <a:gd name="connsiteY34" fmla="*/ 3456094 h 4700693"/>
              <a:gd name="connsiteX35" fmla="*/ 1087122 w 7809654"/>
              <a:gd name="connsiteY35" fmla="*/ 3659294 h 4700693"/>
              <a:gd name="connsiteX36" fmla="*/ 985521 w 7809654"/>
              <a:gd name="connsiteY36" fmla="*/ 4133428 h 4700693"/>
              <a:gd name="connsiteX37" fmla="*/ 1137922 w 7809654"/>
              <a:gd name="connsiteY37" fmla="*/ 4531360 h 4700693"/>
              <a:gd name="connsiteX38" fmla="*/ 1298789 w 7809654"/>
              <a:gd name="connsiteY38" fmla="*/ 4268894 h 4700693"/>
              <a:gd name="connsiteX39" fmla="*/ 1476588 w 7809654"/>
              <a:gd name="connsiteY39" fmla="*/ 4412827 h 4700693"/>
              <a:gd name="connsiteX40" fmla="*/ 1510455 w 7809654"/>
              <a:gd name="connsiteY40" fmla="*/ 4218094 h 4700693"/>
              <a:gd name="connsiteX41" fmla="*/ 1612055 w 7809654"/>
              <a:gd name="connsiteY41" fmla="*/ 4251960 h 4700693"/>
              <a:gd name="connsiteX42" fmla="*/ 1722122 w 7809654"/>
              <a:gd name="connsiteY42" fmla="*/ 4624494 h 4700693"/>
              <a:gd name="connsiteX43" fmla="*/ 2043856 w 7809654"/>
              <a:gd name="connsiteY43" fmla="*/ 4582160 h 4700693"/>
              <a:gd name="connsiteX44" fmla="*/ 2120055 w 7809654"/>
              <a:gd name="connsiteY44" fmla="*/ 4472094 h 4700693"/>
              <a:gd name="connsiteX45" fmla="*/ 2399456 w 7809654"/>
              <a:gd name="connsiteY45" fmla="*/ 4565227 h 4700693"/>
              <a:gd name="connsiteX46" fmla="*/ 3042921 w 7809654"/>
              <a:gd name="connsiteY46" fmla="*/ 4700693 h 4700693"/>
              <a:gd name="connsiteX47" fmla="*/ 3728722 w 7809654"/>
              <a:gd name="connsiteY47" fmla="*/ 4514427 h 4700693"/>
              <a:gd name="connsiteX48" fmla="*/ 4380655 w 7809654"/>
              <a:gd name="connsiteY48" fmla="*/ 4133427 h 4700693"/>
              <a:gd name="connsiteX49" fmla="*/ 4516122 w 7809654"/>
              <a:gd name="connsiteY49" fmla="*/ 3828628 h 4700693"/>
              <a:gd name="connsiteX50" fmla="*/ 5127413 w 7809654"/>
              <a:gd name="connsiteY50" fmla="*/ 3108960 h 4700693"/>
              <a:gd name="connsiteX51" fmla="*/ 5270500 w 7809654"/>
              <a:gd name="connsiteY51" fmla="*/ 2906607 h 4700693"/>
              <a:gd name="connsiteX52" fmla="*/ 5430520 w 7809654"/>
              <a:gd name="connsiteY52" fmla="*/ 2777067 h 4700693"/>
              <a:gd name="connsiteX53" fmla="*/ 5742940 w 7809654"/>
              <a:gd name="connsiteY53" fmla="*/ 2647527 h 4700693"/>
              <a:gd name="connsiteX54" fmla="*/ 5881793 w 7809654"/>
              <a:gd name="connsiteY54" fmla="*/ 2733887 h 4700693"/>
              <a:gd name="connsiteX55" fmla="*/ 6327986 w 7809654"/>
              <a:gd name="connsiteY55" fmla="*/ 2801621 h 4700693"/>
              <a:gd name="connsiteX56" fmla="*/ 6032500 w 7809654"/>
              <a:gd name="connsiteY56" fmla="*/ 2297007 h 4700693"/>
              <a:gd name="connsiteX57" fmla="*/ 6154420 w 7809654"/>
              <a:gd name="connsiteY57" fmla="*/ 2251287 h 4700693"/>
              <a:gd name="connsiteX58" fmla="*/ 6268720 w 7809654"/>
              <a:gd name="connsiteY58" fmla="*/ 2098887 h 4700693"/>
              <a:gd name="connsiteX59" fmla="*/ 6649720 w 7809654"/>
              <a:gd name="connsiteY59" fmla="*/ 1992207 h 4700693"/>
              <a:gd name="connsiteX60" fmla="*/ 7809654 w 7809654"/>
              <a:gd name="connsiteY60" fmla="*/ 2567093 h 4700693"/>
              <a:gd name="connsiteX61" fmla="*/ 7530254 w 7809654"/>
              <a:gd name="connsiteY61" fmla="*/ 1627294 h 4700693"/>
              <a:gd name="connsiteX62" fmla="*/ 7259320 w 7809654"/>
              <a:gd name="connsiteY62" fmla="*/ 1441027 h 4700693"/>
              <a:gd name="connsiteX63" fmla="*/ 7208522 w 7809654"/>
              <a:gd name="connsiteY63" fmla="*/ 1060027 h 4700693"/>
              <a:gd name="connsiteX64" fmla="*/ 6833447 w 7809654"/>
              <a:gd name="connsiteY64" fmla="*/ 601134 h 4700693"/>
              <a:gd name="connsiteX65" fmla="*/ 6370320 w 7809654"/>
              <a:gd name="connsiteY65" fmla="*/ 92287 h 4700693"/>
              <a:gd name="connsiteX66" fmla="*/ 6172200 w 7809654"/>
              <a:gd name="connsiteY66" fmla="*/ 215900 h 4700693"/>
              <a:gd name="connsiteX67" fmla="*/ 5991014 w 7809654"/>
              <a:gd name="connsiteY67" fmla="*/ 308187 h 4700693"/>
              <a:gd name="connsiteX68" fmla="*/ 5868247 w 7809654"/>
              <a:gd name="connsiteY68" fmla="*/ 178647 h 4700693"/>
              <a:gd name="connsiteX69" fmla="*/ 5720080 w 7809654"/>
              <a:gd name="connsiteY69" fmla="*/ 239607 h 4700693"/>
              <a:gd name="connsiteX70" fmla="*/ 5186680 w 7809654"/>
              <a:gd name="connsiteY70" fmla="*/ 800100 h 4700693"/>
              <a:gd name="connsiteX71" fmla="*/ 4730326 w 7809654"/>
              <a:gd name="connsiteY71" fmla="*/ 574040 h 4700693"/>
              <a:gd name="connsiteX72" fmla="*/ 4417060 w 7809654"/>
              <a:gd name="connsiteY72" fmla="*/ 425027 h 4700693"/>
              <a:gd name="connsiteX73" fmla="*/ 4117340 w 7809654"/>
              <a:gd name="connsiteY73" fmla="*/ 483447 h 4700693"/>
              <a:gd name="connsiteX74" fmla="*/ 3780366 w 7809654"/>
              <a:gd name="connsiteY74" fmla="*/ 101601 h 4700693"/>
              <a:gd name="connsiteX75" fmla="*/ 3202940 w 7809654"/>
              <a:gd name="connsiteY75" fmla="*/ 199813 h 4700693"/>
              <a:gd name="connsiteX76" fmla="*/ 3032760 w 7809654"/>
              <a:gd name="connsiteY76" fmla="*/ 225213 h 4700693"/>
              <a:gd name="connsiteX77" fmla="*/ 2913380 w 7809654"/>
              <a:gd name="connsiteY77" fmla="*/ 47414 h 4700693"/>
              <a:gd name="connsiteX78" fmla="*/ 2597573 w 7809654"/>
              <a:gd name="connsiteY78" fmla="*/ 66041 h 4700693"/>
              <a:gd name="connsiteX0" fmla="*/ 2597573 w 7809654"/>
              <a:gd name="connsiteY0" fmla="*/ 66041 h 4700693"/>
              <a:gd name="connsiteX1" fmla="*/ 2355427 w 7809654"/>
              <a:gd name="connsiteY1" fmla="*/ 6774 h 4700693"/>
              <a:gd name="connsiteX2" fmla="*/ 2143760 w 7809654"/>
              <a:gd name="connsiteY2" fmla="*/ 132927 h 4700693"/>
              <a:gd name="connsiteX3" fmla="*/ 1963420 w 7809654"/>
              <a:gd name="connsiteY3" fmla="*/ 0 h 4700693"/>
              <a:gd name="connsiteX4" fmla="*/ 1447800 w 7809654"/>
              <a:gd name="connsiteY4" fmla="*/ 176953 h 4700693"/>
              <a:gd name="connsiteX5" fmla="*/ 1181947 w 7809654"/>
              <a:gd name="connsiteY5" fmla="*/ 121074 h 4700693"/>
              <a:gd name="connsiteX6" fmla="*/ 497840 w 7809654"/>
              <a:gd name="connsiteY6" fmla="*/ 121074 h 4700693"/>
              <a:gd name="connsiteX7" fmla="*/ 536787 w 7809654"/>
              <a:gd name="connsiteY7" fmla="*/ 425027 h 4700693"/>
              <a:gd name="connsiteX8" fmla="*/ 894080 w 7809654"/>
              <a:gd name="connsiteY8" fmla="*/ 626533 h 4700693"/>
              <a:gd name="connsiteX9" fmla="*/ 456353 w 7809654"/>
              <a:gd name="connsiteY9" fmla="*/ 1125220 h 4700693"/>
              <a:gd name="connsiteX10" fmla="*/ 372533 w 7809654"/>
              <a:gd name="connsiteY10" fmla="*/ 1281007 h 4700693"/>
              <a:gd name="connsiteX11" fmla="*/ 0 w 7809654"/>
              <a:gd name="connsiteY11" fmla="*/ 1700107 h 4700693"/>
              <a:gd name="connsiteX12" fmla="*/ 115994 w 7809654"/>
              <a:gd name="connsiteY12" fmla="*/ 2127674 h 4700693"/>
              <a:gd name="connsiteX13" fmla="*/ 261620 w 7809654"/>
              <a:gd name="connsiteY13" fmla="*/ 2368974 h 4700693"/>
              <a:gd name="connsiteX14" fmla="*/ 540173 w 7809654"/>
              <a:gd name="connsiteY14" fmla="*/ 1934633 h 4700693"/>
              <a:gd name="connsiteX15" fmla="*/ 620606 w 7809654"/>
              <a:gd name="connsiteY15" fmla="*/ 1888914 h 4700693"/>
              <a:gd name="connsiteX16" fmla="*/ 645160 w 7809654"/>
              <a:gd name="connsiteY16" fmla="*/ 1595120 h 4700693"/>
              <a:gd name="connsiteX17" fmla="*/ 443655 w 7809654"/>
              <a:gd name="connsiteY17" fmla="*/ 1542627 h 4700693"/>
              <a:gd name="connsiteX18" fmla="*/ 553722 w 7809654"/>
              <a:gd name="connsiteY18" fmla="*/ 1314027 h 4700693"/>
              <a:gd name="connsiteX19" fmla="*/ 773856 w 7809654"/>
              <a:gd name="connsiteY19" fmla="*/ 1347893 h 4700693"/>
              <a:gd name="connsiteX20" fmla="*/ 1247989 w 7809654"/>
              <a:gd name="connsiteY20" fmla="*/ 1246293 h 4700693"/>
              <a:gd name="connsiteX21" fmla="*/ 1586655 w 7809654"/>
              <a:gd name="connsiteY21" fmla="*/ 933027 h 4700693"/>
              <a:gd name="connsiteX22" fmla="*/ 1679789 w 7809654"/>
              <a:gd name="connsiteY22" fmla="*/ 1026160 h 4700693"/>
              <a:gd name="connsiteX23" fmla="*/ 1366522 w 7809654"/>
              <a:gd name="connsiteY23" fmla="*/ 1280161 h 4700693"/>
              <a:gd name="connsiteX24" fmla="*/ 883922 w 7809654"/>
              <a:gd name="connsiteY24" fmla="*/ 1593427 h 4700693"/>
              <a:gd name="connsiteX25" fmla="*/ 782322 w 7809654"/>
              <a:gd name="connsiteY25" fmla="*/ 1822027 h 4700693"/>
              <a:gd name="connsiteX26" fmla="*/ 926254 w 7809654"/>
              <a:gd name="connsiteY26" fmla="*/ 2067561 h 4700693"/>
              <a:gd name="connsiteX27" fmla="*/ 756922 w 7809654"/>
              <a:gd name="connsiteY27" fmla="*/ 2262293 h 4700693"/>
              <a:gd name="connsiteX28" fmla="*/ 612989 w 7809654"/>
              <a:gd name="connsiteY28" fmla="*/ 2270760 h 4700693"/>
              <a:gd name="connsiteX29" fmla="*/ 519855 w 7809654"/>
              <a:gd name="connsiteY29" fmla="*/ 2575560 h 4700693"/>
              <a:gd name="connsiteX30" fmla="*/ 392856 w 7809654"/>
              <a:gd name="connsiteY30" fmla="*/ 2719494 h 4700693"/>
              <a:gd name="connsiteX31" fmla="*/ 528322 w 7809654"/>
              <a:gd name="connsiteY31" fmla="*/ 2778761 h 4700693"/>
              <a:gd name="connsiteX32" fmla="*/ 401322 w 7809654"/>
              <a:gd name="connsiteY32" fmla="*/ 2973493 h 4700693"/>
              <a:gd name="connsiteX33" fmla="*/ 655322 w 7809654"/>
              <a:gd name="connsiteY33" fmla="*/ 3388360 h 4700693"/>
              <a:gd name="connsiteX34" fmla="*/ 816188 w 7809654"/>
              <a:gd name="connsiteY34" fmla="*/ 3456094 h 4700693"/>
              <a:gd name="connsiteX35" fmla="*/ 1087122 w 7809654"/>
              <a:gd name="connsiteY35" fmla="*/ 3659294 h 4700693"/>
              <a:gd name="connsiteX36" fmla="*/ 985521 w 7809654"/>
              <a:gd name="connsiteY36" fmla="*/ 4133428 h 4700693"/>
              <a:gd name="connsiteX37" fmla="*/ 1137922 w 7809654"/>
              <a:gd name="connsiteY37" fmla="*/ 4531360 h 4700693"/>
              <a:gd name="connsiteX38" fmla="*/ 1298789 w 7809654"/>
              <a:gd name="connsiteY38" fmla="*/ 4268894 h 4700693"/>
              <a:gd name="connsiteX39" fmla="*/ 1476588 w 7809654"/>
              <a:gd name="connsiteY39" fmla="*/ 4412827 h 4700693"/>
              <a:gd name="connsiteX40" fmla="*/ 1510455 w 7809654"/>
              <a:gd name="connsiteY40" fmla="*/ 4218094 h 4700693"/>
              <a:gd name="connsiteX41" fmla="*/ 1612055 w 7809654"/>
              <a:gd name="connsiteY41" fmla="*/ 4251960 h 4700693"/>
              <a:gd name="connsiteX42" fmla="*/ 1722122 w 7809654"/>
              <a:gd name="connsiteY42" fmla="*/ 4624494 h 4700693"/>
              <a:gd name="connsiteX43" fmla="*/ 2043856 w 7809654"/>
              <a:gd name="connsiteY43" fmla="*/ 4582160 h 4700693"/>
              <a:gd name="connsiteX44" fmla="*/ 2120055 w 7809654"/>
              <a:gd name="connsiteY44" fmla="*/ 4472094 h 4700693"/>
              <a:gd name="connsiteX45" fmla="*/ 2399456 w 7809654"/>
              <a:gd name="connsiteY45" fmla="*/ 4565227 h 4700693"/>
              <a:gd name="connsiteX46" fmla="*/ 3042921 w 7809654"/>
              <a:gd name="connsiteY46" fmla="*/ 4700693 h 4700693"/>
              <a:gd name="connsiteX47" fmla="*/ 3728722 w 7809654"/>
              <a:gd name="connsiteY47" fmla="*/ 4514427 h 4700693"/>
              <a:gd name="connsiteX48" fmla="*/ 4380655 w 7809654"/>
              <a:gd name="connsiteY48" fmla="*/ 4133427 h 4700693"/>
              <a:gd name="connsiteX49" fmla="*/ 4516122 w 7809654"/>
              <a:gd name="connsiteY49" fmla="*/ 3828628 h 4700693"/>
              <a:gd name="connsiteX50" fmla="*/ 5127413 w 7809654"/>
              <a:gd name="connsiteY50" fmla="*/ 3108960 h 4700693"/>
              <a:gd name="connsiteX51" fmla="*/ 5270500 w 7809654"/>
              <a:gd name="connsiteY51" fmla="*/ 2906607 h 4700693"/>
              <a:gd name="connsiteX52" fmla="*/ 5430520 w 7809654"/>
              <a:gd name="connsiteY52" fmla="*/ 2777067 h 4700693"/>
              <a:gd name="connsiteX53" fmla="*/ 5717540 w 7809654"/>
              <a:gd name="connsiteY53" fmla="*/ 2715260 h 4700693"/>
              <a:gd name="connsiteX54" fmla="*/ 5881793 w 7809654"/>
              <a:gd name="connsiteY54" fmla="*/ 2733887 h 4700693"/>
              <a:gd name="connsiteX55" fmla="*/ 6327986 w 7809654"/>
              <a:gd name="connsiteY55" fmla="*/ 2801621 h 4700693"/>
              <a:gd name="connsiteX56" fmla="*/ 6032500 w 7809654"/>
              <a:gd name="connsiteY56" fmla="*/ 2297007 h 4700693"/>
              <a:gd name="connsiteX57" fmla="*/ 6154420 w 7809654"/>
              <a:gd name="connsiteY57" fmla="*/ 2251287 h 4700693"/>
              <a:gd name="connsiteX58" fmla="*/ 6268720 w 7809654"/>
              <a:gd name="connsiteY58" fmla="*/ 2098887 h 4700693"/>
              <a:gd name="connsiteX59" fmla="*/ 6649720 w 7809654"/>
              <a:gd name="connsiteY59" fmla="*/ 1992207 h 4700693"/>
              <a:gd name="connsiteX60" fmla="*/ 7809654 w 7809654"/>
              <a:gd name="connsiteY60" fmla="*/ 2567093 h 4700693"/>
              <a:gd name="connsiteX61" fmla="*/ 7530254 w 7809654"/>
              <a:gd name="connsiteY61" fmla="*/ 1627294 h 4700693"/>
              <a:gd name="connsiteX62" fmla="*/ 7259320 w 7809654"/>
              <a:gd name="connsiteY62" fmla="*/ 1441027 h 4700693"/>
              <a:gd name="connsiteX63" fmla="*/ 7208522 w 7809654"/>
              <a:gd name="connsiteY63" fmla="*/ 1060027 h 4700693"/>
              <a:gd name="connsiteX64" fmla="*/ 6833447 w 7809654"/>
              <a:gd name="connsiteY64" fmla="*/ 601134 h 4700693"/>
              <a:gd name="connsiteX65" fmla="*/ 6370320 w 7809654"/>
              <a:gd name="connsiteY65" fmla="*/ 92287 h 4700693"/>
              <a:gd name="connsiteX66" fmla="*/ 6172200 w 7809654"/>
              <a:gd name="connsiteY66" fmla="*/ 215900 h 4700693"/>
              <a:gd name="connsiteX67" fmla="*/ 5991014 w 7809654"/>
              <a:gd name="connsiteY67" fmla="*/ 308187 h 4700693"/>
              <a:gd name="connsiteX68" fmla="*/ 5868247 w 7809654"/>
              <a:gd name="connsiteY68" fmla="*/ 178647 h 4700693"/>
              <a:gd name="connsiteX69" fmla="*/ 5720080 w 7809654"/>
              <a:gd name="connsiteY69" fmla="*/ 239607 h 4700693"/>
              <a:gd name="connsiteX70" fmla="*/ 5186680 w 7809654"/>
              <a:gd name="connsiteY70" fmla="*/ 800100 h 4700693"/>
              <a:gd name="connsiteX71" fmla="*/ 4730326 w 7809654"/>
              <a:gd name="connsiteY71" fmla="*/ 574040 h 4700693"/>
              <a:gd name="connsiteX72" fmla="*/ 4417060 w 7809654"/>
              <a:gd name="connsiteY72" fmla="*/ 425027 h 4700693"/>
              <a:gd name="connsiteX73" fmla="*/ 4117340 w 7809654"/>
              <a:gd name="connsiteY73" fmla="*/ 483447 h 4700693"/>
              <a:gd name="connsiteX74" fmla="*/ 3780366 w 7809654"/>
              <a:gd name="connsiteY74" fmla="*/ 101601 h 4700693"/>
              <a:gd name="connsiteX75" fmla="*/ 3202940 w 7809654"/>
              <a:gd name="connsiteY75" fmla="*/ 199813 h 4700693"/>
              <a:gd name="connsiteX76" fmla="*/ 3032760 w 7809654"/>
              <a:gd name="connsiteY76" fmla="*/ 225213 h 4700693"/>
              <a:gd name="connsiteX77" fmla="*/ 2913380 w 7809654"/>
              <a:gd name="connsiteY77" fmla="*/ 47414 h 4700693"/>
              <a:gd name="connsiteX78" fmla="*/ 2597573 w 7809654"/>
              <a:gd name="connsiteY78" fmla="*/ 66041 h 4700693"/>
              <a:gd name="connsiteX0" fmla="*/ 2597573 w 7809654"/>
              <a:gd name="connsiteY0" fmla="*/ 66041 h 4700693"/>
              <a:gd name="connsiteX1" fmla="*/ 2355427 w 7809654"/>
              <a:gd name="connsiteY1" fmla="*/ 6774 h 4700693"/>
              <a:gd name="connsiteX2" fmla="*/ 2143760 w 7809654"/>
              <a:gd name="connsiteY2" fmla="*/ 132927 h 4700693"/>
              <a:gd name="connsiteX3" fmla="*/ 1963420 w 7809654"/>
              <a:gd name="connsiteY3" fmla="*/ 0 h 4700693"/>
              <a:gd name="connsiteX4" fmla="*/ 1447800 w 7809654"/>
              <a:gd name="connsiteY4" fmla="*/ 176953 h 4700693"/>
              <a:gd name="connsiteX5" fmla="*/ 1181947 w 7809654"/>
              <a:gd name="connsiteY5" fmla="*/ 121074 h 4700693"/>
              <a:gd name="connsiteX6" fmla="*/ 497840 w 7809654"/>
              <a:gd name="connsiteY6" fmla="*/ 121074 h 4700693"/>
              <a:gd name="connsiteX7" fmla="*/ 536787 w 7809654"/>
              <a:gd name="connsiteY7" fmla="*/ 425027 h 4700693"/>
              <a:gd name="connsiteX8" fmla="*/ 894080 w 7809654"/>
              <a:gd name="connsiteY8" fmla="*/ 626533 h 4700693"/>
              <a:gd name="connsiteX9" fmla="*/ 456353 w 7809654"/>
              <a:gd name="connsiteY9" fmla="*/ 1125220 h 4700693"/>
              <a:gd name="connsiteX10" fmla="*/ 372533 w 7809654"/>
              <a:gd name="connsiteY10" fmla="*/ 1281007 h 4700693"/>
              <a:gd name="connsiteX11" fmla="*/ 0 w 7809654"/>
              <a:gd name="connsiteY11" fmla="*/ 1700107 h 4700693"/>
              <a:gd name="connsiteX12" fmla="*/ 115994 w 7809654"/>
              <a:gd name="connsiteY12" fmla="*/ 2127674 h 4700693"/>
              <a:gd name="connsiteX13" fmla="*/ 261620 w 7809654"/>
              <a:gd name="connsiteY13" fmla="*/ 2368974 h 4700693"/>
              <a:gd name="connsiteX14" fmla="*/ 540173 w 7809654"/>
              <a:gd name="connsiteY14" fmla="*/ 1934633 h 4700693"/>
              <a:gd name="connsiteX15" fmla="*/ 620606 w 7809654"/>
              <a:gd name="connsiteY15" fmla="*/ 1888914 h 4700693"/>
              <a:gd name="connsiteX16" fmla="*/ 645160 w 7809654"/>
              <a:gd name="connsiteY16" fmla="*/ 1595120 h 4700693"/>
              <a:gd name="connsiteX17" fmla="*/ 443655 w 7809654"/>
              <a:gd name="connsiteY17" fmla="*/ 1542627 h 4700693"/>
              <a:gd name="connsiteX18" fmla="*/ 553722 w 7809654"/>
              <a:gd name="connsiteY18" fmla="*/ 1314027 h 4700693"/>
              <a:gd name="connsiteX19" fmla="*/ 773856 w 7809654"/>
              <a:gd name="connsiteY19" fmla="*/ 1347893 h 4700693"/>
              <a:gd name="connsiteX20" fmla="*/ 1247989 w 7809654"/>
              <a:gd name="connsiteY20" fmla="*/ 1246293 h 4700693"/>
              <a:gd name="connsiteX21" fmla="*/ 1586655 w 7809654"/>
              <a:gd name="connsiteY21" fmla="*/ 933027 h 4700693"/>
              <a:gd name="connsiteX22" fmla="*/ 1679789 w 7809654"/>
              <a:gd name="connsiteY22" fmla="*/ 1026160 h 4700693"/>
              <a:gd name="connsiteX23" fmla="*/ 1366522 w 7809654"/>
              <a:gd name="connsiteY23" fmla="*/ 1280161 h 4700693"/>
              <a:gd name="connsiteX24" fmla="*/ 883922 w 7809654"/>
              <a:gd name="connsiteY24" fmla="*/ 1593427 h 4700693"/>
              <a:gd name="connsiteX25" fmla="*/ 782322 w 7809654"/>
              <a:gd name="connsiteY25" fmla="*/ 1822027 h 4700693"/>
              <a:gd name="connsiteX26" fmla="*/ 926254 w 7809654"/>
              <a:gd name="connsiteY26" fmla="*/ 2067561 h 4700693"/>
              <a:gd name="connsiteX27" fmla="*/ 756922 w 7809654"/>
              <a:gd name="connsiteY27" fmla="*/ 2262293 h 4700693"/>
              <a:gd name="connsiteX28" fmla="*/ 612989 w 7809654"/>
              <a:gd name="connsiteY28" fmla="*/ 2270760 h 4700693"/>
              <a:gd name="connsiteX29" fmla="*/ 519855 w 7809654"/>
              <a:gd name="connsiteY29" fmla="*/ 2575560 h 4700693"/>
              <a:gd name="connsiteX30" fmla="*/ 392856 w 7809654"/>
              <a:gd name="connsiteY30" fmla="*/ 2719494 h 4700693"/>
              <a:gd name="connsiteX31" fmla="*/ 528322 w 7809654"/>
              <a:gd name="connsiteY31" fmla="*/ 2778761 h 4700693"/>
              <a:gd name="connsiteX32" fmla="*/ 401322 w 7809654"/>
              <a:gd name="connsiteY32" fmla="*/ 2973493 h 4700693"/>
              <a:gd name="connsiteX33" fmla="*/ 655322 w 7809654"/>
              <a:gd name="connsiteY33" fmla="*/ 3388360 h 4700693"/>
              <a:gd name="connsiteX34" fmla="*/ 816188 w 7809654"/>
              <a:gd name="connsiteY34" fmla="*/ 3456094 h 4700693"/>
              <a:gd name="connsiteX35" fmla="*/ 1087122 w 7809654"/>
              <a:gd name="connsiteY35" fmla="*/ 3659294 h 4700693"/>
              <a:gd name="connsiteX36" fmla="*/ 985521 w 7809654"/>
              <a:gd name="connsiteY36" fmla="*/ 4133428 h 4700693"/>
              <a:gd name="connsiteX37" fmla="*/ 1137922 w 7809654"/>
              <a:gd name="connsiteY37" fmla="*/ 4531360 h 4700693"/>
              <a:gd name="connsiteX38" fmla="*/ 1298789 w 7809654"/>
              <a:gd name="connsiteY38" fmla="*/ 4268894 h 4700693"/>
              <a:gd name="connsiteX39" fmla="*/ 1476588 w 7809654"/>
              <a:gd name="connsiteY39" fmla="*/ 4412827 h 4700693"/>
              <a:gd name="connsiteX40" fmla="*/ 1510455 w 7809654"/>
              <a:gd name="connsiteY40" fmla="*/ 4218094 h 4700693"/>
              <a:gd name="connsiteX41" fmla="*/ 1612055 w 7809654"/>
              <a:gd name="connsiteY41" fmla="*/ 4251960 h 4700693"/>
              <a:gd name="connsiteX42" fmla="*/ 1722122 w 7809654"/>
              <a:gd name="connsiteY42" fmla="*/ 4624494 h 4700693"/>
              <a:gd name="connsiteX43" fmla="*/ 2043856 w 7809654"/>
              <a:gd name="connsiteY43" fmla="*/ 4582160 h 4700693"/>
              <a:gd name="connsiteX44" fmla="*/ 2120055 w 7809654"/>
              <a:gd name="connsiteY44" fmla="*/ 4472094 h 4700693"/>
              <a:gd name="connsiteX45" fmla="*/ 2399456 w 7809654"/>
              <a:gd name="connsiteY45" fmla="*/ 4565227 h 4700693"/>
              <a:gd name="connsiteX46" fmla="*/ 3042921 w 7809654"/>
              <a:gd name="connsiteY46" fmla="*/ 4700693 h 4700693"/>
              <a:gd name="connsiteX47" fmla="*/ 3728722 w 7809654"/>
              <a:gd name="connsiteY47" fmla="*/ 4514427 h 4700693"/>
              <a:gd name="connsiteX48" fmla="*/ 4380655 w 7809654"/>
              <a:gd name="connsiteY48" fmla="*/ 4133427 h 4700693"/>
              <a:gd name="connsiteX49" fmla="*/ 4516122 w 7809654"/>
              <a:gd name="connsiteY49" fmla="*/ 3828628 h 4700693"/>
              <a:gd name="connsiteX50" fmla="*/ 5127413 w 7809654"/>
              <a:gd name="connsiteY50" fmla="*/ 3108960 h 4700693"/>
              <a:gd name="connsiteX51" fmla="*/ 5270500 w 7809654"/>
              <a:gd name="connsiteY51" fmla="*/ 2906607 h 4700693"/>
              <a:gd name="connsiteX52" fmla="*/ 5430520 w 7809654"/>
              <a:gd name="connsiteY52" fmla="*/ 2777067 h 4700693"/>
              <a:gd name="connsiteX53" fmla="*/ 5717540 w 7809654"/>
              <a:gd name="connsiteY53" fmla="*/ 2715260 h 4700693"/>
              <a:gd name="connsiteX54" fmla="*/ 5881793 w 7809654"/>
              <a:gd name="connsiteY54" fmla="*/ 2733887 h 4700693"/>
              <a:gd name="connsiteX55" fmla="*/ 6327986 w 7809654"/>
              <a:gd name="connsiteY55" fmla="*/ 2801621 h 4700693"/>
              <a:gd name="connsiteX56" fmla="*/ 7056967 w 7809654"/>
              <a:gd name="connsiteY56" fmla="*/ 3118274 h 4700693"/>
              <a:gd name="connsiteX57" fmla="*/ 6154420 w 7809654"/>
              <a:gd name="connsiteY57" fmla="*/ 2251287 h 4700693"/>
              <a:gd name="connsiteX58" fmla="*/ 6268720 w 7809654"/>
              <a:gd name="connsiteY58" fmla="*/ 2098887 h 4700693"/>
              <a:gd name="connsiteX59" fmla="*/ 6649720 w 7809654"/>
              <a:gd name="connsiteY59" fmla="*/ 1992207 h 4700693"/>
              <a:gd name="connsiteX60" fmla="*/ 7809654 w 7809654"/>
              <a:gd name="connsiteY60" fmla="*/ 2567093 h 4700693"/>
              <a:gd name="connsiteX61" fmla="*/ 7530254 w 7809654"/>
              <a:gd name="connsiteY61" fmla="*/ 1627294 h 4700693"/>
              <a:gd name="connsiteX62" fmla="*/ 7259320 w 7809654"/>
              <a:gd name="connsiteY62" fmla="*/ 1441027 h 4700693"/>
              <a:gd name="connsiteX63" fmla="*/ 7208522 w 7809654"/>
              <a:gd name="connsiteY63" fmla="*/ 1060027 h 4700693"/>
              <a:gd name="connsiteX64" fmla="*/ 6833447 w 7809654"/>
              <a:gd name="connsiteY64" fmla="*/ 601134 h 4700693"/>
              <a:gd name="connsiteX65" fmla="*/ 6370320 w 7809654"/>
              <a:gd name="connsiteY65" fmla="*/ 92287 h 4700693"/>
              <a:gd name="connsiteX66" fmla="*/ 6172200 w 7809654"/>
              <a:gd name="connsiteY66" fmla="*/ 215900 h 4700693"/>
              <a:gd name="connsiteX67" fmla="*/ 5991014 w 7809654"/>
              <a:gd name="connsiteY67" fmla="*/ 308187 h 4700693"/>
              <a:gd name="connsiteX68" fmla="*/ 5868247 w 7809654"/>
              <a:gd name="connsiteY68" fmla="*/ 178647 h 4700693"/>
              <a:gd name="connsiteX69" fmla="*/ 5720080 w 7809654"/>
              <a:gd name="connsiteY69" fmla="*/ 239607 h 4700693"/>
              <a:gd name="connsiteX70" fmla="*/ 5186680 w 7809654"/>
              <a:gd name="connsiteY70" fmla="*/ 800100 h 4700693"/>
              <a:gd name="connsiteX71" fmla="*/ 4730326 w 7809654"/>
              <a:gd name="connsiteY71" fmla="*/ 574040 h 4700693"/>
              <a:gd name="connsiteX72" fmla="*/ 4417060 w 7809654"/>
              <a:gd name="connsiteY72" fmla="*/ 425027 h 4700693"/>
              <a:gd name="connsiteX73" fmla="*/ 4117340 w 7809654"/>
              <a:gd name="connsiteY73" fmla="*/ 483447 h 4700693"/>
              <a:gd name="connsiteX74" fmla="*/ 3780366 w 7809654"/>
              <a:gd name="connsiteY74" fmla="*/ 101601 h 4700693"/>
              <a:gd name="connsiteX75" fmla="*/ 3202940 w 7809654"/>
              <a:gd name="connsiteY75" fmla="*/ 199813 h 4700693"/>
              <a:gd name="connsiteX76" fmla="*/ 3032760 w 7809654"/>
              <a:gd name="connsiteY76" fmla="*/ 225213 h 4700693"/>
              <a:gd name="connsiteX77" fmla="*/ 2913380 w 7809654"/>
              <a:gd name="connsiteY77" fmla="*/ 47414 h 4700693"/>
              <a:gd name="connsiteX78" fmla="*/ 2597573 w 7809654"/>
              <a:gd name="connsiteY78" fmla="*/ 66041 h 4700693"/>
              <a:gd name="connsiteX0" fmla="*/ 2597573 w 7809654"/>
              <a:gd name="connsiteY0" fmla="*/ 66041 h 4700693"/>
              <a:gd name="connsiteX1" fmla="*/ 2355427 w 7809654"/>
              <a:gd name="connsiteY1" fmla="*/ 6774 h 4700693"/>
              <a:gd name="connsiteX2" fmla="*/ 2143760 w 7809654"/>
              <a:gd name="connsiteY2" fmla="*/ 132927 h 4700693"/>
              <a:gd name="connsiteX3" fmla="*/ 1963420 w 7809654"/>
              <a:gd name="connsiteY3" fmla="*/ 0 h 4700693"/>
              <a:gd name="connsiteX4" fmla="*/ 1447800 w 7809654"/>
              <a:gd name="connsiteY4" fmla="*/ 176953 h 4700693"/>
              <a:gd name="connsiteX5" fmla="*/ 1181947 w 7809654"/>
              <a:gd name="connsiteY5" fmla="*/ 121074 h 4700693"/>
              <a:gd name="connsiteX6" fmla="*/ 497840 w 7809654"/>
              <a:gd name="connsiteY6" fmla="*/ 121074 h 4700693"/>
              <a:gd name="connsiteX7" fmla="*/ 536787 w 7809654"/>
              <a:gd name="connsiteY7" fmla="*/ 425027 h 4700693"/>
              <a:gd name="connsiteX8" fmla="*/ 894080 w 7809654"/>
              <a:gd name="connsiteY8" fmla="*/ 626533 h 4700693"/>
              <a:gd name="connsiteX9" fmla="*/ 456353 w 7809654"/>
              <a:gd name="connsiteY9" fmla="*/ 1125220 h 4700693"/>
              <a:gd name="connsiteX10" fmla="*/ 372533 w 7809654"/>
              <a:gd name="connsiteY10" fmla="*/ 1281007 h 4700693"/>
              <a:gd name="connsiteX11" fmla="*/ 0 w 7809654"/>
              <a:gd name="connsiteY11" fmla="*/ 1700107 h 4700693"/>
              <a:gd name="connsiteX12" fmla="*/ 115994 w 7809654"/>
              <a:gd name="connsiteY12" fmla="*/ 2127674 h 4700693"/>
              <a:gd name="connsiteX13" fmla="*/ 261620 w 7809654"/>
              <a:gd name="connsiteY13" fmla="*/ 2368974 h 4700693"/>
              <a:gd name="connsiteX14" fmla="*/ 540173 w 7809654"/>
              <a:gd name="connsiteY14" fmla="*/ 1934633 h 4700693"/>
              <a:gd name="connsiteX15" fmla="*/ 620606 w 7809654"/>
              <a:gd name="connsiteY15" fmla="*/ 1888914 h 4700693"/>
              <a:gd name="connsiteX16" fmla="*/ 645160 w 7809654"/>
              <a:gd name="connsiteY16" fmla="*/ 1595120 h 4700693"/>
              <a:gd name="connsiteX17" fmla="*/ 443655 w 7809654"/>
              <a:gd name="connsiteY17" fmla="*/ 1542627 h 4700693"/>
              <a:gd name="connsiteX18" fmla="*/ 553722 w 7809654"/>
              <a:gd name="connsiteY18" fmla="*/ 1314027 h 4700693"/>
              <a:gd name="connsiteX19" fmla="*/ 773856 w 7809654"/>
              <a:gd name="connsiteY19" fmla="*/ 1347893 h 4700693"/>
              <a:gd name="connsiteX20" fmla="*/ 1247989 w 7809654"/>
              <a:gd name="connsiteY20" fmla="*/ 1246293 h 4700693"/>
              <a:gd name="connsiteX21" fmla="*/ 1586655 w 7809654"/>
              <a:gd name="connsiteY21" fmla="*/ 933027 h 4700693"/>
              <a:gd name="connsiteX22" fmla="*/ 1679789 w 7809654"/>
              <a:gd name="connsiteY22" fmla="*/ 1026160 h 4700693"/>
              <a:gd name="connsiteX23" fmla="*/ 1366522 w 7809654"/>
              <a:gd name="connsiteY23" fmla="*/ 1280161 h 4700693"/>
              <a:gd name="connsiteX24" fmla="*/ 883922 w 7809654"/>
              <a:gd name="connsiteY24" fmla="*/ 1593427 h 4700693"/>
              <a:gd name="connsiteX25" fmla="*/ 782322 w 7809654"/>
              <a:gd name="connsiteY25" fmla="*/ 1822027 h 4700693"/>
              <a:gd name="connsiteX26" fmla="*/ 926254 w 7809654"/>
              <a:gd name="connsiteY26" fmla="*/ 2067561 h 4700693"/>
              <a:gd name="connsiteX27" fmla="*/ 756922 w 7809654"/>
              <a:gd name="connsiteY27" fmla="*/ 2262293 h 4700693"/>
              <a:gd name="connsiteX28" fmla="*/ 612989 w 7809654"/>
              <a:gd name="connsiteY28" fmla="*/ 2270760 h 4700693"/>
              <a:gd name="connsiteX29" fmla="*/ 519855 w 7809654"/>
              <a:gd name="connsiteY29" fmla="*/ 2575560 h 4700693"/>
              <a:gd name="connsiteX30" fmla="*/ 392856 w 7809654"/>
              <a:gd name="connsiteY30" fmla="*/ 2719494 h 4700693"/>
              <a:gd name="connsiteX31" fmla="*/ 528322 w 7809654"/>
              <a:gd name="connsiteY31" fmla="*/ 2778761 h 4700693"/>
              <a:gd name="connsiteX32" fmla="*/ 401322 w 7809654"/>
              <a:gd name="connsiteY32" fmla="*/ 2973493 h 4700693"/>
              <a:gd name="connsiteX33" fmla="*/ 655322 w 7809654"/>
              <a:gd name="connsiteY33" fmla="*/ 3388360 h 4700693"/>
              <a:gd name="connsiteX34" fmla="*/ 816188 w 7809654"/>
              <a:gd name="connsiteY34" fmla="*/ 3456094 h 4700693"/>
              <a:gd name="connsiteX35" fmla="*/ 1087122 w 7809654"/>
              <a:gd name="connsiteY35" fmla="*/ 3659294 h 4700693"/>
              <a:gd name="connsiteX36" fmla="*/ 985521 w 7809654"/>
              <a:gd name="connsiteY36" fmla="*/ 4133428 h 4700693"/>
              <a:gd name="connsiteX37" fmla="*/ 1137922 w 7809654"/>
              <a:gd name="connsiteY37" fmla="*/ 4531360 h 4700693"/>
              <a:gd name="connsiteX38" fmla="*/ 1298789 w 7809654"/>
              <a:gd name="connsiteY38" fmla="*/ 4268894 h 4700693"/>
              <a:gd name="connsiteX39" fmla="*/ 1476588 w 7809654"/>
              <a:gd name="connsiteY39" fmla="*/ 4412827 h 4700693"/>
              <a:gd name="connsiteX40" fmla="*/ 1510455 w 7809654"/>
              <a:gd name="connsiteY40" fmla="*/ 4218094 h 4700693"/>
              <a:gd name="connsiteX41" fmla="*/ 1612055 w 7809654"/>
              <a:gd name="connsiteY41" fmla="*/ 4251960 h 4700693"/>
              <a:gd name="connsiteX42" fmla="*/ 1722122 w 7809654"/>
              <a:gd name="connsiteY42" fmla="*/ 4624494 h 4700693"/>
              <a:gd name="connsiteX43" fmla="*/ 2043856 w 7809654"/>
              <a:gd name="connsiteY43" fmla="*/ 4582160 h 4700693"/>
              <a:gd name="connsiteX44" fmla="*/ 2120055 w 7809654"/>
              <a:gd name="connsiteY44" fmla="*/ 4472094 h 4700693"/>
              <a:gd name="connsiteX45" fmla="*/ 2399456 w 7809654"/>
              <a:gd name="connsiteY45" fmla="*/ 4565227 h 4700693"/>
              <a:gd name="connsiteX46" fmla="*/ 3042921 w 7809654"/>
              <a:gd name="connsiteY46" fmla="*/ 4700693 h 4700693"/>
              <a:gd name="connsiteX47" fmla="*/ 3728722 w 7809654"/>
              <a:gd name="connsiteY47" fmla="*/ 4514427 h 4700693"/>
              <a:gd name="connsiteX48" fmla="*/ 4380655 w 7809654"/>
              <a:gd name="connsiteY48" fmla="*/ 4133427 h 4700693"/>
              <a:gd name="connsiteX49" fmla="*/ 4516122 w 7809654"/>
              <a:gd name="connsiteY49" fmla="*/ 3828628 h 4700693"/>
              <a:gd name="connsiteX50" fmla="*/ 5127413 w 7809654"/>
              <a:gd name="connsiteY50" fmla="*/ 3108960 h 4700693"/>
              <a:gd name="connsiteX51" fmla="*/ 5270500 w 7809654"/>
              <a:gd name="connsiteY51" fmla="*/ 2906607 h 4700693"/>
              <a:gd name="connsiteX52" fmla="*/ 5430520 w 7809654"/>
              <a:gd name="connsiteY52" fmla="*/ 2777067 h 4700693"/>
              <a:gd name="connsiteX53" fmla="*/ 5717540 w 7809654"/>
              <a:gd name="connsiteY53" fmla="*/ 2715260 h 4700693"/>
              <a:gd name="connsiteX54" fmla="*/ 5881793 w 7809654"/>
              <a:gd name="connsiteY54" fmla="*/ 2733887 h 4700693"/>
              <a:gd name="connsiteX55" fmla="*/ 6327986 w 7809654"/>
              <a:gd name="connsiteY55" fmla="*/ 2801621 h 4700693"/>
              <a:gd name="connsiteX56" fmla="*/ 7056967 w 7809654"/>
              <a:gd name="connsiteY56" fmla="*/ 3118274 h 4700693"/>
              <a:gd name="connsiteX57" fmla="*/ 7551420 w 7809654"/>
              <a:gd name="connsiteY57" fmla="*/ 3546687 h 4700693"/>
              <a:gd name="connsiteX58" fmla="*/ 6268720 w 7809654"/>
              <a:gd name="connsiteY58" fmla="*/ 2098887 h 4700693"/>
              <a:gd name="connsiteX59" fmla="*/ 6649720 w 7809654"/>
              <a:gd name="connsiteY59" fmla="*/ 1992207 h 4700693"/>
              <a:gd name="connsiteX60" fmla="*/ 7809654 w 7809654"/>
              <a:gd name="connsiteY60" fmla="*/ 2567093 h 4700693"/>
              <a:gd name="connsiteX61" fmla="*/ 7530254 w 7809654"/>
              <a:gd name="connsiteY61" fmla="*/ 1627294 h 4700693"/>
              <a:gd name="connsiteX62" fmla="*/ 7259320 w 7809654"/>
              <a:gd name="connsiteY62" fmla="*/ 1441027 h 4700693"/>
              <a:gd name="connsiteX63" fmla="*/ 7208522 w 7809654"/>
              <a:gd name="connsiteY63" fmla="*/ 1060027 h 4700693"/>
              <a:gd name="connsiteX64" fmla="*/ 6833447 w 7809654"/>
              <a:gd name="connsiteY64" fmla="*/ 601134 h 4700693"/>
              <a:gd name="connsiteX65" fmla="*/ 6370320 w 7809654"/>
              <a:gd name="connsiteY65" fmla="*/ 92287 h 4700693"/>
              <a:gd name="connsiteX66" fmla="*/ 6172200 w 7809654"/>
              <a:gd name="connsiteY66" fmla="*/ 215900 h 4700693"/>
              <a:gd name="connsiteX67" fmla="*/ 5991014 w 7809654"/>
              <a:gd name="connsiteY67" fmla="*/ 308187 h 4700693"/>
              <a:gd name="connsiteX68" fmla="*/ 5868247 w 7809654"/>
              <a:gd name="connsiteY68" fmla="*/ 178647 h 4700693"/>
              <a:gd name="connsiteX69" fmla="*/ 5720080 w 7809654"/>
              <a:gd name="connsiteY69" fmla="*/ 239607 h 4700693"/>
              <a:gd name="connsiteX70" fmla="*/ 5186680 w 7809654"/>
              <a:gd name="connsiteY70" fmla="*/ 800100 h 4700693"/>
              <a:gd name="connsiteX71" fmla="*/ 4730326 w 7809654"/>
              <a:gd name="connsiteY71" fmla="*/ 574040 h 4700693"/>
              <a:gd name="connsiteX72" fmla="*/ 4417060 w 7809654"/>
              <a:gd name="connsiteY72" fmla="*/ 425027 h 4700693"/>
              <a:gd name="connsiteX73" fmla="*/ 4117340 w 7809654"/>
              <a:gd name="connsiteY73" fmla="*/ 483447 h 4700693"/>
              <a:gd name="connsiteX74" fmla="*/ 3780366 w 7809654"/>
              <a:gd name="connsiteY74" fmla="*/ 101601 h 4700693"/>
              <a:gd name="connsiteX75" fmla="*/ 3202940 w 7809654"/>
              <a:gd name="connsiteY75" fmla="*/ 199813 h 4700693"/>
              <a:gd name="connsiteX76" fmla="*/ 3032760 w 7809654"/>
              <a:gd name="connsiteY76" fmla="*/ 225213 h 4700693"/>
              <a:gd name="connsiteX77" fmla="*/ 2913380 w 7809654"/>
              <a:gd name="connsiteY77" fmla="*/ 47414 h 4700693"/>
              <a:gd name="connsiteX78" fmla="*/ 2597573 w 7809654"/>
              <a:gd name="connsiteY78" fmla="*/ 66041 h 4700693"/>
              <a:gd name="connsiteX0" fmla="*/ 2597573 w 7962053"/>
              <a:gd name="connsiteY0" fmla="*/ 66041 h 4700693"/>
              <a:gd name="connsiteX1" fmla="*/ 2355427 w 7962053"/>
              <a:gd name="connsiteY1" fmla="*/ 6774 h 4700693"/>
              <a:gd name="connsiteX2" fmla="*/ 2143760 w 7962053"/>
              <a:gd name="connsiteY2" fmla="*/ 132927 h 4700693"/>
              <a:gd name="connsiteX3" fmla="*/ 1963420 w 7962053"/>
              <a:gd name="connsiteY3" fmla="*/ 0 h 4700693"/>
              <a:gd name="connsiteX4" fmla="*/ 1447800 w 7962053"/>
              <a:gd name="connsiteY4" fmla="*/ 176953 h 4700693"/>
              <a:gd name="connsiteX5" fmla="*/ 1181947 w 7962053"/>
              <a:gd name="connsiteY5" fmla="*/ 121074 h 4700693"/>
              <a:gd name="connsiteX6" fmla="*/ 497840 w 7962053"/>
              <a:gd name="connsiteY6" fmla="*/ 121074 h 4700693"/>
              <a:gd name="connsiteX7" fmla="*/ 536787 w 7962053"/>
              <a:gd name="connsiteY7" fmla="*/ 425027 h 4700693"/>
              <a:gd name="connsiteX8" fmla="*/ 894080 w 7962053"/>
              <a:gd name="connsiteY8" fmla="*/ 626533 h 4700693"/>
              <a:gd name="connsiteX9" fmla="*/ 456353 w 7962053"/>
              <a:gd name="connsiteY9" fmla="*/ 1125220 h 4700693"/>
              <a:gd name="connsiteX10" fmla="*/ 372533 w 7962053"/>
              <a:gd name="connsiteY10" fmla="*/ 1281007 h 4700693"/>
              <a:gd name="connsiteX11" fmla="*/ 0 w 7962053"/>
              <a:gd name="connsiteY11" fmla="*/ 1700107 h 4700693"/>
              <a:gd name="connsiteX12" fmla="*/ 115994 w 7962053"/>
              <a:gd name="connsiteY12" fmla="*/ 2127674 h 4700693"/>
              <a:gd name="connsiteX13" fmla="*/ 261620 w 7962053"/>
              <a:gd name="connsiteY13" fmla="*/ 2368974 h 4700693"/>
              <a:gd name="connsiteX14" fmla="*/ 540173 w 7962053"/>
              <a:gd name="connsiteY14" fmla="*/ 1934633 h 4700693"/>
              <a:gd name="connsiteX15" fmla="*/ 620606 w 7962053"/>
              <a:gd name="connsiteY15" fmla="*/ 1888914 h 4700693"/>
              <a:gd name="connsiteX16" fmla="*/ 645160 w 7962053"/>
              <a:gd name="connsiteY16" fmla="*/ 1595120 h 4700693"/>
              <a:gd name="connsiteX17" fmla="*/ 443655 w 7962053"/>
              <a:gd name="connsiteY17" fmla="*/ 1542627 h 4700693"/>
              <a:gd name="connsiteX18" fmla="*/ 553722 w 7962053"/>
              <a:gd name="connsiteY18" fmla="*/ 1314027 h 4700693"/>
              <a:gd name="connsiteX19" fmla="*/ 773856 w 7962053"/>
              <a:gd name="connsiteY19" fmla="*/ 1347893 h 4700693"/>
              <a:gd name="connsiteX20" fmla="*/ 1247989 w 7962053"/>
              <a:gd name="connsiteY20" fmla="*/ 1246293 h 4700693"/>
              <a:gd name="connsiteX21" fmla="*/ 1586655 w 7962053"/>
              <a:gd name="connsiteY21" fmla="*/ 933027 h 4700693"/>
              <a:gd name="connsiteX22" fmla="*/ 1679789 w 7962053"/>
              <a:gd name="connsiteY22" fmla="*/ 1026160 h 4700693"/>
              <a:gd name="connsiteX23" fmla="*/ 1366522 w 7962053"/>
              <a:gd name="connsiteY23" fmla="*/ 1280161 h 4700693"/>
              <a:gd name="connsiteX24" fmla="*/ 883922 w 7962053"/>
              <a:gd name="connsiteY24" fmla="*/ 1593427 h 4700693"/>
              <a:gd name="connsiteX25" fmla="*/ 782322 w 7962053"/>
              <a:gd name="connsiteY25" fmla="*/ 1822027 h 4700693"/>
              <a:gd name="connsiteX26" fmla="*/ 926254 w 7962053"/>
              <a:gd name="connsiteY26" fmla="*/ 2067561 h 4700693"/>
              <a:gd name="connsiteX27" fmla="*/ 756922 w 7962053"/>
              <a:gd name="connsiteY27" fmla="*/ 2262293 h 4700693"/>
              <a:gd name="connsiteX28" fmla="*/ 612989 w 7962053"/>
              <a:gd name="connsiteY28" fmla="*/ 2270760 h 4700693"/>
              <a:gd name="connsiteX29" fmla="*/ 519855 w 7962053"/>
              <a:gd name="connsiteY29" fmla="*/ 2575560 h 4700693"/>
              <a:gd name="connsiteX30" fmla="*/ 392856 w 7962053"/>
              <a:gd name="connsiteY30" fmla="*/ 2719494 h 4700693"/>
              <a:gd name="connsiteX31" fmla="*/ 528322 w 7962053"/>
              <a:gd name="connsiteY31" fmla="*/ 2778761 h 4700693"/>
              <a:gd name="connsiteX32" fmla="*/ 401322 w 7962053"/>
              <a:gd name="connsiteY32" fmla="*/ 2973493 h 4700693"/>
              <a:gd name="connsiteX33" fmla="*/ 655322 w 7962053"/>
              <a:gd name="connsiteY33" fmla="*/ 3388360 h 4700693"/>
              <a:gd name="connsiteX34" fmla="*/ 816188 w 7962053"/>
              <a:gd name="connsiteY34" fmla="*/ 3456094 h 4700693"/>
              <a:gd name="connsiteX35" fmla="*/ 1087122 w 7962053"/>
              <a:gd name="connsiteY35" fmla="*/ 3659294 h 4700693"/>
              <a:gd name="connsiteX36" fmla="*/ 985521 w 7962053"/>
              <a:gd name="connsiteY36" fmla="*/ 4133428 h 4700693"/>
              <a:gd name="connsiteX37" fmla="*/ 1137922 w 7962053"/>
              <a:gd name="connsiteY37" fmla="*/ 4531360 h 4700693"/>
              <a:gd name="connsiteX38" fmla="*/ 1298789 w 7962053"/>
              <a:gd name="connsiteY38" fmla="*/ 4268894 h 4700693"/>
              <a:gd name="connsiteX39" fmla="*/ 1476588 w 7962053"/>
              <a:gd name="connsiteY39" fmla="*/ 4412827 h 4700693"/>
              <a:gd name="connsiteX40" fmla="*/ 1510455 w 7962053"/>
              <a:gd name="connsiteY40" fmla="*/ 4218094 h 4700693"/>
              <a:gd name="connsiteX41" fmla="*/ 1612055 w 7962053"/>
              <a:gd name="connsiteY41" fmla="*/ 4251960 h 4700693"/>
              <a:gd name="connsiteX42" fmla="*/ 1722122 w 7962053"/>
              <a:gd name="connsiteY42" fmla="*/ 4624494 h 4700693"/>
              <a:gd name="connsiteX43" fmla="*/ 2043856 w 7962053"/>
              <a:gd name="connsiteY43" fmla="*/ 4582160 h 4700693"/>
              <a:gd name="connsiteX44" fmla="*/ 2120055 w 7962053"/>
              <a:gd name="connsiteY44" fmla="*/ 4472094 h 4700693"/>
              <a:gd name="connsiteX45" fmla="*/ 2399456 w 7962053"/>
              <a:gd name="connsiteY45" fmla="*/ 4565227 h 4700693"/>
              <a:gd name="connsiteX46" fmla="*/ 3042921 w 7962053"/>
              <a:gd name="connsiteY46" fmla="*/ 4700693 h 4700693"/>
              <a:gd name="connsiteX47" fmla="*/ 3728722 w 7962053"/>
              <a:gd name="connsiteY47" fmla="*/ 4514427 h 4700693"/>
              <a:gd name="connsiteX48" fmla="*/ 4380655 w 7962053"/>
              <a:gd name="connsiteY48" fmla="*/ 4133427 h 4700693"/>
              <a:gd name="connsiteX49" fmla="*/ 4516122 w 7962053"/>
              <a:gd name="connsiteY49" fmla="*/ 3828628 h 4700693"/>
              <a:gd name="connsiteX50" fmla="*/ 5127413 w 7962053"/>
              <a:gd name="connsiteY50" fmla="*/ 3108960 h 4700693"/>
              <a:gd name="connsiteX51" fmla="*/ 5270500 w 7962053"/>
              <a:gd name="connsiteY51" fmla="*/ 2906607 h 4700693"/>
              <a:gd name="connsiteX52" fmla="*/ 5430520 w 7962053"/>
              <a:gd name="connsiteY52" fmla="*/ 2777067 h 4700693"/>
              <a:gd name="connsiteX53" fmla="*/ 5717540 w 7962053"/>
              <a:gd name="connsiteY53" fmla="*/ 2715260 h 4700693"/>
              <a:gd name="connsiteX54" fmla="*/ 5881793 w 7962053"/>
              <a:gd name="connsiteY54" fmla="*/ 2733887 h 4700693"/>
              <a:gd name="connsiteX55" fmla="*/ 6327986 w 7962053"/>
              <a:gd name="connsiteY55" fmla="*/ 2801621 h 4700693"/>
              <a:gd name="connsiteX56" fmla="*/ 7056967 w 7962053"/>
              <a:gd name="connsiteY56" fmla="*/ 3118274 h 4700693"/>
              <a:gd name="connsiteX57" fmla="*/ 7551420 w 7962053"/>
              <a:gd name="connsiteY57" fmla="*/ 3546687 h 4700693"/>
              <a:gd name="connsiteX58" fmla="*/ 7962053 w 7962053"/>
              <a:gd name="connsiteY58" fmla="*/ 3851487 h 4700693"/>
              <a:gd name="connsiteX59" fmla="*/ 6649720 w 7962053"/>
              <a:gd name="connsiteY59" fmla="*/ 1992207 h 4700693"/>
              <a:gd name="connsiteX60" fmla="*/ 7809654 w 7962053"/>
              <a:gd name="connsiteY60" fmla="*/ 2567093 h 4700693"/>
              <a:gd name="connsiteX61" fmla="*/ 7530254 w 7962053"/>
              <a:gd name="connsiteY61" fmla="*/ 1627294 h 4700693"/>
              <a:gd name="connsiteX62" fmla="*/ 7259320 w 7962053"/>
              <a:gd name="connsiteY62" fmla="*/ 1441027 h 4700693"/>
              <a:gd name="connsiteX63" fmla="*/ 7208522 w 7962053"/>
              <a:gd name="connsiteY63" fmla="*/ 1060027 h 4700693"/>
              <a:gd name="connsiteX64" fmla="*/ 6833447 w 7962053"/>
              <a:gd name="connsiteY64" fmla="*/ 601134 h 4700693"/>
              <a:gd name="connsiteX65" fmla="*/ 6370320 w 7962053"/>
              <a:gd name="connsiteY65" fmla="*/ 92287 h 4700693"/>
              <a:gd name="connsiteX66" fmla="*/ 6172200 w 7962053"/>
              <a:gd name="connsiteY66" fmla="*/ 215900 h 4700693"/>
              <a:gd name="connsiteX67" fmla="*/ 5991014 w 7962053"/>
              <a:gd name="connsiteY67" fmla="*/ 308187 h 4700693"/>
              <a:gd name="connsiteX68" fmla="*/ 5868247 w 7962053"/>
              <a:gd name="connsiteY68" fmla="*/ 178647 h 4700693"/>
              <a:gd name="connsiteX69" fmla="*/ 5720080 w 7962053"/>
              <a:gd name="connsiteY69" fmla="*/ 239607 h 4700693"/>
              <a:gd name="connsiteX70" fmla="*/ 5186680 w 7962053"/>
              <a:gd name="connsiteY70" fmla="*/ 800100 h 4700693"/>
              <a:gd name="connsiteX71" fmla="*/ 4730326 w 7962053"/>
              <a:gd name="connsiteY71" fmla="*/ 574040 h 4700693"/>
              <a:gd name="connsiteX72" fmla="*/ 4417060 w 7962053"/>
              <a:gd name="connsiteY72" fmla="*/ 425027 h 4700693"/>
              <a:gd name="connsiteX73" fmla="*/ 4117340 w 7962053"/>
              <a:gd name="connsiteY73" fmla="*/ 483447 h 4700693"/>
              <a:gd name="connsiteX74" fmla="*/ 3780366 w 7962053"/>
              <a:gd name="connsiteY74" fmla="*/ 101601 h 4700693"/>
              <a:gd name="connsiteX75" fmla="*/ 3202940 w 7962053"/>
              <a:gd name="connsiteY75" fmla="*/ 199813 h 4700693"/>
              <a:gd name="connsiteX76" fmla="*/ 3032760 w 7962053"/>
              <a:gd name="connsiteY76" fmla="*/ 225213 h 4700693"/>
              <a:gd name="connsiteX77" fmla="*/ 2913380 w 7962053"/>
              <a:gd name="connsiteY77" fmla="*/ 47414 h 4700693"/>
              <a:gd name="connsiteX78" fmla="*/ 2597573 w 7962053"/>
              <a:gd name="connsiteY78" fmla="*/ 66041 h 4700693"/>
              <a:gd name="connsiteX0" fmla="*/ 2597573 w 8148320"/>
              <a:gd name="connsiteY0" fmla="*/ 66041 h 4700693"/>
              <a:gd name="connsiteX1" fmla="*/ 2355427 w 8148320"/>
              <a:gd name="connsiteY1" fmla="*/ 6774 h 4700693"/>
              <a:gd name="connsiteX2" fmla="*/ 2143760 w 8148320"/>
              <a:gd name="connsiteY2" fmla="*/ 132927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115994 w 8148320"/>
              <a:gd name="connsiteY12" fmla="*/ 2127674 h 4700693"/>
              <a:gd name="connsiteX13" fmla="*/ 261620 w 8148320"/>
              <a:gd name="connsiteY13" fmla="*/ 2368974 h 4700693"/>
              <a:gd name="connsiteX14" fmla="*/ 540173 w 8148320"/>
              <a:gd name="connsiteY14" fmla="*/ 1934633 h 4700693"/>
              <a:gd name="connsiteX15" fmla="*/ 620606 w 8148320"/>
              <a:gd name="connsiteY15" fmla="*/ 1888914 h 4700693"/>
              <a:gd name="connsiteX16" fmla="*/ 645160 w 8148320"/>
              <a:gd name="connsiteY16" fmla="*/ 1595120 h 4700693"/>
              <a:gd name="connsiteX17" fmla="*/ 443655 w 8148320"/>
              <a:gd name="connsiteY17" fmla="*/ 1542627 h 4700693"/>
              <a:gd name="connsiteX18" fmla="*/ 553722 w 8148320"/>
              <a:gd name="connsiteY18" fmla="*/ 1314027 h 4700693"/>
              <a:gd name="connsiteX19" fmla="*/ 773856 w 8148320"/>
              <a:gd name="connsiteY19" fmla="*/ 1347893 h 4700693"/>
              <a:gd name="connsiteX20" fmla="*/ 1247989 w 8148320"/>
              <a:gd name="connsiteY20" fmla="*/ 1246293 h 4700693"/>
              <a:gd name="connsiteX21" fmla="*/ 1586655 w 8148320"/>
              <a:gd name="connsiteY21" fmla="*/ 933027 h 4700693"/>
              <a:gd name="connsiteX22" fmla="*/ 1679789 w 8148320"/>
              <a:gd name="connsiteY22" fmla="*/ 1026160 h 4700693"/>
              <a:gd name="connsiteX23" fmla="*/ 1366522 w 8148320"/>
              <a:gd name="connsiteY23" fmla="*/ 1280161 h 4700693"/>
              <a:gd name="connsiteX24" fmla="*/ 883922 w 8148320"/>
              <a:gd name="connsiteY24" fmla="*/ 1593427 h 4700693"/>
              <a:gd name="connsiteX25" fmla="*/ 782322 w 8148320"/>
              <a:gd name="connsiteY25" fmla="*/ 1822027 h 4700693"/>
              <a:gd name="connsiteX26" fmla="*/ 926254 w 8148320"/>
              <a:gd name="connsiteY26" fmla="*/ 2067561 h 4700693"/>
              <a:gd name="connsiteX27" fmla="*/ 756922 w 8148320"/>
              <a:gd name="connsiteY27" fmla="*/ 2262293 h 4700693"/>
              <a:gd name="connsiteX28" fmla="*/ 612989 w 8148320"/>
              <a:gd name="connsiteY28" fmla="*/ 2270760 h 4700693"/>
              <a:gd name="connsiteX29" fmla="*/ 519855 w 8148320"/>
              <a:gd name="connsiteY29" fmla="*/ 2575560 h 4700693"/>
              <a:gd name="connsiteX30" fmla="*/ 392856 w 8148320"/>
              <a:gd name="connsiteY30" fmla="*/ 2719494 h 4700693"/>
              <a:gd name="connsiteX31" fmla="*/ 528322 w 8148320"/>
              <a:gd name="connsiteY31" fmla="*/ 2778761 h 4700693"/>
              <a:gd name="connsiteX32" fmla="*/ 401322 w 8148320"/>
              <a:gd name="connsiteY32" fmla="*/ 2973493 h 4700693"/>
              <a:gd name="connsiteX33" fmla="*/ 655322 w 8148320"/>
              <a:gd name="connsiteY33" fmla="*/ 3388360 h 4700693"/>
              <a:gd name="connsiteX34" fmla="*/ 816188 w 8148320"/>
              <a:gd name="connsiteY34" fmla="*/ 3456094 h 4700693"/>
              <a:gd name="connsiteX35" fmla="*/ 1087122 w 8148320"/>
              <a:gd name="connsiteY35" fmla="*/ 3659294 h 4700693"/>
              <a:gd name="connsiteX36" fmla="*/ 985521 w 8148320"/>
              <a:gd name="connsiteY36" fmla="*/ 4133428 h 4700693"/>
              <a:gd name="connsiteX37" fmla="*/ 1137922 w 8148320"/>
              <a:gd name="connsiteY37" fmla="*/ 4531360 h 4700693"/>
              <a:gd name="connsiteX38" fmla="*/ 1298789 w 8148320"/>
              <a:gd name="connsiteY38" fmla="*/ 4268894 h 4700693"/>
              <a:gd name="connsiteX39" fmla="*/ 1476588 w 8148320"/>
              <a:gd name="connsiteY39" fmla="*/ 4412827 h 4700693"/>
              <a:gd name="connsiteX40" fmla="*/ 1510455 w 8148320"/>
              <a:gd name="connsiteY40" fmla="*/ 4218094 h 4700693"/>
              <a:gd name="connsiteX41" fmla="*/ 1612055 w 8148320"/>
              <a:gd name="connsiteY41" fmla="*/ 4251960 h 4700693"/>
              <a:gd name="connsiteX42" fmla="*/ 1722122 w 8148320"/>
              <a:gd name="connsiteY42" fmla="*/ 4624494 h 4700693"/>
              <a:gd name="connsiteX43" fmla="*/ 2043856 w 8148320"/>
              <a:gd name="connsiteY43" fmla="*/ 4582160 h 4700693"/>
              <a:gd name="connsiteX44" fmla="*/ 2120055 w 8148320"/>
              <a:gd name="connsiteY44" fmla="*/ 4472094 h 4700693"/>
              <a:gd name="connsiteX45" fmla="*/ 2399456 w 8148320"/>
              <a:gd name="connsiteY45" fmla="*/ 4565227 h 4700693"/>
              <a:gd name="connsiteX46" fmla="*/ 3042921 w 8148320"/>
              <a:gd name="connsiteY46" fmla="*/ 4700693 h 4700693"/>
              <a:gd name="connsiteX47" fmla="*/ 3728722 w 8148320"/>
              <a:gd name="connsiteY47" fmla="*/ 4514427 h 4700693"/>
              <a:gd name="connsiteX48" fmla="*/ 4380655 w 8148320"/>
              <a:gd name="connsiteY48" fmla="*/ 4133427 h 4700693"/>
              <a:gd name="connsiteX49" fmla="*/ 4516122 w 8148320"/>
              <a:gd name="connsiteY49" fmla="*/ 3828628 h 4700693"/>
              <a:gd name="connsiteX50" fmla="*/ 5127413 w 8148320"/>
              <a:gd name="connsiteY50" fmla="*/ 3108960 h 4700693"/>
              <a:gd name="connsiteX51" fmla="*/ 5270500 w 8148320"/>
              <a:gd name="connsiteY51" fmla="*/ 2906607 h 4700693"/>
              <a:gd name="connsiteX52" fmla="*/ 5430520 w 8148320"/>
              <a:gd name="connsiteY52" fmla="*/ 2777067 h 4700693"/>
              <a:gd name="connsiteX53" fmla="*/ 5717540 w 8148320"/>
              <a:gd name="connsiteY53" fmla="*/ 2715260 h 4700693"/>
              <a:gd name="connsiteX54" fmla="*/ 5881793 w 8148320"/>
              <a:gd name="connsiteY54" fmla="*/ 2733887 h 4700693"/>
              <a:gd name="connsiteX55" fmla="*/ 6327986 w 8148320"/>
              <a:gd name="connsiteY55" fmla="*/ 2801621 h 4700693"/>
              <a:gd name="connsiteX56" fmla="*/ 7056967 w 8148320"/>
              <a:gd name="connsiteY56" fmla="*/ 3118274 h 4700693"/>
              <a:gd name="connsiteX57" fmla="*/ 7551420 w 8148320"/>
              <a:gd name="connsiteY57" fmla="*/ 3546687 h 4700693"/>
              <a:gd name="connsiteX58" fmla="*/ 7962053 w 8148320"/>
              <a:gd name="connsiteY58" fmla="*/ 3851487 h 4700693"/>
              <a:gd name="connsiteX59" fmla="*/ 8148320 w 8148320"/>
              <a:gd name="connsiteY59" fmla="*/ 3761741 h 4700693"/>
              <a:gd name="connsiteX60" fmla="*/ 7809654 w 8148320"/>
              <a:gd name="connsiteY60" fmla="*/ 2567093 h 4700693"/>
              <a:gd name="connsiteX61" fmla="*/ 7530254 w 8148320"/>
              <a:gd name="connsiteY61" fmla="*/ 1627294 h 4700693"/>
              <a:gd name="connsiteX62" fmla="*/ 7259320 w 8148320"/>
              <a:gd name="connsiteY62" fmla="*/ 1441027 h 4700693"/>
              <a:gd name="connsiteX63" fmla="*/ 7208522 w 8148320"/>
              <a:gd name="connsiteY63" fmla="*/ 1060027 h 4700693"/>
              <a:gd name="connsiteX64" fmla="*/ 6833447 w 8148320"/>
              <a:gd name="connsiteY64" fmla="*/ 601134 h 4700693"/>
              <a:gd name="connsiteX65" fmla="*/ 6370320 w 8148320"/>
              <a:gd name="connsiteY65" fmla="*/ 92287 h 4700693"/>
              <a:gd name="connsiteX66" fmla="*/ 6172200 w 8148320"/>
              <a:gd name="connsiteY66" fmla="*/ 215900 h 4700693"/>
              <a:gd name="connsiteX67" fmla="*/ 5991014 w 8148320"/>
              <a:gd name="connsiteY67" fmla="*/ 308187 h 4700693"/>
              <a:gd name="connsiteX68" fmla="*/ 5868247 w 8148320"/>
              <a:gd name="connsiteY68" fmla="*/ 178647 h 4700693"/>
              <a:gd name="connsiteX69" fmla="*/ 5720080 w 8148320"/>
              <a:gd name="connsiteY69" fmla="*/ 239607 h 4700693"/>
              <a:gd name="connsiteX70" fmla="*/ 5186680 w 8148320"/>
              <a:gd name="connsiteY70" fmla="*/ 800100 h 4700693"/>
              <a:gd name="connsiteX71" fmla="*/ 4730326 w 8148320"/>
              <a:gd name="connsiteY71" fmla="*/ 574040 h 4700693"/>
              <a:gd name="connsiteX72" fmla="*/ 4417060 w 8148320"/>
              <a:gd name="connsiteY72" fmla="*/ 425027 h 4700693"/>
              <a:gd name="connsiteX73" fmla="*/ 4117340 w 8148320"/>
              <a:gd name="connsiteY73" fmla="*/ 483447 h 4700693"/>
              <a:gd name="connsiteX74" fmla="*/ 3780366 w 8148320"/>
              <a:gd name="connsiteY74" fmla="*/ 101601 h 4700693"/>
              <a:gd name="connsiteX75" fmla="*/ 3202940 w 8148320"/>
              <a:gd name="connsiteY75" fmla="*/ 199813 h 4700693"/>
              <a:gd name="connsiteX76" fmla="*/ 3032760 w 8148320"/>
              <a:gd name="connsiteY76" fmla="*/ 225213 h 4700693"/>
              <a:gd name="connsiteX77" fmla="*/ 2913380 w 8148320"/>
              <a:gd name="connsiteY77" fmla="*/ 47414 h 4700693"/>
              <a:gd name="connsiteX78" fmla="*/ 2597573 w 8148320"/>
              <a:gd name="connsiteY78" fmla="*/ 66041 h 4700693"/>
              <a:gd name="connsiteX0" fmla="*/ 2597573 w 8148320"/>
              <a:gd name="connsiteY0" fmla="*/ 66041 h 4700693"/>
              <a:gd name="connsiteX1" fmla="*/ 2355427 w 8148320"/>
              <a:gd name="connsiteY1" fmla="*/ 6774 h 4700693"/>
              <a:gd name="connsiteX2" fmla="*/ 2143760 w 8148320"/>
              <a:gd name="connsiteY2" fmla="*/ 132927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115994 w 8148320"/>
              <a:gd name="connsiteY12" fmla="*/ 2127674 h 4700693"/>
              <a:gd name="connsiteX13" fmla="*/ 261620 w 8148320"/>
              <a:gd name="connsiteY13" fmla="*/ 2368974 h 4700693"/>
              <a:gd name="connsiteX14" fmla="*/ 540173 w 8148320"/>
              <a:gd name="connsiteY14" fmla="*/ 1934633 h 4700693"/>
              <a:gd name="connsiteX15" fmla="*/ 620606 w 8148320"/>
              <a:gd name="connsiteY15" fmla="*/ 1888914 h 4700693"/>
              <a:gd name="connsiteX16" fmla="*/ 645160 w 8148320"/>
              <a:gd name="connsiteY16" fmla="*/ 1595120 h 4700693"/>
              <a:gd name="connsiteX17" fmla="*/ 443655 w 8148320"/>
              <a:gd name="connsiteY17" fmla="*/ 1542627 h 4700693"/>
              <a:gd name="connsiteX18" fmla="*/ 553722 w 8148320"/>
              <a:gd name="connsiteY18" fmla="*/ 1314027 h 4700693"/>
              <a:gd name="connsiteX19" fmla="*/ 773856 w 8148320"/>
              <a:gd name="connsiteY19" fmla="*/ 1347893 h 4700693"/>
              <a:gd name="connsiteX20" fmla="*/ 1247989 w 8148320"/>
              <a:gd name="connsiteY20" fmla="*/ 1246293 h 4700693"/>
              <a:gd name="connsiteX21" fmla="*/ 1586655 w 8148320"/>
              <a:gd name="connsiteY21" fmla="*/ 933027 h 4700693"/>
              <a:gd name="connsiteX22" fmla="*/ 1679789 w 8148320"/>
              <a:gd name="connsiteY22" fmla="*/ 1026160 h 4700693"/>
              <a:gd name="connsiteX23" fmla="*/ 1366522 w 8148320"/>
              <a:gd name="connsiteY23" fmla="*/ 1280161 h 4700693"/>
              <a:gd name="connsiteX24" fmla="*/ 883922 w 8148320"/>
              <a:gd name="connsiteY24" fmla="*/ 1593427 h 4700693"/>
              <a:gd name="connsiteX25" fmla="*/ 782322 w 8148320"/>
              <a:gd name="connsiteY25" fmla="*/ 1822027 h 4700693"/>
              <a:gd name="connsiteX26" fmla="*/ 926254 w 8148320"/>
              <a:gd name="connsiteY26" fmla="*/ 2067561 h 4700693"/>
              <a:gd name="connsiteX27" fmla="*/ 756922 w 8148320"/>
              <a:gd name="connsiteY27" fmla="*/ 2262293 h 4700693"/>
              <a:gd name="connsiteX28" fmla="*/ 612989 w 8148320"/>
              <a:gd name="connsiteY28" fmla="*/ 2270760 h 4700693"/>
              <a:gd name="connsiteX29" fmla="*/ 519855 w 8148320"/>
              <a:gd name="connsiteY29" fmla="*/ 2575560 h 4700693"/>
              <a:gd name="connsiteX30" fmla="*/ 392856 w 8148320"/>
              <a:gd name="connsiteY30" fmla="*/ 2719494 h 4700693"/>
              <a:gd name="connsiteX31" fmla="*/ 528322 w 8148320"/>
              <a:gd name="connsiteY31" fmla="*/ 2778761 h 4700693"/>
              <a:gd name="connsiteX32" fmla="*/ 401322 w 8148320"/>
              <a:gd name="connsiteY32" fmla="*/ 2973493 h 4700693"/>
              <a:gd name="connsiteX33" fmla="*/ 655322 w 8148320"/>
              <a:gd name="connsiteY33" fmla="*/ 3388360 h 4700693"/>
              <a:gd name="connsiteX34" fmla="*/ 816188 w 8148320"/>
              <a:gd name="connsiteY34" fmla="*/ 3456094 h 4700693"/>
              <a:gd name="connsiteX35" fmla="*/ 1087122 w 8148320"/>
              <a:gd name="connsiteY35" fmla="*/ 3659294 h 4700693"/>
              <a:gd name="connsiteX36" fmla="*/ 985521 w 8148320"/>
              <a:gd name="connsiteY36" fmla="*/ 4133428 h 4700693"/>
              <a:gd name="connsiteX37" fmla="*/ 1137922 w 8148320"/>
              <a:gd name="connsiteY37" fmla="*/ 4531360 h 4700693"/>
              <a:gd name="connsiteX38" fmla="*/ 1298789 w 8148320"/>
              <a:gd name="connsiteY38" fmla="*/ 4268894 h 4700693"/>
              <a:gd name="connsiteX39" fmla="*/ 1476588 w 8148320"/>
              <a:gd name="connsiteY39" fmla="*/ 4412827 h 4700693"/>
              <a:gd name="connsiteX40" fmla="*/ 1510455 w 8148320"/>
              <a:gd name="connsiteY40" fmla="*/ 4218094 h 4700693"/>
              <a:gd name="connsiteX41" fmla="*/ 1612055 w 8148320"/>
              <a:gd name="connsiteY41" fmla="*/ 4251960 h 4700693"/>
              <a:gd name="connsiteX42" fmla="*/ 1722122 w 8148320"/>
              <a:gd name="connsiteY42" fmla="*/ 4624494 h 4700693"/>
              <a:gd name="connsiteX43" fmla="*/ 2043856 w 8148320"/>
              <a:gd name="connsiteY43" fmla="*/ 4582160 h 4700693"/>
              <a:gd name="connsiteX44" fmla="*/ 2120055 w 8148320"/>
              <a:gd name="connsiteY44" fmla="*/ 4472094 h 4700693"/>
              <a:gd name="connsiteX45" fmla="*/ 2399456 w 8148320"/>
              <a:gd name="connsiteY45" fmla="*/ 4565227 h 4700693"/>
              <a:gd name="connsiteX46" fmla="*/ 3042921 w 8148320"/>
              <a:gd name="connsiteY46" fmla="*/ 4700693 h 4700693"/>
              <a:gd name="connsiteX47" fmla="*/ 3728722 w 8148320"/>
              <a:gd name="connsiteY47" fmla="*/ 4514427 h 4700693"/>
              <a:gd name="connsiteX48" fmla="*/ 4380655 w 8148320"/>
              <a:gd name="connsiteY48" fmla="*/ 4133427 h 4700693"/>
              <a:gd name="connsiteX49" fmla="*/ 4516122 w 8148320"/>
              <a:gd name="connsiteY49" fmla="*/ 3828628 h 4700693"/>
              <a:gd name="connsiteX50" fmla="*/ 5127413 w 8148320"/>
              <a:gd name="connsiteY50" fmla="*/ 3108960 h 4700693"/>
              <a:gd name="connsiteX51" fmla="*/ 5270500 w 8148320"/>
              <a:gd name="connsiteY51" fmla="*/ 2906607 h 4700693"/>
              <a:gd name="connsiteX52" fmla="*/ 5430520 w 8148320"/>
              <a:gd name="connsiteY52" fmla="*/ 2777067 h 4700693"/>
              <a:gd name="connsiteX53" fmla="*/ 5717540 w 8148320"/>
              <a:gd name="connsiteY53" fmla="*/ 2715260 h 4700693"/>
              <a:gd name="connsiteX54" fmla="*/ 5881793 w 8148320"/>
              <a:gd name="connsiteY54" fmla="*/ 2733887 h 4700693"/>
              <a:gd name="connsiteX55" fmla="*/ 6327986 w 8148320"/>
              <a:gd name="connsiteY55" fmla="*/ 2801621 h 4700693"/>
              <a:gd name="connsiteX56" fmla="*/ 7056967 w 8148320"/>
              <a:gd name="connsiteY56" fmla="*/ 3118274 h 4700693"/>
              <a:gd name="connsiteX57" fmla="*/ 7551420 w 8148320"/>
              <a:gd name="connsiteY57" fmla="*/ 3546687 h 4700693"/>
              <a:gd name="connsiteX58" fmla="*/ 7962053 w 8148320"/>
              <a:gd name="connsiteY58" fmla="*/ 3851487 h 4700693"/>
              <a:gd name="connsiteX59" fmla="*/ 8148320 w 8148320"/>
              <a:gd name="connsiteY59" fmla="*/ 3761741 h 4700693"/>
              <a:gd name="connsiteX60" fmla="*/ 7809654 w 8148320"/>
              <a:gd name="connsiteY60" fmla="*/ 2567093 h 4700693"/>
              <a:gd name="connsiteX61" fmla="*/ 7530254 w 8148320"/>
              <a:gd name="connsiteY61" fmla="*/ 1627294 h 4700693"/>
              <a:gd name="connsiteX62" fmla="*/ 7259320 w 8148320"/>
              <a:gd name="connsiteY62" fmla="*/ 1441027 h 4700693"/>
              <a:gd name="connsiteX63" fmla="*/ 7208522 w 8148320"/>
              <a:gd name="connsiteY63" fmla="*/ 1060027 h 4700693"/>
              <a:gd name="connsiteX64" fmla="*/ 6833447 w 8148320"/>
              <a:gd name="connsiteY64" fmla="*/ 601134 h 4700693"/>
              <a:gd name="connsiteX65" fmla="*/ 6370320 w 8148320"/>
              <a:gd name="connsiteY65" fmla="*/ 92287 h 4700693"/>
              <a:gd name="connsiteX66" fmla="*/ 6172200 w 8148320"/>
              <a:gd name="connsiteY66" fmla="*/ 215900 h 4700693"/>
              <a:gd name="connsiteX67" fmla="*/ 5991014 w 8148320"/>
              <a:gd name="connsiteY67" fmla="*/ 308187 h 4700693"/>
              <a:gd name="connsiteX68" fmla="*/ 5868247 w 8148320"/>
              <a:gd name="connsiteY68" fmla="*/ 178647 h 4700693"/>
              <a:gd name="connsiteX69" fmla="*/ 5720080 w 8148320"/>
              <a:gd name="connsiteY69" fmla="*/ 239607 h 4700693"/>
              <a:gd name="connsiteX70" fmla="*/ 5186680 w 8148320"/>
              <a:gd name="connsiteY70" fmla="*/ 800100 h 4700693"/>
              <a:gd name="connsiteX71" fmla="*/ 4730326 w 8148320"/>
              <a:gd name="connsiteY71" fmla="*/ 574040 h 4700693"/>
              <a:gd name="connsiteX72" fmla="*/ 4417060 w 8148320"/>
              <a:gd name="connsiteY72" fmla="*/ 425027 h 4700693"/>
              <a:gd name="connsiteX73" fmla="*/ 4117340 w 8148320"/>
              <a:gd name="connsiteY73" fmla="*/ 483447 h 4700693"/>
              <a:gd name="connsiteX74" fmla="*/ 3780366 w 8148320"/>
              <a:gd name="connsiteY74" fmla="*/ 101601 h 4700693"/>
              <a:gd name="connsiteX75" fmla="*/ 3202940 w 8148320"/>
              <a:gd name="connsiteY75" fmla="*/ 199813 h 4700693"/>
              <a:gd name="connsiteX76" fmla="*/ 3032760 w 8148320"/>
              <a:gd name="connsiteY76" fmla="*/ 225213 h 4700693"/>
              <a:gd name="connsiteX77" fmla="*/ 2913380 w 8148320"/>
              <a:gd name="connsiteY77" fmla="*/ 47414 h 4700693"/>
              <a:gd name="connsiteX78" fmla="*/ 2597573 w 8148320"/>
              <a:gd name="connsiteY78" fmla="*/ 66041 h 4700693"/>
              <a:gd name="connsiteX0" fmla="*/ 2597573 w 8148320"/>
              <a:gd name="connsiteY0" fmla="*/ 66041 h 4700693"/>
              <a:gd name="connsiteX1" fmla="*/ 2355427 w 8148320"/>
              <a:gd name="connsiteY1" fmla="*/ 6774 h 4700693"/>
              <a:gd name="connsiteX2" fmla="*/ 2143760 w 8148320"/>
              <a:gd name="connsiteY2" fmla="*/ 132927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115994 w 8148320"/>
              <a:gd name="connsiteY12" fmla="*/ 2127674 h 4700693"/>
              <a:gd name="connsiteX13" fmla="*/ 261620 w 8148320"/>
              <a:gd name="connsiteY13" fmla="*/ 2368974 h 4700693"/>
              <a:gd name="connsiteX14" fmla="*/ 540173 w 8148320"/>
              <a:gd name="connsiteY14" fmla="*/ 1934633 h 4700693"/>
              <a:gd name="connsiteX15" fmla="*/ 620606 w 8148320"/>
              <a:gd name="connsiteY15" fmla="*/ 1888914 h 4700693"/>
              <a:gd name="connsiteX16" fmla="*/ 645160 w 8148320"/>
              <a:gd name="connsiteY16" fmla="*/ 1595120 h 4700693"/>
              <a:gd name="connsiteX17" fmla="*/ 443655 w 8148320"/>
              <a:gd name="connsiteY17" fmla="*/ 1542627 h 4700693"/>
              <a:gd name="connsiteX18" fmla="*/ 553722 w 8148320"/>
              <a:gd name="connsiteY18" fmla="*/ 1314027 h 4700693"/>
              <a:gd name="connsiteX19" fmla="*/ 773856 w 8148320"/>
              <a:gd name="connsiteY19" fmla="*/ 1347893 h 4700693"/>
              <a:gd name="connsiteX20" fmla="*/ 1247989 w 8148320"/>
              <a:gd name="connsiteY20" fmla="*/ 1246293 h 4700693"/>
              <a:gd name="connsiteX21" fmla="*/ 1586655 w 8148320"/>
              <a:gd name="connsiteY21" fmla="*/ 933027 h 4700693"/>
              <a:gd name="connsiteX22" fmla="*/ 1679789 w 8148320"/>
              <a:gd name="connsiteY22" fmla="*/ 1026160 h 4700693"/>
              <a:gd name="connsiteX23" fmla="*/ 1366522 w 8148320"/>
              <a:gd name="connsiteY23" fmla="*/ 1280161 h 4700693"/>
              <a:gd name="connsiteX24" fmla="*/ 883922 w 8148320"/>
              <a:gd name="connsiteY24" fmla="*/ 1593427 h 4700693"/>
              <a:gd name="connsiteX25" fmla="*/ 782322 w 8148320"/>
              <a:gd name="connsiteY25" fmla="*/ 1822027 h 4700693"/>
              <a:gd name="connsiteX26" fmla="*/ 926254 w 8148320"/>
              <a:gd name="connsiteY26" fmla="*/ 2067561 h 4700693"/>
              <a:gd name="connsiteX27" fmla="*/ 756922 w 8148320"/>
              <a:gd name="connsiteY27" fmla="*/ 2262293 h 4700693"/>
              <a:gd name="connsiteX28" fmla="*/ 612989 w 8148320"/>
              <a:gd name="connsiteY28" fmla="*/ 2270760 h 4700693"/>
              <a:gd name="connsiteX29" fmla="*/ 519855 w 8148320"/>
              <a:gd name="connsiteY29" fmla="*/ 2575560 h 4700693"/>
              <a:gd name="connsiteX30" fmla="*/ 392856 w 8148320"/>
              <a:gd name="connsiteY30" fmla="*/ 2719494 h 4700693"/>
              <a:gd name="connsiteX31" fmla="*/ 528322 w 8148320"/>
              <a:gd name="connsiteY31" fmla="*/ 2778761 h 4700693"/>
              <a:gd name="connsiteX32" fmla="*/ 401322 w 8148320"/>
              <a:gd name="connsiteY32" fmla="*/ 2973493 h 4700693"/>
              <a:gd name="connsiteX33" fmla="*/ 655322 w 8148320"/>
              <a:gd name="connsiteY33" fmla="*/ 3388360 h 4700693"/>
              <a:gd name="connsiteX34" fmla="*/ 816188 w 8148320"/>
              <a:gd name="connsiteY34" fmla="*/ 3456094 h 4700693"/>
              <a:gd name="connsiteX35" fmla="*/ 1087122 w 8148320"/>
              <a:gd name="connsiteY35" fmla="*/ 3659294 h 4700693"/>
              <a:gd name="connsiteX36" fmla="*/ 985521 w 8148320"/>
              <a:gd name="connsiteY36" fmla="*/ 4133428 h 4700693"/>
              <a:gd name="connsiteX37" fmla="*/ 1137922 w 8148320"/>
              <a:gd name="connsiteY37" fmla="*/ 4531360 h 4700693"/>
              <a:gd name="connsiteX38" fmla="*/ 1298789 w 8148320"/>
              <a:gd name="connsiteY38" fmla="*/ 4268894 h 4700693"/>
              <a:gd name="connsiteX39" fmla="*/ 1476588 w 8148320"/>
              <a:gd name="connsiteY39" fmla="*/ 4412827 h 4700693"/>
              <a:gd name="connsiteX40" fmla="*/ 1510455 w 8148320"/>
              <a:gd name="connsiteY40" fmla="*/ 4218094 h 4700693"/>
              <a:gd name="connsiteX41" fmla="*/ 1612055 w 8148320"/>
              <a:gd name="connsiteY41" fmla="*/ 4251960 h 4700693"/>
              <a:gd name="connsiteX42" fmla="*/ 1722122 w 8148320"/>
              <a:gd name="connsiteY42" fmla="*/ 4624494 h 4700693"/>
              <a:gd name="connsiteX43" fmla="*/ 2043856 w 8148320"/>
              <a:gd name="connsiteY43" fmla="*/ 4582160 h 4700693"/>
              <a:gd name="connsiteX44" fmla="*/ 2120055 w 8148320"/>
              <a:gd name="connsiteY44" fmla="*/ 4472094 h 4700693"/>
              <a:gd name="connsiteX45" fmla="*/ 2399456 w 8148320"/>
              <a:gd name="connsiteY45" fmla="*/ 4565227 h 4700693"/>
              <a:gd name="connsiteX46" fmla="*/ 3042921 w 8148320"/>
              <a:gd name="connsiteY46" fmla="*/ 4700693 h 4700693"/>
              <a:gd name="connsiteX47" fmla="*/ 3728722 w 8148320"/>
              <a:gd name="connsiteY47" fmla="*/ 4514427 h 4700693"/>
              <a:gd name="connsiteX48" fmla="*/ 4380655 w 8148320"/>
              <a:gd name="connsiteY48" fmla="*/ 4133427 h 4700693"/>
              <a:gd name="connsiteX49" fmla="*/ 4516122 w 8148320"/>
              <a:gd name="connsiteY49" fmla="*/ 3828628 h 4700693"/>
              <a:gd name="connsiteX50" fmla="*/ 5127413 w 8148320"/>
              <a:gd name="connsiteY50" fmla="*/ 3108960 h 4700693"/>
              <a:gd name="connsiteX51" fmla="*/ 5270500 w 8148320"/>
              <a:gd name="connsiteY51" fmla="*/ 2906607 h 4700693"/>
              <a:gd name="connsiteX52" fmla="*/ 5430520 w 8148320"/>
              <a:gd name="connsiteY52" fmla="*/ 2777067 h 4700693"/>
              <a:gd name="connsiteX53" fmla="*/ 5717540 w 8148320"/>
              <a:gd name="connsiteY53" fmla="*/ 2715260 h 4700693"/>
              <a:gd name="connsiteX54" fmla="*/ 5881793 w 8148320"/>
              <a:gd name="connsiteY54" fmla="*/ 2733887 h 4700693"/>
              <a:gd name="connsiteX55" fmla="*/ 6327986 w 8148320"/>
              <a:gd name="connsiteY55" fmla="*/ 2801621 h 4700693"/>
              <a:gd name="connsiteX56" fmla="*/ 7056967 w 8148320"/>
              <a:gd name="connsiteY56" fmla="*/ 3118274 h 4700693"/>
              <a:gd name="connsiteX57" fmla="*/ 7551420 w 8148320"/>
              <a:gd name="connsiteY57" fmla="*/ 3546687 h 4700693"/>
              <a:gd name="connsiteX58" fmla="*/ 7962053 w 8148320"/>
              <a:gd name="connsiteY58" fmla="*/ 3851487 h 4700693"/>
              <a:gd name="connsiteX59" fmla="*/ 8148320 w 8148320"/>
              <a:gd name="connsiteY59" fmla="*/ 3761741 h 4700693"/>
              <a:gd name="connsiteX60" fmla="*/ 7945120 w 8148320"/>
              <a:gd name="connsiteY60" fmla="*/ 2880360 h 4700693"/>
              <a:gd name="connsiteX61" fmla="*/ 7809654 w 8148320"/>
              <a:gd name="connsiteY61" fmla="*/ 2567093 h 4700693"/>
              <a:gd name="connsiteX62" fmla="*/ 7530254 w 8148320"/>
              <a:gd name="connsiteY62" fmla="*/ 1627294 h 4700693"/>
              <a:gd name="connsiteX63" fmla="*/ 7259320 w 8148320"/>
              <a:gd name="connsiteY63" fmla="*/ 1441027 h 4700693"/>
              <a:gd name="connsiteX64" fmla="*/ 7208522 w 8148320"/>
              <a:gd name="connsiteY64" fmla="*/ 1060027 h 4700693"/>
              <a:gd name="connsiteX65" fmla="*/ 6833447 w 8148320"/>
              <a:gd name="connsiteY65" fmla="*/ 601134 h 4700693"/>
              <a:gd name="connsiteX66" fmla="*/ 6370320 w 8148320"/>
              <a:gd name="connsiteY66" fmla="*/ 92287 h 4700693"/>
              <a:gd name="connsiteX67" fmla="*/ 6172200 w 8148320"/>
              <a:gd name="connsiteY67" fmla="*/ 215900 h 4700693"/>
              <a:gd name="connsiteX68" fmla="*/ 5991014 w 8148320"/>
              <a:gd name="connsiteY68" fmla="*/ 308187 h 4700693"/>
              <a:gd name="connsiteX69" fmla="*/ 5868247 w 8148320"/>
              <a:gd name="connsiteY69" fmla="*/ 178647 h 4700693"/>
              <a:gd name="connsiteX70" fmla="*/ 5720080 w 8148320"/>
              <a:gd name="connsiteY70" fmla="*/ 239607 h 4700693"/>
              <a:gd name="connsiteX71" fmla="*/ 5186680 w 8148320"/>
              <a:gd name="connsiteY71" fmla="*/ 800100 h 4700693"/>
              <a:gd name="connsiteX72" fmla="*/ 4730326 w 8148320"/>
              <a:gd name="connsiteY72" fmla="*/ 574040 h 4700693"/>
              <a:gd name="connsiteX73" fmla="*/ 4417060 w 8148320"/>
              <a:gd name="connsiteY73" fmla="*/ 425027 h 4700693"/>
              <a:gd name="connsiteX74" fmla="*/ 4117340 w 8148320"/>
              <a:gd name="connsiteY74" fmla="*/ 483447 h 4700693"/>
              <a:gd name="connsiteX75" fmla="*/ 3780366 w 8148320"/>
              <a:gd name="connsiteY75" fmla="*/ 101601 h 4700693"/>
              <a:gd name="connsiteX76" fmla="*/ 3202940 w 8148320"/>
              <a:gd name="connsiteY76" fmla="*/ 199813 h 4700693"/>
              <a:gd name="connsiteX77" fmla="*/ 3032760 w 8148320"/>
              <a:gd name="connsiteY77" fmla="*/ 225213 h 4700693"/>
              <a:gd name="connsiteX78" fmla="*/ 2913380 w 8148320"/>
              <a:gd name="connsiteY78" fmla="*/ 47414 h 4700693"/>
              <a:gd name="connsiteX79" fmla="*/ 2597573 w 8148320"/>
              <a:gd name="connsiteY79" fmla="*/ 66041 h 4700693"/>
              <a:gd name="connsiteX0" fmla="*/ 2597573 w 8148320"/>
              <a:gd name="connsiteY0" fmla="*/ 66041 h 4700693"/>
              <a:gd name="connsiteX1" fmla="*/ 2355427 w 8148320"/>
              <a:gd name="connsiteY1" fmla="*/ 6774 h 4700693"/>
              <a:gd name="connsiteX2" fmla="*/ 2143760 w 8148320"/>
              <a:gd name="connsiteY2" fmla="*/ 132927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115994 w 8148320"/>
              <a:gd name="connsiteY12" fmla="*/ 2127674 h 4700693"/>
              <a:gd name="connsiteX13" fmla="*/ 261620 w 8148320"/>
              <a:gd name="connsiteY13" fmla="*/ 2368974 h 4700693"/>
              <a:gd name="connsiteX14" fmla="*/ 540173 w 8148320"/>
              <a:gd name="connsiteY14" fmla="*/ 1934633 h 4700693"/>
              <a:gd name="connsiteX15" fmla="*/ 620606 w 8148320"/>
              <a:gd name="connsiteY15" fmla="*/ 1888914 h 4700693"/>
              <a:gd name="connsiteX16" fmla="*/ 645160 w 8148320"/>
              <a:gd name="connsiteY16" fmla="*/ 1595120 h 4700693"/>
              <a:gd name="connsiteX17" fmla="*/ 443655 w 8148320"/>
              <a:gd name="connsiteY17" fmla="*/ 1542627 h 4700693"/>
              <a:gd name="connsiteX18" fmla="*/ 553722 w 8148320"/>
              <a:gd name="connsiteY18" fmla="*/ 1314027 h 4700693"/>
              <a:gd name="connsiteX19" fmla="*/ 773856 w 8148320"/>
              <a:gd name="connsiteY19" fmla="*/ 1347893 h 4700693"/>
              <a:gd name="connsiteX20" fmla="*/ 1247989 w 8148320"/>
              <a:gd name="connsiteY20" fmla="*/ 1246293 h 4700693"/>
              <a:gd name="connsiteX21" fmla="*/ 1586655 w 8148320"/>
              <a:gd name="connsiteY21" fmla="*/ 933027 h 4700693"/>
              <a:gd name="connsiteX22" fmla="*/ 1679789 w 8148320"/>
              <a:gd name="connsiteY22" fmla="*/ 1026160 h 4700693"/>
              <a:gd name="connsiteX23" fmla="*/ 1366522 w 8148320"/>
              <a:gd name="connsiteY23" fmla="*/ 1280161 h 4700693"/>
              <a:gd name="connsiteX24" fmla="*/ 883922 w 8148320"/>
              <a:gd name="connsiteY24" fmla="*/ 1593427 h 4700693"/>
              <a:gd name="connsiteX25" fmla="*/ 782322 w 8148320"/>
              <a:gd name="connsiteY25" fmla="*/ 1822027 h 4700693"/>
              <a:gd name="connsiteX26" fmla="*/ 926254 w 8148320"/>
              <a:gd name="connsiteY26" fmla="*/ 2067561 h 4700693"/>
              <a:gd name="connsiteX27" fmla="*/ 756922 w 8148320"/>
              <a:gd name="connsiteY27" fmla="*/ 2262293 h 4700693"/>
              <a:gd name="connsiteX28" fmla="*/ 612989 w 8148320"/>
              <a:gd name="connsiteY28" fmla="*/ 2270760 h 4700693"/>
              <a:gd name="connsiteX29" fmla="*/ 519855 w 8148320"/>
              <a:gd name="connsiteY29" fmla="*/ 2575560 h 4700693"/>
              <a:gd name="connsiteX30" fmla="*/ 392856 w 8148320"/>
              <a:gd name="connsiteY30" fmla="*/ 2719494 h 4700693"/>
              <a:gd name="connsiteX31" fmla="*/ 528322 w 8148320"/>
              <a:gd name="connsiteY31" fmla="*/ 2778761 h 4700693"/>
              <a:gd name="connsiteX32" fmla="*/ 401322 w 8148320"/>
              <a:gd name="connsiteY32" fmla="*/ 2973493 h 4700693"/>
              <a:gd name="connsiteX33" fmla="*/ 655322 w 8148320"/>
              <a:gd name="connsiteY33" fmla="*/ 3388360 h 4700693"/>
              <a:gd name="connsiteX34" fmla="*/ 816188 w 8148320"/>
              <a:gd name="connsiteY34" fmla="*/ 3456094 h 4700693"/>
              <a:gd name="connsiteX35" fmla="*/ 1087122 w 8148320"/>
              <a:gd name="connsiteY35" fmla="*/ 3659294 h 4700693"/>
              <a:gd name="connsiteX36" fmla="*/ 985521 w 8148320"/>
              <a:gd name="connsiteY36" fmla="*/ 4133428 h 4700693"/>
              <a:gd name="connsiteX37" fmla="*/ 1137922 w 8148320"/>
              <a:gd name="connsiteY37" fmla="*/ 4531360 h 4700693"/>
              <a:gd name="connsiteX38" fmla="*/ 1298789 w 8148320"/>
              <a:gd name="connsiteY38" fmla="*/ 4268894 h 4700693"/>
              <a:gd name="connsiteX39" fmla="*/ 1476588 w 8148320"/>
              <a:gd name="connsiteY39" fmla="*/ 4412827 h 4700693"/>
              <a:gd name="connsiteX40" fmla="*/ 1510455 w 8148320"/>
              <a:gd name="connsiteY40" fmla="*/ 4218094 h 4700693"/>
              <a:gd name="connsiteX41" fmla="*/ 1612055 w 8148320"/>
              <a:gd name="connsiteY41" fmla="*/ 4251960 h 4700693"/>
              <a:gd name="connsiteX42" fmla="*/ 1722122 w 8148320"/>
              <a:gd name="connsiteY42" fmla="*/ 4624494 h 4700693"/>
              <a:gd name="connsiteX43" fmla="*/ 2043856 w 8148320"/>
              <a:gd name="connsiteY43" fmla="*/ 4582160 h 4700693"/>
              <a:gd name="connsiteX44" fmla="*/ 2120055 w 8148320"/>
              <a:gd name="connsiteY44" fmla="*/ 4472094 h 4700693"/>
              <a:gd name="connsiteX45" fmla="*/ 2399456 w 8148320"/>
              <a:gd name="connsiteY45" fmla="*/ 4565227 h 4700693"/>
              <a:gd name="connsiteX46" fmla="*/ 3042921 w 8148320"/>
              <a:gd name="connsiteY46" fmla="*/ 4700693 h 4700693"/>
              <a:gd name="connsiteX47" fmla="*/ 3728722 w 8148320"/>
              <a:gd name="connsiteY47" fmla="*/ 4514427 h 4700693"/>
              <a:gd name="connsiteX48" fmla="*/ 4380655 w 8148320"/>
              <a:gd name="connsiteY48" fmla="*/ 4133427 h 4700693"/>
              <a:gd name="connsiteX49" fmla="*/ 4516122 w 8148320"/>
              <a:gd name="connsiteY49" fmla="*/ 3828628 h 4700693"/>
              <a:gd name="connsiteX50" fmla="*/ 5127413 w 8148320"/>
              <a:gd name="connsiteY50" fmla="*/ 3108960 h 4700693"/>
              <a:gd name="connsiteX51" fmla="*/ 5270500 w 8148320"/>
              <a:gd name="connsiteY51" fmla="*/ 2906607 h 4700693"/>
              <a:gd name="connsiteX52" fmla="*/ 5430520 w 8148320"/>
              <a:gd name="connsiteY52" fmla="*/ 2777067 h 4700693"/>
              <a:gd name="connsiteX53" fmla="*/ 5717540 w 8148320"/>
              <a:gd name="connsiteY53" fmla="*/ 2715260 h 4700693"/>
              <a:gd name="connsiteX54" fmla="*/ 5881793 w 8148320"/>
              <a:gd name="connsiteY54" fmla="*/ 2733887 h 4700693"/>
              <a:gd name="connsiteX55" fmla="*/ 6327986 w 8148320"/>
              <a:gd name="connsiteY55" fmla="*/ 2801621 h 4700693"/>
              <a:gd name="connsiteX56" fmla="*/ 7056967 w 8148320"/>
              <a:gd name="connsiteY56" fmla="*/ 3118274 h 4700693"/>
              <a:gd name="connsiteX57" fmla="*/ 7551420 w 8148320"/>
              <a:gd name="connsiteY57" fmla="*/ 3546687 h 4700693"/>
              <a:gd name="connsiteX58" fmla="*/ 7962053 w 8148320"/>
              <a:gd name="connsiteY58" fmla="*/ 3851487 h 4700693"/>
              <a:gd name="connsiteX59" fmla="*/ 8148320 w 8148320"/>
              <a:gd name="connsiteY59" fmla="*/ 3761741 h 4700693"/>
              <a:gd name="connsiteX60" fmla="*/ 7978986 w 8148320"/>
              <a:gd name="connsiteY60" fmla="*/ 2846493 h 4700693"/>
              <a:gd name="connsiteX61" fmla="*/ 7809654 w 8148320"/>
              <a:gd name="connsiteY61" fmla="*/ 2567093 h 4700693"/>
              <a:gd name="connsiteX62" fmla="*/ 7530254 w 8148320"/>
              <a:gd name="connsiteY62" fmla="*/ 1627294 h 4700693"/>
              <a:gd name="connsiteX63" fmla="*/ 7259320 w 8148320"/>
              <a:gd name="connsiteY63" fmla="*/ 1441027 h 4700693"/>
              <a:gd name="connsiteX64" fmla="*/ 7208522 w 8148320"/>
              <a:gd name="connsiteY64" fmla="*/ 1060027 h 4700693"/>
              <a:gd name="connsiteX65" fmla="*/ 6833447 w 8148320"/>
              <a:gd name="connsiteY65" fmla="*/ 601134 h 4700693"/>
              <a:gd name="connsiteX66" fmla="*/ 6370320 w 8148320"/>
              <a:gd name="connsiteY66" fmla="*/ 92287 h 4700693"/>
              <a:gd name="connsiteX67" fmla="*/ 6172200 w 8148320"/>
              <a:gd name="connsiteY67" fmla="*/ 215900 h 4700693"/>
              <a:gd name="connsiteX68" fmla="*/ 5991014 w 8148320"/>
              <a:gd name="connsiteY68" fmla="*/ 308187 h 4700693"/>
              <a:gd name="connsiteX69" fmla="*/ 5868247 w 8148320"/>
              <a:gd name="connsiteY69" fmla="*/ 178647 h 4700693"/>
              <a:gd name="connsiteX70" fmla="*/ 5720080 w 8148320"/>
              <a:gd name="connsiteY70" fmla="*/ 239607 h 4700693"/>
              <a:gd name="connsiteX71" fmla="*/ 5186680 w 8148320"/>
              <a:gd name="connsiteY71" fmla="*/ 800100 h 4700693"/>
              <a:gd name="connsiteX72" fmla="*/ 4730326 w 8148320"/>
              <a:gd name="connsiteY72" fmla="*/ 574040 h 4700693"/>
              <a:gd name="connsiteX73" fmla="*/ 4417060 w 8148320"/>
              <a:gd name="connsiteY73" fmla="*/ 425027 h 4700693"/>
              <a:gd name="connsiteX74" fmla="*/ 4117340 w 8148320"/>
              <a:gd name="connsiteY74" fmla="*/ 483447 h 4700693"/>
              <a:gd name="connsiteX75" fmla="*/ 3780366 w 8148320"/>
              <a:gd name="connsiteY75" fmla="*/ 101601 h 4700693"/>
              <a:gd name="connsiteX76" fmla="*/ 3202940 w 8148320"/>
              <a:gd name="connsiteY76" fmla="*/ 199813 h 4700693"/>
              <a:gd name="connsiteX77" fmla="*/ 3032760 w 8148320"/>
              <a:gd name="connsiteY77" fmla="*/ 225213 h 4700693"/>
              <a:gd name="connsiteX78" fmla="*/ 2913380 w 8148320"/>
              <a:gd name="connsiteY78" fmla="*/ 47414 h 4700693"/>
              <a:gd name="connsiteX79" fmla="*/ 2597573 w 8148320"/>
              <a:gd name="connsiteY79" fmla="*/ 66041 h 4700693"/>
              <a:gd name="connsiteX0" fmla="*/ 2597573 w 8148320"/>
              <a:gd name="connsiteY0" fmla="*/ 66041 h 4700693"/>
              <a:gd name="connsiteX1" fmla="*/ 2355427 w 8148320"/>
              <a:gd name="connsiteY1" fmla="*/ 6774 h 4700693"/>
              <a:gd name="connsiteX2" fmla="*/ 2143760 w 8148320"/>
              <a:gd name="connsiteY2" fmla="*/ 132927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115994 w 8148320"/>
              <a:gd name="connsiteY12" fmla="*/ 2127674 h 4700693"/>
              <a:gd name="connsiteX13" fmla="*/ 261620 w 8148320"/>
              <a:gd name="connsiteY13" fmla="*/ 2368974 h 4700693"/>
              <a:gd name="connsiteX14" fmla="*/ 540173 w 8148320"/>
              <a:gd name="connsiteY14" fmla="*/ 1934633 h 4700693"/>
              <a:gd name="connsiteX15" fmla="*/ 620606 w 8148320"/>
              <a:gd name="connsiteY15" fmla="*/ 1888914 h 4700693"/>
              <a:gd name="connsiteX16" fmla="*/ 645160 w 8148320"/>
              <a:gd name="connsiteY16" fmla="*/ 1595120 h 4700693"/>
              <a:gd name="connsiteX17" fmla="*/ 443655 w 8148320"/>
              <a:gd name="connsiteY17" fmla="*/ 1542627 h 4700693"/>
              <a:gd name="connsiteX18" fmla="*/ 553722 w 8148320"/>
              <a:gd name="connsiteY18" fmla="*/ 1314027 h 4700693"/>
              <a:gd name="connsiteX19" fmla="*/ 773856 w 8148320"/>
              <a:gd name="connsiteY19" fmla="*/ 1347893 h 4700693"/>
              <a:gd name="connsiteX20" fmla="*/ 1247989 w 8148320"/>
              <a:gd name="connsiteY20" fmla="*/ 1246293 h 4700693"/>
              <a:gd name="connsiteX21" fmla="*/ 1586655 w 8148320"/>
              <a:gd name="connsiteY21" fmla="*/ 933027 h 4700693"/>
              <a:gd name="connsiteX22" fmla="*/ 1679789 w 8148320"/>
              <a:gd name="connsiteY22" fmla="*/ 1026160 h 4700693"/>
              <a:gd name="connsiteX23" fmla="*/ 1366522 w 8148320"/>
              <a:gd name="connsiteY23" fmla="*/ 1280161 h 4700693"/>
              <a:gd name="connsiteX24" fmla="*/ 883922 w 8148320"/>
              <a:gd name="connsiteY24" fmla="*/ 1593427 h 4700693"/>
              <a:gd name="connsiteX25" fmla="*/ 782322 w 8148320"/>
              <a:gd name="connsiteY25" fmla="*/ 1822027 h 4700693"/>
              <a:gd name="connsiteX26" fmla="*/ 926254 w 8148320"/>
              <a:gd name="connsiteY26" fmla="*/ 2067561 h 4700693"/>
              <a:gd name="connsiteX27" fmla="*/ 756922 w 8148320"/>
              <a:gd name="connsiteY27" fmla="*/ 2262293 h 4700693"/>
              <a:gd name="connsiteX28" fmla="*/ 612989 w 8148320"/>
              <a:gd name="connsiteY28" fmla="*/ 2270760 h 4700693"/>
              <a:gd name="connsiteX29" fmla="*/ 519855 w 8148320"/>
              <a:gd name="connsiteY29" fmla="*/ 2575560 h 4700693"/>
              <a:gd name="connsiteX30" fmla="*/ 392856 w 8148320"/>
              <a:gd name="connsiteY30" fmla="*/ 2719494 h 4700693"/>
              <a:gd name="connsiteX31" fmla="*/ 528322 w 8148320"/>
              <a:gd name="connsiteY31" fmla="*/ 2778761 h 4700693"/>
              <a:gd name="connsiteX32" fmla="*/ 401322 w 8148320"/>
              <a:gd name="connsiteY32" fmla="*/ 2973493 h 4700693"/>
              <a:gd name="connsiteX33" fmla="*/ 655322 w 8148320"/>
              <a:gd name="connsiteY33" fmla="*/ 3388360 h 4700693"/>
              <a:gd name="connsiteX34" fmla="*/ 816188 w 8148320"/>
              <a:gd name="connsiteY34" fmla="*/ 3456094 h 4700693"/>
              <a:gd name="connsiteX35" fmla="*/ 1087122 w 8148320"/>
              <a:gd name="connsiteY35" fmla="*/ 3659294 h 4700693"/>
              <a:gd name="connsiteX36" fmla="*/ 985521 w 8148320"/>
              <a:gd name="connsiteY36" fmla="*/ 4133428 h 4700693"/>
              <a:gd name="connsiteX37" fmla="*/ 1137922 w 8148320"/>
              <a:gd name="connsiteY37" fmla="*/ 4531360 h 4700693"/>
              <a:gd name="connsiteX38" fmla="*/ 1298789 w 8148320"/>
              <a:gd name="connsiteY38" fmla="*/ 4268894 h 4700693"/>
              <a:gd name="connsiteX39" fmla="*/ 1476588 w 8148320"/>
              <a:gd name="connsiteY39" fmla="*/ 4412827 h 4700693"/>
              <a:gd name="connsiteX40" fmla="*/ 1510455 w 8148320"/>
              <a:gd name="connsiteY40" fmla="*/ 4218094 h 4700693"/>
              <a:gd name="connsiteX41" fmla="*/ 1612055 w 8148320"/>
              <a:gd name="connsiteY41" fmla="*/ 4251960 h 4700693"/>
              <a:gd name="connsiteX42" fmla="*/ 1722122 w 8148320"/>
              <a:gd name="connsiteY42" fmla="*/ 4624494 h 4700693"/>
              <a:gd name="connsiteX43" fmla="*/ 2043856 w 8148320"/>
              <a:gd name="connsiteY43" fmla="*/ 4582160 h 4700693"/>
              <a:gd name="connsiteX44" fmla="*/ 2120055 w 8148320"/>
              <a:gd name="connsiteY44" fmla="*/ 4472094 h 4700693"/>
              <a:gd name="connsiteX45" fmla="*/ 2399456 w 8148320"/>
              <a:gd name="connsiteY45" fmla="*/ 4565227 h 4700693"/>
              <a:gd name="connsiteX46" fmla="*/ 3042921 w 8148320"/>
              <a:gd name="connsiteY46" fmla="*/ 4700693 h 4700693"/>
              <a:gd name="connsiteX47" fmla="*/ 3728722 w 8148320"/>
              <a:gd name="connsiteY47" fmla="*/ 4514427 h 4700693"/>
              <a:gd name="connsiteX48" fmla="*/ 4380655 w 8148320"/>
              <a:gd name="connsiteY48" fmla="*/ 4133427 h 4700693"/>
              <a:gd name="connsiteX49" fmla="*/ 4516122 w 8148320"/>
              <a:gd name="connsiteY49" fmla="*/ 3828628 h 4700693"/>
              <a:gd name="connsiteX50" fmla="*/ 5127413 w 8148320"/>
              <a:gd name="connsiteY50" fmla="*/ 3108960 h 4700693"/>
              <a:gd name="connsiteX51" fmla="*/ 5270500 w 8148320"/>
              <a:gd name="connsiteY51" fmla="*/ 2906607 h 4700693"/>
              <a:gd name="connsiteX52" fmla="*/ 5430520 w 8148320"/>
              <a:gd name="connsiteY52" fmla="*/ 2777067 h 4700693"/>
              <a:gd name="connsiteX53" fmla="*/ 5717540 w 8148320"/>
              <a:gd name="connsiteY53" fmla="*/ 2715260 h 4700693"/>
              <a:gd name="connsiteX54" fmla="*/ 5881793 w 8148320"/>
              <a:gd name="connsiteY54" fmla="*/ 2733887 h 4700693"/>
              <a:gd name="connsiteX55" fmla="*/ 6327986 w 8148320"/>
              <a:gd name="connsiteY55" fmla="*/ 2801621 h 4700693"/>
              <a:gd name="connsiteX56" fmla="*/ 7056967 w 8148320"/>
              <a:gd name="connsiteY56" fmla="*/ 3118274 h 4700693"/>
              <a:gd name="connsiteX57" fmla="*/ 7551420 w 8148320"/>
              <a:gd name="connsiteY57" fmla="*/ 3546687 h 4700693"/>
              <a:gd name="connsiteX58" fmla="*/ 7962053 w 8148320"/>
              <a:gd name="connsiteY58" fmla="*/ 3851487 h 4700693"/>
              <a:gd name="connsiteX59" fmla="*/ 8148320 w 8148320"/>
              <a:gd name="connsiteY59" fmla="*/ 3761741 h 4700693"/>
              <a:gd name="connsiteX60" fmla="*/ 8038252 w 8148320"/>
              <a:gd name="connsiteY60" fmla="*/ 2804160 h 4700693"/>
              <a:gd name="connsiteX61" fmla="*/ 7809654 w 8148320"/>
              <a:gd name="connsiteY61" fmla="*/ 2567093 h 4700693"/>
              <a:gd name="connsiteX62" fmla="*/ 7530254 w 8148320"/>
              <a:gd name="connsiteY62" fmla="*/ 1627294 h 4700693"/>
              <a:gd name="connsiteX63" fmla="*/ 7259320 w 8148320"/>
              <a:gd name="connsiteY63" fmla="*/ 1441027 h 4700693"/>
              <a:gd name="connsiteX64" fmla="*/ 7208522 w 8148320"/>
              <a:gd name="connsiteY64" fmla="*/ 1060027 h 4700693"/>
              <a:gd name="connsiteX65" fmla="*/ 6833447 w 8148320"/>
              <a:gd name="connsiteY65" fmla="*/ 601134 h 4700693"/>
              <a:gd name="connsiteX66" fmla="*/ 6370320 w 8148320"/>
              <a:gd name="connsiteY66" fmla="*/ 92287 h 4700693"/>
              <a:gd name="connsiteX67" fmla="*/ 6172200 w 8148320"/>
              <a:gd name="connsiteY67" fmla="*/ 215900 h 4700693"/>
              <a:gd name="connsiteX68" fmla="*/ 5991014 w 8148320"/>
              <a:gd name="connsiteY68" fmla="*/ 308187 h 4700693"/>
              <a:gd name="connsiteX69" fmla="*/ 5868247 w 8148320"/>
              <a:gd name="connsiteY69" fmla="*/ 178647 h 4700693"/>
              <a:gd name="connsiteX70" fmla="*/ 5720080 w 8148320"/>
              <a:gd name="connsiteY70" fmla="*/ 239607 h 4700693"/>
              <a:gd name="connsiteX71" fmla="*/ 5186680 w 8148320"/>
              <a:gd name="connsiteY71" fmla="*/ 800100 h 4700693"/>
              <a:gd name="connsiteX72" fmla="*/ 4730326 w 8148320"/>
              <a:gd name="connsiteY72" fmla="*/ 574040 h 4700693"/>
              <a:gd name="connsiteX73" fmla="*/ 4417060 w 8148320"/>
              <a:gd name="connsiteY73" fmla="*/ 425027 h 4700693"/>
              <a:gd name="connsiteX74" fmla="*/ 4117340 w 8148320"/>
              <a:gd name="connsiteY74" fmla="*/ 483447 h 4700693"/>
              <a:gd name="connsiteX75" fmla="*/ 3780366 w 8148320"/>
              <a:gd name="connsiteY75" fmla="*/ 101601 h 4700693"/>
              <a:gd name="connsiteX76" fmla="*/ 3202940 w 8148320"/>
              <a:gd name="connsiteY76" fmla="*/ 199813 h 4700693"/>
              <a:gd name="connsiteX77" fmla="*/ 3032760 w 8148320"/>
              <a:gd name="connsiteY77" fmla="*/ 225213 h 4700693"/>
              <a:gd name="connsiteX78" fmla="*/ 2913380 w 8148320"/>
              <a:gd name="connsiteY78" fmla="*/ 47414 h 4700693"/>
              <a:gd name="connsiteX79" fmla="*/ 2597573 w 8148320"/>
              <a:gd name="connsiteY79" fmla="*/ 66041 h 4700693"/>
              <a:gd name="connsiteX0" fmla="*/ 2597573 w 8148320"/>
              <a:gd name="connsiteY0" fmla="*/ 66041 h 4700693"/>
              <a:gd name="connsiteX1" fmla="*/ 2355427 w 8148320"/>
              <a:gd name="connsiteY1" fmla="*/ 6774 h 4700693"/>
              <a:gd name="connsiteX2" fmla="*/ 2143760 w 8148320"/>
              <a:gd name="connsiteY2" fmla="*/ 132927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115994 w 8148320"/>
              <a:gd name="connsiteY12" fmla="*/ 2127674 h 4700693"/>
              <a:gd name="connsiteX13" fmla="*/ 261620 w 8148320"/>
              <a:gd name="connsiteY13" fmla="*/ 2368974 h 4700693"/>
              <a:gd name="connsiteX14" fmla="*/ 540173 w 8148320"/>
              <a:gd name="connsiteY14" fmla="*/ 1934633 h 4700693"/>
              <a:gd name="connsiteX15" fmla="*/ 620606 w 8148320"/>
              <a:gd name="connsiteY15" fmla="*/ 1888914 h 4700693"/>
              <a:gd name="connsiteX16" fmla="*/ 645160 w 8148320"/>
              <a:gd name="connsiteY16" fmla="*/ 1595120 h 4700693"/>
              <a:gd name="connsiteX17" fmla="*/ 443655 w 8148320"/>
              <a:gd name="connsiteY17" fmla="*/ 1542627 h 4700693"/>
              <a:gd name="connsiteX18" fmla="*/ 553722 w 8148320"/>
              <a:gd name="connsiteY18" fmla="*/ 1314027 h 4700693"/>
              <a:gd name="connsiteX19" fmla="*/ 773856 w 8148320"/>
              <a:gd name="connsiteY19" fmla="*/ 1347893 h 4700693"/>
              <a:gd name="connsiteX20" fmla="*/ 1247989 w 8148320"/>
              <a:gd name="connsiteY20" fmla="*/ 1246293 h 4700693"/>
              <a:gd name="connsiteX21" fmla="*/ 1586655 w 8148320"/>
              <a:gd name="connsiteY21" fmla="*/ 933027 h 4700693"/>
              <a:gd name="connsiteX22" fmla="*/ 1679789 w 8148320"/>
              <a:gd name="connsiteY22" fmla="*/ 1026160 h 4700693"/>
              <a:gd name="connsiteX23" fmla="*/ 1366522 w 8148320"/>
              <a:gd name="connsiteY23" fmla="*/ 1280161 h 4700693"/>
              <a:gd name="connsiteX24" fmla="*/ 883922 w 8148320"/>
              <a:gd name="connsiteY24" fmla="*/ 1593427 h 4700693"/>
              <a:gd name="connsiteX25" fmla="*/ 782322 w 8148320"/>
              <a:gd name="connsiteY25" fmla="*/ 1822027 h 4700693"/>
              <a:gd name="connsiteX26" fmla="*/ 926254 w 8148320"/>
              <a:gd name="connsiteY26" fmla="*/ 2067561 h 4700693"/>
              <a:gd name="connsiteX27" fmla="*/ 756922 w 8148320"/>
              <a:gd name="connsiteY27" fmla="*/ 2262293 h 4700693"/>
              <a:gd name="connsiteX28" fmla="*/ 612989 w 8148320"/>
              <a:gd name="connsiteY28" fmla="*/ 2270760 h 4700693"/>
              <a:gd name="connsiteX29" fmla="*/ 519855 w 8148320"/>
              <a:gd name="connsiteY29" fmla="*/ 2575560 h 4700693"/>
              <a:gd name="connsiteX30" fmla="*/ 392856 w 8148320"/>
              <a:gd name="connsiteY30" fmla="*/ 2719494 h 4700693"/>
              <a:gd name="connsiteX31" fmla="*/ 528322 w 8148320"/>
              <a:gd name="connsiteY31" fmla="*/ 2778761 h 4700693"/>
              <a:gd name="connsiteX32" fmla="*/ 401322 w 8148320"/>
              <a:gd name="connsiteY32" fmla="*/ 2973493 h 4700693"/>
              <a:gd name="connsiteX33" fmla="*/ 655322 w 8148320"/>
              <a:gd name="connsiteY33" fmla="*/ 3388360 h 4700693"/>
              <a:gd name="connsiteX34" fmla="*/ 816188 w 8148320"/>
              <a:gd name="connsiteY34" fmla="*/ 3456094 h 4700693"/>
              <a:gd name="connsiteX35" fmla="*/ 1087122 w 8148320"/>
              <a:gd name="connsiteY35" fmla="*/ 3659294 h 4700693"/>
              <a:gd name="connsiteX36" fmla="*/ 985521 w 8148320"/>
              <a:gd name="connsiteY36" fmla="*/ 4133428 h 4700693"/>
              <a:gd name="connsiteX37" fmla="*/ 1137922 w 8148320"/>
              <a:gd name="connsiteY37" fmla="*/ 4531360 h 4700693"/>
              <a:gd name="connsiteX38" fmla="*/ 1298789 w 8148320"/>
              <a:gd name="connsiteY38" fmla="*/ 4268894 h 4700693"/>
              <a:gd name="connsiteX39" fmla="*/ 1476588 w 8148320"/>
              <a:gd name="connsiteY39" fmla="*/ 4412827 h 4700693"/>
              <a:gd name="connsiteX40" fmla="*/ 1510455 w 8148320"/>
              <a:gd name="connsiteY40" fmla="*/ 4218094 h 4700693"/>
              <a:gd name="connsiteX41" fmla="*/ 1612055 w 8148320"/>
              <a:gd name="connsiteY41" fmla="*/ 4251960 h 4700693"/>
              <a:gd name="connsiteX42" fmla="*/ 1722122 w 8148320"/>
              <a:gd name="connsiteY42" fmla="*/ 4624494 h 4700693"/>
              <a:gd name="connsiteX43" fmla="*/ 2043856 w 8148320"/>
              <a:gd name="connsiteY43" fmla="*/ 4582160 h 4700693"/>
              <a:gd name="connsiteX44" fmla="*/ 2120055 w 8148320"/>
              <a:gd name="connsiteY44" fmla="*/ 4472094 h 4700693"/>
              <a:gd name="connsiteX45" fmla="*/ 2399456 w 8148320"/>
              <a:gd name="connsiteY45" fmla="*/ 4565227 h 4700693"/>
              <a:gd name="connsiteX46" fmla="*/ 3042921 w 8148320"/>
              <a:gd name="connsiteY46" fmla="*/ 4700693 h 4700693"/>
              <a:gd name="connsiteX47" fmla="*/ 3728722 w 8148320"/>
              <a:gd name="connsiteY47" fmla="*/ 4514427 h 4700693"/>
              <a:gd name="connsiteX48" fmla="*/ 4380655 w 8148320"/>
              <a:gd name="connsiteY48" fmla="*/ 4133427 h 4700693"/>
              <a:gd name="connsiteX49" fmla="*/ 4516122 w 8148320"/>
              <a:gd name="connsiteY49" fmla="*/ 3828628 h 4700693"/>
              <a:gd name="connsiteX50" fmla="*/ 5127413 w 8148320"/>
              <a:gd name="connsiteY50" fmla="*/ 3108960 h 4700693"/>
              <a:gd name="connsiteX51" fmla="*/ 5270500 w 8148320"/>
              <a:gd name="connsiteY51" fmla="*/ 2906607 h 4700693"/>
              <a:gd name="connsiteX52" fmla="*/ 5430520 w 8148320"/>
              <a:gd name="connsiteY52" fmla="*/ 2777067 h 4700693"/>
              <a:gd name="connsiteX53" fmla="*/ 5717540 w 8148320"/>
              <a:gd name="connsiteY53" fmla="*/ 2715260 h 4700693"/>
              <a:gd name="connsiteX54" fmla="*/ 5881793 w 8148320"/>
              <a:gd name="connsiteY54" fmla="*/ 2733887 h 4700693"/>
              <a:gd name="connsiteX55" fmla="*/ 6327986 w 8148320"/>
              <a:gd name="connsiteY55" fmla="*/ 2801621 h 4700693"/>
              <a:gd name="connsiteX56" fmla="*/ 7056967 w 8148320"/>
              <a:gd name="connsiteY56" fmla="*/ 3118274 h 4700693"/>
              <a:gd name="connsiteX57" fmla="*/ 7551420 w 8148320"/>
              <a:gd name="connsiteY57" fmla="*/ 3546687 h 4700693"/>
              <a:gd name="connsiteX58" fmla="*/ 7962053 w 8148320"/>
              <a:gd name="connsiteY58" fmla="*/ 3851487 h 4700693"/>
              <a:gd name="connsiteX59" fmla="*/ 8148320 w 8148320"/>
              <a:gd name="connsiteY59" fmla="*/ 3761741 h 4700693"/>
              <a:gd name="connsiteX60" fmla="*/ 8038252 w 8148320"/>
              <a:gd name="connsiteY60" fmla="*/ 2804160 h 4700693"/>
              <a:gd name="connsiteX61" fmla="*/ 7809654 w 8148320"/>
              <a:gd name="connsiteY61" fmla="*/ 2567093 h 4700693"/>
              <a:gd name="connsiteX62" fmla="*/ 7530254 w 8148320"/>
              <a:gd name="connsiteY62" fmla="*/ 1627294 h 4700693"/>
              <a:gd name="connsiteX63" fmla="*/ 7259320 w 8148320"/>
              <a:gd name="connsiteY63" fmla="*/ 1441027 h 4700693"/>
              <a:gd name="connsiteX64" fmla="*/ 7208522 w 8148320"/>
              <a:gd name="connsiteY64" fmla="*/ 1060027 h 4700693"/>
              <a:gd name="connsiteX65" fmla="*/ 6833447 w 8148320"/>
              <a:gd name="connsiteY65" fmla="*/ 601134 h 4700693"/>
              <a:gd name="connsiteX66" fmla="*/ 6370320 w 8148320"/>
              <a:gd name="connsiteY66" fmla="*/ 92287 h 4700693"/>
              <a:gd name="connsiteX67" fmla="*/ 6172200 w 8148320"/>
              <a:gd name="connsiteY67" fmla="*/ 215900 h 4700693"/>
              <a:gd name="connsiteX68" fmla="*/ 5991014 w 8148320"/>
              <a:gd name="connsiteY68" fmla="*/ 308187 h 4700693"/>
              <a:gd name="connsiteX69" fmla="*/ 5868247 w 8148320"/>
              <a:gd name="connsiteY69" fmla="*/ 178647 h 4700693"/>
              <a:gd name="connsiteX70" fmla="*/ 5720080 w 8148320"/>
              <a:gd name="connsiteY70" fmla="*/ 239607 h 4700693"/>
              <a:gd name="connsiteX71" fmla="*/ 5186680 w 8148320"/>
              <a:gd name="connsiteY71" fmla="*/ 800100 h 4700693"/>
              <a:gd name="connsiteX72" fmla="*/ 4730326 w 8148320"/>
              <a:gd name="connsiteY72" fmla="*/ 574040 h 4700693"/>
              <a:gd name="connsiteX73" fmla="*/ 4417060 w 8148320"/>
              <a:gd name="connsiteY73" fmla="*/ 425027 h 4700693"/>
              <a:gd name="connsiteX74" fmla="*/ 4117340 w 8148320"/>
              <a:gd name="connsiteY74" fmla="*/ 483447 h 4700693"/>
              <a:gd name="connsiteX75" fmla="*/ 3780366 w 8148320"/>
              <a:gd name="connsiteY75" fmla="*/ 101601 h 4700693"/>
              <a:gd name="connsiteX76" fmla="*/ 3202940 w 8148320"/>
              <a:gd name="connsiteY76" fmla="*/ 199813 h 4700693"/>
              <a:gd name="connsiteX77" fmla="*/ 3032760 w 8148320"/>
              <a:gd name="connsiteY77" fmla="*/ 225213 h 4700693"/>
              <a:gd name="connsiteX78" fmla="*/ 2913380 w 8148320"/>
              <a:gd name="connsiteY78" fmla="*/ 47414 h 4700693"/>
              <a:gd name="connsiteX79" fmla="*/ 2597573 w 8148320"/>
              <a:gd name="connsiteY79" fmla="*/ 66041 h 4700693"/>
              <a:gd name="connsiteX0" fmla="*/ 2597573 w 8148320"/>
              <a:gd name="connsiteY0" fmla="*/ 66041 h 4700693"/>
              <a:gd name="connsiteX1" fmla="*/ 2355427 w 8148320"/>
              <a:gd name="connsiteY1" fmla="*/ 6774 h 4700693"/>
              <a:gd name="connsiteX2" fmla="*/ 2143760 w 8148320"/>
              <a:gd name="connsiteY2" fmla="*/ 132927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115994 w 8148320"/>
              <a:gd name="connsiteY12" fmla="*/ 2127674 h 4700693"/>
              <a:gd name="connsiteX13" fmla="*/ 261620 w 8148320"/>
              <a:gd name="connsiteY13" fmla="*/ 2368974 h 4700693"/>
              <a:gd name="connsiteX14" fmla="*/ 540173 w 8148320"/>
              <a:gd name="connsiteY14" fmla="*/ 1934633 h 4700693"/>
              <a:gd name="connsiteX15" fmla="*/ 620606 w 8148320"/>
              <a:gd name="connsiteY15" fmla="*/ 1888914 h 4700693"/>
              <a:gd name="connsiteX16" fmla="*/ 645160 w 8148320"/>
              <a:gd name="connsiteY16" fmla="*/ 1595120 h 4700693"/>
              <a:gd name="connsiteX17" fmla="*/ 443655 w 8148320"/>
              <a:gd name="connsiteY17" fmla="*/ 1542627 h 4700693"/>
              <a:gd name="connsiteX18" fmla="*/ 553722 w 8148320"/>
              <a:gd name="connsiteY18" fmla="*/ 1314027 h 4700693"/>
              <a:gd name="connsiteX19" fmla="*/ 773856 w 8148320"/>
              <a:gd name="connsiteY19" fmla="*/ 1347893 h 4700693"/>
              <a:gd name="connsiteX20" fmla="*/ 1247989 w 8148320"/>
              <a:gd name="connsiteY20" fmla="*/ 1246293 h 4700693"/>
              <a:gd name="connsiteX21" fmla="*/ 1586655 w 8148320"/>
              <a:gd name="connsiteY21" fmla="*/ 933027 h 4700693"/>
              <a:gd name="connsiteX22" fmla="*/ 1679789 w 8148320"/>
              <a:gd name="connsiteY22" fmla="*/ 1026160 h 4700693"/>
              <a:gd name="connsiteX23" fmla="*/ 1366522 w 8148320"/>
              <a:gd name="connsiteY23" fmla="*/ 1280161 h 4700693"/>
              <a:gd name="connsiteX24" fmla="*/ 883922 w 8148320"/>
              <a:gd name="connsiteY24" fmla="*/ 1593427 h 4700693"/>
              <a:gd name="connsiteX25" fmla="*/ 782322 w 8148320"/>
              <a:gd name="connsiteY25" fmla="*/ 1822027 h 4700693"/>
              <a:gd name="connsiteX26" fmla="*/ 926254 w 8148320"/>
              <a:gd name="connsiteY26" fmla="*/ 2067561 h 4700693"/>
              <a:gd name="connsiteX27" fmla="*/ 756922 w 8148320"/>
              <a:gd name="connsiteY27" fmla="*/ 2262293 h 4700693"/>
              <a:gd name="connsiteX28" fmla="*/ 612989 w 8148320"/>
              <a:gd name="connsiteY28" fmla="*/ 2270760 h 4700693"/>
              <a:gd name="connsiteX29" fmla="*/ 519855 w 8148320"/>
              <a:gd name="connsiteY29" fmla="*/ 2575560 h 4700693"/>
              <a:gd name="connsiteX30" fmla="*/ 392856 w 8148320"/>
              <a:gd name="connsiteY30" fmla="*/ 2719494 h 4700693"/>
              <a:gd name="connsiteX31" fmla="*/ 528322 w 8148320"/>
              <a:gd name="connsiteY31" fmla="*/ 2778761 h 4700693"/>
              <a:gd name="connsiteX32" fmla="*/ 401322 w 8148320"/>
              <a:gd name="connsiteY32" fmla="*/ 2973493 h 4700693"/>
              <a:gd name="connsiteX33" fmla="*/ 655322 w 8148320"/>
              <a:gd name="connsiteY33" fmla="*/ 3388360 h 4700693"/>
              <a:gd name="connsiteX34" fmla="*/ 816188 w 8148320"/>
              <a:gd name="connsiteY34" fmla="*/ 3456094 h 4700693"/>
              <a:gd name="connsiteX35" fmla="*/ 1087122 w 8148320"/>
              <a:gd name="connsiteY35" fmla="*/ 3659294 h 4700693"/>
              <a:gd name="connsiteX36" fmla="*/ 985521 w 8148320"/>
              <a:gd name="connsiteY36" fmla="*/ 4133428 h 4700693"/>
              <a:gd name="connsiteX37" fmla="*/ 1137922 w 8148320"/>
              <a:gd name="connsiteY37" fmla="*/ 4531360 h 4700693"/>
              <a:gd name="connsiteX38" fmla="*/ 1298789 w 8148320"/>
              <a:gd name="connsiteY38" fmla="*/ 4268894 h 4700693"/>
              <a:gd name="connsiteX39" fmla="*/ 1476588 w 8148320"/>
              <a:gd name="connsiteY39" fmla="*/ 4412827 h 4700693"/>
              <a:gd name="connsiteX40" fmla="*/ 1510455 w 8148320"/>
              <a:gd name="connsiteY40" fmla="*/ 4218094 h 4700693"/>
              <a:gd name="connsiteX41" fmla="*/ 1612055 w 8148320"/>
              <a:gd name="connsiteY41" fmla="*/ 4251960 h 4700693"/>
              <a:gd name="connsiteX42" fmla="*/ 1722122 w 8148320"/>
              <a:gd name="connsiteY42" fmla="*/ 4624494 h 4700693"/>
              <a:gd name="connsiteX43" fmla="*/ 2043856 w 8148320"/>
              <a:gd name="connsiteY43" fmla="*/ 4582160 h 4700693"/>
              <a:gd name="connsiteX44" fmla="*/ 2120055 w 8148320"/>
              <a:gd name="connsiteY44" fmla="*/ 4472094 h 4700693"/>
              <a:gd name="connsiteX45" fmla="*/ 2399456 w 8148320"/>
              <a:gd name="connsiteY45" fmla="*/ 4565227 h 4700693"/>
              <a:gd name="connsiteX46" fmla="*/ 3042921 w 8148320"/>
              <a:gd name="connsiteY46" fmla="*/ 4700693 h 4700693"/>
              <a:gd name="connsiteX47" fmla="*/ 3728722 w 8148320"/>
              <a:gd name="connsiteY47" fmla="*/ 4514427 h 4700693"/>
              <a:gd name="connsiteX48" fmla="*/ 4380655 w 8148320"/>
              <a:gd name="connsiteY48" fmla="*/ 4133427 h 4700693"/>
              <a:gd name="connsiteX49" fmla="*/ 4516122 w 8148320"/>
              <a:gd name="connsiteY49" fmla="*/ 3828628 h 4700693"/>
              <a:gd name="connsiteX50" fmla="*/ 5127413 w 8148320"/>
              <a:gd name="connsiteY50" fmla="*/ 3108960 h 4700693"/>
              <a:gd name="connsiteX51" fmla="*/ 5270500 w 8148320"/>
              <a:gd name="connsiteY51" fmla="*/ 2906607 h 4700693"/>
              <a:gd name="connsiteX52" fmla="*/ 5430520 w 8148320"/>
              <a:gd name="connsiteY52" fmla="*/ 2777067 h 4700693"/>
              <a:gd name="connsiteX53" fmla="*/ 5717540 w 8148320"/>
              <a:gd name="connsiteY53" fmla="*/ 2715260 h 4700693"/>
              <a:gd name="connsiteX54" fmla="*/ 5881793 w 8148320"/>
              <a:gd name="connsiteY54" fmla="*/ 2733887 h 4700693"/>
              <a:gd name="connsiteX55" fmla="*/ 6327986 w 8148320"/>
              <a:gd name="connsiteY55" fmla="*/ 2801621 h 4700693"/>
              <a:gd name="connsiteX56" fmla="*/ 7056967 w 8148320"/>
              <a:gd name="connsiteY56" fmla="*/ 3118274 h 4700693"/>
              <a:gd name="connsiteX57" fmla="*/ 7551420 w 8148320"/>
              <a:gd name="connsiteY57" fmla="*/ 3546687 h 4700693"/>
              <a:gd name="connsiteX58" fmla="*/ 7962053 w 8148320"/>
              <a:gd name="connsiteY58" fmla="*/ 3851487 h 4700693"/>
              <a:gd name="connsiteX59" fmla="*/ 8148320 w 8148320"/>
              <a:gd name="connsiteY59" fmla="*/ 3761741 h 4700693"/>
              <a:gd name="connsiteX60" fmla="*/ 8055185 w 8148320"/>
              <a:gd name="connsiteY60" fmla="*/ 2795694 h 4700693"/>
              <a:gd name="connsiteX61" fmla="*/ 7809654 w 8148320"/>
              <a:gd name="connsiteY61" fmla="*/ 2567093 h 4700693"/>
              <a:gd name="connsiteX62" fmla="*/ 7530254 w 8148320"/>
              <a:gd name="connsiteY62" fmla="*/ 1627294 h 4700693"/>
              <a:gd name="connsiteX63" fmla="*/ 7259320 w 8148320"/>
              <a:gd name="connsiteY63" fmla="*/ 1441027 h 4700693"/>
              <a:gd name="connsiteX64" fmla="*/ 7208522 w 8148320"/>
              <a:gd name="connsiteY64" fmla="*/ 1060027 h 4700693"/>
              <a:gd name="connsiteX65" fmla="*/ 6833447 w 8148320"/>
              <a:gd name="connsiteY65" fmla="*/ 601134 h 4700693"/>
              <a:gd name="connsiteX66" fmla="*/ 6370320 w 8148320"/>
              <a:gd name="connsiteY66" fmla="*/ 92287 h 4700693"/>
              <a:gd name="connsiteX67" fmla="*/ 6172200 w 8148320"/>
              <a:gd name="connsiteY67" fmla="*/ 215900 h 4700693"/>
              <a:gd name="connsiteX68" fmla="*/ 5991014 w 8148320"/>
              <a:gd name="connsiteY68" fmla="*/ 308187 h 4700693"/>
              <a:gd name="connsiteX69" fmla="*/ 5868247 w 8148320"/>
              <a:gd name="connsiteY69" fmla="*/ 178647 h 4700693"/>
              <a:gd name="connsiteX70" fmla="*/ 5720080 w 8148320"/>
              <a:gd name="connsiteY70" fmla="*/ 239607 h 4700693"/>
              <a:gd name="connsiteX71" fmla="*/ 5186680 w 8148320"/>
              <a:gd name="connsiteY71" fmla="*/ 800100 h 4700693"/>
              <a:gd name="connsiteX72" fmla="*/ 4730326 w 8148320"/>
              <a:gd name="connsiteY72" fmla="*/ 574040 h 4700693"/>
              <a:gd name="connsiteX73" fmla="*/ 4417060 w 8148320"/>
              <a:gd name="connsiteY73" fmla="*/ 425027 h 4700693"/>
              <a:gd name="connsiteX74" fmla="*/ 4117340 w 8148320"/>
              <a:gd name="connsiteY74" fmla="*/ 483447 h 4700693"/>
              <a:gd name="connsiteX75" fmla="*/ 3780366 w 8148320"/>
              <a:gd name="connsiteY75" fmla="*/ 101601 h 4700693"/>
              <a:gd name="connsiteX76" fmla="*/ 3202940 w 8148320"/>
              <a:gd name="connsiteY76" fmla="*/ 199813 h 4700693"/>
              <a:gd name="connsiteX77" fmla="*/ 3032760 w 8148320"/>
              <a:gd name="connsiteY77" fmla="*/ 225213 h 4700693"/>
              <a:gd name="connsiteX78" fmla="*/ 2913380 w 8148320"/>
              <a:gd name="connsiteY78" fmla="*/ 47414 h 4700693"/>
              <a:gd name="connsiteX79" fmla="*/ 2597573 w 8148320"/>
              <a:gd name="connsiteY79" fmla="*/ 66041 h 4700693"/>
              <a:gd name="connsiteX0" fmla="*/ 2597573 w 8148320"/>
              <a:gd name="connsiteY0" fmla="*/ 66041 h 4700693"/>
              <a:gd name="connsiteX1" fmla="*/ 2355427 w 8148320"/>
              <a:gd name="connsiteY1" fmla="*/ 6774 h 4700693"/>
              <a:gd name="connsiteX2" fmla="*/ 2143760 w 8148320"/>
              <a:gd name="connsiteY2" fmla="*/ 132927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115994 w 8148320"/>
              <a:gd name="connsiteY12" fmla="*/ 2127674 h 4700693"/>
              <a:gd name="connsiteX13" fmla="*/ 261620 w 8148320"/>
              <a:gd name="connsiteY13" fmla="*/ 2368974 h 4700693"/>
              <a:gd name="connsiteX14" fmla="*/ 540173 w 8148320"/>
              <a:gd name="connsiteY14" fmla="*/ 1934633 h 4700693"/>
              <a:gd name="connsiteX15" fmla="*/ 620606 w 8148320"/>
              <a:gd name="connsiteY15" fmla="*/ 1888914 h 4700693"/>
              <a:gd name="connsiteX16" fmla="*/ 645160 w 8148320"/>
              <a:gd name="connsiteY16" fmla="*/ 1595120 h 4700693"/>
              <a:gd name="connsiteX17" fmla="*/ 443655 w 8148320"/>
              <a:gd name="connsiteY17" fmla="*/ 1542627 h 4700693"/>
              <a:gd name="connsiteX18" fmla="*/ 553722 w 8148320"/>
              <a:gd name="connsiteY18" fmla="*/ 1314027 h 4700693"/>
              <a:gd name="connsiteX19" fmla="*/ 773856 w 8148320"/>
              <a:gd name="connsiteY19" fmla="*/ 1347893 h 4700693"/>
              <a:gd name="connsiteX20" fmla="*/ 1247989 w 8148320"/>
              <a:gd name="connsiteY20" fmla="*/ 1246293 h 4700693"/>
              <a:gd name="connsiteX21" fmla="*/ 1586655 w 8148320"/>
              <a:gd name="connsiteY21" fmla="*/ 933027 h 4700693"/>
              <a:gd name="connsiteX22" fmla="*/ 1679789 w 8148320"/>
              <a:gd name="connsiteY22" fmla="*/ 1026160 h 4700693"/>
              <a:gd name="connsiteX23" fmla="*/ 1366522 w 8148320"/>
              <a:gd name="connsiteY23" fmla="*/ 1280161 h 4700693"/>
              <a:gd name="connsiteX24" fmla="*/ 883922 w 8148320"/>
              <a:gd name="connsiteY24" fmla="*/ 1593427 h 4700693"/>
              <a:gd name="connsiteX25" fmla="*/ 782322 w 8148320"/>
              <a:gd name="connsiteY25" fmla="*/ 1822027 h 4700693"/>
              <a:gd name="connsiteX26" fmla="*/ 926254 w 8148320"/>
              <a:gd name="connsiteY26" fmla="*/ 2067561 h 4700693"/>
              <a:gd name="connsiteX27" fmla="*/ 756922 w 8148320"/>
              <a:gd name="connsiteY27" fmla="*/ 2262293 h 4700693"/>
              <a:gd name="connsiteX28" fmla="*/ 612989 w 8148320"/>
              <a:gd name="connsiteY28" fmla="*/ 2270760 h 4700693"/>
              <a:gd name="connsiteX29" fmla="*/ 519855 w 8148320"/>
              <a:gd name="connsiteY29" fmla="*/ 2575560 h 4700693"/>
              <a:gd name="connsiteX30" fmla="*/ 392856 w 8148320"/>
              <a:gd name="connsiteY30" fmla="*/ 2719494 h 4700693"/>
              <a:gd name="connsiteX31" fmla="*/ 528322 w 8148320"/>
              <a:gd name="connsiteY31" fmla="*/ 2778761 h 4700693"/>
              <a:gd name="connsiteX32" fmla="*/ 401322 w 8148320"/>
              <a:gd name="connsiteY32" fmla="*/ 2973493 h 4700693"/>
              <a:gd name="connsiteX33" fmla="*/ 655322 w 8148320"/>
              <a:gd name="connsiteY33" fmla="*/ 3388360 h 4700693"/>
              <a:gd name="connsiteX34" fmla="*/ 816188 w 8148320"/>
              <a:gd name="connsiteY34" fmla="*/ 3456094 h 4700693"/>
              <a:gd name="connsiteX35" fmla="*/ 1087122 w 8148320"/>
              <a:gd name="connsiteY35" fmla="*/ 3659294 h 4700693"/>
              <a:gd name="connsiteX36" fmla="*/ 985521 w 8148320"/>
              <a:gd name="connsiteY36" fmla="*/ 4133428 h 4700693"/>
              <a:gd name="connsiteX37" fmla="*/ 1137922 w 8148320"/>
              <a:gd name="connsiteY37" fmla="*/ 4531360 h 4700693"/>
              <a:gd name="connsiteX38" fmla="*/ 1298789 w 8148320"/>
              <a:gd name="connsiteY38" fmla="*/ 4268894 h 4700693"/>
              <a:gd name="connsiteX39" fmla="*/ 1476588 w 8148320"/>
              <a:gd name="connsiteY39" fmla="*/ 4412827 h 4700693"/>
              <a:gd name="connsiteX40" fmla="*/ 1510455 w 8148320"/>
              <a:gd name="connsiteY40" fmla="*/ 4218094 h 4700693"/>
              <a:gd name="connsiteX41" fmla="*/ 1612055 w 8148320"/>
              <a:gd name="connsiteY41" fmla="*/ 4251960 h 4700693"/>
              <a:gd name="connsiteX42" fmla="*/ 1722122 w 8148320"/>
              <a:gd name="connsiteY42" fmla="*/ 4624494 h 4700693"/>
              <a:gd name="connsiteX43" fmla="*/ 2043856 w 8148320"/>
              <a:gd name="connsiteY43" fmla="*/ 4582160 h 4700693"/>
              <a:gd name="connsiteX44" fmla="*/ 2120055 w 8148320"/>
              <a:gd name="connsiteY44" fmla="*/ 4472094 h 4700693"/>
              <a:gd name="connsiteX45" fmla="*/ 2399456 w 8148320"/>
              <a:gd name="connsiteY45" fmla="*/ 4565227 h 4700693"/>
              <a:gd name="connsiteX46" fmla="*/ 3042921 w 8148320"/>
              <a:gd name="connsiteY46" fmla="*/ 4700693 h 4700693"/>
              <a:gd name="connsiteX47" fmla="*/ 3728722 w 8148320"/>
              <a:gd name="connsiteY47" fmla="*/ 4514427 h 4700693"/>
              <a:gd name="connsiteX48" fmla="*/ 4380655 w 8148320"/>
              <a:gd name="connsiteY48" fmla="*/ 4133427 h 4700693"/>
              <a:gd name="connsiteX49" fmla="*/ 4516122 w 8148320"/>
              <a:gd name="connsiteY49" fmla="*/ 3828628 h 4700693"/>
              <a:gd name="connsiteX50" fmla="*/ 5127413 w 8148320"/>
              <a:gd name="connsiteY50" fmla="*/ 3108960 h 4700693"/>
              <a:gd name="connsiteX51" fmla="*/ 5270500 w 8148320"/>
              <a:gd name="connsiteY51" fmla="*/ 2906607 h 4700693"/>
              <a:gd name="connsiteX52" fmla="*/ 5430520 w 8148320"/>
              <a:gd name="connsiteY52" fmla="*/ 2777067 h 4700693"/>
              <a:gd name="connsiteX53" fmla="*/ 5717540 w 8148320"/>
              <a:gd name="connsiteY53" fmla="*/ 2715260 h 4700693"/>
              <a:gd name="connsiteX54" fmla="*/ 5881793 w 8148320"/>
              <a:gd name="connsiteY54" fmla="*/ 2733887 h 4700693"/>
              <a:gd name="connsiteX55" fmla="*/ 6327986 w 8148320"/>
              <a:gd name="connsiteY55" fmla="*/ 2801621 h 4700693"/>
              <a:gd name="connsiteX56" fmla="*/ 7056967 w 8148320"/>
              <a:gd name="connsiteY56" fmla="*/ 3118274 h 4700693"/>
              <a:gd name="connsiteX57" fmla="*/ 7551420 w 8148320"/>
              <a:gd name="connsiteY57" fmla="*/ 3546687 h 4700693"/>
              <a:gd name="connsiteX58" fmla="*/ 7962053 w 8148320"/>
              <a:gd name="connsiteY58" fmla="*/ 3851487 h 4700693"/>
              <a:gd name="connsiteX59" fmla="*/ 8148320 w 8148320"/>
              <a:gd name="connsiteY59" fmla="*/ 3761741 h 4700693"/>
              <a:gd name="connsiteX60" fmla="*/ 8055185 w 8148320"/>
              <a:gd name="connsiteY60" fmla="*/ 2795694 h 4700693"/>
              <a:gd name="connsiteX61" fmla="*/ 7835054 w 8148320"/>
              <a:gd name="connsiteY61" fmla="*/ 2558626 h 4700693"/>
              <a:gd name="connsiteX62" fmla="*/ 7530254 w 8148320"/>
              <a:gd name="connsiteY62" fmla="*/ 1627294 h 4700693"/>
              <a:gd name="connsiteX63" fmla="*/ 7259320 w 8148320"/>
              <a:gd name="connsiteY63" fmla="*/ 1441027 h 4700693"/>
              <a:gd name="connsiteX64" fmla="*/ 7208522 w 8148320"/>
              <a:gd name="connsiteY64" fmla="*/ 1060027 h 4700693"/>
              <a:gd name="connsiteX65" fmla="*/ 6833447 w 8148320"/>
              <a:gd name="connsiteY65" fmla="*/ 601134 h 4700693"/>
              <a:gd name="connsiteX66" fmla="*/ 6370320 w 8148320"/>
              <a:gd name="connsiteY66" fmla="*/ 92287 h 4700693"/>
              <a:gd name="connsiteX67" fmla="*/ 6172200 w 8148320"/>
              <a:gd name="connsiteY67" fmla="*/ 215900 h 4700693"/>
              <a:gd name="connsiteX68" fmla="*/ 5991014 w 8148320"/>
              <a:gd name="connsiteY68" fmla="*/ 308187 h 4700693"/>
              <a:gd name="connsiteX69" fmla="*/ 5868247 w 8148320"/>
              <a:gd name="connsiteY69" fmla="*/ 178647 h 4700693"/>
              <a:gd name="connsiteX70" fmla="*/ 5720080 w 8148320"/>
              <a:gd name="connsiteY70" fmla="*/ 239607 h 4700693"/>
              <a:gd name="connsiteX71" fmla="*/ 5186680 w 8148320"/>
              <a:gd name="connsiteY71" fmla="*/ 800100 h 4700693"/>
              <a:gd name="connsiteX72" fmla="*/ 4730326 w 8148320"/>
              <a:gd name="connsiteY72" fmla="*/ 574040 h 4700693"/>
              <a:gd name="connsiteX73" fmla="*/ 4417060 w 8148320"/>
              <a:gd name="connsiteY73" fmla="*/ 425027 h 4700693"/>
              <a:gd name="connsiteX74" fmla="*/ 4117340 w 8148320"/>
              <a:gd name="connsiteY74" fmla="*/ 483447 h 4700693"/>
              <a:gd name="connsiteX75" fmla="*/ 3780366 w 8148320"/>
              <a:gd name="connsiteY75" fmla="*/ 101601 h 4700693"/>
              <a:gd name="connsiteX76" fmla="*/ 3202940 w 8148320"/>
              <a:gd name="connsiteY76" fmla="*/ 199813 h 4700693"/>
              <a:gd name="connsiteX77" fmla="*/ 3032760 w 8148320"/>
              <a:gd name="connsiteY77" fmla="*/ 225213 h 4700693"/>
              <a:gd name="connsiteX78" fmla="*/ 2913380 w 8148320"/>
              <a:gd name="connsiteY78" fmla="*/ 47414 h 4700693"/>
              <a:gd name="connsiteX79" fmla="*/ 2597573 w 8148320"/>
              <a:gd name="connsiteY79" fmla="*/ 66041 h 4700693"/>
              <a:gd name="connsiteX0" fmla="*/ 2597573 w 8148320"/>
              <a:gd name="connsiteY0" fmla="*/ 66041 h 4700693"/>
              <a:gd name="connsiteX1" fmla="*/ 2355427 w 8148320"/>
              <a:gd name="connsiteY1" fmla="*/ 6774 h 4700693"/>
              <a:gd name="connsiteX2" fmla="*/ 2143760 w 8148320"/>
              <a:gd name="connsiteY2" fmla="*/ 132927 h 4700693"/>
              <a:gd name="connsiteX3" fmla="*/ 1963420 w 8148320"/>
              <a:gd name="connsiteY3" fmla="*/ 0 h 4700693"/>
              <a:gd name="connsiteX4" fmla="*/ 1447800 w 8148320"/>
              <a:gd name="connsiteY4" fmla="*/ 176953 h 4700693"/>
              <a:gd name="connsiteX5" fmla="*/ 1181947 w 8148320"/>
              <a:gd name="connsiteY5" fmla="*/ 121074 h 4700693"/>
              <a:gd name="connsiteX6" fmla="*/ 497840 w 8148320"/>
              <a:gd name="connsiteY6" fmla="*/ 121074 h 4700693"/>
              <a:gd name="connsiteX7" fmla="*/ 536787 w 8148320"/>
              <a:gd name="connsiteY7" fmla="*/ 425027 h 4700693"/>
              <a:gd name="connsiteX8" fmla="*/ 894080 w 8148320"/>
              <a:gd name="connsiteY8" fmla="*/ 626533 h 4700693"/>
              <a:gd name="connsiteX9" fmla="*/ 456353 w 8148320"/>
              <a:gd name="connsiteY9" fmla="*/ 1125220 h 4700693"/>
              <a:gd name="connsiteX10" fmla="*/ 372533 w 8148320"/>
              <a:gd name="connsiteY10" fmla="*/ 1281007 h 4700693"/>
              <a:gd name="connsiteX11" fmla="*/ 0 w 8148320"/>
              <a:gd name="connsiteY11" fmla="*/ 1700107 h 4700693"/>
              <a:gd name="connsiteX12" fmla="*/ 115994 w 8148320"/>
              <a:gd name="connsiteY12" fmla="*/ 2127674 h 4700693"/>
              <a:gd name="connsiteX13" fmla="*/ 261620 w 8148320"/>
              <a:gd name="connsiteY13" fmla="*/ 2368974 h 4700693"/>
              <a:gd name="connsiteX14" fmla="*/ 540173 w 8148320"/>
              <a:gd name="connsiteY14" fmla="*/ 1934633 h 4700693"/>
              <a:gd name="connsiteX15" fmla="*/ 620606 w 8148320"/>
              <a:gd name="connsiteY15" fmla="*/ 1888914 h 4700693"/>
              <a:gd name="connsiteX16" fmla="*/ 645160 w 8148320"/>
              <a:gd name="connsiteY16" fmla="*/ 1595120 h 4700693"/>
              <a:gd name="connsiteX17" fmla="*/ 443655 w 8148320"/>
              <a:gd name="connsiteY17" fmla="*/ 1542627 h 4700693"/>
              <a:gd name="connsiteX18" fmla="*/ 553722 w 8148320"/>
              <a:gd name="connsiteY18" fmla="*/ 1314027 h 4700693"/>
              <a:gd name="connsiteX19" fmla="*/ 773856 w 8148320"/>
              <a:gd name="connsiteY19" fmla="*/ 1347893 h 4700693"/>
              <a:gd name="connsiteX20" fmla="*/ 1247989 w 8148320"/>
              <a:gd name="connsiteY20" fmla="*/ 1246293 h 4700693"/>
              <a:gd name="connsiteX21" fmla="*/ 1586655 w 8148320"/>
              <a:gd name="connsiteY21" fmla="*/ 933027 h 4700693"/>
              <a:gd name="connsiteX22" fmla="*/ 1679789 w 8148320"/>
              <a:gd name="connsiteY22" fmla="*/ 1026160 h 4700693"/>
              <a:gd name="connsiteX23" fmla="*/ 1366522 w 8148320"/>
              <a:gd name="connsiteY23" fmla="*/ 1280161 h 4700693"/>
              <a:gd name="connsiteX24" fmla="*/ 883922 w 8148320"/>
              <a:gd name="connsiteY24" fmla="*/ 1593427 h 4700693"/>
              <a:gd name="connsiteX25" fmla="*/ 782322 w 8148320"/>
              <a:gd name="connsiteY25" fmla="*/ 1822027 h 4700693"/>
              <a:gd name="connsiteX26" fmla="*/ 926254 w 8148320"/>
              <a:gd name="connsiteY26" fmla="*/ 2067561 h 4700693"/>
              <a:gd name="connsiteX27" fmla="*/ 756922 w 8148320"/>
              <a:gd name="connsiteY27" fmla="*/ 2262293 h 4700693"/>
              <a:gd name="connsiteX28" fmla="*/ 612989 w 8148320"/>
              <a:gd name="connsiteY28" fmla="*/ 2270760 h 4700693"/>
              <a:gd name="connsiteX29" fmla="*/ 519855 w 8148320"/>
              <a:gd name="connsiteY29" fmla="*/ 2575560 h 4700693"/>
              <a:gd name="connsiteX30" fmla="*/ 392856 w 8148320"/>
              <a:gd name="connsiteY30" fmla="*/ 2719494 h 4700693"/>
              <a:gd name="connsiteX31" fmla="*/ 528322 w 8148320"/>
              <a:gd name="connsiteY31" fmla="*/ 2778761 h 4700693"/>
              <a:gd name="connsiteX32" fmla="*/ 401322 w 8148320"/>
              <a:gd name="connsiteY32" fmla="*/ 2973493 h 4700693"/>
              <a:gd name="connsiteX33" fmla="*/ 655322 w 8148320"/>
              <a:gd name="connsiteY33" fmla="*/ 3388360 h 4700693"/>
              <a:gd name="connsiteX34" fmla="*/ 816188 w 8148320"/>
              <a:gd name="connsiteY34" fmla="*/ 3456094 h 4700693"/>
              <a:gd name="connsiteX35" fmla="*/ 1087122 w 8148320"/>
              <a:gd name="connsiteY35" fmla="*/ 3659294 h 4700693"/>
              <a:gd name="connsiteX36" fmla="*/ 985521 w 8148320"/>
              <a:gd name="connsiteY36" fmla="*/ 4133428 h 4700693"/>
              <a:gd name="connsiteX37" fmla="*/ 1137922 w 8148320"/>
              <a:gd name="connsiteY37" fmla="*/ 4531360 h 4700693"/>
              <a:gd name="connsiteX38" fmla="*/ 1298789 w 8148320"/>
              <a:gd name="connsiteY38" fmla="*/ 4268894 h 4700693"/>
              <a:gd name="connsiteX39" fmla="*/ 1476588 w 8148320"/>
              <a:gd name="connsiteY39" fmla="*/ 4412827 h 4700693"/>
              <a:gd name="connsiteX40" fmla="*/ 1510455 w 8148320"/>
              <a:gd name="connsiteY40" fmla="*/ 4218094 h 4700693"/>
              <a:gd name="connsiteX41" fmla="*/ 1612055 w 8148320"/>
              <a:gd name="connsiteY41" fmla="*/ 4251960 h 4700693"/>
              <a:gd name="connsiteX42" fmla="*/ 1722122 w 8148320"/>
              <a:gd name="connsiteY42" fmla="*/ 4624494 h 4700693"/>
              <a:gd name="connsiteX43" fmla="*/ 2043856 w 8148320"/>
              <a:gd name="connsiteY43" fmla="*/ 4582160 h 4700693"/>
              <a:gd name="connsiteX44" fmla="*/ 2120055 w 8148320"/>
              <a:gd name="connsiteY44" fmla="*/ 4472094 h 4700693"/>
              <a:gd name="connsiteX45" fmla="*/ 2399456 w 8148320"/>
              <a:gd name="connsiteY45" fmla="*/ 4565227 h 4700693"/>
              <a:gd name="connsiteX46" fmla="*/ 3042921 w 8148320"/>
              <a:gd name="connsiteY46" fmla="*/ 4700693 h 4700693"/>
              <a:gd name="connsiteX47" fmla="*/ 3728722 w 8148320"/>
              <a:gd name="connsiteY47" fmla="*/ 4514427 h 4700693"/>
              <a:gd name="connsiteX48" fmla="*/ 4380655 w 8148320"/>
              <a:gd name="connsiteY48" fmla="*/ 4133427 h 4700693"/>
              <a:gd name="connsiteX49" fmla="*/ 4516122 w 8148320"/>
              <a:gd name="connsiteY49" fmla="*/ 3828628 h 4700693"/>
              <a:gd name="connsiteX50" fmla="*/ 5127413 w 8148320"/>
              <a:gd name="connsiteY50" fmla="*/ 3108960 h 4700693"/>
              <a:gd name="connsiteX51" fmla="*/ 5270500 w 8148320"/>
              <a:gd name="connsiteY51" fmla="*/ 2906607 h 4700693"/>
              <a:gd name="connsiteX52" fmla="*/ 5430520 w 8148320"/>
              <a:gd name="connsiteY52" fmla="*/ 2777067 h 4700693"/>
              <a:gd name="connsiteX53" fmla="*/ 5717540 w 8148320"/>
              <a:gd name="connsiteY53" fmla="*/ 2715260 h 4700693"/>
              <a:gd name="connsiteX54" fmla="*/ 5881793 w 8148320"/>
              <a:gd name="connsiteY54" fmla="*/ 2733887 h 4700693"/>
              <a:gd name="connsiteX55" fmla="*/ 6327986 w 8148320"/>
              <a:gd name="connsiteY55" fmla="*/ 2801621 h 4700693"/>
              <a:gd name="connsiteX56" fmla="*/ 7056967 w 8148320"/>
              <a:gd name="connsiteY56" fmla="*/ 3118274 h 4700693"/>
              <a:gd name="connsiteX57" fmla="*/ 7551420 w 8148320"/>
              <a:gd name="connsiteY57" fmla="*/ 3546687 h 4700693"/>
              <a:gd name="connsiteX58" fmla="*/ 7962053 w 8148320"/>
              <a:gd name="connsiteY58" fmla="*/ 3851487 h 4700693"/>
              <a:gd name="connsiteX59" fmla="*/ 8148320 w 8148320"/>
              <a:gd name="connsiteY59" fmla="*/ 3761741 h 4700693"/>
              <a:gd name="connsiteX60" fmla="*/ 8055185 w 8148320"/>
              <a:gd name="connsiteY60" fmla="*/ 2795694 h 4700693"/>
              <a:gd name="connsiteX61" fmla="*/ 7835054 w 8148320"/>
              <a:gd name="connsiteY61" fmla="*/ 2558626 h 4700693"/>
              <a:gd name="connsiteX62" fmla="*/ 7530254 w 8148320"/>
              <a:gd name="connsiteY62" fmla="*/ 1627294 h 4700693"/>
              <a:gd name="connsiteX63" fmla="*/ 7259320 w 8148320"/>
              <a:gd name="connsiteY63" fmla="*/ 1441027 h 4700693"/>
              <a:gd name="connsiteX64" fmla="*/ 7208522 w 8148320"/>
              <a:gd name="connsiteY64" fmla="*/ 1060027 h 4700693"/>
              <a:gd name="connsiteX65" fmla="*/ 6833447 w 8148320"/>
              <a:gd name="connsiteY65" fmla="*/ 601134 h 4700693"/>
              <a:gd name="connsiteX66" fmla="*/ 6370320 w 8148320"/>
              <a:gd name="connsiteY66" fmla="*/ 92287 h 4700693"/>
              <a:gd name="connsiteX67" fmla="*/ 6172200 w 8148320"/>
              <a:gd name="connsiteY67" fmla="*/ 215900 h 4700693"/>
              <a:gd name="connsiteX68" fmla="*/ 5991014 w 8148320"/>
              <a:gd name="connsiteY68" fmla="*/ 308187 h 4700693"/>
              <a:gd name="connsiteX69" fmla="*/ 5868247 w 8148320"/>
              <a:gd name="connsiteY69" fmla="*/ 178647 h 4700693"/>
              <a:gd name="connsiteX70" fmla="*/ 5720080 w 8148320"/>
              <a:gd name="connsiteY70" fmla="*/ 239607 h 4700693"/>
              <a:gd name="connsiteX71" fmla="*/ 5186680 w 8148320"/>
              <a:gd name="connsiteY71" fmla="*/ 800100 h 4700693"/>
              <a:gd name="connsiteX72" fmla="*/ 4730326 w 8148320"/>
              <a:gd name="connsiteY72" fmla="*/ 574040 h 4700693"/>
              <a:gd name="connsiteX73" fmla="*/ 4417060 w 8148320"/>
              <a:gd name="connsiteY73" fmla="*/ 425027 h 4700693"/>
              <a:gd name="connsiteX74" fmla="*/ 4117340 w 8148320"/>
              <a:gd name="connsiteY74" fmla="*/ 483447 h 4700693"/>
              <a:gd name="connsiteX75" fmla="*/ 3780366 w 8148320"/>
              <a:gd name="connsiteY75" fmla="*/ 101601 h 4700693"/>
              <a:gd name="connsiteX76" fmla="*/ 3202940 w 8148320"/>
              <a:gd name="connsiteY76" fmla="*/ 199813 h 4700693"/>
              <a:gd name="connsiteX77" fmla="*/ 3032760 w 8148320"/>
              <a:gd name="connsiteY77" fmla="*/ 225213 h 4700693"/>
              <a:gd name="connsiteX78" fmla="*/ 2913380 w 8148320"/>
              <a:gd name="connsiteY78" fmla="*/ 47414 h 4700693"/>
              <a:gd name="connsiteX79" fmla="*/ 2597573 w 8148320"/>
              <a:gd name="connsiteY79" fmla="*/ 66041 h 4700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8148320" h="4700693">
                <a:moveTo>
                  <a:pt x="2597573" y="66041"/>
                </a:moveTo>
                <a:lnTo>
                  <a:pt x="2355427" y="6774"/>
                </a:lnTo>
                <a:lnTo>
                  <a:pt x="2143760" y="132927"/>
                </a:lnTo>
                <a:lnTo>
                  <a:pt x="1963420" y="0"/>
                </a:lnTo>
                <a:lnTo>
                  <a:pt x="1447800" y="176953"/>
                </a:lnTo>
                <a:lnTo>
                  <a:pt x="1181947" y="121074"/>
                </a:lnTo>
                <a:cubicBezTo>
                  <a:pt x="835377" y="163407"/>
                  <a:pt x="725876" y="121074"/>
                  <a:pt x="497840" y="121074"/>
                </a:cubicBezTo>
                <a:lnTo>
                  <a:pt x="536787" y="425027"/>
                </a:lnTo>
                <a:lnTo>
                  <a:pt x="894080" y="626533"/>
                </a:lnTo>
                <a:lnTo>
                  <a:pt x="456353" y="1125220"/>
                </a:lnTo>
                <a:lnTo>
                  <a:pt x="372533" y="1281007"/>
                </a:lnTo>
                <a:lnTo>
                  <a:pt x="0" y="1700107"/>
                </a:lnTo>
                <a:lnTo>
                  <a:pt x="115994" y="2127674"/>
                </a:lnTo>
                <a:lnTo>
                  <a:pt x="261620" y="2368974"/>
                </a:lnTo>
                <a:lnTo>
                  <a:pt x="540173" y="1934633"/>
                </a:lnTo>
                <a:lnTo>
                  <a:pt x="620606" y="1888914"/>
                </a:lnTo>
                <a:lnTo>
                  <a:pt x="645160" y="1595120"/>
                </a:lnTo>
                <a:lnTo>
                  <a:pt x="443655" y="1542627"/>
                </a:lnTo>
                <a:lnTo>
                  <a:pt x="553722" y="1314027"/>
                </a:lnTo>
                <a:lnTo>
                  <a:pt x="773856" y="1347893"/>
                </a:lnTo>
                <a:lnTo>
                  <a:pt x="1247989" y="1246293"/>
                </a:lnTo>
                <a:lnTo>
                  <a:pt x="1586655" y="933027"/>
                </a:lnTo>
                <a:lnTo>
                  <a:pt x="1679789" y="1026160"/>
                </a:lnTo>
                <a:lnTo>
                  <a:pt x="1366522" y="1280161"/>
                </a:lnTo>
                <a:cubicBezTo>
                  <a:pt x="1205655" y="1384583"/>
                  <a:pt x="1349589" y="1455138"/>
                  <a:pt x="883922" y="1593427"/>
                </a:cubicBezTo>
                <a:lnTo>
                  <a:pt x="782322" y="1822027"/>
                </a:lnTo>
                <a:lnTo>
                  <a:pt x="926254" y="2067561"/>
                </a:lnTo>
                <a:lnTo>
                  <a:pt x="756922" y="2262293"/>
                </a:lnTo>
                <a:lnTo>
                  <a:pt x="612989" y="2270760"/>
                </a:lnTo>
                <a:lnTo>
                  <a:pt x="519855" y="2575560"/>
                </a:lnTo>
                <a:lnTo>
                  <a:pt x="392856" y="2719494"/>
                </a:lnTo>
                <a:lnTo>
                  <a:pt x="528322" y="2778761"/>
                </a:lnTo>
                <a:lnTo>
                  <a:pt x="401322" y="2973493"/>
                </a:lnTo>
                <a:lnTo>
                  <a:pt x="655322" y="3388360"/>
                </a:lnTo>
                <a:lnTo>
                  <a:pt x="816188" y="3456094"/>
                </a:lnTo>
                <a:cubicBezTo>
                  <a:pt x="895210" y="3523827"/>
                  <a:pt x="821833" y="3616961"/>
                  <a:pt x="1087122" y="3659294"/>
                </a:cubicBezTo>
                <a:cubicBezTo>
                  <a:pt x="999633" y="3913294"/>
                  <a:pt x="1149210" y="3887893"/>
                  <a:pt x="985521" y="4133428"/>
                </a:cubicBezTo>
                <a:cubicBezTo>
                  <a:pt x="1112521" y="4232206"/>
                  <a:pt x="1036322" y="4415649"/>
                  <a:pt x="1137922" y="4531360"/>
                </a:cubicBezTo>
                <a:lnTo>
                  <a:pt x="1298789" y="4268894"/>
                </a:lnTo>
                <a:lnTo>
                  <a:pt x="1476588" y="4412827"/>
                </a:lnTo>
                <a:lnTo>
                  <a:pt x="1510455" y="4218094"/>
                </a:lnTo>
                <a:lnTo>
                  <a:pt x="1612055" y="4251960"/>
                </a:lnTo>
                <a:lnTo>
                  <a:pt x="1722122" y="4624494"/>
                </a:lnTo>
                <a:lnTo>
                  <a:pt x="2043856" y="4582160"/>
                </a:lnTo>
                <a:lnTo>
                  <a:pt x="2120055" y="4472094"/>
                </a:lnTo>
                <a:lnTo>
                  <a:pt x="2399456" y="4565227"/>
                </a:lnTo>
                <a:lnTo>
                  <a:pt x="3042921" y="4700693"/>
                </a:lnTo>
                <a:lnTo>
                  <a:pt x="3728722" y="4514427"/>
                </a:lnTo>
                <a:lnTo>
                  <a:pt x="4380655" y="4133427"/>
                </a:lnTo>
                <a:lnTo>
                  <a:pt x="4516122" y="3828628"/>
                </a:lnTo>
                <a:cubicBezTo>
                  <a:pt x="4925908" y="3202095"/>
                  <a:pt x="4903894" y="3337560"/>
                  <a:pt x="5127413" y="3108960"/>
                </a:cubicBezTo>
                <a:lnTo>
                  <a:pt x="5270500" y="2906607"/>
                </a:lnTo>
                <a:lnTo>
                  <a:pt x="5430520" y="2777067"/>
                </a:lnTo>
                <a:lnTo>
                  <a:pt x="5717540" y="2715260"/>
                </a:lnTo>
                <a:lnTo>
                  <a:pt x="5881793" y="2733887"/>
                </a:lnTo>
                <a:lnTo>
                  <a:pt x="6327986" y="2801621"/>
                </a:lnTo>
                <a:lnTo>
                  <a:pt x="7056967" y="3118274"/>
                </a:lnTo>
                <a:lnTo>
                  <a:pt x="7551420" y="3546687"/>
                </a:lnTo>
                <a:lnTo>
                  <a:pt x="7962053" y="3851487"/>
                </a:lnTo>
                <a:lnTo>
                  <a:pt x="8148320" y="3761741"/>
                </a:lnTo>
                <a:cubicBezTo>
                  <a:pt x="8145498" y="3599887"/>
                  <a:pt x="8111629" y="2994802"/>
                  <a:pt x="8055185" y="2795694"/>
                </a:cubicBezTo>
                <a:cubicBezTo>
                  <a:pt x="7846341" y="2588119"/>
                  <a:pt x="7963465" y="2767470"/>
                  <a:pt x="7835054" y="2558626"/>
                </a:cubicBezTo>
                <a:lnTo>
                  <a:pt x="7530254" y="1627294"/>
                </a:lnTo>
                <a:lnTo>
                  <a:pt x="7259320" y="1441027"/>
                </a:lnTo>
                <a:cubicBezTo>
                  <a:pt x="7276254" y="1254761"/>
                  <a:pt x="7225455" y="1187027"/>
                  <a:pt x="7208522" y="1060027"/>
                </a:cubicBezTo>
                <a:lnTo>
                  <a:pt x="6833447" y="601134"/>
                </a:lnTo>
                <a:cubicBezTo>
                  <a:pt x="6594404" y="465385"/>
                  <a:pt x="6524696" y="261903"/>
                  <a:pt x="6370320" y="92287"/>
                </a:cubicBezTo>
                <a:lnTo>
                  <a:pt x="6172200" y="215900"/>
                </a:lnTo>
                <a:lnTo>
                  <a:pt x="5991014" y="308187"/>
                </a:lnTo>
                <a:lnTo>
                  <a:pt x="5868247" y="178647"/>
                </a:lnTo>
                <a:lnTo>
                  <a:pt x="5720080" y="239607"/>
                </a:lnTo>
                <a:cubicBezTo>
                  <a:pt x="5542280" y="426438"/>
                  <a:pt x="5550746" y="596336"/>
                  <a:pt x="5186680" y="800100"/>
                </a:cubicBezTo>
                <a:lnTo>
                  <a:pt x="4730326" y="574040"/>
                </a:lnTo>
                <a:cubicBezTo>
                  <a:pt x="4704926" y="665480"/>
                  <a:pt x="4472940" y="333587"/>
                  <a:pt x="4417060" y="425027"/>
                </a:cubicBezTo>
                <a:cubicBezTo>
                  <a:pt x="4320540" y="493607"/>
                  <a:pt x="4183380" y="430107"/>
                  <a:pt x="4117340" y="483447"/>
                </a:cubicBezTo>
                <a:lnTo>
                  <a:pt x="3780366" y="101601"/>
                </a:lnTo>
                <a:lnTo>
                  <a:pt x="3202940" y="199813"/>
                </a:lnTo>
                <a:lnTo>
                  <a:pt x="3032760" y="225213"/>
                </a:lnTo>
                <a:lnTo>
                  <a:pt x="2913380" y="47414"/>
                </a:lnTo>
                <a:lnTo>
                  <a:pt x="2597573" y="66041"/>
                </a:lnTo>
                <a:close/>
              </a:path>
            </a:pathLst>
          </a:cu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4" name="テキスト ボックス 63">
            <a:extLst>
              <a:ext uri="{FF2B5EF4-FFF2-40B4-BE49-F238E27FC236}">
                <a16:creationId xmlns:a16="http://schemas.microsoft.com/office/drawing/2014/main" id="{60FEA87B-AE4E-42FA-B322-8BBCB2F8AF75}"/>
              </a:ext>
            </a:extLst>
          </p:cNvPr>
          <p:cNvSpPr txBox="1"/>
          <p:nvPr/>
        </p:nvSpPr>
        <p:spPr>
          <a:xfrm>
            <a:off x="3016655" y="6150293"/>
            <a:ext cx="6894117" cy="714426"/>
          </a:xfrm>
          <a:prstGeom prst="rect">
            <a:avLst/>
          </a:prstGeom>
          <a:noFill/>
        </p:spPr>
        <p:txBody>
          <a:bodyPr wrap="square">
            <a:spAutoFit/>
          </a:bodyPr>
          <a:lstStyle/>
          <a:p>
            <a:pPr>
              <a:lnSpc>
                <a:spcPts val="1600"/>
              </a:lnSpc>
            </a:pPr>
            <a:r>
              <a:rPr kumimoji="1" lang="ja-JP" altLang="en-US" sz="1600" dirty="0">
                <a:latin typeface="+mn-ea"/>
              </a:rPr>
              <a:t>内包される４区分や複数の山地災害危険地区が含まれる</a:t>
            </a:r>
            <a:r>
              <a:rPr kumimoji="1" lang="en-US" altLang="ja-JP" sz="1600" dirty="0">
                <a:latin typeface="+mn-ea"/>
              </a:rPr>
              <a:t>50</a:t>
            </a:r>
            <a:r>
              <a:rPr kumimoji="1" lang="ja-JP" altLang="en-US" sz="1600" dirty="0">
                <a:latin typeface="+mn-ea"/>
              </a:rPr>
              <a:t>～</a:t>
            </a:r>
            <a:r>
              <a:rPr kumimoji="1" lang="en-US" altLang="ja-JP" sz="1600" dirty="0">
                <a:latin typeface="+mn-ea"/>
              </a:rPr>
              <a:t>100ha</a:t>
            </a:r>
            <a:r>
              <a:rPr kumimoji="1" lang="ja-JP" altLang="en-US" sz="1600" dirty="0">
                <a:latin typeface="+mn-ea"/>
              </a:rPr>
              <a:t>程度の</a:t>
            </a:r>
            <a:endParaRPr kumimoji="1" lang="en-US" altLang="ja-JP" sz="1600" dirty="0">
              <a:latin typeface="+mn-ea"/>
            </a:endParaRPr>
          </a:p>
          <a:p>
            <a:pPr>
              <a:lnSpc>
                <a:spcPts val="1600"/>
              </a:lnSpc>
            </a:pPr>
            <a:r>
              <a:rPr kumimoji="1" lang="ja-JP" altLang="en-US" sz="1600" dirty="0">
                <a:latin typeface="+mn-ea"/>
              </a:rPr>
              <a:t>ゾーニングとなる。</a:t>
            </a:r>
            <a:endParaRPr kumimoji="1" lang="en-US" altLang="ja-JP" sz="1600" dirty="0">
              <a:latin typeface="+mn-ea"/>
            </a:endParaRPr>
          </a:p>
          <a:p>
            <a:pPr>
              <a:lnSpc>
                <a:spcPts val="1600"/>
              </a:lnSpc>
            </a:pPr>
            <a:r>
              <a:rPr kumimoji="1" lang="en-US" altLang="ja-JP" sz="1600" dirty="0">
                <a:latin typeface="+mn-ea"/>
              </a:rPr>
              <a:t>《</a:t>
            </a:r>
            <a:r>
              <a:rPr kumimoji="1" lang="ja-JP" altLang="en-US" sz="1600" dirty="0">
                <a:latin typeface="+mn-ea"/>
              </a:rPr>
              <a:t>メリット</a:t>
            </a:r>
            <a:r>
              <a:rPr kumimoji="1" lang="en-US" altLang="ja-JP" sz="1600" dirty="0">
                <a:latin typeface="+mn-ea"/>
              </a:rPr>
              <a:t>》</a:t>
            </a:r>
            <a:r>
              <a:rPr kumimoji="1" lang="ja-JP" altLang="en-US" sz="1600" dirty="0">
                <a:latin typeface="+mn-ea"/>
              </a:rPr>
              <a:t>管理が容易であり、府の地域森林計画とも整合しやすい</a:t>
            </a:r>
            <a:endParaRPr kumimoji="1" lang="en-US" altLang="ja-JP" sz="1600" dirty="0">
              <a:latin typeface="+mn-ea"/>
            </a:endParaRPr>
          </a:p>
        </p:txBody>
      </p:sp>
      <p:sp>
        <p:nvSpPr>
          <p:cNvPr id="39" name="テキスト ボックス 38">
            <a:extLst>
              <a:ext uri="{FF2B5EF4-FFF2-40B4-BE49-F238E27FC236}">
                <a16:creationId xmlns:a16="http://schemas.microsoft.com/office/drawing/2014/main" id="{5E59F0B2-0FE6-4EBD-AA50-DAB514F5A4D8}"/>
              </a:ext>
            </a:extLst>
          </p:cNvPr>
          <p:cNvSpPr txBox="1"/>
          <p:nvPr/>
        </p:nvSpPr>
        <p:spPr>
          <a:xfrm>
            <a:off x="3016655" y="5808094"/>
            <a:ext cx="3287163" cy="304058"/>
          </a:xfrm>
          <a:prstGeom prst="rect">
            <a:avLst/>
          </a:prstGeom>
          <a:noFill/>
        </p:spPr>
        <p:txBody>
          <a:bodyPr wrap="square">
            <a:spAutoFit/>
          </a:bodyPr>
          <a:lstStyle/>
          <a:p>
            <a:pPr>
              <a:lnSpc>
                <a:spcPts val="1600"/>
              </a:lnSpc>
            </a:pPr>
            <a:r>
              <a:rPr kumimoji="1" lang="ja-JP" altLang="en-US" sz="1600" dirty="0">
                <a:latin typeface="+mn-ea"/>
              </a:rPr>
              <a:t>２林班を１単位としてゾーニング</a:t>
            </a:r>
            <a:endParaRPr kumimoji="1" lang="en-US" altLang="ja-JP" sz="1600" dirty="0">
              <a:latin typeface="+mn-ea"/>
            </a:endParaRPr>
          </a:p>
        </p:txBody>
      </p:sp>
      <p:grpSp>
        <p:nvGrpSpPr>
          <p:cNvPr id="40" name="グループ化 39">
            <a:extLst>
              <a:ext uri="{FF2B5EF4-FFF2-40B4-BE49-F238E27FC236}">
                <a16:creationId xmlns:a16="http://schemas.microsoft.com/office/drawing/2014/main" id="{E98EAE1F-3F34-4A12-BF28-51905A4EBDC4}"/>
              </a:ext>
            </a:extLst>
          </p:cNvPr>
          <p:cNvGrpSpPr/>
          <p:nvPr/>
        </p:nvGrpSpPr>
        <p:grpSpPr>
          <a:xfrm>
            <a:off x="22515" y="5216620"/>
            <a:ext cx="2684166" cy="1625324"/>
            <a:chOff x="-1441149" y="3579543"/>
            <a:chExt cx="3328679" cy="2178292"/>
          </a:xfrm>
        </p:grpSpPr>
        <p:sp>
          <p:nvSpPr>
            <p:cNvPr id="62" name="正方形/長方形 61">
              <a:extLst>
                <a:ext uri="{FF2B5EF4-FFF2-40B4-BE49-F238E27FC236}">
                  <a16:creationId xmlns:a16="http://schemas.microsoft.com/office/drawing/2014/main" id="{19450B3A-1BB0-4D2D-B95D-F73237D04CD8}"/>
                </a:ext>
              </a:extLst>
            </p:cNvPr>
            <p:cNvSpPr/>
            <p:nvPr/>
          </p:nvSpPr>
          <p:spPr>
            <a:xfrm>
              <a:off x="-1441149" y="3579543"/>
              <a:ext cx="3328679" cy="2178292"/>
            </a:xfrm>
            <a:prstGeom prst="rect">
              <a:avLst/>
            </a:prstGeom>
            <a:solidFill>
              <a:srgbClr val="FF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5" name="グループ化 64">
              <a:extLst>
                <a:ext uri="{FF2B5EF4-FFF2-40B4-BE49-F238E27FC236}">
                  <a16:creationId xmlns:a16="http://schemas.microsoft.com/office/drawing/2014/main" id="{7DEE4DCF-FAAF-43EE-9D70-438B5C8841DA}"/>
                </a:ext>
              </a:extLst>
            </p:cNvPr>
            <p:cNvGrpSpPr/>
            <p:nvPr/>
          </p:nvGrpSpPr>
          <p:grpSpPr>
            <a:xfrm>
              <a:off x="-1441149" y="3635514"/>
              <a:ext cx="3202218" cy="2066349"/>
              <a:chOff x="348354" y="3315651"/>
              <a:chExt cx="5315430" cy="3429976"/>
            </a:xfrm>
          </p:grpSpPr>
          <p:pic>
            <p:nvPicPr>
              <p:cNvPr id="66" name="図 65">
                <a:extLst>
                  <a:ext uri="{FF2B5EF4-FFF2-40B4-BE49-F238E27FC236}">
                    <a16:creationId xmlns:a16="http://schemas.microsoft.com/office/drawing/2014/main" id="{571E97DA-9FC5-4770-A383-5EB85AFFEC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354" y="3315651"/>
                <a:ext cx="5315430" cy="3429976"/>
              </a:xfrm>
              <a:prstGeom prst="rect">
                <a:avLst/>
              </a:prstGeom>
            </p:spPr>
          </p:pic>
          <p:sp>
            <p:nvSpPr>
              <p:cNvPr id="67" name="四角形: 角を丸くする 66">
                <a:extLst>
                  <a:ext uri="{FF2B5EF4-FFF2-40B4-BE49-F238E27FC236}">
                    <a16:creationId xmlns:a16="http://schemas.microsoft.com/office/drawing/2014/main" id="{FB0C8D42-6F62-4115-8DE6-0D39A9CF17CF}"/>
                  </a:ext>
                </a:extLst>
              </p:cNvPr>
              <p:cNvSpPr/>
              <p:nvPr/>
            </p:nvSpPr>
            <p:spPr>
              <a:xfrm>
                <a:off x="464696" y="5316883"/>
                <a:ext cx="5082746" cy="1219105"/>
              </a:xfrm>
              <a:prstGeom prst="roundRect">
                <a:avLst>
                  <a:gd name="adj" fmla="val 861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四角形: 角を丸くする 67">
                <a:extLst>
                  <a:ext uri="{FF2B5EF4-FFF2-40B4-BE49-F238E27FC236}">
                    <a16:creationId xmlns:a16="http://schemas.microsoft.com/office/drawing/2014/main" id="{11319744-3434-4185-A922-CBE1DD7EF1E6}"/>
                  </a:ext>
                </a:extLst>
              </p:cNvPr>
              <p:cNvSpPr/>
              <p:nvPr/>
            </p:nvSpPr>
            <p:spPr>
              <a:xfrm>
                <a:off x="1196349" y="4287980"/>
                <a:ext cx="4035207" cy="952629"/>
              </a:xfrm>
              <a:prstGeom prst="roundRect">
                <a:avLst>
                  <a:gd name="adj" fmla="val 8611"/>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68">
                <a:extLst>
                  <a:ext uri="{FF2B5EF4-FFF2-40B4-BE49-F238E27FC236}">
                    <a16:creationId xmlns:a16="http://schemas.microsoft.com/office/drawing/2014/main" id="{506D55BE-CB49-4976-9F19-BF16575EB5C6}"/>
                  </a:ext>
                </a:extLst>
              </p:cNvPr>
              <p:cNvSpPr txBox="1"/>
              <p:nvPr/>
            </p:nvSpPr>
            <p:spPr>
              <a:xfrm>
                <a:off x="563553" y="5397456"/>
                <a:ext cx="1555778" cy="212620"/>
              </a:xfrm>
              <a:prstGeom prst="rect">
                <a:avLst/>
              </a:prstGeom>
              <a:solidFill>
                <a:schemeClr val="bg1"/>
              </a:solidFill>
            </p:spPr>
            <p:txBody>
              <a:bodyPr wrap="square" lIns="0" tIns="0" rIns="0" bIns="0" rtlCol="0">
                <a:noAutofit/>
              </a:bodyPr>
              <a:lstStyle/>
              <a:p>
                <a:pPr algn="ctr"/>
                <a:r>
                  <a:rPr lang="ja-JP" altLang="en-US" sz="500" b="1" dirty="0">
                    <a:solidFill>
                      <a:srgbClr val="FF0000"/>
                    </a:solidFill>
                    <a:latin typeface="BIZ UDPゴシック" panose="020B0400000000000000" pitchFamily="50" charset="-128"/>
                    <a:ea typeface="BIZ UDPゴシック" panose="020B0400000000000000" pitchFamily="50" charset="-128"/>
                  </a:rPr>
                  <a:t>林業経営に適した人工林等</a:t>
                </a:r>
                <a:endParaRPr lang="en-US" altLang="ja-JP" sz="500" b="1" dirty="0">
                  <a:solidFill>
                    <a:srgbClr val="FF0000"/>
                  </a:solidFill>
                  <a:latin typeface="BIZ UDPゴシック" panose="020B0400000000000000" pitchFamily="50" charset="-128"/>
                  <a:ea typeface="BIZ UDPゴシック" panose="020B0400000000000000" pitchFamily="50" charset="-128"/>
                </a:endParaRPr>
              </a:p>
              <a:p>
                <a:pPr algn="ctr"/>
                <a:r>
                  <a:rPr lang="ja-JP" altLang="en-US" sz="700" b="1" dirty="0">
                    <a:solidFill>
                      <a:srgbClr val="FF0000"/>
                    </a:solidFill>
                    <a:latin typeface="BIZ UDPゴシック" panose="020B0400000000000000" pitchFamily="50" charset="-128"/>
                    <a:ea typeface="BIZ UDPゴシック" panose="020B0400000000000000" pitchFamily="50" charset="-128"/>
                  </a:rPr>
                  <a:t>　　</a:t>
                </a:r>
              </a:p>
            </p:txBody>
          </p:sp>
          <p:sp>
            <p:nvSpPr>
              <p:cNvPr id="70" name="四角形: 角を丸くする 69">
                <a:extLst>
                  <a:ext uri="{FF2B5EF4-FFF2-40B4-BE49-F238E27FC236}">
                    <a16:creationId xmlns:a16="http://schemas.microsoft.com/office/drawing/2014/main" id="{472AB4E9-F451-41FD-8631-703A5DB928E4}"/>
                  </a:ext>
                </a:extLst>
              </p:cNvPr>
              <p:cNvSpPr/>
              <p:nvPr/>
            </p:nvSpPr>
            <p:spPr>
              <a:xfrm>
                <a:off x="2353668" y="3446897"/>
                <a:ext cx="1936625" cy="751019"/>
              </a:xfrm>
              <a:prstGeom prst="roundRect">
                <a:avLst>
                  <a:gd name="adj" fmla="val 8611"/>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4A7698A1-0594-4162-A818-DCBBF084D3D1}"/>
                  </a:ext>
                </a:extLst>
              </p:cNvPr>
              <p:cNvSpPr txBox="1"/>
              <p:nvPr/>
            </p:nvSpPr>
            <p:spPr>
              <a:xfrm>
                <a:off x="2377492" y="3496874"/>
                <a:ext cx="1573236" cy="254314"/>
              </a:xfrm>
              <a:prstGeom prst="rect">
                <a:avLst/>
              </a:prstGeom>
              <a:solidFill>
                <a:schemeClr val="bg1"/>
              </a:solidFill>
            </p:spPr>
            <p:txBody>
              <a:bodyPr wrap="square" lIns="0" tIns="0" rIns="0" bIns="0" rtlCol="0">
                <a:noAutofit/>
              </a:bodyPr>
              <a:lstStyle/>
              <a:p>
                <a:pPr algn="ctr"/>
                <a:r>
                  <a:rPr lang="ja-JP" altLang="en-US" sz="500" b="1" dirty="0">
                    <a:solidFill>
                      <a:schemeClr val="accent4">
                        <a:lumMod val="75000"/>
                      </a:schemeClr>
                    </a:solidFill>
                    <a:latin typeface="BIZ UDPゴシック" panose="020B0400000000000000" pitchFamily="50" charset="-128"/>
                    <a:ea typeface="BIZ UDPゴシック" panose="020B0400000000000000" pitchFamily="50" charset="-128"/>
                  </a:rPr>
                  <a:t>自然のまま維持する森林</a:t>
                </a:r>
                <a:r>
                  <a:rPr lang="ja-JP" altLang="en-US" sz="700" b="1" dirty="0">
                    <a:solidFill>
                      <a:schemeClr val="accent4">
                        <a:lumMod val="75000"/>
                      </a:schemeClr>
                    </a:solidFill>
                    <a:latin typeface="BIZ UDPゴシック" panose="020B0400000000000000" pitchFamily="50" charset="-128"/>
                    <a:ea typeface="BIZ UDPゴシック" panose="020B0400000000000000" pitchFamily="50" charset="-128"/>
                  </a:rPr>
                  <a:t>　　</a:t>
                </a:r>
              </a:p>
            </p:txBody>
          </p:sp>
          <p:pic>
            <p:nvPicPr>
              <p:cNvPr id="72" name="図 71">
                <a:extLst>
                  <a:ext uri="{FF2B5EF4-FFF2-40B4-BE49-F238E27FC236}">
                    <a16:creationId xmlns:a16="http://schemas.microsoft.com/office/drawing/2014/main" id="{CBE49824-8ACD-47F0-BAD1-6A7AF1027AB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57027" y="6064904"/>
                <a:ext cx="351168" cy="407151"/>
              </a:xfrm>
              <a:prstGeom prst="rect">
                <a:avLst/>
              </a:prstGeom>
            </p:spPr>
          </p:pic>
          <p:sp>
            <p:nvSpPr>
              <p:cNvPr id="73" name="テキスト ボックス 72">
                <a:extLst>
                  <a:ext uri="{FF2B5EF4-FFF2-40B4-BE49-F238E27FC236}">
                    <a16:creationId xmlns:a16="http://schemas.microsoft.com/office/drawing/2014/main" id="{57E87AF3-C94B-4056-9E63-42165EBFFC5C}"/>
                  </a:ext>
                </a:extLst>
              </p:cNvPr>
              <p:cNvSpPr txBox="1"/>
              <p:nvPr/>
            </p:nvSpPr>
            <p:spPr>
              <a:xfrm>
                <a:off x="3036830" y="5428357"/>
                <a:ext cx="2423560" cy="212620"/>
              </a:xfrm>
              <a:prstGeom prst="rect">
                <a:avLst/>
              </a:prstGeom>
              <a:solidFill>
                <a:schemeClr val="bg1"/>
              </a:solidFill>
            </p:spPr>
            <p:txBody>
              <a:bodyPr wrap="square" lIns="0" tIns="0" rIns="0" bIns="0" rtlCol="0">
                <a:noAutofit/>
              </a:bodyPr>
              <a:lstStyle/>
              <a:p>
                <a:r>
                  <a:rPr lang="ja-JP" altLang="en-US" sz="600" b="1" dirty="0">
                    <a:solidFill>
                      <a:srgbClr val="FF0000"/>
                    </a:solidFill>
                    <a:latin typeface="BIZ UDPゴシック" panose="020B0400000000000000" pitchFamily="50" charset="-128"/>
                    <a:ea typeface="BIZ UDPゴシック" panose="020B0400000000000000" pitchFamily="50" charset="-128"/>
                  </a:rPr>
                  <a:t>①資源循環林（スギ・ヒノキ人工林）</a:t>
                </a:r>
                <a:endParaRPr lang="en-US" altLang="ja-JP" sz="700" b="1" dirty="0">
                  <a:solidFill>
                    <a:srgbClr val="FF0000"/>
                  </a:solidFill>
                  <a:latin typeface="BIZ UDPゴシック" panose="020B0400000000000000" pitchFamily="50" charset="-128"/>
                  <a:ea typeface="BIZ UDPゴシック" panose="020B0400000000000000" pitchFamily="50" charset="-128"/>
                </a:endParaRPr>
              </a:p>
              <a:p>
                <a:r>
                  <a:rPr lang="ja-JP" altLang="en-US" sz="700" b="1" dirty="0">
                    <a:solidFill>
                      <a:srgbClr val="FF0000"/>
                    </a:solidFill>
                    <a:latin typeface="BIZ UDPゴシック" panose="020B0400000000000000" pitchFamily="50" charset="-128"/>
                    <a:ea typeface="BIZ UDPゴシック" panose="020B0400000000000000" pitchFamily="50" charset="-128"/>
                  </a:rPr>
                  <a:t>　　</a:t>
                </a:r>
              </a:p>
            </p:txBody>
          </p:sp>
          <p:sp>
            <p:nvSpPr>
              <p:cNvPr id="74" name="テキスト ボックス 73">
                <a:extLst>
                  <a:ext uri="{FF2B5EF4-FFF2-40B4-BE49-F238E27FC236}">
                    <a16:creationId xmlns:a16="http://schemas.microsoft.com/office/drawing/2014/main" id="{2146FEB3-3358-4C17-97FB-C169A8CC6F9C}"/>
                  </a:ext>
                </a:extLst>
              </p:cNvPr>
              <p:cNvSpPr txBox="1"/>
              <p:nvPr/>
            </p:nvSpPr>
            <p:spPr>
              <a:xfrm>
                <a:off x="3278130" y="4571624"/>
                <a:ext cx="1866562" cy="212621"/>
              </a:xfrm>
              <a:prstGeom prst="rect">
                <a:avLst/>
              </a:prstGeom>
              <a:solidFill>
                <a:schemeClr val="bg1"/>
              </a:solidFill>
            </p:spPr>
            <p:txBody>
              <a:bodyPr wrap="square" lIns="0" tIns="0" rIns="0" bIns="0" rtlCol="0">
                <a:noAutofit/>
              </a:bodyPr>
              <a:lstStyle/>
              <a:p>
                <a:pPr algn="ctr"/>
                <a:r>
                  <a:rPr lang="ja-JP" altLang="en-US" sz="600" b="1" dirty="0">
                    <a:solidFill>
                      <a:srgbClr val="FF0000"/>
                    </a:solidFill>
                    <a:latin typeface="BIZ UDPゴシック" panose="020B0400000000000000" pitchFamily="50" charset="-128"/>
                    <a:ea typeface="BIZ UDPゴシック" panose="020B0400000000000000" pitchFamily="50" charset="-128"/>
                  </a:rPr>
                  <a:t>②広葉樹林への誘導・転換</a:t>
                </a:r>
                <a:endParaRPr lang="en-US" altLang="ja-JP" sz="600" b="1" dirty="0">
                  <a:solidFill>
                    <a:srgbClr val="FF0000"/>
                  </a:solidFill>
                  <a:latin typeface="BIZ UDPゴシック" panose="020B0400000000000000" pitchFamily="50" charset="-128"/>
                  <a:ea typeface="BIZ UDPゴシック" panose="020B0400000000000000" pitchFamily="50" charset="-128"/>
                </a:endParaRPr>
              </a:p>
              <a:p>
                <a:pPr algn="ctr"/>
                <a:r>
                  <a:rPr lang="ja-JP" altLang="en-US" sz="700" b="1" dirty="0">
                    <a:solidFill>
                      <a:srgbClr val="FF0000"/>
                    </a:solidFill>
                    <a:latin typeface="BIZ UDPゴシック" panose="020B0400000000000000" pitchFamily="50" charset="-128"/>
                    <a:ea typeface="BIZ UDPゴシック" panose="020B0400000000000000" pitchFamily="50" charset="-128"/>
                  </a:rPr>
                  <a:t>　　</a:t>
                </a:r>
              </a:p>
            </p:txBody>
          </p:sp>
          <p:sp>
            <p:nvSpPr>
              <p:cNvPr id="75" name="テキスト ボックス 74">
                <a:extLst>
                  <a:ext uri="{FF2B5EF4-FFF2-40B4-BE49-F238E27FC236}">
                    <a16:creationId xmlns:a16="http://schemas.microsoft.com/office/drawing/2014/main" id="{358B0B6C-96EB-4B10-A01F-3AB44938CDCC}"/>
                  </a:ext>
                </a:extLst>
              </p:cNvPr>
              <p:cNvSpPr txBox="1"/>
              <p:nvPr/>
            </p:nvSpPr>
            <p:spPr>
              <a:xfrm>
                <a:off x="1262190" y="4341938"/>
                <a:ext cx="1665702" cy="212622"/>
              </a:xfrm>
              <a:prstGeom prst="rect">
                <a:avLst/>
              </a:prstGeom>
              <a:solidFill>
                <a:schemeClr val="bg1"/>
              </a:solidFill>
            </p:spPr>
            <p:txBody>
              <a:bodyPr wrap="square" lIns="0" tIns="0" rIns="0" bIns="0" rtlCol="0">
                <a:noAutofit/>
              </a:bodyPr>
              <a:lstStyle/>
              <a:p>
                <a:pPr algn="ctr"/>
                <a:r>
                  <a:rPr lang="ja-JP" altLang="en-US" sz="500" b="1" dirty="0">
                    <a:solidFill>
                      <a:srgbClr val="002060"/>
                    </a:solidFill>
                    <a:latin typeface="BIZ UDPゴシック" panose="020B0400000000000000" pitchFamily="50" charset="-128"/>
                    <a:ea typeface="BIZ UDPゴシック" panose="020B0400000000000000" pitchFamily="50" charset="-128"/>
                  </a:rPr>
                  <a:t>林業経営に適さない人工林</a:t>
                </a:r>
                <a:endParaRPr lang="en-US" altLang="ja-JP" sz="500" b="1" dirty="0">
                  <a:solidFill>
                    <a:srgbClr val="002060"/>
                  </a:solidFill>
                  <a:latin typeface="BIZ UDPゴシック" panose="020B0400000000000000" pitchFamily="50" charset="-128"/>
                  <a:ea typeface="BIZ UDPゴシック" panose="020B0400000000000000" pitchFamily="50" charset="-128"/>
                </a:endParaRPr>
              </a:p>
              <a:p>
                <a:pPr algn="ctr"/>
                <a:r>
                  <a:rPr lang="ja-JP" altLang="en-US" sz="700" b="1" dirty="0">
                    <a:solidFill>
                      <a:srgbClr val="002060"/>
                    </a:solidFill>
                    <a:latin typeface="BIZ UDPゴシック" panose="020B0400000000000000" pitchFamily="50" charset="-128"/>
                    <a:ea typeface="BIZ UDPゴシック" panose="020B0400000000000000" pitchFamily="50" charset="-128"/>
                  </a:rPr>
                  <a:t>　　</a:t>
                </a:r>
              </a:p>
            </p:txBody>
          </p:sp>
          <p:sp>
            <p:nvSpPr>
              <p:cNvPr id="76" name="テキスト ボックス 75">
                <a:extLst>
                  <a:ext uri="{FF2B5EF4-FFF2-40B4-BE49-F238E27FC236}">
                    <a16:creationId xmlns:a16="http://schemas.microsoft.com/office/drawing/2014/main" id="{47C8AB52-2AD1-466F-BD70-37448FA5C40D}"/>
                  </a:ext>
                </a:extLst>
              </p:cNvPr>
              <p:cNvSpPr txBox="1"/>
              <p:nvPr/>
            </p:nvSpPr>
            <p:spPr>
              <a:xfrm>
                <a:off x="3038525" y="5663714"/>
                <a:ext cx="2338686" cy="212621"/>
              </a:xfrm>
              <a:prstGeom prst="rect">
                <a:avLst/>
              </a:prstGeom>
              <a:solidFill>
                <a:schemeClr val="bg1"/>
              </a:solidFill>
            </p:spPr>
            <p:txBody>
              <a:bodyPr wrap="square" lIns="0" tIns="0" rIns="0" bIns="0" rtlCol="0">
                <a:noAutofit/>
              </a:bodyPr>
              <a:lstStyle/>
              <a:p>
                <a:r>
                  <a:rPr lang="ja-JP" altLang="en-US" sz="600" b="1" dirty="0">
                    <a:solidFill>
                      <a:srgbClr val="FF0000"/>
                    </a:solidFill>
                    <a:latin typeface="BIZ UDPゴシック" panose="020B0400000000000000" pitchFamily="50" charset="-128"/>
                    <a:ea typeface="BIZ UDPゴシック" panose="020B0400000000000000" pitchFamily="50" charset="-128"/>
                  </a:rPr>
                  <a:t>③資源管理林（広葉樹・マツ・竹林）</a:t>
                </a:r>
              </a:p>
            </p:txBody>
          </p:sp>
          <p:sp>
            <p:nvSpPr>
              <p:cNvPr id="77" name="テキスト ボックス 76">
                <a:extLst>
                  <a:ext uri="{FF2B5EF4-FFF2-40B4-BE49-F238E27FC236}">
                    <a16:creationId xmlns:a16="http://schemas.microsoft.com/office/drawing/2014/main" id="{E0ACB8D5-53BC-48FE-B102-D274A00C73DD}"/>
                  </a:ext>
                </a:extLst>
              </p:cNvPr>
              <p:cNvSpPr txBox="1"/>
              <p:nvPr/>
            </p:nvSpPr>
            <p:spPr>
              <a:xfrm>
                <a:off x="3157195" y="3773826"/>
                <a:ext cx="1129353" cy="212622"/>
              </a:xfrm>
              <a:prstGeom prst="rect">
                <a:avLst/>
              </a:prstGeom>
              <a:solidFill>
                <a:schemeClr val="bg1"/>
              </a:solidFill>
            </p:spPr>
            <p:txBody>
              <a:bodyPr wrap="square" lIns="0" tIns="0" rIns="0" bIns="0" rtlCol="0">
                <a:noAutofit/>
              </a:bodyPr>
              <a:lstStyle/>
              <a:p>
                <a:pPr algn="ctr"/>
                <a:r>
                  <a:rPr lang="ja-JP" altLang="en-US" sz="600" b="1" dirty="0">
                    <a:solidFill>
                      <a:srgbClr val="FF0000"/>
                    </a:solidFill>
                    <a:latin typeface="BIZ UDPゴシック" panose="020B0400000000000000" pitchFamily="50" charset="-128"/>
                    <a:ea typeface="BIZ UDPゴシック" panose="020B0400000000000000" pitchFamily="50" charset="-128"/>
                  </a:rPr>
                  <a:t>④自然遷移林　　</a:t>
                </a:r>
              </a:p>
            </p:txBody>
          </p:sp>
        </p:grpSp>
      </p:grpSp>
      <p:sp>
        <p:nvSpPr>
          <p:cNvPr id="83" name="テキスト ボックス 82">
            <a:extLst>
              <a:ext uri="{FF2B5EF4-FFF2-40B4-BE49-F238E27FC236}">
                <a16:creationId xmlns:a16="http://schemas.microsoft.com/office/drawing/2014/main" id="{A2CB178B-5CD9-4614-B8E3-8A3ACE3BE5C3}"/>
              </a:ext>
            </a:extLst>
          </p:cNvPr>
          <p:cNvSpPr txBox="1"/>
          <p:nvPr/>
        </p:nvSpPr>
        <p:spPr>
          <a:xfrm>
            <a:off x="8486393" y="55099"/>
            <a:ext cx="978542" cy="400110"/>
          </a:xfrm>
          <a:prstGeom prst="rect">
            <a:avLst/>
          </a:prstGeom>
          <a:solidFill>
            <a:schemeClr val="bg1"/>
          </a:solidFill>
        </p:spPr>
        <p:txBody>
          <a:bodyPr wrap="square">
            <a:spAutoFit/>
          </a:bodyPr>
          <a:lstStyle/>
          <a:p>
            <a:pPr algn="ctr"/>
            <a:r>
              <a:rPr lang="en-US" altLang="ja-JP" sz="1000" kern="100" dirty="0">
                <a:latin typeface="BIZ UDゴシック" panose="020B0400000000000000" pitchFamily="49" charset="-128"/>
                <a:ea typeface="BIZ UDゴシック" panose="020B0400000000000000" pitchFamily="49" charset="-128"/>
                <a:cs typeface="Times New Roman"/>
              </a:rPr>
              <a:t>R7.9.26</a:t>
            </a:r>
          </a:p>
          <a:p>
            <a:pPr algn="ctr"/>
            <a:r>
              <a:rPr lang="ja-JP" altLang="en-US" sz="1000" kern="100" dirty="0">
                <a:latin typeface="BIZ UDゴシック" panose="020B0400000000000000" pitchFamily="49" charset="-128"/>
                <a:ea typeface="BIZ UDゴシック" panose="020B0400000000000000" pitchFamily="49" charset="-128"/>
                <a:cs typeface="Times New Roman"/>
              </a:rPr>
              <a:t>みどり推進室</a:t>
            </a:r>
            <a:endParaRPr lang="en-US" altLang="ja-JP" sz="1714" kern="100" dirty="0">
              <a:latin typeface="BIZ UDゴシック" panose="020B0400000000000000" pitchFamily="49" charset="-128"/>
              <a:ea typeface="BIZ UDゴシック" panose="020B0400000000000000" pitchFamily="49" charset="-128"/>
              <a:cs typeface="Times New Roman"/>
            </a:endParaRPr>
          </a:p>
        </p:txBody>
      </p:sp>
      <p:sp>
        <p:nvSpPr>
          <p:cNvPr id="53" name="正方形/長方形 52">
            <a:extLst>
              <a:ext uri="{FF2B5EF4-FFF2-40B4-BE49-F238E27FC236}">
                <a16:creationId xmlns:a16="http://schemas.microsoft.com/office/drawing/2014/main" id="{529D603F-62A2-49AE-BAB7-F0FF1BB839B4}"/>
              </a:ext>
            </a:extLst>
          </p:cNvPr>
          <p:cNvSpPr/>
          <p:nvPr/>
        </p:nvSpPr>
        <p:spPr>
          <a:xfrm>
            <a:off x="79943" y="936712"/>
            <a:ext cx="1845810" cy="1747106"/>
          </a:xfrm>
          <a:prstGeom prst="rect">
            <a:avLst/>
          </a:prstGeom>
          <a:solidFill>
            <a:schemeClr val="bg1"/>
          </a:solidFill>
          <a:ln w="1905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テキスト ボックス 37">
            <a:extLst>
              <a:ext uri="{FF2B5EF4-FFF2-40B4-BE49-F238E27FC236}">
                <a16:creationId xmlns:a16="http://schemas.microsoft.com/office/drawing/2014/main" id="{C60674F6-E1C1-457D-9A15-FDBFD2ED00D6}"/>
              </a:ext>
            </a:extLst>
          </p:cNvPr>
          <p:cNvSpPr txBox="1"/>
          <p:nvPr/>
        </p:nvSpPr>
        <p:spPr>
          <a:xfrm>
            <a:off x="81813" y="964461"/>
            <a:ext cx="570875" cy="246221"/>
          </a:xfrm>
          <a:prstGeom prst="rect">
            <a:avLst/>
          </a:prstGeom>
          <a:noFill/>
        </p:spPr>
        <p:txBody>
          <a:bodyPr wrap="square" rtlCol="0">
            <a:spAutoFit/>
          </a:bodyPr>
          <a:lstStyle/>
          <a:p>
            <a:r>
              <a:rPr lang="ja-JP" altLang="en-US" sz="1000" b="1" dirty="0"/>
              <a:t>凡 例</a:t>
            </a:r>
            <a:endParaRPr kumimoji="1" lang="ja-JP" altLang="en-US" sz="1000" b="1" dirty="0"/>
          </a:p>
        </p:txBody>
      </p:sp>
      <p:sp>
        <p:nvSpPr>
          <p:cNvPr id="41" name="テキスト ボックス 40">
            <a:extLst>
              <a:ext uri="{FF2B5EF4-FFF2-40B4-BE49-F238E27FC236}">
                <a16:creationId xmlns:a16="http://schemas.microsoft.com/office/drawing/2014/main" id="{2881AEEA-C7DE-4346-9015-172C54550E4E}"/>
              </a:ext>
            </a:extLst>
          </p:cNvPr>
          <p:cNvSpPr txBox="1"/>
          <p:nvPr/>
        </p:nvSpPr>
        <p:spPr>
          <a:xfrm>
            <a:off x="460024" y="2144031"/>
            <a:ext cx="1720790" cy="230832"/>
          </a:xfrm>
          <a:prstGeom prst="rect">
            <a:avLst/>
          </a:prstGeom>
          <a:noFill/>
        </p:spPr>
        <p:txBody>
          <a:bodyPr wrap="square" rtlCol="0">
            <a:spAutoFit/>
          </a:bodyPr>
          <a:lstStyle/>
          <a:p>
            <a:r>
              <a:rPr kumimoji="1" lang="ja-JP" altLang="en-US" sz="900" b="1" dirty="0"/>
              <a:t>山地災害危険地区（山腹）</a:t>
            </a:r>
          </a:p>
        </p:txBody>
      </p:sp>
      <p:sp>
        <p:nvSpPr>
          <p:cNvPr id="42" name="正方形/長方形 41">
            <a:extLst>
              <a:ext uri="{FF2B5EF4-FFF2-40B4-BE49-F238E27FC236}">
                <a16:creationId xmlns:a16="http://schemas.microsoft.com/office/drawing/2014/main" id="{B925F7E2-D811-4A74-A9CE-EF6933E23008}"/>
              </a:ext>
            </a:extLst>
          </p:cNvPr>
          <p:cNvSpPr/>
          <p:nvPr/>
        </p:nvSpPr>
        <p:spPr>
          <a:xfrm>
            <a:off x="158622" y="2185261"/>
            <a:ext cx="344963" cy="150921"/>
          </a:xfrm>
          <a:prstGeom prst="rect">
            <a:avLst/>
          </a:prstGeom>
          <a:noFill/>
          <a:ln w="3175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テキスト ボックス 42">
            <a:extLst>
              <a:ext uri="{FF2B5EF4-FFF2-40B4-BE49-F238E27FC236}">
                <a16:creationId xmlns:a16="http://schemas.microsoft.com/office/drawing/2014/main" id="{CDFABB37-F0EE-4780-B5BC-D27E30204F20}"/>
              </a:ext>
            </a:extLst>
          </p:cNvPr>
          <p:cNvSpPr txBox="1"/>
          <p:nvPr/>
        </p:nvSpPr>
        <p:spPr>
          <a:xfrm>
            <a:off x="448989" y="2380149"/>
            <a:ext cx="1720789" cy="230832"/>
          </a:xfrm>
          <a:prstGeom prst="rect">
            <a:avLst/>
          </a:prstGeom>
          <a:noFill/>
        </p:spPr>
        <p:txBody>
          <a:bodyPr wrap="square" rtlCol="0">
            <a:spAutoFit/>
          </a:bodyPr>
          <a:lstStyle/>
          <a:p>
            <a:r>
              <a:rPr kumimoji="1" lang="ja-JP" altLang="en-US" sz="900" b="1" dirty="0"/>
              <a:t>山地災害危険地区（渓流）</a:t>
            </a:r>
          </a:p>
        </p:txBody>
      </p:sp>
      <p:sp>
        <p:nvSpPr>
          <p:cNvPr id="44" name="正方形/長方形 43">
            <a:extLst>
              <a:ext uri="{FF2B5EF4-FFF2-40B4-BE49-F238E27FC236}">
                <a16:creationId xmlns:a16="http://schemas.microsoft.com/office/drawing/2014/main" id="{0B04C46F-E3EC-4640-8C21-506B13E33B83}"/>
              </a:ext>
            </a:extLst>
          </p:cNvPr>
          <p:cNvSpPr/>
          <p:nvPr/>
        </p:nvSpPr>
        <p:spPr>
          <a:xfrm>
            <a:off x="155901" y="2413066"/>
            <a:ext cx="344963" cy="150921"/>
          </a:xfrm>
          <a:prstGeom prst="rect">
            <a:avLst/>
          </a:prstGeom>
          <a:noFill/>
          <a:ln w="31750">
            <a:solidFill>
              <a:srgbClr val="00206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テキスト ボックス 44">
            <a:extLst>
              <a:ext uri="{FF2B5EF4-FFF2-40B4-BE49-F238E27FC236}">
                <a16:creationId xmlns:a16="http://schemas.microsoft.com/office/drawing/2014/main" id="{4B6627DC-2CC4-4E2D-9E78-49DBE22D4F37}"/>
              </a:ext>
            </a:extLst>
          </p:cNvPr>
          <p:cNvSpPr txBox="1"/>
          <p:nvPr/>
        </p:nvSpPr>
        <p:spPr>
          <a:xfrm>
            <a:off x="440490" y="1201075"/>
            <a:ext cx="1015662" cy="246221"/>
          </a:xfrm>
          <a:prstGeom prst="rect">
            <a:avLst/>
          </a:prstGeom>
          <a:noFill/>
        </p:spPr>
        <p:txBody>
          <a:bodyPr wrap="square" rtlCol="0">
            <a:spAutoFit/>
          </a:bodyPr>
          <a:lstStyle/>
          <a:p>
            <a:r>
              <a:rPr kumimoji="1" lang="ja-JP" altLang="en-US" sz="1000" b="1" dirty="0"/>
              <a:t>①資源循環林</a:t>
            </a:r>
          </a:p>
        </p:txBody>
      </p:sp>
      <p:sp>
        <p:nvSpPr>
          <p:cNvPr id="46" name="テキスト ボックス 45">
            <a:extLst>
              <a:ext uri="{FF2B5EF4-FFF2-40B4-BE49-F238E27FC236}">
                <a16:creationId xmlns:a16="http://schemas.microsoft.com/office/drawing/2014/main" id="{BC9F51F6-2836-45EC-A163-14FE09783264}"/>
              </a:ext>
            </a:extLst>
          </p:cNvPr>
          <p:cNvSpPr txBox="1"/>
          <p:nvPr/>
        </p:nvSpPr>
        <p:spPr>
          <a:xfrm>
            <a:off x="432176" y="1434323"/>
            <a:ext cx="1598860" cy="230832"/>
          </a:xfrm>
          <a:prstGeom prst="rect">
            <a:avLst/>
          </a:prstGeom>
          <a:noFill/>
        </p:spPr>
        <p:txBody>
          <a:bodyPr wrap="square" rtlCol="0">
            <a:spAutoFit/>
          </a:bodyPr>
          <a:lstStyle/>
          <a:p>
            <a:r>
              <a:rPr lang="ja-JP" altLang="en-US" sz="900" b="1" dirty="0"/>
              <a:t>②広葉樹</a:t>
            </a:r>
            <a:r>
              <a:rPr kumimoji="1" lang="ja-JP" altLang="en-US" sz="900" b="1" dirty="0"/>
              <a:t>林への誘導・転換</a:t>
            </a:r>
          </a:p>
        </p:txBody>
      </p:sp>
      <p:sp>
        <p:nvSpPr>
          <p:cNvPr id="47" name="テキスト ボックス 46">
            <a:extLst>
              <a:ext uri="{FF2B5EF4-FFF2-40B4-BE49-F238E27FC236}">
                <a16:creationId xmlns:a16="http://schemas.microsoft.com/office/drawing/2014/main" id="{51C9043E-35B1-44E1-8167-C8B706CD45F9}"/>
              </a:ext>
            </a:extLst>
          </p:cNvPr>
          <p:cNvSpPr txBox="1"/>
          <p:nvPr/>
        </p:nvSpPr>
        <p:spPr>
          <a:xfrm>
            <a:off x="440489" y="1659606"/>
            <a:ext cx="1481916" cy="246221"/>
          </a:xfrm>
          <a:prstGeom prst="rect">
            <a:avLst/>
          </a:prstGeom>
          <a:noFill/>
        </p:spPr>
        <p:txBody>
          <a:bodyPr wrap="square" rtlCol="0">
            <a:spAutoFit/>
          </a:bodyPr>
          <a:lstStyle/>
          <a:p>
            <a:r>
              <a:rPr kumimoji="1" lang="ja-JP" altLang="en-US" sz="1000" b="1" dirty="0"/>
              <a:t>③資源管理</a:t>
            </a:r>
            <a:r>
              <a:rPr lang="ja-JP" altLang="en-US" sz="1000" b="1" dirty="0"/>
              <a:t>林</a:t>
            </a:r>
            <a:endParaRPr kumimoji="1" lang="ja-JP" altLang="en-US" sz="1000" b="1" dirty="0"/>
          </a:p>
        </p:txBody>
      </p:sp>
      <p:sp>
        <p:nvSpPr>
          <p:cNvPr id="48" name="テキスト ボックス 47">
            <a:extLst>
              <a:ext uri="{FF2B5EF4-FFF2-40B4-BE49-F238E27FC236}">
                <a16:creationId xmlns:a16="http://schemas.microsoft.com/office/drawing/2014/main" id="{D2738FC8-FC90-4F9E-AC5C-A2C66368672F}"/>
              </a:ext>
            </a:extLst>
          </p:cNvPr>
          <p:cNvSpPr txBox="1"/>
          <p:nvPr/>
        </p:nvSpPr>
        <p:spPr>
          <a:xfrm>
            <a:off x="437768" y="1881968"/>
            <a:ext cx="1481916" cy="246221"/>
          </a:xfrm>
          <a:prstGeom prst="rect">
            <a:avLst/>
          </a:prstGeom>
          <a:noFill/>
        </p:spPr>
        <p:txBody>
          <a:bodyPr wrap="square" rtlCol="0">
            <a:spAutoFit/>
          </a:bodyPr>
          <a:lstStyle/>
          <a:p>
            <a:r>
              <a:rPr lang="ja-JP" altLang="en-US" sz="1000" b="1" dirty="0"/>
              <a:t>④自然遷移林</a:t>
            </a:r>
            <a:endParaRPr kumimoji="1" lang="ja-JP" altLang="en-US" sz="1000" b="1" dirty="0"/>
          </a:p>
        </p:txBody>
      </p:sp>
      <p:sp>
        <p:nvSpPr>
          <p:cNvPr id="49" name="正方形/長方形 48">
            <a:extLst>
              <a:ext uri="{FF2B5EF4-FFF2-40B4-BE49-F238E27FC236}">
                <a16:creationId xmlns:a16="http://schemas.microsoft.com/office/drawing/2014/main" id="{3681DA1E-B085-46A9-A9E0-5D04EDEAA5F7}"/>
              </a:ext>
            </a:extLst>
          </p:cNvPr>
          <p:cNvSpPr/>
          <p:nvPr/>
        </p:nvSpPr>
        <p:spPr>
          <a:xfrm>
            <a:off x="138367" y="1473255"/>
            <a:ext cx="344963" cy="150921"/>
          </a:xfrm>
          <a:prstGeom prst="rect">
            <a:avLst/>
          </a:prstGeom>
          <a:solidFill>
            <a:schemeClr val="accent2">
              <a:lumMod val="50000"/>
            </a:scheme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 name="正方形/長方形 49">
            <a:extLst>
              <a:ext uri="{FF2B5EF4-FFF2-40B4-BE49-F238E27FC236}">
                <a16:creationId xmlns:a16="http://schemas.microsoft.com/office/drawing/2014/main" id="{C400A87D-B91E-4E41-A1F0-29B821641E31}"/>
              </a:ext>
            </a:extLst>
          </p:cNvPr>
          <p:cNvSpPr/>
          <p:nvPr/>
        </p:nvSpPr>
        <p:spPr>
          <a:xfrm>
            <a:off x="136553" y="1698227"/>
            <a:ext cx="344963" cy="150921"/>
          </a:xfrm>
          <a:prstGeom prst="rect">
            <a:avLst/>
          </a:prstGeom>
          <a:solidFill>
            <a:srgbClr val="5DD848"/>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 name="正方形/長方形 50">
            <a:extLst>
              <a:ext uri="{FF2B5EF4-FFF2-40B4-BE49-F238E27FC236}">
                <a16:creationId xmlns:a16="http://schemas.microsoft.com/office/drawing/2014/main" id="{6B6A2E1F-4B17-4CE3-B4A7-01840F572744}"/>
              </a:ext>
            </a:extLst>
          </p:cNvPr>
          <p:cNvSpPr/>
          <p:nvPr/>
        </p:nvSpPr>
        <p:spPr>
          <a:xfrm>
            <a:off x="141996" y="1923198"/>
            <a:ext cx="344963" cy="150921"/>
          </a:xfrm>
          <a:prstGeom prst="rect">
            <a:avLst/>
          </a:prstGeom>
          <a:solidFill>
            <a:srgbClr val="007E39"/>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 name="正方形/長方形 51">
            <a:extLst>
              <a:ext uri="{FF2B5EF4-FFF2-40B4-BE49-F238E27FC236}">
                <a16:creationId xmlns:a16="http://schemas.microsoft.com/office/drawing/2014/main" id="{E593F471-93A8-4845-8EA7-3F6A7D4F5875}"/>
              </a:ext>
            </a:extLst>
          </p:cNvPr>
          <p:cNvSpPr/>
          <p:nvPr/>
        </p:nvSpPr>
        <p:spPr>
          <a:xfrm>
            <a:off x="141089" y="1233770"/>
            <a:ext cx="344963" cy="150921"/>
          </a:xfrm>
          <a:prstGeom prst="rect">
            <a:avLst/>
          </a:prstGeom>
          <a:solidFill>
            <a:srgbClr val="FFC000"/>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5" name="正方形/長方形 84">
            <a:extLst>
              <a:ext uri="{FF2B5EF4-FFF2-40B4-BE49-F238E27FC236}">
                <a16:creationId xmlns:a16="http://schemas.microsoft.com/office/drawing/2014/main" id="{B8EBC392-9725-4E98-85CC-5A815DDE6C6C}"/>
              </a:ext>
            </a:extLst>
          </p:cNvPr>
          <p:cNvSpPr/>
          <p:nvPr/>
        </p:nvSpPr>
        <p:spPr>
          <a:xfrm>
            <a:off x="73874" y="2973326"/>
            <a:ext cx="1845810" cy="2165053"/>
          </a:xfrm>
          <a:prstGeom prst="rect">
            <a:avLst/>
          </a:prstGeom>
          <a:solidFill>
            <a:schemeClr val="bg1"/>
          </a:solidFill>
          <a:ln w="1905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6" name="正方形/長方形 85">
            <a:extLst>
              <a:ext uri="{FF2B5EF4-FFF2-40B4-BE49-F238E27FC236}">
                <a16:creationId xmlns:a16="http://schemas.microsoft.com/office/drawing/2014/main" id="{61663FEB-1DD8-4548-AB71-971AF64D4284}"/>
              </a:ext>
            </a:extLst>
          </p:cNvPr>
          <p:cNvSpPr/>
          <p:nvPr/>
        </p:nvSpPr>
        <p:spPr>
          <a:xfrm>
            <a:off x="137941" y="3089035"/>
            <a:ext cx="344963" cy="150921"/>
          </a:xfrm>
          <a:prstGeom prst="rect">
            <a:avLst/>
          </a:prstGeom>
          <a:noFill/>
          <a:ln w="31750">
            <a:solidFill>
              <a:srgbClr val="F4EE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7" name="テキスト ボックス 86">
            <a:extLst>
              <a:ext uri="{FF2B5EF4-FFF2-40B4-BE49-F238E27FC236}">
                <a16:creationId xmlns:a16="http://schemas.microsoft.com/office/drawing/2014/main" id="{59B74DC4-9421-4B14-9909-0DAD2A3FF835}"/>
              </a:ext>
            </a:extLst>
          </p:cNvPr>
          <p:cNvSpPr txBox="1"/>
          <p:nvPr/>
        </p:nvSpPr>
        <p:spPr>
          <a:xfrm>
            <a:off x="509005" y="3066013"/>
            <a:ext cx="437227" cy="230832"/>
          </a:xfrm>
          <a:prstGeom prst="rect">
            <a:avLst/>
          </a:prstGeom>
          <a:noFill/>
        </p:spPr>
        <p:txBody>
          <a:bodyPr wrap="square" rtlCol="0">
            <a:spAutoFit/>
          </a:bodyPr>
          <a:lstStyle/>
          <a:p>
            <a:r>
              <a:rPr kumimoji="1" lang="ja-JP" altLang="en-US" sz="900" b="1" dirty="0"/>
              <a:t>林班</a:t>
            </a:r>
          </a:p>
        </p:txBody>
      </p:sp>
      <p:sp>
        <p:nvSpPr>
          <p:cNvPr id="88" name="テキスト ボックス 87">
            <a:extLst>
              <a:ext uri="{FF2B5EF4-FFF2-40B4-BE49-F238E27FC236}">
                <a16:creationId xmlns:a16="http://schemas.microsoft.com/office/drawing/2014/main" id="{9136B3FA-1493-459F-BE6A-82666EB38CEA}"/>
              </a:ext>
            </a:extLst>
          </p:cNvPr>
          <p:cNvSpPr txBox="1"/>
          <p:nvPr/>
        </p:nvSpPr>
        <p:spPr>
          <a:xfrm>
            <a:off x="73874" y="4430493"/>
            <a:ext cx="1845810" cy="707886"/>
          </a:xfrm>
          <a:prstGeom prst="rect">
            <a:avLst/>
          </a:prstGeom>
          <a:noFill/>
        </p:spPr>
        <p:txBody>
          <a:bodyPr wrap="square">
            <a:spAutoFit/>
          </a:bodyPr>
          <a:lstStyle/>
          <a:p>
            <a:pPr>
              <a:lnSpc>
                <a:spcPts val="1600"/>
              </a:lnSpc>
            </a:pPr>
            <a:r>
              <a:rPr kumimoji="1" lang="ja-JP" altLang="en-US" sz="1400" dirty="0">
                <a:latin typeface="+mn-ea"/>
              </a:rPr>
              <a:t>林班で区切った場合</a:t>
            </a:r>
            <a:endParaRPr kumimoji="1" lang="en-US" altLang="ja-JP" sz="1400" dirty="0">
              <a:latin typeface="+mn-ea"/>
            </a:endParaRPr>
          </a:p>
          <a:p>
            <a:pPr>
              <a:lnSpc>
                <a:spcPts val="1600"/>
              </a:lnSpc>
            </a:pPr>
            <a:r>
              <a:rPr kumimoji="1" lang="en-US" altLang="ja-JP" sz="1400" dirty="0">
                <a:latin typeface="+mn-ea"/>
              </a:rPr>
              <a:t>50</a:t>
            </a:r>
            <a:r>
              <a:rPr kumimoji="1" lang="ja-JP" altLang="en-US" sz="1400" dirty="0">
                <a:latin typeface="+mn-ea"/>
              </a:rPr>
              <a:t>～</a:t>
            </a:r>
            <a:r>
              <a:rPr kumimoji="1" lang="en-US" altLang="ja-JP" sz="1400" dirty="0">
                <a:latin typeface="+mn-ea"/>
              </a:rPr>
              <a:t>100ha</a:t>
            </a:r>
            <a:r>
              <a:rPr kumimoji="1" lang="ja-JP" altLang="en-US" sz="1400" dirty="0">
                <a:latin typeface="+mn-ea"/>
              </a:rPr>
              <a:t>程度の区切りとなる</a:t>
            </a:r>
            <a:endParaRPr kumimoji="1" lang="en-US" altLang="ja-JP" sz="1400" dirty="0">
              <a:latin typeface="+mn-ea"/>
            </a:endParaRPr>
          </a:p>
        </p:txBody>
      </p:sp>
      <p:sp>
        <p:nvSpPr>
          <p:cNvPr id="89" name="テキスト ボックス 88">
            <a:extLst>
              <a:ext uri="{FF2B5EF4-FFF2-40B4-BE49-F238E27FC236}">
                <a16:creationId xmlns:a16="http://schemas.microsoft.com/office/drawing/2014/main" id="{B0AEFBD8-2E20-4637-B2D2-C360C3F4DE27}"/>
              </a:ext>
            </a:extLst>
          </p:cNvPr>
          <p:cNvSpPr txBox="1"/>
          <p:nvPr/>
        </p:nvSpPr>
        <p:spPr>
          <a:xfrm>
            <a:off x="81813" y="3331077"/>
            <a:ext cx="1845810" cy="1118255"/>
          </a:xfrm>
          <a:prstGeom prst="rect">
            <a:avLst/>
          </a:prstGeom>
          <a:noFill/>
        </p:spPr>
        <p:txBody>
          <a:bodyPr wrap="square">
            <a:spAutoFit/>
          </a:bodyPr>
          <a:lstStyle/>
          <a:p>
            <a:pPr>
              <a:lnSpc>
                <a:spcPts val="1600"/>
              </a:lnSpc>
            </a:pPr>
            <a:r>
              <a:rPr kumimoji="1" lang="ja-JP" altLang="en-US" sz="1400" dirty="0">
                <a:latin typeface="+mn-ea"/>
              </a:rPr>
              <a:t>字界や尾根・谷等の地形で区分したもの</a:t>
            </a:r>
            <a:endParaRPr kumimoji="1" lang="en-US" altLang="ja-JP" sz="1400" dirty="0">
              <a:latin typeface="+mn-ea"/>
            </a:endParaRPr>
          </a:p>
          <a:p>
            <a:pPr>
              <a:lnSpc>
                <a:spcPts val="1600"/>
              </a:lnSpc>
            </a:pPr>
            <a:r>
              <a:rPr kumimoji="1" lang="ja-JP" altLang="en-US" sz="1400" dirty="0">
                <a:latin typeface="+mn-ea"/>
              </a:rPr>
              <a:t>（東大阪市では</a:t>
            </a:r>
            <a:r>
              <a:rPr kumimoji="1" lang="en-US" altLang="ja-JP" sz="1400" dirty="0">
                <a:latin typeface="+mn-ea"/>
              </a:rPr>
              <a:t>13</a:t>
            </a:r>
            <a:r>
              <a:rPr kumimoji="1" lang="ja-JP" altLang="en-US" sz="1400" dirty="0">
                <a:latin typeface="+mn-ea"/>
              </a:rPr>
              <a:t>林班まで存在）</a:t>
            </a:r>
            <a:endParaRPr kumimoji="1" lang="en-US" altLang="ja-JP" sz="1400" dirty="0">
              <a:latin typeface="+mn-ea"/>
            </a:endParaRPr>
          </a:p>
          <a:p>
            <a:pPr>
              <a:lnSpc>
                <a:spcPts val="1600"/>
              </a:lnSpc>
            </a:pPr>
            <a:endParaRPr kumimoji="1" lang="en-US" altLang="ja-JP" sz="1400" dirty="0">
              <a:latin typeface="+mn-ea"/>
            </a:endParaRPr>
          </a:p>
        </p:txBody>
      </p:sp>
      <p:sp>
        <p:nvSpPr>
          <p:cNvPr id="54" name="スライド番号プレースホルダー 10">
            <a:extLst>
              <a:ext uri="{FF2B5EF4-FFF2-40B4-BE49-F238E27FC236}">
                <a16:creationId xmlns:a16="http://schemas.microsoft.com/office/drawing/2014/main" id="{1933A86A-537C-4DB0-8A1B-F8161315C714}"/>
              </a:ext>
            </a:extLst>
          </p:cNvPr>
          <p:cNvSpPr>
            <a:spLocks noGrp="1"/>
          </p:cNvSpPr>
          <p:nvPr>
            <p:ph type="sldNum" sz="quarter" idx="12"/>
          </p:nvPr>
        </p:nvSpPr>
        <p:spPr>
          <a:xfrm>
            <a:off x="6996113" y="6356352"/>
            <a:ext cx="2228850" cy="365125"/>
          </a:xfrm>
        </p:spPr>
        <p:txBody>
          <a:bodyPr/>
          <a:lstStyle/>
          <a:p>
            <a:fld id="{D2D8002D-B5B0-4BAC-B1F6-782DDCCE6D9C}" type="slidenum">
              <a:rPr kumimoji="1" lang="ja-JP" altLang="en-US" sz="2000" b="1"/>
              <a:t>26</a:t>
            </a:fld>
            <a:endParaRPr kumimoji="1" lang="ja-JP" altLang="en-US" sz="2000" b="1" dirty="0"/>
          </a:p>
        </p:txBody>
      </p:sp>
      <p:sp>
        <p:nvSpPr>
          <p:cNvPr id="79" name="正方形/長方形 78">
            <a:extLst>
              <a:ext uri="{FF2B5EF4-FFF2-40B4-BE49-F238E27FC236}">
                <a16:creationId xmlns:a16="http://schemas.microsoft.com/office/drawing/2014/main" id="{D46B6A07-F167-4402-83EC-DFB7CB6EED94}"/>
              </a:ext>
            </a:extLst>
          </p:cNvPr>
          <p:cNvSpPr/>
          <p:nvPr/>
        </p:nvSpPr>
        <p:spPr>
          <a:xfrm flipH="1">
            <a:off x="6425077" y="2431326"/>
            <a:ext cx="90021" cy="9470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0" name="正方形/長方形 79">
            <a:extLst>
              <a:ext uri="{FF2B5EF4-FFF2-40B4-BE49-F238E27FC236}">
                <a16:creationId xmlns:a16="http://schemas.microsoft.com/office/drawing/2014/main" id="{5306A52C-D06A-435B-B39F-C9B5524902E2}"/>
              </a:ext>
            </a:extLst>
          </p:cNvPr>
          <p:cNvSpPr/>
          <p:nvPr/>
        </p:nvSpPr>
        <p:spPr>
          <a:xfrm flipH="1">
            <a:off x="6515096" y="2478678"/>
            <a:ext cx="142952" cy="4735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1" name="正方形/長方形 80">
            <a:extLst>
              <a:ext uri="{FF2B5EF4-FFF2-40B4-BE49-F238E27FC236}">
                <a16:creationId xmlns:a16="http://schemas.microsoft.com/office/drawing/2014/main" id="{B85E21E0-0A47-4F5C-9570-0B36E54F5639}"/>
              </a:ext>
            </a:extLst>
          </p:cNvPr>
          <p:cNvSpPr/>
          <p:nvPr/>
        </p:nvSpPr>
        <p:spPr>
          <a:xfrm flipH="1">
            <a:off x="6607353" y="2524116"/>
            <a:ext cx="97207" cy="9375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2" name="正方形/長方形 81">
            <a:extLst>
              <a:ext uri="{FF2B5EF4-FFF2-40B4-BE49-F238E27FC236}">
                <a16:creationId xmlns:a16="http://schemas.microsoft.com/office/drawing/2014/main" id="{99D785D1-20AA-4605-AEB0-EEBFC4528436}"/>
              </a:ext>
            </a:extLst>
          </p:cNvPr>
          <p:cNvSpPr/>
          <p:nvPr/>
        </p:nvSpPr>
        <p:spPr>
          <a:xfrm flipH="1">
            <a:off x="6657859" y="2610981"/>
            <a:ext cx="97207" cy="15129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4" name="正方形/長方形 83">
            <a:extLst>
              <a:ext uri="{FF2B5EF4-FFF2-40B4-BE49-F238E27FC236}">
                <a16:creationId xmlns:a16="http://schemas.microsoft.com/office/drawing/2014/main" id="{0BD70DB8-569D-4B32-8DC2-E6CDDE81C24B}"/>
              </a:ext>
            </a:extLst>
          </p:cNvPr>
          <p:cNvSpPr/>
          <p:nvPr/>
        </p:nvSpPr>
        <p:spPr>
          <a:xfrm flipH="1">
            <a:off x="6707803" y="2746655"/>
            <a:ext cx="47126" cy="10476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0" name="正方形/長方形 89">
            <a:extLst>
              <a:ext uri="{FF2B5EF4-FFF2-40B4-BE49-F238E27FC236}">
                <a16:creationId xmlns:a16="http://schemas.microsoft.com/office/drawing/2014/main" id="{F488155B-D3C0-4179-9D11-FDF03DCBF0BB}"/>
              </a:ext>
            </a:extLst>
          </p:cNvPr>
          <p:cNvSpPr/>
          <p:nvPr/>
        </p:nvSpPr>
        <p:spPr>
          <a:xfrm flipH="1">
            <a:off x="6754929" y="2705287"/>
            <a:ext cx="46659" cy="5311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1" name="正方形/長方形 90">
            <a:extLst>
              <a:ext uri="{FF2B5EF4-FFF2-40B4-BE49-F238E27FC236}">
                <a16:creationId xmlns:a16="http://schemas.microsoft.com/office/drawing/2014/main" id="{1832129A-C335-4056-8390-C1B51E4B7E7A}"/>
              </a:ext>
            </a:extLst>
          </p:cNvPr>
          <p:cNvSpPr/>
          <p:nvPr/>
        </p:nvSpPr>
        <p:spPr>
          <a:xfrm flipH="1">
            <a:off x="7303908" y="2986298"/>
            <a:ext cx="197981" cy="1027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2" name="正方形/長方形 91">
            <a:extLst>
              <a:ext uri="{FF2B5EF4-FFF2-40B4-BE49-F238E27FC236}">
                <a16:creationId xmlns:a16="http://schemas.microsoft.com/office/drawing/2014/main" id="{C56B0808-661A-4D3D-A1C5-8202365C5A9F}"/>
              </a:ext>
            </a:extLst>
          </p:cNvPr>
          <p:cNvSpPr/>
          <p:nvPr/>
        </p:nvSpPr>
        <p:spPr>
          <a:xfrm flipH="1">
            <a:off x="7345818" y="3082970"/>
            <a:ext cx="155940" cy="4417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3" name="正方形/長方形 92">
            <a:extLst>
              <a:ext uri="{FF2B5EF4-FFF2-40B4-BE49-F238E27FC236}">
                <a16:creationId xmlns:a16="http://schemas.microsoft.com/office/drawing/2014/main" id="{78F1C057-AA8A-482E-94DE-F4B5D2A1F445}"/>
              </a:ext>
            </a:extLst>
          </p:cNvPr>
          <p:cNvSpPr/>
          <p:nvPr/>
        </p:nvSpPr>
        <p:spPr>
          <a:xfrm flipH="1">
            <a:off x="7402903" y="3125265"/>
            <a:ext cx="100970" cy="5065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 name="正方形/長方形 93">
            <a:extLst>
              <a:ext uri="{FF2B5EF4-FFF2-40B4-BE49-F238E27FC236}">
                <a16:creationId xmlns:a16="http://schemas.microsoft.com/office/drawing/2014/main" id="{0CCA0EAD-C1EB-4BA2-AE7D-9C4FBA512FA1}"/>
              </a:ext>
            </a:extLst>
          </p:cNvPr>
          <p:cNvSpPr/>
          <p:nvPr/>
        </p:nvSpPr>
        <p:spPr>
          <a:xfrm flipH="1">
            <a:off x="7080983" y="2938919"/>
            <a:ext cx="42407" cy="5065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5" name="正方形/長方形 94">
            <a:extLst>
              <a:ext uri="{FF2B5EF4-FFF2-40B4-BE49-F238E27FC236}">
                <a16:creationId xmlns:a16="http://schemas.microsoft.com/office/drawing/2014/main" id="{1E50ECF7-2741-43A6-BF8D-4E3735360F93}"/>
              </a:ext>
            </a:extLst>
          </p:cNvPr>
          <p:cNvSpPr/>
          <p:nvPr/>
        </p:nvSpPr>
        <p:spPr>
          <a:xfrm flipH="1">
            <a:off x="6985298" y="2893138"/>
            <a:ext cx="42407" cy="5065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6" name="正方形/長方形 95">
            <a:extLst>
              <a:ext uri="{FF2B5EF4-FFF2-40B4-BE49-F238E27FC236}">
                <a16:creationId xmlns:a16="http://schemas.microsoft.com/office/drawing/2014/main" id="{24171486-E1D8-46CC-931C-970E719DD39B}"/>
              </a:ext>
            </a:extLst>
          </p:cNvPr>
          <p:cNvSpPr/>
          <p:nvPr/>
        </p:nvSpPr>
        <p:spPr>
          <a:xfrm flipH="1">
            <a:off x="7728725" y="2144034"/>
            <a:ext cx="142546" cy="5336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7" name="正方形/長方形 96">
            <a:extLst>
              <a:ext uri="{FF2B5EF4-FFF2-40B4-BE49-F238E27FC236}">
                <a16:creationId xmlns:a16="http://schemas.microsoft.com/office/drawing/2014/main" id="{18D3FDCC-9F8D-4F0C-A855-2ACF3692D8C8}"/>
              </a:ext>
            </a:extLst>
          </p:cNvPr>
          <p:cNvSpPr/>
          <p:nvPr/>
        </p:nvSpPr>
        <p:spPr>
          <a:xfrm flipH="1">
            <a:off x="7770634" y="2106596"/>
            <a:ext cx="151099" cy="5034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8" name="正方形/長方形 97">
            <a:extLst>
              <a:ext uri="{FF2B5EF4-FFF2-40B4-BE49-F238E27FC236}">
                <a16:creationId xmlns:a16="http://schemas.microsoft.com/office/drawing/2014/main" id="{2AE87F84-8C0B-41A6-B985-6F72734FFA68}"/>
              </a:ext>
            </a:extLst>
          </p:cNvPr>
          <p:cNvSpPr/>
          <p:nvPr/>
        </p:nvSpPr>
        <p:spPr>
          <a:xfrm flipH="1">
            <a:off x="8009736" y="2106596"/>
            <a:ext cx="151099" cy="5034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9" name="正方形/長方形 98">
            <a:extLst>
              <a:ext uri="{FF2B5EF4-FFF2-40B4-BE49-F238E27FC236}">
                <a16:creationId xmlns:a16="http://schemas.microsoft.com/office/drawing/2014/main" id="{84F5CF55-6FEA-4B46-8317-D6ED1098D107}"/>
              </a:ext>
            </a:extLst>
          </p:cNvPr>
          <p:cNvSpPr/>
          <p:nvPr/>
        </p:nvSpPr>
        <p:spPr>
          <a:xfrm flipH="1">
            <a:off x="8149422" y="2935955"/>
            <a:ext cx="234203" cy="5285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0" name="正方形/長方形 99">
            <a:extLst>
              <a:ext uri="{FF2B5EF4-FFF2-40B4-BE49-F238E27FC236}">
                <a16:creationId xmlns:a16="http://schemas.microsoft.com/office/drawing/2014/main" id="{CBCD72C9-967B-4D33-AB5C-693857B44F41}"/>
              </a:ext>
            </a:extLst>
          </p:cNvPr>
          <p:cNvSpPr/>
          <p:nvPr/>
        </p:nvSpPr>
        <p:spPr>
          <a:xfrm flipH="1">
            <a:off x="8196772" y="3224510"/>
            <a:ext cx="105391" cy="18431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1" name="正方形/長方形 100">
            <a:extLst>
              <a:ext uri="{FF2B5EF4-FFF2-40B4-BE49-F238E27FC236}">
                <a16:creationId xmlns:a16="http://schemas.microsoft.com/office/drawing/2014/main" id="{E80826D3-559A-4A6F-B1C8-9B624CA8A7A5}"/>
              </a:ext>
            </a:extLst>
          </p:cNvPr>
          <p:cNvSpPr/>
          <p:nvPr/>
        </p:nvSpPr>
        <p:spPr>
          <a:xfrm flipH="1" flipV="1">
            <a:off x="8295557" y="3266593"/>
            <a:ext cx="46841" cy="4387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2" name="正方形/長方形 101">
            <a:extLst>
              <a:ext uri="{FF2B5EF4-FFF2-40B4-BE49-F238E27FC236}">
                <a16:creationId xmlns:a16="http://schemas.microsoft.com/office/drawing/2014/main" id="{D54E8F55-C9F1-4A84-9645-874E62D2170C}"/>
              </a:ext>
            </a:extLst>
          </p:cNvPr>
          <p:cNvSpPr/>
          <p:nvPr/>
        </p:nvSpPr>
        <p:spPr>
          <a:xfrm flipH="1" flipV="1">
            <a:off x="7871259" y="2661870"/>
            <a:ext cx="90408" cy="9257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3" name="正方形/長方形 102">
            <a:extLst>
              <a:ext uri="{FF2B5EF4-FFF2-40B4-BE49-F238E27FC236}">
                <a16:creationId xmlns:a16="http://schemas.microsoft.com/office/drawing/2014/main" id="{32FCD356-9036-48FC-A847-2C4C99D9E4AB}"/>
              </a:ext>
            </a:extLst>
          </p:cNvPr>
          <p:cNvSpPr/>
          <p:nvPr/>
        </p:nvSpPr>
        <p:spPr>
          <a:xfrm flipH="1" flipV="1">
            <a:off x="7919328" y="2750025"/>
            <a:ext cx="90408" cy="4755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4" name="正方形/長方形 103">
            <a:extLst>
              <a:ext uri="{FF2B5EF4-FFF2-40B4-BE49-F238E27FC236}">
                <a16:creationId xmlns:a16="http://schemas.microsoft.com/office/drawing/2014/main" id="{7C5FE73B-E73A-49C4-A8F0-A82B6FAF54B5}"/>
              </a:ext>
            </a:extLst>
          </p:cNvPr>
          <p:cNvSpPr/>
          <p:nvPr/>
        </p:nvSpPr>
        <p:spPr>
          <a:xfrm flipH="1" flipV="1">
            <a:off x="7959268" y="2710162"/>
            <a:ext cx="41213" cy="4051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5" name="正方形/長方形 104">
            <a:extLst>
              <a:ext uri="{FF2B5EF4-FFF2-40B4-BE49-F238E27FC236}">
                <a16:creationId xmlns:a16="http://schemas.microsoft.com/office/drawing/2014/main" id="{45785537-E199-4421-B098-8E0C22B08299}"/>
              </a:ext>
            </a:extLst>
          </p:cNvPr>
          <p:cNvSpPr/>
          <p:nvPr/>
        </p:nvSpPr>
        <p:spPr>
          <a:xfrm flipH="1" flipV="1">
            <a:off x="7964531" y="2795394"/>
            <a:ext cx="102161" cy="5468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6" name="正方形/長方形 105">
            <a:extLst>
              <a:ext uri="{FF2B5EF4-FFF2-40B4-BE49-F238E27FC236}">
                <a16:creationId xmlns:a16="http://schemas.microsoft.com/office/drawing/2014/main" id="{1BA9A23C-D3C1-4A6C-BCCB-6B267C0AF6A2}"/>
              </a:ext>
            </a:extLst>
          </p:cNvPr>
          <p:cNvSpPr/>
          <p:nvPr/>
        </p:nvSpPr>
        <p:spPr>
          <a:xfrm flipH="1" flipV="1">
            <a:off x="8010427" y="2750985"/>
            <a:ext cx="47035" cy="5468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7" name="正方形/長方形 106">
            <a:extLst>
              <a:ext uri="{FF2B5EF4-FFF2-40B4-BE49-F238E27FC236}">
                <a16:creationId xmlns:a16="http://schemas.microsoft.com/office/drawing/2014/main" id="{80A7B74E-5CFA-458D-9534-53E7E3092F5A}"/>
              </a:ext>
            </a:extLst>
          </p:cNvPr>
          <p:cNvSpPr/>
          <p:nvPr/>
        </p:nvSpPr>
        <p:spPr>
          <a:xfrm flipH="1">
            <a:off x="5252225" y="2427312"/>
            <a:ext cx="145694" cy="5650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8" name="正方形/長方形 107">
            <a:extLst>
              <a:ext uri="{FF2B5EF4-FFF2-40B4-BE49-F238E27FC236}">
                <a16:creationId xmlns:a16="http://schemas.microsoft.com/office/drawing/2014/main" id="{851C149F-62ED-4440-8D68-9F1AAB8228D1}"/>
              </a:ext>
            </a:extLst>
          </p:cNvPr>
          <p:cNvSpPr/>
          <p:nvPr/>
        </p:nvSpPr>
        <p:spPr>
          <a:xfrm flipH="1">
            <a:off x="5298353" y="2384816"/>
            <a:ext cx="145694" cy="4407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9" name="正方形/長方形 108">
            <a:extLst>
              <a:ext uri="{FF2B5EF4-FFF2-40B4-BE49-F238E27FC236}">
                <a16:creationId xmlns:a16="http://schemas.microsoft.com/office/drawing/2014/main" id="{64654640-7220-45B3-BC8C-0CDC71308048}"/>
              </a:ext>
            </a:extLst>
          </p:cNvPr>
          <p:cNvSpPr/>
          <p:nvPr/>
        </p:nvSpPr>
        <p:spPr>
          <a:xfrm flipH="1">
            <a:off x="5441314" y="2339840"/>
            <a:ext cx="50993" cy="45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0" name="正方形/長方形 109">
            <a:extLst>
              <a:ext uri="{FF2B5EF4-FFF2-40B4-BE49-F238E27FC236}">
                <a16:creationId xmlns:a16="http://schemas.microsoft.com/office/drawing/2014/main" id="{D8DBA3C2-8848-49B4-88C6-1926AF14E625}"/>
              </a:ext>
            </a:extLst>
          </p:cNvPr>
          <p:cNvSpPr/>
          <p:nvPr/>
        </p:nvSpPr>
        <p:spPr>
          <a:xfrm flipH="1">
            <a:off x="5677638" y="2712854"/>
            <a:ext cx="50993" cy="45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1" name="正方形/長方形 110">
            <a:extLst>
              <a:ext uri="{FF2B5EF4-FFF2-40B4-BE49-F238E27FC236}">
                <a16:creationId xmlns:a16="http://schemas.microsoft.com/office/drawing/2014/main" id="{1FDABD79-E720-4FB5-9CC6-6E4C9CA2AF84}"/>
              </a:ext>
            </a:extLst>
          </p:cNvPr>
          <p:cNvSpPr/>
          <p:nvPr/>
        </p:nvSpPr>
        <p:spPr>
          <a:xfrm flipH="1">
            <a:off x="5675733" y="2572341"/>
            <a:ext cx="50993" cy="45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2" name="正方形/長方形 111">
            <a:extLst>
              <a:ext uri="{FF2B5EF4-FFF2-40B4-BE49-F238E27FC236}">
                <a16:creationId xmlns:a16="http://schemas.microsoft.com/office/drawing/2014/main" id="{CD3229C1-4915-4DF5-A7EC-A6265CA07264}"/>
              </a:ext>
            </a:extLst>
          </p:cNvPr>
          <p:cNvSpPr/>
          <p:nvPr/>
        </p:nvSpPr>
        <p:spPr>
          <a:xfrm flipH="1">
            <a:off x="5252219" y="2483535"/>
            <a:ext cx="92807" cy="45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3" name="正方形/長方形 112">
            <a:extLst>
              <a:ext uri="{FF2B5EF4-FFF2-40B4-BE49-F238E27FC236}">
                <a16:creationId xmlns:a16="http://schemas.microsoft.com/office/drawing/2014/main" id="{40063F4E-79E8-40F5-BC5D-28395AA9CEEE}"/>
              </a:ext>
            </a:extLst>
          </p:cNvPr>
          <p:cNvSpPr/>
          <p:nvPr/>
        </p:nvSpPr>
        <p:spPr>
          <a:xfrm flipH="1">
            <a:off x="5298356" y="2527748"/>
            <a:ext cx="51044" cy="45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4" name="正方形/長方形 113">
            <a:extLst>
              <a:ext uri="{FF2B5EF4-FFF2-40B4-BE49-F238E27FC236}">
                <a16:creationId xmlns:a16="http://schemas.microsoft.com/office/drawing/2014/main" id="{277A07F1-53F1-49EA-BD77-6EB6C7313C2B}"/>
              </a:ext>
            </a:extLst>
          </p:cNvPr>
          <p:cNvSpPr/>
          <p:nvPr/>
        </p:nvSpPr>
        <p:spPr>
          <a:xfrm flipH="1">
            <a:off x="5718566" y="2896627"/>
            <a:ext cx="51044" cy="45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5" name="正方形/長方形 114">
            <a:extLst>
              <a:ext uri="{FF2B5EF4-FFF2-40B4-BE49-F238E27FC236}">
                <a16:creationId xmlns:a16="http://schemas.microsoft.com/office/drawing/2014/main" id="{A3AB4ABB-EEEE-408E-8796-376BCA579B58}"/>
              </a:ext>
            </a:extLst>
          </p:cNvPr>
          <p:cNvSpPr/>
          <p:nvPr/>
        </p:nvSpPr>
        <p:spPr>
          <a:xfrm flipH="1">
            <a:off x="5996696" y="3084359"/>
            <a:ext cx="51044" cy="45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6" name="正方形/長方形 115">
            <a:extLst>
              <a:ext uri="{FF2B5EF4-FFF2-40B4-BE49-F238E27FC236}">
                <a16:creationId xmlns:a16="http://schemas.microsoft.com/office/drawing/2014/main" id="{A7379442-605B-4E29-A827-EEAE5D980E2F}"/>
              </a:ext>
            </a:extLst>
          </p:cNvPr>
          <p:cNvSpPr/>
          <p:nvPr/>
        </p:nvSpPr>
        <p:spPr>
          <a:xfrm flipH="1">
            <a:off x="5769610" y="3130021"/>
            <a:ext cx="51044" cy="18431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7" name="正方形/長方形 116">
            <a:extLst>
              <a:ext uri="{FF2B5EF4-FFF2-40B4-BE49-F238E27FC236}">
                <a16:creationId xmlns:a16="http://schemas.microsoft.com/office/drawing/2014/main" id="{73CF1EEC-C1DD-42F0-810B-F15DE3939C17}"/>
              </a:ext>
            </a:extLst>
          </p:cNvPr>
          <p:cNvSpPr/>
          <p:nvPr/>
        </p:nvSpPr>
        <p:spPr>
          <a:xfrm flipH="1">
            <a:off x="5769601" y="3362866"/>
            <a:ext cx="92243" cy="45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8" name="正方形/長方形 117">
            <a:extLst>
              <a:ext uri="{FF2B5EF4-FFF2-40B4-BE49-F238E27FC236}">
                <a16:creationId xmlns:a16="http://schemas.microsoft.com/office/drawing/2014/main" id="{FD2184E8-7AB2-4C9F-AEF4-BB0C352A23BD}"/>
              </a:ext>
            </a:extLst>
          </p:cNvPr>
          <p:cNvSpPr/>
          <p:nvPr/>
        </p:nvSpPr>
        <p:spPr>
          <a:xfrm flipH="1">
            <a:off x="5163391" y="1504625"/>
            <a:ext cx="45165" cy="13391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9" name="正方形/長方形 118">
            <a:extLst>
              <a:ext uri="{FF2B5EF4-FFF2-40B4-BE49-F238E27FC236}">
                <a16:creationId xmlns:a16="http://schemas.microsoft.com/office/drawing/2014/main" id="{B03EFF9D-8EE5-4E2A-98F2-A7AF0CF59BB2}"/>
              </a:ext>
            </a:extLst>
          </p:cNvPr>
          <p:cNvSpPr/>
          <p:nvPr/>
        </p:nvSpPr>
        <p:spPr>
          <a:xfrm flipH="1">
            <a:off x="4135634" y="3364188"/>
            <a:ext cx="190415" cy="4407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0" name="正方形/長方形 119">
            <a:extLst>
              <a:ext uri="{FF2B5EF4-FFF2-40B4-BE49-F238E27FC236}">
                <a16:creationId xmlns:a16="http://schemas.microsoft.com/office/drawing/2014/main" id="{E570348C-E10C-41B8-B04A-4F1B166FC9CF}"/>
              </a:ext>
            </a:extLst>
          </p:cNvPr>
          <p:cNvSpPr/>
          <p:nvPr/>
        </p:nvSpPr>
        <p:spPr>
          <a:xfrm flipH="1">
            <a:off x="5577587" y="3968279"/>
            <a:ext cx="99227" cy="45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1" name="正方形/長方形 120">
            <a:extLst>
              <a:ext uri="{FF2B5EF4-FFF2-40B4-BE49-F238E27FC236}">
                <a16:creationId xmlns:a16="http://schemas.microsoft.com/office/drawing/2014/main" id="{31B57223-0EDD-4B17-8C46-842AE13884DB}"/>
              </a:ext>
            </a:extLst>
          </p:cNvPr>
          <p:cNvSpPr/>
          <p:nvPr/>
        </p:nvSpPr>
        <p:spPr>
          <a:xfrm flipH="1">
            <a:off x="5582198" y="4063396"/>
            <a:ext cx="52590" cy="45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2" name="正方形/長方形 121">
            <a:extLst>
              <a:ext uri="{FF2B5EF4-FFF2-40B4-BE49-F238E27FC236}">
                <a16:creationId xmlns:a16="http://schemas.microsoft.com/office/drawing/2014/main" id="{C4C02067-93FB-4192-9B96-5C61D8CFA563}"/>
              </a:ext>
            </a:extLst>
          </p:cNvPr>
          <p:cNvSpPr/>
          <p:nvPr/>
        </p:nvSpPr>
        <p:spPr>
          <a:xfrm flipH="1">
            <a:off x="4229562" y="4431870"/>
            <a:ext cx="52590" cy="45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3" name="正方形/長方形 122">
            <a:extLst>
              <a:ext uri="{FF2B5EF4-FFF2-40B4-BE49-F238E27FC236}">
                <a16:creationId xmlns:a16="http://schemas.microsoft.com/office/drawing/2014/main" id="{A4E6EF53-AA0C-4EAE-B6B3-1A592D0B1E71}"/>
              </a:ext>
            </a:extLst>
          </p:cNvPr>
          <p:cNvSpPr/>
          <p:nvPr/>
        </p:nvSpPr>
        <p:spPr>
          <a:xfrm flipH="1">
            <a:off x="4079188" y="4477266"/>
            <a:ext cx="145321" cy="45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4" name="正方形/長方形 123">
            <a:extLst>
              <a:ext uri="{FF2B5EF4-FFF2-40B4-BE49-F238E27FC236}">
                <a16:creationId xmlns:a16="http://schemas.microsoft.com/office/drawing/2014/main" id="{7F90405E-C983-4BB4-BCB4-ACD7417C5FCA}"/>
              </a:ext>
            </a:extLst>
          </p:cNvPr>
          <p:cNvSpPr/>
          <p:nvPr/>
        </p:nvSpPr>
        <p:spPr>
          <a:xfrm flipH="1">
            <a:off x="3990309" y="4522751"/>
            <a:ext cx="196183" cy="45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5" name="正方形/長方形 124">
            <a:extLst>
              <a:ext uri="{FF2B5EF4-FFF2-40B4-BE49-F238E27FC236}">
                <a16:creationId xmlns:a16="http://schemas.microsoft.com/office/drawing/2014/main" id="{B770FD74-267B-4BA3-940C-D357D24E3094}"/>
              </a:ext>
            </a:extLst>
          </p:cNvPr>
          <p:cNvSpPr/>
          <p:nvPr/>
        </p:nvSpPr>
        <p:spPr>
          <a:xfrm flipH="1">
            <a:off x="3943074" y="4568049"/>
            <a:ext cx="187464" cy="45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6" name="正方形/長方形 125">
            <a:extLst>
              <a:ext uri="{FF2B5EF4-FFF2-40B4-BE49-F238E27FC236}">
                <a16:creationId xmlns:a16="http://schemas.microsoft.com/office/drawing/2014/main" id="{B5F168EC-FCE6-4D41-96B5-A371E0364F1F}"/>
              </a:ext>
            </a:extLst>
          </p:cNvPr>
          <p:cNvSpPr/>
          <p:nvPr/>
        </p:nvSpPr>
        <p:spPr>
          <a:xfrm flipH="1">
            <a:off x="5069659" y="4898249"/>
            <a:ext cx="187464" cy="45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7" name="正方形/長方形 126">
            <a:extLst>
              <a:ext uri="{FF2B5EF4-FFF2-40B4-BE49-F238E27FC236}">
                <a16:creationId xmlns:a16="http://schemas.microsoft.com/office/drawing/2014/main" id="{2770C21C-28D7-451E-8A76-99846D163118}"/>
              </a:ext>
            </a:extLst>
          </p:cNvPr>
          <p:cNvSpPr/>
          <p:nvPr/>
        </p:nvSpPr>
        <p:spPr>
          <a:xfrm flipH="1">
            <a:off x="5067299" y="4945896"/>
            <a:ext cx="136849" cy="45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8" name="正方形/長方形 127">
            <a:extLst>
              <a:ext uri="{FF2B5EF4-FFF2-40B4-BE49-F238E27FC236}">
                <a16:creationId xmlns:a16="http://schemas.microsoft.com/office/drawing/2014/main" id="{F94198F5-4356-407B-BB95-B7FCBDDA0CE9}"/>
              </a:ext>
            </a:extLst>
          </p:cNvPr>
          <p:cNvSpPr/>
          <p:nvPr/>
        </p:nvSpPr>
        <p:spPr>
          <a:xfrm flipH="1">
            <a:off x="5112835" y="4989497"/>
            <a:ext cx="74333" cy="45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9" name="正方形/長方形 128">
            <a:extLst>
              <a:ext uri="{FF2B5EF4-FFF2-40B4-BE49-F238E27FC236}">
                <a16:creationId xmlns:a16="http://schemas.microsoft.com/office/drawing/2014/main" id="{64FB3ED3-304D-45EE-9DF2-A7E8FE833A27}"/>
              </a:ext>
            </a:extLst>
          </p:cNvPr>
          <p:cNvSpPr/>
          <p:nvPr/>
        </p:nvSpPr>
        <p:spPr>
          <a:xfrm flipH="1">
            <a:off x="4042025" y="4621538"/>
            <a:ext cx="52225" cy="4539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0" name="正方形/長方形 129">
            <a:extLst>
              <a:ext uri="{FF2B5EF4-FFF2-40B4-BE49-F238E27FC236}">
                <a16:creationId xmlns:a16="http://schemas.microsoft.com/office/drawing/2014/main" id="{20A7CC82-1233-45C2-BF5A-77C97730C42E}"/>
              </a:ext>
            </a:extLst>
          </p:cNvPr>
          <p:cNvSpPr/>
          <p:nvPr/>
        </p:nvSpPr>
        <p:spPr>
          <a:xfrm flipH="1">
            <a:off x="5996699" y="4761729"/>
            <a:ext cx="56493" cy="8217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1" name="正方形/長方形 130">
            <a:extLst>
              <a:ext uri="{FF2B5EF4-FFF2-40B4-BE49-F238E27FC236}">
                <a16:creationId xmlns:a16="http://schemas.microsoft.com/office/drawing/2014/main" id="{919D213F-70C9-460C-8A61-FBB8CB2E4687}"/>
              </a:ext>
            </a:extLst>
          </p:cNvPr>
          <p:cNvSpPr/>
          <p:nvPr/>
        </p:nvSpPr>
        <p:spPr>
          <a:xfrm flipH="1">
            <a:off x="6047740" y="4707703"/>
            <a:ext cx="56493" cy="4166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2" name="正方形/長方形 131">
            <a:extLst>
              <a:ext uri="{FF2B5EF4-FFF2-40B4-BE49-F238E27FC236}">
                <a16:creationId xmlns:a16="http://schemas.microsoft.com/office/drawing/2014/main" id="{AB06B934-9EF2-408A-9AB1-5FF514E90973}"/>
              </a:ext>
            </a:extLst>
          </p:cNvPr>
          <p:cNvSpPr/>
          <p:nvPr/>
        </p:nvSpPr>
        <p:spPr>
          <a:xfrm flipH="1">
            <a:off x="6128221" y="4566697"/>
            <a:ext cx="56493" cy="7856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3" name="正方形/長方形 132">
            <a:extLst>
              <a:ext uri="{FF2B5EF4-FFF2-40B4-BE49-F238E27FC236}">
                <a16:creationId xmlns:a16="http://schemas.microsoft.com/office/drawing/2014/main" id="{77380997-6F8F-412E-88BA-37366A2E0F82}"/>
              </a:ext>
            </a:extLst>
          </p:cNvPr>
          <p:cNvSpPr/>
          <p:nvPr/>
        </p:nvSpPr>
        <p:spPr>
          <a:xfrm flipH="1">
            <a:off x="6321598" y="4282220"/>
            <a:ext cx="56493" cy="5813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4" name="正方形/長方形 133">
            <a:extLst>
              <a:ext uri="{FF2B5EF4-FFF2-40B4-BE49-F238E27FC236}">
                <a16:creationId xmlns:a16="http://schemas.microsoft.com/office/drawing/2014/main" id="{D274AFB0-A6E6-498E-B339-C56E201ADFC5}"/>
              </a:ext>
            </a:extLst>
          </p:cNvPr>
          <p:cNvSpPr/>
          <p:nvPr/>
        </p:nvSpPr>
        <p:spPr>
          <a:xfrm flipH="1">
            <a:off x="6275571" y="4378498"/>
            <a:ext cx="56493" cy="5697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5" name="正方形/長方形 134">
            <a:extLst>
              <a:ext uri="{FF2B5EF4-FFF2-40B4-BE49-F238E27FC236}">
                <a16:creationId xmlns:a16="http://schemas.microsoft.com/office/drawing/2014/main" id="{8C638ADE-550C-44E2-9EF2-7F6E3086D257}"/>
              </a:ext>
            </a:extLst>
          </p:cNvPr>
          <p:cNvSpPr/>
          <p:nvPr/>
        </p:nvSpPr>
        <p:spPr>
          <a:xfrm flipH="1">
            <a:off x="9124509" y="3266593"/>
            <a:ext cx="94090" cy="5285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6" name="正方形/長方形 135">
            <a:extLst>
              <a:ext uri="{FF2B5EF4-FFF2-40B4-BE49-F238E27FC236}">
                <a16:creationId xmlns:a16="http://schemas.microsoft.com/office/drawing/2014/main" id="{BD42657F-4E9F-41C0-8A57-D2CFEB75C56B}"/>
              </a:ext>
            </a:extLst>
          </p:cNvPr>
          <p:cNvSpPr/>
          <p:nvPr/>
        </p:nvSpPr>
        <p:spPr>
          <a:xfrm flipH="1">
            <a:off x="9212518" y="3311883"/>
            <a:ext cx="62031" cy="9961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 name="正方形/長方形 136">
            <a:extLst>
              <a:ext uri="{FF2B5EF4-FFF2-40B4-BE49-F238E27FC236}">
                <a16:creationId xmlns:a16="http://schemas.microsoft.com/office/drawing/2014/main" id="{4AD733C4-9924-425A-98B7-BA1E6835682F}"/>
              </a:ext>
            </a:extLst>
          </p:cNvPr>
          <p:cNvSpPr/>
          <p:nvPr/>
        </p:nvSpPr>
        <p:spPr>
          <a:xfrm flipH="1">
            <a:off x="9297187" y="3408255"/>
            <a:ext cx="62031" cy="19138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8" name="正方形/長方形 137">
            <a:extLst>
              <a:ext uri="{FF2B5EF4-FFF2-40B4-BE49-F238E27FC236}">
                <a16:creationId xmlns:a16="http://schemas.microsoft.com/office/drawing/2014/main" id="{33B3F4DE-78F5-403D-903C-ADA6A16CAB15}"/>
              </a:ext>
            </a:extLst>
          </p:cNvPr>
          <p:cNvSpPr/>
          <p:nvPr/>
        </p:nvSpPr>
        <p:spPr>
          <a:xfrm flipH="1">
            <a:off x="9347079" y="3542097"/>
            <a:ext cx="62031" cy="9952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9" name="正方形/長方形 138">
            <a:extLst>
              <a:ext uri="{FF2B5EF4-FFF2-40B4-BE49-F238E27FC236}">
                <a16:creationId xmlns:a16="http://schemas.microsoft.com/office/drawing/2014/main" id="{1323F877-BC74-4729-922F-2AA403042339}"/>
              </a:ext>
            </a:extLst>
          </p:cNvPr>
          <p:cNvSpPr/>
          <p:nvPr/>
        </p:nvSpPr>
        <p:spPr>
          <a:xfrm flipH="1">
            <a:off x="9407077" y="3629999"/>
            <a:ext cx="62031" cy="9952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0" name="正方形/長方形 139">
            <a:extLst>
              <a:ext uri="{FF2B5EF4-FFF2-40B4-BE49-F238E27FC236}">
                <a16:creationId xmlns:a16="http://schemas.microsoft.com/office/drawing/2014/main" id="{2ACC495C-AF13-4C43-A46A-BC3576365743}"/>
              </a:ext>
            </a:extLst>
          </p:cNvPr>
          <p:cNvSpPr/>
          <p:nvPr/>
        </p:nvSpPr>
        <p:spPr>
          <a:xfrm flipH="1">
            <a:off x="9464936" y="3682733"/>
            <a:ext cx="58929" cy="4942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1" name="正方形/長方形 140">
            <a:extLst>
              <a:ext uri="{FF2B5EF4-FFF2-40B4-BE49-F238E27FC236}">
                <a16:creationId xmlns:a16="http://schemas.microsoft.com/office/drawing/2014/main" id="{E9450B3A-11D5-4E08-BAD1-ECFB25BE2258}"/>
              </a:ext>
            </a:extLst>
          </p:cNvPr>
          <p:cNvSpPr/>
          <p:nvPr/>
        </p:nvSpPr>
        <p:spPr>
          <a:xfrm flipH="1">
            <a:off x="9084007" y="3131998"/>
            <a:ext cx="58929" cy="8444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2" name="正方形/長方形 141">
            <a:extLst>
              <a:ext uri="{FF2B5EF4-FFF2-40B4-BE49-F238E27FC236}">
                <a16:creationId xmlns:a16="http://schemas.microsoft.com/office/drawing/2014/main" id="{B78AD450-AD4F-4491-B9C4-D7D629044146}"/>
              </a:ext>
            </a:extLst>
          </p:cNvPr>
          <p:cNvSpPr/>
          <p:nvPr/>
        </p:nvSpPr>
        <p:spPr>
          <a:xfrm flipH="1">
            <a:off x="3155307" y="4749364"/>
            <a:ext cx="145321" cy="10302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3" name="正方形/長方形 142">
            <a:extLst>
              <a:ext uri="{FF2B5EF4-FFF2-40B4-BE49-F238E27FC236}">
                <a16:creationId xmlns:a16="http://schemas.microsoft.com/office/drawing/2014/main" id="{90A86439-855E-4C87-949D-EE8571495EC8}"/>
              </a:ext>
            </a:extLst>
          </p:cNvPr>
          <p:cNvSpPr/>
          <p:nvPr/>
        </p:nvSpPr>
        <p:spPr>
          <a:xfrm flipH="1">
            <a:off x="3107088" y="4849112"/>
            <a:ext cx="95851" cy="478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4" name="正方形/長方形 143">
            <a:extLst>
              <a:ext uri="{FF2B5EF4-FFF2-40B4-BE49-F238E27FC236}">
                <a16:creationId xmlns:a16="http://schemas.microsoft.com/office/drawing/2014/main" id="{7B9E076F-6DC9-4DFE-B592-0EF9BF56EABF}"/>
              </a:ext>
            </a:extLst>
          </p:cNvPr>
          <p:cNvSpPr/>
          <p:nvPr/>
        </p:nvSpPr>
        <p:spPr>
          <a:xfrm flipH="1">
            <a:off x="3249195" y="4845745"/>
            <a:ext cx="95851" cy="5073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5" name="正方形/長方形 144">
            <a:extLst>
              <a:ext uri="{FF2B5EF4-FFF2-40B4-BE49-F238E27FC236}">
                <a16:creationId xmlns:a16="http://schemas.microsoft.com/office/drawing/2014/main" id="{A589AEF4-E117-4AA4-9393-E5B795DAB218}"/>
              </a:ext>
            </a:extLst>
          </p:cNvPr>
          <p:cNvSpPr/>
          <p:nvPr/>
        </p:nvSpPr>
        <p:spPr>
          <a:xfrm flipH="1">
            <a:off x="3154326" y="4899340"/>
            <a:ext cx="95851" cy="478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6" name="正方形/長方形 145">
            <a:extLst>
              <a:ext uri="{FF2B5EF4-FFF2-40B4-BE49-F238E27FC236}">
                <a16:creationId xmlns:a16="http://schemas.microsoft.com/office/drawing/2014/main" id="{4919957D-CD93-45EB-B62D-1AC69EC5D4D9}"/>
              </a:ext>
            </a:extLst>
          </p:cNvPr>
          <p:cNvSpPr/>
          <p:nvPr/>
        </p:nvSpPr>
        <p:spPr>
          <a:xfrm flipH="1">
            <a:off x="9039628" y="4055852"/>
            <a:ext cx="52589" cy="9895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7" name="正方形/長方形 146">
            <a:extLst>
              <a:ext uri="{FF2B5EF4-FFF2-40B4-BE49-F238E27FC236}">
                <a16:creationId xmlns:a16="http://schemas.microsoft.com/office/drawing/2014/main" id="{39AD091B-E3EE-4FA4-AAA5-A8B0E0B9EAF7}"/>
              </a:ext>
            </a:extLst>
          </p:cNvPr>
          <p:cNvSpPr/>
          <p:nvPr/>
        </p:nvSpPr>
        <p:spPr>
          <a:xfrm flipH="1">
            <a:off x="9177362" y="4108152"/>
            <a:ext cx="57805" cy="14571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8" name="正方形/長方形 147">
            <a:extLst>
              <a:ext uri="{FF2B5EF4-FFF2-40B4-BE49-F238E27FC236}">
                <a16:creationId xmlns:a16="http://schemas.microsoft.com/office/drawing/2014/main" id="{36504A22-641C-4C30-9953-C60FA75DAC37}"/>
              </a:ext>
            </a:extLst>
          </p:cNvPr>
          <p:cNvSpPr/>
          <p:nvPr/>
        </p:nvSpPr>
        <p:spPr>
          <a:xfrm flipH="1">
            <a:off x="9088406" y="4148823"/>
            <a:ext cx="88955" cy="5285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9" name="正方形/長方形 148">
            <a:extLst>
              <a:ext uri="{FF2B5EF4-FFF2-40B4-BE49-F238E27FC236}">
                <a16:creationId xmlns:a16="http://schemas.microsoft.com/office/drawing/2014/main" id="{58FEF85C-47D2-422E-9DCA-F66D7304FB42}"/>
              </a:ext>
            </a:extLst>
          </p:cNvPr>
          <p:cNvSpPr/>
          <p:nvPr/>
        </p:nvSpPr>
        <p:spPr>
          <a:xfrm flipH="1">
            <a:off x="9132882" y="4192875"/>
            <a:ext cx="45719" cy="5895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0" name="正方形/長方形 149">
            <a:extLst>
              <a:ext uri="{FF2B5EF4-FFF2-40B4-BE49-F238E27FC236}">
                <a16:creationId xmlns:a16="http://schemas.microsoft.com/office/drawing/2014/main" id="{6BE87EE0-2F9A-4635-A7AC-5CBE88A90187}"/>
              </a:ext>
            </a:extLst>
          </p:cNvPr>
          <p:cNvSpPr/>
          <p:nvPr/>
        </p:nvSpPr>
        <p:spPr>
          <a:xfrm flipH="1">
            <a:off x="9231184" y="4151573"/>
            <a:ext cx="45719" cy="5895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1" name="正方形/長方形 150">
            <a:extLst>
              <a:ext uri="{FF2B5EF4-FFF2-40B4-BE49-F238E27FC236}">
                <a16:creationId xmlns:a16="http://schemas.microsoft.com/office/drawing/2014/main" id="{8254DF69-6404-4CEE-A985-199CE72E1566}"/>
              </a:ext>
            </a:extLst>
          </p:cNvPr>
          <p:cNvSpPr/>
          <p:nvPr/>
        </p:nvSpPr>
        <p:spPr>
          <a:xfrm flipH="1">
            <a:off x="9231181" y="4203000"/>
            <a:ext cx="89129" cy="8900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2" name="正方形/長方形 151">
            <a:extLst>
              <a:ext uri="{FF2B5EF4-FFF2-40B4-BE49-F238E27FC236}">
                <a16:creationId xmlns:a16="http://schemas.microsoft.com/office/drawing/2014/main" id="{A637703E-A298-4775-96DC-890172886EC2}"/>
              </a:ext>
            </a:extLst>
          </p:cNvPr>
          <p:cNvSpPr/>
          <p:nvPr/>
        </p:nvSpPr>
        <p:spPr>
          <a:xfrm flipH="1">
            <a:off x="9317948" y="4247502"/>
            <a:ext cx="54942" cy="4571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テキスト ボックス 36">
            <a:extLst>
              <a:ext uri="{FF2B5EF4-FFF2-40B4-BE49-F238E27FC236}">
                <a16:creationId xmlns:a16="http://schemas.microsoft.com/office/drawing/2014/main" id="{573442C7-ECC1-4475-8E41-31D938042EC5}"/>
              </a:ext>
            </a:extLst>
          </p:cNvPr>
          <p:cNvSpPr txBox="1"/>
          <p:nvPr/>
        </p:nvSpPr>
        <p:spPr>
          <a:xfrm>
            <a:off x="7396483" y="1357637"/>
            <a:ext cx="1950595" cy="307777"/>
          </a:xfrm>
          <a:prstGeom prst="rect">
            <a:avLst/>
          </a:prstGeom>
          <a:solidFill>
            <a:schemeClr val="bg1"/>
          </a:solidFill>
          <a:ln>
            <a:solidFill>
              <a:schemeClr val="tx1"/>
            </a:solidFill>
          </a:ln>
        </p:spPr>
        <p:txBody>
          <a:bodyPr wrap="square" rtlCol="0">
            <a:spAutoFit/>
          </a:bodyPr>
          <a:lstStyle/>
          <a:p>
            <a:r>
              <a:rPr kumimoji="1" lang="ja-JP" altLang="en-US" sz="1400" b="1" dirty="0"/>
              <a:t>２林班（約</a:t>
            </a:r>
            <a:r>
              <a:rPr kumimoji="1" lang="en-US" altLang="ja-JP" sz="1400" b="1" dirty="0"/>
              <a:t>112.3ha</a:t>
            </a:r>
            <a:r>
              <a:rPr kumimoji="1" lang="ja-JP" altLang="en-US" sz="1400" b="1" dirty="0"/>
              <a:t>）</a:t>
            </a:r>
          </a:p>
        </p:txBody>
      </p:sp>
    </p:spTree>
    <p:extLst>
      <p:ext uri="{BB962C8B-B14F-4D97-AF65-F5344CB8AC3E}">
        <p14:creationId xmlns:p14="http://schemas.microsoft.com/office/powerpoint/2010/main" val="4154930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図 85">
            <a:extLst>
              <a:ext uri="{FF2B5EF4-FFF2-40B4-BE49-F238E27FC236}">
                <a16:creationId xmlns:a16="http://schemas.microsoft.com/office/drawing/2014/main" id="{89C858DF-BB17-4B43-9AD7-A6218840F83B}"/>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626853" y="932874"/>
            <a:ext cx="8279148" cy="4663739"/>
          </a:xfrm>
          <a:prstGeom prst="rect">
            <a:avLst/>
          </a:prstGeom>
        </p:spPr>
      </p:pic>
      <p:sp>
        <p:nvSpPr>
          <p:cNvPr id="53" name="正方形/長方形 52">
            <a:extLst>
              <a:ext uri="{FF2B5EF4-FFF2-40B4-BE49-F238E27FC236}">
                <a16:creationId xmlns:a16="http://schemas.microsoft.com/office/drawing/2014/main" id="{529D603F-62A2-49AE-BAB7-F0FF1BB839B4}"/>
              </a:ext>
            </a:extLst>
          </p:cNvPr>
          <p:cNvSpPr/>
          <p:nvPr/>
        </p:nvSpPr>
        <p:spPr>
          <a:xfrm>
            <a:off x="79943" y="936712"/>
            <a:ext cx="1845810" cy="1747106"/>
          </a:xfrm>
          <a:prstGeom prst="rect">
            <a:avLst/>
          </a:prstGeom>
          <a:solidFill>
            <a:schemeClr val="bg1"/>
          </a:solidFill>
          <a:ln w="1905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テキスト ボックス 37">
            <a:extLst>
              <a:ext uri="{FF2B5EF4-FFF2-40B4-BE49-F238E27FC236}">
                <a16:creationId xmlns:a16="http://schemas.microsoft.com/office/drawing/2014/main" id="{C60674F6-E1C1-457D-9A15-FDBFD2ED00D6}"/>
              </a:ext>
            </a:extLst>
          </p:cNvPr>
          <p:cNvSpPr txBox="1"/>
          <p:nvPr/>
        </p:nvSpPr>
        <p:spPr>
          <a:xfrm>
            <a:off x="81813" y="964461"/>
            <a:ext cx="570875" cy="246221"/>
          </a:xfrm>
          <a:prstGeom prst="rect">
            <a:avLst/>
          </a:prstGeom>
          <a:noFill/>
        </p:spPr>
        <p:txBody>
          <a:bodyPr wrap="square" rtlCol="0">
            <a:spAutoFit/>
          </a:bodyPr>
          <a:lstStyle/>
          <a:p>
            <a:r>
              <a:rPr lang="ja-JP" altLang="en-US" sz="1000" b="1" dirty="0"/>
              <a:t>凡 例</a:t>
            </a:r>
            <a:endParaRPr kumimoji="1" lang="ja-JP" altLang="en-US" sz="1000" b="1" dirty="0"/>
          </a:p>
        </p:txBody>
      </p:sp>
      <p:sp>
        <p:nvSpPr>
          <p:cNvPr id="41" name="テキスト ボックス 40">
            <a:extLst>
              <a:ext uri="{FF2B5EF4-FFF2-40B4-BE49-F238E27FC236}">
                <a16:creationId xmlns:a16="http://schemas.microsoft.com/office/drawing/2014/main" id="{2881AEEA-C7DE-4346-9015-172C54550E4E}"/>
              </a:ext>
            </a:extLst>
          </p:cNvPr>
          <p:cNvSpPr txBox="1"/>
          <p:nvPr/>
        </p:nvSpPr>
        <p:spPr>
          <a:xfrm>
            <a:off x="460024" y="2144031"/>
            <a:ext cx="1720790" cy="230832"/>
          </a:xfrm>
          <a:prstGeom prst="rect">
            <a:avLst/>
          </a:prstGeom>
          <a:noFill/>
        </p:spPr>
        <p:txBody>
          <a:bodyPr wrap="square" rtlCol="0">
            <a:spAutoFit/>
          </a:bodyPr>
          <a:lstStyle/>
          <a:p>
            <a:r>
              <a:rPr kumimoji="1" lang="ja-JP" altLang="en-US" sz="900" b="1" dirty="0"/>
              <a:t>山地災害危険地区（山腹）</a:t>
            </a:r>
          </a:p>
        </p:txBody>
      </p:sp>
      <p:sp>
        <p:nvSpPr>
          <p:cNvPr id="42" name="正方形/長方形 41">
            <a:extLst>
              <a:ext uri="{FF2B5EF4-FFF2-40B4-BE49-F238E27FC236}">
                <a16:creationId xmlns:a16="http://schemas.microsoft.com/office/drawing/2014/main" id="{B925F7E2-D811-4A74-A9CE-EF6933E23008}"/>
              </a:ext>
            </a:extLst>
          </p:cNvPr>
          <p:cNvSpPr/>
          <p:nvPr/>
        </p:nvSpPr>
        <p:spPr>
          <a:xfrm>
            <a:off x="158622" y="2185261"/>
            <a:ext cx="344963" cy="150921"/>
          </a:xfrm>
          <a:prstGeom prst="rect">
            <a:avLst/>
          </a:prstGeom>
          <a:noFill/>
          <a:ln w="31750">
            <a:solidFill>
              <a:srgbClr val="FF000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テキスト ボックス 42">
            <a:extLst>
              <a:ext uri="{FF2B5EF4-FFF2-40B4-BE49-F238E27FC236}">
                <a16:creationId xmlns:a16="http://schemas.microsoft.com/office/drawing/2014/main" id="{CDFABB37-F0EE-4780-B5BC-D27E30204F20}"/>
              </a:ext>
            </a:extLst>
          </p:cNvPr>
          <p:cNvSpPr txBox="1"/>
          <p:nvPr/>
        </p:nvSpPr>
        <p:spPr>
          <a:xfrm>
            <a:off x="448989" y="2380149"/>
            <a:ext cx="1720789" cy="230832"/>
          </a:xfrm>
          <a:prstGeom prst="rect">
            <a:avLst/>
          </a:prstGeom>
          <a:noFill/>
        </p:spPr>
        <p:txBody>
          <a:bodyPr wrap="square" rtlCol="0">
            <a:spAutoFit/>
          </a:bodyPr>
          <a:lstStyle/>
          <a:p>
            <a:r>
              <a:rPr kumimoji="1" lang="ja-JP" altLang="en-US" sz="900" b="1" dirty="0"/>
              <a:t>山地災害危険地区（渓流）</a:t>
            </a:r>
          </a:p>
        </p:txBody>
      </p:sp>
      <p:sp>
        <p:nvSpPr>
          <p:cNvPr id="44" name="正方形/長方形 43">
            <a:extLst>
              <a:ext uri="{FF2B5EF4-FFF2-40B4-BE49-F238E27FC236}">
                <a16:creationId xmlns:a16="http://schemas.microsoft.com/office/drawing/2014/main" id="{0B04C46F-E3EC-4640-8C21-506B13E33B83}"/>
              </a:ext>
            </a:extLst>
          </p:cNvPr>
          <p:cNvSpPr/>
          <p:nvPr/>
        </p:nvSpPr>
        <p:spPr>
          <a:xfrm>
            <a:off x="155901" y="2413066"/>
            <a:ext cx="344963" cy="150921"/>
          </a:xfrm>
          <a:prstGeom prst="rect">
            <a:avLst/>
          </a:prstGeom>
          <a:noFill/>
          <a:ln w="31750">
            <a:solidFill>
              <a:srgbClr val="002060"/>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テキスト ボックス 44">
            <a:extLst>
              <a:ext uri="{FF2B5EF4-FFF2-40B4-BE49-F238E27FC236}">
                <a16:creationId xmlns:a16="http://schemas.microsoft.com/office/drawing/2014/main" id="{4B6627DC-2CC4-4E2D-9E78-49DBE22D4F37}"/>
              </a:ext>
            </a:extLst>
          </p:cNvPr>
          <p:cNvSpPr txBox="1"/>
          <p:nvPr/>
        </p:nvSpPr>
        <p:spPr>
          <a:xfrm>
            <a:off x="440490" y="1201075"/>
            <a:ext cx="1015662" cy="246221"/>
          </a:xfrm>
          <a:prstGeom prst="rect">
            <a:avLst/>
          </a:prstGeom>
          <a:noFill/>
        </p:spPr>
        <p:txBody>
          <a:bodyPr wrap="square" rtlCol="0">
            <a:spAutoFit/>
          </a:bodyPr>
          <a:lstStyle/>
          <a:p>
            <a:r>
              <a:rPr kumimoji="1" lang="ja-JP" altLang="en-US" sz="1000" b="1" dirty="0"/>
              <a:t>①資源循環林</a:t>
            </a:r>
          </a:p>
        </p:txBody>
      </p:sp>
      <p:sp>
        <p:nvSpPr>
          <p:cNvPr id="46" name="テキスト ボックス 45">
            <a:extLst>
              <a:ext uri="{FF2B5EF4-FFF2-40B4-BE49-F238E27FC236}">
                <a16:creationId xmlns:a16="http://schemas.microsoft.com/office/drawing/2014/main" id="{BC9F51F6-2836-45EC-A163-14FE09783264}"/>
              </a:ext>
            </a:extLst>
          </p:cNvPr>
          <p:cNvSpPr txBox="1"/>
          <p:nvPr/>
        </p:nvSpPr>
        <p:spPr>
          <a:xfrm>
            <a:off x="432176" y="1434323"/>
            <a:ext cx="1598860" cy="230832"/>
          </a:xfrm>
          <a:prstGeom prst="rect">
            <a:avLst/>
          </a:prstGeom>
          <a:noFill/>
        </p:spPr>
        <p:txBody>
          <a:bodyPr wrap="square" rtlCol="0">
            <a:spAutoFit/>
          </a:bodyPr>
          <a:lstStyle/>
          <a:p>
            <a:r>
              <a:rPr lang="ja-JP" altLang="en-US" sz="900" b="1" dirty="0"/>
              <a:t>②広葉樹</a:t>
            </a:r>
            <a:r>
              <a:rPr kumimoji="1" lang="ja-JP" altLang="en-US" sz="900" b="1" dirty="0"/>
              <a:t>林への誘導・転換</a:t>
            </a:r>
          </a:p>
        </p:txBody>
      </p:sp>
      <p:sp>
        <p:nvSpPr>
          <p:cNvPr id="47" name="テキスト ボックス 46">
            <a:extLst>
              <a:ext uri="{FF2B5EF4-FFF2-40B4-BE49-F238E27FC236}">
                <a16:creationId xmlns:a16="http://schemas.microsoft.com/office/drawing/2014/main" id="{51C9043E-35B1-44E1-8167-C8B706CD45F9}"/>
              </a:ext>
            </a:extLst>
          </p:cNvPr>
          <p:cNvSpPr txBox="1"/>
          <p:nvPr/>
        </p:nvSpPr>
        <p:spPr>
          <a:xfrm>
            <a:off x="440489" y="1659606"/>
            <a:ext cx="1481916" cy="246221"/>
          </a:xfrm>
          <a:prstGeom prst="rect">
            <a:avLst/>
          </a:prstGeom>
          <a:noFill/>
        </p:spPr>
        <p:txBody>
          <a:bodyPr wrap="square" rtlCol="0">
            <a:spAutoFit/>
          </a:bodyPr>
          <a:lstStyle/>
          <a:p>
            <a:r>
              <a:rPr kumimoji="1" lang="ja-JP" altLang="en-US" sz="1000" b="1" dirty="0"/>
              <a:t>③資源管理</a:t>
            </a:r>
            <a:r>
              <a:rPr lang="ja-JP" altLang="en-US" sz="1000" b="1" dirty="0"/>
              <a:t>林</a:t>
            </a:r>
            <a:endParaRPr kumimoji="1" lang="ja-JP" altLang="en-US" sz="1000" b="1" dirty="0"/>
          </a:p>
        </p:txBody>
      </p:sp>
      <p:sp>
        <p:nvSpPr>
          <p:cNvPr id="48" name="テキスト ボックス 47">
            <a:extLst>
              <a:ext uri="{FF2B5EF4-FFF2-40B4-BE49-F238E27FC236}">
                <a16:creationId xmlns:a16="http://schemas.microsoft.com/office/drawing/2014/main" id="{D2738FC8-FC90-4F9E-AC5C-A2C66368672F}"/>
              </a:ext>
            </a:extLst>
          </p:cNvPr>
          <p:cNvSpPr txBox="1"/>
          <p:nvPr/>
        </p:nvSpPr>
        <p:spPr>
          <a:xfrm>
            <a:off x="437768" y="1881968"/>
            <a:ext cx="1481916" cy="246221"/>
          </a:xfrm>
          <a:prstGeom prst="rect">
            <a:avLst/>
          </a:prstGeom>
          <a:noFill/>
        </p:spPr>
        <p:txBody>
          <a:bodyPr wrap="square" rtlCol="0">
            <a:spAutoFit/>
          </a:bodyPr>
          <a:lstStyle/>
          <a:p>
            <a:r>
              <a:rPr lang="ja-JP" altLang="en-US" sz="1000" b="1" dirty="0"/>
              <a:t>④自然遷移林</a:t>
            </a:r>
            <a:endParaRPr kumimoji="1" lang="ja-JP" altLang="en-US" sz="1000" b="1" dirty="0"/>
          </a:p>
        </p:txBody>
      </p:sp>
      <p:sp>
        <p:nvSpPr>
          <p:cNvPr id="49" name="正方形/長方形 48">
            <a:extLst>
              <a:ext uri="{FF2B5EF4-FFF2-40B4-BE49-F238E27FC236}">
                <a16:creationId xmlns:a16="http://schemas.microsoft.com/office/drawing/2014/main" id="{3681DA1E-B085-46A9-A9E0-5D04EDEAA5F7}"/>
              </a:ext>
            </a:extLst>
          </p:cNvPr>
          <p:cNvSpPr/>
          <p:nvPr/>
        </p:nvSpPr>
        <p:spPr>
          <a:xfrm>
            <a:off x="138367" y="1473255"/>
            <a:ext cx="344963" cy="150921"/>
          </a:xfrm>
          <a:prstGeom prst="rect">
            <a:avLst/>
          </a:prstGeom>
          <a:solidFill>
            <a:schemeClr val="accent2">
              <a:lumMod val="50000"/>
            </a:scheme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 name="正方形/長方形 49">
            <a:extLst>
              <a:ext uri="{FF2B5EF4-FFF2-40B4-BE49-F238E27FC236}">
                <a16:creationId xmlns:a16="http://schemas.microsoft.com/office/drawing/2014/main" id="{C400A87D-B91E-4E41-A1F0-29B821641E31}"/>
              </a:ext>
            </a:extLst>
          </p:cNvPr>
          <p:cNvSpPr/>
          <p:nvPr/>
        </p:nvSpPr>
        <p:spPr>
          <a:xfrm>
            <a:off x="136553" y="1698227"/>
            <a:ext cx="344963" cy="150921"/>
          </a:xfrm>
          <a:prstGeom prst="rect">
            <a:avLst/>
          </a:prstGeom>
          <a:solidFill>
            <a:srgbClr val="5DD848"/>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 name="正方形/長方形 50">
            <a:extLst>
              <a:ext uri="{FF2B5EF4-FFF2-40B4-BE49-F238E27FC236}">
                <a16:creationId xmlns:a16="http://schemas.microsoft.com/office/drawing/2014/main" id="{6B6A2E1F-4B17-4CE3-B4A7-01840F572744}"/>
              </a:ext>
            </a:extLst>
          </p:cNvPr>
          <p:cNvSpPr/>
          <p:nvPr/>
        </p:nvSpPr>
        <p:spPr>
          <a:xfrm>
            <a:off x="141996" y="1923198"/>
            <a:ext cx="344963" cy="150921"/>
          </a:xfrm>
          <a:prstGeom prst="rect">
            <a:avLst/>
          </a:prstGeom>
          <a:solidFill>
            <a:srgbClr val="007E39"/>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 name="正方形/長方形 51">
            <a:extLst>
              <a:ext uri="{FF2B5EF4-FFF2-40B4-BE49-F238E27FC236}">
                <a16:creationId xmlns:a16="http://schemas.microsoft.com/office/drawing/2014/main" id="{E593F471-93A8-4845-8EA7-3F6A7D4F5875}"/>
              </a:ext>
            </a:extLst>
          </p:cNvPr>
          <p:cNvSpPr/>
          <p:nvPr/>
        </p:nvSpPr>
        <p:spPr>
          <a:xfrm>
            <a:off x="141089" y="1233770"/>
            <a:ext cx="344963" cy="150921"/>
          </a:xfrm>
          <a:prstGeom prst="rect">
            <a:avLst/>
          </a:prstGeom>
          <a:solidFill>
            <a:srgbClr val="FFC000"/>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55" name="グループ化 54">
            <a:extLst>
              <a:ext uri="{FF2B5EF4-FFF2-40B4-BE49-F238E27FC236}">
                <a16:creationId xmlns:a16="http://schemas.microsoft.com/office/drawing/2014/main" id="{B69BF81B-B447-426E-89FE-1695E9C2ABEA}"/>
              </a:ext>
            </a:extLst>
          </p:cNvPr>
          <p:cNvGrpSpPr/>
          <p:nvPr/>
        </p:nvGrpSpPr>
        <p:grpSpPr>
          <a:xfrm>
            <a:off x="453571" y="34239"/>
            <a:ext cx="8985489" cy="705033"/>
            <a:chOff x="101599" y="245318"/>
            <a:chExt cx="7856064" cy="594834"/>
          </a:xfrm>
        </p:grpSpPr>
        <p:grpSp>
          <p:nvGrpSpPr>
            <p:cNvPr id="56" name="グループ化 55">
              <a:extLst>
                <a:ext uri="{FF2B5EF4-FFF2-40B4-BE49-F238E27FC236}">
                  <a16:creationId xmlns:a16="http://schemas.microsoft.com/office/drawing/2014/main" id="{1FD1FB64-0E80-4D6C-86CC-F53285951DB6}"/>
                </a:ext>
              </a:extLst>
            </p:cNvPr>
            <p:cNvGrpSpPr/>
            <p:nvPr/>
          </p:nvGrpSpPr>
          <p:grpSpPr>
            <a:xfrm>
              <a:off x="101599" y="245354"/>
              <a:ext cx="7561075" cy="575048"/>
              <a:chOff x="101600" y="245354"/>
              <a:chExt cx="5880310" cy="575048"/>
            </a:xfrm>
          </p:grpSpPr>
          <p:sp>
            <p:nvSpPr>
              <p:cNvPr id="59" name="Rectangle 29">
                <a:extLst>
                  <a:ext uri="{FF2B5EF4-FFF2-40B4-BE49-F238E27FC236}">
                    <a16:creationId xmlns:a16="http://schemas.microsoft.com/office/drawing/2014/main" id="{62BF542E-F7C2-4F47-B7EC-A2095C83CB11}"/>
                  </a:ext>
                </a:extLst>
              </p:cNvPr>
              <p:cNvSpPr>
                <a:spLocks noChangeArrowheads="1"/>
              </p:cNvSpPr>
              <p:nvPr/>
            </p:nvSpPr>
            <p:spPr bwMode="auto">
              <a:xfrm>
                <a:off x="101600" y="245354"/>
                <a:ext cx="5880309" cy="420268"/>
              </a:xfrm>
              <a:prstGeom prst="rect">
                <a:avLst/>
              </a:prstGeom>
              <a:solidFill>
                <a:srgbClr val="008000"/>
              </a:solidFill>
              <a:ln w="9525">
                <a:solidFill>
                  <a:srgbClr val="008000"/>
                </a:solidFill>
                <a:miter lim="800000"/>
                <a:headEnd/>
                <a:tailEnd/>
              </a:ln>
            </p:spPr>
            <p:txBody>
              <a:bodyPr vert="horz" wrap="square" lIns="53068" tIns="6350" rIns="53068" bIns="6350" numCol="1" anchor="ctr" anchorCtr="0" compatLnSpc="1">
                <a:prstTxWarp prst="textNoShape">
                  <a:avLst/>
                </a:prstTxWarp>
                <a:noAutofit/>
              </a:bodyPr>
              <a:lstStyle/>
              <a:p>
                <a:pPr defTabSz="653156" eaLnBrk="0" fontAlgn="base" hangingPunct="0">
                  <a:spcBef>
                    <a:spcPct val="0"/>
                  </a:spcBef>
                  <a:spcAft>
                    <a:spcPct val="0"/>
                  </a:spcAft>
                </a:pPr>
                <a:r>
                  <a:rPr lang="ja-JP" altLang="en-US" sz="1714" dirty="0">
                    <a:solidFill>
                      <a:schemeClr val="bg1"/>
                    </a:solidFill>
                    <a:latin typeface="Arial" panose="020B0604020202020204" pitchFamily="34" charset="0"/>
                  </a:rPr>
                  <a:t>　</a:t>
                </a:r>
                <a:r>
                  <a:rPr kumimoji="1" lang="ja-JP" altLang="en-US" sz="1714" b="1" dirty="0">
                    <a:solidFill>
                      <a:schemeClr val="bg1"/>
                    </a:solidFill>
                    <a:latin typeface="BIZ UDゴシック" panose="020B0400000000000000" pitchFamily="49" charset="-128"/>
                    <a:ea typeface="BIZ UDゴシック" panose="020B0400000000000000" pitchFamily="49" charset="-128"/>
                  </a:rPr>
                  <a:t>各基軸・個別施策展開のためのゾーニング　 （林班でゾーニングを検討）</a:t>
                </a:r>
                <a:endParaRPr kumimoji="1" lang="en-US" altLang="ja-JP" sz="1714" b="1" dirty="0">
                  <a:solidFill>
                    <a:schemeClr val="bg1"/>
                  </a:solidFill>
                  <a:latin typeface="BIZ UDゴシック" panose="020B0400000000000000" pitchFamily="49" charset="-128"/>
                  <a:ea typeface="BIZ UDゴシック" panose="020B0400000000000000" pitchFamily="49" charset="-128"/>
                </a:endParaRPr>
              </a:p>
            </p:txBody>
          </p:sp>
          <p:sp>
            <p:nvSpPr>
              <p:cNvPr id="60" name="Rectangle 31">
                <a:extLst>
                  <a:ext uri="{FF2B5EF4-FFF2-40B4-BE49-F238E27FC236}">
                    <a16:creationId xmlns:a16="http://schemas.microsoft.com/office/drawing/2014/main" id="{6FD4D8DA-E734-4FF6-AAA1-7FBE4F8A64A7}"/>
                  </a:ext>
                </a:extLst>
              </p:cNvPr>
              <p:cNvSpPr>
                <a:spLocks noChangeArrowheads="1"/>
              </p:cNvSpPr>
              <p:nvPr/>
            </p:nvSpPr>
            <p:spPr bwMode="auto">
              <a:xfrm>
                <a:off x="101601" y="738163"/>
                <a:ext cx="5880309" cy="82239"/>
              </a:xfrm>
              <a:prstGeom prst="rect">
                <a:avLst/>
              </a:prstGeom>
              <a:solidFill>
                <a:srgbClr val="00FF00"/>
              </a:solidFill>
              <a:ln w="9525">
                <a:solidFill>
                  <a:srgbClr val="00FF00"/>
                </a:solidFill>
                <a:miter lim="800000"/>
                <a:headEnd/>
                <a:tailEnd/>
              </a:ln>
            </p:spPr>
            <p:txBody>
              <a:bodyPr vert="horz" wrap="square" lIns="65314" tIns="32657" rIns="65314" bIns="32657" numCol="1" anchor="t" anchorCtr="0" compatLnSpc="1">
                <a:prstTxWarp prst="textNoShape">
                  <a:avLst/>
                </a:prstTxWarp>
              </a:bodyPr>
              <a:lstStyle/>
              <a:p>
                <a:endParaRPr lang="ja-JP" altLang="en-US" sz="1286"/>
              </a:p>
            </p:txBody>
          </p:sp>
        </p:grpSp>
        <p:sp>
          <p:nvSpPr>
            <p:cNvPr id="57" name="Rectangle 30">
              <a:extLst>
                <a:ext uri="{FF2B5EF4-FFF2-40B4-BE49-F238E27FC236}">
                  <a16:creationId xmlns:a16="http://schemas.microsoft.com/office/drawing/2014/main" id="{C20B982E-726B-4E98-B8C3-26C10AF54A84}"/>
                </a:ext>
              </a:extLst>
            </p:cNvPr>
            <p:cNvSpPr>
              <a:spLocks noChangeArrowheads="1"/>
            </p:cNvSpPr>
            <p:nvPr/>
          </p:nvSpPr>
          <p:spPr bwMode="auto">
            <a:xfrm>
              <a:off x="7524628" y="245318"/>
              <a:ext cx="433035" cy="42733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4500">
                  <a:solidFill>
                    <a:schemeClr val="tx1"/>
                  </a:solidFill>
                  <a:latin typeface="Arial" charset="0"/>
                  <a:ea typeface="ＭＳ Ｐゴシック" charset="-128"/>
                </a:defRPr>
              </a:lvl1pPr>
              <a:lvl2pPr marL="742950" indent="-285750">
                <a:spcBef>
                  <a:spcPct val="20000"/>
                </a:spcBef>
                <a:buChar char="–"/>
                <a:defRPr kumimoji="1" sz="3900">
                  <a:solidFill>
                    <a:schemeClr val="tx1"/>
                  </a:solidFill>
                  <a:latin typeface="Arial" charset="0"/>
                  <a:ea typeface="ＭＳ Ｐゴシック" charset="-128"/>
                </a:defRPr>
              </a:lvl2pPr>
              <a:lvl3pPr marL="1143000" indent="-228600">
                <a:spcBef>
                  <a:spcPct val="20000"/>
                </a:spcBef>
                <a:buChar char="•"/>
                <a:defRPr kumimoji="1" sz="3400">
                  <a:solidFill>
                    <a:schemeClr val="tx1"/>
                  </a:solidFill>
                  <a:latin typeface="Arial" charset="0"/>
                  <a:ea typeface="ＭＳ Ｐゴシック" charset="-128"/>
                </a:defRPr>
              </a:lvl3pPr>
              <a:lvl4pPr marL="1600200" indent="-228600">
                <a:spcBef>
                  <a:spcPct val="20000"/>
                </a:spcBef>
                <a:buChar char="–"/>
                <a:defRPr kumimoji="1" sz="2800">
                  <a:solidFill>
                    <a:schemeClr val="tx1"/>
                  </a:solidFill>
                  <a:latin typeface="Arial" charset="0"/>
                  <a:ea typeface="ＭＳ Ｐゴシック" charset="-128"/>
                </a:defRPr>
              </a:lvl4pPr>
              <a:lvl5pPr marL="2057400" indent="-22860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eaLnBrk="1" hangingPunct="1">
                <a:spcBef>
                  <a:spcPct val="0"/>
                </a:spcBef>
                <a:buFontTx/>
                <a:buNone/>
              </a:pPr>
              <a:endParaRPr lang="ja-JP" altLang="en-US" sz="857" dirty="0">
                <a:solidFill>
                  <a:srgbClr val="000000"/>
                </a:solidFill>
              </a:endParaRPr>
            </a:p>
          </p:txBody>
        </p:sp>
        <p:sp>
          <p:nvSpPr>
            <p:cNvPr id="58" name="Rectangle 32">
              <a:extLst>
                <a:ext uri="{FF2B5EF4-FFF2-40B4-BE49-F238E27FC236}">
                  <a16:creationId xmlns:a16="http://schemas.microsoft.com/office/drawing/2014/main" id="{05FBB311-8097-4DED-BED1-F56CFB532A1F}"/>
                </a:ext>
              </a:extLst>
            </p:cNvPr>
            <p:cNvSpPr>
              <a:spLocks noChangeArrowheads="1"/>
            </p:cNvSpPr>
            <p:nvPr/>
          </p:nvSpPr>
          <p:spPr bwMode="auto">
            <a:xfrm>
              <a:off x="7515103" y="738163"/>
              <a:ext cx="441715" cy="101989"/>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4500">
                  <a:solidFill>
                    <a:schemeClr val="tx1"/>
                  </a:solidFill>
                  <a:latin typeface="Arial" charset="0"/>
                  <a:ea typeface="ＭＳ Ｐゴシック" charset="-128"/>
                </a:defRPr>
              </a:lvl1pPr>
              <a:lvl2pPr marL="742950" indent="-285750">
                <a:spcBef>
                  <a:spcPct val="20000"/>
                </a:spcBef>
                <a:buChar char="–"/>
                <a:defRPr kumimoji="1" sz="3900">
                  <a:solidFill>
                    <a:schemeClr val="tx1"/>
                  </a:solidFill>
                  <a:latin typeface="Arial" charset="0"/>
                  <a:ea typeface="ＭＳ Ｐゴシック" charset="-128"/>
                </a:defRPr>
              </a:lvl2pPr>
              <a:lvl3pPr marL="1143000" indent="-228600">
                <a:spcBef>
                  <a:spcPct val="20000"/>
                </a:spcBef>
                <a:buChar char="•"/>
                <a:defRPr kumimoji="1" sz="3400">
                  <a:solidFill>
                    <a:schemeClr val="tx1"/>
                  </a:solidFill>
                  <a:latin typeface="Arial" charset="0"/>
                  <a:ea typeface="ＭＳ Ｐゴシック" charset="-128"/>
                </a:defRPr>
              </a:lvl3pPr>
              <a:lvl4pPr marL="1600200" indent="-228600">
                <a:spcBef>
                  <a:spcPct val="20000"/>
                </a:spcBef>
                <a:buChar char="–"/>
                <a:defRPr kumimoji="1" sz="2800">
                  <a:solidFill>
                    <a:schemeClr val="tx1"/>
                  </a:solidFill>
                  <a:latin typeface="Arial" charset="0"/>
                  <a:ea typeface="ＭＳ Ｐゴシック" charset="-128"/>
                </a:defRPr>
              </a:lvl4pPr>
              <a:lvl5pPr marL="2057400" indent="-22860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eaLnBrk="1" hangingPunct="1">
                <a:spcBef>
                  <a:spcPct val="0"/>
                </a:spcBef>
                <a:buFontTx/>
                <a:buNone/>
              </a:pPr>
              <a:endParaRPr lang="ja-JP" altLang="en-US" sz="857">
                <a:solidFill>
                  <a:srgbClr val="000000"/>
                </a:solidFill>
              </a:endParaRPr>
            </a:p>
          </p:txBody>
        </p:sp>
      </p:grpSp>
      <p:sp>
        <p:nvSpPr>
          <p:cNvPr id="62" name="フリーフォーム: 図形 61">
            <a:extLst>
              <a:ext uri="{FF2B5EF4-FFF2-40B4-BE49-F238E27FC236}">
                <a16:creationId xmlns:a16="http://schemas.microsoft.com/office/drawing/2014/main" id="{E42CFA9B-67CD-417B-A4E8-57AEA8C29930}"/>
              </a:ext>
            </a:extLst>
          </p:cNvPr>
          <p:cNvSpPr/>
          <p:nvPr/>
        </p:nvSpPr>
        <p:spPr>
          <a:xfrm>
            <a:off x="2156463" y="987339"/>
            <a:ext cx="7389706" cy="4649046"/>
          </a:xfrm>
          <a:custGeom>
            <a:avLst/>
            <a:gdLst>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731520 w 3139440"/>
              <a:gd name="connsiteY11" fmla="*/ 2598420 h 2636520"/>
              <a:gd name="connsiteX12" fmla="*/ 754380 w 3139440"/>
              <a:gd name="connsiteY12" fmla="*/ 2407920 h 2636520"/>
              <a:gd name="connsiteX13" fmla="*/ 1043940 w 3139440"/>
              <a:gd name="connsiteY13" fmla="*/ 2141220 h 2636520"/>
              <a:gd name="connsiteX14" fmla="*/ 1203960 w 3139440"/>
              <a:gd name="connsiteY14" fmla="*/ 1859280 h 2636520"/>
              <a:gd name="connsiteX15" fmla="*/ 1379220 w 3139440"/>
              <a:gd name="connsiteY15" fmla="*/ 171450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49680 w 3139440"/>
              <a:gd name="connsiteY35" fmla="*/ 1112520 h 2636520"/>
              <a:gd name="connsiteX36" fmla="*/ 998220 w 3139440"/>
              <a:gd name="connsiteY36" fmla="*/ 1303020 h 2636520"/>
              <a:gd name="connsiteX37" fmla="*/ 922020 w 3139440"/>
              <a:gd name="connsiteY37" fmla="*/ 1363980 h 2636520"/>
              <a:gd name="connsiteX38" fmla="*/ 7467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731520 w 3139440"/>
              <a:gd name="connsiteY11" fmla="*/ 2598420 h 2636520"/>
              <a:gd name="connsiteX12" fmla="*/ 754380 w 3139440"/>
              <a:gd name="connsiteY12" fmla="*/ 2407920 h 2636520"/>
              <a:gd name="connsiteX13" fmla="*/ 1043940 w 3139440"/>
              <a:gd name="connsiteY13" fmla="*/ 2141220 h 2636520"/>
              <a:gd name="connsiteX14" fmla="*/ 1203960 w 3139440"/>
              <a:gd name="connsiteY14" fmla="*/ 1859280 h 2636520"/>
              <a:gd name="connsiteX15" fmla="*/ 1379220 w 3139440"/>
              <a:gd name="connsiteY15" fmla="*/ 171450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49680 w 3139440"/>
              <a:gd name="connsiteY35" fmla="*/ 1112520 h 2636520"/>
              <a:gd name="connsiteX36" fmla="*/ 998220 w 3139440"/>
              <a:gd name="connsiteY36" fmla="*/ 1303020 h 2636520"/>
              <a:gd name="connsiteX37" fmla="*/ 922020 w 3139440"/>
              <a:gd name="connsiteY37" fmla="*/ 1363980 h 2636520"/>
              <a:gd name="connsiteX38" fmla="*/ 7848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731520 w 3139440"/>
              <a:gd name="connsiteY11" fmla="*/ 2598420 h 2636520"/>
              <a:gd name="connsiteX12" fmla="*/ 754380 w 3139440"/>
              <a:gd name="connsiteY12" fmla="*/ 2407920 h 2636520"/>
              <a:gd name="connsiteX13" fmla="*/ 1043940 w 3139440"/>
              <a:gd name="connsiteY13" fmla="*/ 2141220 h 2636520"/>
              <a:gd name="connsiteX14" fmla="*/ 1203960 w 3139440"/>
              <a:gd name="connsiteY14" fmla="*/ 1859280 h 2636520"/>
              <a:gd name="connsiteX15" fmla="*/ 1379220 w 3139440"/>
              <a:gd name="connsiteY15" fmla="*/ 171450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49680 w 3139440"/>
              <a:gd name="connsiteY35" fmla="*/ 1112520 h 2636520"/>
              <a:gd name="connsiteX36" fmla="*/ 1013460 w 3139440"/>
              <a:gd name="connsiteY36" fmla="*/ 1280160 h 2636520"/>
              <a:gd name="connsiteX37" fmla="*/ 922020 w 3139440"/>
              <a:gd name="connsiteY37" fmla="*/ 1363980 h 2636520"/>
              <a:gd name="connsiteX38" fmla="*/ 7848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731520 w 3139440"/>
              <a:gd name="connsiteY11" fmla="*/ 2598420 h 2636520"/>
              <a:gd name="connsiteX12" fmla="*/ 754380 w 3139440"/>
              <a:gd name="connsiteY12" fmla="*/ 2407920 h 2636520"/>
              <a:gd name="connsiteX13" fmla="*/ 1043940 w 3139440"/>
              <a:gd name="connsiteY13" fmla="*/ 2141220 h 2636520"/>
              <a:gd name="connsiteX14" fmla="*/ 1203960 w 3139440"/>
              <a:gd name="connsiteY14" fmla="*/ 1859280 h 2636520"/>
              <a:gd name="connsiteX15" fmla="*/ 1394460 w 3139440"/>
              <a:gd name="connsiteY15" fmla="*/ 173736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49680 w 3139440"/>
              <a:gd name="connsiteY35" fmla="*/ 1112520 h 2636520"/>
              <a:gd name="connsiteX36" fmla="*/ 1013460 w 3139440"/>
              <a:gd name="connsiteY36" fmla="*/ 1280160 h 2636520"/>
              <a:gd name="connsiteX37" fmla="*/ 922020 w 3139440"/>
              <a:gd name="connsiteY37" fmla="*/ 1363980 h 2636520"/>
              <a:gd name="connsiteX38" fmla="*/ 7848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731520 w 3139440"/>
              <a:gd name="connsiteY11" fmla="*/ 2598420 h 2636520"/>
              <a:gd name="connsiteX12" fmla="*/ 754380 w 3139440"/>
              <a:gd name="connsiteY12" fmla="*/ 2407920 h 2636520"/>
              <a:gd name="connsiteX13" fmla="*/ 1043940 w 3139440"/>
              <a:gd name="connsiteY13" fmla="*/ 2141220 h 2636520"/>
              <a:gd name="connsiteX14" fmla="*/ 1203960 w 3139440"/>
              <a:gd name="connsiteY14" fmla="*/ 1859280 h 2636520"/>
              <a:gd name="connsiteX15" fmla="*/ 1394460 w 3139440"/>
              <a:gd name="connsiteY15" fmla="*/ 173736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11580 w 3139440"/>
              <a:gd name="connsiteY35" fmla="*/ 1120140 h 2636520"/>
              <a:gd name="connsiteX36" fmla="*/ 1013460 w 3139440"/>
              <a:gd name="connsiteY36" fmla="*/ 1280160 h 2636520"/>
              <a:gd name="connsiteX37" fmla="*/ 922020 w 3139440"/>
              <a:gd name="connsiteY37" fmla="*/ 1363980 h 2636520"/>
              <a:gd name="connsiteX38" fmla="*/ 7848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731520 w 3139440"/>
              <a:gd name="connsiteY11" fmla="*/ 2598420 h 2636520"/>
              <a:gd name="connsiteX12" fmla="*/ 754380 w 3139440"/>
              <a:gd name="connsiteY12" fmla="*/ 2407920 h 2636520"/>
              <a:gd name="connsiteX13" fmla="*/ 1043940 w 3139440"/>
              <a:gd name="connsiteY13" fmla="*/ 2141220 h 2636520"/>
              <a:gd name="connsiteX14" fmla="*/ 1203960 w 3139440"/>
              <a:gd name="connsiteY14" fmla="*/ 1859280 h 2636520"/>
              <a:gd name="connsiteX15" fmla="*/ 1394460 w 3139440"/>
              <a:gd name="connsiteY15" fmla="*/ 173736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11580 w 3139440"/>
              <a:gd name="connsiteY35" fmla="*/ 1120140 h 2636520"/>
              <a:gd name="connsiteX36" fmla="*/ 1013460 w 3139440"/>
              <a:gd name="connsiteY36" fmla="*/ 1280160 h 2636520"/>
              <a:gd name="connsiteX37" fmla="*/ 922020 w 3139440"/>
              <a:gd name="connsiteY37" fmla="*/ 1363980 h 2636520"/>
              <a:gd name="connsiteX38" fmla="*/ 7848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731520 w 3139440"/>
              <a:gd name="connsiteY11" fmla="*/ 2598420 h 2636520"/>
              <a:gd name="connsiteX12" fmla="*/ 754380 w 3139440"/>
              <a:gd name="connsiteY12" fmla="*/ 2407920 h 2636520"/>
              <a:gd name="connsiteX13" fmla="*/ 1043940 w 3139440"/>
              <a:gd name="connsiteY13" fmla="*/ 2141220 h 2636520"/>
              <a:gd name="connsiteX14" fmla="*/ 1203960 w 3139440"/>
              <a:gd name="connsiteY14" fmla="*/ 1859280 h 2636520"/>
              <a:gd name="connsiteX15" fmla="*/ 1394460 w 3139440"/>
              <a:gd name="connsiteY15" fmla="*/ 173736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11580 w 3139440"/>
              <a:gd name="connsiteY35" fmla="*/ 1120140 h 2636520"/>
              <a:gd name="connsiteX36" fmla="*/ 1013460 w 3139440"/>
              <a:gd name="connsiteY36" fmla="*/ 1280160 h 2636520"/>
              <a:gd name="connsiteX37" fmla="*/ 922020 w 3139440"/>
              <a:gd name="connsiteY37" fmla="*/ 1363980 h 2636520"/>
              <a:gd name="connsiteX38" fmla="*/ 7848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1815253 w 3139440"/>
              <a:gd name="connsiteY11" fmla="*/ 2403687 h 2636520"/>
              <a:gd name="connsiteX12" fmla="*/ 754380 w 3139440"/>
              <a:gd name="connsiteY12" fmla="*/ 2407920 h 2636520"/>
              <a:gd name="connsiteX13" fmla="*/ 1043940 w 3139440"/>
              <a:gd name="connsiteY13" fmla="*/ 2141220 h 2636520"/>
              <a:gd name="connsiteX14" fmla="*/ 1203960 w 3139440"/>
              <a:gd name="connsiteY14" fmla="*/ 1859280 h 2636520"/>
              <a:gd name="connsiteX15" fmla="*/ 1394460 w 3139440"/>
              <a:gd name="connsiteY15" fmla="*/ 173736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11580 w 3139440"/>
              <a:gd name="connsiteY35" fmla="*/ 1120140 h 2636520"/>
              <a:gd name="connsiteX36" fmla="*/ 1013460 w 3139440"/>
              <a:gd name="connsiteY36" fmla="*/ 1280160 h 2636520"/>
              <a:gd name="connsiteX37" fmla="*/ 922020 w 3139440"/>
              <a:gd name="connsiteY37" fmla="*/ 1363980 h 2636520"/>
              <a:gd name="connsiteX38" fmla="*/ 7848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1815253 w 3139440"/>
              <a:gd name="connsiteY11" fmla="*/ 2403687 h 2636520"/>
              <a:gd name="connsiteX12" fmla="*/ 2786380 w 3139440"/>
              <a:gd name="connsiteY12" fmla="*/ 2314787 h 2636520"/>
              <a:gd name="connsiteX13" fmla="*/ 1043940 w 3139440"/>
              <a:gd name="connsiteY13" fmla="*/ 2141220 h 2636520"/>
              <a:gd name="connsiteX14" fmla="*/ 1203960 w 3139440"/>
              <a:gd name="connsiteY14" fmla="*/ 1859280 h 2636520"/>
              <a:gd name="connsiteX15" fmla="*/ 1394460 w 3139440"/>
              <a:gd name="connsiteY15" fmla="*/ 173736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11580 w 3139440"/>
              <a:gd name="connsiteY35" fmla="*/ 1120140 h 2636520"/>
              <a:gd name="connsiteX36" fmla="*/ 1013460 w 3139440"/>
              <a:gd name="connsiteY36" fmla="*/ 1280160 h 2636520"/>
              <a:gd name="connsiteX37" fmla="*/ 922020 w 3139440"/>
              <a:gd name="connsiteY37" fmla="*/ 1363980 h 2636520"/>
              <a:gd name="connsiteX38" fmla="*/ 7848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1815253 w 3139440"/>
              <a:gd name="connsiteY11" fmla="*/ 2403687 h 2636520"/>
              <a:gd name="connsiteX12" fmla="*/ 2786380 w 3139440"/>
              <a:gd name="connsiteY12" fmla="*/ 2314787 h 2636520"/>
              <a:gd name="connsiteX13" fmla="*/ 2974340 w 3139440"/>
              <a:gd name="connsiteY13" fmla="*/ 2225886 h 2636520"/>
              <a:gd name="connsiteX14" fmla="*/ 1203960 w 3139440"/>
              <a:gd name="connsiteY14" fmla="*/ 1859280 h 2636520"/>
              <a:gd name="connsiteX15" fmla="*/ 1394460 w 3139440"/>
              <a:gd name="connsiteY15" fmla="*/ 173736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11580 w 3139440"/>
              <a:gd name="connsiteY35" fmla="*/ 1120140 h 2636520"/>
              <a:gd name="connsiteX36" fmla="*/ 1013460 w 3139440"/>
              <a:gd name="connsiteY36" fmla="*/ 1280160 h 2636520"/>
              <a:gd name="connsiteX37" fmla="*/ 922020 w 3139440"/>
              <a:gd name="connsiteY37" fmla="*/ 1363980 h 2636520"/>
              <a:gd name="connsiteX38" fmla="*/ 7848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1815253 w 3139440"/>
              <a:gd name="connsiteY11" fmla="*/ 2403687 h 2636520"/>
              <a:gd name="connsiteX12" fmla="*/ 2693246 w 3139440"/>
              <a:gd name="connsiteY12" fmla="*/ 2314787 h 2636520"/>
              <a:gd name="connsiteX13" fmla="*/ 2974340 w 3139440"/>
              <a:gd name="connsiteY13" fmla="*/ 2225886 h 2636520"/>
              <a:gd name="connsiteX14" fmla="*/ 1203960 w 3139440"/>
              <a:gd name="connsiteY14" fmla="*/ 1859280 h 2636520"/>
              <a:gd name="connsiteX15" fmla="*/ 1394460 w 3139440"/>
              <a:gd name="connsiteY15" fmla="*/ 173736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11580 w 3139440"/>
              <a:gd name="connsiteY35" fmla="*/ 1120140 h 2636520"/>
              <a:gd name="connsiteX36" fmla="*/ 1013460 w 3139440"/>
              <a:gd name="connsiteY36" fmla="*/ 1280160 h 2636520"/>
              <a:gd name="connsiteX37" fmla="*/ 922020 w 3139440"/>
              <a:gd name="connsiteY37" fmla="*/ 1363980 h 2636520"/>
              <a:gd name="connsiteX38" fmla="*/ 7848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219027"/>
              <a:gd name="connsiteY0" fmla="*/ 1760220 h 2636520"/>
              <a:gd name="connsiteX1" fmla="*/ 259080 w 3219027"/>
              <a:gd name="connsiteY1" fmla="*/ 1912620 h 2636520"/>
              <a:gd name="connsiteX2" fmla="*/ 335280 w 3219027"/>
              <a:gd name="connsiteY2" fmla="*/ 2072640 h 2636520"/>
              <a:gd name="connsiteX3" fmla="*/ 358140 w 3219027"/>
              <a:gd name="connsiteY3" fmla="*/ 2202180 h 2636520"/>
              <a:gd name="connsiteX4" fmla="*/ 274320 w 3219027"/>
              <a:gd name="connsiteY4" fmla="*/ 2286000 h 2636520"/>
              <a:gd name="connsiteX5" fmla="*/ 152400 w 3219027"/>
              <a:gd name="connsiteY5" fmla="*/ 2179320 h 2636520"/>
              <a:gd name="connsiteX6" fmla="*/ 137160 w 3219027"/>
              <a:gd name="connsiteY6" fmla="*/ 2179320 h 2636520"/>
              <a:gd name="connsiteX7" fmla="*/ 91440 w 3219027"/>
              <a:gd name="connsiteY7" fmla="*/ 2339340 h 2636520"/>
              <a:gd name="connsiteX8" fmla="*/ 0 w 3219027"/>
              <a:gd name="connsiteY8" fmla="*/ 2506980 h 2636520"/>
              <a:gd name="connsiteX9" fmla="*/ 205740 w 3219027"/>
              <a:gd name="connsiteY9" fmla="*/ 2590800 h 2636520"/>
              <a:gd name="connsiteX10" fmla="*/ 655320 w 3219027"/>
              <a:gd name="connsiteY10" fmla="*/ 2636520 h 2636520"/>
              <a:gd name="connsiteX11" fmla="*/ 1815253 w 3219027"/>
              <a:gd name="connsiteY11" fmla="*/ 2403687 h 2636520"/>
              <a:gd name="connsiteX12" fmla="*/ 2693246 w 3219027"/>
              <a:gd name="connsiteY12" fmla="*/ 2314787 h 2636520"/>
              <a:gd name="connsiteX13" fmla="*/ 2974340 w 3219027"/>
              <a:gd name="connsiteY13" fmla="*/ 2225886 h 2636520"/>
              <a:gd name="connsiteX14" fmla="*/ 3219027 w 3219027"/>
              <a:gd name="connsiteY14" fmla="*/ 2299547 h 2636520"/>
              <a:gd name="connsiteX15" fmla="*/ 1394460 w 3219027"/>
              <a:gd name="connsiteY15" fmla="*/ 1737360 h 2636520"/>
              <a:gd name="connsiteX16" fmla="*/ 1478280 w 3219027"/>
              <a:gd name="connsiteY16" fmla="*/ 1638300 h 2636520"/>
              <a:gd name="connsiteX17" fmla="*/ 1600200 w 3219027"/>
              <a:gd name="connsiteY17" fmla="*/ 1501140 h 2636520"/>
              <a:gd name="connsiteX18" fmla="*/ 1684020 w 3219027"/>
              <a:gd name="connsiteY18" fmla="*/ 1264920 h 2636520"/>
              <a:gd name="connsiteX19" fmla="*/ 1844040 w 3219027"/>
              <a:gd name="connsiteY19" fmla="*/ 1135380 h 2636520"/>
              <a:gd name="connsiteX20" fmla="*/ 2156460 w 3219027"/>
              <a:gd name="connsiteY20" fmla="*/ 1005840 h 2636520"/>
              <a:gd name="connsiteX21" fmla="*/ 2202180 w 3219027"/>
              <a:gd name="connsiteY21" fmla="*/ 914400 h 2636520"/>
              <a:gd name="connsiteX22" fmla="*/ 2377440 w 3219027"/>
              <a:gd name="connsiteY22" fmla="*/ 685800 h 2636520"/>
              <a:gd name="connsiteX23" fmla="*/ 2446020 w 3219027"/>
              <a:gd name="connsiteY23" fmla="*/ 655320 h 2636520"/>
              <a:gd name="connsiteX24" fmla="*/ 2567940 w 3219027"/>
              <a:gd name="connsiteY24" fmla="*/ 609600 h 2636520"/>
              <a:gd name="connsiteX25" fmla="*/ 2682240 w 3219027"/>
              <a:gd name="connsiteY25" fmla="*/ 457200 h 2636520"/>
              <a:gd name="connsiteX26" fmla="*/ 3063240 w 3219027"/>
              <a:gd name="connsiteY26" fmla="*/ 350520 h 2636520"/>
              <a:gd name="connsiteX27" fmla="*/ 3086100 w 3219027"/>
              <a:gd name="connsiteY27" fmla="*/ 220980 h 2636520"/>
              <a:gd name="connsiteX28" fmla="*/ 3139440 w 3219027"/>
              <a:gd name="connsiteY28" fmla="*/ 0 h 2636520"/>
              <a:gd name="connsiteX29" fmla="*/ 2484120 w 3219027"/>
              <a:gd name="connsiteY29" fmla="*/ 182880 h 2636520"/>
              <a:gd name="connsiteX30" fmla="*/ 2209800 w 3219027"/>
              <a:gd name="connsiteY30" fmla="*/ 190500 h 2636520"/>
              <a:gd name="connsiteX31" fmla="*/ 2095500 w 3219027"/>
              <a:gd name="connsiteY31" fmla="*/ 213360 h 2636520"/>
              <a:gd name="connsiteX32" fmla="*/ 1905000 w 3219027"/>
              <a:gd name="connsiteY32" fmla="*/ 350520 h 2636520"/>
              <a:gd name="connsiteX33" fmla="*/ 1752600 w 3219027"/>
              <a:gd name="connsiteY33" fmla="*/ 411480 h 2636520"/>
              <a:gd name="connsiteX34" fmla="*/ 1287780 w 3219027"/>
              <a:gd name="connsiteY34" fmla="*/ 845820 h 2636520"/>
              <a:gd name="connsiteX35" fmla="*/ 1211580 w 3219027"/>
              <a:gd name="connsiteY35" fmla="*/ 1120140 h 2636520"/>
              <a:gd name="connsiteX36" fmla="*/ 1013460 w 3219027"/>
              <a:gd name="connsiteY36" fmla="*/ 1280160 h 2636520"/>
              <a:gd name="connsiteX37" fmla="*/ 922020 w 3219027"/>
              <a:gd name="connsiteY37" fmla="*/ 1363980 h 2636520"/>
              <a:gd name="connsiteX38" fmla="*/ 784860 w 3219027"/>
              <a:gd name="connsiteY38" fmla="*/ 1623060 h 2636520"/>
              <a:gd name="connsiteX39" fmla="*/ 563880 w 3219027"/>
              <a:gd name="connsiteY39" fmla="*/ 1623060 h 2636520"/>
              <a:gd name="connsiteX40" fmla="*/ 419100 w 3219027"/>
              <a:gd name="connsiteY40" fmla="*/ 1623060 h 2636520"/>
              <a:gd name="connsiteX41" fmla="*/ 213360 w 3219027"/>
              <a:gd name="connsiteY41" fmla="*/ 1760220 h 2636520"/>
              <a:gd name="connsiteX0" fmla="*/ 213360 w 3782060"/>
              <a:gd name="connsiteY0" fmla="*/ 1760220 h 2636520"/>
              <a:gd name="connsiteX1" fmla="*/ 259080 w 3782060"/>
              <a:gd name="connsiteY1" fmla="*/ 1912620 h 2636520"/>
              <a:gd name="connsiteX2" fmla="*/ 335280 w 3782060"/>
              <a:gd name="connsiteY2" fmla="*/ 2072640 h 2636520"/>
              <a:gd name="connsiteX3" fmla="*/ 358140 w 3782060"/>
              <a:gd name="connsiteY3" fmla="*/ 2202180 h 2636520"/>
              <a:gd name="connsiteX4" fmla="*/ 274320 w 3782060"/>
              <a:gd name="connsiteY4" fmla="*/ 2286000 h 2636520"/>
              <a:gd name="connsiteX5" fmla="*/ 152400 w 3782060"/>
              <a:gd name="connsiteY5" fmla="*/ 2179320 h 2636520"/>
              <a:gd name="connsiteX6" fmla="*/ 137160 w 3782060"/>
              <a:gd name="connsiteY6" fmla="*/ 2179320 h 2636520"/>
              <a:gd name="connsiteX7" fmla="*/ 91440 w 3782060"/>
              <a:gd name="connsiteY7" fmla="*/ 2339340 h 2636520"/>
              <a:gd name="connsiteX8" fmla="*/ 0 w 3782060"/>
              <a:gd name="connsiteY8" fmla="*/ 2506980 h 2636520"/>
              <a:gd name="connsiteX9" fmla="*/ 205740 w 3782060"/>
              <a:gd name="connsiteY9" fmla="*/ 2590800 h 2636520"/>
              <a:gd name="connsiteX10" fmla="*/ 655320 w 3782060"/>
              <a:gd name="connsiteY10" fmla="*/ 2636520 h 2636520"/>
              <a:gd name="connsiteX11" fmla="*/ 1815253 w 3782060"/>
              <a:gd name="connsiteY11" fmla="*/ 2403687 h 2636520"/>
              <a:gd name="connsiteX12" fmla="*/ 2693246 w 3782060"/>
              <a:gd name="connsiteY12" fmla="*/ 2314787 h 2636520"/>
              <a:gd name="connsiteX13" fmla="*/ 2974340 w 3782060"/>
              <a:gd name="connsiteY13" fmla="*/ 2225886 h 2636520"/>
              <a:gd name="connsiteX14" fmla="*/ 3219027 w 3782060"/>
              <a:gd name="connsiteY14" fmla="*/ 2299547 h 2636520"/>
              <a:gd name="connsiteX15" fmla="*/ 3782060 w 3782060"/>
              <a:gd name="connsiteY15" fmla="*/ 2211493 h 2636520"/>
              <a:gd name="connsiteX16" fmla="*/ 1478280 w 3782060"/>
              <a:gd name="connsiteY16" fmla="*/ 1638300 h 2636520"/>
              <a:gd name="connsiteX17" fmla="*/ 1600200 w 3782060"/>
              <a:gd name="connsiteY17" fmla="*/ 1501140 h 2636520"/>
              <a:gd name="connsiteX18" fmla="*/ 1684020 w 3782060"/>
              <a:gd name="connsiteY18" fmla="*/ 1264920 h 2636520"/>
              <a:gd name="connsiteX19" fmla="*/ 1844040 w 3782060"/>
              <a:gd name="connsiteY19" fmla="*/ 1135380 h 2636520"/>
              <a:gd name="connsiteX20" fmla="*/ 2156460 w 3782060"/>
              <a:gd name="connsiteY20" fmla="*/ 1005840 h 2636520"/>
              <a:gd name="connsiteX21" fmla="*/ 2202180 w 3782060"/>
              <a:gd name="connsiteY21" fmla="*/ 914400 h 2636520"/>
              <a:gd name="connsiteX22" fmla="*/ 2377440 w 3782060"/>
              <a:gd name="connsiteY22" fmla="*/ 685800 h 2636520"/>
              <a:gd name="connsiteX23" fmla="*/ 2446020 w 3782060"/>
              <a:gd name="connsiteY23" fmla="*/ 655320 h 2636520"/>
              <a:gd name="connsiteX24" fmla="*/ 2567940 w 3782060"/>
              <a:gd name="connsiteY24" fmla="*/ 609600 h 2636520"/>
              <a:gd name="connsiteX25" fmla="*/ 2682240 w 3782060"/>
              <a:gd name="connsiteY25" fmla="*/ 457200 h 2636520"/>
              <a:gd name="connsiteX26" fmla="*/ 3063240 w 3782060"/>
              <a:gd name="connsiteY26" fmla="*/ 350520 h 2636520"/>
              <a:gd name="connsiteX27" fmla="*/ 3086100 w 3782060"/>
              <a:gd name="connsiteY27" fmla="*/ 220980 h 2636520"/>
              <a:gd name="connsiteX28" fmla="*/ 3139440 w 3782060"/>
              <a:gd name="connsiteY28" fmla="*/ 0 h 2636520"/>
              <a:gd name="connsiteX29" fmla="*/ 2484120 w 3782060"/>
              <a:gd name="connsiteY29" fmla="*/ 182880 h 2636520"/>
              <a:gd name="connsiteX30" fmla="*/ 2209800 w 3782060"/>
              <a:gd name="connsiteY30" fmla="*/ 190500 h 2636520"/>
              <a:gd name="connsiteX31" fmla="*/ 2095500 w 3782060"/>
              <a:gd name="connsiteY31" fmla="*/ 213360 h 2636520"/>
              <a:gd name="connsiteX32" fmla="*/ 1905000 w 3782060"/>
              <a:gd name="connsiteY32" fmla="*/ 350520 h 2636520"/>
              <a:gd name="connsiteX33" fmla="*/ 1752600 w 3782060"/>
              <a:gd name="connsiteY33" fmla="*/ 411480 h 2636520"/>
              <a:gd name="connsiteX34" fmla="*/ 1287780 w 3782060"/>
              <a:gd name="connsiteY34" fmla="*/ 845820 h 2636520"/>
              <a:gd name="connsiteX35" fmla="*/ 1211580 w 3782060"/>
              <a:gd name="connsiteY35" fmla="*/ 1120140 h 2636520"/>
              <a:gd name="connsiteX36" fmla="*/ 1013460 w 3782060"/>
              <a:gd name="connsiteY36" fmla="*/ 1280160 h 2636520"/>
              <a:gd name="connsiteX37" fmla="*/ 922020 w 3782060"/>
              <a:gd name="connsiteY37" fmla="*/ 1363980 h 2636520"/>
              <a:gd name="connsiteX38" fmla="*/ 784860 w 3782060"/>
              <a:gd name="connsiteY38" fmla="*/ 1623060 h 2636520"/>
              <a:gd name="connsiteX39" fmla="*/ 563880 w 3782060"/>
              <a:gd name="connsiteY39" fmla="*/ 1623060 h 2636520"/>
              <a:gd name="connsiteX40" fmla="*/ 419100 w 3782060"/>
              <a:gd name="connsiteY40" fmla="*/ 1623060 h 2636520"/>
              <a:gd name="connsiteX41" fmla="*/ 213360 w 3782060"/>
              <a:gd name="connsiteY41" fmla="*/ 1760220 h 2636520"/>
              <a:gd name="connsiteX0" fmla="*/ 213360 w 4179147"/>
              <a:gd name="connsiteY0" fmla="*/ 1760220 h 2636520"/>
              <a:gd name="connsiteX1" fmla="*/ 259080 w 4179147"/>
              <a:gd name="connsiteY1" fmla="*/ 1912620 h 2636520"/>
              <a:gd name="connsiteX2" fmla="*/ 335280 w 4179147"/>
              <a:gd name="connsiteY2" fmla="*/ 2072640 h 2636520"/>
              <a:gd name="connsiteX3" fmla="*/ 358140 w 4179147"/>
              <a:gd name="connsiteY3" fmla="*/ 2202180 h 2636520"/>
              <a:gd name="connsiteX4" fmla="*/ 274320 w 4179147"/>
              <a:gd name="connsiteY4" fmla="*/ 2286000 h 2636520"/>
              <a:gd name="connsiteX5" fmla="*/ 152400 w 4179147"/>
              <a:gd name="connsiteY5" fmla="*/ 2179320 h 2636520"/>
              <a:gd name="connsiteX6" fmla="*/ 137160 w 4179147"/>
              <a:gd name="connsiteY6" fmla="*/ 2179320 h 2636520"/>
              <a:gd name="connsiteX7" fmla="*/ 91440 w 4179147"/>
              <a:gd name="connsiteY7" fmla="*/ 2339340 h 2636520"/>
              <a:gd name="connsiteX8" fmla="*/ 0 w 4179147"/>
              <a:gd name="connsiteY8" fmla="*/ 2506980 h 2636520"/>
              <a:gd name="connsiteX9" fmla="*/ 205740 w 4179147"/>
              <a:gd name="connsiteY9" fmla="*/ 2590800 h 2636520"/>
              <a:gd name="connsiteX10" fmla="*/ 655320 w 4179147"/>
              <a:gd name="connsiteY10" fmla="*/ 2636520 h 2636520"/>
              <a:gd name="connsiteX11" fmla="*/ 1815253 w 4179147"/>
              <a:gd name="connsiteY11" fmla="*/ 2403687 h 2636520"/>
              <a:gd name="connsiteX12" fmla="*/ 2693246 w 4179147"/>
              <a:gd name="connsiteY12" fmla="*/ 2314787 h 2636520"/>
              <a:gd name="connsiteX13" fmla="*/ 2974340 w 4179147"/>
              <a:gd name="connsiteY13" fmla="*/ 2225886 h 2636520"/>
              <a:gd name="connsiteX14" fmla="*/ 3219027 w 4179147"/>
              <a:gd name="connsiteY14" fmla="*/ 2299547 h 2636520"/>
              <a:gd name="connsiteX15" fmla="*/ 3782060 w 4179147"/>
              <a:gd name="connsiteY15" fmla="*/ 2211493 h 2636520"/>
              <a:gd name="connsiteX16" fmla="*/ 4179147 w 4179147"/>
              <a:gd name="connsiteY16" fmla="*/ 2332566 h 2636520"/>
              <a:gd name="connsiteX17" fmla="*/ 1600200 w 4179147"/>
              <a:gd name="connsiteY17" fmla="*/ 1501140 h 2636520"/>
              <a:gd name="connsiteX18" fmla="*/ 1684020 w 4179147"/>
              <a:gd name="connsiteY18" fmla="*/ 1264920 h 2636520"/>
              <a:gd name="connsiteX19" fmla="*/ 1844040 w 4179147"/>
              <a:gd name="connsiteY19" fmla="*/ 1135380 h 2636520"/>
              <a:gd name="connsiteX20" fmla="*/ 2156460 w 4179147"/>
              <a:gd name="connsiteY20" fmla="*/ 1005840 h 2636520"/>
              <a:gd name="connsiteX21" fmla="*/ 2202180 w 4179147"/>
              <a:gd name="connsiteY21" fmla="*/ 914400 h 2636520"/>
              <a:gd name="connsiteX22" fmla="*/ 2377440 w 4179147"/>
              <a:gd name="connsiteY22" fmla="*/ 685800 h 2636520"/>
              <a:gd name="connsiteX23" fmla="*/ 2446020 w 4179147"/>
              <a:gd name="connsiteY23" fmla="*/ 655320 h 2636520"/>
              <a:gd name="connsiteX24" fmla="*/ 2567940 w 4179147"/>
              <a:gd name="connsiteY24" fmla="*/ 609600 h 2636520"/>
              <a:gd name="connsiteX25" fmla="*/ 2682240 w 4179147"/>
              <a:gd name="connsiteY25" fmla="*/ 457200 h 2636520"/>
              <a:gd name="connsiteX26" fmla="*/ 3063240 w 4179147"/>
              <a:gd name="connsiteY26" fmla="*/ 350520 h 2636520"/>
              <a:gd name="connsiteX27" fmla="*/ 3086100 w 4179147"/>
              <a:gd name="connsiteY27" fmla="*/ 220980 h 2636520"/>
              <a:gd name="connsiteX28" fmla="*/ 3139440 w 4179147"/>
              <a:gd name="connsiteY28" fmla="*/ 0 h 2636520"/>
              <a:gd name="connsiteX29" fmla="*/ 2484120 w 4179147"/>
              <a:gd name="connsiteY29" fmla="*/ 182880 h 2636520"/>
              <a:gd name="connsiteX30" fmla="*/ 2209800 w 4179147"/>
              <a:gd name="connsiteY30" fmla="*/ 190500 h 2636520"/>
              <a:gd name="connsiteX31" fmla="*/ 2095500 w 4179147"/>
              <a:gd name="connsiteY31" fmla="*/ 213360 h 2636520"/>
              <a:gd name="connsiteX32" fmla="*/ 1905000 w 4179147"/>
              <a:gd name="connsiteY32" fmla="*/ 350520 h 2636520"/>
              <a:gd name="connsiteX33" fmla="*/ 1752600 w 4179147"/>
              <a:gd name="connsiteY33" fmla="*/ 411480 h 2636520"/>
              <a:gd name="connsiteX34" fmla="*/ 1287780 w 4179147"/>
              <a:gd name="connsiteY34" fmla="*/ 845820 h 2636520"/>
              <a:gd name="connsiteX35" fmla="*/ 1211580 w 4179147"/>
              <a:gd name="connsiteY35" fmla="*/ 1120140 h 2636520"/>
              <a:gd name="connsiteX36" fmla="*/ 1013460 w 4179147"/>
              <a:gd name="connsiteY36" fmla="*/ 1280160 h 2636520"/>
              <a:gd name="connsiteX37" fmla="*/ 922020 w 4179147"/>
              <a:gd name="connsiteY37" fmla="*/ 1363980 h 2636520"/>
              <a:gd name="connsiteX38" fmla="*/ 784860 w 4179147"/>
              <a:gd name="connsiteY38" fmla="*/ 1623060 h 2636520"/>
              <a:gd name="connsiteX39" fmla="*/ 563880 w 4179147"/>
              <a:gd name="connsiteY39" fmla="*/ 1623060 h 2636520"/>
              <a:gd name="connsiteX40" fmla="*/ 419100 w 4179147"/>
              <a:gd name="connsiteY40" fmla="*/ 1623060 h 2636520"/>
              <a:gd name="connsiteX41" fmla="*/ 213360 w 4179147"/>
              <a:gd name="connsiteY41" fmla="*/ 1760220 h 2636520"/>
              <a:gd name="connsiteX0" fmla="*/ 213360 w 4665133"/>
              <a:gd name="connsiteY0" fmla="*/ 1760220 h 2636520"/>
              <a:gd name="connsiteX1" fmla="*/ 259080 w 4665133"/>
              <a:gd name="connsiteY1" fmla="*/ 1912620 h 2636520"/>
              <a:gd name="connsiteX2" fmla="*/ 335280 w 4665133"/>
              <a:gd name="connsiteY2" fmla="*/ 2072640 h 2636520"/>
              <a:gd name="connsiteX3" fmla="*/ 358140 w 4665133"/>
              <a:gd name="connsiteY3" fmla="*/ 2202180 h 2636520"/>
              <a:gd name="connsiteX4" fmla="*/ 274320 w 4665133"/>
              <a:gd name="connsiteY4" fmla="*/ 2286000 h 2636520"/>
              <a:gd name="connsiteX5" fmla="*/ 152400 w 4665133"/>
              <a:gd name="connsiteY5" fmla="*/ 2179320 h 2636520"/>
              <a:gd name="connsiteX6" fmla="*/ 137160 w 4665133"/>
              <a:gd name="connsiteY6" fmla="*/ 2179320 h 2636520"/>
              <a:gd name="connsiteX7" fmla="*/ 91440 w 4665133"/>
              <a:gd name="connsiteY7" fmla="*/ 2339340 h 2636520"/>
              <a:gd name="connsiteX8" fmla="*/ 0 w 4665133"/>
              <a:gd name="connsiteY8" fmla="*/ 2506980 h 2636520"/>
              <a:gd name="connsiteX9" fmla="*/ 205740 w 4665133"/>
              <a:gd name="connsiteY9" fmla="*/ 2590800 h 2636520"/>
              <a:gd name="connsiteX10" fmla="*/ 655320 w 4665133"/>
              <a:gd name="connsiteY10" fmla="*/ 2636520 h 2636520"/>
              <a:gd name="connsiteX11" fmla="*/ 1815253 w 4665133"/>
              <a:gd name="connsiteY11" fmla="*/ 2403687 h 2636520"/>
              <a:gd name="connsiteX12" fmla="*/ 2693246 w 4665133"/>
              <a:gd name="connsiteY12" fmla="*/ 2314787 h 2636520"/>
              <a:gd name="connsiteX13" fmla="*/ 2974340 w 4665133"/>
              <a:gd name="connsiteY13" fmla="*/ 2225886 h 2636520"/>
              <a:gd name="connsiteX14" fmla="*/ 3219027 w 4665133"/>
              <a:gd name="connsiteY14" fmla="*/ 2299547 h 2636520"/>
              <a:gd name="connsiteX15" fmla="*/ 3782060 w 4665133"/>
              <a:gd name="connsiteY15" fmla="*/ 2211493 h 2636520"/>
              <a:gd name="connsiteX16" fmla="*/ 4179147 w 4665133"/>
              <a:gd name="connsiteY16" fmla="*/ 2332566 h 2636520"/>
              <a:gd name="connsiteX17" fmla="*/ 4665133 w 4665133"/>
              <a:gd name="connsiteY17" fmla="*/ 2297007 h 2636520"/>
              <a:gd name="connsiteX18" fmla="*/ 1684020 w 4665133"/>
              <a:gd name="connsiteY18" fmla="*/ 1264920 h 2636520"/>
              <a:gd name="connsiteX19" fmla="*/ 1844040 w 4665133"/>
              <a:gd name="connsiteY19" fmla="*/ 1135380 h 2636520"/>
              <a:gd name="connsiteX20" fmla="*/ 2156460 w 4665133"/>
              <a:gd name="connsiteY20" fmla="*/ 1005840 h 2636520"/>
              <a:gd name="connsiteX21" fmla="*/ 2202180 w 4665133"/>
              <a:gd name="connsiteY21" fmla="*/ 914400 h 2636520"/>
              <a:gd name="connsiteX22" fmla="*/ 2377440 w 4665133"/>
              <a:gd name="connsiteY22" fmla="*/ 685800 h 2636520"/>
              <a:gd name="connsiteX23" fmla="*/ 2446020 w 4665133"/>
              <a:gd name="connsiteY23" fmla="*/ 655320 h 2636520"/>
              <a:gd name="connsiteX24" fmla="*/ 2567940 w 4665133"/>
              <a:gd name="connsiteY24" fmla="*/ 609600 h 2636520"/>
              <a:gd name="connsiteX25" fmla="*/ 2682240 w 4665133"/>
              <a:gd name="connsiteY25" fmla="*/ 457200 h 2636520"/>
              <a:gd name="connsiteX26" fmla="*/ 3063240 w 4665133"/>
              <a:gd name="connsiteY26" fmla="*/ 350520 h 2636520"/>
              <a:gd name="connsiteX27" fmla="*/ 3086100 w 4665133"/>
              <a:gd name="connsiteY27" fmla="*/ 220980 h 2636520"/>
              <a:gd name="connsiteX28" fmla="*/ 3139440 w 4665133"/>
              <a:gd name="connsiteY28" fmla="*/ 0 h 2636520"/>
              <a:gd name="connsiteX29" fmla="*/ 2484120 w 4665133"/>
              <a:gd name="connsiteY29" fmla="*/ 182880 h 2636520"/>
              <a:gd name="connsiteX30" fmla="*/ 2209800 w 4665133"/>
              <a:gd name="connsiteY30" fmla="*/ 190500 h 2636520"/>
              <a:gd name="connsiteX31" fmla="*/ 2095500 w 4665133"/>
              <a:gd name="connsiteY31" fmla="*/ 213360 h 2636520"/>
              <a:gd name="connsiteX32" fmla="*/ 1905000 w 4665133"/>
              <a:gd name="connsiteY32" fmla="*/ 350520 h 2636520"/>
              <a:gd name="connsiteX33" fmla="*/ 1752600 w 4665133"/>
              <a:gd name="connsiteY33" fmla="*/ 411480 h 2636520"/>
              <a:gd name="connsiteX34" fmla="*/ 1287780 w 4665133"/>
              <a:gd name="connsiteY34" fmla="*/ 845820 h 2636520"/>
              <a:gd name="connsiteX35" fmla="*/ 1211580 w 4665133"/>
              <a:gd name="connsiteY35" fmla="*/ 1120140 h 2636520"/>
              <a:gd name="connsiteX36" fmla="*/ 1013460 w 4665133"/>
              <a:gd name="connsiteY36" fmla="*/ 1280160 h 2636520"/>
              <a:gd name="connsiteX37" fmla="*/ 922020 w 4665133"/>
              <a:gd name="connsiteY37" fmla="*/ 1363980 h 2636520"/>
              <a:gd name="connsiteX38" fmla="*/ 784860 w 4665133"/>
              <a:gd name="connsiteY38" fmla="*/ 1623060 h 2636520"/>
              <a:gd name="connsiteX39" fmla="*/ 563880 w 4665133"/>
              <a:gd name="connsiteY39" fmla="*/ 1623060 h 2636520"/>
              <a:gd name="connsiteX40" fmla="*/ 419100 w 4665133"/>
              <a:gd name="connsiteY40" fmla="*/ 1623060 h 2636520"/>
              <a:gd name="connsiteX41" fmla="*/ 213360 w 4665133"/>
              <a:gd name="connsiteY41" fmla="*/ 1760220 h 2636520"/>
              <a:gd name="connsiteX0" fmla="*/ 213360 w 4977553"/>
              <a:gd name="connsiteY0" fmla="*/ 1760220 h 2636520"/>
              <a:gd name="connsiteX1" fmla="*/ 259080 w 4977553"/>
              <a:gd name="connsiteY1" fmla="*/ 1912620 h 2636520"/>
              <a:gd name="connsiteX2" fmla="*/ 335280 w 4977553"/>
              <a:gd name="connsiteY2" fmla="*/ 2072640 h 2636520"/>
              <a:gd name="connsiteX3" fmla="*/ 358140 w 4977553"/>
              <a:gd name="connsiteY3" fmla="*/ 2202180 h 2636520"/>
              <a:gd name="connsiteX4" fmla="*/ 274320 w 4977553"/>
              <a:gd name="connsiteY4" fmla="*/ 2286000 h 2636520"/>
              <a:gd name="connsiteX5" fmla="*/ 152400 w 4977553"/>
              <a:gd name="connsiteY5" fmla="*/ 2179320 h 2636520"/>
              <a:gd name="connsiteX6" fmla="*/ 137160 w 4977553"/>
              <a:gd name="connsiteY6" fmla="*/ 2179320 h 2636520"/>
              <a:gd name="connsiteX7" fmla="*/ 91440 w 4977553"/>
              <a:gd name="connsiteY7" fmla="*/ 2339340 h 2636520"/>
              <a:gd name="connsiteX8" fmla="*/ 0 w 4977553"/>
              <a:gd name="connsiteY8" fmla="*/ 2506980 h 2636520"/>
              <a:gd name="connsiteX9" fmla="*/ 205740 w 4977553"/>
              <a:gd name="connsiteY9" fmla="*/ 2590800 h 2636520"/>
              <a:gd name="connsiteX10" fmla="*/ 655320 w 4977553"/>
              <a:gd name="connsiteY10" fmla="*/ 2636520 h 2636520"/>
              <a:gd name="connsiteX11" fmla="*/ 1815253 w 4977553"/>
              <a:gd name="connsiteY11" fmla="*/ 2403687 h 2636520"/>
              <a:gd name="connsiteX12" fmla="*/ 2693246 w 4977553"/>
              <a:gd name="connsiteY12" fmla="*/ 2314787 h 2636520"/>
              <a:gd name="connsiteX13" fmla="*/ 2974340 w 4977553"/>
              <a:gd name="connsiteY13" fmla="*/ 2225886 h 2636520"/>
              <a:gd name="connsiteX14" fmla="*/ 3219027 w 4977553"/>
              <a:gd name="connsiteY14" fmla="*/ 2299547 h 2636520"/>
              <a:gd name="connsiteX15" fmla="*/ 3782060 w 4977553"/>
              <a:gd name="connsiteY15" fmla="*/ 2211493 h 2636520"/>
              <a:gd name="connsiteX16" fmla="*/ 4179147 w 4977553"/>
              <a:gd name="connsiteY16" fmla="*/ 2332566 h 2636520"/>
              <a:gd name="connsiteX17" fmla="*/ 4665133 w 4977553"/>
              <a:gd name="connsiteY17" fmla="*/ 2297007 h 2636520"/>
              <a:gd name="connsiteX18" fmla="*/ 4977553 w 4977553"/>
              <a:gd name="connsiteY18" fmla="*/ 2136987 h 2636520"/>
              <a:gd name="connsiteX19" fmla="*/ 1844040 w 4977553"/>
              <a:gd name="connsiteY19" fmla="*/ 1135380 h 2636520"/>
              <a:gd name="connsiteX20" fmla="*/ 2156460 w 4977553"/>
              <a:gd name="connsiteY20" fmla="*/ 1005840 h 2636520"/>
              <a:gd name="connsiteX21" fmla="*/ 2202180 w 4977553"/>
              <a:gd name="connsiteY21" fmla="*/ 914400 h 2636520"/>
              <a:gd name="connsiteX22" fmla="*/ 2377440 w 4977553"/>
              <a:gd name="connsiteY22" fmla="*/ 685800 h 2636520"/>
              <a:gd name="connsiteX23" fmla="*/ 2446020 w 4977553"/>
              <a:gd name="connsiteY23" fmla="*/ 655320 h 2636520"/>
              <a:gd name="connsiteX24" fmla="*/ 2567940 w 4977553"/>
              <a:gd name="connsiteY24" fmla="*/ 609600 h 2636520"/>
              <a:gd name="connsiteX25" fmla="*/ 2682240 w 4977553"/>
              <a:gd name="connsiteY25" fmla="*/ 457200 h 2636520"/>
              <a:gd name="connsiteX26" fmla="*/ 3063240 w 4977553"/>
              <a:gd name="connsiteY26" fmla="*/ 350520 h 2636520"/>
              <a:gd name="connsiteX27" fmla="*/ 3086100 w 4977553"/>
              <a:gd name="connsiteY27" fmla="*/ 220980 h 2636520"/>
              <a:gd name="connsiteX28" fmla="*/ 3139440 w 4977553"/>
              <a:gd name="connsiteY28" fmla="*/ 0 h 2636520"/>
              <a:gd name="connsiteX29" fmla="*/ 2484120 w 4977553"/>
              <a:gd name="connsiteY29" fmla="*/ 182880 h 2636520"/>
              <a:gd name="connsiteX30" fmla="*/ 2209800 w 4977553"/>
              <a:gd name="connsiteY30" fmla="*/ 190500 h 2636520"/>
              <a:gd name="connsiteX31" fmla="*/ 2095500 w 4977553"/>
              <a:gd name="connsiteY31" fmla="*/ 213360 h 2636520"/>
              <a:gd name="connsiteX32" fmla="*/ 1905000 w 4977553"/>
              <a:gd name="connsiteY32" fmla="*/ 350520 h 2636520"/>
              <a:gd name="connsiteX33" fmla="*/ 1752600 w 4977553"/>
              <a:gd name="connsiteY33" fmla="*/ 411480 h 2636520"/>
              <a:gd name="connsiteX34" fmla="*/ 1287780 w 4977553"/>
              <a:gd name="connsiteY34" fmla="*/ 845820 h 2636520"/>
              <a:gd name="connsiteX35" fmla="*/ 1211580 w 4977553"/>
              <a:gd name="connsiteY35" fmla="*/ 1120140 h 2636520"/>
              <a:gd name="connsiteX36" fmla="*/ 1013460 w 4977553"/>
              <a:gd name="connsiteY36" fmla="*/ 1280160 h 2636520"/>
              <a:gd name="connsiteX37" fmla="*/ 922020 w 4977553"/>
              <a:gd name="connsiteY37" fmla="*/ 1363980 h 2636520"/>
              <a:gd name="connsiteX38" fmla="*/ 784860 w 4977553"/>
              <a:gd name="connsiteY38" fmla="*/ 1623060 h 2636520"/>
              <a:gd name="connsiteX39" fmla="*/ 563880 w 4977553"/>
              <a:gd name="connsiteY39" fmla="*/ 1623060 h 2636520"/>
              <a:gd name="connsiteX40" fmla="*/ 419100 w 4977553"/>
              <a:gd name="connsiteY40" fmla="*/ 1623060 h 2636520"/>
              <a:gd name="connsiteX41" fmla="*/ 213360 w 4977553"/>
              <a:gd name="connsiteY41" fmla="*/ 1760220 h 2636520"/>
              <a:gd name="connsiteX0" fmla="*/ 213360 w 5442373"/>
              <a:gd name="connsiteY0" fmla="*/ 1760220 h 2636520"/>
              <a:gd name="connsiteX1" fmla="*/ 259080 w 5442373"/>
              <a:gd name="connsiteY1" fmla="*/ 1912620 h 2636520"/>
              <a:gd name="connsiteX2" fmla="*/ 335280 w 5442373"/>
              <a:gd name="connsiteY2" fmla="*/ 2072640 h 2636520"/>
              <a:gd name="connsiteX3" fmla="*/ 358140 w 5442373"/>
              <a:gd name="connsiteY3" fmla="*/ 2202180 h 2636520"/>
              <a:gd name="connsiteX4" fmla="*/ 274320 w 5442373"/>
              <a:gd name="connsiteY4" fmla="*/ 2286000 h 2636520"/>
              <a:gd name="connsiteX5" fmla="*/ 152400 w 5442373"/>
              <a:gd name="connsiteY5" fmla="*/ 2179320 h 2636520"/>
              <a:gd name="connsiteX6" fmla="*/ 137160 w 5442373"/>
              <a:gd name="connsiteY6" fmla="*/ 2179320 h 2636520"/>
              <a:gd name="connsiteX7" fmla="*/ 91440 w 5442373"/>
              <a:gd name="connsiteY7" fmla="*/ 2339340 h 2636520"/>
              <a:gd name="connsiteX8" fmla="*/ 0 w 5442373"/>
              <a:gd name="connsiteY8" fmla="*/ 2506980 h 2636520"/>
              <a:gd name="connsiteX9" fmla="*/ 205740 w 5442373"/>
              <a:gd name="connsiteY9" fmla="*/ 2590800 h 2636520"/>
              <a:gd name="connsiteX10" fmla="*/ 655320 w 5442373"/>
              <a:gd name="connsiteY10" fmla="*/ 2636520 h 2636520"/>
              <a:gd name="connsiteX11" fmla="*/ 1815253 w 5442373"/>
              <a:gd name="connsiteY11" fmla="*/ 2403687 h 2636520"/>
              <a:gd name="connsiteX12" fmla="*/ 2693246 w 5442373"/>
              <a:gd name="connsiteY12" fmla="*/ 2314787 h 2636520"/>
              <a:gd name="connsiteX13" fmla="*/ 2974340 w 5442373"/>
              <a:gd name="connsiteY13" fmla="*/ 2225886 h 2636520"/>
              <a:gd name="connsiteX14" fmla="*/ 3219027 w 5442373"/>
              <a:gd name="connsiteY14" fmla="*/ 2299547 h 2636520"/>
              <a:gd name="connsiteX15" fmla="*/ 3782060 w 5442373"/>
              <a:gd name="connsiteY15" fmla="*/ 2211493 h 2636520"/>
              <a:gd name="connsiteX16" fmla="*/ 4179147 w 5442373"/>
              <a:gd name="connsiteY16" fmla="*/ 2332566 h 2636520"/>
              <a:gd name="connsiteX17" fmla="*/ 4665133 w 5442373"/>
              <a:gd name="connsiteY17" fmla="*/ 2297007 h 2636520"/>
              <a:gd name="connsiteX18" fmla="*/ 4977553 w 5442373"/>
              <a:gd name="connsiteY18" fmla="*/ 2136987 h 2636520"/>
              <a:gd name="connsiteX19" fmla="*/ 5442373 w 5442373"/>
              <a:gd name="connsiteY19" fmla="*/ 2075180 h 2636520"/>
              <a:gd name="connsiteX20" fmla="*/ 2156460 w 5442373"/>
              <a:gd name="connsiteY20" fmla="*/ 1005840 h 2636520"/>
              <a:gd name="connsiteX21" fmla="*/ 2202180 w 5442373"/>
              <a:gd name="connsiteY21" fmla="*/ 914400 h 2636520"/>
              <a:gd name="connsiteX22" fmla="*/ 2377440 w 5442373"/>
              <a:gd name="connsiteY22" fmla="*/ 685800 h 2636520"/>
              <a:gd name="connsiteX23" fmla="*/ 2446020 w 5442373"/>
              <a:gd name="connsiteY23" fmla="*/ 655320 h 2636520"/>
              <a:gd name="connsiteX24" fmla="*/ 2567940 w 5442373"/>
              <a:gd name="connsiteY24" fmla="*/ 609600 h 2636520"/>
              <a:gd name="connsiteX25" fmla="*/ 2682240 w 5442373"/>
              <a:gd name="connsiteY25" fmla="*/ 457200 h 2636520"/>
              <a:gd name="connsiteX26" fmla="*/ 3063240 w 5442373"/>
              <a:gd name="connsiteY26" fmla="*/ 350520 h 2636520"/>
              <a:gd name="connsiteX27" fmla="*/ 3086100 w 5442373"/>
              <a:gd name="connsiteY27" fmla="*/ 220980 h 2636520"/>
              <a:gd name="connsiteX28" fmla="*/ 3139440 w 5442373"/>
              <a:gd name="connsiteY28" fmla="*/ 0 h 2636520"/>
              <a:gd name="connsiteX29" fmla="*/ 2484120 w 5442373"/>
              <a:gd name="connsiteY29" fmla="*/ 182880 h 2636520"/>
              <a:gd name="connsiteX30" fmla="*/ 2209800 w 5442373"/>
              <a:gd name="connsiteY30" fmla="*/ 190500 h 2636520"/>
              <a:gd name="connsiteX31" fmla="*/ 2095500 w 5442373"/>
              <a:gd name="connsiteY31" fmla="*/ 213360 h 2636520"/>
              <a:gd name="connsiteX32" fmla="*/ 1905000 w 5442373"/>
              <a:gd name="connsiteY32" fmla="*/ 350520 h 2636520"/>
              <a:gd name="connsiteX33" fmla="*/ 1752600 w 5442373"/>
              <a:gd name="connsiteY33" fmla="*/ 411480 h 2636520"/>
              <a:gd name="connsiteX34" fmla="*/ 1287780 w 5442373"/>
              <a:gd name="connsiteY34" fmla="*/ 845820 h 2636520"/>
              <a:gd name="connsiteX35" fmla="*/ 1211580 w 5442373"/>
              <a:gd name="connsiteY35" fmla="*/ 1120140 h 2636520"/>
              <a:gd name="connsiteX36" fmla="*/ 1013460 w 5442373"/>
              <a:gd name="connsiteY36" fmla="*/ 1280160 h 2636520"/>
              <a:gd name="connsiteX37" fmla="*/ 922020 w 5442373"/>
              <a:gd name="connsiteY37" fmla="*/ 1363980 h 2636520"/>
              <a:gd name="connsiteX38" fmla="*/ 784860 w 5442373"/>
              <a:gd name="connsiteY38" fmla="*/ 1623060 h 2636520"/>
              <a:gd name="connsiteX39" fmla="*/ 563880 w 5442373"/>
              <a:gd name="connsiteY39" fmla="*/ 1623060 h 2636520"/>
              <a:gd name="connsiteX40" fmla="*/ 419100 w 5442373"/>
              <a:gd name="connsiteY40" fmla="*/ 1623060 h 2636520"/>
              <a:gd name="connsiteX41" fmla="*/ 213360 w 5442373"/>
              <a:gd name="connsiteY41" fmla="*/ 1760220 h 2636520"/>
              <a:gd name="connsiteX0" fmla="*/ 213360 w 5830993"/>
              <a:gd name="connsiteY0" fmla="*/ 1760220 h 2636520"/>
              <a:gd name="connsiteX1" fmla="*/ 259080 w 5830993"/>
              <a:gd name="connsiteY1" fmla="*/ 1912620 h 2636520"/>
              <a:gd name="connsiteX2" fmla="*/ 335280 w 5830993"/>
              <a:gd name="connsiteY2" fmla="*/ 2072640 h 2636520"/>
              <a:gd name="connsiteX3" fmla="*/ 358140 w 5830993"/>
              <a:gd name="connsiteY3" fmla="*/ 2202180 h 2636520"/>
              <a:gd name="connsiteX4" fmla="*/ 274320 w 5830993"/>
              <a:gd name="connsiteY4" fmla="*/ 2286000 h 2636520"/>
              <a:gd name="connsiteX5" fmla="*/ 152400 w 5830993"/>
              <a:gd name="connsiteY5" fmla="*/ 2179320 h 2636520"/>
              <a:gd name="connsiteX6" fmla="*/ 137160 w 5830993"/>
              <a:gd name="connsiteY6" fmla="*/ 2179320 h 2636520"/>
              <a:gd name="connsiteX7" fmla="*/ 91440 w 5830993"/>
              <a:gd name="connsiteY7" fmla="*/ 2339340 h 2636520"/>
              <a:gd name="connsiteX8" fmla="*/ 0 w 5830993"/>
              <a:gd name="connsiteY8" fmla="*/ 2506980 h 2636520"/>
              <a:gd name="connsiteX9" fmla="*/ 205740 w 5830993"/>
              <a:gd name="connsiteY9" fmla="*/ 2590800 h 2636520"/>
              <a:gd name="connsiteX10" fmla="*/ 655320 w 5830993"/>
              <a:gd name="connsiteY10" fmla="*/ 2636520 h 2636520"/>
              <a:gd name="connsiteX11" fmla="*/ 1815253 w 5830993"/>
              <a:gd name="connsiteY11" fmla="*/ 2403687 h 2636520"/>
              <a:gd name="connsiteX12" fmla="*/ 2693246 w 5830993"/>
              <a:gd name="connsiteY12" fmla="*/ 2314787 h 2636520"/>
              <a:gd name="connsiteX13" fmla="*/ 2974340 w 5830993"/>
              <a:gd name="connsiteY13" fmla="*/ 2225886 h 2636520"/>
              <a:gd name="connsiteX14" fmla="*/ 3219027 w 5830993"/>
              <a:gd name="connsiteY14" fmla="*/ 2299547 h 2636520"/>
              <a:gd name="connsiteX15" fmla="*/ 3782060 w 5830993"/>
              <a:gd name="connsiteY15" fmla="*/ 2211493 h 2636520"/>
              <a:gd name="connsiteX16" fmla="*/ 4179147 w 5830993"/>
              <a:gd name="connsiteY16" fmla="*/ 2332566 h 2636520"/>
              <a:gd name="connsiteX17" fmla="*/ 4665133 w 5830993"/>
              <a:gd name="connsiteY17" fmla="*/ 2297007 h 2636520"/>
              <a:gd name="connsiteX18" fmla="*/ 4977553 w 5830993"/>
              <a:gd name="connsiteY18" fmla="*/ 2136987 h 2636520"/>
              <a:gd name="connsiteX19" fmla="*/ 5442373 w 5830993"/>
              <a:gd name="connsiteY19" fmla="*/ 2075180 h 2636520"/>
              <a:gd name="connsiteX20" fmla="*/ 5830993 w 5830993"/>
              <a:gd name="connsiteY20" fmla="*/ 1903307 h 2636520"/>
              <a:gd name="connsiteX21" fmla="*/ 2202180 w 5830993"/>
              <a:gd name="connsiteY21" fmla="*/ 914400 h 2636520"/>
              <a:gd name="connsiteX22" fmla="*/ 2377440 w 5830993"/>
              <a:gd name="connsiteY22" fmla="*/ 685800 h 2636520"/>
              <a:gd name="connsiteX23" fmla="*/ 2446020 w 5830993"/>
              <a:gd name="connsiteY23" fmla="*/ 655320 h 2636520"/>
              <a:gd name="connsiteX24" fmla="*/ 2567940 w 5830993"/>
              <a:gd name="connsiteY24" fmla="*/ 609600 h 2636520"/>
              <a:gd name="connsiteX25" fmla="*/ 2682240 w 5830993"/>
              <a:gd name="connsiteY25" fmla="*/ 457200 h 2636520"/>
              <a:gd name="connsiteX26" fmla="*/ 3063240 w 5830993"/>
              <a:gd name="connsiteY26" fmla="*/ 350520 h 2636520"/>
              <a:gd name="connsiteX27" fmla="*/ 3086100 w 5830993"/>
              <a:gd name="connsiteY27" fmla="*/ 220980 h 2636520"/>
              <a:gd name="connsiteX28" fmla="*/ 3139440 w 5830993"/>
              <a:gd name="connsiteY28" fmla="*/ 0 h 2636520"/>
              <a:gd name="connsiteX29" fmla="*/ 2484120 w 5830993"/>
              <a:gd name="connsiteY29" fmla="*/ 182880 h 2636520"/>
              <a:gd name="connsiteX30" fmla="*/ 2209800 w 5830993"/>
              <a:gd name="connsiteY30" fmla="*/ 190500 h 2636520"/>
              <a:gd name="connsiteX31" fmla="*/ 2095500 w 5830993"/>
              <a:gd name="connsiteY31" fmla="*/ 213360 h 2636520"/>
              <a:gd name="connsiteX32" fmla="*/ 1905000 w 5830993"/>
              <a:gd name="connsiteY32" fmla="*/ 350520 h 2636520"/>
              <a:gd name="connsiteX33" fmla="*/ 1752600 w 5830993"/>
              <a:gd name="connsiteY33" fmla="*/ 411480 h 2636520"/>
              <a:gd name="connsiteX34" fmla="*/ 1287780 w 5830993"/>
              <a:gd name="connsiteY34" fmla="*/ 845820 h 2636520"/>
              <a:gd name="connsiteX35" fmla="*/ 1211580 w 5830993"/>
              <a:gd name="connsiteY35" fmla="*/ 1120140 h 2636520"/>
              <a:gd name="connsiteX36" fmla="*/ 1013460 w 5830993"/>
              <a:gd name="connsiteY36" fmla="*/ 1280160 h 2636520"/>
              <a:gd name="connsiteX37" fmla="*/ 922020 w 5830993"/>
              <a:gd name="connsiteY37" fmla="*/ 1363980 h 2636520"/>
              <a:gd name="connsiteX38" fmla="*/ 784860 w 5830993"/>
              <a:gd name="connsiteY38" fmla="*/ 1623060 h 2636520"/>
              <a:gd name="connsiteX39" fmla="*/ 563880 w 5830993"/>
              <a:gd name="connsiteY39" fmla="*/ 1623060 h 2636520"/>
              <a:gd name="connsiteX40" fmla="*/ 419100 w 5830993"/>
              <a:gd name="connsiteY40" fmla="*/ 1623060 h 2636520"/>
              <a:gd name="connsiteX41" fmla="*/ 213360 w 5830993"/>
              <a:gd name="connsiteY41" fmla="*/ 1760220 h 2636520"/>
              <a:gd name="connsiteX0" fmla="*/ 213360 w 5952913"/>
              <a:gd name="connsiteY0" fmla="*/ 1760220 h 2636520"/>
              <a:gd name="connsiteX1" fmla="*/ 259080 w 5952913"/>
              <a:gd name="connsiteY1" fmla="*/ 1912620 h 2636520"/>
              <a:gd name="connsiteX2" fmla="*/ 335280 w 5952913"/>
              <a:gd name="connsiteY2" fmla="*/ 2072640 h 2636520"/>
              <a:gd name="connsiteX3" fmla="*/ 358140 w 5952913"/>
              <a:gd name="connsiteY3" fmla="*/ 2202180 h 2636520"/>
              <a:gd name="connsiteX4" fmla="*/ 274320 w 5952913"/>
              <a:gd name="connsiteY4" fmla="*/ 2286000 h 2636520"/>
              <a:gd name="connsiteX5" fmla="*/ 152400 w 5952913"/>
              <a:gd name="connsiteY5" fmla="*/ 2179320 h 2636520"/>
              <a:gd name="connsiteX6" fmla="*/ 137160 w 5952913"/>
              <a:gd name="connsiteY6" fmla="*/ 2179320 h 2636520"/>
              <a:gd name="connsiteX7" fmla="*/ 91440 w 5952913"/>
              <a:gd name="connsiteY7" fmla="*/ 2339340 h 2636520"/>
              <a:gd name="connsiteX8" fmla="*/ 0 w 5952913"/>
              <a:gd name="connsiteY8" fmla="*/ 2506980 h 2636520"/>
              <a:gd name="connsiteX9" fmla="*/ 205740 w 5952913"/>
              <a:gd name="connsiteY9" fmla="*/ 2590800 h 2636520"/>
              <a:gd name="connsiteX10" fmla="*/ 655320 w 5952913"/>
              <a:gd name="connsiteY10" fmla="*/ 2636520 h 2636520"/>
              <a:gd name="connsiteX11" fmla="*/ 1815253 w 5952913"/>
              <a:gd name="connsiteY11" fmla="*/ 2403687 h 2636520"/>
              <a:gd name="connsiteX12" fmla="*/ 2693246 w 5952913"/>
              <a:gd name="connsiteY12" fmla="*/ 2314787 h 2636520"/>
              <a:gd name="connsiteX13" fmla="*/ 2974340 w 5952913"/>
              <a:gd name="connsiteY13" fmla="*/ 2225886 h 2636520"/>
              <a:gd name="connsiteX14" fmla="*/ 3219027 w 5952913"/>
              <a:gd name="connsiteY14" fmla="*/ 2299547 h 2636520"/>
              <a:gd name="connsiteX15" fmla="*/ 3782060 w 5952913"/>
              <a:gd name="connsiteY15" fmla="*/ 2211493 h 2636520"/>
              <a:gd name="connsiteX16" fmla="*/ 4179147 w 5952913"/>
              <a:gd name="connsiteY16" fmla="*/ 2332566 h 2636520"/>
              <a:gd name="connsiteX17" fmla="*/ 4665133 w 5952913"/>
              <a:gd name="connsiteY17" fmla="*/ 2297007 h 2636520"/>
              <a:gd name="connsiteX18" fmla="*/ 4977553 w 5952913"/>
              <a:gd name="connsiteY18" fmla="*/ 2136987 h 2636520"/>
              <a:gd name="connsiteX19" fmla="*/ 5442373 w 5952913"/>
              <a:gd name="connsiteY19" fmla="*/ 2075180 h 2636520"/>
              <a:gd name="connsiteX20" fmla="*/ 5830993 w 5952913"/>
              <a:gd name="connsiteY20" fmla="*/ 1903307 h 2636520"/>
              <a:gd name="connsiteX21" fmla="*/ 5952913 w 5952913"/>
              <a:gd name="connsiteY21" fmla="*/ 1676400 h 2636520"/>
              <a:gd name="connsiteX22" fmla="*/ 2377440 w 5952913"/>
              <a:gd name="connsiteY22" fmla="*/ 685800 h 2636520"/>
              <a:gd name="connsiteX23" fmla="*/ 2446020 w 5952913"/>
              <a:gd name="connsiteY23" fmla="*/ 655320 h 2636520"/>
              <a:gd name="connsiteX24" fmla="*/ 2567940 w 5952913"/>
              <a:gd name="connsiteY24" fmla="*/ 609600 h 2636520"/>
              <a:gd name="connsiteX25" fmla="*/ 2682240 w 5952913"/>
              <a:gd name="connsiteY25" fmla="*/ 457200 h 2636520"/>
              <a:gd name="connsiteX26" fmla="*/ 3063240 w 5952913"/>
              <a:gd name="connsiteY26" fmla="*/ 350520 h 2636520"/>
              <a:gd name="connsiteX27" fmla="*/ 3086100 w 5952913"/>
              <a:gd name="connsiteY27" fmla="*/ 220980 h 2636520"/>
              <a:gd name="connsiteX28" fmla="*/ 3139440 w 5952913"/>
              <a:gd name="connsiteY28" fmla="*/ 0 h 2636520"/>
              <a:gd name="connsiteX29" fmla="*/ 2484120 w 5952913"/>
              <a:gd name="connsiteY29" fmla="*/ 182880 h 2636520"/>
              <a:gd name="connsiteX30" fmla="*/ 2209800 w 5952913"/>
              <a:gd name="connsiteY30" fmla="*/ 190500 h 2636520"/>
              <a:gd name="connsiteX31" fmla="*/ 2095500 w 5952913"/>
              <a:gd name="connsiteY31" fmla="*/ 213360 h 2636520"/>
              <a:gd name="connsiteX32" fmla="*/ 1905000 w 5952913"/>
              <a:gd name="connsiteY32" fmla="*/ 350520 h 2636520"/>
              <a:gd name="connsiteX33" fmla="*/ 1752600 w 5952913"/>
              <a:gd name="connsiteY33" fmla="*/ 411480 h 2636520"/>
              <a:gd name="connsiteX34" fmla="*/ 1287780 w 5952913"/>
              <a:gd name="connsiteY34" fmla="*/ 845820 h 2636520"/>
              <a:gd name="connsiteX35" fmla="*/ 1211580 w 5952913"/>
              <a:gd name="connsiteY35" fmla="*/ 1120140 h 2636520"/>
              <a:gd name="connsiteX36" fmla="*/ 1013460 w 5952913"/>
              <a:gd name="connsiteY36" fmla="*/ 1280160 h 2636520"/>
              <a:gd name="connsiteX37" fmla="*/ 922020 w 5952913"/>
              <a:gd name="connsiteY37" fmla="*/ 1363980 h 2636520"/>
              <a:gd name="connsiteX38" fmla="*/ 784860 w 5952913"/>
              <a:gd name="connsiteY38" fmla="*/ 1623060 h 2636520"/>
              <a:gd name="connsiteX39" fmla="*/ 563880 w 5952913"/>
              <a:gd name="connsiteY39" fmla="*/ 1623060 h 2636520"/>
              <a:gd name="connsiteX40" fmla="*/ 419100 w 5952913"/>
              <a:gd name="connsiteY40" fmla="*/ 1623060 h 2636520"/>
              <a:gd name="connsiteX41" fmla="*/ 213360 w 5952913"/>
              <a:gd name="connsiteY41" fmla="*/ 1760220 h 2636520"/>
              <a:gd name="connsiteX0" fmla="*/ 213360 w 6298354"/>
              <a:gd name="connsiteY0" fmla="*/ 1760220 h 2636520"/>
              <a:gd name="connsiteX1" fmla="*/ 259080 w 6298354"/>
              <a:gd name="connsiteY1" fmla="*/ 1912620 h 2636520"/>
              <a:gd name="connsiteX2" fmla="*/ 335280 w 6298354"/>
              <a:gd name="connsiteY2" fmla="*/ 2072640 h 2636520"/>
              <a:gd name="connsiteX3" fmla="*/ 358140 w 6298354"/>
              <a:gd name="connsiteY3" fmla="*/ 2202180 h 2636520"/>
              <a:gd name="connsiteX4" fmla="*/ 274320 w 6298354"/>
              <a:gd name="connsiteY4" fmla="*/ 2286000 h 2636520"/>
              <a:gd name="connsiteX5" fmla="*/ 152400 w 6298354"/>
              <a:gd name="connsiteY5" fmla="*/ 2179320 h 2636520"/>
              <a:gd name="connsiteX6" fmla="*/ 137160 w 6298354"/>
              <a:gd name="connsiteY6" fmla="*/ 2179320 h 2636520"/>
              <a:gd name="connsiteX7" fmla="*/ 91440 w 6298354"/>
              <a:gd name="connsiteY7" fmla="*/ 2339340 h 2636520"/>
              <a:gd name="connsiteX8" fmla="*/ 0 w 6298354"/>
              <a:gd name="connsiteY8" fmla="*/ 2506980 h 2636520"/>
              <a:gd name="connsiteX9" fmla="*/ 205740 w 6298354"/>
              <a:gd name="connsiteY9" fmla="*/ 2590800 h 2636520"/>
              <a:gd name="connsiteX10" fmla="*/ 655320 w 6298354"/>
              <a:gd name="connsiteY10" fmla="*/ 2636520 h 2636520"/>
              <a:gd name="connsiteX11" fmla="*/ 1815253 w 6298354"/>
              <a:gd name="connsiteY11" fmla="*/ 2403687 h 2636520"/>
              <a:gd name="connsiteX12" fmla="*/ 2693246 w 6298354"/>
              <a:gd name="connsiteY12" fmla="*/ 2314787 h 2636520"/>
              <a:gd name="connsiteX13" fmla="*/ 2974340 w 6298354"/>
              <a:gd name="connsiteY13" fmla="*/ 2225886 h 2636520"/>
              <a:gd name="connsiteX14" fmla="*/ 3219027 w 6298354"/>
              <a:gd name="connsiteY14" fmla="*/ 2299547 h 2636520"/>
              <a:gd name="connsiteX15" fmla="*/ 3782060 w 6298354"/>
              <a:gd name="connsiteY15" fmla="*/ 2211493 h 2636520"/>
              <a:gd name="connsiteX16" fmla="*/ 4179147 w 6298354"/>
              <a:gd name="connsiteY16" fmla="*/ 2332566 h 2636520"/>
              <a:gd name="connsiteX17" fmla="*/ 4665133 w 6298354"/>
              <a:gd name="connsiteY17" fmla="*/ 2297007 h 2636520"/>
              <a:gd name="connsiteX18" fmla="*/ 4977553 w 6298354"/>
              <a:gd name="connsiteY18" fmla="*/ 2136987 h 2636520"/>
              <a:gd name="connsiteX19" fmla="*/ 5442373 w 6298354"/>
              <a:gd name="connsiteY19" fmla="*/ 2075180 h 2636520"/>
              <a:gd name="connsiteX20" fmla="*/ 5830993 w 6298354"/>
              <a:gd name="connsiteY20" fmla="*/ 1903307 h 2636520"/>
              <a:gd name="connsiteX21" fmla="*/ 5952913 w 6298354"/>
              <a:gd name="connsiteY21" fmla="*/ 1676400 h 2636520"/>
              <a:gd name="connsiteX22" fmla="*/ 2377440 w 6298354"/>
              <a:gd name="connsiteY22" fmla="*/ 685800 h 2636520"/>
              <a:gd name="connsiteX23" fmla="*/ 6298354 w 6298354"/>
              <a:gd name="connsiteY23" fmla="*/ 1654387 h 2636520"/>
              <a:gd name="connsiteX24" fmla="*/ 2567940 w 6298354"/>
              <a:gd name="connsiteY24" fmla="*/ 609600 h 2636520"/>
              <a:gd name="connsiteX25" fmla="*/ 2682240 w 6298354"/>
              <a:gd name="connsiteY25" fmla="*/ 457200 h 2636520"/>
              <a:gd name="connsiteX26" fmla="*/ 3063240 w 6298354"/>
              <a:gd name="connsiteY26" fmla="*/ 350520 h 2636520"/>
              <a:gd name="connsiteX27" fmla="*/ 3086100 w 6298354"/>
              <a:gd name="connsiteY27" fmla="*/ 220980 h 2636520"/>
              <a:gd name="connsiteX28" fmla="*/ 3139440 w 6298354"/>
              <a:gd name="connsiteY28" fmla="*/ 0 h 2636520"/>
              <a:gd name="connsiteX29" fmla="*/ 2484120 w 6298354"/>
              <a:gd name="connsiteY29" fmla="*/ 182880 h 2636520"/>
              <a:gd name="connsiteX30" fmla="*/ 2209800 w 6298354"/>
              <a:gd name="connsiteY30" fmla="*/ 190500 h 2636520"/>
              <a:gd name="connsiteX31" fmla="*/ 2095500 w 6298354"/>
              <a:gd name="connsiteY31" fmla="*/ 213360 h 2636520"/>
              <a:gd name="connsiteX32" fmla="*/ 1905000 w 6298354"/>
              <a:gd name="connsiteY32" fmla="*/ 350520 h 2636520"/>
              <a:gd name="connsiteX33" fmla="*/ 1752600 w 6298354"/>
              <a:gd name="connsiteY33" fmla="*/ 411480 h 2636520"/>
              <a:gd name="connsiteX34" fmla="*/ 1287780 w 6298354"/>
              <a:gd name="connsiteY34" fmla="*/ 845820 h 2636520"/>
              <a:gd name="connsiteX35" fmla="*/ 1211580 w 6298354"/>
              <a:gd name="connsiteY35" fmla="*/ 1120140 h 2636520"/>
              <a:gd name="connsiteX36" fmla="*/ 1013460 w 6298354"/>
              <a:gd name="connsiteY36" fmla="*/ 1280160 h 2636520"/>
              <a:gd name="connsiteX37" fmla="*/ 922020 w 6298354"/>
              <a:gd name="connsiteY37" fmla="*/ 1363980 h 2636520"/>
              <a:gd name="connsiteX38" fmla="*/ 784860 w 6298354"/>
              <a:gd name="connsiteY38" fmla="*/ 1623060 h 2636520"/>
              <a:gd name="connsiteX39" fmla="*/ 563880 w 6298354"/>
              <a:gd name="connsiteY39" fmla="*/ 1623060 h 2636520"/>
              <a:gd name="connsiteX40" fmla="*/ 419100 w 6298354"/>
              <a:gd name="connsiteY40" fmla="*/ 1623060 h 2636520"/>
              <a:gd name="connsiteX41" fmla="*/ 213360 w 6298354"/>
              <a:gd name="connsiteY41" fmla="*/ 1760220 h 2636520"/>
              <a:gd name="connsiteX0" fmla="*/ 213360 w 6628554"/>
              <a:gd name="connsiteY0" fmla="*/ 1760220 h 2636520"/>
              <a:gd name="connsiteX1" fmla="*/ 259080 w 6628554"/>
              <a:gd name="connsiteY1" fmla="*/ 1912620 h 2636520"/>
              <a:gd name="connsiteX2" fmla="*/ 335280 w 6628554"/>
              <a:gd name="connsiteY2" fmla="*/ 2072640 h 2636520"/>
              <a:gd name="connsiteX3" fmla="*/ 358140 w 6628554"/>
              <a:gd name="connsiteY3" fmla="*/ 2202180 h 2636520"/>
              <a:gd name="connsiteX4" fmla="*/ 274320 w 6628554"/>
              <a:gd name="connsiteY4" fmla="*/ 2286000 h 2636520"/>
              <a:gd name="connsiteX5" fmla="*/ 152400 w 6628554"/>
              <a:gd name="connsiteY5" fmla="*/ 2179320 h 2636520"/>
              <a:gd name="connsiteX6" fmla="*/ 137160 w 6628554"/>
              <a:gd name="connsiteY6" fmla="*/ 2179320 h 2636520"/>
              <a:gd name="connsiteX7" fmla="*/ 91440 w 6628554"/>
              <a:gd name="connsiteY7" fmla="*/ 2339340 h 2636520"/>
              <a:gd name="connsiteX8" fmla="*/ 0 w 6628554"/>
              <a:gd name="connsiteY8" fmla="*/ 2506980 h 2636520"/>
              <a:gd name="connsiteX9" fmla="*/ 205740 w 6628554"/>
              <a:gd name="connsiteY9" fmla="*/ 2590800 h 2636520"/>
              <a:gd name="connsiteX10" fmla="*/ 655320 w 6628554"/>
              <a:gd name="connsiteY10" fmla="*/ 2636520 h 2636520"/>
              <a:gd name="connsiteX11" fmla="*/ 1815253 w 6628554"/>
              <a:gd name="connsiteY11" fmla="*/ 2403687 h 2636520"/>
              <a:gd name="connsiteX12" fmla="*/ 2693246 w 6628554"/>
              <a:gd name="connsiteY12" fmla="*/ 2314787 h 2636520"/>
              <a:gd name="connsiteX13" fmla="*/ 2974340 w 6628554"/>
              <a:gd name="connsiteY13" fmla="*/ 2225886 h 2636520"/>
              <a:gd name="connsiteX14" fmla="*/ 3219027 w 6628554"/>
              <a:gd name="connsiteY14" fmla="*/ 2299547 h 2636520"/>
              <a:gd name="connsiteX15" fmla="*/ 3782060 w 6628554"/>
              <a:gd name="connsiteY15" fmla="*/ 2211493 h 2636520"/>
              <a:gd name="connsiteX16" fmla="*/ 4179147 w 6628554"/>
              <a:gd name="connsiteY16" fmla="*/ 2332566 h 2636520"/>
              <a:gd name="connsiteX17" fmla="*/ 4665133 w 6628554"/>
              <a:gd name="connsiteY17" fmla="*/ 2297007 h 2636520"/>
              <a:gd name="connsiteX18" fmla="*/ 4977553 w 6628554"/>
              <a:gd name="connsiteY18" fmla="*/ 2136987 h 2636520"/>
              <a:gd name="connsiteX19" fmla="*/ 5442373 w 6628554"/>
              <a:gd name="connsiteY19" fmla="*/ 2075180 h 2636520"/>
              <a:gd name="connsiteX20" fmla="*/ 5830993 w 6628554"/>
              <a:gd name="connsiteY20" fmla="*/ 1903307 h 2636520"/>
              <a:gd name="connsiteX21" fmla="*/ 5952913 w 6628554"/>
              <a:gd name="connsiteY21" fmla="*/ 1676400 h 2636520"/>
              <a:gd name="connsiteX22" fmla="*/ 2377440 w 6628554"/>
              <a:gd name="connsiteY22" fmla="*/ 685800 h 2636520"/>
              <a:gd name="connsiteX23" fmla="*/ 6628554 w 6628554"/>
              <a:gd name="connsiteY23" fmla="*/ 943187 h 2636520"/>
              <a:gd name="connsiteX24" fmla="*/ 2567940 w 6628554"/>
              <a:gd name="connsiteY24" fmla="*/ 609600 h 2636520"/>
              <a:gd name="connsiteX25" fmla="*/ 2682240 w 6628554"/>
              <a:gd name="connsiteY25" fmla="*/ 457200 h 2636520"/>
              <a:gd name="connsiteX26" fmla="*/ 3063240 w 6628554"/>
              <a:gd name="connsiteY26" fmla="*/ 350520 h 2636520"/>
              <a:gd name="connsiteX27" fmla="*/ 3086100 w 6628554"/>
              <a:gd name="connsiteY27" fmla="*/ 220980 h 2636520"/>
              <a:gd name="connsiteX28" fmla="*/ 3139440 w 6628554"/>
              <a:gd name="connsiteY28" fmla="*/ 0 h 2636520"/>
              <a:gd name="connsiteX29" fmla="*/ 2484120 w 6628554"/>
              <a:gd name="connsiteY29" fmla="*/ 182880 h 2636520"/>
              <a:gd name="connsiteX30" fmla="*/ 2209800 w 6628554"/>
              <a:gd name="connsiteY30" fmla="*/ 190500 h 2636520"/>
              <a:gd name="connsiteX31" fmla="*/ 2095500 w 6628554"/>
              <a:gd name="connsiteY31" fmla="*/ 213360 h 2636520"/>
              <a:gd name="connsiteX32" fmla="*/ 1905000 w 6628554"/>
              <a:gd name="connsiteY32" fmla="*/ 350520 h 2636520"/>
              <a:gd name="connsiteX33" fmla="*/ 1752600 w 6628554"/>
              <a:gd name="connsiteY33" fmla="*/ 411480 h 2636520"/>
              <a:gd name="connsiteX34" fmla="*/ 1287780 w 6628554"/>
              <a:gd name="connsiteY34" fmla="*/ 845820 h 2636520"/>
              <a:gd name="connsiteX35" fmla="*/ 1211580 w 6628554"/>
              <a:gd name="connsiteY35" fmla="*/ 1120140 h 2636520"/>
              <a:gd name="connsiteX36" fmla="*/ 1013460 w 6628554"/>
              <a:gd name="connsiteY36" fmla="*/ 1280160 h 2636520"/>
              <a:gd name="connsiteX37" fmla="*/ 922020 w 6628554"/>
              <a:gd name="connsiteY37" fmla="*/ 1363980 h 2636520"/>
              <a:gd name="connsiteX38" fmla="*/ 784860 w 6628554"/>
              <a:gd name="connsiteY38" fmla="*/ 1623060 h 2636520"/>
              <a:gd name="connsiteX39" fmla="*/ 563880 w 6628554"/>
              <a:gd name="connsiteY39" fmla="*/ 1623060 h 2636520"/>
              <a:gd name="connsiteX40" fmla="*/ 419100 w 6628554"/>
              <a:gd name="connsiteY40" fmla="*/ 1623060 h 2636520"/>
              <a:gd name="connsiteX41" fmla="*/ 213360 w 6628554"/>
              <a:gd name="connsiteY41" fmla="*/ 1760220 h 2636520"/>
              <a:gd name="connsiteX0" fmla="*/ 213360 w 6628554"/>
              <a:gd name="connsiteY0" fmla="*/ 1760220 h 2636520"/>
              <a:gd name="connsiteX1" fmla="*/ 259080 w 6628554"/>
              <a:gd name="connsiteY1" fmla="*/ 1912620 h 2636520"/>
              <a:gd name="connsiteX2" fmla="*/ 335280 w 6628554"/>
              <a:gd name="connsiteY2" fmla="*/ 2072640 h 2636520"/>
              <a:gd name="connsiteX3" fmla="*/ 358140 w 6628554"/>
              <a:gd name="connsiteY3" fmla="*/ 2202180 h 2636520"/>
              <a:gd name="connsiteX4" fmla="*/ 274320 w 6628554"/>
              <a:gd name="connsiteY4" fmla="*/ 2286000 h 2636520"/>
              <a:gd name="connsiteX5" fmla="*/ 152400 w 6628554"/>
              <a:gd name="connsiteY5" fmla="*/ 2179320 h 2636520"/>
              <a:gd name="connsiteX6" fmla="*/ 137160 w 6628554"/>
              <a:gd name="connsiteY6" fmla="*/ 2179320 h 2636520"/>
              <a:gd name="connsiteX7" fmla="*/ 91440 w 6628554"/>
              <a:gd name="connsiteY7" fmla="*/ 2339340 h 2636520"/>
              <a:gd name="connsiteX8" fmla="*/ 0 w 6628554"/>
              <a:gd name="connsiteY8" fmla="*/ 2506980 h 2636520"/>
              <a:gd name="connsiteX9" fmla="*/ 205740 w 6628554"/>
              <a:gd name="connsiteY9" fmla="*/ 2590800 h 2636520"/>
              <a:gd name="connsiteX10" fmla="*/ 655320 w 6628554"/>
              <a:gd name="connsiteY10" fmla="*/ 2636520 h 2636520"/>
              <a:gd name="connsiteX11" fmla="*/ 1815253 w 6628554"/>
              <a:gd name="connsiteY11" fmla="*/ 2403687 h 2636520"/>
              <a:gd name="connsiteX12" fmla="*/ 2693246 w 6628554"/>
              <a:gd name="connsiteY12" fmla="*/ 2314787 h 2636520"/>
              <a:gd name="connsiteX13" fmla="*/ 2974340 w 6628554"/>
              <a:gd name="connsiteY13" fmla="*/ 2225886 h 2636520"/>
              <a:gd name="connsiteX14" fmla="*/ 3219027 w 6628554"/>
              <a:gd name="connsiteY14" fmla="*/ 2299547 h 2636520"/>
              <a:gd name="connsiteX15" fmla="*/ 3782060 w 6628554"/>
              <a:gd name="connsiteY15" fmla="*/ 2211493 h 2636520"/>
              <a:gd name="connsiteX16" fmla="*/ 4179147 w 6628554"/>
              <a:gd name="connsiteY16" fmla="*/ 2332566 h 2636520"/>
              <a:gd name="connsiteX17" fmla="*/ 4665133 w 6628554"/>
              <a:gd name="connsiteY17" fmla="*/ 2297007 h 2636520"/>
              <a:gd name="connsiteX18" fmla="*/ 4977553 w 6628554"/>
              <a:gd name="connsiteY18" fmla="*/ 2136987 h 2636520"/>
              <a:gd name="connsiteX19" fmla="*/ 5442373 w 6628554"/>
              <a:gd name="connsiteY19" fmla="*/ 2075180 h 2636520"/>
              <a:gd name="connsiteX20" fmla="*/ 5830993 w 6628554"/>
              <a:gd name="connsiteY20" fmla="*/ 1903307 h 2636520"/>
              <a:gd name="connsiteX21" fmla="*/ 5952913 w 6628554"/>
              <a:gd name="connsiteY21" fmla="*/ 1676400 h 2636520"/>
              <a:gd name="connsiteX22" fmla="*/ 6238240 w 6628554"/>
              <a:gd name="connsiteY22" fmla="*/ 1659467 h 2636520"/>
              <a:gd name="connsiteX23" fmla="*/ 6628554 w 6628554"/>
              <a:gd name="connsiteY23" fmla="*/ 943187 h 2636520"/>
              <a:gd name="connsiteX24" fmla="*/ 2567940 w 6628554"/>
              <a:gd name="connsiteY24" fmla="*/ 609600 h 2636520"/>
              <a:gd name="connsiteX25" fmla="*/ 2682240 w 6628554"/>
              <a:gd name="connsiteY25" fmla="*/ 457200 h 2636520"/>
              <a:gd name="connsiteX26" fmla="*/ 3063240 w 6628554"/>
              <a:gd name="connsiteY26" fmla="*/ 350520 h 2636520"/>
              <a:gd name="connsiteX27" fmla="*/ 3086100 w 6628554"/>
              <a:gd name="connsiteY27" fmla="*/ 220980 h 2636520"/>
              <a:gd name="connsiteX28" fmla="*/ 3139440 w 6628554"/>
              <a:gd name="connsiteY28" fmla="*/ 0 h 2636520"/>
              <a:gd name="connsiteX29" fmla="*/ 2484120 w 6628554"/>
              <a:gd name="connsiteY29" fmla="*/ 182880 h 2636520"/>
              <a:gd name="connsiteX30" fmla="*/ 2209800 w 6628554"/>
              <a:gd name="connsiteY30" fmla="*/ 190500 h 2636520"/>
              <a:gd name="connsiteX31" fmla="*/ 2095500 w 6628554"/>
              <a:gd name="connsiteY31" fmla="*/ 213360 h 2636520"/>
              <a:gd name="connsiteX32" fmla="*/ 1905000 w 6628554"/>
              <a:gd name="connsiteY32" fmla="*/ 350520 h 2636520"/>
              <a:gd name="connsiteX33" fmla="*/ 1752600 w 6628554"/>
              <a:gd name="connsiteY33" fmla="*/ 411480 h 2636520"/>
              <a:gd name="connsiteX34" fmla="*/ 1287780 w 6628554"/>
              <a:gd name="connsiteY34" fmla="*/ 845820 h 2636520"/>
              <a:gd name="connsiteX35" fmla="*/ 1211580 w 6628554"/>
              <a:gd name="connsiteY35" fmla="*/ 1120140 h 2636520"/>
              <a:gd name="connsiteX36" fmla="*/ 1013460 w 6628554"/>
              <a:gd name="connsiteY36" fmla="*/ 1280160 h 2636520"/>
              <a:gd name="connsiteX37" fmla="*/ 922020 w 6628554"/>
              <a:gd name="connsiteY37" fmla="*/ 1363980 h 2636520"/>
              <a:gd name="connsiteX38" fmla="*/ 784860 w 6628554"/>
              <a:gd name="connsiteY38" fmla="*/ 1623060 h 2636520"/>
              <a:gd name="connsiteX39" fmla="*/ 563880 w 6628554"/>
              <a:gd name="connsiteY39" fmla="*/ 1623060 h 2636520"/>
              <a:gd name="connsiteX40" fmla="*/ 419100 w 6628554"/>
              <a:gd name="connsiteY40" fmla="*/ 1623060 h 2636520"/>
              <a:gd name="connsiteX41" fmla="*/ 213360 w 6628554"/>
              <a:gd name="connsiteY41" fmla="*/ 1760220 h 2636520"/>
              <a:gd name="connsiteX0" fmla="*/ 213360 w 6628554"/>
              <a:gd name="connsiteY0" fmla="*/ 1760220 h 2636520"/>
              <a:gd name="connsiteX1" fmla="*/ 259080 w 6628554"/>
              <a:gd name="connsiteY1" fmla="*/ 1912620 h 2636520"/>
              <a:gd name="connsiteX2" fmla="*/ 335280 w 6628554"/>
              <a:gd name="connsiteY2" fmla="*/ 2072640 h 2636520"/>
              <a:gd name="connsiteX3" fmla="*/ 358140 w 6628554"/>
              <a:gd name="connsiteY3" fmla="*/ 2202180 h 2636520"/>
              <a:gd name="connsiteX4" fmla="*/ 274320 w 6628554"/>
              <a:gd name="connsiteY4" fmla="*/ 2286000 h 2636520"/>
              <a:gd name="connsiteX5" fmla="*/ 152400 w 6628554"/>
              <a:gd name="connsiteY5" fmla="*/ 2179320 h 2636520"/>
              <a:gd name="connsiteX6" fmla="*/ 137160 w 6628554"/>
              <a:gd name="connsiteY6" fmla="*/ 2179320 h 2636520"/>
              <a:gd name="connsiteX7" fmla="*/ 91440 w 6628554"/>
              <a:gd name="connsiteY7" fmla="*/ 2339340 h 2636520"/>
              <a:gd name="connsiteX8" fmla="*/ 0 w 6628554"/>
              <a:gd name="connsiteY8" fmla="*/ 2506980 h 2636520"/>
              <a:gd name="connsiteX9" fmla="*/ 205740 w 6628554"/>
              <a:gd name="connsiteY9" fmla="*/ 2590800 h 2636520"/>
              <a:gd name="connsiteX10" fmla="*/ 655320 w 6628554"/>
              <a:gd name="connsiteY10" fmla="*/ 2636520 h 2636520"/>
              <a:gd name="connsiteX11" fmla="*/ 1815253 w 6628554"/>
              <a:gd name="connsiteY11" fmla="*/ 2403687 h 2636520"/>
              <a:gd name="connsiteX12" fmla="*/ 2693246 w 6628554"/>
              <a:gd name="connsiteY12" fmla="*/ 2314787 h 2636520"/>
              <a:gd name="connsiteX13" fmla="*/ 2974340 w 6628554"/>
              <a:gd name="connsiteY13" fmla="*/ 2225886 h 2636520"/>
              <a:gd name="connsiteX14" fmla="*/ 3219027 w 6628554"/>
              <a:gd name="connsiteY14" fmla="*/ 2299547 h 2636520"/>
              <a:gd name="connsiteX15" fmla="*/ 3782060 w 6628554"/>
              <a:gd name="connsiteY15" fmla="*/ 2211493 h 2636520"/>
              <a:gd name="connsiteX16" fmla="*/ 4179147 w 6628554"/>
              <a:gd name="connsiteY16" fmla="*/ 2332566 h 2636520"/>
              <a:gd name="connsiteX17" fmla="*/ 4665133 w 6628554"/>
              <a:gd name="connsiteY17" fmla="*/ 2297007 h 2636520"/>
              <a:gd name="connsiteX18" fmla="*/ 4977553 w 6628554"/>
              <a:gd name="connsiteY18" fmla="*/ 2136987 h 2636520"/>
              <a:gd name="connsiteX19" fmla="*/ 5442373 w 6628554"/>
              <a:gd name="connsiteY19" fmla="*/ 2075180 h 2636520"/>
              <a:gd name="connsiteX20" fmla="*/ 5830993 w 6628554"/>
              <a:gd name="connsiteY20" fmla="*/ 1903307 h 2636520"/>
              <a:gd name="connsiteX21" fmla="*/ 5952913 w 6628554"/>
              <a:gd name="connsiteY21" fmla="*/ 1676400 h 2636520"/>
              <a:gd name="connsiteX22" fmla="*/ 6238240 w 6628554"/>
              <a:gd name="connsiteY22" fmla="*/ 1659467 h 2636520"/>
              <a:gd name="connsiteX23" fmla="*/ 6628554 w 6628554"/>
              <a:gd name="connsiteY23" fmla="*/ 943187 h 2636520"/>
              <a:gd name="connsiteX24" fmla="*/ 2567940 w 6628554"/>
              <a:gd name="connsiteY24" fmla="*/ 609600 h 2636520"/>
              <a:gd name="connsiteX25" fmla="*/ 2682240 w 6628554"/>
              <a:gd name="connsiteY25" fmla="*/ 457200 h 2636520"/>
              <a:gd name="connsiteX26" fmla="*/ 3063240 w 6628554"/>
              <a:gd name="connsiteY26" fmla="*/ 350520 h 2636520"/>
              <a:gd name="connsiteX27" fmla="*/ 3086100 w 6628554"/>
              <a:gd name="connsiteY27" fmla="*/ 220980 h 2636520"/>
              <a:gd name="connsiteX28" fmla="*/ 3139440 w 6628554"/>
              <a:gd name="connsiteY28" fmla="*/ 0 h 2636520"/>
              <a:gd name="connsiteX29" fmla="*/ 2484120 w 6628554"/>
              <a:gd name="connsiteY29" fmla="*/ 182880 h 2636520"/>
              <a:gd name="connsiteX30" fmla="*/ 2209800 w 6628554"/>
              <a:gd name="connsiteY30" fmla="*/ 190500 h 2636520"/>
              <a:gd name="connsiteX31" fmla="*/ 2095500 w 6628554"/>
              <a:gd name="connsiteY31" fmla="*/ 213360 h 2636520"/>
              <a:gd name="connsiteX32" fmla="*/ 1905000 w 6628554"/>
              <a:gd name="connsiteY32" fmla="*/ 350520 h 2636520"/>
              <a:gd name="connsiteX33" fmla="*/ 1752600 w 6628554"/>
              <a:gd name="connsiteY33" fmla="*/ 411480 h 2636520"/>
              <a:gd name="connsiteX34" fmla="*/ 1287780 w 6628554"/>
              <a:gd name="connsiteY34" fmla="*/ 845820 h 2636520"/>
              <a:gd name="connsiteX35" fmla="*/ 1211580 w 6628554"/>
              <a:gd name="connsiteY35" fmla="*/ 1120140 h 2636520"/>
              <a:gd name="connsiteX36" fmla="*/ 1013460 w 6628554"/>
              <a:gd name="connsiteY36" fmla="*/ 1280160 h 2636520"/>
              <a:gd name="connsiteX37" fmla="*/ 922020 w 6628554"/>
              <a:gd name="connsiteY37" fmla="*/ 1363980 h 2636520"/>
              <a:gd name="connsiteX38" fmla="*/ 784860 w 6628554"/>
              <a:gd name="connsiteY38" fmla="*/ 1623060 h 2636520"/>
              <a:gd name="connsiteX39" fmla="*/ 563880 w 6628554"/>
              <a:gd name="connsiteY39" fmla="*/ 1623060 h 2636520"/>
              <a:gd name="connsiteX40" fmla="*/ 419100 w 6628554"/>
              <a:gd name="connsiteY40" fmla="*/ 1623060 h 2636520"/>
              <a:gd name="connsiteX41" fmla="*/ 213360 w 6628554"/>
              <a:gd name="connsiteY41" fmla="*/ 1760220 h 2636520"/>
              <a:gd name="connsiteX0" fmla="*/ 213360 w 6628554"/>
              <a:gd name="connsiteY0" fmla="*/ 1760220 h 2636520"/>
              <a:gd name="connsiteX1" fmla="*/ 259080 w 6628554"/>
              <a:gd name="connsiteY1" fmla="*/ 1912620 h 2636520"/>
              <a:gd name="connsiteX2" fmla="*/ 335280 w 6628554"/>
              <a:gd name="connsiteY2" fmla="*/ 2072640 h 2636520"/>
              <a:gd name="connsiteX3" fmla="*/ 358140 w 6628554"/>
              <a:gd name="connsiteY3" fmla="*/ 2202180 h 2636520"/>
              <a:gd name="connsiteX4" fmla="*/ 274320 w 6628554"/>
              <a:gd name="connsiteY4" fmla="*/ 2286000 h 2636520"/>
              <a:gd name="connsiteX5" fmla="*/ 152400 w 6628554"/>
              <a:gd name="connsiteY5" fmla="*/ 2179320 h 2636520"/>
              <a:gd name="connsiteX6" fmla="*/ 137160 w 6628554"/>
              <a:gd name="connsiteY6" fmla="*/ 2179320 h 2636520"/>
              <a:gd name="connsiteX7" fmla="*/ 91440 w 6628554"/>
              <a:gd name="connsiteY7" fmla="*/ 2339340 h 2636520"/>
              <a:gd name="connsiteX8" fmla="*/ 0 w 6628554"/>
              <a:gd name="connsiteY8" fmla="*/ 2506980 h 2636520"/>
              <a:gd name="connsiteX9" fmla="*/ 205740 w 6628554"/>
              <a:gd name="connsiteY9" fmla="*/ 2590800 h 2636520"/>
              <a:gd name="connsiteX10" fmla="*/ 655320 w 6628554"/>
              <a:gd name="connsiteY10" fmla="*/ 2636520 h 2636520"/>
              <a:gd name="connsiteX11" fmla="*/ 1815253 w 6628554"/>
              <a:gd name="connsiteY11" fmla="*/ 2403687 h 2636520"/>
              <a:gd name="connsiteX12" fmla="*/ 2693246 w 6628554"/>
              <a:gd name="connsiteY12" fmla="*/ 2314787 h 2636520"/>
              <a:gd name="connsiteX13" fmla="*/ 2974340 w 6628554"/>
              <a:gd name="connsiteY13" fmla="*/ 2225886 h 2636520"/>
              <a:gd name="connsiteX14" fmla="*/ 3219027 w 6628554"/>
              <a:gd name="connsiteY14" fmla="*/ 2299547 h 2636520"/>
              <a:gd name="connsiteX15" fmla="*/ 3782060 w 6628554"/>
              <a:gd name="connsiteY15" fmla="*/ 2211493 h 2636520"/>
              <a:gd name="connsiteX16" fmla="*/ 4179147 w 6628554"/>
              <a:gd name="connsiteY16" fmla="*/ 2332566 h 2636520"/>
              <a:gd name="connsiteX17" fmla="*/ 4665133 w 6628554"/>
              <a:gd name="connsiteY17" fmla="*/ 2297007 h 2636520"/>
              <a:gd name="connsiteX18" fmla="*/ 4977553 w 6628554"/>
              <a:gd name="connsiteY18" fmla="*/ 2136987 h 2636520"/>
              <a:gd name="connsiteX19" fmla="*/ 5442373 w 6628554"/>
              <a:gd name="connsiteY19" fmla="*/ 2075180 h 2636520"/>
              <a:gd name="connsiteX20" fmla="*/ 5830993 w 6628554"/>
              <a:gd name="connsiteY20" fmla="*/ 1903307 h 2636520"/>
              <a:gd name="connsiteX21" fmla="*/ 5952913 w 6628554"/>
              <a:gd name="connsiteY21" fmla="*/ 1676400 h 2636520"/>
              <a:gd name="connsiteX22" fmla="*/ 6238240 w 6628554"/>
              <a:gd name="connsiteY22" fmla="*/ 1659467 h 2636520"/>
              <a:gd name="connsiteX23" fmla="*/ 6628554 w 6628554"/>
              <a:gd name="connsiteY23" fmla="*/ 943187 h 2636520"/>
              <a:gd name="connsiteX24" fmla="*/ 2567940 w 6628554"/>
              <a:gd name="connsiteY24" fmla="*/ 609600 h 2636520"/>
              <a:gd name="connsiteX25" fmla="*/ 2682240 w 6628554"/>
              <a:gd name="connsiteY25" fmla="*/ 457200 h 2636520"/>
              <a:gd name="connsiteX26" fmla="*/ 3063240 w 6628554"/>
              <a:gd name="connsiteY26" fmla="*/ 350520 h 2636520"/>
              <a:gd name="connsiteX27" fmla="*/ 3086100 w 6628554"/>
              <a:gd name="connsiteY27" fmla="*/ 220980 h 2636520"/>
              <a:gd name="connsiteX28" fmla="*/ 3139440 w 6628554"/>
              <a:gd name="connsiteY28" fmla="*/ 0 h 2636520"/>
              <a:gd name="connsiteX29" fmla="*/ 2484120 w 6628554"/>
              <a:gd name="connsiteY29" fmla="*/ 182880 h 2636520"/>
              <a:gd name="connsiteX30" fmla="*/ 2209800 w 6628554"/>
              <a:gd name="connsiteY30" fmla="*/ 190500 h 2636520"/>
              <a:gd name="connsiteX31" fmla="*/ 2095500 w 6628554"/>
              <a:gd name="connsiteY31" fmla="*/ 213360 h 2636520"/>
              <a:gd name="connsiteX32" fmla="*/ 1905000 w 6628554"/>
              <a:gd name="connsiteY32" fmla="*/ 350520 h 2636520"/>
              <a:gd name="connsiteX33" fmla="*/ 1752600 w 6628554"/>
              <a:gd name="connsiteY33" fmla="*/ 411480 h 2636520"/>
              <a:gd name="connsiteX34" fmla="*/ 1287780 w 6628554"/>
              <a:gd name="connsiteY34" fmla="*/ 845820 h 2636520"/>
              <a:gd name="connsiteX35" fmla="*/ 1211580 w 6628554"/>
              <a:gd name="connsiteY35" fmla="*/ 1120140 h 2636520"/>
              <a:gd name="connsiteX36" fmla="*/ 1013460 w 6628554"/>
              <a:gd name="connsiteY36" fmla="*/ 1280160 h 2636520"/>
              <a:gd name="connsiteX37" fmla="*/ 922020 w 6628554"/>
              <a:gd name="connsiteY37" fmla="*/ 1363980 h 2636520"/>
              <a:gd name="connsiteX38" fmla="*/ 784860 w 6628554"/>
              <a:gd name="connsiteY38" fmla="*/ 1623060 h 2636520"/>
              <a:gd name="connsiteX39" fmla="*/ 563880 w 6628554"/>
              <a:gd name="connsiteY39" fmla="*/ 1623060 h 2636520"/>
              <a:gd name="connsiteX40" fmla="*/ 419100 w 6628554"/>
              <a:gd name="connsiteY40" fmla="*/ 1623060 h 2636520"/>
              <a:gd name="connsiteX41" fmla="*/ 213360 w 6628554"/>
              <a:gd name="connsiteY41" fmla="*/ 1760220 h 2636520"/>
              <a:gd name="connsiteX0" fmla="*/ 213360 w 7084907"/>
              <a:gd name="connsiteY0" fmla="*/ 2564553 h 3440853"/>
              <a:gd name="connsiteX1" fmla="*/ 259080 w 7084907"/>
              <a:gd name="connsiteY1" fmla="*/ 2716953 h 3440853"/>
              <a:gd name="connsiteX2" fmla="*/ 335280 w 7084907"/>
              <a:gd name="connsiteY2" fmla="*/ 2876973 h 3440853"/>
              <a:gd name="connsiteX3" fmla="*/ 358140 w 7084907"/>
              <a:gd name="connsiteY3" fmla="*/ 3006513 h 3440853"/>
              <a:gd name="connsiteX4" fmla="*/ 274320 w 7084907"/>
              <a:gd name="connsiteY4" fmla="*/ 3090333 h 3440853"/>
              <a:gd name="connsiteX5" fmla="*/ 152400 w 7084907"/>
              <a:gd name="connsiteY5" fmla="*/ 2983653 h 3440853"/>
              <a:gd name="connsiteX6" fmla="*/ 137160 w 7084907"/>
              <a:gd name="connsiteY6" fmla="*/ 2983653 h 3440853"/>
              <a:gd name="connsiteX7" fmla="*/ 91440 w 7084907"/>
              <a:gd name="connsiteY7" fmla="*/ 3143673 h 3440853"/>
              <a:gd name="connsiteX8" fmla="*/ 0 w 7084907"/>
              <a:gd name="connsiteY8" fmla="*/ 3311313 h 3440853"/>
              <a:gd name="connsiteX9" fmla="*/ 205740 w 7084907"/>
              <a:gd name="connsiteY9" fmla="*/ 3395133 h 3440853"/>
              <a:gd name="connsiteX10" fmla="*/ 655320 w 7084907"/>
              <a:gd name="connsiteY10" fmla="*/ 3440853 h 3440853"/>
              <a:gd name="connsiteX11" fmla="*/ 1815253 w 7084907"/>
              <a:gd name="connsiteY11" fmla="*/ 3208020 h 3440853"/>
              <a:gd name="connsiteX12" fmla="*/ 2693246 w 7084907"/>
              <a:gd name="connsiteY12" fmla="*/ 3119120 h 3440853"/>
              <a:gd name="connsiteX13" fmla="*/ 2974340 w 7084907"/>
              <a:gd name="connsiteY13" fmla="*/ 3030219 h 3440853"/>
              <a:gd name="connsiteX14" fmla="*/ 3219027 w 7084907"/>
              <a:gd name="connsiteY14" fmla="*/ 3103880 h 3440853"/>
              <a:gd name="connsiteX15" fmla="*/ 3782060 w 7084907"/>
              <a:gd name="connsiteY15" fmla="*/ 3015826 h 3440853"/>
              <a:gd name="connsiteX16" fmla="*/ 4179147 w 7084907"/>
              <a:gd name="connsiteY16" fmla="*/ 3136899 h 3440853"/>
              <a:gd name="connsiteX17" fmla="*/ 4665133 w 7084907"/>
              <a:gd name="connsiteY17" fmla="*/ 3101340 h 3440853"/>
              <a:gd name="connsiteX18" fmla="*/ 4977553 w 7084907"/>
              <a:gd name="connsiteY18" fmla="*/ 2941320 h 3440853"/>
              <a:gd name="connsiteX19" fmla="*/ 5442373 w 7084907"/>
              <a:gd name="connsiteY19" fmla="*/ 2879513 h 3440853"/>
              <a:gd name="connsiteX20" fmla="*/ 5830993 w 7084907"/>
              <a:gd name="connsiteY20" fmla="*/ 2707640 h 3440853"/>
              <a:gd name="connsiteX21" fmla="*/ 5952913 w 7084907"/>
              <a:gd name="connsiteY21" fmla="*/ 2480733 h 3440853"/>
              <a:gd name="connsiteX22" fmla="*/ 6238240 w 7084907"/>
              <a:gd name="connsiteY22" fmla="*/ 2463800 h 3440853"/>
              <a:gd name="connsiteX23" fmla="*/ 6628554 w 7084907"/>
              <a:gd name="connsiteY23" fmla="*/ 1747520 h 3440853"/>
              <a:gd name="connsiteX24" fmla="*/ 2567940 w 7084907"/>
              <a:gd name="connsiteY24" fmla="*/ 1413933 h 3440853"/>
              <a:gd name="connsiteX25" fmla="*/ 2682240 w 7084907"/>
              <a:gd name="connsiteY25" fmla="*/ 1261533 h 3440853"/>
              <a:gd name="connsiteX26" fmla="*/ 3063240 w 7084907"/>
              <a:gd name="connsiteY26" fmla="*/ 1154853 h 3440853"/>
              <a:gd name="connsiteX27" fmla="*/ 3086100 w 7084907"/>
              <a:gd name="connsiteY27" fmla="*/ 1025313 h 3440853"/>
              <a:gd name="connsiteX28" fmla="*/ 7084907 w 7084907"/>
              <a:gd name="connsiteY28" fmla="*/ 0 h 3440853"/>
              <a:gd name="connsiteX29" fmla="*/ 2484120 w 7084907"/>
              <a:gd name="connsiteY29" fmla="*/ 987213 h 3440853"/>
              <a:gd name="connsiteX30" fmla="*/ 2209800 w 7084907"/>
              <a:gd name="connsiteY30" fmla="*/ 994833 h 3440853"/>
              <a:gd name="connsiteX31" fmla="*/ 2095500 w 7084907"/>
              <a:gd name="connsiteY31" fmla="*/ 1017693 h 3440853"/>
              <a:gd name="connsiteX32" fmla="*/ 1905000 w 7084907"/>
              <a:gd name="connsiteY32" fmla="*/ 1154853 h 3440853"/>
              <a:gd name="connsiteX33" fmla="*/ 1752600 w 7084907"/>
              <a:gd name="connsiteY33" fmla="*/ 1215813 h 3440853"/>
              <a:gd name="connsiteX34" fmla="*/ 1287780 w 7084907"/>
              <a:gd name="connsiteY34" fmla="*/ 1650153 h 3440853"/>
              <a:gd name="connsiteX35" fmla="*/ 1211580 w 7084907"/>
              <a:gd name="connsiteY35" fmla="*/ 1924473 h 3440853"/>
              <a:gd name="connsiteX36" fmla="*/ 1013460 w 7084907"/>
              <a:gd name="connsiteY36" fmla="*/ 2084493 h 3440853"/>
              <a:gd name="connsiteX37" fmla="*/ 922020 w 7084907"/>
              <a:gd name="connsiteY37" fmla="*/ 2168313 h 3440853"/>
              <a:gd name="connsiteX38" fmla="*/ 784860 w 7084907"/>
              <a:gd name="connsiteY38" fmla="*/ 2427393 h 3440853"/>
              <a:gd name="connsiteX39" fmla="*/ 563880 w 7084907"/>
              <a:gd name="connsiteY39" fmla="*/ 2427393 h 3440853"/>
              <a:gd name="connsiteX40" fmla="*/ 419100 w 7084907"/>
              <a:gd name="connsiteY40" fmla="*/ 2427393 h 3440853"/>
              <a:gd name="connsiteX41" fmla="*/ 213360 w 7084907"/>
              <a:gd name="connsiteY41" fmla="*/ 2564553 h 3440853"/>
              <a:gd name="connsiteX0" fmla="*/ 213360 w 7084907"/>
              <a:gd name="connsiteY0" fmla="*/ 2564553 h 3440853"/>
              <a:gd name="connsiteX1" fmla="*/ 259080 w 7084907"/>
              <a:gd name="connsiteY1" fmla="*/ 2716953 h 3440853"/>
              <a:gd name="connsiteX2" fmla="*/ 335280 w 7084907"/>
              <a:gd name="connsiteY2" fmla="*/ 2876973 h 3440853"/>
              <a:gd name="connsiteX3" fmla="*/ 358140 w 7084907"/>
              <a:gd name="connsiteY3" fmla="*/ 3006513 h 3440853"/>
              <a:gd name="connsiteX4" fmla="*/ 274320 w 7084907"/>
              <a:gd name="connsiteY4" fmla="*/ 3090333 h 3440853"/>
              <a:gd name="connsiteX5" fmla="*/ 152400 w 7084907"/>
              <a:gd name="connsiteY5" fmla="*/ 2983653 h 3440853"/>
              <a:gd name="connsiteX6" fmla="*/ 137160 w 7084907"/>
              <a:gd name="connsiteY6" fmla="*/ 2983653 h 3440853"/>
              <a:gd name="connsiteX7" fmla="*/ 91440 w 7084907"/>
              <a:gd name="connsiteY7" fmla="*/ 3143673 h 3440853"/>
              <a:gd name="connsiteX8" fmla="*/ 0 w 7084907"/>
              <a:gd name="connsiteY8" fmla="*/ 3311313 h 3440853"/>
              <a:gd name="connsiteX9" fmla="*/ 205740 w 7084907"/>
              <a:gd name="connsiteY9" fmla="*/ 3395133 h 3440853"/>
              <a:gd name="connsiteX10" fmla="*/ 655320 w 7084907"/>
              <a:gd name="connsiteY10" fmla="*/ 3440853 h 3440853"/>
              <a:gd name="connsiteX11" fmla="*/ 1815253 w 7084907"/>
              <a:gd name="connsiteY11" fmla="*/ 3208020 h 3440853"/>
              <a:gd name="connsiteX12" fmla="*/ 2693246 w 7084907"/>
              <a:gd name="connsiteY12" fmla="*/ 3119120 h 3440853"/>
              <a:gd name="connsiteX13" fmla="*/ 2974340 w 7084907"/>
              <a:gd name="connsiteY13" fmla="*/ 3030219 h 3440853"/>
              <a:gd name="connsiteX14" fmla="*/ 3219027 w 7084907"/>
              <a:gd name="connsiteY14" fmla="*/ 3103880 h 3440853"/>
              <a:gd name="connsiteX15" fmla="*/ 3782060 w 7084907"/>
              <a:gd name="connsiteY15" fmla="*/ 3015826 h 3440853"/>
              <a:gd name="connsiteX16" fmla="*/ 4179147 w 7084907"/>
              <a:gd name="connsiteY16" fmla="*/ 3136899 h 3440853"/>
              <a:gd name="connsiteX17" fmla="*/ 4665133 w 7084907"/>
              <a:gd name="connsiteY17" fmla="*/ 3101340 h 3440853"/>
              <a:gd name="connsiteX18" fmla="*/ 4977553 w 7084907"/>
              <a:gd name="connsiteY18" fmla="*/ 2941320 h 3440853"/>
              <a:gd name="connsiteX19" fmla="*/ 5442373 w 7084907"/>
              <a:gd name="connsiteY19" fmla="*/ 2879513 h 3440853"/>
              <a:gd name="connsiteX20" fmla="*/ 5830993 w 7084907"/>
              <a:gd name="connsiteY20" fmla="*/ 2707640 h 3440853"/>
              <a:gd name="connsiteX21" fmla="*/ 5952913 w 7084907"/>
              <a:gd name="connsiteY21" fmla="*/ 2480733 h 3440853"/>
              <a:gd name="connsiteX22" fmla="*/ 6238240 w 7084907"/>
              <a:gd name="connsiteY22" fmla="*/ 2463800 h 3440853"/>
              <a:gd name="connsiteX23" fmla="*/ 6628554 w 7084907"/>
              <a:gd name="connsiteY23" fmla="*/ 1747520 h 3440853"/>
              <a:gd name="connsiteX24" fmla="*/ 2567940 w 7084907"/>
              <a:gd name="connsiteY24" fmla="*/ 1413933 h 3440853"/>
              <a:gd name="connsiteX25" fmla="*/ 2682240 w 7084907"/>
              <a:gd name="connsiteY25" fmla="*/ 1261533 h 3440853"/>
              <a:gd name="connsiteX26" fmla="*/ 3063240 w 7084907"/>
              <a:gd name="connsiteY26" fmla="*/ 1154853 h 3440853"/>
              <a:gd name="connsiteX27" fmla="*/ 7023100 w 7084907"/>
              <a:gd name="connsiteY27" fmla="*/ 144780 h 3440853"/>
              <a:gd name="connsiteX28" fmla="*/ 7084907 w 7084907"/>
              <a:gd name="connsiteY28" fmla="*/ 0 h 3440853"/>
              <a:gd name="connsiteX29" fmla="*/ 2484120 w 7084907"/>
              <a:gd name="connsiteY29" fmla="*/ 987213 h 3440853"/>
              <a:gd name="connsiteX30" fmla="*/ 2209800 w 7084907"/>
              <a:gd name="connsiteY30" fmla="*/ 994833 h 3440853"/>
              <a:gd name="connsiteX31" fmla="*/ 2095500 w 7084907"/>
              <a:gd name="connsiteY31" fmla="*/ 1017693 h 3440853"/>
              <a:gd name="connsiteX32" fmla="*/ 1905000 w 7084907"/>
              <a:gd name="connsiteY32" fmla="*/ 1154853 h 3440853"/>
              <a:gd name="connsiteX33" fmla="*/ 1752600 w 7084907"/>
              <a:gd name="connsiteY33" fmla="*/ 1215813 h 3440853"/>
              <a:gd name="connsiteX34" fmla="*/ 1287780 w 7084907"/>
              <a:gd name="connsiteY34" fmla="*/ 1650153 h 3440853"/>
              <a:gd name="connsiteX35" fmla="*/ 1211580 w 7084907"/>
              <a:gd name="connsiteY35" fmla="*/ 1924473 h 3440853"/>
              <a:gd name="connsiteX36" fmla="*/ 1013460 w 7084907"/>
              <a:gd name="connsiteY36" fmla="*/ 2084493 h 3440853"/>
              <a:gd name="connsiteX37" fmla="*/ 922020 w 7084907"/>
              <a:gd name="connsiteY37" fmla="*/ 2168313 h 3440853"/>
              <a:gd name="connsiteX38" fmla="*/ 784860 w 7084907"/>
              <a:gd name="connsiteY38" fmla="*/ 2427393 h 3440853"/>
              <a:gd name="connsiteX39" fmla="*/ 563880 w 7084907"/>
              <a:gd name="connsiteY39" fmla="*/ 2427393 h 3440853"/>
              <a:gd name="connsiteX40" fmla="*/ 419100 w 7084907"/>
              <a:gd name="connsiteY40" fmla="*/ 2427393 h 3440853"/>
              <a:gd name="connsiteX41" fmla="*/ 213360 w 7084907"/>
              <a:gd name="connsiteY41" fmla="*/ 2564553 h 3440853"/>
              <a:gd name="connsiteX0" fmla="*/ 213360 w 7178040"/>
              <a:gd name="connsiteY0" fmla="*/ 2564553 h 3440853"/>
              <a:gd name="connsiteX1" fmla="*/ 259080 w 7178040"/>
              <a:gd name="connsiteY1" fmla="*/ 2716953 h 3440853"/>
              <a:gd name="connsiteX2" fmla="*/ 335280 w 7178040"/>
              <a:gd name="connsiteY2" fmla="*/ 2876973 h 3440853"/>
              <a:gd name="connsiteX3" fmla="*/ 358140 w 7178040"/>
              <a:gd name="connsiteY3" fmla="*/ 3006513 h 3440853"/>
              <a:gd name="connsiteX4" fmla="*/ 274320 w 7178040"/>
              <a:gd name="connsiteY4" fmla="*/ 3090333 h 3440853"/>
              <a:gd name="connsiteX5" fmla="*/ 152400 w 7178040"/>
              <a:gd name="connsiteY5" fmla="*/ 2983653 h 3440853"/>
              <a:gd name="connsiteX6" fmla="*/ 137160 w 7178040"/>
              <a:gd name="connsiteY6" fmla="*/ 2983653 h 3440853"/>
              <a:gd name="connsiteX7" fmla="*/ 91440 w 7178040"/>
              <a:gd name="connsiteY7" fmla="*/ 3143673 h 3440853"/>
              <a:gd name="connsiteX8" fmla="*/ 0 w 7178040"/>
              <a:gd name="connsiteY8" fmla="*/ 3311313 h 3440853"/>
              <a:gd name="connsiteX9" fmla="*/ 205740 w 7178040"/>
              <a:gd name="connsiteY9" fmla="*/ 3395133 h 3440853"/>
              <a:gd name="connsiteX10" fmla="*/ 655320 w 7178040"/>
              <a:gd name="connsiteY10" fmla="*/ 3440853 h 3440853"/>
              <a:gd name="connsiteX11" fmla="*/ 1815253 w 7178040"/>
              <a:gd name="connsiteY11" fmla="*/ 3208020 h 3440853"/>
              <a:gd name="connsiteX12" fmla="*/ 2693246 w 7178040"/>
              <a:gd name="connsiteY12" fmla="*/ 3119120 h 3440853"/>
              <a:gd name="connsiteX13" fmla="*/ 2974340 w 7178040"/>
              <a:gd name="connsiteY13" fmla="*/ 3030219 h 3440853"/>
              <a:gd name="connsiteX14" fmla="*/ 3219027 w 7178040"/>
              <a:gd name="connsiteY14" fmla="*/ 3103880 h 3440853"/>
              <a:gd name="connsiteX15" fmla="*/ 3782060 w 7178040"/>
              <a:gd name="connsiteY15" fmla="*/ 3015826 h 3440853"/>
              <a:gd name="connsiteX16" fmla="*/ 4179147 w 7178040"/>
              <a:gd name="connsiteY16" fmla="*/ 3136899 h 3440853"/>
              <a:gd name="connsiteX17" fmla="*/ 4665133 w 7178040"/>
              <a:gd name="connsiteY17" fmla="*/ 3101340 h 3440853"/>
              <a:gd name="connsiteX18" fmla="*/ 4977553 w 7178040"/>
              <a:gd name="connsiteY18" fmla="*/ 2941320 h 3440853"/>
              <a:gd name="connsiteX19" fmla="*/ 5442373 w 7178040"/>
              <a:gd name="connsiteY19" fmla="*/ 2879513 h 3440853"/>
              <a:gd name="connsiteX20" fmla="*/ 5830993 w 7178040"/>
              <a:gd name="connsiteY20" fmla="*/ 2707640 h 3440853"/>
              <a:gd name="connsiteX21" fmla="*/ 5952913 w 7178040"/>
              <a:gd name="connsiteY21" fmla="*/ 2480733 h 3440853"/>
              <a:gd name="connsiteX22" fmla="*/ 6238240 w 7178040"/>
              <a:gd name="connsiteY22" fmla="*/ 2463800 h 3440853"/>
              <a:gd name="connsiteX23" fmla="*/ 6628554 w 7178040"/>
              <a:gd name="connsiteY23" fmla="*/ 1747520 h 3440853"/>
              <a:gd name="connsiteX24" fmla="*/ 2567940 w 7178040"/>
              <a:gd name="connsiteY24" fmla="*/ 1413933 h 3440853"/>
              <a:gd name="connsiteX25" fmla="*/ 2682240 w 7178040"/>
              <a:gd name="connsiteY25" fmla="*/ 1261533 h 3440853"/>
              <a:gd name="connsiteX26" fmla="*/ 7178040 w 7178040"/>
              <a:gd name="connsiteY26" fmla="*/ 121920 h 3440853"/>
              <a:gd name="connsiteX27" fmla="*/ 7023100 w 7178040"/>
              <a:gd name="connsiteY27" fmla="*/ 144780 h 3440853"/>
              <a:gd name="connsiteX28" fmla="*/ 7084907 w 7178040"/>
              <a:gd name="connsiteY28" fmla="*/ 0 h 3440853"/>
              <a:gd name="connsiteX29" fmla="*/ 2484120 w 7178040"/>
              <a:gd name="connsiteY29" fmla="*/ 987213 h 3440853"/>
              <a:gd name="connsiteX30" fmla="*/ 2209800 w 7178040"/>
              <a:gd name="connsiteY30" fmla="*/ 994833 h 3440853"/>
              <a:gd name="connsiteX31" fmla="*/ 2095500 w 7178040"/>
              <a:gd name="connsiteY31" fmla="*/ 1017693 h 3440853"/>
              <a:gd name="connsiteX32" fmla="*/ 1905000 w 7178040"/>
              <a:gd name="connsiteY32" fmla="*/ 1154853 h 3440853"/>
              <a:gd name="connsiteX33" fmla="*/ 1752600 w 7178040"/>
              <a:gd name="connsiteY33" fmla="*/ 1215813 h 3440853"/>
              <a:gd name="connsiteX34" fmla="*/ 1287780 w 7178040"/>
              <a:gd name="connsiteY34" fmla="*/ 1650153 h 3440853"/>
              <a:gd name="connsiteX35" fmla="*/ 1211580 w 7178040"/>
              <a:gd name="connsiteY35" fmla="*/ 1924473 h 3440853"/>
              <a:gd name="connsiteX36" fmla="*/ 1013460 w 7178040"/>
              <a:gd name="connsiteY36" fmla="*/ 2084493 h 3440853"/>
              <a:gd name="connsiteX37" fmla="*/ 922020 w 7178040"/>
              <a:gd name="connsiteY37" fmla="*/ 2168313 h 3440853"/>
              <a:gd name="connsiteX38" fmla="*/ 784860 w 7178040"/>
              <a:gd name="connsiteY38" fmla="*/ 2427393 h 3440853"/>
              <a:gd name="connsiteX39" fmla="*/ 563880 w 7178040"/>
              <a:gd name="connsiteY39" fmla="*/ 2427393 h 3440853"/>
              <a:gd name="connsiteX40" fmla="*/ 419100 w 7178040"/>
              <a:gd name="connsiteY40" fmla="*/ 2427393 h 3440853"/>
              <a:gd name="connsiteX41" fmla="*/ 213360 w 7178040"/>
              <a:gd name="connsiteY41" fmla="*/ 2564553 h 3440853"/>
              <a:gd name="connsiteX0" fmla="*/ 213360 w 7482840"/>
              <a:gd name="connsiteY0" fmla="*/ 2564553 h 3440853"/>
              <a:gd name="connsiteX1" fmla="*/ 259080 w 7482840"/>
              <a:gd name="connsiteY1" fmla="*/ 2716953 h 3440853"/>
              <a:gd name="connsiteX2" fmla="*/ 335280 w 7482840"/>
              <a:gd name="connsiteY2" fmla="*/ 2876973 h 3440853"/>
              <a:gd name="connsiteX3" fmla="*/ 358140 w 7482840"/>
              <a:gd name="connsiteY3" fmla="*/ 3006513 h 3440853"/>
              <a:gd name="connsiteX4" fmla="*/ 274320 w 7482840"/>
              <a:gd name="connsiteY4" fmla="*/ 3090333 h 3440853"/>
              <a:gd name="connsiteX5" fmla="*/ 152400 w 7482840"/>
              <a:gd name="connsiteY5" fmla="*/ 2983653 h 3440853"/>
              <a:gd name="connsiteX6" fmla="*/ 137160 w 7482840"/>
              <a:gd name="connsiteY6" fmla="*/ 2983653 h 3440853"/>
              <a:gd name="connsiteX7" fmla="*/ 91440 w 7482840"/>
              <a:gd name="connsiteY7" fmla="*/ 3143673 h 3440853"/>
              <a:gd name="connsiteX8" fmla="*/ 0 w 7482840"/>
              <a:gd name="connsiteY8" fmla="*/ 3311313 h 3440853"/>
              <a:gd name="connsiteX9" fmla="*/ 205740 w 7482840"/>
              <a:gd name="connsiteY9" fmla="*/ 3395133 h 3440853"/>
              <a:gd name="connsiteX10" fmla="*/ 655320 w 7482840"/>
              <a:gd name="connsiteY10" fmla="*/ 3440853 h 3440853"/>
              <a:gd name="connsiteX11" fmla="*/ 1815253 w 7482840"/>
              <a:gd name="connsiteY11" fmla="*/ 3208020 h 3440853"/>
              <a:gd name="connsiteX12" fmla="*/ 2693246 w 7482840"/>
              <a:gd name="connsiteY12" fmla="*/ 3119120 h 3440853"/>
              <a:gd name="connsiteX13" fmla="*/ 2974340 w 7482840"/>
              <a:gd name="connsiteY13" fmla="*/ 3030219 h 3440853"/>
              <a:gd name="connsiteX14" fmla="*/ 3219027 w 7482840"/>
              <a:gd name="connsiteY14" fmla="*/ 3103880 h 3440853"/>
              <a:gd name="connsiteX15" fmla="*/ 3782060 w 7482840"/>
              <a:gd name="connsiteY15" fmla="*/ 3015826 h 3440853"/>
              <a:gd name="connsiteX16" fmla="*/ 4179147 w 7482840"/>
              <a:gd name="connsiteY16" fmla="*/ 3136899 h 3440853"/>
              <a:gd name="connsiteX17" fmla="*/ 4665133 w 7482840"/>
              <a:gd name="connsiteY17" fmla="*/ 3101340 h 3440853"/>
              <a:gd name="connsiteX18" fmla="*/ 4977553 w 7482840"/>
              <a:gd name="connsiteY18" fmla="*/ 2941320 h 3440853"/>
              <a:gd name="connsiteX19" fmla="*/ 5442373 w 7482840"/>
              <a:gd name="connsiteY19" fmla="*/ 2879513 h 3440853"/>
              <a:gd name="connsiteX20" fmla="*/ 5830993 w 7482840"/>
              <a:gd name="connsiteY20" fmla="*/ 2707640 h 3440853"/>
              <a:gd name="connsiteX21" fmla="*/ 5952913 w 7482840"/>
              <a:gd name="connsiteY21" fmla="*/ 2480733 h 3440853"/>
              <a:gd name="connsiteX22" fmla="*/ 6238240 w 7482840"/>
              <a:gd name="connsiteY22" fmla="*/ 2463800 h 3440853"/>
              <a:gd name="connsiteX23" fmla="*/ 6628554 w 7482840"/>
              <a:gd name="connsiteY23" fmla="*/ 1747520 h 3440853"/>
              <a:gd name="connsiteX24" fmla="*/ 2567940 w 7482840"/>
              <a:gd name="connsiteY24" fmla="*/ 1413933 h 3440853"/>
              <a:gd name="connsiteX25" fmla="*/ 7482840 w 7482840"/>
              <a:gd name="connsiteY25" fmla="*/ 550333 h 3440853"/>
              <a:gd name="connsiteX26" fmla="*/ 7178040 w 7482840"/>
              <a:gd name="connsiteY26" fmla="*/ 121920 h 3440853"/>
              <a:gd name="connsiteX27" fmla="*/ 7023100 w 7482840"/>
              <a:gd name="connsiteY27" fmla="*/ 144780 h 3440853"/>
              <a:gd name="connsiteX28" fmla="*/ 7084907 w 7482840"/>
              <a:gd name="connsiteY28" fmla="*/ 0 h 3440853"/>
              <a:gd name="connsiteX29" fmla="*/ 2484120 w 7482840"/>
              <a:gd name="connsiteY29" fmla="*/ 987213 h 3440853"/>
              <a:gd name="connsiteX30" fmla="*/ 2209800 w 7482840"/>
              <a:gd name="connsiteY30" fmla="*/ 994833 h 3440853"/>
              <a:gd name="connsiteX31" fmla="*/ 2095500 w 7482840"/>
              <a:gd name="connsiteY31" fmla="*/ 1017693 h 3440853"/>
              <a:gd name="connsiteX32" fmla="*/ 1905000 w 7482840"/>
              <a:gd name="connsiteY32" fmla="*/ 1154853 h 3440853"/>
              <a:gd name="connsiteX33" fmla="*/ 1752600 w 7482840"/>
              <a:gd name="connsiteY33" fmla="*/ 1215813 h 3440853"/>
              <a:gd name="connsiteX34" fmla="*/ 1287780 w 7482840"/>
              <a:gd name="connsiteY34" fmla="*/ 1650153 h 3440853"/>
              <a:gd name="connsiteX35" fmla="*/ 1211580 w 7482840"/>
              <a:gd name="connsiteY35" fmla="*/ 1924473 h 3440853"/>
              <a:gd name="connsiteX36" fmla="*/ 1013460 w 7482840"/>
              <a:gd name="connsiteY36" fmla="*/ 2084493 h 3440853"/>
              <a:gd name="connsiteX37" fmla="*/ 922020 w 7482840"/>
              <a:gd name="connsiteY37" fmla="*/ 2168313 h 3440853"/>
              <a:gd name="connsiteX38" fmla="*/ 784860 w 7482840"/>
              <a:gd name="connsiteY38" fmla="*/ 2427393 h 3440853"/>
              <a:gd name="connsiteX39" fmla="*/ 563880 w 7482840"/>
              <a:gd name="connsiteY39" fmla="*/ 2427393 h 3440853"/>
              <a:gd name="connsiteX40" fmla="*/ 419100 w 7482840"/>
              <a:gd name="connsiteY40" fmla="*/ 2427393 h 3440853"/>
              <a:gd name="connsiteX41" fmla="*/ 213360 w 7482840"/>
              <a:gd name="connsiteY41" fmla="*/ 2564553 h 3440853"/>
              <a:gd name="connsiteX0" fmla="*/ 213360 w 7732606"/>
              <a:gd name="connsiteY0" fmla="*/ 2564553 h 3440853"/>
              <a:gd name="connsiteX1" fmla="*/ 259080 w 7732606"/>
              <a:gd name="connsiteY1" fmla="*/ 2716953 h 3440853"/>
              <a:gd name="connsiteX2" fmla="*/ 335280 w 7732606"/>
              <a:gd name="connsiteY2" fmla="*/ 2876973 h 3440853"/>
              <a:gd name="connsiteX3" fmla="*/ 358140 w 7732606"/>
              <a:gd name="connsiteY3" fmla="*/ 3006513 h 3440853"/>
              <a:gd name="connsiteX4" fmla="*/ 274320 w 7732606"/>
              <a:gd name="connsiteY4" fmla="*/ 3090333 h 3440853"/>
              <a:gd name="connsiteX5" fmla="*/ 152400 w 7732606"/>
              <a:gd name="connsiteY5" fmla="*/ 2983653 h 3440853"/>
              <a:gd name="connsiteX6" fmla="*/ 137160 w 7732606"/>
              <a:gd name="connsiteY6" fmla="*/ 2983653 h 3440853"/>
              <a:gd name="connsiteX7" fmla="*/ 91440 w 7732606"/>
              <a:gd name="connsiteY7" fmla="*/ 3143673 h 3440853"/>
              <a:gd name="connsiteX8" fmla="*/ 0 w 7732606"/>
              <a:gd name="connsiteY8" fmla="*/ 3311313 h 3440853"/>
              <a:gd name="connsiteX9" fmla="*/ 205740 w 7732606"/>
              <a:gd name="connsiteY9" fmla="*/ 3395133 h 3440853"/>
              <a:gd name="connsiteX10" fmla="*/ 655320 w 7732606"/>
              <a:gd name="connsiteY10" fmla="*/ 3440853 h 3440853"/>
              <a:gd name="connsiteX11" fmla="*/ 1815253 w 7732606"/>
              <a:gd name="connsiteY11" fmla="*/ 3208020 h 3440853"/>
              <a:gd name="connsiteX12" fmla="*/ 2693246 w 7732606"/>
              <a:gd name="connsiteY12" fmla="*/ 3119120 h 3440853"/>
              <a:gd name="connsiteX13" fmla="*/ 2974340 w 7732606"/>
              <a:gd name="connsiteY13" fmla="*/ 3030219 h 3440853"/>
              <a:gd name="connsiteX14" fmla="*/ 3219027 w 7732606"/>
              <a:gd name="connsiteY14" fmla="*/ 3103880 h 3440853"/>
              <a:gd name="connsiteX15" fmla="*/ 3782060 w 7732606"/>
              <a:gd name="connsiteY15" fmla="*/ 3015826 h 3440853"/>
              <a:gd name="connsiteX16" fmla="*/ 4179147 w 7732606"/>
              <a:gd name="connsiteY16" fmla="*/ 3136899 h 3440853"/>
              <a:gd name="connsiteX17" fmla="*/ 4665133 w 7732606"/>
              <a:gd name="connsiteY17" fmla="*/ 3101340 h 3440853"/>
              <a:gd name="connsiteX18" fmla="*/ 4977553 w 7732606"/>
              <a:gd name="connsiteY18" fmla="*/ 2941320 h 3440853"/>
              <a:gd name="connsiteX19" fmla="*/ 5442373 w 7732606"/>
              <a:gd name="connsiteY19" fmla="*/ 2879513 h 3440853"/>
              <a:gd name="connsiteX20" fmla="*/ 5830993 w 7732606"/>
              <a:gd name="connsiteY20" fmla="*/ 2707640 h 3440853"/>
              <a:gd name="connsiteX21" fmla="*/ 5952913 w 7732606"/>
              <a:gd name="connsiteY21" fmla="*/ 2480733 h 3440853"/>
              <a:gd name="connsiteX22" fmla="*/ 6238240 w 7732606"/>
              <a:gd name="connsiteY22" fmla="*/ 2463800 h 3440853"/>
              <a:gd name="connsiteX23" fmla="*/ 6628554 w 7732606"/>
              <a:gd name="connsiteY23" fmla="*/ 1747520 h 3440853"/>
              <a:gd name="connsiteX24" fmla="*/ 7732606 w 7732606"/>
              <a:gd name="connsiteY24" fmla="*/ 999066 h 3440853"/>
              <a:gd name="connsiteX25" fmla="*/ 7482840 w 7732606"/>
              <a:gd name="connsiteY25" fmla="*/ 550333 h 3440853"/>
              <a:gd name="connsiteX26" fmla="*/ 7178040 w 7732606"/>
              <a:gd name="connsiteY26" fmla="*/ 121920 h 3440853"/>
              <a:gd name="connsiteX27" fmla="*/ 7023100 w 7732606"/>
              <a:gd name="connsiteY27" fmla="*/ 144780 h 3440853"/>
              <a:gd name="connsiteX28" fmla="*/ 7084907 w 7732606"/>
              <a:gd name="connsiteY28" fmla="*/ 0 h 3440853"/>
              <a:gd name="connsiteX29" fmla="*/ 2484120 w 7732606"/>
              <a:gd name="connsiteY29" fmla="*/ 987213 h 3440853"/>
              <a:gd name="connsiteX30" fmla="*/ 2209800 w 7732606"/>
              <a:gd name="connsiteY30" fmla="*/ 994833 h 3440853"/>
              <a:gd name="connsiteX31" fmla="*/ 2095500 w 7732606"/>
              <a:gd name="connsiteY31" fmla="*/ 1017693 h 3440853"/>
              <a:gd name="connsiteX32" fmla="*/ 1905000 w 7732606"/>
              <a:gd name="connsiteY32" fmla="*/ 1154853 h 3440853"/>
              <a:gd name="connsiteX33" fmla="*/ 1752600 w 7732606"/>
              <a:gd name="connsiteY33" fmla="*/ 1215813 h 3440853"/>
              <a:gd name="connsiteX34" fmla="*/ 1287780 w 7732606"/>
              <a:gd name="connsiteY34" fmla="*/ 1650153 h 3440853"/>
              <a:gd name="connsiteX35" fmla="*/ 1211580 w 7732606"/>
              <a:gd name="connsiteY35" fmla="*/ 1924473 h 3440853"/>
              <a:gd name="connsiteX36" fmla="*/ 1013460 w 7732606"/>
              <a:gd name="connsiteY36" fmla="*/ 2084493 h 3440853"/>
              <a:gd name="connsiteX37" fmla="*/ 922020 w 7732606"/>
              <a:gd name="connsiteY37" fmla="*/ 2168313 h 3440853"/>
              <a:gd name="connsiteX38" fmla="*/ 784860 w 7732606"/>
              <a:gd name="connsiteY38" fmla="*/ 2427393 h 3440853"/>
              <a:gd name="connsiteX39" fmla="*/ 563880 w 7732606"/>
              <a:gd name="connsiteY39" fmla="*/ 2427393 h 3440853"/>
              <a:gd name="connsiteX40" fmla="*/ 419100 w 7732606"/>
              <a:gd name="connsiteY40" fmla="*/ 2427393 h 3440853"/>
              <a:gd name="connsiteX41" fmla="*/ 213360 w 7732606"/>
              <a:gd name="connsiteY41" fmla="*/ 2564553 h 3440853"/>
              <a:gd name="connsiteX0" fmla="*/ 213360 w 7732606"/>
              <a:gd name="connsiteY0" fmla="*/ 2564553 h 3440853"/>
              <a:gd name="connsiteX1" fmla="*/ 259080 w 7732606"/>
              <a:gd name="connsiteY1" fmla="*/ 2716953 h 3440853"/>
              <a:gd name="connsiteX2" fmla="*/ 335280 w 7732606"/>
              <a:gd name="connsiteY2" fmla="*/ 2876973 h 3440853"/>
              <a:gd name="connsiteX3" fmla="*/ 358140 w 7732606"/>
              <a:gd name="connsiteY3" fmla="*/ 3006513 h 3440853"/>
              <a:gd name="connsiteX4" fmla="*/ 274320 w 7732606"/>
              <a:gd name="connsiteY4" fmla="*/ 3090333 h 3440853"/>
              <a:gd name="connsiteX5" fmla="*/ 152400 w 7732606"/>
              <a:gd name="connsiteY5" fmla="*/ 2983653 h 3440853"/>
              <a:gd name="connsiteX6" fmla="*/ 137160 w 7732606"/>
              <a:gd name="connsiteY6" fmla="*/ 2983653 h 3440853"/>
              <a:gd name="connsiteX7" fmla="*/ 91440 w 7732606"/>
              <a:gd name="connsiteY7" fmla="*/ 3143673 h 3440853"/>
              <a:gd name="connsiteX8" fmla="*/ 0 w 7732606"/>
              <a:gd name="connsiteY8" fmla="*/ 3311313 h 3440853"/>
              <a:gd name="connsiteX9" fmla="*/ 205740 w 7732606"/>
              <a:gd name="connsiteY9" fmla="*/ 3395133 h 3440853"/>
              <a:gd name="connsiteX10" fmla="*/ 655320 w 7732606"/>
              <a:gd name="connsiteY10" fmla="*/ 3440853 h 3440853"/>
              <a:gd name="connsiteX11" fmla="*/ 1815253 w 7732606"/>
              <a:gd name="connsiteY11" fmla="*/ 3208020 h 3440853"/>
              <a:gd name="connsiteX12" fmla="*/ 2693246 w 7732606"/>
              <a:gd name="connsiteY12" fmla="*/ 3119120 h 3440853"/>
              <a:gd name="connsiteX13" fmla="*/ 2974340 w 7732606"/>
              <a:gd name="connsiteY13" fmla="*/ 3030219 h 3440853"/>
              <a:gd name="connsiteX14" fmla="*/ 3219027 w 7732606"/>
              <a:gd name="connsiteY14" fmla="*/ 3103880 h 3440853"/>
              <a:gd name="connsiteX15" fmla="*/ 3782060 w 7732606"/>
              <a:gd name="connsiteY15" fmla="*/ 3015826 h 3440853"/>
              <a:gd name="connsiteX16" fmla="*/ 4179147 w 7732606"/>
              <a:gd name="connsiteY16" fmla="*/ 3136899 h 3440853"/>
              <a:gd name="connsiteX17" fmla="*/ 4665133 w 7732606"/>
              <a:gd name="connsiteY17" fmla="*/ 3101340 h 3440853"/>
              <a:gd name="connsiteX18" fmla="*/ 4977553 w 7732606"/>
              <a:gd name="connsiteY18" fmla="*/ 2941320 h 3440853"/>
              <a:gd name="connsiteX19" fmla="*/ 5442373 w 7732606"/>
              <a:gd name="connsiteY19" fmla="*/ 2879513 h 3440853"/>
              <a:gd name="connsiteX20" fmla="*/ 5830993 w 7732606"/>
              <a:gd name="connsiteY20" fmla="*/ 2707640 h 3440853"/>
              <a:gd name="connsiteX21" fmla="*/ 5952913 w 7732606"/>
              <a:gd name="connsiteY21" fmla="*/ 2480733 h 3440853"/>
              <a:gd name="connsiteX22" fmla="*/ 6238240 w 7732606"/>
              <a:gd name="connsiteY22" fmla="*/ 2463800 h 3440853"/>
              <a:gd name="connsiteX23" fmla="*/ 6628554 w 7732606"/>
              <a:gd name="connsiteY23" fmla="*/ 1747520 h 3440853"/>
              <a:gd name="connsiteX24" fmla="*/ 7084904 w 7732606"/>
              <a:gd name="connsiteY24" fmla="*/ 1438047 h 3440853"/>
              <a:gd name="connsiteX25" fmla="*/ 7732606 w 7732606"/>
              <a:gd name="connsiteY25" fmla="*/ 999066 h 3440853"/>
              <a:gd name="connsiteX26" fmla="*/ 7482840 w 7732606"/>
              <a:gd name="connsiteY26" fmla="*/ 550333 h 3440853"/>
              <a:gd name="connsiteX27" fmla="*/ 7178040 w 7732606"/>
              <a:gd name="connsiteY27" fmla="*/ 121920 h 3440853"/>
              <a:gd name="connsiteX28" fmla="*/ 7023100 w 7732606"/>
              <a:gd name="connsiteY28" fmla="*/ 144780 h 3440853"/>
              <a:gd name="connsiteX29" fmla="*/ 7084907 w 7732606"/>
              <a:gd name="connsiteY29" fmla="*/ 0 h 3440853"/>
              <a:gd name="connsiteX30" fmla="*/ 2484120 w 7732606"/>
              <a:gd name="connsiteY30" fmla="*/ 987213 h 3440853"/>
              <a:gd name="connsiteX31" fmla="*/ 2209800 w 7732606"/>
              <a:gd name="connsiteY31" fmla="*/ 994833 h 3440853"/>
              <a:gd name="connsiteX32" fmla="*/ 2095500 w 7732606"/>
              <a:gd name="connsiteY32" fmla="*/ 1017693 h 3440853"/>
              <a:gd name="connsiteX33" fmla="*/ 1905000 w 7732606"/>
              <a:gd name="connsiteY33" fmla="*/ 1154853 h 3440853"/>
              <a:gd name="connsiteX34" fmla="*/ 1752600 w 7732606"/>
              <a:gd name="connsiteY34" fmla="*/ 1215813 h 3440853"/>
              <a:gd name="connsiteX35" fmla="*/ 1287780 w 7732606"/>
              <a:gd name="connsiteY35" fmla="*/ 1650153 h 3440853"/>
              <a:gd name="connsiteX36" fmla="*/ 1211580 w 7732606"/>
              <a:gd name="connsiteY36" fmla="*/ 1924473 h 3440853"/>
              <a:gd name="connsiteX37" fmla="*/ 1013460 w 7732606"/>
              <a:gd name="connsiteY37" fmla="*/ 2084493 h 3440853"/>
              <a:gd name="connsiteX38" fmla="*/ 922020 w 7732606"/>
              <a:gd name="connsiteY38" fmla="*/ 2168313 h 3440853"/>
              <a:gd name="connsiteX39" fmla="*/ 784860 w 7732606"/>
              <a:gd name="connsiteY39" fmla="*/ 2427393 h 3440853"/>
              <a:gd name="connsiteX40" fmla="*/ 563880 w 7732606"/>
              <a:gd name="connsiteY40" fmla="*/ 2427393 h 3440853"/>
              <a:gd name="connsiteX41" fmla="*/ 419100 w 7732606"/>
              <a:gd name="connsiteY41" fmla="*/ 2427393 h 3440853"/>
              <a:gd name="connsiteX42" fmla="*/ 213360 w 7732606"/>
              <a:gd name="connsiteY42" fmla="*/ 2564553 h 3440853"/>
              <a:gd name="connsiteX0" fmla="*/ 213360 w 7732606"/>
              <a:gd name="connsiteY0" fmla="*/ 2564553 h 3440853"/>
              <a:gd name="connsiteX1" fmla="*/ 259080 w 7732606"/>
              <a:gd name="connsiteY1" fmla="*/ 2716953 h 3440853"/>
              <a:gd name="connsiteX2" fmla="*/ 335280 w 7732606"/>
              <a:gd name="connsiteY2" fmla="*/ 2876973 h 3440853"/>
              <a:gd name="connsiteX3" fmla="*/ 358140 w 7732606"/>
              <a:gd name="connsiteY3" fmla="*/ 3006513 h 3440853"/>
              <a:gd name="connsiteX4" fmla="*/ 274320 w 7732606"/>
              <a:gd name="connsiteY4" fmla="*/ 3090333 h 3440853"/>
              <a:gd name="connsiteX5" fmla="*/ 152400 w 7732606"/>
              <a:gd name="connsiteY5" fmla="*/ 2983653 h 3440853"/>
              <a:gd name="connsiteX6" fmla="*/ 137160 w 7732606"/>
              <a:gd name="connsiteY6" fmla="*/ 2983653 h 3440853"/>
              <a:gd name="connsiteX7" fmla="*/ 91440 w 7732606"/>
              <a:gd name="connsiteY7" fmla="*/ 3143673 h 3440853"/>
              <a:gd name="connsiteX8" fmla="*/ 0 w 7732606"/>
              <a:gd name="connsiteY8" fmla="*/ 3311313 h 3440853"/>
              <a:gd name="connsiteX9" fmla="*/ 205740 w 7732606"/>
              <a:gd name="connsiteY9" fmla="*/ 3395133 h 3440853"/>
              <a:gd name="connsiteX10" fmla="*/ 655320 w 7732606"/>
              <a:gd name="connsiteY10" fmla="*/ 3440853 h 3440853"/>
              <a:gd name="connsiteX11" fmla="*/ 1815253 w 7732606"/>
              <a:gd name="connsiteY11" fmla="*/ 3208020 h 3440853"/>
              <a:gd name="connsiteX12" fmla="*/ 2693246 w 7732606"/>
              <a:gd name="connsiteY12" fmla="*/ 3119120 h 3440853"/>
              <a:gd name="connsiteX13" fmla="*/ 2974340 w 7732606"/>
              <a:gd name="connsiteY13" fmla="*/ 3030219 h 3440853"/>
              <a:gd name="connsiteX14" fmla="*/ 3219027 w 7732606"/>
              <a:gd name="connsiteY14" fmla="*/ 3103880 h 3440853"/>
              <a:gd name="connsiteX15" fmla="*/ 3782060 w 7732606"/>
              <a:gd name="connsiteY15" fmla="*/ 3015826 h 3440853"/>
              <a:gd name="connsiteX16" fmla="*/ 4179147 w 7732606"/>
              <a:gd name="connsiteY16" fmla="*/ 3136899 h 3440853"/>
              <a:gd name="connsiteX17" fmla="*/ 4665133 w 7732606"/>
              <a:gd name="connsiteY17" fmla="*/ 3101340 h 3440853"/>
              <a:gd name="connsiteX18" fmla="*/ 4977553 w 7732606"/>
              <a:gd name="connsiteY18" fmla="*/ 2941320 h 3440853"/>
              <a:gd name="connsiteX19" fmla="*/ 5442373 w 7732606"/>
              <a:gd name="connsiteY19" fmla="*/ 2879513 h 3440853"/>
              <a:gd name="connsiteX20" fmla="*/ 5830993 w 7732606"/>
              <a:gd name="connsiteY20" fmla="*/ 2707640 h 3440853"/>
              <a:gd name="connsiteX21" fmla="*/ 5952913 w 7732606"/>
              <a:gd name="connsiteY21" fmla="*/ 2480733 h 3440853"/>
              <a:gd name="connsiteX22" fmla="*/ 6238240 w 7732606"/>
              <a:gd name="connsiteY22" fmla="*/ 2463800 h 3440853"/>
              <a:gd name="connsiteX23" fmla="*/ 6628554 w 7732606"/>
              <a:gd name="connsiteY23" fmla="*/ 1747520 h 3440853"/>
              <a:gd name="connsiteX24" fmla="*/ 7051037 w 7732606"/>
              <a:gd name="connsiteY24" fmla="*/ 1336447 h 3440853"/>
              <a:gd name="connsiteX25" fmla="*/ 7732606 w 7732606"/>
              <a:gd name="connsiteY25" fmla="*/ 999066 h 3440853"/>
              <a:gd name="connsiteX26" fmla="*/ 7482840 w 7732606"/>
              <a:gd name="connsiteY26" fmla="*/ 550333 h 3440853"/>
              <a:gd name="connsiteX27" fmla="*/ 7178040 w 7732606"/>
              <a:gd name="connsiteY27" fmla="*/ 121920 h 3440853"/>
              <a:gd name="connsiteX28" fmla="*/ 7023100 w 7732606"/>
              <a:gd name="connsiteY28" fmla="*/ 144780 h 3440853"/>
              <a:gd name="connsiteX29" fmla="*/ 7084907 w 7732606"/>
              <a:gd name="connsiteY29" fmla="*/ 0 h 3440853"/>
              <a:gd name="connsiteX30" fmla="*/ 2484120 w 7732606"/>
              <a:gd name="connsiteY30" fmla="*/ 987213 h 3440853"/>
              <a:gd name="connsiteX31" fmla="*/ 2209800 w 7732606"/>
              <a:gd name="connsiteY31" fmla="*/ 994833 h 3440853"/>
              <a:gd name="connsiteX32" fmla="*/ 2095500 w 7732606"/>
              <a:gd name="connsiteY32" fmla="*/ 1017693 h 3440853"/>
              <a:gd name="connsiteX33" fmla="*/ 1905000 w 7732606"/>
              <a:gd name="connsiteY33" fmla="*/ 1154853 h 3440853"/>
              <a:gd name="connsiteX34" fmla="*/ 1752600 w 7732606"/>
              <a:gd name="connsiteY34" fmla="*/ 1215813 h 3440853"/>
              <a:gd name="connsiteX35" fmla="*/ 1287780 w 7732606"/>
              <a:gd name="connsiteY35" fmla="*/ 1650153 h 3440853"/>
              <a:gd name="connsiteX36" fmla="*/ 1211580 w 7732606"/>
              <a:gd name="connsiteY36" fmla="*/ 1924473 h 3440853"/>
              <a:gd name="connsiteX37" fmla="*/ 1013460 w 7732606"/>
              <a:gd name="connsiteY37" fmla="*/ 2084493 h 3440853"/>
              <a:gd name="connsiteX38" fmla="*/ 922020 w 7732606"/>
              <a:gd name="connsiteY38" fmla="*/ 2168313 h 3440853"/>
              <a:gd name="connsiteX39" fmla="*/ 784860 w 7732606"/>
              <a:gd name="connsiteY39" fmla="*/ 2427393 h 3440853"/>
              <a:gd name="connsiteX40" fmla="*/ 563880 w 7732606"/>
              <a:gd name="connsiteY40" fmla="*/ 2427393 h 3440853"/>
              <a:gd name="connsiteX41" fmla="*/ 419100 w 7732606"/>
              <a:gd name="connsiteY41" fmla="*/ 2427393 h 3440853"/>
              <a:gd name="connsiteX42" fmla="*/ 213360 w 7732606"/>
              <a:gd name="connsiteY42" fmla="*/ 2564553 h 3440853"/>
              <a:gd name="connsiteX0" fmla="*/ 213360 w 7732606"/>
              <a:gd name="connsiteY0" fmla="*/ 3211407 h 4087707"/>
              <a:gd name="connsiteX1" fmla="*/ 259080 w 7732606"/>
              <a:gd name="connsiteY1" fmla="*/ 3363807 h 4087707"/>
              <a:gd name="connsiteX2" fmla="*/ 335280 w 7732606"/>
              <a:gd name="connsiteY2" fmla="*/ 3523827 h 4087707"/>
              <a:gd name="connsiteX3" fmla="*/ 358140 w 7732606"/>
              <a:gd name="connsiteY3" fmla="*/ 3653367 h 4087707"/>
              <a:gd name="connsiteX4" fmla="*/ 274320 w 7732606"/>
              <a:gd name="connsiteY4" fmla="*/ 3737187 h 4087707"/>
              <a:gd name="connsiteX5" fmla="*/ 152400 w 7732606"/>
              <a:gd name="connsiteY5" fmla="*/ 3630507 h 4087707"/>
              <a:gd name="connsiteX6" fmla="*/ 137160 w 7732606"/>
              <a:gd name="connsiteY6" fmla="*/ 3630507 h 4087707"/>
              <a:gd name="connsiteX7" fmla="*/ 91440 w 7732606"/>
              <a:gd name="connsiteY7" fmla="*/ 3790527 h 4087707"/>
              <a:gd name="connsiteX8" fmla="*/ 0 w 7732606"/>
              <a:gd name="connsiteY8" fmla="*/ 3958167 h 4087707"/>
              <a:gd name="connsiteX9" fmla="*/ 205740 w 7732606"/>
              <a:gd name="connsiteY9" fmla="*/ 4041987 h 4087707"/>
              <a:gd name="connsiteX10" fmla="*/ 655320 w 7732606"/>
              <a:gd name="connsiteY10" fmla="*/ 4087707 h 4087707"/>
              <a:gd name="connsiteX11" fmla="*/ 1815253 w 7732606"/>
              <a:gd name="connsiteY11" fmla="*/ 3854874 h 4087707"/>
              <a:gd name="connsiteX12" fmla="*/ 2693246 w 7732606"/>
              <a:gd name="connsiteY12" fmla="*/ 3765974 h 4087707"/>
              <a:gd name="connsiteX13" fmla="*/ 2974340 w 7732606"/>
              <a:gd name="connsiteY13" fmla="*/ 3677073 h 4087707"/>
              <a:gd name="connsiteX14" fmla="*/ 3219027 w 7732606"/>
              <a:gd name="connsiteY14" fmla="*/ 3750734 h 4087707"/>
              <a:gd name="connsiteX15" fmla="*/ 3782060 w 7732606"/>
              <a:gd name="connsiteY15" fmla="*/ 3662680 h 4087707"/>
              <a:gd name="connsiteX16" fmla="*/ 4179147 w 7732606"/>
              <a:gd name="connsiteY16" fmla="*/ 3783753 h 4087707"/>
              <a:gd name="connsiteX17" fmla="*/ 4665133 w 7732606"/>
              <a:gd name="connsiteY17" fmla="*/ 3748194 h 4087707"/>
              <a:gd name="connsiteX18" fmla="*/ 4977553 w 7732606"/>
              <a:gd name="connsiteY18" fmla="*/ 3588174 h 4087707"/>
              <a:gd name="connsiteX19" fmla="*/ 5442373 w 7732606"/>
              <a:gd name="connsiteY19" fmla="*/ 3526367 h 4087707"/>
              <a:gd name="connsiteX20" fmla="*/ 5830993 w 7732606"/>
              <a:gd name="connsiteY20" fmla="*/ 3354494 h 4087707"/>
              <a:gd name="connsiteX21" fmla="*/ 5952913 w 7732606"/>
              <a:gd name="connsiteY21" fmla="*/ 3127587 h 4087707"/>
              <a:gd name="connsiteX22" fmla="*/ 6238240 w 7732606"/>
              <a:gd name="connsiteY22" fmla="*/ 3110654 h 4087707"/>
              <a:gd name="connsiteX23" fmla="*/ 6628554 w 7732606"/>
              <a:gd name="connsiteY23" fmla="*/ 2394374 h 4087707"/>
              <a:gd name="connsiteX24" fmla="*/ 7051037 w 7732606"/>
              <a:gd name="connsiteY24" fmla="*/ 1983301 h 4087707"/>
              <a:gd name="connsiteX25" fmla="*/ 7732606 w 7732606"/>
              <a:gd name="connsiteY25" fmla="*/ 1645920 h 4087707"/>
              <a:gd name="connsiteX26" fmla="*/ 7482840 w 7732606"/>
              <a:gd name="connsiteY26" fmla="*/ 1197187 h 4087707"/>
              <a:gd name="connsiteX27" fmla="*/ 7178040 w 7732606"/>
              <a:gd name="connsiteY27" fmla="*/ 768774 h 4087707"/>
              <a:gd name="connsiteX28" fmla="*/ 7023100 w 7732606"/>
              <a:gd name="connsiteY28" fmla="*/ 791634 h 4087707"/>
              <a:gd name="connsiteX29" fmla="*/ 7084907 w 7732606"/>
              <a:gd name="connsiteY29" fmla="*/ 646854 h 4087707"/>
              <a:gd name="connsiteX30" fmla="*/ 6353387 w 7732606"/>
              <a:gd name="connsiteY30" fmla="*/ 0 h 4087707"/>
              <a:gd name="connsiteX31" fmla="*/ 2209800 w 7732606"/>
              <a:gd name="connsiteY31" fmla="*/ 1641687 h 4087707"/>
              <a:gd name="connsiteX32" fmla="*/ 2095500 w 7732606"/>
              <a:gd name="connsiteY32" fmla="*/ 1664547 h 4087707"/>
              <a:gd name="connsiteX33" fmla="*/ 1905000 w 7732606"/>
              <a:gd name="connsiteY33" fmla="*/ 1801707 h 4087707"/>
              <a:gd name="connsiteX34" fmla="*/ 1752600 w 7732606"/>
              <a:gd name="connsiteY34" fmla="*/ 1862667 h 4087707"/>
              <a:gd name="connsiteX35" fmla="*/ 1287780 w 7732606"/>
              <a:gd name="connsiteY35" fmla="*/ 2297007 h 4087707"/>
              <a:gd name="connsiteX36" fmla="*/ 1211580 w 7732606"/>
              <a:gd name="connsiteY36" fmla="*/ 2571327 h 4087707"/>
              <a:gd name="connsiteX37" fmla="*/ 1013460 w 7732606"/>
              <a:gd name="connsiteY37" fmla="*/ 2731347 h 4087707"/>
              <a:gd name="connsiteX38" fmla="*/ 922020 w 7732606"/>
              <a:gd name="connsiteY38" fmla="*/ 2815167 h 4087707"/>
              <a:gd name="connsiteX39" fmla="*/ 784860 w 7732606"/>
              <a:gd name="connsiteY39" fmla="*/ 3074247 h 4087707"/>
              <a:gd name="connsiteX40" fmla="*/ 563880 w 7732606"/>
              <a:gd name="connsiteY40" fmla="*/ 3074247 h 4087707"/>
              <a:gd name="connsiteX41" fmla="*/ 419100 w 7732606"/>
              <a:gd name="connsiteY41" fmla="*/ 3074247 h 4087707"/>
              <a:gd name="connsiteX42" fmla="*/ 213360 w 7732606"/>
              <a:gd name="connsiteY42" fmla="*/ 3211407 h 4087707"/>
              <a:gd name="connsiteX0" fmla="*/ 213360 w 7732606"/>
              <a:gd name="connsiteY0" fmla="*/ 3211407 h 4087707"/>
              <a:gd name="connsiteX1" fmla="*/ 259080 w 7732606"/>
              <a:gd name="connsiteY1" fmla="*/ 3363807 h 4087707"/>
              <a:gd name="connsiteX2" fmla="*/ 335280 w 7732606"/>
              <a:gd name="connsiteY2" fmla="*/ 3523827 h 4087707"/>
              <a:gd name="connsiteX3" fmla="*/ 358140 w 7732606"/>
              <a:gd name="connsiteY3" fmla="*/ 3653367 h 4087707"/>
              <a:gd name="connsiteX4" fmla="*/ 274320 w 7732606"/>
              <a:gd name="connsiteY4" fmla="*/ 3737187 h 4087707"/>
              <a:gd name="connsiteX5" fmla="*/ 152400 w 7732606"/>
              <a:gd name="connsiteY5" fmla="*/ 3630507 h 4087707"/>
              <a:gd name="connsiteX6" fmla="*/ 137160 w 7732606"/>
              <a:gd name="connsiteY6" fmla="*/ 3630507 h 4087707"/>
              <a:gd name="connsiteX7" fmla="*/ 91440 w 7732606"/>
              <a:gd name="connsiteY7" fmla="*/ 3790527 h 4087707"/>
              <a:gd name="connsiteX8" fmla="*/ 0 w 7732606"/>
              <a:gd name="connsiteY8" fmla="*/ 3958167 h 4087707"/>
              <a:gd name="connsiteX9" fmla="*/ 205740 w 7732606"/>
              <a:gd name="connsiteY9" fmla="*/ 4041987 h 4087707"/>
              <a:gd name="connsiteX10" fmla="*/ 655320 w 7732606"/>
              <a:gd name="connsiteY10" fmla="*/ 4087707 h 4087707"/>
              <a:gd name="connsiteX11" fmla="*/ 1815253 w 7732606"/>
              <a:gd name="connsiteY11" fmla="*/ 3854874 h 4087707"/>
              <a:gd name="connsiteX12" fmla="*/ 2693246 w 7732606"/>
              <a:gd name="connsiteY12" fmla="*/ 3765974 h 4087707"/>
              <a:gd name="connsiteX13" fmla="*/ 2974340 w 7732606"/>
              <a:gd name="connsiteY13" fmla="*/ 3677073 h 4087707"/>
              <a:gd name="connsiteX14" fmla="*/ 3219027 w 7732606"/>
              <a:gd name="connsiteY14" fmla="*/ 3750734 h 4087707"/>
              <a:gd name="connsiteX15" fmla="*/ 3782060 w 7732606"/>
              <a:gd name="connsiteY15" fmla="*/ 3662680 h 4087707"/>
              <a:gd name="connsiteX16" fmla="*/ 4179147 w 7732606"/>
              <a:gd name="connsiteY16" fmla="*/ 3783753 h 4087707"/>
              <a:gd name="connsiteX17" fmla="*/ 4665133 w 7732606"/>
              <a:gd name="connsiteY17" fmla="*/ 3748194 h 4087707"/>
              <a:gd name="connsiteX18" fmla="*/ 4977553 w 7732606"/>
              <a:gd name="connsiteY18" fmla="*/ 3588174 h 4087707"/>
              <a:gd name="connsiteX19" fmla="*/ 5442373 w 7732606"/>
              <a:gd name="connsiteY19" fmla="*/ 3526367 h 4087707"/>
              <a:gd name="connsiteX20" fmla="*/ 5830993 w 7732606"/>
              <a:gd name="connsiteY20" fmla="*/ 3354494 h 4087707"/>
              <a:gd name="connsiteX21" fmla="*/ 5952913 w 7732606"/>
              <a:gd name="connsiteY21" fmla="*/ 3127587 h 4087707"/>
              <a:gd name="connsiteX22" fmla="*/ 6238240 w 7732606"/>
              <a:gd name="connsiteY22" fmla="*/ 3110654 h 4087707"/>
              <a:gd name="connsiteX23" fmla="*/ 6628554 w 7732606"/>
              <a:gd name="connsiteY23" fmla="*/ 2394374 h 4087707"/>
              <a:gd name="connsiteX24" fmla="*/ 7051037 w 7732606"/>
              <a:gd name="connsiteY24" fmla="*/ 1983301 h 4087707"/>
              <a:gd name="connsiteX25" fmla="*/ 7732606 w 7732606"/>
              <a:gd name="connsiteY25" fmla="*/ 1645920 h 4087707"/>
              <a:gd name="connsiteX26" fmla="*/ 7482840 w 7732606"/>
              <a:gd name="connsiteY26" fmla="*/ 1197187 h 4087707"/>
              <a:gd name="connsiteX27" fmla="*/ 7178040 w 7732606"/>
              <a:gd name="connsiteY27" fmla="*/ 768774 h 4087707"/>
              <a:gd name="connsiteX28" fmla="*/ 7082366 w 7732606"/>
              <a:gd name="connsiteY28" fmla="*/ 774701 h 4087707"/>
              <a:gd name="connsiteX29" fmla="*/ 7084907 w 7732606"/>
              <a:gd name="connsiteY29" fmla="*/ 646854 h 4087707"/>
              <a:gd name="connsiteX30" fmla="*/ 6353387 w 7732606"/>
              <a:gd name="connsiteY30" fmla="*/ 0 h 4087707"/>
              <a:gd name="connsiteX31" fmla="*/ 2209800 w 7732606"/>
              <a:gd name="connsiteY31" fmla="*/ 1641687 h 4087707"/>
              <a:gd name="connsiteX32" fmla="*/ 2095500 w 7732606"/>
              <a:gd name="connsiteY32" fmla="*/ 1664547 h 4087707"/>
              <a:gd name="connsiteX33" fmla="*/ 1905000 w 7732606"/>
              <a:gd name="connsiteY33" fmla="*/ 1801707 h 4087707"/>
              <a:gd name="connsiteX34" fmla="*/ 1752600 w 7732606"/>
              <a:gd name="connsiteY34" fmla="*/ 1862667 h 4087707"/>
              <a:gd name="connsiteX35" fmla="*/ 1287780 w 7732606"/>
              <a:gd name="connsiteY35" fmla="*/ 2297007 h 4087707"/>
              <a:gd name="connsiteX36" fmla="*/ 1211580 w 7732606"/>
              <a:gd name="connsiteY36" fmla="*/ 2571327 h 4087707"/>
              <a:gd name="connsiteX37" fmla="*/ 1013460 w 7732606"/>
              <a:gd name="connsiteY37" fmla="*/ 2731347 h 4087707"/>
              <a:gd name="connsiteX38" fmla="*/ 922020 w 7732606"/>
              <a:gd name="connsiteY38" fmla="*/ 2815167 h 4087707"/>
              <a:gd name="connsiteX39" fmla="*/ 784860 w 7732606"/>
              <a:gd name="connsiteY39" fmla="*/ 3074247 h 4087707"/>
              <a:gd name="connsiteX40" fmla="*/ 563880 w 7732606"/>
              <a:gd name="connsiteY40" fmla="*/ 3074247 h 4087707"/>
              <a:gd name="connsiteX41" fmla="*/ 419100 w 7732606"/>
              <a:gd name="connsiteY41" fmla="*/ 3074247 h 4087707"/>
              <a:gd name="connsiteX42" fmla="*/ 213360 w 7732606"/>
              <a:gd name="connsiteY42" fmla="*/ 3211407 h 4087707"/>
              <a:gd name="connsiteX0" fmla="*/ 213360 w 7732606"/>
              <a:gd name="connsiteY0" fmla="*/ 3211407 h 4087707"/>
              <a:gd name="connsiteX1" fmla="*/ 259080 w 7732606"/>
              <a:gd name="connsiteY1" fmla="*/ 3363807 h 4087707"/>
              <a:gd name="connsiteX2" fmla="*/ 335280 w 7732606"/>
              <a:gd name="connsiteY2" fmla="*/ 3523827 h 4087707"/>
              <a:gd name="connsiteX3" fmla="*/ 358140 w 7732606"/>
              <a:gd name="connsiteY3" fmla="*/ 3653367 h 4087707"/>
              <a:gd name="connsiteX4" fmla="*/ 274320 w 7732606"/>
              <a:gd name="connsiteY4" fmla="*/ 3737187 h 4087707"/>
              <a:gd name="connsiteX5" fmla="*/ 152400 w 7732606"/>
              <a:gd name="connsiteY5" fmla="*/ 3630507 h 4087707"/>
              <a:gd name="connsiteX6" fmla="*/ 137160 w 7732606"/>
              <a:gd name="connsiteY6" fmla="*/ 3630507 h 4087707"/>
              <a:gd name="connsiteX7" fmla="*/ 91440 w 7732606"/>
              <a:gd name="connsiteY7" fmla="*/ 3790527 h 4087707"/>
              <a:gd name="connsiteX8" fmla="*/ 0 w 7732606"/>
              <a:gd name="connsiteY8" fmla="*/ 3958167 h 4087707"/>
              <a:gd name="connsiteX9" fmla="*/ 205740 w 7732606"/>
              <a:gd name="connsiteY9" fmla="*/ 4041987 h 4087707"/>
              <a:gd name="connsiteX10" fmla="*/ 655320 w 7732606"/>
              <a:gd name="connsiteY10" fmla="*/ 4087707 h 4087707"/>
              <a:gd name="connsiteX11" fmla="*/ 1815253 w 7732606"/>
              <a:gd name="connsiteY11" fmla="*/ 3854874 h 4087707"/>
              <a:gd name="connsiteX12" fmla="*/ 2693246 w 7732606"/>
              <a:gd name="connsiteY12" fmla="*/ 3765974 h 4087707"/>
              <a:gd name="connsiteX13" fmla="*/ 2974340 w 7732606"/>
              <a:gd name="connsiteY13" fmla="*/ 3677073 h 4087707"/>
              <a:gd name="connsiteX14" fmla="*/ 3219027 w 7732606"/>
              <a:gd name="connsiteY14" fmla="*/ 3750734 h 4087707"/>
              <a:gd name="connsiteX15" fmla="*/ 3782060 w 7732606"/>
              <a:gd name="connsiteY15" fmla="*/ 3662680 h 4087707"/>
              <a:gd name="connsiteX16" fmla="*/ 4179147 w 7732606"/>
              <a:gd name="connsiteY16" fmla="*/ 3783753 h 4087707"/>
              <a:gd name="connsiteX17" fmla="*/ 4665133 w 7732606"/>
              <a:gd name="connsiteY17" fmla="*/ 3748194 h 4087707"/>
              <a:gd name="connsiteX18" fmla="*/ 4977553 w 7732606"/>
              <a:gd name="connsiteY18" fmla="*/ 3588174 h 4087707"/>
              <a:gd name="connsiteX19" fmla="*/ 5442373 w 7732606"/>
              <a:gd name="connsiteY19" fmla="*/ 3526367 h 4087707"/>
              <a:gd name="connsiteX20" fmla="*/ 5830993 w 7732606"/>
              <a:gd name="connsiteY20" fmla="*/ 3354494 h 4087707"/>
              <a:gd name="connsiteX21" fmla="*/ 5952913 w 7732606"/>
              <a:gd name="connsiteY21" fmla="*/ 3127587 h 4087707"/>
              <a:gd name="connsiteX22" fmla="*/ 6238240 w 7732606"/>
              <a:gd name="connsiteY22" fmla="*/ 3110654 h 4087707"/>
              <a:gd name="connsiteX23" fmla="*/ 6628554 w 7732606"/>
              <a:gd name="connsiteY23" fmla="*/ 2394374 h 4087707"/>
              <a:gd name="connsiteX24" fmla="*/ 7051037 w 7732606"/>
              <a:gd name="connsiteY24" fmla="*/ 1983301 h 4087707"/>
              <a:gd name="connsiteX25" fmla="*/ 7732606 w 7732606"/>
              <a:gd name="connsiteY25" fmla="*/ 1645920 h 4087707"/>
              <a:gd name="connsiteX26" fmla="*/ 7482840 w 7732606"/>
              <a:gd name="connsiteY26" fmla="*/ 1197187 h 4087707"/>
              <a:gd name="connsiteX27" fmla="*/ 7152640 w 7732606"/>
              <a:gd name="connsiteY27" fmla="*/ 887307 h 4087707"/>
              <a:gd name="connsiteX28" fmla="*/ 7082366 w 7732606"/>
              <a:gd name="connsiteY28" fmla="*/ 774701 h 4087707"/>
              <a:gd name="connsiteX29" fmla="*/ 7084907 w 7732606"/>
              <a:gd name="connsiteY29" fmla="*/ 646854 h 4087707"/>
              <a:gd name="connsiteX30" fmla="*/ 6353387 w 7732606"/>
              <a:gd name="connsiteY30" fmla="*/ 0 h 4087707"/>
              <a:gd name="connsiteX31" fmla="*/ 2209800 w 7732606"/>
              <a:gd name="connsiteY31" fmla="*/ 1641687 h 4087707"/>
              <a:gd name="connsiteX32" fmla="*/ 2095500 w 7732606"/>
              <a:gd name="connsiteY32" fmla="*/ 1664547 h 4087707"/>
              <a:gd name="connsiteX33" fmla="*/ 1905000 w 7732606"/>
              <a:gd name="connsiteY33" fmla="*/ 1801707 h 4087707"/>
              <a:gd name="connsiteX34" fmla="*/ 1752600 w 7732606"/>
              <a:gd name="connsiteY34" fmla="*/ 1862667 h 4087707"/>
              <a:gd name="connsiteX35" fmla="*/ 1287780 w 7732606"/>
              <a:gd name="connsiteY35" fmla="*/ 2297007 h 4087707"/>
              <a:gd name="connsiteX36" fmla="*/ 1211580 w 7732606"/>
              <a:gd name="connsiteY36" fmla="*/ 2571327 h 4087707"/>
              <a:gd name="connsiteX37" fmla="*/ 1013460 w 7732606"/>
              <a:gd name="connsiteY37" fmla="*/ 2731347 h 4087707"/>
              <a:gd name="connsiteX38" fmla="*/ 922020 w 7732606"/>
              <a:gd name="connsiteY38" fmla="*/ 2815167 h 4087707"/>
              <a:gd name="connsiteX39" fmla="*/ 784860 w 7732606"/>
              <a:gd name="connsiteY39" fmla="*/ 3074247 h 4087707"/>
              <a:gd name="connsiteX40" fmla="*/ 563880 w 7732606"/>
              <a:gd name="connsiteY40" fmla="*/ 3074247 h 4087707"/>
              <a:gd name="connsiteX41" fmla="*/ 419100 w 7732606"/>
              <a:gd name="connsiteY41" fmla="*/ 3074247 h 4087707"/>
              <a:gd name="connsiteX42" fmla="*/ 213360 w 7732606"/>
              <a:gd name="connsiteY42" fmla="*/ 3211407 h 4087707"/>
              <a:gd name="connsiteX0" fmla="*/ 213360 w 7732606"/>
              <a:gd name="connsiteY0" fmla="*/ 3211407 h 4087707"/>
              <a:gd name="connsiteX1" fmla="*/ 259080 w 7732606"/>
              <a:gd name="connsiteY1" fmla="*/ 3363807 h 4087707"/>
              <a:gd name="connsiteX2" fmla="*/ 335280 w 7732606"/>
              <a:gd name="connsiteY2" fmla="*/ 3523827 h 4087707"/>
              <a:gd name="connsiteX3" fmla="*/ 358140 w 7732606"/>
              <a:gd name="connsiteY3" fmla="*/ 3653367 h 4087707"/>
              <a:gd name="connsiteX4" fmla="*/ 274320 w 7732606"/>
              <a:gd name="connsiteY4" fmla="*/ 3737187 h 4087707"/>
              <a:gd name="connsiteX5" fmla="*/ 152400 w 7732606"/>
              <a:gd name="connsiteY5" fmla="*/ 3630507 h 4087707"/>
              <a:gd name="connsiteX6" fmla="*/ 137160 w 7732606"/>
              <a:gd name="connsiteY6" fmla="*/ 3630507 h 4087707"/>
              <a:gd name="connsiteX7" fmla="*/ 91440 w 7732606"/>
              <a:gd name="connsiteY7" fmla="*/ 3790527 h 4087707"/>
              <a:gd name="connsiteX8" fmla="*/ 0 w 7732606"/>
              <a:gd name="connsiteY8" fmla="*/ 3958167 h 4087707"/>
              <a:gd name="connsiteX9" fmla="*/ 205740 w 7732606"/>
              <a:gd name="connsiteY9" fmla="*/ 4041987 h 4087707"/>
              <a:gd name="connsiteX10" fmla="*/ 655320 w 7732606"/>
              <a:gd name="connsiteY10" fmla="*/ 4087707 h 4087707"/>
              <a:gd name="connsiteX11" fmla="*/ 1815253 w 7732606"/>
              <a:gd name="connsiteY11" fmla="*/ 3854874 h 4087707"/>
              <a:gd name="connsiteX12" fmla="*/ 2693246 w 7732606"/>
              <a:gd name="connsiteY12" fmla="*/ 3765974 h 4087707"/>
              <a:gd name="connsiteX13" fmla="*/ 2974340 w 7732606"/>
              <a:gd name="connsiteY13" fmla="*/ 3677073 h 4087707"/>
              <a:gd name="connsiteX14" fmla="*/ 3219027 w 7732606"/>
              <a:gd name="connsiteY14" fmla="*/ 3750734 h 4087707"/>
              <a:gd name="connsiteX15" fmla="*/ 3782060 w 7732606"/>
              <a:gd name="connsiteY15" fmla="*/ 3662680 h 4087707"/>
              <a:gd name="connsiteX16" fmla="*/ 4179147 w 7732606"/>
              <a:gd name="connsiteY16" fmla="*/ 3783753 h 4087707"/>
              <a:gd name="connsiteX17" fmla="*/ 4665133 w 7732606"/>
              <a:gd name="connsiteY17" fmla="*/ 3748194 h 4087707"/>
              <a:gd name="connsiteX18" fmla="*/ 4977553 w 7732606"/>
              <a:gd name="connsiteY18" fmla="*/ 3588174 h 4087707"/>
              <a:gd name="connsiteX19" fmla="*/ 5442373 w 7732606"/>
              <a:gd name="connsiteY19" fmla="*/ 3526367 h 4087707"/>
              <a:gd name="connsiteX20" fmla="*/ 5830993 w 7732606"/>
              <a:gd name="connsiteY20" fmla="*/ 3354494 h 4087707"/>
              <a:gd name="connsiteX21" fmla="*/ 5952913 w 7732606"/>
              <a:gd name="connsiteY21" fmla="*/ 3127587 h 4087707"/>
              <a:gd name="connsiteX22" fmla="*/ 6238240 w 7732606"/>
              <a:gd name="connsiteY22" fmla="*/ 3110654 h 4087707"/>
              <a:gd name="connsiteX23" fmla="*/ 6628554 w 7732606"/>
              <a:gd name="connsiteY23" fmla="*/ 2394374 h 4087707"/>
              <a:gd name="connsiteX24" fmla="*/ 7051037 w 7732606"/>
              <a:gd name="connsiteY24" fmla="*/ 1983301 h 4087707"/>
              <a:gd name="connsiteX25" fmla="*/ 7732606 w 7732606"/>
              <a:gd name="connsiteY25" fmla="*/ 1645920 h 4087707"/>
              <a:gd name="connsiteX26" fmla="*/ 7482840 w 7732606"/>
              <a:gd name="connsiteY26" fmla="*/ 1197187 h 4087707"/>
              <a:gd name="connsiteX27" fmla="*/ 7152640 w 7732606"/>
              <a:gd name="connsiteY27" fmla="*/ 887307 h 4087707"/>
              <a:gd name="connsiteX28" fmla="*/ 7082366 w 7732606"/>
              <a:gd name="connsiteY28" fmla="*/ 774701 h 4087707"/>
              <a:gd name="connsiteX29" fmla="*/ 7084907 w 7732606"/>
              <a:gd name="connsiteY29" fmla="*/ 646854 h 4087707"/>
              <a:gd name="connsiteX30" fmla="*/ 6353387 w 7732606"/>
              <a:gd name="connsiteY30" fmla="*/ 0 h 4087707"/>
              <a:gd name="connsiteX31" fmla="*/ 2209800 w 7732606"/>
              <a:gd name="connsiteY31" fmla="*/ 1641687 h 4087707"/>
              <a:gd name="connsiteX32" fmla="*/ 2095500 w 7732606"/>
              <a:gd name="connsiteY32" fmla="*/ 1664547 h 4087707"/>
              <a:gd name="connsiteX33" fmla="*/ 1905000 w 7732606"/>
              <a:gd name="connsiteY33" fmla="*/ 1801707 h 4087707"/>
              <a:gd name="connsiteX34" fmla="*/ 1752600 w 7732606"/>
              <a:gd name="connsiteY34" fmla="*/ 1862667 h 4087707"/>
              <a:gd name="connsiteX35" fmla="*/ 1287780 w 7732606"/>
              <a:gd name="connsiteY35" fmla="*/ 2297007 h 4087707"/>
              <a:gd name="connsiteX36" fmla="*/ 1211580 w 7732606"/>
              <a:gd name="connsiteY36" fmla="*/ 2571327 h 4087707"/>
              <a:gd name="connsiteX37" fmla="*/ 1013460 w 7732606"/>
              <a:gd name="connsiteY37" fmla="*/ 2731347 h 4087707"/>
              <a:gd name="connsiteX38" fmla="*/ 922020 w 7732606"/>
              <a:gd name="connsiteY38" fmla="*/ 2815167 h 4087707"/>
              <a:gd name="connsiteX39" fmla="*/ 784860 w 7732606"/>
              <a:gd name="connsiteY39" fmla="*/ 3074247 h 4087707"/>
              <a:gd name="connsiteX40" fmla="*/ 563880 w 7732606"/>
              <a:gd name="connsiteY40" fmla="*/ 3074247 h 4087707"/>
              <a:gd name="connsiteX41" fmla="*/ 419100 w 7732606"/>
              <a:gd name="connsiteY41" fmla="*/ 3074247 h 4087707"/>
              <a:gd name="connsiteX42" fmla="*/ 213360 w 7732606"/>
              <a:gd name="connsiteY42" fmla="*/ 3211407 h 4087707"/>
              <a:gd name="connsiteX0" fmla="*/ 213360 w 7732606"/>
              <a:gd name="connsiteY0" fmla="*/ 3610187 h 4486487"/>
              <a:gd name="connsiteX1" fmla="*/ 259080 w 7732606"/>
              <a:gd name="connsiteY1" fmla="*/ 3762587 h 4486487"/>
              <a:gd name="connsiteX2" fmla="*/ 335280 w 7732606"/>
              <a:gd name="connsiteY2" fmla="*/ 3922607 h 4486487"/>
              <a:gd name="connsiteX3" fmla="*/ 358140 w 7732606"/>
              <a:gd name="connsiteY3" fmla="*/ 4052147 h 4486487"/>
              <a:gd name="connsiteX4" fmla="*/ 274320 w 7732606"/>
              <a:gd name="connsiteY4" fmla="*/ 4135967 h 4486487"/>
              <a:gd name="connsiteX5" fmla="*/ 152400 w 7732606"/>
              <a:gd name="connsiteY5" fmla="*/ 4029287 h 4486487"/>
              <a:gd name="connsiteX6" fmla="*/ 137160 w 7732606"/>
              <a:gd name="connsiteY6" fmla="*/ 4029287 h 4486487"/>
              <a:gd name="connsiteX7" fmla="*/ 91440 w 7732606"/>
              <a:gd name="connsiteY7" fmla="*/ 4189307 h 4486487"/>
              <a:gd name="connsiteX8" fmla="*/ 0 w 7732606"/>
              <a:gd name="connsiteY8" fmla="*/ 4356947 h 4486487"/>
              <a:gd name="connsiteX9" fmla="*/ 205740 w 7732606"/>
              <a:gd name="connsiteY9" fmla="*/ 4440767 h 4486487"/>
              <a:gd name="connsiteX10" fmla="*/ 655320 w 7732606"/>
              <a:gd name="connsiteY10" fmla="*/ 4486487 h 4486487"/>
              <a:gd name="connsiteX11" fmla="*/ 1815253 w 7732606"/>
              <a:gd name="connsiteY11" fmla="*/ 4253654 h 4486487"/>
              <a:gd name="connsiteX12" fmla="*/ 2693246 w 7732606"/>
              <a:gd name="connsiteY12" fmla="*/ 4164754 h 4486487"/>
              <a:gd name="connsiteX13" fmla="*/ 2974340 w 7732606"/>
              <a:gd name="connsiteY13" fmla="*/ 4075853 h 4486487"/>
              <a:gd name="connsiteX14" fmla="*/ 3219027 w 7732606"/>
              <a:gd name="connsiteY14" fmla="*/ 4149514 h 4486487"/>
              <a:gd name="connsiteX15" fmla="*/ 3782060 w 7732606"/>
              <a:gd name="connsiteY15" fmla="*/ 4061460 h 4486487"/>
              <a:gd name="connsiteX16" fmla="*/ 4179147 w 7732606"/>
              <a:gd name="connsiteY16" fmla="*/ 4182533 h 4486487"/>
              <a:gd name="connsiteX17" fmla="*/ 4665133 w 7732606"/>
              <a:gd name="connsiteY17" fmla="*/ 4146974 h 4486487"/>
              <a:gd name="connsiteX18" fmla="*/ 4977553 w 7732606"/>
              <a:gd name="connsiteY18" fmla="*/ 3986954 h 4486487"/>
              <a:gd name="connsiteX19" fmla="*/ 5442373 w 7732606"/>
              <a:gd name="connsiteY19" fmla="*/ 3925147 h 4486487"/>
              <a:gd name="connsiteX20" fmla="*/ 5830993 w 7732606"/>
              <a:gd name="connsiteY20" fmla="*/ 3753274 h 4486487"/>
              <a:gd name="connsiteX21" fmla="*/ 5952913 w 7732606"/>
              <a:gd name="connsiteY21" fmla="*/ 3526367 h 4486487"/>
              <a:gd name="connsiteX22" fmla="*/ 6238240 w 7732606"/>
              <a:gd name="connsiteY22" fmla="*/ 3509434 h 4486487"/>
              <a:gd name="connsiteX23" fmla="*/ 6628554 w 7732606"/>
              <a:gd name="connsiteY23" fmla="*/ 2793154 h 4486487"/>
              <a:gd name="connsiteX24" fmla="*/ 7051037 w 7732606"/>
              <a:gd name="connsiteY24" fmla="*/ 2382081 h 4486487"/>
              <a:gd name="connsiteX25" fmla="*/ 7732606 w 7732606"/>
              <a:gd name="connsiteY25" fmla="*/ 2044700 h 4486487"/>
              <a:gd name="connsiteX26" fmla="*/ 7482840 w 7732606"/>
              <a:gd name="connsiteY26" fmla="*/ 1595967 h 4486487"/>
              <a:gd name="connsiteX27" fmla="*/ 7152640 w 7732606"/>
              <a:gd name="connsiteY27" fmla="*/ 1286087 h 4486487"/>
              <a:gd name="connsiteX28" fmla="*/ 7082366 w 7732606"/>
              <a:gd name="connsiteY28" fmla="*/ 1173481 h 4486487"/>
              <a:gd name="connsiteX29" fmla="*/ 7084907 w 7732606"/>
              <a:gd name="connsiteY29" fmla="*/ 1045634 h 4486487"/>
              <a:gd name="connsiteX30" fmla="*/ 6353387 w 7732606"/>
              <a:gd name="connsiteY30" fmla="*/ 398780 h 4486487"/>
              <a:gd name="connsiteX31" fmla="*/ 5613400 w 7732606"/>
              <a:gd name="connsiteY31" fmla="*/ 0 h 4486487"/>
              <a:gd name="connsiteX32" fmla="*/ 2095500 w 7732606"/>
              <a:gd name="connsiteY32" fmla="*/ 2063327 h 4486487"/>
              <a:gd name="connsiteX33" fmla="*/ 1905000 w 7732606"/>
              <a:gd name="connsiteY33" fmla="*/ 2200487 h 4486487"/>
              <a:gd name="connsiteX34" fmla="*/ 1752600 w 7732606"/>
              <a:gd name="connsiteY34" fmla="*/ 2261447 h 4486487"/>
              <a:gd name="connsiteX35" fmla="*/ 1287780 w 7732606"/>
              <a:gd name="connsiteY35" fmla="*/ 2695787 h 4486487"/>
              <a:gd name="connsiteX36" fmla="*/ 1211580 w 7732606"/>
              <a:gd name="connsiteY36" fmla="*/ 2970107 h 4486487"/>
              <a:gd name="connsiteX37" fmla="*/ 1013460 w 7732606"/>
              <a:gd name="connsiteY37" fmla="*/ 3130127 h 4486487"/>
              <a:gd name="connsiteX38" fmla="*/ 922020 w 7732606"/>
              <a:gd name="connsiteY38" fmla="*/ 3213947 h 4486487"/>
              <a:gd name="connsiteX39" fmla="*/ 784860 w 7732606"/>
              <a:gd name="connsiteY39" fmla="*/ 3473027 h 4486487"/>
              <a:gd name="connsiteX40" fmla="*/ 563880 w 7732606"/>
              <a:gd name="connsiteY40" fmla="*/ 3473027 h 4486487"/>
              <a:gd name="connsiteX41" fmla="*/ 419100 w 7732606"/>
              <a:gd name="connsiteY41" fmla="*/ 3473027 h 4486487"/>
              <a:gd name="connsiteX42" fmla="*/ 213360 w 7732606"/>
              <a:gd name="connsiteY42" fmla="*/ 3610187 h 4486487"/>
              <a:gd name="connsiteX0" fmla="*/ 213360 w 7732606"/>
              <a:gd name="connsiteY0" fmla="*/ 3722793 h 4599093"/>
              <a:gd name="connsiteX1" fmla="*/ 259080 w 7732606"/>
              <a:gd name="connsiteY1" fmla="*/ 3875193 h 4599093"/>
              <a:gd name="connsiteX2" fmla="*/ 335280 w 7732606"/>
              <a:gd name="connsiteY2" fmla="*/ 4035213 h 4599093"/>
              <a:gd name="connsiteX3" fmla="*/ 358140 w 7732606"/>
              <a:gd name="connsiteY3" fmla="*/ 4164753 h 4599093"/>
              <a:gd name="connsiteX4" fmla="*/ 274320 w 7732606"/>
              <a:gd name="connsiteY4" fmla="*/ 4248573 h 4599093"/>
              <a:gd name="connsiteX5" fmla="*/ 152400 w 7732606"/>
              <a:gd name="connsiteY5" fmla="*/ 4141893 h 4599093"/>
              <a:gd name="connsiteX6" fmla="*/ 137160 w 7732606"/>
              <a:gd name="connsiteY6" fmla="*/ 4141893 h 4599093"/>
              <a:gd name="connsiteX7" fmla="*/ 91440 w 7732606"/>
              <a:gd name="connsiteY7" fmla="*/ 4301913 h 4599093"/>
              <a:gd name="connsiteX8" fmla="*/ 0 w 7732606"/>
              <a:gd name="connsiteY8" fmla="*/ 4469553 h 4599093"/>
              <a:gd name="connsiteX9" fmla="*/ 205740 w 7732606"/>
              <a:gd name="connsiteY9" fmla="*/ 4553373 h 4599093"/>
              <a:gd name="connsiteX10" fmla="*/ 655320 w 7732606"/>
              <a:gd name="connsiteY10" fmla="*/ 4599093 h 4599093"/>
              <a:gd name="connsiteX11" fmla="*/ 1815253 w 7732606"/>
              <a:gd name="connsiteY11" fmla="*/ 4366260 h 4599093"/>
              <a:gd name="connsiteX12" fmla="*/ 2693246 w 7732606"/>
              <a:gd name="connsiteY12" fmla="*/ 4277360 h 4599093"/>
              <a:gd name="connsiteX13" fmla="*/ 2974340 w 7732606"/>
              <a:gd name="connsiteY13" fmla="*/ 4188459 h 4599093"/>
              <a:gd name="connsiteX14" fmla="*/ 3219027 w 7732606"/>
              <a:gd name="connsiteY14" fmla="*/ 4262120 h 4599093"/>
              <a:gd name="connsiteX15" fmla="*/ 3782060 w 7732606"/>
              <a:gd name="connsiteY15" fmla="*/ 4174066 h 4599093"/>
              <a:gd name="connsiteX16" fmla="*/ 4179147 w 7732606"/>
              <a:gd name="connsiteY16" fmla="*/ 4295139 h 4599093"/>
              <a:gd name="connsiteX17" fmla="*/ 4665133 w 7732606"/>
              <a:gd name="connsiteY17" fmla="*/ 4259580 h 4599093"/>
              <a:gd name="connsiteX18" fmla="*/ 4977553 w 7732606"/>
              <a:gd name="connsiteY18" fmla="*/ 4099560 h 4599093"/>
              <a:gd name="connsiteX19" fmla="*/ 5442373 w 7732606"/>
              <a:gd name="connsiteY19" fmla="*/ 4037753 h 4599093"/>
              <a:gd name="connsiteX20" fmla="*/ 5830993 w 7732606"/>
              <a:gd name="connsiteY20" fmla="*/ 3865880 h 4599093"/>
              <a:gd name="connsiteX21" fmla="*/ 5952913 w 7732606"/>
              <a:gd name="connsiteY21" fmla="*/ 3638973 h 4599093"/>
              <a:gd name="connsiteX22" fmla="*/ 6238240 w 7732606"/>
              <a:gd name="connsiteY22" fmla="*/ 3622040 h 4599093"/>
              <a:gd name="connsiteX23" fmla="*/ 6628554 w 7732606"/>
              <a:gd name="connsiteY23" fmla="*/ 2905760 h 4599093"/>
              <a:gd name="connsiteX24" fmla="*/ 7051037 w 7732606"/>
              <a:gd name="connsiteY24" fmla="*/ 2494687 h 4599093"/>
              <a:gd name="connsiteX25" fmla="*/ 7732606 w 7732606"/>
              <a:gd name="connsiteY25" fmla="*/ 2157306 h 4599093"/>
              <a:gd name="connsiteX26" fmla="*/ 7482840 w 7732606"/>
              <a:gd name="connsiteY26" fmla="*/ 1708573 h 4599093"/>
              <a:gd name="connsiteX27" fmla="*/ 7152640 w 7732606"/>
              <a:gd name="connsiteY27" fmla="*/ 1398693 h 4599093"/>
              <a:gd name="connsiteX28" fmla="*/ 7082366 w 7732606"/>
              <a:gd name="connsiteY28" fmla="*/ 1286087 h 4599093"/>
              <a:gd name="connsiteX29" fmla="*/ 7084907 w 7732606"/>
              <a:gd name="connsiteY29" fmla="*/ 1158240 h 4599093"/>
              <a:gd name="connsiteX30" fmla="*/ 6353387 w 7732606"/>
              <a:gd name="connsiteY30" fmla="*/ 511386 h 4599093"/>
              <a:gd name="connsiteX31" fmla="*/ 5613400 w 7732606"/>
              <a:gd name="connsiteY31" fmla="*/ 112606 h 4599093"/>
              <a:gd name="connsiteX32" fmla="*/ 5338233 w 7732606"/>
              <a:gd name="connsiteY32" fmla="*/ 0 h 4599093"/>
              <a:gd name="connsiteX33" fmla="*/ 1905000 w 7732606"/>
              <a:gd name="connsiteY33" fmla="*/ 2313093 h 4599093"/>
              <a:gd name="connsiteX34" fmla="*/ 1752600 w 7732606"/>
              <a:gd name="connsiteY34" fmla="*/ 2374053 h 4599093"/>
              <a:gd name="connsiteX35" fmla="*/ 1287780 w 7732606"/>
              <a:gd name="connsiteY35" fmla="*/ 2808393 h 4599093"/>
              <a:gd name="connsiteX36" fmla="*/ 1211580 w 7732606"/>
              <a:gd name="connsiteY36" fmla="*/ 3082713 h 4599093"/>
              <a:gd name="connsiteX37" fmla="*/ 1013460 w 7732606"/>
              <a:gd name="connsiteY37" fmla="*/ 3242733 h 4599093"/>
              <a:gd name="connsiteX38" fmla="*/ 922020 w 7732606"/>
              <a:gd name="connsiteY38" fmla="*/ 3326553 h 4599093"/>
              <a:gd name="connsiteX39" fmla="*/ 784860 w 7732606"/>
              <a:gd name="connsiteY39" fmla="*/ 3585633 h 4599093"/>
              <a:gd name="connsiteX40" fmla="*/ 563880 w 7732606"/>
              <a:gd name="connsiteY40" fmla="*/ 3585633 h 4599093"/>
              <a:gd name="connsiteX41" fmla="*/ 419100 w 7732606"/>
              <a:gd name="connsiteY41" fmla="*/ 3585633 h 4599093"/>
              <a:gd name="connsiteX42" fmla="*/ 213360 w 7732606"/>
              <a:gd name="connsiteY42" fmla="*/ 3722793 h 459909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1752600 w 7732606"/>
              <a:gd name="connsiteY34" fmla="*/ 2414693 h 4639733"/>
              <a:gd name="connsiteX35" fmla="*/ 1287780 w 7732606"/>
              <a:gd name="connsiteY35" fmla="*/ 2849033 h 4639733"/>
              <a:gd name="connsiteX36" fmla="*/ 1211580 w 7732606"/>
              <a:gd name="connsiteY36" fmla="*/ 3123353 h 4639733"/>
              <a:gd name="connsiteX37" fmla="*/ 1013460 w 7732606"/>
              <a:gd name="connsiteY37" fmla="*/ 3283373 h 4639733"/>
              <a:gd name="connsiteX38" fmla="*/ 922020 w 7732606"/>
              <a:gd name="connsiteY38" fmla="*/ 3367193 h 4639733"/>
              <a:gd name="connsiteX39" fmla="*/ 784860 w 7732606"/>
              <a:gd name="connsiteY39" fmla="*/ 3626273 h 4639733"/>
              <a:gd name="connsiteX40" fmla="*/ 563880 w 7732606"/>
              <a:gd name="connsiteY40" fmla="*/ 3626273 h 4639733"/>
              <a:gd name="connsiteX41" fmla="*/ 419100 w 7732606"/>
              <a:gd name="connsiteY41" fmla="*/ 3626273 h 4639733"/>
              <a:gd name="connsiteX42" fmla="*/ 213360 w 7732606"/>
              <a:gd name="connsiteY42"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1752600 w 7732606"/>
              <a:gd name="connsiteY34" fmla="*/ 2414693 h 4639733"/>
              <a:gd name="connsiteX35" fmla="*/ 1287780 w 7732606"/>
              <a:gd name="connsiteY35" fmla="*/ 2849033 h 4639733"/>
              <a:gd name="connsiteX36" fmla="*/ 1211580 w 7732606"/>
              <a:gd name="connsiteY36" fmla="*/ 3123353 h 4639733"/>
              <a:gd name="connsiteX37" fmla="*/ 1013460 w 7732606"/>
              <a:gd name="connsiteY37" fmla="*/ 3283373 h 4639733"/>
              <a:gd name="connsiteX38" fmla="*/ 922020 w 7732606"/>
              <a:gd name="connsiteY38" fmla="*/ 3367193 h 4639733"/>
              <a:gd name="connsiteX39" fmla="*/ 784860 w 7732606"/>
              <a:gd name="connsiteY39" fmla="*/ 3626273 h 4639733"/>
              <a:gd name="connsiteX40" fmla="*/ 563880 w 7732606"/>
              <a:gd name="connsiteY40" fmla="*/ 3626273 h 4639733"/>
              <a:gd name="connsiteX41" fmla="*/ 419100 w 7732606"/>
              <a:gd name="connsiteY41" fmla="*/ 3626273 h 4639733"/>
              <a:gd name="connsiteX42" fmla="*/ 213360 w 7732606"/>
              <a:gd name="connsiteY42"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1287780 w 7732606"/>
              <a:gd name="connsiteY35" fmla="*/ 2849033 h 4639733"/>
              <a:gd name="connsiteX36" fmla="*/ 1211580 w 7732606"/>
              <a:gd name="connsiteY36" fmla="*/ 3123353 h 4639733"/>
              <a:gd name="connsiteX37" fmla="*/ 1013460 w 7732606"/>
              <a:gd name="connsiteY37" fmla="*/ 3283373 h 4639733"/>
              <a:gd name="connsiteX38" fmla="*/ 922020 w 7732606"/>
              <a:gd name="connsiteY38" fmla="*/ 3367193 h 4639733"/>
              <a:gd name="connsiteX39" fmla="*/ 784860 w 7732606"/>
              <a:gd name="connsiteY39" fmla="*/ 3626273 h 4639733"/>
              <a:gd name="connsiteX40" fmla="*/ 563880 w 7732606"/>
              <a:gd name="connsiteY40" fmla="*/ 3626273 h 4639733"/>
              <a:gd name="connsiteX41" fmla="*/ 419100 w 7732606"/>
              <a:gd name="connsiteY41" fmla="*/ 3626273 h 4639733"/>
              <a:gd name="connsiteX42" fmla="*/ 213360 w 7732606"/>
              <a:gd name="connsiteY42"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1287780 w 7732606"/>
              <a:gd name="connsiteY35" fmla="*/ 2849033 h 4639733"/>
              <a:gd name="connsiteX36" fmla="*/ 1211580 w 7732606"/>
              <a:gd name="connsiteY36" fmla="*/ 3123353 h 4639733"/>
              <a:gd name="connsiteX37" fmla="*/ 1013460 w 7732606"/>
              <a:gd name="connsiteY37" fmla="*/ 3283373 h 4639733"/>
              <a:gd name="connsiteX38" fmla="*/ 922020 w 7732606"/>
              <a:gd name="connsiteY38" fmla="*/ 3367193 h 4639733"/>
              <a:gd name="connsiteX39" fmla="*/ 784860 w 7732606"/>
              <a:gd name="connsiteY39" fmla="*/ 3626273 h 4639733"/>
              <a:gd name="connsiteX40" fmla="*/ 563880 w 7732606"/>
              <a:gd name="connsiteY40" fmla="*/ 3626273 h 4639733"/>
              <a:gd name="connsiteX41" fmla="*/ 419100 w 7732606"/>
              <a:gd name="connsiteY41" fmla="*/ 3626273 h 4639733"/>
              <a:gd name="connsiteX42" fmla="*/ 213360 w 7732606"/>
              <a:gd name="connsiteY42"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1287780 w 7732606"/>
              <a:gd name="connsiteY35" fmla="*/ 2849033 h 4639733"/>
              <a:gd name="connsiteX36" fmla="*/ 1211580 w 7732606"/>
              <a:gd name="connsiteY36" fmla="*/ 3123353 h 4639733"/>
              <a:gd name="connsiteX37" fmla="*/ 1013460 w 7732606"/>
              <a:gd name="connsiteY37" fmla="*/ 3283373 h 4639733"/>
              <a:gd name="connsiteX38" fmla="*/ 922020 w 7732606"/>
              <a:gd name="connsiteY38" fmla="*/ 3367193 h 4639733"/>
              <a:gd name="connsiteX39" fmla="*/ 784860 w 7732606"/>
              <a:gd name="connsiteY39" fmla="*/ 3626273 h 4639733"/>
              <a:gd name="connsiteX40" fmla="*/ 563880 w 7732606"/>
              <a:gd name="connsiteY40" fmla="*/ 3626273 h 4639733"/>
              <a:gd name="connsiteX41" fmla="*/ 419100 w 7732606"/>
              <a:gd name="connsiteY41" fmla="*/ 3626273 h 4639733"/>
              <a:gd name="connsiteX42" fmla="*/ 213360 w 7732606"/>
              <a:gd name="connsiteY42"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1211580 w 7732606"/>
              <a:gd name="connsiteY36" fmla="*/ 3123353 h 4639733"/>
              <a:gd name="connsiteX37" fmla="*/ 1013460 w 7732606"/>
              <a:gd name="connsiteY37" fmla="*/ 3283373 h 4639733"/>
              <a:gd name="connsiteX38" fmla="*/ 922020 w 7732606"/>
              <a:gd name="connsiteY38" fmla="*/ 3367193 h 4639733"/>
              <a:gd name="connsiteX39" fmla="*/ 784860 w 7732606"/>
              <a:gd name="connsiteY39" fmla="*/ 3626273 h 4639733"/>
              <a:gd name="connsiteX40" fmla="*/ 563880 w 7732606"/>
              <a:gd name="connsiteY40" fmla="*/ 3626273 h 4639733"/>
              <a:gd name="connsiteX41" fmla="*/ 419100 w 7732606"/>
              <a:gd name="connsiteY41" fmla="*/ 3626273 h 4639733"/>
              <a:gd name="connsiteX42" fmla="*/ 213360 w 7732606"/>
              <a:gd name="connsiteY42"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1211580 w 7732606"/>
              <a:gd name="connsiteY36" fmla="*/ 3123353 h 4639733"/>
              <a:gd name="connsiteX37" fmla="*/ 1013460 w 7732606"/>
              <a:gd name="connsiteY37" fmla="*/ 3283373 h 4639733"/>
              <a:gd name="connsiteX38" fmla="*/ 922020 w 7732606"/>
              <a:gd name="connsiteY38" fmla="*/ 3367193 h 4639733"/>
              <a:gd name="connsiteX39" fmla="*/ 784860 w 7732606"/>
              <a:gd name="connsiteY39" fmla="*/ 3626273 h 4639733"/>
              <a:gd name="connsiteX40" fmla="*/ 563880 w 7732606"/>
              <a:gd name="connsiteY40" fmla="*/ 3626273 h 4639733"/>
              <a:gd name="connsiteX41" fmla="*/ 419100 w 7732606"/>
              <a:gd name="connsiteY41" fmla="*/ 3626273 h 4639733"/>
              <a:gd name="connsiteX42" fmla="*/ 213360 w 7732606"/>
              <a:gd name="connsiteY42"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013460 w 7732606"/>
              <a:gd name="connsiteY37" fmla="*/ 3283373 h 4639733"/>
              <a:gd name="connsiteX38" fmla="*/ 922020 w 7732606"/>
              <a:gd name="connsiteY38" fmla="*/ 3367193 h 4639733"/>
              <a:gd name="connsiteX39" fmla="*/ 784860 w 7732606"/>
              <a:gd name="connsiteY39" fmla="*/ 3626273 h 4639733"/>
              <a:gd name="connsiteX40" fmla="*/ 563880 w 7732606"/>
              <a:gd name="connsiteY40" fmla="*/ 3626273 h 4639733"/>
              <a:gd name="connsiteX41" fmla="*/ 419100 w 7732606"/>
              <a:gd name="connsiteY41" fmla="*/ 3626273 h 4639733"/>
              <a:gd name="connsiteX42" fmla="*/ 213360 w 7732606"/>
              <a:gd name="connsiteY42"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013460 w 7732606"/>
              <a:gd name="connsiteY37" fmla="*/ 3283373 h 4639733"/>
              <a:gd name="connsiteX38" fmla="*/ 922020 w 7732606"/>
              <a:gd name="connsiteY38" fmla="*/ 3367193 h 4639733"/>
              <a:gd name="connsiteX39" fmla="*/ 784860 w 7732606"/>
              <a:gd name="connsiteY39" fmla="*/ 3626273 h 4639733"/>
              <a:gd name="connsiteX40" fmla="*/ 563880 w 7732606"/>
              <a:gd name="connsiteY40" fmla="*/ 3626273 h 4639733"/>
              <a:gd name="connsiteX41" fmla="*/ 419100 w 7732606"/>
              <a:gd name="connsiteY41" fmla="*/ 3626273 h 4639733"/>
              <a:gd name="connsiteX42" fmla="*/ 213360 w 7732606"/>
              <a:gd name="connsiteY42"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013460 w 7732606"/>
              <a:gd name="connsiteY37" fmla="*/ 3283373 h 4639733"/>
              <a:gd name="connsiteX38" fmla="*/ 922020 w 7732606"/>
              <a:gd name="connsiteY38" fmla="*/ 3367193 h 4639733"/>
              <a:gd name="connsiteX39" fmla="*/ 784860 w 7732606"/>
              <a:gd name="connsiteY39" fmla="*/ 3626273 h 4639733"/>
              <a:gd name="connsiteX40" fmla="*/ 563880 w 7732606"/>
              <a:gd name="connsiteY40" fmla="*/ 3626273 h 4639733"/>
              <a:gd name="connsiteX41" fmla="*/ 419100 w 7732606"/>
              <a:gd name="connsiteY41" fmla="*/ 3626273 h 4639733"/>
              <a:gd name="connsiteX42" fmla="*/ 213360 w 7732606"/>
              <a:gd name="connsiteY42"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922020 w 7732606"/>
              <a:gd name="connsiteY38" fmla="*/ 3367193 h 4639733"/>
              <a:gd name="connsiteX39" fmla="*/ 784860 w 7732606"/>
              <a:gd name="connsiteY39" fmla="*/ 3626273 h 4639733"/>
              <a:gd name="connsiteX40" fmla="*/ 563880 w 7732606"/>
              <a:gd name="connsiteY40" fmla="*/ 3626273 h 4639733"/>
              <a:gd name="connsiteX41" fmla="*/ 419100 w 7732606"/>
              <a:gd name="connsiteY41" fmla="*/ 3626273 h 4639733"/>
              <a:gd name="connsiteX42" fmla="*/ 213360 w 7732606"/>
              <a:gd name="connsiteY42"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784860 w 7732606"/>
              <a:gd name="connsiteY39" fmla="*/ 3626273 h 4639733"/>
              <a:gd name="connsiteX40" fmla="*/ 563880 w 7732606"/>
              <a:gd name="connsiteY40" fmla="*/ 3626273 h 4639733"/>
              <a:gd name="connsiteX41" fmla="*/ 419100 w 7732606"/>
              <a:gd name="connsiteY41" fmla="*/ 3626273 h 4639733"/>
              <a:gd name="connsiteX42" fmla="*/ 213360 w 7732606"/>
              <a:gd name="connsiteY42"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563880 w 7732606"/>
              <a:gd name="connsiteY40" fmla="*/ 3626273 h 4639733"/>
              <a:gd name="connsiteX41" fmla="*/ 419100 w 7732606"/>
              <a:gd name="connsiteY41" fmla="*/ 3626273 h 4639733"/>
              <a:gd name="connsiteX42" fmla="*/ 213360 w 7732606"/>
              <a:gd name="connsiteY42"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419100 w 7732606"/>
              <a:gd name="connsiteY41" fmla="*/ 3626273 h 4639733"/>
              <a:gd name="connsiteX42" fmla="*/ 213360 w 7732606"/>
              <a:gd name="connsiteY42"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419100 w 7732606"/>
              <a:gd name="connsiteY41" fmla="*/ 3626273 h 4639733"/>
              <a:gd name="connsiteX42" fmla="*/ 213360 w 7732606"/>
              <a:gd name="connsiteY42"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039704 w 7732606"/>
              <a:gd name="connsiteY41" fmla="*/ 2535327 h 4639733"/>
              <a:gd name="connsiteX42" fmla="*/ 419100 w 7732606"/>
              <a:gd name="connsiteY42" fmla="*/ 3626273 h 4639733"/>
              <a:gd name="connsiteX43" fmla="*/ 213360 w 7732606"/>
              <a:gd name="connsiteY43"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937171 w 7732606"/>
              <a:gd name="connsiteY41" fmla="*/ 2416794 h 4639733"/>
              <a:gd name="connsiteX42" fmla="*/ 419100 w 7732606"/>
              <a:gd name="connsiteY42" fmla="*/ 3626273 h 4639733"/>
              <a:gd name="connsiteX43" fmla="*/ 213360 w 7732606"/>
              <a:gd name="connsiteY43"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937171 w 7732606"/>
              <a:gd name="connsiteY41" fmla="*/ 2416794 h 4639733"/>
              <a:gd name="connsiteX42" fmla="*/ 1573104 w 7732606"/>
              <a:gd name="connsiteY42" fmla="*/ 2662327 h 4639733"/>
              <a:gd name="connsiteX43" fmla="*/ 419100 w 7732606"/>
              <a:gd name="connsiteY43" fmla="*/ 3626273 h 4639733"/>
              <a:gd name="connsiteX44" fmla="*/ 213360 w 7732606"/>
              <a:gd name="connsiteY44"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937171 w 7732606"/>
              <a:gd name="connsiteY41" fmla="*/ 2416794 h 4639733"/>
              <a:gd name="connsiteX42" fmla="*/ 1801704 w 7732606"/>
              <a:gd name="connsiteY42" fmla="*/ 2840127 h 4639733"/>
              <a:gd name="connsiteX43" fmla="*/ 419100 w 7732606"/>
              <a:gd name="connsiteY43" fmla="*/ 3626273 h 4639733"/>
              <a:gd name="connsiteX44" fmla="*/ 213360 w 7732606"/>
              <a:gd name="connsiteY44"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937171 w 7732606"/>
              <a:gd name="connsiteY41" fmla="*/ 2416794 h 4639733"/>
              <a:gd name="connsiteX42" fmla="*/ 1801704 w 7732606"/>
              <a:gd name="connsiteY42" fmla="*/ 2840127 h 4639733"/>
              <a:gd name="connsiteX43" fmla="*/ 1217504 w 7732606"/>
              <a:gd name="connsiteY43" fmla="*/ 3161860 h 4639733"/>
              <a:gd name="connsiteX44" fmla="*/ 419100 w 7732606"/>
              <a:gd name="connsiteY44" fmla="*/ 3626273 h 4639733"/>
              <a:gd name="connsiteX45" fmla="*/ 213360 w 7732606"/>
              <a:gd name="connsiteY45"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937171 w 7732606"/>
              <a:gd name="connsiteY41" fmla="*/ 2416794 h 4639733"/>
              <a:gd name="connsiteX42" fmla="*/ 1801704 w 7732606"/>
              <a:gd name="connsiteY42" fmla="*/ 2840127 h 4639733"/>
              <a:gd name="connsiteX43" fmla="*/ 1107438 w 7732606"/>
              <a:gd name="connsiteY43" fmla="*/ 2780860 h 4639733"/>
              <a:gd name="connsiteX44" fmla="*/ 419100 w 7732606"/>
              <a:gd name="connsiteY44" fmla="*/ 3626273 h 4639733"/>
              <a:gd name="connsiteX45" fmla="*/ 213360 w 7732606"/>
              <a:gd name="connsiteY45"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937171 w 7732606"/>
              <a:gd name="connsiteY41" fmla="*/ 2416794 h 4639733"/>
              <a:gd name="connsiteX42" fmla="*/ 1801704 w 7732606"/>
              <a:gd name="connsiteY42" fmla="*/ 2840127 h 4639733"/>
              <a:gd name="connsiteX43" fmla="*/ 1107438 w 7732606"/>
              <a:gd name="connsiteY43" fmla="*/ 2780860 h 4639733"/>
              <a:gd name="connsiteX44" fmla="*/ 419100 w 7732606"/>
              <a:gd name="connsiteY44" fmla="*/ 3626273 h 4639733"/>
              <a:gd name="connsiteX45" fmla="*/ 213360 w 7732606"/>
              <a:gd name="connsiteY45"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937171 w 7732606"/>
              <a:gd name="connsiteY41" fmla="*/ 2416794 h 4639733"/>
              <a:gd name="connsiteX42" fmla="*/ 1801704 w 7732606"/>
              <a:gd name="connsiteY42" fmla="*/ 2840127 h 4639733"/>
              <a:gd name="connsiteX43" fmla="*/ 1107438 w 7732606"/>
              <a:gd name="connsiteY43" fmla="*/ 2780860 h 4639733"/>
              <a:gd name="connsiteX44" fmla="*/ 819570 w 7732606"/>
              <a:gd name="connsiteY44" fmla="*/ 3161860 h 4639733"/>
              <a:gd name="connsiteX45" fmla="*/ 419100 w 7732606"/>
              <a:gd name="connsiteY45" fmla="*/ 3626273 h 4639733"/>
              <a:gd name="connsiteX46" fmla="*/ 213360 w 7732606"/>
              <a:gd name="connsiteY46"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937171 w 7732606"/>
              <a:gd name="connsiteY41" fmla="*/ 2416794 h 4639733"/>
              <a:gd name="connsiteX42" fmla="*/ 1801704 w 7732606"/>
              <a:gd name="connsiteY42" fmla="*/ 2840127 h 4639733"/>
              <a:gd name="connsiteX43" fmla="*/ 1107438 w 7732606"/>
              <a:gd name="connsiteY43" fmla="*/ 2780860 h 4639733"/>
              <a:gd name="connsiteX44" fmla="*/ 616370 w 7732606"/>
              <a:gd name="connsiteY44" fmla="*/ 2882460 h 4639733"/>
              <a:gd name="connsiteX45" fmla="*/ 419100 w 7732606"/>
              <a:gd name="connsiteY45" fmla="*/ 3626273 h 4639733"/>
              <a:gd name="connsiteX46" fmla="*/ 213360 w 7732606"/>
              <a:gd name="connsiteY46"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937171 w 7732606"/>
              <a:gd name="connsiteY41" fmla="*/ 2416794 h 4639733"/>
              <a:gd name="connsiteX42" fmla="*/ 1801704 w 7732606"/>
              <a:gd name="connsiteY42" fmla="*/ 2840127 h 4639733"/>
              <a:gd name="connsiteX43" fmla="*/ 1107438 w 7732606"/>
              <a:gd name="connsiteY43" fmla="*/ 2780860 h 4639733"/>
              <a:gd name="connsiteX44" fmla="*/ 616370 w 7732606"/>
              <a:gd name="connsiteY44" fmla="*/ 2882460 h 4639733"/>
              <a:gd name="connsiteX45" fmla="*/ 342900 w 7732606"/>
              <a:gd name="connsiteY45" fmla="*/ 3423073 h 4639733"/>
              <a:gd name="connsiteX46" fmla="*/ 213360 w 7732606"/>
              <a:gd name="connsiteY46" fmla="*/ 3763433 h 4639733"/>
              <a:gd name="connsiteX0" fmla="*/ 357293 w 7732606"/>
              <a:gd name="connsiteY0" fmla="*/ 37888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937171 w 7732606"/>
              <a:gd name="connsiteY41" fmla="*/ 2416794 h 4639733"/>
              <a:gd name="connsiteX42" fmla="*/ 1801704 w 7732606"/>
              <a:gd name="connsiteY42" fmla="*/ 2840127 h 4639733"/>
              <a:gd name="connsiteX43" fmla="*/ 1107438 w 7732606"/>
              <a:gd name="connsiteY43" fmla="*/ 2780860 h 4639733"/>
              <a:gd name="connsiteX44" fmla="*/ 616370 w 7732606"/>
              <a:gd name="connsiteY44" fmla="*/ 2882460 h 4639733"/>
              <a:gd name="connsiteX45" fmla="*/ 342900 w 7732606"/>
              <a:gd name="connsiteY45" fmla="*/ 3423073 h 4639733"/>
              <a:gd name="connsiteX46" fmla="*/ 357293 w 7732606"/>
              <a:gd name="connsiteY46" fmla="*/ 3788833 h 4639733"/>
              <a:gd name="connsiteX0" fmla="*/ 357293 w 7732606"/>
              <a:gd name="connsiteY0" fmla="*/ 3788833 h 4639733"/>
              <a:gd name="connsiteX1" fmla="*/ 555414 w 7732606"/>
              <a:gd name="connsiteY1" fmla="*/ 4008966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937171 w 7732606"/>
              <a:gd name="connsiteY41" fmla="*/ 2416794 h 4639733"/>
              <a:gd name="connsiteX42" fmla="*/ 1801704 w 7732606"/>
              <a:gd name="connsiteY42" fmla="*/ 2840127 h 4639733"/>
              <a:gd name="connsiteX43" fmla="*/ 1107438 w 7732606"/>
              <a:gd name="connsiteY43" fmla="*/ 2780860 h 4639733"/>
              <a:gd name="connsiteX44" fmla="*/ 616370 w 7732606"/>
              <a:gd name="connsiteY44" fmla="*/ 2882460 h 4639733"/>
              <a:gd name="connsiteX45" fmla="*/ 342900 w 7732606"/>
              <a:gd name="connsiteY45" fmla="*/ 3423073 h 4639733"/>
              <a:gd name="connsiteX46" fmla="*/ 357293 w 7732606"/>
              <a:gd name="connsiteY46" fmla="*/ 3788833 h 4639733"/>
              <a:gd name="connsiteX0" fmla="*/ 357293 w 7732606"/>
              <a:gd name="connsiteY0" fmla="*/ 3788833 h 4639733"/>
              <a:gd name="connsiteX1" fmla="*/ 555414 w 7732606"/>
              <a:gd name="connsiteY1" fmla="*/ 4008966 h 4639733"/>
              <a:gd name="connsiteX2" fmla="*/ 784013 w 7732606"/>
              <a:gd name="connsiteY2" fmla="*/ 41520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937171 w 7732606"/>
              <a:gd name="connsiteY41" fmla="*/ 2416794 h 4639733"/>
              <a:gd name="connsiteX42" fmla="*/ 1801704 w 7732606"/>
              <a:gd name="connsiteY42" fmla="*/ 2840127 h 4639733"/>
              <a:gd name="connsiteX43" fmla="*/ 1107438 w 7732606"/>
              <a:gd name="connsiteY43" fmla="*/ 2780860 h 4639733"/>
              <a:gd name="connsiteX44" fmla="*/ 616370 w 7732606"/>
              <a:gd name="connsiteY44" fmla="*/ 2882460 h 4639733"/>
              <a:gd name="connsiteX45" fmla="*/ 342900 w 7732606"/>
              <a:gd name="connsiteY45" fmla="*/ 3423073 h 4639733"/>
              <a:gd name="connsiteX46" fmla="*/ 357293 w 7732606"/>
              <a:gd name="connsiteY46" fmla="*/ 3788833 h 4639733"/>
              <a:gd name="connsiteX0" fmla="*/ 357293 w 7732606"/>
              <a:gd name="connsiteY0" fmla="*/ 3788833 h 4639733"/>
              <a:gd name="connsiteX1" fmla="*/ 555414 w 7732606"/>
              <a:gd name="connsiteY1" fmla="*/ 4008966 h 4639733"/>
              <a:gd name="connsiteX2" fmla="*/ 784013 w 7732606"/>
              <a:gd name="connsiteY2" fmla="*/ 4152053 h 4639733"/>
              <a:gd name="connsiteX3" fmla="*/ 950807 w 7732606"/>
              <a:gd name="connsiteY3" fmla="*/ 41545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937171 w 7732606"/>
              <a:gd name="connsiteY41" fmla="*/ 2416794 h 4639733"/>
              <a:gd name="connsiteX42" fmla="*/ 1801704 w 7732606"/>
              <a:gd name="connsiteY42" fmla="*/ 2840127 h 4639733"/>
              <a:gd name="connsiteX43" fmla="*/ 1107438 w 7732606"/>
              <a:gd name="connsiteY43" fmla="*/ 2780860 h 4639733"/>
              <a:gd name="connsiteX44" fmla="*/ 616370 w 7732606"/>
              <a:gd name="connsiteY44" fmla="*/ 2882460 h 4639733"/>
              <a:gd name="connsiteX45" fmla="*/ 342900 w 7732606"/>
              <a:gd name="connsiteY45" fmla="*/ 3423073 h 4639733"/>
              <a:gd name="connsiteX46" fmla="*/ 357293 w 7732606"/>
              <a:gd name="connsiteY46" fmla="*/ 3788833 h 4639733"/>
              <a:gd name="connsiteX0" fmla="*/ 357293 w 7732606"/>
              <a:gd name="connsiteY0" fmla="*/ 3788833 h 4639733"/>
              <a:gd name="connsiteX1" fmla="*/ 555414 w 7732606"/>
              <a:gd name="connsiteY1" fmla="*/ 4008966 h 4639733"/>
              <a:gd name="connsiteX2" fmla="*/ 784013 w 7732606"/>
              <a:gd name="connsiteY2" fmla="*/ 4152053 h 4639733"/>
              <a:gd name="connsiteX3" fmla="*/ 950807 w 7732606"/>
              <a:gd name="connsiteY3" fmla="*/ 4154593 h 4639733"/>
              <a:gd name="connsiteX4" fmla="*/ 1231054 w 7732606"/>
              <a:gd name="connsiteY4" fmla="*/ 4348480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937171 w 7732606"/>
              <a:gd name="connsiteY41" fmla="*/ 2416794 h 4639733"/>
              <a:gd name="connsiteX42" fmla="*/ 1801704 w 7732606"/>
              <a:gd name="connsiteY42" fmla="*/ 2840127 h 4639733"/>
              <a:gd name="connsiteX43" fmla="*/ 1107438 w 7732606"/>
              <a:gd name="connsiteY43" fmla="*/ 2780860 h 4639733"/>
              <a:gd name="connsiteX44" fmla="*/ 616370 w 7732606"/>
              <a:gd name="connsiteY44" fmla="*/ 2882460 h 4639733"/>
              <a:gd name="connsiteX45" fmla="*/ 342900 w 7732606"/>
              <a:gd name="connsiteY45" fmla="*/ 3423073 h 4639733"/>
              <a:gd name="connsiteX46" fmla="*/ 357293 w 7732606"/>
              <a:gd name="connsiteY46" fmla="*/ 3788833 h 4639733"/>
              <a:gd name="connsiteX0" fmla="*/ 357293 w 7732606"/>
              <a:gd name="connsiteY0" fmla="*/ 3788833 h 4639733"/>
              <a:gd name="connsiteX1" fmla="*/ 555414 w 7732606"/>
              <a:gd name="connsiteY1" fmla="*/ 4008966 h 4639733"/>
              <a:gd name="connsiteX2" fmla="*/ 784013 w 7732606"/>
              <a:gd name="connsiteY2" fmla="*/ 4152053 h 4639733"/>
              <a:gd name="connsiteX3" fmla="*/ 950807 w 7732606"/>
              <a:gd name="connsiteY3" fmla="*/ 4154593 h 4639733"/>
              <a:gd name="connsiteX4" fmla="*/ 1231054 w 7732606"/>
              <a:gd name="connsiteY4" fmla="*/ 4348480 h 4639733"/>
              <a:gd name="connsiteX5" fmla="*/ 152400 w 7732606"/>
              <a:gd name="connsiteY5" fmla="*/ 4182533 h 4639733"/>
              <a:gd name="connsiteX6" fmla="*/ 899160 w 7732606"/>
              <a:gd name="connsiteY6" fmla="*/ 4453466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937171 w 7732606"/>
              <a:gd name="connsiteY41" fmla="*/ 2416794 h 4639733"/>
              <a:gd name="connsiteX42" fmla="*/ 1801704 w 7732606"/>
              <a:gd name="connsiteY42" fmla="*/ 2840127 h 4639733"/>
              <a:gd name="connsiteX43" fmla="*/ 1107438 w 7732606"/>
              <a:gd name="connsiteY43" fmla="*/ 2780860 h 4639733"/>
              <a:gd name="connsiteX44" fmla="*/ 616370 w 7732606"/>
              <a:gd name="connsiteY44" fmla="*/ 2882460 h 4639733"/>
              <a:gd name="connsiteX45" fmla="*/ 342900 w 7732606"/>
              <a:gd name="connsiteY45" fmla="*/ 3423073 h 4639733"/>
              <a:gd name="connsiteX46" fmla="*/ 357293 w 7732606"/>
              <a:gd name="connsiteY46" fmla="*/ 3788833 h 4639733"/>
              <a:gd name="connsiteX0" fmla="*/ 357293 w 7732606"/>
              <a:gd name="connsiteY0" fmla="*/ 3788833 h 4639733"/>
              <a:gd name="connsiteX1" fmla="*/ 555414 w 7732606"/>
              <a:gd name="connsiteY1" fmla="*/ 4008966 h 4639733"/>
              <a:gd name="connsiteX2" fmla="*/ 784013 w 7732606"/>
              <a:gd name="connsiteY2" fmla="*/ 4152053 h 4639733"/>
              <a:gd name="connsiteX3" fmla="*/ 950807 w 7732606"/>
              <a:gd name="connsiteY3" fmla="*/ 4154593 h 4639733"/>
              <a:gd name="connsiteX4" fmla="*/ 1231054 w 7732606"/>
              <a:gd name="connsiteY4" fmla="*/ 4348480 h 4639733"/>
              <a:gd name="connsiteX5" fmla="*/ 899160 w 7732606"/>
              <a:gd name="connsiteY5" fmla="*/ 4453466 h 4639733"/>
              <a:gd name="connsiteX6" fmla="*/ 91440 w 7732606"/>
              <a:gd name="connsiteY6" fmla="*/ 4342553 h 4639733"/>
              <a:gd name="connsiteX7" fmla="*/ 0 w 7732606"/>
              <a:gd name="connsiteY7" fmla="*/ 4510193 h 4639733"/>
              <a:gd name="connsiteX8" fmla="*/ 205740 w 7732606"/>
              <a:gd name="connsiteY8" fmla="*/ 4594013 h 4639733"/>
              <a:gd name="connsiteX9" fmla="*/ 655320 w 7732606"/>
              <a:gd name="connsiteY9" fmla="*/ 4639733 h 4639733"/>
              <a:gd name="connsiteX10" fmla="*/ 1815253 w 7732606"/>
              <a:gd name="connsiteY10" fmla="*/ 4406900 h 4639733"/>
              <a:gd name="connsiteX11" fmla="*/ 2693246 w 7732606"/>
              <a:gd name="connsiteY11" fmla="*/ 4318000 h 4639733"/>
              <a:gd name="connsiteX12" fmla="*/ 2974340 w 7732606"/>
              <a:gd name="connsiteY12" fmla="*/ 4229099 h 4639733"/>
              <a:gd name="connsiteX13" fmla="*/ 3219027 w 7732606"/>
              <a:gd name="connsiteY13" fmla="*/ 4302760 h 4639733"/>
              <a:gd name="connsiteX14" fmla="*/ 3782060 w 7732606"/>
              <a:gd name="connsiteY14" fmla="*/ 4214706 h 4639733"/>
              <a:gd name="connsiteX15" fmla="*/ 4179147 w 7732606"/>
              <a:gd name="connsiteY15" fmla="*/ 4335779 h 4639733"/>
              <a:gd name="connsiteX16" fmla="*/ 4665133 w 7732606"/>
              <a:gd name="connsiteY16" fmla="*/ 4300220 h 4639733"/>
              <a:gd name="connsiteX17" fmla="*/ 4977553 w 7732606"/>
              <a:gd name="connsiteY17" fmla="*/ 4140200 h 4639733"/>
              <a:gd name="connsiteX18" fmla="*/ 5442373 w 7732606"/>
              <a:gd name="connsiteY18" fmla="*/ 4078393 h 4639733"/>
              <a:gd name="connsiteX19" fmla="*/ 5830993 w 7732606"/>
              <a:gd name="connsiteY19" fmla="*/ 3906520 h 4639733"/>
              <a:gd name="connsiteX20" fmla="*/ 5952913 w 7732606"/>
              <a:gd name="connsiteY20" fmla="*/ 3679613 h 4639733"/>
              <a:gd name="connsiteX21" fmla="*/ 6238240 w 7732606"/>
              <a:gd name="connsiteY21" fmla="*/ 3662680 h 4639733"/>
              <a:gd name="connsiteX22" fmla="*/ 6628554 w 7732606"/>
              <a:gd name="connsiteY22" fmla="*/ 2946400 h 4639733"/>
              <a:gd name="connsiteX23" fmla="*/ 7051037 w 7732606"/>
              <a:gd name="connsiteY23" fmla="*/ 2535327 h 4639733"/>
              <a:gd name="connsiteX24" fmla="*/ 7732606 w 7732606"/>
              <a:gd name="connsiteY24" fmla="*/ 2197946 h 4639733"/>
              <a:gd name="connsiteX25" fmla="*/ 7482840 w 7732606"/>
              <a:gd name="connsiteY25" fmla="*/ 1749213 h 4639733"/>
              <a:gd name="connsiteX26" fmla="*/ 7152640 w 7732606"/>
              <a:gd name="connsiteY26" fmla="*/ 1439333 h 4639733"/>
              <a:gd name="connsiteX27" fmla="*/ 7082366 w 7732606"/>
              <a:gd name="connsiteY27" fmla="*/ 1326727 h 4639733"/>
              <a:gd name="connsiteX28" fmla="*/ 7084907 w 7732606"/>
              <a:gd name="connsiteY28" fmla="*/ 1198880 h 4639733"/>
              <a:gd name="connsiteX29" fmla="*/ 6353387 w 7732606"/>
              <a:gd name="connsiteY29" fmla="*/ 552026 h 4639733"/>
              <a:gd name="connsiteX30" fmla="*/ 5613400 w 7732606"/>
              <a:gd name="connsiteY30" fmla="*/ 153246 h 4639733"/>
              <a:gd name="connsiteX31" fmla="*/ 5338233 w 7732606"/>
              <a:gd name="connsiteY31" fmla="*/ 40640 h 4639733"/>
              <a:gd name="connsiteX32" fmla="*/ 4580467 w 7732606"/>
              <a:gd name="connsiteY32" fmla="*/ 0 h 4639733"/>
              <a:gd name="connsiteX33" fmla="*/ 3649134 w 7732606"/>
              <a:gd name="connsiteY33" fmla="*/ 746759 h 4639733"/>
              <a:gd name="connsiteX34" fmla="*/ 3243580 w 7732606"/>
              <a:gd name="connsiteY34" fmla="*/ 1468966 h 4639733"/>
              <a:gd name="connsiteX35" fmla="*/ 2363046 w 7732606"/>
              <a:gd name="connsiteY35" fmla="*/ 1963420 h 4639733"/>
              <a:gd name="connsiteX36" fmla="*/ 1843193 w 7732606"/>
              <a:gd name="connsiteY36" fmla="*/ 2131906 h 4639733"/>
              <a:gd name="connsiteX37" fmla="*/ 1303020 w 7732606"/>
              <a:gd name="connsiteY37" fmla="*/ 2029460 h 4639733"/>
              <a:gd name="connsiteX38" fmla="*/ 1081193 w 7732606"/>
              <a:gd name="connsiteY38" fmla="*/ 1949873 h 4639733"/>
              <a:gd name="connsiteX39" fmla="*/ 1215813 w 7732606"/>
              <a:gd name="connsiteY39" fmla="*/ 2212340 h 4639733"/>
              <a:gd name="connsiteX40" fmla="*/ 1937171 w 7732606"/>
              <a:gd name="connsiteY40" fmla="*/ 2416794 h 4639733"/>
              <a:gd name="connsiteX41" fmla="*/ 1801704 w 7732606"/>
              <a:gd name="connsiteY41" fmla="*/ 2840127 h 4639733"/>
              <a:gd name="connsiteX42" fmla="*/ 1107438 w 7732606"/>
              <a:gd name="connsiteY42" fmla="*/ 2780860 h 4639733"/>
              <a:gd name="connsiteX43" fmla="*/ 616370 w 7732606"/>
              <a:gd name="connsiteY43" fmla="*/ 2882460 h 4639733"/>
              <a:gd name="connsiteX44" fmla="*/ 342900 w 7732606"/>
              <a:gd name="connsiteY44" fmla="*/ 3423073 h 4639733"/>
              <a:gd name="connsiteX45" fmla="*/ 357293 w 7732606"/>
              <a:gd name="connsiteY45" fmla="*/ 3788833 h 4639733"/>
              <a:gd name="connsiteX0" fmla="*/ 357293 w 7732606"/>
              <a:gd name="connsiteY0" fmla="*/ 3788833 h 4639733"/>
              <a:gd name="connsiteX1" fmla="*/ 555414 w 7732606"/>
              <a:gd name="connsiteY1" fmla="*/ 4008966 h 4639733"/>
              <a:gd name="connsiteX2" fmla="*/ 784013 w 7732606"/>
              <a:gd name="connsiteY2" fmla="*/ 4152053 h 4639733"/>
              <a:gd name="connsiteX3" fmla="*/ 950807 w 7732606"/>
              <a:gd name="connsiteY3" fmla="*/ 4154593 h 4639733"/>
              <a:gd name="connsiteX4" fmla="*/ 1231054 w 7732606"/>
              <a:gd name="connsiteY4" fmla="*/ 4348480 h 4639733"/>
              <a:gd name="connsiteX5" fmla="*/ 899160 w 7732606"/>
              <a:gd name="connsiteY5" fmla="*/ 4453466 h 4639733"/>
              <a:gd name="connsiteX6" fmla="*/ 0 w 7732606"/>
              <a:gd name="connsiteY6" fmla="*/ 4510193 h 4639733"/>
              <a:gd name="connsiteX7" fmla="*/ 205740 w 7732606"/>
              <a:gd name="connsiteY7" fmla="*/ 4594013 h 4639733"/>
              <a:gd name="connsiteX8" fmla="*/ 655320 w 7732606"/>
              <a:gd name="connsiteY8" fmla="*/ 4639733 h 4639733"/>
              <a:gd name="connsiteX9" fmla="*/ 1815253 w 7732606"/>
              <a:gd name="connsiteY9" fmla="*/ 4406900 h 4639733"/>
              <a:gd name="connsiteX10" fmla="*/ 2693246 w 7732606"/>
              <a:gd name="connsiteY10" fmla="*/ 4318000 h 4639733"/>
              <a:gd name="connsiteX11" fmla="*/ 2974340 w 7732606"/>
              <a:gd name="connsiteY11" fmla="*/ 4229099 h 4639733"/>
              <a:gd name="connsiteX12" fmla="*/ 3219027 w 7732606"/>
              <a:gd name="connsiteY12" fmla="*/ 4302760 h 4639733"/>
              <a:gd name="connsiteX13" fmla="*/ 3782060 w 7732606"/>
              <a:gd name="connsiteY13" fmla="*/ 4214706 h 4639733"/>
              <a:gd name="connsiteX14" fmla="*/ 4179147 w 7732606"/>
              <a:gd name="connsiteY14" fmla="*/ 4335779 h 4639733"/>
              <a:gd name="connsiteX15" fmla="*/ 4665133 w 7732606"/>
              <a:gd name="connsiteY15" fmla="*/ 4300220 h 4639733"/>
              <a:gd name="connsiteX16" fmla="*/ 4977553 w 7732606"/>
              <a:gd name="connsiteY16" fmla="*/ 4140200 h 4639733"/>
              <a:gd name="connsiteX17" fmla="*/ 5442373 w 7732606"/>
              <a:gd name="connsiteY17" fmla="*/ 4078393 h 4639733"/>
              <a:gd name="connsiteX18" fmla="*/ 5830993 w 7732606"/>
              <a:gd name="connsiteY18" fmla="*/ 3906520 h 4639733"/>
              <a:gd name="connsiteX19" fmla="*/ 5952913 w 7732606"/>
              <a:gd name="connsiteY19" fmla="*/ 3679613 h 4639733"/>
              <a:gd name="connsiteX20" fmla="*/ 6238240 w 7732606"/>
              <a:gd name="connsiteY20" fmla="*/ 3662680 h 4639733"/>
              <a:gd name="connsiteX21" fmla="*/ 6628554 w 7732606"/>
              <a:gd name="connsiteY21" fmla="*/ 2946400 h 4639733"/>
              <a:gd name="connsiteX22" fmla="*/ 7051037 w 7732606"/>
              <a:gd name="connsiteY22" fmla="*/ 2535327 h 4639733"/>
              <a:gd name="connsiteX23" fmla="*/ 7732606 w 7732606"/>
              <a:gd name="connsiteY23" fmla="*/ 2197946 h 4639733"/>
              <a:gd name="connsiteX24" fmla="*/ 7482840 w 7732606"/>
              <a:gd name="connsiteY24" fmla="*/ 1749213 h 4639733"/>
              <a:gd name="connsiteX25" fmla="*/ 7152640 w 7732606"/>
              <a:gd name="connsiteY25" fmla="*/ 1439333 h 4639733"/>
              <a:gd name="connsiteX26" fmla="*/ 7082366 w 7732606"/>
              <a:gd name="connsiteY26" fmla="*/ 1326727 h 4639733"/>
              <a:gd name="connsiteX27" fmla="*/ 7084907 w 7732606"/>
              <a:gd name="connsiteY27" fmla="*/ 1198880 h 4639733"/>
              <a:gd name="connsiteX28" fmla="*/ 6353387 w 7732606"/>
              <a:gd name="connsiteY28" fmla="*/ 552026 h 4639733"/>
              <a:gd name="connsiteX29" fmla="*/ 5613400 w 7732606"/>
              <a:gd name="connsiteY29" fmla="*/ 153246 h 4639733"/>
              <a:gd name="connsiteX30" fmla="*/ 5338233 w 7732606"/>
              <a:gd name="connsiteY30" fmla="*/ 40640 h 4639733"/>
              <a:gd name="connsiteX31" fmla="*/ 4580467 w 7732606"/>
              <a:gd name="connsiteY31" fmla="*/ 0 h 4639733"/>
              <a:gd name="connsiteX32" fmla="*/ 3649134 w 7732606"/>
              <a:gd name="connsiteY32" fmla="*/ 746759 h 4639733"/>
              <a:gd name="connsiteX33" fmla="*/ 3243580 w 7732606"/>
              <a:gd name="connsiteY33" fmla="*/ 1468966 h 4639733"/>
              <a:gd name="connsiteX34" fmla="*/ 2363046 w 7732606"/>
              <a:gd name="connsiteY34" fmla="*/ 1963420 h 4639733"/>
              <a:gd name="connsiteX35" fmla="*/ 1843193 w 7732606"/>
              <a:gd name="connsiteY35" fmla="*/ 2131906 h 4639733"/>
              <a:gd name="connsiteX36" fmla="*/ 1303020 w 7732606"/>
              <a:gd name="connsiteY36" fmla="*/ 2029460 h 4639733"/>
              <a:gd name="connsiteX37" fmla="*/ 1081193 w 7732606"/>
              <a:gd name="connsiteY37" fmla="*/ 1949873 h 4639733"/>
              <a:gd name="connsiteX38" fmla="*/ 1215813 w 7732606"/>
              <a:gd name="connsiteY38" fmla="*/ 2212340 h 4639733"/>
              <a:gd name="connsiteX39" fmla="*/ 1937171 w 7732606"/>
              <a:gd name="connsiteY39" fmla="*/ 2416794 h 4639733"/>
              <a:gd name="connsiteX40" fmla="*/ 1801704 w 7732606"/>
              <a:gd name="connsiteY40" fmla="*/ 2840127 h 4639733"/>
              <a:gd name="connsiteX41" fmla="*/ 1107438 w 7732606"/>
              <a:gd name="connsiteY41" fmla="*/ 2780860 h 4639733"/>
              <a:gd name="connsiteX42" fmla="*/ 616370 w 7732606"/>
              <a:gd name="connsiteY42" fmla="*/ 2882460 h 4639733"/>
              <a:gd name="connsiteX43" fmla="*/ 342900 w 7732606"/>
              <a:gd name="connsiteY43" fmla="*/ 3423073 h 4639733"/>
              <a:gd name="connsiteX44" fmla="*/ 357293 w 7732606"/>
              <a:gd name="connsiteY44" fmla="*/ 3788833 h 4639733"/>
              <a:gd name="connsiteX0" fmla="*/ 151553 w 7526866"/>
              <a:gd name="connsiteY0" fmla="*/ 3788833 h 4639733"/>
              <a:gd name="connsiteX1" fmla="*/ 349674 w 7526866"/>
              <a:gd name="connsiteY1" fmla="*/ 4008966 h 4639733"/>
              <a:gd name="connsiteX2" fmla="*/ 578273 w 7526866"/>
              <a:gd name="connsiteY2" fmla="*/ 4152053 h 4639733"/>
              <a:gd name="connsiteX3" fmla="*/ 745067 w 7526866"/>
              <a:gd name="connsiteY3" fmla="*/ 4154593 h 4639733"/>
              <a:gd name="connsiteX4" fmla="*/ 1025314 w 7526866"/>
              <a:gd name="connsiteY4" fmla="*/ 4348480 h 4639733"/>
              <a:gd name="connsiteX5" fmla="*/ 693420 w 7526866"/>
              <a:gd name="connsiteY5" fmla="*/ 4453466 h 4639733"/>
              <a:gd name="connsiteX6" fmla="*/ 0 w 7526866"/>
              <a:gd name="connsiteY6" fmla="*/ 4594013 h 4639733"/>
              <a:gd name="connsiteX7" fmla="*/ 449580 w 7526866"/>
              <a:gd name="connsiteY7" fmla="*/ 4639733 h 4639733"/>
              <a:gd name="connsiteX8" fmla="*/ 1609513 w 7526866"/>
              <a:gd name="connsiteY8" fmla="*/ 4406900 h 4639733"/>
              <a:gd name="connsiteX9" fmla="*/ 2487506 w 7526866"/>
              <a:gd name="connsiteY9" fmla="*/ 4318000 h 4639733"/>
              <a:gd name="connsiteX10" fmla="*/ 2768600 w 7526866"/>
              <a:gd name="connsiteY10" fmla="*/ 4229099 h 4639733"/>
              <a:gd name="connsiteX11" fmla="*/ 3013287 w 7526866"/>
              <a:gd name="connsiteY11" fmla="*/ 4302760 h 4639733"/>
              <a:gd name="connsiteX12" fmla="*/ 3576320 w 7526866"/>
              <a:gd name="connsiteY12" fmla="*/ 4214706 h 4639733"/>
              <a:gd name="connsiteX13" fmla="*/ 3973407 w 7526866"/>
              <a:gd name="connsiteY13" fmla="*/ 4335779 h 4639733"/>
              <a:gd name="connsiteX14" fmla="*/ 4459393 w 7526866"/>
              <a:gd name="connsiteY14" fmla="*/ 4300220 h 4639733"/>
              <a:gd name="connsiteX15" fmla="*/ 4771813 w 7526866"/>
              <a:gd name="connsiteY15" fmla="*/ 4140200 h 4639733"/>
              <a:gd name="connsiteX16" fmla="*/ 5236633 w 7526866"/>
              <a:gd name="connsiteY16" fmla="*/ 4078393 h 4639733"/>
              <a:gd name="connsiteX17" fmla="*/ 5625253 w 7526866"/>
              <a:gd name="connsiteY17" fmla="*/ 3906520 h 4639733"/>
              <a:gd name="connsiteX18" fmla="*/ 5747173 w 7526866"/>
              <a:gd name="connsiteY18" fmla="*/ 3679613 h 4639733"/>
              <a:gd name="connsiteX19" fmla="*/ 6032500 w 7526866"/>
              <a:gd name="connsiteY19" fmla="*/ 3662680 h 4639733"/>
              <a:gd name="connsiteX20" fmla="*/ 6422814 w 7526866"/>
              <a:gd name="connsiteY20" fmla="*/ 2946400 h 4639733"/>
              <a:gd name="connsiteX21" fmla="*/ 6845297 w 7526866"/>
              <a:gd name="connsiteY21" fmla="*/ 2535327 h 4639733"/>
              <a:gd name="connsiteX22" fmla="*/ 7526866 w 7526866"/>
              <a:gd name="connsiteY22" fmla="*/ 2197946 h 4639733"/>
              <a:gd name="connsiteX23" fmla="*/ 7277100 w 7526866"/>
              <a:gd name="connsiteY23" fmla="*/ 1749213 h 4639733"/>
              <a:gd name="connsiteX24" fmla="*/ 6946900 w 7526866"/>
              <a:gd name="connsiteY24" fmla="*/ 1439333 h 4639733"/>
              <a:gd name="connsiteX25" fmla="*/ 6876626 w 7526866"/>
              <a:gd name="connsiteY25" fmla="*/ 1326727 h 4639733"/>
              <a:gd name="connsiteX26" fmla="*/ 6879167 w 7526866"/>
              <a:gd name="connsiteY26" fmla="*/ 1198880 h 4639733"/>
              <a:gd name="connsiteX27" fmla="*/ 6147647 w 7526866"/>
              <a:gd name="connsiteY27" fmla="*/ 552026 h 4639733"/>
              <a:gd name="connsiteX28" fmla="*/ 5407660 w 7526866"/>
              <a:gd name="connsiteY28" fmla="*/ 153246 h 4639733"/>
              <a:gd name="connsiteX29" fmla="*/ 5132493 w 7526866"/>
              <a:gd name="connsiteY29" fmla="*/ 40640 h 4639733"/>
              <a:gd name="connsiteX30" fmla="*/ 4374727 w 7526866"/>
              <a:gd name="connsiteY30" fmla="*/ 0 h 4639733"/>
              <a:gd name="connsiteX31" fmla="*/ 3443394 w 7526866"/>
              <a:gd name="connsiteY31" fmla="*/ 746759 h 4639733"/>
              <a:gd name="connsiteX32" fmla="*/ 3037840 w 7526866"/>
              <a:gd name="connsiteY32" fmla="*/ 1468966 h 4639733"/>
              <a:gd name="connsiteX33" fmla="*/ 2157306 w 7526866"/>
              <a:gd name="connsiteY33" fmla="*/ 1963420 h 4639733"/>
              <a:gd name="connsiteX34" fmla="*/ 1637453 w 7526866"/>
              <a:gd name="connsiteY34" fmla="*/ 2131906 h 4639733"/>
              <a:gd name="connsiteX35" fmla="*/ 1097280 w 7526866"/>
              <a:gd name="connsiteY35" fmla="*/ 2029460 h 4639733"/>
              <a:gd name="connsiteX36" fmla="*/ 875453 w 7526866"/>
              <a:gd name="connsiteY36" fmla="*/ 1949873 h 4639733"/>
              <a:gd name="connsiteX37" fmla="*/ 1010073 w 7526866"/>
              <a:gd name="connsiteY37" fmla="*/ 2212340 h 4639733"/>
              <a:gd name="connsiteX38" fmla="*/ 1731431 w 7526866"/>
              <a:gd name="connsiteY38" fmla="*/ 2416794 h 4639733"/>
              <a:gd name="connsiteX39" fmla="*/ 1595964 w 7526866"/>
              <a:gd name="connsiteY39" fmla="*/ 2840127 h 4639733"/>
              <a:gd name="connsiteX40" fmla="*/ 901698 w 7526866"/>
              <a:gd name="connsiteY40" fmla="*/ 2780860 h 4639733"/>
              <a:gd name="connsiteX41" fmla="*/ 410630 w 7526866"/>
              <a:gd name="connsiteY41" fmla="*/ 2882460 h 4639733"/>
              <a:gd name="connsiteX42" fmla="*/ 137160 w 7526866"/>
              <a:gd name="connsiteY42" fmla="*/ 3423073 h 4639733"/>
              <a:gd name="connsiteX43" fmla="*/ 151553 w 7526866"/>
              <a:gd name="connsiteY43" fmla="*/ 3788833 h 4639733"/>
              <a:gd name="connsiteX0" fmla="*/ 14393 w 7389706"/>
              <a:gd name="connsiteY0" fmla="*/ 3788833 h 4639733"/>
              <a:gd name="connsiteX1" fmla="*/ 212514 w 7389706"/>
              <a:gd name="connsiteY1" fmla="*/ 4008966 h 4639733"/>
              <a:gd name="connsiteX2" fmla="*/ 441113 w 7389706"/>
              <a:gd name="connsiteY2" fmla="*/ 4152053 h 4639733"/>
              <a:gd name="connsiteX3" fmla="*/ 607907 w 7389706"/>
              <a:gd name="connsiteY3" fmla="*/ 4154593 h 4639733"/>
              <a:gd name="connsiteX4" fmla="*/ 888154 w 7389706"/>
              <a:gd name="connsiteY4" fmla="*/ 4348480 h 4639733"/>
              <a:gd name="connsiteX5" fmla="*/ 556260 w 7389706"/>
              <a:gd name="connsiteY5" fmla="*/ 4453466 h 4639733"/>
              <a:gd name="connsiteX6" fmla="*/ 311573 w 7389706"/>
              <a:gd name="connsiteY6" fmla="*/ 4509346 h 4639733"/>
              <a:gd name="connsiteX7" fmla="*/ 312420 w 7389706"/>
              <a:gd name="connsiteY7" fmla="*/ 4639733 h 4639733"/>
              <a:gd name="connsiteX8" fmla="*/ 1472353 w 7389706"/>
              <a:gd name="connsiteY8" fmla="*/ 4406900 h 4639733"/>
              <a:gd name="connsiteX9" fmla="*/ 2350346 w 7389706"/>
              <a:gd name="connsiteY9" fmla="*/ 4318000 h 4639733"/>
              <a:gd name="connsiteX10" fmla="*/ 2631440 w 7389706"/>
              <a:gd name="connsiteY10" fmla="*/ 4229099 h 4639733"/>
              <a:gd name="connsiteX11" fmla="*/ 2876127 w 7389706"/>
              <a:gd name="connsiteY11" fmla="*/ 4302760 h 4639733"/>
              <a:gd name="connsiteX12" fmla="*/ 3439160 w 7389706"/>
              <a:gd name="connsiteY12" fmla="*/ 4214706 h 4639733"/>
              <a:gd name="connsiteX13" fmla="*/ 3836247 w 7389706"/>
              <a:gd name="connsiteY13" fmla="*/ 4335779 h 4639733"/>
              <a:gd name="connsiteX14" fmla="*/ 4322233 w 7389706"/>
              <a:gd name="connsiteY14" fmla="*/ 4300220 h 4639733"/>
              <a:gd name="connsiteX15" fmla="*/ 4634653 w 7389706"/>
              <a:gd name="connsiteY15" fmla="*/ 4140200 h 4639733"/>
              <a:gd name="connsiteX16" fmla="*/ 5099473 w 7389706"/>
              <a:gd name="connsiteY16" fmla="*/ 4078393 h 4639733"/>
              <a:gd name="connsiteX17" fmla="*/ 5488093 w 7389706"/>
              <a:gd name="connsiteY17" fmla="*/ 3906520 h 4639733"/>
              <a:gd name="connsiteX18" fmla="*/ 5610013 w 7389706"/>
              <a:gd name="connsiteY18" fmla="*/ 3679613 h 4639733"/>
              <a:gd name="connsiteX19" fmla="*/ 5895340 w 7389706"/>
              <a:gd name="connsiteY19" fmla="*/ 3662680 h 4639733"/>
              <a:gd name="connsiteX20" fmla="*/ 6285654 w 7389706"/>
              <a:gd name="connsiteY20" fmla="*/ 2946400 h 4639733"/>
              <a:gd name="connsiteX21" fmla="*/ 6708137 w 7389706"/>
              <a:gd name="connsiteY21" fmla="*/ 2535327 h 4639733"/>
              <a:gd name="connsiteX22" fmla="*/ 7389706 w 7389706"/>
              <a:gd name="connsiteY22" fmla="*/ 2197946 h 4639733"/>
              <a:gd name="connsiteX23" fmla="*/ 7139940 w 7389706"/>
              <a:gd name="connsiteY23" fmla="*/ 1749213 h 4639733"/>
              <a:gd name="connsiteX24" fmla="*/ 6809740 w 7389706"/>
              <a:gd name="connsiteY24" fmla="*/ 1439333 h 4639733"/>
              <a:gd name="connsiteX25" fmla="*/ 6739466 w 7389706"/>
              <a:gd name="connsiteY25" fmla="*/ 1326727 h 4639733"/>
              <a:gd name="connsiteX26" fmla="*/ 6742007 w 7389706"/>
              <a:gd name="connsiteY26" fmla="*/ 1198880 h 4639733"/>
              <a:gd name="connsiteX27" fmla="*/ 6010487 w 7389706"/>
              <a:gd name="connsiteY27" fmla="*/ 552026 h 4639733"/>
              <a:gd name="connsiteX28" fmla="*/ 5270500 w 7389706"/>
              <a:gd name="connsiteY28" fmla="*/ 153246 h 4639733"/>
              <a:gd name="connsiteX29" fmla="*/ 4995333 w 7389706"/>
              <a:gd name="connsiteY29" fmla="*/ 40640 h 4639733"/>
              <a:gd name="connsiteX30" fmla="*/ 4237567 w 7389706"/>
              <a:gd name="connsiteY30" fmla="*/ 0 h 4639733"/>
              <a:gd name="connsiteX31" fmla="*/ 3306234 w 7389706"/>
              <a:gd name="connsiteY31" fmla="*/ 746759 h 4639733"/>
              <a:gd name="connsiteX32" fmla="*/ 2900680 w 7389706"/>
              <a:gd name="connsiteY32" fmla="*/ 1468966 h 4639733"/>
              <a:gd name="connsiteX33" fmla="*/ 2020146 w 7389706"/>
              <a:gd name="connsiteY33" fmla="*/ 1963420 h 4639733"/>
              <a:gd name="connsiteX34" fmla="*/ 1500293 w 7389706"/>
              <a:gd name="connsiteY34" fmla="*/ 2131906 h 4639733"/>
              <a:gd name="connsiteX35" fmla="*/ 960120 w 7389706"/>
              <a:gd name="connsiteY35" fmla="*/ 2029460 h 4639733"/>
              <a:gd name="connsiteX36" fmla="*/ 738293 w 7389706"/>
              <a:gd name="connsiteY36" fmla="*/ 1949873 h 4639733"/>
              <a:gd name="connsiteX37" fmla="*/ 872913 w 7389706"/>
              <a:gd name="connsiteY37" fmla="*/ 2212340 h 4639733"/>
              <a:gd name="connsiteX38" fmla="*/ 1594271 w 7389706"/>
              <a:gd name="connsiteY38" fmla="*/ 2416794 h 4639733"/>
              <a:gd name="connsiteX39" fmla="*/ 1458804 w 7389706"/>
              <a:gd name="connsiteY39" fmla="*/ 2840127 h 4639733"/>
              <a:gd name="connsiteX40" fmla="*/ 764538 w 7389706"/>
              <a:gd name="connsiteY40" fmla="*/ 2780860 h 4639733"/>
              <a:gd name="connsiteX41" fmla="*/ 273470 w 7389706"/>
              <a:gd name="connsiteY41" fmla="*/ 2882460 h 4639733"/>
              <a:gd name="connsiteX42" fmla="*/ 0 w 7389706"/>
              <a:gd name="connsiteY42" fmla="*/ 3423073 h 4639733"/>
              <a:gd name="connsiteX43" fmla="*/ 14393 w 7389706"/>
              <a:gd name="connsiteY43" fmla="*/ 3788833 h 4639733"/>
              <a:gd name="connsiteX0" fmla="*/ 14393 w 7389706"/>
              <a:gd name="connsiteY0" fmla="*/ 3788833 h 4639733"/>
              <a:gd name="connsiteX1" fmla="*/ 212514 w 7389706"/>
              <a:gd name="connsiteY1" fmla="*/ 4008966 h 4639733"/>
              <a:gd name="connsiteX2" fmla="*/ 441113 w 7389706"/>
              <a:gd name="connsiteY2" fmla="*/ 4152053 h 4639733"/>
              <a:gd name="connsiteX3" fmla="*/ 607907 w 7389706"/>
              <a:gd name="connsiteY3" fmla="*/ 4154593 h 4639733"/>
              <a:gd name="connsiteX4" fmla="*/ 888154 w 7389706"/>
              <a:gd name="connsiteY4" fmla="*/ 4348480 h 4639733"/>
              <a:gd name="connsiteX5" fmla="*/ 598594 w 7389706"/>
              <a:gd name="connsiteY5" fmla="*/ 4385732 h 4639733"/>
              <a:gd name="connsiteX6" fmla="*/ 311573 w 7389706"/>
              <a:gd name="connsiteY6" fmla="*/ 4509346 h 4639733"/>
              <a:gd name="connsiteX7" fmla="*/ 312420 w 7389706"/>
              <a:gd name="connsiteY7" fmla="*/ 4639733 h 4639733"/>
              <a:gd name="connsiteX8" fmla="*/ 1472353 w 7389706"/>
              <a:gd name="connsiteY8" fmla="*/ 4406900 h 4639733"/>
              <a:gd name="connsiteX9" fmla="*/ 2350346 w 7389706"/>
              <a:gd name="connsiteY9" fmla="*/ 4318000 h 4639733"/>
              <a:gd name="connsiteX10" fmla="*/ 2631440 w 7389706"/>
              <a:gd name="connsiteY10" fmla="*/ 4229099 h 4639733"/>
              <a:gd name="connsiteX11" fmla="*/ 2876127 w 7389706"/>
              <a:gd name="connsiteY11" fmla="*/ 4302760 h 4639733"/>
              <a:gd name="connsiteX12" fmla="*/ 3439160 w 7389706"/>
              <a:gd name="connsiteY12" fmla="*/ 4214706 h 4639733"/>
              <a:gd name="connsiteX13" fmla="*/ 3836247 w 7389706"/>
              <a:gd name="connsiteY13" fmla="*/ 4335779 h 4639733"/>
              <a:gd name="connsiteX14" fmla="*/ 4322233 w 7389706"/>
              <a:gd name="connsiteY14" fmla="*/ 4300220 h 4639733"/>
              <a:gd name="connsiteX15" fmla="*/ 4634653 w 7389706"/>
              <a:gd name="connsiteY15" fmla="*/ 4140200 h 4639733"/>
              <a:gd name="connsiteX16" fmla="*/ 5099473 w 7389706"/>
              <a:gd name="connsiteY16" fmla="*/ 4078393 h 4639733"/>
              <a:gd name="connsiteX17" fmla="*/ 5488093 w 7389706"/>
              <a:gd name="connsiteY17" fmla="*/ 3906520 h 4639733"/>
              <a:gd name="connsiteX18" fmla="*/ 5610013 w 7389706"/>
              <a:gd name="connsiteY18" fmla="*/ 3679613 h 4639733"/>
              <a:gd name="connsiteX19" fmla="*/ 5895340 w 7389706"/>
              <a:gd name="connsiteY19" fmla="*/ 3662680 h 4639733"/>
              <a:gd name="connsiteX20" fmla="*/ 6285654 w 7389706"/>
              <a:gd name="connsiteY20" fmla="*/ 2946400 h 4639733"/>
              <a:gd name="connsiteX21" fmla="*/ 6708137 w 7389706"/>
              <a:gd name="connsiteY21" fmla="*/ 2535327 h 4639733"/>
              <a:gd name="connsiteX22" fmla="*/ 7389706 w 7389706"/>
              <a:gd name="connsiteY22" fmla="*/ 2197946 h 4639733"/>
              <a:gd name="connsiteX23" fmla="*/ 7139940 w 7389706"/>
              <a:gd name="connsiteY23" fmla="*/ 1749213 h 4639733"/>
              <a:gd name="connsiteX24" fmla="*/ 6809740 w 7389706"/>
              <a:gd name="connsiteY24" fmla="*/ 1439333 h 4639733"/>
              <a:gd name="connsiteX25" fmla="*/ 6739466 w 7389706"/>
              <a:gd name="connsiteY25" fmla="*/ 1326727 h 4639733"/>
              <a:gd name="connsiteX26" fmla="*/ 6742007 w 7389706"/>
              <a:gd name="connsiteY26" fmla="*/ 1198880 h 4639733"/>
              <a:gd name="connsiteX27" fmla="*/ 6010487 w 7389706"/>
              <a:gd name="connsiteY27" fmla="*/ 552026 h 4639733"/>
              <a:gd name="connsiteX28" fmla="*/ 5270500 w 7389706"/>
              <a:gd name="connsiteY28" fmla="*/ 153246 h 4639733"/>
              <a:gd name="connsiteX29" fmla="*/ 4995333 w 7389706"/>
              <a:gd name="connsiteY29" fmla="*/ 40640 h 4639733"/>
              <a:gd name="connsiteX30" fmla="*/ 4237567 w 7389706"/>
              <a:gd name="connsiteY30" fmla="*/ 0 h 4639733"/>
              <a:gd name="connsiteX31" fmla="*/ 3306234 w 7389706"/>
              <a:gd name="connsiteY31" fmla="*/ 746759 h 4639733"/>
              <a:gd name="connsiteX32" fmla="*/ 2900680 w 7389706"/>
              <a:gd name="connsiteY32" fmla="*/ 1468966 h 4639733"/>
              <a:gd name="connsiteX33" fmla="*/ 2020146 w 7389706"/>
              <a:gd name="connsiteY33" fmla="*/ 1963420 h 4639733"/>
              <a:gd name="connsiteX34" fmla="*/ 1500293 w 7389706"/>
              <a:gd name="connsiteY34" fmla="*/ 2131906 h 4639733"/>
              <a:gd name="connsiteX35" fmla="*/ 960120 w 7389706"/>
              <a:gd name="connsiteY35" fmla="*/ 2029460 h 4639733"/>
              <a:gd name="connsiteX36" fmla="*/ 738293 w 7389706"/>
              <a:gd name="connsiteY36" fmla="*/ 1949873 h 4639733"/>
              <a:gd name="connsiteX37" fmla="*/ 872913 w 7389706"/>
              <a:gd name="connsiteY37" fmla="*/ 2212340 h 4639733"/>
              <a:gd name="connsiteX38" fmla="*/ 1594271 w 7389706"/>
              <a:gd name="connsiteY38" fmla="*/ 2416794 h 4639733"/>
              <a:gd name="connsiteX39" fmla="*/ 1458804 w 7389706"/>
              <a:gd name="connsiteY39" fmla="*/ 2840127 h 4639733"/>
              <a:gd name="connsiteX40" fmla="*/ 764538 w 7389706"/>
              <a:gd name="connsiteY40" fmla="*/ 2780860 h 4639733"/>
              <a:gd name="connsiteX41" fmla="*/ 273470 w 7389706"/>
              <a:gd name="connsiteY41" fmla="*/ 2882460 h 4639733"/>
              <a:gd name="connsiteX42" fmla="*/ 0 w 7389706"/>
              <a:gd name="connsiteY42" fmla="*/ 3423073 h 4639733"/>
              <a:gd name="connsiteX43" fmla="*/ 14393 w 7389706"/>
              <a:gd name="connsiteY43" fmla="*/ 3788833 h 4639733"/>
              <a:gd name="connsiteX0" fmla="*/ 14393 w 7389706"/>
              <a:gd name="connsiteY0" fmla="*/ 3788833 h 4639733"/>
              <a:gd name="connsiteX1" fmla="*/ 212514 w 7389706"/>
              <a:gd name="connsiteY1" fmla="*/ 4008966 h 4639733"/>
              <a:gd name="connsiteX2" fmla="*/ 441113 w 7389706"/>
              <a:gd name="connsiteY2" fmla="*/ 4152053 h 4639733"/>
              <a:gd name="connsiteX3" fmla="*/ 607907 w 7389706"/>
              <a:gd name="connsiteY3" fmla="*/ 4154593 h 4639733"/>
              <a:gd name="connsiteX4" fmla="*/ 888154 w 7389706"/>
              <a:gd name="connsiteY4" fmla="*/ 4348480 h 4639733"/>
              <a:gd name="connsiteX5" fmla="*/ 598594 w 7389706"/>
              <a:gd name="connsiteY5" fmla="*/ 4385732 h 4639733"/>
              <a:gd name="connsiteX6" fmla="*/ 311573 w 7389706"/>
              <a:gd name="connsiteY6" fmla="*/ 4509346 h 4639733"/>
              <a:gd name="connsiteX7" fmla="*/ 312420 w 7389706"/>
              <a:gd name="connsiteY7" fmla="*/ 4639733 h 4639733"/>
              <a:gd name="connsiteX8" fmla="*/ 1472353 w 7389706"/>
              <a:gd name="connsiteY8" fmla="*/ 4406900 h 4639733"/>
              <a:gd name="connsiteX9" fmla="*/ 2350346 w 7389706"/>
              <a:gd name="connsiteY9" fmla="*/ 4318000 h 4639733"/>
              <a:gd name="connsiteX10" fmla="*/ 2631440 w 7389706"/>
              <a:gd name="connsiteY10" fmla="*/ 4229099 h 4639733"/>
              <a:gd name="connsiteX11" fmla="*/ 2876127 w 7389706"/>
              <a:gd name="connsiteY11" fmla="*/ 4302760 h 4639733"/>
              <a:gd name="connsiteX12" fmla="*/ 3439160 w 7389706"/>
              <a:gd name="connsiteY12" fmla="*/ 4214706 h 4639733"/>
              <a:gd name="connsiteX13" fmla="*/ 3836247 w 7389706"/>
              <a:gd name="connsiteY13" fmla="*/ 4335779 h 4639733"/>
              <a:gd name="connsiteX14" fmla="*/ 4322233 w 7389706"/>
              <a:gd name="connsiteY14" fmla="*/ 4300220 h 4639733"/>
              <a:gd name="connsiteX15" fmla="*/ 4634653 w 7389706"/>
              <a:gd name="connsiteY15" fmla="*/ 4140200 h 4639733"/>
              <a:gd name="connsiteX16" fmla="*/ 5099473 w 7389706"/>
              <a:gd name="connsiteY16" fmla="*/ 4078393 h 4639733"/>
              <a:gd name="connsiteX17" fmla="*/ 5488093 w 7389706"/>
              <a:gd name="connsiteY17" fmla="*/ 3906520 h 4639733"/>
              <a:gd name="connsiteX18" fmla="*/ 5610013 w 7389706"/>
              <a:gd name="connsiteY18" fmla="*/ 3679613 h 4639733"/>
              <a:gd name="connsiteX19" fmla="*/ 5895340 w 7389706"/>
              <a:gd name="connsiteY19" fmla="*/ 3662680 h 4639733"/>
              <a:gd name="connsiteX20" fmla="*/ 6285654 w 7389706"/>
              <a:gd name="connsiteY20" fmla="*/ 2946400 h 4639733"/>
              <a:gd name="connsiteX21" fmla="*/ 6708137 w 7389706"/>
              <a:gd name="connsiteY21" fmla="*/ 2535327 h 4639733"/>
              <a:gd name="connsiteX22" fmla="*/ 7389706 w 7389706"/>
              <a:gd name="connsiteY22" fmla="*/ 2197946 h 4639733"/>
              <a:gd name="connsiteX23" fmla="*/ 7139940 w 7389706"/>
              <a:gd name="connsiteY23" fmla="*/ 1749213 h 4639733"/>
              <a:gd name="connsiteX24" fmla="*/ 6809740 w 7389706"/>
              <a:gd name="connsiteY24" fmla="*/ 1439333 h 4639733"/>
              <a:gd name="connsiteX25" fmla="*/ 6739466 w 7389706"/>
              <a:gd name="connsiteY25" fmla="*/ 1326727 h 4639733"/>
              <a:gd name="connsiteX26" fmla="*/ 6742007 w 7389706"/>
              <a:gd name="connsiteY26" fmla="*/ 1198880 h 4639733"/>
              <a:gd name="connsiteX27" fmla="*/ 6010487 w 7389706"/>
              <a:gd name="connsiteY27" fmla="*/ 552026 h 4639733"/>
              <a:gd name="connsiteX28" fmla="*/ 5270500 w 7389706"/>
              <a:gd name="connsiteY28" fmla="*/ 153246 h 4639733"/>
              <a:gd name="connsiteX29" fmla="*/ 4995333 w 7389706"/>
              <a:gd name="connsiteY29" fmla="*/ 40640 h 4639733"/>
              <a:gd name="connsiteX30" fmla="*/ 4237567 w 7389706"/>
              <a:gd name="connsiteY30" fmla="*/ 0 h 4639733"/>
              <a:gd name="connsiteX31" fmla="*/ 3795604 w 7389706"/>
              <a:gd name="connsiteY31" fmla="*/ 384793 h 4639733"/>
              <a:gd name="connsiteX32" fmla="*/ 3306234 w 7389706"/>
              <a:gd name="connsiteY32" fmla="*/ 746759 h 4639733"/>
              <a:gd name="connsiteX33" fmla="*/ 2900680 w 7389706"/>
              <a:gd name="connsiteY33" fmla="*/ 1468966 h 4639733"/>
              <a:gd name="connsiteX34" fmla="*/ 2020146 w 7389706"/>
              <a:gd name="connsiteY34" fmla="*/ 1963420 h 4639733"/>
              <a:gd name="connsiteX35" fmla="*/ 1500293 w 7389706"/>
              <a:gd name="connsiteY35" fmla="*/ 2131906 h 4639733"/>
              <a:gd name="connsiteX36" fmla="*/ 960120 w 7389706"/>
              <a:gd name="connsiteY36" fmla="*/ 2029460 h 4639733"/>
              <a:gd name="connsiteX37" fmla="*/ 738293 w 7389706"/>
              <a:gd name="connsiteY37" fmla="*/ 1949873 h 4639733"/>
              <a:gd name="connsiteX38" fmla="*/ 872913 w 7389706"/>
              <a:gd name="connsiteY38" fmla="*/ 2212340 h 4639733"/>
              <a:gd name="connsiteX39" fmla="*/ 1594271 w 7389706"/>
              <a:gd name="connsiteY39" fmla="*/ 2416794 h 4639733"/>
              <a:gd name="connsiteX40" fmla="*/ 1458804 w 7389706"/>
              <a:gd name="connsiteY40" fmla="*/ 2840127 h 4639733"/>
              <a:gd name="connsiteX41" fmla="*/ 764538 w 7389706"/>
              <a:gd name="connsiteY41" fmla="*/ 2780860 h 4639733"/>
              <a:gd name="connsiteX42" fmla="*/ 273470 w 7389706"/>
              <a:gd name="connsiteY42" fmla="*/ 2882460 h 4639733"/>
              <a:gd name="connsiteX43" fmla="*/ 0 w 7389706"/>
              <a:gd name="connsiteY43" fmla="*/ 3423073 h 4639733"/>
              <a:gd name="connsiteX44" fmla="*/ 14393 w 7389706"/>
              <a:gd name="connsiteY44" fmla="*/ 3788833 h 4639733"/>
              <a:gd name="connsiteX0" fmla="*/ 14393 w 7389706"/>
              <a:gd name="connsiteY0" fmla="*/ 3788833 h 4639733"/>
              <a:gd name="connsiteX1" fmla="*/ 212514 w 7389706"/>
              <a:gd name="connsiteY1" fmla="*/ 4008966 h 4639733"/>
              <a:gd name="connsiteX2" fmla="*/ 441113 w 7389706"/>
              <a:gd name="connsiteY2" fmla="*/ 4152053 h 4639733"/>
              <a:gd name="connsiteX3" fmla="*/ 607907 w 7389706"/>
              <a:gd name="connsiteY3" fmla="*/ 4154593 h 4639733"/>
              <a:gd name="connsiteX4" fmla="*/ 888154 w 7389706"/>
              <a:gd name="connsiteY4" fmla="*/ 4348480 h 4639733"/>
              <a:gd name="connsiteX5" fmla="*/ 598594 w 7389706"/>
              <a:gd name="connsiteY5" fmla="*/ 4385732 h 4639733"/>
              <a:gd name="connsiteX6" fmla="*/ 311573 w 7389706"/>
              <a:gd name="connsiteY6" fmla="*/ 4509346 h 4639733"/>
              <a:gd name="connsiteX7" fmla="*/ 312420 w 7389706"/>
              <a:gd name="connsiteY7" fmla="*/ 4639733 h 4639733"/>
              <a:gd name="connsiteX8" fmla="*/ 1472353 w 7389706"/>
              <a:gd name="connsiteY8" fmla="*/ 4406900 h 4639733"/>
              <a:gd name="connsiteX9" fmla="*/ 2350346 w 7389706"/>
              <a:gd name="connsiteY9" fmla="*/ 4318000 h 4639733"/>
              <a:gd name="connsiteX10" fmla="*/ 2631440 w 7389706"/>
              <a:gd name="connsiteY10" fmla="*/ 4229099 h 4639733"/>
              <a:gd name="connsiteX11" fmla="*/ 2876127 w 7389706"/>
              <a:gd name="connsiteY11" fmla="*/ 4302760 h 4639733"/>
              <a:gd name="connsiteX12" fmla="*/ 3439160 w 7389706"/>
              <a:gd name="connsiteY12" fmla="*/ 4214706 h 4639733"/>
              <a:gd name="connsiteX13" fmla="*/ 3836247 w 7389706"/>
              <a:gd name="connsiteY13" fmla="*/ 4335779 h 4639733"/>
              <a:gd name="connsiteX14" fmla="*/ 4322233 w 7389706"/>
              <a:gd name="connsiteY14" fmla="*/ 4300220 h 4639733"/>
              <a:gd name="connsiteX15" fmla="*/ 4634653 w 7389706"/>
              <a:gd name="connsiteY15" fmla="*/ 4140200 h 4639733"/>
              <a:gd name="connsiteX16" fmla="*/ 5099473 w 7389706"/>
              <a:gd name="connsiteY16" fmla="*/ 4078393 h 4639733"/>
              <a:gd name="connsiteX17" fmla="*/ 5488093 w 7389706"/>
              <a:gd name="connsiteY17" fmla="*/ 3906520 h 4639733"/>
              <a:gd name="connsiteX18" fmla="*/ 5610013 w 7389706"/>
              <a:gd name="connsiteY18" fmla="*/ 3679613 h 4639733"/>
              <a:gd name="connsiteX19" fmla="*/ 5895340 w 7389706"/>
              <a:gd name="connsiteY19" fmla="*/ 3662680 h 4639733"/>
              <a:gd name="connsiteX20" fmla="*/ 6285654 w 7389706"/>
              <a:gd name="connsiteY20" fmla="*/ 2946400 h 4639733"/>
              <a:gd name="connsiteX21" fmla="*/ 6708137 w 7389706"/>
              <a:gd name="connsiteY21" fmla="*/ 2535327 h 4639733"/>
              <a:gd name="connsiteX22" fmla="*/ 7389706 w 7389706"/>
              <a:gd name="connsiteY22" fmla="*/ 2197946 h 4639733"/>
              <a:gd name="connsiteX23" fmla="*/ 7139940 w 7389706"/>
              <a:gd name="connsiteY23" fmla="*/ 1749213 h 4639733"/>
              <a:gd name="connsiteX24" fmla="*/ 6809740 w 7389706"/>
              <a:gd name="connsiteY24" fmla="*/ 1439333 h 4639733"/>
              <a:gd name="connsiteX25" fmla="*/ 6739466 w 7389706"/>
              <a:gd name="connsiteY25" fmla="*/ 1326727 h 4639733"/>
              <a:gd name="connsiteX26" fmla="*/ 6742007 w 7389706"/>
              <a:gd name="connsiteY26" fmla="*/ 1198880 h 4639733"/>
              <a:gd name="connsiteX27" fmla="*/ 6010487 w 7389706"/>
              <a:gd name="connsiteY27" fmla="*/ 552026 h 4639733"/>
              <a:gd name="connsiteX28" fmla="*/ 5270500 w 7389706"/>
              <a:gd name="connsiteY28" fmla="*/ 153246 h 4639733"/>
              <a:gd name="connsiteX29" fmla="*/ 4995333 w 7389706"/>
              <a:gd name="connsiteY29" fmla="*/ 40640 h 4639733"/>
              <a:gd name="connsiteX30" fmla="*/ 4237567 w 7389706"/>
              <a:gd name="connsiteY30" fmla="*/ 0 h 4639733"/>
              <a:gd name="connsiteX31" fmla="*/ 3753271 w 7389706"/>
              <a:gd name="connsiteY31" fmla="*/ 308593 h 4639733"/>
              <a:gd name="connsiteX32" fmla="*/ 3306234 w 7389706"/>
              <a:gd name="connsiteY32" fmla="*/ 746759 h 4639733"/>
              <a:gd name="connsiteX33" fmla="*/ 2900680 w 7389706"/>
              <a:gd name="connsiteY33" fmla="*/ 1468966 h 4639733"/>
              <a:gd name="connsiteX34" fmla="*/ 2020146 w 7389706"/>
              <a:gd name="connsiteY34" fmla="*/ 1963420 h 4639733"/>
              <a:gd name="connsiteX35" fmla="*/ 1500293 w 7389706"/>
              <a:gd name="connsiteY35" fmla="*/ 2131906 h 4639733"/>
              <a:gd name="connsiteX36" fmla="*/ 960120 w 7389706"/>
              <a:gd name="connsiteY36" fmla="*/ 2029460 h 4639733"/>
              <a:gd name="connsiteX37" fmla="*/ 738293 w 7389706"/>
              <a:gd name="connsiteY37" fmla="*/ 1949873 h 4639733"/>
              <a:gd name="connsiteX38" fmla="*/ 872913 w 7389706"/>
              <a:gd name="connsiteY38" fmla="*/ 2212340 h 4639733"/>
              <a:gd name="connsiteX39" fmla="*/ 1594271 w 7389706"/>
              <a:gd name="connsiteY39" fmla="*/ 2416794 h 4639733"/>
              <a:gd name="connsiteX40" fmla="*/ 1458804 w 7389706"/>
              <a:gd name="connsiteY40" fmla="*/ 2840127 h 4639733"/>
              <a:gd name="connsiteX41" fmla="*/ 764538 w 7389706"/>
              <a:gd name="connsiteY41" fmla="*/ 2780860 h 4639733"/>
              <a:gd name="connsiteX42" fmla="*/ 273470 w 7389706"/>
              <a:gd name="connsiteY42" fmla="*/ 2882460 h 4639733"/>
              <a:gd name="connsiteX43" fmla="*/ 0 w 7389706"/>
              <a:gd name="connsiteY43" fmla="*/ 3423073 h 4639733"/>
              <a:gd name="connsiteX44" fmla="*/ 14393 w 7389706"/>
              <a:gd name="connsiteY44" fmla="*/ 3788833 h 4639733"/>
              <a:gd name="connsiteX0" fmla="*/ 14393 w 7389706"/>
              <a:gd name="connsiteY0" fmla="*/ 3788833 h 4639733"/>
              <a:gd name="connsiteX1" fmla="*/ 212514 w 7389706"/>
              <a:gd name="connsiteY1" fmla="*/ 4008966 h 4639733"/>
              <a:gd name="connsiteX2" fmla="*/ 441113 w 7389706"/>
              <a:gd name="connsiteY2" fmla="*/ 4152053 h 4639733"/>
              <a:gd name="connsiteX3" fmla="*/ 607907 w 7389706"/>
              <a:gd name="connsiteY3" fmla="*/ 4154593 h 4639733"/>
              <a:gd name="connsiteX4" fmla="*/ 888154 w 7389706"/>
              <a:gd name="connsiteY4" fmla="*/ 4348480 h 4639733"/>
              <a:gd name="connsiteX5" fmla="*/ 598594 w 7389706"/>
              <a:gd name="connsiteY5" fmla="*/ 4385732 h 4639733"/>
              <a:gd name="connsiteX6" fmla="*/ 311573 w 7389706"/>
              <a:gd name="connsiteY6" fmla="*/ 4509346 h 4639733"/>
              <a:gd name="connsiteX7" fmla="*/ 312420 w 7389706"/>
              <a:gd name="connsiteY7" fmla="*/ 4639733 h 4639733"/>
              <a:gd name="connsiteX8" fmla="*/ 1472353 w 7389706"/>
              <a:gd name="connsiteY8" fmla="*/ 4406900 h 4639733"/>
              <a:gd name="connsiteX9" fmla="*/ 2350346 w 7389706"/>
              <a:gd name="connsiteY9" fmla="*/ 4318000 h 4639733"/>
              <a:gd name="connsiteX10" fmla="*/ 2631440 w 7389706"/>
              <a:gd name="connsiteY10" fmla="*/ 4229099 h 4639733"/>
              <a:gd name="connsiteX11" fmla="*/ 2876127 w 7389706"/>
              <a:gd name="connsiteY11" fmla="*/ 4302760 h 4639733"/>
              <a:gd name="connsiteX12" fmla="*/ 3439160 w 7389706"/>
              <a:gd name="connsiteY12" fmla="*/ 4214706 h 4639733"/>
              <a:gd name="connsiteX13" fmla="*/ 3836247 w 7389706"/>
              <a:gd name="connsiteY13" fmla="*/ 4335779 h 4639733"/>
              <a:gd name="connsiteX14" fmla="*/ 4322233 w 7389706"/>
              <a:gd name="connsiteY14" fmla="*/ 4300220 h 4639733"/>
              <a:gd name="connsiteX15" fmla="*/ 4634653 w 7389706"/>
              <a:gd name="connsiteY15" fmla="*/ 4140200 h 4639733"/>
              <a:gd name="connsiteX16" fmla="*/ 5099473 w 7389706"/>
              <a:gd name="connsiteY16" fmla="*/ 4078393 h 4639733"/>
              <a:gd name="connsiteX17" fmla="*/ 5488093 w 7389706"/>
              <a:gd name="connsiteY17" fmla="*/ 3906520 h 4639733"/>
              <a:gd name="connsiteX18" fmla="*/ 5610013 w 7389706"/>
              <a:gd name="connsiteY18" fmla="*/ 3679613 h 4639733"/>
              <a:gd name="connsiteX19" fmla="*/ 5895340 w 7389706"/>
              <a:gd name="connsiteY19" fmla="*/ 3662680 h 4639733"/>
              <a:gd name="connsiteX20" fmla="*/ 6285654 w 7389706"/>
              <a:gd name="connsiteY20" fmla="*/ 2946400 h 4639733"/>
              <a:gd name="connsiteX21" fmla="*/ 6708137 w 7389706"/>
              <a:gd name="connsiteY21" fmla="*/ 2535327 h 4639733"/>
              <a:gd name="connsiteX22" fmla="*/ 7389706 w 7389706"/>
              <a:gd name="connsiteY22" fmla="*/ 2197946 h 4639733"/>
              <a:gd name="connsiteX23" fmla="*/ 7139940 w 7389706"/>
              <a:gd name="connsiteY23" fmla="*/ 1749213 h 4639733"/>
              <a:gd name="connsiteX24" fmla="*/ 6809740 w 7389706"/>
              <a:gd name="connsiteY24" fmla="*/ 1439333 h 4639733"/>
              <a:gd name="connsiteX25" fmla="*/ 6739466 w 7389706"/>
              <a:gd name="connsiteY25" fmla="*/ 1326727 h 4639733"/>
              <a:gd name="connsiteX26" fmla="*/ 6742007 w 7389706"/>
              <a:gd name="connsiteY26" fmla="*/ 1198880 h 4639733"/>
              <a:gd name="connsiteX27" fmla="*/ 6010487 w 7389706"/>
              <a:gd name="connsiteY27" fmla="*/ 552026 h 4639733"/>
              <a:gd name="connsiteX28" fmla="*/ 5270500 w 7389706"/>
              <a:gd name="connsiteY28" fmla="*/ 153246 h 4639733"/>
              <a:gd name="connsiteX29" fmla="*/ 4995333 w 7389706"/>
              <a:gd name="connsiteY29" fmla="*/ 40640 h 4639733"/>
              <a:gd name="connsiteX30" fmla="*/ 4237567 w 7389706"/>
              <a:gd name="connsiteY30" fmla="*/ 0 h 4639733"/>
              <a:gd name="connsiteX31" fmla="*/ 3753271 w 7389706"/>
              <a:gd name="connsiteY31" fmla="*/ 308593 h 4639733"/>
              <a:gd name="connsiteX32" fmla="*/ 3306234 w 7389706"/>
              <a:gd name="connsiteY32" fmla="*/ 746759 h 4639733"/>
              <a:gd name="connsiteX33" fmla="*/ 2900680 w 7389706"/>
              <a:gd name="connsiteY33" fmla="*/ 1468966 h 4639733"/>
              <a:gd name="connsiteX34" fmla="*/ 2020146 w 7389706"/>
              <a:gd name="connsiteY34" fmla="*/ 1963420 h 4639733"/>
              <a:gd name="connsiteX35" fmla="*/ 1500293 w 7389706"/>
              <a:gd name="connsiteY35" fmla="*/ 2131906 h 4639733"/>
              <a:gd name="connsiteX36" fmla="*/ 960120 w 7389706"/>
              <a:gd name="connsiteY36" fmla="*/ 2029460 h 4639733"/>
              <a:gd name="connsiteX37" fmla="*/ 738293 w 7389706"/>
              <a:gd name="connsiteY37" fmla="*/ 1949873 h 4639733"/>
              <a:gd name="connsiteX38" fmla="*/ 872913 w 7389706"/>
              <a:gd name="connsiteY38" fmla="*/ 2212340 h 4639733"/>
              <a:gd name="connsiteX39" fmla="*/ 1594271 w 7389706"/>
              <a:gd name="connsiteY39" fmla="*/ 2416794 h 4639733"/>
              <a:gd name="connsiteX40" fmla="*/ 1458804 w 7389706"/>
              <a:gd name="connsiteY40" fmla="*/ 2840127 h 4639733"/>
              <a:gd name="connsiteX41" fmla="*/ 764538 w 7389706"/>
              <a:gd name="connsiteY41" fmla="*/ 2780860 h 4639733"/>
              <a:gd name="connsiteX42" fmla="*/ 273470 w 7389706"/>
              <a:gd name="connsiteY42" fmla="*/ 2882460 h 4639733"/>
              <a:gd name="connsiteX43" fmla="*/ 0 w 7389706"/>
              <a:gd name="connsiteY43" fmla="*/ 3423073 h 4639733"/>
              <a:gd name="connsiteX44" fmla="*/ 14393 w 7389706"/>
              <a:gd name="connsiteY44" fmla="*/ 3788833 h 4639733"/>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488093 w 7389706"/>
              <a:gd name="connsiteY17" fmla="*/ 3923453 h 4656666"/>
              <a:gd name="connsiteX18" fmla="*/ 5610013 w 7389706"/>
              <a:gd name="connsiteY18" fmla="*/ 3696546 h 4656666"/>
              <a:gd name="connsiteX19" fmla="*/ 5895340 w 7389706"/>
              <a:gd name="connsiteY19" fmla="*/ 3679613 h 4656666"/>
              <a:gd name="connsiteX20" fmla="*/ 6285654 w 7389706"/>
              <a:gd name="connsiteY20" fmla="*/ 2963333 h 4656666"/>
              <a:gd name="connsiteX21" fmla="*/ 6708137 w 7389706"/>
              <a:gd name="connsiteY21" fmla="*/ 2552260 h 4656666"/>
              <a:gd name="connsiteX22" fmla="*/ 7389706 w 7389706"/>
              <a:gd name="connsiteY22" fmla="*/ 2214879 h 4656666"/>
              <a:gd name="connsiteX23" fmla="*/ 7139940 w 7389706"/>
              <a:gd name="connsiteY23" fmla="*/ 1766146 h 4656666"/>
              <a:gd name="connsiteX24" fmla="*/ 6809740 w 7389706"/>
              <a:gd name="connsiteY24" fmla="*/ 1456266 h 4656666"/>
              <a:gd name="connsiteX25" fmla="*/ 6739466 w 7389706"/>
              <a:gd name="connsiteY25" fmla="*/ 1343660 h 4656666"/>
              <a:gd name="connsiteX26" fmla="*/ 6742007 w 7389706"/>
              <a:gd name="connsiteY26" fmla="*/ 1215813 h 4656666"/>
              <a:gd name="connsiteX27" fmla="*/ 6010487 w 7389706"/>
              <a:gd name="connsiteY27" fmla="*/ 568959 h 4656666"/>
              <a:gd name="connsiteX28" fmla="*/ 5270500 w 7389706"/>
              <a:gd name="connsiteY28" fmla="*/ 170179 h 4656666"/>
              <a:gd name="connsiteX29" fmla="*/ 4995333 w 7389706"/>
              <a:gd name="connsiteY29" fmla="*/ 57573 h 4656666"/>
              <a:gd name="connsiteX30" fmla="*/ 4288367 w 7389706"/>
              <a:gd name="connsiteY30" fmla="*/ 0 h 4656666"/>
              <a:gd name="connsiteX31" fmla="*/ 3753271 w 7389706"/>
              <a:gd name="connsiteY31" fmla="*/ 325526 h 4656666"/>
              <a:gd name="connsiteX32" fmla="*/ 3306234 w 7389706"/>
              <a:gd name="connsiteY32" fmla="*/ 763692 h 4656666"/>
              <a:gd name="connsiteX33" fmla="*/ 2900680 w 7389706"/>
              <a:gd name="connsiteY33" fmla="*/ 1485899 h 4656666"/>
              <a:gd name="connsiteX34" fmla="*/ 2020146 w 7389706"/>
              <a:gd name="connsiteY34" fmla="*/ 1980353 h 4656666"/>
              <a:gd name="connsiteX35" fmla="*/ 1500293 w 7389706"/>
              <a:gd name="connsiteY35" fmla="*/ 2148839 h 4656666"/>
              <a:gd name="connsiteX36" fmla="*/ 960120 w 7389706"/>
              <a:gd name="connsiteY36" fmla="*/ 2046393 h 4656666"/>
              <a:gd name="connsiteX37" fmla="*/ 738293 w 7389706"/>
              <a:gd name="connsiteY37" fmla="*/ 1966806 h 4656666"/>
              <a:gd name="connsiteX38" fmla="*/ 872913 w 7389706"/>
              <a:gd name="connsiteY38" fmla="*/ 2229273 h 4656666"/>
              <a:gd name="connsiteX39" fmla="*/ 1594271 w 7389706"/>
              <a:gd name="connsiteY39" fmla="*/ 2433727 h 4656666"/>
              <a:gd name="connsiteX40" fmla="*/ 1458804 w 7389706"/>
              <a:gd name="connsiteY40" fmla="*/ 2857060 h 4656666"/>
              <a:gd name="connsiteX41" fmla="*/ 764538 w 7389706"/>
              <a:gd name="connsiteY41" fmla="*/ 2797793 h 4656666"/>
              <a:gd name="connsiteX42" fmla="*/ 273470 w 7389706"/>
              <a:gd name="connsiteY42" fmla="*/ 2899393 h 4656666"/>
              <a:gd name="connsiteX43" fmla="*/ 0 w 7389706"/>
              <a:gd name="connsiteY43" fmla="*/ 3440006 h 4656666"/>
              <a:gd name="connsiteX44" fmla="*/ 14393 w 7389706"/>
              <a:gd name="connsiteY44"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488093 w 7389706"/>
              <a:gd name="connsiteY17" fmla="*/ 3923453 h 4656666"/>
              <a:gd name="connsiteX18" fmla="*/ 5610013 w 7389706"/>
              <a:gd name="connsiteY18" fmla="*/ 3696546 h 4656666"/>
              <a:gd name="connsiteX19" fmla="*/ 5895340 w 7389706"/>
              <a:gd name="connsiteY19" fmla="*/ 3679613 h 4656666"/>
              <a:gd name="connsiteX20" fmla="*/ 6285654 w 7389706"/>
              <a:gd name="connsiteY20" fmla="*/ 2963333 h 4656666"/>
              <a:gd name="connsiteX21" fmla="*/ 6708137 w 7389706"/>
              <a:gd name="connsiteY21" fmla="*/ 2552260 h 4656666"/>
              <a:gd name="connsiteX22" fmla="*/ 7389706 w 7389706"/>
              <a:gd name="connsiteY22" fmla="*/ 2214879 h 4656666"/>
              <a:gd name="connsiteX23" fmla="*/ 7139940 w 7389706"/>
              <a:gd name="connsiteY23" fmla="*/ 1766146 h 4656666"/>
              <a:gd name="connsiteX24" fmla="*/ 6809740 w 7389706"/>
              <a:gd name="connsiteY24" fmla="*/ 1456266 h 4656666"/>
              <a:gd name="connsiteX25" fmla="*/ 6739466 w 7389706"/>
              <a:gd name="connsiteY25" fmla="*/ 1343660 h 4656666"/>
              <a:gd name="connsiteX26" fmla="*/ 6742007 w 7389706"/>
              <a:gd name="connsiteY26" fmla="*/ 1215813 h 4656666"/>
              <a:gd name="connsiteX27" fmla="*/ 6010487 w 7389706"/>
              <a:gd name="connsiteY27" fmla="*/ 568959 h 4656666"/>
              <a:gd name="connsiteX28" fmla="*/ 5270500 w 7389706"/>
              <a:gd name="connsiteY28" fmla="*/ 170179 h 4656666"/>
              <a:gd name="connsiteX29" fmla="*/ 4995333 w 7389706"/>
              <a:gd name="connsiteY29" fmla="*/ 57573 h 4656666"/>
              <a:gd name="connsiteX30" fmla="*/ 4288367 w 7389706"/>
              <a:gd name="connsiteY30" fmla="*/ 0 h 4656666"/>
              <a:gd name="connsiteX31" fmla="*/ 3753271 w 7389706"/>
              <a:gd name="connsiteY31" fmla="*/ 325526 h 4656666"/>
              <a:gd name="connsiteX32" fmla="*/ 3306234 w 7389706"/>
              <a:gd name="connsiteY32" fmla="*/ 763692 h 4656666"/>
              <a:gd name="connsiteX33" fmla="*/ 3109804 w 7389706"/>
              <a:gd name="connsiteY33" fmla="*/ 1019793 h 4656666"/>
              <a:gd name="connsiteX34" fmla="*/ 2900680 w 7389706"/>
              <a:gd name="connsiteY34" fmla="*/ 1485899 h 4656666"/>
              <a:gd name="connsiteX35" fmla="*/ 2020146 w 7389706"/>
              <a:gd name="connsiteY35" fmla="*/ 1980353 h 4656666"/>
              <a:gd name="connsiteX36" fmla="*/ 1500293 w 7389706"/>
              <a:gd name="connsiteY36" fmla="*/ 2148839 h 4656666"/>
              <a:gd name="connsiteX37" fmla="*/ 960120 w 7389706"/>
              <a:gd name="connsiteY37" fmla="*/ 2046393 h 4656666"/>
              <a:gd name="connsiteX38" fmla="*/ 738293 w 7389706"/>
              <a:gd name="connsiteY38" fmla="*/ 1966806 h 4656666"/>
              <a:gd name="connsiteX39" fmla="*/ 872913 w 7389706"/>
              <a:gd name="connsiteY39" fmla="*/ 2229273 h 4656666"/>
              <a:gd name="connsiteX40" fmla="*/ 1594271 w 7389706"/>
              <a:gd name="connsiteY40" fmla="*/ 2433727 h 4656666"/>
              <a:gd name="connsiteX41" fmla="*/ 1458804 w 7389706"/>
              <a:gd name="connsiteY41" fmla="*/ 2857060 h 4656666"/>
              <a:gd name="connsiteX42" fmla="*/ 764538 w 7389706"/>
              <a:gd name="connsiteY42" fmla="*/ 2797793 h 4656666"/>
              <a:gd name="connsiteX43" fmla="*/ 273470 w 7389706"/>
              <a:gd name="connsiteY43" fmla="*/ 2899393 h 4656666"/>
              <a:gd name="connsiteX44" fmla="*/ 0 w 7389706"/>
              <a:gd name="connsiteY44" fmla="*/ 3440006 h 4656666"/>
              <a:gd name="connsiteX45" fmla="*/ 14393 w 7389706"/>
              <a:gd name="connsiteY45"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488093 w 7389706"/>
              <a:gd name="connsiteY17" fmla="*/ 3923453 h 4656666"/>
              <a:gd name="connsiteX18" fmla="*/ 5610013 w 7389706"/>
              <a:gd name="connsiteY18" fmla="*/ 3696546 h 4656666"/>
              <a:gd name="connsiteX19" fmla="*/ 5895340 w 7389706"/>
              <a:gd name="connsiteY19" fmla="*/ 3679613 h 4656666"/>
              <a:gd name="connsiteX20" fmla="*/ 6285654 w 7389706"/>
              <a:gd name="connsiteY20" fmla="*/ 2963333 h 4656666"/>
              <a:gd name="connsiteX21" fmla="*/ 6708137 w 7389706"/>
              <a:gd name="connsiteY21" fmla="*/ 2552260 h 4656666"/>
              <a:gd name="connsiteX22" fmla="*/ 7389706 w 7389706"/>
              <a:gd name="connsiteY22" fmla="*/ 2214879 h 4656666"/>
              <a:gd name="connsiteX23" fmla="*/ 7139940 w 7389706"/>
              <a:gd name="connsiteY23" fmla="*/ 1766146 h 4656666"/>
              <a:gd name="connsiteX24" fmla="*/ 6809740 w 7389706"/>
              <a:gd name="connsiteY24" fmla="*/ 1456266 h 4656666"/>
              <a:gd name="connsiteX25" fmla="*/ 6739466 w 7389706"/>
              <a:gd name="connsiteY25" fmla="*/ 1343660 h 4656666"/>
              <a:gd name="connsiteX26" fmla="*/ 6742007 w 7389706"/>
              <a:gd name="connsiteY26" fmla="*/ 1215813 h 4656666"/>
              <a:gd name="connsiteX27" fmla="*/ 6010487 w 7389706"/>
              <a:gd name="connsiteY27" fmla="*/ 568959 h 4656666"/>
              <a:gd name="connsiteX28" fmla="*/ 5270500 w 7389706"/>
              <a:gd name="connsiteY28" fmla="*/ 170179 h 4656666"/>
              <a:gd name="connsiteX29" fmla="*/ 4995333 w 7389706"/>
              <a:gd name="connsiteY29" fmla="*/ 57573 h 4656666"/>
              <a:gd name="connsiteX30" fmla="*/ 4288367 w 7389706"/>
              <a:gd name="connsiteY30" fmla="*/ 0 h 4656666"/>
              <a:gd name="connsiteX31" fmla="*/ 3753271 w 7389706"/>
              <a:gd name="connsiteY31" fmla="*/ 325526 h 4656666"/>
              <a:gd name="connsiteX32" fmla="*/ 3306234 w 7389706"/>
              <a:gd name="connsiteY32" fmla="*/ 763692 h 4656666"/>
              <a:gd name="connsiteX33" fmla="*/ 3109804 w 7389706"/>
              <a:gd name="connsiteY33" fmla="*/ 1019793 h 4656666"/>
              <a:gd name="connsiteX34" fmla="*/ 2807546 w 7389706"/>
              <a:gd name="connsiteY34" fmla="*/ 1502832 h 4656666"/>
              <a:gd name="connsiteX35" fmla="*/ 2020146 w 7389706"/>
              <a:gd name="connsiteY35" fmla="*/ 1980353 h 4656666"/>
              <a:gd name="connsiteX36" fmla="*/ 1500293 w 7389706"/>
              <a:gd name="connsiteY36" fmla="*/ 2148839 h 4656666"/>
              <a:gd name="connsiteX37" fmla="*/ 960120 w 7389706"/>
              <a:gd name="connsiteY37" fmla="*/ 2046393 h 4656666"/>
              <a:gd name="connsiteX38" fmla="*/ 738293 w 7389706"/>
              <a:gd name="connsiteY38" fmla="*/ 1966806 h 4656666"/>
              <a:gd name="connsiteX39" fmla="*/ 872913 w 7389706"/>
              <a:gd name="connsiteY39" fmla="*/ 2229273 h 4656666"/>
              <a:gd name="connsiteX40" fmla="*/ 1594271 w 7389706"/>
              <a:gd name="connsiteY40" fmla="*/ 2433727 h 4656666"/>
              <a:gd name="connsiteX41" fmla="*/ 1458804 w 7389706"/>
              <a:gd name="connsiteY41" fmla="*/ 2857060 h 4656666"/>
              <a:gd name="connsiteX42" fmla="*/ 764538 w 7389706"/>
              <a:gd name="connsiteY42" fmla="*/ 2797793 h 4656666"/>
              <a:gd name="connsiteX43" fmla="*/ 273470 w 7389706"/>
              <a:gd name="connsiteY43" fmla="*/ 2899393 h 4656666"/>
              <a:gd name="connsiteX44" fmla="*/ 0 w 7389706"/>
              <a:gd name="connsiteY44" fmla="*/ 3440006 h 4656666"/>
              <a:gd name="connsiteX45" fmla="*/ 14393 w 7389706"/>
              <a:gd name="connsiteY45"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488093 w 7389706"/>
              <a:gd name="connsiteY17" fmla="*/ 3923453 h 4656666"/>
              <a:gd name="connsiteX18" fmla="*/ 5510953 w 7389706"/>
              <a:gd name="connsiteY18" fmla="*/ 3452706 h 4656666"/>
              <a:gd name="connsiteX19" fmla="*/ 5895340 w 7389706"/>
              <a:gd name="connsiteY19" fmla="*/ 3679613 h 4656666"/>
              <a:gd name="connsiteX20" fmla="*/ 6285654 w 7389706"/>
              <a:gd name="connsiteY20" fmla="*/ 2963333 h 4656666"/>
              <a:gd name="connsiteX21" fmla="*/ 6708137 w 7389706"/>
              <a:gd name="connsiteY21" fmla="*/ 2552260 h 4656666"/>
              <a:gd name="connsiteX22" fmla="*/ 7389706 w 7389706"/>
              <a:gd name="connsiteY22" fmla="*/ 2214879 h 4656666"/>
              <a:gd name="connsiteX23" fmla="*/ 7139940 w 7389706"/>
              <a:gd name="connsiteY23" fmla="*/ 1766146 h 4656666"/>
              <a:gd name="connsiteX24" fmla="*/ 6809740 w 7389706"/>
              <a:gd name="connsiteY24" fmla="*/ 1456266 h 4656666"/>
              <a:gd name="connsiteX25" fmla="*/ 6739466 w 7389706"/>
              <a:gd name="connsiteY25" fmla="*/ 1343660 h 4656666"/>
              <a:gd name="connsiteX26" fmla="*/ 6742007 w 7389706"/>
              <a:gd name="connsiteY26" fmla="*/ 1215813 h 4656666"/>
              <a:gd name="connsiteX27" fmla="*/ 6010487 w 7389706"/>
              <a:gd name="connsiteY27" fmla="*/ 568959 h 4656666"/>
              <a:gd name="connsiteX28" fmla="*/ 5270500 w 7389706"/>
              <a:gd name="connsiteY28" fmla="*/ 170179 h 4656666"/>
              <a:gd name="connsiteX29" fmla="*/ 4995333 w 7389706"/>
              <a:gd name="connsiteY29" fmla="*/ 57573 h 4656666"/>
              <a:gd name="connsiteX30" fmla="*/ 4288367 w 7389706"/>
              <a:gd name="connsiteY30" fmla="*/ 0 h 4656666"/>
              <a:gd name="connsiteX31" fmla="*/ 3753271 w 7389706"/>
              <a:gd name="connsiteY31" fmla="*/ 325526 h 4656666"/>
              <a:gd name="connsiteX32" fmla="*/ 3306234 w 7389706"/>
              <a:gd name="connsiteY32" fmla="*/ 763692 h 4656666"/>
              <a:gd name="connsiteX33" fmla="*/ 3109804 w 7389706"/>
              <a:gd name="connsiteY33" fmla="*/ 1019793 h 4656666"/>
              <a:gd name="connsiteX34" fmla="*/ 2807546 w 7389706"/>
              <a:gd name="connsiteY34" fmla="*/ 1502832 h 4656666"/>
              <a:gd name="connsiteX35" fmla="*/ 2020146 w 7389706"/>
              <a:gd name="connsiteY35" fmla="*/ 1980353 h 4656666"/>
              <a:gd name="connsiteX36" fmla="*/ 1500293 w 7389706"/>
              <a:gd name="connsiteY36" fmla="*/ 2148839 h 4656666"/>
              <a:gd name="connsiteX37" fmla="*/ 960120 w 7389706"/>
              <a:gd name="connsiteY37" fmla="*/ 2046393 h 4656666"/>
              <a:gd name="connsiteX38" fmla="*/ 738293 w 7389706"/>
              <a:gd name="connsiteY38" fmla="*/ 1966806 h 4656666"/>
              <a:gd name="connsiteX39" fmla="*/ 872913 w 7389706"/>
              <a:gd name="connsiteY39" fmla="*/ 2229273 h 4656666"/>
              <a:gd name="connsiteX40" fmla="*/ 1594271 w 7389706"/>
              <a:gd name="connsiteY40" fmla="*/ 2433727 h 4656666"/>
              <a:gd name="connsiteX41" fmla="*/ 1458804 w 7389706"/>
              <a:gd name="connsiteY41" fmla="*/ 2857060 h 4656666"/>
              <a:gd name="connsiteX42" fmla="*/ 764538 w 7389706"/>
              <a:gd name="connsiteY42" fmla="*/ 2797793 h 4656666"/>
              <a:gd name="connsiteX43" fmla="*/ 273470 w 7389706"/>
              <a:gd name="connsiteY43" fmla="*/ 2899393 h 4656666"/>
              <a:gd name="connsiteX44" fmla="*/ 0 w 7389706"/>
              <a:gd name="connsiteY44" fmla="*/ 3440006 h 4656666"/>
              <a:gd name="connsiteX45" fmla="*/ 14393 w 7389706"/>
              <a:gd name="connsiteY45"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488093 w 7389706"/>
              <a:gd name="connsiteY17" fmla="*/ 3923453 h 4656666"/>
              <a:gd name="connsiteX18" fmla="*/ 5510953 w 7389706"/>
              <a:gd name="connsiteY18" fmla="*/ 3452706 h 4656666"/>
              <a:gd name="connsiteX19" fmla="*/ 5699757 w 7389706"/>
              <a:gd name="connsiteY19" fmla="*/ 3569421 h 4656666"/>
              <a:gd name="connsiteX20" fmla="*/ 5895340 w 7389706"/>
              <a:gd name="connsiteY20" fmla="*/ 3679613 h 4656666"/>
              <a:gd name="connsiteX21" fmla="*/ 6285654 w 7389706"/>
              <a:gd name="connsiteY21" fmla="*/ 2963333 h 4656666"/>
              <a:gd name="connsiteX22" fmla="*/ 6708137 w 7389706"/>
              <a:gd name="connsiteY22" fmla="*/ 2552260 h 4656666"/>
              <a:gd name="connsiteX23" fmla="*/ 7389706 w 7389706"/>
              <a:gd name="connsiteY23" fmla="*/ 2214879 h 4656666"/>
              <a:gd name="connsiteX24" fmla="*/ 7139940 w 7389706"/>
              <a:gd name="connsiteY24" fmla="*/ 1766146 h 4656666"/>
              <a:gd name="connsiteX25" fmla="*/ 6809740 w 7389706"/>
              <a:gd name="connsiteY25" fmla="*/ 1456266 h 4656666"/>
              <a:gd name="connsiteX26" fmla="*/ 6739466 w 7389706"/>
              <a:gd name="connsiteY26" fmla="*/ 1343660 h 4656666"/>
              <a:gd name="connsiteX27" fmla="*/ 6742007 w 7389706"/>
              <a:gd name="connsiteY27" fmla="*/ 1215813 h 4656666"/>
              <a:gd name="connsiteX28" fmla="*/ 6010487 w 7389706"/>
              <a:gd name="connsiteY28" fmla="*/ 568959 h 4656666"/>
              <a:gd name="connsiteX29" fmla="*/ 5270500 w 7389706"/>
              <a:gd name="connsiteY29" fmla="*/ 170179 h 4656666"/>
              <a:gd name="connsiteX30" fmla="*/ 4995333 w 7389706"/>
              <a:gd name="connsiteY30" fmla="*/ 57573 h 4656666"/>
              <a:gd name="connsiteX31" fmla="*/ 4288367 w 7389706"/>
              <a:gd name="connsiteY31" fmla="*/ 0 h 4656666"/>
              <a:gd name="connsiteX32" fmla="*/ 3753271 w 7389706"/>
              <a:gd name="connsiteY32" fmla="*/ 325526 h 4656666"/>
              <a:gd name="connsiteX33" fmla="*/ 3306234 w 7389706"/>
              <a:gd name="connsiteY33" fmla="*/ 763692 h 4656666"/>
              <a:gd name="connsiteX34" fmla="*/ 3109804 w 7389706"/>
              <a:gd name="connsiteY34" fmla="*/ 1019793 h 4656666"/>
              <a:gd name="connsiteX35" fmla="*/ 2807546 w 7389706"/>
              <a:gd name="connsiteY35" fmla="*/ 1502832 h 4656666"/>
              <a:gd name="connsiteX36" fmla="*/ 2020146 w 7389706"/>
              <a:gd name="connsiteY36" fmla="*/ 1980353 h 4656666"/>
              <a:gd name="connsiteX37" fmla="*/ 1500293 w 7389706"/>
              <a:gd name="connsiteY37" fmla="*/ 2148839 h 4656666"/>
              <a:gd name="connsiteX38" fmla="*/ 960120 w 7389706"/>
              <a:gd name="connsiteY38" fmla="*/ 2046393 h 4656666"/>
              <a:gd name="connsiteX39" fmla="*/ 738293 w 7389706"/>
              <a:gd name="connsiteY39" fmla="*/ 1966806 h 4656666"/>
              <a:gd name="connsiteX40" fmla="*/ 872913 w 7389706"/>
              <a:gd name="connsiteY40" fmla="*/ 2229273 h 4656666"/>
              <a:gd name="connsiteX41" fmla="*/ 1594271 w 7389706"/>
              <a:gd name="connsiteY41" fmla="*/ 2433727 h 4656666"/>
              <a:gd name="connsiteX42" fmla="*/ 1458804 w 7389706"/>
              <a:gd name="connsiteY42" fmla="*/ 2857060 h 4656666"/>
              <a:gd name="connsiteX43" fmla="*/ 764538 w 7389706"/>
              <a:gd name="connsiteY43" fmla="*/ 2797793 h 4656666"/>
              <a:gd name="connsiteX44" fmla="*/ 273470 w 7389706"/>
              <a:gd name="connsiteY44" fmla="*/ 2899393 h 4656666"/>
              <a:gd name="connsiteX45" fmla="*/ 0 w 7389706"/>
              <a:gd name="connsiteY45" fmla="*/ 3440006 h 4656666"/>
              <a:gd name="connsiteX46" fmla="*/ 14393 w 7389706"/>
              <a:gd name="connsiteY46"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488093 w 7389706"/>
              <a:gd name="connsiteY17" fmla="*/ 3923453 h 4656666"/>
              <a:gd name="connsiteX18" fmla="*/ 5510953 w 7389706"/>
              <a:gd name="connsiteY18" fmla="*/ 3452706 h 4656666"/>
              <a:gd name="connsiteX19" fmla="*/ 5798817 w 7389706"/>
              <a:gd name="connsiteY19" fmla="*/ 3523701 h 4656666"/>
              <a:gd name="connsiteX20" fmla="*/ 5895340 w 7389706"/>
              <a:gd name="connsiteY20" fmla="*/ 3679613 h 4656666"/>
              <a:gd name="connsiteX21" fmla="*/ 6285654 w 7389706"/>
              <a:gd name="connsiteY21" fmla="*/ 2963333 h 4656666"/>
              <a:gd name="connsiteX22" fmla="*/ 6708137 w 7389706"/>
              <a:gd name="connsiteY22" fmla="*/ 2552260 h 4656666"/>
              <a:gd name="connsiteX23" fmla="*/ 7389706 w 7389706"/>
              <a:gd name="connsiteY23" fmla="*/ 2214879 h 4656666"/>
              <a:gd name="connsiteX24" fmla="*/ 7139940 w 7389706"/>
              <a:gd name="connsiteY24" fmla="*/ 1766146 h 4656666"/>
              <a:gd name="connsiteX25" fmla="*/ 6809740 w 7389706"/>
              <a:gd name="connsiteY25" fmla="*/ 1456266 h 4656666"/>
              <a:gd name="connsiteX26" fmla="*/ 6739466 w 7389706"/>
              <a:gd name="connsiteY26" fmla="*/ 1343660 h 4656666"/>
              <a:gd name="connsiteX27" fmla="*/ 6742007 w 7389706"/>
              <a:gd name="connsiteY27" fmla="*/ 1215813 h 4656666"/>
              <a:gd name="connsiteX28" fmla="*/ 6010487 w 7389706"/>
              <a:gd name="connsiteY28" fmla="*/ 568959 h 4656666"/>
              <a:gd name="connsiteX29" fmla="*/ 5270500 w 7389706"/>
              <a:gd name="connsiteY29" fmla="*/ 170179 h 4656666"/>
              <a:gd name="connsiteX30" fmla="*/ 4995333 w 7389706"/>
              <a:gd name="connsiteY30" fmla="*/ 57573 h 4656666"/>
              <a:gd name="connsiteX31" fmla="*/ 4288367 w 7389706"/>
              <a:gd name="connsiteY31" fmla="*/ 0 h 4656666"/>
              <a:gd name="connsiteX32" fmla="*/ 3753271 w 7389706"/>
              <a:gd name="connsiteY32" fmla="*/ 325526 h 4656666"/>
              <a:gd name="connsiteX33" fmla="*/ 3306234 w 7389706"/>
              <a:gd name="connsiteY33" fmla="*/ 763692 h 4656666"/>
              <a:gd name="connsiteX34" fmla="*/ 3109804 w 7389706"/>
              <a:gd name="connsiteY34" fmla="*/ 1019793 h 4656666"/>
              <a:gd name="connsiteX35" fmla="*/ 2807546 w 7389706"/>
              <a:gd name="connsiteY35" fmla="*/ 1502832 h 4656666"/>
              <a:gd name="connsiteX36" fmla="*/ 2020146 w 7389706"/>
              <a:gd name="connsiteY36" fmla="*/ 1980353 h 4656666"/>
              <a:gd name="connsiteX37" fmla="*/ 1500293 w 7389706"/>
              <a:gd name="connsiteY37" fmla="*/ 2148839 h 4656666"/>
              <a:gd name="connsiteX38" fmla="*/ 960120 w 7389706"/>
              <a:gd name="connsiteY38" fmla="*/ 2046393 h 4656666"/>
              <a:gd name="connsiteX39" fmla="*/ 738293 w 7389706"/>
              <a:gd name="connsiteY39" fmla="*/ 1966806 h 4656666"/>
              <a:gd name="connsiteX40" fmla="*/ 872913 w 7389706"/>
              <a:gd name="connsiteY40" fmla="*/ 2229273 h 4656666"/>
              <a:gd name="connsiteX41" fmla="*/ 1594271 w 7389706"/>
              <a:gd name="connsiteY41" fmla="*/ 2433727 h 4656666"/>
              <a:gd name="connsiteX42" fmla="*/ 1458804 w 7389706"/>
              <a:gd name="connsiteY42" fmla="*/ 2857060 h 4656666"/>
              <a:gd name="connsiteX43" fmla="*/ 764538 w 7389706"/>
              <a:gd name="connsiteY43" fmla="*/ 2797793 h 4656666"/>
              <a:gd name="connsiteX44" fmla="*/ 273470 w 7389706"/>
              <a:gd name="connsiteY44" fmla="*/ 2899393 h 4656666"/>
              <a:gd name="connsiteX45" fmla="*/ 0 w 7389706"/>
              <a:gd name="connsiteY45" fmla="*/ 3440006 h 4656666"/>
              <a:gd name="connsiteX46" fmla="*/ 14393 w 7389706"/>
              <a:gd name="connsiteY46"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488093 w 7389706"/>
              <a:gd name="connsiteY17" fmla="*/ 3923453 h 4656666"/>
              <a:gd name="connsiteX18" fmla="*/ 5494017 w 7389706"/>
              <a:gd name="connsiteY18" fmla="*/ 3706581 h 4656666"/>
              <a:gd name="connsiteX19" fmla="*/ 5510953 w 7389706"/>
              <a:gd name="connsiteY19" fmla="*/ 3452706 h 4656666"/>
              <a:gd name="connsiteX20" fmla="*/ 5798817 w 7389706"/>
              <a:gd name="connsiteY20" fmla="*/ 3523701 h 4656666"/>
              <a:gd name="connsiteX21" fmla="*/ 5895340 w 7389706"/>
              <a:gd name="connsiteY21" fmla="*/ 3679613 h 4656666"/>
              <a:gd name="connsiteX22" fmla="*/ 6285654 w 7389706"/>
              <a:gd name="connsiteY22" fmla="*/ 296333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94017 w 7389706"/>
              <a:gd name="connsiteY18" fmla="*/ 3706581 h 4656666"/>
              <a:gd name="connsiteX19" fmla="*/ 5510953 w 7389706"/>
              <a:gd name="connsiteY19" fmla="*/ 3452706 h 4656666"/>
              <a:gd name="connsiteX20" fmla="*/ 5798817 w 7389706"/>
              <a:gd name="connsiteY20" fmla="*/ 3523701 h 4656666"/>
              <a:gd name="connsiteX21" fmla="*/ 5895340 w 7389706"/>
              <a:gd name="connsiteY21" fmla="*/ 3679613 h 4656666"/>
              <a:gd name="connsiteX22" fmla="*/ 6285654 w 7389706"/>
              <a:gd name="connsiteY22" fmla="*/ 296333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98817 w 7389706"/>
              <a:gd name="connsiteY20" fmla="*/ 3523701 h 4656666"/>
              <a:gd name="connsiteX21" fmla="*/ 5895340 w 7389706"/>
              <a:gd name="connsiteY21" fmla="*/ 3679613 h 4656666"/>
              <a:gd name="connsiteX22" fmla="*/ 6285654 w 7389706"/>
              <a:gd name="connsiteY22" fmla="*/ 296333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98817 w 7389706"/>
              <a:gd name="connsiteY20" fmla="*/ 3523701 h 4656666"/>
              <a:gd name="connsiteX21" fmla="*/ 5859780 w 7389706"/>
              <a:gd name="connsiteY21" fmla="*/ 3613573 h 4656666"/>
              <a:gd name="connsiteX22" fmla="*/ 6285654 w 7389706"/>
              <a:gd name="connsiteY22" fmla="*/ 296333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98817 w 7389706"/>
              <a:gd name="connsiteY20" fmla="*/ 3523701 h 4656666"/>
              <a:gd name="connsiteX21" fmla="*/ 5859780 w 7389706"/>
              <a:gd name="connsiteY21" fmla="*/ 3613573 h 4656666"/>
              <a:gd name="connsiteX22" fmla="*/ 6285654 w 7389706"/>
              <a:gd name="connsiteY22" fmla="*/ 296333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98817 w 7389706"/>
              <a:gd name="connsiteY20" fmla="*/ 3523701 h 4656666"/>
              <a:gd name="connsiteX21" fmla="*/ 5859780 w 7389706"/>
              <a:gd name="connsiteY21" fmla="*/ 3613573 h 4656666"/>
              <a:gd name="connsiteX22" fmla="*/ 6295814 w 7389706"/>
              <a:gd name="connsiteY22" fmla="*/ 286681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98817 w 7389706"/>
              <a:gd name="connsiteY20" fmla="*/ 3523701 h 4656666"/>
              <a:gd name="connsiteX21" fmla="*/ 5859780 w 7389706"/>
              <a:gd name="connsiteY21" fmla="*/ 3613573 h 4656666"/>
              <a:gd name="connsiteX22" fmla="*/ 6295814 w 7389706"/>
              <a:gd name="connsiteY22" fmla="*/ 286681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98817 w 7389706"/>
              <a:gd name="connsiteY20" fmla="*/ 3523701 h 4656666"/>
              <a:gd name="connsiteX21" fmla="*/ 5859780 w 7389706"/>
              <a:gd name="connsiteY21" fmla="*/ 3613573 h 4656666"/>
              <a:gd name="connsiteX22" fmla="*/ 6295814 w 7389706"/>
              <a:gd name="connsiteY22" fmla="*/ 286681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98817 w 7389706"/>
              <a:gd name="connsiteY20" fmla="*/ 3523701 h 4656666"/>
              <a:gd name="connsiteX21" fmla="*/ 5847077 w 7389706"/>
              <a:gd name="connsiteY21" fmla="*/ 360244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98817 w 7389706"/>
              <a:gd name="connsiteY20" fmla="*/ 3523701 h 4656666"/>
              <a:gd name="connsiteX21" fmla="*/ 5770877 w 7389706"/>
              <a:gd name="connsiteY21" fmla="*/ 352624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98817 w 7389706"/>
              <a:gd name="connsiteY20" fmla="*/ 3523701 h 4656666"/>
              <a:gd name="connsiteX21" fmla="*/ 5770877 w 7389706"/>
              <a:gd name="connsiteY21" fmla="*/ 352624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98817 w 7389706"/>
              <a:gd name="connsiteY20" fmla="*/ 3523701 h 4656666"/>
              <a:gd name="connsiteX21" fmla="*/ 5770877 w 7389706"/>
              <a:gd name="connsiteY21" fmla="*/ 352624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98817 w 7389706"/>
              <a:gd name="connsiteY20" fmla="*/ 3523701 h 4656666"/>
              <a:gd name="connsiteX21" fmla="*/ 5770877 w 7389706"/>
              <a:gd name="connsiteY21" fmla="*/ 352624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98817 w 7389706"/>
              <a:gd name="connsiteY20" fmla="*/ 3523701 h 4656666"/>
              <a:gd name="connsiteX21" fmla="*/ 5770877 w 7389706"/>
              <a:gd name="connsiteY21" fmla="*/ 352624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98817 w 7389706"/>
              <a:gd name="connsiteY20" fmla="*/ 3523701 h 4656666"/>
              <a:gd name="connsiteX21" fmla="*/ 6055357 w 7389706"/>
              <a:gd name="connsiteY21" fmla="*/ 373452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98817 w 7389706"/>
              <a:gd name="connsiteY20" fmla="*/ 3523701 h 4656666"/>
              <a:gd name="connsiteX21" fmla="*/ 5859780 w 7389706"/>
              <a:gd name="connsiteY21" fmla="*/ 3613573 h 4656666"/>
              <a:gd name="connsiteX22" fmla="*/ 6295814 w 7389706"/>
              <a:gd name="connsiteY22" fmla="*/ 286681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35317 w 7389706"/>
              <a:gd name="connsiteY20" fmla="*/ 3493221 h 4656666"/>
              <a:gd name="connsiteX21" fmla="*/ 5859780 w 7389706"/>
              <a:gd name="connsiteY21" fmla="*/ 3613573 h 4656666"/>
              <a:gd name="connsiteX22" fmla="*/ 6295814 w 7389706"/>
              <a:gd name="connsiteY22" fmla="*/ 286681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35317 w 7389706"/>
              <a:gd name="connsiteY20" fmla="*/ 3493221 h 4656666"/>
              <a:gd name="connsiteX21" fmla="*/ 5859780 w 7389706"/>
              <a:gd name="connsiteY21" fmla="*/ 3613573 h 4656666"/>
              <a:gd name="connsiteX22" fmla="*/ 6295814 w 7389706"/>
              <a:gd name="connsiteY22" fmla="*/ 286681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35317 w 7389706"/>
              <a:gd name="connsiteY20" fmla="*/ 3493221 h 4656666"/>
              <a:gd name="connsiteX21" fmla="*/ 5859780 w 7389706"/>
              <a:gd name="connsiteY21" fmla="*/ 3613573 h 4656666"/>
              <a:gd name="connsiteX22" fmla="*/ 6295814 w 7389706"/>
              <a:gd name="connsiteY22" fmla="*/ 286681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35317 w 7389706"/>
              <a:gd name="connsiteY20" fmla="*/ 3493221 h 4656666"/>
              <a:gd name="connsiteX21" fmla="*/ 5859780 w 7389706"/>
              <a:gd name="connsiteY21" fmla="*/ 3613573 h 4656666"/>
              <a:gd name="connsiteX22" fmla="*/ 6295814 w 7389706"/>
              <a:gd name="connsiteY22" fmla="*/ 286681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35317 w 7389706"/>
              <a:gd name="connsiteY20" fmla="*/ 3493221 h 4656666"/>
              <a:gd name="connsiteX21" fmla="*/ 5859780 w 7389706"/>
              <a:gd name="connsiteY21" fmla="*/ 3613573 h 4656666"/>
              <a:gd name="connsiteX22" fmla="*/ 6295814 w 7389706"/>
              <a:gd name="connsiteY22" fmla="*/ 286681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35317 w 7389706"/>
              <a:gd name="connsiteY20" fmla="*/ 3493221 h 4656666"/>
              <a:gd name="connsiteX21" fmla="*/ 5859780 w 7389706"/>
              <a:gd name="connsiteY21" fmla="*/ 3613573 h 4656666"/>
              <a:gd name="connsiteX22" fmla="*/ 6295814 w 7389706"/>
              <a:gd name="connsiteY22" fmla="*/ 286681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83577 w 7389706"/>
              <a:gd name="connsiteY20" fmla="*/ 3239221 h 4656666"/>
              <a:gd name="connsiteX21" fmla="*/ 5859780 w 7389706"/>
              <a:gd name="connsiteY21" fmla="*/ 3613573 h 4656666"/>
              <a:gd name="connsiteX22" fmla="*/ 6295814 w 7389706"/>
              <a:gd name="connsiteY22" fmla="*/ 286681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05777 w 7389706"/>
              <a:gd name="connsiteY20" fmla="*/ 3211281 h 4656666"/>
              <a:gd name="connsiteX21" fmla="*/ 5783577 w 7389706"/>
              <a:gd name="connsiteY21" fmla="*/ 323922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38797 w 7389706"/>
              <a:gd name="connsiteY20" fmla="*/ 3475441 h 4656666"/>
              <a:gd name="connsiteX21" fmla="*/ 5783577 w 7389706"/>
              <a:gd name="connsiteY21" fmla="*/ 323922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38797 w 7389706"/>
              <a:gd name="connsiteY20" fmla="*/ 3475441 h 4656666"/>
              <a:gd name="connsiteX21" fmla="*/ 5798817 w 7389706"/>
              <a:gd name="connsiteY21" fmla="*/ 351100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38797 w 7389706"/>
              <a:gd name="connsiteY20" fmla="*/ 3475441 h 4656666"/>
              <a:gd name="connsiteX21" fmla="*/ 5798817 w 7389706"/>
              <a:gd name="connsiteY21" fmla="*/ 351100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38797 w 7389706"/>
              <a:gd name="connsiteY20" fmla="*/ 3475441 h 4656666"/>
              <a:gd name="connsiteX21" fmla="*/ 5798817 w 7389706"/>
              <a:gd name="connsiteY21" fmla="*/ 351100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38797 w 7389706"/>
              <a:gd name="connsiteY20" fmla="*/ 3475441 h 4656666"/>
              <a:gd name="connsiteX21" fmla="*/ 5798817 w 7389706"/>
              <a:gd name="connsiteY21" fmla="*/ 351100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69277 w 7389706"/>
              <a:gd name="connsiteY20" fmla="*/ 3498301 h 4656666"/>
              <a:gd name="connsiteX21" fmla="*/ 5798817 w 7389706"/>
              <a:gd name="connsiteY21" fmla="*/ 351100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69277 w 7389706"/>
              <a:gd name="connsiteY20" fmla="*/ 3498301 h 4656666"/>
              <a:gd name="connsiteX21" fmla="*/ 5798817 w 7389706"/>
              <a:gd name="connsiteY21" fmla="*/ 351100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69277 w 7389706"/>
              <a:gd name="connsiteY20" fmla="*/ 3498301 h 4656666"/>
              <a:gd name="connsiteX21" fmla="*/ 5798817 w 7389706"/>
              <a:gd name="connsiteY21" fmla="*/ 351100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69277 w 7389706"/>
              <a:gd name="connsiteY20" fmla="*/ 3498301 h 4656666"/>
              <a:gd name="connsiteX21" fmla="*/ 5798817 w 7389706"/>
              <a:gd name="connsiteY21" fmla="*/ 3511001 h 4656666"/>
              <a:gd name="connsiteX22" fmla="*/ 5839457 w 7389706"/>
              <a:gd name="connsiteY22" fmla="*/ 3538941 h 4656666"/>
              <a:gd name="connsiteX23" fmla="*/ 5859780 w 7389706"/>
              <a:gd name="connsiteY23" fmla="*/ 3613573 h 4656666"/>
              <a:gd name="connsiteX24" fmla="*/ 6295814 w 7389706"/>
              <a:gd name="connsiteY24" fmla="*/ 2866813 h 4656666"/>
              <a:gd name="connsiteX25" fmla="*/ 6708137 w 7389706"/>
              <a:gd name="connsiteY25" fmla="*/ 2552260 h 4656666"/>
              <a:gd name="connsiteX26" fmla="*/ 7389706 w 7389706"/>
              <a:gd name="connsiteY26" fmla="*/ 2214879 h 4656666"/>
              <a:gd name="connsiteX27" fmla="*/ 7139940 w 7389706"/>
              <a:gd name="connsiteY27" fmla="*/ 1766146 h 4656666"/>
              <a:gd name="connsiteX28" fmla="*/ 6809740 w 7389706"/>
              <a:gd name="connsiteY28" fmla="*/ 1456266 h 4656666"/>
              <a:gd name="connsiteX29" fmla="*/ 6739466 w 7389706"/>
              <a:gd name="connsiteY29" fmla="*/ 1343660 h 4656666"/>
              <a:gd name="connsiteX30" fmla="*/ 6742007 w 7389706"/>
              <a:gd name="connsiteY30" fmla="*/ 1215813 h 4656666"/>
              <a:gd name="connsiteX31" fmla="*/ 6010487 w 7389706"/>
              <a:gd name="connsiteY31" fmla="*/ 568959 h 4656666"/>
              <a:gd name="connsiteX32" fmla="*/ 5270500 w 7389706"/>
              <a:gd name="connsiteY32" fmla="*/ 170179 h 4656666"/>
              <a:gd name="connsiteX33" fmla="*/ 4995333 w 7389706"/>
              <a:gd name="connsiteY33" fmla="*/ 57573 h 4656666"/>
              <a:gd name="connsiteX34" fmla="*/ 4288367 w 7389706"/>
              <a:gd name="connsiteY34" fmla="*/ 0 h 4656666"/>
              <a:gd name="connsiteX35" fmla="*/ 3753271 w 7389706"/>
              <a:gd name="connsiteY35" fmla="*/ 325526 h 4656666"/>
              <a:gd name="connsiteX36" fmla="*/ 3306234 w 7389706"/>
              <a:gd name="connsiteY36" fmla="*/ 763692 h 4656666"/>
              <a:gd name="connsiteX37" fmla="*/ 3109804 w 7389706"/>
              <a:gd name="connsiteY37" fmla="*/ 1019793 h 4656666"/>
              <a:gd name="connsiteX38" fmla="*/ 2807546 w 7389706"/>
              <a:gd name="connsiteY38" fmla="*/ 1502832 h 4656666"/>
              <a:gd name="connsiteX39" fmla="*/ 2020146 w 7389706"/>
              <a:gd name="connsiteY39" fmla="*/ 1980353 h 4656666"/>
              <a:gd name="connsiteX40" fmla="*/ 1500293 w 7389706"/>
              <a:gd name="connsiteY40" fmla="*/ 2148839 h 4656666"/>
              <a:gd name="connsiteX41" fmla="*/ 960120 w 7389706"/>
              <a:gd name="connsiteY41" fmla="*/ 2046393 h 4656666"/>
              <a:gd name="connsiteX42" fmla="*/ 738293 w 7389706"/>
              <a:gd name="connsiteY42" fmla="*/ 1966806 h 4656666"/>
              <a:gd name="connsiteX43" fmla="*/ 872913 w 7389706"/>
              <a:gd name="connsiteY43" fmla="*/ 2229273 h 4656666"/>
              <a:gd name="connsiteX44" fmla="*/ 1594271 w 7389706"/>
              <a:gd name="connsiteY44" fmla="*/ 2433727 h 4656666"/>
              <a:gd name="connsiteX45" fmla="*/ 1458804 w 7389706"/>
              <a:gd name="connsiteY45" fmla="*/ 2857060 h 4656666"/>
              <a:gd name="connsiteX46" fmla="*/ 764538 w 7389706"/>
              <a:gd name="connsiteY46" fmla="*/ 2797793 h 4656666"/>
              <a:gd name="connsiteX47" fmla="*/ 273470 w 7389706"/>
              <a:gd name="connsiteY47" fmla="*/ 2899393 h 4656666"/>
              <a:gd name="connsiteX48" fmla="*/ 0 w 7389706"/>
              <a:gd name="connsiteY48" fmla="*/ 3440006 h 4656666"/>
              <a:gd name="connsiteX49" fmla="*/ 14393 w 7389706"/>
              <a:gd name="connsiteY49"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69277 w 7389706"/>
              <a:gd name="connsiteY20" fmla="*/ 3498301 h 4656666"/>
              <a:gd name="connsiteX21" fmla="*/ 5798817 w 7389706"/>
              <a:gd name="connsiteY21" fmla="*/ 3511001 h 4656666"/>
              <a:gd name="connsiteX22" fmla="*/ 5839457 w 7389706"/>
              <a:gd name="connsiteY22" fmla="*/ 3538941 h 4656666"/>
              <a:gd name="connsiteX23" fmla="*/ 5859780 w 7389706"/>
              <a:gd name="connsiteY23" fmla="*/ 3613573 h 4656666"/>
              <a:gd name="connsiteX24" fmla="*/ 6295814 w 7389706"/>
              <a:gd name="connsiteY24" fmla="*/ 2866813 h 4656666"/>
              <a:gd name="connsiteX25" fmla="*/ 6708137 w 7389706"/>
              <a:gd name="connsiteY25" fmla="*/ 2552260 h 4656666"/>
              <a:gd name="connsiteX26" fmla="*/ 7389706 w 7389706"/>
              <a:gd name="connsiteY26" fmla="*/ 2214879 h 4656666"/>
              <a:gd name="connsiteX27" fmla="*/ 7139940 w 7389706"/>
              <a:gd name="connsiteY27" fmla="*/ 1766146 h 4656666"/>
              <a:gd name="connsiteX28" fmla="*/ 6809740 w 7389706"/>
              <a:gd name="connsiteY28" fmla="*/ 1456266 h 4656666"/>
              <a:gd name="connsiteX29" fmla="*/ 6739466 w 7389706"/>
              <a:gd name="connsiteY29" fmla="*/ 1343660 h 4656666"/>
              <a:gd name="connsiteX30" fmla="*/ 6742007 w 7389706"/>
              <a:gd name="connsiteY30" fmla="*/ 1215813 h 4656666"/>
              <a:gd name="connsiteX31" fmla="*/ 6010487 w 7389706"/>
              <a:gd name="connsiteY31" fmla="*/ 568959 h 4656666"/>
              <a:gd name="connsiteX32" fmla="*/ 5270500 w 7389706"/>
              <a:gd name="connsiteY32" fmla="*/ 170179 h 4656666"/>
              <a:gd name="connsiteX33" fmla="*/ 4995333 w 7389706"/>
              <a:gd name="connsiteY33" fmla="*/ 57573 h 4656666"/>
              <a:gd name="connsiteX34" fmla="*/ 4288367 w 7389706"/>
              <a:gd name="connsiteY34" fmla="*/ 0 h 4656666"/>
              <a:gd name="connsiteX35" fmla="*/ 3753271 w 7389706"/>
              <a:gd name="connsiteY35" fmla="*/ 325526 h 4656666"/>
              <a:gd name="connsiteX36" fmla="*/ 3306234 w 7389706"/>
              <a:gd name="connsiteY36" fmla="*/ 763692 h 4656666"/>
              <a:gd name="connsiteX37" fmla="*/ 3109804 w 7389706"/>
              <a:gd name="connsiteY37" fmla="*/ 1019793 h 4656666"/>
              <a:gd name="connsiteX38" fmla="*/ 2807546 w 7389706"/>
              <a:gd name="connsiteY38" fmla="*/ 1502832 h 4656666"/>
              <a:gd name="connsiteX39" fmla="*/ 2020146 w 7389706"/>
              <a:gd name="connsiteY39" fmla="*/ 1980353 h 4656666"/>
              <a:gd name="connsiteX40" fmla="*/ 1500293 w 7389706"/>
              <a:gd name="connsiteY40" fmla="*/ 2148839 h 4656666"/>
              <a:gd name="connsiteX41" fmla="*/ 960120 w 7389706"/>
              <a:gd name="connsiteY41" fmla="*/ 2046393 h 4656666"/>
              <a:gd name="connsiteX42" fmla="*/ 738293 w 7389706"/>
              <a:gd name="connsiteY42" fmla="*/ 1966806 h 4656666"/>
              <a:gd name="connsiteX43" fmla="*/ 872913 w 7389706"/>
              <a:gd name="connsiteY43" fmla="*/ 2229273 h 4656666"/>
              <a:gd name="connsiteX44" fmla="*/ 1594271 w 7389706"/>
              <a:gd name="connsiteY44" fmla="*/ 2433727 h 4656666"/>
              <a:gd name="connsiteX45" fmla="*/ 1458804 w 7389706"/>
              <a:gd name="connsiteY45" fmla="*/ 2857060 h 4656666"/>
              <a:gd name="connsiteX46" fmla="*/ 764538 w 7389706"/>
              <a:gd name="connsiteY46" fmla="*/ 2797793 h 4656666"/>
              <a:gd name="connsiteX47" fmla="*/ 273470 w 7389706"/>
              <a:gd name="connsiteY47" fmla="*/ 2899393 h 4656666"/>
              <a:gd name="connsiteX48" fmla="*/ 0 w 7389706"/>
              <a:gd name="connsiteY48" fmla="*/ 3440006 h 4656666"/>
              <a:gd name="connsiteX49" fmla="*/ 14393 w 7389706"/>
              <a:gd name="connsiteY49"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69277 w 7389706"/>
              <a:gd name="connsiteY20" fmla="*/ 3498301 h 4656666"/>
              <a:gd name="connsiteX21" fmla="*/ 5798817 w 7389706"/>
              <a:gd name="connsiteY21" fmla="*/ 351100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69277 w 7389706"/>
              <a:gd name="connsiteY20" fmla="*/ 3498301 h 4656666"/>
              <a:gd name="connsiteX21" fmla="*/ 5798817 w 7389706"/>
              <a:gd name="connsiteY21" fmla="*/ 351100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9303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69277 w 7389706"/>
              <a:gd name="connsiteY20" fmla="*/ 3498301 h 4656666"/>
              <a:gd name="connsiteX21" fmla="*/ 5798817 w 7389706"/>
              <a:gd name="connsiteY21" fmla="*/ 351100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93039 h 4656666"/>
              <a:gd name="connsiteX32" fmla="*/ 5002953 w 7389706"/>
              <a:gd name="connsiteY32" fmla="*/ 8043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69277 w 7389706"/>
              <a:gd name="connsiteY20" fmla="*/ 3498301 h 4656666"/>
              <a:gd name="connsiteX21" fmla="*/ 5798817 w 7389706"/>
              <a:gd name="connsiteY21" fmla="*/ 351100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93039 h 4656666"/>
              <a:gd name="connsiteX32" fmla="*/ 5002953 w 7389706"/>
              <a:gd name="connsiteY32" fmla="*/ 8043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69277 w 7389706"/>
              <a:gd name="connsiteY20" fmla="*/ 3498301 h 4656666"/>
              <a:gd name="connsiteX21" fmla="*/ 5798817 w 7389706"/>
              <a:gd name="connsiteY21" fmla="*/ 351100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93039 h 4656666"/>
              <a:gd name="connsiteX32" fmla="*/ 5002953 w 7389706"/>
              <a:gd name="connsiteY32" fmla="*/ 8043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350346 w 7389706"/>
              <a:gd name="connsiteY9" fmla="*/ 4327313 h 4649046"/>
              <a:gd name="connsiteX10" fmla="*/ 2631440 w 7389706"/>
              <a:gd name="connsiteY10" fmla="*/ 4238412 h 4649046"/>
              <a:gd name="connsiteX11" fmla="*/ 2876127 w 7389706"/>
              <a:gd name="connsiteY11" fmla="*/ 4312073 h 4649046"/>
              <a:gd name="connsiteX12" fmla="*/ 3439160 w 7389706"/>
              <a:gd name="connsiteY12" fmla="*/ 4224019 h 4649046"/>
              <a:gd name="connsiteX13" fmla="*/ 3836247 w 7389706"/>
              <a:gd name="connsiteY13" fmla="*/ 4345092 h 4649046"/>
              <a:gd name="connsiteX14" fmla="*/ 4322233 w 7389706"/>
              <a:gd name="connsiteY14" fmla="*/ 4309533 h 4649046"/>
              <a:gd name="connsiteX15" fmla="*/ 4634653 w 7389706"/>
              <a:gd name="connsiteY15" fmla="*/ 4149513 h 4649046"/>
              <a:gd name="connsiteX16" fmla="*/ 5099473 w 7389706"/>
              <a:gd name="connsiteY16" fmla="*/ 4087706 h 4649046"/>
              <a:gd name="connsiteX17" fmla="*/ 5381413 w 7389706"/>
              <a:gd name="connsiteY17" fmla="*/ 3984413 h 4649046"/>
              <a:gd name="connsiteX18" fmla="*/ 5440677 w 7389706"/>
              <a:gd name="connsiteY18" fmla="*/ 3698961 h 4649046"/>
              <a:gd name="connsiteX19" fmla="*/ 5510953 w 7389706"/>
              <a:gd name="connsiteY19" fmla="*/ 3445086 h 4649046"/>
              <a:gd name="connsiteX20" fmla="*/ 5669277 w 7389706"/>
              <a:gd name="connsiteY20" fmla="*/ 3490681 h 4649046"/>
              <a:gd name="connsiteX21" fmla="*/ 5798817 w 7389706"/>
              <a:gd name="connsiteY21" fmla="*/ 3503381 h 4649046"/>
              <a:gd name="connsiteX22" fmla="*/ 5859780 w 7389706"/>
              <a:gd name="connsiteY22" fmla="*/ 3605953 h 4649046"/>
              <a:gd name="connsiteX23" fmla="*/ 6295814 w 7389706"/>
              <a:gd name="connsiteY23" fmla="*/ 2859193 h 4649046"/>
              <a:gd name="connsiteX24" fmla="*/ 6708137 w 7389706"/>
              <a:gd name="connsiteY24" fmla="*/ 2544640 h 4649046"/>
              <a:gd name="connsiteX25" fmla="*/ 7389706 w 7389706"/>
              <a:gd name="connsiteY25" fmla="*/ 2207259 h 4649046"/>
              <a:gd name="connsiteX26" fmla="*/ 7139940 w 7389706"/>
              <a:gd name="connsiteY26" fmla="*/ 1758526 h 4649046"/>
              <a:gd name="connsiteX27" fmla="*/ 6809740 w 7389706"/>
              <a:gd name="connsiteY27" fmla="*/ 1448646 h 4649046"/>
              <a:gd name="connsiteX28" fmla="*/ 6739466 w 7389706"/>
              <a:gd name="connsiteY28" fmla="*/ 1336040 h 4649046"/>
              <a:gd name="connsiteX29" fmla="*/ 6742007 w 7389706"/>
              <a:gd name="connsiteY29" fmla="*/ 1208193 h 4649046"/>
              <a:gd name="connsiteX30" fmla="*/ 6010487 w 7389706"/>
              <a:gd name="connsiteY30" fmla="*/ 561339 h 4649046"/>
              <a:gd name="connsiteX31" fmla="*/ 5270500 w 7389706"/>
              <a:gd name="connsiteY31" fmla="*/ 185419 h 4649046"/>
              <a:gd name="connsiteX32" fmla="*/ 5002953 w 7389706"/>
              <a:gd name="connsiteY32" fmla="*/ 72813 h 4649046"/>
              <a:gd name="connsiteX33" fmla="*/ 4303607 w 7389706"/>
              <a:gd name="connsiteY33" fmla="*/ 0 h 4649046"/>
              <a:gd name="connsiteX34" fmla="*/ 3753271 w 7389706"/>
              <a:gd name="connsiteY34" fmla="*/ 317906 h 4649046"/>
              <a:gd name="connsiteX35" fmla="*/ 3306234 w 7389706"/>
              <a:gd name="connsiteY35" fmla="*/ 756072 h 4649046"/>
              <a:gd name="connsiteX36" fmla="*/ 3109804 w 7389706"/>
              <a:gd name="connsiteY36" fmla="*/ 1012173 h 4649046"/>
              <a:gd name="connsiteX37" fmla="*/ 2807546 w 7389706"/>
              <a:gd name="connsiteY37" fmla="*/ 1495212 h 4649046"/>
              <a:gd name="connsiteX38" fmla="*/ 2020146 w 7389706"/>
              <a:gd name="connsiteY38" fmla="*/ 1972733 h 4649046"/>
              <a:gd name="connsiteX39" fmla="*/ 1500293 w 7389706"/>
              <a:gd name="connsiteY39" fmla="*/ 2141219 h 4649046"/>
              <a:gd name="connsiteX40" fmla="*/ 960120 w 7389706"/>
              <a:gd name="connsiteY40" fmla="*/ 2038773 h 4649046"/>
              <a:gd name="connsiteX41" fmla="*/ 738293 w 7389706"/>
              <a:gd name="connsiteY41" fmla="*/ 1959186 h 4649046"/>
              <a:gd name="connsiteX42" fmla="*/ 872913 w 7389706"/>
              <a:gd name="connsiteY42" fmla="*/ 2221653 h 4649046"/>
              <a:gd name="connsiteX43" fmla="*/ 1594271 w 7389706"/>
              <a:gd name="connsiteY43" fmla="*/ 2426107 h 4649046"/>
              <a:gd name="connsiteX44" fmla="*/ 1458804 w 7389706"/>
              <a:gd name="connsiteY44" fmla="*/ 2849440 h 4649046"/>
              <a:gd name="connsiteX45" fmla="*/ 764538 w 7389706"/>
              <a:gd name="connsiteY45" fmla="*/ 2790173 h 4649046"/>
              <a:gd name="connsiteX46" fmla="*/ 273470 w 7389706"/>
              <a:gd name="connsiteY46" fmla="*/ 2891773 h 4649046"/>
              <a:gd name="connsiteX47" fmla="*/ 0 w 7389706"/>
              <a:gd name="connsiteY47" fmla="*/ 3432386 h 4649046"/>
              <a:gd name="connsiteX48" fmla="*/ 14393 w 7389706"/>
              <a:gd name="connsiteY48"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350346 w 7389706"/>
              <a:gd name="connsiteY9" fmla="*/ 4327313 h 4649046"/>
              <a:gd name="connsiteX10" fmla="*/ 2631440 w 7389706"/>
              <a:gd name="connsiteY10" fmla="*/ 4238412 h 4649046"/>
              <a:gd name="connsiteX11" fmla="*/ 2876127 w 7389706"/>
              <a:gd name="connsiteY11" fmla="*/ 4312073 h 4649046"/>
              <a:gd name="connsiteX12" fmla="*/ 3439160 w 7389706"/>
              <a:gd name="connsiteY12" fmla="*/ 4224019 h 4649046"/>
              <a:gd name="connsiteX13" fmla="*/ 3836247 w 7389706"/>
              <a:gd name="connsiteY13" fmla="*/ 4345092 h 4649046"/>
              <a:gd name="connsiteX14" fmla="*/ 4322233 w 7389706"/>
              <a:gd name="connsiteY14" fmla="*/ 4309533 h 4649046"/>
              <a:gd name="connsiteX15" fmla="*/ 4634653 w 7389706"/>
              <a:gd name="connsiteY15" fmla="*/ 4149513 h 4649046"/>
              <a:gd name="connsiteX16" fmla="*/ 5099473 w 7389706"/>
              <a:gd name="connsiteY16" fmla="*/ 4087706 h 4649046"/>
              <a:gd name="connsiteX17" fmla="*/ 5381413 w 7389706"/>
              <a:gd name="connsiteY17" fmla="*/ 3984413 h 4649046"/>
              <a:gd name="connsiteX18" fmla="*/ 5440677 w 7389706"/>
              <a:gd name="connsiteY18" fmla="*/ 3698961 h 4649046"/>
              <a:gd name="connsiteX19" fmla="*/ 5510953 w 7389706"/>
              <a:gd name="connsiteY19" fmla="*/ 3445086 h 4649046"/>
              <a:gd name="connsiteX20" fmla="*/ 5669277 w 7389706"/>
              <a:gd name="connsiteY20" fmla="*/ 3490681 h 4649046"/>
              <a:gd name="connsiteX21" fmla="*/ 5798817 w 7389706"/>
              <a:gd name="connsiteY21" fmla="*/ 3503381 h 4649046"/>
              <a:gd name="connsiteX22" fmla="*/ 5859780 w 7389706"/>
              <a:gd name="connsiteY22" fmla="*/ 3605953 h 4649046"/>
              <a:gd name="connsiteX23" fmla="*/ 6295814 w 7389706"/>
              <a:gd name="connsiteY23" fmla="*/ 2859193 h 4649046"/>
              <a:gd name="connsiteX24" fmla="*/ 6708137 w 7389706"/>
              <a:gd name="connsiteY24" fmla="*/ 2544640 h 4649046"/>
              <a:gd name="connsiteX25" fmla="*/ 7389706 w 7389706"/>
              <a:gd name="connsiteY25" fmla="*/ 2207259 h 4649046"/>
              <a:gd name="connsiteX26" fmla="*/ 7139940 w 7389706"/>
              <a:gd name="connsiteY26" fmla="*/ 1758526 h 4649046"/>
              <a:gd name="connsiteX27" fmla="*/ 6809740 w 7389706"/>
              <a:gd name="connsiteY27" fmla="*/ 1448646 h 4649046"/>
              <a:gd name="connsiteX28" fmla="*/ 6739466 w 7389706"/>
              <a:gd name="connsiteY28" fmla="*/ 1336040 h 4649046"/>
              <a:gd name="connsiteX29" fmla="*/ 6742007 w 7389706"/>
              <a:gd name="connsiteY29" fmla="*/ 1208193 h 4649046"/>
              <a:gd name="connsiteX30" fmla="*/ 6010487 w 7389706"/>
              <a:gd name="connsiteY30" fmla="*/ 561339 h 4649046"/>
              <a:gd name="connsiteX31" fmla="*/ 5270500 w 7389706"/>
              <a:gd name="connsiteY31" fmla="*/ 185419 h 4649046"/>
              <a:gd name="connsiteX32" fmla="*/ 5002953 w 7389706"/>
              <a:gd name="connsiteY32" fmla="*/ 72813 h 4649046"/>
              <a:gd name="connsiteX33" fmla="*/ 4303607 w 7389706"/>
              <a:gd name="connsiteY33" fmla="*/ 0 h 4649046"/>
              <a:gd name="connsiteX34" fmla="*/ 3753271 w 7389706"/>
              <a:gd name="connsiteY34" fmla="*/ 317906 h 4649046"/>
              <a:gd name="connsiteX35" fmla="*/ 3336714 w 7389706"/>
              <a:gd name="connsiteY35" fmla="*/ 763692 h 4649046"/>
              <a:gd name="connsiteX36" fmla="*/ 3109804 w 7389706"/>
              <a:gd name="connsiteY36" fmla="*/ 1012173 h 4649046"/>
              <a:gd name="connsiteX37" fmla="*/ 2807546 w 7389706"/>
              <a:gd name="connsiteY37" fmla="*/ 1495212 h 4649046"/>
              <a:gd name="connsiteX38" fmla="*/ 2020146 w 7389706"/>
              <a:gd name="connsiteY38" fmla="*/ 1972733 h 4649046"/>
              <a:gd name="connsiteX39" fmla="*/ 1500293 w 7389706"/>
              <a:gd name="connsiteY39" fmla="*/ 2141219 h 4649046"/>
              <a:gd name="connsiteX40" fmla="*/ 960120 w 7389706"/>
              <a:gd name="connsiteY40" fmla="*/ 2038773 h 4649046"/>
              <a:gd name="connsiteX41" fmla="*/ 738293 w 7389706"/>
              <a:gd name="connsiteY41" fmla="*/ 1959186 h 4649046"/>
              <a:gd name="connsiteX42" fmla="*/ 872913 w 7389706"/>
              <a:gd name="connsiteY42" fmla="*/ 2221653 h 4649046"/>
              <a:gd name="connsiteX43" fmla="*/ 1594271 w 7389706"/>
              <a:gd name="connsiteY43" fmla="*/ 2426107 h 4649046"/>
              <a:gd name="connsiteX44" fmla="*/ 1458804 w 7389706"/>
              <a:gd name="connsiteY44" fmla="*/ 2849440 h 4649046"/>
              <a:gd name="connsiteX45" fmla="*/ 764538 w 7389706"/>
              <a:gd name="connsiteY45" fmla="*/ 2790173 h 4649046"/>
              <a:gd name="connsiteX46" fmla="*/ 273470 w 7389706"/>
              <a:gd name="connsiteY46" fmla="*/ 2891773 h 4649046"/>
              <a:gd name="connsiteX47" fmla="*/ 0 w 7389706"/>
              <a:gd name="connsiteY47" fmla="*/ 3432386 h 4649046"/>
              <a:gd name="connsiteX48" fmla="*/ 14393 w 7389706"/>
              <a:gd name="connsiteY48"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350346 w 7389706"/>
              <a:gd name="connsiteY9" fmla="*/ 4327313 h 4649046"/>
              <a:gd name="connsiteX10" fmla="*/ 2631440 w 7389706"/>
              <a:gd name="connsiteY10" fmla="*/ 4238412 h 4649046"/>
              <a:gd name="connsiteX11" fmla="*/ 2876127 w 7389706"/>
              <a:gd name="connsiteY11" fmla="*/ 4312073 h 4649046"/>
              <a:gd name="connsiteX12" fmla="*/ 3439160 w 7389706"/>
              <a:gd name="connsiteY12" fmla="*/ 4224019 h 4649046"/>
              <a:gd name="connsiteX13" fmla="*/ 3836247 w 7389706"/>
              <a:gd name="connsiteY13" fmla="*/ 4345092 h 4649046"/>
              <a:gd name="connsiteX14" fmla="*/ 4322233 w 7389706"/>
              <a:gd name="connsiteY14" fmla="*/ 4309533 h 4649046"/>
              <a:gd name="connsiteX15" fmla="*/ 4634653 w 7389706"/>
              <a:gd name="connsiteY15" fmla="*/ 4149513 h 4649046"/>
              <a:gd name="connsiteX16" fmla="*/ 5099473 w 7389706"/>
              <a:gd name="connsiteY16" fmla="*/ 4087706 h 4649046"/>
              <a:gd name="connsiteX17" fmla="*/ 5381413 w 7389706"/>
              <a:gd name="connsiteY17" fmla="*/ 3984413 h 4649046"/>
              <a:gd name="connsiteX18" fmla="*/ 5440677 w 7389706"/>
              <a:gd name="connsiteY18" fmla="*/ 3698961 h 4649046"/>
              <a:gd name="connsiteX19" fmla="*/ 5510953 w 7389706"/>
              <a:gd name="connsiteY19" fmla="*/ 3445086 h 4649046"/>
              <a:gd name="connsiteX20" fmla="*/ 5669277 w 7389706"/>
              <a:gd name="connsiteY20" fmla="*/ 3490681 h 4649046"/>
              <a:gd name="connsiteX21" fmla="*/ 5798817 w 7389706"/>
              <a:gd name="connsiteY21" fmla="*/ 3503381 h 4649046"/>
              <a:gd name="connsiteX22" fmla="*/ 5859780 w 7389706"/>
              <a:gd name="connsiteY22" fmla="*/ 3605953 h 4649046"/>
              <a:gd name="connsiteX23" fmla="*/ 6295814 w 7389706"/>
              <a:gd name="connsiteY23" fmla="*/ 2859193 h 4649046"/>
              <a:gd name="connsiteX24" fmla="*/ 6708137 w 7389706"/>
              <a:gd name="connsiteY24" fmla="*/ 2544640 h 4649046"/>
              <a:gd name="connsiteX25" fmla="*/ 7389706 w 7389706"/>
              <a:gd name="connsiteY25" fmla="*/ 2207259 h 4649046"/>
              <a:gd name="connsiteX26" fmla="*/ 7139940 w 7389706"/>
              <a:gd name="connsiteY26" fmla="*/ 1758526 h 4649046"/>
              <a:gd name="connsiteX27" fmla="*/ 6809740 w 7389706"/>
              <a:gd name="connsiteY27" fmla="*/ 1448646 h 4649046"/>
              <a:gd name="connsiteX28" fmla="*/ 6739466 w 7389706"/>
              <a:gd name="connsiteY28" fmla="*/ 1336040 h 4649046"/>
              <a:gd name="connsiteX29" fmla="*/ 6742007 w 7389706"/>
              <a:gd name="connsiteY29" fmla="*/ 1208193 h 4649046"/>
              <a:gd name="connsiteX30" fmla="*/ 6010487 w 7389706"/>
              <a:gd name="connsiteY30" fmla="*/ 561339 h 4649046"/>
              <a:gd name="connsiteX31" fmla="*/ 5270500 w 7389706"/>
              <a:gd name="connsiteY31" fmla="*/ 185419 h 4649046"/>
              <a:gd name="connsiteX32" fmla="*/ 5002953 w 7389706"/>
              <a:gd name="connsiteY32" fmla="*/ 72813 h 4649046"/>
              <a:gd name="connsiteX33" fmla="*/ 4303607 w 7389706"/>
              <a:gd name="connsiteY33" fmla="*/ 0 h 4649046"/>
              <a:gd name="connsiteX34" fmla="*/ 3753271 w 7389706"/>
              <a:gd name="connsiteY34" fmla="*/ 317906 h 4649046"/>
              <a:gd name="connsiteX35" fmla="*/ 3336714 w 7389706"/>
              <a:gd name="connsiteY35" fmla="*/ 763692 h 4649046"/>
              <a:gd name="connsiteX36" fmla="*/ 3109804 w 7389706"/>
              <a:gd name="connsiteY36" fmla="*/ 1012173 h 4649046"/>
              <a:gd name="connsiteX37" fmla="*/ 2807546 w 7389706"/>
              <a:gd name="connsiteY37" fmla="*/ 1495212 h 4649046"/>
              <a:gd name="connsiteX38" fmla="*/ 2020146 w 7389706"/>
              <a:gd name="connsiteY38" fmla="*/ 1972733 h 4649046"/>
              <a:gd name="connsiteX39" fmla="*/ 1500293 w 7389706"/>
              <a:gd name="connsiteY39" fmla="*/ 2141219 h 4649046"/>
              <a:gd name="connsiteX40" fmla="*/ 960120 w 7389706"/>
              <a:gd name="connsiteY40" fmla="*/ 2038773 h 4649046"/>
              <a:gd name="connsiteX41" fmla="*/ 738293 w 7389706"/>
              <a:gd name="connsiteY41" fmla="*/ 1959186 h 4649046"/>
              <a:gd name="connsiteX42" fmla="*/ 872913 w 7389706"/>
              <a:gd name="connsiteY42" fmla="*/ 2221653 h 4649046"/>
              <a:gd name="connsiteX43" fmla="*/ 1594271 w 7389706"/>
              <a:gd name="connsiteY43" fmla="*/ 2426107 h 4649046"/>
              <a:gd name="connsiteX44" fmla="*/ 1458804 w 7389706"/>
              <a:gd name="connsiteY44" fmla="*/ 2849440 h 4649046"/>
              <a:gd name="connsiteX45" fmla="*/ 764538 w 7389706"/>
              <a:gd name="connsiteY45" fmla="*/ 2790173 h 4649046"/>
              <a:gd name="connsiteX46" fmla="*/ 273470 w 7389706"/>
              <a:gd name="connsiteY46" fmla="*/ 2891773 h 4649046"/>
              <a:gd name="connsiteX47" fmla="*/ 0 w 7389706"/>
              <a:gd name="connsiteY47" fmla="*/ 3432386 h 4649046"/>
              <a:gd name="connsiteX48" fmla="*/ 14393 w 7389706"/>
              <a:gd name="connsiteY48"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350346 w 7389706"/>
              <a:gd name="connsiteY9" fmla="*/ 4327313 h 4649046"/>
              <a:gd name="connsiteX10" fmla="*/ 2631440 w 7389706"/>
              <a:gd name="connsiteY10" fmla="*/ 4238412 h 4649046"/>
              <a:gd name="connsiteX11" fmla="*/ 2876127 w 7389706"/>
              <a:gd name="connsiteY11" fmla="*/ 4312073 h 4649046"/>
              <a:gd name="connsiteX12" fmla="*/ 3439160 w 7389706"/>
              <a:gd name="connsiteY12" fmla="*/ 4224019 h 4649046"/>
              <a:gd name="connsiteX13" fmla="*/ 3836247 w 7389706"/>
              <a:gd name="connsiteY13" fmla="*/ 4345092 h 4649046"/>
              <a:gd name="connsiteX14" fmla="*/ 4322233 w 7389706"/>
              <a:gd name="connsiteY14" fmla="*/ 4309533 h 4649046"/>
              <a:gd name="connsiteX15" fmla="*/ 4634653 w 7389706"/>
              <a:gd name="connsiteY15" fmla="*/ 4149513 h 4649046"/>
              <a:gd name="connsiteX16" fmla="*/ 5099473 w 7389706"/>
              <a:gd name="connsiteY16" fmla="*/ 4087706 h 4649046"/>
              <a:gd name="connsiteX17" fmla="*/ 5381413 w 7389706"/>
              <a:gd name="connsiteY17" fmla="*/ 3984413 h 4649046"/>
              <a:gd name="connsiteX18" fmla="*/ 5440677 w 7389706"/>
              <a:gd name="connsiteY18" fmla="*/ 3698961 h 4649046"/>
              <a:gd name="connsiteX19" fmla="*/ 5510953 w 7389706"/>
              <a:gd name="connsiteY19" fmla="*/ 3445086 h 4649046"/>
              <a:gd name="connsiteX20" fmla="*/ 5669277 w 7389706"/>
              <a:gd name="connsiteY20" fmla="*/ 3490681 h 4649046"/>
              <a:gd name="connsiteX21" fmla="*/ 5798817 w 7389706"/>
              <a:gd name="connsiteY21" fmla="*/ 3503381 h 4649046"/>
              <a:gd name="connsiteX22" fmla="*/ 5859780 w 7389706"/>
              <a:gd name="connsiteY22" fmla="*/ 3605953 h 4649046"/>
              <a:gd name="connsiteX23" fmla="*/ 6295814 w 7389706"/>
              <a:gd name="connsiteY23" fmla="*/ 2859193 h 4649046"/>
              <a:gd name="connsiteX24" fmla="*/ 6708137 w 7389706"/>
              <a:gd name="connsiteY24" fmla="*/ 2544640 h 4649046"/>
              <a:gd name="connsiteX25" fmla="*/ 7389706 w 7389706"/>
              <a:gd name="connsiteY25" fmla="*/ 2207259 h 4649046"/>
              <a:gd name="connsiteX26" fmla="*/ 7139940 w 7389706"/>
              <a:gd name="connsiteY26" fmla="*/ 1758526 h 4649046"/>
              <a:gd name="connsiteX27" fmla="*/ 6809740 w 7389706"/>
              <a:gd name="connsiteY27" fmla="*/ 1448646 h 4649046"/>
              <a:gd name="connsiteX28" fmla="*/ 6739466 w 7389706"/>
              <a:gd name="connsiteY28" fmla="*/ 1336040 h 4649046"/>
              <a:gd name="connsiteX29" fmla="*/ 6742007 w 7389706"/>
              <a:gd name="connsiteY29" fmla="*/ 1208193 h 4649046"/>
              <a:gd name="connsiteX30" fmla="*/ 6010487 w 7389706"/>
              <a:gd name="connsiteY30" fmla="*/ 561339 h 4649046"/>
              <a:gd name="connsiteX31" fmla="*/ 5270500 w 7389706"/>
              <a:gd name="connsiteY31" fmla="*/ 185419 h 4649046"/>
              <a:gd name="connsiteX32" fmla="*/ 5002953 w 7389706"/>
              <a:gd name="connsiteY32" fmla="*/ 72813 h 4649046"/>
              <a:gd name="connsiteX33" fmla="*/ 4303607 w 7389706"/>
              <a:gd name="connsiteY33" fmla="*/ 0 h 4649046"/>
              <a:gd name="connsiteX34" fmla="*/ 3753271 w 7389706"/>
              <a:gd name="connsiteY34" fmla="*/ 317906 h 4649046"/>
              <a:gd name="connsiteX35" fmla="*/ 3306234 w 7389706"/>
              <a:gd name="connsiteY35" fmla="*/ 740832 h 4649046"/>
              <a:gd name="connsiteX36" fmla="*/ 3109804 w 7389706"/>
              <a:gd name="connsiteY36" fmla="*/ 1012173 h 4649046"/>
              <a:gd name="connsiteX37" fmla="*/ 2807546 w 7389706"/>
              <a:gd name="connsiteY37" fmla="*/ 1495212 h 4649046"/>
              <a:gd name="connsiteX38" fmla="*/ 2020146 w 7389706"/>
              <a:gd name="connsiteY38" fmla="*/ 1972733 h 4649046"/>
              <a:gd name="connsiteX39" fmla="*/ 1500293 w 7389706"/>
              <a:gd name="connsiteY39" fmla="*/ 2141219 h 4649046"/>
              <a:gd name="connsiteX40" fmla="*/ 960120 w 7389706"/>
              <a:gd name="connsiteY40" fmla="*/ 2038773 h 4649046"/>
              <a:gd name="connsiteX41" fmla="*/ 738293 w 7389706"/>
              <a:gd name="connsiteY41" fmla="*/ 1959186 h 4649046"/>
              <a:gd name="connsiteX42" fmla="*/ 872913 w 7389706"/>
              <a:gd name="connsiteY42" fmla="*/ 2221653 h 4649046"/>
              <a:gd name="connsiteX43" fmla="*/ 1594271 w 7389706"/>
              <a:gd name="connsiteY43" fmla="*/ 2426107 h 4649046"/>
              <a:gd name="connsiteX44" fmla="*/ 1458804 w 7389706"/>
              <a:gd name="connsiteY44" fmla="*/ 2849440 h 4649046"/>
              <a:gd name="connsiteX45" fmla="*/ 764538 w 7389706"/>
              <a:gd name="connsiteY45" fmla="*/ 2790173 h 4649046"/>
              <a:gd name="connsiteX46" fmla="*/ 273470 w 7389706"/>
              <a:gd name="connsiteY46" fmla="*/ 2891773 h 4649046"/>
              <a:gd name="connsiteX47" fmla="*/ 0 w 7389706"/>
              <a:gd name="connsiteY47" fmla="*/ 3432386 h 4649046"/>
              <a:gd name="connsiteX48" fmla="*/ 14393 w 7389706"/>
              <a:gd name="connsiteY48"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350346 w 7389706"/>
              <a:gd name="connsiteY9" fmla="*/ 4327313 h 4649046"/>
              <a:gd name="connsiteX10" fmla="*/ 2631440 w 7389706"/>
              <a:gd name="connsiteY10" fmla="*/ 4238412 h 4649046"/>
              <a:gd name="connsiteX11" fmla="*/ 2876127 w 7389706"/>
              <a:gd name="connsiteY11" fmla="*/ 4312073 h 4649046"/>
              <a:gd name="connsiteX12" fmla="*/ 3439160 w 7389706"/>
              <a:gd name="connsiteY12" fmla="*/ 4224019 h 4649046"/>
              <a:gd name="connsiteX13" fmla="*/ 3836247 w 7389706"/>
              <a:gd name="connsiteY13" fmla="*/ 4345092 h 4649046"/>
              <a:gd name="connsiteX14" fmla="*/ 4322233 w 7389706"/>
              <a:gd name="connsiteY14" fmla="*/ 4309533 h 4649046"/>
              <a:gd name="connsiteX15" fmla="*/ 4634653 w 7389706"/>
              <a:gd name="connsiteY15" fmla="*/ 4149513 h 4649046"/>
              <a:gd name="connsiteX16" fmla="*/ 5099473 w 7389706"/>
              <a:gd name="connsiteY16" fmla="*/ 4087706 h 4649046"/>
              <a:gd name="connsiteX17" fmla="*/ 5381413 w 7389706"/>
              <a:gd name="connsiteY17" fmla="*/ 3984413 h 4649046"/>
              <a:gd name="connsiteX18" fmla="*/ 5440677 w 7389706"/>
              <a:gd name="connsiteY18" fmla="*/ 3698961 h 4649046"/>
              <a:gd name="connsiteX19" fmla="*/ 5510953 w 7389706"/>
              <a:gd name="connsiteY19" fmla="*/ 3445086 h 4649046"/>
              <a:gd name="connsiteX20" fmla="*/ 5669277 w 7389706"/>
              <a:gd name="connsiteY20" fmla="*/ 3490681 h 4649046"/>
              <a:gd name="connsiteX21" fmla="*/ 5798817 w 7389706"/>
              <a:gd name="connsiteY21" fmla="*/ 3503381 h 4649046"/>
              <a:gd name="connsiteX22" fmla="*/ 5859780 w 7389706"/>
              <a:gd name="connsiteY22" fmla="*/ 3605953 h 4649046"/>
              <a:gd name="connsiteX23" fmla="*/ 6295814 w 7389706"/>
              <a:gd name="connsiteY23" fmla="*/ 2859193 h 4649046"/>
              <a:gd name="connsiteX24" fmla="*/ 6708137 w 7389706"/>
              <a:gd name="connsiteY24" fmla="*/ 2544640 h 4649046"/>
              <a:gd name="connsiteX25" fmla="*/ 7389706 w 7389706"/>
              <a:gd name="connsiteY25" fmla="*/ 2207259 h 4649046"/>
              <a:gd name="connsiteX26" fmla="*/ 7139940 w 7389706"/>
              <a:gd name="connsiteY26" fmla="*/ 1758526 h 4649046"/>
              <a:gd name="connsiteX27" fmla="*/ 6809740 w 7389706"/>
              <a:gd name="connsiteY27" fmla="*/ 1448646 h 4649046"/>
              <a:gd name="connsiteX28" fmla="*/ 6739466 w 7389706"/>
              <a:gd name="connsiteY28" fmla="*/ 1336040 h 4649046"/>
              <a:gd name="connsiteX29" fmla="*/ 6742007 w 7389706"/>
              <a:gd name="connsiteY29" fmla="*/ 1208193 h 4649046"/>
              <a:gd name="connsiteX30" fmla="*/ 6010487 w 7389706"/>
              <a:gd name="connsiteY30" fmla="*/ 561339 h 4649046"/>
              <a:gd name="connsiteX31" fmla="*/ 5270500 w 7389706"/>
              <a:gd name="connsiteY31" fmla="*/ 185419 h 4649046"/>
              <a:gd name="connsiteX32" fmla="*/ 5002953 w 7389706"/>
              <a:gd name="connsiteY32" fmla="*/ 72813 h 4649046"/>
              <a:gd name="connsiteX33" fmla="*/ 4303607 w 7389706"/>
              <a:gd name="connsiteY33" fmla="*/ 0 h 4649046"/>
              <a:gd name="connsiteX34" fmla="*/ 3753271 w 7389706"/>
              <a:gd name="connsiteY34" fmla="*/ 317906 h 4649046"/>
              <a:gd name="connsiteX35" fmla="*/ 3306234 w 7389706"/>
              <a:gd name="connsiteY35" fmla="*/ 740832 h 4649046"/>
              <a:gd name="connsiteX36" fmla="*/ 3109804 w 7389706"/>
              <a:gd name="connsiteY36" fmla="*/ 1012173 h 4649046"/>
              <a:gd name="connsiteX37" fmla="*/ 2807546 w 7389706"/>
              <a:gd name="connsiteY37" fmla="*/ 1495212 h 4649046"/>
              <a:gd name="connsiteX38" fmla="*/ 2020146 w 7389706"/>
              <a:gd name="connsiteY38" fmla="*/ 1972733 h 4649046"/>
              <a:gd name="connsiteX39" fmla="*/ 1500293 w 7389706"/>
              <a:gd name="connsiteY39" fmla="*/ 2141219 h 4649046"/>
              <a:gd name="connsiteX40" fmla="*/ 960120 w 7389706"/>
              <a:gd name="connsiteY40" fmla="*/ 2038773 h 4649046"/>
              <a:gd name="connsiteX41" fmla="*/ 738293 w 7389706"/>
              <a:gd name="connsiteY41" fmla="*/ 1959186 h 4649046"/>
              <a:gd name="connsiteX42" fmla="*/ 872913 w 7389706"/>
              <a:gd name="connsiteY42" fmla="*/ 2221653 h 4649046"/>
              <a:gd name="connsiteX43" fmla="*/ 1594271 w 7389706"/>
              <a:gd name="connsiteY43" fmla="*/ 2426107 h 4649046"/>
              <a:gd name="connsiteX44" fmla="*/ 1458804 w 7389706"/>
              <a:gd name="connsiteY44" fmla="*/ 2849440 h 4649046"/>
              <a:gd name="connsiteX45" fmla="*/ 764538 w 7389706"/>
              <a:gd name="connsiteY45" fmla="*/ 2790173 h 4649046"/>
              <a:gd name="connsiteX46" fmla="*/ 273470 w 7389706"/>
              <a:gd name="connsiteY46" fmla="*/ 2891773 h 4649046"/>
              <a:gd name="connsiteX47" fmla="*/ 0 w 7389706"/>
              <a:gd name="connsiteY47" fmla="*/ 3432386 h 4649046"/>
              <a:gd name="connsiteX48" fmla="*/ 14393 w 7389706"/>
              <a:gd name="connsiteY48"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350346 w 7389706"/>
              <a:gd name="connsiteY9" fmla="*/ 4327313 h 4649046"/>
              <a:gd name="connsiteX10" fmla="*/ 2631440 w 7389706"/>
              <a:gd name="connsiteY10" fmla="*/ 4238412 h 4649046"/>
              <a:gd name="connsiteX11" fmla="*/ 2876127 w 7389706"/>
              <a:gd name="connsiteY11" fmla="*/ 4312073 h 4649046"/>
              <a:gd name="connsiteX12" fmla="*/ 3439160 w 7389706"/>
              <a:gd name="connsiteY12" fmla="*/ 4224019 h 4649046"/>
              <a:gd name="connsiteX13" fmla="*/ 3836247 w 7389706"/>
              <a:gd name="connsiteY13" fmla="*/ 4345092 h 4649046"/>
              <a:gd name="connsiteX14" fmla="*/ 4322233 w 7389706"/>
              <a:gd name="connsiteY14" fmla="*/ 4309533 h 4649046"/>
              <a:gd name="connsiteX15" fmla="*/ 4634653 w 7389706"/>
              <a:gd name="connsiteY15" fmla="*/ 4149513 h 4649046"/>
              <a:gd name="connsiteX16" fmla="*/ 5099473 w 7389706"/>
              <a:gd name="connsiteY16" fmla="*/ 4087706 h 4649046"/>
              <a:gd name="connsiteX17" fmla="*/ 5381413 w 7389706"/>
              <a:gd name="connsiteY17" fmla="*/ 3984413 h 4649046"/>
              <a:gd name="connsiteX18" fmla="*/ 5440677 w 7389706"/>
              <a:gd name="connsiteY18" fmla="*/ 3698961 h 4649046"/>
              <a:gd name="connsiteX19" fmla="*/ 5510953 w 7389706"/>
              <a:gd name="connsiteY19" fmla="*/ 3445086 h 4649046"/>
              <a:gd name="connsiteX20" fmla="*/ 5669277 w 7389706"/>
              <a:gd name="connsiteY20" fmla="*/ 3490681 h 4649046"/>
              <a:gd name="connsiteX21" fmla="*/ 5798817 w 7389706"/>
              <a:gd name="connsiteY21" fmla="*/ 3503381 h 4649046"/>
              <a:gd name="connsiteX22" fmla="*/ 5859780 w 7389706"/>
              <a:gd name="connsiteY22" fmla="*/ 3605953 h 4649046"/>
              <a:gd name="connsiteX23" fmla="*/ 6295814 w 7389706"/>
              <a:gd name="connsiteY23" fmla="*/ 2859193 h 4649046"/>
              <a:gd name="connsiteX24" fmla="*/ 6708137 w 7389706"/>
              <a:gd name="connsiteY24" fmla="*/ 2544640 h 4649046"/>
              <a:gd name="connsiteX25" fmla="*/ 7389706 w 7389706"/>
              <a:gd name="connsiteY25" fmla="*/ 2207259 h 4649046"/>
              <a:gd name="connsiteX26" fmla="*/ 7139940 w 7389706"/>
              <a:gd name="connsiteY26" fmla="*/ 1758526 h 4649046"/>
              <a:gd name="connsiteX27" fmla="*/ 6809740 w 7389706"/>
              <a:gd name="connsiteY27" fmla="*/ 1448646 h 4649046"/>
              <a:gd name="connsiteX28" fmla="*/ 6739466 w 7389706"/>
              <a:gd name="connsiteY28" fmla="*/ 1336040 h 4649046"/>
              <a:gd name="connsiteX29" fmla="*/ 6742007 w 7389706"/>
              <a:gd name="connsiteY29" fmla="*/ 1208193 h 4649046"/>
              <a:gd name="connsiteX30" fmla="*/ 6010487 w 7389706"/>
              <a:gd name="connsiteY30" fmla="*/ 561339 h 4649046"/>
              <a:gd name="connsiteX31" fmla="*/ 5270500 w 7389706"/>
              <a:gd name="connsiteY31" fmla="*/ 185419 h 4649046"/>
              <a:gd name="connsiteX32" fmla="*/ 5002953 w 7389706"/>
              <a:gd name="connsiteY32" fmla="*/ 72813 h 4649046"/>
              <a:gd name="connsiteX33" fmla="*/ 4303607 w 7389706"/>
              <a:gd name="connsiteY33" fmla="*/ 0 h 4649046"/>
              <a:gd name="connsiteX34" fmla="*/ 3753271 w 7389706"/>
              <a:gd name="connsiteY34" fmla="*/ 317906 h 4649046"/>
              <a:gd name="connsiteX35" fmla="*/ 3306234 w 7389706"/>
              <a:gd name="connsiteY35" fmla="*/ 740832 h 4649046"/>
              <a:gd name="connsiteX36" fmla="*/ 3109804 w 7389706"/>
              <a:gd name="connsiteY36" fmla="*/ 1012173 h 4649046"/>
              <a:gd name="connsiteX37" fmla="*/ 2807546 w 7389706"/>
              <a:gd name="connsiteY37" fmla="*/ 1495212 h 4649046"/>
              <a:gd name="connsiteX38" fmla="*/ 2020146 w 7389706"/>
              <a:gd name="connsiteY38" fmla="*/ 1972733 h 4649046"/>
              <a:gd name="connsiteX39" fmla="*/ 1500293 w 7389706"/>
              <a:gd name="connsiteY39" fmla="*/ 2141219 h 4649046"/>
              <a:gd name="connsiteX40" fmla="*/ 960120 w 7389706"/>
              <a:gd name="connsiteY40" fmla="*/ 2038773 h 4649046"/>
              <a:gd name="connsiteX41" fmla="*/ 738293 w 7389706"/>
              <a:gd name="connsiteY41" fmla="*/ 1959186 h 4649046"/>
              <a:gd name="connsiteX42" fmla="*/ 872913 w 7389706"/>
              <a:gd name="connsiteY42" fmla="*/ 2221653 h 4649046"/>
              <a:gd name="connsiteX43" fmla="*/ 1594271 w 7389706"/>
              <a:gd name="connsiteY43" fmla="*/ 2426107 h 4649046"/>
              <a:gd name="connsiteX44" fmla="*/ 1458804 w 7389706"/>
              <a:gd name="connsiteY44" fmla="*/ 2849440 h 4649046"/>
              <a:gd name="connsiteX45" fmla="*/ 764538 w 7389706"/>
              <a:gd name="connsiteY45" fmla="*/ 2790173 h 4649046"/>
              <a:gd name="connsiteX46" fmla="*/ 273470 w 7389706"/>
              <a:gd name="connsiteY46" fmla="*/ 2891773 h 4649046"/>
              <a:gd name="connsiteX47" fmla="*/ 0 w 7389706"/>
              <a:gd name="connsiteY47" fmla="*/ 3432386 h 4649046"/>
              <a:gd name="connsiteX48" fmla="*/ 14393 w 7389706"/>
              <a:gd name="connsiteY48"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350346 w 7389706"/>
              <a:gd name="connsiteY9" fmla="*/ 4327313 h 4649046"/>
              <a:gd name="connsiteX10" fmla="*/ 2631440 w 7389706"/>
              <a:gd name="connsiteY10" fmla="*/ 4238412 h 4649046"/>
              <a:gd name="connsiteX11" fmla="*/ 2876127 w 7389706"/>
              <a:gd name="connsiteY11" fmla="*/ 4312073 h 4649046"/>
              <a:gd name="connsiteX12" fmla="*/ 3439160 w 7389706"/>
              <a:gd name="connsiteY12" fmla="*/ 4224019 h 4649046"/>
              <a:gd name="connsiteX13" fmla="*/ 3836247 w 7389706"/>
              <a:gd name="connsiteY13" fmla="*/ 4345092 h 4649046"/>
              <a:gd name="connsiteX14" fmla="*/ 4322233 w 7389706"/>
              <a:gd name="connsiteY14" fmla="*/ 4309533 h 4649046"/>
              <a:gd name="connsiteX15" fmla="*/ 4634653 w 7389706"/>
              <a:gd name="connsiteY15" fmla="*/ 4149513 h 4649046"/>
              <a:gd name="connsiteX16" fmla="*/ 5099473 w 7389706"/>
              <a:gd name="connsiteY16" fmla="*/ 4087706 h 4649046"/>
              <a:gd name="connsiteX17" fmla="*/ 5381413 w 7389706"/>
              <a:gd name="connsiteY17" fmla="*/ 3984413 h 4649046"/>
              <a:gd name="connsiteX18" fmla="*/ 5440677 w 7389706"/>
              <a:gd name="connsiteY18" fmla="*/ 3698961 h 4649046"/>
              <a:gd name="connsiteX19" fmla="*/ 5510953 w 7389706"/>
              <a:gd name="connsiteY19" fmla="*/ 3445086 h 4649046"/>
              <a:gd name="connsiteX20" fmla="*/ 5669277 w 7389706"/>
              <a:gd name="connsiteY20" fmla="*/ 3490681 h 4649046"/>
              <a:gd name="connsiteX21" fmla="*/ 5798817 w 7389706"/>
              <a:gd name="connsiteY21" fmla="*/ 3503381 h 4649046"/>
              <a:gd name="connsiteX22" fmla="*/ 5859780 w 7389706"/>
              <a:gd name="connsiteY22" fmla="*/ 3605953 h 4649046"/>
              <a:gd name="connsiteX23" fmla="*/ 6295814 w 7389706"/>
              <a:gd name="connsiteY23" fmla="*/ 2859193 h 4649046"/>
              <a:gd name="connsiteX24" fmla="*/ 6708137 w 7389706"/>
              <a:gd name="connsiteY24" fmla="*/ 2544640 h 4649046"/>
              <a:gd name="connsiteX25" fmla="*/ 7389706 w 7389706"/>
              <a:gd name="connsiteY25" fmla="*/ 2207259 h 4649046"/>
              <a:gd name="connsiteX26" fmla="*/ 7139940 w 7389706"/>
              <a:gd name="connsiteY26" fmla="*/ 1758526 h 4649046"/>
              <a:gd name="connsiteX27" fmla="*/ 6809740 w 7389706"/>
              <a:gd name="connsiteY27" fmla="*/ 1448646 h 4649046"/>
              <a:gd name="connsiteX28" fmla="*/ 6739466 w 7389706"/>
              <a:gd name="connsiteY28" fmla="*/ 1336040 h 4649046"/>
              <a:gd name="connsiteX29" fmla="*/ 6742007 w 7389706"/>
              <a:gd name="connsiteY29" fmla="*/ 1208193 h 4649046"/>
              <a:gd name="connsiteX30" fmla="*/ 6010487 w 7389706"/>
              <a:gd name="connsiteY30" fmla="*/ 561339 h 4649046"/>
              <a:gd name="connsiteX31" fmla="*/ 5270500 w 7389706"/>
              <a:gd name="connsiteY31" fmla="*/ 185419 h 4649046"/>
              <a:gd name="connsiteX32" fmla="*/ 5002953 w 7389706"/>
              <a:gd name="connsiteY32" fmla="*/ 72813 h 4649046"/>
              <a:gd name="connsiteX33" fmla="*/ 4303607 w 7389706"/>
              <a:gd name="connsiteY33" fmla="*/ 0 h 4649046"/>
              <a:gd name="connsiteX34" fmla="*/ 3753271 w 7389706"/>
              <a:gd name="connsiteY34" fmla="*/ 317906 h 4649046"/>
              <a:gd name="connsiteX35" fmla="*/ 3306234 w 7389706"/>
              <a:gd name="connsiteY35" fmla="*/ 740832 h 4649046"/>
              <a:gd name="connsiteX36" fmla="*/ 3109804 w 7389706"/>
              <a:gd name="connsiteY36" fmla="*/ 1012173 h 4649046"/>
              <a:gd name="connsiteX37" fmla="*/ 2807546 w 7389706"/>
              <a:gd name="connsiteY37" fmla="*/ 1495212 h 4649046"/>
              <a:gd name="connsiteX38" fmla="*/ 2020146 w 7389706"/>
              <a:gd name="connsiteY38" fmla="*/ 1972733 h 4649046"/>
              <a:gd name="connsiteX39" fmla="*/ 1500293 w 7389706"/>
              <a:gd name="connsiteY39" fmla="*/ 2141219 h 4649046"/>
              <a:gd name="connsiteX40" fmla="*/ 960120 w 7389706"/>
              <a:gd name="connsiteY40" fmla="*/ 2038773 h 4649046"/>
              <a:gd name="connsiteX41" fmla="*/ 738293 w 7389706"/>
              <a:gd name="connsiteY41" fmla="*/ 1959186 h 4649046"/>
              <a:gd name="connsiteX42" fmla="*/ 872913 w 7389706"/>
              <a:gd name="connsiteY42" fmla="*/ 2221653 h 4649046"/>
              <a:gd name="connsiteX43" fmla="*/ 1594271 w 7389706"/>
              <a:gd name="connsiteY43" fmla="*/ 2426107 h 4649046"/>
              <a:gd name="connsiteX44" fmla="*/ 1458804 w 7389706"/>
              <a:gd name="connsiteY44" fmla="*/ 2849440 h 4649046"/>
              <a:gd name="connsiteX45" fmla="*/ 764538 w 7389706"/>
              <a:gd name="connsiteY45" fmla="*/ 2790173 h 4649046"/>
              <a:gd name="connsiteX46" fmla="*/ 273470 w 7389706"/>
              <a:gd name="connsiteY46" fmla="*/ 2891773 h 4649046"/>
              <a:gd name="connsiteX47" fmla="*/ 0 w 7389706"/>
              <a:gd name="connsiteY47" fmla="*/ 3432386 h 4649046"/>
              <a:gd name="connsiteX48" fmla="*/ 14393 w 7389706"/>
              <a:gd name="connsiteY48"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350346 w 7389706"/>
              <a:gd name="connsiteY9" fmla="*/ 4327313 h 4649046"/>
              <a:gd name="connsiteX10" fmla="*/ 2631440 w 7389706"/>
              <a:gd name="connsiteY10" fmla="*/ 4238412 h 4649046"/>
              <a:gd name="connsiteX11" fmla="*/ 2876127 w 7389706"/>
              <a:gd name="connsiteY11" fmla="*/ 4312073 h 4649046"/>
              <a:gd name="connsiteX12" fmla="*/ 3439160 w 7389706"/>
              <a:gd name="connsiteY12" fmla="*/ 4224019 h 4649046"/>
              <a:gd name="connsiteX13" fmla="*/ 3836247 w 7389706"/>
              <a:gd name="connsiteY13" fmla="*/ 4345092 h 4649046"/>
              <a:gd name="connsiteX14" fmla="*/ 4322233 w 7389706"/>
              <a:gd name="connsiteY14" fmla="*/ 4309533 h 4649046"/>
              <a:gd name="connsiteX15" fmla="*/ 4634653 w 7389706"/>
              <a:gd name="connsiteY15" fmla="*/ 4149513 h 4649046"/>
              <a:gd name="connsiteX16" fmla="*/ 5099473 w 7389706"/>
              <a:gd name="connsiteY16" fmla="*/ 4087706 h 4649046"/>
              <a:gd name="connsiteX17" fmla="*/ 5381413 w 7389706"/>
              <a:gd name="connsiteY17" fmla="*/ 3984413 h 4649046"/>
              <a:gd name="connsiteX18" fmla="*/ 5440677 w 7389706"/>
              <a:gd name="connsiteY18" fmla="*/ 3698961 h 4649046"/>
              <a:gd name="connsiteX19" fmla="*/ 5510953 w 7389706"/>
              <a:gd name="connsiteY19" fmla="*/ 3445086 h 4649046"/>
              <a:gd name="connsiteX20" fmla="*/ 5669277 w 7389706"/>
              <a:gd name="connsiteY20" fmla="*/ 3490681 h 4649046"/>
              <a:gd name="connsiteX21" fmla="*/ 5798817 w 7389706"/>
              <a:gd name="connsiteY21" fmla="*/ 3503381 h 4649046"/>
              <a:gd name="connsiteX22" fmla="*/ 5859780 w 7389706"/>
              <a:gd name="connsiteY22" fmla="*/ 3605953 h 4649046"/>
              <a:gd name="connsiteX23" fmla="*/ 6295814 w 7389706"/>
              <a:gd name="connsiteY23" fmla="*/ 2859193 h 4649046"/>
              <a:gd name="connsiteX24" fmla="*/ 6708137 w 7389706"/>
              <a:gd name="connsiteY24" fmla="*/ 2544640 h 4649046"/>
              <a:gd name="connsiteX25" fmla="*/ 7389706 w 7389706"/>
              <a:gd name="connsiteY25" fmla="*/ 2207259 h 4649046"/>
              <a:gd name="connsiteX26" fmla="*/ 7139940 w 7389706"/>
              <a:gd name="connsiteY26" fmla="*/ 1758526 h 4649046"/>
              <a:gd name="connsiteX27" fmla="*/ 6809740 w 7389706"/>
              <a:gd name="connsiteY27" fmla="*/ 1448646 h 4649046"/>
              <a:gd name="connsiteX28" fmla="*/ 6739466 w 7389706"/>
              <a:gd name="connsiteY28" fmla="*/ 1336040 h 4649046"/>
              <a:gd name="connsiteX29" fmla="*/ 6742007 w 7389706"/>
              <a:gd name="connsiteY29" fmla="*/ 1208193 h 4649046"/>
              <a:gd name="connsiteX30" fmla="*/ 6010487 w 7389706"/>
              <a:gd name="connsiteY30" fmla="*/ 561339 h 4649046"/>
              <a:gd name="connsiteX31" fmla="*/ 5270500 w 7389706"/>
              <a:gd name="connsiteY31" fmla="*/ 185419 h 4649046"/>
              <a:gd name="connsiteX32" fmla="*/ 5002953 w 7389706"/>
              <a:gd name="connsiteY32" fmla="*/ 72813 h 4649046"/>
              <a:gd name="connsiteX33" fmla="*/ 4303607 w 7389706"/>
              <a:gd name="connsiteY33" fmla="*/ 0 h 4649046"/>
              <a:gd name="connsiteX34" fmla="*/ 3753271 w 7389706"/>
              <a:gd name="connsiteY34" fmla="*/ 317906 h 4649046"/>
              <a:gd name="connsiteX35" fmla="*/ 3306234 w 7389706"/>
              <a:gd name="connsiteY35" fmla="*/ 740832 h 4649046"/>
              <a:gd name="connsiteX36" fmla="*/ 3086944 w 7389706"/>
              <a:gd name="connsiteY36" fmla="*/ 1012173 h 4649046"/>
              <a:gd name="connsiteX37" fmla="*/ 2807546 w 7389706"/>
              <a:gd name="connsiteY37" fmla="*/ 1495212 h 4649046"/>
              <a:gd name="connsiteX38" fmla="*/ 2020146 w 7389706"/>
              <a:gd name="connsiteY38" fmla="*/ 1972733 h 4649046"/>
              <a:gd name="connsiteX39" fmla="*/ 1500293 w 7389706"/>
              <a:gd name="connsiteY39" fmla="*/ 2141219 h 4649046"/>
              <a:gd name="connsiteX40" fmla="*/ 960120 w 7389706"/>
              <a:gd name="connsiteY40" fmla="*/ 2038773 h 4649046"/>
              <a:gd name="connsiteX41" fmla="*/ 738293 w 7389706"/>
              <a:gd name="connsiteY41" fmla="*/ 1959186 h 4649046"/>
              <a:gd name="connsiteX42" fmla="*/ 872913 w 7389706"/>
              <a:gd name="connsiteY42" fmla="*/ 2221653 h 4649046"/>
              <a:gd name="connsiteX43" fmla="*/ 1594271 w 7389706"/>
              <a:gd name="connsiteY43" fmla="*/ 2426107 h 4649046"/>
              <a:gd name="connsiteX44" fmla="*/ 1458804 w 7389706"/>
              <a:gd name="connsiteY44" fmla="*/ 2849440 h 4649046"/>
              <a:gd name="connsiteX45" fmla="*/ 764538 w 7389706"/>
              <a:gd name="connsiteY45" fmla="*/ 2790173 h 4649046"/>
              <a:gd name="connsiteX46" fmla="*/ 273470 w 7389706"/>
              <a:gd name="connsiteY46" fmla="*/ 2891773 h 4649046"/>
              <a:gd name="connsiteX47" fmla="*/ 0 w 7389706"/>
              <a:gd name="connsiteY47" fmla="*/ 3432386 h 4649046"/>
              <a:gd name="connsiteX48" fmla="*/ 14393 w 7389706"/>
              <a:gd name="connsiteY48"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350346 w 7389706"/>
              <a:gd name="connsiteY9" fmla="*/ 4327313 h 4649046"/>
              <a:gd name="connsiteX10" fmla="*/ 2631440 w 7389706"/>
              <a:gd name="connsiteY10" fmla="*/ 4238412 h 4649046"/>
              <a:gd name="connsiteX11" fmla="*/ 2876127 w 7389706"/>
              <a:gd name="connsiteY11" fmla="*/ 4312073 h 4649046"/>
              <a:gd name="connsiteX12" fmla="*/ 3439160 w 7389706"/>
              <a:gd name="connsiteY12" fmla="*/ 4224019 h 4649046"/>
              <a:gd name="connsiteX13" fmla="*/ 3836247 w 7389706"/>
              <a:gd name="connsiteY13" fmla="*/ 4345092 h 4649046"/>
              <a:gd name="connsiteX14" fmla="*/ 4322233 w 7389706"/>
              <a:gd name="connsiteY14" fmla="*/ 4309533 h 4649046"/>
              <a:gd name="connsiteX15" fmla="*/ 4634653 w 7389706"/>
              <a:gd name="connsiteY15" fmla="*/ 4149513 h 4649046"/>
              <a:gd name="connsiteX16" fmla="*/ 5099473 w 7389706"/>
              <a:gd name="connsiteY16" fmla="*/ 4087706 h 4649046"/>
              <a:gd name="connsiteX17" fmla="*/ 5381413 w 7389706"/>
              <a:gd name="connsiteY17" fmla="*/ 3984413 h 4649046"/>
              <a:gd name="connsiteX18" fmla="*/ 5440677 w 7389706"/>
              <a:gd name="connsiteY18" fmla="*/ 3698961 h 4649046"/>
              <a:gd name="connsiteX19" fmla="*/ 5510953 w 7389706"/>
              <a:gd name="connsiteY19" fmla="*/ 3445086 h 4649046"/>
              <a:gd name="connsiteX20" fmla="*/ 5669277 w 7389706"/>
              <a:gd name="connsiteY20" fmla="*/ 3490681 h 4649046"/>
              <a:gd name="connsiteX21" fmla="*/ 5798817 w 7389706"/>
              <a:gd name="connsiteY21" fmla="*/ 3503381 h 4649046"/>
              <a:gd name="connsiteX22" fmla="*/ 5859780 w 7389706"/>
              <a:gd name="connsiteY22" fmla="*/ 3605953 h 4649046"/>
              <a:gd name="connsiteX23" fmla="*/ 6295814 w 7389706"/>
              <a:gd name="connsiteY23" fmla="*/ 2859193 h 4649046"/>
              <a:gd name="connsiteX24" fmla="*/ 6708137 w 7389706"/>
              <a:gd name="connsiteY24" fmla="*/ 2544640 h 4649046"/>
              <a:gd name="connsiteX25" fmla="*/ 7389706 w 7389706"/>
              <a:gd name="connsiteY25" fmla="*/ 2207259 h 4649046"/>
              <a:gd name="connsiteX26" fmla="*/ 7139940 w 7389706"/>
              <a:gd name="connsiteY26" fmla="*/ 1758526 h 4649046"/>
              <a:gd name="connsiteX27" fmla="*/ 6809740 w 7389706"/>
              <a:gd name="connsiteY27" fmla="*/ 1448646 h 4649046"/>
              <a:gd name="connsiteX28" fmla="*/ 6739466 w 7389706"/>
              <a:gd name="connsiteY28" fmla="*/ 1336040 h 4649046"/>
              <a:gd name="connsiteX29" fmla="*/ 6742007 w 7389706"/>
              <a:gd name="connsiteY29" fmla="*/ 1208193 h 4649046"/>
              <a:gd name="connsiteX30" fmla="*/ 6010487 w 7389706"/>
              <a:gd name="connsiteY30" fmla="*/ 561339 h 4649046"/>
              <a:gd name="connsiteX31" fmla="*/ 5270500 w 7389706"/>
              <a:gd name="connsiteY31" fmla="*/ 185419 h 4649046"/>
              <a:gd name="connsiteX32" fmla="*/ 5002953 w 7389706"/>
              <a:gd name="connsiteY32" fmla="*/ 72813 h 4649046"/>
              <a:gd name="connsiteX33" fmla="*/ 4303607 w 7389706"/>
              <a:gd name="connsiteY33" fmla="*/ 0 h 4649046"/>
              <a:gd name="connsiteX34" fmla="*/ 3753271 w 7389706"/>
              <a:gd name="connsiteY34" fmla="*/ 317906 h 4649046"/>
              <a:gd name="connsiteX35" fmla="*/ 3306234 w 7389706"/>
              <a:gd name="connsiteY35" fmla="*/ 740832 h 4649046"/>
              <a:gd name="connsiteX36" fmla="*/ 3086944 w 7389706"/>
              <a:gd name="connsiteY36" fmla="*/ 1012173 h 4649046"/>
              <a:gd name="connsiteX37" fmla="*/ 2807546 w 7389706"/>
              <a:gd name="connsiteY37" fmla="*/ 1495212 h 4649046"/>
              <a:gd name="connsiteX38" fmla="*/ 2020146 w 7389706"/>
              <a:gd name="connsiteY38" fmla="*/ 1972733 h 4649046"/>
              <a:gd name="connsiteX39" fmla="*/ 1500293 w 7389706"/>
              <a:gd name="connsiteY39" fmla="*/ 2141219 h 4649046"/>
              <a:gd name="connsiteX40" fmla="*/ 960120 w 7389706"/>
              <a:gd name="connsiteY40" fmla="*/ 2038773 h 4649046"/>
              <a:gd name="connsiteX41" fmla="*/ 738293 w 7389706"/>
              <a:gd name="connsiteY41" fmla="*/ 1959186 h 4649046"/>
              <a:gd name="connsiteX42" fmla="*/ 872913 w 7389706"/>
              <a:gd name="connsiteY42" fmla="*/ 2221653 h 4649046"/>
              <a:gd name="connsiteX43" fmla="*/ 1594271 w 7389706"/>
              <a:gd name="connsiteY43" fmla="*/ 2426107 h 4649046"/>
              <a:gd name="connsiteX44" fmla="*/ 1458804 w 7389706"/>
              <a:gd name="connsiteY44" fmla="*/ 2849440 h 4649046"/>
              <a:gd name="connsiteX45" fmla="*/ 764538 w 7389706"/>
              <a:gd name="connsiteY45" fmla="*/ 2790173 h 4649046"/>
              <a:gd name="connsiteX46" fmla="*/ 273470 w 7389706"/>
              <a:gd name="connsiteY46" fmla="*/ 2891773 h 4649046"/>
              <a:gd name="connsiteX47" fmla="*/ 0 w 7389706"/>
              <a:gd name="connsiteY47" fmla="*/ 3432386 h 4649046"/>
              <a:gd name="connsiteX48" fmla="*/ 14393 w 7389706"/>
              <a:gd name="connsiteY48"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350346 w 7389706"/>
              <a:gd name="connsiteY9" fmla="*/ 4327313 h 4649046"/>
              <a:gd name="connsiteX10" fmla="*/ 2631440 w 7389706"/>
              <a:gd name="connsiteY10" fmla="*/ 4238412 h 4649046"/>
              <a:gd name="connsiteX11" fmla="*/ 2876127 w 7389706"/>
              <a:gd name="connsiteY11" fmla="*/ 4312073 h 4649046"/>
              <a:gd name="connsiteX12" fmla="*/ 3439160 w 7389706"/>
              <a:gd name="connsiteY12" fmla="*/ 4224019 h 4649046"/>
              <a:gd name="connsiteX13" fmla="*/ 3836247 w 7389706"/>
              <a:gd name="connsiteY13" fmla="*/ 4345092 h 4649046"/>
              <a:gd name="connsiteX14" fmla="*/ 4322233 w 7389706"/>
              <a:gd name="connsiteY14" fmla="*/ 4309533 h 4649046"/>
              <a:gd name="connsiteX15" fmla="*/ 4634653 w 7389706"/>
              <a:gd name="connsiteY15" fmla="*/ 4149513 h 4649046"/>
              <a:gd name="connsiteX16" fmla="*/ 5099473 w 7389706"/>
              <a:gd name="connsiteY16" fmla="*/ 4087706 h 4649046"/>
              <a:gd name="connsiteX17" fmla="*/ 5381413 w 7389706"/>
              <a:gd name="connsiteY17" fmla="*/ 3984413 h 4649046"/>
              <a:gd name="connsiteX18" fmla="*/ 5440677 w 7389706"/>
              <a:gd name="connsiteY18" fmla="*/ 3698961 h 4649046"/>
              <a:gd name="connsiteX19" fmla="*/ 5510953 w 7389706"/>
              <a:gd name="connsiteY19" fmla="*/ 3445086 h 4649046"/>
              <a:gd name="connsiteX20" fmla="*/ 5669277 w 7389706"/>
              <a:gd name="connsiteY20" fmla="*/ 3490681 h 4649046"/>
              <a:gd name="connsiteX21" fmla="*/ 5798817 w 7389706"/>
              <a:gd name="connsiteY21" fmla="*/ 3503381 h 4649046"/>
              <a:gd name="connsiteX22" fmla="*/ 5859780 w 7389706"/>
              <a:gd name="connsiteY22" fmla="*/ 3605953 h 4649046"/>
              <a:gd name="connsiteX23" fmla="*/ 6295814 w 7389706"/>
              <a:gd name="connsiteY23" fmla="*/ 2859193 h 4649046"/>
              <a:gd name="connsiteX24" fmla="*/ 6708137 w 7389706"/>
              <a:gd name="connsiteY24" fmla="*/ 2544640 h 4649046"/>
              <a:gd name="connsiteX25" fmla="*/ 7389706 w 7389706"/>
              <a:gd name="connsiteY25" fmla="*/ 2207259 h 4649046"/>
              <a:gd name="connsiteX26" fmla="*/ 7139940 w 7389706"/>
              <a:gd name="connsiteY26" fmla="*/ 1758526 h 4649046"/>
              <a:gd name="connsiteX27" fmla="*/ 6809740 w 7389706"/>
              <a:gd name="connsiteY27" fmla="*/ 1448646 h 4649046"/>
              <a:gd name="connsiteX28" fmla="*/ 6739466 w 7389706"/>
              <a:gd name="connsiteY28" fmla="*/ 1336040 h 4649046"/>
              <a:gd name="connsiteX29" fmla="*/ 6742007 w 7389706"/>
              <a:gd name="connsiteY29" fmla="*/ 1208193 h 4649046"/>
              <a:gd name="connsiteX30" fmla="*/ 6010487 w 7389706"/>
              <a:gd name="connsiteY30" fmla="*/ 561339 h 4649046"/>
              <a:gd name="connsiteX31" fmla="*/ 5270500 w 7389706"/>
              <a:gd name="connsiteY31" fmla="*/ 185419 h 4649046"/>
              <a:gd name="connsiteX32" fmla="*/ 5002953 w 7389706"/>
              <a:gd name="connsiteY32" fmla="*/ 72813 h 4649046"/>
              <a:gd name="connsiteX33" fmla="*/ 4303607 w 7389706"/>
              <a:gd name="connsiteY33" fmla="*/ 0 h 4649046"/>
              <a:gd name="connsiteX34" fmla="*/ 3753271 w 7389706"/>
              <a:gd name="connsiteY34" fmla="*/ 317906 h 4649046"/>
              <a:gd name="connsiteX35" fmla="*/ 3306234 w 7389706"/>
              <a:gd name="connsiteY35" fmla="*/ 740832 h 4649046"/>
              <a:gd name="connsiteX36" fmla="*/ 3086944 w 7389706"/>
              <a:gd name="connsiteY36" fmla="*/ 1012173 h 4649046"/>
              <a:gd name="connsiteX37" fmla="*/ 2807546 w 7389706"/>
              <a:gd name="connsiteY37" fmla="*/ 1495212 h 4649046"/>
              <a:gd name="connsiteX38" fmla="*/ 2476497 w 7389706"/>
              <a:gd name="connsiteY38" fmla="*/ 1748241 h 4649046"/>
              <a:gd name="connsiteX39" fmla="*/ 2020146 w 7389706"/>
              <a:gd name="connsiteY39" fmla="*/ 1972733 h 4649046"/>
              <a:gd name="connsiteX40" fmla="*/ 1500293 w 7389706"/>
              <a:gd name="connsiteY40" fmla="*/ 2141219 h 4649046"/>
              <a:gd name="connsiteX41" fmla="*/ 960120 w 7389706"/>
              <a:gd name="connsiteY41" fmla="*/ 2038773 h 4649046"/>
              <a:gd name="connsiteX42" fmla="*/ 738293 w 7389706"/>
              <a:gd name="connsiteY42" fmla="*/ 1959186 h 4649046"/>
              <a:gd name="connsiteX43" fmla="*/ 872913 w 7389706"/>
              <a:gd name="connsiteY43" fmla="*/ 2221653 h 4649046"/>
              <a:gd name="connsiteX44" fmla="*/ 1594271 w 7389706"/>
              <a:gd name="connsiteY44" fmla="*/ 2426107 h 4649046"/>
              <a:gd name="connsiteX45" fmla="*/ 1458804 w 7389706"/>
              <a:gd name="connsiteY45" fmla="*/ 2849440 h 4649046"/>
              <a:gd name="connsiteX46" fmla="*/ 764538 w 7389706"/>
              <a:gd name="connsiteY46" fmla="*/ 2790173 h 4649046"/>
              <a:gd name="connsiteX47" fmla="*/ 273470 w 7389706"/>
              <a:gd name="connsiteY47" fmla="*/ 2891773 h 4649046"/>
              <a:gd name="connsiteX48" fmla="*/ 0 w 7389706"/>
              <a:gd name="connsiteY48" fmla="*/ 3432386 h 4649046"/>
              <a:gd name="connsiteX49" fmla="*/ 14393 w 7389706"/>
              <a:gd name="connsiteY49"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350346 w 7389706"/>
              <a:gd name="connsiteY9" fmla="*/ 4327313 h 4649046"/>
              <a:gd name="connsiteX10" fmla="*/ 2631440 w 7389706"/>
              <a:gd name="connsiteY10" fmla="*/ 4238412 h 4649046"/>
              <a:gd name="connsiteX11" fmla="*/ 2876127 w 7389706"/>
              <a:gd name="connsiteY11" fmla="*/ 4312073 h 4649046"/>
              <a:gd name="connsiteX12" fmla="*/ 3439160 w 7389706"/>
              <a:gd name="connsiteY12" fmla="*/ 4224019 h 4649046"/>
              <a:gd name="connsiteX13" fmla="*/ 3836247 w 7389706"/>
              <a:gd name="connsiteY13" fmla="*/ 4345092 h 4649046"/>
              <a:gd name="connsiteX14" fmla="*/ 4322233 w 7389706"/>
              <a:gd name="connsiteY14" fmla="*/ 4309533 h 4649046"/>
              <a:gd name="connsiteX15" fmla="*/ 4634653 w 7389706"/>
              <a:gd name="connsiteY15" fmla="*/ 4149513 h 4649046"/>
              <a:gd name="connsiteX16" fmla="*/ 5099473 w 7389706"/>
              <a:gd name="connsiteY16" fmla="*/ 4087706 h 4649046"/>
              <a:gd name="connsiteX17" fmla="*/ 5381413 w 7389706"/>
              <a:gd name="connsiteY17" fmla="*/ 3984413 h 4649046"/>
              <a:gd name="connsiteX18" fmla="*/ 5440677 w 7389706"/>
              <a:gd name="connsiteY18" fmla="*/ 3698961 h 4649046"/>
              <a:gd name="connsiteX19" fmla="*/ 5510953 w 7389706"/>
              <a:gd name="connsiteY19" fmla="*/ 3445086 h 4649046"/>
              <a:gd name="connsiteX20" fmla="*/ 5669277 w 7389706"/>
              <a:gd name="connsiteY20" fmla="*/ 3490681 h 4649046"/>
              <a:gd name="connsiteX21" fmla="*/ 5798817 w 7389706"/>
              <a:gd name="connsiteY21" fmla="*/ 3503381 h 4649046"/>
              <a:gd name="connsiteX22" fmla="*/ 5859780 w 7389706"/>
              <a:gd name="connsiteY22" fmla="*/ 3605953 h 4649046"/>
              <a:gd name="connsiteX23" fmla="*/ 6295814 w 7389706"/>
              <a:gd name="connsiteY23" fmla="*/ 2859193 h 4649046"/>
              <a:gd name="connsiteX24" fmla="*/ 6708137 w 7389706"/>
              <a:gd name="connsiteY24" fmla="*/ 2544640 h 4649046"/>
              <a:gd name="connsiteX25" fmla="*/ 7389706 w 7389706"/>
              <a:gd name="connsiteY25" fmla="*/ 2207259 h 4649046"/>
              <a:gd name="connsiteX26" fmla="*/ 7139940 w 7389706"/>
              <a:gd name="connsiteY26" fmla="*/ 1758526 h 4649046"/>
              <a:gd name="connsiteX27" fmla="*/ 6809740 w 7389706"/>
              <a:gd name="connsiteY27" fmla="*/ 1448646 h 4649046"/>
              <a:gd name="connsiteX28" fmla="*/ 6739466 w 7389706"/>
              <a:gd name="connsiteY28" fmla="*/ 1336040 h 4649046"/>
              <a:gd name="connsiteX29" fmla="*/ 6742007 w 7389706"/>
              <a:gd name="connsiteY29" fmla="*/ 1208193 h 4649046"/>
              <a:gd name="connsiteX30" fmla="*/ 6010487 w 7389706"/>
              <a:gd name="connsiteY30" fmla="*/ 561339 h 4649046"/>
              <a:gd name="connsiteX31" fmla="*/ 5270500 w 7389706"/>
              <a:gd name="connsiteY31" fmla="*/ 185419 h 4649046"/>
              <a:gd name="connsiteX32" fmla="*/ 5002953 w 7389706"/>
              <a:gd name="connsiteY32" fmla="*/ 72813 h 4649046"/>
              <a:gd name="connsiteX33" fmla="*/ 4303607 w 7389706"/>
              <a:gd name="connsiteY33" fmla="*/ 0 h 4649046"/>
              <a:gd name="connsiteX34" fmla="*/ 3753271 w 7389706"/>
              <a:gd name="connsiteY34" fmla="*/ 317906 h 4649046"/>
              <a:gd name="connsiteX35" fmla="*/ 3306234 w 7389706"/>
              <a:gd name="connsiteY35" fmla="*/ 740832 h 4649046"/>
              <a:gd name="connsiteX36" fmla="*/ 3086944 w 7389706"/>
              <a:gd name="connsiteY36" fmla="*/ 1012173 h 4649046"/>
              <a:gd name="connsiteX37" fmla="*/ 2807546 w 7389706"/>
              <a:gd name="connsiteY37" fmla="*/ 1495212 h 4649046"/>
              <a:gd name="connsiteX38" fmla="*/ 2453637 w 7389706"/>
              <a:gd name="connsiteY38" fmla="*/ 1717761 h 4649046"/>
              <a:gd name="connsiteX39" fmla="*/ 2020146 w 7389706"/>
              <a:gd name="connsiteY39" fmla="*/ 1972733 h 4649046"/>
              <a:gd name="connsiteX40" fmla="*/ 1500293 w 7389706"/>
              <a:gd name="connsiteY40" fmla="*/ 2141219 h 4649046"/>
              <a:gd name="connsiteX41" fmla="*/ 960120 w 7389706"/>
              <a:gd name="connsiteY41" fmla="*/ 2038773 h 4649046"/>
              <a:gd name="connsiteX42" fmla="*/ 738293 w 7389706"/>
              <a:gd name="connsiteY42" fmla="*/ 1959186 h 4649046"/>
              <a:gd name="connsiteX43" fmla="*/ 872913 w 7389706"/>
              <a:gd name="connsiteY43" fmla="*/ 2221653 h 4649046"/>
              <a:gd name="connsiteX44" fmla="*/ 1594271 w 7389706"/>
              <a:gd name="connsiteY44" fmla="*/ 2426107 h 4649046"/>
              <a:gd name="connsiteX45" fmla="*/ 1458804 w 7389706"/>
              <a:gd name="connsiteY45" fmla="*/ 2849440 h 4649046"/>
              <a:gd name="connsiteX46" fmla="*/ 764538 w 7389706"/>
              <a:gd name="connsiteY46" fmla="*/ 2790173 h 4649046"/>
              <a:gd name="connsiteX47" fmla="*/ 273470 w 7389706"/>
              <a:gd name="connsiteY47" fmla="*/ 2891773 h 4649046"/>
              <a:gd name="connsiteX48" fmla="*/ 0 w 7389706"/>
              <a:gd name="connsiteY48" fmla="*/ 3432386 h 4649046"/>
              <a:gd name="connsiteX49" fmla="*/ 14393 w 7389706"/>
              <a:gd name="connsiteY49"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350346 w 7389706"/>
              <a:gd name="connsiteY9" fmla="*/ 4327313 h 4649046"/>
              <a:gd name="connsiteX10" fmla="*/ 2631440 w 7389706"/>
              <a:gd name="connsiteY10" fmla="*/ 4238412 h 4649046"/>
              <a:gd name="connsiteX11" fmla="*/ 2876127 w 7389706"/>
              <a:gd name="connsiteY11" fmla="*/ 4312073 h 4649046"/>
              <a:gd name="connsiteX12" fmla="*/ 3439160 w 7389706"/>
              <a:gd name="connsiteY12" fmla="*/ 4224019 h 4649046"/>
              <a:gd name="connsiteX13" fmla="*/ 3836247 w 7389706"/>
              <a:gd name="connsiteY13" fmla="*/ 4345092 h 4649046"/>
              <a:gd name="connsiteX14" fmla="*/ 4322233 w 7389706"/>
              <a:gd name="connsiteY14" fmla="*/ 4309533 h 4649046"/>
              <a:gd name="connsiteX15" fmla="*/ 4634653 w 7389706"/>
              <a:gd name="connsiteY15" fmla="*/ 4149513 h 4649046"/>
              <a:gd name="connsiteX16" fmla="*/ 5099473 w 7389706"/>
              <a:gd name="connsiteY16" fmla="*/ 4087706 h 4649046"/>
              <a:gd name="connsiteX17" fmla="*/ 5381413 w 7389706"/>
              <a:gd name="connsiteY17" fmla="*/ 3984413 h 4649046"/>
              <a:gd name="connsiteX18" fmla="*/ 5440677 w 7389706"/>
              <a:gd name="connsiteY18" fmla="*/ 3698961 h 4649046"/>
              <a:gd name="connsiteX19" fmla="*/ 5510953 w 7389706"/>
              <a:gd name="connsiteY19" fmla="*/ 3445086 h 4649046"/>
              <a:gd name="connsiteX20" fmla="*/ 5669277 w 7389706"/>
              <a:gd name="connsiteY20" fmla="*/ 3490681 h 4649046"/>
              <a:gd name="connsiteX21" fmla="*/ 5798817 w 7389706"/>
              <a:gd name="connsiteY21" fmla="*/ 3503381 h 4649046"/>
              <a:gd name="connsiteX22" fmla="*/ 5859780 w 7389706"/>
              <a:gd name="connsiteY22" fmla="*/ 3605953 h 4649046"/>
              <a:gd name="connsiteX23" fmla="*/ 6295814 w 7389706"/>
              <a:gd name="connsiteY23" fmla="*/ 2859193 h 4649046"/>
              <a:gd name="connsiteX24" fmla="*/ 6708137 w 7389706"/>
              <a:gd name="connsiteY24" fmla="*/ 2544640 h 4649046"/>
              <a:gd name="connsiteX25" fmla="*/ 7389706 w 7389706"/>
              <a:gd name="connsiteY25" fmla="*/ 2207259 h 4649046"/>
              <a:gd name="connsiteX26" fmla="*/ 7139940 w 7389706"/>
              <a:gd name="connsiteY26" fmla="*/ 1758526 h 4649046"/>
              <a:gd name="connsiteX27" fmla="*/ 6809740 w 7389706"/>
              <a:gd name="connsiteY27" fmla="*/ 1448646 h 4649046"/>
              <a:gd name="connsiteX28" fmla="*/ 6739466 w 7389706"/>
              <a:gd name="connsiteY28" fmla="*/ 1336040 h 4649046"/>
              <a:gd name="connsiteX29" fmla="*/ 6742007 w 7389706"/>
              <a:gd name="connsiteY29" fmla="*/ 1208193 h 4649046"/>
              <a:gd name="connsiteX30" fmla="*/ 6010487 w 7389706"/>
              <a:gd name="connsiteY30" fmla="*/ 561339 h 4649046"/>
              <a:gd name="connsiteX31" fmla="*/ 5270500 w 7389706"/>
              <a:gd name="connsiteY31" fmla="*/ 185419 h 4649046"/>
              <a:gd name="connsiteX32" fmla="*/ 5002953 w 7389706"/>
              <a:gd name="connsiteY32" fmla="*/ 72813 h 4649046"/>
              <a:gd name="connsiteX33" fmla="*/ 4303607 w 7389706"/>
              <a:gd name="connsiteY33" fmla="*/ 0 h 4649046"/>
              <a:gd name="connsiteX34" fmla="*/ 3753271 w 7389706"/>
              <a:gd name="connsiteY34" fmla="*/ 317906 h 4649046"/>
              <a:gd name="connsiteX35" fmla="*/ 3306234 w 7389706"/>
              <a:gd name="connsiteY35" fmla="*/ 740832 h 4649046"/>
              <a:gd name="connsiteX36" fmla="*/ 3086944 w 7389706"/>
              <a:gd name="connsiteY36" fmla="*/ 1012173 h 4649046"/>
              <a:gd name="connsiteX37" fmla="*/ 2807546 w 7389706"/>
              <a:gd name="connsiteY37" fmla="*/ 1495212 h 4649046"/>
              <a:gd name="connsiteX38" fmla="*/ 2453637 w 7389706"/>
              <a:gd name="connsiteY38" fmla="*/ 1717761 h 4649046"/>
              <a:gd name="connsiteX39" fmla="*/ 2020146 w 7389706"/>
              <a:gd name="connsiteY39" fmla="*/ 1972733 h 4649046"/>
              <a:gd name="connsiteX40" fmla="*/ 1500293 w 7389706"/>
              <a:gd name="connsiteY40" fmla="*/ 2141219 h 4649046"/>
              <a:gd name="connsiteX41" fmla="*/ 960120 w 7389706"/>
              <a:gd name="connsiteY41" fmla="*/ 2038773 h 4649046"/>
              <a:gd name="connsiteX42" fmla="*/ 738293 w 7389706"/>
              <a:gd name="connsiteY42" fmla="*/ 1959186 h 4649046"/>
              <a:gd name="connsiteX43" fmla="*/ 872913 w 7389706"/>
              <a:gd name="connsiteY43" fmla="*/ 2221653 h 4649046"/>
              <a:gd name="connsiteX44" fmla="*/ 1594271 w 7389706"/>
              <a:gd name="connsiteY44" fmla="*/ 2426107 h 4649046"/>
              <a:gd name="connsiteX45" fmla="*/ 1458804 w 7389706"/>
              <a:gd name="connsiteY45" fmla="*/ 2849440 h 4649046"/>
              <a:gd name="connsiteX46" fmla="*/ 764538 w 7389706"/>
              <a:gd name="connsiteY46" fmla="*/ 2790173 h 4649046"/>
              <a:gd name="connsiteX47" fmla="*/ 273470 w 7389706"/>
              <a:gd name="connsiteY47" fmla="*/ 2891773 h 4649046"/>
              <a:gd name="connsiteX48" fmla="*/ 0 w 7389706"/>
              <a:gd name="connsiteY48" fmla="*/ 3432386 h 4649046"/>
              <a:gd name="connsiteX49" fmla="*/ 14393 w 7389706"/>
              <a:gd name="connsiteY49"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350346 w 7389706"/>
              <a:gd name="connsiteY9" fmla="*/ 4327313 h 4649046"/>
              <a:gd name="connsiteX10" fmla="*/ 2631440 w 7389706"/>
              <a:gd name="connsiteY10" fmla="*/ 4238412 h 4649046"/>
              <a:gd name="connsiteX11" fmla="*/ 2876127 w 7389706"/>
              <a:gd name="connsiteY11" fmla="*/ 4312073 h 4649046"/>
              <a:gd name="connsiteX12" fmla="*/ 3439160 w 7389706"/>
              <a:gd name="connsiteY12" fmla="*/ 4224019 h 4649046"/>
              <a:gd name="connsiteX13" fmla="*/ 3836247 w 7389706"/>
              <a:gd name="connsiteY13" fmla="*/ 4345092 h 4649046"/>
              <a:gd name="connsiteX14" fmla="*/ 4322233 w 7389706"/>
              <a:gd name="connsiteY14" fmla="*/ 4309533 h 4649046"/>
              <a:gd name="connsiteX15" fmla="*/ 4634653 w 7389706"/>
              <a:gd name="connsiteY15" fmla="*/ 4149513 h 4649046"/>
              <a:gd name="connsiteX16" fmla="*/ 5099473 w 7389706"/>
              <a:gd name="connsiteY16" fmla="*/ 4087706 h 4649046"/>
              <a:gd name="connsiteX17" fmla="*/ 5381413 w 7389706"/>
              <a:gd name="connsiteY17" fmla="*/ 3984413 h 4649046"/>
              <a:gd name="connsiteX18" fmla="*/ 5440677 w 7389706"/>
              <a:gd name="connsiteY18" fmla="*/ 3698961 h 4649046"/>
              <a:gd name="connsiteX19" fmla="*/ 5510953 w 7389706"/>
              <a:gd name="connsiteY19" fmla="*/ 3445086 h 4649046"/>
              <a:gd name="connsiteX20" fmla="*/ 5669277 w 7389706"/>
              <a:gd name="connsiteY20" fmla="*/ 3490681 h 4649046"/>
              <a:gd name="connsiteX21" fmla="*/ 5798817 w 7389706"/>
              <a:gd name="connsiteY21" fmla="*/ 3503381 h 4649046"/>
              <a:gd name="connsiteX22" fmla="*/ 5859780 w 7389706"/>
              <a:gd name="connsiteY22" fmla="*/ 3605953 h 4649046"/>
              <a:gd name="connsiteX23" fmla="*/ 6295814 w 7389706"/>
              <a:gd name="connsiteY23" fmla="*/ 2859193 h 4649046"/>
              <a:gd name="connsiteX24" fmla="*/ 6708137 w 7389706"/>
              <a:gd name="connsiteY24" fmla="*/ 2544640 h 4649046"/>
              <a:gd name="connsiteX25" fmla="*/ 7389706 w 7389706"/>
              <a:gd name="connsiteY25" fmla="*/ 2207259 h 4649046"/>
              <a:gd name="connsiteX26" fmla="*/ 7139940 w 7389706"/>
              <a:gd name="connsiteY26" fmla="*/ 1758526 h 4649046"/>
              <a:gd name="connsiteX27" fmla="*/ 6809740 w 7389706"/>
              <a:gd name="connsiteY27" fmla="*/ 1448646 h 4649046"/>
              <a:gd name="connsiteX28" fmla="*/ 6739466 w 7389706"/>
              <a:gd name="connsiteY28" fmla="*/ 1336040 h 4649046"/>
              <a:gd name="connsiteX29" fmla="*/ 6742007 w 7389706"/>
              <a:gd name="connsiteY29" fmla="*/ 1208193 h 4649046"/>
              <a:gd name="connsiteX30" fmla="*/ 6010487 w 7389706"/>
              <a:gd name="connsiteY30" fmla="*/ 561339 h 4649046"/>
              <a:gd name="connsiteX31" fmla="*/ 5270500 w 7389706"/>
              <a:gd name="connsiteY31" fmla="*/ 185419 h 4649046"/>
              <a:gd name="connsiteX32" fmla="*/ 5002953 w 7389706"/>
              <a:gd name="connsiteY32" fmla="*/ 72813 h 4649046"/>
              <a:gd name="connsiteX33" fmla="*/ 4303607 w 7389706"/>
              <a:gd name="connsiteY33" fmla="*/ 0 h 4649046"/>
              <a:gd name="connsiteX34" fmla="*/ 3753271 w 7389706"/>
              <a:gd name="connsiteY34" fmla="*/ 317906 h 4649046"/>
              <a:gd name="connsiteX35" fmla="*/ 3306234 w 7389706"/>
              <a:gd name="connsiteY35" fmla="*/ 740832 h 4649046"/>
              <a:gd name="connsiteX36" fmla="*/ 3086944 w 7389706"/>
              <a:gd name="connsiteY36" fmla="*/ 1012173 h 4649046"/>
              <a:gd name="connsiteX37" fmla="*/ 2807546 w 7389706"/>
              <a:gd name="connsiteY37" fmla="*/ 1495212 h 4649046"/>
              <a:gd name="connsiteX38" fmla="*/ 2453637 w 7389706"/>
              <a:gd name="connsiteY38" fmla="*/ 1717761 h 4649046"/>
              <a:gd name="connsiteX39" fmla="*/ 2020146 w 7389706"/>
              <a:gd name="connsiteY39" fmla="*/ 1972733 h 4649046"/>
              <a:gd name="connsiteX40" fmla="*/ 1500293 w 7389706"/>
              <a:gd name="connsiteY40" fmla="*/ 2141219 h 4649046"/>
              <a:gd name="connsiteX41" fmla="*/ 960120 w 7389706"/>
              <a:gd name="connsiteY41" fmla="*/ 2038773 h 4649046"/>
              <a:gd name="connsiteX42" fmla="*/ 738293 w 7389706"/>
              <a:gd name="connsiteY42" fmla="*/ 1959186 h 4649046"/>
              <a:gd name="connsiteX43" fmla="*/ 872913 w 7389706"/>
              <a:gd name="connsiteY43" fmla="*/ 2221653 h 4649046"/>
              <a:gd name="connsiteX44" fmla="*/ 1594271 w 7389706"/>
              <a:gd name="connsiteY44" fmla="*/ 2426107 h 4649046"/>
              <a:gd name="connsiteX45" fmla="*/ 1458804 w 7389706"/>
              <a:gd name="connsiteY45" fmla="*/ 2849440 h 4649046"/>
              <a:gd name="connsiteX46" fmla="*/ 764538 w 7389706"/>
              <a:gd name="connsiteY46" fmla="*/ 2790173 h 4649046"/>
              <a:gd name="connsiteX47" fmla="*/ 273470 w 7389706"/>
              <a:gd name="connsiteY47" fmla="*/ 2891773 h 4649046"/>
              <a:gd name="connsiteX48" fmla="*/ 0 w 7389706"/>
              <a:gd name="connsiteY48" fmla="*/ 3432386 h 4649046"/>
              <a:gd name="connsiteX49" fmla="*/ 14393 w 7389706"/>
              <a:gd name="connsiteY49"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350346 w 7389706"/>
              <a:gd name="connsiteY9" fmla="*/ 4327313 h 4649046"/>
              <a:gd name="connsiteX10" fmla="*/ 2631440 w 7389706"/>
              <a:gd name="connsiteY10" fmla="*/ 4238412 h 4649046"/>
              <a:gd name="connsiteX11" fmla="*/ 2876127 w 7389706"/>
              <a:gd name="connsiteY11" fmla="*/ 4312073 h 4649046"/>
              <a:gd name="connsiteX12" fmla="*/ 3439160 w 7389706"/>
              <a:gd name="connsiteY12" fmla="*/ 4224019 h 4649046"/>
              <a:gd name="connsiteX13" fmla="*/ 3836247 w 7389706"/>
              <a:gd name="connsiteY13" fmla="*/ 4345092 h 4649046"/>
              <a:gd name="connsiteX14" fmla="*/ 4322233 w 7389706"/>
              <a:gd name="connsiteY14" fmla="*/ 4309533 h 4649046"/>
              <a:gd name="connsiteX15" fmla="*/ 4634653 w 7389706"/>
              <a:gd name="connsiteY15" fmla="*/ 4149513 h 4649046"/>
              <a:gd name="connsiteX16" fmla="*/ 5099473 w 7389706"/>
              <a:gd name="connsiteY16" fmla="*/ 4087706 h 4649046"/>
              <a:gd name="connsiteX17" fmla="*/ 5381413 w 7389706"/>
              <a:gd name="connsiteY17" fmla="*/ 3984413 h 4649046"/>
              <a:gd name="connsiteX18" fmla="*/ 5440677 w 7389706"/>
              <a:gd name="connsiteY18" fmla="*/ 3698961 h 4649046"/>
              <a:gd name="connsiteX19" fmla="*/ 5510953 w 7389706"/>
              <a:gd name="connsiteY19" fmla="*/ 3445086 h 4649046"/>
              <a:gd name="connsiteX20" fmla="*/ 5669277 w 7389706"/>
              <a:gd name="connsiteY20" fmla="*/ 3490681 h 4649046"/>
              <a:gd name="connsiteX21" fmla="*/ 5798817 w 7389706"/>
              <a:gd name="connsiteY21" fmla="*/ 3503381 h 4649046"/>
              <a:gd name="connsiteX22" fmla="*/ 5859780 w 7389706"/>
              <a:gd name="connsiteY22" fmla="*/ 3605953 h 4649046"/>
              <a:gd name="connsiteX23" fmla="*/ 6295814 w 7389706"/>
              <a:gd name="connsiteY23" fmla="*/ 2859193 h 4649046"/>
              <a:gd name="connsiteX24" fmla="*/ 6708137 w 7389706"/>
              <a:gd name="connsiteY24" fmla="*/ 2544640 h 4649046"/>
              <a:gd name="connsiteX25" fmla="*/ 7389706 w 7389706"/>
              <a:gd name="connsiteY25" fmla="*/ 2207259 h 4649046"/>
              <a:gd name="connsiteX26" fmla="*/ 7139940 w 7389706"/>
              <a:gd name="connsiteY26" fmla="*/ 1758526 h 4649046"/>
              <a:gd name="connsiteX27" fmla="*/ 6809740 w 7389706"/>
              <a:gd name="connsiteY27" fmla="*/ 1448646 h 4649046"/>
              <a:gd name="connsiteX28" fmla="*/ 6739466 w 7389706"/>
              <a:gd name="connsiteY28" fmla="*/ 1336040 h 4649046"/>
              <a:gd name="connsiteX29" fmla="*/ 6742007 w 7389706"/>
              <a:gd name="connsiteY29" fmla="*/ 1208193 h 4649046"/>
              <a:gd name="connsiteX30" fmla="*/ 6010487 w 7389706"/>
              <a:gd name="connsiteY30" fmla="*/ 561339 h 4649046"/>
              <a:gd name="connsiteX31" fmla="*/ 5270500 w 7389706"/>
              <a:gd name="connsiteY31" fmla="*/ 185419 h 4649046"/>
              <a:gd name="connsiteX32" fmla="*/ 5002953 w 7389706"/>
              <a:gd name="connsiteY32" fmla="*/ 72813 h 4649046"/>
              <a:gd name="connsiteX33" fmla="*/ 4303607 w 7389706"/>
              <a:gd name="connsiteY33" fmla="*/ 0 h 4649046"/>
              <a:gd name="connsiteX34" fmla="*/ 3753271 w 7389706"/>
              <a:gd name="connsiteY34" fmla="*/ 317906 h 4649046"/>
              <a:gd name="connsiteX35" fmla="*/ 3306234 w 7389706"/>
              <a:gd name="connsiteY35" fmla="*/ 740832 h 4649046"/>
              <a:gd name="connsiteX36" fmla="*/ 3086944 w 7389706"/>
              <a:gd name="connsiteY36" fmla="*/ 1012173 h 4649046"/>
              <a:gd name="connsiteX37" fmla="*/ 2807546 w 7389706"/>
              <a:gd name="connsiteY37" fmla="*/ 1495212 h 4649046"/>
              <a:gd name="connsiteX38" fmla="*/ 2453637 w 7389706"/>
              <a:gd name="connsiteY38" fmla="*/ 1717761 h 4649046"/>
              <a:gd name="connsiteX39" fmla="*/ 2020146 w 7389706"/>
              <a:gd name="connsiteY39" fmla="*/ 1972733 h 4649046"/>
              <a:gd name="connsiteX40" fmla="*/ 1500293 w 7389706"/>
              <a:gd name="connsiteY40" fmla="*/ 2141219 h 4649046"/>
              <a:gd name="connsiteX41" fmla="*/ 960120 w 7389706"/>
              <a:gd name="connsiteY41" fmla="*/ 2038773 h 4649046"/>
              <a:gd name="connsiteX42" fmla="*/ 662093 w 7389706"/>
              <a:gd name="connsiteY42" fmla="*/ 2012526 h 4649046"/>
              <a:gd name="connsiteX43" fmla="*/ 872913 w 7389706"/>
              <a:gd name="connsiteY43" fmla="*/ 2221653 h 4649046"/>
              <a:gd name="connsiteX44" fmla="*/ 1594271 w 7389706"/>
              <a:gd name="connsiteY44" fmla="*/ 2426107 h 4649046"/>
              <a:gd name="connsiteX45" fmla="*/ 1458804 w 7389706"/>
              <a:gd name="connsiteY45" fmla="*/ 2849440 h 4649046"/>
              <a:gd name="connsiteX46" fmla="*/ 764538 w 7389706"/>
              <a:gd name="connsiteY46" fmla="*/ 2790173 h 4649046"/>
              <a:gd name="connsiteX47" fmla="*/ 273470 w 7389706"/>
              <a:gd name="connsiteY47" fmla="*/ 2891773 h 4649046"/>
              <a:gd name="connsiteX48" fmla="*/ 0 w 7389706"/>
              <a:gd name="connsiteY48" fmla="*/ 3432386 h 4649046"/>
              <a:gd name="connsiteX49" fmla="*/ 14393 w 7389706"/>
              <a:gd name="connsiteY49"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072637 w 7389706"/>
              <a:gd name="connsiteY9" fmla="*/ 4346661 h 4649046"/>
              <a:gd name="connsiteX10" fmla="*/ 2350346 w 7389706"/>
              <a:gd name="connsiteY10" fmla="*/ 4327313 h 4649046"/>
              <a:gd name="connsiteX11" fmla="*/ 2631440 w 7389706"/>
              <a:gd name="connsiteY11" fmla="*/ 4238412 h 4649046"/>
              <a:gd name="connsiteX12" fmla="*/ 2876127 w 7389706"/>
              <a:gd name="connsiteY12" fmla="*/ 4312073 h 4649046"/>
              <a:gd name="connsiteX13" fmla="*/ 3439160 w 7389706"/>
              <a:gd name="connsiteY13" fmla="*/ 4224019 h 4649046"/>
              <a:gd name="connsiteX14" fmla="*/ 3836247 w 7389706"/>
              <a:gd name="connsiteY14" fmla="*/ 4345092 h 4649046"/>
              <a:gd name="connsiteX15" fmla="*/ 4322233 w 7389706"/>
              <a:gd name="connsiteY15" fmla="*/ 4309533 h 4649046"/>
              <a:gd name="connsiteX16" fmla="*/ 4634653 w 7389706"/>
              <a:gd name="connsiteY16" fmla="*/ 4149513 h 4649046"/>
              <a:gd name="connsiteX17" fmla="*/ 5099473 w 7389706"/>
              <a:gd name="connsiteY17" fmla="*/ 4087706 h 4649046"/>
              <a:gd name="connsiteX18" fmla="*/ 5381413 w 7389706"/>
              <a:gd name="connsiteY18" fmla="*/ 3984413 h 4649046"/>
              <a:gd name="connsiteX19" fmla="*/ 5440677 w 7389706"/>
              <a:gd name="connsiteY19" fmla="*/ 3698961 h 4649046"/>
              <a:gd name="connsiteX20" fmla="*/ 5510953 w 7389706"/>
              <a:gd name="connsiteY20" fmla="*/ 3445086 h 4649046"/>
              <a:gd name="connsiteX21" fmla="*/ 5669277 w 7389706"/>
              <a:gd name="connsiteY21" fmla="*/ 3490681 h 4649046"/>
              <a:gd name="connsiteX22" fmla="*/ 5798817 w 7389706"/>
              <a:gd name="connsiteY22" fmla="*/ 3503381 h 4649046"/>
              <a:gd name="connsiteX23" fmla="*/ 5859780 w 7389706"/>
              <a:gd name="connsiteY23" fmla="*/ 3605953 h 4649046"/>
              <a:gd name="connsiteX24" fmla="*/ 6295814 w 7389706"/>
              <a:gd name="connsiteY24" fmla="*/ 2859193 h 4649046"/>
              <a:gd name="connsiteX25" fmla="*/ 6708137 w 7389706"/>
              <a:gd name="connsiteY25" fmla="*/ 2544640 h 4649046"/>
              <a:gd name="connsiteX26" fmla="*/ 7389706 w 7389706"/>
              <a:gd name="connsiteY26" fmla="*/ 2207259 h 4649046"/>
              <a:gd name="connsiteX27" fmla="*/ 7139940 w 7389706"/>
              <a:gd name="connsiteY27" fmla="*/ 1758526 h 4649046"/>
              <a:gd name="connsiteX28" fmla="*/ 6809740 w 7389706"/>
              <a:gd name="connsiteY28" fmla="*/ 1448646 h 4649046"/>
              <a:gd name="connsiteX29" fmla="*/ 6739466 w 7389706"/>
              <a:gd name="connsiteY29" fmla="*/ 1336040 h 4649046"/>
              <a:gd name="connsiteX30" fmla="*/ 6742007 w 7389706"/>
              <a:gd name="connsiteY30" fmla="*/ 1208193 h 4649046"/>
              <a:gd name="connsiteX31" fmla="*/ 6010487 w 7389706"/>
              <a:gd name="connsiteY31" fmla="*/ 561339 h 4649046"/>
              <a:gd name="connsiteX32" fmla="*/ 5270500 w 7389706"/>
              <a:gd name="connsiteY32" fmla="*/ 185419 h 4649046"/>
              <a:gd name="connsiteX33" fmla="*/ 5002953 w 7389706"/>
              <a:gd name="connsiteY33" fmla="*/ 72813 h 4649046"/>
              <a:gd name="connsiteX34" fmla="*/ 4303607 w 7389706"/>
              <a:gd name="connsiteY34" fmla="*/ 0 h 4649046"/>
              <a:gd name="connsiteX35" fmla="*/ 3753271 w 7389706"/>
              <a:gd name="connsiteY35" fmla="*/ 317906 h 4649046"/>
              <a:gd name="connsiteX36" fmla="*/ 3306234 w 7389706"/>
              <a:gd name="connsiteY36" fmla="*/ 740832 h 4649046"/>
              <a:gd name="connsiteX37" fmla="*/ 3086944 w 7389706"/>
              <a:gd name="connsiteY37" fmla="*/ 1012173 h 4649046"/>
              <a:gd name="connsiteX38" fmla="*/ 2807546 w 7389706"/>
              <a:gd name="connsiteY38" fmla="*/ 1495212 h 4649046"/>
              <a:gd name="connsiteX39" fmla="*/ 2453637 w 7389706"/>
              <a:gd name="connsiteY39" fmla="*/ 1717761 h 4649046"/>
              <a:gd name="connsiteX40" fmla="*/ 2020146 w 7389706"/>
              <a:gd name="connsiteY40" fmla="*/ 1972733 h 4649046"/>
              <a:gd name="connsiteX41" fmla="*/ 1500293 w 7389706"/>
              <a:gd name="connsiteY41" fmla="*/ 2141219 h 4649046"/>
              <a:gd name="connsiteX42" fmla="*/ 960120 w 7389706"/>
              <a:gd name="connsiteY42" fmla="*/ 2038773 h 4649046"/>
              <a:gd name="connsiteX43" fmla="*/ 662093 w 7389706"/>
              <a:gd name="connsiteY43" fmla="*/ 2012526 h 4649046"/>
              <a:gd name="connsiteX44" fmla="*/ 872913 w 7389706"/>
              <a:gd name="connsiteY44" fmla="*/ 2221653 h 4649046"/>
              <a:gd name="connsiteX45" fmla="*/ 1594271 w 7389706"/>
              <a:gd name="connsiteY45" fmla="*/ 2426107 h 4649046"/>
              <a:gd name="connsiteX46" fmla="*/ 1458804 w 7389706"/>
              <a:gd name="connsiteY46" fmla="*/ 2849440 h 4649046"/>
              <a:gd name="connsiteX47" fmla="*/ 764538 w 7389706"/>
              <a:gd name="connsiteY47" fmla="*/ 2790173 h 4649046"/>
              <a:gd name="connsiteX48" fmla="*/ 273470 w 7389706"/>
              <a:gd name="connsiteY48" fmla="*/ 2891773 h 4649046"/>
              <a:gd name="connsiteX49" fmla="*/ 0 w 7389706"/>
              <a:gd name="connsiteY49" fmla="*/ 3432386 h 4649046"/>
              <a:gd name="connsiteX50" fmla="*/ 14393 w 7389706"/>
              <a:gd name="connsiteY50"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072637 w 7389706"/>
              <a:gd name="connsiteY9" fmla="*/ 4316181 h 4649046"/>
              <a:gd name="connsiteX10" fmla="*/ 2350346 w 7389706"/>
              <a:gd name="connsiteY10" fmla="*/ 4327313 h 4649046"/>
              <a:gd name="connsiteX11" fmla="*/ 2631440 w 7389706"/>
              <a:gd name="connsiteY11" fmla="*/ 4238412 h 4649046"/>
              <a:gd name="connsiteX12" fmla="*/ 2876127 w 7389706"/>
              <a:gd name="connsiteY12" fmla="*/ 4312073 h 4649046"/>
              <a:gd name="connsiteX13" fmla="*/ 3439160 w 7389706"/>
              <a:gd name="connsiteY13" fmla="*/ 4224019 h 4649046"/>
              <a:gd name="connsiteX14" fmla="*/ 3836247 w 7389706"/>
              <a:gd name="connsiteY14" fmla="*/ 4345092 h 4649046"/>
              <a:gd name="connsiteX15" fmla="*/ 4322233 w 7389706"/>
              <a:gd name="connsiteY15" fmla="*/ 4309533 h 4649046"/>
              <a:gd name="connsiteX16" fmla="*/ 4634653 w 7389706"/>
              <a:gd name="connsiteY16" fmla="*/ 4149513 h 4649046"/>
              <a:gd name="connsiteX17" fmla="*/ 5099473 w 7389706"/>
              <a:gd name="connsiteY17" fmla="*/ 4087706 h 4649046"/>
              <a:gd name="connsiteX18" fmla="*/ 5381413 w 7389706"/>
              <a:gd name="connsiteY18" fmla="*/ 3984413 h 4649046"/>
              <a:gd name="connsiteX19" fmla="*/ 5440677 w 7389706"/>
              <a:gd name="connsiteY19" fmla="*/ 3698961 h 4649046"/>
              <a:gd name="connsiteX20" fmla="*/ 5510953 w 7389706"/>
              <a:gd name="connsiteY20" fmla="*/ 3445086 h 4649046"/>
              <a:gd name="connsiteX21" fmla="*/ 5669277 w 7389706"/>
              <a:gd name="connsiteY21" fmla="*/ 3490681 h 4649046"/>
              <a:gd name="connsiteX22" fmla="*/ 5798817 w 7389706"/>
              <a:gd name="connsiteY22" fmla="*/ 3503381 h 4649046"/>
              <a:gd name="connsiteX23" fmla="*/ 5859780 w 7389706"/>
              <a:gd name="connsiteY23" fmla="*/ 3605953 h 4649046"/>
              <a:gd name="connsiteX24" fmla="*/ 6295814 w 7389706"/>
              <a:gd name="connsiteY24" fmla="*/ 2859193 h 4649046"/>
              <a:gd name="connsiteX25" fmla="*/ 6708137 w 7389706"/>
              <a:gd name="connsiteY25" fmla="*/ 2544640 h 4649046"/>
              <a:gd name="connsiteX26" fmla="*/ 7389706 w 7389706"/>
              <a:gd name="connsiteY26" fmla="*/ 2207259 h 4649046"/>
              <a:gd name="connsiteX27" fmla="*/ 7139940 w 7389706"/>
              <a:gd name="connsiteY27" fmla="*/ 1758526 h 4649046"/>
              <a:gd name="connsiteX28" fmla="*/ 6809740 w 7389706"/>
              <a:gd name="connsiteY28" fmla="*/ 1448646 h 4649046"/>
              <a:gd name="connsiteX29" fmla="*/ 6739466 w 7389706"/>
              <a:gd name="connsiteY29" fmla="*/ 1336040 h 4649046"/>
              <a:gd name="connsiteX30" fmla="*/ 6742007 w 7389706"/>
              <a:gd name="connsiteY30" fmla="*/ 1208193 h 4649046"/>
              <a:gd name="connsiteX31" fmla="*/ 6010487 w 7389706"/>
              <a:gd name="connsiteY31" fmla="*/ 561339 h 4649046"/>
              <a:gd name="connsiteX32" fmla="*/ 5270500 w 7389706"/>
              <a:gd name="connsiteY32" fmla="*/ 185419 h 4649046"/>
              <a:gd name="connsiteX33" fmla="*/ 5002953 w 7389706"/>
              <a:gd name="connsiteY33" fmla="*/ 72813 h 4649046"/>
              <a:gd name="connsiteX34" fmla="*/ 4303607 w 7389706"/>
              <a:gd name="connsiteY34" fmla="*/ 0 h 4649046"/>
              <a:gd name="connsiteX35" fmla="*/ 3753271 w 7389706"/>
              <a:gd name="connsiteY35" fmla="*/ 317906 h 4649046"/>
              <a:gd name="connsiteX36" fmla="*/ 3306234 w 7389706"/>
              <a:gd name="connsiteY36" fmla="*/ 740832 h 4649046"/>
              <a:gd name="connsiteX37" fmla="*/ 3086944 w 7389706"/>
              <a:gd name="connsiteY37" fmla="*/ 1012173 h 4649046"/>
              <a:gd name="connsiteX38" fmla="*/ 2807546 w 7389706"/>
              <a:gd name="connsiteY38" fmla="*/ 1495212 h 4649046"/>
              <a:gd name="connsiteX39" fmla="*/ 2453637 w 7389706"/>
              <a:gd name="connsiteY39" fmla="*/ 1717761 h 4649046"/>
              <a:gd name="connsiteX40" fmla="*/ 2020146 w 7389706"/>
              <a:gd name="connsiteY40" fmla="*/ 1972733 h 4649046"/>
              <a:gd name="connsiteX41" fmla="*/ 1500293 w 7389706"/>
              <a:gd name="connsiteY41" fmla="*/ 2141219 h 4649046"/>
              <a:gd name="connsiteX42" fmla="*/ 960120 w 7389706"/>
              <a:gd name="connsiteY42" fmla="*/ 2038773 h 4649046"/>
              <a:gd name="connsiteX43" fmla="*/ 662093 w 7389706"/>
              <a:gd name="connsiteY43" fmla="*/ 2012526 h 4649046"/>
              <a:gd name="connsiteX44" fmla="*/ 872913 w 7389706"/>
              <a:gd name="connsiteY44" fmla="*/ 2221653 h 4649046"/>
              <a:gd name="connsiteX45" fmla="*/ 1594271 w 7389706"/>
              <a:gd name="connsiteY45" fmla="*/ 2426107 h 4649046"/>
              <a:gd name="connsiteX46" fmla="*/ 1458804 w 7389706"/>
              <a:gd name="connsiteY46" fmla="*/ 2849440 h 4649046"/>
              <a:gd name="connsiteX47" fmla="*/ 764538 w 7389706"/>
              <a:gd name="connsiteY47" fmla="*/ 2790173 h 4649046"/>
              <a:gd name="connsiteX48" fmla="*/ 273470 w 7389706"/>
              <a:gd name="connsiteY48" fmla="*/ 2891773 h 4649046"/>
              <a:gd name="connsiteX49" fmla="*/ 0 w 7389706"/>
              <a:gd name="connsiteY49" fmla="*/ 3432386 h 4649046"/>
              <a:gd name="connsiteX50" fmla="*/ 14393 w 7389706"/>
              <a:gd name="connsiteY50"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072637 w 7389706"/>
              <a:gd name="connsiteY9" fmla="*/ 4316181 h 4649046"/>
              <a:gd name="connsiteX10" fmla="*/ 2350346 w 7389706"/>
              <a:gd name="connsiteY10" fmla="*/ 4327313 h 4649046"/>
              <a:gd name="connsiteX11" fmla="*/ 2631440 w 7389706"/>
              <a:gd name="connsiteY11" fmla="*/ 4238412 h 4649046"/>
              <a:gd name="connsiteX12" fmla="*/ 2876127 w 7389706"/>
              <a:gd name="connsiteY12" fmla="*/ 4312073 h 4649046"/>
              <a:gd name="connsiteX13" fmla="*/ 3439160 w 7389706"/>
              <a:gd name="connsiteY13" fmla="*/ 4224019 h 4649046"/>
              <a:gd name="connsiteX14" fmla="*/ 3836247 w 7389706"/>
              <a:gd name="connsiteY14" fmla="*/ 4345092 h 4649046"/>
              <a:gd name="connsiteX15" fmla="*/ 4322233 w 7389706"/>
              <a:gd name="connsiteY15" fmla="*/ 4309533 h 4649046"/>
              <a:gd name="connsiteX16" fmla="*/ 4634653 w 7389706"/>
              <a:gd name="connsiteY16" fmla="*/ 4149513 h 4649046"/>
              <a:gd name="connsiteX17" fmla="*/ 5099473 w 7389706"/>
              <a:gd name="connsiteY17" fmla="*/ 4087706 h 4649046"/>
              <a:gd name="connsiteX18" fmla="*/ 5381413 w 7389706"/>
              <a:gd name="connsiteY18" fmla="*/ 3984413 h 4649046"/>
              <a:gd name="connsiteX19" fmla="*/ 5440677 w 7389706"/>
              <a:gd name="connsiteY19" fmla="*/ 3698961 h 4649046"/>
              <a:gd name="connsiteX20" fmla="*/ 5510953 w 7389706"/>
              <a:gd name="connsiteY20" fmla="*/ 3445086 h 4649046"/>
              <a:gd name="connsiteX21" fmla="*/ 5669277 w 7389706"/>
              <a:gd name="connsiteY21" fmla="*/ 3490681 h 4649046"/>
              <a:gd name="connsiteX22" fmla="*/ 5798817 w 7389706"/>
              <a:gd name="connsiteY22" fmla="*/ 3503381 h 4649046"/>
              <a:gd name="connsiteX23" fmla="*/ 5859780 w 7389706"/>
              <a:gd name="connsiteY23" fmla="*/ 3605953 h 4649046"/>
              <a:gd name="connsiteX24" fmla="*/ 6295814 w 7389706"/>
              <a:gd name="connsiteY24" fmla="*/ 2859193 h 4649046"/>
              <a:gd name="connsiteX25" fmla="*/ 6708137 w 7389706"/>
              <a:gd name="connsiteY25" fmla="*/ 2544640 h 4649046"/>
              <a:gd name="connsiteX26" fmla="*/ 7389706 w 7389706"/>
              <a:gd name="connsiteY26" fmla="*/ 2207259 h 4649046"/>
              <a:gd name="connsiteX27" fmla="*/ 7139940 w 7389706"/>
              <a:gd name="connsiteY27" fmla="*/ 1758526 h 4649046"/>
              <a:gd name="connsiteX28" fmla="*/ 6809740 w 7389706"/>
              <a:gd name="connsiteY28" fmla="*/ 1448646 h 4649046"/>
              <a:gd name="connsiteX29" fmla="*/ 6739466 w 7389706"/>
              <a:gd name="connsiteY29" fmla="*/ 1336040 h 4649046"/>
              <a:gd name="connsiteX30" fmla="*/ 6742007 w 7389706"/>
              <a:gd name="connsiteY30" fmla="*/ 1208193 h 4649046"/>
              <a:gd name="connsiteX31" fmla="*/ 6010487 w 7389706"/>
              <a:gd name="connsiteY31" fmla="*/ 561339 h 4649046"/>
              <a:gd name="connsiteX32" fmla="*/ 5270500 w 7389706"/>
              <a:gd name="connsiteY32" fmla="*/ 185419 h 4649046"/>
              <a:gd name="connsiteX33" fmla="*/ 5002953 w 7389706"/>
              <a:gd name="connsiteY33" fmla="*/ 72813 h 4649046"/>
              <a:gd name="connsiteX34" fmla="*/ 4303607 w 7389706"/>
              <a:gd name="connsiteY34" fmla="*/ 0 h 4649046"/>
              <a:gd name="connsiteX35" fmla="*/ 3753271 w 7389706"/>
              <a:gd name="connsiteY35" fmla="*/ 317906 h 4649046"/>
              <a:gd name="connsiteX36" fmla="*/ 3306234 w 7389706"/>
              <a:gd name="connsiteY36" fmla="*/ 740832 h 4649046"/>
              <a:gd name="connsiteX37" fmla="*/ 3086944 w 7389706"/>
              <a:gd name="connsiteY37" fmla="*/ 1012173 h 4649046"/>
              <a:gd name="connsiteX38" fmla="*/ 2807546 w 7389706"/>
              <a:gd name="connsiteY38" fmla="*/ 1495212 h 4649046"/>
              <a:gd name="connsiteX39" fmla="*/ 2453637 w 7389706"/>
              <a:gd name="connsiteY39" fmla="*/ 1717761 h 4649046"/>
              <a:gd name="connsiteX40" fmla="*/ 2020146 w 7389706"/>
              <a:gd name="connsiteY40" fmla="*/ 1972733 h 4649046"/>
              <a:gd name="connsiteX41" fmla="*/ 1500293 w 7389706"/>
              <a:gd name="connsiteY41" fmla="*/ 2141219 h 4649046"/>
              <a:gd name="connsiteX42" fmla="*/ 960120 w 7389706"/>
              <a:gd name="connsiteY42" fmla="*/ 2038773 h 4649046"/>
              <a:gd name="connsiteX43" fmla="*/ 662093 w 7389706"/>
              <a:gd name="connsiteY43" fmla="*/ 2012526 h 4649046"/>
              <a:gd name="connsiteX44" fmla="*/ 872913 w 7389706"/>
              <a:gd name="connsiteY44" fmla="*/ 2221653 h 4649046"/>
              <a:gd name="connsiteX45" fmla="*/ 1594271 w 7389706"/>
              <a:gd name="connsiteY45" fmla="*/ 2426107 h 4649046"/>
              <a:gd name="connsiteX46" fmla="*/ 1458804 w 7389706"/>
              <a:gd name="connsiteY46" fmla="*/ 2849440 h 4649046"/>
              <a:gd name="connsiteX47" fmla="*/ 764538 w 7389706"/>
              <a:gd name="connsiteY47" fmla="*/ 2790173 h 4649046"/>
              <a:gd name="connsiteX48" fmla="*/ 273470 w 7389706"/>
              <a:gd name="connsiteY48" fmla="*/ 2891773 h 4649046"/>
              <a:gd name="connsiteX49" fmla="*/ 0 w 7389706"/>
              <a:gd name="connsiteY49" fmla="*/ 3432386 h 4649046"/>
              <a:gd name="connsiteX50" fmla="*/ 14393 w 7389706"/>
              <a:gd name="connsiteY50"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072637 w 7389706"/>
              <a:gd name="connsiteY9" fmla="*/ 4316181 h 4649046"/>
              <a:gd name="connsiteX10" fmla="*/ 2327486 w 7389706"/>
              <a:gd name="connsiteY10" fmla="*/ 4296833 h 4649046"/>
              <a:gd name="connsiteX11" fmla="*/ 2631440 w 7389706"/>
              <a:gd name="connsiteY11" fmla="*/ 4238412 h 4649046"/>
              <a:gd name="connsiteX12" fmla="*/ 2876127 w 7389706"/>
              <a:gd name="connsiteY12" fmla="*/ 4312073 h 4649046"/>
              <a:gd name="connsiteX13" fmla="*/ 3439160 w 7389706"/>
              <a:gd name="connsiteY13" fmla="*/ 4224019 h 4649046"/>
              <a:gd name="connsiteX14" fmla="*/ 3836247 w 7389706"/>
              <a:gd name="connsiteY14" fmla="*/ 4345092 h 4649046"/>
              <a:gd name="connsiteX15" fmla="*/ 4322233 w 7389706"/>
              <a:gd name="connsiteY15" fmla="*/ 4309533 h 4649046"/>
              <a:gd name="connsiteX16" fmla="*/ 4634653 w 7389706"/>
              <a:gd name="connsiteY16" fmla="*/ 4149513 h 4649046"/>
              <a:gd name="connsiteX17" fmla="*/ 5099473 w 7389706"/>
              <a:gd name="connsiteY17" fmla="*/ 4087706 h 4649046"/>
              <a:gd name="connsiteX18" fmla="*/ 5381413 w 7389706"/>
              <a:gd name="connsiteY18" fmla="*/ 3984413 h 4649046"/>
              <a:gd name="connsiteX19" fmla="*/ 5440677 w 7389706"/>
              <a:gd name="connsiteY19" fmla="*/ 3698961 h 4649046"/>
              <a:gd name="connsiteX20" fmla="*/ 5510953 w 7389706"/>
              <a:gd name="connsiteY20" fmla="*/ 3445086 h 4649046"/>
              <a:gd name="connsiteX21" fmla="*/ 5669277 w 7389706"/>
              <a:gd name="connsiteY21" fmla="*/ 3490681 h 4649046"/>
              <a:gd name="connsiteX22" fmla="*/ 5798817 w 7389706"/>
              <a:gd name="connsiteY22" fmla="*/ 3503381 h 4649046"/>
              <a:gd name="connsiteX23" fmla="*/ 5859780 w 7389706"/>
              <a:gd name="connsiteY23" fmla="*/ 3605953 h 4649046"/>
              <a:gd name="connsiteX24" fmla="*/ 6295814 w 7389706"/>
              <a:gd name="connsiteY24" fmla="*/ 2859193 h 4649046"/>
              <a:gd name="connsiteX25" fmla="*/ 6708137 w 7389706"/>
              <a:gd name="connsiteY25" fmla="*/ 2544640 h 4649046"/>
              <a:gd name="connsiteX26" fmla="*/ 7389706 w 7389706"/>
              <a:gd name="connsiteY26" fmla="*/ 2207259 h 4649046"/>
              <a:gd name="connsiteX27" fmla="*/ 7139940 w 7389706"/>
              <a:gd name="connsiteY27" fmla="*/ 1758526 h 4649046"/>
              <a:gd name="connsiteX28" fmla="*/ 6809740 w 7389706"/>
              <a:gd name="connsiteY28" fmla="*/ 1448646 h 4649046"/>
              <a:gd name="connsiteX29" fmla="*/ 6739466 w 7389706"/>
              <a:gd name="connsiteY29" fmla="*/ 1336040 h 4649046"/>
              <a:gd name="connsiteX30" fmla="*/ 6742007 w 7389706"/>
              <a:gd name="connsiteY30" fmla="*/ 1208193 h 4649046"/>
              <a:gd name="connsiteX31" fmla="*/ 6010487 w 7389706"/>
              <a:gd name="connsiteY31" fmla="*/ 561339 h 4649046"/>
              <a:gd name="connsiteX32" fmla="*/ 5270500 w 7389706"/>
              <a:gd name="connsiteY32" fmla="*/ 185419 h 4649046"/>
              <a:gd name="connsiteX33" fmla="*/ 5002953 w 7389706"/>
              <a:gd name="connsiteY33" fmla="*/ 72813 h 4649046"/>
              <a:gd name="connsiteX34" fmla="*/ 4303607 w 7389706"/>
              <a:gd name="connsiteY34" fmla="*/ 0 h 4649046"/>
              <a:gd name="connsiteX35" fmla="*/ 3753271 w 7389706"/>
              <a:gd name="connsiteY35" fmla="*/ 317906 h 4649046"/>
              <a:gd name="connsiteX36" fmla="*/ 3306234 w 7389706"/>
              <a:gd name="connsiteY36" fmla="*/ 740832 h 4649046"/>
              <a:gd name="connsiteX37" fmla="*/ 3086944 w 7389706"/>
              <a:gd name="connsiteY37" fmla="*/ 1012173 h 4649046"/>
              <a:gd name="connsiteX38" fmla="*/ 2807546 w 7389706"/>
              <a:gd name="connsiteY38" fmla="*/ 1495212 h 4649046"/>
              <a:gd name="connsiteX39" fmla="*/ 2453637 w 7389706"/>
              <a:gd name="connsiteY39" fmla="*/ 1717761 h 4649046"/>
              <a:gd name="connsiteX40" fmla="*/ 2020146 w 7389706"/>
              <a:gd name="connsiteY40" fmla="*/ 1972733 h 4649046"/>
              <a:gd name="connsiteX41" fmla="*/ 1500293 w 7389706"/>
              <a:gd name="connsiteY41" fmla="*/ 2141219 h 4649046"/>
              <a:gd name="connsiteX42" fmla="*/ 960120 w 7389706"/>
              <a:gd name="connsiteY42" fmla="*/ 2038773 h 4649046"/>
              <a:gd name="connsiteX43" fmla="*/ 662093 w 7389706"/>
              <a:gd name="connsiteY43" fmla="*/ 2012526 h 4649046"/>
              <a:gd name="connsiteX44" fmla="*/ 872913 w 7389706"/>
              <a:gd name="connsiteY44" fmla="*/ 2221653 h 4649046"/>
              <a:gd name="connsiteX45" fmla="*/ 1594271 w 7389706"/>
              <a:gd name="connsiteY45" fmla="*/ 2426107 h 4649046"/>
              <a:gd name="connsiteX46" fmla="*/ 1458804 w 7389706"/>
              <a:gd name="connsiteY46" fmla="*/ 2849440 h 4649046"/>
              <a:gd name="connsiteX47" fmla="*/ 764538 w 7389706"/>
              <a:gd name="connsiteY47" fmla="*/ 2790173 h 4649046"/>
              <a:gd name="connsiteX48" fmla="*/ 273470 w 7389706"/>
              <a:gd name="connsiteY48" fmla="*/ 2891773 h 4649046"/>
              <a:gd name="connsiteX49" fmla="*/ 0 w 7389706"/>
              <a:gd name="connsiteY49" fmla="*/ 3432386 h 4649046"/>
              <a:gd name="connsiteX50" fmla="*/ 14393 w 7389706"/>
              <a:gd name="connsiteY50"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072637 w 7389706"/>
              <a:gd name="connsiteY9" fmla="*/ 4316181 h 4649046"/>
              <a:gd name="connsiteX10" fmla="*/ 2327486 w 7389706"/>
              <a:gd name="connsiteY10" fmla="*/ 4296833 h 4649046"/>
              <a:gd name="connsiteX11" fmla="*/ 2631440 w 7389706"/>
              <a:gd name="connsiteY11" fmla="*/ 4238412 h 4649046"/>
              <a:gd name="connsiteX12" fmla="*/ 2876127 w 7389706"/>
              <a:gd name="connsiteY12" fmla="*/ 4312073 h 4649046"/>
              <a:gd name="connsiteX13" fmla="*/ 3439160 w 7389706"/>
              <a:gd name="connsiteY13" fmla="*/ 4224019 h 4649046"/>
              <a:gd name="connsiteX14" fmla="*/ 3836247 w 7389706"/>
              <a:gd name="connsiteY14" fmla="*/ 4345092 h 4649046"/>
              <a:gd name="connsiteX15" fmla="*/ 4322233 w 7389706"/>
              <a:gd name="connsiteY15" fmla="*/ 4309533 h 4649046"/>
              <a:gd name="connsiteX16" fmla="*/ 4573693 w 7389706"/>
              <a:gd name="connsiteY16" fmla="*/ 4126653 h 4649046"/>
              <a:gd name="connsiteX17" fmla="*/ 5099473 w 7389706"/>
              <a:gd name="connsiteY17" fmla="*/ 4087706 h 4649046"/>
              <a:gd name="connsiteX18" fmla="*/ 5381413 w 7389706"/>
              <a:gd name="connsiteY18" fmla="*/ 3984413 h 4649046"/>
              <a:gd name="connsiteX19" fmla="*/ 5440677 w 7389706"/>
              <a:gd name="connsiteY19" fmla="*/ 3698961 h 4649046"/>
              <a:gd name="connsiteX20" fmla="*/ 5510953 w 7389706"/>
              <a:gd name="connsiteY20" fmla="*/ 3445086 h 4649046"/>
              <a:gd name="connsiteX21" fmla="*/ 5669277 w 7389706"/>
              <a:gd name="connsiteY21" fmla="*/ 3490681 h 4649046"/>
              <a:gd name="connsiteX22" fmla="*/ 5798817 w 7389706"/>
              <a:gd name="connsiteY22" fmla="*/ 3503381 h 4649046"/>
              <a:gd name="connsiteX23" fmla="*/ 5859780 w 7389706"/>
              <a:gd name="connsiteY23" fmla="*/ 3605953 h 4649046"/>
              <a:gd name="connsiteX24" fmla="*/ 6295814 w 7389706"/>
              <a:gd name="connsiteY24" fmla="*/ 2859193 h 4649046"/>
              <a:gd name="connsiteX25" fmla="*/ 6708137 w 7389706"/>
              <a:gd name="connsiteY25" fmla="*/ 2544640 h 4649046"/>
              <a:gd name="connsiteX26" fmla="*/ 7389706 w 7389706"/>
              <a:gd name="connsiteY26" fmla="*/ 2207259 h 4649046"/>
              <a:gd name="connsiteX27" fmla="*/ 7139940 w 7389706"/>
              <a:gd name="connsiteY27" fmla="*/ 1758526 h 4649046"/>
              <a:gd name="connsiteX28" fmla="*/ 6809740 w 7389706"/>
              <a:gd name="connsiteY28" fmla="*/ 1448646 h 4649046"/>
              <a:gd name="connsiteX29" fmla="*/ 6739466 w 7389706"/>
              <a:gd name="connsiteY29" fmla="*/ 1336040 h 4649046"/>
              <a:gd name="connsiteX30" fmla="*/ 6742007 w 7389706"/>
              <a:gd name="connsiteY30" fmla="*/ 1208193 h 4649046"/>
              <a:gd name="connsiteX31" fmla="*/ 6010487 w 7389706"/>
              <a:gd name="connsiteY31" fmla="*/ 561339 h 4649046"/>
              <a:gd name="connsiteX32" fmla="*/ 5270500 w 7389706"/>
              <a:gd name="connsiteY32" fmla="*/ 185419 h 4649046"/>
              <a:gd name="connsiteX33" fmla="*/ 5002953 w 7389706"/>
              <a:gd name="connsiteY33" fmla="*/ 72813 h 4649046"/>
              <a:gd name="connsiteX34" fmla="*/ 4303607 w 7389706"/>
              <a:gd name="connsiteY34" fmla="*/ 0 h 4649046"/>
              <a:gd name="connsiteX35" fmla="*/ 3753271 w 7389706"/>
              <a:gd name="connsiteY35" fmla="*/ 317906 h 4649046"/>
              <a:gd name="connsiteX36" fmla="*/ 3306234 w 7389706"/>
              <a:gd name="connsiteY36" fmla="*/ 740832 h 4649046"/>
              <a:gd name="connsiteX37" fmla="*/ 3086944 w 7389706"/>
              <a:gd name="connsiteY37" fmla="*/ 1012173 h 4649046"/>
              <a:gd name="connsiteX38" fmla="*/ 2807546 w 7389706"/>
              <a:gd name="connsiteY38" fmla="*/ 1495212 h 4649046"/>
              <a:gd name="connsiteX39" fmla="*/ 2453637 w 7389706"/>
              <a:gd name="connsiteY39" fmla="*/ 1717761 h 4649046"/>
              <a:gd name="connsiteX40" fmla="*/ 2020146 w 7389706"/>
              <a:gd name="connsiteY40" fmla="*/ 1972733 h 4649046"/>
              <a:gd name="connsiteX41" fmla="*/ 1500293 w 7389706"/>
              <a:gd name="connsiteY41" fmla="*/ 2141219 h 4649046"/>
              <a:gd name="connsiteX42" fmla="*/ 960120 w 7389706"/>
              <a:gd name="connsiteY42" fmla="*/ 2038773 h 4649046"/>
              <a:gd name="connsiteX43" fmla="*/ 662093 w 7389706"/>
              <a:gd name="connsiteY43" fmla="*/ 2012526 h 4649046"/>
              <a:gd name="connsiteX44" fmla="*/ 872913 w 7389706"/>
              <a:gd name="connsiteY44" fmla="*/ 2221653 h 4649046"/>
              <a:gd name="connsiteX45" fmla="*/ 1594271 w 7389706"/>
              <a:gd name="connsiteY45" fmla="*/ 2426107 h 4649046"/>
              <a:gd name="connsiteX46" fmla="*/ 1458804 w 7389706"/>
              <a:gd name="connsiteY46" fmla="*/ 2849440 h 4649046"/>
              <a:gd name="connsiteX47" fmla="*/ 764538 w 7389706"/>
              <a:gd name="connsiteY47" fmla="*/ 2790173 h 4649046"/>
              <a:gd name="connsiteX48" fmla="*/ 273470 w 7389706"/>
              <a:gd name="connsiteY48" fmla="*/ 2891773 h 4649046"/>
              <a:gd name="connsiteX49" fmla="*/ 0 w 7389706"/>
              <a:gd name="connsiteY49" fmla="*/ 3432386 h 4649046"/>
              <a:gd name="connsiteX50" fmla="*/ 14393 w 7389706"/>
              <a:gd name="connsiteY50"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072637 w 7389706"/>
              <a:gd name="connsiteY9" fmla="*/ 4316181 h 4649046"/>
              <a:gd name="connsiteX10" fmla="*/ 2327486 w 7389706"/>
              <a:gd name="connsiteY10" fmla="*/ 4296833 h 4649046"/>
              <a:gd name="connsiteX11" fmla="*/ 2631440 w 7389706"/>
              <a:gd name="connsiteY11" fmla="*/ 4238412 h 4649046"/>
              <a:gd name="connsiteX12" fmla="*/ 2876127 w 7389706"/>
              <a:gd name="connsiteY12" fmla="*/ 4312073 h 4649046"/>
              <a:gd name="connsiteX13" fmla="*/ 3439160 w 7389706"/>
              <a:gd name="connsiteY13" fmla="*/ 4224019 h 4649046"/>
              <a:gd name="connsiteX14" fmla="*/ 3836247 w 7389706"/>
              <a:gd name="connsiteY14" fmla="*/ 4345092 h 4649046"/>
              <a:gd name="connsiteX15" fmla="*/ 4322233 w 7389706"/>
              <a:gd name="connsiteY15" fmla="*/ 4309533 h 4649046"/>
              <a:gd name="connsiteX16" fmla="*/ 4573693 w 7389706"/>
              <a:gd name="connsiteY16" fmla="*/ 4126653 h 4649046"/>
              <a:gd name="connsiteX17" fmla="*/ 5099473 w 7389706"/>
              <a:gd name="connsiteY17" fmla="*/ 4087706 h 4649046"/>
              <a:gd name="connsiteX18" fmla="*/ 5381413 w 7389706"/>
              <a:gd name="connsiteY18" fmla="*/ 3984413 h 4649046"/>
              <a:gd name="connsiteX19" fmla="*/ 5440677 w 7389706"/>
              <a:gd name="connsiteY19" fmla="*/ 3698961 h 4649046"/>
              <a:gd name="connsiteX20" fmla="*/ 5510953 w 7389706"/>
              <a:gd name="connsiteY20" fmla="*/ 3445086 h 4649046"/>
              <a:gd name="connsiteX21" fmla="*/ 5669277 w 7389706"/>
              <a:gd name="connsiteY21" fmla="*/ 3490681 h 4649046"/>
              <a:gd name="connsiteX22" fmla="*/ 5798817 w 7389706"/>
              <a:gd name="connsiteY22" fmla="*/ 3503381 h 4649046"/>
              <a:gd name="connsiteX23" fmla="*/ 5859780 w 7389706"/>
              <a:gd name="connsiteY23" fmla="*/ 3605953 h 4649046"/>
              <a:gd name="connsiteX24" fmla="*/ 6295814 w 7389706"/>
              <a:gd name="connsiteY24" fmla="*/ 2859193 h 4649046"/>
              <a:gd name="connsiteX25" fmla="*/ 6708137 w 7389706"/>
              <a:gd name="connsiteY25" fmla="*/ 2544640 h 4649046"/>
              <a:gd name="connsiteX26" fmla="*/ 7389706 w 7389706"/>
              <a:gd name="connsiteY26" fmla="*/ 2207259 h 4649046"/>
              <a:gd name="connsiteX27" fmla="*/ 7139940 w 7389706"/>
              <a:gd name="connsiteY27" fmla="*/ 1758526 h 4649046"/>
              <a:gd name="connsiteX28" fmla="*/ 6809740 w 7389706"/>
              <a:gd name="connsiteY28" fmla="*/ 1448646 h 4649046"/>
              <a:gd name="connsiteX29" fmla="*/ 6739466 w 7389706"/>
              <a:gd name="connsiteY29" fmla="*/ 1336040 h 4649046"/>
              <a:gd name="connsiteX30" fmla="*/ 6742007 w 7389706"/>
              <a:gd name="connsiteY30" fmla="*/ 1208193 h 4649046"/>
              <a:gd name="connsiteX31" fmla="*/ 5972387 w 7389706"/>
              <a:gd name="connsiteY31" fmla="*/ 599439 h 4649046"/>
              <a:gd name="connsiteX32" fmla="*/ 5270500 w 7389706"/>
              <a:gd name="connsiteY32" fmla="*/ 185419 h 4649046"/>
              <a:gd name="connsiteX33" fmla="*/ 5002953 w 7389706"/>
              <a:gd name="connsiteY33" fmla="*/ 72813 h 4649046"/>
              <a:gd name="connsiteX34" fmla="*/ 4303607 w 7389706"/>
              <a:gd name="connsiteY34" fmla="*/ 0 h 4649046"/>
              <a:gd name="connsiteX35" fmla="*/ 3753271 w 7389706"/>
              <a:gd name="connsiteY35" fmla="*/ 317906 h 4649046"/>
              <a:gd name="connsiteX36" fmla="*/ 3306234 w 7389706"/>
              <a:gd name="connsiteY36" fmla="*/ 740832 h 4649046"/>
              <a:gd name="connsiteX37" fmla="*/ 3086944 w 7389706"/>
              <a:gd name="connsiteY37" fmla="*/ 1012173 h 4649046"/>
              <a:gd name="connsiteX38" fmla="*/ 2807546 w 7389706"/>
              <a:gd name="connsiteY38" fmla="*/ 1495212 h 4649046"/>
              <a:gd name="connsiteX39" fmla="*/ 2453637 w 7389706"/>
              <a:gd name="connsiteY39" fmla="*/ 1717761 h 4649046"/>
              <a:gd name="connsiteX40" fmla="*/ 2020146 w 7389706"/>
              <a:gd name="connsiteY40" fmla="*/ 1972733 h 4649046"/>
              <a:gd name="connsiteX41" fmla="*/ 1500293 w 7389706"/>
              <a:gd name="connsiteY41" fmla="*/ 2141219 h 4649046"/>
              <a:gd name="connsiteX42" fmla="*/ 960120 w 7389706"/>
              <a:gd name="connsiteY42" fmla="*/ 2038773 h 4649046"/>
              <a:gd name="connsiteX43" fmla="*/ 662093 w 7389706"/>
              <a:gd name="connsiteY43" fmla="*/ 2012526 h 4649046"/>
              <a:gd name="connsiteX44" fmla="*/ 872913 w 7389706"/>
              <a:gd name="connsiteY44" fmla="*/ 2221653 h 4649046"/>
              <a:gd name="connsiteX45" fmla="*/ 1594271 w 7389706"/>
              <a:gd name="connsiteY45" fmla="*/ 2426107 h 4649046"/>
              <a:gd name="connsiteX46" fmla="*/ 1458804 w 7389706"/>
              <a:gd name="connsiteY46" fmla="*/ 2849440 h 4649046"/>
              <a:gd name="connsiteX47" fmla="*/ 764538 w 7389706"/>
              <a:gd name="connsiteY47" fmla="*/ 2790173 h 4649046"/>
              <a:gd name="connsiteX48" fmla="*/ 273470 w 7389706"/>
              <a:gd name="connsiteY48" fmla="*/ 2891773 h 4649046"/>
              <a:gd name="connsiteX49" fmla="*/ 0 w 7389706"/>
              <a:gd name="connsiteY49" fmla="*/ 3432386 h 4649046"/>
              <a:gd name="connsiteX50" fmla="*/ 14393 w 7389706"/>
              <a:gd name="connsiteY50"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072637 w 7389706"/>
              <a:gd name="connsiteY9" fmla="*/ 4316181 h 4649046"/>
              <a:gd name="connsiteX10" fmla="*/ 2327486 w 7389706"/>
              <a:gd name="connsiteY10" fmla="*/ 4296833 h 4649046"/>
              <a:gd name="connsiteX11" fmla="*/ 2631440 w 7389706"/>
              <a:gd name="connsiteY11" fmla="*/ 4238412 h 4649046"/>
              <a:gd name="connsiteX12" fmla="*/ 2876127 w 7389706"/>
              <a:gd name="connsiteY12" fmla="*/ 4312073 h 4649046"/>
              <a:gd name="connsiteX13" fmla="*/ 3439160 w 7389706"/>
              <a:gd name="connsiteY13" fmla="*/ 4224019 h 4649046"/>
              <a:gd name="connsiteX14" fmla="*/ 3836247 w 7389706"/>
              <a:gd name="connsiteY14" fmla="*/ 4345092 h 4649046"/>
              <a:gd name="connsiteX15" fmla="*/ 4322233 w 7389706"/>
              <a:gd name="connsiteY15" fmla="*/ 4309533 h 4649046"/>
              <a:gd name="connsiteX16" fmla="*/ 4573693 w 7389706"/>
              <a:gd name="connsiteY16" fmla="*/ 4126653 h 4649046"/>
              <a:gd name="connsiteX17" fmla="*/ 5099473 w 7389706"/>
              <a:gd name="connsiteY17" fmla="*/ 4087706 h 4649046"/>
              <a:gd name="connsiteX18" fmla="*/ 5381413 w 7389706"/>
              <a:gd name="connsiteY18" fmla="*/ 3984413 h 4649046"/>
              <a:gd name="connsiteX19" fmla="*/ 5440677 w 7389706"/>
              <a:gd name="connsiteY19" fmla="*/ 3698961 h 4649046"/>
              <a:gd name="connsiteX20" fmla="*/ 5510953 w 7389706"/>
              <a:gd name="connsiteY20" fmla="*/ 3445086 h 4649046"/>
              <a:gd name="connsiteX21" fmla="*/ 5669277 w 7389706"/>
              <a:gd name="connsiteY21" fmla="*/ 3490681 h 4649046"/>
              <a:gd name="connsiteX22" fmla="*/ 5798817 w 7389706"/>
              <a:gd name="connsiteY22" fmla="*/ 3503381 h 4649046"/>
              <a:gd name="connsiteX23" fmla="*/ 5859780 w 7389706"/>
              <a:gd name="connsiteY23" fmla="*/ 3605953 h 4649046"/>
              <a:gd name="connsiteX24" fmla="*/ 6295814 w 7389706"/>
              <a:gd name="connsiteY24" fmla="*/ 2859193 h 4649046"/>
              <a:gd name="connsiteX25" fmla="*/ 6708137 w 7389706"/>
              <a:gd name="connsiteY25" fmla="*/ 2544640 h 4649046"/>
              <a:gd name="connsiteX26" fmla="*/ 7389706 w 7389706"/>
              <a:gd name="connsiteY26" fmla="*/ 2207259 h 4649046"/>
              <a:gd name="connsiteX27" fmla="*/ 7139940 w 7389706"/>
              <a:gd name="connsiteY27" fmla="*/ 1758526 h 4649046"/>
              <a:gd name="connsiteX28" fmla="*/ 6809740 w 7389706"/>
              <a:gd name="connsiteY28" fmla="*/ 1448646 h 4649046"/>
              <a:gd name="connsiteX29" fmla="*/ 6739466 w 7389706"/>
              <a:gd name="connsiteY29" fmla="*/ 1336040 h 4649046"/>
              <a:gd name="connsiteX30" fmla="*/ 6742007 w 7389706"/>
              <a:gd name="connsiteY30" fmla="*/ 1208193 h 4649046"/>
              <a:gd name="connsiteX31" fmla="*/ 5972387 w 7389706"/>
              <a:gd name="connsiteY31" fmla="*/ 599439 h 4649046"/>
              <a:gd name="connsiteX32" fmla="*/ 5270500 w 7389706"/>
              <a:gd name="connsiteY32" fmla="*/ 185419 h 4649046"/>
              <a:gd name="connsiteX33" fmla="*/ 5002953 w 7389706"/>
              <a:gd name="connsiteY33" fmla="*/ 72813 h 4649046"/>
              <a:gd name="connsiteX34" fmla="*/ 4303607 w 7389706"/>
              <a:gd name="connsiteY34" fmla="*/ 0 h 4649046"/>
              <a:gd name="connsiteX35" fmla="*/ 3753271 w 7389706"/>
              <a:gd name="connsiteY35" fmla="*/ 317906 h 4649046"/>
              <a:gd name="connsiteX36" fmla="*/ 3306234 w 7389706"/>
              <a:gd name="connsiteY36" fmla="*/ 740832 h 4649046"/>
              <a:gd name="connsiteX37" fmla="*/ 3086944 w 7389706"/>
              <a:gd name="connsiteY37" fmla="*/ 1012173 h 4649046"/>
              <a:gd name="connsiteX38" fmla="*/ 2807546 w 7389706"/>
              <a:gd name="connsiteY38" fmla="*/ 1495212 h 4649046"/>
              <a:gd name="connsiteX39" fmla="*/ 2453637 w 7389706"/>
              <a:gd name="connsiteY39" fmla="*/ 1717761 h 4649046"/>
              <a:gd name="connsiteX40" fmla="*/ 2020146 w 7389706"/>
              <a:gd name="connsiteY40" fmla="*/ 1972733 h 4649046"/>
              <a:gd name="connsiteX41" fmla="*/ 1500293 w 7389706"/>
              <a:gd name="connsiteY41" fmla="*/ 2141219 h 4649046"/>
              <a:gd name="connsiteX42" fmla="*/ 960120 w 7389706"/>
              <a:gd name="connsiteY42" fmla="*/ 2038773 h 4649046"/>
              <a:gd name="connsiteX43" fmla="*/ 662093 w 7389706"/>
              <a:gd name="connsiteY43" fmla="*/ 2012526 h 4649046"/>
              <a:gd name="connsiteX44" fmla="*/ 872913 w 7389706"/>
              <a:gd name="connsiteY44" fmla="*/ 2221653 h 4649046"/>
              <a:gd name="connsiteX45" fmla="*/ 1594271 w 7389706"/>
              <a:gd name="connsiteY45" fmla="*/ 2426107 h 4649046"/>
              <a:gd name="connsiteX46" fmla="*/ 1458804 w 7389706"/>
              <a:gd name="connsiteY46" fmla="*/ 2849440 h 4649046"/>
              <a:gd name="connsiteX47" fmla="*/ 764538 w 7389706"/>
              <a:gd name="connsiteY47" fmla="*/ 2790173 h 4649046"/>
              <a:gd name="connsiteX48" fmla="*/ 273470 w 7389706"/>
              <a:gd name="connsiteY48" fmla="*/ 2891773 h 4649046"/>
              <a:gd name="connsiteX49" fmla="*/ 0 w 7389706"/>
              <a:gd name="connsiteY49" fmla="*/ 3432386 h 4649046"/>
              <a:gd name="connsiteX50" fmla="*/ 14393 w 7389706"/>
              <a:gd name="connsiteY50"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072637 w 7389706"/>
              <a:gd name="connsiteY9" fmla="*/ 4316181 h 4649046"/>
              <a:gd name="connsiteX10" fmla="*/ 2327486 w 7389706"/>
              <a:gd name="connsiteY10" fmla="*/ 4296833 h 4649046"/>
              <a:gd name="connsiteX11" fmla="*/ 2631440 w 7389706"/>
              <a:gd name="connsiteY11" fmla="*/ 4238412 h 4649046"/>
              <a:gd name="connsiteX12" fmla="*/ 2876127 w 7389706"/>
              <a:gd name="connsiteY12" fmla="*/ 4312073 h 4649046"/>
              <a:gd name="connsiteX13" fmla="*/ 3439160 w 7389706"/>
              <a:gd name="connsiteY13" fmla="*/ 4224019 h 4649046"/>
              <a:gd name="connsiteX14" fmla="*/ 3836247 w 7389706"/>
              <a:gd name="connsiteY14" fmla="*/ 4345092 h 4649046"/>
              <a:gd name="connsiteX15" fmla="*/ 4322233 w 7389706"/>
              <a:gd name="connsiteY15" fmla="*/ 4309533 h 4649046"/>
              <a:gd name="connsiteX16" fmla="*/ 4573693 w 7389706"/>
              <a:gd name="connsiteY16" fmla="*/ 4126653 h 4649046"/>
              <a:gd name="connsiteX17" fmla="*/ 5099473 w 7389706"/>
              <a:gd name="connsiteY17" fmla="*/ 4087706 h 4649046"/>
              <a:gd name="connsiteX18" fmla="*/ 5381413 w 7389706"/>
              <a:gd name="connsiteY18" fmla="*/ 3984413 h 4649046"/>
              <a:gd name="connsiteX19" fmla="*/ 5440677 w 7389706"/>
              <a:gd name="connsiteY19" fmla="*/ 3698961 h 4649046"/>
              <a:gd name="connsiteX20" fmla="*/ 5510953 w 7389706"/>
              <a:gd name="connsiteY20" fmla="*/ 3445086 h 4649046"/>
              <a:gd name="connsiteX21" fmla="*/ 5669277 w 7389706"/>
              <a:gd name="connsiteY21" fmla="*/ 3490681 h 4649046"/>
              <a:gd name="connsiteX22" fmla="*/ 5798817 w 7389706"/>
              <a:gd name="connsiteY22" fmla="*/ 3503381 h 4649046"/>
              <a:gd name="connsiteX23" fmla="*/ 5859780 w 7389706"/>
              <a:gd name="connsiteY23" fmla="*/ 3605953 h 4649046"/>
              <a:gd name="connsiteX24" fmla="*/ 6295814 w 7389706"/>
              <a:gd name="connsiteY24" fmla="*/ 2859193 h 4649046"/>
              <a:gd name="connsiteX25" fmla="*/ 6708137 w 7389706"/>
              <a:gd name="connsiteY25" fmla="*/ 2544640 h 4649046"/>
              <a:gd name="connsiteX26" fmla="*/ 7389706 w 7389706"/>
              <a:gd name="connsiteY26" fmla="*/ 2207259 h 4649046"/>
              <a:gd name="connsiteX27" fmla="*/ 7139940 w 7389706"/>
              <a:gd name="connsiteY27" fmla="*/ 1758526 h 4649046"/>
              <a:gd name="connsiteX28" fmla="*/ 6809740 w 7389706"/>
              <a:gd name="connsiteY28" fmla="*/ 1448646 h 4649046"/>
              <a:gd name="connsiteX29" fmla="*/ 6739466 w 7389706"/>
              <a:gd name="connsiteY29" fmla="*/ 1336040 h 4649046"/>
              <a:gd name="connsiteX30" fmla="*/ 6703907 w 7389706"/>
              <a:gd name="connsiteY30" fmla="*/ 1208193 h 4649046"/>
              <a:gd name="connsiteX31" fmla="*/ 5972387 w 7389706"/>
              <a:gd name="connsiteY31" fmla="*/ 599439 h 4649046"/>
              <a:gd name="connsiteX32" fmla="*/ 5270500 w 7389706"/>
              <a:gd name="connsiteY32" fmla="*/ 185419 h 4649046"/>
              <a:gd name="connsiteX33" fmla="*/ 5002953 w 7389706"/>
              <a:gd name="connsiteY33" fmla="*/ 72813 h 4649046"/>
              <a:gd name="connsiteX34" fmla="*/ 4303607 w 7389706"/>
              <a:gd name="connsiteY34" fmla="*/ 0 h 4649046"/>
              <a:gd name="connsiteX35" fmla="*/ 3753271 w 7389706"/>
              <a:gd name="connsiteY35" fmla="*/ 317906 h 4649046"/>
              <a:gd name="connsiteX36" fmla="*/ 3306234 w 7389706"/>
              <a:gd name="connsiteY36" fmla="*/ 740832 h 4649046"/>
              <a:gd name="connsiteX37" fmla="*/ 3086944 w 7389706"/>
              <a:gd name="connsiteY37" fmla="*/ 1012173 h 4649046"/>
              <a:gd name="connsiteX38" fmla="*/ 2807546 w 7389706"/>
              <a:gd name="connsiteY38" fmla="*/ 1495212 h 4649046"/>
              <a:gd name="connsiteX39" fmla="*/ 2453637 w 7389706"/>
              <a:gd name="connsiteY39" fmla="*/ 1717761 h 4649046"/>
              <a:gd name="connsiteX40" fmla="*/ 2020146 w 7389706"/>
              <a:gd name="connsiteY40" fmla="*/ 1972733 h 4649046"/>
              <a:gd name="connsiteX41" fmla="*/ 1500293 w 7389706"/>
              <a:gd name="connsiteY41" fmla="*/ 2141219 h 4649046"/>
              <a:gd name="connsiteX42" fmla="*/ 960120 w 7389706"/>
              <a:gd name="connsiteY42" fmla="*/ 2038773 h 4649046"/>
              <a:gd name="connsiteX43" fmla="*/ 662093 w 7389706"/>
              <a:gd name="connsiteY43" fmla="*/ 2012526 h 4649046"/>
              <a:gd name="connsiteX44" fmla="*/ 872913 w 7389706"/>
              <a:gd name="connsiteY44" fmla="*/ 2221653 h 4649046"/>
              <a:gd name="connsiteX45" fmla="*/ 1594271 w 7389706"/>
              <a:gd name="connsiteY45" fmla="*/ 2426107 h 4649046"/>
              <a:gd name="connsiteX46" fmla="*/ 1458804 w 7389706"/>
              <a:gd name="connsiteY46" fmla="*/ 2849440 h 4649046"/>
              <a:gd name="connsiteX47" fmla="*/ 764538 w 7389706"/>
              <a:gd name="connsiteY47" fmla="*/ 2790173 h 4649046"/>
              <a:gd name="connsiteX48" fmla="*/ 273470 w 7389706"/>
              <a:gd name="connsiteY48" fmla="*/ 2891773 h 4649046"/>
              <a:gd name="connsiteX49" fmla="*/ 0 w 7389706"/>
              <a:gd name="connsiteY49" fmla="*/ 3432386 h 4649046"/>
              <a:gd name="connsiteX50" fmla="*/ 14393 w 7389706"/>
              <a:gd name="connsiteY50" fmla="*/ 3798146 h 464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7389706" h="4649046">
                <a:moveTo>
                  <a:pt x="14393" y="3798146"/>
                </a:moveTo>
                <a:lnTo>
                  <a:pt x="212514" y="4018279"/>
                </a:lnTo>
                <a:lnTo>
                  <a:pt x="441113" y="4161366"/>
                </a:lnTo>
                <a:lnTo>
                  <a:pt x="607907" y="4163906"/>
                </a:lnTo>
                <a:lnTo>
                  <a:pt x="888154" y="4357793"/>
                </a:lnTo>
                <a:lnTo>
                  <a:pt x="598594" y="4395045"/>
                </a:lnTo>
                <a:lnTo>
                  <a:pt x="311573" y="4518659"/>
                </a:lnTo>
                <a:cubicBezTo>
                  <a:pt x="311855" y="4562121"/>
                  <a:pt x="312138" y="4605584"/>
                  <a:pt x="312420" y="4649046"/>
                </a:cubicBezTo>
                <a:lnTo>
                  <a:pt x="1472353" y="4416213"/>
                </a:lnTo>
                <a:lnTo>
                  <a:pt x="2072637" y="4316181"/>
                </a:lnTo>
                <a:lnTo>
                  <a:pt x="2327486" y="4296833"/>
                </a:lnTo>
                <a:lnTo>
                  <a:pt x="2631440" y="4238412"/>
                </a:lnTo>
                <a:lnTo>
                  <a:pt x="2876127" y="4312073"/>
                </a:lnTo>
                <a:lnTo>
                  <a:pt x="3439160" y="4224019"/>
                </a:lnTo>
                <a:lnTo>
                  <a:pt x="3836247" y="4345092"/>
                </a:lnTo>
                <a:lnTo>
                  <a:pt x="4322233" y="4309533"/>
                </a:lnTo>
                <a:lnTo>
                  <a:pt x="4573693" y="4126653"/>
                </a:lnTo>
                <a:lnTo>
                  <a:pt x="5099473" y="4087706"/>
                </a:lnTo>
                <a:lnTo>
                  <a:pt x="5381413" y="3984413"/>
                </a:lnTo>
                <a:lnTo>
                  <a:pt x="5440677" y="3698961"/>
                </a:lnTo>
                <a:lnTo>
                  <a:pt x="5510953" y="3445086"/>
                </a:lnTo>
                <a:cubicBezTo>
                  <a:pt x="5538470" y="3362536"/>
                  <a:pt x="5618760" y="3478002"/>
                  <a:pt x="5669277" y="3490681"/>
                </a:cubicBezTo>
                <a:cubicBezTo>
                  <a:pt x="5737574" y="3503360"/>
                  <a:pt x="5718383" y="3499832"/>
                  <a:pt x="5798817" y="3503381"/>
                </a:cubicBezTo>
                <a:cubicBezTo>
                  <a:pt x="5830567" y="3522593"/>
                  <a:pt x="5776947" y="3713318"/>
                  <a:pt x="5859780" y="3605953"/>
                </a:cubicBezTo>
                <a:cubicBezTo>
                  <a:pt x="6160064" y="3313006"/>
                  <a:pt x="6186029" y="3171613"/>
                  <a:pt x="6295814" y="2859193"/>
                </a:cubicBezTo>
                <a:lnTo>
                  <a:pt x="6708137" y="2544640"/>
                </a:lnTo>
                <a:lnTo>
                  <a:pt x="7389706" y="2207259"/>
                </a:lnTo>
                <a:lnTo>
                  <a:pt x="7139940" y="1758526"/>
                </a:lnTo>
                <a:cubicBezTo>
                  <a:pt x="7029873" y="1655233"/>
                  <a:pt x="6911340" y="1695872"/>
                  <a:pt x="6809740" y="1448646"/>
                </a:cubicBezTo>
                <a:lnTo>
                  <a:pt x="6739466" y="1336040"/>
                </a:lnTo>
                <a:lnTo>
                  <a:pt x="6703907" y="1208193"/>
                </a:lnTo>
                <a:cubicBezTo>
                  <a:pt x="6447367" y="1005275"/>
                  <a:pt x="6267027" y="825217"/>
                  <a:pt x="5972387" y="599439"/>
                </a:cubicBezTo>
                <a:lnTo>
                  <a:pt x="5270500" y="185419"/>
                </a:lnTo>
                <a:cubicBezTo>
                  <a:pt x="5181318" y="147884"/>
                  <a:pt x="5168335" y="163688"/>
                  <a:pt x="5002953" y="72813"/>
                </a:cubicBezTo>
                <a:cubicBezTo>
                  <a:pt x="4764758" y="61242"/>
                  <a:pt x="4541802" y="26811"/>
                  <a:pt x="4303607" y="0"/>
                </a:cubicBezTo>
                <a:cubicBezTo>
                  <a:pt x="4103652" y="57359"/>
                  <a:pt x="3967759" y="83379"/>
                  <a:pt x="3753271" y="317906"/>
                </a:cubicBezTo>
                <a:cubicBezTo>
                  <a:pt x="3598049" y="442366"/>
                  <a:pt x="3417288" y="625121"/>
                  <a:pt x="3306234" y="740832"/>
                </a:cubicBezTo>
                <a:cubicBezTo>
                  <a:pt x="3195180" y="856543"/>
                  <a:pt x="3200539" y="825483"/>
                  <a:pt x="3086944" y="1012173"/>
                </a:cubicBezTo>
                <a:cubicBezTo>
                  <a:pt x="2973349" y="1198863"/>
                  <a:pt x="2909287" y="1372534"/>
                  <a:pt x="2807546" y="1495212"/>
                </a:cubicBezTo>
                <a:cubicBezTo>
                  <a:pt x="2705805" y="1617890"/>
                  <a:pt x="2622970" y="1622934"/>
                  <a:pt x="2453637" y="1717761"/>
                </a:cubicBezTo>
                <a:cubicBezTo>
                  <a:pt x="2307164" y="1820208"/>
                  <a:pt x="2182847" y="1907237"/>
                  <a:pt x="2020146" y="1972733"/>
                </a:cubicBezTo>
                <a:cubicBezTo>
                  <a:pt x="1864359" y="2058246"/>
                  <a:pt x="1566333" y="2087879"/>
                  <a:pt x="1500293" y="2141219"/>
                </a:cubicBezTo>
                <a:lnTo>
                  <a:pt x="960120" y="2038773"/>
                </a:lnTo>
                <a:lnTo>
                  <a:pt x="662093" y="2012526"/>
                </a:lnTo>
                <a:cubicBezTo>
                  <a:pt x="706966" y="2100015"/>
                  <a:pt x="726440" y="2125698"/>
                  <a:pt x="872913" y="2221653"/>
                </a:cubicBezTo>
                <a:lnTo>
                  <a:pt x="1594271" y="2426107"/>
                </a:lnTo>
                <a:lnTo>
                  <a:pt x="1458804" y="2849440"/>
                </a:lnTo>
                <a:cubicBezTo>
                  <a:pt x="1227382" y="2829684"/>
                  <a:pt x="1038293" y="2843796"/>
                  <a:pt x="764538" y="2790173"/>
                </a:cubicBezTo>
                <a:lnTo>
                  <a:pt x="273470" y="2891773"/>
                </a:lnTo>
                <a:lnTo>
                  <a:pt x="0" y="3432386"/>
                </a:lnTo>
                <a:lnTo>
                  <a:pt x="14393" y="3798146"/>
                </a:lnTo>
                <a:close/>
              </a:path>
            </a:pathLst>
          </a:custGeom>
          <a:noFill/>
          <a:ln w="952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63" name="グループ化 62">
            <a:extLst>
              <a:ext uri="{FF2B5EF4-FFF2-40B4-BE49-F238E27FC236}">
                <a16:creationId xmlns:a16="http://schemas.microsoft.com/office/drawing/2014/main" id="{A9D90E88-76C2-414A-ACF9-5FBB2BDDC5A2}"/>
              </a:ext>
            </a:extLst>
          </p:cNvPr>
          <p:cNvGrpSpPr/>
          <p:nvPr/>
        </p:nvGrpSpPr>
        <p:grpSpPr>
          <a:xfrm>
            <a:off x="22515" y="5216620"/>
            <a:ext cx="2684166" cy="1625324"/>
            <a:chOff x="-1441149" y="3579543"/>
            <a:chExt cx="3328679" cy="2178292"/>
          </a:xfrm>
        </p:grpSpPr>
        <p:sp>
          <p:nvSpPr>
            <p:cNvPr id="64" name="正方形/長方形 63">
              <a:extLst>
                <a:ext uri="{FF2B5EF4-FFF2-40B4-BE49-F238E27FC236}">
                  <a16:creationId xmlns:a16="http://schemas.microsoft.com/office/drawing/2014/main" id="{B2434660-0560-40A8-90BE-9D5990DBE048}"/>
                </a:ext>
              </a:extLst>
            </p:cNvPr>
            <p:cNvSpPr/>
            <p:nvPr/>
          </p:nvSpPr>
          <p:spPr>
            <a:xfrm>
              <a:off x="-1441149" y="3579543"/>
              <a:ext cx="3328679" cy="2178292"/>
            </a:xfrm>
            <a:prstGeom prst="rect">
              <a:avLst/>
            </a:prstGeom>
            <a:solidFill>
              <a:srgbClr val="FF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5" name="グループ化 64">
              <a:extLst>
                <a:ext uri="{FF2B5EF4-FFF2-40B4-BE49-F238E27FC236}">
                  <a16:creationId xmlns:a16="http://schemas.microsoft.com/office/drawing/2014/main" id="{DD5FC776-4CBE-4511-83BD-CDFC27DBB8EC}"/>
                </a:ext>
              </a:extLst>
            </p:cNvPr>
            <p:cNvGrpSpPr/>
            <p:nvPr/>
          </p:nvGrpSpPr>
          <p:grpSpPr>
            <a:xfrm>
              <a:off x="-1441149" y="3635514"/>
              <a:ext cx="3202218" cy="2066349"/>
              <a:chOff x="348354" y="3315651"/>
              <a:chExt cx="5315430" cy="3429976"/>
            </a:xfrm>
          </p:grpSpPr>
          <p:pic>
            <p:nvPicPr>
              <p:cNvPr id="66" name="図 65">
                <a:extLst>
                  <a:ext uri="{FF2B5EF4-FFF2-40B4-BE49-F238E27FC236}">
                    <a16:creationId xmlns:a16="http://schemas.microsoft.com/office/drawing/2014/main" id="{60F42FDF-5AE0-4FA5-A8A6-7AA859181A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354" y="3315651"/>
                <a:ext cx="5315430" cy="3429976"/>
              </a:xfrm>
              <a:prstGeom prst="rect">
                <a:avLst/>
              </a:prstGeom>
            </p:spPr>
          </p:pic>
          <p:sp>
            <p:nvSpPr>
              <p:cNvPr id="67" name="四角形: 角を丸くする 66">
                <a:extLst>
                  <a:ext uri="{FF2B5EF4-FFF2-40B4-BE49-F238E27FC236}">
                    <a16:creationId xmlns:a16="http://schemas.microsoft.com/office/drawing/2014/main" id="{6500E314-8F90-48EB-A94D-348CAE3D35FC}"/>
                  </a:ext>
                </a:extLst>
              </p:cNvPr>
              <p:cNvSpPr/>
              <p:nvPr/>
            </p:nvSpPr>
            <p:spPr>
              <a:xfrm>
                <a:off x="464696" y="5316883"/>
                <a:ext cx="5082746" cy="1219105"/>
              </a:xfrm>
              <a:prstGeom prst="roundRect">
                <a:avLst>
                  <a:gd name="adj" fmla="val 8611"/>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四角形: 角を丸くする 67">
                <a:extLst>
                  <a:ext uri="{FF2B5EF4-FFF2-40B4-BE49-F238E27FC236}">
                    <a16:creationId xmlns:a16="http://schemas.microsoft.com/office/drawing/2014/main" id="{49025654-B2D1-4CD3-B863-FED6243AE53A}"/>
                  </a:ext>
                </a:extLst>
              </p:cNvPr>
              <p:cNvSpPr/>
              <p:nvPr/>
            </p:nvSpPr>
            <p:spPr>
              <a:xfrm>
                <a:off x="1196349" y="4287980"/>
                <a:ext cx="4035207" cy="952629"/>
              </a:xfrm>
              <a:prstGeom prst="roundRect">
                <a:avLst>
                  <a:gd name="adj" fmla="val 8611"/>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68">
                <a:extLst>
                  <a:ext uri="{FF2B5EF4-FFF2-40B4-BE49-F238E27FC236}">
                    <a16:creationId xmlns:a16="http://schemas.microsoft.com/office/drawing/2014/main" id="{93CCF077-F9C9-4E4B-9D43-BBE6D710933E}"/>
                  </a:ext>
                </a:extLst>
              </p:cNvPr>
              <p:cNvSpPr txBox="1"/>
              <p:nvPr/>
            </p:nvSpPr>
            <p:spPr>
              <a:xfrm>
                <a:off x="563553" y="5397456"/>
                <a:ext cx="1555778" cy="212620"/>
              </a:xfrm>
              <a:prstGeom prst="rect">
                <a:avLst/>
              </a:prstGeom>
              <a:solidFill>
                <a:schemeClr val="bg1"/>
              </a:solidFill>
            </p:spPr>
            <p:txBody>
              <a:bodyPr wrap="square" lIns="0" tIns="0" rIns="0" bIns="0" rtlCol="0">
                <a:noAutofit/>
              </a:bodyPr>
              <a:lstStyle/>
              <a:p>
                <a:pPr algn="ctr"/>
                <a:r>
                  <a:rPr lang="ja-JP" altLang="en-US" sz="500" b="1" dirty="0">
                    <a:solidFill>
                      <a:srgbClr val="FF0000"/>
                    </a:solidFill>
                    <a:latin typeface="BIZ UDPゴシック" panose="020B0400000000000000" pitchFamily="50" charset="-128"/>
                    <a:ea typeface="BIZ UDPゴシック" panose="020B0400000000000000" pitchFamily="50" charset="-128"/>
                  </a:rPr>
                  <a:t>林業経営に適した人工林等</a:t>
                </a:r>
                <a:endParaRPr lang="en-US" altLang="ja-JP" sz="500" b="1" dirty="0">
                  <a:solidFill>
                    <a:srgbClr val="FF0000"/>
                  </a:solidFill>
                  <a:latin typeface="BIZ UDPゴシック" panose="020B0400000000000000" pitchFamily="50" charset="-128"/>
                  <a:ea typeface="BIZ UDPゴシック" panose="020B0400000000000000" pitchFamily="50" charset="-128"/>
                </a:endParaRPr>
              </a:p>
              <a:p>
                <a:pPr algn="ctr"/>
                <a:r>
                  <a:rPr lang="ja-JP" altLang="en-US" sz="700" b="1" dirty="0">
                    <a:solidFill>
                      <a:srgbClr val="FF0000"/>
                    </a:solidFill>
                    <a:latin typeface="BIZ UDPゴシック" panose="020B0400000000000000" pitchFamily="50" charset="-128"/>
                    <a:ea typeface="BIZ UDPゴシック" panose="020B0400000000000000" pitchFamily="50" charset="-128"/>
                  </a:rPr>
                  <a:t>　　</a:t>
                </a:r>
              </a:p>
            </p:txBody>
          </p:sp>
          <p:sp>
            <p:nvSpPr>
              <p:cNvPr id="70" name="四角形: 角を丸くする 69">
                <a:extLst>
                  <a:ext uri="{FF2B5EF4-FFF2-40B4-BE49-F238E27FC236}">
                    <a16:creationId xmlns:a16="http://schemas.microsoft.com/office/drawing/2014/main" id="{13F98DB0-E60C-4DDC-B3EE-CF5820F4F978}"/>
                  </a:ext>
                </a:extLst>
              </p:cNvPr>
              <p:cNvSpPr/>
              <p:nvPr/>
            </p:nvSpPr>
            <p:spPr>
              <a:xfrm>
                <a:off x="2353668" y="3446897"/>
                <a:ext cx="1936625" cy="751019"/>
              </a:xfrm>
              <a:prstGeom prst="roundRect">
                <a:avLst>
                  <a:gd name="adj" fmla="val 8611"/>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テキスト ボックス 70">
                <a:extLst>
                  <a:ext uri="{FF2B5EF4-FFF2-40B4-BE49-F238E27FC236}">
                    <a16:creationId xmlns:a16="http://schemas.microsoft.com/office/drawing/2014/main" id="{227FD99A-3033-419C-B40E-AC8C1FFBEF96}"/>
                  </a:ext>
                </a:extLst>
              </p:cNvPr>
              <p:cNvSpPr txBox="1"/>
              <p:nvPr/>
            </p:nvSpPr>
            <p:spPr>
              <a:xfrm>
                <a:off x="2377492" y="3496874"/>
                <a:ext cx="1573236" cy="254314"/>
              </a:xfrm>
              <a:prstGeom prst="rect">
                <a:avLst/>
              </a:prstGeom>
              <a:solidFill>
                <a:schemeClr val="bg1"/>
              </a:solidFill>
            </p:spPr>
            <p:txBody>
              <a:bodyPr wrap="square" lIns="0" tIns="0" rIns="0" bIns="0" rtlCol="0">
                <a:noAutofit/>
              </a:bodyPr>
              <a:lstStyle/>
              <a:p>
                <a:pPr algn="ctr"/>
                <a:r>
                  <a:rPr lang="ja-JP" altLang="en-US" sz="500" b="1" dirty="0">
                    <a:solidFill>
                      <a:schemeClr val="accent4">
                        <a:lumMod val="75000"/>
                      </a:schemeClr>
                    </a:solidFill>
                    <a:latin typeface="BIZ UDPゴシック" panose="020B0400000000000000" pitchFamily="50" charset="-128"/>
                    <a:ea typeface="BIZ UDPゴシック" panose="020B0400000000000000" pitchFamily="50" charset="-128"/>
                  </a:rPr>
                  <a:t>自然のまま維持する森林</a:t>
                </a:r>
                <a:r>
                  <a:rPr lang="ja-JP" altLang="en-US" sz="700" b="1" dirty="0">
                    <a:solidFill>
                      <a:schemeClr val="accent4">
                        <a:lumMod val="75000"/>
                      </a:schemeClr>
                    </a:solidFill>
                    <a:latin typeface="BIZ UDPゴシック" panose="020B0400000000000000" pitchFamily="50" charset="-128"/>
                    <a:ea typeface="BIZ UDPゴシック" panose="020B0400000000000000" pitchFamily="50" charset="-128"/>
                  </a:rPr>
                  <a:t>　　</a:t>
                </a:r>
              </a:p>
            </p:txBody>
          </p:sp>
          <p:pic>
            <p:nvPicPr>
              <p:cNvPr id="72" name="図 71">
                <a:extLst>
                  <a:ext uri="{FF2B5EF4-FFF2-40B4-BE49-F238E27FC236}">
                    <a16:creationId xmlns:a16="http://schemas.microsoft.com/office/drawing/2014/main" id="{AD370B69-7E2B-49D4-B7F6-7C0603F0AC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57027" y="6064904"/>
                <a:ext cx="351168" cy="407151"/>
              </a:xfrm>
              <a:prstGeom prst="rect">
                <a:avLst/>
              </a:prstGeom>
            </p:spPr>
          </p:pic>
          <p:sp>
            <p:nvSpPr>
              <p:cNvPr id="73" name="テキスト ボックス 72">
                <a:extLst>
                  <a:ext uri="{FF2B5EF4-FFF2-40B4-BE49-F238E27FC236}">
                    <a16:creationId xmlns:a16="http://schemas.microsoft.com/office/drawing/2014/main" id="{BF6E564B-785C-433E-AADA-C719BA1E46B0}"/>
                  </a:ext>
                </a:extLst>
              </p:cNvPr>
              <p:cNvSpPr txBox="1"/>
              <p:nvPr/>
            </p:nvSpPr>
            <p:spPr>
              <a:xfrm>
                <a:off x="3036830" y="5428357"/>
                <a:ext cx="2423560" cy="212620"/>
              </a:xfrm>
              <a:prstGeom prst="rect">
                <a:avLst/>
              </a:prstGeom>
              <a:solidFill>
                <a:schemeClr val="bg1"/>
              </a:solidFill>
            </p:spPr>
            <p:txBody>
              <a:bodyPr wrap="square" lIns="0" tIns="0" rIns="0" bIns="0" rtlCol="0">
                <a:noAutofit/>
              </a:bodyPr>
              <a:lstStyle/>
              <a:p>
                <a:r>
                  <a:rPr lang="ja-JP" altLang="en-US" sz="600" b="1" dirty="0">
                    <a:solidFill>
                      <a:srgbClr val="FF0000"/>
                    </a:solidFill>
                    <a:latin typeface="BIZ UDPゴシック" panose="020B0400000000000000" pitchFamily="50" charset="-128"/>
                    <a:ea typeface="BIZ UDPゴシック" panose="020B0400000000000000" pitchFamily="50" charset="-128"/>
                  </a:rPr>
                  <a:t>①資源循環林（スギ・ヒノキ人工林）</a:t>
                </a:r>
                <a:endParaRPr lang="en-US" altLang="ja-JP" sz="700" b="1" dirty="0">
                  <a:solidFill>
                    <a:srgbClr val="FF0000"/>
                  </a:solidFill>
                  <a:latin typeface="BIZ UDPゴシック" panose="020B0400000000000000" pitchFamily="50" charset="-128"/>
                  <a:ea typeface="BIZ UDPゴシック" panose="020B0400000000000000" pitchFamily="50" charset="-128"/>
                </a:endParaRPr>
              </a:p>
              <a:p>
                <a:r>
                  <a:rPr lang="ja-JP" altLang="en-US" sz="700" b="1" dirty="0">
                    <a:solidFill>
                      <a:srgbClr val="FF0000"/>
                    </a:solidFill>
                    <a:latin typeface="BIZ UDPゴシック" panose="020B0400000000000000" pitchFamily="50" charset="-128"/>
                    <a:ea typeface="BIZ UDPゴシック" panose="020B0400000000000000" pitchFamily="50" charset="-128"/>
                  </a:rPr>
                  <a:t>　　</a:t>
                </a:r>
              </a:p>
            </p:txBody>
          </p:sp>
          <p:sp>
            <p:nvSpPr>
              <p:cNvPr id="74" name="テキスト ボックス 73">
                <a:extLst>
                  <a:ext uri="{FF2B5EF4-FFF2-40B4-BE49-F238E27FC236}">
                    <a16:creationId xmlns:a16="http://schemas.microsoft.com/office/drawing/2014/main" id="{C25E6874-5B51-47F7-BB3A-AC2EDB48BFF8}"/>
                  </a:ext>
                </a:extLst>
              </p:cNvPr>
              <p:cNvSpPr txBox="1"/>
              <p:nvPr/>
            </p:nvSpPr>
            <p:spPr>
              <a:xfrm>
                <a:off x="3278130" y="4571624"/>
                <a:ext cx="1866562" cy="212621"/>
              </a:xfrm>
              <a:prstGeom prst="rect">
                <a:avLst/>
              </a:prstGeom>
              <a:solidFill>
                <a:schemeClr val="bg1"/>
              </a:solidFill>
            </p:spPr>
            <p:txBody>
              <a:bodyPr wrap="square" lIns="0" tIns="0" rIns="0" bIns="0" rtlCol="0">
                <a:noAutofit/>
              </a:bodyPr>
              <a:lstStyle/>
              <a:p>
                <a:pPr algn="ctr"/>
                <a:r>
                  <a:rPr lang="ja-JP" altLang="en-US" sz="600" b="1" dirty="0">
                    <a:solidFill>
                      <a:srgbClr val="FF0000"/>
                    </a:solidFill>
                    <a:latin typeface="BIZ UDPゴシック" panose="020B0400000000000000" pitchFamily="50" charset="-128"/>
                    <a:ea typeface="BIZ UDPゴシック" panose="020B0400000000000000" pitchFamily="50" charset="-128"/>
                  </a:rPr>
                  <a:t>②広葉樹林への誘導・転換</a:t>
                </a:r>
                <a:endParaRPr lang="en-US" altLang="ja-JP" sz="600" b="1" dirty="0">
                  <a:solidFill>
                    <a:srgbClr val="FF0000"/>
                  </a:solidFill>
                  <a:latin typeface="BIZ UDPゴシック" panose="020B0400000000000000" pitchFamily="50" charset="-128"/>
                  <a:ea typeface="BIZ UDPゴシック" panose="020B0400000000000000" pitchFamily="50" charset="-128"/>
                </a:endParaRPr>
              </a:p>
              <a:p>
                <a:pPr algn="ctr"/>
                <a:r>
                  <a:rPr lang="ja-JP" altLang="en-US" sz="700" b="1" dirty="0">
                    <a:solidFill>
                      <a:srgbClr val="FF0000"/>
                    </a:solidFill>
                    <a:latin typeface="BIZ UDPゴシック" panose="020B0400000000000000" pitchFamily="50" charset="-128"/>
                    <a:ea typeface="BIZ UDPゴシック" panose="020B0400000000000000" pitchFamily="50" charset="-128"/>
                  </a:rPr>
                  <a:t>　　</a:t>
                </a:r>
              </a:p>
            </p:txBody>
          </p:sp>
          <p:sp>
            <p:nvSpPr>
              <p:cNvPr id="75" name="テキスト ボックス 74">
                <a:extLst>
                  <a:ext uri="{FF2B5EF4-FFF2-40B4-BE49-F238E27FC236}">
                    <a16:creationId xmlns:a16="http://schemas.microsoft.com/office/drawing/2014/main" id="{55A74B74-266A-44D4-9819-3FA3ED3944FC}"/>
                  </a:ext>
                </a:extLst>
              </p:cNvPr>
              <p:cNvSpPr txBox="1"/>
              <p:nvPr/>
            </p:nvSpPr>
            <p:spPr>
              <a:xfrm>
                <a:off x="1262190" y="4341938"/>
                <a:ext cx="1665702" cy="212622"/>
              </a:xfrm>
              <a:prstGeom prst="rect">
                <a:avLst/>
              </a:prstGeom>
              <a:solidFill>
                <a:schemeClr val="bg1"/>
              </a:solidFill>
            </p:spPr>
            <p:txBody>
              <a:bodyPr wrap="square" lIns="0" tIns="0" rIns="0" bIns="0" rtlCol="0">
                <a:noAutofit/>
              </a:bodyPr>
              <a:lstStyle/>
              <a:p>
                <a:pPr algn="ctr"/>
                <a:r>
                  <a:rPr lang="ja-JP" altLang="en-US" sz="500" b="1" dirty="0">
                    <a:solidFill>
                      <a:srgbClr val="002060"/>
                    </a:solidFill>
                    <a:latin typeface="BIZ UDPゴシック" panose="020B0400000000000000" pitchFamily="50" charset="-128"/>
                    <a:ea typeface="BIZ UDPゴシック" panose="020B0400000000000000" pitchFamily="50" charset="-128"/>
                  </a:rPr>
                  <a:t>林業経営に適さない人工林</a:t>
                </a:r>
                <a:endParaRPr lang="en-US" altLang="ja-JP" sz="500" b="1" dirty="0">
                  <a:solidFill>
                    <a:srgbClr val="002060"/>
                  </a:solidFill>
                  <a:latin typeface="BIZ UDPゴシック" panose="020B0400000000000000" pitchFamily="50" charset="-128"/>
                  <a:ea typeface="BIZ UDPゴシック" panose="020B0400000000000000" pitchFamily="50" charset="-128"/>
                </a:endParaRPr>
              </a:p>
              <a:p>
                <a:pPr algn="ctr"/>
                <a:r>
                  <a:rPr lang="ja-JP" altLang="en-US" sz="700" b="1" dirty="0">
                    <a:solidFill>
                      <a:srgbClr val="002060"/>
                    </a:solidFill>
                    <a:latin typeface="BIZ UDPゴシック" panose="020B0400000000000000" pitchFamily="50" charset="-128"/>
                    <a:ea typeface="BIZ UDPゴシック" panose="020B0400000000000000" pitchFamily="50" charset="-128"/>
                  </a:rPr>
                  <a:t>　　</a:t>
                </a:r>
              </a:p>
            </p:txBody>
          </p:sp>
          <p:sp>
            <p:nvSpPr>
              <p:cNvPr id="76" name="テキスト ボックス 75">
                <a:extLst>
                  <a:ext uri="{FF2B5EF4-FFF2-40B4-BE49-F238E27FC236}">
                    <a16:creationId xmlns:a16="http://schemas.microsoft.com/office/drawing/2014/main" id="{0AFFA644-95BF-4FE5-BE1D-80BE920213D1}"/>
                  </a:ext>
                </a:extLst>
              </p:cNvPr>
              <p:cNvSpPr txBox="1"/>
              <p:nvPr/>
            </p:nvSpPr>
            <p:spPr>
              <a:xfrm>
                <a:off x="3038525" y="5663714"/>
                <a:ext cx="2338686" cy="212621"/>
              </a:xfrm>
              <a:prstGeom prst="rect">
                <a:avLst/>
              </a:prstGeom>
              <a:solidFill>
                <a:schemeClr val="bg1"/>
              </a:solidFill>
            </p:spPr>
            <p:txBody>
              <a:bodyPr wrap="square" lIns="0" tIns="0" rIns="0" bIns="0" rtlCol="0">
                <a:noAutofit/>
              </a:bodyPr>
              <a:lstStyle/>
              <a:p>
                <a:r>
                  <a:rPr lang="ja-JP" altLang="en-US" sz="600" b="1" dirty="0">
                    <a:solidFill>
                      <a:srgbClr val="FF0000"/>
                    </a:solidFill>
                    <a:latin typeface="BIZ UDPゴシック" panose="020B0400000000000000" pitchFamily="50" charset="-128"/>
                    <a:ea typeface="BIZ UDPゴシック" panose="020B0400000000000000" pitchFamily="50" charset="-128"/>
                  </a:rPr>
                  <a:t>③資源管理林（広葉樹・マツ・竹林）</a:t>
                </a:r>
              </a:p>
            </p:txBody>
          </p:sp>
          <p:sp>
            <p:nvSpPr>
              <p:cNvPr id="77" name="テキスト ボックス 76">
                <a:extLst>
                  <a:ext uri="{FF2B5EF4-FFF2-40B4-BE49-F238E27FC236}">
                    <a16:creationId xmlns:a16="http://schemas.microsoft.com/office/drawing/2014/main" id="{62601B53-CB39-4CCA-AD15-4E12D1EA3E19}"/>
                  </a:ext>
                </a:extLst>
              </p:cNvPr>
              <p:cNvSpPr txBox="1"/>
              <p:nvPr/>
            </p:nvSpPr>
            <p:spPr>
              <a:xfrm>
                <a:off x="3157195" y="3773826"/>
                <a:ext cx="1129353" cy="212622"/>
              </a:xfrm>
              <a:prstGeom prst="rect">
                <a:avLst/>
              </a:prstGeom>
              <a:solidFill>
                <a:schemeClr val="bg1"/>
              </a:solidFill>
            </p:spPr>
            <p:txBody>
              <a:bodyPr wrap="square" lIns="0" tIns="0" rIns="0" bIns="0" rtlCol="0">
                <a:noAutofit/>
              </a:bodyPr>
              <a:lstStyle/>
              <a:p>
                <a:pPr algn="ctr"/>
                <a:r>
                  <a:rPr lang="ja-JP" altLang="en-US" sz="600" b="1" dirty="0">
                    <a:solidFill>
                      <a:srgbClr val="FF0000"/>
                    </a:solidFill>
                    <a:latin typeface="BIZ UDPゴシック" panose="020B0400000000000000" pitchFamily="50" charset="-128"/>
                    <a:ea typeface="BIZ UDPゴシック" panose="020B0400000000000000" pitchFamily="50" charset="-128"/>
                  </a:rPr>
                  <a:t>④自然遷移林　　</a:t>
                </a:r>
              </a:p>
            </p:txBody>
          </p:sp>
        </p:grpSp>
      </p:grpSp>
      <p:sp>
        <p:nvSpPr>
          <p:cNvPr id="78" name="テキスト ボックス 77">
            <a:extLst>
              <a:ext uri="{FF2B5EF4-FFF2-40B4-BE49-F238E27FC236}">
                <a16:creationId xmlns:a16="http://schemas.microsoft.com/office/drawing/2014/main" id="{57E6D1CC-9B63-4CCF-8AF2-B8D1CC4A344D}"/>
              </a:ext>
            </a:extLst>
          </p:cNvPr>
          <p:cNvSpPr txBox="1"/>
          <p:nvPr/>
        </p:nvSpPr>
        <p:spPr>
          <a:xfrm>
            <a:off x="2840446" y="6087019"/>
            <a:ext cx="6867434" cy="584775"/>
          </a:xfrm>
          <a:prstGeom prst="rect">
            <a:avLst/>
          </a:prstGeom>
          <a:noFill/>
        </p:spPr>
        <p:txBody>
          <a:bodyPr wrap="square" rtlCol="0">
            <a:spAutoFit/>
          </a:bodyPr>
          <a:lstStyle/>
          <a:p>
            <a:r>
              <a:rPr kumimoji="1" lang="en-US" altLang="ja-JP" sz="1600" dirty="0">
                <a:latin typeface="+mn-ea"/>
              </a:rPr>
              <a:t>《</a:t>
            </a:r>
            <a:r>
              <a:rPr kumimoji="1" lang="ja-JP" altLang="en-US" sz="1600" dirty="0">
                <a:latin typeface="+mn-ea"/>
              </a:rPr>
              <a:t>デメリット</a:t>
            </a:r>
            <a:r>
              <a:rPr kumimoji="1" lang="en-US" altLang="ja-JP" sz="1600" dirty="0">
                <a:latin typeface="+mn-ea"/>
              </a:rPr>
              <a:t>》</a:t>
            </a:r>
            <a:r>
              <a:rPr kumimoji="1" lang="ja-JP" altLang="en-US" sz="1600" dirty="0">
                <a:latin typeface="+mn-ea"/>
              </a:rPr>
              <a:t>複数の危険度の異なる危険地区が内包され、結果として、</a:t>
            </a:r>
            <a:endParaRPr kumimoji="1" lang="en-US" altLang="ja-JP" sz="1600" dirty="0">
              <a:latin typeface="+mn-ea"/>
            </a:endParaRPr>
          </a:p>
          <a:p>
            <a:r>
              <a:rPr kumimoji="1" lang="ja-JP" altLang="en-US" sz="1600" dirty="0">
                <a:latin typeface="+mn-ea"/>
              </a:rPr>
              <a:t>　　　　　　　大まかな区分になる</a:t>
            </a:r>
            <a:endParaRPr kumimoji="1" lang="en-US" altLang="ja-JP" sz="1600" dirty="0">
              <a:latin typeface="+mn-ea"/>
            </a:endParaRPr>
          </a:p>
        </p:txBody>
      </p:sp>
      <p:sp>
        <p:nvSpPr>
          <p:cNvPr id="79" name="テキスト ボックス 78">
            <a:extLst>
              <a:ext uri="{FF2B5EF4-FFF2-40B4-BE49-F238E27FC236}">
                <a16:creationId xmlns:a16="http://schemas.microsoft.com/office/drawing/2014/main" id="{5B5164DE-CBA2-4C88-90E5-37B48A984E9F}"/>
              </a:ext>
            </a:extLst>
          </p:cNvPr>
          <p:cNvSpPr txBox="1"/>
          <p:nvPr/>
        </p:nvSpPr>
        <p:spPr>
          <a:xfrm>
            <a:off x="3093053" y="7013645"/>
            <a:ext cx="6894117" cy="304058"/>
          </a:xfrm>
          <a:prstGeom prst="rect">
            <a:avLst/>
          </a:prstGeom>
          <a:noFill/>
        </p:spPr>
        <p:txBody>
          <a:bodyPr wrap="square">
            <a:spAutoFit/>
          </a:bodyPr>
          <a:lstStyle/>
          <a:p>
            <a:pPr>
              <a:lnSpc>
                <a:spcPts val="1600"/>
              </a:lnSpc>
            </a:pPr>
            <a:r>
              <a:rPr kumimoji="1" lang="ja-JP" altLang="en-US" sz="1600" dirty="0">
                <a:latin typeface="+mn-ea"/>
              </a:rPr>
              <a:t>３林班全体を例えば、</a:t>
            </a:r>
            <a:r>
              <a:rPr kumimoji="1" lang="en-US" altLang="ja-JP" sz="1600" dirty="0">
                <a:latin typeface="+mn-ea"/>
              </a:rPr>
              <a:t>『</a:t>
            </a:r>
            <a:r>
              <a:rPr kumimoji="1" lang="ja-JP" altLang="en-US" sz="1600" dirty="0">
                <a:latin typeface="+mn-ea"/>
              </a:rPr>
              <a:t>林相転換ゾーン</a:t>
            </a:r>
            <a:r>
              <a:rPr kumimoji="1" lang="en-US" altLang="ja-JP" sz="1600" dirty="0">
                <a:latin typeface="+mn-ea"/>
              </a:rPr>
              <a:t>』</a:t>
            </a:r>
            <a:r>
              <a:rPr kumimoji="1" lang="ja-JP" altLang="en-US" sz="1600" dirty="0">
                <a:latin typeface="+mn-ea"/>
              </a:rPr>
              <a:t>として区分</a:t>
            </a:r>
            <a:endParaRPr kumimoji="1" lang="en-US" altLang="ja-JP" sz="1600" dirty="0">
              <a:latin typeface="+mn-ea"/>
            </a:endParaRPr>
          </a:p>
        </p:txBody>
      </p:sp>
      <p:sp>
        <p:nvSpPr>
          <p:cNvPr id="80" name="テキスト ボックス 79">
            <a:extLst>
              <a:ext uri="{FF2B5EF4-FFF2-40B4-BE49-F238E27FC236}">
                <a16:creationId xmlns:a16="http://schemas.microsoft.com/office/drawing/2014/main" id="{891CBEA5-DD66-48AC-B34E-8F86BAEE82E4}"/>
              </a:ext>
            </a:extLst>
          </p:cNvPr>
          <p:cNvSpPr txBox="1"/>
          <p:nvPr/>
        </p:nvSpPr>
        <p:spPr>
          <a:xfrm>
            <a:off x="8486393" y="55099"/>
            <a:ext cx="978542" cy="400110"/>
          </a:xfrm>
          <a:prstGeom prst="rect">
            <a:avLst/>
          </a:prstGeom>
          <a:solidFill>
            <a:schemeClr val="bg1"/>
          </a:solidFill>
        </p:spPr>
        <p:txBody>
          <a:bodyPr wrap="square">
            <a:spAutoFit/>
          </a:bodyPr>
          <a:lstStyle/>
          <a:p>
            <a:pPr algn="ctr"/>
            <a:r>
              <a:rPr lang="en-US" altLang="ja-JP" sz="1000" kern="100" dirty="0">
                <a:latin typeface="BIZ UDゴシック" panose="020B0400000000000000" pitchFamily="49" charset="-128"/>
                <a:ea typeface="BIZ UDゴシック" panose="020B0400000000000000" pitchFamily="49" charset="-128"/>
                <a:cs typeface="Times New Roman"/>
              </a:rPr>
              <a:t>R7.9.26</a:t>
            </a:r>
          </a:p>
          <a:p>
            <a:pPr algn="ctr"/>
            <a:r>
              <a:rPr lang="ja-JP" altLang="en-US" sz="1000" kern="100" dirty="0">
                <a:latin typeface="BIZ UDゴシック" panose="020B0400000000000000" pitchFamily="49" charset="-128"/>
                <a:ea typeface="BIZ UDゴシック" panose="020B0400000000000000" pitchFamily="49" charset="-128"/>
                <a:cs typeface="Times New Roman"/>
              </a:rPr>
              <a:t>みどり推進室</a:t>
            </a:r>
            <a:endParaRPr lang="en-US" altLang="ja-JP" sz="1714" kern="100" dirty="0">
              <a:latin typeface="BIZ UDゴシック" panose="020B0400000000000000" pitchFamily="49" charset="-128"/>
              <a:ea typeface="BIZ UDゴシック" panose="020B0400000000000000" pitchFamily="49" charset="-128"/>
              <a:cs typeface="Times New Roman"/>
            </a:endParaRPr>
          </a:p>
        </p:txBody>
      </p:sp>
      <p:sp>
        <p:nvSpPr>
          <p:cNvPr id="61" name="テキスト ボックス 60">
            <a:extLst>
              <a:ext uri="{FF2B5EF4-FFF2-40B4-BE49-F238E27FC236}">
                <a16:creationId xmlns:a16="http://schemas.microsoft.com/office/drawing/2014/main" id="{51371388-6F43-49C0-AC75-2827EB464006}"/>
              </a:ext>
            </a:extLst>
          </p:cNvPr>
          <p:cNvSpPr txBox="1"/>
          <p:nvPr/>
        </p:nvSpPr>
        <p:spPr>
          <a:xfrm>
            <a:off x="3363846" y="5690849"/>
            <a:ext cx="3287163" cy="304058"/>
          </a:xfrm>
          <a:prstGeom prst="rect">
            <a:avLst/>
          </a:prstGeom>
          <a:noFill/>
        </p:spPr>
        <p:txBody>
          <a:bodyPr wrap="square">
            <a:spAutoFit/>
          </a:bodyPr>
          <a:lstStyle/>
          <a:p>
            <a:pPr>
              <a:lnSpc>
                <a:spcPts val="1600"/>
              </a:lnSpc>
            </a:pPr>
            <a:r>
              <a:rPr kumimoji="1" lang="ja-JP" altLang="en-US" sz="1600" dirty="0">
                <a:latin typeface="+mn-ea"/>
              </a:rPr>
              <a:t>３林班を１単位としてゾーニング</a:t>
            </a:r>
            <a:endParaRPr kumimoji="1" lang="en-US" altLang="ja-JP" sz="1600" dirty="0">
              <a:latin typeface="+mn-ea"/>
            </a:endParaRPr>
          </a:p>
        </p:txBody>
      </p:sp>
      <p:sp>
        <p:nvSpPr>
          <p:cNvPr id="82" name="正方形/長方形 81">
            <a:extLst>
              <a:ext uri="{FF2B5EF4-FFF2-40B4-BE49-F238E27FC236}">
                <a16:creationId xmlns:a16="http://schemas.microsoft.com/office/drawing/2014/main" id="{39D9BBDD-440E-4101-AFAE-0F8668D51BB0}"/>
              </a:ext>
            </a:extLst>
          </p:cNvPr>
          <p:cNvSpPr/>
          <p:nvPr/>
        </p:nvSpPr>
        <p:spPr>
          <a:xfrm>
            <a:off x="73874" y="2928481"/>
            <a:ext cx="1845810" cy="2165053"/>
          </a:xfrm>
          <a:prstGeom prst="rect">
            <a:avLst/>
          </a:prstGeom>
          <a:solidFill>
            <a:schemeClr val="bg1"/>
          </a:solidFill>
          <a:ln w="1905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3" name="テキスト ボックス 82">
            <a:extLst>
              <a:ext uri="{FF2B5EF4-FFF2-40B4-BE49-F238E27FC236}">
                <a16:creationId xmlns:a16="http://schemas.microsoft.com/office/drawing/2014/main" id="{78047AFA-0A4B-425F-A23E-0A2963E551CC}"/>
              </a:ext>
            </a:extLst>
          </p:cNvPr>
          <p:cNvSpPr txBox="1"/>
          <p:nvPr/>
        </p:nvSpPr>
        <p:spPr>
          <a:xfrm>
            <a:off x="509005" y="3066013"/>
            <a:ext cx="437227" cy="230832"/>
          </a:xfrm>
          <a:prstGeom prst="rect">
            <a:avLst/>
          </a:prstGeom>
          <a:noFill/>
        </p:spPr>
        <p:txBody>
          <a:bodyPr wrap="square" rtlCol="0">
            <a:spAutoFit/>
          </a:bodyPr>
          <a:lstStyle/>
          <a:p>
            <a:r>
              <a:rPr kumimoji="1" lang="ja-JP" altLang="en-US" sz="900" b="1" dirty="0"/>
              <a:t>林班</a:t>
            </a:r>
          </a:p>
        </p:txBody>
      </p:sp>
      <p:sp>
        <p:nvSpPr>
          <p:cNvPr id="84" name="テキスト ボックス 83">
            <a:extLst>
              <a:ext uri="{FF2B5EF4-FFF2-40B4-BE49-F238E27FC236}">
                <a16:creationId xmlns:a16="http://schemas.microsoft.com/office/drawing/2014/main" id="{33A144F7-5EC2-40BD-8606-DDABCCCB0596}"/>
              </a:ext>
            </a:extLst>
          </p:cNvPr>
          <p:cNvSpPr txBox="1"/>
          <p:nvPr/>
        </p:nvSpPr>
        <p:spPr>
          <a:xfrm>
            <a:off x="73874" y="4430493"/>
            <a:ext cx="1845810" cy="707886"/>
          </a:xfrm>
          <a:prstGeom prst="rect">
            <a:avLst/>
          </a:prstGeom>
          <a:noFill/>
        </p:spPr>
        <p:txBody>
          <a:bodyPr wrap="square">
            <a:spAutoFit/>
          </a:bodyPr>
          <a:lstStyle/>
          <a:p>
            <a:pPr>
              <a:lnSpc>
                <a:spcPts val="1600"/>
              </a:lnSpc>
            </a:pPr>
            <a:r>
              <a:rPr kumimoji="1" lang="ja-JP" altLang="en-US" sz="1400" dirty="0">
                <a:latin typeface="+mn-ea"/>
              </a:rPr>
              <a:t>林班で区切った場合</a:t>
            </a:r>
            <a:endParaRPr kumimoji="1" lang="en-US" altLang="ja-JP" sz="1400" dirty="0">
              <a:latin typeface="+mn-ea"/>
            </a:endParaRPr>
          </a:p>
          <a:p>
            <a:pPr>
              <a:lnSpc>
                <a:spcPts val="1600"/>
              </a:lnSpc>
            </a:pPr>
            <a:r>
              <a:rPr kumimoji="1" lang="en-US" altLang="ja-JP" sz="1400" dirty="0">
                <a:latin typeface="+mn-ea"/>
              </a:rPr>
              <a:t>50</a:t>
            </a:r>
            <a:r>
              <a:rPr kumimoji="1" lang="ja-JP" altLang="en-US" sz="1400" dirty="0">
                <a:latin typeface="+mn-ea"/>
              </a:rPr>
              <a:t>～</a:t>
            </a:r>
            <a:r>
              <a:rPr kumimoji="1" lang="en-US" altLang="ja-JP" sz="1400" dirty="0">
                <a:latin typeface="+mn-ea"/>
              </a:rPr>
              <a:t>100ha</a:t>
            </a:r>
            <a:r>
              <a:rPr kumimoji="1" lang="ja-JP" altLang="en-US" sz="1400" dirty="0">
                <a:latin typeface="+mn-ea"/>
              </a:rPr>
              <a:t>程度の区切りとなる</a:t>
            </a:r>
            <a:endParaRPr kumimoji="1" lang="en-US" altLang="ja-JP" sz="1400" dirty="0">
              <a:latin typeface="+mn-ea"/>
            </a:endParaRPr>
          </a:p>
        </p:txBody>
      </p:sp>
      <p:sp>
        <p:nvSpPr>
          <p:cNvPr id="85" name="テキスト ボックス 84">
            <a:extLst>
              <a:ext uri="{FF2B5EF4-FFF2-40B4-BE49-F238E27FC236}">
                <a16:creationId xmlns:a16="http://schemas.microsoft.com/office/drawing/2014/main" id="{7E8CE035-99BC-454A-86E6-DD9E3C8580C6}"/>
              </a:ext>
            </a:extLst>
          </p:cNvPr>
          <p:cNvSpPr txBox="1"/>
          <p:nvPr/>
        </p:nvSpPr>
        <p:spPr>
          <a:xfrm>
            <a:off x="81813" y="3331077"/>
            <a:ext cx="1845810" cy="1118255"/>
          </a:xfrm>
          <a:prstGeom prst="rect">
            <a:avLst/>
          </a:prstGeom>
          <a:noFill/>
        </p:spPr>
        <p:txBody>
          <a:bodyPr wrap="square">
            <a:spAutoFit/>
          </a:bodyPr>
          <a:lstStyle/>
          <a:p>
            <a:pPr>
              <a:lnSpc>
                <a:spcPts val="1600"/>
              </a:lnSpc>
            </a:pPr>
            <a:r>
              <a:rPr kumimoji="1" lang="ja-JP" altLang="en-US" sz="1400" dirty="0">
                <a:latin typeface="+mn-ea"/>
              </a:rPr>
              <a:t>字界や尾根・谷等の地形で区分したもの</a:t>
            </a:r>
            <a:endParaRPr kumimoji="1" lang="en-US" altLang="ja-JP" sz="1400" dirty="0">
              <a:latin typeface="+mn-ea"/>
            </a:endParaRPr>
          </a:p>
          <a:p>
            <a:pPr>
              <a:lnSpc>
                <a:spcPts val="1600"/>
              </a:lnSpc>
            </a:pPr>
            <a:r>
              <a:rPr kumimoji="1" lang="ja-JP" altLang="en-US" sz="1400" dirty="0">
                <a:latin typeface="+mn-ea"/>
              </a:rPr>
              <a:t>（東大阪市では</a:t>
            </a:r>
            <a:r>
              <a:rPr kumimoji="1" lang="en-US" altLang="ja-JP" sz="1400" dirty="0">
                <a:latin typeface="+mn-ea"/>
              </a:rPr>
              <a:t>13</a:t>
            </a:r>
            <a:r>
              <a:rPr kumimoji="1" lang="ja-JP" altLang="en-US" sz="1400" dirty="0">
                <a:latin typeface="+mn-ea"/>
              </a:rPr>
              <a:t>林班まで存在）</a:t>
            </a:r>
            <a:endParaRPr kumimoji="1" lang="en-US" altLang="ja-JP" sz="1400" dirty="0">
              <a:latin typeface="+mn-ea"/>
            </a:endParaRPr>
          </a:p>
          <a:p>
            <a:pPr>
              <a:lnSpc>
                <a:spcPts val="1600"/>
              </a:lnSpc>
            </a:pPr>
            <a:endParaRPr kumimoji="1" lang="en-US" altLang="ja-JP" sz="1400" dirty="0">
              <a:latin typeface="+mn-ea"/>
            </a:endParaRPr>
          </a:p>
        </p:txBody>
      </p:sp>
      <p:sp>
        <p:nvSpPr>
          <p:cNvPr id="31" name="正方形/長方形 30">
            <a:extLst>
              <a:ext uri="{FF2B5EF4-FFF2-40B4-BE49-F238E27FC236}">
                <a16:creationId xmlns:a16="http://schemas.microsoft.com/office/drawing/2014/main" id="{A4465387-4E56-467E-B859-7E2E900526A2}"/>
              </a:ext>
            </a:extLst>
          </p:cNvPr>
          <p:cNvSpPr/>
          <p:nvPr/>
        </p:nvSpPr>
        <p:spPr>
          <a:xfrm>
            <a:off x="137941" y="3089035"/>
            <a:ext cx="344963" cy="150921"/>
          </a:xfrm>
          <a:prstGeom prst="rect">
            <a:avLst/>
          </a:prstGeom>
          <a:noFill/>
          <a:ln w="31750">
            <a:solidFill>
              <a:schemeClr val="tx2">
                <a:lumMod val="50000"/>
              </a:schemeClr>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 name="スライド番号プレースホルダー 10">
            <a:extLst>
              <a:ext uri="{FF2B5EF4-FFF2-40B4-BE49-F238E27FC236}">
                <a16:creationId xmlns:a16="http://schemas.microsoft.com/office/drawing/2014/main" id="{55F0F443-9763-43E7-A402-404C55E0727A}"/>
              </a:ext>
            </a:extLst>
          </p:cNvPr>
          <p:cNvSpPr>
            <a:spLocks noGrp="1"/>
          </p:cNvSpPr>
          <p:nvPr>
            <p:ph type="sldNum" sz="quarter" idx="12"/>
          </p:nvPr>
        </p:nvSpPr>
        <p:spPr>
          <a:xfrm>
            <a:off x="6996113" y="6356352"/>
            <a:ext cx="2228850" cy="365125"/>
          </a:xfrm>
        </p:spPr>
        <p:txBody>
          <a:bodyPr/>
          <a:lstStyle/>
          <a:p>
            <a:fld id="{D2D8002D-B5B0-4BAC-B1F6-782DDCCE6D9C}" type="slidenum">
              <a:rPr kumimoji="1" lang="ja-JP" altLang="en-US" sz="2000" b="1"/>
              <a:t>27</a:t>
            </a:fld>
            <a:endParaRPr kumimoji="1" lang="ja-JP" altLang="en-US" sz="2000" b="1" dirty="0"/>
          </a:p>
        </p:txBody>
      </p:sp>
      <p:sp>
        <p:nvSpPr>
          <p:cNvPr id="81" name="正方形/長方形 80">
            <a:extLst>
              <a:ext uri="{FF2B5EF4-FFF2-40B4-BE49-F238E27FC236}">
                <a16:creationId xmlns:a16="http://schemas.microsoft.com/office/drawing/2014/main" id="{F372E301-A256-4BC5-9DB9-845415BF6998}"/>
              </a:ext>
            </a:extLst>
          </p:cNvPr>
          <p:cNvSpPr/>
          <p:nvPr/>
        </p:nvSpPr>
        <p:spPr>
          <a:xfrm flipH="1">
            <a:off x="6757636" y="1138187"/>
            <a:ext cx="153704" cy="5534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7" name="正方形/長方形 86">
            <a:extLst>
              <a:ext uri="{FF2B5EF4-FFF2-40B4-BE49-F238E27FC236}">
                <a16:creationId xmlns:a16="http://schemas.microsoft.com/office/drawing/2014/main" id="{FCBC9E56-B543-4FE5-824E-169083D3432D}"/>
              </a:ext>
            </a:extLst>
          </p:cNvPr>
          <p:cNvSpPr/>
          <p:nvPr/>
        </p:nvSpPr>
        <p:spPr>
          <a:xfrm flipH="1">
            <a:off x="6911340" y="1191508"/>
            <a:ext cx="153704" cy="5534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8" name="正方形/長方形 87">
            <a:extLst>
              <a:ext uri="{FF2B5EF4-FFF2-40B4-BE49-F238E27FC236}">
                <a16:creationId xmlns:a16="http://schemas.microsoft.com/office/drawing/2014/main" id="{50796FCA-3462-4899-9DFB-3ADB28FD5ABE}"/>
              </a:ext>
            </a:extLst>
          </p:cNvPr>
          <p:cNvSpPr/>
          <p:nvPr/>
        </p:nvSpPr>
        <p:spPr>
          <a:xfrm flipH="1">
            <a:off x="6960870" y="1240927"/>
            <a:ext cx="104174" cy="5534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9" name="正方形/長方形 88">
            <a:extLst>
              <a:ext uri="{FF2B5EF4-FFF2-40B4-BE49-F238E27FC236}">
                <a16:creationId xmlns:a16="http://schemas.microsoft.com/office/drawing/2014/main" id="{CEBA3C14-BD91-4041-B140-FC2254877D47}"/>
              </a:ext>
            </a:extLst>
          </p:cNvPr>
          <p:cNvSpPr/>
          <p:nvPr/>
        </p:nvSpPr>
        <p:spPr>
          <a:xfrm flipH="1">
            <a:off x="6653461" y="1296268"/>
            <a:ext cx="168343" cy="30777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0" name="正方形/長方形 89">
            <a:extLst>
              <a:ext uri="{FF2B5EF4-FFF2-40B4-BE49-F238E27FC236}">
                <a16:creationId xmlns:a16="http://schemas.microsoft.com/office/drawing/2014/main" id="{5CB9D7D0-CBC6-4943-8B6D-2DB9AE89B599}"/>
              </a:ext>
            </a:extLst>
          </p:cNvPr>
          <p:cNvSpPr/>
          <p:nvPr/>
        </p:nvSpPr>
        <p:spPr>
          <a:xfrm flipH="1">
            <a:off x="6816601" y="1399009"/>
            <a:ext cx="203553" cy="15677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1" name="正方形/長方形 90">
            <a:extLst>
              <a:ext uri="{FF2B5EF4-FFF2-40B4-BE49-F238E27FC236}">
                <a16:creationId xmlns:a16="http://schemas.microsoft.com/office/drawing/2014/main" id="{696C4E64-1B76-4557-B4C2-AEDDC3959980}"/>
              </a:ext>
            </a:extLst>
          </p:cNvPr>
          <p:cNvSpPr/>
          <p:nvPr/>
        </p:nvSpPr>
        <p:spPr>
          <a:xfrm flipH="1">
            <a:off x="6757636" y="1244183"/>
            <a:ext cx="58965" cy="5208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2" name="正方形/長方形 91">
            <a:extLst>
              <a:ext uri="{FF2B5EF4-FFF2-40B4-BE49-F238E27FC236}">
                <a16:creationId xmlns:a16="http://schemas.microsoft.com/office/drawing/2014/main" id="{83B6AF33-67D3-43D3-B989-1B438755F21A}"/>
              </a:ext>
            </a:extLst>
          </p:cNvPr>
          <p:cNvSpPr/>
          <p:nvPr/>
        </p:nvSpPr>
        <p:spPr>
          <a:xfrm flipH="1">
            <a:off x="6616316" y="1346251"/>
            <a:ext cx="45719" cy="20952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3" name="正方形/長方形 92">
            <a:extLst>
              <a:ext uri="{FF2B5EF4-FFF2-40B4-BE49-F238E27FC236}">
                <a16:creationId xmlns:a16="http://schemas.microsoft.com/office/drawing/2014/main" id="{93D50F6B-182C-4B48-A64A-7D414C92CE8B}"/>
              </a:ext>
            </a:extLst>
          </p:cNvPr>
          <p:cNvSpPr/>
          <p:nvPr/>
        </p:nvSpPr>
        <p:spPr>
          <a:xfrm flipH="1">
            <a:off x="6563108" y="1449201"/>
            <a:ext cx="58965" cy="5208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4" name="正方形/長方形 93">
            <a:extLst>
              <a:ext uri="{FF2B5EF4-FFF2-40B4-BE49-F238E27FC236}">
                <a16:creationId xmlns:a16="http://schemas.microsoft.com/office/drawing/2014/main" id="{42BC0293-D923-4EAA-AF42-9B8A05E3E825}"/>
              </a:ext>
            </a:extLst>
          </p:cNvPr>
          <p:cNvSpPr/>
          <p:nvPr/>
        </p:nvSpPr>
        <p:spPr>
          <a:xfrm flipH="1">
            <a:off x="6708149" y="1597889"/>
            <a:ext cx="58965" cy="5208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5" name="正方形/長方形 94">
            <a:extLst>
              <a:ext uri="{FF2B5EF4-FFF2-40B4-BE49-F238E27FC236}">
                <a16:creationId xmlns:a16="http://schemas.microsoft.com/office/drawing/2014/main" id="{465A4FD3-176C-46AE-82E8-06E99147F484}"/>
              </a:ext>
            </a:extLst>
          </p:cNvPr>
          <p:cNvSpPr/>
          <p:nvPr/>
        </p:nvSpPr>
        <p:spPr>
          <a:xfrm flipH="1">
            <a:off x="6363786" y="1500960"/>
            <a:ext cx="58965" cy="5208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6" name="正方形/長方形 95">
            <a:extLst>
              <a:ext uri="{FF2B5EF4-FFF2-40B4-BE49-F238E27FC236}">
                <a16:creationId xmlns:a16="http://schemas.microsoft.com/office/drawing/2014/main" id="{B69525EB-7731-467F-8082-1DB7B28CFDF5}"/>
              </a:ext>
            </a:extLst>
          </p:cNvPr>
          <p:cNvSpPr/>
          <p:nvPr/>
        </p:nvSpPr>
        <p:spPr>
          <a:xfrm flipH="1">
            <a:off x="6103592" y="1547028"/>
            <a:ext cx="100424" cy="5086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7" name="正方形/長方形 96">
            <a:extLst>
              <a:ext uri="{FF2B5EF4-FFF2-40B4-BE49-F238E27FC236}">
                <a16:creationId xmlns:a16="http://schemas.microsoft.com/office/drawing/2014/main" id="{7A68B59E-684F-44A5-B6C1-77C5F2E50DD6}"/>
              </a:ext>
            </a:extLst>
          </p:cNvPr>
          <p:cNvSpPr/>
          <p:nvPr/>
        </p:nvSpPr>
        <p:spPr>
          <a:xfrm flipH="1">
            <a:off x="6060599" y="1599691"/>
            <a:ext cx="45719" cy="15862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8" name="正方形/長方形 97">
            <a:extLst>
              <a:ext uri="{FF2B5EF4-FFF2-40B4-BE49-F238E27FC236}">
                <a16:creationId xmlns:a16="http://schemas.microsoft.com/office/drawing/2014/main" id="{5574FFD2-C5D8-4560-BAA1-EEB3DE47FF68}"/>
              </a:ext>
            </a:extLst>
          </p:cNvPr>
          <p:cNvSpPr/>
          <p:nvPr/>
        </p:nvSpPr>
        <p:spPr>
          <a:xfrm flipH="1">
            <a:off x="6103592" y="1702037"/>
            <a:ext cx="58965" cy="5208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9" name="正方形/長方形 98">
            <a:extLst>
              <a:ext uri="{FF2B5EF4-FFF2-40B4-BE49-F238E27FC236}">
                <a16:creationId xmlns:a16="http://schemas.microsoft.com/office/drawing/2014/main" id="{0BD7F0DE-5B1D-427C-AEBA-335783FE3B79}"/>
              </a:ext>
            </a:extLst>
          </p:cNvPr>
          <p:cNvSpPr/>
          <p:nvPr/>
        </p:nvSpPr>
        <p:spPr>
          <a:xfrm flipH="1">
            <a:off x="6862714" y="1553113"/>
            <a:ext cx="157439" cy="5208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0" name="正方形/長方形 99">
            <a:extLst>
              <a:ext uri="{FF2B5EF4-FFF2-40B4-BE49-F238E27FC236}">
                <a16:creationId xmlns:a16="http://schemas.microsoft.com/office/drawing/2014/main" id="{A93A6FAF-A628-426F-97F1-E2481893DCEC}"/>
              </a:ext>
            </a:extLst>
          </p:cNvPr>
          <p:cNvSpPr/>
          <p:nvPr/>
        </p:nvSpPr>
        <p:spPr>
          <a:xfrm flipH="1">
            <a:off x="6913271" y="1606435"/>
            <a:ext cx="106881" cy="5208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1" name="正方形/長方形 100">
            <a:extLst>
              <a:ext uri="{FF2B5EF4-FFF2-40B4-BE49-F238E27FC236}">
                <a16:creationId xmlns:a16="http://schemas.microsoft.com/office/drawing/2014/main" id="{1311CA69-E23D-44D0-AC50-91EC92A8FFA4}"/>
              </a:ext>
            </a:extLst>
          </p:cNvPr>
          <p:cNvSpPr/>
          <p:nvPr/>
        </p:nvSpPr>
        <p:spPr>
          <a:xfrm flipH="1">
            <a:off x="6966630" y="1800037"/>
            <a:ext cx="58965" cy="5208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2" name="正方形/長方形 101">
            <a:extLst>
              <a:ext uri="{FF2B5EF4-FFF2-40B4-BE49-F238E27FC236}">
                <a16:creationId xmlns:a16="http://schemas.microsoft.com/office/drawing/2014/main" id="{284D243D-4B80-47CB-9B8B-4B71C8AEEE63}"/>
              </a:ext>
            </a:extLst>
          </p:cNvPr>
          <p:cNvSpPr/>
          <p:nvPr/>
        </p:nvSpPr>
        <p:spPr>
          <a:xfrm flipH="1">
            <a:off x="7050999" y="1754848"/>
            <a:ext cx="222148" cy="5208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3" name="正方形/長方形 102">
            <a:extLst>
              <a:ext uri="{FF2B5EF4-FFF2-40B4-BE49-F238E27FC236}">
                <a16:creationId xmlns:a16="http://schemas.microsoft.com/office/drawing/2014/main" id="{47D3DFBF-6B36-4775-B252-FC9E9FEC9F9B}"/>
              </a:ext>
            </a:extLst>
          </p:cNvPr>
          <p:cNvSpPr/>
          <p:nvPr/>
        </p:nvSpPr>
        <p:spPr>
          <a:xfrm flipH="1">
            <a:off x="7156686" y="1806933"/>
            <a:ext cx="58966" cy="5208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4" name="正方形/長方形 103">
            <a:extLst>
              <a:ext uri="{FF2B5EF4-FFF2-40B4-BE49-F238E27FC236}">
                <a16:creationId xmlns:a16="http://schemas.microsoft.com/office/drawing/2014/main" id="{1A4A7982-E02F-4F6B-A13B-4DDF01F156F0}"/>
              </a:ext>
            </a:extLst>
          </p:cNvPr>
          <p:cNvSpPr/>
          <p:nvPr/>
        </p:nvSpPr>
        <p:spPr>
          <a:xfrm flipH="1">
            <a:off x="7215652" y="1902697"/>
            <a:ext cx="58966" cy="5208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5" name="正方形/長方形 104">
            <a:extLst>
              <a:ext uri="{FF2B5EF4-FFF2-40B4-BE49-F238E27FC236}">
                <a16:creationId xmlns:a16="http://schemas.microsoft.com/office/drawing/2014/main" id="{205BAEE9-8B35-4587-A3E6-E6A27EDF94C4}"/>
              </a:ext>
            </a:extLst>
          </p:cNvPr>
          <p:cNvSpPr/>
          <p:nvPr/>
        </p:nvSpPr>
        <p:spPr>
          <a:xfrm flipH="1">
            <a:off x="7271242" y="1954066"/>
            <a:ext cx="58966" cy="5208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6" name="正方形/長方形 105">
            <a:extLst>
              <a:ext uri="{FF2B5EF4-FFF2-40B4-BE49-F238E27FC236}">
                <a16:creationId xmlns:a16="http://schemas.microsoft.com/office/drawing/2014/main" id="{FEE2DF30-8C53-42BB-8BC2-A2418856BCDC}"/>
              </a:ext>
            </a:extLst>
          </p:cNvPr>
          <p:cNvSpPr/>
          <p:nvPr/>
        </p:nvSpPr>
        <p:spPr>
          <a:xfrm flipH="1">
            <a:off x="6506818" y="2310139"/>
            <a:ext cx="109498" cy="5208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7" name="正方形/長方形 106">
            <a:extLst>
              <a:ext uri="{FF2B5EF4-FFF2-40B4-BE49-F238E27FC236}">
                <a16:creationId xmlns:a16="http://schemas.microsoft.com/office/drawing/2014/main" id="{7E3B441E-840A-4D7B-94F0-3B7F57E4596C}"/>
              </a:ext>
            </a:extLst>
          </p:cNvPr>
          <p:cNvSpPr/>
          <p:nvPr/>
        </p:nvSpPr>
        <p:spPr>
          <a:xfrm flipH="1">
            <a:off x="6452069" y="2356068"/>
            <a:ext cx="209966" cy="5208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8" name="正方形/長方形 107">
            <a:extLst>
              <a:ext uri="{FF2B5EF4-FFF2-40B4-BE49-F238E27FC236}">
                <a16:creationId xmlns:a16="http://schemas.microsoft.com/office/drawing/2014/main" id="{50E32EC9-92FE-4525-A9D5-E08480CA671E}"/>
              </a:ext>
            </a:extLst>
          </p:cNvPr>
          <p:cNvSpPr/>
          <p:nvPr/>
        </p:nvSpPr>
        <p:spPr>
          <a:xfrm flipH="1">
            <a:off x="6604360" y="2412878"/>
            <a:ext cx="258354" cy="5981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9" name="正方形/長方形 108">
            <a:extLst>
              <a:ext uri="{FF2B5EF4-FFF2-40B4-BE49-F238E27FC236}">
                <a16:creationId xmlns:a16="http://schemas.microsoft.com/office/drawing/2014/main" id="{8EF1E682-AF5E-4C61-B4A6-054F8FCC2D2D}"/>
              </a:ext>
            </a:extLst>
          </p:cNvPr>
          <p:cNvSpPr/>
          <p:nvPr/>
        </p:nvSpPr>
        <p:spPr>
          <a:xfrm flipH="1">
            <a:off x="6210378" y="2456697"/>
            <a:ext cx="352730" cy="5981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0" name="正方形/長方形 109">
            <a:extLst>
              <a:ext uri="{FF2B5EF4-FFF2-40B4-BE49-F238E27FC236}">
                <a16:creationId xmlns:a16="http://schemas.microsoft.com/office/drawing/2014/main" id="{D36FD02F-28A3-470A-B5AA-48C18EE1DFEB}"/>
              </a:ext>
            </a:extLst>
          </p:cNvPr>
          <p:cNvSpPr/>
          <p:nvPr/>
        </p:nvSpPr>
        <p:spPr>
          <a:xfrm flipH="1">
            <a:off x="6403942" y="2510162"/>
            <a:ext cx="752744" cy="10890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1" name="正方形/長方形 110">
            <a:extLst>
              <a:ext uri="{FF2B5EF4-FFF2-40B4-BE49-F238E27FC236}">
                <a16:creationId xmlns:a16="http://schemas.microsoft.com/office/drawing/2014/main" id="{0B52B4A3-9FEA-4044-9187-6E0F0777503C}"/>
              </a:ext>
            </a:extLst>
          </p:cNvPr>
          <p:cNvSpPr/>
          <p:nvPr/>
        </p:nvSpPr>
        <p:spPr>
          <a:xfrm flipH="1">
            <a:off x="6506818" y="2609307"/>
            <a:ext cx="109498" cy="5208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2" name="正方形/長方形 111">
            <a:extLst>
              <a:ext uri="{FF2B5EF4-FFF2-40B4-BE49-F238E27FC236}">
                <a16:creationId xmlns:a16="http://schemas.microsoft.com/office/drawing/2014/main" id="{D91F643B-2C12-4CDB-B108-714079DC62E5}"/>
              </a:ext>
            </a:extLst>
          </p:cNvPr>
          <p:cNvSpPr/>
          <p:nvPr/>
        </p:nvSpPr>
        <p:spPr>
          <a:xfrm flipH="1">
            <a:off x="6807964" y="2609308"/>
            <a:ext cx="305305" cy="4723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3" name="正方形/長方形 112">
            <a:extLst>
              <a:ext uri="{FF2B5EF4-FFF2-40B4-BE49-F238E27FC236}">
                <a16:creationId xmlns:a16="http://schemas.microsoft.com/office/drawing/2014/main" id="{2EA881E6-67C5-44F3-B429-30355727C13F}"/>
              </a:ext>
            </a:extLst>
          </p:cNvPr>
          <p:cNvSpPr/>
          <p:nvPr/>
        </p:nvSpPr>
        <p:spPr>
          <a:xfrm flipH="1">
            <a:off x="7268421" y="2467279"/>
            <a:ext cx="58966" cy="5208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4" name="正方形/長方形 113">
            <a:extLst>
              <a:ext uri="{FF2B5EF4-FFF2-40B4-BE49-F238E27FC236}">
                <a16:creationId xmlns:a16="http://schemas.microsoft.com/office/drawing/2014/main" id="{C8B73FF4-6A6D-42CF-AE06-C7DAA17D820D}"/>
              </a:ext>
            </a:extLst>
          </p:cNvPr>
          <p:cNvSpPr/>
          <p:nvPr/>
        </p:nvSpPr>
        <p:spPr>
          <a:xfrm flipH="1">
            <a:off x="7362841" y="2408153"/>
            <a:ext cx="58966" cy="5208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5" name="正方形/長方形 114">
            <a:extLst>
              <a:ext uri="{FF2B5EF4-FFF2-40B4-BE49-F238E27FC236}">
                <a16:creationId xmlns:a16="http://schemas.microsoft.com/office/drawing/2014/main" id="{2C73F353-B3E8-4B0A-BE81-EFFFCF2BF535}"/>
              </a:ext>
            </a:extLst>
          </p:cNvPr>
          <p:cNvSpPr/>
          <p:nvPr/>
        </p:nvSpPr>
        <p:spPr>
          <a:xfrm flipH="1">
            <a:off x="7620404" y="2667616"/>
            <a:ext cx="58966" cy="5208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6" name="正方形/長方形 115">
            <a:extLst>
              <a:ext uri="{FF2B5EF4-FFF2-40B4-BE49-F238E27FC236}">
                <a16:creationId xmlns:a16="http://schemas.microsoft.com/office/drawing/2014/main" id="{052ADB1D-F117-4BDD-91F3-55E3242D66BE}"/>
              </a:ext>
            </a:extLst>
          </p:cNvPr>
          <p:cNvSpPr/>
          <p:nvPr/>
        </p:nvSpPr>
        <p:spPr>
          <a:xfrm flipH="1">
            <a:off x="7153587" y="2568171"/>
            <a:ext cx="58966" cy="5208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7" name="正方形/長方形 116">
            <a:extLst>
              <a:ext uri="{FF2B5EF4-FFF2-40B4-BE49-F238E27FC236}">
                <a16:creationId xmlns:a16="http://schemas.microsoft.com/office/drawing/2014/main" id="{925B416E-1240-443F-9259-4E551ECD05C0}"/>
              </a:ext>
            </a:extLst>
          </p:cNvPr>
          <p:cNvSpPr/>
          <p:nvPr/>
        </p:nvSpPr>
        <p:spPr>
          <a:xfrm flipH="1">
            <a:off x="6651008" y="2814321"/>
            <a:ext cx="116105" cy="5087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8" name="正方形/長方形 117">
            <a:extLst>
              <a:ext uri="{FF2B5EF4-FFF2-40B4-BE49-F238E27FC236}">
                <a16:creationId xmlns:a16="http://schemas.microsoft.com/office/drawing/2014/main" id="{8C970BB2-06EF-4698-AE72-7AA83D4D3D3E}"/>
              </a:ext>
            </a:extLst>
          </p:cNvPr>
          <p:cNvSpPr/>
          <p:nvPr/>
        </p:nvSpPr>
        <p:spPr>
          <a:xfrm flipH="1">
            <a:off x="6716478" y="2863740"/>
            <a:ext cx="116105" cy="5185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9" name="正方形/長方形 118">
            <a:extLst>
              <a:ext uri="{FF2B5EF4-FFF2-40B4-BE49-F238E27FC236}">
                <a16:creationId xmlns:a16="http://schemas.microsoft.com/office/drawing/2014/main" id="{DAAF8090-6570-424E-8146-CB5EE277BF58}"/>
              </a:ext>
            </a:extLst>
          </p:cNvPr>
          <p:cNvSpPr/>
          <p:nvPr/>
        </p:nvSpPr>
        <p:spPr>
          <a:xfrm flipH="1">
            <a:off x="6205975" y="2614519"/>
            <a:ext cx="116105" cy="5087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0" name="正方形/長方形 119">
            <a:extLst>
              <a:ext uri="{FF2B5EF4-FFF2-40B4-BE49-F238E27FC236}">
                <a16:creationId xmlns:a16="http://schemas.microsoft.com/office/drawing/2014/main" id="{DC678311-A276-4B73-821D-9852D77884B2}"/>
              </a:ext>
            </a:extLst>
          </p:cNvPr>
          <p:cNvSpPr/>
          <p:nvPr/>
        </p:nvSpPr>
        <p:spPr>
          <a:xfrm flipH="1">
            <a:off x="6249117" y="2514721"/>
            <a:ext cx="54616" cy="5087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1" name="正方形/長方形 120">
            <a:extLst>
              <a:ext uri="{FF2B5EF4-FFF2-40B4-BE49-F238E27FC236}">
                <a16:creationId xmlns:a16="http://schemas.microsoft.com/office/drawing/2014/main" id="{275820AA-4A6B-471A-A269-79F0F031EA1A}"/>
              </a:ext>
            </a:extLst>
          </p:cNvPr>
          <p:cNvSpPr/>
          <p:nvPr/>
        </p:nvSpPr>
        <p:spPr>
          <a:xfrm flipH="1">
            <a:off x="6050525" y="2614519"/>
            <a:ext cx="54616" cy="5087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2" name="正方形/長方形 121">
            <a:extLst>
              <a:ext uri="{FF2B5EF4-FFF2-40B4-BE49-F238E27FC236}">
                <a16:creationId xmlns:a16="http://schemas.microsoft.com/office/drawing/2014/main" id="{DE6D3D02-BBE7-4D1B-8FD3-50DC21E82A96}"/>
              </a:ext>
            </a:extLst>
          </p:cNvPr>
          <p:cNvSpPr/>
          <p:nvPr/>
        </p:nvSpPr>
        <p:spPr>
          <a:xfrm flipH="1">
            <a:off x="6099187" y="2666604"/>
            <a:ext cx="106787" cy="5086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3" name="正方形/長方形 122">
            <a:extLst>
              <a:ext uri="{FF2B5EF4-FFF2-40B4-BE49-F238E27FC236}">
                <a16:creationId xmlns:a16="http://schemas.microsoft.com/office/drawing/2014/main" id="{F62E80E7-49E3-4512-987F-F2673934D7F5}"/>
              </a:ext>
            </a:extLst>
          </p:cNvPr>
          <p:cNvSpPr/>
          <p:nvPr/>
        </p:nvSpPr>
        <p:spPr>
          <a:xfrm flipH="1">
            <a:off x="5140971" y="2814328"/>
            <a:ext cx="516878" cy="5089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4" name="正方形/長方形 123">
            <a:extLst>
              <a:ext uri="{FF2B5EF4-FFF2-40B4-BE49-F238E27FC236}">
                <a16:creationId xmlns:a16="http://schemas.microsoft.com/office/drawing/2014/main" id="{7CC296D8-9BE2-4465-817F-7D992AF27657}"/>
              </a:ext>
            </a:extLst>
          </p:cNvPr>
          <p:cNvSpPr/>
          <p:nvPr/>
        </p:nvSpPr>
        <p:spPr>
          <a:xfrm flipH="1">
            <a:off x="5560604" y="2866006"/>
            <a:ext cx="245836" cy="4941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5" name="正方形/長方形 124">
            <a:extLst>
              <a:ext uri="{FF2B5EF4-FFF2-40B4-BE49-F238E27FC236}">
                <a16:creationId xmlns:a16="http://schemas.microsoft.com/office/drawing/2014/main" id="{D8BC135F-C818-4B44-8264-69BF36D0666F}"/>
              </a:ext>
            </a:extLst>
          </p:cNvPr>
          <p:cNvSpPr/>
          <p:nvPr/>
        </p:nvSpPr>
        <p:spPr>
          <a:xfrm flipH="1">
            <a:off x="5605480" y="2912062"/>
            <a:ext cx="160955" cy="5185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6" name="正方形/長方形 125">
            <a:extLst>
              <a:ext uri="{FF2B5EF4-FFF2-40B4-BE49-F238E27FC236}">
                <a16:creationId xmlns:a16="http://schemas.microsoft.com/office/drawing/2014/main" id="{A445BCB6-3F2B-4C19-B030-5FD4C9B225C8}"/>
              </a:ext>
            </a:extLst>
          </p:cNvPr>
          <p:cNvSpPr/>
          <p:nvPr/>
        </p:nvSpPr>
        <p:spPr>
          <a:xfrm flipH="1">
            <a:off x="5249549" y="2868271"/>
            <a:ext cx="160955" cy="5185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7" name="正方形/長方形 126">
            <a:extLst>
              <a:ext uri="{FF2B5EF4-FFF2-40B4-BE49-F238E27FC236}">
                <a16:creationId xmlns:a16="http://schemas.microsoft.com/office/drawing/2014/main" id="{A534A41F-9FE1-4C4A-BF75-21FA6054E615}"/>
              </a:ext>
            </a:extLst>
          </p:cNvPr>
          <p:cNvSpPr/>
          <p:nvPr/>
        </p:nvSpPr>
        <p:spPr>
          <a:xfrm flipH="1">
            <a:off x="4893627" y="2923694"/>
            <a:ext cx="460021" cy="5089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8" name="正方形/長方形 127">
            <a:extLst>
              <a:ext uri="{FF2B5EF4-FFF2-40B4-BE49-F238E27FC236}">
                <a16:creationId xmlns:a16="http://schemas.microsoft.com/office/drawing/2014/main" id="{AE054D84-B715-4D4A-9411-7048BEE826DA}"/>
              </a:ext>
            </a:extLst>
          </p:cNvPr>
          <p:cNvSpPr/>
          <p:nvPr/>
        </p:nvSpPr>
        <p:spPr>
          <a:xfrm flipH="1">
            <a:off x="4439640" y="2869230"/>
            <a:ext cx="105805" cy="5089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9" name="正方形/長方形 128">
            <a:extLst>
              <a:ext uri="{FF2B5EF4-FFF2-40B4-BE49-F238E27FC236}">
                <a16:creationId xmlns:a16="http://schemas.microsoft.com/office/drawing/2014/main" id="{F4986F79-D561-449E-BCA4-AAA1614DAD04}"/>
              </a:ext>
            </a:extLst>
          </p:cNvPr>
          <p:cNvSpPr/>
          <p:nvPr/>
        </p:nvSpPr>
        <p:spPr>
          <a:xfrm flipH="1">
            <a:off x="4353641" y="2918645"/>
            <a:ext cx="245835" cy="4571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0" name="正方形/長方形 129">
            <a:extLst>
              <a:ext uri="{FF2B5EF4-FFF2-40B4-BE49-F238E27FC236}">
                <a16:creationId xmlns:a16="http://schemas.microsoft.com/office/drawing/2014/main" id="{F738A904-020C-4EC8-8275-0BE77B603373}"/>
              </a:ext>
            </a:extLst>
          </p:cNvPr>
          <p:cNvSpPr/>
          <p:nvPr/>
        </p:nvSpPr>
        <p:spPr>
          <a:xfrm flipH="1">
            <a:off x="4893626" y="2973983"/>
            <a:ext cx="59373" cy="30833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1" name="正方形/長方形 130">
            <a:extLst>
              <a:ext uri="{FF2B5EF4-FFF2-40B4-BE49-F238E27FC236}">
                <a16:creationId xmlns:a16="http://schemas.microsoft.com/office/drawing/2014/main" id="{1513906D-4205-4238-ADD8-E385CCF904F3}"/>
              </a:ext>
            </a:extLst>
          </p:cNvPr>
          <p:cNvSpPr/>
          <p:nvPr/>
        </p:nvSpPr>
        <p:spPr>
          <a:xfrm flipH="1">
            <a:off x="4948054" y="3118179"/>
            <a:ext cx="56998" cy="16662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2" name="正方形/長方形 131">
            <a:extLst>
              <a:ext uri="{FF2B5EF4-FFF2-40B4-BE49-F238E27FC236}">
                <a16:creationId xmlns:a16="http://schemas.microsoft.com/office/drawing/2014/main" id="{11BF3B1F-8A57-413F-AEAE-AA9A3FBA8079}"/>
              </a:ext>
            </a:extLst>
          </p:cNvPr>
          <p:cNvSpPr/>
          <p:nvPr/>
        </p:nvSpPr>
        <p:spPr>
          <a:xfrm flipH="1">
            <a:off x="5000618" y="3226653"/>
            <a:ext cx="56998" cy="5573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3" name="正方形/長方形 132">
            <a:extLst>
              <a:ext uri="{FF2B5EF4-FFF2-40B4-BE49-F238E27FC236}">
                <a16:creationId xmlns:a16="http://schemas.microsoft.com/office/drawing/2014/main" id="{7C7BAAF5-F1CC-4A00-9BA1-28EE082727AE}"/>
              </a:ext>
            </a:extLst>
          </p:cNvPr>
          <p:cNvSpPr/>
          <p:nvPr/>
        </p:nvSpPr>
        <p:spPr>
          <a:xfrm flipH="1">
            <a:off x="4843437" y="3069273"/>
            <a:ext cx="56998" cy="24875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4" name="正方形/長方形 133">
            <a:extLst>
              <a:ext uri="{FF2B5EF4-FFF2-40B4-BE49-F238E27FC236}">
                <a16:creationId xmlns:a16="http://schemas.microsoft.com/office/drawing/2014/main" id="{76DA2594-C96C-40C9-ABC7-A6436FE365DC}"/>
              </a:ext>
            </a:extLst>
          </p:cNvPr>
          <p:cNvSpPr/>
          <p:nvPr/>
        </p:nvSpPr>
        <p:spPr>
          <a:xfrm flipH="1">
            <a:off x="4795208" y="3118181"/>
            <a:ext cx="52438" cy="20148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5" name="正方形/長方形 134">
            <a:extLst>
              <a:ext uri="{FF2B5EF4-FFF2-40B4-BE49-F238E27FC236}">
                <a16:creationId xmlns:a16="http://schemas.microsoft.com/office/drawing/2014/main" id="{8F7FF7B4-F5D2-4BBC-9B5E-0E9FEBD146D3}"/>
              </a:ext>
            </a:extLst>
          </p:cNvPr>
          <p:cNvSpPr/>
          <p:nvPr/>
        </p:nvSpPr>
        <p:spPr>
          <a:xfrm flipH="1">
            <a:off x="4744326" y="3168804"/>
            <a:ext cx="52438" cy="5238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6" name="正方形/長方形 135">
            <a:extLst>
              <a:ext uri="{FF2B5EF4-FFF2-40B4-BE49-F238E27FC236}">
                <a16:creationId xmlns:a16="http://schemas.microsoft.com/office/drawing/2014/main" id="{447374BA-3D9C-404D-B242-57B4D55990B8}"/>
              </a:ext>
            </a:extLst>
          </p:cNvPr>
          <p:cNvSpPr/>
          <p:nvPr/>
        </p:nvSpPr>
        <p:spPr>
          <a:xfrm flipH="1">
            <a:off x="4295680" y="2973983"/>
            <a:ext cx="52438" cy="5238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7" name="正方形/長方形 136">
            <a:extLst>
              <a:ext uri="{FF2B5EF4-FFF2-40B4-BE49-F238E27FC236}">
                <a16:creationId xmlns:a16="http://schemas.microsoft.com/office/drawing/2014/main" id="{C32ABC0C-59B6-4DCF-9EDE-183206886B4F}"/>
              </a:ext>
            </a:extLst>
          </p:cNvPr>
          <p:cNvSpPr/>
          <p:nvPr/>
        </p:nvSpPr>
        <p:spPr>
          <a:xfrm flipH="1">
            <a:off x="4242109" y="3066013"/>
            <a:ext cx="52438" cy="5238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8" name="正方形/長方形 137">
            <a:extLst>
              <a:ext uri="{FF2B5EF4-FFF2-40B4-BE49-F238E27FC236}">
                <a16:creationId xmlns:a16="http://schemas.microsoft.com/office/drawing/2014/main" id="{BA6041A6-C645-4BF9-8144-1E65D1ED4F1F}"/>
              </a:ext>
            </a:extLst>
          </p:cNvPr>
          <p:cNvSpPr/>
          <p:nvPr/>
        </p:nvSpPr>
        <p:spPr>
          <a:xfrm flipH="1">
            <a:off x="3630957" y="3169086"/>
            <a:ext cx="150468" cy="5210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9" name="正方形/長方形 138">
            <a:extLst>
              <a:ext uri="{FF2B5EF4-FFF2-40B4-BE49-F238E27FC236}">
                <a16:creationId xmlns:a16="http://schemas.microsoft.com/office/drawing/2014/main" id="{A4449393-DAB1-48AD-A376-D043B0F17E69}"/>
              </a:ext>
            </a:extLst>
          </p:cNvPr>
          <p:cNvSpPr/>
          <p:nvPr/>
        </p:nvSpPr>
        <p:spPr>
          <a:xfrm flipH="1">
            <a:off x="4041903" y="3218925"/>
            <a:ext cx="97662" cy="5210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0" name="正方形/長方形 139">
            <a:extLst>
              <a:ext uri="{FF2B5EF4-FFF2-40B4-BE49-F238E27FC236}">
                <a16:creationId xmlns:a16="http://schemas.microsoft.com/office/drawing/2014/main" id="{282DFD7E-A885-43A6-AE22-A147B77E02BB}"/>
              </a:ext>
            </a:extLst>
          </p:cNvPr>
          <p:cNvSpPr/>
          <p:nvPr/>
        </p:nvSpPr>
        <p:spPr>
          <a:xfrm flipH="1">
            <a:off x="3993072" y="3278972"/>
            <a:ext cx="56999" cy="10240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1" name="正方形/長方形 140">
            <a:extLst>
              <a:ext uri="{FF2B5EF4-FFF2-40B4-BE49-F238E27FC236}">
                <a16:creationId xmlns:a16="http://schemas.microsoft.com/office/drawing/2014/main" id="{814D15FA-A826-4E22-AE0C-8AF719584696}"/>
              </a:ext>
            </a:extLst>
          </p:cNvPr>
          <p:cNvSpPr/>
          <p:nvPr/>
        </p:nvSpPr>
        <p:spPr>
          <a:xfrm flipH="1">
            <a:off x="4041577" y="3325782"/>
            <a:ext cx="97662" cy="5210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2" name="正方形/長方形 141">
            <a:extLst>
              <a:ext uri="{FF2B5EF4-FFF2-40B4-BE49-F238E27FC236}">
                <a16:creationId xmlns:a16="http://schemas.microsoft.com/office/drawing/2014/main" id="{2ABBE599-0F46-4A0E-A68E-206FF9E7505C}"/>
              </a:ext>
            </a:extLst>
          </p:cNvPr>
          <p:cNvSpPr/>
          <p:nvPr/>
        </p:nvSpPr>
        <p:spPr>
          <a:xfrm flipH="1">
            <a:off x="4142221" y="3372592"/>
            <a:ext cx="60854" cy="5210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3" name="正方形/長方形 142">
            <a:extLst>
              <a:ext uri="{FF2B5EF4-FFF2-40B4-BE49-F238E27FC236}">
                <a16:creationId xmlns:a16="http://schemas.microsoft.com/office/drawing/2014/main" id="{BAD14DEC-791E-44E7-AD50-A0B699099105}"/>
              </a:ext>
            </a:extLst>
          </p:cNvPr>
          <p:cNvSpPr/>
          <p:nvPr/>
        </p:nvSpPr>
        <p:spPr>
          <a:xfrm flipH="1">
            <a:off x="3934171" y="3372592"/>
            <a:ext cx="65434" cy="5210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4" name="正方形/長方形 143">
            <a:extLst>
              <a:ext uri="{FF2B5EF4-FFF2-40B4-BE49-F238E27FC236}">
                <a16:creationId xmlns:a16="http://schemas.microsoft.com/office/drawing/2014/main" id="{D5E99B56-C93F-4111-B235-FDC92AE3EDD6}"/>
              </a:ext>
            </a:extLst>
          </p:cNvPr>
          <p:cNvSpPr/>
          <p:nvPr/>
        </p:nvSpPr>
        <p:spPr>
          <a:xfrm flipH="1">
            <a:off x="5299599" y="2972833"/>
            <a:ext cx="60854" cy="5210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5" name="正方形/長方形 144">
            <a:extLst>
              <a:ext uri="{FF2B5EF4-FFF2-40B4-BE49-F238E27FC236}">
                <a16:creationId xmlns:a16="http://schemas.microsoft.com/office/drawing/2014/main" id="{A88D9578-9CC1-475F-B0C3-82F65F79D7DF}"/>
              </a:ext>
            </a:extLst>
          </p:cNvPr>
          <p:cNvSpPr/>
          <p:nvPr/>
        </p:nvSpPr>
        <p:spPr>
          <a:xfrm flipH="1">
            <a:off x="5657849" y="2966561"/>
            <a:ext cx="45719" cy="521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6" name="正方形/長方形 145">
            <a:extLst>
              <a:ext uri="{FF2B5EF4-FFF2-40B4-BE49-F238E27FC236}">
                <a16:creationId xmlns:a16="http://schemas.microsoft.com/office/drawing/2014/main" id="{D0702DD5-61C2-46D2-9AD4-BCE33AF74605}"/>
              </a:ext>
            </a:extLst>
          </p:cNvPr>
          <p:cNvSpPr/>
          <p:nvPr/>
        </p:nvSpPr>
        <p:spPr>
          <a:xfrm flipH="1">
            <a:off x="7063732" y="2718573"/>
            <a:ext cx="408948" cy="10890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7" name="正方形/長方形 146">
            <a:extLst>
              <a:ext uri="{FF2B5EF4-FFF2-40B4-BE49-F238E27FC236}">
                <a16:creationId xmlns:a16="http://schemas.microsoft.com/office/drawing/2014/main" id="{B4B52012-6B32-479C-BFEC-8A3FD2D2ACE8}"/>
              </a:ext>
            </a:extLst>
          </p:cNvPr>
          <p:cNvSpPr/>
          <p:nvPr/>
        </p:nvSpPr>
        <p:spPr>
          <a:xfrm flipH="1">
            <a:off x="7467666" y="2762236"/>
            <a:ext cx="58966" cy="5208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8" name="正方形/長方形 147">
            <a:extLst>
              <a:ext uri="{FF2B5EF4-FFF2-40B4-BE49-F238E27FC236}">
                <a16:creationId xmlns:a16="http://schemas.microsoft.com/office/drawing/2014/main" id="{A10F78CE-7815-4473-827B-C6288ADB5CE9}"/>
              </a:ext>
            </a:extLst>
          </p:cNvPr>
          <p:cNvSpPr/>
          <p:nvPr/>
        </p:nvSpPr>
        <p:spPr>
          <a:xfrm flipH="1">
            <a:off x="7213154" y="2614072"/>
            <a:ext cx="58966" cy="5208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9" name="正方形/長方形 148">
            <a:extLst>
              <a:ext uri="{FF2B5EF4-FFF2-40B4-BE49-F238E27FC236}">
                <a16:creationId xmlns:a16="http://schemas.microsoft.com/office/drawing/2014/main" id="{1FB25E57-5CEB-49C9-99B8-AD8543C72466}"/>
              </a:ext>
            </a:extLst>
          </p:cNvPr>
          <p:cNvSpPr/>
          <p:nvPr/>
        </p:nvSpPr>
        <p:spPr>
          <a:xfrm flipH="1">
            <a:off x="7162049" y="2668936"/>
            <a:ext cx="199898" cy="5208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0" name="正方形/長方形 149">
            <a:extLst>
              <a:ext uri="{FF2B5EF4-FFF2-40B4-BE49-F238E27FC236}">
                <a16:creationId xmlns:a16="http://schemas.microsoft.com/office/drawing/2014/main" id="{E8664D8B-57A1-46B2-ACD0-8BF5BBD7F4BA}"/>
              </a:ext>
            </a:extLst>
          </p:cNvPr>
          <p:cNvSpPr/>
          <p:nvPr/>
        </p:nvSpPr>
        <p:spPr>
          <a:xfrm flipH="1">
            <a:off x="7067487" y="2825296"/>
            <a:ext cx="343289" cy="4825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1" name="正方形/長方形 150">
            <a:extLst>
              <a:ext uri="{FF2B5EF4-FFF2-40B4-BE49-F238E27FC236}">
                <a16:creationId xmlns:a16="http://schemas.microsoft.com/office/drawing/2014/main" id="{D2EB0334-84AC-428B-B11B-52D50CC9E25C}"/>
              </a:ext>
            </a:extLst>
          </p:cNvPr>
          <p:cNvSpPr/>
          <p:nvPr/>
        </p:nvSpPr>
        <p:spPr>
          <a:xfrm flipH="1">
            <a:off x="7066301" y="2869067"/>
            <a:ext cx="247168" cy="4825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2" name="正方形/長方形 151">
            <a:extLst>
              <a:ext uri="{FF2B5EF4-FFF2-40B4-BE49-F238E27FC236}">
                <a16:creationId xmlns:a16="http://schemas.microsoft.com/office/drawing/2014/main" id="{44DC488F-2F08-4D20-B709-2A5D6B57CF6A}"/>
              </a:ext>
            </a:extLst>
          </p:cNvPr>
          <p:cNvSpPr/>
          <p:nvPr/>
        </p:nvSpPr>
        <p:spPr>
          <a:xfrm flipH="1">
            <a:off x="7013475" y="2679154"/>
            <a:ext cx="50257" cy="9107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3" name="正方形/長方形 152">
            <a:extLst>
              <a:ext uri="{FF2B5EF4-FFF2-40B4-BE49-F238E27FC236}">
                <a16:creationId xmlns:a16="http://schemas.microsoft.com/office/drawing/2014/main" id="{3F2C570F-D482-4D70-8D41-EAFF51633B13}"/>
              </a:ext>
            </a:extLst>
          </p:cNvPr>
          <p:cNvSpPr/>
          <p:nvPr/>
        </p:nvSpPr>
        <p:spPr>
          <a:xfrm flipH="1">
            <a:off x="7065317" y="2905409"/>
            <a:ext cx="50257" cy="11475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4" name="正方形/長方形 153">
            <a:extLst>
              <a:ext uri="{FF2B5EF4-FFF2-40B4-BE49-F238E27FC236}">
                <a16:creationId xmlns:a16="http://schemas.microsoft.com/office/drawing/2014/main" id="{45B6D255-0DB1-41A1-871F-C2758A44C804}"/>
              </a:ext>
            </a:extLst>
          </p:cNvPr>
          <p:cNvSpPr/>
          <p:nvPr/>
        </p:nvSpPr>
        <p:spPr>
          <a:xfrm flipH="1">
            <a:off x="7020152" y="2962248"/>
            <a:ext cx="50257" cy="5852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5" name="正方形/長方形 154">
            <a:extLst>
              <a:ext uri="{FF2B5EF4-FFF2-40B4-BE49-F238E27FC236}">
                <a16:creationId xmlns:a16="http://schemas.microsoft.com/office/drawing/2014/main" id="{746D8BB3-6AF6-4FF2-A719-47804CCAD332}"/>
              </a:ext>
            </a:extLst>
          </p:cNvPr>
          <p:cNvSpPr/>
          <p:nvPr/>
        </p:nvSpPr>
        <p:spPr>
          <a:xfrm flipH="1">
            <a:off x="6963063" y="3015726"/>
            <a:ext cx="50257" cy="10066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6" name="正方形/長方形 155">
            <a:extLst>
              <a:ext uri="{FF2B5EF4-FFF2-40B4-BE49-F238E27FC236}">
                <a16:creationId xmlns:a16="http://schemas.microsoft.com/office/drawing/2014/main" id="{50E576BB-2527-41F3-B92C-87B240222873}"/>
              </a:ext>
            </a:extLst>
          </p:cNvPr>
          <p:cNvSpPr/>
          <p:nvPr/>
        </p:nvSpPr>
        <p:spPr>
          <a:xfrm flipH="1">
            <a:off x="3678322" y="3883444"/>
            <a:ext cx="524752" cy="5210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7" name="正方形/長方形 156">
            <a:extLst>
              <a:ext uri="{FF2B5EF4-FFF2-40B4-BE49-F238E27FC236}">
                <a16:creationId xmlns:a16="http://schemas.microsoft.com/office/drawing/2014/main" id="{9A021AF4-6DEF-4142-8B79-DC8ED28E9C10}"/>
              </a:ext>
            </a:extLst>
          </p:cNvPr>
          <p:cNvSpPr/>
          <p:nvPr/>
        </p:nvSpPr>
        <p:spPr>
          <a:xfrm flipH="1">
            <a:off x="2729630" y="3884308"/>
            <a:ext cx="948691" cy="5124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8" name="正方形/長方形 157">
            <a:extLst>
              <a:ext uri="{FF2B5EF4-FFF2-40B4-BE49-F238E27FC236}">
                <a16:creationId xmlns:a16="http://schemas.microsoft.com/office/drawing/2014/main" id="{A298B381-6D77-4268-B08F-98148B581245}"/>
              </a:ext>
            </a:extLst>
          </p:cNvPr>
          <p:cNvSpPr/>
          <p:nvPr/>
        </p:nvSpPr>
        <p:spPr>
          <a:xfrm flipH="1">
            <a:off x="2729630" y="3930363"/>
            <a:ext cx="313322" cy="5964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9" name="正方形/長方形 158">
            <a:extLst>
              <a:ext uri="{FF2B5EF4-FFF2-40B4-BE49-F238E27FC236}">
                <a16:creationId xmlns:a16="http://schemas.microsoft.com/office/drawing/2014/main" id="{184622A2-60A0-45E1-A282-FB38BF5ADCFD}"/>
              </a:ext>
            </a:extLst>
          </p:cNvPr>
          <p:cNvSpPr/>
          <p:nvPr/>
        </p:nvSpPr>
        <p:spPr>
          <a:xfrm flipH="1">
            <a:off x="3122300" y="3932956"/>
            <a:ext cx="775008" cy="5964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0" name="正方形/長方形 159">
            <a:extLst>
              <a:ext uri="{FF2B5EF4-FFF2-40B4-BE49-F238E27FC236}">
                <a16:creationId xmlns:a16="http://schemas.microsoft.com/office/drawing/2014/main" id="{7ED5FA2A-ACDE-40A0-A026-B249AAD67608}"/>
              </a:ext>
            </a:extLst>
          </p:cNvPr>
          <p:cNvSpPr/>
          <p:nvPr/>
        </p:nvSpPr>
        <p:spPr>
          <a:xfrm flipH="1">
            <a:off x="3077220" y="3982668"/>
            <a:ext cx="553737" cy="5858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1" name="正方形/長方形 160">
            <a:extLst>
              <a:ext uri="{FF2B5EF4-FFF2-40B4-BE49-F238E27FC236}">
                <a16:creationId xmlns:a16="http://schemas.microsoft.com/office/drawing/2014/main" id="{7558CA2E-E7E8-4D0C-B3EF-A4BDC67BCB1A}"/>
              </a:ext>
            </a:extLst>
          </p:cNvPr>
          <p:cNvSpPr/>
          <p:nvPr/>
        </p:nvSpPr>
        <p:spPr>
          <a:xfrm flipH="1">
            <a:off x="3938008" y="3931426"/>
            <a:ext cx="265066" cy="5124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2" name="正方形/長方形 161">
            <a:extLst>
              <a:ext uri="{FF2B5EF4-FFF2-40B4-BE49-F238E27FC236}">
                <a16:creationId xmlns:a16="http://schemas.microsoft.com/office/drawing/2014/main" id="{7E458CBE-FCD0-4862-9CD0-61EE8F57F00E}"/>
              </a:ext>
            </a:extLst>
          </p:cNvPr>
          <p:cNvSpPr/>
          <p:nvPr/>
        </p:nvSpPr>
        <p:spPr>
          <a:xfrm flipH="1">
            <a:off x="3984487" y="3976933"/>
            <a:ext cx="206556" cy="5072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3" name="正方形/長方形 162">
            <a:extLst>
              <a:ext uri="{FF2B5EF4-FFF2-40B4-BE49-F238E27FC236}">
                <a16:creationId xmlns:a16="http://schemas.microsoft.com/office/drawing/2014/main" id="{D5FCCAAF-0C92-4712-A3F6-BDBF1FCBC387}"/>
              </a:ext>
            </a:extLst>
          </p:cNvPr>
          <p:cNvSpPr/>
          <p:nvPr/>
        </p:nvSpPr>
        <p:spPr>
          <a:xfrm flipH="1">
            <a:off x="3684081" y="3984196"/>
            <a:ext cx="152851" cy="5072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4" name="正方形/長方形 163">
            <a:extLst>
              <a:ext uri="{FF2B5EF4-FFF2-40B4-BE49-F238E27FC236}">
                <a16:creationId xmlns:a16="http://schemas.microsoft.com/office/drawing/2014/main" id="{213F37A2-27E4-49A4-A47D-E8D4DCEA3E90}"/>
              </a:ext>
            </a:extLst>
          </p:cNvPr>
          <p:cNvSpPr/>
          <p:nvPr/>
        </p:nvSpPr>
        <p:spPr>
          <a:xfrm flipH="1">
            <a:off x="3734452" y="4033852"/>
            <a:ext cx="105467" cy="5072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5" name="正方形/長方形 164">
            <a:extLst>
              <a:ext uri="{FF2B5EF4-FFF2-40B4-BE49-F238E27FC236}">
                <a16:creationId xmlns:a16="http://schemas.microsoft.com/office/drawing/2014/main" id="{2EBA0870-31BE-4658-8EC2-EAC6B77371F8}"/>
              </a:ext>
            </a:extLst>
          </p:cNvPr>
          <p:cNvSpPr/>
          <p:nvPr/>
        </p:nvSpPr>
        <p:spPr>
          <a:xfrm flipH="1">
            <a:off x="3784827" y="4079907"/>
            <a:ext cx="54843" cy="10630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6" name="正方形/長方形 165">
            <a:extLst>
              <a:ext uri="{FF2B5EF4-FFF2-40B4-BE49-F238E27FC236}">
                <a16:creationId xmlns:a16="http://schemas.microsoft.com/office/drawing/2014/main" id="{4EA8BBDD-C709-4232-A461-8F111F917433}"/>
              </a:ext>
            </a:extLst>
          </p:cNvPr>
          <p:cNvSpPr/>
          <p:nvPr/>
        </p:nvSpPr>
        <p:spPr>
          <a:xfrm flipH="1">
            <a:off x="2727127" y="3980747"/>
            <a:ext cx="148076" cy="5421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7" name="正方形/長方形 166">
            <a:extLst>
              <a:ext uri="{FF2B5EF4-FFF2-40B4-BE49-F238E27FC236}">
                <a16:creationId xmlns:a16="http://schemas.microsoft.com/office/drawing/2014/main" id="{DEF6050F-5F03-47CD-A368-9ABB6F0839D8}"/>
              </a:ext>
            </a:extLst>
          </p:cNvPr>
          <p:cNvSpPr/>
          <p:nvPr/>
        </p:nvSpPr>
        <p:spPr>
          <a:xfrm flipH="1">
            <a:off x="4042975" y="4023788"/>
            <a:ext cx="51827" cy="5746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8" name="正方形/長方形 167">
            <a:extLst>
              <a:ext uri="{FF2B5EF4-FFF2-40B4-BE49-F238E27FC236}">
                <a16:creationId xmlns:a16="http://schemas.microsoft.com/office/drawing/2014/main" id="{FCF77941-371F-4F56-9BDE-CA6882CBB643}"/>
              </a:ext>
            </a:extLst>
          </p:cNvPr>
          <p:cNvSpPr/>
          <p:nvPr/>
        </p:nvSpPr>
        <p:spPr>
          <a:xfrm flipH="1">
            <a:off x="4798903" y="3873754"/>
            <a:ext cx="101531" cy="5767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9" name="正方形/長方形 168">
            <a:extLst>
              <a:ext uri="{FF2B5EF4-FFF2-40B4-BE49-F238E27FC236}">
                <a16:creationId xmlns:a16="http://schemas.microsoft.com/office/drawing/2014/main" id="{07EB97A6-32E3-4010-B061-0D2B1C2BB20F}"/>
              </a:ext>
            </a:extLst>
          </p:cNvPr>
          <p:cNvSpPr/>
          <p:nvPr/>
        </p:nvSpPr>
        <p:spPr>
          <a:xfrm flipH="1">
            <a:off x="5652801" y="4186207"/>
            <a:ext cx="212693" cy="4941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0" name="正方形/長方形 169">
            <a:extLst>
              <a:ext uri="{FF2B5EF4-FFF2-40B4-BE49-F238E27FC236}">
                <a16:creationId xmlns:a16="http://schemas.microsoft.com/office/drawing/2014/main" id="{38D21BA5-94C7-4A79-AF0A-BE4A73FE0E57}"/>
              </a:ext>
            </a:extLst>
          </p:cNvPr>
          <p:cNvSpPr/>
          <p:nvPr/>
        </p:nvSpPr>
        <p:spPr>
          <a:xfrm flipH="1">
            <a:off x="5703565" y="4136794"/>
            <a:ext cx="257359" cy="4941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1" name="正方形/長方形 170">
            <a:extLst>
              <a:ext uri="{FF2B5EF4-FFF2-40B4-BE49-F238E27FC236}">
                <a16:creationId xmlns:a16="http://schemas.microsoft.com/office/drawing/2014/main" id="{B4DB3E5E-CB36-4702-A37D-14685F33A4F7}"/>
              </a:ext>
            </a:extLst>
          </p:cNvPr>
          <p:cNvSpPr/>
          <p:nvPr/>
        </p:nvSpPr>
        <p:spPr>
          <a:xfrm flipH="1">
            <a:off x="5754338" y="4088389"/>
            <a:ext cx="50913" cy="4941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2" name="正方形/長方形 171">
            <a:extLst>
              <a:ext uri="{FF2B5EF4-FFF2-40B4-BE49-F238E27FC236}">
                <a16:creationId xmlns:a16="http://schemas.microsoft.com/office/drawing/2014/main" id="{7BE8A8DF-45BE-4947-A10A-B32EE44D10F3}"/>
              </a:ext>
            </a:extLst>
          </p:cNvPr>
          <p:cNvSpPr/>
          <p:nvPr/>
        </p:nvSpPr>
        <p:spPr>
          <a:xfrm flipH="1">
            <a:off x="5853208" y="4088388"/>
            <a:ext cx="103295" cy="4941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3" name="正方形/長方形 172">
            <a:extLst>
              <a:ext uri="{FF2B5EF4-FFF2-40B4-BE49-F238E27FC236}">
                <a16:creationId xmlns:a16="http://schemas.microsoft.com/office/drawing/2014/main" id="{0E525306-791F-479E-BEEC-5AF83AD3523E}"/>
              </a:ext>
            </a:extLst>
          </p:cNvPr>
          <p:cNvSpPr/>
          <p:nvPr/>
        </p:nvSpPr>
        <p:spPr>
          <a:xfrm flipH="1">
            <a:off x="5901164" y="4035166"/>
            <a:ext cx="159434" cy="5746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4" name="正方形/長方形 173">
            <a:extLst>
              <a:ext uri="{FF2B5EF4-FFF2-40B4-BE49-F238E27FC236}">
                <a16:creationId xmlns:a16="http://schemas.microsoft.com/office/drawing/2014/main" id="{51BE684F-CEC7-47E1-97E6-4A21EF8568CF}"/>
              </a:ext>
            </a:extLst>
          </p:cNvPr>
          <p:cNvSpPr/>
          <p:nvPr/>
        </p:nvSpPr>
        <p:spPr>
          <a:xfrm flipH="1">
            <a:off x="5948316" y="3982668"/>
            <a:ext cx="112089" cy="5746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5" name="正方形/長方形 174">
            <a:extLst>
              <a:ext uri="{FF2B5EF4-FFF2-40B4-BE49-F238E27FC236}">
                <a16:creationId xmlns:a16="http://schemas.microsoft.com/office/drawing/2014/main" id="{2F796EB7-807F-4DDB-BF81-BB3A85D525C8}"/>
              </a:ext>
            </a:extLst>
          </p:cNvPr>
          <p:cNvSpPr/>
          <p:nvPr/>
        </p:nvSpPr>
        <p:spPr>
          <a:xfrm flipH="1">
            <a:off x="6008306" y="4077214"/>
            <a:ext cx="58286" cy="5746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6" name="正方形/長方形 175">
            <a:extLst>
              <a:ext uri="{FF2B5EF4-FFF2-40B4-BE49-F238E27FC236}">
                <a16:creationId xmlns:a16="http://schemas.microsoft.com/office/drawing/2014/main" id="{5F6F372E-0BDF-4505-B435-1FF37F978549}"/>
              </a:ext>
            </a:extLst>
          </p:cNvPr>
          <p:cNvSpPr/>
          <p:nvPr/>
        </p:nvSpPr>
        <p:spPr>
          <a:xfrm flipH="1">
            <a:off x="5999290" y="3932531"/>
            <a:ext cx="58286" cy="5746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7" name="正方形/長方形 176">
            <a:extLst>
              <a:ext uri="{FF2B5EF4-FFF2-40B4-BE49-F238E27FC236}">
                <a16:creationId xmlns:a16="http://schemas.microsoft.com/office/drawing/2014/main" id="{29AA1716-345C-44F3-9057-3AED425ECC01}"/>
              </a:ext>
            </a:extLst>
          </p:cNvPr>
          <p:cNvSpPr/>
          <p:nvPr/>
        </p:nvSpPr>
        <p:spPr>
          <a:xfrm flipH="1">
            <a:off x="6063097" y="3879146"/>
            <a:ext cx="247914" cy="5086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8" name="正方形/長方形 177">
            <a:extLst>
              <a:ext uri="{FF2B5EF4-FFF2-40B4-BE49-F238E27FC236}">
                <a16:creationId xmlns:a16="http://schemas.microsoft.com/office/drawing/2014/main" id="{6D195116-69A0-45AC-B754-A8A26B514230}"/>
              </a:ext>
            </a:extLst>
          </p:cNvPr>
          <p:cNvSpPr/>
          <p:nvPr/>
        </p:nvSpPr>
        <p:spPr>
          <a:xfrm flipH="1">
            <a:off x="6103590" y="3832582"/>
            <a:ext cx="255206" cy="5086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9" name="正方形/長方形 178">
            <a:extLst>
              <a:ext uri="{FF2B5EF4-FFF2-40B4-BE49-F238E27FC236}">
                <a16:creationId xmlns:a16="http://schemas.microsoft.com/office/drawing/2014/main" id="{14CDD699-DC94-4A2D-9B46-F7C366D47BD2}"/>
              </a:ext>
            </a:extLst>
          </p:cNvPr>
          <p:cNvSpPr/>
          <p:nvPr/>
        </p:nvSpPr>
        <p:spPr>
          <a:xfrm flipH="1">
            <a:off x="6155233" y="3782758"/>
            <a:ext cx="255794" cy="5086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0" name="正方形/長方形 179">
            <a:extLst>
              <a:ext uri="{FF2B5EF4-FFF2-40B4-BE49-F238E27FC236}">
                <a16:creationId xmlns:a16="http://schemas.microsoft.com/office/drawing/2014/main" id="{E499BC05-BA63-42CA-886A-42F4EC497139}"/>
              </a:ext>
            </a:extLst>
          </p:cNvPr>
          <p:cNvSpPr/>
          <p:nvPr/>
        </p:nvSpPr>
        <p:spPr>
          <a:xfrm flipH="1">
            <a:off x="6161075" y="3731483"/>
            <a:ext cx="300222" cy="5086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1" name="正方形/長方形 180">
            <a:extLst>
              <a:ext uri="{FF2B5EF4-FFF2-40B4-BE49-F238E27FC236}">
                <a16:creationId xmlns:a16="http://schemas.microsoft.com/office/drawing/2014/main" id="{15131578-A202-456D-BC35-DD5319680B9D}"/>
              </a:ext>
            </a:extLst>
          </p:cNvPr>
          <p:cNvSpPr/>
          <p:nvPr/>
        </p:nvSpPr>
        <p:spPr>
          <a:xfrm flipH="1">
            <a:off x="6158167" y="3686370"/>
            <a:ext cx="300222" cy="5086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2" name="正方形/長方形 181">
            <a:extLst>
              <a:ext uri="{FF2B5EF4-FFF2-40B4-BE49-F238E27FC236}">
                <a16:creationId xmlns:a16="http://schemas.microsoft.com/office/drawing/2014/main" id="{DA9BB00B-9D5A-4D4F-BD97-BB8A4F9CF963}"/>
              </a:ext>
            </a:extLst>
          </p:cNvPr>
          <p:cNvSpPr/>
          <p:nvPr/>
        </p:nvSpPr>
        <p:spPr>
          <a:xfrm flipH="1">
            <a:off x="6160900" y="3632742"/>
            <a:ext cx="402188" cy="5263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3" name="正方形/長方形 182">
            <a:extLst>
              <a:ext uri="{FF2B5EF4-FFF2-40B4-BE49-F238E27FC236}">
                <a16:creationId xmlns:a16="http://schemas.microsoft.com/office/drawing/2014/main" id="{3CDB62E1-2DF1-4A16-AA5D-40725EB87849}"/>
              </a:ext>
            </a:extLst>
          </p:cNvPr>
          <p:cNvSpPr/>
          <p:nvPr/>
        </p:nvSpPr>
        <p:spPr>
          <a:xfrm flipH="1">
            <a:off x="6254925" y="3586349"/>
            <a:ext cx="402188" cy="4571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4" name="正方形/長方形 183">
            <a:extLst>
              <a:ext uri="{FF2B5EF4-FFF2-40B4-BE49-F238E27FC236}">
                <a16:creationId xmlns:a16="http://schemas.microsoft.com/office/drawing/2014/main" id="{4EC8AFA6-35EB-4D8E-9EDF-7A52FDB8566C}"/>
              </a:ext>
            </a:extLst>
          </p:cNvPr>
          <p:cNvSpPr/>
          <p:nvPr/>
        </p:nvSpPr>
        <p:spPr>
          <a:xfrm flipH="1">
            <a:off x="6307638" y="3534550"/>
            <a:ext cx="351380" cy="4983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5" name="正方形/長方形 184">
            <a:extLst>
              <a:ext uri="{FF2B5EF4-FFF2-40B4-BE49-F238E27FC236}">
                <a16:creationId xmlns:a16="http://schemas.microsoft.com/office/drawing/2014/main" id="{E4912206-71DE-47CD-B0D3-6C69B52AEEC9}"/>
              </a:ext>
            </a:extLst>
          </p:cNvPr>
          <p:cNvSpPr/>
          <p:nvPr/>
        </p:nvSpPr>
        <p:spPr>
          <a:xfrm flipH="1">
            <a:off x="6358796" y="3489026"/>
            <a:ext cx="300222" cy="5086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7" name="正方形/長方形 186">
            <a:extLst>
              <a:ext uri="{FF2B5EF4-FFF2-40B4-BE49-F238E27FC236}">
                <a16:creationId xmlns:a16="http://schemas.microsoft.com/office/drawing/2014/main" id="{33F0C19B-0972-4B94-8D9E-C61506648E25}"/>
              </a:ext>
            </a:extLst>
          </p:cNvPr>
          <p:cNvSpPr/>
          <p:nvPr/>
        </p:nvSpPr>
        <p:spPr>
          <a:xfrm flipH="1">
            <a:off x="5448823" y="4490372"/>
            <a:ext cx="64350" cy="4714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8" name="正方形/長方形 187">
            <a:extLst>
              <a:ext uri="{FF2B5EF4-FFF2-40B4-BE49-F238E27FC236}">
                <a16:creationId xmlns:a16="http://schemas.microsoft.com/office/drawing/2014/main" id="{F2AE4EF0-BB36-48C1-B6CE-42D4611AFA33}"/>
              </a:ext>
            </a:extLst>
          </p:cNvPr>
          <p:cNvSpPr/>
          <p:nvPr/>
        </p:nvSpPr>
        <p:spPr>
          <a:xfrm flipH="1">
            <a:off x="6710423" y="3169357"/>
            <a:ext cx="98439" cy="5086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9" name="正方形/長方形 188">
            <a:extLst>
              <a:ext uri="{FF2B5EF4-FFF2-40B4-BE49-F238E27FC236}">
                <a16:creationId xmlns:a16="http://schemas.microsoft.com/office/drawing/2014/main" id="{FBED8246-7FF1-47B0-B7AE-BB1DB1EB3347}"/>
              </a:ext>
            </a:extLst>
          </p:cNvPr>
          <p:cNvSpPr/>
          <p:nvPr/>
        </p:nvSpPr>
        <p:spPr>
          <a:xfrm flipH="1">
            <a:off x="6709529" y="3217367"/>
            <a:ext cx="58079" cy="5340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0" name="正方形/長方形 189">
            <a:extLst>
              <a:ext uri="{FF2B5EF4-FFF2-40B4-BE49-F238E27FC236}">
                <a16:creationId xmlns:a16="http://schemas.microsoft.com/office/drawing/2014/main" id="{0D13C11D-4CB5-4272-8350-D78B108E9CE9}"/>
              </a:ext>
            </a:extLst>
          </p:cNvPr>
          <p:cNvSpPr/>
          <p:nvPr/>
        </p:nvSpPr>
        <p:spPr>
          <a:xfrm flipH="1">
            <a:off x="6655785" y="3270772"/>
            <a:ext cx="58079" cy="5340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1" name="正方形/長方形 190">
            <a:extLst>
              <a:ext uri="{FF2B5EF4-FFF2-40B4-BE49-F238E27FC236}">
                <a16:creationId xmlns:a16="http://schemas.microsoft.com/office/drawing/2014/main" id="{A4F0057F-8D63-403A-AD35-B94C88E51E38}"/>
              </a:ext>
            </a:extLst>
          </p:cNvPr>
          <p:cNvSpPr/>
          <p:nvPr/>
        </p:nvSpPr>
        <p:spPr>
          <a:xfrm flipH="1">
            <a:off x="6655776" y="3316068"/>
            <a:ext cx="104542" cy="5340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2" name="正方形/長方形 191">
            <a:extLst>
              <a:ext uri="{FF2B5EF4-FFF2-40B4-BE49-F238E27FC236}">
                <a16:creationId xmlns:a16="http://schemas.microsoft.com/office/drawing/2014/main" id="{B63526A5-1647-4E1F-B98E-4BB7ABBDCDDE}"/>
              </a:ext>
            </a:extLst>
          </p:cNvPr>
          <p:cNvSpPr/>
          <p:nvPr/>
        </p:nvSpPr>
        <p:spPr>
          <a:xfrm flipH="1">
            <a:off x="6616307" y="3371941"/>
            <a:ext cx="193516" cy="5340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3" name="正方形/長方形 192">
            <a:extLst>
              <a:ext uri="{FF2B5EF4-FFF2-40B4-BE49-F238E27FC236}">
                <a16:creationId xmlns:a16="http://schemas.microsoft.com/office/drawing/2014/main" id="{114DC95D-7F54-491E-94F1-ACCE2C5B95E4}"/>
              </a:ext>
            </a:extLst>
          </p:cNvPr>
          <p:cNvSpPr/>
          <p:nvPr/>
        </p:nvSpPr>
        <p:spPr>
          <a:xfrm flipH="1">
            <a:off x="6660887" y="3419413"/>
            <a:ext cx="104567" cy="5340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4" name="正方形/長方形 193">
            <a:extLst>
              <a:ext uri="{FF2B5EF4-FFF2-40B4-BE49-F238E27FC236}">
                <a16:creationId xmlns:a16="http://schemas.microsoft.com/office/drawing/2014/main" id="{A5F3CE9B-9CD5-48AF-BDC4-FFDBA740685A}"/>
              </a:ext>
            </a:extLst>
          </p:cNvPr>
          <p:cNvSpPr/>
          <p:nvPr/>
        </p:nvSpPr>
        <p:spPr>
          <a:xfrm flipH="1">
            <a:off x="6509634" y="3422542"/>
            <a:ext cx="104567" cy="5340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5" name="正方形/長方形 194">
            <a:extLst>
              <a:ext uri="{FF2B5EF4-FFF2-40B4-BE49-F238E27FC236}">
                <a16:creationId xmlns:a16="http://schemas.microsoft.com/office/drawing/2014/main" id="{906C19E3-47A5-40A8-A3A2-5F1246C4B907}"/>
              </a:ext>
            </a:extLst>
          </p:cNvPr>
          <p:cNvSpPr/>
          <p:nvPr/>
        </p:nvSpPr>
        <p:spPr>
          <a:xfrm flipH="1">
            <a:off x="6358726" y="3473044"/>
            <a:ext cx="298016" cy="1922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6" name="正方形/長方形 195">
            <a:extLst>
              <a:ext uri="{FF2B5EF4-FFF2-40B4-BE49-F238E27FC236}">
                <a16:creationId xmlns:a16="http://schemas.microsoft.com/office/drawing/2014/main" id="{B88F8EC4-5E0F-405D-9C48-AADDD5CB94DF}"/>
              </a:ext>
            </a:extLst>
          </p:cNvPr>
          <p:cNvSpPr/>
          <p:nvPr/>
        </p:nvSpPr>
        <p:spPr>
          <a:xfrm flipH="1">
            <a:off x="6760141" y="3070518"/>
            <a:ext cx="58079" cy="5340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7" name="正方形/長方形 196">
            <a:extLst>
              <a:ext uri="{FF2B5EF4-FFF2-40B4-BE49-F238E27FC236}">
                <a16:creationId xmlns:a16="http://schemas.microsoft.com/office/drawing/2014/main" id="{452860AA-C189-4FDF-AFE3-41F4D1956406}"/>
              </a:ext>
            </a:extLst>
          </p:cNvPr>
          <p:cNvSpPr/>
          <p:nvPr/>
        </p:nvSpPr>
        <p:spPr>
          <a:xfrm flipH="1">
            <a:off x="6910112" y="3070029"/>
            <a:ext cx="58079" cy="5340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8" name="正方形/長方形 197">
            <a:extLst>
              <a:ext uri="{FF2B5EF4-FFF2-40B4-BE49-F238E27FC236}">
                <a16:creationId xmlns:a16="http://schemas.microsoft.com/office/drawing/2014/main" id="{739725A2-7814-433F-90C3-0C2FF771E353}"/>
              </a:ext>
            </a:extLst>
          </p:cNvPr>
          <p:cNvSpPr/>
          <p:nvPr/>
        </p:nvSpPr>
        <p:spPr>
          <a:xfrm flipH="1">
            <a:off x="6307638" y="3425756"/>
            <a:ext cx="58079" cy="5340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9" name="正方形/長方形 198">
            <a:extLst>
              <a:ext uri="{FF2B5EF4-FFF2-40B4-BE49-F238E27FC236}">
                <a16:creationId xmlns:a16="http://schemas.microsoft.com/office/drawing/2014/main" id="{871A761C-8ECD-40B9-88E5-74AC22E0AF61}"/>
              </a:ext>
            </a:extLst>
          </p:cNvPr>
          <p:cNvSpPr/>
          <p:nvPr/>
        </p:nvSpPr>
        <p:spPr>
          <a:xfrm flipH="1">
            <a:off x="6910112" y="3930791"/>
            <a:ext cx="58079" cy="5340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0" name="正方形/長方形 199">
            <a:extLst>
              <a:ext uri="{FF2B5EF4-FFF2-40B4-BE49-F238E27FC236}">
                <a16:creationId xmlns:a16="http://schemas.microsoft.com/office/drawing/2014/main" id="{664275BD-9733-4B75-BC88-08CA7BEF7032}"/>
              </a:ext>
            </a:extLst>
          </p:cNvPr>
          <p:cNvSpPr/>
          <p:nvPr/>
        </p:nvSpPr>
        <p:spPr>
          <a:xfrm flipH="1">
            <a:off x="6912329" y="3977247"/>
            <a:ext cx="151402" cy="6141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1" name="正方形/長方形 200">
            <a:extLst>
              <a:ext uri="{FF2B5EF4-FFF2-40B4-BE49-F238E27FC236}">
                <a16:creationId xmlns:a16="http://schemas.microsoft.com/office/drawing/2014/main" id="{9E2F2802-00C1-499B-A1C0-ED6C33D58A91}"/>
              </a:ext>
            </a:extLst>
          </p:cNvPr>
          <p:cNvSpPr/>
          <p:nvPr/>
        </p:nvSpPr>
        <p:spPr>
          <a:xfrm flipH="1">
            <a:off x="6862706" y="4037131"/>
            <a:ext cx="249813" cy="6141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2" name="正方形/長方形 201">
            <a:extLst>
              <a:ext uri="{FF2B5EF4-FFF2-40B4-BE49-F238E27FC236}">
                <a16:creationId xmlns:a16="http://schemas.microsoft.com/office/drawing/2014/main" id="{7523CC05-6800-4A77-B6DB-B0F3EF694617}"/>
              </a:ext>
            </a:extLst>
          </p:cNvPr>
          <p:cNvSpPr/>
          <p:nvPr/>
        </p:nvSpPr>
        <p:spPr>
          <a:xfrm flipH="1">
            <a:off x="6813917" y="4084579"/>
            <a:ext cx="265853" cy="6141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3" name="正方形/長方形 202">
            <a:extLst>
              <a:ext uri="{FF2B5EF4-FFF2-40B4-BE49-F238E27FC236}">
                <a16:creationId xmlns:a16="http://schemas.microsoft.com/office/drawing/2014/main" id="{6674042D-8532-4E7F-BFFC-EDA2961AECDF}"/>
              </a:ext>
            </a:extLst>
          </p:cNvPr>
          <p:cNvSpPr/>
          <p:nvPr/>
        </p:nvSpPr>
        <p:spPr>
          <a:xfrm flipH="1">
            <a:off x="6766470" y="4137801"/>
            <a:ext cx="246850" cy="6141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4" name="正方形/長方形 203">
            <a:extLst>
              <a:ext uri="{FF2B5EF4-FFF2-40B4-BE49-F238E27FC236}">
                <a16:creationId xmlns:a16="http://schemas.microsoft.com/office/drawing/2014/main" id="{825212C5-E5B2-4A8B-BD90-F14F83038ECE}"/>
              </a:ext>
            </a:extLst>
          </p:cNvPr>
          <p:cNvSpPr/>
          <p:nvPr/>
        </p:nvSpPr>
        <p:spPr>
          <a:xfrm flipH="1">
            <a:off x="6768606" y="4192301"/>
            <a:ext cx="93294" cy="6141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5" name="正方形/長方形 204">
            <a:extLst>
              <a:ext uri="{FF2B5EF4-FFF2-40B4-BE49-F238E27FC236}">
                <a16:creationId xmlns:a16="http://schemas.microsoft.com/office/drawing/2014/main" id="{C90CBFCF-AE3D-45F9-88CF-25CEA43E22CD}"/>
              </a:ext>
            </a:extLst>
          </p:cNvPr>
          <p:cNvSpPr/>
          <p:nvPr/>
        </p:nvSpPr>
        <p:spPr>
          <a:xfrm flipH="1">
            <a:off x="6714670" y="4238105"/>
            <a:ext cx="93294" cy="6141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6" name="正方形/長方形 205">
            <a:extLst>
              <a:ext uri="{FF2B5EF4-FFF2-40B4-BE49-F238E27FC236}">
                <a16:creationId xmlns:a16="http://schemas.microsoft.com/office/drawing/2014/main" id="{AF415D02-B3BD-4939-AF12-BC2A56EF360C}"/>
              </a:ext>
            </a:extLst>
          </p:cNvPr>
          <p:cNvSpPr/>
          <p:nvPr/>
        </p:nvSpPr>
        <p:spPr>
          <a:xfrm flipH="1">
            <a:off x="6614752" y="4279568"/>
            <a:ext cx="150701" cy="6141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7" name="正方形/長方形 206">
            <a:extLst>
              <a:ext uri="{FF2B5EF4-FFF2-40B4-BE49-F238E27FC236}">
                <a16:creationId xmlns:a16="http://schemas.microsoft.com/office/drawing/2014/main" id="{3BB89407-61E7-4427-8815-EC95695D7D11}"/>
              </a:ext>
            </a:extLst>
          </p:cNvPr>
          <p:cNvSpPr/>
          <p:nvPr/>
        </p:nvSpPr>
        <p:spPr>
          <a:xfrm flipH="1">
            <a:off x="6563823" y="4339452"/>
            <a:ext cx="193812" cy="6141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8" name="正方形/長方形 207">
            <a:extLst>
              <a:ext uri="{FF2B5EF4-FFF2-40B4-BE49-F238E27FC236}">
                <a16:creationId xmlns:a16="http://schemas.microsoft.com/office/drawing/2014/main" id="{2E767A16-AD33-4E71-9DE7-C2E291EB1E32}"/>
              </a:ext>
            </a:extLst>
          </p:cNvPr>
          <p:cNvSpPr/>
          <p:nvPr/>
        </p:nvSpPr>
        <p:spPr>
          <a:xfrm flipH="1">
            <a:off x="6611140" y="4395000"/>
            <a:ext cx="71599" cy="23814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9" name="正方形/長方形 208">
            <a:extLst>
              <a:ext uri="{FF2B5EF4-FFF2-40B4-BE49-F238E27FC236}">
                <a16:creationId xmlns:a16="http://schemas.microsoft.com/office/drawing/2014/main" id="{F3578E5A-E70C-4809-8A5B-FA1E4298BB0E}"/>
              </a:ext>
            </a:extLst>
          </p:cNvPr>
          <p:cNvSpPr/>
          <p:nvPr/>
        </p:nvSpPr>
        <p:spPr>
          <a:xfrm flipH="1">
            <a:off x="6854837" y="4484293"/>
            <a:ext cx="208893" cy="6141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0" name="正方形/長方形 209">
            <a:extLst>
              <a:ext uri="{FF2B5EF4-FFF2-40B4-BE49-F238E27FC236}">
                <a16:creationId xmlns:a16="http://schemas.microsoft.com/office/drawing/2014/main" id="{8119A6B7-A935-4308-8CE6-4D4885EB9094}"/>
              </a:ext>
            </a:extLst>
          </p:cNvPr>
          <p:cNvSpPr/>
          <p:nvPr/>
        </p:nvSpPr>
        <p:spPr>
          <a:xfrm flipH="1">
            <a:off x="6670082" y="4537515"/>
            <a:ext cx="231643" cy="6141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1" name="正方形/長方形 210">
            <a:extLst>
              <a:ext uri="{FF2B5EF4-FFF2-40B4-BE49-F238E27FC236}">
                <a16:creationId xmlns:a16="http://schemas.microsoft.com/office/drawing/2014/main" id="{501F782B-7FD7-4E2B-B9EC-F361AFB9101D}"/>
              </a:ext>
            </a:extLst>
          </p:cNvPr>
          <p:cNvSpPr/>
          <p:nvPr/>
        </p:nvSpPr>
        <p:spPr>
          <a:xfrm flipH="1">
            <a:off x="6563834" y="4537515"/>
            <a:ext cx="48645" cy="6141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2" name="正方形/長方形 211">
            <a:extLst>
              <a:ext uri="{FF2B5EF4-FFF2-40B4-BE49-F238E27FC236}">
                <a16:creationId xmlns:a16="http://schemas.microsoft.com/office/drawing/2014/main" id="{EE1B877F-749A-4085-8409-BAE00D81F5C7}"/>
              </a:ext>
            </a:extLst>
          </p:cNvPr>
          <p:cNvSpPr/>
          <p:nvPr/>
        </p:nvSpPr>
        <p:spPr>
          <a:xfrm flipH="1">
            <a:off x="7368001" y="4084569"/>
            <a:ext cx="48645" cy="9457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3" name="正方形/長方形 212">
            <a:extLst>
              <a:ext uri="{FF2B5EF4-FFF2-40B4-BE49-F238E27FC236}">
                <a16:creationId xmlns:a16="http://schemas.microsoft.com/office/drawing/2014/main" id="{9189ED9E-7B5C-4F7D-9112-53330E57E5E5}"/>
              </a:ext>
            </a:extLst>
          </p:cNvPr>
          <p:cNvSpPr/>
          <p:nvPr/>
        </p:nvSpPr>
        <p:spPr>
          <a:xfrm flipH="1">
            <a:off x="7915461" y="4037279"/>
            <a:ext cx="63405" cy="9457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4" name="正方形/長方形 213">
            <a:extLst>
              <a:ext uri="{FF2B5EF4-FFF2-40B4-BE49-F238E27FC236}">
                <a16:creationId xmlns:a16="http://schemas.microsoft.com/office/drawing/2014/main" id="{41EEC668-4F00-40E3-A5F2-6F2D3E8AEC7B}"/>
              </a:ext>
            </a:extLst>
          </p:cNvPr>
          <p:cNvSpPr/>
          <p:nvPr/>
        </p:nvSpPr>
        <p:spPr>
          <a:xfrm flipH="1">
            <a:off x="7978866" y="3987469"/>
            <a:ext cx="60235" cy="520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5" name="正方形/長方形 214">
            <a:extLst>
              <a:ext uri="{FF2B5EF4-FFF2-40B4-BE49-F238E27FC236}">
                <a16:creationId xmlns:a16="http://schemas.microsoft.com/office/drawing/2014/main" id="{CDACB221-94D6-47E6-BA64-371C57B6AB5C}"/>
              </a:ext>
            </a:extLst>
          </p:cNvPr>
          <p:cNvSpPr/>
          <p:nvPr/>
        </p:nvSpPr>
        <p:spPr>
          <a:xfrm flipH="1">
            <a:off x="8074175" y="4131857"/>
            <a:ext cx="60235" cy="5513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6" name="正方形/長方形 215">
            <a:extLst>
              <a:ext uri="{FF2B5EF4-FFF2-40B4-BE49-F238E27FC236}">
                <a16:creationId xmlns:a16="http://schemas.microsoft.com/office/drawing/2014/main" id="{6D568853-C77A-45F9-9EB6-793E34B1F10D}"/>
              </a:ext>
            </a:extLst>
          </p:cNvPr>
          <p:cNvSpPr/>
          <p:nvPr/>
        </p:nvSpPr>
        <p:spPr>
          <a:xfrm flipH="1">
            <a:off x="8074174" y="4185099"/>
            <a:ext cx="204972" cy="5052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7" name="正方形/長方形 216">
            <a:extLst>
              <a:ext uri="{FF2B5EF4-FFF2-40B4-BE49-F238E27FC236}">
                <a16:creationId xmlns:a16="http://schemas.microsoft.com/office/drawing/2014/main" id="{8C7DD56C-B095-41D8-B4FF-643D10F178AD}"/>
              </a:ext>
            </a:extLst>
          </p:cNvPr>
          <p:cNvSpPr/>
          <p:nvPr/>
        </p:nvSpPr>
        <p:spPr>
          <a:xfrm flipH="1">
            <a:off x="8074172" y="4233723"/>
            <a:ext cx="174477" cy="5513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8" name="正方形/長方形 217">
            <a:extLst>
              <a:ext uri="{FF2B5EF4-FFF2-40B4-BE49-F238E27FC236}">
                <a16:creationId xmlns:a16="http://schemas.microsoft.com/office/drawing/2014/main" id="{552E8A72-1ECE-4C46-855A-ED6B9F62DF90}"/>
              </a:ext>
            </a:extLst>
          </p:cNvPr>
          <p:cNvSpPr/>
          <p:nvPr/>
        </p:nvSpPr>
        <p:spPr>
          <a:xfrm flipH="1">
            <a:off x="7868424" y="4336987"/>
            <a:ext cx="248780" cy="5801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9" name="正方形/長方形 218">
            <a:extLst>
              <a:ext uri="{FF2B5EF4-FFF2-40B4-BE49-F238E27FC236}">
                <a16:creationId xmlns:a16="http://schemas.microsoft.com/office/drawing/2014/main" id="{E246D4C1-4456-4BA5-91AE-DF04ED762BD7}"/>
              </a:ext>
            </a:extLst>
          </p:cNvPr>
          <p:cNvSpPr/>
          <p:nvPr/>
        </p:nvSpPr>
        <p:spPr>
          <a:xfrm flipH="1">
            <a:off x="7825392" y="4386406"/>
            <a:ext cx="248780" cy="5801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0" name="正方形/長方形 219">
            <a:extLst>
              <a:ext uri="{FF2B5EF4-FFF2-40B4-BE49-F238E27FC236}">
                <a16:creationId xmlns:a16="http://schemas.microsoft.com/office/drawing/2014/main" id="{5A53B4DB-9A1C-468F-9098-0195433E858A}"/>
              </a:ext>
            </a:extLst>
          </p:cNvPr>
          <p:cNvSpPr/>
          <p:nvPr/>
        </p:nvSpPr>
        <p:spPr>
          <a:xfrm flipH="1">
            <a:off x="7921297" y="4282660"/>
            <a:ext cx="46504" cy="5801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1" name="正方形/長方形 220">
            <a:extLst>
              <a:ext uri="{FF2B5EF4-FFF2-40B4-BE49-F238E27FC236}">
                <a16:creationId xmlns:a16="http://schemas.microsoft.com/office/drawing/2014/main" id="{B4EB3951-092A-46CE-AE8C-43B481A97CBA}"/>
              </a:ext>
            </a:extLst>
          </p:cNvPr>
          <p:cNvSpPr/>
          <p:nvPr/>
        </p:nvSpPr>
        <p:spPr>
          <a:xfrm flipH="1">
            <a:off x="7671034" y="4281268"/>
            <a:ext cx="46504" cy="5801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2" name="正方形/長方形 221">
            <a:extLst>
              <a:ext uri="{FF2B5EF4-FFF2-40B4-BE49-F238E27FC236}">
                <a16:creationId xmlns:a16="http://schemas.microsoft.com/office/drawing/2014/main" id="{BBB68C8C-C242-4C6D-97A5-62F79F03C34C}"/>
              </a:ext>
            </a:extLst>
          </p:cNvPr>
          <p:cNvSpPr/>
          <p:nvPr/>
        </p:nvSpPr>
        <p:spPr>
          <a:xfrm flipH="1">
            <a:off x="7319253" y="4638642"/>
            <a:ext cx="46504" cy="5801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3" name="正方形/長方形 222">
            <a:extLst>
              <a:ext uri="{FF2B5EF4-FFF2-40B4-BE49-F238E27FC236}">
                <a16:creationId xmlns:a16="http://schemas.microsoft.com/office/drawing/2014/main" id="{98C86540-205F-4238-BD4A-4B012AEF6FCA}"/>
              </a:ext>
            </a:extLst>
          </p:cNvPr>
          <p:cNvSpPr/>
          <p:nvPr/>
        </p:nvSpPr>
        <p:spPr>
          <a:xfrm flipH="1">
            <a:off x="7266033" y="4688061"/>
            <a:ext cx="155773" cy="10890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4" name="正方形/長方形 223">
            <a:extLst>
              <a:ext uri="{FF2B5EF4-FFF2-40B4-BE49-F238E27FC236}">
                <a16:creationId xmlns:a16="http://schemas.microsoft.com/office/drawing/2014/main" id="{AA9D5965-022B-4AA3-BA86-B4E2FD5FDA69}"/>
              </a:ext>
            </a:extLst>
          </p:cNvPr>
          <p:cNvSpPr/>
          <p:nvPr/>
        </p:nvSpPr>
        <p:spPr>
          <a:xfrm flipH="1">
            <a:off x="7987169" y="4432178"/>
            <a:ext cx="81383" cy="6141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5" name="正方形/長方形 224">
            <a:extLst>
              <a:ext uri="{FF2B5EF4-FFF2-40B4-BE49-F238E27FC236}">
                <a16:creationId xmlns:a16="http://schemas.microsoft.com/office/drawing/2014/main" id="{0AB72D0F-A2A5-4A03-9C2C-D7B88B46D9DC}"/>
              </a:ext>
            </a:extLst>
          </p:cNvPr>
          <p:cNvSpPr/>
          <p:nvPr/>
        </p:nvSpPr>
        <p:spPr>
          <a:xfrm flipH="1">
            <a:off x="8073733" y="4283745"/>
            <a:ext cx="113054" cy="6141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6" name="正方形/長方形 225">
            <a:extLst>
              <a:ext uri="{FF2B5EF4-FFF2-40B4-BE49-F238E27FC236}">
                <a16:creationId xmlns:a16="http://schemas.microsoft.com/office/drawing/2014/main" id="{45B76C74-DDED-4095-9436-62B6517A64EE}"/>
              </a:ext>
            </a:extLst>
          </p:cNvPr>
          <p:cNvSpPr/>
          <p:nvPr/>
        </p:nvSpPr>
        <p:spPr>
          <a:xfrm flipH="1">
            <a:off x="8268136" y="3534550"/>
            <a:ext cx="63405" cy="9457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7" name="正方形/長方形 226">
            <a:extLst>
              <a:ext uri="{FF2B5EF4-FFF2-40B4-BE49-F238E27FC236}">
                <a16:creationId xmlns:a16="http://schemas.microsoft.com/office/drawing/2014/main" id="{CF7A8D83-06A4-43DA-ADC8-CDE265C5EC81}"/>
              </a:ext>
            </a:extLst>
          </p:cNvPr>
          <p:cNvSpPr/>
          <p:nvPr/>
        </p:nvSpPr>
        <p:spPr>
          <a:xfrm flipH="1">
            <a:off x="5544681" y="4285567"/>
            <a:ext cx="56656" cy="6141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8" name="正方形/長方形 227">
            <a:extLst>
              <a:ext uri="{FF2B5EF4-FFF2-40B4-BE49-F238E27FC236}">
                <a16:creationId xmlns:a16="http://schemas.microsoft.com/office/drawing/2014/main" id="{12446002-7BD5-470B-8269-81D1C6E3208F}"/>
              </a:ext>
            </a:extLst>
          </p:cNvPr>
          <p:cNvSpPr/>
          <p:nvPr/>
        </p:nvSpPr>
        <p:spPr>
          <a:xfrm flipH="1">
            <a:off x="5544681" y="4338834"/>
            <a:ext cx="113168" cy="6141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9" name="正方形/長方形 228">
            <a:extLst>
              <a:ext uri="{FF2B5EF4-FFF2-40B4-BE49-F238E27FC236}">
                <a16:creationId xmlns:a16="http://schemas.microsoft.com/office/drawing/2014/main" id="{FFAF217B-90DC-48F4-BC73-550D70043674}"/>
              </a:ext>
            </a:extLst>
          </p:cNvPr>
          <p:cNvSpPr/>
          <p:nvPr/>
        </p:nvSpPr>
        <p:spPr>
          <a:xfrm flipH="1">
            <a:off x="5559585" y="4394383"/>
            <a:ext cx="97324" cy="6141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0" name="正方形/長方形 229">
            <a:extLst>
              <a:ext uri="{FF2B5EF4-FFF2-40B4-BE49-F238E27FC236}">
                <a16:creationId xmlns:a16="http://schemas.microsoft.com/office/drawing/2014/main" id="{971FBD8C-37CD-4915-AD3E-81680A1F08E3}"/>
              </a:ext>
            </a:extLst>
          </p:cNvPr>
          <p:cNvSpPr/>
          <p:nvPr/>
        </p:nvSpPr>
        <p:spPr>
          <a:xfrm flipH="1">
            <a:off x="5505303" y="4435038"/>
            <a:ext cx="147498" cy="11066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1" name="正方形/長方形 230">
            <a:extLst>
              <a:ext uri="{FF2B5EF4-FFF2-40B4-BE49-F238E27FC236}">
                <a16:creationId xmlns:a16="http://schemas.microsoft.com/office/drawing/2014/main" id="{9BB164E7-0C5F-4ECD-A3EB-F95B2E843F03}"/>
              </a:ext>
            </a:extLst>
          </p:cNvPr>
          <p:cNvSpPr/>
          <p:nvPr/>
        </p:nvSpPr>
        <p:spPr>
          <a:xfrm flipH="1">
            <a:off x="5352965" y="4538075"/>
            <a:ext cx="191716" cy="5089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2" name="正方形/長方形 231">
            <a:extLst>
              <a:ext uri="{FF2B5EF4-FFF2-40B4-BE49-F238E27FC236}">
                <a16:creationId xmlns:a16="http://schemas.microsoft.com/office/drawing/2014/main" id="{7C23D275-BA90-40B5-98FE-DB60A471F515}"/>
              </a:ext>
            </a:extLst>
          </p:cNvPr>
          <p:cNvSpPr/>
          <p:nvPr/>
        </p:nvSpPr>
        <p:spPr>
          <a:xfrm flipH="1">
            <a:off x="5652802" y="4232939"/>
            <a:ext cx="60489" cy="5138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3" name="正方形/長方形 232">
            <a:extLst>
              <a:ext uri="{FF2B5EF4-FFF2-40B4-BE49-F238E27FC236}">
                <a16:creationId xmlns:a16="http://schemas.microsoft.com/office/drawing/2014/main" id="{1B8EDC47-AD2E-4A96-A4DF-9D9D40390C87}"/>
              </a:ext>
            </a:extLst>
          </p:cNvPr>
          <p:cNvSpPr/>
          <p:nvPr/>
        </p:nvSpPr>
        <p:spPr>
          <a:xfrm flipH="1">
            <a:off x="5299963" y="4591055"/>
            <a:ext cx="205339" cy="9700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4" name="正方形/長方形 233">
            <a:extLst>
              <a:ext uri="{FF2B5EF4-FFF2-40B4-BE49-F238E27FC236}">
                <a16:creationId xmlns:a16="http://schemas.microsoft.com/office/drawing/2014/main" id="{F5916E7F-1864-4D34-980E-BCFE14E94DF9}"/>
              </a:ext>
            </a:extLst>
          </p:cNvPr>
          <p:cNvSpPr/>
          <p:nvPr/>
        </p:nvSpPr>
        <p:spPr>
          <a:xfrm flipH="1">
            <a:off x="5495952" y="4628940"/>
            <a:ext cx="56656" cy="6141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5" name="正方形/長方形 234">
            <a:extLst>
              <a:ext uri="{FF2B5EF4-FFF2-40B4-BE49-F238E27FC236}">
                <a16:creationId xmlns:a16="http://schemas.microsoft.com/office/drawing/2014/main" id="{1EAE27AA-EBA0-4B5E-9BC2-534C9546C5F9}"/>
              </a:ext>
            </a:extLst>
          </p:cNvPr>
          <p:cNvSpPr/>
          <p:nvPr/>
        </p:nvSpPr>
        <p:spPr>
          <a:xfrm flipH="1">
            <a:off x="5299598" y="4677239"/>
            <a:ext cx="155773" cy="6141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6" name="正方形/長方形 235">
            <a:extLst>
              <a:ext uri="{FF2B5EF4-FFF2-40B4-BE49-F238E27FC236}">
                <a16:creationId xmlns:a16="http://schemas.microsoft.com/office/drawing/2014/main" id="{B9C7AF7A-D109-4E24-A421-1F48304987B1}"/>
              </a:ext>
            </a:extLst>
          </p:cNvPr>
          <p:cNvSpPr/>
          <p:nvPr/>
        </p:nvSpPr>
        <p:spPr>
          <a:xfrm flipH="1">
            <a:off x="5252139" y="4740163"/>
            <a:ext cx="100826" cy="6141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7" name="正方形/長方形 236">
            <a:extLst>
              <a:ext uri="{FF2B5EF4-FFF2-40B4-BE49-F238E27FC236}">
                <a16:creationId xmlns:a16="http://schemas.microsoft.com/office/drawing/2014/main" id="{D6F8227C-6E0F-4642-9259-EC6E96B1C0ED}"/>
              </a:ext>
            </a:extLst>
          </p:cNvPr>
          <p:cNvSpPr/>
          <p:nvPr/>
        </p:nvSpPr>
        <p:spPr>
          <a:xfrm flipH="1">
            <a:off x="5252139" y="4796965"/>
            <a:ext cx="47459" cy="9672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8" name="正方形/長方形 237">
            <a:extLst>
              <a:ext uri="{FF2B5EF4-FFF2-40B4-BE49-F238E27FC236}">
                <a16:creationId xmlns:a16="http://schemas.microsoft.com/office/drawing/2014/main" id="{A1D92964-9D22-4043-B65D-33A582AB7E3F}"/>
              </a:ext>
            </a:extLst>
          </p:cNvPr>
          <p:cNvSpPr/>
          <p:nvPr/>
        </p:nvSpPr>
        <p:spPr>
          <a:xfrm flipH="1">
            <a:off x="5505148" y="4950069"/>
            <a:ext cx="300102" cy="9672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9" name="正方形/長方形 238">
            <a:extLst>
              <a:ext uri="{FF2B5EF4-FFF2-40B4-BE49-F238E27FC236}">
                <a16:creationId xmlns:a16="http://schemas.microsoft.com/office/drawing/2014/main" id="{181ABF39-093F-4E1D-B594-400753375C70}"/>
              </a:ext>
            </a:extLst>
          </p:cNvPr>
          <p:cNvSpPr/>
          <p:nvPr/>
        </p:nvSpPr>
        <p:spPr>
          <a:xfrm flipH="1">
            <a:off x="5544681" y="5039603"/>
            <a:ext cx="260569" cy="5592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0" name="正方形/長方形 239">
            <a:extLst>
              <a:ext uri="{FF2B5EF4-FFF2-40B4-BE49-F238E27FC236}">
                <a16:creationId xmlns:a16="http://schemas.microsoft.com/office/drawing/2014/main" id="{718C8B3C-21F6-43BC-9CEB-4695508BD863}"/>
              </a:ext>
            </a:extLst>
          </p:cNvPr>
          <p:cNvSpPr/>
          <p:nvPr/>
        </p:nvSpPr>
        <p:spPr>
          <a:xfrm flipH="1">
            <a:off x="5793367" y="4998430"/>
            <a:ext cx="114039" cy="10282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1" name="正方形/長方形 240">
            <a:extLst>
              <a:ext uri="{FF2B5EF4-FFF2-40B4-BE49-F238E27FC236}">
                <a16:creationId xmlns:a16="http://schemas.microsoft.com/office/drawing/2014/main" id="{D2AB86D3-287B-49BF-A0A0-ABA2880A3738}"/>
              </a:ext>
            </a:extLst>
          </p:cNvPr>
          <p:cNvSpPr/>
          <p:nvPr/>
        </p:nvSpPr>
        <p:spPr>
          <a:xfrm flipH="1">
            <a:off x="5754338" y="5101256"/>
            <a:ext cx="260569" cy="5592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2" name="正方形/長方形 241">
            <a:extLst>
              <a:ext uri="{FF2B5EF4-FFF2-40B4-BE49-F238E27FC236}">
                <a16:creationId xmlns:a16="http://schemas.microsoft.com/office/drawing/2014/main" id="{AC4B02F3-2A6A-4410-B4DE-D4E73B9DB500}"/>
              </a:ext>
            </a:extLst>
          </p:cNvPr>
          <p:cNvSpPr/>
          <p:nvPr/>
        </p:nvSpPr>
        <p:spPr>
          <a:xfrm flipH="1">
            <a:off x="5901164" y="5147158"/>
            <a:ext cx="257963" cy="5592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3" name="正方形/長方形 242">
            <a:extLst>
              <a:ext uri="{FF2B5EF4-FFF2-40B4-BE49-F238E27FC236}">
                <a16:creationId xmlns:a16="http://schemas.microsoft.com/office/drawing/2014/main" id="{3027D18E-F69D-4417-96AB-FB2EB472E69C}"/>
              </a:ext>
            </a:extLst>
          </p:cNvPr>
          <p:cNvSpPr/>
          <p:nvPr/>
        </p:nvSpPr>
        <p:spPr>
          <a:xfrm flipH="1">
            <a:off x="5998130" y="5200809"/>
            <a:ext cx="112045" cy="5592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4" name="正方形/長方形 243">
            <a:extLst>
              <a:ext uri="{FF2B5EF4-FFF2-40B4-BE49-F238E27FC236}">
                <a16:creationId xmlns:a16="http://schemas.microsoft.com/office/drawing/2014/main" id="{02D2CC6C-F789-42EE-B78D-6E01575EFFB4}"/>
              </a:ext>
            </a:extLst>
          </p:cNvPr>
          <p:cNvSpPr/>
          <p:nvPr/>
        </p:nvSpPr>
        <p:spPr>
          <a:xfrm flipH="1">
            <a:off x="6008312" y="5098225"/>
            <a:ext cx="105765" cy="5592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5" name="正方形/長方形 244">
            <a:extLst>
              <a:ext uri="{FF2B5EF4-FFF2-40B4-BE49-F238E27FC236}">
                <a16:creationId xmlns:a16="http://schemas.microsoft.com/office/drawing/2014/main" id="{1F1AF432-1B30-4A53-AAFA-B8EF025BA13A}"/>
              </a:ext>
            </a:extLst>
          </p:cNvPr>
          <p:cNvSpPr/>
          <p:nvPr/>
        </p:nvSpPr>
        <p:spPr>
          <a:xfrm flipH="1">
            <a:off x="5953091" y="5049272"/>
            <a:ext cx="58171" cy="5592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6" name="正方形/長方形 245">
            <a:extLst>
              <a:ext uri="{FF2B5EF4-FFF2-40B4-BE49-F238E27FC236}">
                <a16:creationId xmlns:a16="http://schemas.microsoft.com/office/drawing/2014/main" id="{2B2EFC07-8612-4BCC-8C59-478C4FDD9C42}"/>
              </a:ext>
            </a:extLst>
          </p:cNvPr>
          <p:cNvSpPr/>
          <p:nvPr/>
        </p:nvSpPr>
        <p:spPr>
          <a:xfrm flipH="1">
            <a:off x="4755124" y="4945797"/>
            <a:ext cx="101530" cy="14773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7" name="正方形/長方形 246">
            <a:extLst>
              <a:ext uri="{FF2B5EF4-FFF2-40B4-BE49-F238E27FC236}">
                <a16:creationId xmlns:a16="http://schemas.microsoft.com/office/drawing/2014/main" id="{92998A33-BE23-45CF-9632-7DCBBBFA611F}"/>
              </a:ext>
            </a:extLst>
          </p:cNvPr>
          <p:cNvSpPr/>
          <p:nvPr/>
        </p:nvSpPr>
        <p:spPr>
          <a:xfrm flipH="1">
            <a:off x="4855400" y="4990642"/>
            <a:ext cx="300102" cy="11455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8" name="正方形/長方形 247">
            <a:extLst>
              <a:ext uri="{FF2B5EF4-FFF2-40B4-BE49-F238E27FC236}">
                <a16:creationId xmlns:a16="http://schemas.microsoft.com/office/drawing/2014/main" id="{4FC79388-496F-4F78-ADA1-40E0ECC9AD17}"/>
              </a:ext>
            </a:extLst>
          </p:cNvPr>
          <p:cNvSpPr/>
          <p:nvPr/>
        </p:nvSpPr>
        <p:spPr>
          <a:xfrm flipH="1">
            <a:off x="4893624" y="5096873"/>
            <a:ext cx="307561" cy="5028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9" name="正方形/長方形 248">
            <a:extLst>
              <a:ext uri="{FF2B5EF4-FFF2-40B4-BE49-F238E27FC236}">
                <a16:creationId xmlns:a16="http://schemas.microsoft.com/office/drawing/2014/main" id="{E5DBC57D-F01C-43B5-B5EF-84B3E398A9C4}"/>
              </a:ext>
            </a:extLst>
          </p:cNvPr>
          <p:cNvSpPr/>
          <p:nvPr/>
        </p:nvSpPr>
        <p:spPr>
          <a:xfrm flipH="1">
            <a:off x="5140971" y="4989840"/>
            <a:ext cx="104862" cy="11455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0" name="正方形/長方形 249">
            <a:extLst>
              <a:ext uri="{FF2B5EF4-FFF2-40B4-BE49-F238E27FC236}">
                <a16:creationId xmlns:a16="http://schemas.microsoft.com/office/drawing/2014/main" id="{DEEE810C-6D3C-4419-9D5B-15CF803B0765}"/>
              </a:ext>
            </a:extLst>
          </p:cNvPr>
          <p:cNvSpPr/>
          <p:nvPr/>
        </p:nvSpPr>
        <p:spPr>
          <a:xfrm flipH="1">
            <a:off x="4895756" y="4944928"/>
            <a:ext cx="104862" cy="5028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1" name="正方形/長方形 250">
            <a:extLst>
              <a:ext uri="{FF2B5EF4-FFF2-40B4-BE49-F238E27FC236}">
                <a16:creationId xmlns:a16="http://schemas.microsoft.com/office/drawing/2014/main" id="{01ED19CD-FE69-434B-A927-97E3AB97C179}"/>
              </a:ext>
            </a:extLst>
          </p:cNvPr>
          <p:cNvSpPr/>
          <p:nvPr/>
        </p:nvSpPr>
        <p:spPr>
          <a:xfrm flipH="1">
            <a:off x="4246618" y="5059183"/>
            <a:ext cx="193021" cy="13789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2" name="正方形/長方形 251">
            <a:extLst>
              <a:ext uri="{FF2B5EF4-FFF2-40B4-BE49-F238E27FC236}">
                <a16:creationId xmlns:a16="http://schemas.microsoft.com/office/drawing/2014/main" id="{5DD5E5F7-DE1D-4616-9E62-A82956605A68}"/>
              </a:ext>
            </a:extLst>
          </p:cNvPr>
          <p:cNvSpPr/>
          <p:nvPr/>
        </p:nvSpPr>
        <p:spPr>
          <a:xfrm flipH="1">
            <a:off x="4496227" y="5067566"/>
            <a:ext cx="260002" cy="7826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3" name="正方形/長方形 252">
            <a:extLst>
              <a:ext uri="{FF2B5EF4-FFF2-40B4-BE49-F238E27FC236}">
                <a16:creationId xmlns:a16="http://schemas.microsoft.com/office/drawing/2014/main" id="{A7C3757A-7490-4825-B660-504823EB667F}"/>
              </a:ext>
            </a:extLst>
          </p:cNvPr>
          <p:cNvSpPr/>
          <p:nvPr/>
        </p:nvSpPr>
        <p:spPr>
          <a:xfrm flipH="1">
            <a:off x="4438302" y="5096856"/>
            <a:ext cx="54280" cy="10021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4" name="正方形/長方形 253">
            <a:extLst>
              <a:ext uri="{FF2B5EF4-FFF2-40B4-BE49-F238E27FC236}">
                <a16:creationId xmlns:a16="http://schemas.microsoft.com/office/drawing/2014/main" id="{6E0AC064-EA56-4F55-BEF6-350271199E45}"/>
              </a:ext>
            </a:extLst>
          </p:cNvPr>
          <p:cNvSpPr/>
          <p:nvPr/>
        </p:nvSpPr>
        <p:spPr>
          <a:xfrm flipH="1">
            <a:off x="4037260" y="5045612"/>
            <a:ext cx="206556" cy="4571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5" name="正方形/長方形 254">
            <a:extLst>
              <a:ext uri="{FF2B5EF4-FFF2-40B4-BE49-F238E27FC236}">
                <a16:creationId xmlns:a16="http://schemas.microsoft.com/office/drawing/2014/main" id="{493809D4-6FDD-4D80-B5E5-D24977C5792F}"/>
              </a:ext>
            </a:extLst>
          </p:cNvPr>
          <p:cNvSpPr/>
          <p:nvPr/>
        </p:nvSpPr>
        <p:spPr>
          <a:xfrm flipH="1">
            <a:off x="3642840" y="5096100"/>
            <a:ext cx="110103" cy="16063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6" name="正方形/長方形 255">
            <a:extLst>
              <a:ext uri="{FF2B5EF4-FFF2-40B4-BE49-F238E27FC236}">
                <a16:creationId xmlns:a16="http://schemas.microsoft.com/office/drawing/2014/main" id="{6F4AB8D8-AE89-4DF7-9AA5-1CB4D46C6748}"/>
              </a:ext>
            </a:extLst>
          </p:cNvPr>
          <p:cNvSpPr/>
          <p:nvPr/>
        </p:nvSpPr>
        <p:spPr>
          <a:xfrm flipH="1">
            <a:off x="3432005" y="5199311"/>
            <a:ext cx="59859" cy="5742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7" name="正方形/長方形 256">
            <a:extLst>
              <a:ext uri="{FF2B5EF4-FFF2-40B4-BE49-F238E27FC236}">
                <a16:creationId xmlns:a16="http://schemas.microsoft.com/office/drawing/2014/main" id="{F4484B15-7EA4-4EF7-B627-0703F56C0DD0}"/>
              </a:ext>
            </a:extLst>
          </p:cNvPr>
          <p:cNvSpPr/>
          <p:nvPr/>
        </p:nvSpPr>
        <p:spPr>
          <a:xfrm flipH="1">
            <a:off x="3336854" y="5291575"/>
            <a:ext cx="50448" cy="10148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8" name="正方形/長方形 257">
            <a:extLst>
              <a:ext uri="{FF2B5EF4-FFF2-40B4-BE49-F238E27FC236}">
                <a16:creationId xmlns:a16="http://schemas.microsoft.com/office/drawing/2014/main" id="{F02B9CD0-464A-4ABA-9D92-EC71F5F3A661}"/>
              </a:ext>
            </a:extLst>
          </p:cNvPr>
          <p:cNvSpPr/>
          <p:nvPr/>
        </p:nvSpPr>
        <p:spPr>
          <a:xfrm flipH="1">
            <a:off x="3387302" y="5349717"/>
            <a:ext cx="45719" cy="5742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9" name="正方形/長方形 258">
            <a:extLst>
              <a:ext uri="{FF2B5EF4-FFF2-40B4-BE49-F238E27FC236}">
                <a16:creationId xmlns:a16="http://schemas.microsoft.com/office/drawing/2014/main" id="{906502A8-2628-4BB1-B638-C65447848560}"/>
              </a:ext>
            </a:extLst>
          </p:cNvPr>
          <p:cNvSpPr/>
          <p:nvPr/>
        </p:nvSpPr>
        <p:spPr>
          <a:xfrm flipH="1">
            <a:off x="3185059" y="5292294"/>
            <a:ext cx="45719" cy="16186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0" name="正方形/長方形 259">
            <a:extLst>
              <a:ext uri="{FF2B5EF4-FFF2-40B4-BE49-F238E27FC236}">
                <a16:creationId xmlns:a16="http://schemas.microsoft.com/office/drawing/2014/main" id="{0127B07A-710C-4106-AAE7-07EF1B704A9A}"/>
              </a:ext>
            </a:extLst>
          </p:cNvPr>
          <p:cNvSpPr/>
          <p:nvPr/>
        </p:nvSpPr>
        <p:spPr>
          <a:xfrm flipH="1">
            <a:off x="3230777" y="5349717"/>
            <a:ext cx="45719" cy="8524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1" name="正方形/長方形 260">
            <a:extLst>
              <a:ext uri="{FF2B5EF4-FFF2-40B4-BE49-F238E27FC236}">
                <a16:creationId xmlns:a16="http://schemas.microsoft.com/office/drawing/2014/main" id="{B1295F83-DF9F-4B59-8EB4-A011830432DF}"/>
              </a:ext>
            </a:extLst>
          </p:cNvPr>
          <p:cNvSpPr/>
          <p:nvPr/>
        </p:nvSpPr>
        <p:spPr>
          <a:xfrm flipH="1">
            <a:off x="2879948" y="5428750"/>
            <a:ext cx="55572" cy="7479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2" name="正方形/長方形 261">
            <a:extLst>
              <a:ext uri="{FF2B5EF4-FFF2-40B4-BE49-F238E27FC236}">
                <a16:creationId xmlns:a16="http://schemas.microsoft.com/office/drawing/2014/main" id="{5DB041ED-A0FC-4E49-BF86-848F6DFFC5BF}"/>
              </a:ext>
            </a:extLst>
          </p:cNvPr>
          <p:cNvSpPr/>
          <p:nvPr/>
        </p:nvSpPr>
        <p:spPr>
          <a:xfrm flipH="1">
            <a:off x="2983312" y="5416762"/>
            <a:ext cx="55572" cy="7479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3" name="正方形/長方形 262">
            <a:extLst>
              <a:ext uri="{FF2B5EF4-FFF2-40B4-BE49-F238E27FC236}">
                <a16:creationId xmlns:a16="http://schemas.microsoft.com/office/drawing/2014/main" id="{253C3ACE-F9F0-491E-A163-C52E98365B6F}"/>
              </a:ext>
            </a:extLst>
          </p:cNvPr>
          <p:cNvSpPr/>
          <p:nvPr/>
        </p:nvSpPr>
        <p:spPr>
          <a:xfrm>
            <a:off x="2937592" y="5426573"/>
            <a:ext cx="45719" cy="2094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4" name="正方形/長方形 263">
            <a:extLst>
              <a:ext uri="{FF2B5EF4-FFF2-40B4-BE49-F238E27FC236}">
                <a16:creationId xmlns:a16="http://schemas.microsoft.com/office/drawing/2014/main" id="{5121CD28-4437-4895-B11F-52D930FC12A1}"/>
              </a:ext>
            </a:extLst>
          </p:cNvPr>
          <p:cNvSpPr/>
          <p:nvPr/>
        </p:nvSpPr>
        <p:spPr>
          <a:xfrm flipH="1">
            <a:off x="3033957" y="5401017"/>
            <a:ext cx="55572" cy="7479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5" name="正方形/長方形 264">
            <a:extLst>
              <a:ext uri="{FF2B5EF4-FFF2-40B4-BE49-F238E27FC236}">
                <a16:creationId xmlns:a16="http://schemas.microsoft.com/office/drawing/2014/main" id="{52D20307-2B1E-45D7-BC6E-C0C48A31460A}"/>
              </a:ext>
            </a:extLst>
          </p:cNvPr>
          <p:cNvSpPr/>
          <p:nvPr/>
        </p:nvSpPr>
        <p:spPr>
          <a:xfrm flipH="1">
            <a:off x="3085452" y="5388461"/>
            <a:ext cx="55572" cy="7479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6" name="正方形/長方形 265">
            <a:extLst>
              <a:ext uri="{FF2B5EF4-FFF2-40B4-BE49-F238E27FC236}">
                <a16:creationId xmlns:a16="http://schemas.microsoft.com/office/drawing/2014/main" id="{ECB7F9EA-A181-445A-9B99-31BBEA380D2B}"/>
              </a:ext>
            </a:extLst>
          </p:cNvPr>
          <p:cNvSpPr/>
          <p:nvPr/>
        </p:nvSpPr>
        <p:spPr>
          <a:xfrm flipH="1">
            <a:off x="3136525" y="5373227"/>
            <a:ext cx="55572" cy="7479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7" name="正方形/長方形 266">
            <a:extLst>
              <a:ext uri="{FF2B5EF4-FFF2-40B4-BE49-F238E27FC236}">
                <a16:creationId xmlns:a16="http://schemas.microsoft.com/office/drawing/2014/main" id="{0B0E357F-80DC-42CF-9465-D1C8818778F9}"/>
              </a:ext>
            </a:extLst>
          </p:cNvPr>
          <p:cNvSpPr/>
          <p:nvPr/>
        </p:nvSpPr>
        <p:spPr>
          <a:xfrm flipH="1">
            <a:off x="3274813" y="5395959"/>
            <a:ext cx="59859" cy="3158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8" name="正方形/長方形 267">
            <a:extLst>
              <a:ext uri="{FF2B5EF4-FFF2-40B4-BE49-F238E27FC236}">
                <a16:creationId xmlns:a16="http://schemas.microsoft.com/office/drawing/2014/main" id="{CC40AB1C-C409-4A25-889A-395E4D1B72E2}"/>
              </a:ext>
            </a:extLst>
          </p:cNvPr>
          <p:cNvSpPr/>
          <p:nvPr/>
        </p:nvSpPr>
        <p:spPr>
          <a:xfrm flipH="1">
            <a:off x="4242109" y="5190329"/>
            <a:ext cx="59859" cy="4419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9" name="正方形/長方形 268">
            <a:extLst>
              <a:ext uri="{FF2B5EF4-FFF2-40B4-BE49-F238E27FC236}">
                <a16:creationId xmlns:a16="http://schemas.microsoft.com/office/drawing/2014/main" id="{A7335040-EF29-4A96-8C14-5B005DE46B06}"/>
              </a:ext>
            </a:extLst>
          </p:cNvPr>
          <p:cNvSpPr/>
          <p:nvPr/>
        </p:nvSpPr>
        <p:spPr>
          <a:xfrm flipH="1">
            <a:off x="2524507" y="4488718"/>
            <a:ext cx="313322" cy="5421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0" name="正方形/長方形 269">
            <a:extLst>
              <a:ext uri="{FF2B5EF4-FFF2-40B4-BE49-F238E27FC236}">
                <a16:creationId xmlns:a16="http://schemas.microsoft.com/office/drawing/2014/main" id="{75D16917-514E-4182-A3D2-F8A4C6053D23}"/>
              </a:ext>
            </a:extLst>
          </p:cNvPr>
          <p:cNvSpPr/>
          <p:nvPr/>
        </p:nvSpPr>
        <p:spPr>
          <a:xfrm flipH="1">
            <a:off x="2530817" y="4540666"/>
            <a:ext cx="347205" cy="5038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1" name="正方形/長方形 270">
            <a:extLst>
              <a:ext uri="{FF2B5EF4-FFF2-40B4-BE49-F238E27FC236}">
                <a16:creationId xmlns:a16="http://schemas.microsoft.com/office/drawing/2014/main" id="{D6875AB0-005F-453F-8BC2-5030419724CA}"/>
              </a:ext>
            </a:extLst>
          </p:cNvPr>
          <p:cNvSpPr/>
          <p:nvPr/>
        </p:nvSpPr>
        <p:spPr>
          <a:xfrm flipH="1">
            <a:off x="2571397" y="4590661"/>
            <a:ext cx="266431" cy="4798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2" name="正方形/長方形 271">
            <a:extLst>
              <a:ext uri="{FF2B5EF4-FFF2-40B4-BE49-F238E27FC236}">
                <a16:creationId xmlns:a16="http://schemas.microsoft.com/office/drawing/2014/main" id="{977C5AA7-B814-4497-9F8D-09E275038412}"/>
              </a:ext>
            </a:extLst>
          </p:cNvPr>
          <p:cNvSpPr/>
          <p:nvPr/>
        </p:nvSpPr>
        <p:spPr>
          <a:xfrm flipH="1">
            <a:off x="2571397" y="4635186"/>
            <a:ext cx="205338" cy="5038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3" name="正方形/長方形 272">
            <a:extLst>
              <a:ext uri="{FF2B5EF4-FFF2-40B4-BE49-F238E27FC236}">
                <a16:creationId xmlns:a16="http://schemas.microsoft.com/office/drawing/2014/main" id="{30E9A33F-96BA-4234-AF09-3C2F86A076B2}"/>
              </a:ext>
            </a:extLst>
          </p:cNvPr>
          <p:cNvSpPr/>
          <p:nvPr/>
        </p:nvSpPr>
        <p:spPr>
          <a:xfrm flipH="1">
            <a:off x="2578499" y="4677240"/>
            <a:ext cx="100826" cy="6820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4" name="正方形/長方形 273">
            <a:extLst>
              <a:ext uri="{FF2B5EF4-FFF2-40B4-BE49-F238E27FC236}">
                <a16:creationId xmlns:a16="http://schemas.microsoft.com/office/drawing/2014/main" id="{C5A2343D-428B-4196-9614-8931138BA44C}"/>
              </a:ext>
            </a:extLst>
          </p:cNvPr>
          <p:cNvSpPr/>
          <p:nvPr/>
        </p:nvSpPr>
        <p:spPr>
          <a:xfrm flipH="1">
            <a:off x="2979864" y="1907255"/>
            <a:ext cx="156661" cy="4681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5" name="正方形/長方形 274">
            <a:extLst>
              <a:ext uri="{FF2B5EF4-FFF2-40B4-BE49-F238E27FC236}">
                <a16:creationId xmlns:a16="http://schemas.microsoft.com/office/drawing/2014/main" id="{8AF7D9D7-100A-45EF-801B-68ED24B8A8FB}"/>
              </a:ext>
            </a:extLst>
          </p:cNvPr>
          <p:cNvSpPr/>
          <p:nvPr/>
        </p:nvSpPr>
        <p:spPr>
          <a:xfrm flipH="1">
            <a:off x="2877295" y="1952804"/>
            <a:ext cx="215286" cy="51256"/>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6" name="正方形/長方形 275">
            <a:extLst>
              <a:ext uri="{FF2B5EF4-FFF2-40B4-BE49-F238E27FC236}">
                <a16:creationId xmlns:a16="http://schemas.microsoft.com/office/drawing/2014/main" id="{CD419B48-BBF4-429E-9E18-D57A37B1BB68}"/>
              </a:ext>
            </a:extLst>
          </p:cNvPr>
          <p:cNvSpPr/>
          <p:nvPr/>
        </p:nvSpPr>
        <p:spPr>
          <a:xfrm flipH="1">
            <a:off x="2827877" y="1997878"/>
            <a:ext cx="215286" cy="5871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7" name="正方形/長方形 276">
            <a:extLst>
              <a:ext uri="{FF2B5EF4-FFF2-40B4-BE49-F238E27FC236}">
                <a16:creationId xmlns:a16="http://schemas.microsoft.com/office/drawing/2014/main" id="{50E5D2D6-DB6C-499A-8AAC-208A8ABF9FC0}"/>
              </a:ext>
            </a:extLst>
          </p:cNvPr>
          <p:cNvSpPr/>
          <p:nvPr/>
        </p:nvSpPr>
        <p:spPr>
          <a:xfrm flipH="1">
            <a:off x="2935309" y="2049848"/>
            <a:ext cx="45719" cy="5980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8" name="正方形/長方形 277">
            <a:extLst>
              <a:ext uri="{FF2B5EF4-FFF2-40B4-BE49-F238E27FC236}">
                <a16:creationId xmlns:a16="http://schemas.microsoft.com/office/drawing/2014/main" id="{CCCB504E-D5FD-4C60-A77B-274AF78C5A48}"/>
              </a:ext>
            </a:extLst>
          </p:cNvPr>
          <p:cNvSpPr/>
          <p:nvPr/>
        </p:nvSpPr>
        <p:spPr>
          <a:xfrm flipH="1">
            <a:off x="3133491" y="1857103"/>
            <a:ext cx="51567" cy="5124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9" name="正方形/長方形 278">
            <a:extLst>
              <a:ext uri="{FF2B5EF4-FFF2-40B4-BE49-F238E27FC236}">
                <a16:creationId xmlns:a16="http://schemas.microsoft.com/office/drawing/2014/main" id="{E8257359-A27B-43D8-9C60-24FC864AABF1}"/>
              </a:ext>
            </a:extLst>
          </p:cNvPr>
          <p:cNvSpPr/>
          <p:nvPr/>
        </p:nvSpPr>
        <p:spPr>
          <a:xfrm flipH="1">
            <a:off x="1936911" y="2310238"/>
            <a:ext cx="57623" cy="61487"/>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0" name="正方形/長方形 279">
            <a:extLst>
              <a:ext uri="{FF2B5EF4-FFF2-40B4-BE49-F238E27FC236}">
                <a16:creationId xmlns:a16="http://schemas.microsoft.com/office/drawing/2014/main" id="{ABA5C649-7A07-496E-9B5B-EF9269A1F64C}"/>
              </a:ext>
            </a:extLst>
          </p:cNvPr>
          <p:cNvSpPr/>
          <p:nvPr/>
        </p:nvSpPr>
        <p:spPr>
          <a:xfrm flipH="1">
            <a:off x="1975043" y="2207588"/>
            <a:ext cx="48005" cy="21063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1" name="正方形/長方形 280">
            <a:extLst>
              <a:ext uri="{FF2B5EF4-FFF2-40B4-BE49-F238E27FC236}">
                <a16:creationId xmlns:a16="http://schemas.microsoft.com/office/drawing/2014/main" id="{909D565A-761E-4C37-8340-A898F51FB3C1}"/>
              </a:ext>
            </a:extLst>
          </p:cNvPr>
          <p:cNvSpPr/>
          <p:nvPr/>
        </p:nvSpPr>
        <p:spPr>
          <a:xfrm flipH="1">
            <a:off x="2078594" y="2207397"/>
            <a:ext cx="45719" cy="14867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2" name="正方形/長方形 281">
            <a:extLst>
              <a:ext uri="{FF2B5EF4-FFF2-40B4-BE49-F238E27FC236}">
                <a16:creationId xmlns:a16="http://schemas.microsoft.com/office/drawing/2014/main" id="{D71371A0-5708-4C08-8F13-E6F6344FC5AD}"/>
              </a:ext>
            </a:extLst>
          </p:cNvPr>
          <p:cNvSpPr/>
          <p:nvPr/>
        </p:nvSpPr>
        <p:spPr>
          <a:xfrm flipH="1">
            <a:off x="2019125" y="2208482"/>
            <a:ext cx="60503" cy="10179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3" name="正方形/長方形 282">
            <a:extLst>
              <a:ext uri="{FF2B5EF4-FFF2-40B4-BE49-F238E27FC236}">
                <a16:creationId xmlns:a16="http://schemas.microsoft.com/office/drawing/2014/main" id="{1D67DC7D-EBD4-4D3E-9B99-01F07D845363}"/>
              </a:ext>
            </a:extLst>
          </p:cNvPr>
          <p:cNvSpPr/>
          <p:nvPr/>
        </p:nvSpPr>
        <p:spPr>
          <a:xfrm flipH="1">
            <a:off x="2121570" y="2309491"/>
            <a:ext cx="55058" cy="5191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4" name="正方形/長方形 283">
            <a:extLst>
              <a:ext uri="{FF2B5EF4-FFF2-40B4-BE49-F238E27FC236}">
                <a16:creationId xmlns:a16="http://schemas.microsoft.com/office/drawing/2014/main" id="{ACFB94BC-5CC4-490F-B7E7-AFE74D244ECA}"/>
              </a:ext>
            </a:extLst>
          </p:cNvPr>
          <p:cNvSpPr/>
          <p:nvPr/>
        </p:nvSpPr>
        <p:spPr>
          <a:xfrm flipH="1">
            <a:off x="2018012" y="2359457"/>
            <a:ext cx="55058" cy="51915"/>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5" name="正方形/長方形 284">
            <a:extLst>
              <a:ext uri="{FF2B5EF4-FFF2-40B4-BE49-F238E27FC236}">
                <a16:creationId xmlns:a16="http://schemas.microsoft.com/office/drawing/2014/main" id="{633C74CA-AAC3-4709-9266-E5CACE76624D}"/>
              </a:ext>
            </a:extLst>
          </p:cNvPr>
          <p:cNvSpPr/>
          <p:nvPr/>
        </p:nvSpPr>
        <p:spPr>
          <a:xfrm flipH="1">
            <a:off x="4596672" y="1447296"/>
            <a:ext cx="51567" cy="5124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6" name="正方形/長方形 285">
            <a:extLst>
              <a:ext uri="{FF2B5EF4-FFF2-40B4-BE49-F238E27FC236}">
                <a16:creationId xmlns:a16="http://schemas.microsoft.com/office/drawing/2014/main" id="{70B8DBC4-B070-4FA2-A265-16289292FE3F}"/>
              </a:ext>
            </a:extLst>
          </p:cNvPr>
          <p:cNvSpPr/>
          <p:nvPr/>
        </p:nvSpPr>
        <p:spPr>
          <a:xfrm flipH="1">
            <a:off x="4596671" y="1345140"/>
            <a:ext cx="106773" cy="6238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7" name="正方形/長方形 286">
            <a:extLst>
              <a:ext uri="{FF2B5EF4-FFF2-40B4-BE49-F238E27FC236}">
                <a16:creationId xmlns:a16="http://schemas.microsoft.com/office/drawing/2014/main" id="{53F13E69-0A70-4836-AC87-291D66259904}"/>
              </a:ext>
            </a:extLst>
          </p:cNvPr>
          <p:cNvSpPr/>
          <p:nvPr/>
        </p:nvSpPr>
        <p:spPr>
          <a:xfrm flipH="1">
            <a:off x="4041412" y="2354639"/>
            <a:ext cx="106818" cy="10884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8" name="正方形/長方形 287">
            <a:extLst>
              <a:ext uri="{FF2B5EF4-FFF2-40B4-BE49-F238E27FC236}">
                <a16:creationId xmlns:a16="http://schemas.microsoft.com/office/drawing/2014/main" id="{A740EDBC-3B63-496B-B532-26FE530E7E1B}"/>
              </a:ext>
            </a:extLst>
          </p:cNvPr>
          <p:cNvSpPr/>
          <p:nvPr/>
        </p:nvSpPr>
        <p:spPr>
          <a:xfrm flipH="1">
            <a:off x="4141381" y="2409068"/>
            <a:ext cx="51567" cy="5124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9" name="正方形/長方形 288">
            <a:extLst>
              <a:ext uri="{FF2B5EF4-FFF2-40B4-BE49-F238E27FC236}">
                <a16:creationId xmlns:a16="http://schemas.microsoft.com/office/drawing/2014/main" id="{5D2AA11B-13B6-4B19-A7EA-D3053CCBC55C}"/>
              </a:ext>
            </a:extLst>
          </p:cNvPr>
          <p:cNvSpPr/>
          <p:nvPr/>
        </p:nvSpPr>
        <p:spPr>
          <a:xfrm flipH="1">
            <a:off x="4090734" y="2463480"/>
            <a:ext cx="51567" cy="51241"/>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0" name="正方形/長方形 289">
            <a:extLst>
              <a:ext uri="{FF2B5EF4-FFF2-40B4-BE49-F238E27FC236}">
                <a16:creationId xmlns:a16="http://schemas.microsoft.com/office/drawing/2014/main" id="{02BC7BDD-F562-450E-895B-2148F8CF9F79}"/>
              </a:ext>
            </a:extLst>
          </p:cNvPr>
          <p:cNvSpPr/>
          <p:nvPr/>
        </p:nvSpPr>
        <p:spPr>
          <a:xfrm flipH="1">
            <a:off x="4945999" y="2570488"/>
            <a:ext cx="54617" cy="9090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1" name="正方形/長方形 290">
            <a:extLst>
              <a:ext uri="{FF2B5EF4-FFF2-40B4-BE49-F238E27FC236}">
                <a16:creationId xmlns:a16="http://schemas.microsoft.com/office/drawing/2014/main" id="{478EF6D0-C192-4B51-BCDD-EF74B8020A07}"/>
              </a:ext>
            </a:extLst>
          </p:cNvPr>
          <p:cNvSpPr/>
          <p:nvPr/>
        </p:nvSpPr>
        <p:spPr>
          <a:xfrm flipH="1">
            <a:off x="8313975" y="1443196"/>
            <a:ext cx="60808" cy="10383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2" name="正方形/長方形 291">
            <a:extLst>
              <a:ext uri="{FF2B5EF4-FFF2-40B4-BE49-F238E27FC236}">
                <a16:creationId xmlns:a16="http://schemas.microsoft.com/office/drawing/2014/main" id="{75995890-AEF9-434D-8286-272ACCF56015}"/>
              </a:ext>
            </a:extLst>
          </p:cNvPr>
          <p:cNvSpPr/>
          <p:nvPr/>
        </p:nvSpPr>
        <p:spPr>
          <a:xfrm flipH="1">
            <a:off x="8477794" y="1494056"/>
            <a:ext cx="67690" cy="164463"/>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3" name="正方形/長方形 292">
            <a:extLst>
              <a:ext uri="{FF2B5EF4-FFF2-40B4-BE49-F238E27FC236}">
                <a16:creationId xmlns:a16="http://schemas.microsoft.com/office/drawing/2014/main" id="{B5BF5F90-70A0-4DC3-8968-9AEB0D298983}"/>
              </a:ext>
            </a:extLst>
          </p:cNvPr>
          <p:cNvSpPr/>
          <p:nvPr/>
        </p:nvSpPr>
        <p:spPr>
          <a:xfrm flipH="1">
            <a:off x="8539285" y="1550246"/>
            <a:ext cx="54484" cy="151792"/>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4" name="正方形/長方形 293">
            <a:extLst>
              <a:ext uri="{FF2B5EF4-FFF2-40B4-BE49-F238E27FC236}">
                <a16:creationId xmlns:a16="http://schemas.microsoft.com/office/drawing/2014/main" id="{DB1D8CF0-F866-4068-89DB-F7EBC9837703}"/>
              </a:ext>
            </a:extLst>
          </p:cNvPr>
          <p:cNvSpPr/>
          <p:nvPr/>
        </p:nvSpPr>
        <p:spPr>
          <a:xfrm flipH="1">
            <a:off x="8426503" y="1541700"/>
            <a:ext cx="51291" cy="116820"/>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5" name="正方形/長方形 294">
            <a:extLst>
              <a:ext uri="{FF2B5EF4-FFF2-40B4-BE49-F238E27FC236}">
                <a16:creationId xmlns:a16="http://schemas.microsoft.com/office/drawing/2014/main" id="{2A485F8B-F3A2-4D8A-AB3D-6A029E6ED246}"/>
              </a:ext>
            </a:extLst>
          </p:cNvPr>
          <p:cNvSpPr/>
          <p:nvPr/>
        </p:nvSpPr>
        <p:spPr>
          <a:xfrm flipH="1">
            <a:off x="8373279" y="1541699"/>
            <a:ext cx="58471" cy="59794"/>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6" name="正方形/長方形 295">
            <a:extLst>
              <a:ext uri="{FF2B5EF4-FFF2-40B4-BE49-F238E27FC236}">
                <a16:creationId xmlns:a16="http://schemas.microsoft.com/office/drawing/2014/main" id="{14408C06-8908-4381-A9E4-28ED138D41DE}"/>
              </a:ext>
            </a:extLst>
          </p:cNvPr>
          <p:cNvSpPr/>
          <p:nvPr/>
        </p:nvSpPr>
        <p:spPr>
          <a:xfrm flipH="1">
            <a:off x="8586167" y="1600997"/>
            <a:ext cx="50816" cy="101039"/>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7" name="正方形/長方形 296">
            <a:extLst>
              <a:ext uri="{FF2B5EF4-FFF2-40B4-BE49-F238E27FC236}">
                <a16:creationId xmlns:a16="http://schemas.microsoft.com/office/drawing/2014/main" id="{40BBBDD4-FD0C-439A-9D41-9C3EBD673A02}"/>
              </a:ext>
            </a:extLst>
          </p:cNvPr>
          <p:cNvSpPr/>
          <p:nvPr/>
        </p:nvSpPr>
        <p:spPr>
          <a:xfrm flipH="1">
            <a:off x="8633049" y="1651749"/>
            <a:ext cx="45719" cy="50288"/>
          </a:xfrm>
          <a:prstGeom prst="rect">
            <a:avLst/>
          </a:prstGeom>
          <a:solidFill>
            <a:srgbClr val="584300">
              <a:alpha val="67451"/>
            </a:srgb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テキスト ボックス 38">
            <a:extLst>
              <a:ext uri="{FF2B5EF4-FFF2-40B4-BE49-F238E27FC236}">
                <a16:creationId xmlns:a16="http://schemas.microsoft.com/office/drawing/2014/main" id="{203D3297-2E6B-4244-A406-E3E5DAE7CD91}"/>
              </a:ext>
            </a:extLst>
          </p:cNvPr>
          <p:cNvSpPr txBox="1"/>
          <p:nvPr/>
        </p:nvSpPr>
        <p:spPr>
          <a:xfrm>
            <a:off x="7020155" y="1384691"/>
            <a:ext cx="2009293" cy="307777"/>
          </a:xfrm>
          <a:prstGeom prst="rect">
            <a:avLst/>
          </a:prstGeom>
          <a:solidFill>
            <a:schemeClr val="bg1"/>
          </a:solidFill>
          <a:ln>
            <a:solidFill>
              <a:schemeClr val="tx1"/>
            </a:solidFill>
          </a:ln>
        </p:spPr>
        <p:txBody>
          <a:bodyPr wrap="square" rtlCol="0">
            <a:spAutoFit/>
          </a:bodyPr>
          <a:lstStyle/>
          <a:p>
            <a:r>
              <a:rPr kumimoji="1" lang="ja-JP" altLang="en-US" sz="1400" b="1" dirty="0"/>
              <a:t>３林班（約</a:t>
            </a:r>
            <a:r>
              <a:rPr kumimoji="1" lang="en-US" altLang="ja-JP" sz="1400" b="1" dirty="0"/>
              <a:t>74.2ha</a:t>
            </a:r>
            <a:r>
              <a:rPr kumimoji="1" lang="ja-JP" altLang="en-US" sz="1400" b="1" dirty="0"/>
              <a:t>）</a:t>
            </a:r>
          </a:p>
        </p:txBody>
      </p:sp>
    </p:spTree>
    <p:extLst>
      <p:ext uri="{BB962C8B-B14F-4D97-AF65-F5344CB8AC3E}">
        <p14:creationId xmlns:p14="http://schemas.microsoft.com/office/powerpoint/2010/main" val="19409330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図 58">
            <a:extLst>
              <a:ext uri="{FF2B5EF4-FFF2-40B4-BE49-F238E27FC236}">
                <a16:creationId xmlns:a16="http://schemas.microsoft.com/office/drawing/2014/main" id="{F80721B5-6D70-404A-8400-B1F7DDF6EBA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800864" y="6521138"/>
            <a:ext cx="2065020" cy="383089"/>
          </a:xfrm>
          <a:prstGeom prst="rect">
            <a:avLst/>
          </a:prstGeom>
        </p:spPr>
      </p:pic>
      <p:pic>
        <p:nvPicPr>
          <p:cNvPr id="52" name="図 51">
            <a:extLst>
              <a:ext uri="{FF2B5EF4-FFF2-40B4-BE49-F238E27FC236}">
                <a16:creationId xmlns:a16="http://schemas.microsoft.com/office/drawing/2014/main" id="{5D643B60-599C-4E58-B1EC-683A695C866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73" y="940552"/>
            <a:ext cx="9903628" cy="5572714"/>
          </a:xfrm>
          <a:prstGeom prst="rect">
            <a:avLst/>
          </a:prstGeom>
        </p:spPr>
      </p:pic>
      <p:grpSp>
        <p:nvGrpSpPr>
          <p:cNvPr id="6" name="グループ化 5">
            <a:extLst>
              <a:ext uri="{FF2B5EF4-FFF2-40B4-BE49-F238E27FC236}">
                <a16:creationId xmlns:a16="http://schemas.microsoft.com/office/drawing/2014/main" id="{2C8F42FB-4141-42DC-B547-C833BF7869B9}"/>
              </a:ext>
            </a:extLst>
          </p:cNvPr>
          <p:cNvGrpSpPr/>
          <p:nvPr/>
        </p:nvGrpSpPr>
        <p:grpSpPr>
          <a:xfrm>
            <a:off x="453571" y="34239"/>
            <a:ext cx="8985489" cy="705033"/>
            <a:chOff x="101599" y="245318"/>
            <a:chExt cx="7856064" cy="594834"/>
          </a:xfrm>
        </p:grpSpPr>
        <p:grpSp>
          <p:nvGrpSpPr>
            <p:cNvPr id="7" name="グループ化 6">
              <a:extLst>
                <a:ext uri="{FF2B5EF4-FFF2-40B4-BE49-F238E27FC236}">
                  <a16:creationId xmlns:a16="http://schemas.microsoft.com/office/drawing/2014/main" id="{B2CDCDF3-7FB8-412D-94BF-A9A169B6A8AC}"/>
                </a:ext>
              </a:extLst>
            </p:cNvPr>
            <p:cNvGrpSpPr/>
            <p:nvPr/>
          </p:nvGrpSpPr>
          <p:grpSpPr>
            <a:xfrm>
              <a:off x="101599" y="245354"/>
              <a:ext cx="7561075" cy="575048"/>
              <a:chOff x="101600" y="245354"/>
              <a:chExt cx="5880310" cy="575048"/>
            </a:xfrm>
          </p:grpSpPr>
          <p:sp>
            <p:nvSpPr>
              <p:cNvPr id="10" name="Rectangle 29">
                <a:extLst>
                  <a:ext uri="{FF2B5EF4-FFF2-40B4-BE49-F238E27FC236}">
                    <a16:creationId xmlns:a16="http://schemas.microsoft.com/office/drawing/2014/main" id="{E088C46E-66A4-4E33-9E5B-F85260A5FEF3}"/>
                  </a:ext>
                </a:extLst>
              </p:cNvPr>
              <p:cNvSpPr>
                <a:spLocks noChangeArrowheads="1"/>
              </p:cNvSpPr>
              <p:nvPr/>
            </p:nvSpPr>
            <p:spPr bwMode="auto">
              <a:xfrm>
                <a:off x="101600" y="245354"/>
                <a:ext cx="5880309" cy="420268"/>
              </a:xfrm>
              <a:prstGeom prst="rect">
                <a:avLst/>
              </a:prstGeom>
              <a:solidFill>
                <a:srgbClr val="008000"/>
              </a:solidFill>
              <a:ln w="9525">
                <a:solidFill>
                  <a:srgbClr val="008000"/>
                </a:solidFill>
                <a:miter lim="800000"/>
                <a:headEnd/>
                <a:tailEnd/>
              </a:ln>
            </p:spPr>
            <p:txBody>
              <a:bodyPr vert="horz" wrap="square" lIns="53068" tIns="6350" rIns="53068" bIns="6350" numCol="1" anchor="ctr" anchorCtr="0" compatLnSpc="1">
                <a:prstTxWarp prst="textNoShape">
                  <a:avLst/>
                </a:prstTxWarp>
                <a:noAutofit/>
              </a:bodyPr>
              <a:lstStyle/>
              <a:p>
                <a:pPr defTabSz="653156" eaLnBrk="0" fontAlgn="base" hangingPunct="0">
                  <a:spcBef>
                    <a:spcPct val="0"/>
                  </a:spcBef>
                  <a:spcAft>
                    <a:spcPct val="0"/>
                  </a:spcAft>
                </a:pPr>
                <a:r>
                  <a:rPr lang="ja-JP" altLang="en-US" sz="1714" dirty="0">
                    <a:solidFill>
                      <a:schemeClr val="bg1"/>
                    </a:solidFill>
                    <a:latin typeface="Arial" panose="020B0604020202020204" pitchFamily="34" charset="0"/>
                  </a:rPr>
                  <a:t>　</a:t>
                </a:r>
                <a:r>
                  <a:rPr kumimoji="1" lang="ja-JP" altLang="en-US" sz="1714" b="1" dirty="0">
                    <a:solidFill>
                      <a:schemeClr val="bg1"/>
                    </a:solidFill>
                    <a:latin typeface="BIZ UDゴシック" panose="020B0400000000000000" pitchFamily="49" charset="-128"/>
                    <a:ea typeface="BIZ UDゴシック" panose="020B0400000000000000" pitchFamily="49" charset="-128"/>
                  </a:rPr>
                  <a:t>各基軸・個別施策展開のためのゾーニング（参考：治山施設等と人工林の配置） 　 </a:t>
                </a:r>
                <a:endParaRPr kumimoji="1" lang="en-US" altLang="ja-JP" sz="1714" b="1" dirty="0">
                  <a:solidFill>
                    <a:schemeClr val="bg1"/>
                  </a:solidFill>
                  <a:latin typeface="BIZ UDゴシック" panose="020B0400000000000000" pitchFamily="49" charset="-128"/>
                  <a:ea typeface="BIZ UDゴシック" panose="020B0400000000000000" pitchFamily="49" charset="-128"/>
                </a:endParaRPr>
              </a:p>
            </p:txBody>
          </p:sp>
          <p:sp>
            <p:nvSpPr>
              <p:cNvPr id="11" name="Rectangle 31">
                <a:extLst>
                  <a:ext uri="{FF2B5EF4-FFF2-40B4-BE49-F238E27FC236}">
                    <a16:creationId xmlns:a16="http://schemas.microsoft.com/office/drawing/2014/main" id="{3738AC25-8E2B-45BB-89D5-9821A2FBB82F}"/>
                  </a:ext>
                </a:extLst>
              </p:cNvPr>
              <p:cNvSpPr>
                <a:spLocks noChangeArrowheads="1"/>
              </p:cNvSpPr>
              <p:nvPr/>
            </p:nvSpPr>
            <p:spPr bwMode="auto">
              <a:xfrm>
                <a:off x="101601" y="738163"/>
                <a:ext cx="5880309" cy="82239"/>
              </a:xfrm>
              <a:prstGeom prst="rect">
                <a:avLst/>
              </a:prstGeom>
              <a:solidFill>
                <a:srgbClr val="00FF00"/>
              </a:solidFill>
              <a:ln w="9525">
                <a:solidFill>
                  <a:srgbClr val="00FF00"/>
                </a:solidFill>
                <a:miter lim="800000"/>
                <a:headEnd/>
                <a:tailEnd/>
              </a:ln>
            </p:spPr>
            <p:txBody>
              <a:bodyPr vert="horz" wrap="square" lIns="65314" tIns="32657" rIns="65314" bIns="32657" numCol="1" anchor="t" anchorCtr="0" compatLnSpc="1">
                <a:prstTxWarp prst="textNoShape">
                  <a:avLst/>
                </a:prstTxWarp>
              </a:bodyPr>
              <a:lstStyle/>
              <a:p>
                <a:endParaRPr lang="ja-JP" altLang="en-US" sz="1286"/>
              </a:p>
            </p:txBody>
          </p:sp>
        </p:grpSp>
        <p:sp>
          <p:nvSpPr>
            <p:cNvPr id="8" name="Rectangle 30">
              <a:extLst>
                <a:ext uri="{FF2B5EF4-FFF2-40B4-BE49-F238E27FC236}">
                  <a16:creationId xmlns:a16="http://schemas.microsoft.com/office/drawing/2014/main" id="{02E3B91C-FFAA-4845-944F-163B58157396}"/>
                </a:ext>
              </a:extLst>
            </p:cNvPr>
            <p:cNvSpPr>
              <a:spLocks noChangeArrowheads="1"/>
            </p:cNvSpPr>
            <p:nvPr/>
          </p:nvSpPr>
          <p:spPr bwMode="auto">
            <a:xfrm>
              <a:off x="7524628" y="245318"/>
              <a:ext cx="433035" cy="42733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4500">
                  <a:solidFill>
                    <a:schemeClr val="tx1"/>
                  </a:solidFill>
                  <a:latin typeface="Arial" charset="0"/>
                  <a:ea typeface="ＭＳ Ｐゴシック" charset="-128"/>
                </a:defRPr>
              </a:lvl1pPr>
              <a:lvl2pPr marL="742950" indent="-285750">
                <a:spcBef>
                  <a:spcPct val="20000"/>
                </a:spcBef>
                <a:buChar char="–"/>
                <a:defRPr kumimoji="1" sz="3900">
                  <a:solidFill>
                    <a:schemeClr val="tx1"/>
                  </a:solidFill>
                  <a:latin typeface="Arial" charset="0"/>
                  <a:ea typeface="ＭＳ Ｐゴシック" charset="-128"/>
                </a:defRPr>
              </a:lvl2pPr>
              <a:lvl3pPr marL="1143000" indent="-228600">
                <a:spcBef>
                  <a:spcPct val="20000"/>
                </a:spcBef>
                <a:buChar char="•"/>
                <a:defRPr kumimoji="1" sz="3400">
                  <a:solidFill>
                    <a:schemeClr val="tx1"/>
                  </a:solidFill>
                  <a:latin typeface="Arial" charset="0"/>
                  <a:ea typeface="ＭＳ Ｐゴシック" charset="-128"/>
                </a:defRPr>
              </a:lvl3pPr>
              <a:lvl4pPr marL="1600200" indent="-228600">
                <a:spcBef>
                  <a:spcPct val="20000"/>
                </a:spcBef>
                <a:buChar char="–"/>
                <a:defRPr kumimoji="1" sz="2800">
                  <a:solidFill>
                    <a:schemeClr val="tx1"/>
                  </a:solidFill>
                  <a:latin typeface="Arial" charset="0"/>
                  <a:ea typeface="ＭＳ Ｐゴシック" charset="-128"/>
                </a:defRPr>
              </a:lvl4pPr>
              <a:lvl5pPr marL="2057400" indent="-22860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eaLnBrk="1" hangingPunct="1">
                <a:spcBef>
                  <a:spcPct val="0"/>
                </a:spcBef>
                <a:buFontTx/>
                <a:buNone/>
              </a:pPr>
              <a:endParaRPr lang="ja-JP" altLang="en-US" sz="857" dirty="0">
                <a:solidFill>
                  <a:srgbClr val="000000"/>
                </a:solidFill>
              </a:endParaRPr>
            </a:p>
          </p:txBody>
        </p:sp>
        <p:sp>
          <p:nvSpPr>
            <p:cNvPr id="9" name="Rectangle 32">
              <a:extLst>
                <a:ext uri="{FF2B5EF4-FFF2-40B4-BE49-F238E27FC236}">
                  <a16:creationId xmlns:a16="http://schemas.microsoft.com/office/drawing/2014/main" id="{54ABE241-DB50-47C8-B161-EF4E44BDCF97}"/>
                </a:ext>
              </a:extLst>
            </p:cNvPr>
            <p:cNvSpPr>
              <a:spLocks noChangeArrowheads="1"/>
            </p:cNvSpPr>
            <p:nvPr/>
          </p:nvSpPr>
          <p:spPr bwMode="auto">
            <a:xfrm>
              <a:off x="7515103" y="738163"/>
              <a:ext cx="441715" cy="101989"/>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4500">
                  <a:solidFill>
                    <a:schemeClr val="tx1"/>
                  </a:solidFill>
                  <a:latin typeface="Arial" charset="0"/>
                  <a:ea typeface="ＭＳ Ｐゴシック" charset="-128"/>
                </a:defRPr>
              </a:lvl1pPr>
              <a:lvl2pPr marL="742950" indent="-285750">
                <a:spcBef>
                  <a:spcPct val="20000"/>
                </a:spcBef>
                <a:buChar char="–"/>
                <a:defRPr kumimoji="1" sz="3900">
                  <a:solidFill>
                    <a:schemeClr val="tx1"/>
                  </a:solidFill>
                  <a:latin typeface="Arial" charset="0"/>
                  <a:ea typeface="ＭＳ Ｐゴシック" charset="-128"/>
                </a:defRPr>
              </a:lvl2pPr>
              <a:lvl3pPr marL="1143000" indent="-228600">
                <a:spcBef>
                  <a:spcPct val="20000"/>
                </a:spcBef>
                <a:buChar char="•"/>
                <a:defRPr kumimoji="1" sz="3400">
                  <a:solidFill>
                    <a:schemeClr val="tx1"/>
                  </a:solidFill>
                  <a:latin typeface="Arial" charset="0"/>
                  <a:ea typeface="ＭＳ Ｐゴシック" charset="-128"/>
                </a:defRPr>
              </a:lvl3pPr>
              <a:lvl4pPr marL="1600200" indent="-228600">
                <a:spcBef>
                  <a:spcPct val="20000"/>
                </a:spcBef>
                <a:buChar char="–"/>
                <a:defRPr kumimoji="1" sz="2800">
                  <a:solidFill>
                    <a:schemeClr val="tx1"/>
                  </a:solidFill>
                  <a:latin typeface="Arial" charset="0"/>
                  <a:ea typeface="ＭＳ Ｐゴシック" charset="-128"/>
                </a:defRPr>
              </a:lvl4pPr>
              <a:lvl5pPr marL="2057400" indent="-22860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eaLnBrk="1" hangingPunct="1">
                <a:spcBef>
                  <a:spcPct val="0"/>
                </a:spcBef>
                <a:buFontTx/>
                <a:buNone/>
              </a:pPr>
              <a:endParaRPr lang="ja-JP" altLang="en-US" sz="857">
                <a:solidFill>
                  <a:srgbClr val="000000"/>
                </a:solidFill>
              </a:endParaRPr>
            </a:p>
          </p:txBody>
        </p:sp>
      </p:grpSp>
      <p:sp>
        <p:nvSpPr>
          <p:cNvPr id="16" name="フリーフォーム: 図形 15">
            <a:extLst>
              <a:ext uri="{FF2B5EF4-FFF2-40B4-BE49-F238E27FC236}">
                <a16:creationId xmlns:a16="http://schemas.microsoft.com/office/drawing/2014/main" id="{293AC499-8369-4E6A-808A-E558F9B4B8F6}"/>
              </a:ext>
            </a:extLst>
          </p:cNvPr>
          <p:cNvSpPr/>
          <p:nvPr/>
        </p:nvSpPr>
        <p:spPr>
          <a:xfrm>
            <a:off x="7740687" y="2747397"/>
            <a:ext cx="376452" cy="306953"/>
          </a:xfrm>
          <a:custGeom>
            <a:avLst/>
            <a:gdLst>
              <a:gd name="connsiteX0" fmla="*/ 142240 w 330200"/>
              <a:gd name="connsiteY0" fmla="*/ 0 h 269240"/>
              <a:gd name="connsiteX1" fmla="*/ 256540 w 330200"/>
              <a:gd name="connsiteY1" fmla="*/ 83820 h 269240"/>
              <a:gd name="connsiteX2" fmla="*/ 330200 w 330200"/>
              <a:gd name="connsiteY2" fmla="*/ 269240 h 269240"/>
              <a:gd name="connsiteX3" fmla="*/ 213360 w 330200"/>
              <a:gd name="connsiteY3" fmla="*/ 266700 h 269240"/>
              <a:gd name="connsiteX4" fmla="*/ 137160 w 330200"/>
              <a:gd name="connsiteY4" fmla="*/ 172720 h 269240"/>
              <a:gd name="connsiteX5" fmla="*/ 116840 w 330200"/>
              <a:gd name="connsiteY5" fmla="*/ 172720 h 269240"/>
              <a:gd name="connsiteX6" fmla="*/ 76200 w 330200"/>
              <a:gd name="connsiteY6" fmla="*/ 215900 h 269240"/>
              <a:gd name="connsiteX7" fmla="*/ 17780 w 330200"/>
              <a:gd name="connsiteY7" fmla="*/ 231140 h 269240"/>
              <a:gd name="connsiteX8" fmla="*/ 0 w 330200"/>
              <a:gd name="connsiteY8" fmla="*/ 203200 h 269240"/>
              <a:gd name="connsiteX9" fmla="*/ 71120 w 330200"/>
              <a:gd name="connsiteY9" fmla="*/ 53340 h 269240"/>
              <a:gd name="connsiteX10" fmla="*/ 142240 w 330200"/>
              <a:gd name="connsiteY10" fmla="*/ 0 h 26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0200" h="269240">
                <a:moveTo>
                  <a:pt x="142240" y="0"/>
                </a:moveTo>
                <a:lnTo>
                  <a:pt x="256540" y="83820"/>
                </a:lnTo>
                <a:lnTo>
                  <a:pt x="330200" y="269240"/>
                </a:lnTo>
                <a:lnTo>
                  <a:pt x="213360" y="266700"/>
                </a:lnTo>
                <a:lnTo>
                  <a:pt x="137160" y="172720"/>
                </a:lnTo>
                <a:lnTo>
                  <a:pt x="116840" y="172720"/>
                </a:lnTo>
                <a:lnTo>
                  <a:pt x="76200" y="215900"/>
                </a:lnTo>
                <a:lnTo>
                  <a:pt x="17780" y="231140"/>
                </a:lnTo>
                <a:lnTo>
                  <a:pt x="0" y="203200"/>
                </a:lnTo>
                <a:lnTo>
                  <a:pt x="71120" y="53340"/>
                </a:lnTo>
                <a:lnTo>
                  <a:pt x="142240" y="0"/>
                </a:lnTo>
                <a:close/>
              </a:path>
            </a:pathLst>
          </a:custGeom>
          <a:solidFill>
            <a:srgbClr val="00B0F0">
              <a:alpha val="31000"/>
            </a:srgb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7" name="フリーフォーム: 図形 16">
            <a:extLst>
              <a:ext uri="{FF2B5EF4-FFF2-40B4-BE49-F238E27FC236}">
                <a16:creationId xmlns:a16="http://schemas.microsoft.com/office/drawing/2014/main" id="{9F7634C0-1D38-48F4-92A3-243FDF26F2C7}"/>
              </a:ext>
            </a:extLst>
          </p:cNvPr>
          <p:cNvSpPr/>
          <p:nvPr/>
        </p:nvSpPr>
        <p:spPr>
          <a:xfrm>
            <a:off x="7310120" y="708856"/>
            <a:ext cx="568960" cy="772160"/>
          </a:xfrm>
          <a:custGeom>
            <a:avLst/>
            <a:gdLst>
              <a:gd name="connsiteX0" fmla="*/ 568960 w 568960"/>
              <a:gd name="connsiteY0" fmla="*/ 457200 h 772160"/>
              <a:gd name="connsiteX1" fmla="*/ 411480 w 568960"/>
              <a:gd name="connsiteY1" fmla="*/ 502920 h 772160"/>
              <a:gd name="connsiteX2" fmla="*/ 309880 w 568960"/>
              <a:gd name="connsiteY2" fmla="*/ 619760 h 772160"/>
              <a:gd name="connsiteX3" fmla="*/ 213360 w 568960"/>
              <a:gd name="connsiteY3" fmla="*/ 650240 h 772160"/>
              <a:gd name="connsiteX4" fmla="*/ 182880 w 568960"/>
              <a:gd name="connsiteY4" fmla="*/ 772160 h 772160"/>
              <a:gd name="connsiteX5" fmla="*/ 101600 w 568960"/>
              <a:gd name="connsiteY5" fmla="*/ 665480 h 772160"/>
              <a:gd name="connsiteX6" fmla="*/ 40640 w 568960"/>
              <a:gd name="connsiteY6" fmla="*/ 584200 h 772160"/>
              <a:gd name="connsiteX7" fmla="*/ 35560 w 568960"/>
              <a:gd name="connsiteY7" fmla="*/ 543560 h 772160"/>
              <a:gd name="connsiteX8" fmla="*/ 10160 w 568960"/>
              <a:gd name="connsiteY8" fmla="*/ 472440 h 772160"/>
              <a:gd name="connsiteX9" fmla="*/ 0 w 568960"/>
              <a:gd name="connsiteY9" fmla="*/ 365760 h 772160"/>
              <a:gd name="connsiteX10" fmla="*/ 208280 w 568960"/>
              <a:gd name="connsiteY10" fmla="*/ 248920 h 772160"/>
              <a:gd name="connsiteX11" fmla="*/ 375920 w 568960"/>
              <a:gd name="connsiteY11" fmla="*/ 132080 h 772160"/>
              <a:gd name="connsiteX12" fmla="*/ 441960 w 568960"/>
              <a:gd name="connsiteY12" fmla="*/ 50800 h 772160"/>
              <a:gd name="connsiteX13" fmla="*/ 492760 w 568960"/>
              <a:gd name="connsiteY13" fmla="*/ 0 h 772160"/>
              <a:gd name="connsiteX14" fmla="*/ 528320 w 568960"/>
              <a:gd name="connsiteY14" fmla="*/ 116840 h 772160"/>
              <a:gd name="connsiteX15" fmla="*/ 391160 w 568960"/>
              <a:gd name="connsiteY15" fmla="*/ 167640 h 772160"/>
              <a:gd name="connsiteX16" fmla="*/ 269240 w 568960"/>
              <a:gd name="connsiteY16" fmla="*/ 294640 h 772160"/>
              <a:gd name="connsiteX17" fmla="*/ 172720 w 568960"/>
              <a:gd name="connsiteY17" fmla="*/ 355600 h 772160"/>
              <a:gd name="connsiteX18" fmla="*/ 177800 w 568960"/>
              <a:gd name="connsiteY18" fmla="*/ 426720 h 772160"/>
              <a:gd name="connsiteX19" fmla="*/ 233680 w 568960"/>
              <a:gd name="connsiteY19" fmla="*/ 411480 h 772160"/>
              <a:gd name="connsiteX20" fmla="*/ 284480 w 568960"/>
              <a:gd name="connsiteY20" fmla="*/ 370840 h 772160"/>
              <a:gd name="connsiteX21" fmla="*/ 340360 w 568960"/>
              <a:gd name="connsiteY21" fmla="*/ 325120 h 772160"/>
              <a:gd name="connsiteX22" fmla="*/ 396240 w 568960"/>
              <a:gd name="connsiteY22" fmla="*/ 243840 h 772160"/>
              <a:gd name="connsiteX23" fmla="*/ 533400 w 568960"/>
              <a:gd name="connsiteY23" fmla="*/ 203200 h 772160"/>
              <a:gd name="connsiteX24" fmla="*/ 568960 w 568960"/>
              <a:gd name="connsiteY24" fmla="*/ 457200 h 77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68960" h="772160">
                <a:moveTo>
                  <a:pt x="568960" y="457200"/>
                </a:moveTo>
                <a:lnTo>
                  <a:pt x="411480" y="502920"/>
                </a:lnTo>
                <a:lnTo>
                  <a:pt x="309880" y="619760"/>
                </a:lnTo>
                <a:lnTo>
                  <a:pt x="213360" y="650240"/>
                </a:lnTo>
                <a:lnTo>
                  <a:pt x="182880" y="772160"/>
                </a:lnTo>
                <a:lnTo>
                  <a:pt x="101600" y="665480"/>
                </a:lnTo>
                <a:lnTo>
                  <a:pt x="40640" y="584200"/>
                </a:lnTo>
                <a:lnTo>
                  <a:pt x="35560" y="543560"/>
                </a:lnTo>
                <a:lnTo>
                  <a:pt x="10160" y="472440"/>
                </a:lnTo>
                <a:lnTo>
                  <a:pt x="0" y="365760"/>
                </a:lnTo>
                <a:lnTo>
                  <a:pt x="208280" y="248920"/>
                </a:lnTo>
                <a:lnTo>
                  <a:pt x="375920" y="132080"/>
                </a:lnTo>
                <a:lnTo>
                  <a:pt x="441960" y="50800"/>
                </a:lnTo>
                <a:lnTo>
                  <a:pt x="492760" y="0"/>
                </a:lnTo>
                <a:lnTo>
                  <a:pt x="528320" y="116840"/>
                </a:lnTo>
                <a:lnTo>
                  <a:pt x="391160" y="167640"/>
                </a:lnTo>
                <a:lnTo>
                  <a:pt x="269240" y="294640"/>
                </a:lnTo>
                <a:lnTo>
                  <a:pt x="172720" y="355600"/>
                </a:lnTo>
                <a:lnTo>
                  <a:pt x="177800" y="426720"/>
                </a:lnTo>
                <a:lnTo>
                  <a:pt x="233680" y="411480"/>
                </a:lnTo>
                <a:lnTo>
                  <a:pt x="284480" y="370840"/>
                </a:lnTo>
                <a:lnTo>
                  <a:pt x="340360" y="325120"/>
                </a:lnTo>
                <a:lnTo>
                  <a:pt x="396240" y="243840"/>
                </a:lnTo>
                <a:lnTo>
                  <a:pt x="533400" y="203200"/>
                </a:lnTo>
                <a:lnTo>
                  <a:pt x="568960" y="457200"/>
                </a:lnTo>
                <a:close/>
              </a:path>
            </a:pathLst>
          </a:custGeom>
          <a:solidFill>
            <a:srgbClr val="00B0F0">
              <a:alpha val="40000"/>
            </a:srgb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3" name="楕円 2">
            <a:extLst>
              <a:ext uri="{FF2B5EF4-FFF2-40B4-BE49-F238E27FC236}">
                <a16:creationId xmlns:a16="http://schemas.microsoft.com/office/drawing/2014/main" id="{6BAA976B-5163-40C1-B81D-72A9C0D5E93D}"/>
              </a:ext>
            </a:extLst>
          </p:cNvPr>
          <p:cNvSpPr/>
          <p:nvPr/>
        </p:nvSpPr>
        <p:spPr>
          <a:xfrm rot="20326579">
            <a:off x="3372562" y="5011291"/>
            <a:ext cx="4271851" cy="1046509"/>
          </a:xfrm>
          <a:prstGeom prst="ellipse">
            <a:avLst/>
          </a:prstGeom>
          <a:noFill/>
          <a:ln w="5715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1">
            <a:extLst>
              <a:ext uri="{FF2B5EF4-FFF2-40B4-BE49-F238E27FC236}">
                <a16:creationId xmlns:a16="http://schemas.microsoft.com/office/drawing/2014/main" id="{E3D8DDB7-8D55-46E0-BDBD-666F929AFCA0}"/>
              </a:ext>
            </a:extLst>
          </p:cNvPr>
          <p:cNvSpPr/>
          <p:nvPr/>
        </p:nvSpPr>
        <p:spPr>
          <a:xfrm>
            <a:off x="-32470" y="963604"/>
            <a:ext cx="9020483" cy="5588014"/>
          </a:xfrm>
          <a:custGeom>
            <a:avLst/>
            <a:gdLst>
              <a:gd name="connsiteX0" fmla="*/ 0 w 4235280"/>
              <a:gd name="connsiteY0" fmla="*/ 0 h 2974618"/>
              <a:gd name="connsiteX1" fmla="*/ 4235280 w 4235280"/>
              <a:gd name="connsiteY1" fmla="*/ 0 h 2974618"/>
              <a:gd name="connsiteX2" fmla="*/ 4235280 w 4235280"/>
              <a:gd name="connsiteY2" fmla="*/ 2974618 h 2974618"/>
              <a:gd name="connsiteX3" fmla="*/ 0 w 4235280"/>
              <a:gd name="connsiteY3" fmla="*/ 2974618 h 2974618"/>
              <a:gd name="connsiteX4" fmla="*/ 0 w 4235280"/>
              <a:gd name="connsiteY4" fmla="*/ 0 h 2974618"/>
              <a:gd name="connsiteX0" fmla="*/ 0 w 4235280"/>
              <a:gd name="connsiteY0" fmla="*/ 1391139 h 4365757"/>
              <a:gd name="connsiteX1" fmla="*/ 3719465 w 4235280"/>
              <a:gd name="connsiteY1" fmla="*/ 0 h 4365757"/>
              <a:gd name="connsiteX2" fmla="*/ 4235280 w 4235280"/>
              <a:gd name="connsiteY2" fmla="*/ 4365757 h 4365757"/>
              <a:gd name="connsiteX3" fmla="*/ 0 w 4235280"/>
              <a:gd name="connsiteY3" fmla="*/ 4365757 h 4365757"/>
              <a:gd name="connsiteX4" fmla="*/ 0 w 4235280"/>
              <a:gd name="connsiteY4" fmla="*/ 1391139 h 4365757"/>
              <a:gd name="connsiteX0" fmla="*/ 0 w 4235280"/>
              <a:gd name="connsiteY0" fmla="*/ 1391139 h 4365757"/>
              <a:gd name="connsiteX1" fmla="*/ 3719465 w 4235280"/>
              <a:gd name="connsiteY1" fmla="*/ 0 h 4365757"/>
              <a:gd name="connsiteX2" fmla="*/ 3746818 w 4235280"/>
              <a:gd name="connsiteY2" fmla="*/ 235469 h 4365757"/>
              <a:gd name="connsiteX3" fmla="*/ 4235280 w 4235280"/>
              <a:gd name="connsiteY3" fmla="*/ 4365757 h 4365757"/>
              <a:gd name="connsiteX4" fmla="*/ 0 w 4235280"/>
              <a:gd name="connsiteY4" fmla="*/ 4365757 h 4365757"/>
              <a:gd name="connsiteX5" fmla="*/ 0 w 4235280"/>
              <a:gd name="connsiteY5"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235280 w 4235280"/>
              <a:gd name="connsiteY3" fmla="*/ 4365757 h 4365757"/>
              <a:gd name="connsiteX4" fmla="*/ 0 w 4235280"/>
              <a:gd name="connsiteY4" fmla="*/ 4365757 h 4365757"/>
              <a:gd name="connsiteX5" fmla="*/ 0 w 4235280"/>
              <a:gd name="connsiteY5"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20357 w 4235280"/>
              <a:gd name="connsiteY3" fmla="*/ 548085 h 4365757"/>
              <a:gd name="connsiteX4" fmla="*/ 4235280 w 4235280"/>
              <a:gd name="connsiteY4" fmla="*/ 4365757 h 4365757"/>
              <a:gd name="connsiteX5" fmla="*/ 0 w 4235280"/>
              <a:gd name="connsiteY5" fmla="*/ 4365757 h 4365757"/>
              <a:gd name="connsiteX6" fmla="*/ 0 w 4235280"/>
              <a:gd name="connsiteY6"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98511 w 4235280"/>
              <a:gd name="connsiteY3" fmla="*/ 227654 h 4365757"/>
              <a:gd name="connsiteX4" fmla="*/ 4235280 w 4235280"/>
              <a:gd name="connsiteY4" fmla="*/ 4365757 h 4365757"/>
              <a:gd name="connsiteX5" fmla="*/ 0 w 4235280"/>
              <a:gd name="connsiteY5" fmla="*/ 4365757 h 4365757"/>
              <a:gd name="connsiteX6" fmla="*/ 0 w 4235280"/>
              <a:gd name="connsiteY6"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98511 w 4235280"/>
              <a:gd name="connsiteY3" fmla="*/ 227654 h 4365757"/>
              <a:gd name="connsiteX4" fmla="*/ 4106326 w 4235280"/>
              <a:gd name="connsiteY4" fmla="*/ 571531 h 4365757"/>
              <a:gd name="connsiteX5" fmla="*/ 4235280 w 4235280"/>
              <a:gd name="connsiteY5" fmla="*/ 4365757 h 4365757"/>
              <a:gd name="connsiteX6" fmla="*/ 0 w 4235280"/>
              <a:gd name="connsiteY6" fmla="*/ 4365757 h 4365757"/>
              <a:gd name="connsiteX7" fmla="*/ 0 w 4235280"/>
              <a:gd name="connsiteY7" fmla="*/ 1391139 h 4365757"/>
              <a:gd name="connsiteX0" fmla="*/ 0 w 4235280"/>
              <a:gd name="connsiteY0" fmla="*/ 1391139 h 4365757"/>
              <a:gd name="connsiteX1" fmla="*/ 3719465 w 4235280"/>
              <a:gd name="connsiteY1" fmla="*/ 0 h 4365757"/>
              <a:gd name="connsiteX2" fmla="*/ 4004726 w 4235280"/>
              <a:gd name="connsiteY2" fmla="*/ 235469 h 4365757"/>
              <a:gd name="connsiteX3" fmla="*/ 4098511 w 4235280"/>
              <a:gd name="connsiteY3" fmla="*/ 227654 h 4365757"/>
              <a:gd name="connsiteX4" fmla="*/ 4223557 w 4235280"/>
              <a:gd name="connsiteY4" fmla="*/ 399593 h 4365757"/>
              <a:gd name="connsiteX5" fmla="*/ 4235280 w 4235280"/>
              <a:gd name="connsiteY5" fmla="*/ 4365757 h 4365757"/>
              <a:gd name="connsiteX6" fmla="*/ 0 w 4235280"/>
              <a:gd name="connsiteY6" fmla="*/ 4365757 h 4365757"/>
              <a:gd name="connsiteX7" fmla="*/ 0 w 4235280"/>
              <a:gd name="connsiteY7" fmla="*/ 1391139 h 4365757"/>
              <a:gd name="connsiteX0" fmla="*/ 0 w 4548137"/>
              <a:gd name="connsiteY0" fmla="*/ 1391139 h 4365757"/>
              <a:gd name="connsiteX1" fmla="*/ 3719465 w 4548137"/>
              <a:gd name="connsiteY1" fmla="*/ 0 h 4365757"/>
              <a:gd name="connsiteX2" fmla="*/ 4004726 w 4548137"/>
              <a:gd name="connsiteY2" fmla="*/ 235469 h 4365757"/>
              <a:gd name="connsiteX3" fmla="*/ 4098511 w 4548137"/>
              <a:gd name="connsiteY3" fmla="*/ 227654 h 4365757"/>
              <a:gd name="connsiteX4" fmla="*/ 4223557 w 4548137"/>
              <a:gd name="connsiteY4" fmla="*/ 399593 h 4365757"/>
              <a:gd name="connsiteX5" fmla="*/ 4231372 w 4548137"/>
              <a:gd name="connsiteY5" fmla="*/ 680946 h 4365757"/>
              <a:gd name="connsiteX6" fmla="*/ 4235280 w 4548137"/>
              <a:gd name="connsiteY6" fmla="*/ 4365757 h 4365757"/>
              <a:gd name="connsiteX7" fmla="*/ 0 w 4548137"/>
              <a:gd name="connsiteY7" fmla="*/ 4365757 h 4365757"/>
              <a:gd name="connsiteX8" fmla="*/ 0 w 4548137"/>
              <a:gd name="connsiteY8" fmla="*/ 1391139 h 4365757"/>
              <a:gd name="connsiteX0" fmla="*/ 0 w 4550168"/>
              <a:gd name="connsiteY0" fmla="*/ 1391139 h 4365757"/>
              <a:gd name="connsiteX1" fmla="*/ 3719465 w 4550168"/>
              <a:gd name="connsiteY1" fmla="*/ 0 h 4365757"/>
              <a:gd name="connsiteX2" fmla="*/ 4004726 w 4550168"/>
              <a:gd name="connsiteY2" fmla="*/ 235469 h 4365757"/>
              <a:gd name="connsiteX3" fmla="*/ 4098511 w 4550168"/>
              <a:gd name="connsiteY3" fmla="*/ 227654 h 4365757"/>
              <a:gd name="connsiteX4" fmla="*/ 4223557 w 4550168"/>
              <a:gd name="connsiteY4" fmla="*/ 399593 h 4365757"/>
              <a:gd name="connsiteX5" fmla="*/ 4235280 w 4550168"/>
              <a:gd name="connsiteY5" fmla="*/ 4365757 h 4365757"/>
              <a:gd name="connsiteX6" fmla="*/ 0 w 4550168"/>
              <a:gd name="connsiteY6" fmla="*/ 4365757 h 4365757"/>
              <a:gd name="connsiteX7" fmla="*/ 0 w 4550168"/>
              <a:gd name="connsiteY7" fmla="*/ 1391139 h 4365757"/>
              <a:gd name="connsiteX0" fmla="*/ 0 w 4578326"/>
              <a:gd name="connsiteY0" fmla="*/ 1391139 h 4365757"/>
              <a:gd name="connsiteX1" fmla="*/ 3719465 w 4578326"/>
              <a:gd name="connsiteY1" fmla="*/ 0 h 4365757"/>
              <a:gd name="connsiteX2" fmla="*/ 4004726 w 4578326"/>
              <a:gd name="connsiteY2" fmla="*/ 235469 h 4365757"/>
              <a:gd name="connsiteX3" fmla="*/ 4098511 w 4578326"/>
              <a:gd name="connsiteY3" fmla="*/ 227654 h 4365757"/>
              <a:gd name="connsiteX4" fmla="*/ 4223557 w 4578326"/>
              <a:gd name="connsiteY4" fmla="*/ 399593 h 4365757"/>
              <a:gd name="connsiteX5" fmla="*/ 4317341 w 4578326"/>
              <a:gd name="connsiteY5" fmla="*/ 1196762 h 4365757"/>
              <a:gd name="connsiteX6" fmla="*/ 4235280 w 4578326"/>
              <a:gd name="connsiteY6" fmla="*/ 4365757 h 4365757"/>
              <a:gd name="connsiteX7" fmla="*/ 0 w 4578326"/>
              <a:gd name="connsiteY7" fmla="*/ 4365757 h 4365757"/>
              <a:gd name="connsiteX8" fmla="*/ 0 w 4578326"/>
              <a:gd name="connsiteY8" fmla="*/ 1391139 h 4365757"/>
              <a:gd name="connsiteX0" fmla="*/ 0 w 4550517"/>
              <a:gd name="connsiteY0" fmla="*/ 1391139 h 4365757"/>
              <a:gd name="connsiteX1" fmla="*/ 3719465 w 4550517"/>
              <a:gd name="connsiteY1" fmla="*/ 0 h 4365757"/>
              <a:gd name="connsiteX2" fmla="*/ 4004726 w 4550517"/>
              <a:gd name="connsiteY2" fmla="*/ 235469 h 4365757"/>
              <a:gd name="connsiteX3" fmla="*/ 4098511 w 4550517"/>
              <a:gd name="connsiteY3" fmla="*/ 227654 h 4365757"/>
              <a:gd name="connsiteX4" fmla="*/ 4223557 w 4550517"/>
              <a:gd name="connsiteY4" fmla="*/ 399593 h 4365757"/>
              <a:gd name="connsiteX5" fmla="*/ 4215741 w 4550517"/>
              <a:gd name="connsiteY5" fmla="*/ 1290547 h 4365757"/>
              <a:gd name="connsiteX6" fmla="*/ 4235280 w 4550517"/>
              <a:gd name="connsiteY6" fmla="*/ 4365757 h 4365757"/>
              <a:gd name="connsiteX7" fmla="*/ 0 w 4550517"/>
              <a:gd name="connsiteY7" fmla="*/ 4365757 h 4365757"/>
              <a:gd name="connsiteX8" fmla="*/ 0 w 4550517"/>
              <a:gd name="connsiteY8" fmla="*/ 1391139 h 4365757"/>
              <a:gd name="connsiteX0" fmla="*/ 0 w 4730477"/>
              <a:gd name="connsiteY0" fmla="*/ 1391139 h 4365757"/>
              <a:gd name="connsiteX1" fmla="*/ 3719465 w 4730477"/>
              <a:gd name="connsiteY1" fmla="*/ 0 h 4365757"/>
              <a:gd name="connsiteX2" fmla="*/ 4004726 w 4730477"/>
              <a:gd name="connsiteY2" fmla="*/ 235469 h 4365757"/>
              <a:gd name="connsiteX3" fmla="*/ 4098511 w 4730477"/>
              <a:gd name="connsiteY3" fmla="*/ 227654 h 4365757"/>
              <a:gd name="connsiteX4" fmla="*/ 4223557 w 4730477"/>
              <a:gd name="connsiteY4" fmla="*/ 399593 h 4365757"/>
              <a:gd name="connsiteX5" fmla="*/ 4676849 w 4730477"/>
              <a:gd name="connsiteY5" fmla="*/ 1165501 h 4365757"/>
              <a:gd name="connsiteX6" fmla="*/ 4235280 w 4730477"/>
              <a:gd name="connsiteY6" fmla="*/ 4365757 h 4365757"/>
              <a:gd name="connsiteX7" fmla="*/ 0 w 4730477"/>
              <a:gd name="connsiteY7" fmla="*/ 4365757 h 4365757"/>
              <a:gd name="connsiteX8" fmla="*/ 0 w 4730477"/>
              <a:gd name="connsiteY8"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512726 w 4710611"/>
              <a:gd name="connsiteY5" fmla="*/ 626238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051618 w 4710611"/>
              <a:gd name="connsiteY5" fmla="*/ 618422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051618 w 4710611"/>
              <a:gd name="connsiteY5" fmla="*/ 618422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10611"/>
              <a:gd name="connsiteY0" fmla="*/ 1391139 h 4365757"/>
              <a:gd name="connsiteX1" fmla="*/ 3719465 w 4710611"/>
              <a:gd name="connsiteY1" fmla="*/ 0 h 4365757"/>
              <a:gd name="connsiteX2" fmla="*/ 4004726 w 4710611"/>
              <a:gd name="connsiteY2" fmla="*/ 235469 h 4365757"/>
              <a:gd name="connsiteX3" fmla="*/ 4098511 w 4710611"/>
              <a:gd name="connsiteY3" fmla="*/ 227654 h 4365757"/>
              <a:gd name="connsiteX4" fmla="*/ 4223557 w 4710611"/>
              <a:gd name="connsiteY4" fmla="*/ 399593 h 4365757"/>
              <a:gd name="connsiteX5" fmla="*/ 4051618 w 4710611"/>
              <a:gd name="connsiteY5" fmla="*/ 618422 h 4365757"/>
              <a:gd name="connsiteX6" fmla="*/ 4676849 w 4710611"/>
              <a:gd name="connsiteY6" fmla="*/ 1165501 h 4365757"/>
              <a:gd name="connsiteX7" fmla="*/ 4235280 w 4710611"/>
              <a:gd name="connsiteY7" fmla="*/ 4365757 h 4365757"/>
              <a:gd name="connsiteX8" fmla="*/ 0 w 4710611"/>
              <a:gd name="connsiteY8" fmla="*/ 4365757 h 4365757"/>
              <a:gd name="connsiteX9" fmla="*/ 0 w 4710611"/>
              <a:gd name="connsiteY9" fmla="*/ 1391139 h 4365757"/>
              <a:gd name="connsiteX0" fmla="*/ 0 w 4706377"/>
              <a:gd name="connsiteY0" fmla="*/ 1391139 h 4365757"/>
              <a:gd name="connsiteX1" fmla="*/ 3719465 w 4706377"/>
              <a:gd name="connsiteY1" fmla="*/ 0 h 4365757"/>
              <a:gd name="connsiteX2" fmla="*/ 4004726 w 4706377"/>
              <a:gd name="connsiteY2" fmla="*/ 235469 h 4365757"/>
              <a:gd name="connsiteX3" fmla="*/ 4098511 w 4706377"/>
              <a:gd name="connsiteY3" fmla="*/ 227654 h 4365757"/>
              <a:gd name="connsiteX4" fmla="*/ 4223557 w 4706377"/>
              <a:gd name="connsiteY4" fmla="*/ 399593 h 4365757"/>
              <a:gd name="connsiteX5" fmla="*/ 4051618 w 4706377"/>
              <a:gd name="connsiteY5" fmla="*/ 618422 h 4365757"/>
              <a:gd name="connsiteX6" fmla="*/ 4575249 w 4706377"/>
              <a:gd name="connsiteY6" fmla="*/ 790362 h 4365757"/>
              <a:gd name="connsiteX7" fmla="*/ 4676849 w 4706377"/>
              <a:gd name="connsiteY7" fmla="*/ 1165501 h 4365757"/>
              <a:gd name="connsiteX8" fmla="*/ 4235280 w 4706377"/>
              <a:gd name="connsiteY8" fmla="*/ 4365757 h 4365757"/>
              <a:gd name="connsiteX9" fmla="*/ 0 w 4706377"/>
              <a:gd name="connsiteY9" fmla="*/ 4365757 h 4365757"/>
              <a:gd name="connsiteX10" fmla="*/ 0 w 4706377"/>
              <a:gd name="connsiteY10" fmla="*/ 1391139 h 4365757"/>
              <a:gd name="connsiteX0" fmla="*/ 0 w 4706377"/>
              <a:gd name="connsiteY0" fmla="*/ 1391139 h 4365757"/>
              <a:gd name="connsiteX1" fmla="*/ 3719465 w 4706377"/>
              <a:gd name="connsiteY1" fmla="*/ 0 h 4365757"/>
              <a:gd name="connsiteX2" fmla="*/ 4004726 w 4706377"/>
              <a:gd name="connsiteY2" fmla="*/ 235469 h 4365757"/>
              <a:gd name="connsiteX3" fmla="*/ 4098511 w 4706377"/>
              <a:gd name="connsiteY3" fmla="*/ 227654 h 4365757"/>
              <a:gd name="connsiteX4" fmla="*/ 4223557 w 4706377"/>
              <a:gd name="connsiteY4" fmla="*/ 399593 h 4365757"/>
              <a:gd name="connsiteX5" fmla="*/ 4051618 w 4706377"/>
              <a:gd name="connsiteY5" fmla="*/ 618422 h 4365757"/>
              <a:gd name="connsiteX6" fmla="*/ 4215742 w 4706377"/>
              <a:gd name="connsiteY6" fmla="*/ 805993 h 4365757"/>
              <a:gd name="connsiteX7" fmla="*/ 4676849 w 4706377"/>
              <a:gd name="connsiteY7" fmla="*/ 1165501 h 4365757"/>
              <a:gd name="connsiteX8" fmla="*/ 4235280 w 4706377"/>
              <a:gd name="connsiteY8" fmla="*/ 4365757 h 4365757"/>
              <a:gd name="connsiteX9" fmla="*/ 0 w 4706377"/>
              <a:gd name="connsiteY9" fmla="*/ 4365757 h 4365757"/>
              <a:gd name="connsiteX10" fmla="*/ 0 w 4706377"/>
              <a:gd name="connsiteY10" fmla="*/ 1391139 h 4365757"/>
              <a:gd name="connsiteX0" fmla="*/ 0 w 4706377"/>
              <a:gd name="connsiteY0" fmla="*/ 1391139 h 4365757"/>
              <a:gd name="connsiteX1" fmla="*/ 3719465 w 4706377"/>
              <a:gd name="connsiteY1" fmla="*/ 0 h 4365757"/>
              <a:gd name="connsiteX2" fmla="*/ 4004726 w 4706377"/>
              <a:gd name="connsiteY2" fmla="*/ 235469 h 4365757"/>
              <a:gd name="connsiteX3" fmla="*/ 4098511 w 4706377"/>
              <a:gd name="connsiteY3" fmla="*/ 227654 h 4365757"/>
              <a:gd name="connsiteX4" fmla="*/ 4223557 w 4706377"/>
              <a:gd name="connsiteY4" fmla="*/ 399593 h 4365757"/>
              <a:gd name="connsiteX5" fmla="*/ 4051618 w 4706377"/>
              <a:gd name="connsiteY5" fmla="*/ 618422 h 4365757"/>
              <a:gd name="connsiteX6" fmla="*/ 4215742 w 4706377"/>
              <a:gd name="connsiteY6" fmla="*/ 805993 h 4365757"/>
              <a:gd name="connsiteX7" fmla="*/ 4676849 w 4706377"/>
              <a:gd name="connsiteY7" fmla="*/ 1165501 h 4365757"/>
              <a:gd name="connsiteX8" fmla="*/ 4235280 w 4706377"/>
              <a:gd name="connsiteY8" fmla="*/ 4365757 h 4365757"/>
              <a:gd name="connsiteX9" fmla="*/ 0 w 4706377"/>
              <a:gd name="connsiteY9" fmla="*/ 4365757 h 4365757"/>
              <a:gd name="connsiteX10" fmla="*/ 0 w 4706377"/>
              <a:gd name="connsiteY10"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606511 w 4704268"/>
              <a:gd name="connsiteY7" fmla="*/ 821623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4704268"/>
              <a:gd name="connsiteY0" fmla="*/ 1391139 h 4365757"/>
              <a:gd name="connsiteX1" fmla="*/ 3719465 w 4704268"/>
              <a:gd name="connsiteY1" fmla="*/ 0 h 4365757"/>
              <a:gd name="connsiteX2" fmla="*/ 4004726 w 4704268"/>
              <a:gd name="connsiteY2" fmla="*/ 235469 h 4365757"/>
              <a:gd name="connsiteX3" fmla="*/ 4098511 w 4704268"/>
              <a:gd name="connsiteY3" fmla="*/ 227654 h 4365757"/>
              <a:gd name="connsiteX4" fmla="*/ 4223557 w 4704268"/>
              <a:gd name="connsiteY4" fmla="*/ 399593 h 4365757"/>
              <a:gd name="connsiteX5" fmla="*/ 4051618 w 4704268"/>
              <a:gd name="connsiteY5" fmla="*/ 618422 h 4365757"/>
              <a:gd name="connsiteX6" fmla="*/ 4215742 w 4704268"/>
              <a:gd name="connsiteY6" fmla="*/ 805993 h 4365757"/>
              <a:gd name="connsiteX7" fmla="*/ 4434572 w 4704268"/>
              <a:gd name="connsiteY7" fmla="*/ 954485 h 4365757"/>
              <a:gd name="connsiteX8" fmla="*/ 4676849 w 4704268"/>
              <a:gd name="connsiteY8" fmla="*/ 1165501 h 4365757"/>
              <a:gd name="connsiteX9" fmla="*/ 4235280 w 4704268"/>
              <a:gd name="connsiteY9" fmla="*/ 4365757 h 4365757"/>
              <a:gd name="connsiteX10" fmla="*/ 0 w 4704268"/>
              <a:gd name="connsiteY10" fmla="*/ 4365757 h 4365757"/>
              <a:gd name="connsiteX11" fmla="*/ 0 w 4704268"/>
              <a:gd name="connsiteY11" fmla="*/ 1391139 h 4365757"/>
              <a:gd name="connsiteX0" fmla="*/ 0 w 5157433"/>
              <a:gd name="connsiteY0" fmla="*/ 1391139 h 4365757"/>
              <a:gd name="connsiteX1" fmla="*/ 3719465 w 5157433"/>
              <a:gd name="connsiteY1" fmla="*/ 0 h 4365757"/>
              <a:gd name="connsiteX2" fmla="*/ 4004726 w 5157433"/>
              <a:gd name="connsiteY2" fmla="*/ 235469 h 4365757"/>
              <a:gd name="connsiteX3" fmla="*/ 4098511 w 5157433"/>
              <a:gd name="connsiteY3" fmla="*/ 227654 h 4365757"/>
              <a:gd name="connsiteX4" fmla="*/ 4223557 w 5157433"/>
              <a:gd name="connsiteY4" fmla="*/ 399593 h 4365757"/>
              <a:gd name="connsiteX5" fmla="*/ 4051618 w 5157433"/>
              <a:gd name="connsiteY5" fmla="*/ 618422 h 4365757"/>
              <a:gd name="connsiteX6" fmla="*/ 4215742 w 5157433"/>
              <a:gd name="connsiteY6" fmla="*/ 805993 h 4365757"/>
              <a:gd name="connsiteX7" fmla="*/ 4434572 w 5157433"/>
              <a:gd name="connsiteY7" fmla="*/ 954485 h 4365757"/>
              <a:gd name="connsiteX8" fmla="*/ 5153588 w 5157433"/>
              <a:gd name="connsiteY8" fmla="*/ 2064271 h 4365757"/>
              <a:gd name="connsiteX9" fmla="*/ 4235280 w 5157433"/>
              <a:gd name="connsiteY9" fmla="*/ 4365757 h 4365757"/>
              <a:gd name="connsiteX10" fmla="*/ 0 w 5157433"/>
              <a:gd name="connsiteY10" fmla="*/ 4365757 h 4365757"/>
              <a:gd name="connsiteX11" fmla="*/ 0 w 5157433"/>
              <a:gd name="connsiteY11"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5153588 w 5153588"/>
              <a:gd name="connsiteY8" fmla="*/ 2064271 h 4365757"/>
              <a:gd name="connsiteX9" fmla="*/ 4235280 w 5153588"/>
              <a:gd name="connsiteY9" fmla="*/ 4365757 h 4365757"/>
              <a:gd name="connsiteX10" fmla="*/ 0 w 5153588"/>
              <a:gd name="connsiteY10" fmla="*/ 4365757 h 4365757"/>
              <a:gd name="connsiteX11" fmla="*/ 0 w 5153588"/>
              <a:gd name="connsiteY11"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770634 w 5153588"/>
              <a:gd name="connsiteY8" fmla="*/ 1462485 h 4365757"/>
              <a:gd name="connsiteX9" fmla="*/ 5153588 w 5153588"/>
              <a:gd name="connsiteY9" fmla="*/ 2064271 h 4365757"/>
              <a:gd name="connsiteX10" fmla="*/ 4235280 w 5153588"/>
              <a:gd name="connsiteY10" fmla="*/ 4365757 h 4365757"/>
              <a:gd name="connsiteX11" fmla="*/ 0 w 5153588"/>
              <a:gd name="connsiteY11" fmla="*/ 4365757 h 4365757"/>
              <a:gd name="connsiteX12" fmla="*/ 0 w 5153588"/>
              <a:gd name="connsiteY12"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5153588 w 5153588"/>
              <a:gd name="connsiteY9" fmla="*/ 2064271 h 4365757"/>
              <a:gd name="connsiteX10" fmla="*/ 4235280 w 5153588"/>
              <a:gd name="connsiteY10" fmla="*/ 4365757 h 4365757"/>
              <a:gd name="connsiteX11" fmla="*/ 0 w 5153588"/>
              <a:gd name="connsiteY11" fmla="*/ 4365757 h 4365757"/>
              <a:gd name="connsiteX12" fmla="*/ 0 w 5153588"/>
              <a:gd name="connsiteY12"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919126 w 5153588"/>
              <a:gd name="connsiteY9" fmla="*/ 1657869 h 4365757"/>
              <a:gd name="connsiteX10" fmla="*/ 5153588 w 5153588"/>
              <a:gd name="connsiteY10" fmla="*/ 2064271 h 4365757"/>
              <a:gd name="connsiteX11" fmla="*/ 4235280 w 5153588"/>
              <a:gd name="connsiteY11" fmla="*/ 4365757 h 4365757"/>
              <a:gd name="connsiteX12" fmla="*/ 0 w 5153588"/>
              <a:gd name="connsiteY12" fmla="*/ 4365757 h 4365757"/>
              <a:gd name="connsiteX13" fmla="*/ 0 w 5153588"/>
              <a:gd name="connsiteY13"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5153588 w 5153588"/>
              <a:gd name="connsiteY10" fmla="*/ 2064271 h 4365757"/>
              <a:gd name="connsiteX11" fmla="*/ 4235280 w 5153588"/>
              <a:gd name="connsiteY11" fmla="*/ 4365757 h 4365757"/>
              <a:gd name="connsiteX12" fmla="*/ 0 w 5153588"/>
              <a:gd name="connsiteY12" fmla="*/ 4365757 h 4365757"/>
              <a:gd name="connsiteX13" fmla="*/ 0 w 5153588"/>
              <a:gd name="connsiteY13"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5028542 w 5153588"/>
              <a:gd name="connsiteY10" fmla="*/ 1821992 h 4365757"/>
              <a:gd name="connsiteX11" fmla="*/ 5153588 w 5153588"/>
              <a:gd name="connsiteY11" fmla="*/ 2064271 h 4365757"/>
              <a:gd name="connsiteX12" fmla="*/ 4235280 w 5153588"/>
              <a:gd name="connsiteY12" fmla="*/ 4365757 h 4365757"/>
              <a:gd name="connsiteX13" fmla="*/ 0 w 5153588"/>
              <a:gd name="connsiteY13" fmla="*/ 4365757 h 4365757"/>
              <a:gd name="connsiteX14" fmla="*/ 0 w 5153588"/>
              <a:gd name="connsiteY14"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5153588 w 5153588"/>
              <a:gd name="connsiteY11" fmla="*/ 2064271 h 4365757"/>
              <a:gd name="connsiteX12" fmla="*/ 4235280 w 5153588"/>
              <a:gd name="connsiteY12" fmla="*/ 4365757 h 4365757"/>
              <a:gd name="connsiteX13" fmla="*/ 0 w 5153588"/>
              <a:gd name="connsiteY13" fmla="*/ 4365757 h 4365757"/>
              <a:gd name="connsiteX14" fmla="*/ 0 w 5153588"/>
              <a:gd name="connsiteY14"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5044172 w 5153588"/>
              <a:gd name="connsiteY11" fmla="*/ 1837623 h 4365757"/>
              <a:gd name="connsiteX12" fmla="*/ 5153588 w 5153588"/>
              <a:gd name="connsiteY12" fmla="*/ 2064271 h 4365757"/>
              <a:gd name="connsiteX13" fmla="*/ 4235280 w 5153588"/>
              <a:gd name="connsiteY13" fmla="*/ 4365757 h 4365757"/>
              <a:gd name="connsiteX14" fmla="*/ 0 w 5153588"/>
              <a:gd name="connsiteY14" fmla="*/ 4365757 h 4365757"/>
              <a:gd name="connsiteX15" fmla="*/ 0 w 5153588"/>
              <a:gd name="connsiteY15"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5153588 w 5153588"/>
              <a:gd name="connsiteY12" fmla="*/ 2064271 h 4365757"/>
              <a:gd name="connsiteX13" fmla="*/ 4235280 w 5153588"/>
              <a:gd name="connsiteY13" fmla="*/ 4365757 h 4365757"/>
              <a:gd name="connsiteX14" fmla="*/ 0 w 5153588"/>
              <a:gd name="connsiteY14" fmla="*/ 4365757 h 4365757"/>
              <a:gd name="connsiteX15" fmla="*/ 0 w 5153588"/>
              <a:gd name="connsiteY15"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5075434 w 5153588"/>
              <a:gd name="connsiteY12" fmla="*/ 1923592 h 4365757"/>
              <a:gd name="connsiteX13" fmla="*/ 5153588 w 5153588"/>
              <a:gd name="connsiteY13" fmla="*/ 2064271 h 4365757"/>
              <a:gd name="connsiteX14" fmla="*/ 4235280 w 5153588"/>
              <a:gd name="connsiteY14" fmla="*/ 4365757 h 4365757"/>
              <a:gd name="connsiteX15" fmla="*/ 0 w 5153588"/>
              <a:gd name="connsiteY15" fmla="*/ 4365757 h 4365757"/>
              <a:gd name="connsiteX16" fmla="*/ 0 w 5153588"/>
              <a:gd name="connsiteY16"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153588 w 5153588"/>
              <a:gd name="connsiteY13" fmla="*/ 2064271 h 4365757"/>
              <a:gd name="connsiteX14" fmla="*/ 4235280 w 5153588"/>
              <a:gd name="connsiteY14" fmla="*/ 4365757 h 4365757"/>
              <a:gd name="connsiteX15" fmla="*/ 0 w 5153588"/>
              <a:gd name="connsiteY15" fmla="*/ 4365757 h 4365757"/>
              <a:gd name="connsiteX16" fmla="*/ 0 w 5153588"/>
              <a:gd name="connsiteY16"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083249 w 5153588"/>
              <a:gd name="connsiteY13" fmla="*/ 1954854 h 4365757"/>
              <a:gd name="connsiteX14" fmla="*/ 5153588 w 5153588"/>
              <a:gd name="connsiteY14" fmla="*/ 2064271 h 4365757"/>
              <a:gd name="connsiteX15" fmla="*/ 4235280 w 5153588"/>
              <a:gd name="connsiteY15" fmla="*/ 4365757 h 4365757"/>
              <a:gd name="connsiteX16" fmla="*/ 0 w 5153588"/>
              <a:gd name="connsiteY16" fmla="*/ 4365757 h 4365757"/>
              <a:gd name="connsiteX17" fmla="*/ 0 w 5153588"/>
              <a:gd name="connsiteY17"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075434 w 5153588"/>
              <a:gd name="connsiteY13" fmla="*/ 2056454 h 4365757"/>
              <a:gd name="connsiteX14" fmla="*/ 5153588 w 5153588"/>
              <a:gd name="connsiteY14" fmla="*/ 2064271 h 4365757"/>
              <a:gd name="connsiteX15" fmla="*/ 4235280 w 5153588"/>
              <a:gd name="connsiteY15" fmla="*/ 4365757 h 4365757"/>
              <a:gd name="connsiteX16" fmla="*/ 0 w 5153588"/>
              <a:gd name="connsiteY16" fmla="*/ 4365757 h 4365757"/>
              <a:gd name="connsiteX17" fmla="*/ 0 w 5153588"/>
              <a:gd name="connsiteY17" fmla="*/ 1391139 h 4365757"/>
              <a:gd name="connsiteX0" fmla="*/ 0 w 5153588"/>
              <a:gd name="connsiteY0" fmla="*/ 1391139 h 4365757"/>
              <a:gd name="connsiteX1" fmla="*/ 3719465 w 5153588"/>
              <a:gd name="connsiteY1" fmla="*/ 0 h 4365757"/>
              <a:gd name="connsiteX2" fmla="*/ 4004726 w 5153588"/>
              <a:gd name="connsiteY2" fmla="*/ 235469 h 4365757"/>
              <a:gd name="connsiteX3" fmla="*/ 4098511 w 5153588"/>
              <a:gd name="connsiteY3" fmla="*/ 227654 h 4365757"/>
              <a:gd name="connsiteX4" fmla="*/ 4223557 w 5153588"/>
              <a:gd name="connsiteY4" fmla="*/ 399593 h 4365757"/>
              <a:gd name="connsiteX5" fmla="*/ 4051618 w 5153588"/>
              <a:gd name="connsiteY5" fmla="*/ 618422 h 4365757"/>
              <a:gd name="connsiteX6" fmla="*/ 4215742 w 5153588"/>
              <a:gd name="connsiteY6" fmla="*/ 805993 h 4365757"/>
              <a:gd name="connsiteX7" fmla="*/ 4434572 w 5153588"/>
              <a:gd name="connsiteY7" fmla="*/ 954485 h 4365757"/>
              <a:gd name="connsiteX8" fmla="*/ 4645588 w 5153588"/>
              <a:gd name="connsiteY8" fmla="*/ 1165500 h 4365757"/>
              <a:gd name="connsiteX9" fmla="*/ 4747187 w 5153588"/>
              <a:gd name="connsiteY9" fmla="*/ 1188946 h 4365757"/>
              <a:gd name="connsiteX10" fmla="*/ 4825342 w 5153588"/>
              <a:gd name="connsiteY10" fmla="*/ 1493746 h 4365757"/>
              <a:gd name="connsiteX11" fmla="*/ 4903495 w 5153588"/>
              <a:gd name="connsiteY11" fmla="*/ 1642239 h 4365757"/>
              <a:gd name="connsiteX12" fmla="*/ 4872234 w 5153588"/>
              <a:gd name="connsiteY12" fmla="*/ 1712576 h 4365757"/>
              <a:gd name="connsiteX13" fmla="*/ 5075434 w 5153588"/>
              <a:gd name="connsiteY13" fmla="*/ 2056454 h 4365757"/>
              <a:gd name="connsiteX14" fmla="*/ 5153588 w 5153588"/>
              <a:gd name="connsiteY14" fmla="*/ 2064271 h 4365757"/>
              <a:gd name="connsiteX15" fmla="*/ 4235280 w 5153588"/>
              <a:gd name="connsiteY15" fmla="*/ 4365757 h 4365757"/>
              <a:gd name="connsiteX16" fmla="*/ 0 w 5153588"/>
              <a:gd name="connsiteY16" fmla="*/ 4365757 h 4365757"/>
              <a:gd name="connsiteX17" fmla="*/ 0 w 5153588"/>
              <a:gd name="connsiteY17" fmla="*/ 1391139 h 4365757"/>
              <a:gd name="connsiteX0" fmla="*/ 0 w 5207553"/>
              <a:gd name="connsiteY0" fmla="*/ 1391139 h 4365757"/>
              <a:gd name="connsiteX1" fmla="*/ 3719465 w 5207553"/>
              <a:gd name="connsiteY1" fmla="*/ 0 h 4365757"/>
              <a:gd name="connsiteX2" fmla="*/ 4004726 w 5207553"/>
              <a:gd name="connsiteY2" fmla="*/ 235469 h 4365757"/>
              <a:gd name="connsiteX3" fmla="*/ 4098511 w 5207553"/>
              <a:gd name="connsiteY3" fmla="*/ 227654 h 4365757"/>
              <a:gd name="connsiteX4" fmla="*/ 4223557 w 5207553"/>
              <a:gd name="connsiteY4" fmla="*/ 399593 h 4365757"/>
              <a:gd name="connsiteX5" fmla="*/ 4051618 w 5207553"/>
              <a:gd name="connsiteY5" fmla="*/ 618422 h 4365757"/>
              <a:gd name="connsiteX6" fmla="*/ 4215742 w 5207553"/>
              <a:gd name="connsiteY6" fmla="*/ 805993 h 4365757"/>
              <a:gd name="connsiteX7" fmla="*/ 4434572 w 5207553"/>
              <a:gd name="connsiteY7" fmla="*/ 954485 h 4365757"/>
              <a:gd name="connsiteX8" fmla="*/ 4645588 w 5207553"/>
              <a:gd name="connsiteY8" fmla="*/ 1165500 h 4365757"/>
              <a:gd name="connsiteX9" fmla="*/ 4747187 w 5207553"/>
              <a:gd name="connsiteY9" fmla="*/ 1188946 h 4365757"/>
              <a:gd name="connsiteX10" fmla="*/ 4825342 w 5207553"/>
              <a:gd name="connsiteY10" fmla="*/ 1493746 h 4365757"/>
              <a:gd name="connsiteX11" fmla="*/ 4903495 w 5207553"/>
              <a:gd name="connsiteY11" fmla="*/ 1642239 h 4365757"/>
              <a:gd name="connsiteX12" fmla="*/ 4872234 w 5207553"/>
              <a:gd name="connsiteY12" fmla="*/ 1712576 h 4365757"/>
              <a:gd name="connsiteX13" fmla="*/ 5075434 w 5207553"/>
              <a:gd name="connsiteY13" fmla="*/ 2056454 h 4365757"/>
              <a:gd name="connsiteX14" fmla="*/ 5153588 w 5207553"/>
              <a:gd name="connsiteY14" fmla="*/ 2064271 h 4365757"/>
              <a:gd name="connsiteX15" fmla="*/ 4235280 w 5207553"/>
              <a:gd name="connsiteY15" fmla="*/ 4365757 h 4365757"/>
              <a:gd name="connsiteX16" fmla="*/ 0 w 5207553"/>
              <a:gd name="connsiteY16" fmla="*/ 4365757 h 4365757"/>
              <a:gd name="connsiteX17" fmla="*/ 0 w 5207553"/>
              <a:gd name="connsiteY17" fmla="*/ 1391139 h 4365757"/>
              <a:gd name="connsiteX0" fmla="*/ 0 w 5207553"/>
              <a:gd name="connsiteY0" fmla="*/ 1391139 h 4365757"/>
              <a:gd name="connsiteX1" fmla="*/ 3719465 w 5207553"/>
              <a:gd name="connsiteY1" fmla="*/ 0 h 4365757"/>
              <a:gd name="connsiteX2" fmla="*/ 4004726 w 5207553"/>
              <a:gd name="connsiteY2" fmla="*/ 235469 h 4365757"/>
              <a:gd name="connsiteX3" fmla="*/ 4098511 w 5207553"/>
              <a:gd name="connsiteY3" fmla="*/ 227654 h 4365757"/>
              <a:gd name="connsiteX4" fmla="*/ 4223557 w 5207553"/>
              <a:gd name="connsiteY4" fmla="*/ 399593 h 4365757"/>
              <a:gd name="connsiteX5" fmla="*/ 4051618 w 5207553"/>
              <a:gd name="connsiteY5" fmla="*/ 618422 h 4365757"/>
              <a:gd name="connsiteX6" fmla="*/ 4215742 w 5207553"/>
              <a:gd name="connsiteY6" fmla="*/ 805993 h 4365757"/>
              <a:gd name="connsiteX7" fmla="*/ 4434572 w 5207553"/>
              <a:gd name="connsiteY7" fmla="*/ 954485 h 4365757"/>
              <a:gd name="connsiteX8" fmla="*/ 4645588 w 5207553"/>
              <a:gd name="connsiteY8" fmla="*/ 1165500 h 4365757"/>
              <a:gd name="connsiteX9" fmla="*/ 4747187 w 5207553"/>
              <a:gd name="connsiteY9" fmla="*/ 1188946 h 4365757"/>
              <a:gd name="connsiteX10" fmla="*/ 4825342 w 5207553"/>
              <a:gd name="connsiteY10" fmla="*/ 1493746 h 4365757"/>
              <a:gd name="connsiteX11" fmla="*/ 4903495 w 5207553"/>
              <a:gd name="connsiteY11" fmla="*/ 1642239 h 4365757"/>
              <a:gd name="connsiteX12" fmla="*/ 4872234 w 5207553"/>
              <a:gd name="connsiteY12" fmla="*/ 1712576 h 4365757"/>
              <a:gd name="connsiteX13" fmla="*/ 5075434 w 5207553"/>
              <a:gd name="connsiteY13" fmla="*/ 2056454 h 4365757"/>
              <a:gd name="connsiteX14" fmla="*/ 5153588 w 5207553"/>
              <a:gd name="connsiteY14" fmla="*/ 2064271 h 4365757"/>
              <a:gd name="connsiteX15" fmla="*/ 5051988 w 5207553"/>
              <a:gd name="connsiteY15" fmla="*/ 2720762 h 4365757"/>
              <a:gd name="connsiteX16" fmla="*/ 4235280 w 5207553"/>
              <a:gd name="connsiteY16" fmla="*/ 4365757 h 4365757"/>
              <a:gd name="connsiteX17" fmla="*/ 0 w 5207553"/>
              <a:gd name="connsiteY17" fmla="*/ 4365757 h 4365757"/>
              <a:gd name="connsiteX18" fmla="*/ 0 w 5207553"/>
              <a:gd name="connsiteY18" fmla="*/ 1391139 h 4365757"/>
              <a:gd name="connsiteX0" fmla="*/ 0 w 5230591"/>
              <a:gd name="connsiteY0" fmla="*/ 1391139 h 4469083"/>
              <a:gd name="connsiteX1" fmla="*/ 3719465 w 5230591"/>
              <a:gd name="connsiteY1" fmla="*/ 0 h 4469083"/>
              <a:gd name="connsiteX2" fmla="*/ 4004726 w 5230591"/>
              <a:gd name="connsiteY2" fmla="*/ 235469 h 4469083"/>
              <a:gd name="connsiteX3" fmla="*/ 4098511 w 5230591"/>
              <a:gd name="connsiteY3" fmla="*/ 227654 h 4469083"/>
              <a:gd name="connsiteX4" fmla="*/ 4223557 w 5230591"/>
              <a:gd name="connsiteY4" fmla="*/ 399593 h 4469083"/>
              <a:gd name="connsiteX5" fmla="*/ 4051618 w 5230591"/>
              <a:gd name="connsiteY5" fmla="*/ 618422 h 4469083"/>
              <a:gd name="connsiteX6" fmla="*/ 4215742 w 5230591"/>
              <a:gd name="connsiteY6" fmla="*/ 805993 h 4469083"/>
              <a:gd name="connsiteX7" fmla="*/ 4434572 w 5230591"/>
              <a:gd name="connsiteY7" fmla="*/ 954485 h 4469083"/>
              <a:gd name="connsiteX8" fmla="*/ 4645588 w 5230591"/>
              <a:gd name="connsiteY8" fmla="*/ 1165500 h 4469083"/>
              <a:gd name="connsiteX9" fmla="*/ 4747187 w 5230591"/>
              <a:gd name="connsiteY9" fmla="*/ 1188946 h 4469083"/>
              <a:gd name="connsiteX10" fmla="*/ 4825342 w 5230591"/>
              <a:gd name="connsiteY10" fmla="*/ 1493746 h 4469083"/>
              <a:gd name="connsiteX11" fmla="*/ 4903495 w 5230591"/>
              <a:gd name="connsiteY11" fmla="*/ 1642239 h 4469083"/>
              <a:gd name="connsiteX12" fmla="*/ 4872234 w 5230591"/>
              <a:gd name="connsiteY12" fmla="*/ 1712576 h 4469083"/>
              <a:gd name="connsiteX13" fmla="*/ 5075434 w 5230591"/>
              <a:gd name="connsiteY13" fmla="*/ 2056454 h 4469083"/>
              <a:gd name="connsiteX14" fmla="*/ 5153588 w 5230591"/>
              <a:gd name="connsiteY14" fmla="*/ 2064271 h 4469083"/>
              <a:gd name="connsiteX15" fmla="*/ 5161403 w 5230591"/>
              <a:gd name="connsiteY15" fmla="*/ 2970854 h 4469083"/>
              <a:gd name="connsiteX16" fmla="*/ 4235280 w 5230591"/>
              <a:gd name="connsiteY16" fmla="*/ 4365757 h 4469083"/>
              <a:gd name="connsiteX17" fmla="*/ 0 w 5230591"/>
              <a:gd name="connsiteY17" fmla="*/ 4365757 h 4469083"/>
              <a:gd name="connsiteX18" fmla="*/ 0 w 5230591"/>
              <a:gd name="connsiteY18" fmla="*/ 1391139 h 4469083"/>
              <a:gd name="connsiteX0" fmla="*/ 0 w 5255716"/>
              <a:gd name="connsiteY0" fmla="*/ 1391139 h 4469083"/>
              <a:gd name="connsiteX1" fmla="*/ 3719465 w 5255716"/>
              <a:gd name="connsiteY1" fmla="*/ 0 h 4469083"/>
              <a:gd name="connsiteX2" fmla="*/ 4004726 w 5255716"/>
              <a:gd name="connsiteY2" fmla="*/ 235469 h 4469083"/>
              <a:gd name="connsiteX3" fmla="*/ 4098511 w 5255716"/>
              <a:gd name="connsiteY3" fmla="*/ 227654 h 4469083"/>
              <a:gd name="connsiteX4" fmla="*/ 4223557 w 5255716"/>
              <a:gd name="connsiteY4" fmla="*/ 399593 h 4469083"/>
              <a:gd name="connsiteX5" fmla="*/ 4051618 w 5255716"/>
              <a:gd name="connsiteY5" fmla="*/ 618422 h 4469083"/>
              <a:gd name="connsiteX6" fmla="*/ 4215742 w 5255716"/>
              <a:gd name="connsiteY6" fmla="*/ 805993 h 4469083"/>
              <a:gd name="connsiteX7" fmla="*/ 4434572 w 5255716"/>
              <a:gd name="connsiteY7" fmla="*/ 954485 h 4469083"/>
              <a:gd name="connsiteX8" fmla="*/ 4645588 w 5255716"/>
              <a:gd name="connsiteY8" fmla="*/ 1165500 h 4469083"/>
              <a:gd name="connsiteX9" fmla="*/ 4747187 w 5255716"/>
              <a:gd name="connsiteY9" fmla="*/ 1188946 h 4469083"/>
              <a:gd name="connsiteX10" fmla="*/ 4825342 w 5255716"/>
              <a:gd name="connsiteY10" fmla="*/ 1493746 h 4469083"/>
              <a:gd name="connsiteX11" fmla="*/ 4903495 w 5255716"/>
              <a:gd name="connsiteY11" fmla="*/ 1642239 h 4469083"/>
              <a:gd name="connsiteX12" fmla="*/ 4872234 w 5255716"/>
              <a:gd name="connsiteY12" fmla="*/ 1712576 h 4469083"/>
              <a:gd name="connsiteX13" fmla="*/ 5075434 w 5255716"/>
              <a:gd name="connsiteY13" fmla="*/ 2056454 h 4469083"/>
              <a:gd name="connsiteX14" fmla="*/ 5153588 w 5255716"/>
              <a:gd name="connsiteY14" fmla="*/ 2064271 h 4469083"/>
              <a:gd name="connsiteX15" fmla="*/ 5223926 w 5255716"/>
              <a:gd name="connsiteY15" fmla="*/ 2494115 h 4469083"/>
              <a:gd name="connsiteX16" fmla="*/ 5161403 w 5255716"/>
              <a:gd name="connsiteY16" fmla="*/ 2970854 h 4469083"/>
              <a:gd name="connsiteX17" fmla="*/ 4235280 w 5255716"/>
              <a:gd name="connsiteY17" fmla="*/ 4365757 h 4469083"/>
              <a:gd name="connsiteX18" fmla="*/ 0 w 5255716"/>
              <a:gd name="connsiteY18" fmla="*/ 4365757 h 4469083"/>
              <a:gd name="connsiteX19" fmla="*/ 0 w 5255716"/>
              <a:gd name="connsiteY19" fmla="*/ 1391139 h 4469083"/>
              <a:gd name="connsiteX0" fmla="*/ 0 w 5246717"/>
              <a:gd name="connsiteY0" fmla="*/ 1391139 h 4469083"/>
              <a:gd name="connsiteX1" fmla="*/ 3719465 w 5246717"/>
              <a:gd name="connsiteY1" fmla="*/ 0 h 4469083"/>
              <a:gd name="connsiteX2" fmla="*/ 4004726 w 5246717"/>
              <a:gd name="connsiteY2" fmla="*/ 235469 h 4469083"/>
              <a:gd name="connsiteX3" fmla="*/ 4098511 w 5246717"/>
              <a:gd name="connsiteY3" fmla="*/ 227654 h 4469083"/>
              <a:gd name="connsiteX4" fmla="*/ 4223557 w 5246717"/>
              <a:gd name="connsiteY4" fmla="*/ 399593 h 4469083"/>
              <a:gd name="connsiteX5" fmla="*/ 4051618 w 5246717"/>
              <a:gd name="connsiteY5" fmla="*/ 618422 h 4469083"/>
              <a:gd name="connsiteX6" fmla="*/ 4215742 w 5246717"/>
              <a:gd name="connsiteY6" fmla="*/ 805993 h 4469083"/>
              <a:gd name="connsiteX7" fmla="*/ 4434572 w 5246717"/>
              <a:gd name="connsiteY7" fmla="*/ 954485 h 4469083"/>
              <a:gd name="connsiteX8" fmla="*/ 4645588 w 5246717"/>
              <a:gd name="connsiteY8" fmla="*/ 1165500 h 4469083"/>
              <a:gd name="connsiteX9" fmla="*/ 4747187 w 5246717"/>
              <a:gd name="connsiteY9" fmla="*/ 1188946 h 4469083"/>
              <a:gd name="connsiteX10" fmla="*/ 4825342 w 5246717"/>
              <a:gd name="connsiteY10" fmla="*/ 1493746 h 4469083"/>
              <a:gd name="connsiteX11" fmla="*/ 4903495 w 5246717"/>
              <a:gd name="connsiteY11" fmla="*/ 1642239 h 4469083"/>
              <a:gd name="connsiteX12" fmla="*/ 4872234 w 5246717"/>
              <a:gd name="connsiteY12" fmla="*/ 1712576 h 4469083"/>
              <a:gd name="connsiteX13" fmla="*/ 5075434 w 5246717"/>
              <a:gd name="connsiteY13" fmla="*/ 2056454 h 4469083"/>
              <a:gd name="connsiteX14" fmla="*/ 5153588 w 5246717"/>
              <a:gd name="connsiteY14" fmla="*/ 2064271 h 4469083"/>
              <a:gd name="connsiteX15" fmla="*/ 5200479 w 5246717"/>
              <a:gd name="connsiteY15" fmla="*/ 2556638 h 4469083"/>
              <a:gd name="connsiteX16" fmla="*/ 5161403 w 5246717"/>
              <a:gd name="connsiteY16" fmla="*/ 2970854 h 4469083"/>
              <a:gd name="connsiteX17" fmla="*/ 4235280 w 5246717"/>
              <a:gd name="connsiteY17" fmla="*/ 4365757 h 4469083"/>
              <a:gd name="connsiteX18" fmla="*/ 0 w 5246717"/>
              <a:gd name="connsiteY18" fmla="*/ 4365757 h 4469083"/>
              <a:gd name="connsiteX19" fmla="*/ 0 w 5246717"/>
              <a:gd name="connsiteY19" fmla="*/ 1391139 h 4469083"/>
              <a:gd name="connsiteX0" fmla="*/ 0 w 5246717"/>
              <a:gd name="connsiteY0" fmla="*/ 1391139 h 4365757"/>
              <a:gd name="connsiteX1" fmla="*/ 3719465 w 5246717"/>
              <a:gd name="connsiteY1" fmla="*/ 0 h 4365757"/>
              <a:gd name="connsiteX2" fmla="*/ 4004726 w 5246717"/>
              <a:gd name="connsiteY2" fmla="*/ 235469 h 4365757"/>
              <a:gd name="connsiteX3" fmla="*/ 4098511 w 5246717"/>
              <a:gd name="connsiteY3" fmla="*/ 227654 h 4365757"/>
              <a:gd name="connsiteX4" fmla="*/ 4223557 w 5246717"/>
              <a:gd name="connsiteY4" fmla="*/ 399593 h 4365757"/>
              <a:gd name="connsiteX5" fmla="*/ 4051618 w 5246717"/>
              <a:gd name="connsiteY5" fmla="*/ 618422 h 4365757"/>
              <a:gd name="connsiteX6" fmla="*/ 4215742 w 5246717"/>
              <a:gd name="connsiteY6" fmla="*/ 805993 h 4365757"/>
              <a:gd name="connsiteX7" fmla="*/ 4434572 w 5246717"/>
              <a:gd name="connsiteY7" fmla="*/ 954485 h 4365757"/>
              <a:gd name="connsiteX8" fmla="*/ 4645588 w 5246717"/>
              <a:gd name="connsiteY8" fmla="*/ 1165500 h 4365757"/>
              <a:gd name="connsiteX9" fmla="*/ 4747187 w 5246717"/>
              <a:gd name="connsiteY9" fmla="*/ 1188946 h 4365757"/>
              <a:gd name="connsiteX10" fmla="*/ 4825342 w 5246717"/>
              <a:gd name="connsiteY10" fmla="*/ 1493746 h 4365757"/>
              <a:gd name="connsiteX11" fmla="*/ 4903495 w 5246717"/>
              <a:gd name="connsiteY11" fmla="*/ 1642239 h 4365757"/>
              <a:gd name="connsiteX12" fmla="*/ 4872234 w 5246717"/>
              <a:gd name="connsiteY12" fmla="*/ 1712576 h 4365757"/>
              <a:gd name="connsiteX13" fmla="*/ 5075434 w 5246717"/>
              <a:gd name="connsiteY13" fmla="*/ 2056454 h 4365757"/>
              <a:gd name="connsiteX14" fmla="*/ 5153588 w 5246717"/>
              <a:gd name="connsiteY14" fmla="*/ 2064271 h 4365757"/>
              <a:gd name="connsiteX15" fmla="*/ 5200479 w 5246717"/>
              <a:gd name="connsiteY15" fmla="*/ 2556638 h 4365757"/>
              <a:gd name="connsiteX16" fmla="*/ 5161403 w 5246717"/>
              <a:gd name="connsiteY16" fmla="*/ 2970854 h 4365757"/>
              <a:gd name="connsiteX17" fmla="*/ 3594419 w 5246717"/>
              <a:gd name="connsiteY17" fmla="*/ 3302865 h 4365757"/>
              <a:gd name="connsiteX18" fmla="*/ 0 w 5246717"/>
              <a:gd name="connsiteY18" fmla="*/ 4365757 h 4365757"/>
              <a:gd name="connsiteX19" fmla="*/ 0 w 5246717"/>
              <a:gd name="connsiteY19" fmla="*/ 1391139 h 4365757"/>
              <a:gd name="connsiteX0" fmla="*/ 0 w 5221011"/>
              <a:gd name="connsiteY0" fmla="*/ 1391139 h 4365757"/>
              <a:gd name="connsiteX1" fmla="*/ 3719465 w 5221011"/>
              <a:gd name="connsiteY1" fmla="*/ 0 h 4365757"/>
              <a:gd name="connsiteX2" fmla="*/ 4004726 w 5221011"/>
              <a:gd name="connsiteY2" fmla="*/ 235469 h 4365757"/>
              <a:gd name="connsiteX3" fmla="*/ 4098511 w 5221011"/>
              <a:gd name="connsiteY3" fmla="*/ 227654 h 4365757"/>
              <a:gd name="connsiteX4" fmla="*/ 4223557 w 5221011"/>
              <a:gd name="connsiteY4" fmla="*/ 399593 h 4365757"/>
              <a:gd name="connsiteX5" fmla="*/ 4051618 w 5221011"/>
              <a:gd name="connsiteY5" fmla="*/ 618422 h 4365757"/>
              <a:gd name="connsiteX6" fmla="*/ 4215742 w 5221011"/>
              <a:gd name="connsiteY6" fmla="*/ 805993 h 4365757"/>
              <a:gd name="connsiteX7" fmla="*/ 4434572 w 5221011"/>
              <a:gd name="connsiteY7" fmla="*/ 954485 h 4365757"/>
              <a:gd name="connsiteX8" fmla="*/ 4645588 w 5221011"/>
              <a:gd name="connsiteY8" fmla="*/ 1165500 h 4365757"/>
              <a:gd name="connsiteX9" fmla="*/ 4747187 w 5221011"/>
              <a:gd name="connsiteY9" fmla="*/ 1188946 h 4365757"/>
              <a:gd name="connsiteX10" fmla="*/ 4825342 w 5221011"/>
              <a:gd name="connsiteY10" fmla="*/ 1493746 h 4365757"/>
              <a:gd name="connsiteX11" fmla="*/ 4903495 w 5221011"/>
              <a:gd name="connsiteY11" fmla="*/ 1642239 h 4365757"/>
              <a:gd name="connsiteX12" fmla="*/ 4872234 w 5221011"/>
              <a:gd name="connsiteY12" fmla="*/ 1712576 h 4365757"/>
              <a:gd name="connsiteX13" fmla="*/ 5075434 w 5221011"/>
              <a:gd name="connsiteY13" fmla="*/ 2056454 h 4365757"/>
              <a:gd name="connsiteX14" fmla="*/ 5153588 w 5221011"/>
              <a:gd name="connsiteY14" fmla="*/ 2064271 h 4365757"/>
              <a:gd name="connsiteX15" fmla="*/ 5200479 w 5221011"/>
              <a:gd name="connsiteY15" fmla="*/ 2556638 h 4365757"/>
              <a:gd name="connsiteX16" fmla="*/ 5161403 w 5221011"/>
              <a:gd name="connsiteY16" fmla="*/ 2970854 h 4365757"/>
              <a:gd name="connsiteX17" fmla="*/ 4575249 w 5221011"/>
              <a:gd name="connsiteY17" fmla="*/ 3158423 h 4365757"/>
              <a:gd name="connsiteX18" fmla="*/ 3594419 w 5221011"/>
              <a:gd name="connsiteY18" fmla="*/ 3302865 h 4365757"/>
              <a:gd name="connsiteX19" fmla="*/ 0 w 5221011"/>
              <a:gd name="connsiteY19" fmla="*/ 4365757 h 4365757"/>
              <a:gd name="connsiteX20" fmla="*/ 0 w 5221011"/>
              <a:gd name="connsiteY20" fmla="*/ 1391139 h 4365757"/>
              <a:gd name="connsiteX0" fmla="*/ 0 w 5221011"/>
              <a:gd name="connsiteY0" fmla="*/ 1391139 h 4365757"/>
              <a:gd name="connsiteX1" fmla="*/ 3719465 w 5221011"/>
              <a:gd name="connsiteY1" fmla="*/ 0 h 4365757"/>
              <a:gd name="connsiteX2" fmla="*/ 4004726 w 5221011"/>
              <a:gd name="connsiteY2" fmla="*/ 235469 h 4365757"/>
              <a:gd name="connsiteX3" fmla="*/ 4098511 w 5221011"/>
              <a:gd name="connsiteY3" fmla="*/ 227654 h 4365757"/>
              <a:gd name="connsiteX4" fmla="*/ 4223557 w 5221011"/>
              <a:gd name="connsiteY4" fmla="*/ 399593 h 4365757"/>
              <a:gd name="connsiteX5" fmla="*/ 4051618 w 5221011"/>
              <a:gd name="connsiteY5" fmla="*/ 618422 h 4365757"/>
              <a:gd name="connsiteX6" fmla="*/ 4215742 w 5221011"/>
              <a:gd name="connsiteY6" fmla="*/ 805993 h 4365757"/>
              <a:gd name="connsiteX7" fmla="*/ 4434572 w 5221011"/>
              <a:gd name="connsiteY7" fmla="*/ 954485 h 4365757"/>
              <a:gd name="connsiteX8" fmla="*/ 4645588 w 5221011"/>
              <a:gd name="connsiteY8" fmla="*/ 1165500 h 4365757"/>
              <a:gd name="connsiteX9" fmla="*/ 4747187 w 5221011"/>
              <a:gd name="connsiteY9" fmla="*/ 1188946 h 4365757"/>
              <a:gd name="connsiteX10" fmla="*/ 4825342 w 5221011"/>
              <a:gd name="connsiteY10" fmla="*/ 1493746 h 4365757"/>
              <a:gd name="connsiteX11" fmla="*/ 4903495 w 5221011"/>
              <a:gd name="connsiteY11" fmla="*/ 1642239 h 4365757"/>
              <a:gd name="connsiteX12" fmla="*/ 4872234 w 5221011"/>
              <a:gd name="connsiteY12" fmla="*/ 1712576 h 4365757"/>
              <a:gd name="connsiteX13" fmla="*/ 5075434 w 5221011"/>
              <a:gd name="connsiteY13" fmla="*/ 2056454 h 4365757"/>
              <a:gd name="connsiteX14" fmla="*/ 5153588 w 5221011"/>
              <a:gd name="connsiteY14" fmla="*/ 2064271 h 4365757"/>
              <a:gd name="connsiteX15" fmla="*/ 5200479 w 5221011"/>
              <a:gd name="connsiteY15" fmla="*/ 2556638 h 4365757"/>
              <a:gd name="connsiteX16" fmla="*/ 5161403 w 5221011"/>
              <a:gd name="connsiteY16" fmla="*/ 2970854 h 4365757"/>
              <a:gd name="connsiteX17" fmla="*/ 4450203 w 5221011"/>
              <a:gd name="connsiteY17" fmla="*/ 3025562 h 4365757"/>
              <a:gd name="connsiteX18" fmla="*/ 3594419 w 5221011"/>
              <a:gd name="connsiteY18" fmla="*/ 3302865 h 4365757"/>
              <a:gd name="connsiteX19" fmla="*/ 0 w 5221011"/>
              <a:gd name="connsiteY19" fmla="*/ 4365757 h 4365757"/>
              <a:gd name="connsiteX20" fmla="*/ 0 w 5221011"/>
              <a:gd name="connsiteY20" fmla="*/ 1391139 h 4365757"/>
              <a:gd name="connsiteX0" fmla="*/ 0 w 5221011"/>
              <a:gd name="connsiteY0" fmla="*/ 1391139 h 4365757"/>
              <a:gd name="connsiteX1" fmla="*/ 3719465 w 5221011"/>
              <a:gd name="connsiteY1" fmla="*/ 0 h 4365757"/>
              <a:gd name="connsiteX2" fmla="*/ 4004726 w 5221011"/>
              <a:gd name="connsiteY2" fmla="*/ 235469 h 4365757"/>
              <a:gd name="connsiteX3" fmla="*/ 4098511 w 5221011"/>
              <a:gd name="connsiteY3" fmla="*/ 227654 h 4365757"/>
              <a:gd name="connsiteX4" fmla="*/ 4223557 w 5221011"/>
              <a:gd name="connsiteY4" fmla="*/ 399593 h 4365757"/>
              <a:gd name="connsiteX5" fmla="*/ 4051618 w 5221011"/>
              <a:gd name="connsiteY5" fmla="*/ 618422 h 4365757"/>
              <a:gd name="connsiteX6" fmla="*/ 4215742 w 5221011"/>
              <a:gd name="connsiteY6" fmla="*/ 805993 h 4365757"/>
              <a:gd name="connsiteX7" fmla="*/ 4434572 w 5221011"/>
              <a:gd name="connsiteY7" fmla="*/ 954485 h 4365757"/>
              <a:gd name="connsiteX8" fmla="*/ 4645588 w 5221011"/>
              <a:gd name="connsiteY8" fmla="*/ 1165500 h 4365757"/>
              <a:gd name="connsiteX9" fmla="*/ 4747187 w 5221011"/>
              <a:gd name="connsiteY9" fmla="*/ 1188946 h 4365757"/>
              <a:gd name="connsiteX10" fmla="*/ 4825342 w 5221011"/>
              <a:gd name="connsiteY10" fmla="*/ 1493746 h 4365757"/>
              <a:gd name="connsiteX11" fmla="*/ 4903495 w 5221011"/>
              <a:gd name="connsiteY11" fmla="*/ 1642239 h 4365757"/>
              <a:gd name="connsiteX12" fmla="*/ 4872234 w 5221011"/>
              <a:gd name="connsiteY12" fmla="*/ 1712576 h 4365757"/>
              <a:gd name="connsiteX13" fmla="*/ 5075434 w 5221011"/>
              <a:gd name="connsiteY13" fmla="*/ 2056454 h 4365757"/>
              <a:gd name="connsiteX14" fmla="*/ 5153588 w 5221011"/>
              <a:gd name="connsiteY14" fmla="*/ 2064271 h 4365757"/>
              <a:gd name="connsiteX15" fmla="*/ 5200479 w 5221011"/>
              <a:gd name="connsiteY15" fmla="*/ 2556638 h 4365757"/>
              <a:gd name="connsiteX16" fmla="*/ 5161403 w 5221011"/>
              <a:gd name="connsiteY16" fmla="*/ 2970854 h 4365757"/>
              <a:gd name="connsiteX17" fmla="*/ 4450203 w 5221011"/>
              <a:gd name="connsiteY17" fmla="*/ 3025562 h 4365757"/>
              <a:gd name="connsiteX18" fmla="*/ 3594419 w 5221011"/>
              <a:gd name="connsiteY18" fmla="*/ 3302865 h 4365757"/>
              <a:gd name="connsiteX19" fmla="*/ 0 w 5221011"/>
              <a:gd name="connsiteY19" fmla="*/ 4365757 h 4365757"/>
              <a:gd name="connsiteX20" fmla="*/ 0 w 5221011"/>
              <a:gd name="connsiteY20" fmla="*/ 1391139 h 4365757"/>
              <a:gd name="connsiteX0" fmla="*/ 0 w 5236051"/>
              <a:gd name="connsiteY0" fmla="*/ 1391139 h 4365757"/>
              <a:gd name="connsiteX1" fmla="*/ 3719465 w 5236051"/>
              <a:gd name="connsiteY1" fmla="*/ 0 h 4365757"/>
              <a:gd name="connsiteX2" fmla="*/ 4004726 w 5236051"/>
              <a:gd name="connsiteY2" fmla="*/ 235469 h 4365757"/>
              <a:gd name="connsiteX3" fmla="*/ 4098511 w 5236051"/>
              <a:gd name="connsiteY3" fmla="*/ 227654 h 4365757"/>
              <a:gd name="connsiteX4" fmla="*/ 4223557 w 5236051"/>
              <a:gd name="connsiteY4" fmla="*/ 399593 h 4365757"/>
              <a:gd name="connsiteX5" fmla="*/ 4051618 w 5236051"/>
              <a:gd name="connsiteY5" fmla="*/ 618422 h 4365757"/>
              <a:gd name="connsiteX6" fmla="*/ 4215742 w 5236051"/>
              <a:gd name="connsiteY6" fmla="*/ 805993 h 4365757"/>
              <a:gd name="connsiteX7" fmla="*/ 4434572 w 5236051"/>
              <a:gd name="connsiteY7" fmla="*/ 954485 h 4365757"/>
              <a:gd name="connsiteX8" fmla="*/ 4645588 w 5236051"/>
              <a:gd name="connsiteY8" fmla="*/ 1165500 h 4365757"/>
              <a:gd name="connsiteX9" fmla="*/ 4747187 w 5236051"/>
              <a:gd name="connsiteY9" fmla="*/ 1188946 h 4365757"/>
              <a:gd name="connsiteX10" fmla="*/ 4825342 w 5236051"/>
              <a:gd name="connsiteY10" fmla="*/ 1493746 h 4365757"/>
              <a:gd name="connsiteX11" fmla="*/ 4903495 w 5236051"/>
              <a:gd name="connsiteY11" fmla="*/ 1642239 h 4365757"/>
              <a:gd name="connsiteX12" fmla="*/ 4872234 w 5236051"/>
              <a:gd name="connsiteY12" fmla="*/ 1712576 h 4365757"/>
              <a:gd name="connsiteX13" fmla="*/ 5075434 w 5236051"/>
              <a:gd name="connsiteY13" fmla="*/ 2056454 h 4365757"/>
              <a:gd name="connsiteX14" fmla="*/ 5153588 w 5236051"/>
              <a:gd name="connsiteY14" fmla="*/ 2064271 h 4365757"/>
              <a:gd name="connsiteX15" fmla="*/ 5200479 w 5236051"/>
              <a:gd name="connsiteY15" fmla="*/ 2556638 h 4365757"/>
              <a:gd name="connsiteX16" fmla="*/ 5161403 w 5236051"/>
              <a:gd name="connsiteY16" fmla="*/ 2970854 h 4365757"/>
              <a:gd name="connsiteX17" fmla="*/ 4450203 w 5236051"/>
              <a:gd name="connsiteY17" fmla="*/ 3025562 h 4365757"/>
              <a:gd name="connsiteX18" fmla="*/ 3594419 w 5236051"/>
              <a:gd name="connsiteY18" fmla="*/ 3302865 h 4365757"/>
              <a:gd name="connsiteX19" fmla="*/ 0 w 5236051"/>
              <a:gd name="connsiteY19" fmla="*/ 4365757 h 4365757"/>
              <a:gd name="connsiteX20" fmla="*/ 0 w 5236051"/>
              <a:gd name="connsiteY20" fmla="*/ 1391139 h 4365757"/>
              <a:gd name="connsiteX0" fmla="*/ 0 w 5222875"/>
              <a:gd name="connsiteY0" fmla="*/ 1391139 h 4365757"/>
              <a:gd name="connsiteX1" fmla="*/ 3719465 w 5222875"/>
              <a:gd name="connsiteY1" fmla="*/ 0 h 4365757"/>
              <a:gd name="connsiteX2" fmla="*/ 4004726 w 5222875"/>
              <a:gd name="connsiteY2" fmla="*/ 235469 h 4365757"/>
              <a:gd name="connsiteX3" fmla="*/ 4098511 w 5222875"/>
              <a:gd name="connsiteY3" fmla="*/ 227654 h 4365757"/>
              <a:gd name="connsiteX4" fmla="*/ 4223557 w 5222875"/>
              <a:gd name="connsiteY4" fmla="*/ 399593 h 4365757"/>
              <a:gd name="connsiteX5" fmla="*/ 4051618 w 5222875"/>
              <a:gd name="connsiteY5" fmla="*/ 618422 h 4365757"/>
              <a:gd name="connsiteX6" fmla="*/ 4215742 w 5222875"/>
              <a:gd name="connsiteY6" fmla="*/ 805993 h 4365757"/>
              <a:gd name="connsiteX7" fmla="*/ 4434572 w 5222875"/>
              <a:gd name="connsiteY7" fmla="*/ 954485 h 4365757"/>
              <a:gd name="connsiteX8" fmla="*/ 4645588 w 5222875"/>
              <a:gd name="connsiteY8" fmla="*/ 1165500 h 4365757"/>
              <a:gd name="connsiteX9" fmla="*/ 4747187 w 5222875"/>
              <a:gd name="connsiteY9" fmla="*/ 1188946 h 4365757"/>
              <a:gd name="connsiteX10" fmla="*/ 4825342 w 5222875"/>
              <a:gd name="connsiteY10" fmla="*/ 1493746 h 4365757"/>
              <a:gd name="connsiteX11" fmla="*/ 4903495 w 5222875"/>
              <a:gd name="connsiteY11" fmla="*/ 1642239 h 4365757"/>
              <a:gd name="connsiteX12" fmla="*/ 4872234 w 5222875"/>
              <a:gd name="connsiteY12" fmla="*/ 1712576 h 4365757"/>
              <a:gd name="connsiteX13" fmla="*/ 5075434 w 5222875"/>
              <a:gd name="connsiteY13" fmla="*/ 2056454 h 4365757"/>
              <a:gd name="connsiteX14" fmla="*/ 5153588 w 5222875"/>
              <a:gd name="connsiteY14" fmla="*/ 2064271 h 4365757"/>
              <a:gd name="connsiteX15" fmla="*/ 5200479 w 5222875"/>
              <a:gd name="connsiteY15" fmla="*/ 2556638 h 4365757"/>
              <a:gd name="connsiteX16" fmla="*/ 5161403 w 5222875"/>
              <a:gd name="connsiteY16" fmla="*/ 2970854 h 4365757"/>
              <a:gd name="connsiteX17" fmla="*/ 4450203 w 5222875"/>
              <a:gd name="connsiteY17" fmla="*/ 3025562 h 4365757"/>
              <a:gd name="connsiteX18" fmla="*/ 3594419 w 5222875"/>
              <a:gd name="connsiteY18" fmla="*/ 3302865 h 4365757"/>
              <a:gd name="connsiteX19" fmla="*/ 0 w 5222875"/>
              <a:gd name="connsiteY19" fmla="*/ 4365757 h 4365757"/>
              <a:gd name="connsiteX20" fmla="*/ 0 w 5222875"/>
              <a:gd name="connsiteY20" fmla="*/ 1391139 h 4365757"/>
              <a:gd name="connsiteX0" fmla="*/ 0 w 5258656"/>
              <a:gd name="connsiteY0" fmla="*/ 1391139 h 4365757"/>
              <a:gd name="connsiteX1" fmla="*/ 3719465 w 5258656"/>
              <a:gd name="connsiteY1" fmla="*/ 0 h 4365757"/>
              <a:gd name="connsiteX2" fmla="*/ 4004726 w 5258656"/>
              <a:gd name="connsiteY2" fmla="*/ 235469 h 4365757"/>
              <a:gd name="connsiteX3" fmla="*/ 4098511 w 5258656"/>
              <a:gd name="connsiteY3" fmla="*/ 227654 h 4365757"/>
              <a:gd name="connsiteX4" fmla="*/ 4223557 w 5258656"/>
              <a:gd name="connsiteY4" fmla="*/ 399593 h 4365757"/>
              <a:gd name="connsiteX5" fmla="*/ 4051618 w 5258656"/>
              <a:gd name="connsiteY5" fmla="*/ 618422 h 4365757"/>
              <a:gd name="connsiteX6" fmla="*/ 4215742 w 5258656"/>
              <a:gd name="connsiteY6" fmla="*/ 805993 h 4365757"/>
              <a:gd name="connsiteX7" fmla="*/ 4434572 w 5258656"/>
              <a:gd name="connsiteY7" fmla="*/ 954485 h 4365757"/>
              <a:gd name="connsiteX8" fmla="*/ 4645588 w 5258656"/>
              <a:gd name="connsiteY8" fmla="*/ 1165500 h 4365757"/>
              <a:gd name="connsiteX9" fmla="*/ 4747187 w 5258656"/>
              <a:gd name="connsiteY9" fmla="*/ 1188946 h 4365757"/>
              <a:gd name="connsiteX10" fmla="*/ 4825342 w 5258656"/>
              <a:gd name="connsiteY10" fmla="*/ 1493746 h 4365757"/>
              <a:gd name="connsiteX11" fmla="*/ 4903495 w 5258656"/>
              <a:gd name="connsiteY11" fmla="*/ 1642239 h 4365757"/>
              <a:gd name="connsiteX12" fmla="*/ 4872234 w 5258656"/>
              <a:gd name="connsiteY12" fmla="*/ 1712576 h 4365757"/>
              <a:gd name="connsiteX13" fmla="*/ 5075434 w 5258656"/>
              <a:gd name="connsiteY13" fmla="*/ 2056454 h 4365757"/>
              <a:gd name="connsiteX14" fmla="*/ 5153588 w 5258656"/>
              <a:gd name="connsiteY14" fmla="*/ 2064271 h 4365757"/>
              <a:gd name="connsiteX15" fmla="*/ 5200479 w 5258656"/>
              <a:gd name="connsiteY15" fmla="*/ 2556638 h 4365757"/>
              <a:gd name="connsiteX16" fmla="*/ 5161403 w 5258656"/>
              <a:gd name="connsiteY16" fmla="*/ 2970854 h 4365757"/>
              <a:gd name="connsiteX17" fmla="*/ 4450203 w 5258656"/>
              <a:gd name="connsiteY17" fmla="*/ 3025562 h 4365757"/>
              <a:gd name="connsiteX18" fmla="*/ 3594419 w 5258656"/>
              <a:gd name="connsiteY18" fmla="*/ 3302865 h 4365757"/>
              <a:gd name="connsiteX19" fmla="*/ 0 w 5258656"/>
              <a:gd name="connsiteY19" fmla="*/ 4365757 h 4365757"/>
              <a:gd name="connsiteX20" fmla="*/ 0 w 5258656"/>
              <a:gd name="connsiteY20" fmla="*/ 1391139 h 4365757"/>
              <a:gd name="connsiteX0" fmla="*/ 0 w 5915148"/>
              <a:gd name="connsiteY0" fmla="*/ 1062893 h 4365757"/>
              <a:gd name="connsiteX1" fmla="*/ 4375957 w 5915148"/>
              <a:gd name="connsiteY1" fmla="*/ 0 h 4365757"/>
              <a:gd name="connsiteX2" fmla="*/ 4661218 w 5915148"/>
              <a:gd name="connsiteY2" fmla="*/ 235469 h 4365757"/>
              <a:gd name="connsiteX3" fmla="*/ 4755003 w 5915148"/>
              <a:gd name="connsiteY3" fmla="*/ 227654 h 4365757"/>
              <a:gd name="connsiteX4" fmla="*/ 4880049 w 5915148"/>
              <a:gd name="connsiteY4" fmla="*/ 399593 h 4365757"/>
              <a:gd name="connsiteX5" fmla="*/ 4708110 w 5915148"/>
              <a:gd name="connsiteY5" fmla="*/ 618422 h 4365757"/>
              <a:gd name="connsiteX6" fmla="*/ 4872234 w 5915148"/>
              <a:gd name="connsiteY6" fmla="*/ 805993 h 4365757"/>
              <a:gd name="connsiteX7" fmla="*/ 5091064 w 5915148"/>
              <a:gd name="connsiteY7" fmla="*/ 954485 h 4365757"/>
              <a:gd name="connsiteX8" fmla="*/ 5302080 w 5915148"/>
              <a:gd name="connsiteY8" fmla="*/ 1165500 h 4365757"/>
              <a:gd name="connsiteX9" fmla="*/ 5403679 w 5915148"/>
              <a:gd name="connsiteY9" fmla="*/ 1188946 h 4365757"/>
              <a:gd name="connsiteX10" fmla="*/ 5481834 w 5915148"/>
              <a:gd name="connsiteY10" fmla="*/ 1493746 h 4365757"/>
              <a:gd name="connsiteX11" fmla="*/ 5559987 w 5915148"/>
              <a:gd name="connsiteY11" fmla="*/ 1642239 h 4365757"/>
              <a:gd name="connsiteX12" fmla="*/ 5528726 w 5915148"/>
              <a:gd name="connsiteY12" fmla="*/ 1712576 h 4365757"/>
              <a:gd name="connsiteX13" fmla="*/ 5731926 w 5915148"/>
              <a:gd name="connsiteY13" fmla="*/ 2056454 h 4365757"/>
              <a:gd name="connsiteX14" fmla="*/ 5810080 w 5915148"/>
              <a:gd name="connsiteY14" fmla="*/ 2064271 h 4365757"/>
              <a:gd name="connsiteX15" fmla="*/ 5856971 w 5915148"/>
              <a:gd name="connsiteY15" fmla="*/ 2556638 h 4365757"/>
              <a:gd name="connsiteX16" fmla="*/ 5817895 w 5915148"/>
              <a:gd name="connsiteY16" fmla="*/ 2970854 h 4365757"/>
              <a:gd name="connsiteX17" fmla="*/ 5106695 w 5915148"/>
              <a:gd name="connsiteY17" fmla="*/ 3025562 h 4365757"/>
              <a:gd name="connsiteX18" fmla="*/ 4250911 w 5915148"/>
              <a:gd name="connsiteY18" fmla="*/ 3302865 h 4365757"/>
              <a:gd name="connsiteX19" fmla="*/ 656492 w 5915148"/>
              <a:gd name="connsiteY19" fmla="*/ 4365757 h 4365757"/>
              <a:gd name="connsiteX20" fmla="*/ 0 w 5915148"/>
              <a:gd name="connsiteY20" fmla="*/ 1062893 h 4365757"/>
              <a:gd name="connsiteX0" fmla="*/ 153060 w 6068208"/>
              <a:gd name="connsiteY0" fmla="*/ 1062893 h 4378059"/>
              <a:gd name="connsiteX1" fmla="*/ 4529017 w 6068208"/>
              <a:gd name="connsiteY1" fmla="*/ 0 h 4378059"/>
              <a:gd name="connsiteX2" fmla="*/ 4814278 w 6068208"/>
              <a:gd name="connsiteY2" fmla="*/ 235469 h 4378059"/>
              <a:gd name="connsiteX3" fmla="*/ 4908063 w 6068208"/>
              <a:gd name="connsiteY3" fmla="*/ 227654 h 4378059"/>
              <a:gd name="connsiteX4" fmla="*/ 5033109 w 6068208"/>
              <a:gd name="connsiteY4" fmla="*/ 399593 h 4378059"/>
              <a:gd name="connsiteX5" fmla="*/ 4861170 w 6068208"/>
              <a:gd name="connsiteY5" fmla="*/ 618422 h 4378059"/>
              <a:gd name="connsiteX6" fmla="*/ 5025294 w 6068208"/>
              <a:gd name="connsiteY6" fmla="*/ 805993 h 4378059"/>
              <a:gd name="connsiteX7" fmla="*/ 5244124 w 6068208"/>
              <a:gd name="connsiteY7" fmla="*/ 954485 h 4378059"/>
              <a:gd name="connsiteX8" fmla="*/ 5455140 w 6068208"/>
              <a:gd name="connsiteY8" fmla="*/ 1165500 h 4378059"/>
              <a:gd name="connsiteX9" fmla="*/ 5556739 w 6068208"/>
              <a:gd name="connsiteY9" fmla="*/ 1188946 h 4378059"/>
              <a:gd name="connsiteX10" fmla="*/ 5634894 w 6068208"/>
              <a:gd name="connsiteY10" fmla="*/ 1493746 h 4378059"/>
              <a:gd name="connsiteX11" fmla="*/ 5713047 w 6068208"/>
              <a:gd name="connsiteY11" fmla="*/ 1642239 h 4378059"/>
              <a:gd name="connsiteX12" fmla="*/ 5681786 w 6068208"/>
              <a:gd name="connsiteY12" fmla="*/ 1712576 h 4378059"/>
              <a:gd name="connsiteX13" fmla="*/ 5884986 w 6068208"/>
              <a:gd name="connsiteY13" fmla="*/ 2056454 h 4378059"/>
              <a:gd name="connsiteX14" fmla="*/ 5963140 w 6068208"/>
              <a:gd name="connsiteY14" fmla="*/ 2064271 h 4378059"/>
              <a:gd name="connsiteX15" fmla="*/ 6010031 w 6068208"/>
              <a:gd name="connsiteY15" fmla="*/ 2556638 h 4378059"/>
              <a:gd name="connsiteX16" fmla="*/ 5970955 w 6068208"/>
              <a:gd name="connsiteY16" fmla="*/ 2970854 h 4378059"/>
              <a:gd name="connsiteX17" fmla="*/ 5259755 w 6068208"/>
              <a:gd name="connsiteY17" fmla="*/ 3025562 h 4378059"/>
              <a:gd name="connsiteX18" fmla="*/ 4403971 w 6068208"/>
              <a:gd name="connsiteY18" fmla="*/ 3302865 h 4378059"/>
              <a:gd name="connsiteX19" fmla="*/ 809552 w 6068208"/>
              <a:gd name="connsiteY19" fmla="*/ 4365757 h 4378059"/>
              <a:gd name="connsiteX20" fmla="*/ 0 w 6068208"/>
              <a:gd name="connsiteY20" fmla="*/ 1399962 h 4378059"/>
              <a:gd name="connsiteX21" fmla="*/ 153060 w 6068208"/>
              <a:gd name="connsiteY21" fmla="*/ 1062893 h 4378059"/>
              <a:gd name="connsiteX0" fmla="*/ 475177 w 6390325"/>
              <a:gd name="connsiteY0" fmla="*/ 1062893 h 4378938"/>
              <a:gd name="connsiteX1" fmla="*/ 4851134 w 6390325"/>
              <a:gd name="connsiteY1" fmla="*/ 0 h 4378938"/>
              <a:gd name="connsiteX2" fmla="*/ 5136395 w 6390325"/>
              <a:gd name="connsiteY2" fmla="*/ 235469 h 4378938"/>
              <a:gd name="connsiteX3" fmla="*/ 5230180 w 6390325"/>
              <a:gd name="connsiteY3" fmla="*/ 227654 h 4378938"/>
              <a:gd name="connsiteX4" fmla="*/ 5355226 w 6390325"/>
              <a:gd name="connsiteY4" fmla="*/ 399593 h 4378938"/>
              <a:gd name="connsiteX5" fmla="*/ 5183287 w 6390325"/>
              <a:gd name="connsiteY5" fmla="*/ 618422 h 4378938"/>
              <a:gd name="connsiteX6" fmla="*/ 5347411 w 6390325"/>
              <a:gd name="connsiteY6" fmla="*/ 805993 h 4378938"/>
              <a:gd name="connsiteX7" fmla="*/ 5566241 w 6390325"/>
              <a:gd name="connsiteY7" fmla="*/ 954485 h 4378938"/>
              <a:gd name="connsiteX8" fmla="*/ 5777257 w 6390325"/>
              <a:gd name="connsiteY8" fmla="*/ 1165500 h 4378938"/>
              <a:gd name="connsiteX9" fmla="*/ 5878856 w 6390325"/>
              <a:gd name="connsiteY9" fmla="*/ 1188946 h 4378938"/>
              <a:gd name="connsiteX10" fmla="*/ 5957011 w 6390325"/>
              <a:gd name="connsiteY10" fmla="*/ 1493746 h 4378938"/>
              <a:gd name="connsiteX11" fmla="*/ 6035164 w 6390325"/>
              <a:gd name="connsiteY11" fmla="*/ 1642239 h 4378938"/>
              <a:gd name="connsiteX12" fmla="*/ 6003903 w 6390325"/>
              <a:gd name="connsiteY12" fmla="*/ 1712576 h 4378938"/>
              <a:gd name="connsiteX13" fmla="*/ 6207103 w 6390325"/>
              <a:gd name="connsiteY13" fmla="*/ 2056454 h 4378938"/>
              <a:gd name="connsiteX14" fmla="*/ 6285257 w 6390325"/>
              <a:gd name="connsiteY14" fmla="*/ 2064271 h 4378938"/>
              <a:gd name="connsiteX15" fmla="*/ 6332148 w 6390325"/>
              <a:gd name="connsiteY15" fmla="*/ 2556638 h 4378938"/>
              <a:gd name="connsiteX16" fmla="*/ 6293072 w 6390325"/>
              <a:gd name="connsiteY16" fmla="*/ 2970854 h 4378938"/>
              <a:gd name="connsiteX17" fmla="*/ 5581872 w 6390325"/>
              <a:gd name="connsiteY17" fmla="*/ 3025562 h 4378938"/>
              <a:gd name="connsiteX18" fmla="*/ 4726088 w 6390325"/>
              <a:gd name="connsiteY18" fmla="*/ 3302865 h 4378938"/>
              <a:gd name="connsiteX19" fmla="*/ 1131669 w 6390325"/>
              <a:gd name="connsiteY19" fmla="*/ 4365757 h 4378938"/>
              <a:gd name="connsiteX20" fmla="*/ 25133 w 6390325"/>
              <a:gd name="connsiteY20" fmla="*/ 1861069 h 4378938"/>
              <a:gd name="connsiteX21" fmla="*/ 322117 w 6390325"/>
              <a:gd name="connsiteY21" fmla="*/ 1399962 h 4378938"/>
              <a:gd name="connsiteX22" fmla="*/ 475177 w 6390325"/>
              <a:gd name="connsiteY22" fmla="*/ 1062893 h 4378938"/>
              <a:gd name="connsiteX0" fmla="*/ 1362427 w 7277575"/>
              <a:gd name="connsiteY0" fmla="*/ 1062893 h 4369291"/>
              <a:gd name="connsiteX1" fmla="*/ 5738384 w 7277575"/>
              <a:gd name="connsiteY1" fmla="*/ 0 h 4369291"/>
              <a:gd name="connsiteX2" fmla="*/ 6023645 w 7277575"/>
              <a:gd name="connsiteY2" fmla="*/ 235469 h 4369291"/>
              <a:gd name="connsiteX3" fmla="*/ 6117430 w 7277575"/>
              <a:gd name="connsiteY3" fmla="*/ 227654 h 4369291"/>
              <a:gd name="connsiteX4" fmla="*/ 6242476 w 7277575"/>
              <a:gd name="connsiteY4" fmla="*/ 399593 h 4369291"/>
              <a:gd name="connsiteX5" fmla="*/ 6070537 w 7277575"/>
              <a:gd name="connsiteY5" fmla="*/ 618422 h 4369291"/>
              <a:gd name="connsiteX6" fmla="*/ 6234661 w 7277575"/>
              <a:gd name="connsiteY6" fmla="*/ 805993 h 4369291"/>
              <a:gd name="connsiteX7" fmla="*/ 6453491 w 7277575"/>
              <a:gd name="connsiteY7" fmla="*/ 954485 h 4369291"/>
              <a:gd name="connsiteX8" fmla="*/ 6664507 w 7277575"/>
              <a:gd name="connsiteY8" fmla="*/ 1165500 h 4369291"/>
              <a:gd name="connsiteX9" fmla="*/ 6766106 w 7277575"/>
              <a:gd name="connsiteY9" fmla="*/ 1188946 h 4369291"/>
              <a:gd name="connsiteX10" fmla="*/ 6844261 w 7277575"/>
              <a:gd name="connsiteY10" fmla="*/ 1493746 h 4369291"/>
              <a:gd name="connsiteX11" fmla="*/ 6922414 w 7277575"/>
              <a:gd name="connsiteY11" fmla="*/ 1642239 h 4369291"/>
              <a:gd name="connsiteX12" fmla="*/ 6891153 w 7277575"/>
              <a:gd name="connsiteY12" fmla="*/ 1712576 h 4369291"/>
              <a:gd name="connsiteX13" fmla="*/ 7094353 w 7277575"/>
              <a:gd name="connsiteY13" fmla="*/ 2056454 h 4369291"/>
              <a:gd name="connsiteX14" fmla="*/ 7172507 w 7277575"/>
              <a:gd name="connsiteY14" fmla="*/ 2064271 h 4369291"/>
              <a:gd name="connsiteX15" fmla="*/ 7219398 w 7277575"/>
              <a:gd name="connsiteY15" fmla="*/ 2556638 h 4369291"/>
              <a:gd name="connsiteX16" fmla="*/ 7180322 w 7277575"/>
              <a:gd name="connsiteY16" fmla="*/ 2970854 h 4369291"/>
              <a:gd name="connsiteX17" fmla="*/ 6469122 w 7277575"/>
              <a:gd name="connsiteY17" fmla="*/ 3025562 h 4369291"/>
              <a:gd name="connsiteX18" fmla="*/ 5613338 w 7277575"/>
              <a:gd name="connsiteY18" fmla="*/ 3302865 h 4369291"/>
              <a:gd name="connsiteX19" fmla="*/ 2018919 w 7277575"/>
              <a:gd name="connsiteY19" fmla="*/ 4365757 h 4369291"/>
              <a:gd name="connsiteX20" fmla="*/ 21430 w 7277575"/>
              <a:gd name="connsiteY20" fmla="*/ 1626607 h 4369291"/>
              <a:gd name="connsiteX21" fmla="*/ 912383 w 7277575"/>
              <a:gd name="connsiteY21" fmla="*/ 1861069 h 4369291"/>
              <a:gd name="connsiteX22" fmla="*/ 1209367 w 7277575"/>
              <a:gd name="connsiteY22" fmla="*/ 1399962 h 4369291"/>
              <a:gd name="connsiteX23" fmla="*/ 1362427 w 7277575"/>
              <a:gd name="connsiteY23" fmla="*/ 1062893 h 4369291"/>
              <a:gd name="connsiteX0" fmla="*/ 997130 w 6912278"/>
              <a:gd name="connsiteY0" fmla="*/ 1062893 h 4369291"/>
              <a:gd name="connsiteX1" fmla="*/ 5373087 w 6912278"/>
              <a:gd name="connsiteY1" fmla="*/ 0 h 4369291"/>
              <a:gd name="connsiteX2" fmla="*/ 5658348 w 6912278"/>
              <a:gd name="connsiteY2" fmla="*/ 235469 h 4369291"/>
              <a:gd name="connsiteX3" fmla="*/ 5752133 w 6912278"/>
              <a:gd name="connsiteY3" fmla="*/ 227654 h 4369291"/>
              <a:gd name="connsiteX4" fmla="*/ 5877179 w 6912278"/>
              <a:gd name="connsiteY4" fmla="*/ 399593 h 4369291"/>
              <a:gd name="connsiteX5" fmla="*/ 5705240 w 6912278"/>
              <a:gd name="connsiteY5" fmla="*/ 618422 h 4369291"/>
              <a:gd name="connsiteX6" fmla="*/ 5869364 w 6912278"/>
              <a:gd name="connsiteY6" fmla="*/ 805993 h 4369291"/>
              <a:gd name="connsiteX7" fmla="*/ 6088194 w 6912278"/>
              <a:gd name="connsiteY7" fmla="*/ 954485 h 4369291"/>
              <a:gd name="connsiteX8" fmla="*/ 6299210 w 6912278"/>
              <a:gd name="connsiteY8" fmla="*/ 1165500 h 4369291"/>
              <a:gd name="connsiteX9" fmla="*/ 6400809 w 6912278"/>
              <a:gd name="connsiteY9" fmla="*/ 1188946 h 4369291"/>
              <a:gd name="connsiteX10" fmla="*/ 6478964 w 6912278"/>
              <a:gd name="connsiteY10" fmla="*/ 1493746 h 4369291"/>
              <a:gd name="connsiteX11" fmla="*/ 6557117 w 6912278"/>
              <a:gd name="connsiteY11" fmla="*/ 1642239 h 4369291"/>
              <a:gd name="connsiteX12" fmla="*/ 6525856 w 6912278"/>
              <a:gd name="connsiteY12" fmla="*/ 1712576 h 4369291"/>
              <a:gd name="connsiteX13" fmla="*/ 6729056 w 6912278"/>
              <a:gd name="connsiteY13" fmla="*/ 2056454 h 4369291"/>
              <a:gd name="connsiteX14" fmla="*/ 6807210 w 6912278"/>
              <a:gd name="connsiteY14" fmla="*/ 2064271 h 4369291"/>
              <a:gd name="connsiteX15" fmla="*/ 6854101 w 6912278"/>
              <a:gd name="connsiteY15" fmla="*/ 2556638 h 4369291"/>
              <a:gd name="connsiteX16" fmla="*/ 6815025 w 6912278"/>
              <a:gd name="connsiteY16" fmla="*/ 2970854 h 4369291"/>
              <a:gd name="connsiteX17" fmla="*/ 6103825 w 6912278"/>
              <a:gd name="connsiteY17" fmla="*/ 3025562 h 4369291"/>
              <a:gd name="connsiteX18" fmla="*/ 5248041 w 6912278"/>
              <a:gd name="connsiteY18" fmla="*/ 3302865 h 4369291"/>
              <a:gd name="connsiteX19" fmla="*/ 1653622 w 6912278"/>
              <a:gd name="connsiteY19" fmla="*/ 4365757 h 4369291"/>
              <a:gd name="connsiteX20" fmla="*/ 31272 w 6912278"/>
              <a:gd name="connsiteY20" fmla="*/ 1243653 h 4369291"/>
              <a:gd name="connsiteX21" fmla="*/ 547086 w 6912278"/>
              <a:gd name="connsiteY21" fmla="*/ 1861069 h 4369291"/>
              <a:gd name="connsiteX22" fmla="*/ 844070 w 6912278"/>
              <a:gd name="connsiteY22" fmla="*/ 1399962 h 4369291"/>
              <a:gd name="connsiteX23" fmla="*/ 997130 w 6912278"/>
              <a:gd name="connsiteY23" fmla="*/ 1062893 h 4369291"/>
              <a:gd name="connsiteX0" fmla="*/ 1650949 w 7566097"/>
              <a:gd name="connsiteY0" fmla="*/ 1062893 h 4390583"/>
              <a:gd name="connsiteX1" fmla="*/ 6026906 w 7566097"/>
              <a:gd name="connsiteY1" fmla="*/ 0 h 4390583"/>
              <a:gd name="connsiteX2" fmla="*/ 6312167 w 7566097"/>
              <a:gd name="connsiteY2" fmla="*/ 235469 h 4390583"/>
              <a:gd name="connsiteX3" fmla="*/ 6405952 w 7566097"/>
              <a:gd name="connsiteY3" fmla="*/ 227654 h 4390583"/>
              <a:gd name="connsiteX4" fmla="*/ 6530998 w 7566097"/>
              <a:gd name="connsiteY4" fmla="*/ 399593 h 4390583"/>
              <a:gd name="connsiteX5" fmla="*/ 6359059 w 7566097"/>
              <a:gd name="connsiteY5" fmla="*/ 618422 h 4390583"/>
              <a:gd name="connsiteX6" fmla="*/ 6523183 w 7566097"/>
              <a:gd name="connsiteY6" fmla="*/ 805993 h 4390583"/>
              <a:gd name="connsiteX7" fmla="*/ 6742013 w 7566097"/>
              <a:gd name="connsiteY7" fmla="*/ 954485 h 4390583"/>
              <a:gd name="connsiteX8" fmla="*/ 6953029 w 7566097"/>
              <a:gd name="connsiteY8" fmla="*/ 1165500 h 4390583"/>
              <a:gd name="connsiteX9" fmla="*/ 7054628 w 7566097"/>
              <a:gd name="connsiteY9" fmla="*/ 1188946 h 4390583"/>
              <a:gd name="connsiteX10" fmla="*/ 7132783 w 7566097"/>
              <a:gd name="connsiteY10" fmla="*/ 1493746 h 4390583"/>
              <a:gd name="connsiteX11" fmla="*/ 7210936 w 7566097"/>
              <a:gd name="connsiteY11" fmla="*/ 1642239 h 4390583"/>
              <a:gd name="connsiteX12" fmla="*/ 7179675 w 7566097"/>
              <a:gd name="connsiteY12" fmla="*/ 1712576 h 4390583"/>
              <a:gd name="connsiteX13" fmla="*/ 7382875 w 7566097"/>
              <a:gd name="connsiteY13" fmla="*/ 2056454 h 4390583"/>
              <a:gd name="connsiteX14" fmla="*/ 7461029 w 7566097"/>
              <a:gd name="connsiteY14" fmla="*/ 2064271 h 4390583"/>
              <a:gd name="connsiteX15" fmla="*/ 7507920 w 7566097"/>
              <a:gd name="connsiteY15" fmla="*/ 2556638 h 4390583"/>
              <a:gd name="connsiteX16" fmla="*/ 7468844 w 7566097"/>
              <a:gd name="connsiteY16" fmla="*/ 2970854 h 4390583"/>
              <a:gd name="connsiteX17" fmla="*/ 6757644 w 7566097"/>
              <a:gd name="connsiteY17" fmla="*/ 3025562 h 4390583"/>
              <a:gd name="connsiteX18" fmla="*/ 5901860 w 7566097"/>
              <a:gd name="connsiteY18" fmla="*/ 3302865 h 4390583"/>
              <a:gd name="connsiteX19" fmla="*/ 2307441 w 7566097"/>
              <a:gd name="connsiteY19" fmla="*/ 4365757 h 4390583"/>
              <a:gd name="connsiteX20" fmla="*/ 52043 w 7566097"/>
              <a:gd name="connsiteY20" fmla="*/ 571531 h 4390583"/>
              <a:gd name="connsiteX21" fmla="*/ 685091 w 7566097"/>
              <a:gd name="connsiteY21" fmla="*/ 1243653 h 4390583"/>
              <a:gd name="connsiteX22" fmla="*/ 1200905 w 7566097"/>
              <a:gd name="connsiteY22" fmla="*/ 1861069 h 4390583"/>
              <a:gd name="connsiteX23" fmla="*/ 1497889 w 7566097"/>
              <a:gd name="connsiteY23" fmla="*/ 1399962 h 4390583"/>
              <a:gd name="connsiteX24" fmla="*/ 1650949 w 7566097"/>
              <a:gd name="connsiteY24" fmla="*/ 1062893 h 4390583"/>
              <a:gd name="connsiteX0" fmla="*/ 2433910 w 8349058"/>
              <a:gd name="connsiteY0" fmla="*/ 1062893 h 4400108"/>
              <a:gd name="connsiteX1" fmla="*/ 6809867 w 8349058"/>
              <a:gd name="connsiteY1" fmla="*/ 0 h 4400108"/>
              <a:gd name="connsiteX2" fmla="*/ 7095128 w 8349058"/>
              <a:gd name="connsiteY2" fmla="*/ 235469 h 4400108"/>
              <a:gd name="connsiteX3" fmla="*/ 7188913 w 8349058"/>
              <a:gd name="connsiteY3" fmla="*/ 227654 h 4400108"/>
              <a:gd name="connsiteX4" fmla="*/ 7313959 w 8349058"/>
              <a:gd name="connsiteY4" fmla="*/ 399593 h 4400108"/>
              <a:gd name="connsiteX5" fmla="*/ 7142020 w 8349058"/>
              <a:gd name="connsiteY5" fmla="*/ 618422 h 4400108"/>
              <a:gd name="connsiteX6" fmla="*/ 7306144 w 8349058"/>
              <a:gd name="connsiteY6" fmla="*/ 805993 h 4400108"/>
              <a:gd name="connsiteX7" fmla="*/ 7524974 w 8349058"/>
              <a:gd name="connsiteY7" fmla="*/ 954485 h 4400108"/>
              <a:gd name="connsiteX8" fmla="*/ 7735990 w 8349058"/>
              <a:gd name="connsiteY8" fmla="*/ 1165500 h 4400108"/>
              <a:gd name="connsiteX9" fmla="*/ 7837589 w 8349058"/>
              <a:gd name="connsiteY9" fmla="*/ 1188946 h 4400108"/>
              <a:gd name="connsiteX10" fmla="*/ 7915744 w 8349058"/>
              <a:gd name="connsiteY10" fmla="*/ 1493746 h 4400108"/>
              <a:gd name="connsiteX11" fmla="*/ 7993897 w 8349058"/>
              <a:gd name="connsiteY11" fmla="*/ 1642239 h 4400108"/>
              <a:gd name="connsiteX12" fmla="*/ 7962636 w 8349058"/>
              <a:gd name="connsiteY12" fmla="*/ 1712576 h 4400108"/>
              <a:gd name="connsiteX13" fmla="*/ 8165836 w 8349058"/>
              <a:gd name="connsiteY13" fmla="*/ 2056454 h 4400108"/>
              <a:gd name="connsiteX14" fmla="*/ 8243990 w 8349058"/>
              <a:gd name="connsiteY14" fmla="*/ 2064271 h 4400108"/>
              <a:gd name="connsiteX15" fmla="*/ 8290881 w 8349058"/>
              <a:gd name="connsiteY15" fmla="*/ 2556638 h 4400108"/>
              <a:gd name="connsiteX16" fmla="*/ 8251805 w 8349058"/>
              <a:gd name="connsiteY16" fmla="*/ 2970854 h 4400108"/>
              <a:gd name="connsiteX17" fmla="*/ 7540605 w 8349058"/>
              <a:gd name="connsiteY17" fmla="*/ 3025562 h 4400108"/>
              <a:gd name="connsiteX18" fmla="*/ 6684821 w 8349058"/>
              <a:gd name="connsiteY18" fmla="*/ 3302865 h 4400108"/>
              <a:gd name="connsiteX19" fmla="*/ 3090402 w 8349058"/>
              <a:gd name="connsiteY19" fmla="*/ 4365757 h 4400108"/>
              <a:gd name="connsiteX20" fmla="*/ 76913 w 8349058"/>
              <a:gd name="connsiteY20" fmla="*/ 407408 h 4400108"/>
              <a:gd name="connsiteX21" fmla="*/ 835004 w 8349058"/>
              <a:gd name="connsiteY21" fmla="*/ 571531 h 4400108"/>
              <a:gd name="connsiteX22" fmla="*/ 1468052 w 8349058"/>
              <a:gd name="connsiteY22" fmla="*/ 1243653 h 4400108"/>
              <a:gd name="connsiteX23" fmla="*/ 1983866 w 8349058"/>
              <a:gd name="connsiteY23" fmla="*/ 1861069 h 4400108"/>
              <a:gd name="connsiteX24" fmla="*/ 2280850 w 8349058"/>
              <a:gd name="connsiteY24" fmla="*/ 1399962 h 4400108"/>
              <a:gd name="connsiteX25" fmla="*/ 2433910 w 8349058"/>
              <a:gd name="connsiteY25" fmla="*/ 1062893 h 4400108"/>
              <a:gd name="connsiteX0" fmla="*/ 2433910 w 8349058"/>
              <a:gd name="connsiteY0" fmla="*/ 1062893 h 4400108"/>
              <a:gd name="connsiteX1" fmla="*/ 2538759 w 8349058"/>
              <a:gd name="connsiteY1" fmla="*/ 618422 h 4400108"/>
              <a:gd name="connsiteX2" fmla="*/ 6809867 w 8349058"/>
              <a:gd name="connsiteY2" fmla="*/ 0 h 4400108"/>
              <a:gd name="connsiteX3" fmla="*/ 7095128 w 8349058"/>
              <a:gd name="connsiteY3" fmla="*/ 235469 h 4400108"/>
              <a:gd name="connsiteX4" fmla="*/ 7188913 w 8349058"/>
              <a:gd name="connsiteY4" fmla="*/ 227654 h 4400108"/>
              <a:gd name="connsiteX5" fmla="*/ 7313959 w 8349058"/>
              <a:gd name="connsiteY5" fmla="*/ 399593 h 4400108"/>
              <a:gd name="connsiteX6" fmla="*/ 7142020 w 8349058"/>
              <a:gd name="connsiteY6" fmla="*/ 618422 h 4400108"/>
              <a:gd name="connsiteX7" fmla="*/ 7306144 w 8349058"/>
              <a:gd name="connsiteY7" fmla="*/ 805993 h 4400108"/>
              <a:gd name="connsiteX8" fmla="*/ 7524974 w 8349058"/>
              <a:gd name="connsiteY8" fmla="*/ 954485 h 4400108"/>
              <a:gd name="connsiteX9" fmla="*/ 7735990 w 8349058"/>
              <a:gd name="connsiteY9" fmla="*/ 1165500 h 4400108"/>
              <a:gd name="connsiteX10" fmla="*/ 7837589 w 8349058"/>
              <a:gd name="connsiteY10" fmla="*/ 1188946 h 4400108"/>
              <a:gd name="connsiteX11" fmla="*/ 7915744 w 8349058"/>
              <a:gd name="connsiteY11" fmla="*/ 1493746 h 4400108"/>
              <a:gd name="connsiteX12" fmla="*/ 7993897 w 8349058"/>
              <a:gd name="connsiteY12" fmla="*/ 1642239 h 4400108"/>
              <a:gd name="connsiteX13" fmla="*/ 7962636 w 8349058"/>
              <a:gd name="connsiteY13" fmla="*/ 1712576 h 4400108"/>
              <a:gd name="connsiteX14" fmla="*/ 8165836 w 8349058"/>
              <a:gd name="connsiteY14" fmla="*/ 2056454 h 4400108"/>
              <a:gd name="connsiteX15" fmla="*/ 8243990 w 8349058"/>
              <a:gd name="connsiteY15" fmla="*/ 2064271 h 4400108"/>
              <a:gd name="connsiteX16" fmla="*/ 8290881 w 8349058"/>
              <a:gd name="connsiteY16" fmla="*/ 2556638 h 4400108"/>
              <a:gd name="connsiteX17" fmla="*/ 8251805 w 8349058"/>
              <a:gd name="connsiteY17" fmla="*/ 2970854 h 4400108"/>
              <a:gd name="connsiteX18" fmla="*/ 7540605 w 8349058"/>
              <a:gd name="connsiteY18" fmla="*/ 3025562 h 4400108"/>
              <a:gd name="connsiteX19" fmla="*/ 6684821 w 8349058"/>
              <a:gd name="connsiteY19" fmla="*/ 3302865 h 4400108"/>
              <a:gd name="connsiteX20" fmla="*/ 3090402 w 8349058"/>
              <a:gd name="connsiteY20" fmla="*/ 4365757 h 4400108"/>
              <a:gd name="connsiteX21" fmla="*/ 76913 w 8349058"/>
              <a:gd name="connsiteY21" fmla="*/ 407408 h 4400108"/>
              <a:gd name="connsiteX22" fmla="*/ 835004 w 8349058"/>
              <a:gd name="connsiteY22" fmla="*/ 571531 h 4400108"/>
              <a:gd name="connsiteX23" fmla="*/ 1468052 w 8349058"/>
              <a:gd name="connsiteY23" fmla="*/ 1243653 h 4400108"/>
              <a:gd name="connsiteX24" fmla="*/ 1983866 w 8349058"/>
              <a:gd name="connsiteY24" fmla="*/ 1861069 h 4400108"/>
              <a:gd name="connsiteX25" fmla="*/ 2280850 w 8349058"/>
              <a:gd name="connsiteY25" fmla="*/ 1399962 h 4400108"/>
              <a:gd name="connsiteX26" fmla="*/ 2433910 w 8349058"/>
              <a:gd name="connsiteY26" fmla="*/ 1062893 h 4400108"/>
              <a:gd name="connsiteX0" fmla="*/ 2433910 w 8349058"/>
              <a:gd name="connsiteY0" fmla="*/ 1062893 h 4400108"/>
              <a:gd name="connsiteX1" fmla="*/ 2538759 w 8349058"/>
              <a:gd name="connsiteY1" fmla="*/ 618422 h 4400108"/>
              <a:gd name="connsiteX2" fmla="*/ 3382820 w 8349058"/>
              <a:gd name="connsiteY2" fmla="*/ 141684 h 4400108"/>
              <a:gd name="connsiteX3" fmla="*/ 6809867 w 8349058"/>
              <a:gd name="connsiteY3" fmla="*/ 0 h 4400108"/>
              <a:gd name="connsiteX4" fmla="*/ 7095128 w 8349058"/>
              <a:gd name="connsiteY4" fmla="*/ 235469 h 4400108"/>
              <a:gd name="connsiteX5" fmla="*/ 7188913 w 8349058"/>
              <a:gd name="connsiteY5" fmla="*/ 227654 h 4400108"/>
              <a:gd name="connsiteX6" fmla="*/ 7313959 w 8349058"/>
              <a:gd name="connsiteY6" fmla="*/ 399593 h 4400108"/>
              <a:gd name="connsiteX7" fmla="*/ 7142020 w 8349058"/>
              <a:gd name="connsiteY7" fmla="*/ 618422 h 4400108"/>
              <a:gd name="connsiteX8" fmla="*/ 7306144 w 8349058"/>
              <a:gd name="connsiteY8" fmla="*/ 805993 h 4400108"/>
              <a:gd name="connsiteX9" fmla="*/ 7524974 w 8349058"/>
              <a:gd name="connsiteY9" fmla="*/ 954485 h 4400108"/>
              <a:gd name="connsiteX10" fmla="*/ 7735990 w 8349058"/>
              <a:gd name="connsiteY10" fmla="*/ 1165500 h 4400108"/>
              <a:gd name="connsiteX11" fmla="*/ 7837589 w 8349058"/>
              <a:gd name="connsiteY11" fmla="*/ 1188946 h 4400108"/>
              <a:gd name="connsiteX12" fmla="*/ 7915744 w 8349058"/>
              <a:gd name="connsiteY12" fmla="*/ 1493746 h 4400108"/>
              <a:gd name="connsiteX13" fmla="*/ 7993897 w 8349058"/>
              <a:gd name="connsiteY13" fmla="*/ 1642239 h 4400108"/>
              <a:gd name="connsiteX14" fmla="*/ 7962636 w 8349058"/>
              <a:gd name="connsiteY14" fmla="*/ 1712576 h 4400108"/>
              <a:gd name="connsiteX15" fmla="*/ 8165836 w 8349058"/>
              <a:gd name="connsiteY15" fmla="*/ 2056454 h 4400108"/>
              <a:gd name="connsiteX16" fmla="*/ 8243990 w 8349058"/>
              <a:gd name="connsiteY16" fmla="*/ 2064271 h 4400108"/>
              <a:gd name="connsiteX17" fmla="*/ 8290881 w 8349058"/>
              <a:gd name="connsiteY17" fmla="*/ 2556638 h 4400108"/>
              <a:gd name="connsiteX18" fmla="*/ 8251805 w 8349058"/>
              <a:gd name="connsiteY18" fmla="*/ 2970854 h 4400108"/>
              <a:gd name="connsiteX19" fmla="*/ 7540605 w 8349058"/>
              <a:gd name="connsiteY19" fmla="*/ 3025562 h 4400108"/>
              <a:gd name="connsiteX20" fmla="*/ 6684821 w 8349058"/>
              <a:gd name="connsiteY20" fmla="*/ 3302865 h 4400108"/>
              <a:gd name="connsiteX21" fmla="*/ 3090402 w 8349058"/>
              <a:gd name="connsiteY21" fmla="*/ 4365757 h 4400108"/>
              <a:gd name="connsiteX22" fmla="*/ 76913 w 8349058"/>
              <a:gd name="connsiteY22" fmla="*/ 407408 h 4400108"/>
              <a:gd name="connsiteX23" fmla="*/ 835004 w 8349058"/>
              <a:gd name="connsiteY23" fmla="*/ 571531 h 4400108"/>
              <a:gd name="connsiteX24" fmla="*/ 1468052 w 8349058"/>
              <a:gd name="connsiteY24" fmla="*/ 1243653 h 4400108"/>
              <a:gd name="connsiteX25" fmla="*/ 1983866 w 8349058"/>
              <a:gd name="connsiteY25" fmla="*/ 1861069 h 4400108"/>
              <a:gd name="connsiteX26" fmla="*/ 2280850 w 8349058"/>
              <a:gd name="connsiteY26" fmla="*/ 1399962 h 4400108"/>
              <a:gd name="connsiteX27" fmla="*/ 2433910 w 8349058"/>
              <a:gd name="connsiteY27" fmla="*/ 1062893 h 4400108"/>
              <a:gd name="connsiteX0" fmla="*/ 2433910 w 8349058"/>
              <a:gd name="connsiteY0" fmla="*/ 1062893 h 4400108"/>
              <a:gd name="connsiteX1" fmla="*/ 2538759 w 8349058"/>
              <a:gd name="connsiteY1" fmla="*/ 618422 h 4400108"/>
              <a:gd name="connsiteX2" fmla="*/ 2929528 w 8349058"/>
              <a:gd name="connsiteY2" fmla="*/ 266730 h 4400108"/>
              <a:gd name="connsiteX3" fmla="*/ 3382820 w 8349058"/>
              <a:gd name="connsiteY3" fmla="*/ 141684 h 4400108"/>
              <a:gd name="connsiteX4" fmla="*/ 6809867 w 8349058"/>
              <a:gd name="connsiteY4" fmla="*/ 0 h 4400108"/>
              <a:gd name="connsiteX5" fmla="*/ 7095128 w 8349058"/>
              <a:gd name="connsiteY5" fmla="*/ 235469 h 4400108"/>
              <a:gd name="connsiteX6" fmla="*/ 7188913 w 8349058"/>
              <a:gd name="connsiteY6" fmla="*/ 227654 h 4400108"/>
              <a:gd name="connsiteX7" fmla="*/ 7313959 w 8349058"/>
              <a:gd name="connsiteY7" fmla="*/ 399593 h 4400108"/>
              <a:gd name="connsiteX8" fmla="*/ 7142020 w 8349058"/>
              <a:gd name="connsiteY8" fmla="*/ 618422 h 4400108"/>
              <a:gd name="connsiteX9" fmla="*/ 7306144 w 8349058"/>
              <a:gd name="connsiteY9" fmla="*/ 805993 h 4400108"/>
              <a:gd name="connsiteX10" fmla="*/ 7524974 w 8349058"/>
              <a:gd name="connsiteY10" fmla="*/ 954485 h 4400108"/>
              <a:gd name="connsiteX11" fmla="*/ 7735990 w 8349058"/>
              <a:gd name="connsiteY11" fmla="*/ 1165500 h 4400108"/>
              <a:gd name="connsiteX12" fmla="*/ 7837589 w 8349058"/>
              <a:gd name="connsiteY12" fmla="*/ 1188946 h 4400108"/>
              <a:gd name="connsiteX13" fmla="*/ 7915744 w 8349058"/>
              <a:gd name="connsiteY13" fmla="*/ 1493746 h 4400108"/>
              <a:gd name="connsiteX14" fmla="*/ 7993897 w 8349058"/>
              <a:gd name="connsiteY14" fmla="*/ 1642239 h 4400108"/>
              <a:gd name="connsiteX15" fmla="*/ 7962636 w 8349058"/>
              <a:gd name="connsiteY15" fmla="*/ 1712576 h 4400108"/>
              <a:gd name="connsiteX16" fmla="*/ 8165836 w 8349058"/>
              <a:gd name="connsiteY16" fmla="*/ 2056454 h 4400108"/>
              <a:gd name="connsiteX17" fmla="*/ 8243990 w 8349058"/>
              <a:gd name="connsiteY17" fmla="*/ 2064271 h 4400108"/>
              <a:gd name="connsiteX18" fmla="*/ 8290881 w 8349058"/>
              <a:gd name="connsiteY18" fmla="*/ 2556638 h 4400108"/>
              <a:gd name="connsiteX19" fmla="*/ 8251805 w 8349058"/>
              <a:gd name="connsiteY19" fmla="*/ 2970854 h 4400108"/>
              <a:gd name="connsiteX20" fmla="*/ 7540605 w 8349058"/>
              <a:gd name="connsiteY20" fmla="*/ 3025562 h 4400108"/>
              <a:gd name="connsiteX21" fmla="*/ 6684821 w 8349058"/>
              <a:gd name="connsiteY21" fmla="*/ 3302865 h 4400108"/>
              <a:gd name="connsiteX22" fmla="*/ 3090402 w 8349058"/>
              <a:gd name="connsiteY22" fmla="*/ 4365757 h 4400108"/>
              <a:gd name="connsiteX23" fmla="*/ 76913 w 8349058"/>
              <a:gd name="connsiteY23" fmla="*/ 407408 h 4400108"/>
              <a:gd name="connsiteX24" fmla="*/ 835004 w 8349058"/>
              <a:gd name="connsiteY24" fmla="*/ 571531 h 4400108"/>
              <a:gd name="connsiteX25" fmla="*/ 1468052 w 8349058"/>
              <a:gd name="connsiteY25" fmla="*/ 1243653 h 4400108"/>
              <a:gd name="connsiteX26" fmla="*/ 1983866 w 8349058"/>
              <a:gd name="connsiteY26" fmla="*/ 1861069 h 4400108"/>
              <a:gd name="connsiteX27" fmla="*/ 2280850 w 8349058"/>
              <a:gd name="connsiteY27" fmla="*/ 1399962 h 4400108"/>
              <a:gd name="connsiteX28" fmla="*/ 2433910 w 8349058"/>
              <a:gd name="connsiteY28" fmla="*/ 1062893 h 4400108"/>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6809867 w 8349058"/>
              <a:gd name="connsiteY5" fmla="*/ 69332 h 4469440"/>
              <a:gd name="connsiteX6" fmla="*/ 7095128 w 8349058"/>
              <a:gd name="connsiteY6" fmla="*/ 304801 h 4469440"/>
              <a:gd name="connsiteX7" fmla="*/ 7188913 w 8349058"/>
              <a:gd name="connsiteY7" fmla="*/ 296986 h 4469440"/>
              <a:gd name="connsiteX8" fmla="*/ 7313959 w 8349058"/>
              <a:gd name="connsiteY8" fmla="*/ 468925 h 4469440"/>
              <a:gd name="connsiteX9" fmla="*/ 7142020 w 8349058"/>
              <a:gd name="connsiteY9" fmla="*/ 687754 h 4469440"/>
              <a:gd name="connsiteX10" fmla="*/ 7306144 w 8349058"/>
              <a:gd name="connsiteY10" fmla="*/ 875325 h 4469440"/>
              <a:gd name="connsiteX11" fmla="*/ 7524974 w 8349058"/>
              <a:gd name="connsiteY11" fmla="*/ 1023817 h 4469440"/>
              <a:gd name="connsiteX12" fmla="*/ 7735990 w 8349058"/>
              <a:gd name="connsiteY12" fmla="*/ 1234832 h 4469440"/>
              <a:gd name="connsiteX13" fmla="*/ 7837589 w 8349058"/>
              <a:gd name="connsiteY13" fmla="*/ 1258278 h 4469440"/>
              <a:gd name="connsiteX14" fmla="*/ 7915744 w 8349058"/>
              <a:gd name="connsiteY14" fmla="*/ 1563078 h 4469440"/>
              <a:gd name="connsiteX15" fmla="*/ 7993897 w 8349058"/>
              <a:gd name="connsiteY15" fmla="*/ 1711571 h 4469440"/>
              <a:gd name="connsiteX16" fmla="*/ 7962636 w 8349058"/>
              <a:gd name="connsiteY16" fmla="*/ 1781908 h 4469440"/>
              <a:gd name="connsiteX17" fmla="*/ 8165836 w 8349058"/>
              <a:gd name="connsiteY17" fmla="*/ 2125786 h 4469440"/>
              <a:gd name="connsiteX18" fmla="*/ 8243990 w 8349058"/>
              <a:gd name="connsiteY18" fmla="*/ 2133603 h 4469440"/>
              <a:gd name="connsiteX19" fmla="*/ 8290881 w 8349058"/>
              <a:gd name="connsiteY19" fmla="*/ 2625970 h 4469440"/>
              <a:gd name="connsiteX20" fmla="*/ 8251805 w 8349058"/>
              <a:gd name="connsiteY20" fmla="*/ 3040186 h 4469440"/>
              <a:gd name="connsiteX21" fmla="*/ 7540605 w 8349058"/>
              <a:gd name="connsiteY21" fmla="*/ 3094894 h 4469440"/>
              <a:gd name="connsiteX22" fmla="*/ 6684821 w 8349058"/>
              <a:gd name="connsiteY22" fmla="*/ 3372197 h 4469440"/>
              <a:gd name="connsiteX23" fmla="*/ 3090402 w 8349058"/>
              <a:gd name="connsiteY23" fmla="*/ 4435089 h 4469440"/>
              <a:gd name="connsiteX24" fmla="*/ 76913 w 8349058"/>
              <a:gd name="connsiteY24" fmla="*/ 476740 h 4469440"/>
              <a:gd name="connsiteX25" fmla="*/ 835004 w 8349058"/>
              <a:gd name="connsiteY25" fmla="*/ 640863 h 4469440"/>
              <a:gd name="connsiteX26" fmla="*/ 1468052 w 8349058"/>
              <a:gd name="connsiteY26" fmla="*/ 1312985 h 4469440"/>
              <a:gd name="connsiteX27" fmla="*/ 1983866 w 8349058"/>
              <a:gd name="connsiteY27" fmla="*/ 1930401 h 4469440"/>
              <a:gd name="connsiteX28" fmla="*/ 2280850 w 8349058"/>
              <a:gd name="connsiteY28" fmla="*/ 1469294 h 4469440"/>
              <a:gd name="connsiteX29" fmla="*/ 2433910 w 8349058"/>
              <a:gd name="connsiteY29"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809867 w 8349058"/>
              <a:gd name="connsiteY6" fmla="*/ 69332 h 4469440"/>
              <a:gd name="connsiteX7" fmla="*/ 7095128 w 8349058"/>
              <a:gd name="connsiteY7" fmla="*/ 304801 h 4469440"/>
              <a:gd name="connsiteX8" fmla="*/ 7188913 w 8349058"/>
              <a:gd name="connsiteY8" fmla="*/ 296986 h 4469440"/>
              <a:gd name="connsiteX9" fmla="*/ 7313959 w 8349058"/>
              <a:gd name="connsiteY9" fmla="*/ 468925 h 4469440"/>
              <a:gd name="connsiteX10" fmla="*/ 7142020 w 8349058"/>
              <a:gd name="connsiteY10" fmla="*/ 687754 h 4469440"/>
              <a:gd name="connsiteX11" fmla="*/ 7306144 w 8349058"/>
              <a:gd name="connsiteY11" fmla="*/ 875325 h 4469440"/>
              <a:gd name="connsiteX12" fmla="*/ 7524974 w 8349058"/>
              <a:gd name="connsiteY12" fmla="*/ 1023817 h 4469440"/>
              <a:gd name="connsiteX13" fmla="*/ 7735990 w 8349058"/>
              <a:gd name="connsiteY13" fmla="*/ 1234832 h 4469440"/>
              <a:gd name="connsiteX14" fmla="*/ 7837589 w 8349058"/>
              <a:gd name="connsiteY14" fmla="*/ 1258278 h 4469440"/>
              <a:gd name="connsiteX15" fmla="*/ 7915744 w 8349058"/>
              <a:gd name="connsiteY15" fmla="*/ 1563078 h 4469440"/>
              <a:gd name="connsiteX16" fmla="*/ 7993897 w 8349058"/>
              <a:gd name="connsiteY16" fmla="*/ 1711571 h 4469440"/>
              <a:gd name="connsiteX17" fmla="*/ 7962636 w 8349058"/>
              <a:gd name="connsiteY17" fmla="*/ 1781908 h 4469440"/>
              <a:gd name="connsiteX18" fmla="*/ 8165836 w 8349058"/>
              <a:gd name="connsiteY18" fmla="*/ 2125786 h 4469440"/>
              <a:gd name="connsiteX19" fmla="*/ 8243990 w 8349058"/>
              <a:gd name="connsiteY19" fmla="*/ 2133603 h 4469440"/>
              <a:gd name="connsiteX20" fmla="*/ 8290881 w 8349058"/>
              <a:gd name="connsiteY20" fmla="*/ 2625970 h 4469440"/>
              <a:gd name="connsiteX21" fmla="*/ 8251805 w 8349058"/>
              <a:gd name="connsiteY21" fmla="*/ 3040186 h 4469440"/>
              <a:gd name="connsiteX22" fmla="*/ 7540605 w 8349058"/>
              <a:gd name="connsiteY22" fmla="*/ 3094894 h 4469440"/>
              <a:gd name="connsiteX23" fmla="*/ 6684821 w 8349058"/>
              <a:gd name="connsiteY23" fmla="*/ 3372197 h 4469440"/>
              <a:gd name="connsiteX24" fmla="*/ 3090402 w 8349058"/>
              <a:gd name="connsiteY24" fmla="*/ 4435089 h 4469440"/>
              <a:gd name="connsiteX25" fmla="*/ 76913 w 8349058"/>
              <a:gd name="connsiteY25" fmla="*/ 476740 h 4469440"/>
              <a:gd name="connsiteX26" fmla="*/ 835004 w 8349058"/>
              <a:gd name="connsiteY26" fmla="*/ 640863 h 4469440"/>
              <a:gd name="connsiteX27" fmla="*/ 1468052 w 8349058"/>
              <a:gd name="connsiteY27" fmla="*/ 1312985 h 4469440"/>
              <a:gd name="connsiteX28" fmla="*/ 1983866 w 8349058"/>
              <a:gd name="connsiteY28" fmla="*/ 1930401 h 4469440"/>
              <a:gd name="connsiteX29" fmla="*/ 2280850 w 8349058"/>
              <a:gd name="connsiteY29" fmla="*/ 1469294 h 4469440"/>
              <a:gd name="connsiteX30" fmla="*/ 2433910 w 8349058"/>
              <a:gd name="connsiteY30"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024420 w 8349058"/>
              <a:gd name="connsiteY6" fmla="*/ 500185 h 4469440"/>
              <a:gd name="connsiteX7" fmla="*/ 6809867 w 8349058"/>
              <a:gd name="connsiteY7" fmla="*/ 69332 h 4469440"/>
              <a:gd name="connsiteX8" fmla="*/ 7095128 w 8349058"/>
              <a:gd name="connsiteY8" fmla="*/ 304801 h 4469440"/>
              <a:gd name="connsiteX9" fmla="*/ 7188913 w 8349058"/>
              <a:gd name="connsiteY9" fmla="*/ 296986 h 4469440"/>
              <a:gd name="connsiteX10" fmla="*/ 7313959 w 8349058"/>
              <a:gd name="connsiteY10" fmla="*/ 468925 h 4469440"/>
              <a:gd name="connsiteX11" fmla="*/ 7142020 w 8349058"/>
              <a:gd name="connsiteY11" fmla="*/ 687754 h 4469440"/>
              <a:gd name="connsiteX12" fmla="*/ 7306144 w 8349058"/>
              <a:gd name="connsiteY12" fmla="*/ 875325 h 4469440"/>
              <a:gd name="connsiteX13" fmla="*/ 7524974 w 8349058"/>
              <a:gd name="connsiteY13" fmla="*/ 1023817 h 4469440"/>
              <a:gd name="connsiteX14" fmla="*/ 7735990 w 8349058"/>
              <a:gd name="connsiteY14" fmla="*/ 1234832 h 4469440"/>
              <a:gd name="connsiteX15" fmla="*/ 7837589 w 8349058"/>
              <a:gd name="connsiteY15" fmla="*/ 1258278 h 4469440"/>
              <a:gd name="connsiteX16" fmla="*/ 7915744 w 8349058"/>
              <a:gd name="connsiteY16" fmla="*/ 1563078 h 4469440"/>
              <a:gd name="connsiteX17" fmla="*/ 7993897 w 8349058"/>
              <a:gd name="connsiteY17" fmla="*/ 1711571 h 4469440"/>
              <a:gd name="connsiteX18" fmla="*/ 7962636 w 8349058"/>
              <a:gd name="connsiteY18" fmla="*/ 1781908 h 4469440"/>
              <a:gd name="connsiteX19" fmla="*/ 8165836 w 8349058"/>
              <a:gd name="connsiteY19" fmla="*/ 2125786 h 4469440"/>
              <a:gd name="connsiteX20" fmla="*/ 8243990 w 8349058"/>
              <a:gd name="connsiteY20" fmla="*/ 2133603 h 4469440"/>
              <a:gd name="connsiteX21" fmla="*/ 8290881 w 8349058"/>
              <a:gd name="connsiteY21" fmla="*/ 2625970 h 4469440"/>
              <a:gd name="connsiteX22" fmla="*/ 8251805 w 8349058"/>
              <a:gd name="connsiteY22" fmla="*/ 3040186 h 4469440"/>
              <a:gd name="connsiteX23" fmla="*/ 7540605 w 8349058"/>
              <a:gd name="connsiteY23" fmla="*/ 3094894 h 4469440"/>
              <a:gd name="connsiteX24" fmla="*/ 6684821 w 8349058"/>
              <a:gd name="connsiteY24" fmla="*/ 3372197 h 4469440"/>
              <a:gd name="connsiteX25" fmla="*/ 3090402 w 8349058"/>
              <a:gd name="connsiteY25" fmla="*/ 4435089 h 4469440"/>
              <a:gd name="connsiteX26" fmla="*/ 76913 w 8349058"/>
              <a:gd name="connsiteY26" fmla="*/ 476740 h 4469440"/>
              <a:gd name="connsiteX27" fmla="*/ 835004 w 8349058"/>
              <a:gd name="connsiteY27" fmla="*/ 640863 h 4469440"/>
              <a:gd name="connsiteX28" fmla="*/ 1468052 w 8349058"/>
              <a:gd name="connsiteY28" fmla="*/ 1312985 h 4469440"/>
              <a:gd name="connsiteX29" fmla="*/ 1983866 w 8349058"/>
              <a:gd name="connsiteY29" fmla="*/ 1930401 h 4469440"/>
              <a:gd name="connsiteX30" fmla="*/ 2280850 w 8349058"/>
              <a:gd name="connsiteY30" fmla="*/ 1469294 h 4469440"/>
              <a:gd name="connsiteX31" fmla="*/ 2433910 w 8349058"/>
              <a:gd name="connsiteY31"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024420 w 8349058"/>
              <a:gd name="connsiteY6" fmla="*/ 500185 h 4469440"/>
              <a:gd name="connsiteX7" fmla="*/ 6469897 w 8349058"/>
              <a:gd name="connsiteY7" fmla="*/ 101600 h 4469440"/>
              <a:gd name="connsiteX8" fmla="*/ 6809867 w 8349058"/>
              <a:gd name="connsiteY8" fmla="*/ 69332 h 4469440"/>
              <a:gd name="connsiteX9" fmla="*/ 7095128 w 8349058"/>
              <a:gd name="connsiteY9" fmla="*/ 304801 h 4469440"/>
              <a:gd name="connsiteX10" fmla="*/ 7188913 w 8349058"/>
              <a:gd name="connsiteY10" fmla="*/ 296986 h 4469440"/>
              <a:gd name="connsiteX11" fmla="*/ 7313959 w 8349058"/>
              <a:gd name="connsiteY11" fmla="*/ 468925 h 4469440"/>
              <a:gd name="connsiteX12" fmla="*/ 7142020 w 8349058"/>
              <a:gd name="connsiteY12" fmla="*/ 687754 h 4469440"/>
              <a:gd name="connsiteX13" fmla="*/ 7306144 w 8349058"/>
              <a:gd name="connsiteY13" fmla="*/ 875325 h 4469440"/>
              <a:gd name="connsiteX14" fmla="*/ 7524974 w 8349058"/>
              <a:gd name="connsiteY14" fmla="*/ 1023817 h 4469440"/>
              <a:gd name="connsiteX15" fmla="*/ 7735990 w 8349058"/>
              <a:gd name="connsiteY15" fmla="*/ 1234832 h 4469440"/>
              <a:gd name="connsiteX16" fmla="*/ 7837589 w 8349058"/>
              <a:gd name="connsiteY16" fmla="*/ 1258278 h 4469440"/>
              <a:gd name="connsiteX17" fmla="*/ 7915744 w 8349058"/>
              <a:gd name="connsiteY17" fmla="*/ 1563078 h 4469440"/>
              <a:gd name="connsiteX18" fmla="*/ 7993897 w 8349058"/>
              <a:gd name="connsiteY18" fmla="*/ 1711571 h 4469440"/>
              <a:gd name="connsiteX19" fmla="*/ 7962636 w 8349058"/>
              <a:gd name="connsiteY19" fmla="*/ 1781908 h 4469440"/>
              <a:gd name="connsiteX20" fmla="*/ 8165836 w 8349058"/>
              <a:gd name="connsiteY20" fmla="*/ 2125786 h 4469440"/>
              <a:gd name="connsiteX21" fmla="*/ 8243990 w 8349058"/>
              <a:gd name="connsiteY21" fmla="*/ 2133603 h 4469440"/>
              <a:gd name="connsiteX22" fmla="*/ 8290881 w 8349058"/>
              <a:gd name="connsiteY22" fmla="*/ 2625970 h 4469440"/>
              <a:gd name="connsiteX23" fmla="*/ 8251805 w 8349058"/>
              <a:gd name="connsiteY23" fmla="*/ 3040186 h 4469440"/>
              <a:gd name="connsiteX24" fmla="*/ 7540605 w 8349058"/>
              <a:gd name="connsiteY24" fmla="*/ 3094894 h 4469440"/>
              <a:gd name="connsiteX25" fmla="*/ 6684821 w 8349058"/>
              <a:gd name="connsiteY25" fmla="*/ 3372197 h 4469440"/>
              <a:gd name="connsiteX26" fmla="*/ 3090402 w 8349058"/>
              <a:gd name="connsiteY26" fmla="*/ 4435089 h 4469440"/>
              <a:gd name="connsiteX27" fmla="*/ 76913 w 8349058"/>
              <a:gd name="connsiteY27" fmla="*/ 476740 h 4469440"/>
              <a:gd name="connsiteX28" fmla="*/ 835004 w 8349058"/>
              <a:gd name="connsiteY28" fmla="*/ 640863 h 4469440"/>
              <a:gd name="connsiteX29" fmla="*/ 1468052 w 8349058"/>
              <a:gd name="connsiteY29" fmla="*/ 1312985 h 4469440"/>
              <a:gd name="connsiteX30" fmla="*/ 1983866 w 8349058"/>
              <a:gd name="connsiteY30" fmla="*/ 1930401 h 4469440"/>
              <a:gd name="connsiteX31" fmla="*/ 2280850 w 8349058"/>
              <a:gd name="connsiteY31" fmla="*/ 1469294 h 4469440"/>
              <a:gd name="connsiteX32" fmla="*/ 2433910 w 8349058"/>
              <a:gd name="connsiteY32" fmla="*/ 1132225 h 4469440"/>
              <a:gd name="connsiteX0" fmla="*/ 2433910 w 8349058"/>
              <a:gd name="connsiteY0" fmla="*/ 1132225 h 4469440"/>
              <a:gd name="connsiteX1" fmla="*/ 2538759 w 8349058"/>
              <a:gd name="connsiteY1" fmla="*/ 687754 h 4469440"/>
              <a:gd name="connsiteX2" fmla="*/ 2929528 w 8349058"/>
              <a:gd name="connsiteY2" fmla="*/ 336062 h 4469440"/>
              <a:gd name="connsiteX3" fmla="*/ 3382820 w 8349058"/>
              <a:gd name="connsiteY3" fmla="*/ 211016 h 4469440"/>
              <a:gd name="connsiteX4" fmla="*/ 3586020 w 8349058"/>
              <a:gd name="connsiteY4" fmla="*/ 0 h 4469440"/>
              <a:gd name="connsiteX5" fmla="*/ 5149097 w 8349058"/>
              <a:gd name="connsiteY5" fmla="*/ 296985 h 4469440"/>
              <a:gd name="connsiteX6" fmla="*/ 6024420 w 8349058"/>
              <a:gd name="connsiteY6" fmla="*/ 500185 h 4469440"/>
              <a:gd name="connsiteX7" fmla="*/ 6469897 w 8349058"/>
              <a:gd name="connsiteY7" fmla="*/ 101600 h 4469440"/>
              <a:gd name="connsiteX8" fmla="*/ 6618390 w 8349058"/>
              <a:gd name="connsiteY8" fmla="*/ 140677 h 4469440"/>
              <a:gd name="connsiteX9" fmla="*/ 6809867 w 8349058"/>
              <a:gd name="connsiteY9" fmla="*/ 69332 h 4469440"/>
              <a:gd name="connsiteX10" fmla="*/ 7095128 w 8349058"/>
              <a:gd name="connsiteY10" fmla="*/ 304801 h 4469440"/>
              <a:gd name="connsiteX11" fmla="*/ 7188913 w 8349058"/>
              <a:gd name="connsiteY11" fmla="*/ 296986 h 4469440"/>
              <a:gd name="connsiteX12" fmla="*/ 7313959 w 8349058"/>
              <a:gd name="connsiteY12" fmla="*/ 468925 h 4469440"/>
              <a:gd name="connsiteX13" fmla="*/ 7142020 w 8349058"/>
              <a:gd name="connsiteY13" fmla="*/ 687754 h 4469440"/>
              <a:gd name="connsiteX14" fmla="*/ 7306144 w 8349058"/>
              <a:gd name="connsiteY14" fmla="*/ 875325 h 4469440"/>
              <a:gd name="connsiteX15" fmla="*/ 7524974 w 8349058"/>
              <a:gd name="connsiteY15" fmla="*/ 1023817 h 4469440"/>
              <a:gd name="connsiteX16" fmla="*/ 7735990 w 8349058"/>
              <a:gd name="connsiteY16" fmla="*/ 1234832 h 4469440"/>
              <a:gd name="connsiteX17" fmla="*/ 7837589 w 8349058"/>
              <a:gd name="connsiteY17" fmla="*/ 1258278 h 4469440"/>
              <a:gd name="connsiteX18" fmla="*/ 7915744 w 8349058"/>
              <a:gd name="connsiteY18" fmla="*/ 1563078 h 4469440"/>
              <a:gd name="connsiteX19" fmla="*/ 7993897 w 8349058"/>
              <a:gd name="connsiteY19" fmla="*/ 1711571 h 4469440"/>
              <a:gd name="connsiteX20" fmla="*/ 7962636 w 8349058"/>
              <a:gd name="connsiteY20" fmla="*/ 1781908 h 4469440"/>
              <a:gd name="connsiteX21" fmla="*/ 8165836 w 8349058"/>
              <a:gd name="connsiteY21" fmla="*/ 2125786 h 4469440"/>
              <a:gd name="connsiteX22" fmla="*/ 8243990 w 8349058"/>
              <a:gd name="connsiteY22" fmla="*/ 2133603 h 4469440"/>
              <a:gd name="connsiteX23" fmla="*/ 8290881 w 8349058"/>
              <a:gd name="connsiteY23" fmla="*/ 2625970 h 4469440"/>
              <a:gd name="connsiteX24" fmla="*/ 8251805 w 8349058"/>
              <a:gd name="connsiteY24" fmla="*/ 3040186 h 4469440"/>
              <a:gd name="connsiteX25" fmla="*/ 7540605 w 8349058"/>
              <a:gd name="connsiteY25" fmla="*/ 3094894 h 4469440"/>
              <a:gd name="connsiteX26" fmla="*/ 6684821 w 8349058"/>
              <a:gd name="connsiteY26" fmla="*/ 3372197 h 4469440"/>
              <a:gd name="connsiteX27" fmla="*/ 3090402 w 8349058"/>
              <a:gd name="connsiteY27" fmla="*/ 4435089 h 4469440"/>
              <a:gd name="connsiteX28" fmla="*/ 76913 w 8349058"/>
              <a:gd name="connsiteY28" fmla="*/ 476740 h 4469440"/>
              <a:gd name="connsiteX29" fmla="*/ 835004 w 8349058"/>
              <a:gd name="connsiteY29" fmla="*/ 640863 h 4469440"/>
              <a:gd name="connsiteX30" fmla="*/ 1468052 w 8349058"/>
              <a:gd name="connsiteY30" fmla="*/ 1312985 h 4469440"/>
              <a:gd name="connsiteX31" fmla="*/ 1983866 w 8349058"/>
              <a:gd name="connsiteY31" fmla="*/ 1930401 h 4469440"/>
              <a:gd name="connsiteX32" fmla="*/ 2280850 w 8349058"/>
              <a:gd name="connsiteY32" fmla="*/ 1469294 h 4469440"/>
              <a:gd name="connsiteX33" fmla="*/ 2433910 w 8349058"/>
              <a:gd name="connsiteY33" fmla="*/ 1132225 h 4469440"/>
              <a:gd name="connsiteX0" fmla="*/ 2433910 w 8349058"/>
              <a:gd name="connsiteY0" fmla="*/ 1141246 h 4478461"/>
              <a:gd name="connsiteX1" fmla="*/ 2538759 w 8349058"/>
              <a:gd name="connsiteY1" fmla="*/ 696775 h 4478461"/>
              <a:gd name="connsiteX2" fmla="*/ 2929528 w 8349058"/>
              <a:gd name="connsiteY2" fmla="*/ 345083 h 4478461"/>
              <a:gd name="connsiteX3" fmla="*/ 3382820 w 8349058"/>
              <a:gd name="connsiteY3" fmla="*/ 220037 h 4478461"/>
              <a:gd name="connsiteX4" fmla="*/ 3586020 w 8349058"/>
              <a:gd name="connsiteY4" fmla="*/ 9021 h 4478461"/>
              <a:gd name="connsiteX5" fmla="*/ 4820851 w 8349058"/>
              <a:gd name="connsiteY5" fmla="*/ 24652 h 4478461"/>
              <a:gd name="connsiteX6" fmla="*/ 5149097 w 8349058"/>
              <a:gd name="connsiteY6" fmla="*/ 306006 h 4478461"/>
              <a:gd name="connsiteX7" fmla="*/ 6024420 w 8349058"/>
              <a:gd name="connsiteY7" fmla="*/ 509206 h 4478461"/>
              <a:gd name="connsiteX8" fmla="*/ 6469897 w 8349058"/>
              <a:gd name="connsiteY8" fmla="*/ 110621 h 4478461"/>
              <a:gd name="connsiteX9" fmla="*/ 6618390 w 8349058"/>
              <a:gd name="connsiteY9" fmla="*/ 149698 h 4478461"/>
              <a:gd name="connsiteX10" fmla="*/ 6809867 w 8349058"/>
              <a:gd name="connsiteY10" fmla="*/ 78353 h 4478461"/>
              <a:gd name="connsiteX11" fmla="*/ 7095128 w 8349058"/>
              <a:gd name="connsiteY11" fmla="*/ 313822 h 4478461"/>
              <a:gd name="connsiteX12" fmla="*/ 7188913 w 8349058"/>
              <a:gd name="connsiteY12" fmla="*/ 306007 h 4478461"/>
              <a:gd name="connsiteX13" fmla="*/ 7313959 w 8349058"/>
              <a:gd name="connsiteY13" fmla="*/ 477946 h 4478461"/>
              <a:gd name="connsiteX14" fmla="*/ 7142020 w 8349058"/>
              <a:gd name="connsiteY14" fmla="*/ 696775 h 4478461"/>
              <a:gd name="connsiteX15" fmla="*/ 7306144 w 8349058"/>
              <a:gd name="connsiteY15" fmla="*/ 884346 h 4478461"/>
              <a:gd name="connsiteX16" fmla="*/ 7524974 w 8349058"/>
              <a:gd name="connsiteY16" fmla="*/ 1032838 h 4478461"/>
              <a:gd name="connsiteX17" fmla="*/ 7735990 w 8349058"/>
              <a:gd name="connsiteY17" fmla="*/ 1243853 h 4478461"/>
              <a:gd name="connsiteX18" fmla="*/ 7837589 w 8349058"/>
              <a:gd name="connsiteY18" fmla="*/ 1267299 h 4478461"/>
              <a:gd name="connsiteX19" fmla="*/ 7915744 w 8349058"/>
              <a:gd name="connsiteY19" fmla="*/ 1572099 h 4478461"/>
              <a:gd name="connsiteX20" fmla="*/ 7993897 w 8349058"/>
              <a:gd name="connsiteY20" fmla="*/ 1720592 h 4478461"/>
              <a:gd name="connsiteX21" fmla="*/ 7962636 w 8349058"/>
              <a:gd name="connsiteY21" fmla="*/ 1790929 h 4478461"/>
              <a:gd name="connsiteX22" fmla="*/ 8165836 w 8349058"/>
              <a:gd name="connsiteY22" fmla="*/ 2134807 h 4478461"/>
              <a:gd name="connsiteX23" fmla="*/ 8243990 w 8349058"/>
              <a:gd name="connsiteY23" fmla="*/ 2142624 h 4478461"/>
              <a:gd name="connsiteX24" fmla="*/ 8290881 w 8349058"/>
              <a:gd name="connsiteY24" fmla="*/ 2634991 h 4478461"/>
              <a:gd name="connsiteX25" fmla="*/ 8251805 w 8349058"/>
              <a:gd name="connsiteY25" fmla="*/ 3049207 h 4478461"/>
              <a:gd name="connsiteX26" fmla="*/ 7540605 w 8349058"/>
              <a:gd name="connsiteY26" fmla="*/ 3103915 h 4478461"/>
              <a:gd name="connsiteX27" fmla="*/ 6684821 w 8349058"/>
              <a:gd name="connsiteY27" fmla="*/ 3381218 h 4478461"/>
              <a:gd name="connsiteX28" fmla="*/ 3090402 w 8349058"/>
              <a:gd name="connsiteY28" fmla="*/ 4444110 h 4478461"/>
              <a:gd name="connsiteX29" fmla="*/ 76913 w 8349058"/>
              <a:gd name="connsiteY29" fmla="*/ 485761 h 4478461"/>
              <a:gd name="connsiteX30" fmla="*/ 835004 w 8349058"/>
              <a:gd name="connsiteY30" fmla="*/ 649884 h 4478461"/>
              <a:gd name="connsiteX31" fmla="*/ 1468052 w 8349058"/>
              <a:gd name="connsiteY31" fmla="*/ 1322006 h 4478461"/>
              <a:gd name="connsiteX32" fmla="*/ 1983866 w 8349058"/>
              <a:gd name="connsiteY32" fmla="*/ 1939422 h 4478461"/>
              <a:gd name="connsiteX33" fmla="*/ 2280850 w 8349058"/>
              <a:gd name="connsiteY33" fmla="*/ 1478315 h 4478461"/>
              <a:gd name="connsiteX34" fmla="*/ 2433910 w 8349058"/>
              <a:gd name="connsiteY34" fmla="*/ 1141246 h 4478461"/>
              <a:gd name="connsiteX0" fmla="*/ 2433910 w 8349058"/>
              <a:gd name="connsiteY0" fmla="*/ 1138818 h 4476033"/>
              <a:gd name="connsiteX1" fmla="*/ 2538759 w 8349058"/>
              <a:gd name="connsiteY1" fmla="*/ 694347 h 4476033"/>
              <a:gd name="connsiteX2" fmla="*/ 2929528 w 8349058"/>
              <a:gd name="connsiteY2" fmla="*/ 342655 h 4476033"/>
              <a:gd name="connsiteX3" fmla="*/ 3382820 w 8349058"/>
              <a:gd name="connsiteY3" fmla="*/ 217609 h 4476033"/>
              <a:gd name="connsiteX4" fmla="*/ 3586020 w 8349058"/>
              <a:gd name="connsiteY4" fmla="*/ 6593 h 4476033"/>
              <a:gd name="connsiteX5" fmla="*/ 4344113 w 8349058"/>
              <a:gd name="connsiteY5" fmla="*/ 108194 h 4476033"/>
              <a:gd name="connsiteX6" fmla="*/ 4820851 w 8349058"/>
              <a:gd name="connsiteY6" fmla="*/ 22224 h 4476033"/>
              <a:gd name="connsiteX7" fmla="*/ 5149097 w 8349058"/>
              <a:gd name="connsiteY7" fmla="*/ 303578 h 4476033"/>
              <a:gd name="connsiteX8" fmla="*/ 6024420 w 8349058"/>
              <a:gd name="connsiteY8" fmla="*/ 506778 h 4476033"/>
              <a:gd name="connsiteX9" fmla="*/ 6469897 w 8349058"/>
              <a:gd name="connsiteY9" fmla="*/ 108193 h 4476033"/>
              <a:gd name="connsiteX10" fmla="*/ 6618390 w 8349058"/>
              <a:gd name="connsiteY10" fmla="*/ 147270 h 4476033"/>
              <a:gd name="connsiteX11" fmla="*/ 6809867 w 8349058"/>
              <a:gd name="connsiteY11" fmla="*/ 75925 h 4476033"/>
              <a:gd name="connsiteX12" fmla="*/ 7095128 w 8349058"/>
              <a:gd name="connsiteY12" fmla="*/ 311394 h 4476033"/>
              <a:gd name="connsiteX13" fmla="*/ 7188913 w 8349058"/>
              <a:gd name="connsiteY13" fmla="*/ 303579 h 4476033"/>
              <a:gd name="connsiteX14" fmla="*/ 7313959 w 8349058"/>
              <a:gd name="connsiteY14" fmla="*/ 475518 h 4476033"/>
              <a:gd name="connsiteX15" fmla="*/ 7142020 w 8349058"/>
              <a:gd name="connsiteY15" fmla="*/ 694347 h 4476033"/>
              <a:gd name="connsiteX16" fmla="*/ 7306144 w 8349058"/>
              <a:gd name="connsiteY16" fmla="*/ 881918 h 4476033"/>
              <a:gd name="connsiteX17" fmla="*/ 7524974 w 8349058"/>
              <a:gd name="connsiteY17" fmla="*/ 1030410 h 4476033"/>
              <a:gd name="connsiteX18" fmla="*/ 7735990 w 8349058"/>
              <a:gd name="connsiteY18" fmla="*/ 1241425 h 4476033"/>
              <a:gd name="connsiteX19" fmla="*/ 7837589 w 8349058"/>
              <a:gd name="connsiteY19" fmla="*/ 1264871 h 4476033"/>
              <a:gd name="connsiteX20" fmla="*/ 7915744 w 8349058"/>
              <a:gd name="connsiteY20" fmla="*/ 1569671 h 4476033"/>
              <a:gd name="connsiteX21" fmla="*/ 7993897 w 8349058"/>
              <a:gd name="connsiteY21" fmla="*/ 1718164 h 4476033"/>
              <a:gd name="connsiteX22" fmla="*/ 7962636 w 8349058"/>
              <a:gd name="connsiteY22" fmla="*/ 1788501 h 4476033"/>
              <a:gd name="connsiteX23" fmla="*/ 8165836 w 8349058"/>
              <a:gd name="connsiteY23" fmla="*/ 2132379 h 4476033"/>
              <a:gd name="connsiteX24" fmla="*/ 8243990 w 8349058"/>
              <a:gd name="connsiteY24" fmla="*/ 2140196 h 4476033"/>
              <a:gd name="connsiteX25" fmla="*/ 8290881 w 8349058"/>
              <a:gd name="connsiteY25" fmla="*/ 2632563 h 4476033"/>
              <a:gd name="connsiteX26" fmla="*/ 8251805 w 8349058"/>
              <a:gd name="connsiteY26" fmla="*/ 3046779 h 4476033"/>
              <a:gd name="connsiteX27" fmla="*/ 7540605 w 8349058"/>
              <a:gd name="connsiteY27" fmla="*/ 3101487 h 4476033"/>
              <a:gd name="connsiteX28" fmla="*/ 6684821 w 8349058"/>
              <a:gd name="connsiteY28" fmla="*/ 3378790 h 4476033"/>
              <a:gd name="connsiteX29" fmla="*/ 3090402 w 8349058"/>
              <a:gd name="connsiteY29" fmla="*/ 4441682 h 4476033"/>
              <a:gd name="connsiteX30" fmla="*/ 76913 w 8349058"/>
              <a:gd name="connsiteY30" fmla="*/ 483333 h 4476033"/>
              <a:gd name="connsiteX31" fmla="*/ 835004 w 8349058"/>
              <a:gd name="connsiteY31" fmla="*/ 647456 h 4476033"/>
              <a:gd name="connsiteX32" fmla="*/ 1468052 w 8349058"/>
              <a:gd name="connsiteY32" fmla="*/ 1319578 h 4476033"/>
              <a:gd name="connsiteX33" fmla="*/ 1983866 w 8349058"/>
              <a:gd name="connsiteY33" fmla="*/ 1936994 h 4476033"/>
              <a:gd name="connsiteX34" fmla="*/ 2280850 w 8349058"/>
              <a:gd name="connsiteY34" fmla="*/ 1475887 h 4476033"/>
              <a:gd name="connsiteX35" fmla="*/ 2433910 w 8349058"/>
              <a:gd name="connsiteY35" fmla="*/ 1138818 h 4476033"/>
              <a:gd name="connsiteX0" fmla="*/ 2433910 w 8349058"/>
              <a:gd name="connsiteY0" fmla="*/ 1169412 h 4506627"/>
              <a:gd name="connsiteX1" fmla="*/ 2538759 w 8349058"/>
              <a:gd name="connsiteY1" fmla="*/ 724941 h 4506627"/>
              <a:gd name="connsiteX2" fmla="*/ 2929528 w 8349058"/>
              <a:gd name="connsiteY2" fmla="*/ 373249 h 4506627"/>
              <a:gd name="connsiteX3" fmla="*/ 3382820 w 8349058"/>
              <a:gd name="connsiteY3" fmla="*/ 248203 h 4506627"/>
              <a:gd name="connsiteX4" fmla="*/ 3586020 w 8349058"/>
              <a:gd name="connsiteY4" fmla="*/ 37187 h 4506627"/>
              <a:gd name="connsiteX5" fmla="*/ 4086205 w 8349058"/>
              <a:gd name="connsiteY5" fmla="*/ 5927 h 4506627"/>
              <a:gd name="connsiteX6" fmla="*/ 4344113 w 8349058"/>
              <a:gd name="connsiteY6" fmla="*/ 138788 h 4506627"/>
              <a:gd name="connsiteX7" fmla="*/ 4820851 w 8349058"/>
              <a:gd name="connsiteY7" fmla="*/ 52818 h 4506627"/>
              <a:gd name="connsiteX8" fmla="*/ 5149097 w 8349058"/>
              <a:gd name="connsiteY8" fmla="*/ 334172 h 4506627"/>
              <a:gd name="connsiteX9" fmla="*/ 6024420 w 8349058"/>
              <a:gd name="connsiteY9" fmla="*/ 537372 h 4506627"/>
              <a:gd name="connsiteX10" fmla="*/ 6469897 w 8349058"/>
              <a:gd name="connsiteY10" fmla="*/ 138787 h 4506627"/>
              <a:gd name="connsiteX11" fmla="*/ 6618390 w 8349058"/>
              <a:gd name="connsiteY11" fmla="*/ 177864 h 4506627"/>
              <a:gd name="connsiteX12" fmla="*/ 6809867 w 8349058"/>
              <a:gd name="connsiteY12" fmla="*/ 106519 h 4506627"/>
              <a:gd name="connsiteX13" fmla="*/ 7095128 w 8349058"/>
              <a:gd name="connsiteY13" fmla="*/ 341988 h 4506627"/>
              <a:gd name="connsiteX14" fmla="*/ 7188913 w 8349058"/>
              <a:gd name="connsiteY14" fmla="*/ 334173 h 4506627"/>
              <a:gd name="connsiteX15" fmla="*/ 7313959 w 8349058"/>
              <a:gd name="connsiteY15" fmla="*/ 506112 h 4506627"/>
              <a:gd name="connsiteX16" fmla="*/ 7142020 w 8349058"/>
              <a:gd name="connsiteY16" fmla="*/ 724941 h 4506627"/>
              <a:gd name="connsiteX17" fmla="*/ 7306144 w 8349058"/>
              <a:gd name="connsiteY17" fmla="*/ 912512 h 4506627"/>
              <a:gd name="connsiteX18" fmla="*/ 7524974 w 8349058"/>
              <a:gd name="connsiteY18" fmla="*/ 1061004 h 4506627"/>
              <a:gd name="connsiteX19" fmla="*/ 7735990 w 8349058"/>
              <a:gd name="connsiteY19" fmla="*/ 1272019 h 4506627"/>
              <a:gd name="connsiteX20" fmla="*/ 7837589 w 8349058"/>
              <a:gd name="connsiteY20" fmla="*/ 1295465 h 4506627"/>
              <a:gd name="connsiteX21" fmla="*/ 7915744 w 8349058"/>
              <a:gd name="connsiteY21" fmla="*/ 1600265 h 4506627"/>
              <a:gd name="connsiteX22" fmla="*/ 7993897 w 8349058"/>
              <a:gd name="connsiteY22" fmla="*/ 1748758 h 4506627"/>
              <a:gd name="connsiteX23" fmla="*/ 7962636 w 8349058"/>
              <a:gd name="connsiteY23" fmla="*/ 1819095 h 4506627"/>
              <a:gd name="connsiteX24" fmla="*/ 8165836 w 8349058"/>
              <a:gd name="connsiteY24" fmla="*/ 2162973 h 4506627"/>
              <a:gd name="connsiteX25" fmla="*/ 8243990 w 8349058"/>
              <a:gd name="connsiteY25" fmla="*/ 2170790 h 4506627"/>
              <a:gd name="connsiteX26" fmla="*/ 8290881 w 8349058"/>
              <a:gd name="connsiteY26" fmla="*/ 2663157 h 4506627"/>
              <a:gd name="connsiteX27" fmla="*/ 8251805 w 8349058"/>
              <a:gd name="connsiteY27" fmla="*/ 3077373 h 4506627"/>
              <a:gd name="connsiteX28" fmla="*/ 7540605 w 8349058"/>
              <a:gd name="connsiteY28" fmla="*/ 3132081 h 4506627"/>
              <a:gd name="connsiteX29" fmla="*/ 6684821 w 8349058"/>
              <a:gd name="connsiteY29" fmla="*/ 3409384 h 4506627"/>
              <a:gd name="connsiteX30" fmla="*/ 3090402 w 8349058"/>
              <a:gd name="connsiteY30" fmla="*/ 4472276 h 4506627"/>
              <a:gd name="connsiteX31" fmla="*/ 76913 w 8349058"/>
              <a:gd name="connsiteY31" fmla="*/ 513927 h 4506627"/>
              <a:gd name="connsiteX32" fmla="*/ 835004 w 8349058"/>
              <a:gd name="connsiteY32" fmla="*/ 678050 h 4506627"/>
              <a:gd name="connsiteX33" fmla="*/ 1468052 w 8349058"/>
              <a:gd name="connsiteY33" fmla="*/ 1350172 h 4506627"/>
              <a:gd name="connsiteX34" fmla="*/ 1983866 w 8349058"/>
              <a:gd name="connsiteY34" fmla="*/ 1967588 h 4506627"/>
              <a:gd name="connsiteX35" fmla="*/ 2280850 w 8349058"/>
              <a:gd name="connsiteY35" fmla="*/ 1506481 h 4506627"/>
              <a:gd name="connsiteX36" fmla="*/ 2433910 w 8349058"/>
              <a:gd name="connsiteY36" fmla="*/ 1169412 h 4506627"/>
              <a:gd name="connsiteX0" fmla="*/ 2433910 w 8349058"/>
              <a:gd name="connsiteY0" fmla="*/ 1168990 h 4506205"/>
              <a:gd name="connsiteX1" fmla="*/ 2538759 w 8349058"/>
              <a:gd name="connsiteY1" fmla="*/ 724519 h 4506205"/>
              <a:gd name="connsiteX2" fmla="*/ 2929528 w 8349058"/>
              <a:gd name="connsiteY2" fmla="*/ 372827 h 4506205"/>
              <a:gd name="connsiteX3" fmla="*/ 3382820 w 8349058"/>
              <a:gd name="connsiteY3" fmla="*/ 247781 h 4506205"/>
              <a:gd name="connsiteX4" fmla="*/ 3586020 w 8349058"/>
              <a:gd name="connsiteY4" fmla="*/ 36765 h 4506205"/>
              <a:gd name="connsiteX5" fmla="*/ 3875190 w 8349058"/>
              <a:gd name="connsiteY5" fmla="*/ 52397 h 4506205"/>
              <a:gd name="connsiteX6" fmla="*/ 4086205 w 8349058"/>
              <a:gd name="connsiteY6" fmla="*/ 5505 h 4506205"/>
              <a:gd name="connsiteX7" fmla="*/ 4344113 w 8349058"/>
              <a:gd name="connsiteY7" fmla="*/ 138366 h 4506205"/>
              <a:gd name="connsiteX8" fmla="*/ 4820851 w 8349058"/>
              <a:gd name="connsiteY8" fmla="*/ 52396 h 4506205"/>
              <a:gd name="connsiteX9" fmla="*/ 5149097 w 8349058"/>
              <a:gd name="connsiteY9" fmla="*/ 333750 h 4506205"/>
              <a:gd name="connsiteX10" fmla="*/ 6024420 w 8349058"/>
              <a:gd name="connsiteY10" fmla="*/ 536950 h 4506205"/>
              <a:gd name="connsiteX11" fmla="*/ 6469897 w 8349058"/>
              <a:gd name="connsiteY11" fmla="*/ 138365 h 4506205"/>
              <a:gd name="connsiteX12" fmla="*/ 6618390 w 8349058"/>
              <a:gd name="connsiteY12" fmla="*/ 177442 h 4506205"/>
              <a:gd name="connsiteX13" fmla="*/ 6809867 w 8349058"/>
              <a:gd name="connsiteY13" fmla="*/ 106097 h 4506205"/>
              <a:gd name="connsiteX14" fmla="*/ 7095128 w 8349058"/>
              <a:gd name="connsiteY14" fmla="*/ 341566 h 4506205"/>
              <a:gd name="connsiteX15" fmla="*/ 7188913 w 8349058"/>
              <a:gd name="connsiteY15" fmla="*/ 333751 h 4506205"/>
              <a:gd name="connsiteX16" fmla="*/ 7313959 w 8349058"/>
              <a:gd name="connsiteY16" fmla="*/ 505690 h 4506205"/>
              <a:gd name="connsiteX17" fmla="*/ 7142020 w 8349058"/>
              <a:gd name="connsiteY17" fmla="*/ 724519 h 4506205"/>
              <a:gd name="connsiteX18" fmla="*/ 7306144 w 8349058"/>
              <a:gd name="connsiteY18" fmla="*/ 912090 h 4506205"/>
              <a:gd name="connsiteX19" fmla="*/ 7524974 w 8349058"/>
              <a:gd name="connsiteY19" fmla="*/ 1060582 h 4506205"/>
              <a:gd name="connsiteX20" fmla="*/ 7735990 w 8349058"/>
              <a:gd name="connsiteY20" fmla="*/ 1271597 h 4506205"/>
              <a:gd name="connsiteX21" fmla="*/ 7837589 w 8349058"/>
              <a:gd name="connsiteY21" fmla="*/ 1295043 h 4506205"/>
              <a:gd name="connsiteX22" fmla="*/ 7915744 w 8349058"/>
              <a:gd name="connsiteY22" fmla="*/ 1599843 h 4506205"/>
              <a:gd name="connsiteX23" fmla="*/ 7993897 w 8349058"/>
              <a:gd name="connsiteY23" fmla="*/ 1748336 h 4506205"/>
              <a:gd name="connsiteX24" fmla="*/ 7962636 w 8349058"/>
              <a:gd name="connsiteY24" fmla="*/ 1818673 h 4506205"/>
              <a:gd name="connsiteX25" fmla="*/ 8165836 w 8349058"/>
              <a:gd name="connsiteY25" fmla="*/ 2162551 h 4506205"/>
              <a:gd name="connsiteX26" fmla="*/ 8243990 w 8349058"/>
              <a:gd name="connsiteY26" fmla="*/ 2170368 h 4506205"/>
              <a:gd name="connsiteX27" fmla="*/ 8290881 w 8349058"/>
              <a:gd name="connsiteY27" fmla="*/ 2662735 h 4506205"/>
              <a:gd name="connsiteX28" fmla="*/ 8251805 w 8349058"/>
              <a:gd name="connsiteY28" fmla="*/ 3076951 h 4506205"/>
              <a:gd name="connsiteX29" fmla="*/ 7540605 w 8349058"/>
              <a:gd name="connsiteY29" fmla="*/ 3131659 h 4506205"/>
              <a:gd name="connsiteX30" fmla="*/ 6684821 w 8349058"/>
              <a:gd name="connsiteY30" fmla="*/ 3408962 h 4506205"/>
              <a:gd name="connsiteX31" fmla="*/ 3090402 w 8349058"/>
              <a:gd name="connsiteY31" fmla="*/ 4471854 h 4506205"/>
              <a:gd name="connsiteX32" fmla="*/ 76913 w 8349058"/>
              <a:gd name="connsiteY32" fmla="*/ 513505 h 4506205"/>
              <a:gd name="connsiteX33" fmla="*/ 835004 w 8349058"/>
              <a:gd name="connsiteY33" fmla="*/ 677628 h 4506205"/>
              <a:gd name="connsiteX34" fmla="*/ 1468052 w 8349058"/>
              <a:gd name="connsiteY34" fmla="*/ 1349750 h 4506205"/>
              <a:gd name="connsiteX35" fmla="*/ 1983866 w 8349058"/>
              <a:gd name="connsiteY35" fmla="*/ 1967166 h 4506205"/>
              <a:gd name="connsiteX36" fmla="*/ 2280850 w 8349058"/>
              <a:gd name="connsiteY36" fmla="*/ 1506059 h 4506205"/>
              <a:gd name="connsiteX37" fmla="*/ 2433910 w 8349058"/>
              <a:gd name="connsiteY37" fmla="*/ 1168990 h 4506205"/>
              <a:gd name="connsiteX0" fmla="*/ 2433910 w 8349058"/>
              <a:gd name="connsiteY0" fmla="*/ 1168990 h 4506205"/>
              <a:gd name="connsiteX1" fmla="*/ 2538759 w 8349058"/>
              <a:gd name="connsiteY1" fmla="*/ 724519 h 4506205"/>
              <a:gd name="connsiteX2" fmla="*/ 2929528 w 8349058"/>
              <a:gd name="connsiteY2" fmla="*/ 372827 h 4506205"/>
              <a:gd name="connsiteX3" fmla="*/ 3343744 w 8349058"/>
              <a:gd name="connsiteY3" fmla="*/ 247781 h 4506205"/>
              <a:gd name="connsiteX4" fmla="*/ 3586020 w 8349058"/>
              <a:gd name="connsiteY4" fmla="*/ 36765 h 4506205"/>
              <a:gd name="connsiteX5" fmla="*/ 3875190 w 8349058"/>
              <a:gd name="connsiteY5" fmla="*/ 52397 h 4506205"/>
              <a:gd name="connsiteX6" fmla="*/ 4086205 w 8349058"/>
              <a:gd name="connsiteY6" fmla="*/ 5505 h 4506205"/>
              <a:gd name="connsiteX7" fmla="*/ 4344113 w 8349058"/>
              <a:gd name="connsiteY7" fmla="*/ 138366 h 4506205"/>
              <a:gd name="connsiteX8" fmla="*/ 4820851 w 8349058"/>
              <a:gd name="connsiteY8" fmla="*/ 52396 h 4506205"/>
              <a:gd name="connsiteX9" fmla="*/ 5149097 w 8349058"/>
              <a:gd name="connsiteY9" fmla="*/ 333750 h 4506205"/>
              <a:gd name="connsiteX10" fmla="*/ 6024420 w 8349058"/>
              <a:gd name="connsiteY10" fmla="*/ 536950 h 4506205"/>
              <a:gd name="connsiteX11" fmla="*/ 6469897 w 8349058"/>
              <a:gd name="connsiteY11" fmla="*/ 138365 h 4506205"/>
              <a:gd name="connsiteX12" fmla="*/ 6618390 w 8349058"/>
              <a:gd name="connsiteY12" fmla="*/ 177442 h 4506205"/>
              <a:gd name="connsiteX13" fmla="*/ 6809867 w 8349058"/>
              <a:gd name="connsiteY13" fmla="*/ 106097 h 4506205"/>
              <a:gd name="connsiteX14" fmla="*/ 7095128 w 8349058"/>
              <a:gd name="connsiteY14" fmla="*/ 341566 h 4506205"/>
              <a:gd name="connsiteX15" fmla="*/ 7188913 w 8349058"/>
              <a:gd name="connsiteY15" fmla="*/ 333751 h 4506205"/>
              <a:gd name="connsiteX16" fmla="*/ 7313959 w 8349058"/>
              <a:gd name="connsiteY16" fmla="*/ 505690 h 4506205"/>
              <a:gd name="connsiteX17" fmla="*/ 7142020 w 8349058"/>
              <a:gd name="connsiteY17" fmla="*/ 724519 h 4506205"/>
              <a:gd name="connsiteX18" fmla="*/ 7306144 w 8349058"/>
              <a:gd name="connsiteY18" fmla="*/ 912090 h 4506205"/>
              <a:gd name="connsiteX19" fmla="*/ 7524974 w 8349058"/>
              <a:gd name="connsiteY19" fmla="*/ 1060582 h 4506205"/>
              <a:gd name="connsiteX20" fmla="*/ 7735990 w 8349058"/>
              <a:gd name="connsiteY20" fmla="*/ 1271597 h 4506205"/>
              <a:gd name="connsiteX21" fmla="*/ 7837589 w 8349058"/>
              <a:gd name="connsiteY21" fmla="*/ 1295043 h 4506205"/>
              <a:gd name="connsiteX22" fmla="*/ 7915744 w 8349058"/>
              <a:gd name="connsiteY22" fmla="*/ 1599843 h 4506205"/>
              <a:gd name="connsiteX23" fmla="*/ 7993897 w 8349058"/>
              <a:gd name="connsiteY23" fmla="*/ 1748336 h 4506205"/>
              <a:gd name="connsiteX24" fmla="*/ 7962636 w 8349058"/>
              <a:gd name="connsiteY24" fmla="*/ 1818673 h 4506205"/>
              <a:gd name="connsiteX25" fmla="*/ 8165836 w 8349058"/>
              <a:gd name="connsiteY25" fmla="*/ 2162551 h 4506205"/>
              <a:gd name="connsiteX26" fmla="*/ 8243990 w 8349058"/>
              <a:gd name="connsiteY26" fmla="*/ 2170368 h 4506205"/>
              <a:gd name="connsiteX27" fmla="*/ 8290881 w 8349058"/>
              <a:gd name="connsiteY27" fmla="*/ 2662735 h 4506205"/>
              <a:gd name="connsiteX28" fmla="*/ 8251805 w 8349058"/>
              <a:gd name="connsiteY28" fmla="*/ 3076951 h 4506205"/>
              <a:gd name="connsiteX29" fmla="*/ 7540605 w 8349058"/>
              <a:gd name="connsiteY29" fmla="*/ 3131659 h 4506205"/>
              <a:gd name="connsiteX30" fmla="*/ 6684821 w 8349058"/>
              <a:gd name="connsiteY30" fmla="*/ 3408962 h 4506205"/>
              <a:gd name="connsiteX31" fmla="*/ 3090402 w 8349058"/>
              <a:gd name="connsiteY31" fmla="*/ 4471854 h 4506205"/>
              <a:gd name="connsiteX32" fmla="*/ 76913 w 8349058"/>
              <a:gd name="connsiteY32" fmla="*/ 513505 h 4506205"/>
              <a:gd name="connsiteX33" fmla="*/ 835004 w 8349058"/>
              <a:gd name="connsiteY33" fmla="*/ 677628 h 4506205"/>
              <a:gd name="connsiteX34" fmla="*/ 1468052 w 8349058"/>
              <a:gd name="connsiteY34" fmla="*/ 1349750 h 4506205"/>
              <a:gd name="connsiteX35" fmla="*/ 1983866 w 8349058"/>
              <a:gd name="connsiteY35" fmla="*/ 1967166 h 4506205"/>
              <a:gd name="connsiteX36" fmla="*/ 2280850 w 8349058"/>
              <a:gd name="connsiteY36" fmla="*/ 1506059 h 4506205"/>
              <a:gd name="connsiteX37" fmla="*/ 2433910 w 8349058"/>
              <a:gd name="connsiteY37" fmla="*/ 1168990 h 4506205"/>
              <a:gd name="connsiteX0" fmla="*/ 2433910 w 8349058"/>
              <a:gd name="connsiteY0" fmla="*/ 1168990 h 4506205"/>
              <a:gd name="connsiteX1" fmla="*/ 2405897 w 8349058"/>
              <a:gd name="connsiteY1" fmla="*/ 958982 h 4506205"/>
              <a:gd name="connsiteX2" fmla="*/ 2538759 w 8349058"/>
              <a:gd name="connsiteY2" fmla="*/ 724519 h 4506205"/>
              <a:gd name="connsiteX3" fmla="*/ 2929528 w 8349058"/>
              <a:gd name="connsiteY3" fmla="*/ 372827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433910 w 8349058"/>
              <a:gd name="connsiteY0" fmla="*/ 1168990 h 4506205"/>
              <a:gd name="connsiteX1" fmla="*/ 2405897 w 8349058"/>
              <a:gd name="connsiteY1" fmla="*/ 958982 h 4506205"/>
              <a:gd name="connsiteX2" fmla="*/ 2530943 w 8349058"/>
              <a:gd name="connsiteY2" fmla="*/ 724519 h 4506205"/>
              <a:gd name="connsiteX3" fmla="*/ 2929528 w 8349058"/>
              <a:gd name="connsiteY3" fmla="*/ 372827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433910 w 8349058"/>
              <a:gd name="connsiteY0" fmla="*/ 1168990 h 4506205"/>
              <a:gd name="connsiteX1" fmla="*/ 2405897 w 8349058"/>
              <a:gd name="connsiteY1" fmla="*/ 958982 h 4506205"/>
              <a:gd name="connsiteX2" fmla="*/ 2530943 w 8349058"/>
              <a:gd name="connsiteY2" fmla="*/ 724519 h 4506205"/>
              <a:gd name="connsiteX3" fmla="*/ 2859189 w 8349058"/>
              <a:gd name="connsiteY3" fmla="*/ 380643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433910 w 8349058"/>
              <a:gd name="connsiteY0" fmla="*/ 1168990 h 4506205"/>
              <a:gd name="connsiteX1" fmla="*/ 2405897 w 8349058"/>
              <a:gd name="connsiteY1" fmla="*/ 958982 h 4506205"/>
              <a:gd name="connsiteX2" fmla="*/ 2530943 w 8349058"/>
              <a:gd name="connsiteY2" fmla="*/ 724519 h 4506205"/>
              <a:gd name="connsiteX3" fmla="*/ 2859189 w 8349058"/>
              <a:gd name="connsiteY3" fmla="*/ 380643 h 4506205"/>
              <a:gd name="connsiteX4" fmla="*/ 3343744 w 8349058"/>
              <a:gd name="connsiteY4" fmla="*/ 247781 h 4506205"/>
              <a:gd name="connsiteX5" fmla="*/ 3586020 w 8349058"/>
              <a:gd name="connsiteY5" fmla="*/ 36765 h 4506205"/>
              <a:gd name="connsiteX6" fmla="*/ 3875190 w 8349058"/>
              <a:gd name="connsiteY6" fmla="*/ 52397 h 4506205"/>
              <a:gd name="connsiteX7" fmla="*/ 4086205 w 8349058"/>
              <a:gd name="connsiteY7" fmla="*/ 5505 h 4506205"/>
              <a:gd name="connsiteX8" fmla="*/ 4344113 w 8349058"/>
              <a:gd name="connsiteY8" fmla="*/ 138366 h 4506205"/>
              <a:gd name="connsiteX9" fmla="*/ 4820851 w 8349058"/>
              <a:gd name="connsiteY9" fmla="*/ 52396 h 4506205"/>
              <a:gd name="connsiteX10" fmla="*/ 5149097 w 8349058"/>
              <a:gd name="connsiteY10" fmla="*/ 333750 h 4506205"/>
              <a:gd name="connsiteX11" fmla="*/ 6024420 w 8349058"/>
              <a:gd name="connsiteY11" fmla="*/ 536950 h 4506205"/>
              <a:gd name="connsiteX12" fmla="*/ 6469897 w 8349058"/>
              <a:gd name="connsiteY12" fmla="*/ 138365 h 4506205"/>
              <a:gd name="connsiteX13" fmla="*/ 6618390 w 8349058"/>
              <a:gd name="connsiteY13" fmla="*/ 177442 h 4506205"/>
              <a:gd name="connsiteX14" fmla="*/ 6809867 w 8349058"/>
              <a:gd name="connsiteY14" fmla="*/ 106097 h 4506205"/>
              <a:gd name="connsiteX15" fmla="*/ 7095128 w 8349058"/>
              <a:gd name="connsiteY15" fmla="*/ 341566 h 4506205"/>
              <a:gd name="connsiteX16" fmla="*/ 7188913 w 8349058"/>
              <a:gd name="connsiteY16" fmla="*/ 333751 h 4506205"/>
              <a:gd name="connsiteX17" fmla="*/ 7313959 w 8349058"/>
              <a:gd name="connsiteY17" fmla="*/ 505690 h 4506205"/>
              <a:gd name="connsiteX18" fmla="*/ 7142020 w 8349058"/>
              <a:gd name="connsiteY18" fmla="*/ 724519 h 4506205"/>
              <a:gd name="connsiteX19" fmla="*/ 7306144 w 8349058"/>
              <a:gd name="connsiteY19" fmla="*/ 912090 h 4506205"/>
              <a:gd name="connsiteX20" fmla="*/ 7524974 w 8349058"/>
              <a:gd name="connsiteY20" fmla="*/ 1060582 h 4506205"/>
              <a:gd name="connsiteX21" fmla="*/ 7735990 w 8349058"/>
              <a:gd name="connsiteY21" fmla="*/ 1271597 h 4506205"/>
              <a:gd name="connsiteX22" fmla="*/ 7837589 w 8349058"/>
              <a:gd name="connsiteY22" fmla="*/ 1295043 h 4506205"/>
              <a:gd name="connsiteX23" fmla="*/ 7915744 w 8349058"/>
              <a:gd name="connsiteY23" fmla="*/ 1599843 h 4506205"/>
              <a:gd name="connsiteX24" fmla="*/ 7993897 w 8349058"/>
              <a:gd name="connsiteY24" fmla="*/ 1748336 h 4506205"/>
              <a:gd name="connsiteX25" fmla="*/ 7962636 w 8349058"/>
              <a:gd name="connsiteY25" fmla="*/ 1818673 h 4506205"/>
              <a:gd name="connsiteX26" fmla="*/ 8165836 w 8349058"/>
              <a:gd name="connsiteY26" fmla="*/ 2162551 h 4506205"/>
              <a:gd name="connsiteX27" fmla="*/ 8243990 w 8349058"/>
              <a:gd name="connsiteY27" fmla="*/ 2170368 h 4506205"/>
              <a:gd name="connsiteX28" fmla="*/ 8290881 w 8349058"/>
              <a:gd name="connsiteY28" fmla="*/ 2662735 h 4506205"/>
              <a:gd name="connsiteX29" fmla="*/ 8251805 w 8349058"/>
              <a:gd name="connsiteY29" fmla="*/ 3076951 h 4506205"/>
              <a:gd name="connsiteX30" fmla="*/ 7540605 w 8349058"/>
              <a:gd name="connsiteY30" fmla="*/ 3131659 h 4506205"/>
              <a:gd name="connsiteX31" fmla="*/ 6684821 w 8349058"/>
              <a:gd name="connsiteY31" fmla="*/ 3408962 h 4506205"/>
              <a:gd name="connsiteX32" fmla="*/ 3090402 w 8349058"/>
              <a:gd name="connsiteY32" fmla="*/ 4471854 h 4506205"/>
              <a:gd name="connsiteX33" fmla="*/ 76913 w 8349058"/>
              <a:gd name="connsiteY33" fmla="*/ 513505 h 4506205"/>
              <a:gd name="connsiteX34" fmla="*/ 835004 w 8349058"/>
              <a:gd name="connsiteY34" fmla="*/ 677628 h 4506205"/>
              <a:gd name="connsiteX35" fmla="*/ 1468052 w 8349058"/>
              <a:gd name="connsiteY35" fmla="*/ 1349750 h 4506205"/>
              <a:gd name="connsiteX36" fmla="*/ 1983866 w 8349058"/>
              <a:gd name="connsiteY36" fmla="*/ 1967166 h 4506205"/>
              <a:gd name="connsiteX37" fmla="*/ 2280850 w 8349058"/>
              <a:gd name="connsiteY37" fmla="*/ 1506059 h 4506205"/>
              <a:gd name="connsiteX38" fmla="*/ 2433910 w 8349058"/>
              <a:gd name="connsiteY38" fmla="*/ 1168990 h 4506205"/>
              <a:gd name="connsiteX0" fmla="*/ 2398592 w 8313740"/>
              <a:gd name="connsiteY0" fmla="*/ 1168990 h 5687436"/>
              <a:gd name="connsiteX1" fmla="*/ 2370579 w 8313740"/>
              <a:gd name="connsiteY1" fmla="*/ 958982 h 5687436"/>
              <a:gd name="connsiteX2" fmla="*/ 2495625 w 8313740"/>
              <a:gd name="connsiteY2" fmla="*/ 724519 h 5687436"/>
              <a:gd name="connsiteX3" fmla="*/ 2823871 w 8313740"/>
              <a:gd name="connsiteY3" fmla="*/ 380643 h 5687436"/>
              <a:gd name="connsiteX4" fmla="*/ 3308426 w 8313740"/>
              <a:gd name="connsiteY4" fmla="*/ 247781 h 5687436"/>
              <a:gd name="connsiteX5" fmla="*/ 3550702 w 8313740"/>
              <a:gd name="connsiteY5" fmla="*/ 36765 h 5687436"/>
              <a:gd name="connsiteX6" fmla="*/ 3839872 w 8313740"/>
              <a:gd name="connsiteY6" fmla="*/ 52397 h 5687436"/>
              <a:gd name="connsiteX7" fmla="*/ 4050887 w 8313740"/>
              <a:gd name="connsiteY7" fmla="*/ 5505 h 5687436"/>
              <a:gd name="connsiteX8" fmla="*/ 4308795 w 8313740"/>
              <a:gd name="connsiteY8" fmla="*/ 138366 h 5687436"/>
              <a:gd name="connsiteX9" fmla="*/ 4785533 w 8313740"/>
              <a:gd name="connsiteY9" fmla="*/ 52396 h 5687436"/>
              <a:gd name="connsiteX10" fmla="*/ 5113779 w 8313740"/>
              <a:gd name="connsiteY10" fmla="*/ 333750 h 5687436"/>
              <a:gd name="connsiteX11" fmla="*/ 5989102 w 8313740"/>
              <a:gd name="connsiteY11" fmla="*/ 536950 h 5687436"/>
              <a:gd name="connsiteX12" fmla="*/ 6434579 w 8313740"/>
              <a:gd name="connsiteY12" fmla="*/ 138365 h 5687436"/>
              <a:gd name="connsiteX13" fmla="*/ 6583072 w 8313740"/>
              <a:gd name="connsiteY13" fmla="*/ 177442 h 5687436"/>
              <a:gd name="connsiteX14" fmla="*/ 6774549 w 8313740"/>
              <a:gd name="connsiteY14" fmla="*/ 106097 h 5687436"/>
              <a:gd name="connsiteX15" fmla="*/ 7059810 w 8313740"/>
              <a:gd name="connsiteY15" fmla="*/ 341566 h 5687436"/>
              <a:gd name="connsiteX16" fmla="*/ 7153595 w 8313740"/>
              <a:gd name="connsiteY16" fmla="*/ 333751 h 5687436"/>
              <a:gd name="connsiteX17" fmla="*/ 7278641 w 8313740"/>
              <a:gd name="connsiteY17" fmla="*/ 505690 h 5687436"/>
              <a:gd name="connsiteX18" fmla="*/ 7106702 w 8313740"/>
              <a:gd name="connsiteY18" fmla="*/ 724519 h 5687436"/>
              <a:gd name="connsiteX19" fmla="*/ 7270826 w 8313740"/>
              <a:gd name="connsiteY19" fmla="*/ 912090 h 5687436"/>
              <a:gd name="connsiteX20" fmla="*/ 7489656 w 8313740"/>
              <a:gd name="connsiteY20" fmla="*/ 1060582 h 5687436"/>
              <a:gd name="connsiteX21" fmla="*/ 7700672 w 8313740"/>
              <a:gd name="connsiteY21" fmla="*/ 1271597 h 5687436"/>
              <a:gd name="connsiteX22" fmla="*/ 7802271 w 8313740"/>
              <a:gd name="connsiteY22" fmla="*/ 1295043 h 5687436"/>
              <a:gd name="connsiteX23" fmla="*/ 7880426 w 8313740"/>
              <a:gd name="connsiteY23" fmla="*/ 1599843 h 5687436"/>
              <a:gd name="connsiteX24" fmla="*/ 7958579 w 8313740"/>
              <a:gd name="connsiteY24" fmla="*/ 1748336 h 5687436"/>
              <a:gd name="connsiteX25" fmla="*/ 7927318 w 8313740"/>
              <a:gd name="connsiteY25" fmla="*/ 1818673 h 5687436"/>
              <a:gd name="connsiteX26" fmla="*/ 8130518 w 8313740"/>
              <a:gd name="connsiteY26" fmla="*/ 2162551 h 5687436"/>
              <a:gd name="connsiteX27" fmla="*/ 8208672 w 8313740"/>
              <a:gd name="connsiteY27" fmla="*/ 2170368 h 5687436"/>
              <a:gd name="connsiteX28" fmla="*/ 8255563 w 8313740"/>
              <a:gd name="connsiteY28" fmla="*/ 2662735 h 5687436"/>
              <a:gd name="connsiteX29" fmla="*/ 8216487 w 8313740"/>
              <a:gd name="connsiteY29" fmla="*/ 3076951 h 5687436"/>
              <a:gd name="connsiteX30" fmla="*/ 7505287 w 8313740"/>
              <a:gd name="connsiteY30" fmla="*/ 3131659 h 5687436"/>
              <a:gd name="connsiteX31" fmla="*/ 6649503 w 8313740"/>
              <a:gd name="connsiteY31" fmla="*/ 3408962 h 5687436"/>
              <a:gd name="connsiteX32" fmla="*/ 3055084 w 8313740"/>
              <a:gd name="connsiteY32" fmla="*/ 4471854 h 5687436"/>
              <a:gd name="connsiteX33" fmla="*/ 1768795 w 8313740"/>
              <a:gd name="connsiteY33" fmla="*/ 5530982 h 5687436"/>
              <a:gd name="connsiteX34" fmla="*/ 41595 w 8313740"/>
              <a:gd name="connsiteY34" fmla="*/ 513505 h 5687436"/>
              <a:gd name="connsiteX35" fmla="*/ 799686 w 8313740"/>
              <a:gd name="connsiteY35" fmla="*/ 677628 h 5687436"/>
              <a:gd name="connsiteX36" fmla="*/ 1432734 w 8313740"/>
              <a:gd name="connsiteY36" fmla="*/ 1349750 h 5687436"/>
              <a:gd name="connsiteX37" fmla="*/ 1948548 w 8313740"/>
              <a:gd name="connsiteY37" fmla="*/ 1967166 h 5687436"/>
              <a:gd name="connsiteX38" fmla="*/ 2245532 w 8313740"/>
              <a:gd name="connsiteY38" fmla="*/ 1506059 h 5687436"/>
              <a:gd name="connsiteX39" fmla="*/ 2398592 w 8313740"/>
              <a:gd name="connsiteY39" fmla="*/ 1168990 h 5687436"/>
              <a:gd name="connsiteX0" fmla="*/ 2611590 w 8526738"/>
              <a:gd name="connsiteY0" fmla="*/ 1168990 h 5884350"/>
              <a:gd name="connsiteX1" fmla="*/ 2583577 w 8526738"/>
              <a:gd name="connsiteY1" fmla="*/ 958982 h 5884350"/>
              <a:gd name="connsiteX2" fmla="*/ 2708623 w 8526738"/>
              <a:gd name="connsiteY2" fmla="*/ 724519 h 5884350"/>
              <a:gd name="connsiteX3" fmla="*/ 3036869 w 8526738"/>
              <a:gd name="connsiteY3" fmla="*/ 380643 h 5884350"/>
              <a:gd name="connsiteX4" fmla="*/ 3521424 w 8526738"/>
              <a:gd name="connsiteY4" fmla="*/ 247781 h 5884350"/>
              <a:gd name="connsiteX5" fmla="*/ 3763700 w 8526738"/>
              <a:gd name="connsiteY5" fmla="*/ 36765 h 5884350"/>
              <a:gd name="connsiteX6" fmla="*/ 4052870 w 8526738"/>
              <a:gd name="connsiteY6" fmla="*/ 52397 h 5884350"/>
              <a:gd name="connsiteX7" fmla="*/ 4263885 w 8526738"/>
              <a:gd name="connsiteY7" fmla="*/ 5505 h 5884350"/>
              <a:gd name="connsiteX8" fmla="*/ 4521793 w 8526738"/>
              <a:gd name="connsiteY8" fmla="*/ 138366 h 5884350"/>
              <a:gd name="connsiteX9" fmla="*/ 4998531 w 8526738"/>
              <a:gd name="connsiteY9" fmla="*/ 52396 h 5884350"/>
              <a:gd name="connsiteX10" fmla="*/ 5326777 w 8526738"/>
              <a:gd name="connsiteY10" fmla="*/ 333750 h 5884350"/>
              <a:gd name="connsiteX11" fmla="*/ 6202100 w 8526738"/>
              <a:gd name="connsiteY11" fmla="*/ 536950 h 5884350"/>
              <a:gd name="connsiteX12" fmla="*/ 6647577 w 8526738"/>
              <a:gd name="connsiteY12" fmla="*/ 138365 h 5884350"/>
              <a:gd name="connsiteX13" fmla="*/ 6796070 w 8526738"/>
              <a:gd name="connsiteY13" fmla="*/ 177442 h 5884350"/>
              <a:gd name="connsiteX14" fmla="*/ 6987547 w 8526738"/>
              <a:gd name="connsiteY14" fmla="*/ 106097 h 5884350"/>
              <a:gd name="connsiteX15" fmla="*/ 7272808 w 8526738"/>
              <a:gd name="connsiteY15" fmla="*/ 341566 h 5884350"/>
              <a:gd name="connsiteX16" fmla="*/ 7366593 w 8526738"/>
              <a:gd name="connsiteY16" fmla="*/ 333751 h 5884350"/>
              <a:gd name="connsiteX17" fmla="*/ 7491639 w 8526738"/>
              <a:gd name="connsiteY17" fmla="*/ 505690 h 5884350"/>
              <a:gd name="connsiteX18" fmla="*/ 7319700 w 8526738"/>
              <a:gd name="connsiteY18" fmla="*/ 724519 h 5884350"/>
              <a:gd name="connsiteX19" fmla="*/ 7483824 w 8526738"/>
              <a:gd name="connsiteY19" fmla="*/ 912090 h 5884350"/>
              <a:gd name="connsiteX20" fmla="*/ 7702654 w 8526738"/>
              <a:gd name="connsiteY20" fmla="*/ 1060582 h 5884350"/>
              <a:gd name="connsiteX21" fmla="*/ 7913670 w 8526738"/>
              <a:gd name="connsiteY21" fmla="*/ 1271597 h 5884350"/>
              <a:gd name="connsiteX22" fmla="*/ 8015269 w 8526738"/>
              <a:gd name="connsiteY22" fmla="*/ 1295043 h 5884350"/>
              <a:gd name="connsiteX23" fmla="*/ 8093424 w 8526738"/>
              <a:gd name="connsiteY23" fmla="*/ 1599843 h 5884350"/>
              <a:gd name="connsiteX24" fmla="*/ 8171577 w 8526738"/>
              <a:gd name="connsiteY24" fmla="*/ 1748336 h 5884350"/>
              <a:gd name="connsiteX25" fmla="*/ 8140316 w 8526738"/>
              <a:gd name="connsiteY25" fmla="*/ 1818673 h 5884350"/>
              <a:gd name="connsiteX26" fmla="*/ 8343516 w 8526738"/>
              <a:gd name="connsiteY26" fmla="*/ 2162551 h 5884350"/>
              <a:gd name="connsiteX27" fmla="*/ 8421670 w 8526738"/>
              <a:gd name="connsiteY27" fmla="*/ 2170368 h 5884350"/>
              <a:gd name="connsiteX28" fmla="*/ 8468561 w 8526738"/>
              <a:gd name="connsiteY28" fmla="*/ 2662735 h 5884350"/>
              <a:gd name="connsiteX29" fmla="*/ 8429485 w 8526738"/>
              <a:gd name="connsiteY29" fmla="*/ 3076951 h 5884350"/>
              <a:gd name="connsiteX30" fmla="*/ 7718285 w 8526738"/>
              <a:gd name="connsiteY30" fmla="*/ 3131659 h 5884350"/>
              <a:gd name="connsiteX31" fmla="*/ 6862501 w 8526738"/>
              <a:gd name="connsiteY31" fmla="*/ 3408962 h 5884350"/>
              <a:gd name="connsiteX32" fmla="*/ 3268082 w 8526738"/>
              <a:gd name="connsiteY32" fmla="*/ 4471854 h 5884350"/>
              <a:gd name="connsiteX33" fmla="*/ 1981793 w 8526738"/>
              <a:gd name="connsiteY33" fmla="*/ 5530982 h 5884350"/>
              <a:gd name="connsiteX34" fmla="*/ 90470 w 8526738"/>
              <a:gd name="connsiteY34" fmla="*/ 5538796 h 5884350"/>
              <a:gd name="connsiteX35" fmla="*/ 254593 w 8526738"/>
              <a:gd name="connsiteY35" fmla="*/ 513505 h 5884350"/>
              <a:gd name="connsiteX36" fmla="*/ 1012684 w 8526738"/>
              <a:gd name="connsiteY36" fmla="*/ 677628 h 5884350"/>
              <a:gd name="connsiteX37" fmla="*/ 1645732 w 8526738"/>
              <a:gd name="connsiteY37" fmla="*/ 1349750 h 5884350"/>
              <a:gd name="connsiteX38" fmla="*/ 2161546 w 8526738"/>
              <a:gd name="connsiteY38" fmla="*/ 1967166 h 5884350"/>
              <a:gd name="connsiteX39" fmla="*/ 2458530 w 8526738"/>
              <a:gd name="connsiteY39" fmla="*/ 1506059 h 5884350"/>
              <a:gd name="connsiteX40" fmla="*/ 2611590 w 8526738"/>
              <a:gd name="connsiteY40" fmla="*/ 1168990 h 5884350"/>
              <a:gd name="connsiteX0" fmla="*/ 2653975 w 8569123"/>
              <a:gd name="connsiteY0" fmla="*/ 1168990 h 5884350"/>
              <a:gd name="connsiteX1" fmla="*/ 2625962 w 8569123"/>
              <a:gd name="connsiteY1" fmla="*/ 958982 h 5884350"/>
              <a:gd name="connsiteX2" fmla="*/ 2751008 w 8569123"/>
              <a:gd name="connsiteY2" fmla="*/ 724519 h 5884350"/>
              <a:gd name="connsiteX3" fmla="*/ 3079254 w 8569123"/>
              <a:gd name="connsiteY3" fmla="*/ 380643 h 5884350"/>
              <a:gd name="connsiteX4" fmla="*/ 3563809 w 8569123"/>
              <a:gd name="connsiteY4" fmla="*/ 247781 h 5884350"/>
              <a:gd name="connsiteX5" fmla="*/ 3806085 w 8569123"/>
              <a:gd name="connsiteY5" fmla="*/ 36765 h 5884350"/>
              <a:gd name="connsiteX6" fmla="*/ 4095255 w 8569123"/>
              <a:gd name="connsiteY6" fmla="*/ 52397 h 5884350"/>
              <a:gd name="connsiteX7" fmla="*/ 4306270 w 8569123"/>
              <a:gd name="connsiteY7" fmla="*/ 5505 h 5884350"/>
              <a:gd name="connsiteX8" fmla="*/ 4564178 w 8569123"/>
              <a:gd name="connsiteY8" fmla="*/ 138366 h 5884350"/>
              <a:gd name="connsiteX9" fmla="*/ 5040916 w 8569123"/>
              <a:gd name="connsiteY9" fmla="*/ 52396 h 5884350"/>
              <a:gd name="connsiteX10" fmla="*/ 5369162 w 8569123"/>
              <a:gd name="connsiteY10" fmla="*/ 333750 h 5884350"/>
              <a:gd name="connsiteX11" fmla="*/ 6244485 w 8569123"/>
              <a:gd name="connsiteY11" fmla="*/ 536950 h 5884350"/>
              <a:gd name="connsiteX12" fmla="*/ 6689962 w 8569123"/>
              <a:gd name="connsiteY12" fmla="*/ 138365 h 5884350"/>
              <a:gd name="connsiteX13" fmla="*/ 6838455 w 8569123"/>
              <a:gd name="connsiteY13" fmla="*/ 177442 h 5884350"/>
              <a:gd name="connsiteX14" fmla="*/ 7029932 w 8569123"/>
              <a:gd name="connsiteY14" fmla="*/ 106097 h 5884350"/>
              <a:gd name="connsiteX15" fmla="*/ 7315193 w 8569123"/>
              <a:gd name="connsiteY15" fmla="*/ 341566 h 5884350"/>
              <a:gd name="connsiteX16" fmla="*/ 7408978 w 8569123"/>
              <a:gd name="connsiteY16" fmla="*/ 333751 h 5884350"/>
              <a:gd name="connsiteX17" fmla="*/ 7534024 w 8569123"/>
              <a:gd name="connsiteY17" fmla="*/ 505690 h 5884350"/>
              <a:gd name="connsiteX18" fmla="*/ 7362085 w 8569123"/>
              <a:gd name="connsiteY18" fmla="*/ 724519 h 5884350"/>
              <a:gd name="connsiteX19" fmla="*/ 7526209 w 8569123"/>
              <a:gd name="connsiteY19" fmla="*/ 912090 h 5884350"/>
              <a:gd name="connsiteX20" fmla="*/ 7745039 w 8569123"/>
              <a:gd name="connsiteY20" fmla="*/ 1060582 h 5884350"/>
              <a:gd name="connsiteX21" fmla="*/ 7956055 w 8569123"/>
              <a:gd name="connsiteY21" fmla="*/ 1271597 h 5884350"/>
              <a:gd name="connsiteX22" fmla="*/ 8057654 w 8569123"/>
              <a:gd name="connsiteY22" fmla="*/ 1295043 h 5884350"/>
              <a:gd name="connsiteX23" fmla="*/ 8135809 w 8569123"/>
              <a:gd name="connsiteY23" fmla="*/ 1599843 h 5884350"/>
              <a:gd name="connsiteX24" fmla="*/ 8213962 w 8569123"/>
              <a:gd name="connsiteY24" fmla="*/ 1748336 h 5884350"/>
              <a:gd name="connsiteX25" fmla="*/ 8182701 w 8569123"/>
              <a:gd name="connsiteY25" fmla="*/ 1818673 h 5884350"/>
              <a:gd name="connsiteX26" fmla="*/ 8385901 w 8569123"/>
              <a:gd name="connsiteY26" fmla="*/ 2162551 h 5884350"/>
              <a:gd name="connsiteX27" fmla="*/ 8464055 w 8569123"/>
              <a:gd name="connsiteY27" fmla="*/ 2170368 h 5884350"/>
              <a:gd name="connsiteX28" fmla="*/ 8510946 w 8569123"/>
              <a:gd name="connsiteY28" fmla="*/ 2662735 h 5884350"/>
              <a:gd name="connsiteX29" fmla="*/ 8471870 w 8569123"/>
              <a:gd name="connsiteY29" fmla="*/ 3076951 h 5884350"/>
              <a:gd name="connsiteX30" fmla="*/ 7760670 w 8569123"/>
              <a:gd name="connsiteY30" fmla="*/ 3131659 h 5884350"/>
              <a:gd name="connsiteX31" fmla="*/ 6904886 w 8569123"/>
              <a:gd name="connsiteY31" fmla="*/ 3408962 h 5884350"/>
              <a:gd name="connsiteX32" fmla="*/ 3310467 w 8569123"/>
              <a:gd name="connsiteY32" fmla="*/ 4471854 h 5884350"/>
              <a:gd name="connsiteX33" fmla="*/ 2024178 w 8569123"/>
              <a:gd name="connsiteY33" fmla="*/ 5530982 h 5884350"/>
              <a:gd name="connsiteX34" fmla="*/ 132855 w 8569123"/>
              <a:gd name="connsiteY34" fmla="*/ 5538796 h 5884350"/>
              <a:gd name="connsiteX35" fmla="*/ 78147 w 8569123"/>
              <a:gd name="connsiteY35" fmla="*/ 146182 h 5884350"/>
              <a:gd name="connsiteX36" fmla="*/ 1055069 w 8569123"/>
              <a:gd name="connsiteY36" fmla="*/ 677628 h 5884350"/>
              <a:gd name="connsiteX37" fmla="*/ 1688117 w 8569123"/>
              <a:gd name="connsiteY37" fmla="*/ 1349750 h 5884350"/>
              <a:gd name="connsiteX38" fmla="*/ 2203931 w 8569123"/>
              <a:gd name="connsiteY38" fmla="*/ 1967166 h 5884350"/>
              <a:gd name="connsiteX39" fmla="*/ 2500915 w 8569123"/>
              <a:gd name="connsiteY39" fmla="*/ 1506059 h 5884350"/>
              <a:gd name="connsiteX40" fmla="*/ 2653975 w 8569123"/>
              <a:gd name="connsiteY40" fmla="*/ 1168990 h 5884350"/>
              <a:gd name="connsiteX0" fmla="*/ 2653975 w 8569123"/>
              <a:gd name="connsiteY0" fmla="*/ 1168990 h 5884350"/>
              <a:gd name="connsiteX1" fmla="*/ 2625962 w 8569123"/>
              <a:gd name="connsiteY1" fmla="*/ 958982 h 5884350"/>
              <a:gd name="connsiteX2" fmla="*/ 2751008 w 8569123"/>
              <a:gd name="connsiteY2" fmla="*/ 724519 h 5884350"/>
              <a:gd name="connsiteX3" fmla="*/ 3079254 w 8569123"/>
              <a:gd name="connsiteY3" fmla="*/ 380643 h 5884350"/>
              <a:gd name="connsiteX4" fmla="*/ 3563809 w 8569123"/>
              <a:gd name="connsiteY4" fmla="*/ 247781 h 5884350"/>
              <a:gd name="connsiteX5" fmla="*/ 3806085 w 8569123"/>
              <a:gd name="connsiteY5" fmla="*/ 36765 h 5884350"/>
              <a:gd name="connsiteX6" fmla="*/ 4095255 w 8569123"/>
              <a:gd name="connsiteY6" fmla="*/ 52397 h 5884350"/>
              <a:gd name="connsiteX7" fmla="*/ 4306270 w 8569123"/>
              <a:gd name="connsiteY7" fmla="*/ 5505 h 5884350"/>
              <a:gd name="connsiteX8" fmla="*/ 4564178 w 8569123"/>
              <a:gd name="connsiteY8" fmla="*/ 138366 h 5884350"/>
              <a:gd name="connsiteX9" fmla="*/ 5040916 w 8569123"/>
              <a:gd name="connsiteY9" fmla="*/ 52396 h 5884350"/>
              <a:gd name="connsiteX10" fmla="*/ 5369162 w 8569123"/>
              <a:gd name="connsiteY10" fmla="*/ 333750 h 5884350"/>
              <a:gd name="connsiteX11" fmla="*/ 6244485 w 8569123"/>
              <a:gd name="connsiteY11" fmla="*/ 536950 h 5884350"/>
              <a:gd name="connsiteX12" fmla="*/ 6689962 w 8569123"/>
              <a:gd name="connsiteY12" fmla="*/ 138365 h 5884350"/>
              <a:gd name="connsiteX13" fmla="*/ 6838455 w 8569123"/>
              <a:gd name="connsiteY13" fmla="*/ 177442 h 5884350"/>
              <a:gd name="connsiteX14" fmla="*/ 7029932 w 8569123"/>
              <a:gd name="connsiteY14" fmla="*/ 106097 h 5884350"/>
              <a:gd name="connsiteX15" fmla="*/ 7315193 w 8569123"/>
              <a:gd name="connsiteY15" fmla="*/ 341566 h 5884350"/>
              <a:gd name="connsiteX16" fmla="*/ 7408978 w 8569123"/>
              <a:gd name="connsiteY16" fmla="*/ 333751 h 5884350"/>
              <a:gd name="connsiteX17" fmla="*/ 7534024 w 8569123"/>
              <a:gd name="connsiteY17" fmla="*/ 505690 h 5884350"/>
              <a:gd name="connsiteX18" fmla="*/ 7362085 w 8569123"/>
              <a:gd name="connsiteY18" fmla="*/ 724519 h 5884350"/>
              <a:gd name="connsiteX19" fmla="*/ 7526209 w 8569123"/>
              <a:gd name="connsiteY19" fmla="*/ 912090 h 5884350"/>
              <a:gd name="connsiteX20" fmla="*/ 7745039 w 8569123"/>
              <a:gd name="connsiteY20" fmla="*/ 1060582 h 5884350"/>
              <a:gd name="connsiteX21" fmla="*/ 7956055 w 8569123"/>
              <a:gd name="connsiteY21" fmla="*/ 1271597 h 5884350"/>
              <a:gd name="connsiteX22" fmla="*/ 8057654 w 8569123"/>
              <a:gd name="connsiteY22" fmla="*/ 1295043 h 5884350"/>
              <a:gd name="connsiteX23" fmla="*/ 8135809 w 8569123"/>
              <a:gd name="connsiteY23" fmla="*/ 1599843 h 5884350"/>
              <a:gd name="connsiteX24" fmla="*/ 8213962 w 8569123"/>
              <a:gd name="connsiteY24" fmla="*/ 1748336 h 5884350"/>
              <a:gd name="connsiteX25" fmla="*/ 8182701 w 8569123"/>
              <a:gd name="connsiteY25" fmla="*/ 1818673 h 5884350"/>
              <a:gd name="connsiteX26" fmla="*/ 8385901 w 8569123"/>
              <a:gd name="connsiteY26" fmla="*/ 2162551 h 5884350"/>
              <a:gd name="connsiteX27" fmla="*/ 8464055 w 8569123"/>
              <a:gd name="connsiteY27" fmla="*/ 2170368 h 5884350"/>
              <a:gd name="connsiteX28" fmla="*/ 8510946 w 8569123"/>
              <a:gd name="connsiteY28" fmla="*/ 2662735 h 5884350"/>
              <a:gd name="connsiteX29" fmla="*/ 8471870 w 8569123"/>
              <a:gd name="connsiteY29" fmla="*/ 3076951 h 5884350"/>
              <a:gd name="connsiteX30" fmla="*/ 7760670 w 8569123"/>
              <a:gd name="connsiteY30" fmla="*/ 3131659 h 5884350"/>
              <a:gd name="connsiteX31" fmla="*/ 6904886 w 8569123"/>
              <a:gd name="connsiteY31" fmla="*/ 3408962 h 5884350"/>
              <a:gd name="connsiteX32" fmla="*/ 3310467 w 8569123"/>
              <a:gd name="connsiteY32" fmla="*/ 4471854 h 5884350"/>
              <a:gd name="connsiteX33" fmla="*/ 2024178 w 8569123"/>
              <a:gd name="connsiteY33" fmla="*/ 5530982 h 5884350"/>
              <a:gd name="connsiteX34" fmla="*/ 132855 w 8569123"/>
              <a:gd name="connsiteY34" fmla="*/ 5538796 h 5884350"/>
              <a:gd name="connsiteX35" fmla="*/ 78147 w 8569123"/>
              <a:gd name="connsiteY35" fmla="*/ 146182 h 5884350"/>
              <a:gd name="connsiteX36" fmla="*/ 1055069 w 8569123"/>
              <a:gd name="connsiteY36" fmla="*/ 677628 h 5884350"/>
              <a:gd name="connsiteX37" fmla="*/ 1688117 w 8569123"/>
              <a:gd name="connsiteY37" fmla="*/ 1349750 h 5884350"/>
              <a:gd name="connsiteX38" fmla="*/ 2203931 w 8569123"/>
              <a:gd name="connsiteY38" fmla="*/ 1967166 h 5884350"/>
              <a:gd name="connsiteX39" fmla="*/ 2500915 w 8569123"/>
              <a:gd name="connsiteY39" fmla="*/ 1506059 h 5884350"/>
              <a:gd name="connsiteX40" fmla="*/ 2653975 w 8569123"/>
              <a:gd name="connsiteY40" fmla="*/ 1168990 h 5884350"/>
              <a:gd name="connsiteX0" fmla="*/ 2684013 w 8599161"/>
              <a:gd name="connsiteY0" fmla="*/ 1353691 h 6069051"/>
              <a:gd name="connsiteX1" fmla="*/ 2656000 w 8599161"/>
              <a:gd name="connsiteY1" fmla="*/ 1143683 h 6069051"/>
              <a:gd name="connsiteX2" fmla="*/ 2781046 w 8599161"/>
              <a:gd name="connsiteY2" fmla="*/ 909220 h 6069051"/>
              <a:gd name="connsiteX3" fmla="*/ 3109292 w 8599161"/>
              <a:gd name="connsiteY3" fmla="*/ 565344 h 6069051"/>
              <a:gd name="connsiteX4" fmla="*/ 3593847 w 8599161"/>
              <a:gd name="connsiteY4" fmla="*/ 432482 h 6069051"/>
              <a:gd name="connsiteX5" fmla="*/ 3836123 w 8599161"/>
              <a:gd name="connsiteY5" fmla="*/ 221466 h 6069051"/>
              <a:gd name="connsiteX6" fmla="*/ 4125293 w 8599161"/>
              <a:gd name="connsiteY6" fmla="*/ 237098 h 6069051"/>
              <a:gd name="connsiteX7" fmla="*/ 4336308 w 8599161"/>
              <a:gd name="connsiteY7" fmla="*/ 190206 h 6069051"/>
              <a:gd name="connsiteX8" fmla="*/ 4594216 w 8599161"/>
              <a:gd name="connsiteY8" fmla="*/ 323067 h 6069051"/>
              <a:gd name="connsiteX9" fmla="*/ 5070954 w 8599161"/>
              <a:gd name="connsiteY9" fmla="*/ 237097 h 6069051"/>
              <a:gd name="connsiteX10" fmla="*/ 5399200 w 8599161"/>
              <a:gd name="connsiteY10" fmla="*/ 518451 h 6069051"/>
              <a:gd name="connsiteX11" fmla="*/ 6274523 w 8599161"/>
              <a:gd name="connsiteY11" fmla="*/ 721651 h 6069051"/>
              <a:gd name="connsiteX12" fmla="*/ 6720000 w 8599161"/>
              <a:gd name="connsiteY12" fmla="*/ 323066 h 6069051"/>
              <a:gd name="connsiteX13" fmla="*/ 6868493 w 8599161"/>
              <a:gd name="connsiteY13" fmla="*/ 362143 h 6069051"/>
              <a:gd name="connsiteX14" fmla="*/ 7059970 w 8599161"/>
              <a:gd name="connsiteY14" fmla="*/ 290798 h 6069051"/>
              <a:gd name="connsiteX15" fmla="*/ 7345231 w 8599161"/>
              <a:gd name="connsiteY15" fmla="*/ 526267 h 6069051"/>
              <a:gd name="connsiteX16" fmla="*/ 7439016 w 8599161"/>
              <a:gd name="connsiteY16" fmla="*/ 518452 h 6069051"/>
              <a:gd name="connsiteX17" fmla="*/ 7564062 w 8599161"/>
              <a:gd name="connsiteY17" fmla="*/ 690391 h 6069051"/>
              <a:gd name="connsiteX18" fmla="*/ 7392123 w 8599161"/>
              <a:gd name="connsiteY18" fmla="*/ 909220 h 6069051"/>
              <a:gd name="connsiteX19" fmla="*/ 7556247 w 8599161"/>
              <a:gd name="connsiteY19" fmla="*/ 1096791 h 6069051"/>
              <a:gd name="connsiteX20" fmla="*/ 7775077 w 8599161"/>
              <a:gd name="connsiteY20" fmla="*/ 1245283 h 6069051"/>
              <a:gd name="connsiteX21" fmla="*/ 7986093 w 8599161"/>
              <a:gd name="connsiteY21" fmla="*/ 1456298 h 6069051"/>
              <a:gd name="connsiteX22" fmla="*/ 8087692 w 8599161"/>
              <a:gd name="connsiteY22" fmla="*/ 1479744 h 6069051"/>
              <a:gd name="connsiteX23" fmla="*/ 8165847 w 8599161"/>
              <a:gd name="connsiteY23" fmla="*/ 1784544 h 6069051"/>
              <a:gd name="connsiteX24" fmla="*/ 8244000 w 8599161"/>
              <a:gd name="connsiteY24" fmla="*/ 1933037 h 6069051"/>
              <a:gd name="connsiteX25" fmla="*/ 8212739 w 8599161"/>
              <a:gd name="connsiteY25" fmla="*/ 2003374 h 6069051"/>
              <a:gd name="connsiteX26" fmla="*/ 8415939 w 8599161"/>
              <a:gd name="connsiteY26" fmla="*/ 2347252 h 6069051"/>
              <a:gd name="connsiteX27" fmla="*/ 8494093 w 8599161"/>
              <a:gd name="connsiteY27" fmla="*/ 2355069 h 6069051"/>
              <a:gd name="connsiteX28" fmla="*/ 8540984 w 8599161"/>
              <a:gd name="connsiteY28" fmla="*/ 2847436 h 6069051"/>
              <a:gd name="connsiteX29" fmla="*/ 8501908 w 8599161"/>
              <a:gd name="connsiteY29" fmla="*/ 3261652 h 6069051"/>
              <a:gd name="connsiteX30" fmla="*/ 7790708 w 8599161"/>
              <a:gd name="connsiteY30" fmla="*/ 3316360 h 6069051"/>
              <a:gd name="connsiteX31" fmla="*/ 6934924 w 8599161"/>
              <a:gd name="connsiteY31" fmla="*/ 3593663 h 6069051"/>
              <a:gd name="connsiteX32" fmla="*/ 3340505 w 8599161"/>
              <a:gd name="connsiteY32" fmla="*/ 4656555 h 6069051"/>
              <a:gd name="connsiteX33" fmla="*/ 2054216 w 8599161"/>
              <a:gd name="connsiteY33" fmla="*/ 5715683 h 6069051"/>
              <a:gd name="connsiteX34" fmla="*/ 162893 w 8599161"/>
              <a:gd name="connsiteY34" fmla="*/ 5723497 h 6069051"/>
              <a:gd name="connsiteX35" fmla="*/ 108185 w 8599161"/>
              <a:gd name="connsiteY35" fmla="*/ 330883 h 6069051"/>
              <a:gd name="connsiteX36" fmla="*/ 327017 w 8599161"/>
              <a:gd name="connsiteY36" fmla="*/ 627866 h 6069051"/>
              <a:gd name="connsiteX37" fmla="*/ 1085107 w 8599161"/>
              <a:gd name="connsiteY37" fmla="*/ 862329 h 6069051"/>
              <a:gd name="connsiteX38" fmla="*/ 1718155 w 8599161"/>
              <a:gd name="connsiteY38" fmla="*/ 1534451 h 6069051"/>
              <a:gd name="connsiteX39" fmla="*/ 2233969 w 8599161"/>
              <a:gd name="connsiteY39" fmla="*/ 2151867 h 6069051"/>
              <a:gd name="connsiteX40" fmla="*/ 2530953 w 8599161"/>
              <a:gd name="connsiteY40" fmla="*/ 1690760 h 6069051"/>
              <a:gd name="connsiteX41" fmla="*/ 2684013 w 8599161"/>
              <a:gd name="connsiteY41" fmla="*/ 1353691 h 6069051"/>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3340505 w 8599161"/>
              <a:gd name="connsiteY32" fmla="*/ 4471854 h 5884350"/>
              <a:gd name="connsiteX33" fmla="*/ 2054216 w 8599161"/>
              <a:gd name="connsiteY33" fmla="*/ 5530982 h 5884350"/>
              <a:gd name="connsiteX34" fmla="*/ 162893 w 8599161"/>
              <a:gd name="connsiteY34" fmla="*/ 5538796 h 5884350"/>
              <a:gd name="connsiteX35" fmla="*/ 108185 w 8599161"/>
              <a:gd name="connsiteY35" fmla="*/ 146182 h 5884350"/>
              <a:gd name="connsiteX36" fmla="*/ 327017 w 8599161"/>
              <a:gd name="connsiteY36" fmla="*/ 443165 h 5884350"/>
              <a:gd name="connsiteX37" fmla="*/ 1085107 w 8599161"/>
              <a:gd name="connsiteY37" fmla="*/ 677628 h 5884350"/>
              <a:gd name="connsiteX38" fmla="*/ 1718155 w 8599161"/>
              <a:gd name="connsiteY38" fmla="*/ 1349750 h 5884350"/>
              <a:gd name="connsiteX39" fmla="*/ 2233969 w 8599161"/>
              <a:gd name="connsiteY39" fmla="*/ 1967166 h 5884350"/>
              <a:gd name="connsiteX40" fmla="*/ 2530953 w 8599161"/>
              <a:gd name="connsiteY40" fmla="*/ 1506059 h 5884350"/>
              <a:gd name="connsiteX41" fmla="*/ 2684013 w 8599161"/>
              <a:gd name="connsiteY4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3340505 w 8599161"/>
              <a:gd name="connsiteY33" fmla="*/ 4471854 h 5884350"/>
              <a:gd name="connsiteX34" fmla="*/ 2054216 w 8599161"/>
              <a:gd name="connsiteY34" fmla="*/ 5530982 h 5884350"/>
              <a:gd name="connsiteX35" fmla="*/ 162893 w 8599161"/>
              <a:gd name="connsiteY35" fmla="*/ 5538796 h 5884350"/>
              <a:gd name="connsiteX36" fmla="*/ 108185 w 8599161"/>
              <a:gd name="connsiteY36" fmla="*/ 146182 h 5884350"/>
              <a:gd name="connsiteX37" fmla="*/ 327017 w 8599161"/>
              <a:gd name="connsiteY37" fmla="*/ 443165 h 5884350"/>
              <a:gd name="connsiteX38" fmla="*/ 1085107 w 8599161"/>
              <a:gd name="connsiteY38" fmla="*/ 677628 h 5884350"/>
              <a:gd name="connsiteX39" fmla="*/ 1718155 w 8599161"/>
              <a:gd name="connsiteY39" fmla="*/ 1349750 h 5884350"/>
              <a:gd name="connsiteX40" fmla="*/ 2233969 w 8599161"/>
              <a:gd name="connsiteY40" fmla="*/ 1967166 h 5884350"/>
              <a:gd name="connsiteX41" fmla="*/ 2530953 w 8599161"/>
              <a:gd name="connsiteY41" fmla="*/ 1506059 h 5884350"/>
              <a:gd name="connsiteX42" fmla="*/ 2684013 w 8599161"/>
              <a:gd name="connsiteY42"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165109 w 8599161"/>
              <a:gd name="connsiteY33" fmla="*/ 3811596 h 5884350"/>
              <a:gd name="connsiteX34" fmla="*/ 3340505 w 8599161"/>
              <a:gd name="connsiteY34" fmla="*/ 4471854 h 5884350"/>
              <a:gd name="connsiteX35" fmla="*/ 2054216 w 8599161"/>
              <a:gd name="connsiteY35" fmla="*/ 5530982 h 5884350"/>
              <a:gd name="connsiteX36" fmla="*/ 162893 w 8599161"/>
              <a:gd name="connsiteY36" fmla="*/ 5538796 h 5884350"/>
              <a:gd name="connsiteX37" fmla="*/ 108185 w 8599161"/>
              <a:gd name="connsiteY37" fmla="*/ 146182 h 5884350"/>
              <a:gd name="connsiteX38" fmla="*/ 327017 w 8599161"/>
              <a:gd name="connsiteY38" fmla="*/ 443165 h 5884350"/>
              <a:gd name="connsiteX39" fmla="*/ 1085107 w 8599161"/>
              <a:gd name="connsiteY39" fmla="*/ 677628 h 5884350"/>
              <a:gd name="connsiteX40" fmla="*/ 1718155 w 8599161"/>
              <a:gd name="connsiteY40" fmla="*/ 1349750 h 5884350"/>
              <a:gd name="connsiteX41" fmla="*/ 2233969 w 8599161"/>
              <a:gd name="connsiteY41" fmla="*/ 1967166 h 5884350"/>
              <a:gd name="connsiteX42" fmla="*/ 2530953 w 8599161"/>
              <a:gd name="connsiteY42" fmla="*/ 1506059 h 5884350"/>
              <a:gd name="connsiteX43" fmla="*/ 2684013 w 8599161"/>
              <a:gd name="connsiteY43"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3340505 w 8599161"/>
              <a:gd name="connsiteY35" fmla="*/ 4471854 h 5884350"/>
              <a:gd name="connsiteX36" fmla="*/ 2054216 w 8599161"/>
              <a:gd name="connsiteY36" fmla="*/ 5530982 h 5884350"/>
              <a:gd name="connsiteX37" fmla="*/ 162893 w 8599161"/>
              <a:gd name="connsiteY37" fmla="*/ 5538796 h 5884350"/>
              <a:gd name="connsiteX38" fmla="*/ 108185 w 8599161"/>
              <a:gd name="connsiteY38" fmla="*/ 146182 h 5884350"/>
              <a:gd name="connsiteX39" fmla="*/ 327017 w 8599161"/>
              <a:gd name="connsiteY39" fmla="*/ 443165 h 5884350"/>
              <a:gd name="connsiteX40" fmla="*/ 1085107 w 8599161"/>
              <a:gd name="connsiteY40" fmla="*/ 677628 h 5884350"/>
              <a:gd name="connsiteX41" fmla="*/ 1718155 w 8599161"/>
              <a:gd name="connsiteY41" fmla="*/ 1349750 h 5884350"/>
              <a:gd name="connsiteX42" fmla="*/ 2233969 w 8599161"/>
              <a:gd name="connsiteY42" fmla="*/ 1967166 h 5884350"/>
              <a:gd name="connsiteX43" fmla="*/ 2530953 w 8599161"/>
              <a:gd name="connsiteY43" fmla="*/ 1506059 h 5884350"/>
              <a:gd name="connsiteX44" fmla="*/ 2684013 w 8599161"/>
              <a:gd name="connsiteY44"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3340505 w 8599161"/>
              <a:gd name="connsiteY36" fmla="*/ 4471854 h 5884350"/>
              <a:gd name="connsiteX37" fmla="*/ 2054216 w 8599161"/>
              <a:gd name="connsiteY37" fmla="*/ 5530982 h 5884350"/>
              <a:gd name="connsiteX38" fmla="*/ 162893 w 8599161"/>
              <a:gd name="connsiteY38" fmla="*/ 5538796 h 5884350"/>
              <a:gd name="connsiteX39" fmla="*/ 108185 w 8599161"/>
              <a:gd name="connsiteY39" fmla="*/ 146182 h 5884350"/>
              <a:gd name="connsiteX40" fmla="*/ 327017 w 8599161"/>
              <a:gd name="connsiteY40" fmla="*/ 443165 h 5884350"/>
              <a:gd name="connsiteX41" fmla="*/ 1085107 w 8599161"/>
              <a:gd name="connsiteY41" fmla="*/ 677628 h 5884350"/>
              <a:gd name="connsiteX42" fmla="*/ 1718155 w 8599161"/>
              <a:gd name="connsiteY42" fmla="*/ 1349750 h 5884350"/>
              <a:gd name="connsiteX43" fmla="*/ 2233969 w 8599161"/>
              <a:gd name="connsiteY43" fmla="*/ 1967166 h 5884350"/>
              <a:gd name="connsiteX44" fmla="*/ 2530953 w 8599161"/>
              <a:gd name="connsiteY44" fmla="*/ 1506059 h 5884350"/>
              <a:gd name="connsiteX45" fmla="*/ 2684013 w 8599161"/>
              <a:gd name="connsiteY45"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3340505 w 8599161"/>
              <a:gd name="connsiteY37" fmla="*/ 4471854 h 5884350"/>
              <a:gd name="connsiteX38" fmla="*/ 2054216 w 8599161"/>
              <a:gd name="connsiteY38" fmla="*/ 5530982 h 5884350"/>
              <a:gd name="connsiteX39" fmla="*/ 162893 w 8599161"/>
              <a:gd name="connsiteY39" fmla="*/ 5538796 h 5884350"/>
              <a:gd name="connsiteX40" fmla="*/ 108185 w 8599161"/>
              <a:gd name="connsiteY40" fmla="*/ 146182 h 5884350"/>
              <a:gd name="connsiteX41" fmla="*/ 327017 w 8599161"/>
              <a:gd name="connsiteY41" fmla="*/ 443165 h 5884350"/>
              <a:gd name="connsiteX42" fmla="*/ 1085107 w 8599161"/>
              <a:gd name="connsiteY42" fmla="*/ 677628 h 5884350"/>
              <a:gd name="connsiteX43" fmla="*/ 1718155 w 8599161"/>
              <a:gd name="connsiteY43" fmla="*/ 1349750 h 5884350"/>
              <a:gd name="connsiteX44" fmla="*/ 2233969 w 8599161"/>
              <a:gd name="connsiteY44" fmla="*/ 1967166 h 5884350"/>
              <a:gd name="connsiteX45" fmla="*/ 2530953 w 8599161"/>
              <a:gd name="connsiteY45" fmla="*/ 1506059 h 5884350"/>
              <a:gd name="connsiteX46" fmla="*/ 2684013 w 8599161"/>
              <a:gd name="connsiteY46"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3340505 w 8599161"/>
              <a:gd name="connsiteY38" fmla="*/ 4471854 h 5884350"/>
              <a:gd name="connsiteX39" fmla="*/ 2054216 w 8599161"/>
              <a:gd name="connsiteY39" fmla="*/ 5530982 h 5884350"/>
              <a:gd name="connsiteX40" fmla="*/ 162893 w 8599161"/>
              <a:gd name="connsiteY40" fmla="*/ 5538796 h 5884350"/>
              <a:gd name="connsiteX41" fmla="*/ 108185 w 8599161"/>
              <a:gd name="connsiteY41" fmla="*/ 146182 h 5884350"/>
              <a:gd name="connsiteX42" fmla="*/ 327017 w 8599161"/>
              <a:gd name="connsiteY42" fmla="*/ 443165 h 5884350"/>
              <a:gd name="connsiteX43" fmla="*/ 1085107 w 8599161"/>
              <a:gd name="connsiteY43" fmla="*/ 677628 h 5884350"/>
              <a:gd name="connsiteX44" fmla="*/ 1718155 w 8599161"/>
              <a:gd name="connsiteY44" fmla="*/ 1349750 h 5884350"/>
              <a:gd name="connsiteX45" fmla="*/ 2233969 w 8599161"/>
              <a:gd name="connsiteY45" fmla="*/ 1967166 h 5884350"/>
              <a:gd name="connsiteX46" fmla="*/ 2530953 w 8599161"/>
              <a:gd name="connsiteY46" fmla="*/ 1506059 h 5884350"/>
              <a:gd name="connsiteX47" fmla="*/ 2684013 w 8599161"/>
              <a:gd name="connsiteY47"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4813048 w 8599161"/>
              <a:gd name="connsiteY38" fmla="*/ 4030427 h 5884350"/>
              <a:gd name="connsiteX39" fmla="*/ 3340505 w 8599161"/>
              <a:gd name="connsiteY39" fmla="*/ 4471854 h 5884350"/>
              <a:gd name="connsiteX40" fmla="*/ 2054216 w 8599161"/>
              <a:gd name="connsiteY40" fmla="*/ 5530982 h 5884350"/>
              <a:gd name="connsiteX41" fmla="*/ 162893 w 8599161"/>
              <a:gd name="connsiteY41" fmla="*/ 5538796 h 5884350"/>
              <a:gd name="connsiteX42" fmla="*/ 108185 w 8599161"/>
              <a:gd name="connsiteY42" fmla="*/ 146182 h 5884350"/>
              <a:gd name="connsiteX43" fmla="*/ 327017 w 8599161"/>
              <a:gd name="connsiteY43" fmla="*/ 443165 h 5884350"/>
              <a:gd name="connsiteX44" fmla="*/ 1085107 w 8599161"/>
              <a:gd name="connsiteY44" fmla="*/ 677628 h 5884350"/>
              <a:gd name="connsiteX45" fmla="*/ 1718155 w 8599161"/>
              <a:gd name="connsiteY45" fmla="*/ 1349750 h 5884350"/>
              <a:gd name="connsiteX46" fmla="*/ 2233969 w 8599161"/>
              <a:gd name="connsiteY46" fmla="*/ 1967166 h 5884350"/>
              <a:gd name="connsiteX47" fmla="*/ 2530953 w 8599161"/>
              <a:gd name="connsiteY47" fmla="*/ 1506059 h 5884350"/>
              <a:gd name="connsiteX48" fmla="*/ 2684013 w 8599161"/>
              <a:gd name="connsiteY48"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4813048 w 8599161"/>
              <a:gd name="connsiteY38" fmla="*/ 4030427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180371 w 8599161"/>
              <a:gd name="connsiteY37" fmla="*/ 3928827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492986 w 8599161"/>
              <a:gd name="connsiteY36" fmla="*/ 4022611 h 5884350"/>
              <a:gd name="connsiteX37" fmla="*/ 5258525 w 8599161"/>
              <a:gd name="connsiteY37" fmla="*/ 4382119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9971 w 8599161"/>
              <a:gd name="connsiteY35" fmla="*/ 3866304 h 5884350"/>
              <a:gd name="connsiteX36" fmla="*/ 5375755 w 8599161"/>
              <a:gd name="connsiteY36" fmla="*/ 4452458 h 5884350"/>
              <a:gd name="connsiteX37" fmla="*/ 5258525 w 8599161"/>
              <a:gd name="connsiteY37" fmla="*/ 4382119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782156 w 8599161"/>
              <a:gd name="connsiteY35" fmla="*/ 4389935 h 5884350"/>
              <a:gd name="connsiteX36" fmla="*/ 5375755 w 8599161"/>
              <a:gd name="connsiteY36" fmla="*/ 4452458 h 5884350"/>
              <a:gd name="connsiteX37" fmla="*/ 5258525 w 8599161"/>
              <a:gd name="connsiteY37" fmla="*/ 4382119 h 5884350"/>
              <a:gd name="connsiteX38" fmla="*/ 4945910 w 8599161"/>
              <a:gd name="connsiteY38" fmla="*/ 4460273 h 5884350"/>
              <a:gd name="connsiteX39" fmla="*/ 4359755 w 8599161"/>
              <a:gd name="connsiteY39" fmla="*/ 4593134 h 5884350"/>
              <a:gd name="connsiteX40" fmla="*/ 3340505 w 8599161"/>
              <a:gd name="connsiteY40" fmla="*/ 4471854 h 5884350"/>
              <a:gd name="connsiteX41" fmla="*/ 2054216 w 8599161"/>
              <a:gd name="connsiteY41" fmla="*/ 5530982 h 5884350"/>
              <a:gd name="connsiteX42" fmla="*/ 162893 w 8599161"/>
              <a:gd name="connsiteY42" fmla="*/ 5538796 h 5884350"/>
              <a:gd name="connsiteX43" fmla="*/ 108185 w 8599161"/>
              <a:gd name="connsiteY43" fmla="*/ 146182 h 5884350"/>
              <a:gd name="connsiteX44" fmla="*/ 327017 w 8599161"/>
              <a:gd name="connsiteY44" fmla="*/ 443165 h 5884350"/>
              <a:gd name="connsiteX45" fmla="*/ 1085107 w 8599161"/>
              <a:gd name="connsiteY45" fmla="*/ 677628 h 5884350"/>
              <a:gd name="connsiteX46" fmla="*/ 1718155 w 8599161"/>
              <a:gd name="connsiteY46" fmla="*/ 1349750 h 5884350"/>
              <a:gd name="connsiteX47" fmla="*/ 2233969 w 8599161"/>
              <a:gd name="connsiteY47" fmla="*/ 1967166 h 5884350"/>
              <a:gd name="connsiteX48" fmla="*/ 2530953 w 8599161"/>
              <a:gd name="connsiteY48" fmla="*/ 1506059 h 5884350"/>
              <a:gd name="connsiteX49" fmla="*/ 2684013 w 8599161"/>
              <a:gd name="connsiteY49"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5821232 w 8599161"/>
              <a:gd name="connsiteY35" fmla="*/ 4194550 h 5884350"/>
              <a:gd name="connsiteX36" fmla="*/ 5782156 w 8599161"/>
              <a:gd name="connsiteY36" fmla="*/ 4389935 h 5884350"/>
              <a:gd name="connsiteX37" fmla="*/ 5375755 w 8599161"/>
              <a:gd name="connsiteY37" fmla="*/ 4452458 h 5884350"/>
              <a:gd name="connsiteX38" fmla="*/ 5258525 w 8599161"/>
              <a:gd name="connsiteY38" fmla="*/ 4382119 h 5884350"/>
              <a:gd name="connsiteX39" fmla="*/ 4945910 w 8599161"/>
              <a:gd name="connsiteY39" fmla="*/ 4460273 h 5884350"/>
              <a:gd name="connsiteX40" fmla="*/ 4359755 w 8599161"/>
              <a:gd name="connsiteY40" fmla="*/ 4593134 h 5884350"/>
              <a:gd name="connsiteX41" fmla="*/ 3340505 w 8599161"/>
              <a:gd name="connsiteY41" fmla="*/ 4471854 h 5884350"/>
              <a:gd name="connsiteX42" fmla="*/ 2054216 w 8599161"/>
              <a:gd name="connsiteY42" fmla="*/ 5530982 h 5884350"/>
              <a:gd name="connsiteX43" fmla="*/ 162893 w 8599161"/>
              <a:gd name="connsiteY43" fmla="*/ 5538796 h 5884350"/>
              <a:gd name="connsiteX44" fmla="*/ 108185 w 8599161"/>
              <a:gd name="connsiteY44" fmla="*/ 146182 h 5884350"/>
              <a:gd name="connsiteX45" fmla="*/ 327017 w 8599161"/>
              <a:gd name="connsiteY45" fmla="*/ 443165 h 5884350"/>
              <a:gd name="connsiteX46" fmla="*/ 1085107 w 8599161"/>
              <a:gd name="connsiteY46" fmla="*/ 677628 h 5884350"/>
              <a:gd name="connsiteX47" fmla="*/ 1718155 w 8599161"/>
              <a:gd name="connsiteY47" fmla="*/ 1349750 h 5884350"/>
              <a:gd name="connsiteX48" fmla="*/ 2233969 w 8599161"/>
              <a:gd name="connsiteY48" fmla="*/ 1967166 h 5884350"/>
              <a:gd name="connsiteX49" fmla="*/ 2530953 w 8599161"/>
              <a:gd name="connsiteY49" fmla="*/ 1506059 h 5884350"/>
              <a:gd name="connsiteX50" fmla="*/ 2684013 w 8599161"/>
              <a:gd name="connsiteY50"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3340505 w 8599161"/>
              <a:gd name="connsiteY42" fmla="*/ 4471854 h 5884350"/>
              <a:gd name="connsiteX43" fmla="*/ 2054216 w 8599161"/>
              <a:gd name="connsiteY43" fmla="*/ 5530982 h 5884350"/>
              <a:gd name="connsiteX44" fmla="*/ 162893 w 8599161"/>
              <a:gd name="connsiteY44" fmla="*/ 5538796 h 5884350"/>
              <a:gd name="connsiteX45" fmla="*/ 108185 w 8599161"/>
              <a:gd name="connsiteY45" fmla="*/ 146182 h 5884350"/>
              <a:gd name="connsiteX46" fmla="*/ 327017 w 8599161"/>
              <a:gd name="connsiteY46" fmla="*/ 443165 h 5884350"/>
              <a:gd name="connsiteX47" fmla="*/ 1085107 w 8599161"/>
              <a:gd name="connsiteY47" fmla="*/ 677628 h 5884350"/>
              <a:gd name="connsiteX48" fmla="*/ 1718155 w 8599161"/>
              <a:gd name="connsiteY48" fmla="*/ 1349750 h 5884350"/>
              <a:gd name="connsiteX49" fmla="*/ 2233969 w 8599161"/>
              <a:gd name="connsiteY49" fmla="*/ 1967166 h 5884350"/>
              <a:gd name="connsiteX50" fmla="*/ 2530953 w 8599161"/>
              <a:gd name="connsiteY50" fmla="*/ 1506059 h 5884350"/>
              <a:gd name="connsiteX51" fmla="*/ 2684013 w 8599161"/>
              <a:gd name="connsiteY5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3340505 w 8599161"/>
              <a:gd name="connsiteY42" fmla="*/ 4471854 h 5884350"/>
              <a:gd name="connsiteX43" fmla="*/ 2054216 w 8599161"/>
              <a:gd name="connsiteY43" fmla="*/ 5530982 h 5884350"/>
              <a:gd name="connsiteX44" fmla="*/ 162893 w 8599161"/>
              <a:gd name="connsiteY44" fmla="*/ 5538796 h 5884350"/>
              <a:gd name="connsiteX45" fmla="*/ 108185 w 8599161"/>
              <a:gd name="connsiteY45" fmla="*/ 146182 h 5884350"/>
              <a:gd name="connsiteX46" fmla="*/ 327017 w 8599161"/>
              <a:gd name="connsiteY46" fmla="*/ 443165 h 5884350"/>
              <a:gd name="connsiteX47" fmla="*/ 1085107 w 8599161"/>
              <a:gd name="connsiteY47" fmla="*/ 677628 h 5884350"/>
              <a:gd name="connsiteX48" fmla="*/ 1718155 w 8599161"/>
              <a:gd name="connsiteY48" fmla="*/ 1349750 h 5884350"/>
              <a:gd name="connsiteX49" fmla="*/ 2233969 w 8599161"/>
              <a:gd name="connsiteY49" fmla="*/ 1967166 h 5884350"/>
              <a:gd name="connsiteX50" fmla="*/ 2530953 w 8599161"/>
              <a:gd name="connsiteY50" fmla="*/ 1506059 h 5884350"/>
              <a:gd name="connsiteX51" fmla="*/ 2684013 w 8599161"/>
              <a:gd name="connsiteY5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3340505 w 8599161"/>
              <a:gd name="connsiteY42" fmla="*/ 4471854 h 5884350"/>
              <a:gd name="connsiteX43" fmla="*/ 2054216 w 8599161"/>
              <a:gd name="connsiteY43" fmla="*/ 5530982 h 5884350"/>
              <a:gd name="connsiteX44" fmla="*/ 162893 w 8599161"/>
              <a:gd name="connsiteY44" fmla="*/ 5538796 h 5884350"/>
              <a:gd name="connsiteX45" fmla="*/ 108185 w 8599161"/>
              <a:gd name="connsiteY45" fmla="*/ 146182 h 5884350"/>
              <a:gd name="connsiteX46" fmla="*/ 327017 w 8599161"/>
              <a:gd name="connsiteY46" fmla="*/ 443165 h 5884350"/>
              <a:gd name="connsiteX47" fmla="*/ 1085107 w 8599161"/>
              <a:gd name="connsiteY47" fmla="*/ 677628 h 5884350"/>
              <a:gd name="connsiteX48" fmla="*/ 1718155 w 8599161"/>
              <a:gd name="connsiteY48" fmla="*/ 1349750 h 5884350"/>
              <a:gd name="connsiteX49" fmla="*/ 2233969 w 8599161"/>
              <a:gd name="connsiteY49" fmla="*/ 1967166 h 5884350"/>
              <a:gd name="connsiteX50" fmla="*/ 2530953 w 8599161"/>
              <a:gd name="connsiteY50" fmla="*/ 1506059 h 5884350"/>
              <a:gd name="connsiteX51" fmla="*/ 2684013 w 8599161"/>
              <a:gd name="connsiteY51"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4047140 w 8599161"/>
              <a:gd name="connsiteY42" fmla="*/ 4905750 h 5884350"/>
              <a:gd name="connsiteX43" fmla="*/ 3340505 w 8599161"/>
              <a:gd name="connsiteY43" fmla="*/ 4471854 h 5884350"/>
              <a:gd name="connsiteX44" fmla="*/ 2054216 w 8599161"/>
              <a:gd name="connsiteY44" fmla="*/ 5530982 h 5884350"/>
              <a:gd name="connsiteX45" fmla="*/ 162893 w 8599161"/>
              <a:gd name="connsiteY45" fmla="*/ 5538796 h 5884350"/>
              <a:gd name="connsiteX46" fmla="*/ 108185 w 8599161"/>
              <a:gd name="connsiteY46" fmla="*/ 146182 h 5884350"/>
              <a:gd name="connsiteX47" fmla="*/ 327017 w 8599161"/>
              <a:gd name="connsiteY47" fmla="*/ 443165 h 5884350"/>
              <a:gd name="connsiteX48" fmla="*/ 1085107 w 8599161"/>
              <a:gd name="connsiteY48" fmla="*/ 677628 h 5884350"/>
              <a:gd name="connsiteX49" fmla="*/ 1718155 w 8599161"/>
              <a:gd name="connsiteY49" fmla="*/ 1349750 h 5884350"/>
              <a:gd name="connsiteX50" fmla="*/ 2233969 w 8599161"/>
              <a:gd name="connsiteY50" fmla="*/ 1967166 h 5884350"/>
              <a:gd name="connsiteX51" fmla="*/ 2530953 w 8599161"/>
              <a:gd name="connsiteY51" fmla="*/ 1506059 h 5884350"/>
              <a:gd name="connsiteX52" fmla="*/ 2684013 w 8599161"/>
              <a:gd name="connsiteY52"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4047140 w 8599161"/>
              <a:gd name="connsiteY42" fmla="*/ 4905750 h 5884350"/>
              <a:gd name="connsiteX43" fmla="*/ 3718894 w 8599161"/>
              <a:gd name="connsiteY43" fmla="*/ 4960458 h 5884350"/>
              <a:gd name="connsiteX44" fmla="*/ 3340505 w 8599161"/>
              <a:gd name="connsiteY44" fmla="*/ 4471854 h 5884350"/>
              <a:gd name="connsiteX45" fmla="*/ 2054216 w 8599161"/>
              <a:gd name="connsiteY45" fmla="*/ 5530982 h 5884350"/>
              <a:gd name="connsiteX46" fmla="*/ 162893 w 8599161"/>
              <a:gd name="connsiteY46" fmla="*/ 5538796 h 5884350"/>
              <a:gd name="connsiteX47" fmla="*/ 108185 w 8599161"/>
              <a:gd name="connsiteY47" fmla="*/ 146182 h 5884350"/>
              <a:gd name="connsiteX48" fmla="*/ 327017 w 8599161"/>
              <a:gd name="connsiteY48" fmla="*/ 443165 h 5884350"/>
              <a:gd name="connsiteX49" fmla="*/ 1085107 w 8599161"/>
              <a:gd name="connsiteY49" fmla="*/ 677628 h 5884350"/>
              <a:gd name="connsiteX50" fmla="*/ 1718155 w 8599161"/>
              <a:gd name="connsiteY50" fmla="*/ 1349750 h 5884350"/>
              <a:gd name="connsiteX51" fmla="*/ 2233969 w 8599161"/>
              <a:gd name="connsiteY51" fmla="*/ 1967166 h 5884350"/>
              <a:gd name="connsiteX52" fmla="*/ 2530953 w 8599161"/>
              <a:gd name="connsiteY52" fmla="*/ 1506059 h 5884350"/>
              <a:gd name="connsiteX53" fmla="*/ 2684013 w 8599161"/>
              <a:gd name="connsiteY53" fmla="*/ 1168990 h 5884350"/>
              <a:gd name="connsiteX0" fmla="*/ 2684013 w 8599161"/>
              <a:gd name="connsiteY0" fmla="*/ 1168990 h 5884350"/>
              <a:gd name="connsiteX1" fmla="*/ 2656000 w 8599161"/>
              <a:gd name="connsiteY1" fmla="*/ 958982 h 5884350"/>
              <a:gd name="connsiteX2" fmla="*/ 2781046 w 8599161"/>
              <a:gd name="connsiteY2" fmla="*/ 724519 h 5884350"/>
              <a:gd name="connsiteX3" fmla="*/ 3109292 w 8599161"/>
              <a:gd name="connsiteY3" fmla="*/ 380643 h 5884350"/>
              <a:gd name="connsiteX4" fmla="*/ 3593847 w 8599161"/>
              <a:gd name="connsiteY4" fmla="*/ 247781 h 5884350"/>
              <a:gd name="connsiteX5" fmla="*/ 3836123 w 8599161"/>
              <a:gd name="connsiteY5" fmla="*/ 36765 h 5884350"/>
              <a:gd name="connsiteX6" fmla="*/ 4125293 w 8599161"/>
              <a:gd name="connsiteY6" fmla="*/ 52397 h 5884350"/>
              <a:gd name="connsiteX7" fmla="*/ 4336308 w 8599161"/>
              <a:gd name="connsiteY7" fmla="*/ 5505 h 5884350"/>
              <a:gd name="connsiteX8" fmla="*/ 4594216 w 8599161"/>
              <a:gd name="connsiteY8" fmla="*/ 138366 h 5884350"/>
              <a:gd name="connsiteX9" fmla="*/ 5070954 w 8599161"/>
              <a:gd name="connsiteY9" fmla="*/ 52396 h 5884350"/>
              <a:gd name="connsiteX10" fmla="*/ 5399200 w 8599161"/>
              <a:gd name="connsiteY10" fmla="*/ 333750 h 5884350"/>
              <a:gd name="connsiteX11" fmla="*/ 6274523 w 8599161"/>
              <a:gd name="connsiteY11" fmla="*/ 536950 h 5884350"/>
              <a:gd name="connsiteX12" fmla="*/ 6720000 w 8599161"/>
              <a:gd name="connsiteY12" fmla="*/ 138365 h 5884350"/>
              <a:gd name="connsiteX13" fmla="*/ 6868493 w 8599161"/>
              <a:gd name="connsiteY13" fmla="*/ 177442 h 5884350"/>
              <a:gd name="connsiteX14" fmla="*/ 7059970 w 8599161"/>
              <a:gd name="connsiteY14" fmla="*/ 106097 h 5884350"/>
              <a:gd name="connsiteX15" fmla="*/ 7345231 w 8599161"/>
              <a:gd name="connsiteY15" fmla="*/ 341566 h 5884350"/>
              <a:gd name="connsiteX16" fmla="*/ 7439016 w 8599161"/>
              <a:gd name="connsiteY16" fmla="*/ 333751 h 5884350"/>
              <a:gd name="connsiteX17" fmla="*/ 7564062 w 8599161"/>
              <a:gd name="connsiteY17" fmla="*/ 505690 h 5884350"/>
              <a:gd name="connsiteX18" fmla="*/ 7392123 w 8599161"/>
              <a:gd name="connsiteY18" fmla="*/ 724519 h 5884350"/>
              <a:gd name="connsiteX19" fmla="*/ 7556247 w 8599161"/>
              <a:gd name="connsiteY19" fmla="*/ 912090 h 5884350"/>
              <a:gd name="connsiteX20" fmla="*/ 7775077 w 8599161"/>
              <a:gd name="connsiteY20" fmla="*/ 1060582 h 5884350"/>
              <a:gd name="connsiteX21" fmla="*/ 7986093 w 8599161"/>
              <a:gd name="connsiteY21" fmla="*/ 1271597 h 5884350"/>
              <a:gd name="connsiteX22" fmla="*/ 8087692 w 8599161"/>
              <a:gd name="connsiteY22" fmla="*/ 1295043 h 5884350"/>
              <a:gd name="connsiteX23" fmla="*/ 8165847 w 8599161"/>
              <a:gd name="connsiteY23" fmla="*/ 1599843 h 5884350"/>
              <a:gd name="connsiteX24" fmla="*/ 8244000 w 8599161"/>
              <a:gd name="connsiteY24" fmla="*/ 1748336 h 5884350"/>
              <a:gd name="connsiteX25" fmla="*/ 8212739 w 8599161"/>
              <a:gd name="connsiteY25" fmla="*/ 1818673 h 5884350"/>
              <a:gd name="connsiteX26" fmla="*/ 8415939 w 8599161"/>
              <a:gd name="connsiteY26" fmla="*/ 2162551 h 5884350"/>
              <a:gd name="connsiteX27" fmla="*/ 8494093 w 8599161"/>
              <a:gd name="connsiteY27" fmla="*/ 2170368 h 5884350"/>
              <a:gd name="connsiteX28" fmla="*/ 8540984 w 8599161"/>
              <a:gd name="connsiteY28" fmla="*/ 2662735 h 5884350"/>
              <a:gd name="connsiteX29" fmla="*/ 8501908 w 8599161"/>
              <a:gd name="connsiteY29" fmla="*/ 3076951 h 5884350"/>
              <a:gd name="connsiteX30" fmla="*/ 7790708 w 8599161"/>
              <a:gd name="connsiteY30" fmla="*/ 3131659 h 5884350"/>
              <a:gd name="connsiteX31" fmla="*/ 6934924 w 8599161"/>
              <a:gd name="connsiteY31" fmla="*/ 3408962 h 5884350"/>
              <a:gd name="connsiteX32" fmla="*/ 6696555 w 8599161"/>
              <a:gd name="connsiteY32" fmla="*/ 3405196 h 5884350"/>
              <a:gd name="connsiteX33" fmla="*/ 6469909 w 8599161"/>
              <a:gd name="connsiteY33" fmla="*/ 3522427 h 5884350"/>
              <a:gd name="connsiteX34" fmla="*/ 6165109 w 8599161"/>
              <a:gd name="connsiteY34" fmla="*/ 3811596 h 5884350"/>
              <a:gd name="connsiteX35" fmla="*/ 6055694 w 8599161"/>
              <a:gd name="connsiteY35" fmla="*/ 4061688 h 5884350"/>
              <a:gd name="connsiteX36" fmla="*/ 5821232 w 8599161"/>
              <a:gd name="connsiteY36" fmla="*/ 4194550 h 5884350"/>
              <a:gd name="connsiteX37" fmla="*/ 5782156 w 8599161"/>
              <a:gd name="connsiteY37" fmla="*/ 4389935 h 5884350"/>
              <a:gd name="connsiteX38" fmla="*/ 5375755 w 8599161"/>
              <a:gd name="connsiteY38" fmla="*/ 4452458 h 5884350"/>
              <a:gd name="connsiteX39" fmla="*/ 5258525 w 8599161"/>
              <a:gd name="connsiteY39" fmla="*/ 4382119 h 5884350"/>
              <a:gd name="connsiteX40" fmla="*/ 4945910 w 8599161"/>
              <a:gd name="connsiteY40" fmla="*/ 4460273 h 5884350"/>
              <a:gd name="connsiteX41" fmla="*/ 4359755 w 8599161"/>
              <a:gd name="connsiteY41" fmla="*/ 4593134 h 5884350"/>
              <a:gd name="connsiteX42" fmla="*/ 4047140 w 8599161"/>
              <a:gd name="connsiteY42" fmla="*/ 4905750 h 5884350"/>
              <a:gd name="connsiteX43" fmla="*/ 3718894 w 8599161"/>
              <a:gd name="connsiteY43" fmla="*/ 4960458 h 5884350"/>
              <a:gd name="connsiteX44" fmla="*/ 3340505 w 8599161"/>
              <a:gd name="connsiteY44" fmla="*/ 4471854 h 5884350"/>
              <a:gd name="connsiteX45" fmla="*/ 2054216 w 8599161"/>
              <a:gd name="connsiteY45" fmla="*/ 5530982 h 5884350"/>
              <a:gd name="connsiteX46" fmla="*/ 162893 w 8599161"/>
              <a:gd name="connsiteY46" fmla="*/ 5538796 h 5884350"/>
              <a:gd name="connsiteX47" fmla="*/ 108185 w 8599161"/>
              <a:gd name="connsiteY47" fmla="*/ 146182 h 5884350"/>
              <a:gd name="connsiteX48" fmla="*/ 327017 w 8599161"/>
              <a:gd name="connsiteY48" fmla="*/ 443165 h 5884350"/>
              <a:gd name="connsiteX49" fmla="*/ 1085107 w 8599161"/>
              <a:gd name="connsiteY49" fmla="*/ 677628 h 5884350"/>
              <a:gd name="connsiteX50" fmla="*/ 1718155 w 8599161"/>
              <a:gd name="connsiteY50" fmla="*/ 1349750 h 5884350"/>
              <a:gd name="connsiteX51" fmla="*/ 2233969 w 8599161"/>
              <a:gd name="connsiteY51" fmla="*/ 1967166 h 5884350"/>
              <a:gd name="connsiteX52" fmla="*/ 2530953 w 8599161"/>
              <a:gd name="connsiteY52" fmla="*/ 1506059 h 5884350"/>
              <a:gd name="connsiteX53" fmla="*/ 2684013 w 8599161"/>
              <a:gd name="connsiteY53" fmla="*/ 1168990 h 5884350"/>
              <a:gd name="connsiteX0" fmla="*/ 2684013 w 8599161"/>
              <a:gd name="connsiteY0" fmla="*/ 1168990 h 5931539"/>
              <a:gd name="connsiteX1" fmla="*/ 2656000 w 8599161"/>
              <a:gd name="connsiteY1" fmla="*/ 958982 h 5931539"/>
              <a:gd name="connsiteX2" fmla="*/ 2781046 w 8599161"/>
              <a:gd name="connsiteY2" fmla="*/ 724519 h 5931539"/>
              <a:gd name="connsiteX3" fmla="*/ 3109292 w 8599161"/>
              <a:gd name="connsiteY3" fmla="*/ 380643 h 5931539"/>
              <a:gd name="connsiteX4" fmla="*/ 3593847 w 8599161"/>
              <a:gd name="connsiteY4" fmla="*/ 247781 h 5931539"/>
              <a:gd name="connsiteX5" fmla="*/ 3836123 w 8599161"/>
              <a:gd name="connsiteY5" fmla="*/ 36765 h 5931539"/>
              <a:gd name="connsiteX6" fmla="*/ 4125293 w 8599161"/>
              <a:gd name="connsiteY6" fmla="*/ 52397 h 5931539"/>
              <a:gd name="connsiteX7" fmla="*/ 4336308 w 8599161"/>
              <a:gd name="connsiteY7" fmla="*/ 5505 h 5931539"/>
              <a:gd name="connsiteX8" fmla="*/ 4594216 w 8599161"/>
              <a:gd name="connsiteY8" fmla="*/ 138366 h 5931539"/>
              <a:gd name="connsiteX9" fmla="*/ 5070954 w 8599161"/>
              <a:gd name="connsiteY9" fmla="*/ 52396 h 5931539"/>
              <a:gd name="connsiteX10" fmla="*/ 5399200 w 8599161"/>
              <a:gd name="connsiteY10" fmla="*/ 333750 h 5931539"/>
              <a:gd name="connsiteX11" fmla="*/ 6274523 w 8599161"/>
              <a:gd name="connsiteY11" fmla="*/ 536950 h 5931539"/>
              <a:gd name="connsiteX12" fmla="*/ 6720000 w 8599161"/>
              <a:gd name="connsiteY12" fmla="*/ 138365 h 5931539"/>
              <a:gd name="connsiteX13" fmla="*/ 6868493 w 8599161"/>
              <a:gd name="connsiteY13" fmla="*/ 177442 h 5931539"/>
              <a:gd name="connsiteX14" fmla="*/ 7059970 w 8599161"/>
              <a:gd name="connsiteY14" fmla="*/ 106097 h 5931539"/>
              <a:gd name="connsiteX15" fmla="*/ 7345231 w 8599161"/>
              <a:gd name="connsiteY15" fmla="*/ 341566 h 5931539"/>
              <a:gd name="connsiteX16" fmla="*/ 7439016 w 8599161"/>
              <a:gd name="connsiteY16" fmla="*/ 333751 h 5931539"/>
              <a:gd name="connsiteX17" fmla="*/ 7564062 w 8599161"/>
              <a:gd name="connsiteY17" fmla="*/ 505690 h 5931539"/>
              <a:gd name="connsiteX18" fmla="*/ 7392123 w 8599161"/>
              <a:gd name="connsiteY18" fmla="*/ 724519 h 5931539"/>
              <a:gd name="connsiteX19" fmla="*/ 7556247 w 8599161"/>
              <a:gd name="connsiteY19" fmla="*/ 912090 h 5931539"/>
              <a:gd name="connsiteX20" fmla="*/ 7775077 w 8599161"/>
              <a:gd name="connsiteY20" fmla="*/ 1060582 h 5931539"/>
              <a:gd name="connsiteX21" fmla="*/ 7986093 w 8599161"/>
              <a:gd name="connsiteY21" fmla="*/ 1271597 h 5931539"/>
              <a:gd name="connsiteX22" fmla="*/ 8087692 w 8599161"/>
              <a:gd name="connsiteY22" fmla="*/ 1295043 h 5931539"/>
              <a:gd name="connsiteX23" fmla="*/ 8165847 w 8599161"/>
              <a:gd name="connsiteY23" fmla="*/ 1599843 h 5931539"/>
              <a:gd name="connsiteX24" fmla="*/ 8244000 w 8599161"/>
              <a:gd name="connsiteY24" fmla="*/ 1748336 h 5931539"/>
              <a:gd name="connsiteX25" fmla="*/ 8212739 w 8599161"/>
              <a:gd name="connsiteY25" fmla="*/ 1818673 h 5931539"/>
              <a:gd name="connsiteX26" fmla="*/ 8415939 w 8599161"/>
              <a:gd name="connsiteY26" fmla="*/ 2162551 h 5931539"/>
              <a:gd name="connsiteX27" fmla="*/ 8494093 w 8599161"/>
              <a:gd name="connsiteY27" fmla="*/ 2170368 h 5931539"/>
              <a:gd name="connsiteX28" fmla="*/ 8540984 w 8599161"/>
              <a:gd name="connsiteY28" fmla="*/ 2662735 h 5931539"/>
              <a:gd name="connsiteX29" fmla="*/ 8501908 w 8599161"/>
              <a:gd name="connsiteY29" fmla="*/ 3076951 h 5931539"/>
              <a:gd name="connsiteX30" fmla="*/ 7790708 w 8599161"/>
              <a:gd name="connsiteY30" fmla="*/ 3131659 h 5931539"/>
              <a:gd name="connsiteX31" fmla="*/ 6934924 w 8599161"/>
              <a:gd name="connsiteY31" fmla="*/ 3408962 h 5931539"/>
              <a:gd name="connsiteX32" fmla="*/ 6696555 w 8599161"/>
              <a:gd name="connsiteY32" fmla="*/ 3405196 h 5931539"/>
              <a:gd name="connsiteX33" fmla="*/ 6469909 w 8599161"/>
              <a:gd name="connsiteY33" fmla="*/ 3522427 h 5931539"/>
              <a:gd name="connsiteX34" fmla="*/ 6165109 w 8599161"/>
              <a:gd name="connsiteY34" fmla="*/ 3811596 h 5931539"/>
              <a:gd name="connsiteX35" fmla="*/ 6055694 w 8599161"/>
              <a:gd name="connsiteY35" fmla="*/ 4061688 h 5931539"/>
              <a:gd name="connsiteX36" fmla="*/ 5821232 w 8599161"/>
              <a:gd name="connsiteY36" fmla="*/ 4194550 h 5931539"/>
              <a:gd name="connsiteX37" fmla="*/ 5782156 w 8599161"/>
              <a:gd name="connsiteY37" fmla="*/ 4389935 h 5931539"/>
              <a:gd name="connsiteX38" fmla="*/ 5375755 w 8599161"/>
              <a:gd name="connsiteY38" fmla="*/ 4452458 h 5931539"/>
              <a:gd name="connsiteX39" fmla="*/ 5258525 w 8599161"/>
              <a:gd name="connsiteY39" fmla="*/ 4382119 h 5931539"/>
              <a:gd name="connsiteX40" fmla="*/ 4945910 w 8599161"/>
              <a:gd name="connsiteY40" fmla="*/ 4460273 h 5931539"/>
              <a:gd name="connsiteX41" fmla="*/ 4359755 w 8599161"/>
              <a:gd name="connsiteY41" fmla="*/ 4593134 h 5931539"/>
              <a:gd name="connsiteX42" fmla="*/ 4047140 w 8599161"/>
              <a:gd name="connsiteY42" fmla="*/ 4905750 h 5931539"/>
              <a:gd name="connsiteX43" fmla="*/ 3718894 w 8599161"/>
              <a:gd name="connsiteY43" fmla="*/ 4960458 h 5931539"/>
              <a:gd name="connsiteX44" fmla="*/ 3340505 w 8599161"/>
              <a:gd name="connsiteY44" fmla="*/ 4471854 h 5931539"/>
              <a:gd name="connsiteX45" fmla="*/ 2632555 w 8599161"/>
              <a:gd name="connsiteY45" fmla="*/ 5015165 h 5931539"/>
              <a:gd name="connsiteX46" fmla="*/ 2054216 w 8599161"/>
              <a:gd name="connsiteY46" fmla="*/ 5530982 h 5931539"/>
              <a:gd name="connsiteX47" fmla="*/ 162893 w 8599161"/>
              <a:gd name="connsiteY47" fmla="*/ 5538796 h 5931539"/>
              <a:gd name="connsiteX48" fmla="*/ 108185 w 8599161"/>
              <a:gd name="connsiteY48" fmla="*/ 146182 h 5931539"/>
              <a:gd name="connsiteX49" fmla="*/ 327017 w 8599161"/>
              <a:gd name="connsiteY49" fmla="*/ 443165 h 5931539"/>
              <a:gd name="connsiteX50" fmla="*/ 1085107 w 8599161"/>
              <a:gd name="connsiteY50" fmla="*/ 677628 h 5931539"/>
              <a:gd name="connsiteX51" fmla="*/ 1718155 w 8599161"/>
              <a:gd name="connsiteY51" fmla="*/ 1349750 h 5931539"/>
              <a:gd name="connsiteX52" fmla="*/ 2233969 w 8599161"/>
              <a:gd name="connsiteY52" fmla="*/ 1967166 h 5931539"/>
              <a:gd name="connsiteX53" fmla="*/ 2530953 w 8599161"/>
              <a:gd name="connsiteY53" fmla="*/ 1506059 h 5931539"/>
              <a:gd name="connsiteX54" fmla="*/ 2684013 w 8599161"/>
              <a:gd name="connsiteY54" fmla="*/ 1168990 h 5931539"/>
              <a:gd name="connsiteX0" fmla="*/ 2684013 w 8599161"/>
              <a:gd name="connsiteY0" fmla="*/ 1168990 h 5931539"/>
              <a:gd name="connsiteX1" fmla="*/ 2656000 w 8599161"/>
              <a:gd name="connsiteY1" fmla="*/ 958982 h 5931539"/>
              <a:gd name="connsiteX2" fmla="*/ 2781046 w 8599161"/>
              <a:gd name="connsiteY2" fmla="*/ 724519 h 5931539"/>
              <a:gd name="connsiteX3" fmla="*/ 3109292 w 8599161"/>
              <a:gd name="connsiteY3" fmla="*/ 380643 h 5931539"/>
              <a:gd name="connsiteX4" fmla="*/ 3593847 w 8599161"/>
              <a:gd name="connsiteY4" fmla="*/ 247781 h 5931539"/>
              <a:gd name="connsiteX5" fmla="*/ 3836123 w 8599161"/>
              <a:gd name="connsiteY5" fmla="*/ 36765 h 5931539"/>
              <a:gd name="connsiteX6" fmla="*/ 4125293 w 8599161"/>
              <a:gd name="connsiteY6" fmla="*/ 52397 h 5931539"/>
              <a:gd name="connsiteX7" fmla="*/ 4336308 w 8599161"/>
              <a:gd name="connsiteY7" fmla="*/ 5505 h 5931539"/>
              <a:gd name="connsiteX8" fmla="*/ 4594216 w 8599161"/>
              <a:gd name="connsiteY8" fmla="*/ 138366 h 5931539"/>
              <a:gd name="connsiteX9" fmla="*/ 5070954 w 8599161"/>
              <a:gd name="connsiteY9" fmla="*/ 52396 h 5931539"/>
              <a:gd name="connsiteX10" fmla="*/ 5399200 w 8599161"/>
              <a:gd name="connsiteY10" fmla="*/ 333750 h 5931539"/>
              <a:gd name="connsiteX11" fmla="*/ 6274523 w 8599161"/>
              <a:gd name="connsiteY11" fmla="*/ 536950 h 5931539"/>
              <a:gd name="connsiteX12" fmla="*/ 6720000 w 8599161"/>
              <a:gd name="connsiteY12" fmla="*/ 138365 h 5931539"/>
              <a:gd name="connsiteX13" fmla="*/ 6868493 w 8599161"/>
              <a:gd name="connsiteY13" fmla="*/ 177442 h 5931539"/>
              <a:gd name="connsiteX14" fmla="*/ 7059970 w 8599161"/>
              <a:gd name="connsiteY14" fmla="*/ 106097 h 5931539"/>
              <a:gd name="connsiteX15" fmla="*/ 7345231 w 8599161"/>
              <a:gd name="connsiteY15" fmla="*/ 341566 h 5931539"/>
              <a:gd name="connsiteX16" fmla="*/ 7439016 w 8599161"/>
              <a:gd name="connsiteY16" fmla="*/ 333751 h 5931539"/>
              <a:gd name="connsiteX17" fmla="*/ 7564062 w 8599161"/>
              <a:gd name="connsiteY17" fmla="*/ 505690 h 5931539"/>
              <a:gd name="connsiteX18" fmla="*/ 7392123 w 8599161"/>
              <a:gd name="connsiteY18" fmla="*/ 724519 h 5931539"/>
              <a:gd name="connsiteX19" fmla="*/ 7556247 w 8599161"/>
              <a:gd name="connsiteY19" fmla="*/ 912090 h 5931539"/>
              <a:gd name="connsiteX20" fmla="*/ 7775077 w 8599161"/>
              <a:gd name="connsiteY20" fmla="*/ 1060582 h 5931539"/>
              <a:gd name="connsiteX21" fmla="*/ 7986093 w 8599161"/>
              <a:gd name="connsiteY21" fmla="*/ 1271597 h 5931539"/>
              <a:gd name="connsiteX22" fmla="*/ 8087692 w 8599161"/>
              <a:gd name="connsiteY22" fmla="*/ 1295043 h 5931539"/>
              <a:gd name="connsiteX23" fmla="*/ 8165847 w 8599161"/>
              <a:gd name="connsiteY23" fmla="*/ 1599843 h 5931539"/>
              <a:gd name="connsiteX24" fmla="*/ 8244000 w 8599161"/>
              <a:gd name="connsiteY24" fmla="*/ 1748336 h 5931539"/>
              <a:gd name="connsiteX25" fmla="*/ 8212739 w 8599161"/>
              <a:gd name="connsiteY25" fmla="*/ 1818673 h 5931539"/>
              <a:gd name="connsiteX26" fmla="*/ 8415939 w 8599161"/>
              <a:gd name="connsiteY26" fmla="*/ 2162551 h 5931539"/>
              <a:gd name="connsiteX27" fmla="*/ 8494093 w 8599161"/>
              <a:gd name="connsiteY27" fmla="*/ 2170368 h 5931539"/>
              <a:gd name="connsiteX28" fmla="*/ 8540984 w 8599161"/>
              <a:gd name="connsiteY28" fmla="*/ 2662735 h 5931539"/>
              <a:gd name="connsiteX29" fmla="*/ 8501908 w 8599161"/>
              <a:gd name="connsiteY29" fmla="*/ 3076951 h 5931539"/>
              <a:gd name="connsiteX30" fmla="*/ 7790708 w 8599161"/>
              <a:gd name="connsiteY30" fmla="*/ 3131659 h 5931539"/>
              <a:gd name="connsiteX31" fmla="*/ 6934924 w 8599161"/>
              <a:gd name="connsiteY31" fmla="*/ 3408962 h 5931539"/>
              <a:gd name="connsiteX32" fmla="*/ 6696555 w 8599161"/>
              <a:gd name="connsiteY32" fmla="*/ 3405196 h 5931539"/>
              <a:gd name="connsiteX33" fmla="*/ 6469909 w 8599161"/>
              <a:gd name="connsiteY33" fmla="*/ 3522427 h 5931539"/>
              <a:gd name="connsiteX34" fmla="*/ 6165109 w 8599161"/>
              <a:gd name="connsiteY34" fmla="*/ 3811596 h 5931539"/>
              <a:gd name="connsiteX35" fmla="*/ 6055694 w 8599161"/>
              <a:gd name="connsiteY35" fmla="*/ 4061688 h 5931539"/>
              <a:gd name="connsiteX36" fmla="*/ 5821232 w 8599161"/>
              <a:gd name="connsiteY36" fmla="*/ 4194550 h 5931539"/>
              <a:gd name="connsiteX37" fmla="*/ 5782156 w 8599161"/>
              <a:gd name="connsiteY37" fmla="*/ 4389935 h 5931539"/>
              <a:gd name="connsiteX38" fmla="*/ 5375755 w 8599161"/>
              <a:gd name="connsiteY38" fmla="*/ 4452458 h 5931539"/>
              <a:gd name="connsiteX39" fmla="*/ 5258525 w 8599161"/>
              <a:gd name="connsiteY39" fmla="*/ 4382119 h 5931539"/>
              <a:gd name="connsiteX40" fmla="*/ 4945910 w 8599161"/>
              <a:gd name="connsiteY40" fmla="*/ 4460273 h 5931539"/>
              <a:gd name="connsiteX41" fmla="*/ 4359755 w 8599161"/>
              <a:gd name="connsiteY41" fmla="*/ 4593134 h 5931539"/>
              <a:gd name="connsiteX42" fmla="*/ 4047140 w 8599161"/>
              <a:gd name="connsiteY42" fmla="*/ 4905750 h 5931539"/>
              <a:gd name="connsiteX43" fmla="*/ 3718894 w 8599161"/>
              <a:gd name="connsiteY43" fmla="*/ 4960458 h 5931539"/>
              <a:gd name="connsiteX44" fmla="*/ 3340505 w 8599161"/>
              <a:gd name="connsiteY44" fmla="*/ 4471854 h 5931539"/>
              <a:gd name="connsiteX45" fmla="*/ 2632555 w 8599161"/>
              <a:gd name="connsiteY45" fmla="*/ 5015165 h 5931539"/>
              <a:gd name="connsiteX46" fmla="*/ 2054216 w 8599161"/>
              <a:gd name="connsiteY46" fmla="*/ 5530982 h 5931539"/>
              <a:gd name="connsiteX47" fmla="*/ 162893 w 8599161"/>
              <a:gd name="connsiteY47" fmla="*/ 5538796 h 5931539"/>
              <a:gd name="connsiteX48" fmla="*/ 108185 w 8599161"/>
              <a:gd name="connsiteY48" fmla="*/ 146182 h 5931539"/>
              <a:gd name="connsiteX49" fmla="*/ 327017 w 8599161"/>
              <a:gd name="connsiteY49" fmla="*/ 443165 h 5931539"/>
              <a:gd name="connsiteX50" fmla="*/ 1085107 w 8599161"/>
              <a:gd name="connsiteY50" fmla="*/ 677628 h 5931539"/>
              <a:gd name="connsiteX51" fmla="*/ 1718155 w 8599161"/>
              <a:gd name="connsiteY51" fmla="*/ 1349750 h 5931539"/>
              <a:gd name="connsiteX52" fmla="*/ 2233969 w 8599161"/>
              <a:gd name="connsiteY52" fmla="*/ 1967166 h 5931539"/>
              <a:gd name="connsiteX53" fmla="*/ 2530953 w 8599161"/>
              <a:gd name="connsiteY53" fmla="*/ 1506059 h 5931539"/>
              <a:gd name="connsiteX54" fmla="*/ 2684013 w 8599161"/>
              <a:gd name="connsiteY54" fmla="*/ 1168990 h 5931539"/>
              <a:gd name="connsiteX0" fmla="*/ 2634966 w 8550114"/>
              <a:gd name="connsiteY0" fmla="*/ 1168990 h 5969025"/>
              <a:gd name="connsiteX1" fmla="*/ 2606953 w 8550114"/>
              <a:gd name="connsiteY1" fmla="*/ 958982 h 5969025"/>
              <a:gd name="connsiteX2" fmla="*/ 2731999 w 8550114"/>
              <a:gd name="connsiteY2" fmla="*/ 724519 h 5969025"/>
              <a:gd name="connsiteX3" fmla="*/ 3060245 w 8550114"/>
              <a:gd name="connsiteY3" fmla="*/ 380643 h 5969025"/>
              <a:gd name="connsiteX4" fmla="*/ 3544800 w 8550114"/>
              <a:gd name="connsiteY4" fmla="*/ 247781 h 5969025"/>
              <a:gd name="connsiteX5" fmla="*/ 3787076 w 8550114"/>
              <a:gd name="connsiteY5" fmla="*/ 36765 h 5969025"/>
              <a:gd name="connsiteX6" fmla="*/ 4076246 w 8550114"/>
              <a:gd name="connsiteY6" fmla="*/ 52397 h 5969025"/>
              <a:gd name="connsiteX7" fmla="*/ 4287261 w 8550114"/>
              <a:gd name="connsiteY7" fmla="*/ 5505 h 5969025"/>
              <a:gd name="connsiteX8" fmla="*/ 4545169 w 8550114"/>
              <a:gd name="connsiteY8" fmla="*/ 138366 h 5969025"/>
              <a:gd name="connsiteX9" fmla="*/ 5021907 w 8550114"/>
              <a:gd name="connsiteY9" fmla="*/ 52396 h 5969025"/>
              <a:gd name="connsiteX10" fmla="*/ 5350153 w 8550114"/>
              <a:gd name="connsiteY10" fmla="*/ 333750 h 5969025"/>
              <a:gd name="connsiteX11" fmla="*/ 6225476 w 8550114"/>
              <a:gd name="connsiteY11" fmla="*/ 536950 h 5969025"/>
              <a:gd name="connsiteX12" fmla="*/ 6670953 w 8550114"/>
              <a:gd name="connsiteY12" fmla="*/ 138365 h 5969025"/>
              <a:gd name="connsiteX13" fmla="*/ 6819446 w 8550114"/>
              <a:gd name="connsiteY13" fmla="*/ 177442 h 5969025"/>
              <a:gd name="connsiteX14" fmla="*/ 7010923 w 8550114"/>
              <a:gd name="connsiteY14" fmla="*/ 106097 h 5969025"/>
              <a:gd name="connsiteX15" fmla="*/ 7296184 w 8550114"/>
              <a:gd name="connsiteY15" fmla="*/ 341566 h 5969025"/>
              <a:gd name="connsiteX16" fmla="*/ 7389969 w 8550114"/>
              <a:gd name="connsiteY16" fmla="*/ 333751 h 5969025"/>
              <a:gd name="connsiteX17" fmla="*/ 7515015 w 8550114"/>
              <a:gd name="connsiteY17" fmla="*/ 505690 h 5969025"/>
              <a:gd name="connsiteX18" fmla="*/ 7343076 w 8550114"/>
              <a:gd name="connsiteY18" fmla="*/ 724519 h 5969025"/>
              <a:gd name="connsiteX19" fmla="*/ 7507200 w 8550114"/>
              <a:gd name="connsiteY19" fmla="*/ 912090 h 5969025"/>
              <a:gd name="connsiteX20" fmla="*/ 7726030 w 8550114"/>
              <a:gd name="connsiteY20" fmla="*/ 1060582 h 5969025"/>
              <a:gd name="connsiteX21" fmla="*/ 7937046 w 8550114"/>
              <a:gd name="connsiteY21" fmla="*/ 1271597 h 5969025"/>
              <a:gd name="connsiteX22" fmla="*/ 8038645 w 8550114"/>
              <a:gd name="connsiteY22" fmla="*/ 1295043 h 5969025"/>
              <a:gd name="connsiteX23" fmla="*/ 8116800 w 8550114"/>
              <a:gd name="connsiteY23" fmla="*/ 1599843 h 5969025"/>
              <a:gd name="connsiteX24" fmla="*/ 8194953 w 8550114"/>
              <a:gd name="connsiteY24" fmla="*/ 1748336 h 5969025"/>
              <a:gd name="connsiteX25" fmla="*/ 8163692 w 8550114"/>
              <a:gd name="connsiteY25" fmla="*/ 1818673 h 5969025"/>
              <a:gd name="connsiteX26" fmla="*/ 8366892 w 8550114"/>
              <a:gd name="connsiteY26" fmla="*/ 2162551 h 5969025"/>
              <a:gd name="connsiteX27" fmla="*/ 8445046 w 8550114"/>
              <a:gd name="connsiteY27" fmla="*/ 2170368 h 5969025"/>
              <a:gd name="connsiteX28" fmla="*/ 8491937 w 8550114"/>
              <a:gd name="connsiteY28" fmla="*/ 2662735 h 5969025"/>
              <a:gd name="connsiteX29" fmla="*/ 8452861 w 8550114"/>
              <a:gd name="connsiteY29" fmla="*/ 3076951 h 5969025"/>
              <a:gd name="connsiteX30" fmla="*/ 7741661 w 8550114"/>
              <a:gd name="connsiteY30" fmla="*/ 3131659 h 5969025"/>
              <a:gd name="connsiteX31" fmla="*/ 6885877 w 8550114"/>
              <a:gd name="connsiteY31" fmla="*/ 3408962 h 5969025"/>
              <a:gd name="connsiteX32" fmla="*/ 6647508 w 8550114"/>
              <a:gd name="connsiteY32" fmla="*/ 3405196 h 5969025"/>
              <a:gd name="connsiteX33" fmla="*/ 6420862 w 8550114"/>
              <a:gd name="connsiteY33" fmla="*/ 3522427 h 5969025"/>
              <a:gd name="connsiteX34" fmla="*/ 6116062 w 8550114"/>
              <a:gd name="connsiteY34" fmla="*/ 3811596 h 5969025"/>
              <a:gd name="connsiteX35" fmla="*/ 6006647 w 8550114"/>
              <a:gd name="connsiteY35" fmla="*/ 4061688 h 5969025"/>
              <a:gd name="connsiteX36" fmla="*/ 5772185 w 8550114"/>
              <a:gd name="connsiteY36" fmla="*/ 4194550 h 5969025"/>
              <a:gd name="connsiteX37" fmla="*/ 5733109 w 8550114"/>
              <a:gd name="connsiteY37" fmla="*/ 4389935 h 5969025"/>
              <a:gd name="connsiteX38" fmla="*/ 5326708 w 8550114"/>
              <a:gd name="connsiteY38" fmla="*/ 4452458 h 5969025"/>
              <a:gd name="connsiteX39" fmla="*/ 5209478 w 8550114"/>
              <a:gd name="connsiteY39" fmla="*/ 4382119 h 5969025"/>
              <a:gd name="connsiteX40" fmla="*/ 4896863 w 8550114"/>
              <a:gd name="connsiteY40" fmla="*/ 4460273 h 5969025"/>
              <a:gd name="connsiteX41" fmla="*/ 4310708 w 8550114"/>
              <a:gd name="connsiteY41" fmla="*/ 4593134 h 5969025"/>
              <a:gd name="connsiteX42" fmla="*/ 3998093 w 8550114"/>
              <a:gd name="connsiteY42" fmla="*/ 4905750 h 5969025"/>
              <a:gd name="connsiteX43" fmla="*/ 3669847 w 8550114"/>
              <a:gd name="connsiteY43" fmla="*/ 4960458 h 5969025"/>
              <a:gd name="connsiteX44" fmla="*/ 3291458 w 8550114"/>
              <a:gd name="connsiteY44" fmla="*/ 4471854 h 5969025"/>
              <a:gd name="connsiteX45" fmla="*/ 2583508 w 8550114"/>
              <a:gd name="connsiteY45" fmla="*/ 5015165 h 5969025"/>
              <a:gd name="connsiteX46" fmla="*/ 2005169 w 8550114"/>
              <a:gd name="connsiteY46" fmla="*/ 5530982 h 5969025"/>
              <a:gd name="connsiteX47" fmla="*/ 887570 w 8550114"/>
              <a:gd name="connsiteY47" fmla="*/ 5562242 h 5969025"/>
              <a:gd name="connsiteX48" fmla="*/ 113846 w 8550114"/>
              <a:gd name="connsiteY48" fmla="*/ 5538796 h 5969025"/>
              <a:gd name="connsiteX49" fmla="*/ 59138 w 8550114"/>
              <a:gd name="connsiteY49" fmla="*/ 146182 h 5969025"/>
              <a:gd name="connsiteX50" fmla="*/ 277970 w 8550114"/>
              <a:gd name="connsiteY50" fmla="*/ 443165 h 5969025"/>
              <a:gd name="connsiteX51" fmla="*/ 1036060 w 8550114"/>
              <a:gd name="connsiteY51" fmla="*/ 677628 h 5969025"/>
              <a:gd name="connsiteX52" fmla="*/ 1669108 w 8550114"/>
              <a:gd name="connsiteY52" fmla="*/ 1349750 h 5969025"/>
              <a:gd name="connsiteX53" fmla="*/ 2184922 w 8550114"/>
              <a:gd name="connsiteY53" fmla="*/ 1967166 h 5969025"/>
              <a:gd name="connsiteX54" fmla="*/ 2481906 w 8550114"/>
              <a:gd name="connsiteY54" fmla="*/ 1506059 h 5969025"/>
              <a:gd name="connsiteX55" fmla="*/ 2634966 w 8550114"/>
              <a:gd name="connsiteY55" fmla="*/ 1168990 h 5969025"/>
              <a:gd name="connsiteX0" fmla="*/ 2634966 w 8550114"/>
              <a:gd name="connsiteY0" fmla="*/ 1168990 h 5602986"/>
              <a:gd name="connsiteX1" fmla="*/ 2606953 w 8550114"/>
              <a:gd name="connsiteY1" fmla="*/ 958982 h 5602986"/>
              <a:gd name="connsiteX2" fmla="*/ 2731999 w 8550114"/>
              <a:gd name="connsiteY2" fmla="*/ 724519 h 5602986"/>
              <a:gd name="connsiteX3" fmla="*/ 3060245 w 8550114"/>
              <a:gd name="connsiteY3" fmla="*/ 380643 h 5602986"/>
              <a:gd name="connsiteX4" fmla="*/ 3544800 w 8550114"/>
              <a:gd name="connsiteY4" fmla="*/ 247781 h 5602986"/>
              <a:gd name="connsiteX5" fmla="*/ 3787076 w 8550114"/>
              <a:gd name="connsiteY5" fmla="*/ 36765 h 5602986"/>
              <a:gd name="connsiteX6" fmla="*/ 4076246 w 8550114"/>
              <a:gd name="connsiteY6" fmla="*/ 52397 h 5602986"/>
              <a:gd name="connsiteX7" fmla="*/ 4287261 w 8550114"/>
              <a:gd name="connsiteY7" fmla="*/ 5505 h 5602986"/>
              <a:gd name="connsiteX8" fmla="*/ 4545169 w 8550114"/>
              <a:gd name="connsiteY8" fmla="*/ 138366 h 5602986"/>
              <a:gd name="connsiteX9" fmla="*/ 5021907 w 8550114"/>
              <a:gd name="connsiteY9" fmla="*/ 52396 h 5602986"/>
              <a:gd name="connsiteX10" fmla="*/ 5350153 w 8550114"/>
              <a:gd name="connsiteY10" fmla="*/ 333750 h 5602986"/>
              <a:gd name="connsiteX11" fmla="*/ 6225476 w 8550114"/>
              <a:gd name="connsiteY11" fmla="*/ 536950 h 5602986"/>
              <a:gd name="connsiteX12" fmla="*/ 6670953 w 8550114"/>
              <a:gd name="connsiteY12" fmla="*/ 138365 h 5602986"/>
              <a:gd name="connsiteX13" fmla="*/ 6819446 w 8550114"/>
              <a:gd name="connsiteY13" fmla="*/ 177442 h 5602986"/>
              <a:gd name="connsiteX14" fmla="*/ 7010923 w 8550114"/>
              <a:gd name="connsiteY14" fmla="*/ 106097 h 5602986"/>
              <a:gd name="connsiteX15" fmla="*/ 7296184 w 8550114"/>
              <a:gd name="connsiteY15" fmla="*/ 341566 h 5602986"/>
              <a:gd name="connsiteX16" fmla="*/ 7389969 w 8550114"/>
              <a:gd name="connsiteY16" fmla="*/ 333751 h 5602986"/>
              <a:gd name="connsiteX17" fmla="*/ 7515015 w 8550114"/>
              <a:gd name="connsiteY17" fmla="*/ 505690 h 5602986"/>
              <a:gd name="connsiteX18" fmla="*/ 7343076 w 8550114"/>
              <a:gd name="connsiteY18" fmla="*/ 724519 h 5602986"/>
              <a:gd name="connsiteX19" fmla="*/ 7507200 w 8550114"/>
              <a:gd name="connsiteY19" fmla="*/ 912090 h 5602986"/>
              <a:gd name="connsiteX20" fmla="*/ 7726030 w 8550114"/>
              <a:gd name="connsiteY20" fmla="*/ 1060582 h 5602986"/>
              <a:gd name="connsiteX21" fmla="*/ 7937046 w 8550114"/>
              <a:gd name="connsiteY21" fmla="*/ 1271597 h 5602986"/>
              <a:gd name="connsiteX22" fmla="*/ 8038645 w 8550114"/>
              <a:gd name="connsiteY22" fmla="*/ 1295043 h 5602986"/>
              <a:gd name="connsiteX23" fmla="*/ 8116800 w 8550114"/>
              <a:gd name="connsiteY23" fmla="*/ 1599843 h 5602986"/>
              <a:gd name="connsiteX24" fmla="*/ 8194953 w 8550114"/>
              <a:gd name="connsiteY24" fmla="*/ 1748336 h 5602986"/>
              <a:gd name="connsiteX25" fmla="*/ 8163692 w 8550114"/>
              <a:gd name="connsiteY25" fmla="*/ 1818673 h 5602986"/>
              <a:gd name="connsiteX26" fmla="*/ 8366892 w 8550114"/>
              <a:gd name="connsiteY26" fmla="*/ 2162551 h 5602986"/>
              <a:gd name="connsiteX27" fmla="*/ 8445046 w 8550114"/>
              <a:gd name="connsiteY27" fmla="*/ 2170368 h 5602986"/>
              <a:gd name="connsiteX28" fmla="*/ 8491937 w 8550114"/>
              <a:gd name="connsiteY28" fmla="*/ 2662735 h 5602986"/>
              <a:gd name="connsiteX29" fmla="*/ 8452861 w 8550114"/>
              <a:gd name="connsiteY29" fmla="*/ 3076951 h 5602986"/>
              <a:gd name="connsiteX30" fmla="*/ 7741661 w 8550114"/>
              <a:gd name="connsiteY30" fmla="*/ 3131659 h 5602986"/>
              <a:gd name="connsiteX31" fmla="*/ 6885877 w 8550114"/>
              <a:gd name="connsiteY31" fmla="*/ 3408962 h 5602986"/>
              <a:gd name="connsiteX32" fmla="*/ 6647508 w 8550114"/>
              <a:gd name="connsiteY32" fmla="*/ 3405196 h 5602986"/>
              <a:gd name="connsiteX33" fmla="*/ 6420862 w 8550114"/>
              <a:gd name="connsiteY33" fmla="*/ 3522427 h 5602986"/>
              <a:gd name="connsiteX34" fmla="*/ 6116062 w 8550114"/>
              <a:gd name="connsiteY34" fmla="*/ 3811596 h 5602986"/>
              <a:gd name="connsiteX35" fmla="*/ 6006647 w 8550114"/>
              <a:gd name="connsiteY35" fmla="*/ 4061688 h 5602986"/>
              <a:gd name="connsiteX36" fmla="*/ 5772185 w 8550114"/>
              <a:gd name="connsiteY36" fmla="*/ 4194550 h 5602986"/>
              <a:gd name="connsiteX37" fmla="*/ 5733109 w 8550114"/>
              <a:gd name="connsiteY37" fmla="*/ 4389935 h 5602986"/>
              <a:gd name="connsiteX38" fmla="*/ 5326708 w 8550114"/>
              <a:gd name="connsiteY38" fmla="*/ 4452458 h 5602986"/>
              <a:gd name="connsiteX39" fmla="*/ 5209478 w 8550114"/>
              <a:gd name="connsiteY39" fmla="*/ 4382119 h 5602986"/>
              <a:gd name="connsiteX40" fmla="*/ 4896863 w 8550114"/>
              <a:gd name="connsiteY40" fmla="*/ 4460273 h 5602986"/>
              <a:gd name="connsiteX41" fmla="*/ 4310708 w 8550114"/>
              <a:gd name="connsiteY41" fmla="*/ 4593134 h 5602986"/>
              <a:gd name="connsiteX42" fmla="*/ 3998093 w 8550114"/>
              <a:gd name="connsiteY42" fmla="*/ 4905750 h 5602986"/>
              <a:gd name="connsiteX43" fmla="*/ 3669847 w 8550114"/>
              <a:gd name="connsiteY43" fmla="*/ 4960458 h 5602986"/>
              <a:gd name="connsiteX44" fmla="*/ 3291458 w 8550114"/>
              <a:gd name="connsiteY44" fmla="*/ 4471854 h 5602986"/>
              <a:gd name="connsiteX45" fmla="*/ 2583508 w 8550114"/>
              <a:gd name="connsiteY45" fmla="*/ 5015165 h 5602986"/>
              <a:gd name="connsiteX46" fmla="*/ 2005169 w 8550114"/>
              <a:gd name="connsiteY46" fmla="*/ 5530982 h 5602986"/>
              <a:gd name="connsiteX47" fmla="*/ 887570 w 8550114"/>
              <a:gd name="connsiteY47" fmla="*/ 5562242 h 5602986"/>
              <a:gd name="connsiteX48" fmla="*/ 113846 w 8550114"/>
              <a:gd name="connsiteY48" fmla="*/ 5538796 h 5602986"/>
              <a:gd name="connsiteX49" fmla="*/ 59138 w 8550114"/>
              <a:gd name="connsiteY49" fmla="*/ 146182 h 5602986"/>
              <a:gd name="connsiteX50" fmla="*/ 277970 w 8550114"/>
              <a:gd name="connsiteY50" fmla="*/ 443165 h 5602986"/>
              <a:gd name="connsiteX51" fmla="*/ 1036060 w 8550114"/>
              <a:gd name="connsiteY51" fmla="*/ 677628 h 5602986"/>
              <a:gd name="connsiteX52" fmla="*/ 1669108 w 8550114"/>
              <a:gd name="connsiteY52" fmla="*/ 1349750 h 5602986"/>
              <a:gd name="connsiteX53" fmla="*/ 2184922 w 8550114"/>
              <a:gd name="connsiteY53" fmla="*/ 1967166 h 5602986"/>
              <a:gd name="connsiteX54" fmla="*/ 2481906 w 8550114"/>
              <a:gd name="connsiteY54" fmla="*/ 1506059 h 5602986"/>
              <a:gd name="connsiteX55" fmla="*/ 2634966 w 8550114"/>
              <a:gd name="connsiteY55" fmla="*/ 1168990 h 5602986"/>
              <a:gd name="connsiteX0" fmla="*/ 2596244 w 8511392"/>
              <a:gd name="connsiteY0" fmla="*/ 1168990 h 5602986"/>
              <a:gd name="connsiteX1" fmla="*/ 2568231 w 8511392"/>
              <a:gd name="connsiteY1" fmla="*/ 958982 h 5602986"/>
              <a:gd name="connsiteX2" fmla="*/ 2693277 w 8511392"/>
              <a:gd name="connsiteY2" fmla="*/ 724519 h 5602986"/>
              <a:gd name="connsiteX3" fmla="*/ 3021523 w 8511392"/>
              <a:gd name="connsiteY3" fmla="*/ 380643 h 5602986"/>
              <a:gd name="connsiteX4" fmla="*/ 3506078 w 8511392"/>
              <a:gd name="connsiteY4" fmla="*/ 247781 h 5602986"/>
              <a:gd name="connsiteX5" fmla="*/ 3748354 w 8511392"/>
              <a:gd name="connsiteY5" fmla="*/ 36765 h 5602986"/>
              <a:gd name="connsiteX6" fmla="*/ 4037524 w 8511392"/>
              <a:gd name="connsiteY6" fmla="*/ 52397 h 5602986"/>
              <a:gd name="connsiteX7" fmla="*/ 4248539 w 8511392"/>
              <a:gd name="connsiteY7" fmla="*/ 5505 h 5602986"/>
              <a:gd name="connsiteX8" fmla="*/ 4506447 w 8511392"/>
              <a:gd name="connsiteY8" fmla="*/ 138366 h 5602986"/>
              <a:gd name="connsiteX9" fmla="*/ 4983185 w 8511392"/>
              <a:gd name="connsiteY9" fmla="*/ 52396 h 5602986"/>
              <a:gd name="connsiteX10" fmla="*/ 5311431 w 8511392"/>
              <a:gd name="connsiteY10" fmla="*/ 333750 h 5602986"/>
              <a:gd name="connsiteX11" fmla="*/ 6186754 w 8511392"/>
              <a:gd name="connsiteY11" fmla="*/ 536950 h 5602986"/>
              <a:gd name="connsiteX12" fmla="*/ 6632231 w 8511392"/>
              <a:gd name="connsiteY12" fmla="*/ 138365 h 5602986"/>
              <a:gd name="connsiteX13" fmla="*/ 6780724 w 8511392"/>
              <a:gd name="connsiteY13" fmla="*/ 177442 h 5602986"/>
              <a:gd name="connsiteX14" fmla="*/ 6972201 w 8511392"/>
              <a:gd name="connsiteY14" fmla="*/ 106097 h 5602986"/>
              <a:gd name="connsiteX15" fmla="*/ 7257462 w 8511392"/>
              <a:gd name="connsiteY15" fmla="*/ 341566 h 5602986"/>
              <a:gd name="connsiteX16" fmla="*/ 7351247 w 8511392"/>
              <a:gd name="connsiteY16" fmla="*/ 333751 h 5602986"/>
              <a:gd name="connsiteX17" fmla="*/ 7476293 w 8511392"/>
              <a:gd name="connsiteY17" fmla="*/ 505690 h 5602986"/>
              <a:gd name="connsiteX18" fmla="*/ 7304354 w 8511392"/>
              <a:gd name="connsiteY18" fmla="*/ 724519 h 5602986"/>
              <a:gd name="connsiteX19" fmla="*/ 7468478 w 8511392"/>
              <a:gd name="connsiteY19" fmla="*/ 912090 h 5602986"/>
              <a:gd name="connsiteX20" fmla="*/ 7687308 w 8511392"/>
              <a:gd name="connsiteY20" fmla="*/ 1060582 h 5602986"/>
              <a:gd name="connsiteX21" fmla="*/ 7898324 w 8511392"/>
              <a:gd name="connsiteY21" fmla="*/ 1271597 h 5602986"/>
              <a:gd name="connsiteX22" fmla="*/ 7999923 w 8511392"/>
              <a:gd name="connsiteY22" fmla="*/ 1295043 h 5602986"/>
              <a:gd name="connsiteX23" fmla="*/ 8078078 w 8511392"/>
              <a:gd name="connsiteY23" fmla="*/ 1599843 h 5602986"/>
              <a:gd name="connsiteX24" fmla="*/ 8156231 w 8511392"/>
              <a:gd name="connsiteY24" fmla="*/ 1748336 h 5602986"/>
              <a:gd name="connsiteX25" fmla="*/ 8124970 w 8511392"/>
              <a:gd name="connsiteY25" fmla="*/ 1818673 h 5602986"/>
              <a:gd name="connsiteX26" fmla="*/ 8328170 w 8511392"/>
              <a:gd name="connsiteY26" fmla="*/ 2162551 h 5602986"/>
              <a:gd name="connsiteX27" fmla="*/ 8406324 w 8511392"/>
              <a:gd name="connsiteY27" fmla="*/ 2170368 h 5602986"/>
              <a:gd name="connsiteX28" fmla="*/ 8453215 w 8511392"/>
              <a:gd name="connsiteY28" fmla="*/ 2662735 h 5602986"/>
              <a:gd name="connsiteX29" fmla="*/ 8414139 w 8511392"/>
              <a:gd name="connsiteY29" fmla="*/ 3076951 h 5602986"/>
              <a:gd name="connsiteX30" fmla="*/ 7702939 w 8511392"/>
              <a:gd name="connsiteY30" fmla="*/ 3131659 h 5602986"/>
              <a:gd name="connsiteX31" fmla="*/ 6847155 w 8511392"/>
              <a:gd name="connsiteY31" fmla="*/ 3408962 h 5602986"/>
              <a:gd name="connsiteX32" fmla="*/ 6608786 w 8511392"/>
              <a:gd name="connsiteY32" fmla="*/ 3405196 h 5602986"/>
              <a:gd name="connsiteX33" fmla="*/ 6382140 w 8511392"/>
              <a:gd name="connsiteY33" fmla="*/ 3522427 h 5602986"/>
              <a:gd name="connsiteX34" fmla="*/ 6077340 w 8511392"/>
              <a:gd name="connsiteY34" fmla="*/ 3811596 h 5602986"/>
              <a:gd name="connsiteX35" fmla="*/ 5967925 w 8511392"/>
              <a:gd name="connsiteY35" fmla="*/ 4061688 h 5602986"/>
              <a:gd name="connsiteX36" fmla="*/ 5733463 w 8511392"/>
              <a:gd name="connsiteY36" fmla="*/ 4194550 h 5602986"/>
              <a:gd name="connsiteX37" fmla="*/ 5694387 w 8511392"/>
              <a:gd name="connsiteY37" fmla="*/ 4389935 h 5602986"/>
              <a:gd name="connsiteX38" fmla="*/ 5287986 w 8511392"/>
              <a:gd name="connsiteY38" fmla="*/ 4452458 h 5602986"/>
              <a:gd name="connsiteX39" fmla="*/ 5170756 w 8511392"/>
              <a:gd name="connsiteY39" fmla="*/ 4382119 h 5602986"/>
              <a:gd name="connsiteX40" fmla="*/ 4858141 w 8511392"/>
              <a:gd name="connsiteY40" fmla="*/ 4460273 h 5602986"/>
              <a:gd name="connsiteX41" fmla="*/ 4271986 w 8511392"/>
              <a:gd name="connsiteY41" fmla="*/ 4593134 h 5602986"/>
              <a:gd name="connsiteX42" fmla="*/ 3959371 w 8511392"/>
              <a:gd name="connsiteY42" fmla="*/ 4905750 h 5602986"/>
              <a:gd name="connsiteX43" fmla="*/ 3631125 w 8511392"/>
              <a:gd name="connsiteY43" fmla="*/ 4960458 h 5602986"/>
              <a:gd name="connsiteX44" fmla="*/ 3252736 w 8511392"/>
              <a:gd name="connsiteY44" fmla="*/ 4471854 h 5602986"/>
              <a:gd name="connsiteX45" fmla="*/ 2544786 w 8511392"/>
              <a:gd name="connsiteY45" fmla="*/ 5015165 h 5602986"/>
              <a:gd name="connsiteX46" fmla="*/ 1966447 w 8511392"/>
              <a:gd name="connsiteY46" fmla="*/ 5530982 h 5602986"/>
              <a:gd name="connsiteX47" fmla="*/ 848848 w 8511392"/>
              <a:gd name="connsiteY47" fmla="*/ 5562242 h 5602986"/>
              <a:gd name="connsiteX48" fmla="*/ 75124 w 8511392"/>
              <a:gd name="connsiteY48" fmla="*/ 5538796 h 5602986"/>
              <a:gd name="connsiteX49" fmla="*/ 20416 w 8511392"/>
              <a:gd name="connsiteY49" fmla="*/ 146182 h 5602986"/>
              <a:gd name="connsiteX50" fmla="*/ 239248 w 8511392"/>
              <a:gd name="connsiteY50" fmla="*/ 443165 h 5602986"/>
              <a:gd name="connsiteX51" fmla="*/ 997338 w 8511392"/>
              <a:gd name="connsiteY51" fmla="*/ 677628 h 5602986"/>
              <a:gd name="connsiteX52" fmla="*/ 1630386 w 8511392"/>
              <a:gd name="connsiteY52" fmla="*/ 1349750 h 5602986"/>
              <a:gd name="connsiteX53" fmla="*/ 2146200 w 8511392"/>
              <a:gd name="connsiteY53" fmla="*/ 1967166 h 5602986"/>
              <a:gd name="connsiteX54" fmla="*/ 2443184 w 8511392"/>
              <a:gd name="connsiteY54" fmla="*/ 1506059 h 5602986"/>
              <a:gd name="connsiteX55" fmla="*/ 2596244 w 8511392"/>
              <a:gd name="connsiteY55" fmla="*/ 1168990 h 5602986"/>
              <a:gd name="connsiteX0" fmla="*/ 2608295 w 8523443"/>
              <a:gd name="connsiteY0" fmla="*/ 1168990 h 5601444"/>
              <a:gd name="connsiteX1" fmla="*/ 2580282 w 8523443"/>
              <a:gd name="connsiteY1" fmla="*/ 958982 h 5601444"/>
              <a:gd name="connsiteX2" fmla="*/ 2705328 w 8523443"/>
              <a:gd name="connsiteY2" fmla="*/ 724519 h 5601444"/>
              <a:gd name="connsiteX3" fmla="*/ 3033574 w 8523443"/>
              <a:gd name="connsiteY3" fmla="*/ 380643 h 5601444"/>
              <a:gd name="connsiteX4" fmla="*/ 3518129 w 8523443"/>
              <a:gd name="connsiteY4" fmla="*/ 247781 h 5601444"/>
              <a:gd name="connsiteX5" fmla="*/ 3760405 w 8523443"/>
              <a:gd name="connsiteY5" fmla="*/ 36765 h 5601444"/>
              <a:gd name="connsiteX6" fmla="*/ 4049575 w 8523443"/>
              <a:gd name="connsiteY6" fmla="*/ 52397 h 5601444"/>
              <a:gd name="connsiteX7" fmla="*/ 4260590 w 8523443"/>
              <a:gd name="connsiteY7" fmla="*/ 5505 h 5601444"/>
              <a:gd name="connsiteX8" fmla="*/ 4518498 w 8523443"/>
              <a:gd name="connsiteY8" fmla="*/ 138366 h 5601444"/>
              <a:gd name="connsiteX9" fmla="*/ 4995236 w 8523443"/>
              <a:gd name="connsiteY9" fmla="*/ 52396 h 5601444"/>
              <a:gd name="connsiteX10" fmla="*/ 5323482 w 8523443"/>
              <a:gd name="connsiteY10" fmla="*/ 333750 h 5601444"/>
              <a:gd name="connsiteX11" fmla="*/ 6198805 w 8523443"/>
              <a:gd name="connsiteY11" fmla="*/ 536950 h 5601444"/>
              <a:gd name="connsiteX12" fmla="*/ 6644282 w 8523443"/>
              <a:gd name="connsiteY12" fmla="*/ 138365 h 5601444"/>
              <a:gd name="connsiteX13" fmla="*/ 6792775 w 8523443"/>
              <a:gd name="connsiteY13" fmla="*/ 177442 h 5601444"/>
              <a:gd name="connsiteX14" fmla="*/ 6984252 w 8523443"/>
              <a:gd name="connsiteY14" fmla="*/ 106097 h 5601444"/>
              <a:gd name="connsiteX15" fmla="*/ 7269513 w 8523443"/>
              <a:gd name="connsiteY15" fmla="*/ 341566 h 5601444"/>
              <a:gd name="connsiteX16" fmla="*/ 7363298 w 8523443"/>
              <a:gd name="connsiteY16" fmla="*/ 333751 h 5601444"/>
              <a:gd name="connsiteX17" fmla="*/ 7488344 w 8523443"/>
              <a:gd name="connsiteY17" fmla="*/ 505690 h 5601444"/>
              <a:gd name="connsiteX18" fmla="*/ 7316405 w 8523443"/>
              <a:gd name="connsiteY18" fmla="*/ 724519 h 5601444"/>
              <a:gd name="connsiteX19" fmla="*/ 7480529 w 8523443"/>
              <a:gd name="connsiteY19" fmla="*/ 912090 h 5601444"/>
              <a:gd name="connsiteX20" fmla="*/ 7699359 w 8523443"/>
              <a:gd name="connsiteY20" fmla="*/ 1060582 h 5601444"/>
              <a:gd name="connsiteX21" fmla="*/ 7910375 w 8523443"/>
              <a:gd name="connsiteY21" fmla="*/ 1271597 h 5601444"/>
              <a:gd name="connsiteX22" fmla="*/ 8011974 w 8523443"/>
              <a:gd name="connsiteY22" fmla="*/ 1295043 h 5601444"/>
              <a:gd name="connsiteX23" fmla="*/ 8090129 w 8523443"/>
              <a:gd name="connsiteY23" fmla="*/ 1599843 h 5601444"/>
              <a:gd name="connsiteX24" fmla="*/ 8168282 w 8523443"/>
              <a:gd name="connsiteY24" fmla="*/ 1748336 h 5601444"/>
              <a:gd name="connsiteX25" fmla="*/ 8137021 w 8523443"/>
              <a:gd name="connsiteY25" fmla="*/ 1818673 h 5601444"/>
              <a:gd name="connsiteX26" fmla="*/ 8340221 w 8523443"/>
              <a:gd name="connsiteY26" fmla="*/ 2162551 h 5601444"/>
              <a:gd name="connsiteX27" fmla="*/ 8418375 w 8523443"/>
              <a:gd name="connsiteY27" fmla="*/ 2170368 h 5601444"/>
              <a:gd name="connsiteX28" fmla="*/ 8465266 w 8523443"/>
              <a:gd name="connsiteY28" fmla="*/ 2662735 h 5601444"/>
              <a:gd name="connsiteX29" fmla="*/ 8426190 w 8523443"/>
              <a:gd name="connsiteY29" fmla="*/ 3076951 h 5601444"/>
              <a:gd name="connsiteX30" fmla="*/ 7714990 w 8523443"/>
              <a:gd name="connsiteY30" fmla="*/ 3131659 h 5601444"/>
              <a:gd name="connsiteX31" fmla="*/ 6859206 w 8523443"/>
              <a:gd name="connsiteY31" fmla="*/ 3408962 h 5601444"/>
              <a:gd name="connsiteX32" fmla="*/ 6620837 w 8523443"/>
              <a:gd name="connsiteY32" fmla="*/ 3405196 h 5601444"/>
              <a:gd name="connsiteX33" fmla="*/ 6394191 w 8523443"/>
              <a:gd name="connsiteY33" fmla="*/ 3522427 h 5601444"/>
              <a:gd name="connsiteX34" fmla="*/ 6089391 w 8523443"/>
              <a:gd name="connsiteY34" fmla="*/ 3811596 h 5601444"/>
              <a:gd name="connsiteX35" fmla="*/ 5979976 w 8523443"/>
              <a:gd name="connsiteY35" fmla="*/ 4061688 h 5601444"/>
              <a:gd name="connsiteX36" fmla="*/ 5745514 w 8523443"/>
              <a:gd name="connsiteY36" fmla="*/ 4194550 h 5601444"/>
              <a:gd name="connsiteX37" fmla="*/ 5706438 w 8523443"/>
              <a:gd name="connsiteY37" fmla="*/ 4389935 h 5601444"/>
              <a:gd name="connsiteX38" fmla="*/ 5300037 w 8523443"/>
              <a:gd name="connsiteY38" fmla="*/ 4452458 h 5601444"/>
              <a:gd name="connsiteX39" fmla="*/ 5182807 w 8523443"/>
              <a:gd name="connsiteY39" fmla="*/ 4382119 h 5601444"/>
              <a:gd name="connsiteX40" fmla="*/ 4870192 w 8523443"/>
              <a:gd name="connsiteY40" fmla="*/ 4460273 h 5601444"/>
              <a:gd name="connsiteX41" fmla="*/ 4284037 w 8523443"/>
              <a:gd name="connsiteY41" fmla="*/ 4593134 h 5601444"/>
              <a:gd name="connsiteX42" fmla="*/ 3971422 w 8523443"/>
              <a:gd name="connsiteY42" fmla="*/ 4905750 h 5601444"/>
              <a:gd name="connsiteX43" fmla="*/ 3643176 w 8523443"/>
              <a:gd name="connsiteY43" fmla="*/ 4960458 h 5601444"/>
              <a:gd name="connsiteX44" fmla="*/ 3264787 w 8523443"/>
              <a:gd name="connsiteY44" fmla="*/ 4471854 h 5601444"/>
              <a:gd name="connsiteX45" fmla="*/ 2556837 w 8523443"/>
              <a:gd name="connsiteY45" fmla="*/ 5015165 h 5601444"/>
              <a:gd name="connsiteX46" fmla="*/ 1978498 w 8523443"/>
              <a:gd name="connsiteY46" fmla="*/ 5530982 h 5601444"/>
              <a:gd name="connsiteX47" fmla="*/ 860899 w 8523443"/>
              <a:gd name="connsiteY47" fmla="*/ 5562242 h 5601444"/>
              <a:gd name="connsiteX48" fmla="*/ 27909 w 8523443"/>
              <a:gd name="connsiteY48" fmla="*/ 5572663 h 5601444"/>
              <a:gd name="connsiteX49" fmla="*/ 32467 w 8523443"/>
              <a:gd name="connsiteY49" fmla="*/ 146182 h 5601444"/>
              <a:gd name="connsiteX50" fmla="*/ 251299 w 8523443"/>
              <a:gd name="connsiteY50" fmla="*/ 443165 h 5601444"/>
              <a:gd name="connsiteX51" fmla="*/ 1009389 w 8523443"/>
              <a:gd name="connsiteY51" fmla="*/ 677628 h 5601444"/>
              <a:gd name="connsiteX52" fmla="*/ 1642437 w 8523443"/>
              <a:gd name="connsiteY52" fmla="*/ 1349750 h 5601444"/>
              <a:gd name="connsiteX53" fmla="*/ 2158251 w 8523443"/>
              <a:gd name="connsiteY53" fmla="*/ 1967166 h 5601444"/>
              <a:gd name="connsiteX54" fmla="*/ 2455235 w 8523443"/>
              <a:gd name="connsiteY54" fmla="*/ 1506059 h 5601444"/>
              <a:gd name="connsiteX55" fmla="*/ 2608295 w 8523443"/>
              <a:gd name="connsiteY55" fmla="*/ 1168990 h 5601444"/>
              <a:gd name="connsiteX0" fmla="*/ 2608295 w 9067955"/>
              <a:gd name="connsiteY0" fmla="*/ 1168990 h 5601444"/>
              <a:gd name="connsiteX1" fmla="*/ 2580282 w 9067955"/>
              <a:gd name="connsiteY1" fmla="*/ 958982 h 5601444"/>
              <a:gd name="connsiteX2" fmla="*/ 2705328 w 9067955"/>
              <a:gd name="connsiteY2" fmla="*/ 724519 h 5601444"/>
              <a:gd name="connsiteX3" fmla="*/ 3033574 w 9067955"/>
              <a:gd name="connsiteY3" fmla="*/ 380643 h 5601444"/>
              <a:gd name="connsiteX4" fmla="*/ 3518129 w 9067955"/>
              <a:gd name="connsiteY4" fmla="*/ 247781 h 5601444"/>
              <a:gd name="connsiteX5" fmla="*/ 3760405 w 9067955"/>
              <a:gd name="connsiteY5" fmla="*/ 36765 h 5601444"/>
              <a:gd name="connsiteX6" fmla="*/ 4049575 w 9067955"/>
              <a:gd name="connsiteY6" fmla="*/ 52397 h 5601444"/>
              <a:gd name="connsiteX7" fmla="*/ 4260590 w 9067955"/>
              <a:gd name="connsiteY7" fmla="*/ 5505 h 5601444"/>
              <a:gd name="connsiteX8" fmla="*/ 4518498 w 9067955"/>
              <a:gd name="connsiteY8" fmla="*/ 138366 h 5601444"/>
              <a:gd name="connsiteX9" fmla="*/ 4995236 w 9067955"/>
              <a:gd name="connsiteY9" fmla="*/ 52396 h 5601444"/>
              <a:gd name="connsiteX10" fmla="*/ 5323482 w 9067955"/>
              <a:gd name="connsiteY10" fmla="*/ 333750 h 5601444"/>
              <a:gd name="connsiteX11" fmla="*/ 6198805 w 9067955"/>
              <a:gd name="connsiteY11" fmla="*/ 536950 h 5601444"/>
              <a:gd name="connsiteX12" fmla="*/ 6644282 w 9067955"/>
              <a:gd name="connsiteY12" fmla="*/ 138365 h 5601444"/>
              <a:gd name="connsiteX13" fmla="*/ 6792775 w 9067955"/>
              <a:gd name="connsiteY13" fmla="*/ 177442 h 5601444"/>
              <a:gd name="connsiteX14" fmla="*/ 6984252 w 9067955"/>
              <a:gd name="connsiteY14" fmla="*/ 106097 h 5601444"/>
              <a:gd name="connsiteX15" fmla="*/ 7269513 w 9067955"/>
              <a:gd name="connsiteY15" fmla="*/ 341566 h 5601444"/>
              <a:gd name="connsiteX16" fmla="*/ 7363298 w 9067955"/>
              <a:gd name="connsiteY16" fmla="*/ 333751 h 5601444"/>
              <a:gd name="connsiteX17" fmla="*/ 7488344 w 9067955"/>
              <a:gd name="connsiteY17" fmla="*/ 505690 h 5601444"/>
              <a:gd name="connsiteX18" fmla="*/ 7316405 w 9067955"/>
              <a:gd name="connsiteY18" fmla="*/ 724519 h 5601444"/>
              <a:gd name="connsiteX19" fmla="*/ 7480529 w 9067955"/>
              <a:gd name="connsiteY19" fmla="*/ 912090 h 5601444"/>
              <a:gd name="connsiteX20" fmla="*/ 7699359 w 9067955"/>
              <a:gd name="connsiteY20" fmla="*/ 1060582 h 5601444"/>
              <a:gd name="connsiteX21" fmla="*/ 7910375 w 9067955"/>
              <a:gd name="connsiteY21" fmla="*/ 1271597 h 5601444"/>
              <a:gd name="connsiteX22" fmla="*/ 8011974 w 9067955"/>
              <a:gd name="connsiteY22" fmla="*/ 1295043 h 5601444"/>
              <a:gd name="connsiteX23" fmla="*/ 8090129 w 9067955"/>
              <a:gd name="connsiteY23" fmla="*/ 1599843 h 5601444"/>
              <a:gd name="connsiteX24" fmla="*/ 8168282 w 9067955"/>
              <a:gd name="connsiteY24" fmla="*/ 1748336 h 5601444"/>
              <a:gd name="connsiteX25" fmla="*/ 8137021 w 9067955"/>
              <a:gd name="connsiteY25" fmla="*/ 1818673 h 5601444"/>
              <a:gd name="connsiteX26" fmla="*/ 8340221 w 9067955"/>
              <a:gd name="connsiteY26" fmla="*/ 2162551 h 5601444"/>
              <a:gd name="connsiteX27" fmla="*/ 8418375 w 9067955"/>
              <a:gd name="connsiteY27" fmla="*/ 2170368 h 5601444"/>
              <a:gd name="connsiteX28" fmla="*/ 8465266 w 9067955"/>
              <a:gd name="connsiteY28" fmla="*/ 2662735 h 5601444"/>
              <a:gd name="connsiteX29" fmla="*/ 8426190 w 9067955"/>
              <a:gd name="connsiteY29" fmla="*/ 3076951 h 5601444"/>
              <a:gd name="connsiteX30" fmla="*/ 9013438 w 9067955"/>
              <a:gd name="connsiteY30" fmla="*/ 3570571 h 5601444"/>
              <a:gd name="connsiteX31" fmla="*/ 6859206 w 9067955"/>
              <a:gd name="connsiteY31" fmla="*/ 3408962 h 5601444"/>
              <a:gd name="connsiteX32" fmla="*/ 6620837 w 9067955"/>
              <a:gd name="connsiteY32" fmla="*/ 3405196 h 5601444"/>
              <a:gd name="connsiteX33" fmla="*/ 6394191 w 9067955"/>
              <a:gd name="connsiteY33" fmla="*/ 3522427 h 5601444"/>
              <a:gd name="connsiteX34" fmla="*/ 6089391 w 9067955"/>
              <a:gd name="connsiteY34" fmla="*/ 3811596 h 5601444"/>
              <a:gd name="connsiteX35" fmla="*/ 5979976 w 9067955"/>
              <a:gd name="connsiteY35" fmla="*/ 4061688 h 5601444"/>
              <a:gd name="connsiteX36" fmla="*/ 5745514 w 9067955"/>
              <a:gd name="connsiteY36" fmla="*/ 4194550 h 5601444"/>
              <a:gd name="connsiteX37" fmla="*/ 5706438 w 9067955"/>
              <a:gd name="connsiteY37" fmla="*/ 4389935 h 5601444"/>
              <a:gd name="connsiteX38" fmla="*/ 5300037 w 9067955"/>
              <a:gd name="connsiteY38" fmla="*/ 4452458 h 5601444"/>
              <a:gd name="connsiteX39" fmla="*/ 5182807 w 9067955"/>
              <a:gd name="connsiteY39" fmla="*/ 4382119 h 5601444"/>
              <a:gd name="connsiteX40" fmla="*/ 4870192 w 9067955"/>
              <a:gd name="connsiteY40" fmla="*/ 4460273 h 5601444"/>
              <a:gd name="connsiteX41" fmla="*/ 4284037 w 9067955"/>
              <a:gd name="connsiteY41" fmla="*/ 4593134 h 5601444"/>
              <a:gd name="connsiteX42" fmla="*/ 3971422 w 9067955"/>
              <a:gd name="connsiteY42" fmla="*/ 4905750 h 5601444"/>
              <a:gd name="connsiteX43" fmla="*/ 3643176 w 9067955"/>
              <a:gd name="connsiteY43" fmla="*/ 4960458 h 5601444"/>
              <a:gd name="connsiteX44" fmla="*/ 3264787 w 9067955"/>
              <a:gd name="connsiteY44" fmla="*/ 4471854 h 5601444"/>
              <a:gd name="connsiteX45" fmla="*/ 2556837 w 9067955"/>
              <a:gd name="connsiteY45" fmla="*/ 5015165 h 5601444"/>
              <a:gd name="connsiteX46" fmla="*/ 1978498 w 9067955"/>
              <a:gd name="connsiteY46" fmla="*/ 5530982 h 5601444"/>
              <a:gd name="connsiteX47" fmla="*/ 860899 w 9067955"/>
              <a:gd name="connsiteY47" fmla="*/ 5562242 h 5601444"/>
              <a:gd name="connsiteX48" fmla="*/ 27909 w 9067955"/>
              <a:gd name="connsiteY48" fmla="*/ 5572663 h 5601444"/>
              <a:gd name="connsiteX49" fmla="*/ 32467 w 9067955"/>
              <a:gd name="connsiteY49" fmla="*/ 146182 h 5601444"/>
              <a:gd name="connsiteX50" fmla="*/ 251299 w 9067955"/>
              <a:gd name="connsiteY50" fmla="*/ 443165 h 5601444"/>
              <a:gd name="connsiteX51" fmla="*/ 1009389 w 9067955"/>
              <a:gd name="connsiteY51" fmla="*/ 677628 h 5601444"/>
              <a:gd name="connsiteX52" fmla="*/ 1642437 w 9067955"/>
              <a:gd name="connsiteY52" fmla="*/ 1349750 h 5601444"/>
              <a:gd name="connsiteX53" fmla="*/ 2158251 w 9067955"/>
              <a:gd name="connsiteY53" fmla="*/ 1967166 h 5601444"/>
              <a:gd name="connsiteX54" fmla="*/ 2455235 w 9067955"/>
              <a:gd name="connsiteY54" fmla="*/ 1506059 h 5601444"/>
              <a:gd name="connsiteX55" fmla="*/ 2608295 w 9067955"/>
              <a:gd name="connsiteY55" fmla="*/ 1168990 h 5601444"/>
              <a:gd name="connsiteX0" fmla="*/ 2608295 w 9019130"/>
              <a:gd name="connsiteY0" fmla="*/ 1168990 h 5601444"/>
              <a:gd name="connsiteX1" fmla="*/ 2580282 w 9019130"/>
              <a:gd name="connsiteY1" fmla="*/ 958982 h 5601444"/>
              <a:gd name="connsiteX2" fmla="*/ 2705328 w 9019130"/>
              <a:gd name="connsiteY2" fmla="*/ 724519 h 5601444"/>
              <a:gd name="connsiteX3" fmla="*/ 3033574 w 9019130"/>
              <a:gd name="connsiteY3" fmla="*/ 380643 h 5601444"/>
              <a:gd name="connsiteX4" fmla="*/ 3518129 w 9019130"/>
              <a:gd name="connsiteY4" fmla="*/ 247781 h 5601444"/>
              <a:gd name="connsiteX5" fmla="*/ 3760405 w 9019130"/>
              <a:gd name="connsiteY5" fmla="*/ 36765 h 5601444"/>
              <a:gd name="connsiteX6" fmla="*/ 4049575 w 9019130"/>
              <a:gd name="connsiteY6" fmla="*/ 52397 h 5601444"/>
              <a:gd name="connsiteX7" fmla="*/ 4260590 w 9019130"/>
              <a:gd name="connsiteY7" fmla="*/ 5505 h 5601444"/>
              <a:gd name="connsiteX8" fmla="*/ 4518498 w 9019130"/>
              <a:gd name="connsiteY8" fmla="*/ 138366 h 5601444"/>
              <a:gd name="connsiteX9" fmla="*/ 4995236 w 9019130"/>
              <a:gd name="connsiteY9" fmla="*/ 52396 h 5601444"/>
              <a:gd name="connsiteX10" fmla="*/ 5323482 w 9019130"/>
              <a:gd name="connsiteY10" fmla="*/ 333750 h 5601444"/>
              <a:gd name="connsiteX11" fmla="*/ 6198805 w 9019130"/>
              <a:gd name="connsiteY11" fmla="*/ 536950 h 5601444"/>
              <a:gd name="connsiteX12" fmla="*/ 6644282 w 9019130"/>
              <a:gd name="connsiteY12" fmla="*/ 138365 h 5601444"/>
              <a:gd name="connsiteX13" fmla="*/ 6792775 w 9019130"/>
              <a:gd name="connsiteY13" fmla="*/ 177442 h 5601444"/>
              <a:gd name="connsiteX14" fmla="*/ 6984252 w 9019130"/>
              <a:gd name="connsiteY14" fmla="*/ 106097 h 5601444"/>
              <a:gd name="connsiteX15" fmla="*/ 7269513 w 9019130"/>
              <a:gd name="connsiteY15" fmla="*/ 341566 h 5601444"/>
              <a:gd name="connsiteX16" fmla="*/ 7363298 w 9019130"/>
              <a:gd name="connsiteY16" fmla="*/ 333751 h 5601444"/>
              <a:gd name="connsiteX17" fmla="*/ 7488344 w 9019130"/>
              <a:gd name="connsiteY17" fmla="*/ 505690 h 5601444"/>
              <a:gd name="connsiteX18" fmla="*/ 7316405 w 9019130"/>
              <a:gd name="connsiteY18" fmla="*/ 724519 h 5601444"/>
              <a:gd name="connsiteX19" fmla="*/ 7480529 w 9019130"/>
              <a:gd name="connsiteY19" fmla="*/ 912090 h 5601444"/>
              <a:gd name="connsiteX20" fmla="*/ 7699359 w 9019130"/>
              <a:gd name="connsiteY20" fmla="*/ 1060582 h 5601444"/>
              <a:gd name="connsiteX21" fmla="*/ 7910375 w 9019130"/>
              <a:gd name="connsiteY21" fmla="*/ 1271597 h 5601444"/>
              <a:gd name="connsiteX22" fmla="*/ 8011974 w 9019130"/>
              <a:gd name="connsiteY22" fmla="*/ 1295043 h 5601444"/>
              <a:gd name="connsiteX23" fmla="*/ 8090129 w 9019130"/>
              <a:gd name="connsiteY23" fmla="*/ 1599843 h 5601444"/>
              <a:gd name="connsiteX24" fmla="*/ 8168282 w 9019130"/>
              <a:gd name="connsiteY24" fmla="*/ 1748336 h 5601444"/>
              <a:gd name="connsiteX25" fmla="*/ 8137021 w 9019130"/>
              <a:gd name="connsiteY25" fmla="*/ 1818673 h 5601444"/>
              <a:gd name="connsiteX26" fmla="*/ 8340221 w 9019130"/>
              <a:gd name="connsiteY26" fmla="*/ 2162551 h 5601444"/>
              <a:gd name="connsiteX27" fmla="*/ 8418375 w 9019130"/>
              <a:gd name="connsiteY27" fmla="*/ 2170368 h 5601444"/>
              <a:gd name="connsiteX28" fmla="*/ 8465266 w 9019130"/>
              <a:gd name="connsiteY28" fmla="*/ 2662735 h 5601444"/>
              <a:gd name="connsiteX29" fmla="*/ 8426190 w 9019130"/>
              <a:gd name="connsiteY29" fmla="*/ 3076951 h 5601444"/>
              <a:gd name="connsiteX30" fmla="*/ 9013438 w 9019130"/>
              <a:gd name="connsiteY30" fmla="*/ 3570571 h 5601444"/>
              <a:gd name="connsiteX31" fmla="*/ 8017446 w 9019130"/>
              <a:gd name="connsiteY31" fmla="*/ 3817394 h 5601444"/>
              <a:gd name="connsiteX32" fmla="*/ 6620837 w 9019130"/>
              <a:gd name="connsiteY32" fmla="*/ 3405196 h 5601444"/>
              <a:gd name="connsiteX33" fmla="*/ 6394191 w 9019130"/>
              <a:gd name="connsiteY33" fmla="*/ 3522427 h 5601444"/>
              <a:gd name="connsiteX34" fmla="*/ 6089391 w 9019130"/>
              <a:gd name="connsiteY34" fmla="*/ 3811596 h 5601444"/>
              <a:gd name="connsiteX35" fmla="*/ 5979976 w 9019130"/>
              <a:gd name="connsiteY35" fmla="*/ 4061688 h 5601444"/>
              <a:gd name="connsiteX36" fmla="*/ 5745514 w 9019130"/>
              <a:gd name="connsiteY36" fmla="*/ 4194550 h 5601444"/>
              <a:gd name="connsiteX37" fmla="*/ 5706438 w 9019130"/>
              <a:gd name="connsiteY37" fmla="*/ 4389935 h 5601444"/>
              <a:gd name="connsiteX38" fmla="*/ 5300037 w 9019130"/>
              <a:gd name="connsiteY38" fmla="*/ 4452458 h 5601444"/>
              <a:gd name="connsiteX39" fmla="*/ 5182807 w 9019130"/>
              <a:gd name="connsiteY39" fmla="*/ 4382119 h 5601444"/>
              <a:gd name="connsiteX40" fmla="*/ 4870192 w 9019130"/>
              <a:gd name="connsiteY40" fmla="*/ 4460273 h 5601444"/>
              <a:gd name="connsiteX41" fmla="*/ 4284037 w 9019130"/>
              <a:gd name="connsiteY41" fmla="*/ 4593134 h 5601444"/>
              <a:gd name="connsiteX42" fmla="*/ 3971422 w 9019130"/>
              <a:gd name="connsiteY42" fmla="*/ 4905750 h 5601444"/>
              <a:gd name="connsiteX43" fmla="*/ 3643176 w 9019130"/>
              <a:gd name="connsiteY43" fmla="*/ 4960458 h 5601444"/>
              <a:gd name="connsiteX44" fmla="*/ 3264787 w 9019130"/>
              <a:gd name="connsiteY44" fmla="*/ 4471854 h 5601444"/>
              <a:gd name="connsiteX45" fmla="*/ 2556837 w 9019130"/>
              <a:gd name="connsiteY45" fmla="*/ 5015165 h 5601444"/>
              <a:gd name="connsiteX46" fmla="*/ 1978498 w 9019130"/>
              <a:gd name="connsiteY46" fmla="*/ 5530982 h 5601444"/>
              <a:gd name="connsiteX47" fmla="*/ 860899 w 9019130"/>
              <a:gd name="connsiteY47" fmla="*/ 5562242 h 5601444"/>
              <a:gd name="connsiteX48" fmla="*/ 27909 w 9019130"/>
              <a:gd name="connsiteY48" fmla="*/ 5572663 h 5601444"/>
              <a:gd name="connsiteX49" fmla="*/ 32467 w 9019130"/>
              <a:gd name="connsiteY49" fmla="*/ 146182 h 5601444"/>
              <a:gd name="connsiteX50" fmla="*/ 251299 w 9019130"/>
              <a:gd name="connsiteY50" fmla="*/ 443165 h 5601444"/>
              <a:gd name="connsiteX51" fmla="*/ 1009389 w 9019130"/>
              <a:gd name="connsiteY51" fmla="*/ 677628 h 5601444"/>
              <a:gd name="connsiteX52" fmla="*/ 1642437 w 9019130"/>
              <a:gd name="connsiteY52" fmla="*/ 1349750 h 5601444"/>
              <a:gd name="connsiteX53" fmla="*/ 2158251 w 9019130"/>
              <a:gd name="connsiteY53" fmla="*/ 1967166 h 5601444"/>
              <a:gd name="connsiteX54" fmla="*/ 2455235 w 9019130"/>
              <a:gd name="connsiteY54" fmla="*/ 1506059 h 5601444"/>
              <a:gd name="connsiteX55" fmla="*/ 2608295 w 9019130"/>
              <a:gd name="connsiteY55" fmla="*/ 1168990 h 5601444"/>
              <a:gd name="connsiteX0" fmla="*/ 2608295 w 9019488"/>
              <a:gd name="connsiteY0" fmla="*/ 1168990 h 5601444"/>
              <a:gd name="connsiteX1" fmla="*/ 2580282 w 9019488"/>
              <a:gd name="connsiteY1" fmla="*/ 958982 h 5601444"/>
              <a:gd name="connsiteX2" fmla="*/ 2705328 w 9019488"/>
              <a:gd name="connsiteY2" fmla="*/ 724519 h 5601444"/>
              <a:gd name="connsiteX3" fmla="*/ 3033574 w 9019488"/>
              <a:gd name="connsiteY3" fmla="*/ 380643 h 5601444"/>
              <a:gd name="connsiteX4" fmla="*/ 3518129 w 9019488"/>
              <a:gd name="connsiteY4" fmla="*/ 247781 h 5601444"/>
              <a:gd name="connsiteX5" fmla="*/ 3760405 w 9019488"/>
              <a:gd name="connsiteY5" fmla="*/ 36765 h 5601444"/>
              <a:gd name="connsiteX6" fmla="*/ 4049575 w 9019488"/>
              <a:gd name="connsiteY6" fmla="*/ 52397 h 5601444"/>
              <a:gd name="connsiteX7" fmla="*/ 4260590 w 9019488"/>
              <a:gd name="connsiteY7" fmla="*/ 5505 h 5601444"/>
              <a:gd name="connsiteX8" fmla="*/ 4518498 w 9019488"/>
              <a:gd name="connsiteY8" fmla="*/ 138366 h 5601444"/>
              <a:gd name="connsiteX9" fmla="*/ 4995236 w 9019488"/>
              <a:gd name="connsiteY9" fmla="*/ 52396 h 5601444"/>
              <a:gd name="connsiteX10" fmla="*/ 5323482 w 9019488"/>
              <a:gd name="connsiteY10" fmla="*/ 333750 h 5601444"/>
              <a:gd name="connsiteX11" fmla="*/ 6198805 w 9019488"/>
              <a:gd name="connsiteY11" fmla="*/ 536950 h 5601444"/>
              <a:gd name="connsiteX12" fmla="*/ 6644282 w 9019488"/>
              <a:gd name="connsiteY12" fmla="*/ 138365 h 5601444"/>
              <a:gd name="connsiteX13" fmla="*/ 6792775 w 9019488"/>
              <a:gd name="connsiteY13" fmla="*/ 177442 h 5601444"/>
              <a:gd name="connsiteX14" fmla="*/ 6984252 w 9019488"/>
              <a:gd name="connsiteY14" fmla="*/ 106097 h 5601444"/>
              <a:gd name="connsiteX15" fmla="*/ 7269513 w 9019488"/>
              <a:gd name="connsiteY15" fmla="*/ 341566 h 5601444"/>
              <a:gd name="connsiteX16" fmla="*/ 7363298 w 9019488"/>
              <a:gd name="connsiteY16" fmla="*/ 333751 h 5601444"/>
              <a:gd name="connsiteX17" fmla="*/ 7488344 w 9019488"/>
              <a:gd name="connsiteY17" fmla="*/ 505690 h 5601444"/>
              <a:gd name="connsiteX18" fmla="*/ 7316405 w 9019488"/>
              <a:gd name="connsiteY18" fmla="*/ 724519 h 5601444"/>
              <a:gd name="connsiteX19" fmla="*/ 7480529 w 9019488"/>
              <a:gd name="connsiteY19" fmla="*/ 912090 h 5601444"/>
              <a:gd name="connsiteX20" fmla="*/ 7699359 w 9019488"/>
              <a:gd name="connsiteY20" fmla="*/ 1060582 h 5601444"/>
              <a:gd name="connsiteX21" fmla="*/ 7910375 w 9019488"/>
              <a:gd name="connsiteY21" fmla="*/ 1271597 h 5601444"/>
              <a:gd name="connsiteX22" fmla="*/ 8011974 w 9019488"/>
              <a:gd name="connsiteY22" fmla="*/ 1295043 h 5601444"/>
              <a:gd name="connsiteX23" fmla="*/ 8090129 w 9019488"/>
              <a:gd name="connsiteY23" fmla="*/ 1599843 h 5601444"/>
              <a:gd name="connsiteX24" fmla="*/ 8168282 w 9019488"/>
              <a:gd name="connsiteY24" fmla="*/ 1748336 h 5601444"/>
              <a:gd name="connsiteX25" fmla="*/ 8137021 w 9019488"/>
              <a:gd name="connsiteY25" fmla="*/ 1818673 h 5601444"/>
              <a:gd name="connsiteX26" fmla="*/ 8340221 w 9019488"/>
              <a:gd name="connsiteY26" fmla="*/ 2162551 h 5601444"/>
              <a:gd name="connsiteX27" fmla="*/ 8418375 w 9019488"/>
              <a:gd name="connsiteY27" fmla="*/ 2170368 h 5601444"/>
              <a:gd name="connsiteX28" fmla="*/ 8465266 w 9019488"/>
              <a:gd name="connsiteY28" fmla="*/ 2662735 h 5601444"/>
              <a:gd name="connsiteX29" fmla="*/ 8426190 w 9019488"/>
              <a:gd name="connsiteY29" fmla="*/ 3076951 h 5601444"/>
              <a:gd name="connsiteX30" fmla="*/ 9013438 w 9019488"/>
              <a:gd name="connsiteY30" fmla="*/ 3570571 h 5601444"/>
              <a:gd name="connsiteX31" fmla="*/ 8688788 w 9019488"/>
              <a:gd name="connsiteY31" fmla="*/ 3748604 h 5601444"/>
              <a:gd name="connsiteX32" fmla="*/ 8017446 w 9019488"/>
              <a:gd name="connsiteY32" fmla="*/ 3817394 h 5601444"/>
              <a:gd name="connsiteX33" fmla="*/ 6620837 w 9019488"/>
              <a:gd name="connsiteY33" fmla="*/ 3405196 h 5601444"/>
              <a:gd name="connsiteX34" fmla="*/ 6394191 w 9019488"/>
              <a:gd name="connsiteY34" fmla="*/ 3522427 h 5601444"/>
              <a:gd name="connsiteX35" fmla="*/ 6089391 w 9019488"/>
              <a:gd name="connsiteY35" fmla="*/ 3811596 h 5601444"/>
              <a:gd name="connsiteX36" fmla="*/ 5979976 w 9019488"/>
              <a:gd name="connsiteY36" fmla="*/ 4061688 h 5601444"/>
              <a:gd name="connsiteX37" fmla="*/ 5745514 w 9019488"/>
              <a:gd name="connsiteY37" fmla="*/ 4194550 h 5601444"/>
              <a:gd name="connsiteX38" fmla="*/ 5706438 w 9019488"/>
              <a:gd name="connsiteY38" fmla="*/ 4389935 h 5601444"/>
              <a:gd name="connsiteX39" fmla="*/ 5300037 w 9019488"/>
              <a:gd name="connsiteY39" fmla="*/ 4452458 h 5601444"/>
              <a:gd name="connsiteX40" fmla="*/ 5182807 w 9019488"/>
              <a:gd name="connsiteY40" fmla="*/ 4382119 h 5601444"/>
              <a:gd name="connsiteX41" fmla="*/ 4870192 w 9019488"/>
              <a:gd name="connsiteY41" fmla="*/ 4460273 h 5601444"/>
              <a:gd name="connsiteX42" fmla="*/ 4284037 w 9019488"/>
              <a:gd name="connsiteY42" fmla="*/ 4593134 h 5601444"/>
              <a:gd name="connsiteX43" fmla="*/ 3971422 w 9019488"/>
              <a:gd name="connsiteY43" fmla="*/ 4905750 h 5601444"/>
              <a:gd name="connsiteX44" fmla="*/ 3643176 w 9019488"/>
              <a:gd name="connsiteY44" fmla="*/ 4960458 h 5601444"/>
              <a:gd name="connsiteX45" fmla="*/ 3264787 w 9019488"/>
              <a:gd name="connsiteY45" fmla="*/ 4471854 h 5601444"/>
              <a:gd name="connsiteX46" fmla="*/ 2556837 w 9019488"/>
              <a:gd name="connsiteY46" fmla="*/ 5015165 h 5601444"/>
              <a:gd name="connsiteX47" fmla="*/ 1978498 w 9019488"/>
              <a:gd name="connsiteY47" fmla="*/ 5530982 h 5601444"/>
              <a:gd name="connsiteX48" fmla="*/ 860899 w 9019488"/>
              <a:gd name="connsiteY48" fmla="*/ 5562242 h 5601444"/>
              <a:gd name="connsiteX49" fmla="*/ 27909 w 9019488"/>
              <a:gd name="connsiteY49" fmla="*/ 5572663 h 5601444"/>
              <a:gd name="connsiteX50" fmla="*/ 32467 w 9019488"/>
              <a:gd name="connsiteY50" fmla="*/ 146182 h 5601444"/>
              <a:gd name="connsiteX51" fmla="*/ 251299 w 9019488"/>
              <a:gd name="connsiteY51" fmla="*/ 443165 h 5601444"/>
              <a:gd name="connsiteX52" fmla="*/ 1009389 w 9019488"/>
              <a:gd name="connsiteY52" fmla="*/ 677628 h 5601444"/>
              <a:gd name="connsiteX53" fmla="*/ 1642437 w 9019488"/>
              <a:gd name="connsiteY53" fmla="*/ 1349750 h 5601444"/>
              <a:gd name="connsiteX54" fmla="*/ 2158251 w 9019488"/>
              <a:gd name="connsiteY54" fmla="*/ 1967166 h 5601444"/>
              <a:gd name="connsiteX55" fmla="*/ 2455235 w 9019488"/>
              <a:gd name="connsiteY55" fmla="*/ 1506059 h 5601444"/>
              <a:gd name="connsiteX56" fmla="*/ 2608295 w 9019488"/>
              <a:gd name="connsiteY56" fmla="*/ 1168990 h 5601444"/>
              <a:gd name="connsiteX0" fmla="*/ 2608295 w 9016706"/>
              <a:gd name="connsiteY0" fmla="*/ 1168990 h 5601444"/>
              <a:gd name="connsiteX1" fmla="*/ 2580282 w 9016706"/>
              <a:gd name="connsiteY1" fmla="*/ 958982 h 5601444"/>
              <a:gd name="connsiteX2" fmla="*/ 2705328 w 9016706"/>
              <a:gd name="connsiteY2" fmla="*/ 724519 h 5601444"/>
              <a:gd name="connsiteX3" fmla="*/ 3033574 w 9016706"/>
              <a:gd name="connsiteY3" fmla="*/ 380643 h 5601444"/>
              <a:gd name="connsiteX4" fmla="*/ 3518129 w 9016706"/>
              <a:gd name="connsiteY4" fmla="*/ 247781 h 5601444"/>
              <a:gd name="connsiteX5" fmla="*/ 3760405 w 9016706"/>
              <a:gd name="connsiteY5" fmla="*/ 36765 h 5601444"/>
              <a:gd name="connsiteX6" fmla="*/ 4049575 w 9016706"/>
              <a:gd name="connsiteY6" fmla="*/ 52397 h 5601444"/>
              <a:gd name="connsiteX7" fmla="*/ 4260590 w 9016706"/>
              <a:gd name="connsiteY7" fmla="*/ 5505 h 5601444"/>
              <a:gd name="connsiteX8" fmla="*/ 4518498 w 9016706"/>
              <a:gd name="connsiteY8" fmla="*/ 138366 h 5601444"/>
              <a:gd name="connsiteX9" fmla="*/ 4995236 w 9016706"/>
              <a:gd name="connsiteY9" fmla="*/ 52396 h 5601444"/>
              <a:gd name="connsiteX10" fmla="*/ 5323482 w 9016706"/>
              <a:gd name="connsiteY10" fmla="*/ 333750 h 5601444"/>
              <a:gd name="connsiteX11" fmla="*/ 6198805 w 9016706"/>
              <a:gd name="connsiteY11" fmla="*/ 536950 h 5601444"/>
              <a:gd name="connsiteX12" fmla="*/ 6644282 w 9016706"/>
              <a:gd name="connsiteY12" fmla="*/ 138365 h 5601444"/>
              <a:gd name="connsiteX13" fmla="*/ 6792775 w 9016706"/>
              <a:gd name="connsiteY13" fmla="*/ 177442 h 5601444"/>
              <a:gd name="connsiteX14" fmla="*/ 6984252 w 9016706"/>
              <a:gd name="connsiteY14" fmla="*/ 106097 h 5601444"/>
              <a:gd name="connsiteX15" fmla="*/ 7269513 w 9016706"/>
              <a:gd name="connsiteY15" fmla="*/ 341566 h 5601444"/>
              <a:gd name="connsiteX16" fmla="*/ 7363298 w 9016706"/>
              <a:gd name="connsiteY16" fmla="*/ 333751 h 5601444"/>
              <a:gd name="connsiteX17" fmla="*/ 7488344 w 9016706"/>
              <a:gd name="connsiteY17" fmla="*/ 505690 h 5601444"/>
              <a:gd name="connsiteX18" fmla="*/ 7316405 w 9016706"/>
              <a:gd name="connsiteY18" fmla="*/ 724519 h 5601444"/>
              <a:gd name="connsiteX19" fmla="*/ 7480529 w 9016706"/>
              <a:gd name="connsiteY19" fmla="*/ 912090 h 5601444"/>
              <a:gd name="connsiteX20" fmla="*/ 7699359 w 9016706"/>
              <a:gd name="connsiteY20" fmla="*/ 1060582 h 5601444"/>
              <a:gd name="connsiteX21" fmla="*/ 7910375 w 9016706"/>
              <a:gd name="connsiteY21" fmla="*/ 1271597 h 5601444"/>
              <a:gd name="connsiteX22" fmla="*/ 8011974 w 9016706"/>
              <a:gd name="connsiteY22" fmla="*/ 1295043 h 5601444"/>
              <a:gd name="connsiteX23" fmla="*/ 8090129 w 9016706"/>
              <a:gd name="connsiteY23" fmla="*/ 1599843 h 5601444"/>
              <a:gd name="connsiteX24" fmla="*/ 8168282 w 9016706"/>
              <a:gd name="connsiteY24" fmla="*/ 1748336 h 5601444"/>
              <a:gd name="connsiteX25" fmla="*/ 8137021 w 9016706"/>
              <a:gd name="connsiteY25" fmla="*/ 1818673 h 5601444"/>
              <a:gd name="connsiteX26" fmla="*/ 8340221 w 9016706"/>
              <a:gd name="connsiteY26" fmla="*/ 2162551 h 5601444"/>
              <a:gd name="connsiteX27" fmla="*/ 8418375 w 9016706"/>
              <a:gd name="connsiteY27" fmla="*/ 2170368 h 5601444"/>
              <a:gd name="connsiteX28" fmla="*/ 8465266 w 9016706"/>
              <a:gd name="connsiteY28" fmla="*/ 2662735 h 5601444"/>
              <a:gd name="connsiteX29" fmla="*/ 8426190 w 9016706"/>
              <a:gd name="connsiteY29" fmla="*/ 3076951 h 5601444"/>
              <a:gd name="connsiteX30" fmla="*/ 9013438 w 9016706"/>
              <a:gd name="connsiteY30" fmla="*/ 3570571 h 5601444"/>
              <a:gd name="connsiteX31" fmla="*/ 8633924 w 9016706"/>
              <a:gd name="connsiteY31" fmla="*/ 3687644 h 5601444"/>
              <a:gd name="connsiteX32" fmla="*/ 8017446 w 9016706"/>
              <a:gd name="connsiteY32" fmla="*/ 3817394 h 5601444"/>
              <a:gd name="connsiteX33" fmla="*/ 6620837 w 9016706"/>
              <a:gd name="connsiteY33" fmla="*/ 3405196 h 5601444"/>
              <a:gd name="connsiteX34" fmla="*/ 6394191 w 9016706"/>
              <a:gd name="connsiteY34" fmla="*/ 3522427 h 5601444"/>
              <a:gd name="connsiteX35" fmla="*/ 6089391 w 9016706"/>
              <a:gd name="connsiteY35" fmla="*/ 3811596 h 5601444"/>
              <a:gd name="connsiteX36" fmla="*/ 5979976 w 9016706"/>
              <a:gd name="connsiteY36" fmla="*/ 4061688 h 5601444"/>
              <a:gd name="connsiteX37" fmla="*/ 5745514 w 9016706"/>
              <a:gd name="connsiteY37" fmla="*/ 4194550 h 5601444"/>
              <a:gd name="connsiteX38" fmla="*/ 5706438 w 9016706"/>
              <a:gd name="connsiteY38" fmla="*/ 4389935 h 5601444"/>
              <a:gd name="connsiteX39" fmla="*/ 5300037 w 9016706"/>
              <a:gd name="connsiteY39" fmla="*/ 4452458 h 5601444"/>
              <a:gd name="connsiteX40" fmla="*/ 5182807 w 9016706"/>
              <a:gd name="connsiteY40" fmla="*/ 4382119 h 5601444"/>
              <a:gd name="connsiteX41" fmla="*/ 4870192 w 9016706"/>
              <a:gd name="connsiteY41" fmla="*/ 4460273 h 5601444"/>
              <a:gd name="connsiteX42" fmla="*/ 4284037 w 9016706"/>
              <a:gd name="connsiteY42" fmla="*/ 4593134 h 5601444"/>
              <a:gd name="connsiteX43" fmla="*/ 3971422 w 9016706"/>
              <a:gd name="connsiteY43" fmla="*/ 4905750 h 5601444"/>
              <a:gd name="connsiteX44" fmla="*/ 3643176 w 9016706"/>
              <a:gd name="connsiteY44" fmla="*/ 4960458 h 5601444"/>
              <a:gd name="connsiteX45" fmla="*/ 3264787 w 9016706"/>
              <a:gd name="connsiteY45" fmla="*/ 4471854 h 5601444"/>
              <a:gd name="connsiteX46" fmla="*/ 2556837 w 9016706"/>
              <a:gd name="connsiteY46" fmla="*/ 5015165 h 5601444"/>
              <a:gd name="connsiteX47" fmla="*/ 1978498 w 9016706"/>
              <a:gd name="connsiteY47" fmla="*/ 5530982 h 5601444"/>
              <a:gd name="connsiteX48" fmla="*/ 860899 w 9016706"/>
              <a:gd name="connsiteY48" fmla="*/ 5562242 h 5601444"/>
              <a:gd name="connsiteX49" fmla="*/ 27909 w 9016706"/>
              <a:gd name="connsiteY49" fmla="*/ 5572663 h 5601444"/>
              <a:gd name="connsiteX50" fmla="*/ 32467 w 9016706"/>
              <a:gd name="connsiteY50" fmla="*/ 146182 h 5601444"/>
              <a:gd name="connsiteX51" fmla="*/ 251299 w 9016706"/>
              <a:gd name="connsiteY51" fmla="*/ 443165 h 5601444"/>
              <a:gd name="connsiteX52" fmla="*/ 1009389 w 9016706"/>
              <a:gd name="connsiteY52" fmla="*/ 677628 h 5601444"/>
              <a:gd name="connsiteX53" fmla="*/ 1642437 w 9016706"/>
              <a:gd name="connsiteY53" fmla="*/ 1349750 h 5601444"/>
              <a:gd name="connsiteX54" fmla="*/ 2158251 w 9016706"/>
              <a:gd name="connsiteY54" fmla="*/ 1967166 h 5601444"/>
              <a:gd name="connsiteX55" fmla="*/ 2455235 w 9016706"/>
              <a:gd name="connsiteY55" fmla="*/ 1506059 h 5601444"/>
              <a:gd name="connsiteX56" fmla="*/ 2608295 w 9016706"/>
              <a:gd name="connsiteY56" fmla="*/ 1168990 h 5601444"/>
              <a:gd name="connsiteX0" fmla="*/ 2608295 w 9017010"/>
              <a:gd name="connsiteY0" fmla="*/ 1168990 h 5601444"/>
              <a:gd name="connsiteX1" fmla="*/ 2580282 w 9017010"/>
              <a:gd name="connsiteY1" fmla="*/ 958982 h 5601444"/>
              <a:gd name="connsiteX2" fmla="*/ 2705328 w 9017010"/>
              <a:gd name="connsiteY2" fmla="*/ 724519 h 5601444"/>
              <a:gd name="connsiteX3" fmla="*/ 3033574 w 9017010"/>
              <a:gd name="connsiteY3" fmla="*/ 380643 h 5601444"/>
              <a:gd name="connsiteX4" fmla="*/ 3518129 w 9017010"/>
              <a:gd name="connsiteY4" fmla="*/ 247781 h 5601444"/>
              <a:gd name="connsiteX5" fmla="*/ 3760405 w 9017010"/>
              <a:gd name="connsiteY5" fmla="*/ 36765 h 5601444"/>
              <a:gd name="connsiteX6" fmla="*/ 4049575 w 9017010"/>
              <a:gd name="connsiteY6" fmla="*/ 52397 h 5601444"/>
              <a:gd name="connsiteX7" fmla="*/ 4260590 w 9017010"/>
              <a:gd name="connsiteY7" fmla="*/ 5505 h 5601444"/>
              <a:gd name="connsiteX8" fmla="*/ 4518498 w 9017010"/>
              <a:gd name="connsiteY8" fmla="*/ 138366 h 5601444"/>
              <a:gd name="connsiteX9" fmla="*/ 4995236 w 9017010"/>
              <a:gd name="connsiteY9" fmla="*/ 52396 h 5601444"/>
              <a:gd name="connsiteX10" fmla="*/ 5323482 w 9017010"/>
              <a:gd name="connsiteY10" fmla="*/ 333750 h 5601444"/>
              <a:gd name="connsiteX11" fmla="*/ 6198805 w 9017010"/>
              <a:gd name="connsiteY11" fmla="*/ 536950 h 5601444"/>
              <a:gd name="connsiteX12" fmla="*/ 6644282 w 9017010"/>
              <a:gd name="connsiteY12" fmla="*/ 138365 h 5601444"/>
              <a:gd name="connsiteX13" fmla="*/ 6792775 w 9017010"/>
              <a:gd name="connsiteY13" fmla="*/ 177442 h 5601444"/>
              <a:gd name="connsiteX14" fmla="*/ 6984252 w 9017010"/>
              <a:gd name="connsiteY14" fmla="*/ 106097 h 5601444"/>
              <a:gd name="connsiteX15" fmla="*/ 7269513 w 9017010"/>
              <a:gd name="connsiteY15" fmla="*/ 341566 h 5601444"/>
              <a:gd name="connsiteX16" fmla="*/ 7363298 w 9017010"/>
              <a:gd name="connsiteY16" fmla="*/ 333751 h 5601444"/>
              <a:gd name="connsiteX17" fmla="*/ 7488344 w 9017010"/>
              <a:gd name="connsiteY17" fmla="*/ 505690 h 5601444"/>
              <a:gd name="connsiteX18" fmla="*/ 7316405 w 9017010"/>
              <a:gd name="connsiteY18" fmla="*/ 724519 h 5601444"/>
              <a:gd name="connsiteX19" fmla="*/ 7480529 w 9017010"/>
              <a:gd name="connsiteY19" fmla="*/ 912090 h 5601444"/>
              <a:gd name="connsiteX20" fmla="*/ 7699359 w 9017010"/>
              <a:gd name="connsiteY20" fmla="*/ 1060582 h 5601444"/>
              <a:gd name="connsiteX21" fmla="*/ 7910375 w 9017010"/>
              <a:gd name="connsiteY21" fmla="*/ 1271597 h 5601444"/>
              <a:gd name="connsiteX22" fmla="*/ 8011974 w 9017010"/>
              <a:gd name="connsiteY22" fmla="*/ 1295043 h 5601444"/>
              <a:gd name="connsiteX23" fmla="*/ 8090129 w 9017010"/>
              <a:gd name="connsiteY23" fmla="*/ 1599843 h 5601444"/>
              <a:gd name="connsiteX24" fmla="*/ 8168282 w 9017010"/>
              <a:gd name="connsiteY24" fmla="*/ 1748336 h 5601444"/>
              <a:gd name="connsiteX25" fmla="*/ 8137021 w 9017010"/>
              <a:gd name="connsiteY25" fmla="*/ 1818673 h 5601444"/>
              <a:gd name="connsiteX26" fmla="*/ 8340221 w 9017010"/>
              <a:gd name="connsiteY26" fmla="*/ 2162551 h 5601444"/>
              <a:gd name="connsiteX27" fmla="*/ 8418375 w 9017010"/>
              <a:gd name="connsiteY27" fmla="*/ 2170368 h 5601444"/>
              <a:gd name="connsiteX28" fmla="*/ 8465266 w 9017010"/>
              <a:gd name="connsiteY28" fmla="*/ 2662735 h 5601444"/>
              <a:gd name="connsiteX29" fmla="*/ 8426190 w 9017010"/>
              <a:gd name="connsiteY29" fmla="*/ 3076951 h 5601444"/>
              <a:gd name="connsiteX30" fmla="*/ 9013438 w 9017010"/>
              <a:gd name="connsiteY30" fmla="*/ 3570571 h 5601444"/>
              <a:gd name="connsiteX31" fmla="*/ 8633924 w 9017010"/>
              <a:gd name="connsiteY31" fmla="*/ 3687644 h 5601444"/>
              <a:gd name="connsiteX32" fmla="*/ 8017446 w 9017010"/>
              <a:gd name="connsiteY32" fmla="*/ 3817394 h 5601444"/>
              <a:gd name="connsiteX33" fmla="*/ 6620837 w 9017010"/>
              <a:gd name="connsiteY33" fmla="*/ 3405196 h 5601444"/>
              <a:gd name="connsiteX34" fmla="*/ 6394191 w 9017010"/>
              <a:gd name="connsiteY34" fmla="*/ 3522427 h 5601444"/>
              <a:gd name="connsiteX35" fmla="*/ 6089391 w 9017010"/>
              <a:gd name="connsiteY35" fmla="*/ 3811596 h 5601444"/>
              <a:gd name="connsiteX36" fmla="*/ 5979976 w 9017010"/>
              <a:gd name="connsiteY36" fmla="*/ 4061688 h 5601444"/>
              <a:gd name="connsiteX37" fmla="*/ 5745514 w 9017010"/>
              <a:gd name="connsiteY37" fmla="*/ 4194550 h 5601444"/>
              <a:gd name="connsiteX38" fmla="*/ 5706438 w 9017010"/>
              <a:gd name="connsiteY38" fmla="*/ 4389935 h 5601444"/>
              <a:gd name="connsiteX39" fmla="*/ 5300037 w 9017010"/>
              <a:gd name="connsiteY39" fmla="*/ 4452458 h 5601444"/>
              <a:gd name="connsiteX40" fmla="*/ 5182807 w 9017010"/>
              <a:gd name="connsiteY40" fmla="*/ 4382119 h 5601444"/>
              <a:gd name="connsiteX41" fmla="*/ 4870192 w 9017010"/>
              <a:gd name="connsiteY41" fmla="*/ 4460273 h 5601444"/>
              <a:gd name="connsiteX42" fmla="*/ 4284037 w 9017010"/>
              <a:gd name="connsiteY42" fmla="*/ 4593134 h 5601444"/>
              <a:gd name="connsiteX43" fmla="*/ 3971422 w 9017010"/>
              <a:gd name="connsiteY43" fmla="*/ 4905750 h 5601444"/>
              <a:gd name="connsiteX44" fmla="*/ 3643176 w 9017010"/>
              <a:gd name="connsiteY44" fmla="*/ 4960458 h 5601444"/>
              <a:gd name="connsiteX45" fmla="*/ 3264787 w 9017010"/>
              <a:gd name="connsiteY45" fmla="*/ 4471854 h 5601444"/>
              <a:gd name="connsiteX46" fmla="*/ 2556837 w 9017010"/>
              <a:gd name="connsiteY46" fmla="*/ 5015165 h 5601444"/>
              <a:gd name="connsiteX47" fmla="*/ 1978498 w 9017010"/>
              <a:gd name="connsiteY47" fmla="*/ 5530982 h 5601444"/>
              <a:gd name="connsiteX48" fmla="*/ 860899 w 9017010"/>
              <a:gd name="connsiteY48" fmla="*/ 5562242 h 5601444"/>
              <a:gd name="connsiteX49" fmla="*/ 27909 w 9017010"/>
              <a:gd name="connsiteY49" fmla="*/ 5572663 h 5601444"/>
              <a:gd name="connsiteX50" fmla="*/ 32467 w 9017010"/>
              <a:gd name="connsiteY50" fmla="*/ 146182 h 5601444"/>
              <a:gd name="connsiteX51" fmla="*/ 251299 w 9017010"/>
              <a:gd name="connsiteY51" fmla="*/ 443165 h 5601444"/>
              <a:gd name="connsiteX52" fmla="*/ 1009389 w 9017010"/>
              <a:gd name="connsiteY52" fmla="*/ 677628 h 5601444"/>
              <a:gd name="connsiteX53" fmla="*/ 1642437 w 9017010"/>
              <a:gd name="connsiteY53" fmla="*/ 1349750 h 5601444"/>
              <a:gd name="connsiteX54" fmla="*/ 2158251 w 9017010"/>
              <a:gd name="connsiteY54" fmla="*/ 1967166 h 5601444"/>
              <a:gd name="connsiteX55" fmla="*/ 2455235 w 9017010"/>
              <a:gd name="connsiteY55" fmla="*/ 1506059 h 5601444"/>
              <a:gd name="connsiteX56" fmla="*/ 2608295 w 9017010"/>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017446 w 9019428"/>
              <a:gd name="connsiteY32" fmla="*/ 3817394 h 5601444"/>
              <a:gd name="connsiteX33" fmla="*/ 6620837 w 9019428"/>
              <a:gd name="connsiteY33" fmla="*/ 340519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6620837 w 9019428"/>
              <a:gd name="connsiteY33" fmla="*/ 340519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6620837 w 9019428"/>
              <a:gd name="connsiteY33" fmla="*/ 340519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7968053 w 9019428"/>
              <a:gd name="connsiteY33" fmla="*/ 435007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7968053 w 9019428"/>
              <a:gd name="connsiteY33" fmla="*/ 4350076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6394191 w 9019428"/>
              <a:gd name="connsiteY34" fmla="*/ 3522427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339071 w 9019428"/>
              <a:gd name="connsiteY34" fmla="*/ 4692859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339071 w 9019428"/>
              <a:gd name="connsiteY34" fmla="*/ 4692859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6089391 w 9019428"/>
              <a:gd name="connsiteY35" fmla="*/ 3811596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5979976 w 9019428"/>
              <a:gd name="connsiteY36" fmla="*/ 406168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17592 w 9019428"/>
              <a:gd name="connsiteY36" fmla="*/ 518944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17592 w 9019428"/>
              <a:gd name="connsiteY36" fmla="*/ 5189448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5745514 w 9019428"/>
              <a:gd name="connsiteY37" fmla="*/ 4194550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61210 w 9019428"/>
              <a:gd name="connsiteY37" fmla="*/ 5328406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61210 w 9019428"/>
              <a:gd name="connsiteY37" fmla="*/ 5328406 h 5601444"/>
              <a:gd name="connsiteX38" fmla="*/ 5706438 w 9019428"/>
              <a:gd name="connsiteY38" fmla="*/ 4389935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61210 w 9019428"/>
              <a:gd name="connsiteY37" fmla="*/ 5328406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379498 w 9019428"/>
              <a:gd name="connsiteY37" fmla="*/ 5358886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300037 w 9019428"/>
              <a:gd name="connsiteY39" fmla="*/ 4452458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182807 w 9019428"/>
              <a:gd name="connsiteY40" fmla="*/ 438211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597335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597335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481511 w 9019428"/>
              <a:gd name="connsiteY40" fmla="*/ 5333095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4870192 w 9019428"/>
              <a:gd name="connsiteY41" fmla="*/ 4460273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284037 w 9019428"/>
              <a:gd name="connsiteY42" fmla="*/ 4593134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3971422 w 9019428"/>
              <a:gd name="connsiteY43" fmla="*/ 4905750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43176 w 9019428"/>
              <a:gd name="connsiteY44" fmla="*/ 4960458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06600 w 9019428"/>
              <a:gd name="connsiteY44" fmla="*/ 5515194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06600 w 9019428"/>
              <a:gd name="connsiteY44" fmla="*/ 5515194 h 5601444"/>
              <a:gd name="connsiteX45" fmla="*/ 3264787 w 9019428"/>
              <a:gd name="connsiteY45" fmla="*/ 4471854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642020"/>
              <a:gd name="connsiteX1" fmla="*/ 2580282 w 9019428"/>
              <a:gd name="connsiteY1" fmla="*/ 958982 h 5642020"/>
              <a:gd name="connsiteX2" fmla="*/ 2705328 w 9019428"/>
              <a:gd name="connsiteY2" fmla="*/ 724519 h 5642020"/>
              <a:gd name="connsiteX3" fmla="*/ 3033574 w 9019428"/>
              <a:gd name="connsiteY3" fmla="*/ 380643 h 5642020"/>
              <a:gd name="connsiteX4" fmla="*/ 3518129 w 9019428"/>
              <a:gd name="connsiteY4" fmla="*/ 247781 h 5642020"/>
              <a:gd name="connsiteX5" fmla="*/ 3760405 w 9019428"/>
              <a:gd name="connsiteY5" fmla="*/ 36765 h 5642020"/>
              <a:gd name="connsiteX6" fmla="*/ 4049575 w 9019428"/>
              <a:gd name="connsiteY6" fmla="*/ 52397 h 5642020"/>
              <a:gd name="connsiteX7" fmla="*/ 4260590 w 9019428"/>
              <a:gd name="connsiteY7" fmla="*/ 5505 h 5642020"/>
              <a:gd name="connsiteX8" fmla="*/ 4518498 w 9019428"/>
              <a:gd name="connsiteY8" fmla="*/ 138366 h 5642020"/>
              <a:gd name="connsiteX9" fmla="*/ 4995236 w 9019428"/>
              <a:gd name="connsiteY9" fmla="*/ 52396 h 5642020"/>
              <a:gd name="connsiteX10" fmla="*/ 5323482 w 9019428"/>
              <a:gd name="connsiteY10" fmla="*/ 333750 h 5642020"/>
              <a:gd name="connsiteX11" fmla="*/ 6198805 w 9019428"/>
              <a:gd name="connsiteY11" fmla="*/ 536950 h 5642020"/>
              <a:gd name="connsiteX12" fmla="*/ 6644282 w 9019428"/>
              <a:gd name="connsiteY12" fmla="*/ 138365 h 5642020"/>
              <a:gd name="connsiteX13" fmla="*/ 6792775 w 9019428"/>
              <a:gd name="connsiteY13" fmla="*/ 177442 h 5642020"/>
              <a:gd name="connsiteX14" fmla="*/ 6984252 w 9019428"/>
              <a:gd name="connsiteY14" fmla="*/ 106097 h 5642020"/>
              <a:gd name="connsiteX15" fmla="*/ 7269513 w 9019428"/>
              <a:gd name="connsiteY15" fmla="*/ 341566 h 5642020"/>
              <a:gd name="connsiteX16" fmla="*/ 7363298 w 9019428"/>
              <a:gd name="connsiteY16" fmla="*/ 333751 h 5642020"/>
              <a:gd name="connsiteX17" fmla="*/ 7488344 w 9019428"/>
              <a:gd name="connsiteY17" fmla="*/ 505690 h 5642020"/>
              <a:gd name="connsiteX18" fmla="*/ 7316405 w 9019428"/>
              <a:gd name="connsiteY18" fmla="*/ 724519 h 5642020"/>
              <a:gd name="connsiteX19" fmla="*/ 7480529 w 9019428"/>
              <a:gd name="connsiteY19" fmla="*/ 912090 h 5642020"/>
              <a:gd name="connsiteX20" fmla="*/ 7699359 w 9019428"/>
              <a:gd name="connsiteY20" fmla="*/ 1060582 h 5642020"/>
              <a:gd name="connsiteX21" fmla="*/ 7910375 w 9019428"/>
              <a:gd name="connsiteY21" fmla="*/ 1271597 h 5642020"/>
              <a:gd name="connsiteX22" fmla="*/ 8011974 w 9019428"/>
              <a:gd name="connsiteY22" fmla="*/ 1295043 h 5642020"/>
              <a:gd name="connsiteX23" fmla="*/ 8090129 w 9019428"/>
              <a:gd name="connsiteY23" fmla="*/ 1599843 h 5642020"/>
              <a:gd name="connsiteX24" fmla="*/ 8168282 w 9019428"/>
              <a:gd name="connsiteY24" fmla="*/ 1748336 h 5642020"/>
              <a:gd name="connsiteX25" fmla="*/ 8137021 w 9019428"/>
              <a:gd name="connsiteY25" fmla="*/ 1818673 h 5642020"/>
              <a:gd name="connsiteX26" fmla="*/ 8340221 w 9019428"/>
              <a:gd name="connsiteY26" fmla="*/ 2162551 h 5642020"/>
              <a:gd name="connsiteX27" fmla="*/ 8418375 w 9019428"/>
              <a:gd name="connsiteY27" fmla="*/ 2170368 h 5642020"/>
              <a:gd name="connsiteX28" fmla="*/ 8465266 w 9019428"/>
              <a:gd name="connsiteY28" fmla="*/ 2662735 h 5642020"/>
              <a:gd name="connsiteX29" fmla="*/ 8426190 w 9019428"/>
              <a:gd name="connsiteY29" fmla="*/ 3076951 h 5642020"/>
              <a:gd name="connsiteX30" fmla="*/ 9013438 w 9019428"/>
              <a:gd name="connsiteY30" fmla="*/ 3570571 h 5642020"/>
              <a:gd name="connsiteX31" fmla="*/ 8633924 w 9019428"/>
              <a:gd name="connsiteY31" fmla="*/ 3687644 h 5642020"/>
              <a:gd name="connsiteX32" fmla="*/ 8200326 w 9019428"/>
              <a:gd name="connsiteY32" fmla="*/ 3945410 h 5642020"/>
              <a:gd name="connsiteX33" fmla="*/ 8004629 w 9019428"/>
              <a:gd name="connsiteY33" fmla="*/ 4362268 h 5642020"/>
              <a:gd name="connsiteX34" fmla="*/ 7473183 w 9019428"/>
              <a:gd name="connsiteY34" fmla="*/ 4692859 h 5642020"/>
              <a:gd name="connsiteX35" fmla="*/ 7284207 w 9019428"/>
              <a:gd name="connsiteY35" fmla="*/ 5134428 h 5642020"/>
              <a:gd name="connsiteX36" fmla="*/ 6784648 w 9019428"/>
              <a:gd name="connsiteY36" fmla="*/ 5213832 h 5642020"/>
              <a:gd name="connsiteX37" fmla="*/ 6422170 w 9019428"/>
              <a:gd name="connsiteY37" fmla="*/ 5377174 h 5642020"/>
              <a:gd name="connsiteX38" fmla="*/ 6206310 w 9019428"/>
              <a:gd name="connsiteY38" fmla="*/ 5389679 h 5642020"/>
              <a:gd name="connsiteX39" fmla="*/ 5873061 w 9019428"/>
              <a:gd name="connsiteY39" fmla="*/ 5299802 h 5642020"/>
              <a:gd name="connsiteX40" fmla="*/ 5347399 w 9019428"/>
              <a:gd name="connsiteY40" fmla="*/ 5326999 h 5642020"/>
              <a:gd name="connsiteX41" fmla="*/ 5162800 w 9019428"/>
              <a:gd name="connsiteY41" fmla="*/ 5289329 h 5642020"/>
              <a:gd name="connsiteX42" fmla="*/ 4546165 w 9019428"/>
              <a:gd name="connsiteY42" fmla="*/ 5409998 h 5642020"/>
              <a:gd name="connsiteX43" fmla="*/ 4038478 w 9019428"/>
              <a:gd name="connsiteY43" fmla="*/ 5521446 h 5642020"/>
              <a:gd name="connsiteX44" fmla="*/ 3606600 w 9019428"/>
              <a:gd name="connsiteY44" fmla="*/ 5515194 h 5642020"/>
              <a:gd name="connsiteX45" fmla="*/ 3057523 w 9019428"/>
              <a:gd name="connsiteY45" fmla="*/ 5502078 h 5642020"/>
              <a:gd name="connsiteX46" fmla="*/ 2556837 w 9019428"/>
              <a:gd name="connsiteY46" fmla="*/ 5015165 h 5642020"/>
              <a:gd name="connsiteX47" fmla="*/ 1978498 w 9019428"/>
              <a:gd name="connsiteY47" fmla="*/ 5530982 h 5642020"/>
              <a:gd name="connsiteX48" fmla="*/ 860899 w 9019428"/>
              <a:gd name="connsiteY48" fmla="*/ 5562242 h 5642020"/>
              <a:gd name="connsiteX49" fmla="*/ 27909 w 9019428"/>
              <a:gd name="connsiteY49" fmla="*/ 5572663 h 5642020"/>
              <a:gd name="connsiteX50" fmla="*/ 32467 w 9019428"/>
              <a:gd name="connsiteY50" fmla="*/ 146182 h 5642020"/>
              <a:gd name="connsiteX51" fmla="*/ 251299 w 9019428"/>
              <a:gd name="connsiteY51" fmla="*/ 443165 h 5642020"/>
              <a:gd name="connsiteX52" fmla="*/ 1009389 w 9019428"/>
              <a:gd name="connsiteY52" fmla="*/ 677628 h 5642020"/>
              <a:gd name="connsiteX53" fmla="*/ 1642437 w 9019428"/>
              <a:gd name="connsiteY53" fmla="*/ 1349750 h 5642020"/>
              <a:gd name="connsiteX54" fmla="*/ 2158251 w 9019428"/>
              <a:gd name="connsiteY54" fmla="*/ 1967166 h 5642020"/>
              <a:gd name="connsiteX55" fmla="*/ 2455235 w 9019428"/>
              <a:gd name="connsiteY55" fmla="*/ 1506059 h 5642020"/>
              <a:gd name="connsiteX56" fmla="*/ 2608295 w 9019428"/>
              <a:gd name="connsiteY56" fmla="*/ 1168990 h 5642020"/>
              <a:gd name="connsiteX0" fmla="*/ 2608295 w 9019428"/>
              <a:gd name="connsiteY0" fmla="*/ 1168990 h 5601444"/>
              <a:gd name="connsiteX1" fmla="*/ 2580282 w 9019428"/>
              <a:gd name="connsiteY1" fmla="*/ 958982 h 5601444"/>
              <a:gd name="connsiteX2" fmla="*/ 2705328 w 9019428"/>
              <a:gd name="connsiteY2" fmla="*/ 724519 h 5601444"/>
              <a:gd name="connsiteX3" fmla="*/ 3033574 w 9019428"/>
              <a:gd name="connsiteY3" fmla="*/ 380643 h 5601444"/>
              <a:gd name="connsiteX4" fmla="*/ 3518129 w 9019428"/>
              <a:gd name="connsiteY4" fmla="*/ 247781 h 5601444"/>
              <a:gd name="connsiteX5" fmla="*/ 3760405 w 9019428"/>
              <a:gd name="connsiteY5" fmla="*/ 36765 h 5601444"/>
              <a:gd name="connsiteX6" fmla="*/ 4049575 w 9019428"/>
              <a:gd name="connsiteY6" fmla="*/ 52397 h 5601444"/>
              <a:gd name="connsiteX7" fmla="*/ 4260590 w 9019428"/>
              <a:gd name="connsiteY7" fmla="*/ 5505 h 5601444"/>
              <a:gd name="connsiteX8" fmla="*/ 4518498 w 9019428"/>
              <a:gd name="connsiteY8" fmla="*/ 138366 h 5601444"/>
              <a:gd name="connsiteX9" fmla="*/ 4995236 w 9019428"/>
              <a:gd name="connsiteY9" fmla="*/ 52396 h 5601444"/>
              <a:gd name="connsiteX10" fmla="*/ 5323482 w 9019428"/>
              <a:gd name="connsiteY10" fmla="*/ 333750 h 5601444"/>
              <a:gd name="connsiteX11" fmla="*/ 6198805 w 9019428"/>
              <a:gd name="connsiteY11" fmla="*/ 536950 h 5601444"/>
              <a:gd name="connsiteX12" fmla="*/ 6644282 w 9019428"/>
              <a:gd name="connsiteY12" fmla="*/ 138365 h 5601444"/>
              <a:gd name="connsiteX13" fmla="*/ 6792775 w 9019428"/>
              <a:gd name="connsiteY13" fmla="*/ 177442 h 5601444"/>
              <a:gd name="connsiteX14" fmla="*/ 6984252 w 9019428"/>
              <a:gd name="connsiteY14" fmla="*/ 106097 h 5601444"/>
              <a:gd name="connsiteX15" fmla="*/ 7269513 w 9019428"/>
              <a:gd name="connsiteY15" fmla="*/ 341566 h 5601444"/>
              <a:gd name="connsiteX16" fmla="*/ 7363298 w 9019428"/>
              <a:gd name="connsiteY16" fmla="*/ 333751 h 5601444"/>
              <a:gd name="connsiteX17" fmla="*/ 7488344 w 9019428"/>
              <a:gd name="connsiteY17" fmla="*/ 505690 h 5601444"/>
              <a:gd name="connsiteX18" fmla="*/ 7316405 w 9019428"/>
              <a:gd name="connsiteY18" fmla="*/ 724519 h 5601444"/>
              <a:gd name="connsiteX19" fmla="*/ 7480529 w 9019428"/>
              <a:gd name="connsiteY19" fmla="*/ 912090 h 5601444"/>
              <a:gd name="connsiteX20" fmla="*/ 7699359 w 9019428"/>
              <a:gd name="connsiteY20" fmla="*/ 1060582 h 5601444"/>
              <a:gd name="connsiteX21" fmla="*/ 7910375 w 9019428"/>
              <a:gd name="connsiteY21" fmla="*/ 1271597 h 5601444"/>
              <a:gd name="connsiteX22" fmla="*/ 8011974 w 9019428"/>
              <a:gd name="connsiteY22" fmla="*/ 1295043 h 5601444"/>
              <a:gd name="connsiteX23" fmla="*/ 8090129 w 9019428"/>
              <a:gd name="connsiteY23" fmla="*/ 1599843 h 5601444"/>
              <a:gd name="connsiteX24" fmla="*/ 8168282 w 9019428"/>
              <a:gd name="connsiteY24" fmla="*/ 1748336 h 5601444"/>
              <a:gd name="connsiteX25" fmla="*/ 8137021 w 9019428"/>
              <a:gd name="connsiteY25" fmla="*/ 1818673 h 5601444"/>
              <a:gd name="connsiteX26" fmla="*/ 8340221 w 9019428"/>
              <a:gd name="connsiteY26" fmla="*/ 2162551 h 5601444"/>
              <a:gd name="connsiteX27" fmla="*/ 8418375 w 9019428"/>
              <a:gd name="connsiteY27" fmla="*/ 2170368 h 5601444"/>
              <a:gd name="connsiteX28" fmla="*/ 8465266 w 9019428"/>
              <a:gd name="connsiteY28" fmla="*/ 2662735 h 5601444"/>
              <a:gd name="connsiteX29" fmla="*/ 8426190 w 9019428"/>
              <a:gd name="connsiteY29" fmla="*/ 3076951 h 5601444"/>
              <a:gd name="connsiteX30" fmla="*/ 9013438 w 9019428"/>
              <a:gd name="connsiteY30" fmla="*/ 3570571 h 5601444"/>
              <a:gd name="connsiteX31" fmla="*/ 8633924 w 9019428"/>
              <a:gd name="connsiteY31" fmla="*/ 3687644 h 5601444"/>
              <a:gd name="connsiteX32" fmla="*/ 8200326 w 9019428"/>
              <a:gd name="connsiteY32" fmla="*/ 3945410 h 5601444"/>
              <a:gd name="connsiteX33" fmla="*/ 8004629 w 9019428"/>
              <a:gd name="connsiteY33" fmla="*/ 4362268 h 5601444"/>
              <a:gd name="connsiteX34" fmla="*/ 7473183 w 9019428"/>
              <a:gd name="connsiteY34" fmla="*/ 4692859 h 5601444"/>
              <a:gd name="connsiteX35" fmla="*/ 7284207 w 9019428"/>
              <a:gd name="connsiteY35" fmla="*/ 5134428 h 5601444"/>
              <a:gd name="connsiteX36" fmla="*/ 6784648 w 9019428"/>
              <a:gd name="connsiteY36" fmla="*/ 5213832 h 5601444"/>
              <a:gd name="connsiteX37" fmla="*/ 6422170 w 9019428"/>
              <a:gd name="connsiteY37" fmla="*/ 5377174 h 5601444"/>
              <a:gd name="connsiteX38" fmla="*/ 6206310 w 9019428"/>
              <a:gd name="connsiteY38" fmla="*/ 5389679 h 5601444"/>
              <a:gd name="connsiteX39" fmla="*/ 5873061 w 9019428"/>
              <a:gd name="connsiteY39" fmla="*/ 5299802 h 5601444"/>
              <a:gd name="connsiteX40" fmla="*/ 5347399 w 9019428"/>
              <a:gd name="connsiteY40" fmla="*/ 5326999 h 5601444"/>
              <a:gd name="connsiteX41" fmla="*/ 5162800 w 9019428"/>
              <a:gd name="connsiteY41" fmla="*/ 5289329 h 5601444"/>
              <a:gd name="connsiteX42" fmla="*/ 4546165 w 9019428"/>
              <a:gd name="connsiteY42" fmla="*/ 5409998 h 5601444"/>
              <a:gd name="connsiteX43" fmla="*/ 4038478 w 9019428"/>
              <a:gd name="connsiteY43" fmla="*/ 5521446 h 5601444"/>
              <a:gd name="connsiteX44" fmla="*/ 3606600 w 9019428"/>
              <a:gd name="connsiteY44" fmla="*/ 5515194 h 5601444"/>
              <a:gd name="connsiteX45" fmla="*/ 3057523 w 9019428"/>
              <a:gd name="connsiteY45" fmla="*/ 5502078 h 5601444"/>
              <a:gd name="connsiteX46" fmla="*/ 2556837 w 9019428"/>
              <a:gd name="connsiteY46" fmla="*/ 5015165 h 5601444"/>
              <a:gd name="connsiteX47" fmla="*/ 1978498 w 9019428"/>
              <a:gd name="connsiteY47" fmla="*/ 5530982 h 5601444"/>
              <a:gd name="connsiteX48" fmla="*/ 860899 w 9019428"/>
              <a:gd name="connsiteY48" fmla="*/ 5562242 h 5601444"/>
              <a:gd name="connsiteX49" fmla="*/ 27909 w 9019428"/>
              <a:gd name="connsiteY49" fmla="*/ 5572663 h 5601444"/>
              <a:gd name="connsiteX50" fmla="*/ 32467 w 9019428"/>
              <a:gd name="connsiteY50" fmla="*/ 146182 h 5601444"/>
              <a:gd name="connsiteX51" fmla="*/ 251299 w 9019428"/>
              <a:gd name="connsiteY51" fmla="*/ 443165 h 5601444"/>
              <a:gd name="connsiteX52" fmla="*/ 1009389 w 9019428"/>
              <a:gd name="connsiteY52" fmla="*/ 677628 h 5601444"/>
              <a:gd name="connsiteX53" fmla="*/ 1642437 w 9019428"/>
              <a:gd name="connsiteY53" fmla="*/ 1349750 h 5601444"/>
              <a:gd name="connsiteX54" fmla="*/ 2158251 w 9019428"/>
              <a:gd name="connsiteY54" fmla="*/ 1967166 h 5601444"/>
              <a:gd name="connsiteX55" fmla="*/ 2455235 w 9019428"/>
              <a:gd name="connsiteY55" fmla="*/ 1506059 h 5601444"/>
              <a:gd name="connsiteX56" fmla="*/ 2608295 w 9019428"/>
              <a:gd name="connsiteY56" fmla="*/ 1168990 h 560144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0207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3255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3255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057523 w 9019428"/>
              <a:gd name="connsiteY45" fmla="*/ 5532558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964"/>
              <a:gd name="connsiteX1" fmla="*/ 2580282 w 9019428"/>
              <a:gd name="connsiteY1" fmla="*/ 958982 h 5588964"/>
              <a:gd name="connsiteX2" fmla="*/ 2705328 w 9019428"/>
              <a:gd name="connsiteY2" fmla="*/ 724519 h 5588964"/>
              <a:gd name="connsiteX3" fmla="*/ 3033574 w 9019428"/>
              <a:gd name="connsiteY3" fmla="*/ 380643 h 5588964"/>
              <a:gd name="connsiteX4" fmla="*/ 3518129 w 9019428"/>
              <a:gd name="connsiteY4" fmla="*/ 247781 h 5588964"/>
              <a:gd name="connsiteX5" fmla="*/ 3760405 w 9019428"/>
              <a:gd name="connsiteY5" fmla="*/ 36765 h 5588964"/>
              <a:gd name="connsiteX6" fmla="*/ 4049575 w 9019428"/>
              <a:gd name="connsiteY6" fmla="*/ 52397 h 5588964"/>
              <a:gd name="connsiteX7" fmla="*/ 4260590 w 9019428"/>
              <a:gd name="connsiteY7" fmla="*/ 5505 h 5588964"/>
              <a:gd name="connsiteX8" fmla="*/ 4518498 w 9019428"/>
              <a:gd name="connsiteY8" fmla="*/ 138366 h 5588964"/>
              <a:gd name="connsiteX9" fmla="*/ 4995236 w 9019428"/>
              <a:gd name="connsiteY9" fmla="*/ 52396 h 5588964"/>
              <a:gd name="connsiteX10" fmla="*/ 5323482 w 9019428"/>
              <a:gd name="connsiteY10" fmla="*/ 333750 h 5588964"/>
              <a:gd name="connsiteX11" fmla="*/ 6198805 w 9019428"/>
              <a:gd name="connsiteY11" fmla="*/ 536950 h 5588964"/>
              <a:gd name="connsiteX12" fmla="*/ 6644282 w 9019428"/>
              <a:gd name="connsiteY12" fmla="*/ 138365 h 5588964"/>
              <a:gd name="connsiteX13" fmla="*/ 6792775 w 9019428"/>
              <a:gd name="connsiteY13" fmla="*/ 177442 h 5588964"/>
              <a:gd name="connsiteX14" fmla="*/ 6984252 w 9019428"/>
              <a:gd name="connsiteY14" fmla="*/ 106097 h 5588964"/>
              <a:gd name="connsiteX15" fmla="*/ 7269513 w 9019428"/>
              <a:gd name="connsiteY15" fmla="*/ 341566 h 5588964"/>
              <a:gd name="connsiteX16" fmla="*/ 7363298 w 9019428"/>
              <a:gd name="connsiteY16" fmla="*/ 333751 h 5588964"/>
              <a:gd name="connsiteX17" fmla="*/ 7488344 w 9019428"/>
              <a:gd name="connsiteY17" fmla="*/ 505690 h 5588964"/>
              <a:gd name="connsiteX18" fmla="*/ 7316405 w 9019428"/>
              <a:gd name="connsiteY18" fmla="*/ 724519 h 5588964"/>
              <a:gd name="connsiteX19" fmla="*/ 7480529 w 9019428"/>
              <a:gd name="connsiteY19" fmla="*/ 912090 h 5588964"/>
              <a:gd name="connsiteX20" fmla="*/ 7699359 w 9019428"/>
              <a:gd name="connsiteY20" fmla="*/ 1060582 h 5588964"/>
              <a:gd name="connsiteX21" fmla="*/ 7910375 w 9019428"/>
              <a:gd name="connsiteY21" fmla="*/ 1271597 h 5588964"/>
              <a:gd name="connsiteX22" fmla="*/ 8011974 w 9019428"/>
              <a:gd name="connsiteY22" fmla="*/ 1295043 h 5588964"/>
              <a:gd name="connsiteX23" fmla="*/ 8090129 w 9019428"/>
              <a:gd name="connsiteY23" fmla="*/ 1599843 h 5588964"/>
              <a:gd name="connsiteX24" fmla="*/ 8168282 w 9019428"/>
              <a:gd name="connsiteY24" fmla="*/ 1748336 h 5588964"/>
              <a:gd name="connsiteX25" fmla="*/ 8137021 w 9019428"/>
              <a:gd name="connsiteY25" fmla="*/ 1818673 h 5588964"/>
              <a:gd name="connsiteX26" fmla="*/ 8340221 w 9019428"/>
              <a:gd name="connsiteY26" fmla="*/ 2162551 h 5588964"/>
              <a:gd name="connsiteX27" fmla="*/ 8418375 w 9019428"/>
              <a:gd name="connsiteY27" fmla="*/ 2170368 h 5588964"/>
              <a:gd name="connsiteX28" fmla="*/ 8465266 w 9019428"/>
              <a:gd name="connsiteY28" fmla="*/ 2662735 h 5588964"/>
              <a:gd name="connsiteX29" fmla="*/ 8426190 w 9019428"/>
              <a:gd name="connsiteY29" fmla="*/ 3076951 h 5588964"/>
              <a:gd name="connsiteX30" fmla="*/ 9013438 w 9019428"/>
              <a:gd name="connsiteY30" fmla="*/ 3570571 h 5588964"/>
              <a:gd name="connsiteX31" fmla="*/ 8633924 w 9019428"/>
              <a:gd name="connsiteY31" fmla="*/ 3687644 h 5588964"/>
              <a:gd name="connsiteX32" fmla="*/ 8200326 w 9019428"/>
              <a:gd name="connsiteY32" fmla="*/ 3945410 h 5588964"/>
              <a:gd name="connsiteX33" fmla="*/ 8004629 w 9019428"/>
              <a:gd name="connsiteY33" fmla="*/ 4362268 h 5588964"/>
              <a:gd name="connsiteX34" fmla="*/ 7473183 w 9019428"/>
              <a:gd name="connsiteY34" fmla="*/ 4692859 h 5588964"/>
              <a:gd name="connsiteX35" fmla="*/ 7284207 w 9019428"/>
              <a:gd name="connsiteY35" fmla="*/ 5134428 h 5588964"/>
              <a:gd name="connsiteX36" fmla="*/ 6784648 w 9019428"/>
              <a:gd name="connsiteY36" fmla="*/ 5213832 h 5588964"/>
              <a:gd name="connsiteX37" fmla="*/ 6422170 w 9019428"/>
              <a:gd name="connsiteY37" fmla="*/ 5377174 h 5588964"/>
              <a:gd name="connsiteX38" fmla="*/ 6206310 w 9019428"/>
              <a:gd name="connsiteY38" fmla="*/ 5389679 h 5588964"/>
              <a:gd name="connsiteX39" fmla="*/ 5873061 w 9019428"/>
              <a:gd name="connsiteY39" fmla="*/ 5299802 h 5588964"/>
              <a:gd name="connsiteX40" fmla="*/ 5347399 w 9019428"/>
              <a:gd name="connsiteY40" fmla="*/ 5326999 h 5588964"/>
              <a:gd name="connsiteX41" fmla="*/ 5162800 w 9019428"/>
              <a:gd name="connsiteY41" fmla="*/ 5289329 h 5588964"/>
              <a:gd name="connsiteX42" fmla="*/ 4546165 w 9019428"/>
              <a:gd name="connsiteY42" fmla="*/ 5409998 h 5588964"/>
              <a:gd name="connsiteX43" fmla="*/ 4038478 w 9019428"/>
              <a:gd name="connsiteY43" fmla="*/ 5521446 h 5588964"/>
              <a:gd name="connsiteX44" fmla="*/ 3606600 w 9019428"/>
              <a:gd name="connsiteY44" fmla="*/ 5515194 h 5588964"/>
              <a:gd name="connsiteX45" fmla="*/ 3161155 w 9019428"/>
              <a:gd name="connsiteY45" fmla="*/ 5544750 h 5588964"/>
              <a:gd name="connsiteX46" fmla="*/ 2526357 w 9019428"/>
              <a:gd name="connsiteY46" fmla="*/ 5563805 h 5588964"/>
              <a:gd name="connsiteX47" fmla="*/ 1978498 w 9019428"/>
              <a:gd name="connsiteY47" fmla="*/ 5530982 h 5588964"/>
              <a:gd name="connsiteX48" fmla="*/ 860899 w 9019428"/>
              <a:gd name="connsiteY48" fmla="*/ 5562242 h 5588964"/>
              <a:gd name="connsiteX49" fmla="*/ 27909 w 9019428"/>
              <a:gd name="connsiteY49" fmla="*/ 5572663 h 5588964"/>
              <a:gd name="connsiteX50" fmla="*/ 32467 w 9019428"/>
              <a:gd name="connsiteY50" fmla="*/ 146182 h 5588964"/>
              <a:gd name="connsiteX51" fmla="*/ 251299 w 9019428"/>
              <a:gd name="connsiteY51" fmla="*/ 443165 h 5588964"/>
              <a:gd name="connsiteX52" fmla="*/ 1009389 w 9019428"/>
              <a:gd name="connsiteY52" fmla="*/ 677628 h 5588964"/>
              <a:gd name="connsiteX53" fmla="*/ 1642437 w 9019428"/>
              <a:gd name="connsiteY53" fmla="*/ 1349750 h 5588964"/>
              <a:gd name="connsiteX54" fmla="*/ 2158251 w 9019428"/>
              <a:gd name="connsiteY54" fmla="*/ 1967166 h 5588964"/>
              <a:gd name="connsiteX55" fmla="*/ 2455235 w 9019428"/>
              <a:gd name="connsiteY55" fmla="*/ 1506059 h 5588964"/>
              <a:gd name="connsiteX56" fmla="*/ 2608295 w 9019428"/>
              <a:gd name="connsiteY56" fmla="*/ 1168990 h 558896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34739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873061 w 9019428"/>
              <a:gd name="connsiteY39" fmla="*/ 5299802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0279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475415 w 9019428"/>
              <a:gd name="connsiteY40" fmla="*/ 5308711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475415 w 9019428"/>
              <a:gd name="connsiteY40" fmla="*/ 5308711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475415 w 9019428"/>
              <a:gd name="connsiteY40" fmla="*/ 5308711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6375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88885 w 9019428"/>
              <a:gd name="connsiteY39" fmla="*/ 5311994 h 5588014"/>
              <a:gd name="connsiteX40" fmla="*/ 5536375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19428"/>
              <a:gd name="connsiteY0" fmla="*/ 1168990 h 5588014"/>
              <a:gd name="connsiteX1" fmla="*/ 2580282 w 9019428"/>
              <a:gd name="connsiteY1" fmla="*/ 958982 h 5588014"/>
              <a:gd name="connsiteX2" fmla="*/ 2705328 w 9019428"/>
              <a:gd name="connsiteY2" fmla="*/ 724519 h 5588014"/>
              <a:gd name="connsiteX3" fmla="*/ 3033574 w 9019428"/>
              <a:gd name="connsiteY3" fmla="*/ 380643 h 5588014"/>
              <a:gd name="connsiteX4" fmla="*/ 3518129 w 9019428"/>
              <a:gd name="connsiteY4" fmla="*/ 247781 h 5588014"/>
              <a:gd name="connsiteX5" fmla="*/ 3760405 w 9019428"/>
              <a:gd name="connsiteY5" fmla="*/ 36765 h 5588014"/>
              <a:gd name="connsiteX6" fmla="*/ 4049575 w 9019428"/>
              <a:gd name="connsiteY6" fmla="*/ 52397 h 5588014"/>
              <a:gd name="connsiteX7" fmla="*/ 4260590 w 9019428"/>
              <a:gd name="connsiteY7" fmla="*/ 5505 h 5588014"/>
              <a:gd name="connsiteX8" fmla="*/ 4518498 w 9019428"/>
              <a:gd name="connsiteY8" fmla="*/ 138366 h 5588014"/>
              <a:gd name="connsiteX9" fmla="*/ 4995236 w 9019428"/>
              <a:gd name="connsiteY9" fmla="*/ 52396 h 5588014"/>
              <a:gd name="connsiteX10" fmla="*/ 5323482 w 9019428"/>
              <a:gd name="connsiteY10" fmla="*/ 333750 h 5588014"/>
              <a:gd name="connsiteX11" fmla="*/ 6198805 w 9019428"/>
              <a:gd name="connsiteY11" fmla="*/ 536950 h 5588014"/>
              <a:gd name="connsiteX12" fmla="*/ 6644282 w 9019428"/>
              <a:gd name="connsiteY12" fmla="*/ 138365 h 5588014"/>
              <a:gd name="connsiteX13" fmla="*/ 6792775 w 9019428"/>
              <a:gd name="connsiteY13" fmla="*/ 177442 h 5588014"/>
              <a:gd name="connsiteX14" fmla="*/ 6984252 w 9019428"/>
              <a:gd name="connsiteY14" fmla="*/ 106097 h 5588014"/>
              <a:gd name="connsiteX15" fmla="*/ 7269513 w 9019428"/>
              <a:gd name="connsiteY15" fmla="*/ 341566 h 5588014"/>
              <a:gd name="connsiteX16" fmla="*/ 7363298 w 9019428"/>
              <a:gd name="connsiteY16" fmla="*/ 333751 h 5588014"/>
              <a:gd name="connsiteX17" fmla="*/ 7488344 w 9019428"/>
              <a:gd name="connsiteY17" fmla="*/ 505690 h 5588014"/>
              <a:gd name="connsiteX18" fmla="*/ 7316405 w 9019428"/>
              <a:gd name="connsiteY18" fmla="*/ 724519 h 5588014"/>
              <a:gd name="connsiteX19" fmla="*/ 7480529 w 9019428"/>
              <a:gd name="connsiteY19" fmla="*/ 912090 h 5588014"/>
              <a:gd name="connsiteX20" fmla="*/ 7699359 w 9019428"/>
              <a:gd name="connsiteY20" fmla="*/ 1060582 h 5588014"/>
              <a:gd name="connsiteX21" fmla="*/ 7910375 w 9019428"/>
              <a:gd name="connsiteY21" fmla="*/ 1271597 h 5588014"/>
              <a:gd name="connsiteX22" fmla="*/ 8011974 w 9019428"/>
              <a:gd name="connsiteY22" fmla="*/ 1295043 h 5588014"/>
              <a:gd name="connsiteX23" fmla="*/ 8090129 w 9019428"/>
              <a:gd name="connsiteY23" fmla="*/ 1599843 h 5588014"/>
              <a:gd name="connsiteX24" fmla="*/ 8168282 w 9019428"/>
              <a:gd name="connsiteY24" fmla="*/ 1748336 h 5588014"/>
              <a:gd name="connsiteX25" fmla="*/ 8137021 w 9019428"/>
              <a:gd name="connsiteY25" fmla="*/ 1818673 h 5588014"/>
              <a:gd name="connsiteX26" fmla="*/ 8340221 w 9019428"/>
              <a:gd name="connsiteY26" fmla="*/ 2162551 h 5588014"/>
              <a:gd name="connsiteX27" fmla="*/ 8418375 w 9019428"/>
              <a:gd name="connsiteY27" fmla="*/ 2170368 h 5588014"/>
              <a:gd name="connsiteX28" fmla="*/ 8465266 w 9019428"/>
              <a:gd name="connsiteY28" fmla="*/ 2662735 h 5588014"/>
              <a:gd name="connsiteX29" fmla="*/ 8426190 w 9019428"/>
              <a:gd name="connsiteY29" fmla="*/ 3076951 h 5588014"/>
              <a:gd name="connsiteX30" fmla="*/ 9013438 w 9019428"/>
              <a:gd name="connsiteY30" fmla="*/ 3570571 h 5588014"/>
              <a:gd name="connsiteX31" fmla="*/ 8633924 w 9019428"/>
              <a:gd name="connsiteY31" fmla="*/ 3687644 h 5588014"/>
              <a:gd name="connsiteX32" fmla="*/ 8200326 w 9019428"/>
              <a:gd name="connsiteY32" fmla="*/ 3945410 h 5588014"/>
              <a:gd name="connsiteX33" fmla="*/ 8004629 w 9019428"/>
              <a:gd name="connsiteY33" fmla="*/ 4362268 h 5588014"/>
              <a:gd name="connsiteX34" fmla="*/ 7473183 w 9019428"/>
              <a:gd name="connsiteY34" fmla="*/ 4692859 h 5588014"/>
              <a:gd name="connsiteX35" fmla="*/ 7284207 w 9019428"/>
              <a:gd name="connsiteY35" fmla="*/ 5134428 h 5588014"/>
              <a:gd name="connsiteX36" fmla="*/ 6784648 w 9019428"/>
              <a:gd name="connsiteY36" fmla="*/ 5213832 h 5588014"/>
              <a:gd name="connsiteX37" fmla="*/ 6422170 w 9019428"/>
              <a:gd name="connsiteY37" fmla="*/ 5377174 h 5588014"/>
              <a:gd name="connsiteX38" fmla="*/ 6206310 w 9019428"/>
              <a:gd name="connsiteY38" fmla="*/ 5389679 h 5588014"/>
              <a:gd name="connsiteX39" fmla="*/ 5903541 w 9019428"/>
              <a:gd name="connsiteY39" fmla="*/ 5275418 h 5588014"/>
              <a:gd name="connsiteX40" fmla="*/ 5536375 w 9019428"/>
              <a:gd name="connsiteY40" fmla="*/ 5326999 h 5588014"/>
              <a:gd name="connsiteX41" fmla="*/ 5162800 w 9019428"/>
              <a:gd name="connsiteY41" fmla="*/ 5289329 h 5588014"/>
              <a:gd name="connsiteX42" fmla="*/ 4546165 w 9019428"/>
              <a:gd name="connsiteY42" fmla="*/ 5409998 h 5588014"/>
              <a:gd name="connsiteX43" fmla="*/ 4038478 w 9019428"/>
              <a:gd name="connsiteY43" fmla="*/ 5521446 h 5588014"/>
              <a:gd name="connsiteX44" fmla="*/ 3606600 w 9019428"/>
              <a:gd name="connsiteY44" fmla="*/ 5515194 h 5588014"/>
              <a:gd name="connsiteX45" fmla="*/ 3161155 w 9019428"/>
              <a:gd name="connsiteY45" fmla="*/ 5544750 h 5588014"/>
              <a:gd name="connsiteX46" fmla="*/ 2526357 w 9019428"/>
              <a:gd name="connsiteY46" fmla="*/ 5563805 h 5588014"/>
              <a:gd name="connsiteX47" fmla="*/ 1984594 w 9019428"/>
              <a:gd name="connsiteY47" fmla="*/ 5561462 h 5588014"/>
              <a:gd name="connsiteX48" fmla="*/ 860899 w 9019428"/>
              <a:gd name="connsiteY48" fmla="*/ 5562242 h 5588014"/>
              <a:gd name="connsiteX49" fmla="*/ 27909 w 9019428"/>
              <a:gd name="connsiteY49" fmla="*/ 5572663 h 5588014"/>
              <a:gd name="connsiteX50" fmla="*/ 32467 w 9019428"/>
              <a:gd name="connsiteY50" fmla="*/ 146182 h 5588014"/>
              <a:gd name="connsiteX51" fmla="*/ 251299 w 9019428"/>
              <a:gd name="connsiteY51" fmla="*/ 443165 h 5588014"/>
              <a:gd name="connsiteX52" fmla="*/ 1009389 w 9019428"/>
              <a:gd name="connsiteY52" fmla="*/ 677628 h 5588014"/>
              <a:gd name="connsiteX53" fmla="*/ 1642437 w 9019428"/>
              <a:gd name="connsiteY53" fmla="*/ 1349750 h 5588014"/>
              <a:gd name="connsiteX54" fmla="*/ 2158251 w 9019428"/>
              <a:gd name="connsiteY54" fmla="*/ 1967166 h 5588014"/>
              <a:gd name="connsiteX55" fmla="*/ 2455235 w 9019428"/>
              <a:gd name="connsiteY55" fmla="*/ 1506059 h 5588014"/>
              <a:gd name="connsiteX56" fmla="*/ 2608295 w 9019428"/>
              <a:gd name="connsiteY56" fmla="*/ 1168990 h 5588014"/>
              <a:gd name="connsiteX0" fmla="*/ 2608295 w 9023101"/>
              <a:gd name="connsiteY0" fmla="*/ 1168990 h 5588014"/>
              <a:gd name="connsiteX1" fmla="*/ 2580282 w 9023101"/>
              <a:gd name="connsiteY1" fmla="*/ 958982 h 5588014"/>
              <a:gd name="connsiteX2" fmla="*/ 2705328 w 9023101"/>
              <a:gd name="connsiteY2" fmla="*/ 724519 h 5588014"/>
              <a:gd name="connsiteX3" fmla="*/ 3033574 w 9023101"/>
              <a:gd name="connsiteY3" fmla="*/ 380643 h 5588014"/>
              <a:gd name="connsiteX4" fmla="*/ 3518129 w 9023101"/>
              <a:gd name="connsiteY4" fmla="*/ 247781 h 5588014"/>
              <a:gd name="connsiteX5" fmla="*/ 3760405 w 9023101"/>
              <a:gd name="connsiteY5" fmla="*/ 36765 h 5588014"/>
              <a:gd name="connsiteX6" fmla="*/ 4049575 w 9023101"/>
              <a:gd name="connsiteY6" fmla="*/ 52397 h 5588014"/>
              <a:gd name="connsiteX7" fmla="*/ 4260590 w 9023101"/>
              <a:gd name="connsiteY7" fmla="*/ 5505 h 5588014"/>
              <a:gd name="connsiteX8" fmla="*/ 4518498 w 9023101"/>
              <a:gd name="connsiteY8" fmla="*/ 138366 h 5588014"/>
              <a:gd name="connsiteX9" fmla="*/ 4995236 w 9023101"/>
              <a:gd name="connsiteY9" fmla="*/ 52396 h 5588014"/>
              <a:gd name="connsiteX10" fmla="*/ 5323482 w 9023101"/>
              <a:gd name="connsiteY10" fmla="*/ 333750 h 5588014"/>
              <a:gd name="connsiteX11" fmla="*/ 6198805 w 9023101"/>
              <a:gd name="connsiteY11" fmla="*/ 536950 h 5588014"/>
              <a:gd name="connsiteX12" fmla="*/ 6644282 w 9023101"/>
              <a:gd name="connsiteY12" fmla="*/ 138365 h 5588014"/>
              <a:gd name="connsiteX13" fmla="*/ 6792775 w 9023101"/>
              <a:gd name="connsiteY13" fmla="*/ 177442 h 5588014"/>
              <a:gd name="connsiteX14" fmla="*/ 6984252 w 9023101"/>
              <a:gd name="connsiteY14" fmla="*/ 106097 h 5588014"/>
              <a:gd name="connsiteX15" fmla="*/ 7269513 w 9023101"/>
              <a:gd name="connsiteY15" fmla="*/ 341566 h 5588014"/>
              <a:gd name="connsiteX16" fmla="*/ 7363298 w 9023101"/>
              <a:gd name="connsiteY16" fmla="*/ 333751 h 5588014"/>
              <a:gd name="connsiteX17" fmla="*/ 7488344 w 9023101"/>
              <a:gd name="connsiteY17" fmla="*/ 505690 h 5588014"/>
              <a:gd name="connsiteX18" fmla="*/ 7316405 w 9023101"/>
              <a:gd name="connsiteY18" fmla="*/ 724519 h 5588014"/>
              <a:gd name="connsiteX19" fmla="*/ 7480529 w 9023101"/>
              <a:gd name="connsiteY19" fmla="*/ 912090 h 5588014"/>
              <a:gd name="connsiteX20" fmla="*/ 7699359 w 9023101"/>
              <a:gd name="connsiteY20" fmla="*/ 1060582 h 5588014"/>
              <a:gd name="connsiteX21" fmla="*/ 7910375 w 9023101"/>
              <a:gd name="connsiteY21" fmla="*/ 1271597 h 5588014"/>
              <a:gd name="connsiteX22" fmla="*/ 8011974 w 9023101"/>
              <a:gd name="connsiteY22" fmla="*/ 1295043 h 5588014"/>
              <a:gd name="connsiteX23" fmla="*/ 8090129 w 9023101"/>
              <a:gd name="connsiteY23" fmla="*/ 1599843 h 5588014"/>
              <a:gd name="connsiteX24" fmla="*/ 8168282 w 9023101"/>
              <a:gd name="connsiteY24" fmla="*/ 1748336 h 5588014"/>
              <a:gd name="connsiteX25" fmla="*/ 8137021 w 9023101"/>
              <a:gd name="connsiteY25" fmla="*/ 1818673 h 5588014"/>
              <a:gd name="connsiteX26" fmla="*/ 8340221 w 9023101"/>
              <a:gd name="connsiteY26" fmla="*/ 2162551 h 5588014"/>
              <a:gd name="connsiteX27" fmla="*/ 8418375 w 9023101"/>
              <a:gd name="connsiteY27" fmla="*/ 2170368 h 5588014"/>
              <a:gd name="connsiteX28" fmla="*/ 8465266 w 9023101"/>
              <a:gd name="connsiteY28" fmla="*/ 2662735 h 5588014"/>
              <a:gd name="connsiteX29" fmla="*/ 8426190 w 9023101"/>
              <a:gd name="connsiteY29" fmla="*/ 3076951 h 5588014"/>
              <a:gd name="connsiteX30" fmla="*/ 9017248 w 9023101"/>
              <a:gd name="connsiteY30" fmla="*/ 3555331 h 5588014"/>
              <a:gd name="connsiteX31" fmla="*/ 8633924 w 9023101"/>
              <a:gd name="connsiteY31" fmla="*/ 3687644 h 5588014"/>
              <a:gd name="connsiteX32" fmla="*/ 8200326 w 9023101"/>
              <a:gd name="connsiteY32" fmla="*/ 3945410 h 5588014"/>
              <a:gd name="connsiteX33" fmla="*/ 8004629 w 9023101"/>
              <a:gd name="connsiteY33" fmla="*/ 4362268 h 5588014"/>
              <a:gd name="connsiteX34" fmla="*/ 7473183 w 9023101"/>
              <a:gd name="connsiteY34" fmla="*/ 4692859 h 5588014"/>
              <a:gd name="connsiteX35" fmla="*/ 7284207 w 9023101"/>
              <a:gd name="connsiteY35" fmla="*/ 5134428 h 5588014"/>
              <a:gd name="connsiteX36" fmla="*/ 6784648 w 9023101"/>
              <a:gd name="connsiteY36" fmla="*/ 5213832 h 5588014"/>
              <a:gd name="connsiteX37" fmla="*/ 6422170 w 9023101"/>
              <a:gd name="connsiteY37" fmla="*/ 5377174 h 5588014"/>
              <a:gd name="connsiteX38" fmla="*/ 6206310 w 9023101"/>
              <a:gd name="connsiteY38" fmla="*/ 5389679 h 5588014"/>
              <a:gd name="connsiteX39" fmla="*/ 5903541 w 9023101"/>
              <a:gd name="connsiteY39" fmla="*/ 5275418 h 5588014"/>
              <a:gd name="connsiteX40" fmla="*/ 5536375 w 9023101"/>
              <a:gd name="connsiteY40" fmla="*/ 5326999 h 5588014"/>
              <a:gd name="connsiteX41" fmla="*/ 5162800 w 9023101"/>
              <a:gd name="connsiteY41" fmla="*/ 5289329 h 5588014"/>
              <a:gd name="connsiteX42" fmla="*/ 4546165 w 9023101"/>
              <a:gd name="connsiteY42" fmla="*/ 5409998 h 5588014"/>
              <a:gd name="connsiteX43" fmla="*/ 4038478 w 9023101"/>
              <a:gd name="connsiteY43" fmla="*/ 5521446 h 5588014"/>
              <a:gd name="connsiteX44" fmla="*/ 3606600 w 9023101"/>
              <a:gd name="connsiteY44" fmla="*/ 5515194 h 5588014"/>
              <a:gd name="connsiteX45" fmla="*/ 3161155 w 9023101"/>
              <a:gd name="connsiteY45" fmla="*/ 5544750 h 5588014"/>
              <a:gd name="connsiteX46" fmla="*/ 2526357 w 9023101"/>
              <a:gd name="connsiteY46" fmla="*/ 5563805 h 5588014"/>
              <a:gd name="connsiteX47" fmla="*/ 1984594 w 9023101"/>
              <a:gd name="connsiteY47" fmla="*/ 5561462 h 5588014"/>
              <a:gd name="connsiteX48" fmla="*/ 860899 w 9023101"/>
              <a:gd name="connsiteY48" fmla="*/ 5562242 h 5588014"/>
              <a:gd name="connsiteX49" fmla="*/ 27909 w 9023101"/>
              <a:gd name="connsiteY49" fmla="*/ 5572663 h 5588014"/>
              <a:gd name="connsiteX50" fmla="*/ 32467 w 9023101"/>
              <a:gd name="connsiteY50" fmla="*/ 146182 h 5588014"/>
              <a:gd name="connsiteX51" fmla="*/ 251299 w 9023101"/>
              <a:gd name="connsiteY51" fmla="*/ 443165 h 5588014"/>
              <a:gd name="connsiteX52" fmla="*/ 1009389 w 9023101"/>
              <a:gd name="connsiteY52" fmla="*/ 677628 h 5588014"/>
              <a:gd name="connsiteX53" fmla="*/ 1642437 w 9023101"/>
              <a:gd name="connsiteY53" fmla="*/ 1349750 h 5588014"/>
              <a:gd name="connsiteX54" fmla="*/ 2158251 w 9023101"/>
              <a:gd name="connsiteY54" fmla="*/ 1967166 h 5588014"/>
              <a:gd name="connsiteX55" fmla="*/ 2455235 w 9023101"/>
              <a:gd name="connsiteY55" fmla="*/ 1506059 h 5588014"/>
              <a:gd name="connsiteX56" fmla="*/ 2608295 w 9023101"/>
              <a:gd name="connsiteY56" fmla="*/ 1168990 h 5588014"/>
              <a:gd name="connsiteX0" fmla="*/ 2608295 w 9022366"/>
              <a:gd name="connsiteY0" fmla="*/ 1168990 h 5588014"/>
              <a:gd name="connsiteX1" fmla="*/ 2580282 w 9022366"/>
              <a:gd name="connsiteY1" fmla="*/ 958982 h 5588014"/>
              <a:gd name="connsiteX2" fmla="*/ 2705328 w 9022366"/>
              <a:gd name="connsiteY2" fmla="*/ 724519 h 5588014"/>
              <a:gd name="connsiteX3" fmla="*/ 3033574 w 9022366"/>
              <a:gd name="connsiteY3" fmla="*/ 380643 h 5588014"/>
              <a:gd name="connsiteX4" fmla="*/ 3518129 w 9022366"/>
              <a:gd name="connsiteY4" fmla="*/ 247781 h 5588014"/>
              <a:gd name="connsiteX5" fmla="*/ 3760405 w 9022366"/>
              <a:gd name="connsiteY5" fmla="*/ 36765 h 5588014"/>
              <a:gd name="connsiteX6" fmla="*/ 4049575 w 9022366"/>
              <a:gd name="connsiteY6" fmla="*/ 52397 h 5588014"/>
              <a:gd name="connsiteX7" fmla="*/ 4260590 w 9022366"/>
              <a:gd name="connsiteY7" fmla="*/ 5505 h 5588014"/>
              <a:gd name="connsiteX8" fmla="*/ 4518498 w 9022366"/>
              <a:gd name="connsiteY8" fmla="*/ 138366 h 5588014"/>
              <a:gd name="connsiteX9" fmla="*/ 4995236 w 9022366"/>
              <a:gd name="connsiteY9" fmla="*/ 52396 h 5588014"/>
              <a:gd name="connsiteX10" fmla="*/ 5323482 w 9022366"/>
              <a:gd name="connsiteY10" fmla="*/ 333750 h 5588014"/>
              <a:gd name="connsiteX11" fmla="*/ 6198805 w 9022366"/>
              <a:gd name="connsiteY11" fmla="*/ 536950 h 5588014"/>
              <a:gd name="connsiteX12" fmla="*/ 6644282 w 9022366"/>
              <a:gd name="connsiteY12" fmla="*/ 138365 h 5588014"/>
              <a:gd name="connsiteX13" fmla="*/ 6792775 w 9022366"/>
              <a:gd name="connsiteY13" fmla="*/ 177442 h 5588014"/>
              <a:gd name="connsiteX14" fmla="*/ 6984252 w 9022366"/>
              <a:gd name="connsiteY14" fmla="*/ 106097 h 5588014"/>
              <a:gd name="connsiteX15" fmla="*/ 7269513 w 9022366"/>
              <a:gd name="connsiteY15" fmla="*/ 341566 h 5588014"/>
              <a:gd name="connsiteX16" fmla="*/ 7363298 w 9022366"/>
              <a:gd name="connsiteY16" fmla="*/ 333751 h 5588014"/>
              <a:gd name="connsiteX17" fmla="*/ 7488344 w 9022366"/>
              <a:gd name="connsiteY17" fmla="*/ 505690 h 5588014"/>
              <a:gd name="connsiteX18" fmla="*/ 7316405 w 9022366"/>
              <a:gd name="connsiteY18" fmla="*/ 724519 h 5588014"/>
              <a:gd name="connsiteX19" fmla="*/ 7480529 w 9022366"/>
              <a:gd name="connsiteY19" fmla="*/ 912090 h 5588014"/>
              <a:gd name="connsiteX20" fmla="*/ 7699359 w 9022366"/>
              <a:gd name="connsiteY20" fmla="*/ 1060582 h 5588014"/>
              <a:gd name="connsiteX21" fmla="*/ 7910375 w 9022366"/>
              <a:gd name="connsiteY21" fmla="*/ 1271597 h 5588014"/>
              <a:gd name="connsiteX22" fmla="*/ 8011974 w 9022366"/>
              <a:gd name="connsiteY22" fmla="*/ 1295043 h 5588014"/>
              <a:gd name="connsiteX23" fmla="*/ 8090129 w 9022366"/>
              <a:gd name="connsiteY23" fmla="*/ 1599843 h 5588014"/>
              <a:gd name="connsiteX24" fmla="*/ 8168282 w 9022366"/>
              <a:gd name="connsiteY24" fmla="*/ 1748336 h 5588014"/>
              <a:gd name="connsiteX25" fmla="*/ 8137021 w 9022366"/>
              <a:gd name="connsiteY25" fmla="*/ 1818673 h 5588014"/>
              <a:gd name="connsiteX26" fmla="*/ 8340221 w 9022366"/>
              <a:gd name="connsiteY26" fmla="*/ 2162551 h 5588014"/>
              <a:gd name="connsiteX27" fmla="*/ 8418375 w 9022366"/>
              <a:gd name="connsiteY27" fmla="*/ 2170368 h 5588014"/>
              <a:gd name="connsiteX28" fmla="*/ 8465266 w 9022366"/>
              <a:gd name="connsiteY28" fmla="*/ 2662735 h 5588014"/>
              <a:gd name="connsiteX29" fmla="*/ 8426190 w 9022366"/>
              <a:gd name="connsiteY29" fmla="*/ 3076951 h 5588014"/>
              <a:gd name="connsiteX30" fmla="*/ 9017248 w 9022366"/>
              <a:gd name="connsiteY30" fmla="*/ 3555331 h 5588014"/>
              <a:gd name="connsiteX31" fmla="*/ 8633924 w 9022366"/>
              <a:gd name="connsiteY31" fmla="*/ 3687644 h 5588014"/>
              <a:gd name="connsiteX32" fmla="*/ 8200326 w 9022366"/>
              <a:gd name="connsiteY32" fmla="*/ 3945410 h 5588014"/>
              <a:gd name="connsiteX33" fmla="*/ 8004629 w 9022366"/>
              <a:gd name="connsiteY33" fmla="*/ 4362268 h 5588014"/>
              <a:gd name="connsiteX34" fmla="*/ 7473183 w 9022366"/>
              <a:gd name="connsiteY34" fmla="*/ 4692859 h 5588014"/>
              <a:gd name="connsiteX35" fmla="*/ 7284207 w 9022366"/>
              <a:gd name="connsiteY35" fmla="*/ 5134428 h 5588014"/>
              <a:gd name="connsiteX36" fmla="*/ 6784648 w 9022366"/>
              <a:gd name="connsiteY36" fmla="*/ 5213832 h 5588014"/>
              <a:gd name="connsiteX37" fmla="*/ 6422170 w 9022366"/>
              <a:gd name="connsiteY37" fmla="*/ 5377174 h 5588014"/>
              <a:gd name="connsiteX38" fmla="*/ 6206310 w 9022366"/>
              <a:gd name="connsiteY38" fmla="*/ 5389679 h 5588014"/>
              <a:gd name="connsiteX39" fmla="*/ 5903541 w 9022366"/>
              <a:gd name="connsiteY39" fmla="*/ 5275418 h 5588014"/>
              <a:gd name="connsiteX40" fmla="*/ 5536375 w 9022366"/>
              <a:gd name="connsiteY40" fmla="*/ 5326999 h 5588014"/>
              <a:gd name="connsiteX41" fmla="*/ 5162800 w 9022366"/>
              <a:gd name="connsiteY41" fmla="*/ 5289329 h 5588014"/>
              <a:gd name="connsiteX42" fmla="*/ 4546165 w 9022366"/>
              <a:gd name="connsiteY42" fmla="*/ 5409998 h 5588014"/>
              <a:gd name="connsiteX43" fmla="*/ 4038478 w 9022366"/>
              <a:gd name="connsiteY43" fmla="*/ 5521446 h 5588014"/>
              <a:gd name="connsiteX44" fmla="*/ 3606600 w 9022366"/>
              <a:gd name="connsiteY44" fmla="*/ 5515194 h 5588014"/>
              <a:gd name="connsiteX45" fmla="*/ 3161155 w 9022366"/>
              <a:gd name="connsiteY45" fmla="*/ 5544750 h 5588014"/>
              <a:gd name="connsiteX46" fmla="*/ 2526357 w 9022366"/>
              <a:gd name="connsiteY46" fmla="*/ 5563805 h 5588014"/>
              <a:gd name="connsiteX47" fmla="*/ 1984594 w 9022366"/>
              <a:gd name="connsiteY47" fmla="*/ 5561462 h 5588014"/>
              <a:gd name="connsiteX48" fmla="*/ 860899 w 9022366"/>
              <a:gd name="connsiteY48" fmla="*/ 5562242 h 5588014"/>
              <a:gd name="connsiteX49" fmla="*/ 27909 w 9022366"/>
              <a:gd name="connsiteY49" fmla="*/ 5572663 h 5588014"/>
              <a:gd name="connsiteX50" fmla="*/ 32467 w 9022366"/>
              <a:gd name="connsiteY50" fmla="*/ 146182 h 5588014"/>
              <a:gd name="connsiteX51" fmla="*/ 251299 w 9022366"/>
              <a:gd name="connsiteY51" fmla="*/ 443165 h 5588014"/>
              <a:gd name="connsiteX52" fmla="*/ 1009389 w 9022366"/>
              <a:gd name="connsiteY52" fmla="*/ 677628 h 5588014"/>
              <a:gd name="connsiteX53" fmla="*/ 1642437 w 9022366"/>
              <a:gd name="connsiteY53" fmla="*/ 1349750 h 5588014"/>
              <a:gd name="connsiteX54" fmla="*/ 2158251 w 9022366"/>
              <a:gd name="connsiteY54" fmla="*/ 1967166 h 5588014"/>
              <a:gd name="connsiteX55" fmla="*/ 2455235 w 9022366"/>
              <a:gd name="connsiteY55" fmla="*/ 1506059 h 5588014"/>
              <a:gd name="connsiteX56" fmla="*/ 2608295 w 9022366"/>
              <a:gd name="connsiteY56" fmla="*/ 1168990 h 5588014"/>
              <a:gd name="connsiteX0" fmla="*/ 2608295 w 9041122"/>
              <a:gd name="connsiteY0" fmla="*/ 1168990 h 5588014"/>
              <a:gd name="connsiteX1" fmla="*/ 2580282 w 9041122"/>
              <a:gd name="connsiteY1" fmla="*/ 958982 h 5588014"/>
              <a:gd name="connsiteX2" fmla="*/ 2705328 w 9041122"/>
              <a:gd name="connsiteY2" fmla="*/ 724519 h 5588014"/>
              <a:gd name="connsiteX3" fmla="*/ 3033574 w 9041122"/>
              <a:gd name="connsiteY3" fmla="*/ 380643 h 5588014"/>
              <a:gd name="connsiteX4" fmla="*/ 3518129 w 9041122"/>
              <a:gd name="connsiteY4" fmla="*/ 247781 h 5588014"/>
              <a:gd name="connsiteX5" fmla="*/ 3760405 w 9041122"/>
              <a:gd name="connsiteY5" fmla="*/ 36765 h 5588014"/>
              <a:gd name="connsiteX6" fmla="*/ 4049575 w 9041122"/>
              <a:gd name="connsiteY6" fmla="*/ 52397 h 5588014"/>
              <a:gd name="connsiteX7" fmla="*/ 4260590 w 9041122"/>
              <a:gd name="connsiteY7" fmla="*/ 5505 h 5588014"/>
              <a:gd name="connsiteX8" fmla="*/ 4518498 w 9041122"/>
              <a:gd name="connsiteY8" fmla="*/ 138366 h 5588014"/>
              <a:gd name="connsiteX9" fmla="*/ 4995236 w 9041122"/>
              <a:gd name="connsiteY9" fmla="*/ 52396 h 5588014"/>
              <a:gd name="connsiteX10" fmla="*/ 5323482 w 9041122"/>
              <a:gd name="connsiteY10" fmla="*/ 333750 h 5588014"/>
              <a:gd name="connsiteX11" fmla="*/ 6198805 w 9041122"/>
              <a:gd name="connsiteY11" fmla="*/ 536950 h 5588014"/>
              <a:gd name="connsiteX12" fmla="*/ 6644282 w 9041122"/>
              <a:gd name="connsiteY12" fmla="*/ 138365 h 5588014"/>
              <a:gd name="connsiteX13" fmla="*/ 6792775 w 9041122"/>
              <a:gd name="connsiteY13" fmla="*/ 177442 h 5588014"/>
              <a:gd name="connsiteX14" fmla="*/ 6984252 w 9041122"/>
              <a:gd name="connsiteY14" fmla="*/ 106097 h 5588014"/>
              <a:gd name="connsiteX15" fmla="*/ 7269513 w 9041122"/>
              <a:gd name="connsiteY15" fmla="*/ 341566 h 5588014"/>
              <a:gd name="connsiteX16" fmla="*/ 7363298 w 9041122"/>
              <a:gd name="connsiteY16" fmla="*/ 333751 h 5588014"/>
              <a:gd name="connsiteX17" fmla="*/ 7488344 w 9041122"/>
              <a:gd name="connsiteY17" fmla="*/ 505690 h 5588014"/>
              <a:gd name="connsiteX18" fmla="*/ 7316405 w 9041122"/>
              <a:gd name="connsiteY18" fmla="*/ 724519 h 5588014"/>
              <a:gd name="connsiteX19" fmla="*/ 7480529 w 9041122"/>
              <a:gd name="connsiteY19" fmla="*/ 912090 h 5588014"/>
              <a:gd name="connsiteX20" fmla="*/ 7699359 w 9041122"/>
              <a:gd name="connsiteY20" fmla="*/ 1060582 h 5588014"/>
              <a:gd name="connsiteX21" fmla="*/ 7910375 w 9041122"/>
              <a:gd name="connsiteY21" fmla="*/ 1271597 h 5588014"/>
              <a:gd name="connsiteX22" fmla="*/ 8011974 w 9041122"/>
              <a:gd name="connsiteY22" fmla="*/ 1295043 h 5588014"/>
              <a:gd name="connsiteX23" fmla="*/ 8090129 w 9041122"/>
              <a:gd name="connsiteY23" fmla="*/ 1599843 h 5588014"/>
              <a:gd name="connsiteX24" fmla="*/ 8168282 w 9041122"/>
              <a:gd name="connsiteY24" fmla="*/ 1748336 h 5588014"/>
              <a:gd name="connsiteX25" fmla="*/ 8137021 w 9041122"/>
              <a:gd name="connsiteY25" fmla="*/ 1818673 h 5588014"/>
              <a:gd name="connsiteX26" fmla="*/ 8340221 w 9041122"/>
              <a:gd name="connsiteY26" fmla="*/ 2162551 h 5588014"/>
              <a:gd name="connsiteX27" fmla="*/ 8418375 w 9041122"/>
              <a:gd name="connsiteY27" fmla="*/ 2170368 h 5588014"/>
              <a:gd name="connsiteX28" fmla="*/ 8465266 w 9041122"/>
              <a:gd name="connsiteY28" fmla="*/ 2662735 h 5588014"/>
              <a:gd name="connsiteX29" fmla="*/ 8426190 w 9041122"/>
              <a:gd name="connsiteY29" fmla="*/ 3076951 h 5588014"/>
              <a:gd name="connsiteX30" fmla="*/ 9017248 w 9041122"/>
              <a:gd name="connsiteY30" fmla="*/ 3555331 h 5588014"/>
              <a:gd name="connsiteX31" fmla="*/ 8633924 w 9041122"/>
              <a:gd name="connsiteY31" fmla="*/ 3687644 h 5588014"/>
              <a:gd name="connsiteX32" fmla="*/ 8200326 w 9041122"/>
              <a:gd name="connsiteY32" fmla="*/ 3945410 h 5588014"/>
              <a:gd name="connsiteX33" fmla="*/ 8004629 w 9041122"/>
              <a:gd name="connsiteY33" fmla="*/ 4362268 h 5588014"/>
              <a:gd name="connsiteX34" fmla="*/ 7473183 w 9041122"/>
              <a:gd name="connsiteY34" fmla="*/ 4692859 h 5588014"/>
              <a:gd name="connsiteX35" fmla="*/ 7284207 w 9041122"/>
              <a:gd name="connsiteY35" fmla="*/ 5134428 h 5588014"/>
              <a:gd name="connsiteX36" fmla="*/ 6784648 w 9041122"/>
              <a:gd name="connsiteY36" fmla="*/ 5213832 h 5588014"/>
              <a:gd name="connsiteX37" fmla="*/ 6422170 w 9041122"/>
              <a:gd name="connsiteY37" fmla="*/ 5377174 h 5588014"/>
              <a:gd name="connsiteX38" fmla="*/ 6206310 w 9041122"/>
              <a:gd name="connsiteY38" fmla="*/ 5389679 h 5588014"/>
              <a:gd name="connsiteX39" fmla="*/ 5903541 w 9041122"/>
              <a:gd name="connsiteY39" fmla="*/ 5275418 h 5588014"/>
              <a:gd name="connsiteX40" fmla="*/ 5536375 w 9041122"/>
              <a:gd name="connsiteY40" fmla="*/ 5326999 h 5588014"/>
              <a:gd name="connsiteX41" fmla="*/ 5162800 w 9041122"/>
              <a:gd name="connsiteY41" fmla="*/ 5289329 h 5588014"/>
              <a:gd name="connsiteX42" fmla="*/ 4546165 w 9041122"/>
              <a:gd name="connsiteY42" fmla="*/ 5409998 h 5588014"/>
              <a:gd name="connsiteX43" fmla="*/ 4038478 w 9041122"/>
              <a:gd name="connsiteY43" fmla="*/ 5521446 h 5588014"/>
              <a:gd name="connsiteX44" fmla="*/ 3606600 w 9041122"/>
              <a:gd name="connsiteY44" fmla="*/ 5515194 h 5588014"/>
              <a:gd name="connsiteX45" fmla="*/ 3161155 w 9041122"/>
              <a:gd name="connsiteY45" fmla="*/ 5544750 h 5588014"/>
              <a:gd name="connsiteX46" fmla="*/ 2526357 w 9041122"/>
              <a:gd name="connsiteY46" fmla="*/ 5563805 h 5588014"/>
              <a:gd name="connsiteX47" fmla="*/ 1984594 w 9041122"/>
              <a:gd name="connsiteY47" fmla="*/ 5561462 h 5588014"/>
              <a:gd name="connsiteX48" fmla="*/ 860899 w 9041122"/>
              <a:gd name="connsiteY48" fmla="*/ 5562242 h 5588014"/>
              <a:gd name="connsiteX49" fmla="*/ 27909 w 9041122"/>
              <a:gd name="connsiteY49" fmla="*/ 5572663 h 5588014"/>
              <a:gd name="connsiteX50" fmla="*/ 32467 w 9041122"/>
              <a:gd name="connsiteY50" fmla="*/ 146182 h 5588014"/>
              <a:gd name="connsiteX51" fmla="*/ 251299 w 9041122"/>
              <a:gd name="connsiteY51" fmla="*/ 443165 h 5588014"/>
              <a:gd name="connsiteX52" fmla="*/ 1009389 w 9041122"/>
              <a:gd name="connsiteY52" fmla="*/ 677628 h 5588014"/>
              <a:gd name="connsiteX53" fmla="*/ 1642437 w 9041122"/>
              <a:gd name="connsiteY53" fmla="*/ 1349750 h 5588014"/>
              <a:gd name="connsiteX54" fmla="*/ 2158251 w 9041122"/>
              <a:gd name="connsiteY54" fmla="*/ 1967166 h 5588014"/>
              <a:gd name="connsiteX55" fmla="*/ 2455235 w 9041122"/>
              <a:gd name="connsiteY55" fmla="*/ 1506059 h 5588014"/>
              <a:gd name="connsiteX56" fmla="*/ 2608295 w 9041122"/>
              <a:gd name="connsiteY56" fmla="*/ 1168990 h 5588014"/>
              <a:gd name="connsiteX0" fmla="*/ 2608295 w 9021314"/>
              <a:gd name="connsiteY0" fmla="*/ 1168990 h 5588014"/>
              <a:gd name="connsiteX1" fmla="*/ 2580282 w 9021314"/>
              <a:gd name="connsiteY1" fmla="*/ 958982 h 5588014"/>
              <a:gd name="connsiteX2" fmla="*/ 2705328 w 9021314"/>
              <a:gd name="connsiteY2" fmla="*/ 724519 h 5588014"/>
              <a:gd name="connsiteX3" fmla="*/ 3033574 w 9021314"/>
              <a:gd name="connsiteY3" fmla="*/ 380643 h 5588014"/>
              <a:gd name="connsiteX4" fmla="*/ 3518129 w 9021314"/>
              <a:gd name="connsiteY4" fmla="*/ 247781 h 5588014"/>
              <a:gd name="connsiteX5" fmla="*/ 3760405 w 9021314"/>
              <a:gd name="connsiteY5" fmla="*/ 36765 h 5588014"/>
              <a:gd name="connsiteX6" fmla="*/ 4049575 w 9021314"/>
              <a:gd name="connsiteY6" fmla="*/ 52397 h 5588014"/>
              <a:gd name="connsiteX7" fmla="*/ 4260590 w 9021314"/>
              <a:gd name="connsiteY7" fmla="*/ 5505 h 5588014"/>
              <a:gd name="connsiteX8" fmla="*/ 4518498 w 9021314"/>
              <a:gd name="connsiteY8" fmla="*/ 138366 h 5588014"/>
              <a:gd name="connsiteX9" fmla="*/ 4995236 w 9021314"/>
              <a:gd name="connsiteY9" fmla="*/ 52396 h 5588014"/>
              <a:gd name="connsiteX10" fmla="*/ 5323482 w 9021314"/>
              <a:gd name="connsiteY10" fmla="*/ 333750 h 5588014"/>
              <a:gd name="connsiteX11" fmla="*/ 6198805 w 9021314"/>
              <a:gd name="connsiteY11" fmla="*/ 536950 h 5588014"/>
              <a:gd name="connsiteX12" fmla="*/ 6644282 w 9021314"/>
              <a:gd name="connsiteY12" fmla="*/ 138365 h 5588014"/>
              <a:gd name="connsiteX13" fmla="*/ 6792775 w 9021314"/>
              <a:gd name="connsiteY13" fmla="*/ 177442 h 5588014"/>
              <a:gd name="connsiteX14" fmla="*/ 6984252 w 9021314"/>
              <a:gd name="connsiteY14" fmla="*/ 106097 h 5588014"/>
              <a:gd name="connsiteX15" fmla="*/ 7269513 w 9021314"/>
              <a:gd name="connsiteY15" fmla="*/ 341566 h 5588014"/>
              <a:gd name="connsiteX16" fmla="*/ 7363298 w 9021314"/>
              <a:gd name="connsiteY16" fmla="*/ 333751 h 5588014"/>
              <a:gd name="connsiteX17" fmla="*/ 7488344 w 9021314"/>
              <a:gd name="connsiteY17" fmla="*/ 505690 h 5588014"/>
              <a:gd name="connsiteX18" fmla="*/ 7316405 w 9021314"/>
              <a:gd name="connsiteY18" fmla="*/ 724519 h 5588014"/>
              <a:gd name="connsiteX19" fmla="*/ 7480529 w 9021314"/>
              <a:gd name="connsiteY19" fmla="*/ 912090 h 5588014"/>
              <a:gd name="connsiteX20" fmla="*/ 7699359 w 9021314"/>
              <a:gd name="connsiteY20" fmla="*/ 1060582 h 5588014"/>
              <a:gd name="connsiteX21" fmla="*/ 7910375 w 9021314"/>
              <a:gd name="connsiteY21" fmla="*/ 1271597 h 5588014"/>
              <a:gd name="connsiteX22" fmla="*/ 8011974 w 9021314"/>
              <a:gd name="connsiteY22" fmla="*/ 1295043 h 5588014"/>
              <a:gd name="connsiteX23" fmla="*/ 8090129 w 9021314"/>
              <a:gd name="connsiteY23" fmla="*/ 1599843 h 5588014"/>
              <a:gd name="connsiteX24" fmla="*/ 8168282 w 9021314"/>
              <a:gd name="connsiteY24" fmla="*/ 1748336 h 5588014"/>
              <a:gd name="connsiteX25" fmla="*/ 8137021 w 9021314"/>
              <a:gd name="connsiteY25" fmla="*/ 1818673 h 5588014"/>
              <a:gd name="connsiteX26" fmla="*/ 8340221 w 9021314"/>
              <a:gd name="connsiteY26" fmla="*/ 2162551 h 5588014"/>
              <a:gd name="connsiteX27" fmla="*/ 8418375 w 9021314"/>
              <a:gd name="connsiteY27" fmla="*/ 2170368 h 5588014"/>
              <a:gd name="connsiteX28" fmla="*/ 8465266 w 9021314"/>
              <a:gd name="connsiteY28" fmla="*/ 2662735 h 5588014"/>
              <a:gd name="connsiteX29" fmla="*/ 8426190 w 9021314"/>
              <a:gd name="connsiteY29" fmla="*/ 3076951 h 5588014"/>
              <a:gd name="connsiteX30" fmla="*/ 9017248 w 9021314"/>
              <a:gd name="connsiteY30" fmla="*/ 3555331 h 5588014"/>
              <a:gd name="connsiteX31" fmla="*/ 8633924 w 9021314"/>
              <a:gd name="connsiteY31" fmla="*/ 3687644 h 5588014"/>
              <a:gd name="connsiteX32" fmla="*/ 8200326 w 9021314"/>
              <a:gd name="connsiteY32" fmla="*/ 3945410 h 5588014"/>
              <a:gd name="connsiteX33" fmla="*/ 8004629 w 9021314"/>
              <a:gd name="connsiteY33" fmla="*/ 4362268 h 5588014"/>
              <a:gd name="connsiteX34" fmla="*/ 7473183 w 9021314"/>
              <a:gd name="connsiteY34" fmla="*/ 4692859 h 5588014"/>
              <a:gd name="connsiteX35" fmla="*/ 7284207 w 9021314"/>
              <a:gd name="connsiteY35" fmla="*/ 5134428 h 5588014"/>
              <a:gd name="connsiteX36" fmla="*/ 6784648 w 9021314"/>
              <a:gd name="connsiteY36" fmla="*/ 5213832 h 5588014"/>
              <a:gd name="connsiteX37" fmla="*/ 6422170 w 9021314"/>
              <a:gd name="connsiteY37" fmla="*/ 5377174 h 5588014"/>
              <a:gd name="connsiteX38" fmla="*/ 6206310 w 9021314"/>
              <a:gd name="connsiteY38" fmla="*/ 5389679 h 5588014"/>
              <a:gd name="connsiteX39" fmla="*/ 5903541 w 9021314"/>
              <a:gd name="connsiteY39" fmla="*/ 5275418 h 5588014"/>
              <a:gd name="connsiteX40" fmla="*/ 5536375 w 9021314"/>
              <a:gd name="connsiteY40" fmla="*/ 5326999 h 5588014"/>
              <a:gd name="connsiteX41" fmla="*/ 5162800 w 9021314"/>
              <a:gd name="connsiteY41" fmla="*/ 5289329 h 5588014"/>
              <a:gd name="connsiteX42" fmla="*/ 4546165 w 9021314"/>
              <a:gd name="connsiteY42" fmla="*/ 5409998 h 5588014"/>
              <a:gd name="connsiteX43" fmla="*/ 4038478 w 9021314"/>
              <a:gd name="connsiteY43" fmla="*/ 5521446 h 5588014"/>
              <a:gd name="connsiteX44" fmla="*/ 3606600 w 9021314"/>
              <a:gd name="connsiteY44" fmla="*/ 5515194 h 5588014"/>
              <a:gd name="connsiteX45" fmla="*/ 3161155 w 9021314"/>
              <a:gd name="connsiteY45" fmla="*/ 5544750 h 5588014"/>
              <a:gd name="connsiteX46" fmla="*/ 2526357 w 9021314"/>
              <a:gd name="connsiteY46" fmla="*/ 5563805 h 5588014"/>
              <a:gd name="connsiteX47" fmla="*/ 1984594 w 9021314"/>
              <a:gd name="connsiteY47" fmla="*/ 5561462 h 5588014"/>
              <a:gd name="connsiteX48" fmla="*/ 860899 w 9021314"/>
              <a:gd name="connsiteY48" fmla="*/ 5562242 h 5588014"/>
              <a:gd name="connsiteX49" fmla="*/ 27909 w 9021314"/>
              <a:gd name="connsiteY49" fmla="*/ 5572663 h 5588014"/>
              <a:gd name="connsiteX50" fmla="*/ 32467 w 9021314"/>
              <a:gd name="connsiteY50" fmla="*/ 146182 h 5588014"/>
              <a:gd name="connsiteX51" fmla="*/ 251299 w 9021314"/>
              <a:gd name="connsiteY51" fmla="*/ 443165 h 5588014"/>
              <a:gd name="connsiteX52" fmla="*/ 1009389 w 9021314"/>
              <a:gd name="connsiteY52" fmla="*/ 677628 h 5588014"/>
              <a:gd name="connsiteX53" fmla="*/ 1642437 w 9021314"/>
              <a:gd name="connsiteY53" fmla="*/ 1349750 h 5588014"/>
              <a:gd name="connsiteX54" fmla="*/ 2158251 w 9021314"/>
              <a:gd name="connsiteY54" fmla="*/ 1967166 h 5588014"/>
              <a:gd name="connsiteX55" fmla="*/ 2455235 w 9021314"/>
              <a:gd name="connsiteY55" fmla="*/ 1506059 h 5588014"/>
              <a:gd name="connsiteX56" fmla="*/ 2608295 w 9021314"/>
              <a:gd name="connsiteY56"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479530 w 9020887"/>
              <a:gd name="connsiteY29" fmla="*/ 3084571 h 5588014"/>
              <a:gd name="connsiteX30" fmla="*/ 9017248 w 9020887"/>
              <a:gd name="connsiteY30" fmla="*/ 3555331 h 5588014"/>
              <a:gd name="connsiteX31" fmla="*/ 8633924 w 9020887"/>
              <a:gd name="connsiteY31" fmla="*/ 3687644 h 5588014"/>
              <a:gd name="connsiteX32" fmla="*/ 8200326 w 9020887"/>
              <a:gd name="connsiteY32" fmla="*/ 3945410 h 5588014"/>
              <a:gd name="connsiteX33" fmla="*/ 8004629 w 9020887"/>
              <a:gd name="connsiteY33" fmla="*/ 4362268 h 5588014"/>
              <a:gd name="connsiteX34" fmla="*/ 7473183 w 9020887"/>
              <a:gd name="connsiteY34" fmla="*/ 4692859 h 5588014"/>
              <a:gd name="connsiteX35" fmla="*/ 7284207 w 9020887"/>
              <a:gd name="connsiteY35" fmla="*/ 5134428 h 5588014"/>
              <a:gd name="connsiteX36" fmla="*/ 6784648 w 9020887"/>
              <a:gd name="connsiteY36" fmla="*/ 5213832 h 5588014"/>
              <a:gd name="connsiteX37" fmla="*/ 6422170 w 9020887"/>
              <a:gd name="connsiteY37" fmla="*/ 5377174 h 5588014"/>
              <a:gd name="connsiteX38" fmla="*/ 6206310 w 9020887"/>
              <a:gd name="connsiteY38" fmla="*/ 5389679 h 5588014"/>
              <a:gd name="connsiteX39" fmla="*/ 5903541 w 9020887"/>
              <a:gd name="connsiteY39" fmla="*/ 5275418 h 5588014"/>
              <a:gd name="connsiteX40" fmla="*/ 5536375 w 9020887"/>
              <a:gd name="connsiteY40" fmla="*/ 5326999 h 5588014"/>
              <a:gd name="connsiteX41" fmla="*/ 5162800 w 9020887"/>
              <a:gd name="connsiteY41" fmla="*/ 5289329 h 5588014"/>
              <a:gd name="connsiteX42" fmla="*/ 4546165 w 9020887"/>
              <a:gd name="connsiteY42" fmla="*/ 5409998 h 5588014"/>
              <a:gd name="connsiteX43" fmla="*/ 4038478 w 9020887"/>
              <a:gd name="connsiteY43" fmla="*/ 5521446 h 5588014"/>
              <a:gd name="connsiteX44" fmla="*/ 3606600 w 9020887"/>
              <a:gd name="connsiteY44" fmla="*/ 5515194 h 5588014"/>
              <a:gd name="connsiteX45" fmla="*/ 3161155 w 9020887"/>
              <a:gd name="connsiteY45" fmla="*/ 5544750 h 5588014"/>
              <a:gd name="connsiteX46" fmla="*/ 2526357 w 9020887"/>
              <a:gd name="connsiteY46" fmla="*/ 5563805 h 5588014"/>
              <a:gd name="connsiteX47" fmla="*/ 1984594 w 9020887"/>
              <a:gd name="connsiteY47" fmla="*/ 5561462 h 5588014"/>
              <a:gd name="connsiteX48" fmla="*/ 860899 w 9020887"/>
              <a:gd name="connsiteY48" fmla="*/ 5562242 h 5588014"/>
              <a:gd name="connsiteX49" fmla="*/ 27909 w 9020887"/>
              <a:gd name="connsiteY49" fmla="*/ 5572663 h 5588014"/>
              <a:gd name="connsiteX50" fmla="*/ 32467 w 9020887"/>
              <a:gd name="connsiteY50" fmla="*/ 146182 h 5588014"/>
              <a:gd name="connsiteX51" fmla="*/ 251299 w 9020887"/>
              <a:gd name="connsiteY51" fmla="*/ 443165 h 5588014"/>
              <a:gd name="connsiteX52" fmla="*/ 1009389 w 9020887"/>
              <a:gd name="connsiteY52" fmla="*/ 677628 h 5588014"/>
              <a:gd name="connsiteX53" fmla="*/ 1642437 w 9020887"/>
              <a:gd name="connsiteY53" fmla="*/ 1349750 h 5588014"/>
              <a:gd name="connsiteX54" fmla="*/ 2158251 w 9020887"/>
              <a:gd name="connsiteY54" fmla="*/ 1967166 h 5588014"/>
              <a:gd name="connsiteX55" fmla="*/ 2455235 w 9020887"/>
              <a:gd name="connsiteY55" fmla="*/ 1506059 h 5588014"/>
              <a:gd name="connsiteX56" fmla="*/ 2608295 w 9020887"/>
              <a:gd name="connsiteY56"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441139 w 9020887"/>
              <a:gd name="connsiteY29" fmla="*/ 284258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524959 w 9020887"/>
              <a:gd name="connsiteY29" fmla="*/ 294545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524959 w 9020887"/>
              <a:gd name="connsiteY29" fmla="*/ 294545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887"/>
              <a:gd name="connsiteY0" fmla="*/ 1168990 h 5588014"/>
              <a:gd name="connsiteX1" fmla="*/ 2580282 w 9020887"/>
              <a:gd name="connsiteY1" fmla="*/ 958982 h 5588014"/>
              <a:gd name="connsiteX2" fmla="*/ 2705328 w 9020887"/>
              <a:gd name="connsiteY2" fmla="*/ 724519 h 5588014"/>
              <a:gd name="connsiteX3" fmla="*/ 3033574 w 9020887"/>
              <a:gd name="connsiteY3" fmla="*/ 380643 h 5588014"/>
              <a:gd name="connsiteX4" fmla="*/ 3518129 w 9020887"/>
              <a:gd name="connsiteY4" fmla="*/ 247781 h 5588014"/>
              <a:gd name="connsiteX5" fmla="*/ 3760405 w 9020887"/>
              <a:gd name="connsiteY5" fmla="*/ 36765 h 5588014"/>
              <a:gd name="connsiteX6" fmla="*/ 4049575 w 9020887"/>
              <a:gd name="connsiteY6" fmla="*/ 52397 h 5588014"/>
              <a:gd name="connsiteX7" fmla="*/ 4260590 w 9020887"/>
              <a:gd name="connsiteY7" fmla="*/ 5505 h 5588014"/>
              <a:gd name="connsiteX8" fmla="*/ 4518498 w 9020887"/>
              <a:gd name="connsiteY8" fmla="*/ 138366 h 5588014"/>
              <a:gd name="connsiteX9" fmla="*/ 4995236 w 9020887"/>
              <a:gd name="connsiteY9" fmla="*/ 52396 h 5588014"/>
              <a:gd name="connsiteX10" fmla="*/ 5323482 w 9020887"/>
              <a:gd name="connsiteY10" fmla="*/ 333750 h 5588014"/>
              <a:gd name="connsiteX11" fmla="*/ 6198805 w 9020887"/>
              <a:gd name="connsiteY11" fmla="*/ 536950 h 5588014"/>
              <a:gd name="connsiteX12" fmla="*/ 6644282 w 9020887"/>
              <a:gd name="connsiteY12" fmla="*/ 138365 h 5588014"/>
              <a:gd name="connsiteX13" fmla="*/ 6792775 w 9020887"/>
              <a:gd name="connsiteY13" fmla="*/ 177442 h 5588014"/>
              <a:gd name="connsiteX14" fmla="*/ 6984252 w 9020887"/>
              <a:gd name="connsiteY14" fmla="*/ 106097 h 5588014"/>
              <a:gd name="connsiteX15" fmla="*/ 7269513 w 9020887"/>
              <a:gd name="connsiteY15" fmla="*/ 341566 h 5588014"/>
              <a:gd name="connsiteX16" fmla="*/ 7363298 w 9020887"/>
              <a:gd name="connsiteY16" fmla="*/ 333751 h 5588014"/>
              <a:gd name="connsiteX17" fmla="*/ 7488344 w 9020887"/>
              <a:gd name="connsiteY17" fmla="*/ 505690 h 5588014"/>
              <a:gd name="connsiteX18" fmla="*/ 7316405 w 9020887"/>
              <a:gd name="connsiteY18" fmla="*/ 724519 h 5588014"/>
              <a:gd name="connsiteX19" fmla="*/ 7480529 w 9020887"/>
              <a:gd name="connsiteY19" fmla="*/ 912090 h 5588014"/>
              <a:gd name="connsiteX20" fmla="*/ 7699359 w 9020887"/>
              <a:gd name="connsiteY20" fmla="*/ 1060582 h 5588014"/>
              <a:gd name="connsiteX21" fmla="*/ 7910375 w 9020887"/>
              <a:gd name="connsiteY21" fmla="*/ 1271597 h 5588014"/>
              <a:gd name="connsiteX22" fmla="*/ 8011974 w 9020887"/>
              <a:gd name="connsiteY22" fmla="*/ 1295043 h 5588014"/>
              <a:gd name="connsiteX23" fmla="*/ 8090129 w 9020887"/>
              <a:gd name="connsiteY23" fmla="*/ 1599843 h 5588014"/>
              <a:gd name="connsiteX24" fmla="*/ 8168282 w 9020887"/>
              <a:gd name="connsiteY24" fmla="*/ 1748336 h 5588014"/>
              <a:gd name="connsiteX25" fmla="*/ 8137021 w 9020887"/>
              <a:gd name="connsiteY25" fmla="*/ 1818673 h 5588014"/>
              <a:gd name="connsiteX26" fmla="*/ 8340221 w 9020887"/>
              <a:gd name="connsiteY26" fmla="*/ 2162551 h 5588014"/>
              <a:gd name="connsiteX27" fmla="*/ 8418375 w 9020887"/>
              <a:gd name="connsiteY27" fmla="*/ 2170368 h 5588014"/>
              <a:gd name="connsiteX28" fmla="*/ 8465266 w 9020887"/>
              <a:gd name="connsiteY28" fmla="*/ 2662735 h 5588014"/>
              <a:gd name="connsiteX29" fmla="*/ 8524959 w 9020887"/>
              <a:gd name="connsiteY29" fmla="*/ 2945456 h 5588014"/>
              <a:gd name="connsiteX30" fmla="*/ 8479530 w 9020887"/>
              <a:gd name="connsiteY30" fmla="*/ 3084571 h 5588014"/>
              <a:gd name="connsiteX31" fmla="*/ 9017248 w 9020887"/>
              <a:gd name="connsiteY31" fmla="*/ 3555331 h 5588014"/>
              <a:gd name="connsiteX32" fmla="*/ 8633924 w 9020887"/>
              <a:gd name="connsiteY32" fmla="*/ 3687644 h 5588014"/>
              <a:gd name="connsiteX33" fmla="*/ 8200326 w 9020887"/>
              <a:gd name="connsiteY33" fmla="*/ 3945410 h 5588014"/>
              <a:gd name="connsiteX34" fmla="*/ 8004629 w 9020887"/>
              <a:gd name="connsiteY34" fmla="*/ 4362268 h 5588014"/>
              <a:gd name="connsiteX35" fmla="*/ 7473183 w 9020887"/>
              <a:gd name="connsiteY35" fmla="*/ 4692859 h 5588014"/>
              <a:gd name="connsiteX36" fmla="*/ 7284207 w 9020887"/>
              <a:gd name="connsiteY36" fmla="*/ 5134428 h 5588014"/>
              <a:gd name="connsiteX37" fmla="*/ 6784648 w 9020887"/>
              <a:gd name="connsiteY37" fmla="*/ 5213832 h 5588014"/>
              <a:gd name="connsiteX38" fmla="*/ 6422170 w 9020887"/>
              <a:gd name="connsiteY38" fmla="*/ 5377174 h 5588014"/>
              <a:gd name="connsiteX39" fmla="*/ 6206310 w 9020887"/>
              <a:gd name="connsiteY39" fmla="*/ 5389679 h 5588014"/>
              <a:gd name="connsiteX40" fmla="*/ 5903541 w 9020887"/>
              <a:gd name="connsiteY40" fmla="*/ 5275418 h 5588014"/>
              <a:gd name="connsiteX41" fmla="*/ 5536375 w 9020887"/>
              <a:gd name="connsiteY41" fmla="*/ 5326999 h 5588014"/>
              <a:gd name="connsiteX42" fmla="*/ 5162800 w 9020887"/>
              <a:gd name="connsiteY42" fmla="*/ 5289329 h 5588014"/>
              <a:gd name="connsiteX43" fmla="*/ 4546165 w 9020887"/>
              <a:gd name="connsiteY43" fmla="*/ 5409998 h 5588014"/>
              <a:gd name="connsiteX44" fmla="*/ 4038478 w 9020887"/>
              <a:gd name="connsiteY44" fmla="*/ 5521446 h 5588014"/>
              <a:gd name="connsiteX45" fmla="*/ 3606600 w 9020887"/>
              <a:gd name="connsiteY45" fmla="*/ 5515194 h 5588014"/>
              <a:gd name="connsiteX46" fmla="*/ 3161155 w 9020887"/>
              <a:gd name="connsiteY46" fmla="*/ 5544750 h 5588014"/>
              <a:gd name="connsiteX47" fmla="*/ 2526357 w 9020887"/>
              <a:gd name="connsiteY47" fmla="*/ 5563805 h 5588014"/>
              <a:gd name="connsiteX48" fmla="*/ 1984594 w 9020887"/>
              <a:gd name="connsiteY48" fmla="*/ 5561462 h 5588014"/>
              <a:gd name="connsiteX49" fmla="*/ 860899 w 9020887"/>
              <a:gd name="connsiteY49" fmla="*/ 5562242 h 5588014"/>
              <a:gd name="connsiteX50" fmla="*/ 27909 w 9020887"/>
              <a:gd name="connsiteY50" fmla="*/ 5572663 h 5588014"/>
              <a:gd name="connsiteX51" fmla="*/ 32467 w 9020887"/>
              <a:gd name="connsiteY51" fmla="*/ 146182 h 5588014"/>
              <a:gd name="connsiteX52" fmla="*/ 251299 w 9020887"/>
              <a:gd name="connsiteY52" fmla="*/ 443165 h 5588014"/>
              <a:gd name="connsiteX53" fmla="*/ 1009389 w 9020887"/>
              <a:gd name="connsiteY53" fmla="*/ 677628 h 5588014"/>
              <a:gd name="connsiteX54" fmla="*/ 1642437 w 9020887"/>
              <a:gd name="connsiteY54" fmla="*/ 1349750 h 5588014"/>
              <a:gd name="connsiteX55" fmla="*/ 2158251 w 9020887"/>
              <a:gd name="connsiteY55" fmla="*/ 1967166 h 5588014"/>
              <a:gd name="connsiteX56" fmla="*/ 2455235 w 9020887"/>
              <a:gd name="connsiteY56" fmla="*/ 1506059 h 5588014"/>
              <a:gd name="connsiteX57" fmla="*/ 2608295 w 9020887"/>
              <a:gd name="connsiteY57" fmla="*/ 1168990 h 5588014"/>
              <a:gd name="connsiteX0" fmla="*/ 2608295 w 9020178"/>
              <a:gd name="connsiteY0" fmla="*/ 1168990 h 5588014"/>
              <a:gd name="connsiteX1" fmla="*/ 2580282 w 9020178"/>
              <a:gd name="connsiteY1" fmla="*/ 958982 h 5588014"/>
              <a:gd name="connsiteX2" fmla="*/ 2705328 w 9020178"/>
              <a:gd name="connsiteY2" fmla="*/ 724519 h 5588014"/>
              <a:gd name="connsiteX3" fmla="*/ 3033574 w 9020178"/>
              <a:gd name="connsiteY3" fmla="*/ 380643 h 5588014"/>
              <a:gd name="connsiteX4" fmla="*/ 3518129 w 9020178"/>
              <a:gd name="connsiteY4" fmla="*/ 247781 h 5588014"/>
              <a:gd name="connsiteX5" fmla="*/ 3760405 w 9020178"/>
              <a:gd name="connsiteY5" fmla="*/ 36765 h 5588014"/>
              <a:gd name="connsiteX6" fmla="*/ 4049575 w 9020178"/>
              <a:gd name="connsiteY6" fmla="*/ 52397 h 5588014"/>
              <a:gd name="connsiteX7" fmla="*/ 4260590 w 9020178"/>
              <a:gd name="connsiteY7" fmla="*/ 5505 h 5588014"/>
              <a:gd name="connsiteX8" fmla="*/ 4518498 w 9020178"/>
              <a:gd name="connsiteY8" fmla="*/ 138366 h 5588014"/>
              <a:gd name="connsiteX9" fmla="*/ 4995236 w 9020178"/>
              <a:gd name="connsiteY9" fmla="*/ 52396 h 5588014"/>
              <a:gd name="connsiteX10" fmla="*/ 5323482 w 9020178"/>
              <a:gd name="connsiteY10" fmla="*/ 333750 h 5588014"/>
              <a:gd name="connsiteX11" fmla="*/ 6198805 w 9020178"/>
              <a:gd name="connsiteY11" fmla="*/ 536950 h 5588014"/>
              <a:gd name="connsiteX12" fmla="*/ 6644282 w 9020178"/>
              <a:gd name="connsiteY12" fmla="*/ 138365 h 5588014"/>
              <a:gd name="connsiteX13" fmla="*/ 6792775 w 9020178"/>
              <a:gd name="connsiteY13" fmla="*/ 177442 h 5588014"/>
              <a:gd name="connsiteX14" fmla="*/ 6984252 w 9020178"/>
              <a:gd name="connsiteY14" fmla="*/ 106097 h 5588014"/>
              <a:gd name="connsiteX15" fmla="*/ 7269513 w 9020178"/>
              <a:gd name="connsiteY15" fmla="*/ 341566 h 5588014"/>
              <a:gd name="connsiteX16" fmla="*/ 7363298 w 9020178"/>
              <a:gd name="connsiteY16" fmla="*/ 333751 h 5588014"/>
              <a:gd name="connsiteX17" fmla="*/ 7488344 w 9020178"/>
              <a:gd name="connsiteY17" fmla="*/ 505690 h 5588014"/>
              <a:gd name="connsiteX18" fmla="*/ 7316405 w 9020178"/>
              <a:gd name="connsiteY18" fmla="*/ 724519 h 5588014"/>
              <a:gd name="connsiteX19" fmla="*/ 7480529 w 9020178"/>
              <a:gd name="connsiteY19" fmla="*/ 912090 h 5588014"/>
              <a:gd name="connsiteX20" fmla="*/ 7699359 w 9020178"/>
              <a:gd name="connsiteY20" fmla="*/ 1060582 h 5588014"/>
              <a:gd name="connsiteX21" fmla="*/ 7910375 w 9020178"/>
              <a:gd name="connsiteY21" fmla="*/ 1271597 h 5588014"/>
              <a:gd name="connsiteX22" fmla="*/ 8011974 w 9020178"/>
              <a:gd name="connsiteY22" fmla="*/ 1295043 h 5588014"/>
              <a:gd name="connsiteX23" fmla="*/ 8090129 w 9020178"/>
              <a:gd name="connsiteY23" fmla="*/ 1599843 h 5588014"/>
              <a:gd name="connsiteX24" fmla="*/ 8168282 w 9020178"/>
              <a:gd name="connsiteY24" fmla="*/ 1748336 h 5588014"/>
              <a:gd name="connsiteX25" fmla="*/ 8137021 w 9020178"/>
              <a:gd name="connsiteY25" fmla="*/ 1818673 h 5588014"/>
              <a:gd name="connsiteX26" fmla="*/ 8340221 w 9020178"/>
              <a:gd name="connsiteY26" fmla="*/ 2162551 h 5588014"/>
              <a:gd name="connsiteX27" fmla="*/ 8418375 w 9020178"/>
              <a:gd name="connsiteY27" fmla="*/ 2170368 h 5588014"/>
              <a:gd name="connsiteX28" fmla="*/ 8465266 w 9020178"/>
              <a:gd name="connsiteY28" fmla="*/ 2662735 h 5588014"/>
              <a:gd name="connsiteX29" fmla="*/ 8524959 w 9020178"/>
              <a:gd name="connsiteY29" fmla="*/ 2945456 h 5588014"/>
              <a:gd name="connsiteX30" fmla="*/ 8498580 w 9020178"/>
              <a:gd name="connsiteY30" fmla="*/ 3084571 h 5588014"/>
              <a:gd name="connsiteX31" fmla="*/ 9017248 w 9020178"/>
              <a:gd name="connsiteY31" fmla="*/ 3555331 h 5588014"/>
              <a:gd name="connsiteX32" fmla="*/ 8633924 w 9020178"/>
              <a:gd name="connsiteY32" fmla="*/ 3687644 h 5588014"/>
              <a:gd name="connsiteX33" fmla="*/ 8200326 w 9020178"/>
              <a:gd name="connsiteY33" fmla="*/ 3945410 h 5588014"/>
              <a:gd name="connsiteX34" fmla="*/ 8004629 w 9020178"/>
              <a:gd name="connsiteY34" fmla="*/ 4362268 h 5588014"/>
              <a:gd name="connsiteX35" fmla="*/ 7473183 w 9020178"/>
              <a:gd name="connsiteY35" fmla="*/ 4692859 h 5588014"/>
              <a:gd name="connsiteX36" fmla="*/ 7284207 w 9020178"/>
              <a:gd name="connsiteY36" fmla="*/ 5134428 h 5588014"/>
              <a:gd name="connsiteX37" fmla="*/ 6784648 w 9020178"/>
              <a:gd name="connsiteY37" fmla="*/ 5213832 h 5588014"/>
              <a:gd name="connsiteX38" fmla="*/ 6422170 w 9020178"/>
              <a:gd name="connsiteY38" fmla="*/ 5377174 h 5588014"/>
              <a:gd name="connsiteX39" fmla="*/ 6206310 w 9020178"/>
              <a:gd name="connsiteY39" fmla="*/ 5389679 h 5588014"/>
              <a:gd name="connsiteX40" fmla="*/ 5903541 w 9020178"/>
              <a:gd name="connsiteY40" fmla="*/ 5275418 h 5588014"/>
              <a:gd name="connsiteX41" fmla="*/ 5536375 w 9020178"/>
              <a:gd name="connsiteY41" fmla="*/ 5326999 h 5588014"/>
              <a:gd name="connsiteX42" fmla="*/ 5162800 w 9020178"/>
              <a:gd name="connsiteY42" fmla="*/ 5289329 h 5588014"/>
              <a:gd name="connsiteX43" fmla="*/ 4546165 w 9020178"/>
              <a:gd name="connsiteY43" fmla="*/ 5409998 h 5588014"/>
              <a:gd name="connsiteX44" fmla="*/ 4038478 w 9020178"/>
              <a:gd name="connsiteY44" fmla="*/ 5521446 h 5588014"/>
              <a:gd name="connsiteX45" fmla="*/ 3606600 w 9020178"/>
              <a:gd name="connsiteY45" fmla="*/ 5515194 h 5588014"/>
              <a:gd name="connsiteX46" fmla="*/ 3161155 w 9020178"/>
              <a:gd name="connsiteY46" fmla="*/ 5544750 h 5588014"/>
              <a:gd name="connsiteX47" fmla="*/ 2526357 w 9020178"/>
              <a:gd name="connsiteY47" fmla="*/ 5563805 h 5588014"/>
              <a:gd name="connsiteX48" fmla="*/ 1984594 w 9020178"/>
              <a:gd name="connsiteY48" fmla="*/ 5561462 h 5588014"/>
              <a:gd name="connsiteX49" fmla="*/ 860899 w 9020178"/>
              <a:gd name="connsiteY49" fmla="*/ 5562242 h 5588014"/>
              <a:gd name="connsiteX50" fmla="*/ 27909 w 9020178"/>
              <a:gd name="connsiteY50" fmla="*/ 5572663 h 5588014"/>
              <a:gd name="connsiteX51" fmla="*/ 32467 w 9020178"/>
              <a:gd name="connsiteY51" fmla="*/ 146182 h 5588014"/>
              <a:gd name="connsiteX52" fmla="*/ 251299 w 9020178"/>
              <a:gd name="connsiteY52" fmla="*/ 443165 h 5588014"/>
              <a:gd name="connsiteX53" fmla="*/ 1009389 w 9020178"/>
              <a:gd name="connsiteY53" fmla="*/ 677628 h 5588014"/>
              <a:gd name="connsiteX54" fmla="*/ 1642437 w 9020178"/>
              <a:gd name="connsiteY54" fmla="*/ 1349750 h 5588014"/>
              <a:gd name="connsiteX55" fmla="*/ 2158251 w 9020178"/>
              <a:gd name="connsiteY55" fmla="*/ 1967166 h 5588014"/>
              <a:gd name="connsiteX56" fmla="*/ 2455235 w 9020178"/>
              <a:gd name="connsiteY56" fmla="*/ 1506059 h 5588014"/>
              <a:gd name="connsiteX57" fmla="*/ 2608295 w 9020178"/>
              <a:gd name="connsiteY57" fmla="*/ 1168990 h 5588014"/>
              <a:gd name="connsiteX0" fmla="*/ 2608295 w 9020178"/>
              <a:gd name="connsiteY0" fmla="*/ 1168990 h 5588014"/>
              <a:gd name="connsiteX1" fmla="*/ 2580282 w 9020178"/>
              <a:gd name="connsiteY1" fmla="*/ 958982 h 5588014"/>
              <a:gd name="connsiteX2" fmla="*/ 2705328 w 9020178"/>
              <a:gd name="connsiteY2" fmla="*/ 724519 h 5588014"/>
              <a:gd name="connsiteX3" fmla="*/ 3033574 w 9020178"/>
              <a:gd name="connsiteY3" fmla="*/ 380643 h 5588014"/>
              <a:gd name="connsiteX4" fmla="*/ 3518129 w 9020178"/>
              <a:gd name="connsiteY4" fmla="*/ 247781 h 5588014"/>
              <a:gd name="connsiteX5" fmla="*/ 3760405 w 9020178"/>
              <a:gd name="connsiteY5" fmla="*/ 36765 h 5588014"/>
              <a:gd name="connsiteX6" fmla="*/ 4049575 w 9020178"/>
              <a:gd name="connsiteY6" fmla="*/ 52397 h 5588014"/>
              <a:gd name="connsiteX7" fmla="*/ 4260590 w 9020178"/>
              <a:gd name="connsiteY7" fmla="*/ 5505 h 5588014"/>
              <a:gd name="connsiteX8" fmla="*/ 4518498 w 9020178"/>
              <a:gd name="connsiteY8" fmla="*/ 138366 h 5588014"/>
              <a:gd name="connsiteX9" fmla="*/ 4995236 w 9020178"/>
              <a:gd name="connsiteY9" fmla="*/ 52396 h 5588014"/>
              <a:gd name="connsiteX10" fmla="*/ 5323482 w 9020178"/>
              <a:gd name="connsiteY10" fmla="*/ 333750 h 5588014"/>
              <a:gd name="connsiteX11" fmla="*/ 6198805 w 9020178"/>
              <a:gd name="connsiteY11" fmla="*/ 536950 h 5588014"/>
              <a:gd name="connsiteX12" fmla="*/ 6644282 w 9020178"/>
              <a:gd name="connsiteY12" fmla="*/ 138365 h 5588014"/>
              <a:gd name="connsiteX13" fmla="*/ 6792775 w 9020178"/>
              <a:gd name="connsiteY13" fmla="*/ 177442 h 5588014"/>
              <a:gd name="connsiteX14" fmla="*/ 6984252 w 9020178"/>
              <a:gd name="connsiteY14" fmla="*/ 106097 h 5588014"/>
              <a:gd name="connsiteX15" fmla="*/ 7269513 w 9020178"/>
              <a:gd name="connsiteY15" fmla="*/ 341566 h 5588014"/>
              <a:gd name="connsiteX16" fmla="*/ 7363298 w 9020178"/>
              <a:gd name="connsiteY16" fmla="*/ 333751 h 5588014"/>
              <a:gd name="connsiteX17" fmla="*/ 7488344 w 9020178"/>
              <a:gd name="connsiteY17" fmla="*/ 505690 h 5588014"/>
              <a:gd name="connsiteX18" fmla="*/ 7316405 w 9020178"/>
              <a:gd name="connsiteY18" fmla="*/ 724519 h 5588014"/>
              <a:gd name="connsiteX19" fmla="*/ 7480529 w 9020178"/>
              <a:gd name="connsiteY19" fmla="*/ 912090 h 5588014"/>
              <a:gd name="connsiteX20" fmla="*/ 7699359 w 9020178"/>
              <a:gd name="connsiteY20" fmla="*/ 1060582 h 5588014"/>
              <a:gd name="connsiteX21" fmla="*/ 7910375 w 9020178"/>
              <a:gd name="connsiteY21" fmla="*/ 1271597 h 5588014"/>
              <a:gd name="connsiteX22" fmla="*/ 8011974 w 9020178"/>
              <a:gd name="connsiteY22" fmla="*/ 1295043 h 5588014"/>
              <a:gd name="connsiteX23" fmla="*/ 8090129 w 9020178"/>
              <a:gd name="connsiteY23" fmla="*/ 1599843 h 5588014"/>
              <a:gd name="connsiteX24" fmla="*/ 8168282 w 9020178"/>
              <a:gd name="connsiteY24" fmla="*/ 1748336 h 5588014"/>
              <a:gd name="connsiteX25" fmla="*/ 8137021 w 9020178"/>
              <a:gd name="connsiteY25" fmla="*/ 1818673 h 5588014"/>
              <a:gd name="connsiteX26" fmla="*/ 8340221 w 9020178"/>
              <a:gd name="connsiteY26" fmla="*/ 2162551 h 5588014"/>
              <a:gd name="connsiteX27" fmla="*/ 8418375 w 9020178"/>
              <a:gd name="connsiteY27" fmla="*/ 2170368 h 5588014"/>
              <a:gd name="connsiteX28" fmla="*/ 8465266 w 9020178"/>
              <a:gd name="connsiteY28" fmla="*/ 2662735 h 5588014"/>
              <a:gd name="connsiteX29" fmla="*/ 8524959 w 9020178"/>
              <a:gd name="connsiteY29" fmla="*/ 2945456 h 5588014"/>
              <a:gd name="connsiteX30" fmla="*/ 8498580 w 9020178"/>
              <a:gd name="connsiteY30" fmla="*/ 3084571 h 5588014"/>
              <a:gd name="connsiteX31" fmla="*/ 9017248 w 9020178"/>
              <a:gd name="connsiteY31" fmla="*/ 3555331 h 5588014"/>
              <a:gd name="connsiteX32" fmla="*/ 8633924 w 9020178"/>
              <a:gd name="connsiteY32" fmla="*/ 3687644 h 5588014"/>
              <a:gd name="connsiteX33" fmla="*/ 8200326 w 9020178"/>
              <a:gd name="connsiteY33" fmla="*/ 3945410 h 5588014"/>
              <a:gd name="connsiteX34" fmla="*/ 8004629 w 9020178"/>
              <a:gd name="connsiteY34" fmla="*/ 4362268 h 5588014"/>
              <a:gd name="connsiteX35" fmla="*/ 7473183 w 9020178"/>
              <a:gd name="connsiteY35" fmla="*/ 4692859 h 5588014"/>
              <a:gd name="connsiteX36" fmla="*/ 7284207 w 9020178"/>
              <a:gd name="connsiteY36" fmla="*/ 5134428 h 5588014"/>
              <a:gd name="connsiteX37" fmla="*/ 6784648 w 9020178"/>
              <a:gd name="connsiteY37" fmla="*/ 5213832 h 5588014"/>
              <a:gd name="connsiteX38" fmla="*/ 6422170 w 9020178"/>
              <a:gd name="connsiteY38" fmla="*/ 5377174 h 5588014"/>
              <a:gd name="connsiteX39" fmla="*/ 6206310 w 9020178"/>
              <a:gd name="connsiteY39" fmla="*/ 5389679 h 5588014"/>
              <a:gd name="connsiteX40" fmla="*/ 5903541 w 9020178"/>
              <a:gd name="connsiteY40" fmla="*/ 5275418 h 5588014"/>
              <a:gd name="connsiteX41" fmla="*/ 5536375 w 9020178"/>
              <a:gd name="connsiteY41" fmla="*/ 5326999 h 5588014"/>
              <a:gd name="connsiteX42" fmla="*/ 5162800 w 9020178"/>
              <a:gd name="connsiteY42" fmla="*/ 5289329 h 5588014"/>
              <a:gd name="connsiteX43" fmla="*/ 4546165 w 9020178"/>
              <a:gd name="connsiteY43" fmla="*/ 5409998 h 5588014"/>
              <a:gd name="connsiteX44" fmla="*/ 4038478 w 9020178"/>
              <a:gd name="connsiteY44" fmla="*/ 5521446 h 5588014"/>
              <a:gd name="connsiteX45" fmla="*/ 3606600 w 9020178"/>
              <a:gd name="connsiteY45" fmla="*/ 5515194 h 5588014"/>
              <a:gd name="connsiteX46" fmla="*/ 3161155 w 9020178"/>
              <a:gd name="connsiteY46" fmla="*/ 5544750 h 5588014"/>
              <a:gd name="connsiteX47" fmla="*/ 2526357 w 9020178"/>
              <a:gd name="connsiteY47" fmla="*/ 5563805 h 5588014"/>
              <a:gd name="connsiteX48" fmla="*/ 1984594 w 9020178"/>
              <a:gd name="connsiteY48" fmla="*/ 5561462 h 5588014"/>
              <a:gd name="connsiteX49" fmla="*/ 860899 w 9020178"/>
              <a:gd name="connsiteY49" fmla="*/ 5562242 h 5588014"/>
              <a:gd name="connsiteX50" fmla="*/ 27909 w 9020178"/>
              <a:gd name="connsiteY50" fmla="*/ 5572663 h 5588014"/>
              <a:gd name="connsiteX51" fmla="*/ 32467 w 9020178"/>
              <a:gd name="connsiteY51" fmla="*/ 146182 h 5588014"/>
              <a:gd name="connsiteX52" fmla="*/ 251299 w 9020178"/>
              <a:gd name="connsiteY52" fmla="*/ 443165 h 5588014"/>
              <a:gd name="connsiteX53" fmla="*/ 1009389 w 9020178"/>
              <a:gd name="connsiteY53" fmla="*/ 677628 h 5588014"/>
              <a:gd name="connsiteX54" fmla="*/ 1642437 w 9020178"/>
              <a:gd name="connsiteY54" fmla="*/ 1349750 h 5588014"/>
              <a:gd name="connsiteX55" fmla="*/ 2158251 w 9020178"/>
              <a:gd name="connsiteY55" fmla="*/ 1967166 h 5588014"/>
              <a:gd name="connsiteX56" fmla="*/ 2455235 w 9020178"/>
              <a:gd name="connsiteY56" fmla="*/ 1506059 h 5588014"/>
              <a:gd name="connsiteX57" fmla="*/ 2608295 w 9020178"/>
              <a:gd name="connsiteY57" fmla="*/ 1168990 h 5588014"/>
              <a:gd name="connsiteX0" fmla="*/ 2608295 w 9019235"/>
              <a:gd name="connsiteY0" fmla="*/ 1168990 h 5588014"/>
              <a:gd name="connsiteX1" fmla="*/ 2580282 w 9019235"/>
              <a:gd name="connsiteY1" fmla="*/ 958982 h 5588014"/>
              <a:gd name="connsiteX2" fmla="*/ 2705328 w 9019235"/>
              <a:gd name="connsiteY2" fmla="*/ 724519 h 5588014"/>
              <a:gd name="connsiteX3" fmla="*/ 3033574 w 9019235"/>
              <a:gd name="connsiteY3" fmla="*/ 380643 h 5588014"/>
              <a:gd name="connsiteX4" fmla="*/ 3518129 w 9019235"/>
              <a:gd name="connsiteY4" fmla="*/ 247781 h 5588014"/>
              <a:gd name="connsiteX5" fmla="*/ 3760405 w 9019235"/>
              <a:gd name="connsiteY5" fmla="*/ 36765 h 5588014"/>
              <a:gd name="connsiteX6" fmla="*/ 4049575 w 9019235"/>
              <a:gd name="connsiteY6" fmla="*/ 52397 h 5588014"/>
              <a:gd name="connsiteX7" fmla="*/ 4260590 w 9019235"/>
              <a:gd name="connsiteY7" fmla="*/ 5505 h 5588014"/>
              <a:gd name="connsiteX8" fmla="*/ 4518498 w 9019235"/>
              <a:gd name="connsiteY8" fmla="*/ 138366 h 5588014"/>
              <a:gd name="connsiteX9" fmla="*/ 4995236 w 9019235"/>
              <a:gd name="connsiteY9" fmla="*/ 52396 h 5588014"/>
              <a:gd name="connsiteX10" fmla="*/ 5323482 w 9019235"/>
              <a:gd name="connsiteY10" fmla="*/ 333750 h 5588014"/>
              <a:gd name="connsiteX11" fmla="*/ 6198805 w 9019235"/>
              <a:gd name="connsiteY11" fmla="*/ 536950 h 5588014"/>
              <a:gd name="connsiteX12" fmla="*/ 6644282 w 9019235"/>
              <a:gd name="connsiteY12" fmla="*/ 138365 h 5588014"/>
              <a:gd name="connsiteX13" fmla="*/ 6792775 w 9019235"/>
              <a:gd name="connsiteY13" fmla="*/ 177442 h 5588014"/>
              <a:gd name="connsiteX14" fmla="*/ 6984252 w 9019235"/>
              <a:gd name="connsiteY14" fmla="*/ 106097 h 5588014"/>
              <a:gd name="connsiteX15" fmla="*/ 7269513 w 9019235"/>
              <a:gd name="connsiteY15" fmla="*/ 341566 h 5588014"/>
              <a:gd name="connsiteX16" fmla="*/ 7363298 w 9019235"/>
              <a:gd name="connsiteY16" fmla="*/ 333751 h 5588014"/>
              <a:gd name="connsiteX17" fmla="*/ 7488344 w 9019235"/>
              <a:gd name="connsiteY17" fmla="*/ 505690 h 5588014"/>
              <a:gd name="connsiteX18" fmla="*/ 7316405 w 9019235"/>
              <a:gd name="connsiteY18" fmla="*/ 724519 h 5588014"/>
              <a:gd name="connsiteX19" fmla="*/ 7480529 w 9019235"/>
              <a:gd name="connsiteY19" fmla="*/ 912090 h 5588014"/>
              <a:gd name="connsiteX20" fmla="*/ 7699359 w 9019235"/>
              <a:gd name="connsiteY20" fmla="*/ 1060582 h 5588014"/>
              <a:gd name="connsiteX21" fmla="*/ 7910375 w 9019235"/>
              <a:gd name="connsiteY21" fmla="*/ 1271597 h 5588014"/>
              <a:gd name="connsiteX22" fmla="*/ 8011974 w 9019235"/>
              <a:gd name="connsiteY22" fmla="*/ 1295043 h 5588014"/>
              <a:gd name="connsiteX23" fmla="*/ 8090129 w 9019235"/>
              <a:gd name="connsiteY23" fmla="*/ 1599843 h 5588014"/>
              <a:gd name="connsiteX24" fmla="*/ 8168282 w 9019235"/>
              <a:gd name="connsiteY24" fmla="*/ 1748336 h 5588014"/>
              <a:gd name="connsiteX25" fmla="*/ 8137021 w 9019235"/>
              <a:gd name="connsiteY25" fmla="*/ 1818673 h 5588014"/>
              <a:gd name="connsiteX26" fmla="*/ 8340221 w 9019235"/>
              <a:gd name="connsiteY26" fmla="*/ 2162551 h 5588014"/>
              <a:gd name="connsiteX27" fmla="*/ 8418375 w 9019235"/>
              <a:gd name="connsiteY27" fmla="*/ 2170368 h 5588014"/>
              <a:gd name="connsiteX28" fmla="*/ 8465266 w 9019235"/>
              <a:gd name="connsiteY28" fmla="*/ 2662735 h 5588014"/>
              <a:gd name="connsiteX29" fmla="*/ 8524959 w 9019235"/>
              <a:gd name="connsiteY29" fmla="*/ 2945456 h 5588014"/>
              <a:gd name="connsiteX30" fmla="*/ 8498580 w 9019235"/>
              <a:gd name="connsiteY30" fmla="*/ 3084571 h 5588014"/>
              <a:gd name="connsiteX31" fmla="*/ 9017248 w 9019235"/>
              <a:gd name="connsiteY31" fmla="*/ 3555331 h 5588014"/>
              <a:gd name="connsiteX32" fmla="*/ 8633924 w 9019235"/>
              <a:gd name="connsiteY32" fmla="*/ 3687644 h 5588014"/>
              <a:gd name="connsiteX33" fmla="*/ 8200326 w 9019235"/>
              <a:gd name="connsiteY33" fmla="*/ 3945410 h 5588014"/>
              <a:gd name="connsiteX34" fmla="*/ 8004629 w 9019235"/>
              <a:gd name="connsiteY34" fmla="*/ 4362268 h 5588014"/>
              <a:gd name="connsiteX35" fmla="*/ 7473183 w 9019235"/>
              <a:gd name="connsiteY35" fmla="*/ 4692859 h 5588014"/>
              <a:gd name="connsiteX36" fmla="*/ 7284207 w 9019235"/>
              <a:gd name="connsiteY36" fmla="*/ 5134428 h 5588014"/>
              <a:gd name="connsiteX37" fmla="*/ 6784648 w 9019235"/>
              <a:gd name="connsiteY37" fmla="*/ 5213832 h 5588014"/>
              <a:gd name="connsiteX38" fmla="*/ 6422170 w 9019235"/>
              <a:gd name="connsiteY38" fmla="*/ 5377174 h 5588014"/>
              <a:gd name="connsiteX39" fmla="*/ 6206310 w 9019235"/>
              <a:gd name="connsiteY39" fmla="*/ 5389679 h 5588014"/>
              <a:gd name="connsiteX40" fmla="*/ 5903541 w 9019235"/>
              <a:gd name="connsiteY40" fmla="*/ 5275418 h 5588014"/>
              <a:gd name="connsiteX41" fmla="*/ 5536375 w 9019235"/>
              <a:gd name="connsiteY41" fmla="*/ 5326999 h 5588014"/>
              <a:gd name="connsiteX42" fmla="*/ 5162800 w 9019235"/>
              <a:gd name="connsiteY42" fmla="*/ 5289329 h 5588014"/>
              <a:gd name="connsiteX43" fmla="*/ 4546165 w 9019235"/>
              <a:gd name="connsiteY43" fmla="*/ 5409998 h 5588014"/>
              <a:gd name="connsiteX44" fmla="*/ 4038478 w 9019235"/>
              <a:gd name="connsiteY44" fmla="*/ 5521446 h 5588014"/>
              <a:gd name="connsiteX45" fmla="*/ 3606600 w 9019235"/>
              <a:gd name="connsiteY45" fmla="*/ 5515194 h 5588014"/>
              <a:gd name="connsiteX46" fmla="*/ 3161155 w 9019235"/>
              <a:gd name="connsiteY46" fmla="*/ 5544750 h 5588014"/>
              <a:gd name="connsiteX47" fmla="*/ 2526357 w 9019235"/>
              <a:gd name="connsiteY47" fmla="*/ 5563805 h 5588014"/>
              <a:gd name="connsiteX48" fmla="*/ 1984594 w 9019235"/>
              <a:gd name="connsiteY48" fmla="*/ 5561462 h 5588014"/>
              <a:gd name="connsiteX49" fmla="*/ 860899 w 9019235"/>
              <a:gd name="connsiteY49" fmla="*/ 5562242 h 5588014"/>
              <a:gd name="connsiteX50" fmla="*/ 27909 w 9019235"/>
              <a:gd name="connsiteY50" fmla="*/ 5572663 h 5588014"/>
              <a:gd name="connsiteX51" fmla="*/ 32467 w 9019235"/>
              <a:gd name="connsiteY51" fmla="*/ 146182 h 5588014"/>
              <a:gd name="connsiteX52" fmla="*/ 251299 w 9019235"/>
              <a:gd name="connsiteY52" fmla="*/ 443165 h 5588014"/>
              <a:gd name="connsiteX53" fmla="*/ 1009389 w 9019235"/>
              <a:gd name="connsiteY53" fmla="*/ 677628 h 5588014"/>
              <a:gd name="connsiteX54" fmla="*/ 1642437 w 9019235"/>
              <a:gd name="connsiteY54" fmla="*/ 1349750 h 5588014"/>
              <a:gd name="connsiteX55" fmla="*/ 2158251 w 9019235"/>
              <a:gd name="connsiteY55" fmla="*/ 1967166 h 5588014"/>
              <a:gd name="connsiteX56" fmla="*/ 2455235 w 9019235"/>
              <a:gd name="connsiteY56" fmla="*/ 1506059 h 5588014"/>
              <a:gd name="connsiteX57" fmla="*/ 2608295 w 9019235"/>
              <a:gd name="connsiteY57" fmla="*/ 1168990 h 5588014"/>
              <a:gd name="connsiteX0" fmla="*/ 2608295 w 9024322"/>
              <a:gd name="connsiteY0" fmla="*/ 1168990 h 5588014"/>
              <a:gd name="connsiteX1" fmla="*/ 2580282 w 9024322"/>
              <a:gd name="connsiteY1" fmla="*/ 958982 h 5588014"/>
              <a:gd name="connsiteX2" fmla="*/ 2705328 w 9024322"/>
              <a:gd name="connsiteY2" fmla="*/ 724519 h 5588014"/>
              <a:gd name="connsiteX3" fmla="*/ 3033574 w 9024322"/>
              <a:gd name="connsiteY3" fmla="*/ 380643 h 5588014"/>
              <a:gd name="connsiteX4" fmla="*/ 3518129 w 9024322"/>
              <a:gd name="connsiteY4" fmla="*/ 247781 h 5588014"/>
              <a:gd name="connsiteX5" fmla="*/ 3760405 w 9024322"/>
              <a:gd name="connsiteY5" fmla="*/ 36765 h 5588014"/>
              <a:gd name="connsiteX6" fmla="*/ 4049575 w 9024322"/>
              <a:gd name="connsiteY6" fmla="*/ 52397 h 5588014"/>
              <a:gd name="connsiteX7" fmla="*/ 4260590 w 9024322"/>
              <a:gd name="connsiteY7" fmla="*/ 5505 h 5588014"/>
              <a:gd name="connsiteX8" fmla="*/ 4518498 w 9024322"/>
              <a:gd name="connsiteY8" fmla="*/ 138366 h 5588014"/>
              <a:gd name="connsiteX9" fmla="*/ 4995236 w 9024322"/>
              <a:gd name="connsiteY9" fmla="*/ 52396 h 5588014"/>
              <a:gd name="connsiteX10" fmla="*/ 5323482 w 9024322"/>
              <a:gd name="connsiteY10" fmla="*/ 333750 h 5588014"/>
              <a:gd name="connsiteX11" fmla="*/ 6198805 w 9024322"/>
              <a:gd name="connsiteY11" fmla="*/ 536950 h 5588014"/>
              <a:gd name="connsiteX12" fmla="*/ 6644282 w 9024322"/>
              <a:gd name="connsiteY12" fmla="*/ 138365 h 5588014"/>
              <a:gd name="connsiteX13" fmla="*/ 6792775 w 9024322"/>
              <a:gd name="connsiteY13" fmla="*/ 177442 h 5588014"/>
              <a:gd name="connsiteX14" fmla="*/ 6984252 w 9024322"/>
              <a:gd name="connsiteY14" fmla="*/ 106097 h 5588014"/>
              <a:gd name="connsiteX15" fmla="*/ 7269513 w 9024322"/>
              <a:gd name="connsiteY15" fmla="*/ 341566 h 5588014"/>
              <a:gd name="connsiteX16" fmla="*/ 7363298 w 9024322"/>
              <a:gd name="connsiteY16" fmla="*/ 333751 h 5588014"/>
              <a:gd name="connsiteX17" fmla="*/ 7488344 w 9024322"/>
              <a:gd name="connsiteY17" fmla="*/ 505690 h 5588014"/>
              <a:gd name="connsiteX18" fmla="*/ 7316405 w 9024322"/>
              <a:gd name="connsiteY18" fmla="*/ 724519 h 5588014"/>
              <a:gd name="connsiteX19" fmla="*/ 7480529 w 9024322"/>
              <a:gd name="connsiteY19" fmla="*/ 912090 h 5588014"/>
              <a:gd name="connsiteX20" fmla="*/ 7699359 w 9024322"/>
              <a:gd name="connsiteY20" fmla="*/ 1060582 h 5588014"/>
              <a:gd name="connsiteX21" fmla="*/ 7910375 w 9024322"/>
              <a:gd name="connsiteY21" fmla="*/ 1271597 h 5588014"/>
              <a:gd name="connsiteX22" fmla="*/ 8011974 w 9024322"/>
              <a:gd name="connsiteY22" fmla="*/ 1295043 h 5588014"/>
              <a:gd name="connsiteX23" fmla="*/ 8090129 w 9024322"/>
              <a:gd name="connsiteY23" fmla="*/ 1599843 h 5588014"/>
              <a:gd name="connsiteX24" fmla="*/ 8168282 w 9024322"/>
              <a:gd name="connsiteY24" fmla="*/ 1748336 h 5588014"/>
              <a:gd name="connsiteX25" fmla="*/ 8137021 w 9024322"/>
              <a:gd name="connsiteY25" fmla="*/ 1818673 h 5588014"/>
              <a:gd name="connsiteX26" fmla="*/ 8340221 w 9024322"/>
              <a:gd name="connsiteY26" fmla="*/ 2162551 h 5588014"/>
              <a:gd name="connsiteX27" fmla="*/ 8418375 w 9024322"/>
              <a:gd name="connsiteY27" fmla="*/ 2170368 h 5588014"/>
              <a:gd name="connsiteX28" fmla="*/ 8465266 w 9024322"/>
              <a:gd name="connsiteY28" fmla="*/ 2662735 h 5588014"/>
              <a:gd name="connsiteX29" fmla="*/ 8524959 w 9024322"/>
              <a:gd name="connsiteY29" fmla="*/ 2945456 h 5588014"/>
              <a:gd name="connsiteX30" fmla="*/ 8498580 w 9024322"/>
              <a:gd name="connsiteY30" fmla="*/ 3084571 h 5588014"/>
              <a:gd name="connsiteX31" fmla="*/ 9017248 w 9024322"/>
              <a:gd name="connsiteY31" fmla="*/ 3555331 h 5588014"/>
              <a:gd name="connsiteX32" fmla="*/ 8633924 w 9024322"/>
              <a:gd name="connsiteY32" fmla="*/ 3687644 h 5588014"/>
              <a:gd name="connsiteX33" fmla="*/ 8200326 w 9024322"/>
              <a:gd name="connsiteY33" fmla="*/ 3945410 h 5588014"/>
              <a:gd name="connsiteX34" fmla="*/ 8004629 w 9024322"/>
              <a:gd name="connsiteY34" fmla="*/ 4362268 h 5588014"/>
              <a:gd name="connsiteX35" fmla="*/ 7473183 w 9024322"/>
              <a:gd name="connsiteY35" fmla="*/ 4692859 h 5588014"/>
              <a:gd name="connsiteX36" fmla="*/ 7284207 w 9024322"/>
              <a:gd name="connsiteY36" fmla="*/ 5134428 h 5588014"/>
              <a:gd name="connsiteX37" fmla="*/ 6784648 w 9024322"/>
              <a:gd name="connsiteY37" fmla="*/ 5213832 h 5588014"/>
              <a:gd name="connsiteX38" fmla="*/ 6422170 w 9024322"/>
              <a:gd name="connsiteY38" fmla="*/ 5377174 h 5588014"/>
              <a:gd name="connsiteX39" fmla="*/ 6206310 w 9024322"/>
              <a:gd name="connsiteY39" fmla="*/ 5389679 h 5588014"/>
              <a:gd name="connsiteX40" fmla="*/ 5903541 w 9024322"/>
              <a:gd name="connsiteY40" fmla="*/ 5275418 h 5588014"/>
              <a:gd name="connsiteX41" fmla="*/ 5536375 w 9024322"/>
              <a:gd name="connsiteY41" fmla="*/ 5326999 h 5588014"/>
              <a:gd name="connsiteX42" fmla="*/ 5162800 w 9024322"/>
              <a:gd name="connsiteY42" fmla="*/ 5289329 h 5588014"/>
              <a:gd name="connsiteX43" fmla="*/ 4546165 w 9024322"/>
              <a:gd name="connsiteY43" fmla="*/ 5409998 h 5588014"/>
              <a:gd name="connsiteX44" fmla="*/ 4038478 w 9024322"/>
              <a:gd name="connsiteY44" fmla="*/ 5521446 h 5588014"/>
              <a:gd name="connsiteX45" fmla="*/ 3606600 w 9024322"/>
              <a:gd name="connsiteY45" fmla="*/ 5515194 h 5588014"/>
              <a:gd name="connsiteX46" fmla="*/ 3161155 w 9024322"/>
              <a:gd name="connsiteY46" fmla="*/ 5544750 h 5588014"/>
              <a:gd name="connsiteX47" fmla="*/ 2526357 w 9024322"/>
              <a:gd name="connsiteY47" fmla="*/ 5563805 h 5588014"/>
              <a:gd name="connsiteX48" fmla="*/ 1984594 w 9024322"/>
              <a:gd name="connsiteY48" fmla="*/ 5561462 h 5588014"/>
              <a:gd name="connsiteX49" fmla="*/ 860899 w 9024322"/>
              <a:gd name="connsiteY49" fmla="*/ 5562242 h 5588014"/>
              <a:gd name="connsiteX50" fmla="*/ 27909 w 9024322"/>
              <a:gd name="connsiteY50" fmla="*/ 5572663 h 5588014"/>
              <a:gd name="connsiteX51" fmla="*/ 32467 w 9024322"/>
              <a:gd name="connsiteY51" fmla="*/ 146182 h 5588014"/>
              <a:gd name="connsiteX52" fmla="*/ 251299 w 9024322"/>
              <a:gd name="connsiteY52" fmla="*/ 443165 h 5588014"/>
              <a:gd name="connsiteX53" fmla="*/ 1009389 w 9024322"/>
              <a:gd name="connsiteY53" fmla="*/ 677628 h 5588014"/>
              <a:gd name="connsiteX54" fmla="*/ 1642437 w 9024322"/>
              <a:gd name="connsiteY54" fmla="*/ 1349750 h 5588014"/>
              <a:gd name="connsiteX55" fmla="*/ 2158251 w 9024322"/>
              <a:gd name="connsiteY55" fmla="*/ 1967166 h 5588014"/>
              <a:gd name="connsiteX56" fmla="*/ 2455235 w 9024322"/>
              <a:gd name="connsiteY56" fmla="*/ 1506059 h 5588014"/>
              <a:gd name="connsiteX57" fmla="*/ 2608295 w 9024322"/>
              <a:gd name="connsiteY57" fmla="*/ 1168990 h 5588014"/>
              <a:gd name="connsiteX0" fmla="*/ 2608295 w 9020483"/>
              <a:gd name="connsiteY0" fmla="*/ 1168990 h 5588014"/>
              <a:gd name="connsiteX1" fmla="*/ 2580282 w 9020483"/>
              <a:gd name="connsiteY1" fmla="*/ 958982 h 5588014"/>
              <a:gd name="connsiteX2" fmla="*/ 2705328 w 9020483"/>
              <a:gd name="connsiteY2" fmla="*/ 724519 h 5588014"/>
              <a:gd name="connsiteX3" fmla="*/ 3033574 w 9020483"/>
              <a:gd name="connsiteY3" fmla="*/ 380643 h 5588014"/>
              <a:gd name="connsiteX4" fmla="*/ 3518129 w 9020483"/>
              <a:gd name="connsiteY4" fmla="*/ 247781 h 5588014"/>
              <a:gd name="connsiteX5" fmla="*/ 3760405 w 9020483"/>
              <a:gd name="connsiteY5" fmla="*/ 36765 h 5588014"/>
              <a:gd name="connsiteX6" fmla="*/ 4049575 w 9020483"/>
              <a:gd name="connsiteY6" fmla="*/ 52397 h 5588014"/>
              <a:gd name="connsiteX7" fmla="*/ 4260590 w 9020483"/>
              <a:gd name="connsiteY7" fmla="*/ 5505 h 5588014"/>
              <a:gd name="connsiteX8" fmla="*/ 4518498 w 9020483"/>
              <a:gd name="connsiteY8" fmla="*/ 138366 h 5588014"/>
              <a:gd name="connsiteX9" fmla="*/ 4995236 w 9020483"/>
              <a:gd name="connsiteY9" fmla="*/ 52396 h 5588014"/>
              <a:gd name="connsiteX10" fmla="*/ 5323482 w 9020483"/>
              <a:gd name="connsiteY10" fmla="*/ 333750 h 5588014"/>
              <a:gd name="connsiteX11" fmla="*/ 6198805 w 9020483"/>
              <a:gd name="connsiteY11" fmla="*/ 536950 h 5588014"/>
              <a:gd name="connsiteX12" fmla="*/ 6644282 w 9020483"/>
              <a:gd name="connsiteY12" fmla="*/ 138365 h 5588014"/>
              <a:gd name="connsiteX13" fmla="*/ 6792775 w 9020483"/>
              <a:gd name="connsiteY13" fmla="*/ 177442 h 5588014"/>
              <a:gd name="connsiteX14" fmla="*/ 6984252 w 9020483"/>
              <a:gd name="connsiteY14" fmla="*/ 106097 h 5588014"/>
              <a:gd name="connsiteX15" fmla="*/ 7269513 w 9020483"/>
              <a:gd name="connsiteY15" fmla="*/ 341566 h 5588014"/>
              <a:gd name="connsiteX16" fmla="*/ 7363298 w 9020483"/>
              <a:gd name="connsiteY16" fmla="*/ 333751 h 5588014"/>
              <a:gd name="connsiteX17" fmla="*/ 7488344 w 9020483"/>
              <a:gd name="connsiteY17" fmla="*/ 505690 h 5588014"/>
              <a:gd name="connsiteX18" fmla="*/ 7316405 w 9020483"/>
              <a:gd name="connsiteY18" fmla="*/ 724519 h 5588014"/>
              <a:gd name="connsiteX19" fmla="*/ 7480529 w 9020483"/>
              <a:gd name="connsiteY19" fmla="*/ 912090 h 5588014"/>
              <a:gd name="connsiteX20" fmla="*/ 7699359 w 9020483"/>
              <a:gd name="connsiteY20" fmla="*/ 1060582 h 5588014"/>
              <a:gd name="connsiteX21" fmla="*/ 7910375 w 9020483"/>
              <a:gd name="connsiteY21" fmla="*/ 1271597 h 5588014"/>
              <a:gd name="connsiteX22" fmla="*/ 8011974 w 9020483"/>
              <a:gd name="connsiteY22" fmla="*/ 1295043 h 5588014"/>
              <a:gd name="connsiteX23" fmla="*/ 8090129 w 9020483"/>
              <a:gd name="connsiteY23" fmla="*/ 1599843 h 5588014"/>
              <a:gd name="connsiteX24" fmla="*/ 8168282 w 9020483"/>
              <a:gd name="connsiteY24" fmla="*/ 1748336 h 5588014"/>
              <a:gd name="connsiteX25" fmla="*/ 8137021 w 9020483"/>
              <a:gd name="connsiteY25" fmla="*/ 1818673 h 5588014"/>
              <a:gd name="connsiteX26" fmla="*/ 8340221 w 9020483"/>
              <a:gd name="connsiteY26" fmla="*/ 2162551 h 5588014"/>
              <a:gd name="connsiteX27" fmla="*/ 8418375 w 9020483"/>
              <a:gd name="connsiteY27" fmla="*/ 2170368 h 5588014"/>
              <a:gd name="connsiteX28" fmla="*/ 8465266 w 9020483"/>
              <a:gd name="connsiteY28" fmla="*/ 2662735 h 5588014"/>
              <a:gd name="connsiteX29" fmla="*/ 8524959 w 9020483"/>
              <a:gd name="connsiteY29" fmla="*/ 2945456 h 5588014"/>
              <a:gd name="connsiteX30" fmla="*/ 8498580 w 9020483"/>
              <a:gd name="connsiteY30" fmla="*/ 3084571 h 5588014"/>
              <a:gd name="connsiteX31" fmla="*/ 9017248 w 9020483"/>
              <a:gd name="connsiteY31" fmla="*/ 3555331 h 5588014"/>
              <a:gd name="connsiteX32" fmla="*/ 8633924 w 9020483"/>
              <a:gd name="connsiteY32" fmla="*/ 3687644 h 5588014"/>
              <a:gd name="connsiteX33" fmla="*/ 8200326 w 9020483"/>
              <a:gd name="connsiteY33" fmla="*/ 3945410 h 5588014"/>
              <a:gd name="connsiteX34" fmla="*/ 8004629 w 9020483"/>
              <a:gd name="connsiteY34" fmla="*/ 4362268 h 5588014"/>
              <a:gd name="connsiteX35" fmla="*/ 7473183 w 9020483"/>
              <a:gd name="connsiteY35" fmla="*/ 4692859 h 5588014"/>
              <a:gd name="connsiteX36" fmla="*/ 7284207 w 9020483"/>
              <a:gd name="connsiteY36" fmla="*/ 5134428 h 5588014"/>
              <a:gd name="connsiteX37" fmla="*/ 6784648 w 9020483"/>
              <a:gd name="connsiteY37" fmla="*/ 5213832 h 5588014"/>
              <a:gd name="connsiteX38" fmla="*/ 6422170 w 9020483"/>
              <a:gd name="connsiteY38" fmla="*/ 5377174 h 5588014"/>
              <a:gd name="connsiteX39" fmla="*/ 6206310 w 9020483"/>
              <a:gd name="connsiteY39" fmla="*/ 5389679 h 5588014"/>
              <a:gd name="connsiteX40" fmla="*/ 5903541 w 9020483"/>
              <a:gd name="connsiteY40" fmla="*/ 5275418 h 5588014"/>
              <a:gd name="connsiteX41" fmla="*/ 5536375 w 9020483"/>
              <a:gd name="connsiteY41" fmla="*/ 5326999 h 5588014"/>
              <a:gd name="connsiteX42" fmla="*/ 5162800 w 9020483"/>
              <a:gd name="connsiteY42" fmla="*/ 5289329 h 5588014"/>
              <a:gd name="connsiteX43" fmla="*/ 4546165 w 9020483"/>
              <a:gd name="connsiteY43" fmla="*/ 5409998 h 5588014"/>
              <a:gd name="connsiteX44" fmla="*/ 4038478 w 9020483"/>
              <a:gd name="connsiteY44" fmla="*/ 5521446 h 5588014"/>
              <a:gd name="connsiteX45" fmla="*/ 3606600 w 9020483"/>
              <a:gd name="connsiteY45" fmla="*/ 5515194 h 5588014"/>
              <a:gd name="connsiteX46" fmla="*/ 3161155 w 9020483"/>
              <a:gd name="connsiteY46" fmla="*/ 5544750 h 5588014"/>
              <a:gd name="connsiteX47" fmla="*/ 2526357 w 9020483"/>
              <a:gd name="connsiteY47" fmla="*/ 5563805 h 5588014"/>
              <a:gd name="connsiteX48" fmla="*/ 1984594 w 9020483"/>
              <a:gd name="connsiteY48" fmla="*/ 5561462 h 5588014"/>
              <a:gd name="connsiteX49" fmla="*/ 860899 w 9020483"/>
              <a:gd name="connsiteY49" fmla="*/ 5562242 h 5588014"/>
              <a:gd name="connsiteX50" fmla="*/ 27909 w 9020483"/>
              <a:gd name="connsiteY50" fmla="*/ 5572663 h 5588014"/>
              <a:gd name="connsiteX51" fmla="*/ 32467 w 9020483"/>
              <a:gd name="connsiteY51" fmla="*/ 146182 h 5588014"/>
              <a:gd name="connsiteX52" fmla="*/ 251299 w 9020483"/>
              <a:gd name="connsiteY52" fmla="*/ 443165 h 5588014"/>
              <a:gd name="connsiteX53" fmla="*/ 1009389 w 9020483"/>
              <a:gd name="connsiteY53" fmla="*/ 677628 h 5588014"/>
              <a:gd name="connsiteX54" fmla="*/ 1642437 w 9020483"/>
              <a:gd name="connsiteY54" fmla="*/ 1349750 h 5588014"/>
              <a:gd name="connsiteX55" fmla="*/ 2158251 w 9020483"/>
              <a:gd name="connsiteY55" fmla="*/ 1967166 h 5588014"/>
              <a:gd name="connsiteX56" fmla="*/ 2455235 w 9020483"/>
              <a:gd name="connsiteY56" fmla="*/ 1506059 h 5588014"/>
              <a:gd name="connsiteX57" fmla="*/ 2608295 w 9020483"/>
              <a:gd name="connsiteY57" fmla="*/ 1168990 h 5588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020483" h="5588014">
                <a:moveTo>
                  <a:pt x="2608295" y="1168990"/>
                </a:moveTo>
                <a:cubicBezTo>
                  <a:pt x="2643465" y="1077810"/>
                  <a:pt x="2562807" y="1033061"/>
                  <a:pt x="2580282" y="958982"/>
                </a:cubicBezTo>
                <a:cubicBezTo>
                  <a:pt x="2597757" y="884904"/>
                  <a:pt x="2632385" y="822211"/>
                  <a:pt x="2705328" y="724519"/>
                </a:cubicBezTo>
                <a:cubicBezTo>
                  <a:pt x="2782721" y="620482"/>
                  <a:pt x="2947605" y="608592"/>
                  <a:pt x="3033574" y="380643"/>
                </a:cubicBezTo>
                <a:cubicBezTo>
                  <a:pt x="3174251" y="301187"/>
                  <a:pt x="3339678" y="273832"/>
                  <a:pt x="3518129" y="247781"/>
                </a:cubicBezTo>
                <a:cubicBezTo>
                  <a:pt x="3723934" y="237360"/>
                  <a:pt x="3554600" y="47186"/>
                  <a:pt x="3760405" y="36765"/>
                </a:cubicBezTo>
                <a:cubicBezTo>
                  <a:pt x="3834651" y="-6219"/>
                  <a:pt x="3966211" y="57607"/>
                  <a:pt x="4049575" y="52397"/>
                </a:cubicBezTo>
                <a:cubicBezTo>
                  <a:pt x="4132939" y="47187"/>
                  <a:pt x="4174621" y="-19244"/>
                  <a:pt x="4260590" y="5505"/>
                </a:cubicBezTo>
                <a:cubicBezTo>
                  <a:pt x="4346559" y="30254"/>
                  <a:pt x="4389544" y="144879"/>
                  <a:pt x="4518498" y="138366"/>
                </a:cubicBezTo>
                <a:cubicBezTo>
                  <a:pt x="4647452" y="131853"/>
                  <a:pt x="4833718" y="294"/>
                  <a:pt x="4995236" y="52396"/>
                </a:cubicBezTo>
                <a:cubicBezTo>
                  <a:pt x="5156754" y="104498"/>
                  <a:pt x="5112467" y="293371"/>
                  <a:pt x="5323482" y="333750"/>
                </a:cubicBezTo>
                <a:cubicBezTo>
                  <a:pt x="5620467" y="292068"/>
                  <a:pt x="5901820" y="578632"/>
                  <a:pt x="6198805" y="536950"/>
                </a:cubicBezTo>
                <a:cubicBezTo>
                  <a:pt x="6349903" y="450981"/>
                  <a:pt x="6493184" y="224334"/>
                  <a:pt x="6644282" y="138365"/>
                </a:cubicBezTo>
                <a:cubicBezTo>
                  <a:pt x="6719831" y="133155"/>
                  <a:pt x="6717226" y="182652"/>
                  <a:pt x="6792775" y="177442"/>
                </a:cubicBezTo>
                <a:lnTo>
                  <a:pt x="6984252" y="106097"/>
                </a:lnTo>
                <a:lnTo>
                  <a:pt x="7269513" y="341566"/>
                </a:lnTo>
                <a:lnTo>
                  <a:pt x="7363298" y="333751"/>
                </a:lnTo>
                <a:lnTo>
                  <a:pt x="7488344" y="505690"/>
                </a:lnTo>
                <a:cubicBezTo>
                  <a:pt x="7502672" y="587752"/>
                  <a:pt x="7420609" y="612499"/>
                  <a:pt x="7316405" y="724519"/>
                </a:cubicBezTo>
                <a:cubicBezTo>
                  <a:pt x="7375020" y="789647"/>
                  <a:pt x="7391955" y="805280"/>
                  <a:pt x="7480529" y="912090"/>
                </a:cubicBezTo>
                <a:cubicBezTo>
                  <a:pt x="7518303" y="1000665"/>
                  <a:pt x="7450570" y="1102264"/>
                  <a:pt x="7699359" y="1060582"/>
                </a:cubicBezTo>
                <a:lnTo>
                  <a:pt x="7910375" y="1271597"/>
                </a:lnTo>
                <a:lnTo>
                  <a:pt x="8011974" y="1295043"/>
                </a:lnTo>
                <a:lnTo>
                  <a:pt x="8090129" y="1599843"/>
                </a:lnTo>
                <a:lnTo>
                  <a:pt x="8168282" y="1748336"/>
                </a:lnTo>
                <a:lnTo>
                  <a:pt x="8137021" y="1818673"/>
                </a:lnTo>
                <a:lnTo>
                  <a:pt x="8340221" y="2162551"/>
                </a:lnTo>
                <a:cubicBezTo>
                  <a:pt x="8387113" y="2221167"/>
                  <a:pt x="8397534" y="2087004"/>
                  <a:pt x="8418375" y="2170368"/>
                </a:cubicBezTo>
                <a:cubicBezTo>
                  <a:pt x="8439216" y="2253732"/>
                  <a:pt x="8447502" y="2533554"/>
                  <a:pt x="8465266" y="2662735"/>
                </a:cubicBezTo>
                <a:cubicBezTo>
                  <a:pt x="8483030" y="2791916"/>
                  <a:pt x="8503532" y="2810380"/>
                  <a:pt x="8524959" y="2945456"/>
                </a:cubicBezTo>
                <a:cubicBezTo>
                  <a:pt x="8477806" y="3065292"/>
                  <a:pt x="8477492" y="2982925"/>
                  <a:pt x="8498580" y="3084571"/>
                </a:cubicBezTo>
                <a:cubicBezTo>
                  <a:pt x="8525116" y="3212476"/>
                  <a:pt x="9067081" y="3534829"/>
                  <a:pt x="9017248" y="3555331"/>
                </a:cubicBezTo>
                <a:cubicBezTo>
                  <a:pt x="8967415" y="3575833"/>
                  <a:pt x="8934035" y="3542875"/>
                  <a:pt x="8633924" y="3687644"/>
                </a:cubicBezTo>
                <a:cubicBezTo>
                  <a:pt x="8467925" y="3728781"/>
                  <a:pt x="8305209" y="3832973"/>
                  <a:pt x="8200326" y="3945410"/>
                </a:cubicBezTo>
                <a:cubicBezTo>
                  <a:pt x="8095444" y="4057847"/>
                  <a:pt x="8125819" y="4237693"/>
                  <a:pt x="8004629" y="4362268"/>
                </a:cubicBezTo>
                <a:cubicBezTo>
                  <a:pt x="7883439" y="4486843"/>
                  <a:pt x="7746200" y="4667641"/>
                  <a:pt x="7473183" y="4692859"/>
                </a:cubicBezTo>
                <a:cubicBezTo>
                  <a:pt x="7384609" y="4760592"/>
                  <a:pt x="7495763" y="4948836"/>
                  <a:pt x="7284207" y="5134428"/>
                </a:cubicBezTo>
                <a:cubicBezTo>
                  <a:pt x="7208658" y="5209977"/>
                  <a:pt x="6928321" y="5173374"/>
                  <a:pt x="6784648" y="5213832"/>
                </a:cubicBezTo>
                <a:cubicBezTo>
                  <a:pt x="6640975" y="5254290"/>
                  <a:pt x="6646576" y="5305194"/>
                  <a:pt x="6422170" y="5377174"/>
                </a:cubicBezTo>
                <a:cubicBezTo>
                  <a:pt x="6197764" y="5449154"/>
                  <a:pt x="6318330" y="5340182"/>
                  <a:pt x="6206310" y="5389679"/>
                </a:cubicBezTo>
                <a:cubicBezTo>
                  <a:pt x="6031767" y="5420940"/>
                  <a:pt x="6342265" y="5369565"/>
                  <a:pt x="5903541" y="5275418"/>
                </a:cubicBezTo>
                <a:cubicBezTo>
                  <a:pt x="5594625" y="5237487"/>
                  <a:pt x="5953425" y="5340439"/>
                  <a:pt x="5536375" y="5326999"/>
                </a:cubicBezTo>
                <a:cubicBezTo>
                  <a:pt x="5348076" y="5306887"/>
                  <a:pt x="5420676" y="5387801"/>
                  <a:pt x="5162800" y="5289329"/>
                </a:cubicBezTo>
                <a:cubicBezTo>
                  <a:pt x="4963508" y="5338826"/>
                  <a:pt x="4791589" y="5336427"/>
                  <a:pt x="4546165" y="5409998"/>
                </a:cubicBezTo>
                <a:cubicBezTo>
                  <a:pt x="4397673" y="5423024"/>
                  <a:pt x="4195072" y="5503913"/>
                  <a:pt x="4038478" y="5521446"/>
                </a:cubicBezTo>
                <a:cubicBezTo>
                  <a:pt x="3881884" y="5538979"/>
                  <a:pt x="3752820" y="5511310"/>
                  <a:pt x="3606600" y="5515194"/>
                </a:cubicBezTo>
                <a:cubicBezTo>
                  <a:pt x="3460380" y="5519078"/>
                  <a:pt x="3633048" y="5579138"/>
                  <a:pt x="3161155" y="5544750"/>
                </a:cubicBezTo>
                <a:cubicBezTo>
                  <a:pt x="3014382" y="5565226"/>
                  <a:pt x="2722450" y="5561020"/>
                  <a:pt x="2526357" y="5563805"/>
                </a:cubicBezTo>
                <a:lnTo>
                  <a:pt x="1984594" y="5561462"/>
                </a:lnTo>
                <a:lnTo>
                  <a:pt x="860899" y="5562242"/>
                </a:lnTo>
                <a:cubicBezTo>
                  <a:pt x="534785" y="5564109"/>
                  <a:pt x="795120" y="5611740"/>
                  <a:pt x="27909" y="5572663"/>
                </a:cubicBezTo>
                <a:cubicBezTo>
                  <a:pt x="18791" y="4634816"/>
                  <a:pt x="-32661" y="1001967"/>
                  <a:pt x="32467" y="146182"/>
                </a:cubicBezTo>
                <a:cubicBezTo>
                  <a:pt x="253903" y="493966"/>
                  <a:pt x="88479" y="354591"/>
                  <a:pt x="251299" y="443165"/>
                </a:cubicBezTo>
                <a:cubicBezTo>
                  <a:pt x="414119" y="531739"/>
                  <a:pt x="815307" y="520018"/>
                  <a:pt x="1009389" y="677628"/>
                </a:cubicBezTo>
                <a:cubicBezTo>
                  <a:pt x="1203471" y="835238"/>
                  <a:pt x="1608570" y="1392735"/>
                  <a:pt x="1642437" y="1349750"/>
                </a:cubicBezTo>
                <a:cubicBezTo>
                  <a:pt x="1676304" y="1306765"/>
                  <a:pt x="2149133" y="2217258"/>
                  <a:pt x="2158251" y="1967166"/>
                </a:cubicBezTo>
                <a:cubicBezTo>
                  <a:pt x="2167369" y="1717074"/>
                  <a:pt x="2476617" y="1741991"/>
                  <a:pt x="2455235" y="1506059"/>
                </a:cubicBezTo>
                <a:lnTo>
                  <a:pt x="2608295" y="1168990"/>
                </a:lnTo>
                <a:close/>
              </a:path>
            </a:pathLst>
          </a:custGeom>
          <a:noFill/>
          <a:ln w="28575">
            <a:solidFill>
              <a:srgbClr val="2E75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56E83E36-61B5-4FE3-BC9F-980FAE7772E1}"/>
              </a:ext>
            </a:extLst>
          </p:cNvPr>
          <p:cNvSpPr/>
          <p:nvPr/>
        </p:nvSpPr>
        <p:spPr>
          <a:xfrm>
            <a:off x="68632" y="968741"/>
            <a:ext cx="2103068" cy="1969832"/>
          </a:xfrm>
          <a:prstGeom prst="rect">
            <a:avLst/>
          </a:prstGeom>
          <a:solidFill>
            <a:schemeClr val="bg1"/>
          </a:solidFill>
          <a:ln w="19050">
            <a:solidFill>
              <a:schemeClr val="tx1"/>
            </a:solid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テキスト ボックス 18">
            <a:extLst>
              <a:ext uri="{FF2B5EF4-FFF2-40B4-BE49-F238E27FC236}">
                <a16:creationId xmlns:a16="http://schemas.microsoft.com/office/drawing/2014/main" id="{211C01F2-5AF4-4A0D-AD5E-D9AC821151D0}"/>
              </a:ext>
            </a:extLst>
          </p:cNvPr>
          <p:cNvSpPr txBox="1"/>
          <p:nvPr/>
        </p:nvSpPr>
        <p:spPr>
          <a:xfrm>
            <a:off x="70502" y="996489"/>
            <a:ext cx="570875" cy="246221"/>
          </a:xfrm>
          <a:prstGeom prst="rect">
            <a:avLst/>
          </a:prstGeom>
          <a:noFill/>
        </p:spPr>
        <p:txBody>
          <a:bodyPr wrap="square" rtlCol="0">
            <a:spAutoFit/>
          </a:bodyPr>
          <a:lstStyle/>
          <a:p>
            <a:r>
              <a:rPr lang="ja-JP" altLang="en-US" sz="1000" b="1" dirty="0"/>
              <a:t>凡 例</a:t>
            </a:r>
            <a:endParaRPr kumimoji="1" lang="ja-JP" altLang="en-US" sz="1000" b="1" dirty="0"/>
          </a:p>
        </p:txBody>
      </p:sp>
      <p:sp>
        <p:nvSpPr>
          <p:cNvPr id="27" name="テキスト ボックス 26">
            <a:extLst>
              <a:ext uri="{FF2B5EF4-FFF2-40B4-BE49-F238E27FC236}">
                <a16:creationId xmlns:a16="http://schemas.microsoft.com/office/drawing/2014/main" id="{1AD66BA3-6976-4235-A5DC-9FBCD35EC573}"/>
              </a:ext>
            </a:extLst>
          </p:cNvPr>
          <p:cNvSpPr txBox="1"/>
          <p:nvPr/>
        </p:nvSpPr>
        <p:spPr>
          <a:xfrm>
            <a:off x="429179" y="1233103"/>
            <a:ext cx="1015662" cy="246221"/>
          </a:xfrm>
          <a:prstGeom prst="rect">
            <a:avLst/>
          </a:prstGeom>
          <a:noFill/>
        </p:spPr>
        <p:txBody>
          <a:bodyPr wrap="square" rtlCol="0">
            <a:spAutoFit/>
          </a:bodyPr>
          <a:lstStyle/>
          <a:p>
            <a:r>
              <a:rPr kumimoji="1" lang="ja-JP" altLang="en-US" sz="1000" b="1" dirty="0"/>
              <a:t>①資源循環林</a:t>
            </a:r>
          </a:p>
        </p:txBody>
      </p:sp>
      <p:sp>
        <p:nvSpPr>
          <p:cNvPr id="28" name="テキスト ボックス 27">
            <a:extLst>
              <a:ext uri="{FF2B5EF4-FFF2-40B4-BE49-F238E27FC236}">
                <a16:creationId xmlns:a16="http://schemas.microsoft.com/office/drawing/2014/main" id="{AFA34201-451E-4683-8DD0-6C6DA4F435E4}"/>
              </a:ext>
            </a:extLst>
          </p:cNvPr>
          <p:cNvSpPr txBox="1"/>
          <p:nvPr/>
        </p:nvSpPr>
        <p:spPr>
          <a:xfrm>
            <a:off x="420865" y="1466351"/>
            <a:ext cx="1598860" cy="230832"/>
          </a:xfrm>
          <a:prstGeom prst="rect">
            <a:avLst/>
          </a:prstGeom>
          <a:noFill/>
        </p:spPr>
        <p:txBody>
          <a:bodyPr wrap="square" rtlCol="0">
            <a:spAutoFit/>
          </a:bodyPr>
          <a:lstStyle/>
          <a:p>
            <a:r>
              <a:rPr lang="ja-JP" altLang="en-US" sz="900" b="1" dirty="0"/>
              <a:t>②広葉樹</a:t>
            </a:r>
            <a:r>
              <a:rPr kumimoji="1" lang="ja-JP" altLang="en-US" sz="900" b="1" dirty="0"/>
              <a:t>林への誘導・転換</a:t>
            </a:r>
          </a:p>
        </p:txBody>
      </p:sp>
      <p:sp>
        <p:nvSpPr>
          <p:cNvPr id="31" name="正方形/長方形 30">
            <a:extLst>
              <a:ext uri="{FF2B5EF4-FFF2-40B4-BE49-F238E27FC236}">
                <a16:creationId xmlns:a16="http://schemas.microsoft.com/office/drawing/2014/main" id="{66695090-3455-4CEA-A26D-AB26B59A1B22}"/>
              </a:ext>
            </a:extLst>
          </p:cNvPr>
          <p:cNvSpPr/>
          <p:nvPr/>
        </p:nvSpPr>
        <p:spPr>
          <a:xfrm>
            <a:off x="127056" y="1505283"/>
            <a:ext cx="344963" cy="150921"/>
          </a:xfrm>
          <a:prstGeom prst="rect">
            <a:avLst/>
          </a:prstGeom>
          <a:solidFill>
            <a:schemeClr val="accent2">
              <a:lumMod val="50000"/>
            </a:schemeClr>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正方形/長方形 33">
            <a:extLst>
              <a:ext uri="{FF2B5EF4-FFF2-40B4-BE49-F238E27FC236}">
                <a16:creationId xmlns:a16="http://schemas.microsoft.com/office/drawing/2014/main" id="{3B7A3E44-D296-4712-B8F5-7975C2C3C4B2}"/>
              </a:ext>
            </a:extLst>
          </p:cNvPr>
          <p:cNvSpPr/>
          <p:nvPr/>
        </p:nvSpPr>
        <p:spPr>
          <a:xfrm>
            <a:off x="129778" y="1265798"/>
            <a:ext cx="344963" cy="150921"/>
          </a:xfrm>
          <a:prstGeom prst="rect">
            <a:avLst/>
          </a:prstGeom>
          <a:solidFill>
            <a:srgbClr val="FFC000"/>
          </a:solidFill>
          <a:ln w="25400">
            <a:noFill/>
            <a:prstDash val="soli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5314" tIns="32657" rIns="65314" bIns="25714" numCol="1" spcCol="0" rtlCol="0" fromWordArt="0" anchor="t" anchorCtr="0" forceAA="0" compatLnSpc="1">
            <a:prstTxWarp prst="textNoShape">
              <a:avLst/>
            </a:prstTxWarp>
            <a:noAutofit/>
          </a:bodyPr>
          <a:lstStyle/>
          <a:p>
            <a:pPr algn="ctr"/>
            <a:endParaRPr kumimoji="1" lang="ja-JP" altLang="en-US" sz="857" b="1" kern="1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楕円 24">
            <a:extLst>
              <a:ext uri="{FF2B5EF4-FFF2-40B4-BE49-F238E27FC236}">
                <a16:creationId xmlns:a16="http://schemas.microsoft.com/office/drawing/2014/main" id="{4734200D-E6F8-4FA4-A5EA-A674569697E5}"/>
              </a:ext>
            </a:extLst>
          </p:cNvPr>
          <p:cNvSpPr/>
          <p:nvPr/>
        </p:nvSpPr>
        <p:spPr>
          <a:xfrm rot="20998482">
            <a:off x="3954266" y="4177438"/>
            <a:ext cx="3367809" cy="535578"/>
          </a:xfrm>
          <a:prstGeom prst="ellipse">
            <a:avLst/>
          </a:prstGeom>
          <a:noFill/>
          <a:ln w="5715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F521B1D2-89E7-4466-AF38-2D1AF8A8E5E2}"/>
              </a:ext>
            </a:extLst>
          </p:cNvPr>
          <p:cNvSpPr/>
          <p:nvPr/>
        </p:nvSpPr>
        <p:spPr>
          <a:xfrm rot="21402126">
            <a:off x="3553124" y="5062416"/>
            <a:ext cx="1513193" cy="357972"/>
          </a:xfrm>
          <a:prstGeom prst="ellipse">
            <a:avLst/>
          </a:prstGeom>
          <a:noFill/>
          <a:ln w="5715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フリーフォーム: 図形 29">
            <a:extLst>
              <a:ext uri="{FF2B5EF4-FFF2-40B4-BE49-F238E27FC236}">
                <a16:creationId xmlns:a16="http://schemas.microsoft.com/office/drawing/2014/main" id="{2D4C8955-4FD5-489F-9C53-BD217829116F}"/>
              </a:ext>
            </a:extLst>
          </p:cNvPr>
          <p:cNvSpPr/>
          <p:nvPr/>
        </p:nvSpPr>
        <p:spPr>
          <a:xfrm>
            <a:off x="3371630" y="3183159"/>
            <a:ext cx="5587379" cy="3303413"/>
          </a:xfrm>
          <a:custGeom>
            <a:avLst/>
            <a:gdLst>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731520 w 3139440"/>
              <a:gd name="connsiteY11" fmla="*/ 2598420 h 2636520"/>
              <a:gd name="connsiteX12" fmla="*/ 754380 w 3139440"/>
              <a:gd name="connsiteY12" fmla="*/ 2407920 h 2636520"/>
              <a:gd name="connsiteX13" fmla="*/ 1043940 w 3139440"/>
              <a:gd name="connsiteY13" fmla="*/ 2141220 h 2636520"/>
              <a:gd name="connsiteX14" fmla="*/ 1203960 w 3139440"/>
              <a:gd name="connsiteY14" fmla="*/ 1859280 h 2636520"/>
              <a:gd name="connsiteX15" fmla="*/ 1379220 w 3139440"/>
              <a:gd name="connsiteY15" fmla="*/ 171450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49680 w 3139440"/>
              <a:gd name="connsiteY35" fmla="*/ 1112520 h 2636520"/>
              <a:gd name="connsiteX36" fmla="*/ 998220 w 3139440"/>
              <a:gd name="connsiteY36" fmla="*/ 1303020 h 2636520"/>
              <a:gd name="connsiteX37" fmla="*/ 922020 w 3139440"/>
              <a:gd name="connsiteY37" fmla="*/ 1363980 h 2636520"/>
              <a:gd name="connsiteX38" fmla="*/ 7467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731520 w 3139440"/>
              <a:gd name="connsiteY11" fmla="*/ 2598420 h 2636520"/>
              <a:gd name="connsiteX12" fmla="*/ 754380 w 3139440"/>
              <a:gd name="connsiteY12" fmla="*/ 2407920 h 2636520"/>
              <a:gd name="connsiteX13" fmla="*/ 1043940 w 3139440"/>
              <a:gd name="connsiteY13" fmla="*/ 2141220 h 2636520"/>
              <a:gd name="connsiteX14" fmla="*/ 1203960 w 3139440"/>
              <a:gd name="connsiteY14" fmla="*/ 1859280 h 2636520"/>
              <a:gd name="connsiteX15" fmla="*/ 1379220 w 3139440"/>
              <a:gd name="connsiteY15" fmla="*/ 171450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49680 w 3139440"/>
              <a:gd name="connsiteY35" fmla="*/ 1112520 h 2636520"/>
              <a:gd name="connsiteX36" fmla="*/ 998220 w 3139440"/>
              <a:gd name="connsiteY36" fmla="*/ 1303020 h 2636520"/>
              <a:gd name="connsiteX37" fmla="*/ 922020 w 3139440"/>
              <a:gd name="connsiteY37" fmla="*/ 1363980 h 2636520"/>
              <a:gd name="connsiteX38" fmla="*/ 7848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731520 w 3139440"/>
              <a:gd name="connsiteY11" fmla="*/ 2598420 h 2636520"/>
              <a:gd name="connsiteX12" fmla="*/ 754380 w 3139440"/>
              <a:gd name="connsiteY12" fmla="*/ 2407920 h 2636520"/>
              <a:gd name="connsiteX13" fmla="*/ 1043940 w 3139440"/>
              <a:gd name="connsiteY13" fmla="*/ 2141220 h 2636520"/>
              <a:gd name="connsiteX14" fmla="*/ 1203960 w 3139440"/>
              <a:gd name="connsiteY14" fmla="*/ 1859280 h 2636520"/>
              <a:gd name="connsiteX15" fmla="*/ 1379220 w 3139440"/>
              <a:gd name="connsiteY15" fmla="*/ 171450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49680 w 3139440"/>
              <a:gd name="connsiteY35" fmla="*/ 1112520 h 2636520"/>
              <a:gd name="connsiteX36" fmla="*/ 1013460 w 3139440"/>
              <a:gd name="connsiteY36" fmla="*/ 1280160 h 2636520"/>
              <a:gd name="connsiteX37" fmla="*/ 922020 w 3139440"/>
              <a:gd name="connsiteY37" fmla="*/ 1363980 h 2636520"/>
              <a:gd name="connsiteX38" fmla="*/ 7848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731520 w 3139440"/>
              <a:gd name="connsiteY11" fmla="*/ 2598420 h 2636520"/>
              <a:gd name="connsiteX12" fmla="*/ 754380 w 3139440"/>
              <a:gd name="connsiteY12" fmla="*/ 2407920 h 2636520"/>
              <a:gd name="connsiteX13" fmla="*/ 1043940 w 3139440"/>
              <a:gd name="connsiteY13" fmla="*/ 2141220 h 2636520"/>
              <a:gd name="connsiteX14" fmla="*/ 1203960 w 3139440"/>
              <a:gd name="connsiteY14" fmla="*/ 1859280 h 2636520"/>
              <a:gd name="connsiteX15" fmla="*/ 1394460 w 3139440"/>
              <a:gd name="connsiteY15" fmla="*/ 173736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49680 w 3139440"/>
              <a:gd name="connsiteY35" fmla="*/ 1112520 h 2636520"/>
              <a:gd name="connsiteX36" fmla="*/ 1013460 w 3139440"/>
              <a:gd name="connsiteY36" fmla="*/ 1280160 h 2636520"/>
              <a:gd name="connsiteX37" fmla="*/ 922020 w 3139440"/>
              <a:gd name="connsiteY37" fmla="*/ 1363980 h 2636520"/>
              <a:gd name="connsiteX38" fmla="*/ 7848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731520 w 3139440"/>
              <a:gd name="connsiteY11" fmla="*/ 2598420 h 2636520"/>
              <a:gd name="connsiteX12" fmla="*/ 754380 w 3139440"/>
              <a:gd name="connsiteY12" fmla="*/ 2407920 h 2636520"/>
              <a:gd name="connsiteX13" fmla="*/ 1043940 w 3139440"/>
              <a:gd name="connsiteY13" fmla="*/ 2141220 h 2636520"/>
              <a:gd name="connsiteX14" fmla="*/ 1203960 w 3139440"/>
              <a:gd name="connsiteY14" fmla="*/ 1859280 h 2636520"/>
              <a:gd name="connsiteX15" fmla="*/ 1394460 w 3139440"/>
              <a:gd name="connsiteY15" fmla="*/ 173736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11580 w 3139440"/>
              <a:gd name="connsiteY35" fmla="*/ 1120140 h 2636520"/>
              <a:gd name="connsiteX36" fmla="*/ 1013460 w 3139440"/>
              <a:gd name="connsiteY36" fmla="*/ 1280160 h 2636520"/>
              <a:gd name="connsiteX37" fmla="*/ 922020 w 3139440"/>
              <a:gd name="connsiteY37" fmla="*/ 1363980 h 2636520"/>
              <a:gd name="connsiteX38" fmla="*/ 7848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731520 w 3139440"/>
              <a:gd name="connsiteY11" fmla="*/ 2598420 h 2636520"/>
              <a:gd name="connsiteX12" fmla="*/ 754380 w 3139440"/>
              <a:gd name="connsiteY12" fmla="*/ 2407920 h 2636520"/>
              <a:gd name="connsiteX13" fmla="*/ 1043940 w 3139440"/>
              <a:gd name="connsiteY13" fmla="*/ 2141220 h 2636520"/>
              <a:gd name="connsiteX14" fmla="*/ 1203960 w 3139440"/>
              <a:gd name="connsiteY14" fmla="*/ 1859280 h 2636520"/>
              <a:gd name="connsiteX15" fmla="*/ 1394460 w 3139440"/>
              <a:gd name="connsiteY15" fmla="*/ 173736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11580 w 3139440"/>
              <a:gd name="connsiteY35" fmla="*/ 1120140 h 2636520"/>
              <a:gd name="connsiteX36" fmla="*/ 1013460 w 3139440"/>
              <a:gd name="connsiteY36" fmla="*/ 1280160 h 2636520"/>
              <a:gd name="connsiteX37" fmla="*/ 922020 w 3139440"/>
              <a:gd name="connsiteY37" fmla="*/ 1363980 h 2636520"/>
              <a:gd name="connsiteX38" fmla="*/ 7848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731520 w 3139440"/>
              <a:gd name="connsiteY11" fmla="*/ 2598420 h 2636520"/>
              <a:gd name="connsiteX12" fmla="*/ 754380 w 3139440"/>
              <a:gd name="connsiteY12" fmla="*/ 2407920 h 2636520"/>
              <a:gd name="connsiteX13" fmla="*/ 1043940 w 3139440"/>
              <a:gd name="connsiteY13" fmla="*/ 2141220 h 2636520"/>
              <a:gd name="connsiteX14" fmla="*/ 1203960 w 3139440"/>
              <a:gd name="connsiteY14" fmla="*/ 1859280 h 2636520"/>
              <a:gd name="connsiteX15" fmla="*/ 1394460 w 3139440"/>
              <a:gd name="connsiteY15" fmla="*/ 173736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11580 w 3139440"/>
              <a:gd name="connsiteY35" fmla="*/ 1120140 h 2636520"/>
              <a:gd name="connsiteX36" fmla="*/ 1013460 w 3139440"/>
              <a:gd name="connsiteY36" fmla="*/ 1280160 h 2636520"/>
              <a:gd name="connsiteX37" fmla="*/ 922020 w 3139440"/>
              <a:gd name="connsiteY37" fmla="*/ 1363980 h 2636520"/>
              <a:gd name="connsiteX38" fmla="*/ 7848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1815253 w 3139440"/>
              <a:gd name="connsiteY11" fmla="*/ 2403687 h 2636520"/>
              <a:gd name="connsiteX12" fmla="*/ 754380 w 3139440"/>
              <a:gd name="connsiteY12" fmla="*/ 2407920 h 2636520"/>
              <a:gd name="connsiteX13" fmla="*/ 1043940 w 3139440"/>
              <a:gd name="connsiteY13" fmla="*/ 2141220 h 2636520"/>
              <a:gd name="connsiteX14" fmla="*/ 1203960 w 3139440"/>
              <a:gd name="connsiteY14" fmla="*/ 1859280 h 2636520"/>
              <a:gd name="connsiteX15" fmla="*/ 1394460 w 3139440"/>
              <a:gd name="connsiteY15" fmla="*/ 173736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11580 w 3139440"/>
              <a:gd name="connsiteY35" fmla="*/ 1120140 h 2636520"/>
              <a:gd name="connsiteX36" fmla="*/ 1013460 w 3139440"/>
              <a:gd name="connsiteY36" fmla="*/ 1280160 h 2636520"/>
              <a:gd name="connsiteX37" fmla="*/ 922020 w 3139440"/>
              <a:gd name="connsiteY37" fmla="*/ 1363980 h 2636520"/>
              <a:gd name="connsiteX38" fmla="*/ 7848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1815253 w 3139440"/>
              <a:gd name="connsiteY11" fmla="*/ 2403687 h 2636520"/>
              <a:gd name="connsiteX12" fmla="*/ 2786380 w 3139440"/>
              <a:gd name="connsiteY12" fmla="*/ 2314787 h 2636520"/>
              <a:gd name="connsiteX13" fmla="*/ 1043940 w 3139440"/>
              <a:gd name="connsiteY13" fmla="*/ 2141220 h 2636520"/>
              <a:gd name="connsiteX14" fmla="*/ 1203960 w 3139440"/>
              <a:gd name="connsiteY14" fmla="*/ 1859280 h 2636520"/>
              <a:gd name="connsiteX15" fmla="*/ 1394460 w 3139440"/>
              <a:gd name="connsiteY15" fmla="*/ 173736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11580 w 3139440"/>
              <a:gd name="connsiteY35" fmla="*/ 1120140 h 2636520"/>
              <a:gd name="connsiteX36" fmla="*/ 1013460 w 3139440"/>
              <a:gd name="connsiteY36" fmla="*/ 1280160 h 2636520"/>
              <a:gd name="connsiteX37" fmla="*/ 922020 w 3139440"/>
              <a:gd name="connsiteY37" fmla="*/ 1363980 h 2636520"/>
              <a:gd name="connsiteX38" fmla="*/ 7848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1815253 w 3139440"/>
              <a:gd name="connsiteY11" fmla="*/ 2403687 h 2636520"/>
              <a:gd name="connsiteX12" fmla="*/ 2786380 w 3139440"/>
              <a:gd name="connsiteY12" fmla="*/ 2314787 h 2636520"/>
              <a:gd name="connsiteX13" fmla="*/ 2974340 w 3139440"/>
              <a:gd name="connsiteY13" fmla="*/ 2225886 h 2636520"/>
              <a:gd name="connsiteX14" fmla="*/ 1203960 w 3139440"/>
              <a:gd name="connsiteY14" fmla="*/ 1859280 h 2636520"/>
              <a:gd name="connsiteX15" fmla="*/ 1394460 w 3139440"/>
              <a:gd name="connsiteY15" fmla="*/ 173736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11580 w 3139440"/>
              <a:gd name="connsiteY35" fmla="*/ 1120140 h 2636520"/>
              <a:gd name="connsiteX36" fmla="*/ 1013460 w 3139440"/>
              <a:gd name="connsiteY36" fmla="*/ 1280160 h 2636520"/>
              <a:gd name="connsiteX37" fmla="*/ 922020 w 3139440"/>
              <a:gd name="connsiteY37" fmla="*/ 1363980 h 2636520"/>
              <a:gd name="connsiteX38" fmla="*/ 7848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139440"/>
              <a:gd name="connsiteY0" fmla="*/ 1760220 h 2636520"/>
              <a:gd name="connsiteX1" fmla="*/ 259080 w 3139440"/>
              <a:gd name="connsiteY1" fmla="*/ 1912620 h 2636520"/>
              <a:gd name="connsiteX2" fmla="*/ 335280 w 3139440"/>
              <a:gd name="connsiteY2" fmla="*/ 2072640 h 2636520"/>
              <a:gd name="connsiteX3" fmla="*/ 358140 w 3139440"/>
              <a:gd name="connsiteY3" fmla="*/ 2202180 h 2636520"/>
              <a:gd name="connsiteX4" fmla="*/ 274320 w 3139440"/>
              <a:gd name="connsiteY4" fmla="*/ 2286000 h 2636520"/>
              <a:gd name="connsiteX5" fmla="*/ 152400 w 3139440"/>
              <a:gd name="connsiteY5" fmla="*/ 2179320 h 2636520"/>
              <a:gd name="connsiteX6" fmla="*/ 137160 w 3139440"/>
              <a:gd name="connsiteY6" fmla="*/ 2179320 h 2636520"/>
              <a:gd name="connsiteX7" fmla="*/ 91440 w 3139440"/>
              <a:gd name="connsiteY7" fmla="*/ 2339340 h 2636520"/>
              <a:gd name="connsiteX8" fmla="*/ 0 w 3139440"/>
              <a:gd name="connsiteY8" fmla="*/ 2506980 h 2636520"/>
              <a:gd name="connsiteX9" fmla="*/ 205740 w 3139440"/>
              <a:gd name="connsiteY9" fmla="*/ 2590800 h 2636520"/>
              <a:gd name="connsiteX10" fmla="*/ 655320 w 3139440"/>
              <a:gd name="connsiteY10" fmla="*/ 2636520 h 2636520"/>
              <a:gd name="connsiteX11" fmla="*/ 1815253 w 3139440"/>
              <a:gd name="connsiteY11" fmla="*/ 2403687 h 2636520"/>
              <a:gd name="connsiteX12" fmla="*/ 2693246 w 3139440"/>
              <a:gd name="connsiteY12" fmla="*/ 2314787 h 2636520"/>
              <a:gd name="connsiteX13" fmla="*/ 2974340 w 3139440"/>
              <a:gd name="connsiteY13" fmla="*/ 2225886 h 2636520"/>
              <a:gd name="connsiteX14" fmla="*/ 1203960 w 3139440"/>
              <a:gd name="connsiteY14" fmla="*/ 1859280 h 2636520"/>
              <a:gd name="connsiteX15" fmla="*/ 1394460 w 3139440"/>
              <a:gd name="connsiteY15" fmla="*/ 1737360 h 2636520"/>
              <a:gd name="connsiteX16" fmla="*/ 1478280 w 3139440"/>
              <a:gd name="connsiteY16" fmla="*/ 1638300 h 2636520"/>
              <a:gd name="connsiteX17" fmla="*/ 1600200 w 3139440"/>
              <a:gd name="connsiteY17" fmla="*/ 1501140 h 2636520"/>
              <a:gd name="connsiteX18" fmla="*/ 1684020 w 3139440"/>
              <a:gd name="connsiteY18" fmla="*/ 1264920 h 2636520"/>
              <a:gd name="connsiteX19" fmla="*/ 1844040 w 3139440"/>
              <a:gd name="connsiteY19" fmla="*/ 1135380 h 2636520"/>
              <a:gd name="connsiteX20" fmla="*/ 2156460 w 3139440"/>
              <a:gd name="connsiteY20" fmla="*/ 1005840 h 2636520"/>
              <a:gd name="connsiteX21" fmla="*/ 2202180 w 3139440"/>
              <a:gd name="connsiteY21" fmla="*/ 914400 h 2636520"/>
              <a:gd name="connsiteX22" fmla="*/ 2377440 w 3139440"/>
              <a:gd name="connsiteY22" fmla="*/ 685800 h 2636520"/>
              <a:gd name="connsiteX23" fmla="*/ 2446020 w 3139440"/>
              <a:gd name="connsiteY23" fmla="*/ 655320 h 2636520"/>
              <a:gd name="connsiteX24" fmla="*/ 2567940 w 3139440"/>
              <a:gd name="connsiteY24" fmla="*/ 609600 h 2636520"/>
              <a:gd name="connsiteX25" fmla="*/ 2682240 w 3139440"/>
              <a:gd name="connsiteY25" fmla="*/ 457200 h 2636520"/>
              <a:gd name="connsiteX26" fmla="*/ 3063240 w 3139440"/>
              <a:gd name="connsiteY26" fmla="*/ 350520 h 2636520"/>
              <a:gd name="connsiteX27" fmla="*/ 3086100 w 3139440"/>
              <a:gd name="connsiteY27" fmla="*/ 220980 h 2636520"/>
              <a:gd name="connsiteX28" fmla="*/ 3139440 w 3139440"/>
              <a:gd name="connsiteY28" fmla="*/ 0 h 2636520"/>
              <a:gd name="connsiteX29" fmla="*/ 2484120 w 3139440"/>
              <a:gd name="connsiteY29" fmla="*/ 182880 h 2636520"/>
              <a:gd name="connsiteX30" fmla="*/ 2209800 w 3139440"/>
              <a:gd name="connsiteY30" fmla="*/ 190500 h 2636520"/>
              <a:gd name="connsiteX31" fmla="*/ 2095500 w 3139440"/>
              <a:gd name="connsiteY31" fmla="*/ 213360 h 2636520"/>
              <a:gd name="connsiteX32" fmla="*/ 1905000 w 3139440"/>
              <a:gd name="connsiteY32" fmla="*/ 350520 h 2636520"/>
              <a:gd name="connsiteX33" fmla="*/ 1752600 w 3139440"/>
              <a:gd name="connsiteY33" fmla="*/ 411480 h 2636520"/>
              <a:gd name="connsiteX34" fmla="*/ 1287780 w 3139440"/>
              <a:gd name="connsiteY34" fmla="*/ 845820 h 2636520"/>
              <a:gd name="connsiteX35" fmla="*/ 1211580 w 3139440"/>
              <a:gd name="connsiteY35" fmla="*/ 1120140 h 2636520"/>
              <a:gd name="connsiteX36" fmla="*/ 1013460 w 3139440"/>
              <a:gd name="connsiteY36" fmla="*/ 1280160 h 2636520"/>
              <a:gd name="connsiteX37" fmla="*/ 922020 w 3139440"/>
              <a:gd name="connsiteY37" fmla="*/ 1363980 h 2636520"/>
              <a:gd name="connsiteX38" fmla="*/ 784860 w 3139440"/>
              <a:gd name="connsiteY38" fmla="*/ 1623060 h 2636520"/>
              <a:gd name="connsiteX39" fmla="*/ 563880 w 3139440"/>
              <a:gd name="connsiteY39" fmla="*/ 1623060 h 2636520"/>
              <a:gd name="connsiteX40" fmla="*/ 419100 w 3139440"/>
              <a:gd name="connsiteY40" fmla="*/ 1623060 h 2636520"/>
              <a:gd name="connsiteX41" fmla="*/ 213360 w 3139440"/>
              <a:gd name="connsiteY41" fmla="*/ 1760220 h 2636520"/>
              <a:gd name="connsiteX0" fmla="*/ 213360 w 3219027"/>
              <a:gd name="connsiteY0" fmla="*/ 1760220 h 2636520"/>
              <a:gd name="connsiteX1" fmla="*/ 259080 w 3219027"/>
              <a:gd name="connsiteY1" fmla="*/ 1912620 h 2636520"/>
              <a:gd name="connsiteX2" fmla="*/ 335280 w 3219027"/>
              <a:gd name="connsiteY2" fmla="*/ 2072640 h 2636520"/>
              <a:gd name="connsiteX3" fmla="*/ 358140 w 3219027"/>
              <a:gd name="connsiteY3" fmla="*/ 2202180 h 2636520"/>
              <a:gd name="connsiteX4" fmla="*/ 274320 w 3219027"/>
              <a:gd name="connsiteY4" fmla="*/ 2286000 h 2636520"/>
              <a:gd name="connsiteX5" fmla="*/ 152400 w 3219027"/>
              <a:gd name="connsiteY5" fmla="*/ 2179320 h 2636520"/>
              <a:gd name="connsiteX6" fmla="*/ 137160 w 3219027"/>
              <a:gd name="connsiteY6" fmla="*/ 2179320 h 2636520"/>
              <a:gd name="connsiteX7" fmla="*/ 91440 w 3219027"/>
              <a:gd name="connsiteY7" fmla="*/ 2339340 h 2636520"/>
              <a:gd name="connsiteX8" fmla="*/ 0 w 3219027"/>
              <a:gd name="connsiteY8" fmla="*/ 2506980 h 2636520"/>
              <a:gd name="connsiteX9" fmla="*/ 205740 w 3219027"/>
              <a:gd name="connsiteY9" fmla="*/ 2590800 h 2636520"/>
              <a:gd name="connsiteX10" fmla="*/ 655320 w 3219027"/>
              <a:gd name="connsiteY10" fmla="*/ 2636520 h 2636520"/>
              <a:gd name="connsiteX11" fmla="*/ 1815253 w 3219027"/>
              <a:gd name="connsiteY11" fmla="*/ 2403687 h 2636520"/>
              <a:gd name="connsiteX12" fmla="*/ 2693246 w 3219027"/>
              <a:gd name="connsiteY12" fmla="*/ 2314787 h 2636520"/>
              <a:gd name="connsiteX13" fmla="*/ 2974340 w 3219027"/>
              <a:gd name="connsiteY13" fmla="*/ 2225886 h 2636520"/>
              <a:gd name="connsiteX14" fmla="*/ 3219027 w 3219027"/>
              <a:gd name="connsiteY14" fmla="*/ 2299547 h 2636520"/>
              <a:gd name="connsiteX15" fmla="*/ 1394460 w 3219027"/>
              <a:gd name="connsiteY15" fmla="*/ 1737360 h 2636520"/>
              <a:gd name="connsiteX16" fmla="*/ 1478280 w 3219027"/>
              <a:gd name="connsiteY16" fmla="*/ 1638300 h 2636520"/>
              <a:gd name="connsiteX17" fmla="*/ 1600200 w 3219027"/>
              <a:gd name="connsiteY17" fmla="*/ 1501140 h 2636520"/>
              <a:gd name="connsiteX18" fmla="*/ 1684020 w 3219027"/>
              <a:gd name="connsiteY18" fmla="*/ 1264920 h 2636520"/>
              <a:gd name="connsiteX19" fmla="*/ 1844040 w 3219027"/>
              <a:gd name="connsiteY19" fmla="*/ 1135380 h 2636520"/>
              <a:gd name="connsiteX20" fmla="*/ 2156460 w 3219027"/>
              <a:gd name="connsiteY20" fmla="*/ 1005840 h 2636520"/>
              <a:gd name="connsiteX21" fmla="*/ 2202180 w 3219027"/>
              <a:gd name="connsiteY21" fmla="*/ 914400 h 2636520"/>
              <a:gd name="connsiteX22" fmla="*/ 2377440 w 3219027"/>
              <a:gd name="connsiteY22" fmla="*/ 685800 h 2636520"/>
              <a:gd name="connsiteX23" fmla="*/ 2446020 w 3219027"/>
              <a:gd name="connsiteY23" fmla="*/ 655320 h 2636520"/>
              <a:gd name="connsiteX24" fmla="*/ 2567940 w 3219027"/>
              <a:gd name="connsiteY24" fmla="*/ 609600 h 2636520"/>
              <a:gd name="connsiteX25" fmla="*/ 2682240 w 3219027"/>
              <a:gd name="connsiteY25" fmla="*/ 457200 h 2636520"/>
              <a:gd name="connsiteX26" fmla="*/ 3063240 w 3219027"/>
              <a:gd name="connsiteY26" fmla="*/ 350520 h 2636520"/>
              <a:gd name="connsiteX27" fmla="*/ 3086100 w 3219027"/>
              <a:gd name="connsiteY27" fmla="*/ 220980 h 2636520"/>
              <a:gd name="connsiteX28" fmla="*/ 3139440 w 3219027"/>
              <a:gd name="connsiteY28" fmla="*/ 0 h 2636520"/>
              <a:gd name="connsiteX29" fmla="*/ 2484120 w 3219027"/>
              <a:gd name="connsiteY29" fmla="*/ 182880 h 2636520"/>
              <a:gd name="connsiteX30" fmla="*/ 2209800 w 3219027"/>
              <a:gd name="connsiteY30" fmla="*/ 190500 h 2636520"/>
              <a:gd name="connsiteX31" fmla="*/ 2095500 w 3219027"/>
              <a:gd name="connsiteY31" fmla="*/ 213360 h 2636520"/>
              <a:gd name="connsiteX32" fmla="*/ 1905000 w 3219027"/>
              <a:gd name="connsiteY32" fmla="*/ 350520 h 2636520"/>
              <a:gd name="connsiteX33" fmla="*/ 1752600 w 3219027"/>
              <a:gd name="connsiteY33" fmla="*/ 411480 h 2636520"/>
              <a:gd name="connsiteX34" fmla="*/ 1287780 w 3219027"/>
              <a:gd name="connsiteY34" fmla="*/ 845820 h 2636520"/>
              <a:gd name="connsiteX35" fmla="*/ 1211580 w 3219027"/>
              <a:gd name="connsiteY35" fmla="*/ 1120140 h 2636520"/>
              <a:gd name="connsiteX36" fmla="*/ 1013460 w 3219027"/>
              <a:gd name="connsiteY36" fmla="*/ 1280160 h 2636520"/>
              <a:gd name="connsiteX37" fmla="*/ 922020 w 3219027"/>
              <a:gd name="connsiteY37" fmla="*/ 1363980 h 2636520"/>
              <a:gd name="connsiteX38" fmla="*/ 784860 w 3219027"/>
              <a:gd name="connsiteY38" fmla="*/ 1623060 h 2636520"/>
              <a:gd name="connsiteX39" fmla="*/ 563880 w 3219027"/>
              <a:gd name="connsiteY39" fmla="*/ 1623060 h 2636520"/>
              <a:gd name="connsiteX40" fmla="*/ 419100 w 3219027"/>
              <a:gd name="connsiteY40" fmla="*/ 1623060 h 2636520"/>
              <a:gd name="connsiteX41" fmla="*/ 213360 w 3219027"/>
              <a:gd name="connsiteY41" fmla="*/ 1760220 h 2636520"/>
              <a:gd name="connsiteX0" fmla="*/ 213360 w 3782060"/>
              <a:gd name="connsiteY0" fmla="*/ 1760220 h 2636520"/>
              <a:gd name="connsiteX1" fmla="*/ 259080 w 3782060"/>
              <a:gd name="connsiteY1" fmla="*/ 1912620 h 2636520"/>
              <a:gd name="connsiteX2" fmla="*/ 335280 w 3782060"/>
              <a:gd name="connsiteY2" fmla="*/ 2072640 h 2636520"/>
              <a:gd name="connsiteX3" fmla="*/ 358140 w 3782060"/>
              <a:gd name="connsiteY3" fmla="*/ 2202180 h 2636520"/>
              <a:gd name="connsiteX4" fmla="*/ 274320 w 3782060"/>
              <a:gd name="connsiteY4" fmla="*/ 2286000 h 2636520"/>
              <a:gd name="connsiteX5" fmla="*/ 152400 w 3782060"/>
              <a:gd name="connsiteY5" fmla="*/ 2179320 h 2636520"/>
              <a:gd name="connsiteX6" fmla="*/ 137160 w 3782060"/>
              <a:gd name="connsiteY6" fmla="*/ 2179320 h 2636520"/>
              <a:gd name="connsiteX7" fmla="*/ 91440 w 3782060"/>
              <a:gd name="connsiteY7" fmla="*/ 2339340 h 2636520"/>
              <a:gd name="connsiteX8" fmla="*/ 0 w 3782060"/>
              <a:gd name="connsiteY8" fmla="*/ 2506980 h 2636520"/>
              <a:gd name="connsiteX9" fmla="*/ 205740 w 3782060"/>
              <a:gd name="connsiteY9" fmla="*/ 2590800 h 2636520"/>
              <a:gd name="connsiteX10" fmla="*/ 655320 w 3782060"/>
              <a:gd name="connsiteY10" fmla="*/ 2636520 h 2636520"/>
              <a:gd name="connsiteX11" fmla="*/ 1815253 w 3782060"/>
              <a:gd name="connsiteY11" fmla="*/ 2403687 h 2636520"/>
              <a:gd name="connsiteX12" fmla="*/ 2693246 w 3782060"/>
              <a:gd name="connsiteY12" fmla="*/ 2314787 h 2636520"/>
              <a:gd name="connsiteX13" fmla="*/ 2974340 w 3782060"/>
              <a:gd name="connsiteY13" fmla="*/ 2225886 h 2636520"/>
              <a:gd name="connsiteX14" fmla="*/ 3219027 w 3782060"/>
              <a:gd name="connsiteY14" fmla="*/ 2299547 h 2636520"/>
              <a:gd name="connsiteX15" fmla="*/ 3782060 w 3782060"/>
              <a:gd name="connsiteY15" fmla="*/ 2211493 h 2636520"/>
              <a:gd name="connsiteX16" fmla="*/ 1478280 w 3782060"/>
              <a:gd name="connsiteY16" fmla="*/ 1638300 h 2636520"/>
              <a:gd name="connsiteX17" fmla="*/ 1600200 w 3782060"/>
              <a:gd name="connsiteY17" fmla="*/ 1501140 h 2636520"/>
              <a:gd name="connsiteX18" fmla="*/ 1684020 w 3782060"/>
              <a:gd name="connsiteY18" fmla="*/ 1264920 h 2636520"/>
              <a:gd name="connsiteX19" fmla="*/ 1844040 w 3782060"/>
              <a:gd name="connsiteY19" fmla="*/ 1135380 h 2636520"/>
              <a:gd name="connsiteX20" fmla="*/ 2156460 w 3782060"/>
              <a:gd name="connsiteY20" fmla="*/ 1005840 h 2636520"/>
              <a:gd name="connsiteX21" fmla="*/ 2202180 w 3782060"/>
              <a:gd name="connsiteY21" fmla="*/ 914400 h 2636520"/>
              <a:gd name="connsiteX22" fmla="*/ 2377440 w 3782060"/>
              <a:gd name="connsiteY22" fmla="*/ 685800 h 2636520"/>
              <a:gd name="connsiteX23" fmla="*/ 2446020 w 3782060"/>
              <a:gd name="connsiteY23" fmla="*/ 655320 h 2636520"/>
              <a:gd name="connsiteX24" fmla="*/ 2567940 w 3782060"/>
              <a:gd name="connsiteY24" fmla="*/ 609600 h 2636520"/>
              <a:gd name="connsiteX25" fmla="*/ 2682240 w 3782060"/>
              <a:gd name="connsiteY25" fmla="*/ 457200 h 2636520"/>
              <a:gd name="connsiteX26" fmla="*/ 3063240 w 3782060"/>
              <a:gd name="connsiteY26" fmla="*/ 350520 h 2636520"/>
              <a:gd name="connsiteX27" fmla="*/ 3086100 w 3782060"/>
              <a:gd name="connsiteY27" fmla="*/ 220980 h 2636520"/>
              <a:gd name="connsiteX28" fmla="*/ 3139440 w 3782060"/>
              <a:gd name="connsiteY28" fmla="*/ 0 h 2636520"/>
              <a:gd name="connsiteX29" fmla="*/ 2484120 w 3782060"/>
              <a:gd name="connsiteY29" fmla="*/ 182880 h 2636520"/>
              <a:gd name="connsiteX30" fmla="*/ 2209800 w 3782060"/>
              <a:gd name="connsiteY30" fmla="*/ 190500 h 2636520"/>
              <a:gd name="connsiteX31" fmla="*/ 2095500 w 3782060"/>
              <a:gd name="connsiteY31" fmla="*/ 213360 h 2636520"/>
              <a:gd name="connsiteX32" fmla="*/ 1905000 w 3782060"/>
              <a:gd name="connsiteY32" fmla="*/ 350520 h 2636520"/>
              <a:gd name="connsiteX33" fmla="*/ 1752600 w 3782060"/>
              <a:gd name="connsiteY33" fmla="*/ 411480 h 2636520"/>
              <a:gd name="connsiteX34" fmla="*/ 1287780 w 3782060"/>
              <a:gd name="connsiteY34" fmla="*/ 845820 h 2636520"/>
              <a:gd name="connsiteX35" fmla="*/ 1211580 w 3782060"/>
              <a:gd name="connsiteY35" fmla="*/ 1120140 h 2636520"/>
              <a:gd name="connsiteX36" fmla="*/ 1013460 w 3782060"/>
              <a:gd name="connsiteY36" fmla="*/ 1280160 h 2636520"/>
              <a:gd name="connsiteX37" fmla="*/ 922020 w 3782060"/>
              <a:gd name="connsiteY37" fmla="*/ 1363980 h 2636520"/>
              <a:gd name="connsiteX38" fmla="*/ 784860 w 3782060"/>
              <a:gd name="connsiteY38" fmla="*/ 1623060 h 2636520"/>
              <a:gd name="connsiteX39" fmla="*/ 563880 w 3782060"/>
              <a:gd name="connsiteY39" fmla="*/ 1623060 h 2636520"/>
              <a:gd name="connsiteX40" fmla="*/ 419100 w 3782060"/>
              <a:gd name="connsiteY40" fmla="*/ 1623060 h 2636520"/>
              <a:gd name="connsiteX41" fmla="*/ 213360 w 3782060"/>
              <a:gd name="connsiteY41" fmla="*/ 1760220 h 2636520"/>
              <a:gd name="connsiteX0" fmla="*/ 213360 w 4179147"/>
              <a:gd name="connsiteY0" fmla="*/ 1760220 h 2636520"/>
              <a:gd name="connsiteX1" fmla="*/ 259080 w 4179147"/>
              <a:gd name="connsiteY1" fmla="*/ 1912620 h 2636520"/>
              <a:gd name="connsiteX2" fmla="*/ 335280 w 4179147"/>
              <a:gd name="connsiteY2" fmla="*/ 2072640 h 2636520"/>
              <a:gd name="connsiteX3" fmla="*/ 358140 w 4179147"/>
              <a:gd name="connsiteY3" fmla="*/ 2202180 h 2636520"/>
              <a:gd name="connsiteX4" fmla="*/ 274320 w 4179147"/>
              <a:gd name="connsiteY4" fmla="*/ 2286000 h 2636520"/>
              <a:gd name="connsiteX5" fmla="*/ 152400 w 4179147"/>
              <a:gd name="connsiteY5" fmla="*/ 2179320 h 2636520"/>
              <a:gd name="connsiteX6" fmla="*/ 137160 w 4179147"/>
              <a:gd name="connsiteY6" fmla="*/ 2179320 h 2636520"/>
              <a:gd name="connsiteX7" fmla="*/ 91440 w 4179147"/>
              <a:gd name="connsiteY7" fmla="*/ 2339340 h 2636520"/>
              <a:gd name="connsiteX8" fmla="*/ 0 w 4179147"/>
              <a:gd name="connsiteY8" fmla="*/ 2506980 h 2636520"/>
              <a:gd name="connsiteX9" fmla="*/ 205740 w 4179147"/>
              <a:gd name="connsiteY9" fmla="*/ 2590800 h 2636520"/>
              <a:gd name="connsiteX10" fmla="*/ 655320 w 4179147"/>
              <a:gd name="connsiteY10" fmla="*/ 2636520 h 2636520"/>
              <a:gd name="connsiteX11" fmla="*/ 1815253 w 4179147"/>
              <a:gd name="connsiteY11" fmla="*/ 2403687 h 2636520"/>
              <a:gd name="connsiteX12" fmla="*/ 2693246 w 4179147"/>
              <a:gd name="connsiteY12" fmla="*/ 2314787 h 2636520"/>
              <a:gd name="connsiteX13" fmla="*/ 2974340 w 4179147"/>
              <a:gd name="connsiteY13" fmla="*/ 2225886 h 2636520"/>
              <a:gd name="connsiteX14" fmla="*/ 3219027 w 4179147"/>
              <a:gd name="connsiteY14" fmla="*/ 2299547 h 2636520"/>
              <a:gd name="connsiteX15" fmla="*/ 3782060 w 4179147"/>
              <a:gd name="connsiteY15" fmla="*/ 2211493 h 2636520"/>
              <a:gd name="connsiteX16" fmla="*/ 4179147 w 4179147"/>
              <a:gd name="connsiteY16" fmla="*/ 2332566 h 2636520"/>
              <a:gd name="connsiteX17" fmla="*/ 1600200 w 4179147"/>
              <a:gd name="connsiteY17" fmla="*/ 1501140 h 2636520"/>
              <a:gd name="connsiteX18" fmla="*/ 1684020 w 4179147"/>
              <a:gd name="connsiteY18" fmla="*/ 1264920 h 2636520"/>
              <a:gd name="connsiteX19" fmla="*/ 1844040 w 4179147"/>
              <a:gd name="connsiteY19" fmla="*/ 1135380 h 2636520"/>
              <a:gd name="connsiteX20" fmla="*/ 2156460 w 4179147"/>
              <a:gd name="connsiteY20" fmla="*/ 1005840 h 2636520"/>
              <a:gd name="connsiteX21" fmla="*/ 2202180 w 4179147"/>
              <a:gd name="connsiteY21" fmla="*/ 914400 h 2636520"/>
              <a:gd name="connsiteX22" fmla="*/ 2377440 w 4179147"/>
              <a:gd name="connsiteY22" fmla="*/ 685800 h 2636520"/>
              <a:gd name="connsiteX23" fmla="*/ 2446020 w 4179147"/>
              <a:gd name="connsiteY23" fmla="*/ 655320 h 2636520"/>
              <a:gd name="connsiteX24" fmla="*/ 2567940 w 4179147"/>
              <a:gd name="connsiteY24" fmla="*/ 609600 h 2636520"/>
              <a:gd name="connsiteX25" fmla="*/ 2682240 w 4179147"/>
              <a:gd name="connsiteY25" fmla="*/ 457200 h 2636520"/>
              <a:gd name="connsiteX26" fmla="*/ 3063240 w 4179147"/>
              <a:gd name="connsiteY26" fmla="*/ 350520 h 2636520"/>
              <a:gd name="connsiteX27" fmla="*/ 3086100 w 4179147"/>
              <a:gd name="connsiteY27" fmla="*/ 220980 h 2636520"/>
              <a:gd name="connsiteX28" fmla="*/ 3139440 w 4179147"/>
              <a:gd name="connsiteY28" fmla="*/ 0 h 2636520"/>
              <a:gd name="connsiteX29" fmla="*/ 2484120 w 4179147"/>
              <a:gd name="connsiteY29" fmla="*/ 182880 h 2636520"/>
              <a:gd name="connsiteX30" fmla="*/ 2209800 w 4179147"/>
              <a:gd name="connsiteY30" fmla="*/ 190500 h 2636520"/>
              <a:gd name="connsiteX31" fmla="*/ 2095500 w 4179147"/>
              <a:gd name="connsiteY31" fmla="*/ 213360 h 2636520"/>
              <a:gd name="connsiteX32" fmla="*/ 1905000 w 4179147"/>
              <a:gd name="connsiteY32" fmla="*/ 350520 h 2636520"/>
              <a:gd name="connsiteX33" fmla="*/ 1752600 w 4179147"/>
              <a:gd name="connsiteY33" fmla="*/ 411480 h 2636520"/>
              <a:gd name="connsiteX34" fmla="*/ 1287780 w 4179147"/>
              <a:gd name="connsiteY34" fmla="*/ 845820 h 2636520"/>
              <a:gd name="connsiteX35" fmla="*/ 1211580 w 4179147"/>
              <a:gd name="connsiteY35" fmla="*/ 1120140 h 2636520"/>
              <a:gd name="connsiteX36" fmla="*/ 1013460 w 4179147"/>
              <a:gd name="connsiteY36" fmla="*/ 1280160 h 2636520"/>
              <a:gd name="connsiteX37" fmla="*/ 922020 w 4179147"/>
              <a:gd name="connsiteY37" fmla="*/ 1363980 h 2636520"/>
              <a:gd name="connsiteX38" fmla="*/ 784860 w 4179147"/>
              <a:gd name="connsiteY38" fmla="*/ 1623060 h 2636520"/>
              <a:gd name="connsiteX39" fmla="*/ 563880 w 4179147"/>
              <a:gd name="connsiteY39" fmla="*/ 1623060 h 2636520"/>
              <a:gd name="connsiteX40" fmla="*/ 419100 w 4179147"/>
              <a:gd name="connsiteY40" fmla="*/ 1623060 h 2636520"/>
              <a:gd name="connsiteX41" fmla="*/ 213360 w 4179147"/>
              <a:gd name="connsiteY41" fmla="*/ 1760220 h 2636520"/>
              <a:gd name="connsiteX0" fmla="*/ 213360 w 4665133"/>
              <a:gd name="connsiteY0" fmla="*/ 1760220 h 2636520"/>
              <a:gd name="connsiteX1" fmla="*/ 259080 w 4665133"/>
              <a:gd name="connsiteY1" fmla="*/ 1912620 h 2636520"/>
              <a:gd name="connsiteX2" fmla="*/ 335280 w 4665133"/>
              <a:gd name="connsiteY2" fmla="*/ 2072640 h 2636520"/>
              <a:gd name="connsiteX3" fmla="*/ 358140 w 4665133"/>
              <a:gd name="connsiteY3" fmla="*/ 2202180 h 2636520"/>
              <a:gd name="connsiteX4" fmla="*/ 274320 w 4665133"/>
              <a:gd name="connsiteY4" fmla="*/ 2286000 h 2636520"/>
              <a:gd name="connsiteX5" fmla="*/ 152400 w 4665133"/>
              <a:gd name="connsiteY5" fmla="*/ 2179320 h 2636520"/>
              <a:gd name="connsiteX6" fmla="*/ 137160 w 4665133"/>
              <a:gd name="connsiteY6" fmla="*/ 2179320 h 2636520"/>
              <a:gd name="connsiteX7" fmla="*/ 91440 w 4665133"/>
              <a:gd name="connsiteY7" fmla="*/ 2339340 h 2636520"/>
              <a:gd name="connsiteX8" fmla="*/ 0 w 4665133"/>
              <a:gd name="connsiteY8" fmla="*/ 2506980 h 2636520"/>
              <a:gd name="connsiteX9" fmla="*/ 205740 w 4665133"/>
              <a:gd name="connsiteY9" fmla="*/ 2590800 h 2636520"/>
              <a:gd name="connsiteX10" fmla="*/ 655320 w 4665133"/>
              <a:gd name="connsiteY10" fmla="*/ 2636520 h 2636520"/>
              <a:gd name="connsiteX11" fmla="*/ 1815253 w 4665133"/>
              <a:gd name="connsiteY11" fmla="*/ 2403687 h 2636520"/>
              <a:gd name="connsiteX12" fmla="*/ 2693246 w 4665133"/>
              <a:gd name="connsiteY12" fmla="*/ 2314787 h 2636520"/>
              <a:gd name="connsiteX13" fmla="*/ 2974340 w 4665133"/>
              <a:gd name="connsiteY13" fmla="*/ 2225886 h 2636520"/>
              <a:gd name="connsiteX14" fmla="*/ 3219027 w 4665133"/>
              <a:gd name="connsiteY14" fmla="*/ 2299547 h 2636520"/>
              <a:gd name="connsiteX15" fmla="*/ 3782060 w 4665133"/>
              <a:gd name="connsiteY15" fmla="*/ 2211493 h 2636520"/>
              <a:gd name="connsiteX16" fmla="*/ 4179147 w 4665133"/>
              <a:gd name="connsiteY16" fmla="*/ 2332566 h 2636520"/>
              <a:gd name="connsiteX17" fmla="*/ 4665133 w 4665133"/>
              <a:gd name="connsiteY17" fmla="*/ 2297007 h 2636520"/>
              <a:gd name="connsiteX18" fmla="*/ 1684020 w 4665133"/>
              <a:gd name="connsiteY18" fmla="*/ 1264920 h 2636520"/>
              <a:gd name="connsiteX19" fmla="*/ 1844040 w 4665133"/>
              <a:gd name="connsiteY19" fmla="*/ 1135380 h 2636520"/>
              <a:gd name="connsiteX20" fmla="*/ 2156460 w 4665133"/>
              <a:gd name="connsiteY20" fmla="*/ 1005840 h 2636520"/>
              <a:gd name="connsiteX21" fmla="*/ 2202180 w 4665133"/>
              <a:gd name="connsiteY21" fmla="*/ 914400 h 2636520"/>
              <a:gd name="connsiteX22" fmla="*/ 2377440 w 4665133"/>
              <a:gd name="connsiteY22" fmla="*/ 685800 h 2636520"/>
              <a:gd name="connsiteX23" fmla="*/ 2446020 w 4665133"/>
              <a:gd name="connsiteY23" fmla="*/ 655320 h 2636520"/>
              <a:gd name="connsiteX24" fmla="*/ 2567940 w 4665133"/>
              <a:gd name="connsiteY24" fmla="*/ 609600 h 2636520"/>
              <a:gd name="connsiteX25" fmla="*/ 2682240 w 4665133"/>
              <a:gd name="connsiteY25" fmla="*/ 457200 h 2636520"/>
              <a:gd name="connsiteX26" fmla="*/ 3063240 w 4665133"/>
              <a:gd name="connsiteY26" fmla="*/ 350520 h 2636520"/>
              <a:gd name="connsiteX27" fmla="*/ 3086100 w 4665133"/>
              <a:gd name="connsiteY27" fmla="*/ 220980 h 2636520"/>
              <a:gd name="connsiteX28" fmla="*/ 3139440 w 4665133"/>
              <a:gd name="connsiteY28" fmla="*/ 0 h 2636520"/>
              <a:gd name="connsiteX29" fmla="*/ 2484120 w 4665133"/>
              <a:gd name="connsiteY29" fmla="*/ 182880 h 2636520"/>
              <a:gd name="connsiteX30" fmla="*/ 2209800 w 4665133"/>
              <a:gd name="connsiteY30" fmla="*/ 190500 h 2636520"/>
              <a:gd name="connsiteX31" fmla="*/ 2095500 w 4665133"/>
              <a:gd name="connsiteY31" fmla="*/ 213360 h 2636520"/>
              <a:gd name="connsiteX32" fmla="*/ 1905000 w 4665133"/>
              <a:gd name="connsiteY32" fmla="*/ 350520 h 2636520"/>
              <a:gd name="connsiteX33" fmla="*/ 1752600 w 4665133"/>
              <a:gd name="connsiteY33" fmla="*/ 411480 h 2636520"/>
              <a:gd name="connsiteX34" fmla="*/ 1287780 w 4665133"/>
              <a:gd name="connsiteY34" fmla="*/ 845820 h 2636520"/>
              <a:gd name="connsiteX35" fmla="*/ 1211580 w 4665133"/>
              <a:gd name="connsiteY35" fmla="*/ 1120140 h 2636520"/>
              <a:gd name="connsiteX36" fmla="*/ 1013460 w 4665133"/>
              <a:gd name="connsiteY36" fmla="*/ 1280160 h 2636520"/>
              <a:gd name="connsiteX37" fmla="*/ 922020 w 4665133"/>
              <a:gd name="connsiteY37" fmla="*/ 1363980 h 2636520"/>
              <a:gd name="connsiteX38" fmla="*/ 784860 w 4665133"/>
              <a:gd name="connsiteY38" fmla="*/ 1623060 h 2636520"/>
              <a:gd name="connsiteX39" fmla="*/ 563880 w 4665133"/>
              <a:gd name="connsiteY39" fmla="*/ 1623060 h 2636520"/>
              <a:gd name="connsiteX40" fmla="*/ 419100 w 4665133"/>
              <a:gd name="connsiteY40" fmla="*/ 1623060 h 2636520"/>
              <a:gd name="connsiteX41" fmla="*/ 213360 w 4665133"/>
              <a:gd name="connsiteY41" fmla="*/ 1760220 h 2636520"/>
              <a:gd name="connsiteX0" fmla="*/ 213360 w 4977553"/>
              <a:gd name="connsiteY0" fmla="*/ 1760220 h 2636520"/>
              <a:gd name="connsiteX1" fmla="*/ 259080 w 4977553"/>
              <a:gd name="connsiteY1" fmla="*/ 1912620 h 2636520"/>
              <a:gd name="connsiteX2" fmla="*/ 335280 w 4977553"/>
              <a:gd name="connsiteY2" fmla="*/ 2072640 h 2636520"/>
              <a:gd name="connsiteX3" fmla="*/ 358140 w 4977553"/>
              <a:gd name="connsiteY3" fmla="*/ 2202180 h 2636520"/>
              <a:gd name="connsiteX4" fmla="*/ 274320 w 4977553"/>
              <a:gd name="connsiteY4" fmla="*/ 2286000 h 2636520"/>
              <a:gd name="connsiteX5" fmla="*/ 152400 w 4977553"/>
              <a:gd name="connsiteY5" fmla="*/ 2179320 h 2636520"/>
              <a:gd name="connsiteX6" fmla="*/ 137160 w 4977553"/>
              <a:gd name="connsiteY6" fmla="*/ 2179320 h 2636520"/>
              <a:gd name="connsiteX7" fmla="*/ 91440 w 4977553"/>
              <a:gd name="connsiteY7" fmla="*/ 2339340 h 2636520"/>
              <a:gd name="connsiteX8" fmla="*/ 0 w 4977553"/>
              <a:gd name="connsiteY8" fmla="*/ 2506980 h 2636520"/>
              <a:gd name="connsiteX9" fmla="*/ 205740 w 4977553"/>
              <a:gd name="connsiteY9" fmla="*/ 2590800 h 2636520"/>
              <a:gd name="connsiteX10" fmla="*/ 655320 w 4977553"/>
              <a:gd name="connsiteY10" fmla="*/ 2636520 h 2636520"/>
              <a:gd name="connsiteX11" fmla="*/ 1815253 w 4977553"/>
              <a:gd name="connsiteY11" fmla="*/ 2403687 h 2636520"/>
              <a:gd name="connsiteX12" fmla="*/ 2693246 w 4977553"/>
              <a:gd name="connsiteY12" fmla="*/ 2314787 h 2636520"/>
              <a:gd name="connsiteX13" fmla="*/ 2974340 w 4977553"/>
              <a:gd name="connsiteY13" fmla="*/ 2225886 h 2636520"/>
              <a:gd name="connsiteX14" fmla="*/ 3219027 w 4977553"/>
              <a:gd name="connsiteY14" fmla="*/ 2299547 h 2636520"/>
              <a:gd name="connsiteX15" fmla="*/ 3782060 w 4977553"/>
              <a:gd name="connsiteY15" fmla="*/ 2211493 h 2636520"/>
              <a:gd name="connsiteX16" fmla="*/ 4179147 w 4977553"/>
              <a:gd name="connsiteY16" fmla="*/ 2332566 h 2636520"/>
              <a:gd name="connsiteX17" fmla="*/ 4665133 w 4977553"/>
              <a:gd name="connsiteY17" fmla="*/ 2297007 h 2636520"/>
              <a:gd name="connsiteX18" fmla="*/ 4977553 w 4977553"/>
              <a:gd name="connsiteY18" fmla="*/ 2136987 h 2636520"/>
              <a:gd name="connsiteX19" fmla="*/ 1844040 w 4977553"/>
              <a:gd name="connsiteY19" fmla="*/ 1135380 h 2636520"/>
              <a:gd name="connsiteX20" fmla="*/ 2156460 w 4977553"/>
              <a:gd name="connsiteY20" fmla="*/ 1005840 h 2636520"/>
              <a:gd name="connsiteX21" fmla="*/ 2202180 w 4977553"/>
              <a:gd name="connsiteY21" fmla="*/ 914400 h 2636520"/>
              <a:gd name="connsiteX22" fmla="*/ 2377440 w 4977553"/>
              <a:gd name="connsiteY22" fmla="*/ 685800 h 2636520"/>
              <a:gd name="connsiteX23" fmla="*/ 2446020 w 4977553"/>
              <a:gd name="connsiteY23" fmla="*/ 655320 h 2636520"/>
              <a:gd name="connsiteX24" fmla="*/ 2567940 w 4977553"/>
              <a:gd name="connsiteY24" fmla="*/ 609600 h 2636520"/>
              <a:gd name="connsiteX25" fmla="*/ 2682240 w 4977553"/>
              <a:gd name="connsiteY25" fmla="*/ 457200 h 2636520"/>
              <a:gd name="connsiteX26" fmla="*/ 3063240 w 4977553"/>
              <a:gd name="connsiteY26" fmla="*/ 350520 h 2636520"/>
              <a:gd name="connsiteX27" fmla="*/ 3086100 w 4977553"/>
              <a:gd name="connsiteY27" fmla="*/ 220980 h 2636520"/>
              <a:gd name="connsiteX28" fmla="*/ 3139440 w 4977553"/>
              <a:gd name="connsiteY28" fmla="*/ 0 h 2636520"/>
              <a:gd name="connsiteX29" fmla="*/ 2484120 w 4977553"/>
              <a:gd name="connsiteY29" fmla="*/ 182880 h 2636520"/>
              <a:gd name="connsiteX30" fmla="*/ 2209800 w 4977553"/>
              <a:gd name="connsiteY30" fmla="*/ 190500 h 2636520"/>
              <a:gd name="connsiteX31" fmla="*/ 2095500 w 4977553"/>
              <a:gd name="connsiteY31" fmla="*/ 213360 h 2636520"/>
              <a:gd name="connsiteX32" fmla="*/ 1905000 w 4977553"/>
              <a:gd name="connsiteY32" fmla="*/ 350520 h 2636520"/>
              <a:gd name="connsiteX33" fmla="*/ 1752600 w 4977553"/>
              <a:gd name="connsiteY33" fmla="*/ 411480 h 2636520"/>
              <a:gd name="connsiteX34" fmla="*/ 1287780 w 4977553"/>
              <a:gd name="connsiteY34" fmla="*/ 845820 h 2636520"/>
              <a:gd name="connsiteX35" fmla="*/ 1211580 w 4977553"/>
              <a:gd name="connsiteY35" fmla="*/ 1120140 h 2636520"/>
              <a:gd name="connsiteX36" fmla="*/ 1013460 w 4977553"/>
              <a:gd name="connsiteY36" fmla="*/ 1280160 h 2636520"/>
              <a:gd name="connsiteX37" fmla="*/ 922020 w 4977553"/>
              <a:gd name="connsiteY37" fmla="*/ 1363980 h 2636520"/>
              <a:gd name="connsiteX38" fmla="*/ 784860 w 4977553"/>
              <a:gd name="connsiteY38" fmla="*/ 1623060 h 2636520"/>
              <a:gd name="connsiteX39" fmla="*/ 563880 w 4977553"/>
              <a:gd name="connsiteY39" fmla="*/ 1623060 h 2636520"/>
              <a:gd name="connsiteX40" fmla="*/ 419100 w 4977553"/>
              <a:gd name="connsiteY40" fmla="*/ 1623060 h 2636520"/>
              <a:gd name="connsiteX41" fmla="*/ 213360 w 4977553"/>
              <a:gd name="connsiteY41" fmla="*/ 1760220 h 2636520"/>
              <a:gd name="connsiteX0" fmla="*/ 213360 w 5442373"/>
              <a:gd name="connsiteY0" fmla="*/ 1760220 h 2636520"/>
              <a:gd name="connsiteX1" fmla="*/ 259080 w 5442373"/>
              <a:gd name="connsiteY1" fmla="*/ 1912620 h 2636520"/>
              <a:gd name="connsiteX2" fmla="*/ 335280 w 5442373"/>
              <a:gd name="connsiteY2" fmla="*/ 2072640 h 2636520"/>
              <a:gd name="connsiteX3" fmla="*/ 358140 w 5442373"/>
              <a:gd name="connsiteY3" fmla="*/ 2202180 h 2636520"/>
              <a:gd name="connsiteX4" fmla="*/ 274320 w 5442373"/>
              <a:gd name="connsiteY4" fmla="*/ 2286000 h 2636520"/>
              <a:gd name="connsiteX5" fmla="*/ 152400 w 5442373"/>
              <a:gd name="connsiteY5" fmla="*/ 2179320 h 2636520"/>
              <a:gd name="connsiteX6" fmla="*/ 137160 w 5442373"/>
              <a:gd name="connsiteY6" fmla="*/ 2179320 h 2636520"/>
              <a:gd name="connsiteX7" fmla="*/ 91440 w 5442373"/>
              <a:gd name="connsiteY7" fmla="*/ 2339340 h 2636520"/>
              <a:gd name="connsiteX8" fmla="*/ 0 w 5442373"/>
              <a:gd name="connsiteY8" fmla="*/ 2506980 h 2636520"/>
              <a:gd name="connsiteX9" fmla="*/ 205740 w 5442373"/>
              <a:gd name="connsiteY9" fmla="*/ 2590800 h 2636520"/>
              <a:gd name="connsiteX10" fmla="*/ 655320 w 5442373"/>
              <a:gd name="connsiteY10" fmla="*/ 2636520 h 2636520"/>
              <a:gd name="connsiteX11" fmla="*/ 1815253 w 5442373"/>
              <a:gd name="connsiteY11" fmla="*/ 2403687 h 2636520"/>
              <a:gd name="connsiteX12" fmla="*/ 2693246 w 5442373"/>
              <a:gd name="connsiteY12" fmla="*/ 2314787 h 2636520"/>
              <a:gd name="connsiteX13" fmla="*/ 2974340 w 5442373"/>
              <a:gd name="connsiteY13" fmla="*/ 2225886 h 2636520"/>
              <a:gd name="connsiteX14" fmla="*/ 3219027 w 5442373"/>
              <a:gd name="connsiteY14" fmla="*/ 2299547 h 2636520"/>
              <a:gd name="connsiteX15" fmla="*/ 3782060 w 5442373"/>
              <a:gd name="connsiteY15" fmla="*/ 2211493 h 2636520"/>
              <a:gd name="connsiteX16" fmla="*/ 4179147 w 5442373"/>
              <a:gd name="connsiteY16" fmla="*/ 2332566 h 2636520"/>
              <a:gd name="connsiteX17" fmla="*/ 4665133 w 5442373"/>
              <a:gd name="connsiteY17" fmla="*/ 2297007 h 2636520"/>
              <a:gd name="connsiteX18" fmla="*/ 4977553 w 5442373"/>
              <a:gd name="connsiteY18" fmla="*/ 2136987 h 2636520"/>
              <a:gd name="connsiteX19" fmla="*/ 5442373 w 5442373"/>
              <a:gd name="connsiteY19" fmla="*/ 2075180 h 2636520"/>
              <a:gd name="connsiteX20" fmla="*/ 2156460 w 5442373"/>
              <a:gd name="connsiteY20" fmla="*/ 1005840 h 2636520"/>
              <a:gd name="connsiteX21" fmla="*/ 2202180 w 5442373"/>
              <a:gd name="connsiteY21" fmla="*/ 914400 h 2636520"/>
              <a:gd name="connsiteX22" fmla="*/ 2377440 w 5442373"/>
              <a:gd name="connsiteY22" fmla="*/ 685800 h 2636520"/>
              <a:gd name="connsiteX23" fmla="*/ 2446020 w 5442373"/>
              <a:gd name="connsiteY23" fmla="*/ 655320 h 2636520"/>
              <a:gd name="connsiteX24" fmla="*/ 2567940 w 5442373"/>
              <a:gd name="connsiteY24" fmla="*/ 609600 h 2636520"/>
              <a:gd name="connsiteX25" fmla="*/ 2682240 w 5442373"/>
              <a:gd name="connsiteY25" fmla="*/ 457200 h 2636520"/>
              <a:gd name="connsiteX26" fmla="*/ 3063240 w 5442373"/>
              <a:gd name="connsiteY26" fmla="*/ 350520 h 2636520"/>
              <a:gd name="connsiteX27" fmla="*/ 3086100 w 5442373"/>
              <a:gd name="connsiteY27" fmla="*/ 220980 h 2636520"/>
              <a:gd name="connsiteX28" fmla="*/ 3139440 w 5442373"/>
              <a:gd name="connsiteY28" fmla="*/ 0 h 2636520"/>
              <a:gd name="connsiteX29" fmla="*/ 2484120 w 5442373"/>
              <a:gd name="connsiteY29" fmla="*/ 182880 h 2636520"/>
              <a:gd name="connsiteX30" fmla="*/ 2209800 w 5442373"/>
              <a:gd name="connsiteY30" fmla="*/ 190500 h 2636520"/>
              <a:gd name="connsiteX31" fmla="*/ 2095500 w 5442373"/>
              <a:gd name="connsiteY31" fmla="*/ 213360 h 2636520"/>
              <a:gd name="connsiteX32" fmla="*/ 1905000 w 5442373"/>
              <a:gd name="connsiteY32" fmla="*/ 350520 h 2636520"/>
              <a:gd name="connsiteX33" fmla="*/ 1752600 w 5442373"/>
              <a:gd name="connsiteY33" fmla="*/ 411480 h 2636520"/>
              <a:gd name="connsiteX34" fmla="*/ 1287780 w 5442373"/>
              <a:gd name="connsiteY34" fmla="*/ 845820 h 2636520"/>
              <a:gd name="connsiteX35" fmla="*/ 1211580 w 5442373"/>
              <a:gd name="connsiteY35" fmla="*/ 1120140 h 2636520"/>
              <a:gd name="connsiteX36" fmla="*/ 1013460 w 5442373"/>
              <a:gd name="connsiteY36" fmla="*/ 1280160 h 2636520"/>
              <a:gd name="connsiteX37" fmla="*/ 922020 w 5442373"/>
              <a:gd name="connsiteY37" fmla="*/ 1363980 h 2636520"/>
              <a:gd name="connsiteX38" fmla="*/ 784860 w 5442373"/>
              <a:gd name="connsiteY38" fmla="*/ 1623060 h 2636520"/>
              <a:gd name="connsiteX39" fmla="*/ 563880 w 5442373"/>
              <a:gd name="connsiteY39" fmla="*/ 1623060 h 2636520"/>
              <a:gd name="connsiteX40" fmla="*/ 419100 w 5442373"/>
              <a:gd name="connsiteY40" fmla="*/ 1623060 h 2636520"/>
              <a:gd name="connsiteX41" fmla="*/ 213360 w 5442373"/>
              <a:gd name="connsiteY41" fmla="*/ 1760220 h 2636520"/>
              <a:gd name="connsiteX0" fmla="*/ 213360 w 5830993"/>
              <a:gd name="connsiteY0" fmla="*/ 1760220 h 2636520"/>
              <a:gd name="connsiteX1" fmla="*/ 259080 w 5830993"/>
              <a:gd name="connsiteY1" fmla="*/ 1912620 h 2636520"/>
              <a:gd name="connsiteX2" fmla="*/ 335280 w 5830993"/>
              <a:gd name="connsiteY2" fmla="*/ 2072640 h 2636520"/>
              <a:gd name="connsiteX3" fmla="*/ 358140 w 5830993"/>
              <a:gd name="connsiteY3" fmla="*/ 2202180 h 2636520"/>
              <a:gd name="connsiteX4" fmla="*/ 274320 w 5830993"/>
              <a:gd name="connsiteY4" fmla="*/ 2286000 h 2636520"/>
              <a:gd name="connsiteX5" fmla="*/ 152400 w 5830993"/>
              <a:gd name="connsiteY5" fmla="*/ 2179320 h 2636520"/>
              <a:gd name="connsiteX6" fmla="*/ 137160 w 5830993"/>
              <a:gd name="connsiteY6" fmla="*/ 2179320 h 2636520"/>
              <a:gd name="connsiteX7" fmla="*/ 91440 w 5830993"/>
              <a:gd name="connsiteY7" fmla="*/ 2339340 h 2636520"/>
              <a:gd name="connsiteX8" fmla="*/ 0 w 5830993"/>
              <a:gd name="connsiteY8" fmla="*/ 2506980 h 2636520"/>
              <a:gd name="connsiteX9" fmla="*/ 205740 w 5830993"/>
              <a:gd name="connsiteY9" fmla="*/ 2590800 h 2636520"/>
              <a:gd name="connsiteX10" fmla="*/ 655320 w 5830993"/>
              <a:gd name="connsiteY10" fmla="*/ 2636520 h 2636520"/>
              <a:gd name="connsiteX11" fmla="*/ 1815253 w 5830993"/>
              <a:gd name="connsiteY11" fmla="*/ 2403687 h 2636520"/>
              <a:gd name="connsiteX12" fmla="*/ 2693246 w 5830993"/>
              <a:gd name="connsiteY12" fmla="*/ 2314787 h 2636520"/>
              <a:gd name="connsiteX13" fmla="*/ 2974340 w 5830993"/>
              <a:gd name="connsiteY13" fmla="*/ 2225886 h 2636520"/>
              <a:gd name="connsiteX14" fmla="*/ 3219027 w 5830993"/>
              <a:gd name="connsiteY14" fmla="*/ 2299547 h 2636520"/>
              <a:gd name="connsiteX15" fmla="*/ 3782060 w 5830993"/>
              <a:gd name="connsiteY15" fmla="*/ 2211493 h 2636520"/>
              <a:gd name="connsiteX16" fmla="*/ 4179147 w 5830993"/>
              <a:gd name="connsiteY16" fmla="*/ 2332566 h 2636520"/>
              <a:gd name="connsiteX17" fmla="*/ 4665133 w 5830993"/>
              <a:gd name="connsiteY17" fmla="*/ 2297007 h 2636520"/>
              <a:gd name="connsiteX18" fmla="*/ 4977553 w 5830993"/>
              <a:gd name="connsiteY18" fmla="*/ 2136987 h 2636520"/>
              <a:gd name="connsiteX19" fmla="*/ 5442373 w 5830993"/>
              <a:gd name="connsiteY19" fmla="*/ 2075180 h 2636520"/>
              <a:gd name="connsiteX20" fmla="*/ 5830993 w 5830993"/>
              <a:gd name="connsiteY20" fmla="*/ 1903307 h 2636520"/>
              <a:gd name="connsiteX21" fmla="*/ 2202180 w 5830993"/>
              <a:gd name="connsiteY21" fmla="*/ 914400 h 2636520"/>
              <a:gd name="connsiteX22" fmla="*/ 2377440 w 5830993"/>
              <a:gd name="connsiteY22" fmla="*/ 685800 h 2636520"/>
              <a:gd name="connsiteX23" fmla="*/ 2446020 w 5830993"/>
              <a:gd name="connsiteY23" fmla="*/ 655320 h 2636520"/>
              <a:gd name="connsiteX24" fmla="*/ 2567940 w 5830993"/>
              <a:gd name="connsiteY24" fmla="*/ 609600 h 2636520"/>
              <a:gd name="connsiteX25" fmla="*/ 2682240 w 5830993"/>
              <a:gd name="connsiteY25" fmla="*/ 457200 h 2636520"/>
              <a:gd name="connsiteX26" fmla="*/ 3063240 w 5830993"/>
              <a:gd name="connsiteY26" fmla="*/ 350520 h 2636520"/>
              <a:gd name="connsiteX27" fmla="*/ 3086100 w 5830993"/>
              <a:gd name="connsiteY27" fmla="*/ 220980 h 2636520"/>
              <a:gd name="connsiteX28" fmla="*/ 3139440 w 5830993"/>
              <a:gd name="connsiteY28" fmla="*/ 0 h 2636520"/>
              <a:gd name="connsiteX29" fmla="*/ 2484120 w 5830993"/>
              <a:gd name="connsiteY29" fmla="*/ 182880 h 2636520"/>
              <a:gd name="connsiteX30" fmla="*/ 2209800 w 5830993"/>
              <a:gd name="connsiteY30" fmla="*/ 190500 h 2636520"/>
              <a:gd name="connsiteX31" fmla="*/ 2095500 w 5830993"/>
              <a:gd name="connsiteY31" fmla="*/ 213360 h 2636520"/>
              <a:gd name="connsiteX32" fmla="*/ 1905000 w 5830993"/>
              <a:gd name="connsiteY32" fmla="*/ 350520 h 2636520"/>
              <a:gd name="connsiteX33" fmla="*/ 1752600 w 5830993"/>
              <a:gd name="connsiteY33" fmla="*/ 411480 h 2636520"/>
              <a:gd name="connsiteX34" fmla="*/ 1287780 w 5830993"/>
              <a:gd name="connsiteY34" fmla="*/ 845820 h 2636520"/>
              <a:gd name="connsiteX35" fmla="*/ 1211580 w 5830993"/>
              <a:gd name="connsiteY35" fmla="*/ 1120140 h 2636520"/>
              <a:gd name="connsiteX36" fmla="*/ 1013460 w 5830993"/>
              <a:gd name="connsiteY36" fmla="*/ 1280160 h 2636520"/>
              <a:gd name="connsiteX37" fmla="*/ 922020 w 5830993"/>
              <a:gd name="connsiteY37" fmla="*/ 1363980 h 2636520"/>
              <a:gd name="connsiteX38" fmla="*/ 784860 w 5830993"/>
              <a:gd name="connsiteY38" fmla="*/ 1623060 h 2636520"/>
              <a:gd name="connsiteX39" fmla="*/ 563880 w 5830993"/>
              <a:gd name="connsiteY39" fmla="*/ 1623060 h 2636520"/>
              <a:gd name="connsiteX40" fmla="*/ 419100 w 5830993"/>
              <a:gd name="connsiteY40" fmla="*/ 1623060 h 2636520"/>
              <a:gd name="connsiteX41" fmla="*/ 213360 w 5830993"/>
              <a:gd name="connsiteY41" fmla="*/ 1760220 h 2636520"/>
              <a:gd name="connsiteX0" fmla="*/ 213360 w 5952913"/>
              <a:gd name="connsiteY0" fmla="*/ 1760220 h 2636520"/>
              <a:gd name="connsiteX1" fmla="*/ 259080 w 5952913"/>
              <a:gd name="connsiteY1" fmla="*/ 1912620 h 2636520"/>
              <a:gd name="connsiteX2" fmla="*/ 335280 w 5952913"/>
              <a:gd name="connsiteY2" fmla="*/ 2072640 h 2636520"/>
              <a:gd name="connsiteX3" fmla="*/ 358140 w 5952913"/>
              <a:gd name="connsiteY3" fmla="*/ 2202180 h 2636520"/>
              <a:gd name="connsiteX4" fmla="*/ 274320 w 5952913"/>
              <a:gd name="connsiteY4" fmla="*/ 2286000 h 2636520"/>
              <a:gd name="connsiteX5" fmla="*/ 152400 w 5952913"/>
              <a:gd name="connsiteY5" fmla="*/ 2179320 h 2636520"/>
              <a:gd name="connsiteX6" fmla="*/ 137160 w 5952913"/>
              <a:gd name="connsiteY6" fmla="*/ 2179320 h 2636520"/>
              <a:gd name="connsiteX7" fmla="*/ 91440 w 5952913"/>
              <a:gd name="connsiteY7" fmla="*/ 2339340 h 2636520"/>
              <a:gd name="connsiteX8" fmla="*/ 0 w 5952913"/>
              <a:gd name="connsiteY8" fmla="*/ 2506980 h 2636520"/>
              <a:gd name="connsiteX9" fmla="*/ 205740 w 5952913"/>
              <a:gd name="connsiteY9" fmla="*/ 2590800 h 2636520"/>
              <a:gd name="connsiteX10" fmla="*/ 655320 w 5952913"/>
              <a:gd name="connsiteY10" fmla="*/ 2636520 h 2636520"/>
              <a:gd name="connsiteX11" fmla="*/ 1815253 w 5952913"/>
              <a:gd name="connsiteY11" fmla="*/ 2403687 h 2636520"/>
              <a:gd name="connsiteX12" fmla="*/ 2693246 w 5952913"/>
              <a:gd name="connsiteY12" fmla="*/ 2314787 h 2636520"/>
              <a:gd name="connsiteX13" fmla="*/ 2974340 w 5952913"/>
              <a:gd name="connsiteY13" fmla="*/ 2225886 h 2636520"/>
              <a:gd name="connsiteX14" fmla="*/ 3219027 w 5952913"/>
              <a:gd name="connsiteY14" fmla="*/ 2299547 h 2636520"/>
              <a:gd name="connsiteX15" fmla="*/ 3782060 w 5952913"/>
              <a:gd name="connsiteY15" fmla="*/ 2211493 h 2636520"/>
              <a:gd name="connsiteX16" fmla="*/ 4179147 w 5952913"/>
              <a:gd name="connsiteY16" fmla="*/ 2332566 h 2636520"/>
              <a:gd name="connsiteX17" fmla="*/ 4665133 w 5952913"/>
              <a:gd name="connsiteY17" fmla="*/ 2297007 h 2636520"/>
              <a:gd name="connsiteX18" fmla="*/ 4977553 w 5952913"/>
              <a:gd name="connsiteY18" fmla="*/ 2136987 h 2636520"/>
              <a:gd name="connsiteX19" fmla="*/ 5442373 w 5952913"/>
              <a:gd name="connsiteY19" fmla="*/ 2075180 h 2636520"/>
              <a:gd name="connsiteX20" fmla="*/ 5830993 w 5952913"/>
              <a:gd name="connsiteY20" fmla="*/ 1903307 h 2636520"/>
              <a:gd name="connsiteX21" fmla="*/ 5952913 w 5952913"/>
              <a:gd name="connsiteY21" fmla="*/ 1676400 h 2636520"/>
              <a:gd name="connsiteX22" fmla="*/ 2377440 w 5952913"/>
              <a:gd name="connsiteY22" fmla="*/ 685800 h 2636520"/>
              <a:gd name="connsiteX23" fmla="*/ 2446020 w 5952913"/>
              <a:gd name="connsiteY23" fmla="*/ 655320 h 2636520"/>
              <a:gd name="connsiteX24" fmla="*/ 2567940 w 5952913"/>
              <a:gd name="connsiteY24" fmla="*/ 609600 h 2636520"/>
              <a:gd name="connsiteX25" fmla="*/ 2682240 w 5952913"/>
              <a:gd name="connsiteY25" fmla="*/ 457200 h 2636520"/>
              <a:gd name="connsiteX26" fmla="*/ 3063240 w 5952913"/>
              <a:gd name="connsiteY26" fmla="*/ 350520 h 2636520"/>
              <a:gd name="connsiteX27" fmla="*/ 3086100 w 5952913"/>
              <a:gd name="connsiteY27" fmla="*/ 220980 h 2636520"/>
              <a:gd name="connsiteX28" fmla="*/ 3139440 w 5952913"/>
              <a:gd name="connsiteY28" fmla="*/ 0 h 2636520"/>
              <a:gd name="connsiteX29" fmla="*/ 2484120 w 5952913"/>
              <a:gd name="connsiteY29" fmla="*/ 182880 h 2636520"/>
              <a:gd name="connsiteX30" fmla="*/ 2209800 w 5952913"/>
              <a:gd name="connsiteY30" fmla="*/ 190500 h 2636520"/>
              <a:gd name="connsiteX31" fmla="*/ 2095500 w 5952913"/>
              <a:gd name="connsiteY31" fmla="*/ 213360 h 2636520"/>
              <a:gd name="connsiteX32" fmla="*/ 1905000 w 5952913"/>
              <a:gd name="connsiteY32" fmla="*/ 350520 h 2636520"/>
              <a:gd name="connsiteX33" fmla="*/ 1752600 w 5952913"/>
              <a:gd name="connsiteY33" fmla="*/ 411480 h 2636520"/>
              <a:gd name="connsiteX34" fmla="*/ 1287780 w 5952913"/>
              <a:gd name="connsiteY34" fmla="*/ 845820 h 2636520"/>
              <a:gd name="connsiteX35" fmla="*/ 1211580 w 5952913"/>
              <a:gd name="connsiteY35" fmla="*/ 1120140 h 2636520"/>
              <a:gd name="connsiteX36" fmla="*/ 1013460 w 5952913"/>
              <a:gd name="connsiteY36" fmla="*/ 1280160 h 2636520"/>
              <a:gd name="connsiteX37" fmla="*/ 922020 w 5952913"/>
              <a:gd name="connsiteY37" fmla="*/ 1363980 h 2636520"/>
              <a:gd name="connsiteX38" fmla="*/ 784860 w 5952913"/>
              <a:gd name="connsiteY38" fmla="*/ 1623060 h 2636520"/>
              <a:gd name="connsiteX39" fmla="*/ 563880 w 5952913"/>
              <a:gd name="connsiteY39" fmla="*/ 1623060 h 2636520"/>
              <a:gd name="connsiteX40" fmla="*/ 419100 w 5952913"/>
              <a:gd name="connsiteY40" fmla="*/ 1623060 h 2636520"/>
              <a:gd name="connsiteX41" fmla="*/ 213360 w 5952913"/>
              <a:gd name="connsiteY41" fmla="*/ 1760220 h 2636520"/>
              <a:gd name="connsiteX0" fmla="*/ 213360 w 6298354"/>
              <a:gd name="connsiteY0" fmla="*/ 1760220 h 2636520"/>
              <a:gd name="connsiteX1" fmla="*/ 259080 w 6298354"/>
              <a:gd name="connsiteY1" fmla="*/ 1912620 h 2636520"/>
              <a:gd name="connsiteX2" fmla="*/ 335280 w 6298354"/>
              <a:gd name="connsiteY2" fmla="*/ 2072640 h 2636520"/>
              <a:gd name="connsiteX3" fmla="*/ 358140 w 6298354"/>
              <a:gd name="connsiteY3" fmla="*/ 2202180 h 2636520"/>
              <a:gd name="connsiteX4" fmla="*/ 274320 w 6298354"/>
              <a:gd name="connsiteY4" fmla="*/ 2286000 h 2636520"/>
              <a:gd name="connsiteX5" fmla="*/ 152400 w 6298354"/>
              <a:gd name="connsiteY5" fmla="*/ 2179320 h 2636520"/>
              <a:gd name="connsiteX6" fmla="*/ 137160 w 6298354"/>
              <a:gd name="connsiteY6" fmla="*/ 2179320 h 2636520"/>
              <a:gd name="connsiteX7" fmla="*/ 91440 w 6298354"/>
              <a:gd name="connsiteY7" fmla="*/ 2339340 h 2636520"/>
              <a:gd name="connsiteX8" fmla="*/ 0 w 6298354"/>
              <a:gd name="connsiteY8" fmla="*/ 2506980 h 2636520"/>
              <a:gd name="connsiteX9" fmla="*/ 205740 w 6298354"/>
              <a:gd name="connsiteY9" fmla="*/ 2590800 h 2636520"/>
              <a:gd name="connsiteX10" fmla="*/ 655320 w 6298354"/>
              <a:gd name="connsiteY10" fmla="*/ 2636520 h 2636520"/>
              <a:gd name="connsiteX11" fmla="*/ 1815253 w 6298354"/>
              <a:gd name="connsiteY11" fmla="*/ 2403687 h 2636520"/>
              <a:gd name="connsiteX12" fmla="*/ 2693246 w 6298354"/>
              <a:gd name="connsiteY12" fmla="*/ 2314787 h 2636520"/>
              <a:gd name="connsiteX13" fmla="*/ 2974340 w 6298354"/>
              <a:gd name="connsiteY13" fmla="*/ 2225886 h 2636520"/>
              <a:gd name="connsiteX14" fmla="*/ 3219027 w 6298354"/>
              <a:gd name="connsiteY14" fmla="*/ 2299547 h 2636520"/>
              <a:gd name="connsiteX15" fmla="*/ 3782060 w 6298354"/>
              <a:gd name="connsiteY15" fmla="*/ 2211493 h 2636520"/>
              <a:gd name="connsiteX16" fmla="*/ 4179147 w 6298354"/>
              <a:gd name="connsiteY16" fmla="*/ 2332566 h 2636520"/>
              <a:gd name="connsiteX17" fmla="*/ 4665133 w 6298354"/>
              <a:gd name="connsiteY17" fmla="*/ 2297007 h 2636520"/>
              <a:gd name="connsiteX18" fmla="*/ 4977553 w 6298354"/>
              <a:gd name="connsiteY18" fmla="*/ 2136987 h 2636520"/>
              <a:gd name="connsiteX19" fmla="*/ 5442373 w 6298354"/>
              <a:gd name="connsiteY19" fmla="*/ 2075180 h 2636520"/>
              <a:gd name="connsiteX20" fmla="*/ 5830993 w 6298354"/>
              <a:gd name="connsiteY20" fmla="*/ 1903307 h 2636520"/>
              <a:gd name="connsiteX21" fmla="*/ 5952913 w 6298354"/>
              <a:gd name="connsiteY21" fmla="*/ 1676400 h 2636520"/>
              <a:gd name="connsiteX22" fmla="*/ 2377440 w 6298354"/>
              <a:gd name="connsiteY22" fmla="*/ 685800 h 2636520"/>
              <a:gd name="connsiteX23" fmla="*/ 6298354 w 6298354"/>
              <a:gd name="connsiteY23" fmla="*/ 1654387 h 2636520"/>
              <a:gd name="connsiteX24" fmla="*/ 2567940 w 6298354"/>
              <a:gd name="connsiteY24" fmla="*/ 609600 h 2636520"/>
              <a:gd name="connsiteX25" fmla="*/ 2682240 w 6298354"/>
              <a:gd name="connsiteY25" fmla="*/ 457200 h 2636520"/>
              <a:gd name="connsiteX26" fmla="*/ 3063240 w 6298354"/>
              <a:gd name="connsiteY26" fmla="*/ 350520 h 2636520"/>
              <a:gd name="connsiteX27" fmla="*/ 3086100 w 6298354"/>
              <a:gd name="connsiteY27" fmla="*/ 220980 h 2636520"/>
              <a:gd name="connsiteX28" fmla="*/ 3139440 w 6298354"/>
              <a:gd name="connsiteY28" fmla="*/ 0 h 2636520"/>
              <a:gd name="connsiteX29" fmla="*/ 2484120 w 6298354"/>
              <a:gd name="connsiteY29" fmla="*/ 182880 h 2636520"/>
              <a:gd name="connsiteX30" fmla="*/ 2209800 w 6298354"/>
              <a:gd name="connsiteY30" fmla="*/ 190500 h 2636520"/>
              <a:gd name="connsiteX31" fmla="*/ 2095500 w 6298354"/>
              <a:gd name="connsiteY31" fmla="*/ 213360 h 2636520"/>
              <a:gd name="connsiteX32" fmla="*/ 1905000 w 6298354"/>
              <a:gd name="connsiteY32" fmla="*/ 350520 h 2636520"/>
              <a:gd name="connsiteX33" fmla="*/ 1752600 w 6298354"/>
              <a:gd name="connsiteY33" fmla="*/ 411480 h 2636520"/>
              <a:gd name="connsiteX34" fmla="*/ 1287780 w 6298354"/>
              <a:gd name="connsiteY34" fmla="*/ 845820 h 2636520"/>
              <a:gd name="connsiteX35" fmla="*/ 1211580 w 6298354"/>
              <a:gd name="connsiteY35" fmla="*/ 1120140 h 2636520"/>
              <a:gd name="connsiteX36" fmla="*/ 1013460 w 6298354"/>
              <a:gd name="connsiteY36" fmla="*/ 1280160 h 2636520"/>
              <a:gd name="connsiteX37" fmla="*/ 922020 w 6298354"/>
              <a:gd name="connsiteY37" fmla="*/ 1363980 h 2636520"/>
              <a:gd name="connsiteX38" fmla="*/ 784860 w 6298354"/>
              <a:gd name="connsiteY38" fmla="*/ 1623060 h 2636520"/>
              <a:gd name="connsiteX39" fmla="*/ 563880 w 6298354"/>
              <a:gd name="connsiteY39" fmla="*/ 1623060 h 2636520"/>
              <a:gd name="connsiteX40" fmla="*/ 419100 w 6298354"/>
              <a:gd name="connsiteY40" fmla="*/ 1623060 h 2636520"/>
              <a:gd name="connsiteX41" fmla="*/ 213360 w 6298354"/>
              <a:gd name="connsiteY41" fmla="*/ 1760220 h 2636520"/>
              <a:gd name="connsiteX0" fmla="*/ 213360 w 6628554"/>
              <a:gd name="connsiteY0" fmla="*/ 1760220 h 2636520"/>
              <a:gd name="connsiteX1" fmla="*/ 259080 w 6628554"/>
              <a:gd name="connsiteY1" fmla="*/ 1912620 h 2636520"/>
              <a:gd name="connsiteX2" fmla="*/ 335280 w 6628554"/>
              <a:gd name="connsiteY2" fmla="*/ 2072640 h 2636520"/>
              <a:gd name="connsiteX3" fmla="*/ 358140 w 6628554"/>
              <a:gd name="connsiteY3" fmla="*/ 2202180 h 2636520"/>
              <a:gd name="connsiteX4" fmla="*/ 274320 w 6628554"/>
              <a:gd name="connsiteY4" fmla="*/ 2286000 h 2636520"/>
              <a:gd name="connsiteX5" fmla="*/ 152400 w 6628554"/>
              <a:gd name="connsiteY5" fmla="*/ 2179320 h 2636520"/>
              <a:gd name="connsiteX6" fmla="*/ 137160 w 6628554"/>
              <a:gd name="connsiteY6" fmla="*/ 2179320 h 2636520"/>
              <a:gd name="connsiteX7" fmla="*/ 91440 w 6628554"/>
              <a:gd name="connsiteY7" fmla="*/ 2339340 h 2636520"/>
              <a:gd name="connsiteX8" fmla="*/ 0 w 6628554"/>
              <a:gd name="connsiteY8" fmla="*/ 2506980 h 2636520"/>
              <a:gd name="connsiteX9" fmla="*/ 205740 w 6628554"/>
              <a:gd name="connsiteY9" fmla="*/ 2590800 h 2636520"/>
              <a:gd name="connsiteX10" fmla="*/ 655320 w 6628554"/>
              <a:gd name="connsiteY10" fmla="*/ 2636520 h 2636520"/>
              <a:gd name="connsiteX11" fmla="*/ 1815253 w 6628554"/>
              <a:gd name="connsiteY11" fmla="*/ 2403687 h 2636520"/>
              <a:gd name="connsiteX12" fmla="*/ 2693246 w 6628554"/>
              <a:gd name="connsiteY12" fmla="*/ 2314787 h 2636520"/>
              <a:gd name="connsiteX13" fmla="*/ 2974340 w 6628554"/>
              <a:gd name="connsiteY13" fmla="*/ 2225886 h 2636520"/>
              <a:gd name="connsiteX14" fmla="*/ 3219027 w 6628554"/>
              <a:gd name="connsiteY14" fmla="*/ 2299547 h 2636520"/>
              <a:gd name="connsiteX15" fmla="*/ 3782060 w 6628554"/>
              <a:gd name="connsiteY15" fmla="*/ 2211493 h 2636520"/>
              <a:gd name="connsiteX16" fmla="*/ 4179147 w 6628554"/>
              <a:gd name="connsiteY16" fmla="*/ 2332566 h 2636520"/>
              <a:gd name="connsiteX17" fmla="*/ 4665133 w 6628554"/>
              <a:gd name="connsiteY17" fmla="*/ 2297007 h 2636520"/>
              <a:gd name="connsiteX18" fmla="*/ 4977553 w 6628554"/>
              <a:gd name="connsiteY18" fmla="*/ 2136987 h 2636520"/>
              <a:gd name="connsiteX19" fmla="*/ 5442373 w 6628554"/>
              <a:gd name="connsiteY19" fmla="*/ 2075180 h 2636520"/>
              <a:gd name="connsiteX20" fmla="*/ 5830993 w 6628554"/>
              <a:gd name="connsiteY20" fmla="*/ 1903307 h 2636520"/>
              <a:gd name="connsiteX21" fmla="*/ 5952913 w 6628554"/>
              <a:gd name="connsiteY21" fmla="*/ 1676400 h 2636520"/>
              <a:gd name="connsiteX22" fmla="*/ 2377440 w 6628554"/>
              <a:gd name="connsiteY22" fmla="*/ 685800 h 2636520"/>
              <a:gd name="connsiteX23" fmla="*/ 6628554 w 6628554"/>
              <a:gd name="connsiteY23" fmla="*/ 943187 h 2636520"/>
              <a:gd name="connsiteX24" fmla="*/ 2567940 w 6628554"/>
              <a:gd name="connsiteY24" fmla="*/ 609600 h 2636520"/>
              <a:gd name="connsiteX25" fmla="*/ 2682240 w 6628554"/>
              <a:gd name="connsiteY25" fmla="*/ 457200 h 2636520"/>
              <a:gd name="connsiteX26" fmla="*/ 3063240 w 6628554"/>
              <a:gd name="connsiteY26" fmla="*/ 350520 h 2636520"/>
              <a:gd name="connsiteX27" fmla="*/ 3086100 w 6628554"/>
              <a:gd name="connsiteY27" fmla="*/ 220980 h 2636520"/>
              <a:gd name="connsiteX28" fmla="*/ 3139440 w 6628554"/>
              <a:gd name="connsiteY28" fmla="*/ 0 h 2636520"/>
              <a:gd name="connsiteX29" fmla="*/ 2484120 w 6628554"/>
              <a:gd name="connsiteY29" fmla="*/ 182880 h 2636520"/>
              <a:gd name="connsiteX30" fmla="*/ 2209800 w 6628554"/>
              <a:gd name="connsiteY30" fmla="*/ 190500 h 2636520"/>
              <a:gd name="connsiteX31" fmla="*/ 2095500 w 6628554"/>
              <a:gd name="connsiteY31" fmla="*/ 213360 h 2636520"/>
              <a:gd name="connsiteX32" fmla="*/ 1905000 w 6628554"/>
              <a:gd name="connsiteY32" fmla="*/ 350520 h 2636520"/>
              <a:gd name="connsiteX33" fmla="*/ 1752600 w 6628554"/>
              <a:gd name="connsiteY33" fmla="*/ 411480 h 2636520"/>
              <a:gd name="connsiteX34" fmla="*/ 1287780 w 6628554"/>
              <a:gd name="connsiteY34" fmla="*/ 845820 h 2636520"/>
              <a:gd name="connsiteX35" fmla="*/ 1211580 w 6628554"/>
              <a:gd name="connsiteY35" fmla="*/ 1120140 h 2636520"/>
              <a:gd name="connsiteX36" fmla="*/ 1013460 w 6628554"/>
              <a:gd name="connsiteY36" fmla="*/ 1280160 h 2636520"/>
              <a:gd name="connsiteX37" fmla="*/ 922020 w 6628554"/>
              <a:gd name="connsiteY37" fmla="*/ 1363980 h 2636520"/>
              <a:gd name="connsiteX38" fmla="*/ 784860 w 6628554"/>
              <a:gd name="connsiteY38" fmla="*/ 1623060 h 2636520"/>
              <a:gd name="connsiteX39" fmla="*/ 563880 w 6628554"/>
              <a:gd name="connsiteY39" fmla="*/ 1623060 h 2636520"/>
              <a:gd name="connsiteX40" fmla="*/ 419100 w 6628554"/>
              <a:gd name="connsiteY40" fmla="*/ 1623060 h 2636520"/>
              <a:gd name="connsiteX41" fmla="*/ 213360 w 6628554"/>
              <a:gd name="connsiteY41" fmla="*/ 1760220 h 2636520"/>
              <a:gd name="connsiteX0" fmla="*/ 213360 w 6628554"/>
              <a:gd name="connsiteY0" fmla="*/ 1760220 h 2636520"/>
              <a:gd name="connsiteX1" fmla="*/ 259080 w 6628554"/>
              <a:gd name="connsiteY1" fmla="*/ 1912620 h 2636520"/>
              <a:gd name="connsiteX2" fmla="*/ 335280 w 6628554"/>
              <a:gd name="connsiteY2" fmla="*/ 2072640 h 2636520"/>
              <a:gd name="connsiteX3" fmla="*/ 358140 w 6628554"/>
              <a:gd name="connsiteY3" fmla="*/ 2202180 h 2636520"/>
              <a:gd name="connsiteX4" fmla="*/ 274320 w 6628554"/>
              <a:gd name="connsiteY4" fmla="*/ 2286000 h 2636520"/>
              <a:gd name="connsiteX5" fmla="*/ 152400 w 6628554"/>
              <a:gd name="connsiteY5" fmla="*/ 2179320 h 2636520"/>
              <a:gd name="connsiteX6" fmla="*/ 137160 w 6628554"/>
              <a:gd name="connsiteY6" fmla="*/ 2179320 h 2636520"/>
              <a:gd name="connsiteX7" fmla="*/ 91440 w 6628554"/>
              <a:gd name="connsiteY7" fmla="*/ 2339340 h 2636520"/>
              <a:gd name="connsiteX8" fmla="*/ 0 w 6628554"/>
              <a:gd name="connsiteY8" fmla="*/ 2506980 h 2636520"/>
              <a:gd name="connsiteX9" fmla="*/ 205740 w 6628554"/>
              <a:gd name="connsiteY9" fmla="*/ 2590800 h 2636520"/>
              <a:gd name="connsiteX10" fmla="*/ 655320 w 6628554"/>
              <a:gd name="connsiteY10" fmla="*/ 2636520 h 2636520"/>
              <a:gd name="connsiteX11" fmla="*/ 1815253 w 6628554"/>
              <a:gd name="connsiteY11" fmla="*/ 2403687 h 2636520"/>
              <a:gd name="connsiteX12" fmla="*/ 2693246 w 6628554"/>
              <a:gd name="connsiteY12" fmla="*/ 2314787 h 2636520"/>
              <a:gd name="connsiteX13" fmla="*/ 2974340 w 6628554"/>
              <a:gd name="connsiteY13" fmla="*/ 2225886 h 2636520"/>
              <a:gd name="connsiteX14" fmla="*/ 3219027 w 6628554"/>
              <a:gd name="connsiteY14" fmla="*/ 2299547 h 2636520"/>
              <a:gd name="connsiteX15" fmla="*/ 3782060 w 6628554"/>
              <a:gd name="connsiteY15" fmla="*/ 2211493 h 2636520"/>
              <a:gd name="connsiteX16" fmla="*/ 4179147 w 6628554"/>
              <a:gd name="connsiteY16" fmla="*/ 2332566 h 2636520"/>
              <a:gd name="connsiteX17" fmla="*/ 4665133 w 6628554"/>
              <a:gd name="connsiteY17" fmla="*/ 2297007 h 2636520"/>
              <a:gd name="connsiteX18" fmla="*/ 4977553 w 6628554"/>
              <a:gd name="connsiteY18" fmla="*/ 2136987 h 2636520"/>
              <a:gd name="connsiteX19" fmla="*/ 5442373 w 6628554"/>
              <a:gd name="connsiteY19" fmla="*/ 2075180 h 2636520"/>
              <a:gd name="connsiteX20" fmla="*/ 5830993 w 6628554"/>
              <a:gd name="connsiteY20" fmla="*/ 1903307 h 2636520"/>
              <a:gd name="connsiteX21" fmla="*/ 5952913 w 6628554"/>
              <a:gd name="connsiteY21" fmla="*/ 1676400 h 2636520"/>
              <a:gd name="connsiteX22" fmla="*/ 6238240 w 6628554"/>
              <a:gd name="connsiteY22" fmla="*/ 1659467 h 2636520"/>
              <a:gd name="connsiteX23" fmla="*/ 6628554 w 6628554"/>
              <a:gd name="connsiteY23" fmla="*/ 943187 h 2636520"/>
              <a:gd name="connsiteX24" fmla="*/ 2567940 w 6628554"/>
              <a:gd name="connsiteY24" fmla="*/ 609600 h 2636520"/>
              <a:gd name="connsiteX25" fmla="*/ 2682240 w 6628554"/>
              <a:gd name="connsiteY25" fmla="*/ 457200 h 2636520"/>
              <a:gd name="connsiteX26" fmla="*/ 3063240 w 6628554"/>
              <a:gd name="connsiteY26" fmla="*/ 350520 h 2636520"/>
              <a:gd name="connsiteX27" fmla="*/ 3086100 w 6628554"/>
              <a:gd name="connsiteY27" fmla="*/ 220980 h 2636520"/>
              <a:gd name="connsiteX28" fmla="*/ 3139440 w 6628554"/>
              <a:gd name="connsiteY28" fmla="*/ 0 h 2636520"/>
              <a:gd name="connsiteX29" fmla="*/ 2484120 w 6628554"/>
              <a:gd name="connsiteY29" fmla="*/ 182880 h 2636520"/>
              <a:gd name="connsiteX30" fmla="*/ 2209800 w 6628554"/>
              <a:gd name="connsiteY30" fmla="*/ 190500 h 2636520"/>
              <a:gd name="connsiteX31" fmla="*/ 2095500 w 6628554"/>
              <a:gd name="connsiteY31" fmla="*/ 213360 h 2636520"/>
              <a:gd name="connsiteX32" fmla="*/ 1905000 w 6628554"/>
              <a:gd name="connsiteY32" fmla="*/ 350520 h 2636520"/>
              <a:gd name="connsiteX33" fmla="*/ 1752600 w 6628554"/>
              <a:gd name="connsiteY33" fmla="*/ 411480 h 2636520"/>
              <a:gd name="connsiteX34" fmla="*/ 1287780 w 6628554"/>
              <a:gd name="connsiteY34" fmla="*/ 845820 h 2636520"/>
              <a:gd name="connsiteX35" fmla="*/ 1211580 w 6628554"/>
              <a:gd name="connsiteY35" fmla="*/ 1120140 h 2636520"/>
              <a:gd name="connsiteX36" fmla="*/ 1013460 w 6628554"/>
              <a:gd name="connsiteY36" fmla="*/ 1280160 h 2636520"/>
              <a:gd name="connsiteX37" fmla="*/ 922020 w 6628554"/>
              <a:gd name="connsiteY37" fmla="*/ 1363980 h 2636520"/>
              <a:gd name="connsiteX38" fmla="*/ 784860 w 6628554"/>
              <a:gd name="connsiteY38" fmla="*/ 1623060 h 2636520"/>
              <a:gd name="connsiteX39" fmla="*/ 563880 w 6628554"/>
              <a:gd name="connsiteY39" fmla="*/ 1623060 h 2636520"/>
              <a:gd name="connsiteX40" fmla="*/ 419100 w 6628554"/>
              <a:gd name="connsiteY40" fmla="*/ 1623060 h 2636520"/>
              <a:gd name="connsiteX41" fmla="*/ 213360 w 6628554"/>
              <a:gd name="connsiteY41" fmla="*/ 1760220 h 2636520"/>
              <a:gd name="connsiteX0" fmla="*/ 213360 w 6628554"/>
              <a:gd name="connsiteY0" fmla="*/ 1760220 h 2636520"/>
              <a:gd name="connsiteX1" fmla="*/ 259080 w 6628554"/>
              <a:gd name="connsiteY1" fmla="*/ 1912620 h 2636520"/>
              <a:gd name="connsiteX2" fmla="*/ 335280 w 6628554"/>
              <a:gd name="connsiteY2" fmla="*/ 2072640 h 2636520"/>
              <a:gd name="connsiteX3" fmla="*/ 358140 w 6628554"/>
              <a:gd name="connsiteY3" fmla="*/ 2202180 h 2636520"/>
              <a:gd name="connsiteX4" fmla="*/ 274320 w 6628554"/>
              <a:gd name="connsiteY4" fmla="*/ 2286000 h 2636520"/>
              <a:gd name="connsiteX5" fmla="*/ 152400 w 6628554"/>
              <a:gd name="connsiteY5" fmla="*/ 2179320 h 2636520"/>
              <a:gd name="connsiteX6" fmla="*/ 137160 w 6628554"/>
              <a:gd name="connsiteY6" fmla="*/ 2179320 h 2636520"/>
              <a:gd name="connsiteX7" fmla="*/ 91440 w 6628554"/>
              <a:gd name="connsiteY7" fmla="*/ 2339340 h 2636520"/>
              <a:gd name="connsiteX8" fmla="*/ 0 w 6628554"/>
              <a:gd name="connsiteY8" fmla="*/ 2506980 h 2636520"/>
              <a:gd name="connsiteX9" fmla="*/ 205740 w 6628554"/>
              <a:gd name="connsiteY9" fmla="*/ 2590800 h 2636520"/>
              <a:gd name="connsiteX10" fmla="*/ 655320 w 6628554"/>
              <a:gd name="connsiteY10" fmla="*/ 2636520 h 2636520"/>
              <a:gd name="connsiteX11" fmla="*/ 1815253 w 6628554"/>
              <a:gd name="connsiteY11" fmla="*/ 2403687 h 2636520"/>
              <a:gd name="connsiteX12" fmla="*/ 2693246 w 6628554"/>
              <a:gd name="connsiteY12" fmla="*/ 2314787 h 2636520"/>
              <a:gd name="connsiteX13" fmla="*/ 2974340 w 6628554"/>
              <a:gd name="connsiteY13" fmla="*/ 2225886 h 2636520"/>
              <a:gd name="connsiteX14" fmla="*/ 3219027 w 6628554"/>
              <a:gd name="connsiteY14" fmla="*/ 2299547 h 2636520"/>
              <a:gd name="connsiteX15" fmla="*/ 3782060 w 6628554"/>
              <a:gd name="connsiteY15" fmla="*/ 2211493 h 2636520"/>
              <a:gd name="connsiteX16" fmla="*/ 4179147 w 6628554"/>
              <a:gd name="connsiteY16" fmla="*/ 2332566 h 2636520"/>
              <a:gd name="connsiteX17" fmla="*/ 4665133 w 6628554"/>
              <a:gd name="connsiteY17" fmla="*/ 2297007 h 2636520"/>
              <a:gd name="connsiteX18" fmla="*/ 4977553 w 6628554"/>
              <a:gd name="connsiteY18" fmla="*/ 2136987 h 2636520"/>
              <a:gd name="connsiteX19" fmla="*/ 5442373 w 6628554"/>
              <a:gd name="connsiteY19" fmla="*/ 2075180 h 2636520"/>
              <a:gd name="connsiteX20" fmla="*/ 5830993 w 6628554"/>
              <a:gd name="connsiteY20" fmla="*/ 1903307 h 2636520"/>
              <a:gd name="connsiteX21" fmla="*/ 5952913 w 6628554"/>
              <a:gd name="connsiteY21" fmla="*/ 1676400 h 2636520"/>
              <a:gd name="connsiteX22" fmla="*/ 6238240 w 6628554"/>
              <a:gd name="connsiteY22" fmla="*/ 1659467 h 2636520"/>
              <a:gd name="connsiteX23" fmla="*/ 6628554 w 6628554"/>
              <a:gd name="connsiteY23" fmla="*/ 943187 h 2636520"/>
              <a:gd name="connsiteX24" fmla="*/ 2567940 w 6628554"/>
              <a:gd name="connsiteY24" fmla="*/ 609600 h 2636520"/>
              <a:gd name="connsiteX25" fmla="*/ 2682240 w 6628554"/>
              <a:gd name="connsiteY25" fmla="*/ 457200 h 2636520"/>
              <a:gd name="connsiteX26" fmla="*/ 3063240 w 6628554"/>
              <a:gd name="connsiteY26" fmla="*/ 350520 h 2636520"/>
              <a:gd name="connsiteX27" fmla="*/ 3086100 w 6628554"/>
              <a:gd name="connsiteY27" fmla="*/ 220980 h 2636520"/>
              <a:gd name="connsiteX28" fmla="*/ 3139440 w 6628554"/>
              <a:gd name="connsiteY28" fmla="*/ 0 h 2636520"/>
              <a:gd name="connsiteX29" fmla="*/ 2484120 w 6628554"/>
              <a:gd name="connsiteY29" fmla="*/ 182880 h 2636520"/>
              <a:gd name="connsiteX30" fmla="*/ 2209800 w 6628554"/>
              <a:gd name="connsiteY30" fmla="*/ 190500 h 2636520"/>
              <a:gd name="connsiteX31" fmla="*/ 2095500 w 6628554"/>
              <a:gd name="connsiteY31" fmla="*/ 213360 h 2636520"/>
              <a:gd name="connsiteX32" fmla="*/ 1905000 w 6628554"/>
              <a:gd name="connsiteY32" fmla="*/ 350520 h 2636520"/>
              <a:gd name="connsiteX33" fmla="*/ 1752600 w 6628554"/>
              <a:gd name="connsiteY33" fmla="*/ 411480 h 2636520"/>
              <a:gd name="connsiteX34" fmla="*/ 1287780 w 6628554"/>
              <a:gd name="connsiteY34" fmla="*/ 845820 h 2636520"/>
              <a:gd name="connsiteX35" fmla="*/ 1211580 w 6628554"/>
              <a:gd name="connsiteY35" fmla="*/ 1120140 h 2636520"/>
              <a:gd name="connsiteX36" fmla="*/ 1013460 w 6628554"/>
              <a:gd name="connsiteY36" fmla="*/ 1280160 h 2636520"/>
              <a:gd name="connsiteX37" fmla="*/ 922020 w 6628554"/>
              <a:gd name="connsiteY37" fmla="*/ 1363980 h 2636520"/>
              <a:gd name="connsiteX38" fmla="*/ 784860 w 6628554"/>
              <a:gd name="connsiteY38" fmla="*/ 1623060 h 2636520"/>
              <a:gd name="connsiteX39" fmla="*/ 563880 w 6628554"/>
              <a:gd name="connsiteY39" fmla="*/ 1623060 h 2636520"/>
              <a:gd name="connsiteX40" fmla="*/ 419100 w 6628554"/>
              <a:gd name="connsiteY40" fmla="*/ 1623060 h 2636520"/>
              <a:gd name="connsiteX41" fmla="*/ 213360 w 6628554"/>
              <a:gd name="connsiteY41" fmla="*/ 1760220 h 2636520"/>
              <a:gd name="connsiteX0" fmla="*/ 213360 w 6628554"/>
              <a:gd name="connsiteY0" fmla="*/ 1760220 h 2636520"/>
              <a:gd name="connsiteX1" fmla="*/ 259080 w 6628554"/>
              <a:gd name="connsiteY1" fmla="*/ 1912620 h 2636520"/>
              <a:gd name="connsiteX2" fmla="*/ 335280 w 6628554"/>
              <a:gd name="connsiteY2" fmla="*/ 2072640 h 2636520"/>
              <a:gd name="connsiteX3" fmla="*/ 358140 w 6628554"/>
              <a:gd name="connsiteY3" fmla="*/ 2202180 h 2636520"/>
              <a:gd name="connsiteX4" fmla="*/ 274320 w 6628554"/>
              <a:gd name="connsiteY4" fmla="*/ 2286000 h 2636520"/>
              <a:gd name="connsiteX5" fmla="*/ 152400 w 6628554"/>
              <a:gd name="connsiteY5" fmla="*/ 2179320 h 2636520"/>
              <a:gd name="connsiteX6" fmla="*/ 137160 w 6628554"/>
              <a:gd name="connsiteY6" fmla="*/ 2179320 h 2636520"/>
              <a:gd name="connsiteX7" fmla="*/ 91440 w 6628554"/>
              <a:gd name="connsiteY7" fmla="*/ 2339340 h 2636520"/>
              <a:gd name="connsiteX8" fmla="*/ 0 w 6628554"/>
              <a:gd name="connsiteY8" fmla="*/ 2506980 h 2636520"/>
              <a:gd name="connsiteX9" fmla="*/ 205740 w 6628554"/>
              <a:gd name="connsiteY9" fmla="*/ 2590800 h 2636520"/>
              <a:gd name="connsiteX10" fmla="*/ 655320 w 6628554"/>
              <a:gd name="connsiteY10" fmla="*/ 2636520 h 2636520"/>
              <a:gd name="connsiteX11" fmla="*/ 1815253 w 6628554"/>
              <a:gd name="connsiteY11" fmla="*/ 2403687 h 2636520"/>
              <a:gd name="connsiteX12" fmla="*/ 2693246 w 6628554"/>
              <a:gd name="connsiteY12" fmla="*/ 2314787 h 2636520"/>
              <a:gd name="connsiteX13" fmla="*/ 2974340 w 6628554"/>
              <a:gd name="connsiteY13" fmla="*/ 2225886 h 2636520"/>
              <a:gd name="connsiteX14" fmla="*/ 3219027 w 6628554"/>
              <a:gd name="connsiteY14" fmla="*/ 2299547 h 2636520"/>
              <a:gd name="connsiteX15" fmla="*/ 3782060 w 6628554"/>
              <a:gd name="connsiteY15" fmla="*/ 2211493 h 2636520"/>
              <a:gd name="connsiteX16" fmla="*/ 4179147 w 6628554"/>
              <a:gd name="connsiteY16" fmla="*/ 2332566 h 2636520"/>
              <a:gd name="connsiteX17" fmla="*/ 4665133 w 6628554"/>
              <a:gd name="connsiteY17" fmla="*/ 2297007 h 2636520"/>
              <a:gd name="connsiteX18" fmla="*/ 4977553 w 6628554"/>
              <a:gd name="connsiteY18" fmla="*/ 2136987 h 2636520"/>
              <a:gd name="connsiteX19" fmla="*/ 5442373 w 6628554"/>
              <a:gd name="connsiteY19" fmla="*/ 2075180 h 2636520"/>
              <a:gd name="connsiteX20" fmla="*/ 5830993 w 6628554"/>
              <a:gd name="connsiteY20" fmla="*/ 1903307 h 2636520"/>
              <a:gd name="connsiteX21" fmla="*/ 5952913 w 6628554"/>
              <a:gd name="connsiteY21" fmla="*/ 1676400 h 2636520"/>
              <a:gd name="connsiteX22" fmla="*/ 6238240 w 6628554"/>
              <a:gd name="connsiteY22" fmla="*/ 1659467 h 2636520"/>
              <a:gd name="connsiteX23" fmla="*/ 6628554 w 6628554"/>
              <a:gd name="connsiteY23" fmla="*/ 943187 h 2636520"/>
              <a:gd name="connsiteX24" fmla="*/ 2567940 w 6628554"/>
              <a:gd name="connsiteY24" fmla="*/ 609600 h 2636520"/>
              <a:gd name="connsiteX25" fmla="*/ 2682240 w 6628554"/>
              <a:gd name="connsiteY25" fmla="*/ 457200 h 2636520"/>
              <a:gd name="connsiteX26" fmla="*/ 3063240 w 6628554"/>
              <a:gd name="connsiteY26" fmla="*/ 350520 h 2636520"/>
              <a:gd name="connsiteX27" fmla="*/ 3086100 w 6628554"/>
              <a:gd name="connsiteY27" fmla="*/ 220980 h 2636520"/>
              <a:gd name="connsiteX28" fmla="*/ 3139440 w 6628554"/>
              <a:gd name="connsiteY28" fmla="*/ 0 h 2636520"/>
              <a:gd name="connsiteX29" fmla="*/ 2484120 w 6628554"/>
              <a:gd name="connsiteY29" fmla="*/ 182880 h 2636520"/>
              <a:gd name="connsiteX30" fmla="*/ 2209800 w 6628554"/>
              <a:gd name="connsiteY30" fmla="*/ 190500 h 2636520"/>
              <a:gd name="connsiteX31" fmla="*/ 2095500 w 6628554"/>
              <a:gd name="connsiteY31" fmla="*/ 213360 h 2636520"/>
              <a:gd name="connsiteX32" fmla="*/ 1905000 w 6628554"/>
              <a:gd name="connsiteY32" fmla="*/ 350520 h 2636520"/>
              <a:gd name="connsiteX33" fmla="*/ 1752600 w 6628554"/>
              <a:gd name="connsiteY33" fmla="*/ 411480 h 2636520"/>
              <a:gd name="connsiteX34" fmla="*/ 1287780 w 6628554"/>
              <a:gd name="connsiteY34" fmla="*/ 845820 h 2636520"/>
              <a:gd name="connsiteX35" fmla="*/ 1211580 w 6628554"/>
              <a:gd name="connsiteY35" fmla="*/ 1120140 h 2636520"/>
              <a:gd name="connsiteX36" fmla="*/ 1013460 w 6628554"/>
              <a:gd name="connsiteY36" fmla="*/ 1280160 h 2636520"/>
              <a:gd name="connsiteX37" fmla="*/ 922020 w 6628554"/>
              <a:gd name="connsiteY37" fmla="*/ 1363980 h 2636520"/>
              <a:gd name="connsiteX38" fmla="*/ 784860 w 6628554"/>
              <a:gd name="connsiteY38" fmla="*/ 1623060 h 2636520"/>
              <a:gd name="connsiteX39" fmla="*/ 563880 w 6628554"/>
              <a:gd name="connsiteY39" fmla="*/ 1623060 h 2636520"/>
              <a:gd name="connsiteX40" fmla="*/ 419100 w 6628554"/>
              <a:gd name="connsiteY40" fmla="*/ 1623060 h 2636520"/>
              <a:gd name="connsiteX41" fmla="*/ 213360 w 6628554"/>
              <a:gd name="connsiteY41" fmla="*/ 1760220 h 2636520"/>
              <a:gd name="connsiteX0" fmla="*/ 213360 w 7084907"/>
              <a:gd name="connsiteY0" fmla="*/ 2564553 h 3440853"/>
              <a:gd name="connsiteX1" fmla="*/ 259080 w 7084907"/>
              <a:gd name="connsiteY1" fmla="*/ 2716953 h 3440853"/>
              <a:gd name="connsiteX2" fmla="*/ 335280 w 7084907"/>
              <a:gd name="connsiteY2" fmla="*/ 2876973 h 3440853"/>
              <a:gd name="connsiteX3" fmla="*/ 358140 w 7084907"/>
              <a:gd name="connsiteY3" fmla="*/ 3006513 h 3440853"/>
              <a:gd name="connsiteX4" fmla="*/ 274320 w 7084907"/>
              <a:gd name="connsiteY4" fmla="*/ 3090333 h 3440853"/>
              <a:gd name="connsiteX5" fmla="*/ 152400 w 7084907"/>
              <a:gd name="connsiteY5" fmla="*/ 2983653 h 3440853"/>
              <a:gd name="connsiteX6" fmla="*/ 137160 w 7084907"/>
              <a:gd name="connsiteY6" fmla="*/ 2983653 h 3440853"/>
              <a:gd name="connsiteX7" fmla="*/ 91440 w 7084907"/>
              <a:gd name="connsiteY7" fmla="*/ 3143673 h 3440853"/>
              <a:gd name="connsiteX8" fmla="*/ 0 w 7084907"/>
              <a:gd name="connsiteY8" fmla="*/ 3311313 h 3440853"/>
              <a:gd name="connsiteX9" fmla="*/ 205740 w 7084907"/>
              <a:gd name="connsiteY9" fmla="*/ 3395133 h 3440853"/>
              <a:gd name="connsiteX10" fmla="*/ 655320 w 7084907"/>
              <a:gd name="connsiteY10" fmla="*/ 3440853 h 3440853"/>
              <a:gd name="connsiteX11" fmla="*/ 1815253 w 7084907"/>
              <a:gd name="connsiteY11" fmla="*/ 3208020 h 3440853"/>
              <a:gd name="connsiteX12" fmla="*/ 2693246 w 7084907"/>
              <a:gd name="connsiteY12" fmla="*/ 3119120 h 3440853"/>
              <a:gd name="connsiteX13" fmla="*/ 2974340 w 7084907"/>
              <a:gd name="connsiteY13" fmla="*/ 3030219 h 3440853"/>
              <a:gd name="connsiteX14" fmla="*/ 3219027 w 7084907"/>
              <a:gd name="connsiteY14" fmla="*/ 3103880 h 3440853"/>
              <a:gd name="connsiteX15" fmla="*/ 3782060 w 7084907"/>
              <a:gd name="connsiteY15" fmla="*/ 3015826 h 3440853"/>
              <a:gd name="connsiteX16" fmla="*/ 4179147 w 7084907"/>
              <a:gd name="connsiteY16" fmla="*/ 3136899 h 3440853"/>
              <a:gd name="connsiteX17" fmla="*/ 4665133 w 7084907"/>
              <a:gd name="connsiteY17" fmla="*/ 3101340 h 3440853"/>
              <a:gd name="connsiteX18" fmla="*/ 4977553 w 7084907"/>
              <a:gd name="connsiteY18" fmla="*/ 2941320 h 3440853"/>
              <a:gd name="connsiteX19" fmla="*/ 5442373 w 7084907"/>
              <a:gd name="connsiteY19" fmla="*/ 2879513 h 3440853"/>
              <a:gd name="connsiteX20" fmla="*/ 5830993 w 7084907"/>
              <a:gd name="connsiteY20" fmla="*/ 2707640 h 3440853"/>
              <a:gd name="connsiteX21" fmla="*/ 5952913 w 7084907"/>
              <a:gd name="connsiteY21" fmla="*/ 2480733 h 3440853"/>
              <a:gd name="connsiteX22" fmla="*/ 6238240 w 7084907"/>
              <a:gd name="connsiteY22" fmla="*/ 2463800 h 3440853"/>
              <a:gd name="connsiteX23" fmla="*/ 6628554 w 7084907"/>
              <a:gd name="connsiteY23" fmla="*/ 1747520 h 3440853"/>
              <a:gd name="connsiteX24" fmla="*/ 2567940 w 7084907"/>
              <a:gd name="connsiteY24" fmla="*/ 1413933 h 3440853"/>
              <a:gd name="connsiteX25" fmla="*/ 2682240 w 7084907"/>
              <a:gd name="connsiteY25" fmla="*/ 1261533 h 3440853"/>
              <a:gd name="connsiteX26" fmla="*/ 3063240 w 7084907"/>
              <a:gd name="connsiteY26" fmla="*/ 1154853 h 3440853"/>
              <a:gd name="connsiteX27" fmla="*/ 3086100 w 7084907"/>
              <a:gd name="connsiteY27" fmla="*/ 1025313 h 3440853"/>
              <a:gd name="connsiteX28" fmla="*/ 7084907 w 7084907"/>
              <a:gd name="connsiteY28" fmla="*/ 0 h 3440853"/>
              <a:gd name="connsiteX29" fmla="*/ 2484120 w 7084907"/>
              <a:gd name="connsiteY29" fmla="*/ 987213 h 3440853"/>
              <a:gd name="connsiteX30" fmla="*/ 2209800 w 7084907"/>
              <a:gd name="connsiteY30" fmla="*/ 994833 h 3440853"/>
              <a:gd name="connsiteX31" fmla="*/ 2095500 w 7084907"/>
              <a:gd name="connsiteY31" fmla="*/ 1017693 h 3440853"/>
              <a:gd name="connsiteX32" fmla="*/ 1905000 w 7084907"/>
              <a:gd name="connsiteY32" fmla="*/ 1154853 h 3440853"/>
              <a:gd name="connsiteX33" fmla="*/ 1752600 w 7084907"/>
              <a:gd name="connsiteY33" fmla="*/ 1215813 h 3440853"/>
              <a:gd name="connsiteX34" fmla="*/ 1287780 w 7084907"/>
              <a:gd name="connsiteY34" fmla="*/ 1650153 h 3440853"/>
              <a:gd name="connsiteX35" fmla="*/ 1211580 w 7084907"/>
              <a:gd name="connsiteY35" fmla="*/ 1924473 h 3440853"/>
              <a:gd name="connsiteX36" fmla="*/ 1013460 w 7084907"/>
              <a:gd name="connsiteY36" fmla="*/ 2084493 h 3440853"/>
              <a:gd name="connsiteX37" fmla="*/ 922020 w 7084907"/>
              <a:gd name="connsiteY37" fmla="*/ 2168313 h 3440853"/>
              <a:gd name="connsiteX38" fmla="*/ 784860 w 7084907"/>
              <a:gd name="connsiteY38" fmla="*/ 2427393 h 3440853"/>
              <a:gd name="connsiteX39" fmla="*/ 563880 w 7084907"/>
              <a:gd name="connsiteY39" fmla="*/ 2427393 h 3440853"/>
              <a:gd name="connsiteX40" fmla="*/ 419100 w 7084907"/>
              <a:gd name="connsiteY40" fmla="*/ 2427393 h 3440853"/>
              <a:gd name="connsiteX41" fmla="*/ 213360 w 7084907"/>
              <a:gd name="connsiteY41" fmla="*/ 2564553 h 3440853"/>
              <a:gd name="connsiteX0" fmla="*/ 213360 w 7084907"/>
              <a:gd name="connsiteY0" fmla="*/ 2564553 h 3440853"/>
              <a:gd name="connsiteX1" fmla="*/ 259080 w 7084907"/>
              <a:gd name="connsiteY1" fmla="*/ 2716953 h 3440853"/>
              <a:gd name="connsiteX2" fmla="*/ 335280 w 7084907"/>
              <a:gd name="connsiteY2" fmla="*/ 2876973 h 3440853"/>
              <a:gd name="connsiteX3" fmla="*/ 358140 w 7084907"/>
              <a:gd name="connsiteY3" fmla="*/ 3006513 h 3440853"/>
              <a:gd name="connsiteX4" fmla="*/ 274320 w 7084907"/>
              <a:gd name="connsiteY4" fmla="*/ 3090333 h 3440853"/>
              <a:gd name="connsiteX5" fmla="*/ 152400 w 7084907"/>
              <a:gd name="connsiteY5" fmla="*/ 2983653 h 3440853"/>
              <a:gd name="connsiteX6" fmla="*/ 137160 w 7084907"/>
              <a:gd name="connsiteY6" fmla="*/ 2983653 h 3440853"/>
              <a:gd name="connsiteX7" fmla="*/ 91440 w 7084907"/>
              <a:gd name="connsiteY7" fmla="*/ 3143673 h 3440853"/>
              <a:gd name="connsiteX8" fmla="*/ 0 w 7084907"/>
              <a:gd name="connsiteY8" fmla="*/ 3311313 h 3440853"/>
              <a:gd name="connsiteX9" fmla="*/ 205740 w 7084907"/>
              <a:gd name="connsiteY9" fmla="*/ 3395133 h 3440853"/>
              <a:gd name="connsiteX10" fmla="*/ 655320 w 7084907"/>
              <a:gd name="connsiteY10" fmla="*/ 3440853 h 3440853"/>
              <a:gd name="connsiteX11" fmla="*/ 1815253 w 7084907"/>
              <a:gd name="connsiteY11" fmla="*/ 3208020 h 3440853"/>
              <a:gd name="connsiteX12" fmla="*/ 2693246 w 7084907"/>
              <a:gd name="connsiteY12" fmla="*/ 3119120 h 3440853"/>
              <a:gd name="connsiteX13" fmla="*/ 2974340 w 7084907"/>
              <a:gd name="connsiteY13" fmla="*/ 3030219 h 3440853"/>
              <a:gd name="connsiteX14" fmla="*/ 3219027 w 7084907"/>
              <a:gd name="connsiteY14" fmla="*/ 3103880 h 3440853"/>
              <a:gd name="connsiteX15" fmla="*/ 3782060 w 7084907"/>
              <a:gd name="connsiteY15" fmla="*/ 3015826 h 3440853"/>
              <a:gd name="connsiteX16" fmla="*/ 4179147 w 7084907"/>
              <a:gd name="connsiteY16" fmla="*/ 3136899 h 3440853"/>
              <a:gd name="connsiteX17" fmla="*/ 4665133 w 7084907"/>
              <a:gd name="connsiteY17" fmla="*/ 3101340 h 3440853"/>
              <a:gd name="connsiteX18" fmla="*/ 4977553 w 7084907"/>
              <a:gd name="connsiteY18" fmla="*/ 2941320 h 3440853"/>
              <a:gd name="connsiteX19" fmla="*/ 5442373 w 7084907"/>
              <a:gd name="connsiteY19" fmla="*/ 2879513 h 3440853"/>
              <a:gd name="connsiteX20" fmla="*/ 5830993 w 7084907"/>
              <a:gd name="connsiteY20" fmla="*/ 2707640 h 3440853"/>
              <a:gd name="connsiteX21" fmla="*/ 5952913 w 7084907"/>
              <a:gd name="connsiteY21" fmla="*/ 2480733 h 3440853"/>
              <a:gd name="connsiteX22" fmla="*/ 6238240 w 7084907"/>
              <a:gd name="connsiteY22" fmla="*/ 2463800 h 3440853"/>
              <a:gd name="connsiteX23" fmla="*/ 6628554 w 7084907"/>
              <a:gd name="connsiteY23" fmla="*/ 1747520 h 3440853"/>
              <a:gd name="connsiteX24" fmla="*/ 2567940 w 7084907"/>
              <a:gd name="connsiteY24" fmla="*/ 1413933 h 3440853"/>
              <a:gd name="connsiteX25" fmla="*/ 2682240 w 7084907"/>
              <a:gd name="connsiteY25" fmla="*/ 1261533 h 3440853"/>
              <a:gd name="connsiteX26" fmla="*/ 3063240 w 7084907"/>
              <a:gd name="connsiteY26" fmla="*/ 1154853 h 3440853"/>
              <a:gd name="connsiteX27" fmla="*/ 7023100 w 7084907"/>
              <a:gd name="connsiteY27" fmla="*/ 144780 h 3440853"/>
              <a:gd name="connsiteX28" fmla="*/ 7084907 w 7084907"/>
              <a:gd name="connsiteY28" fmla="*/ 0 h 3440853"/>
              <a:gd name="connsiteX29" fmla="*/ 2484120 w 7084907"/>
              <a:gd name="connsiteY29" fmla="*/ 987213 h 3440853"/>
              <a:gd name="connsiteX30" fmla="*/ 2209800 w 7084907"/>
              <a:gd name="connsiteY30" fmla="*/ 994833 h 3440853"/>
              <a:gd name="connsiteX31" fmla="*/ 2095500 w 7084907"/>
              <a:gd name="connsiteY31" fmla="*/ 1017693 h 3440853"/>
              <a:gd name="connsiteX32" fmla="*/ 1905000 w 7084907"/>
              <a:gd name="connsiteY32" fmla="*/ 1154853 h 3440853"/>
              <a:gd name="connsiteX33" fmla="*/ 1752600 w 7084907"/>
              <a:gd name="connsiteY33" fmla="*/ 1215813 h 3440853"/>
              <a:gd name="connsiteX34" fmla="*/ 1287780 w 7084907"/>
              <a:gd name="connsiteY34" fmla="*/ 1650153 h 3440853"/>
              <a:gd name="connsiteX35" fmla="*/ 1211580 w 7084907"/>
              <a:gd name="connsiteY35" fmla="*/ 1924473 h 3440853"/>
              <a:gd name="connsiteX36" fmla="*/ 1013460 w 7084907"/>
              <a:gd name="connsiteY36" fmla="*/ 2084493 h 3440853"/>
              <a:gd name="connsiteX37" fmla="*/ 922020 w 7084907"/>
              <a:gd name="connsiteY37" fmla="*/ 2168313 h 3440853"/>
              <a:gd name="connsiteX38" fmla="*/ 784860 w 7084907"/>
              <a:gd name="connsiteY38" fmla="*/ 2427393 h 3440853"/>
              <a:gd name="connsiteX39" fmla="*/ 563880 w 7084907"/>
              <a:gd name="connsiteY39" fmla="*/ 2427393 h 3440853"/>
              <a:gd name="connsiteX40" fmla="*/ 419100 w 7084907"/>
              <a:gd name="connsiteY40" fmla="*/ 2427393 h 3440853"/>
              <a:gd name="connsiteX41" fmla="*/ 213360 w 7084907"/>
              <a:gd name="connsiteY41" fmla="*/ 2564553 h 3440853"/>
              <a:gd name="connsiteX0" fmla="*/ 213360 w 7178040"/>
              <a:gd name="connsiteY0" fmla="*/ 2564553 h 3440853"/>
              <a:gd name="connsiteX1" fmla="*/ 259080 w 7178040"/>
              <a:gd name="connsiteY1" fmla="*/ 2716953 h 3440853"/>
              <a:gd name="connsiteX2" fmla="*/ 335280 w 7178040"/>
              <a:gd name="connsiteY2" fmla="*/ 2876973 h 3440853"/>
              <a:gd name="connsiteX3" fmla="*/ 358140 w 7178040"/>
              <a:gd name="connsiteY3" fmla="*/ 3006513 h 3440853"/>
              <a:gd name="connsiteX4" fmla="*/ 274320 w 7178040"/>
              <a:gd name="connsiteY4" fmla="*/ 3090333 h 3440853"/>
              <a:gd name="connsiteX5" fmla="*/ 152400 w 7178040"/>
              <a:gd name="connsiteY5" fmla="*/ 2983653 h 3440853"/>
              <a:gd name="connsiteX6" fmla="*/ 137160 w 7178040"/>
              <a:gd name="connsiteY6" fmla="*/ 2983653 h 3440853"/>
              <a:gd name="connsiteX7" fmla="*/ 91440 w 7178040"/>
              <a:gd name="connsiteY7" fmla="*/ 3143673 h 3440853"/>
              <a:gd name="connsiteX8" fmla="*/ 0 w 7178040"/>
              <a:gd name="connsiteY8" fmla="*/ 3311313 h 3440853"/>
              <a:gd name="connsiteX9" fmla="*/ 205740 w 7178040"/>
              <a:gd name="connsiteY9" fmla="*/ 3395133 h 3440853"/>
              <a:gd name="connsiteX10" fmla="*/ 655320 w 7178040"/>
              <a:gd name="connsiteY10" fmla="*/ 3440853 h 3440853"/>
              <a:gd name="connsiteX11" fmla="*/ 1815253 w 7178040"/>
              <a:gd name="connsiteY11" fmla="*/ 3208020 h 3440853"/>
              <a:gd name="connsiteX12" fmla="*/ 2693246 w 7178040"/>
              <a:gd name="connsiteY12" fmla="*/ 3119120 h 3440853"/>
              <a:gd name="connsiteX13" fmla="*/ 2974340 w 7178040"/>
              <a:gd name="connsiteY13" fmla="*/ 3030219 h 3440853"/>
              <a:gd name="connsiteX14" fmla="*/ 3219027 w 7178040"/>
              <a:gd name="connsiteY14" fmla="*/ 3103880 h 3440853"/>
              <a:gd name="connsiteX15" fmla="*/ 3782060 w 7178040"/>
              <a:gd name="connsiteY15" fmla="*/ 3015826 h 3440853"/>
              <a:gd name="connsiteX16" fmla="*/ 4179147 w 7178040"/>
              <a:gd name="connsiteY16" fmla="*/ 3136899 h 3440853"/>
              <a:gd name="connsiteX17" fmla="*/ 4665133 w 7178040"/>
              <a:gd name="connsiteY17" fmla="*/ 3101340 h 3440853"/>
              <a:gd name="connsiteX18" fmla="*/ 4977553 w 7178040"/>
              <a:gd name="connsiteY18" fmla="*/ 2941320 h 3440853"/>
              <a:gd name="connsiteX19" fmla="*/ 5442373 w 7178040"/>
              <a:gd name="connsiteY19" fmla="*/ 2879513 h 3440853"/>
              <a:gd name="connsiteX20" fmla="*/ 5830993 w 7178040"/>
              <a:gd name="connsiteY20" fmla="*/ 2707640 h 3440853"/>
              <a:gd name="connsiteX21" fmla="*/ 5952913 w 7178040"/>
              <a:gd name="connsiteY21" fmla="*/ 2480733 h 3440853"/>
              <a:gd name="connsiteX22" fmla="*/ 6238240 w 7178040"/>
              <a:gd name="connsiteY22" fmla="*/ 2463800 h 3440853"/>
              <a:gd name="connsiteX23" fmla="*/ 6628554 w 7178040"/>
              <a:gd name="connsiteY23" fmla="*/ 1747520 h 3440853"/>
              <a:gd name="connsiteX24" fmla="*/ 2567940 w 7178040"/>
              <a:gd name="connsiteY24" fmla="*/ 1413933 h 3440853"/>
              <a:gd name="connsiteX25" fmla="*/ 2682240 w 7178040"/>
              <a:gd name="connsiteY25" fmla="*/ 1261533 h 3440853"/>
              <a:gd name="connsiteX26" fmla="*/ 7178040 w 7178040"/>
              <a:gd name="connsiteY26" fmla="*/ 121920 h 3440853"/>
              <a:gd name="connsiteX27" fmla="*/ 7023100 w 7178040"/>
              <a:gd name="connsiteY27" fmla="*/ 144780 h 3440853"/>
              <a:gd name="connsiteX28" fmla="*/ 7084907 w 7178040"/>
              <a:gd name="connsiteY28" fmla="*/ 0 h 3440853"/>
              <a:gd name="connsiteX29" fmla="*/ 2484120 w 7178040"/>
              <a:gd name="connsiteY29" fmla="*/ 987213 h 3440853"/>
              <a:gd name="connsiteX30" fmla="*/ 2209800 w 7178040"/>
              <a:gd name="connsiteY30" fmla="*/ 994833 h 3440853"/>
              <a:gd name="connsiteX31" fmla="*/ 2095500 w 7178040"/>
              <a:gd name="connsiteY31" fmla="*/ 1017693 h 3440853"/>
              <a:gd name="connsiteX32" fmla="*/ 1905000 w 7178040"/>
              <a:gd name="connsiteY32" fmla="*/ 1154853 h 3440853"/>
              <a:gd name="connsiteX33" fmla="*/ 1752600 w 7178040"/>
              <a:gd name="connsiteY33" fmla="*/ 1215813 h 3440853"/>
              <a:gd name="connsiteX34" fmla="*/ 1287780 w 7178040"/>
              <a:gd name="connsiteY34" fmla="*/ 1650153 h 3440853"/>
              <a:gd name="connsiteX35" fmla="*/ 1211580 w 7178040"/>
              <a:gd name="connsiteY35" fmla="*/ 1924473 h 3440853"/>
              <a:gd name="connsiteX36" fmla="*/ 1013460 w 7178040"/>
              <a:gd name="connsiteY36" fmla="*/ 2084493 h 3440853"/>
              <a:gd name="connsiteX37" fmla="*/ 922020 w 7178040"/>
              <a:gd name="connsiteY37" fmla="*/ 2168313 h 3440853"/>
              <a:gd name="connsiteX38" fmla="*/ 784860 w 7178040"/>
              <a:gd name="connsiteY38" fmla="*/ 2427393 h 3440853"/>
              <a:gd name="connsiteX39" fmla="*/ 563880 w 7178040"/>
              <a:gd name="connsiteY39" fmla="*/ 2427393 h 3440853"/>
              <a:gd name="connsiteX40" fmla="*/ 419100 w 7178040"/>
              <a:gd name="connsiteY40" fmla="*/ 2427393 h 3440853"/>
              <a:gd name="connsiteX41" fmla="*/ 213360 w 7178040"/>
              <a:gd name="connsiteY41" fmla="*/ 2564553 h 3440853"/>
              <a:gd name="connsiteX0" fmla="*/ 213360 w 7482840"/>
              <a:gd name="connsiteY0" fmla="*/ 2564553 h 3440853"/>
              <a:gd name="connsiteX1" fmla="*/ 259080 w 7482840"/>
              <a:gd name="connsiteY1" fmla="*/ 2716953 h 3440853"/>
              <a:gd name="connsiteX2" fmla="*/ 335280 w 7482840"/>
              <a:gd name="connsiteY2" fmla="*/ 2876973 h 3440853"/>
              <a:gd name="connsiteX3" fmla="*/ 358140 w 7482840"/>
              <a:gd name="connsiteY3" fmla="*/ 3006513 h 3440853"/>
              <a:gd name="connsiteX4" fmla="*/ 274320 w 7482840"/>
              <a:gd name="connsiteY4" fmla="*/ 3090333 h 3440853"/>
              <a:gd name="connsiteX5" fmla="*/ 152400 w 7482840"/>
              <a:gd name="connsiteY5" fmla="*/ 2983653 h 3440853"/>
              <a:gd name="connsiteX6" fmla="*/ 137160 w 7482840"/>
              <a:gd name="connsiteY6" fmla="*/ 2983653 h 3440853"/>
              <a:gd name="connsiteX7" fmla="*/ 91440 w 7482840"/>
              <a:gd name="connsiteY7" fmla="*/ 3143673 h 3440853"/>
              <a:gd name="connsiteX8" fmla="*/ 0 w 7482840"/>
              <a:gd name="connsiteY8" fmla="*/ 3311313 h 3440853"/>
              <a:gd name="connsiteX9" fmla="*/ 205740 w 7482840"/>
              <a:gd name="connsiteY9" fmla="*/ 3395133 h 3440853"/>
              <a:gd name="connsiteX10" fmla="*/ 655320 w 7482840"/>
              <a:gd name="connsiteY10" fmla="*/ 3440853 h 3440853"/>
              <a:gd name="connsiteX11" fmla="*/ 1815253 w 7482840"/>
              <a:gd name="connsiteY11" fmla="*/ 3208020 h 3440853"/>
              <a:gd name="connsiteX12" fmla="*/ 2693246 w 7482840"/>
              <a:gd name="connsiteY12" fmla="*/ 3119120 h 3440853"/>
              <a:gd name="connsiteX13" fmla="*/ 2974340 w 7482840"/>
              <a:gd name="connsiteY13" fmla="*/ 3030219 h 3440853"/>
              <a:gd name="connsiteX14" fmla="*/ 3219027 w 7482840"/>
              <a:gd name="connsiteY14" fmla="*/ 3103880 h 3440853"/>
              <a:gd name="connsiteX15" fmla="*/ 3782060 w 7482840"/>
              <a:gd name="connsiteY15" fmla="*/ 3015826 h 3440853"/>
              <a:gd name="connsiteX16" fmla="*/ 4179147 w 7482840"/>
              <a:gd name="connsiteY16" fmla="*/ 3136899 h 3440853"/>
              <a:gd name="connsiteX17" fmla="*/ 4665133 w 7482840"/>
              <a:gd name="connsiteY17" fmla="*/ 3101340 h 3440853"/>
              <a:gd name="connsiteX18" fmla="*/ 4977553 w 7482840"/>
              <a:gd name="connsiteY18" fmla="*/ 2941320 h 3440853"/>
              <a:gd name="connsiteX19" fmla="*/ 5442373 w 7482840"/>
              <a:gd name="connsiteY19" fmla="*/ 2879513 h 3440853"/>
              <a:gd name="connsiteX20" fmla="*/ 5830993 w 7482840"/>
              <a:gd name="connsiteY20" fmla="*/ 2707640 h 3440853"/>
              <a:gd name="connsiteX21" fmla="*/ 5952913 w 7482840"/>
              <a:gd name="connsiteY21" fmla="*/ 2480733 h 3440853"/>
              <a:gd name="connsiteX22" fmla="*/ 6238240 w 7482840"/>
              <a:gd name="connsiteY22" fmla="*/ 2463800 h 3440853"/>
              <a:gd name="connsiteX23" fmla="*/ 6628554 w 7482840"/>
              <a:gd name="connsiteY23" fmla="*/ 1747520 h 3440853"/>
              <a:gd name="connsiteX24" fmla="*/ 2567940 w 7482840"/>
              <a:gd name="connsiteY24" fmla="*/ 1413933 h 3440853"/>
              <a:gd name="connsiteX25" fmla="*/ 7482840 w 7482840"/>
              <a:gd name="connsiteY25" fmla="*/ 550333 h 3440853"/>
              <a:gd name="connsiteX26" fmla="*/ 7178040 w 7482840"/>
              <a:gd name="connsiteY26" fmla="*/ 121920 h 3440853"/>
              <a:gd name="connsiteX27" fmla="*/ 7023100 w 7482840"/>
              <a:gd name="connsiteY27" fmla="*/ 144780 h 3440853"/>
              <a:gd name="connsiteX28" fmla="*/ 7084907 w 7482840"/>
              <a:gd name="connsiteY28" fmla="*/ 0 h 3440853"/>
              <a:gd name="connsiteX29" fmla="*/ 2484120 w 7482840"/>
              <a:gd name="connsiteY29" fmla="*/ 987213 h 3440853"/>
              <a:gd name="connsiteX30" fmla="*/ 2209800 w 7482840"/>
              <a:gd name="connsiteY30" fmla="*/ 994833 h 3440853"/>
              <a:gd name="connsiteX31" fmla="*/ 2095500 w 7482840"/>
              <a:gd name="connsiteY31" fmla="*/ 1017693 h 3440853"/>
              <a:gd name="connsiteX32" fmla="*/ 1905000 w 7482840"/>
              <a:gd name="connsiteY32" fmla="*/ 1154853 h 3440853"/>
              <a:gd name="connsiteX33" fmla="*/ 1752600 w 7482840"/>
              <a:gd name="connsiteY33" fmla="*/ 1215813 h 3440853"/>
              <a:gd name="connsiteX34" fmla="*/ 1287780 w 7482840"/>
              <a:gd name="connsiteY34" fmla="*/ 1650153 h 3440853"/>
              <a:gd name="connsiteX35" fmla="*/ 1211580 w 7482840"/>
              <a:gd name="connsiteY35" fmla="*/ 1924473 h 3440853"/>
              <a:gd name="connsiteX36" fmla="*/ 1013460 w 7482840"/>
              <a:gd name="connsiteY36" fmla="*/ 2084493 h 3440853"/>
              <a:gd name="connsiteX37" fmla="*/ 922020 w 7482840"/>
              <a:gd name="connsiteY37" fmla="*/ 2168313 h 3440853"/>
              <a:gd name="connsiteX38" fmla="*/ 784860 w 7482840"/>
              <a:gd name="connsiteY38" fmla="*/ 2427393 h 3440853"/>
              <a:gd name="connsiteX39" fmla="*/ 563880 w 7482840"/>
              <a:gd name="connsiteY39" fmla="*/ 2427393 h 3440853"/>
              <a:gd name="connsiteX40" fmla="*/ 419100 w 7482840"/>
              <a:gd name="connsiteY40" fmla="*/ 2427393 h 3440853"/>
              <a:gd name="connsiteX41" fmla="*/ 213360 w 7482840"/>
              <a:gd name="connsiteY41" fmla="*/ 2564553 h 3440853"/>
              <a:gd name="connsiteX0" fmla="*/ 213360 w 7732606"/>
              <a:gd name="connsiteY0" fmla="*/ 2564553 h 3440853"/>
              <a:gd name="connsiteX1" fmla="*/ 259080 w 7732606"/>
              <a:gd name="connsiteY1" fmla="*/ 2716953 h 3440853"/>
              <a:gd name="connsiteX2" fmla="*/ 335280 w 7732606"/>
              <a:gd name="connsiteY2" fmla="*/ 2876973 h 3440853"/>
              <a:gd name="connsiteX3" fmla="*/ 358140 w 7732606"/>
              <a:gd name="connsiteY3" fmla="*/ 3006513 h 3440853"/>
              <a:gd name="connsiteX4" fmla="*/ 274320 w 7732606"/>
              <a:gd name="connsiteY4" fmla="*/ 3090333 h 3440853"/>
              <a:gd name="connsiteX5" fmla="*/ 152400 w 7732606"/>
              <a:gd name="connsiteY5" fmla="*/ 2983653 h 3440853"/>
              <a:gd name="connsiteX6" fmla="*/ 137160 w 7732606"/>
              <a:gd name="connsiteY6" fmla="*/ 2983653 h 3440853"/>
              <a:gd name="connsiteX7" fmla="*/ 91440 w 7732606"/>
              <a:gd name="connsiteY7" fmla="*/ 3143673 h 3440853"/>
              <a:gd name="connsiteX8" fmla="*/ 0 w 7732606"/>
              <a:gd name="connsiteY8" fmla="*/ 3311313 h 3440853"/>
              <a:gd name="connsiteX9" fmla="*/ 205740 w 7732606"/>
              <a:gd name="connsiteY9" fmla="*/ 3395133 h 3440853"/>
              <a:gd name="connsiteX10" fmla="*/ 655320 w 7732606"/>
              <a:gd name="connsiteY10" fmla="*/ 3440853 h 3440853"/>
              <a:gd name="connsiteX11" fmla="*/ 1815253 w 7732606"/>
              <a:gd name="connsiteY11" fmla="*/ 3208020 h 3440853"/>
              <a:gd name="connsiteX12" fmla="*/ 2693246 w 7732606"/>
              <a:gd name="connsiteY12" fmla="*/ 3119120 h 3440853"/>
              <a:gd name="connsiteX13" fmla="*/ 2974340 w 7732606"/>
              <a:gd name="connsiteY13" fmla="*/ 3030219 h 3440853"/>
              <a:gd name="connsiteX14" fmla="*/ 3219027 w 7732606"/>
              <a:gd name="connsiteY14" fmla="*/ 3103880 h 3440853"/>
              <a:gd name="connsiteX15" fmla="*/ 3782060 w 7732606"/>
              <a:gd name="connsiteY15" fmla="*/ 3015826 h 3440853"/>
              <a:gd name="connsiteX16" fmla="*/ 4179147 w 7732606"/>
              <a:gd name="connsiteY16" fmla="*/ 3136899 h 3440853"/>
              <a:gd name="connsiteX17" fmla="*/ 4665133 w 7732606"/>
              <a:gd name="connsiteY17" fmla="*/ 3101340 h 3440853"/>
              <a:gd name="connsiteX18" fmla="*/ 4977553 w 7732606"/>
              <a:gd name="connsiteY18" fmla="*/ 2941320 h 3440853"/>
              <a:gd name="connsiteX19" fmla="*/ 5442373 w 7732606"/>
              <a:gd name="connsiteY19" fmla="*/ 2879513 h 3440853"/>
              <a:gd name="connsiteX20" fmla="*/ 5830993 w 7732606"/>
              <a:gd name="connsiteY20" fmla="*/ 2707640 h 3440853"/>
              <a:gd name="connsiteX21" fmla="*/ 5952913 w 7732606"/>
              <a:gd name="connsiteY21" fmla="*/ 2480733 h 3440853"/>
              <a:gd name="connsiteX22" fmla="*/ 6238240 w 7732606"/>
              <a:gd name="connsiteY22" fmla="*/ 2463800 h 3440853"/>
              <a:gd name="connsiteX23" fmla="*/ 6628554 w 7732606"/>
              <a:gd name="connsiteY23" fmla="*/ 1747520 h 3440853"/>
              <a:gd name="connsiteX24" fmla="*/ 7732606 w 7732606"/>
              <a:gd name="connsiteY24" fmla="*/ 999066 h 3440853"/>
              <a:gd name="connsiteX25" fmla="*/ 7482840 w 7732606"/>
              <a:gd name="connsiteY25" fmla="*/ 550333 h 3440853"/>
              <a:gd name="connsiteX26" fmla="*/ 7178040 w 7732606"/>
              <a:gd name="connsiteY26" fmla="*/ 121920 h 3440853"/>
              <a:gd name="connsiteX27" fmla="*/ 7023100 w 7732606"/>
              <a:gd name="connsiteY27" fmla="*/ 144780 h 3440853"/>
              <a:gd name="connsiteX28" fmla="*/ 7084907 w 7732606"/>
              <a:gd name="connsiteY28" fmla="*/ 0 h 3440853"/>
              <a:gd name="connsiteX29" fmla="*/ 2484120 w 7732606"/>
              <a:gd name="connsiteY29" fmla="*/ 987213 h 3440853"/>
              <a:gd name="connsiteX30" fmla="*/ 2209800 w 7732606"/>
              <a:gd name="connsiteY30" fmla="*/ 994833 h 3440853"/>
              <a:gd name="connsiteX31" fmla="*/ 2095500 w 7732606"/>
              <a:gd name="connsiteY31" fmla="*/ 1017693 h 3440853"/>
              <a:gd name="connsiteX32" fmla="*/ 1905000 w 7732606"/>
              <a:gd name="connsiteY32" fmla="*/ 1154853 h 3440853"/>
              <a:gd name="connsiteX33" fmla="*/ 1752600 w 7732606"/>
              <a:gd name="connsiteY33" fmla="*/ 1215813 h 3440853"/>
              <a:gd name="connsiteX34" fmla="*/ 1287780 w 7732606"/>
              <a:gd name="connsiteY34" fmla="*/ 1650153 h 3440853"/>
              <a:gd name="connsiteX35" fmla="*/ 1211580 w 7732606"/>
              <a:gd name="connsiteY35" fmla="*/ 1924473 h 3440853"/>
              <a:gd name="connsiteX36" fmla="*/ 1013460 w 7732606"/>
              <a:gd name="connsiteY36" fmla="*/ 2084493 h 3440853"/>
              <a:gd name="connsiteX37" fmla="*/ 922020 w 7732606"/>
              <a:gd name="connsiteY37" fmla="*/ 2168313 h 3440853"/>
              <a:gd name="connsiteX38" fmla="*/ 784860 w 7732606"/>
              <a:gd name="connsiteY38" fmla="*/ 2427393 h 3440853"/>
              <a:gd name="connsiteX39" fmla="*/ 563880 w 7732606"/>
              <a:gd name="connsiteY39" fmla="*/ 2427393 h 3440853"/>
              <a:gd name="connsiteX40" fmla="*/ 419100 w 7732606"/>
              <a:gd name="connsiteY40" fmla="*/ 2427393 h 3440853"/>
              <a:gd name="connsiteX41" fmla="*/ 213360 w 7732606"/>
              <a:gd name="connsiteY41" fmla="*/ 2564553 h 3440853"/>
              <a:gd name="connsiteX0" fmla="*/ 213360 w 7732606"/>
              <a:gd name="connsiteY0" fmla="*/ 2564553 h 3440853"/>
              <a:gd name="connsiteX1" fmla="*/ 259080 w 7732606"/>
              <a:gd name="connsiteY1" fmla="*/ 2716953 h 3440853"/>
              <a:gd name="connsiteX2" fmla="*/ 335280 w 7732606"/>
              <a:gd name="connsiteY2" fmla="*/ 2876973 h 3440853"/>
              <a:gd name="connsiteX3" fmla="*/ 358140 w 7732606"/>
              <a:gd name="connsiteY3" fmla="*/ 3006513 h 3440853"/>
              <a:gd name="connsiteX4" fmla="*/ 274320 w 7732606"/>
              <a:gd name="connsiteY4" fmla="*/ 3090333 h 3440853"/>
              <a:gd name="connsiteX5" fmla="*/ 152400 w 7732606"/>
              <a:gd name="connsiteY5" fmla="*/ 2983653 h 3440853"/>
              <a:gd name="connsiteX6" fmla="*/ 137160 w 7732606"/>
              <a:gd name="connsiteY6" fmla="*/ 2983653 h 3440853"/>
              <a:gd name="connsiteX7" fmla="*/ 91440 w 7732606"/>
              <a:gd name="connsiteY7" fmla="*/ 3143673 h 3440853"/>
              <a:gd name="connsiteX8" fmla="*/ 0 w 7732606"/>
              <a:gd name="connsiteY8" fmla="*/ 3311313 h 3440853"/>
              <a:gd name="connsiteX9" fmla="*/ 205740 w 7732606"/>
              <a:gd name="connsiteY9" fmla="*/ 3395133 h 3440853"/>
              <a:gd name="connsiteX10" fmla="*/ 655320 w 7732606"/>
              <a:gd name="connsiteY10" fmla="*/ 3440853 h 3440853"/>
              <a:gd name="connsiteX11" fmla="*/ 1815253 w 7732606"/>
              <a:gd name="connsiteY11" fmla="*/ 3208020 h 3440853"/>
              <a:gd name="connsiteX12" fmla="*/ 2693246 w 7732606"/>
              <a:gd name="connsiteY12" fmla="*/ 3119120 h 3440853"/>
              <a:gd name="connsiteX13" fmla="*/ 2974340 w 7732606"/>
              <a:gd name="connsiteY13" fmla="*/ 3030219 h 3440853"/>
              <a:gd name="connsiteX14" fmla="*/ 3219027 w 7732606"/>
              <a:gd name="connsiteY14" fmla="*/ 3103880 h 3440853"/>
              <a:gd name="connsiteX15" fmla="*/ 3782060 w 7732606"/>
              <a:gd name="connsiteY15" fmla="*/ 3015826 h 3440853"/>
              <a:gd name="connsiteX16" fmla="*/ 4179147 w 7732606"/>
              <a:gd name="connsiteY16" fmla="*/ 3136899 h 3440853"/>
              <a:gd name="connsiteX17" fmla="*/ 4665133 w 7732606"/>
              <a:gd name="connsiteY17" fmla="*/ 3101340 h 3440853"/>
              <a:gd name="connsiteX18" fmla="*/ 4977553 w 7732606"/>
              <a:gd name="connsiteY18" fmla="*/ 2941320 h 3440853"/>
              <a:gd name="connsiteX19" fmla="*/ 5442373 w 7732606"/>
              <a:gd name="connsiteY19" fmla="*/ 2879513 h 3440853"/>
              <a:gd name="connsiteX20" fmla="*/ 5830993 w 7732606"/>
              <a:gd name="connsiteY20" fmla="*/ 2707640 h 3440853"/>
              <a:gd name="connsiteX21" fmla="*/ 5952913 w 7732606"/>
              <a:gd name="connsiteY21" fmla="*/ 2480733 h 3440853"/>
              <a:gd name="connsiteX22" fmla="*/ 6238240 w 7732606"/>
              <a:gd name="connsiteY22" fmla="*/ 2463800 h 3440853"/>
              <a:gd name="connsiteX23" fmla="*/ 6628554 w 7732606"/>
              <a:gd name="connsiteY23" fmla="*/ 1747520 h 3440853"/>
              <a:gd name="connsiteX24" fmla="*/ 7084904 w 7732606"/>
              <a:gd name="connsiteY24" fmla="*/ 1438047 h 3440853"/>
              <a:gd name="connsiteX25" fmla="*/ 7732606 w 7732606"/>
              <a:gd name="connsiteY25" fmla="*/ 999066 h 3440853"/>
              <a:gd name="connsiteX26" fmla="*/ 7482840 w 7732606"/>
              <a:gd name="connsiteY26" fmla="*/ 550333 h 3440853"/>
              <a:gd name="connsiteX27" fmla="*/ 7178040 w 7732606"/>
              <a:gd name="connsiteY27" fmla="*/ 121920 h 3440853"/>
              <a:gd name="connsiteX28" fmla="*/ 7023100 w 7732606"/>
              <a:gd name="connsiteY28" fmla="*/ 144780 h 3440853"/>
              <a:gd name="connsiteX29" fmla="*/ 7084907 w 7732606"/>
              <a:gd name="connsiteY29" fmla="*/ 0 h 3440853"/>
              <a:gd name="connsiteX30" fmla="*/ 2484120 w 7732606"/>
              <a:gd name="connsiteY30" fmla="*/ 987213 h 3440853"/>
              <a:gd name="connsiteX31" fmla="*/ 2209800 w 7732606"/>
              <a:gd name="connsiteY31" fmla="*/ 994833 h 3440853"/>
              <a:gd name="connsiteX32" fmla="*/ 2095500 w 7732606"/>
              <a:gd name="connsiteY32" fmla="*/ 1017693 h 3440853"/>
              <a:gd name="connsiteX33" fmla="*/ 1905000 w 7732606"/>
              <a:gd name="connsiteY33" fmla="*/ 1154853 h 3440853"/>
              <a:gd name="connsiteX34" fmla="*/ 1752600 w 7732606"/>
              <a:gd name="connsiteY34" fmla="*/ 1215813 h 3440853"/>
              <a:gd name="connsiteX35" fmla="*/ 1287780 w 7732606"/>
              <a:gd name="connsiteY35" fmla="*/ 1650153 h 3440853"/>
              <a:gd name="connsiteX36" fmla="*/ 1211580 w 7732606"/>
              <a:gd name="connsiteY36" fmla="*/ 1924473 h 3440853"/>
              <a:gd name="connsiteX37" fmla="*/ 1013460 w 7732606"/>
              <a:gd name="connsiteY37" fmla="*/ 2084493 h 3440853"/>
              <a:gd name="connsiteX38" fmla="*/ 922020 w 7732606"/>
              <a:gd name="connsiteY38" fmla="*/ 2168313 h 3440853"/>
              <a:gd name="connsiteX39" fmla="*/ 784860 w 7732606"/>
              <a:gd name="connsiteY39" fmla="*/ 2427393 h 3440853"/>
              <a:gd name="connsiteX40" fmla="*/ 563880 w 7732606"/>
              <a:gd name="connsiteY40" fmla="*/ 2427393 h 3440853"/>
              <a:gd name="connsiteX41" fmla="*/ 419100 w 7732606"/>
              <a:gd name="connsiteY41" fmla="*/ 2427393 h 3440853"/>
              <a:gd name="connsiteX42" fmla="*/ 213360 w 7732606"/>
              <a:gd name="connsiteY42" fmla="*/ 2564553 h 3440853"/>
              <a:gd name="connsiteX0" fmla="*/ 213360 w 7732606"/>
              <a:gd name="connsiteY0" fmla="*/ 2564553 h 3440853"/>
              <a:gd name="connsiteX1" fmla="*/ 259080 w 7732606"/>
              <a:gd name="connsiteY1" fmla="*/ 2716953 h 3440853"/>
              <a:gd name="connsiteX2" fmla="*/ 335280 w 7732606"/>
              <a:gd name="connsiteY2" fmla="*/ 2876973 h 3440853"/>
              <a:gd name="connsiteX3" fmla="*/ 358140 w 7732606"/>
              <a:gd name="connsiteY3" fmla="*/ 3006513 h 3440853"/>
              <a:gd name="connsiteX4" fmla="*/ 274320 w 7732606"/>
              <a:gd name="connsiteY4" fmla="*/ 3090333 h 3440853"/>
              <a:gd name="connsiteX5" fmla="*/ 152400 w 7732606"/>
              <a:gd name="connsiteY5" fmla="*/ 2983653 h 3440853"/>
              <a:gd name="connsiteX6" fmla="*/ 137160 w 7732606"/>
              <a:gd name="connsiteY6" fmla="*/ 2983653 h 3440853"/>
              <a:gd name="connsiteX7" fmla="*/ 91440 w 7732606"/>
              <a:gd name="connsiteY7" fmla="*/ 3143673 h 3440853"/>
              <a:gd name="connsiteX8" fmla="*/ 0 w 7732606"/>
              <a:gd name="connsiteY8" fmla="*/ 3311313 h 3440853"/>
              <a:gd name="connsiteX9" fmla="*/ 205740 w 7732606"/>
              <a:gd name="connsiteY9" fmla="*/ 3395133 h 3440853"/>
              <a:gd name="connsiteX10" fmla="*/ 655320 w 7732606"/>
              <a:gd name="connsiteY10" fmla="*/ 3440853 h 3440853"/>
              <a:gd name="connsiteX11" fmla="*/ 1815253 w 7732606"/>
              <a:gd name="connsiteY11" fmla="*/ 3208020 h 3440853"/>
              <a:gd name="connsiteX12" fmla="*/ 2693246 w 7732606"/>
              <a:gd name="connsiteY12" fmla="*/ 3119120 h 3440853"/>
              <a:gd name="connsiteX13" fmla="*/ 2974340 w 7732606"/>
              <a:gd name="connsiteY13" fmla="*/ 3030219 h 3440853"/>
              <a:gd name="connsiteX14" fmla="*/ 3219027 w 7732606"/>
              <a:gd name="connsiteY14" fmla="*/ 3103880 h 3440853"/>
              <a:gd name="connsiteX15" fmla="*/ 3782060 w 7732606"/>
              <a:gd name="connsiteY15" fmla="*/ 3015826 h 3440853"/>
              <a:gd name="connsiteX16" fmla="*/ 4179147 w 7732606"/>
              <a:gd name="connsiteY16" fmla="*/ 3136899 h 3440853"/>
              <a:gd name="connsiteX17" fmla="*/ 4665133 w 7732606"/>
              <a:gd name="connsiteY17" fmla="*/ 3101340 h 3440853"/>
              <a:gd name="connsiteX18" fmla="*/ 4977553 w 7732606"/>
              <a:gd name="connsiteY18" fmla="*/ 2941320 h 3440853"/>
              <a:gd name="connsiteX19" fmla="*/ 5442373 w 7732606"/>
              <a:gd name="connsiteY19" fmla="*/ 2879513 h 3440853"/>
              <a:gd name="connsiteX20" fmla="*/ 5830993 w 7732606"/>
              <a:gd name="connsiteY20" fmla="*/ 2707640 h 3440853"/>
              <a:gd name="connsiteX21" fmla="*/ 5952913 w 7732606"/>
              <a:gd name="connsiteY21" fmla="*/ 2480733 h 3440853"/>
              <a:gd name="connsiteX22" fmla="*/ 6238240 w 7732606"/>
              <a:gd name="connsiteY22" fmla="*/ 2463800 h 3440853"/>
              <a:gd name="connsiteX23" fmla="*/ 6628554 w 7732606"/>
              <a:gd name="connsiteY23" fmla="*/ 1747520 h 3440853"/>
              <a:gd name="connsiteX24" fmla="*/ 7051037 w 7732606"/>
              <a:gd name="connsiteY24" fmla="*/ 1336447 h 3440853"/>
              <a:gd name="connsiteX25" fmla="*/ 7732606 w 7732606"/>
              <a:gd name="connsiteY25" fmla="*/ 999066 h 3440853"/>
              <a:gd name="connsiteX26" fmla="*/ 7482840 w 7732606"/>
              <a:gd name="connsiteY26" fmla="*/ 550333 h 3440853"/>
              <a:gd name="connsiteX27" fmla="*/ 7178040 w 7732606"/>
              <a:gd name="connsiteY27" fmla="*/ 121920 h 3440853"/>
              <a:gd name="connsiteX28" fmla="*/ 7023100 w 7732606"/>
              <a:gd name="connsiteY28" fmla="*/ 144780 h 3440853"/>
              <a:gd name="connsiteX29" fmla="*/ 7084907 w 7732606"/>
              <a:gd name="connsiteY29" fmla="*/ 0 h 3440853"/>
              <a:gd name="connsiteX30" fmla="*/ 2484120 w 7732606"/>
              <a:gd name="connsiteY30" fmla="*/ 987213 h 3440853"/>
              <a:gd name="connsiteX31" fmla="*/ 2209800 w 7732606"/>
              <a:gd name="connsiteY31" fmla="*/ 994833 h 3440853"/>
              <a:gd name="connsiteX32" fmla="*/ 2095500 w 7732606"/>
              <a:gd name="connsiteY32" fmla="*/ 1017693 h 3440853"/>
              <a:gd name="connsiteX33" fmla="*/ 1905000 w 7732606"/>
              <a:gd name="connsiteY33" fmla="*/ 1154853 h 3440853"/>
              <a:gd name="connsiteX34" fmla="*/ 1752600 w 7732606"/>
              <a:gd name="connsiteY34" fmla="*/ 1215813 h 3440853"/>
              <a:gd name="connsiteX35" fmla="*/ 1287780 w 7732606"/>
              <a:gd name="connsiteY35" fmla="*/ 1650153 h 3440853"/>
              <a:gd name="connsiteX36" fmla="*/ 1211580 w 7732606"/>
              <a:gd name="connsiteY36" fmla="*/ 1924473 h 3440853"/>
              <a:gd name="connsiteX37" fmla="*/ 1013460 w 7732606"/>
              <a:gd name="connsiteY37" fmla="*/ 2084493 h 3440853"/>
              <a:gd name="connsiteX38" fmla="*/ 922020 w 7732606"/>
              <a:gd name="connsiteY38" fmla="*/ 2168313 h 3440853"/>
              <a:gd name="connsiteX39" fmla="*/ 784860 w 7732606"/>
              <a:gd name="connsiteY39" fmla="*/ 2427393 h 3440853"/>
              <a:gd name="connsiteX40" fmla="*/ 563880 w 7732606"/>
              <a:gd name="connsiteY40" fmla="*/ 2427393 h 3440853"/>
              <a:gd name="connsiteX41" fmla="*/ 419100 w 7732606"/>
              <a:gd name="connsiteY41" fmla="*/ 2427393 h 3440853"/>
              <a:gd name="connsiteX42" fmla="*/ 213360 w 7732606"/>
              <a:gd name="connsiteY42" fmla="*/ 2564553 h 3440853"/>
              <a:gd name="connsiteX0" fmla="*/ 213360 w 7732606"/>
              <a:gd name="connsiteY0" fmla="*/ 3211407 h 4087707"/>
              <a:gd name="connsiteX1" fmla="*/ 259080 w 7732606"/>
              <a:gd name="connsiteY1" fmla="*/ 3363807 h 4087707"/>
              <a:gd name="connsiteX2" fmla="*/ 335280 w 7732606"/>
              <a:gd name="connsiteY2" fmla="*/ 3523827 h 4087707"/>
              <a:gd name="connsiteX3" fmla="*/ 358140 w 7732606"/>
              <a:gd name="connsiteY3" fmla="*/ 3653367 h 4087707"/>
              <a:gd name="connsiteX4" fmla="*/ 274320 w 7732606"/>
              <a:gd name="connsiteY4" fmla="*/ 3737187 h 4087707"/>
              <a:gd name="connsiteX5" fmla="*/ 152400 w 7732606"/>
              <a:gd name="connsiteY5" fmla="*/ 3630507 h 4087707"/>
              <a:gd name="connsiteX6" fmla="*/ 137160 w 7732606"/>
              <a:gd name="connsiteY6" fmla="*/ 3630507 h 4087707"/>
              <a:gd name="connsiteX7" fmla="*/ 91440 w 7732606"/>
              <a:gd name="connsiteY7" fmla="*/ 3790527 h 4087707"/>
              <a:gd name="connsiteX8" fmla="*/ 0 w 7732606"/>
              <a:gd name="connsiteY8" fmla="*/ 3958167 h 4087707"/>
              <a:gd name="connsiteX9" fmla="*/ 205740 w 7732606"/>
              <a:gd name="connsiteY9" fmla="*/ 4041987 h 4087707"/>
              <a:gd name="connsiteX10" fmla="*/ 655320 w 7732606"/>
              <a:gd name="connsiteY10" fmla="*/ 4087707 h 4087707"/>
              <a:gd name="connsiteX11" fmla="*/ 1815253 w 7732606"/>
              <a:gd name="connsiteY11" fmla="*/ 3854874 h 4087707"/>
              <a:gd name="connsiteX12" fmla="*/ 2693246 w 7732606"/>
              <a:gd name="connsiteY12" fmla="*/ 3765974 h 4087707"/>
              <a:gd name="connsiteX13" fmla="*/ 2974340 w 7732606"/>
              <a:gd name="connsiteY13" fmla="*/ 3677073 h 4087707"/>
              <a:gd name="connsiteX14" fmla="*/ 3219027 w 7732606"/>
              <a:gd name="connsiteY14" fmla="*/ 3750734 h 4087707"/>
              <a:gd name="connsiteX15" fmla="*/ 3782060 w 7732606"/>
              <a:gd name="connsiteY15" fmla="*/ 3662680 h 4087707"/>
              <a:gd name="connsiteX16" fmla="*/ 4179147 w 7732606"/>
              <a:gd name="connsiteY16" fmla="*/ 3783753 h 4087707"/>
              <a:gd name="connsiteX17" fmla="*/ 4665133 w 7732606"/>
              <a:gd name="connsiteY17" fmla="*/ 3748194 h 4087707"/>
              <a:gd name="connsiteX18" fmla="*/ 4977553 w 7732606"/>
              <a:gd name="connsiteY18" fmla="*/ 3588174 h 4087707"/>
              <a:gd name="connsiteX19" fmla="*/ 5442373 w 7732606"/>
              <a:gd name="connsiteY19" fmla="*/ 3526367 h 4087707"/>
              <a:gd name="connsiteX20" fmla="*/ 5830993 w 7732606"/>
              <a:gd name="connsiteY20" fmla="*/ 3354494 h 4087707"/>
              <a:gd name="connsiteX21" fmla="*/ 5952913 w 7732606"/>
              <a:gd name="connsiteY21" fmla="*/ 3127587 h 4087707"/>
              <a:gd name="connsiteX22" fmla="*/ 6238240 w 7732606"/>
              <a:gd name="connsiteY22" fmla="*/ 3110654 h 4087707"/>
              <a:gd name="connsiteX23" fmla="*/ 6628554 w 7732606"/>
              <a:gd name="connsiteY23" fmla="*/ 2394374 h 4087707"/>
              <a:gd name="connsiteX24" fmla="*/ 7051037 w 7732606"/>
              <a:gd name="connsiteY24" fmla="*/ 1983301 h 4087707"/>
              <a:gd name="connsiteX25" fmla="*/ 7732606 w 7732606"/>
              <a:gd name="connsiteY25" fmla="*/ 1645920 h 4087707"/>
              <a:gd name="connsiteX26" fmla="*/ 7482840 w 7732606"/>
              <a:gd name="connsiteY26" fmla="*/ 1197187 h 4087707"/>
              <a:gd name="connsiteX27" fmla="*/ 7178040 w 7732606"/>
              <a:gd name="connsiteY27" fmla="*/ 768774 h 4087707"/>
              <a:gd name="connsiteX28" fmla="*/ 7023100 w 7732606"/>
              <a:gd name="connsiteY28" fmla="*/ 791634 h 4087707"/>
              <a:gd name="connsiteX29" fmla="*/ 7084907 w 7732606"/>
              <a:gd name="connsiteY29" fmla="*/ 646854 h 4087707"/>
              <a:gd name="connsiteX30" fmla="*/ 6353387 w 7732606"/>
              <a:gd name="connsiteY30" fmla="*/ 0 h 4087707"/>
              <a:gd name="connsiteX31" fmla="*/ 2209800 w 7732606"/>
              <a:gd name="connsiteY31" fmla="*/ 1641687 h 4087707"/>
              <a:gd name="connsiteX32" fmla="*/ 2095500 w 7732606"/>
              <a:gd name="connsiteY32" fmla="*/ 1664547 h 4087707"/>
              <a:gd name="connsiteX33" fmla="*/ 1905000 w 7732606"/>
              <a:gd name="connsiteY33" fmla="*/ 1801707 h 4087707"/>
              <a:gd name="connsiteX34" fmla="*/ 1752600 w 7732606"/>
              <a:gd name="connsiteY34" fmla="*/ 1862667 h 4087707"/>
              <a:gd name="connsiteX35" fmla="*/ 1287780 w 7732606"/>
              <a:gd name="connsiteY35" fmla="*/ 2297007 h 4087707"/>
              <a:gd name="connsiteX36" fmla="*/ 1211580 w 7732606"/>
              <a:gd name="connsiteY36" fmla="*/ 2571327 h 4087707"/>
              <a:gd name="connsiteX37" fmla="*/ 1013460 w 7732606"/>
              <a:gd name="connsiteY37" fmla="*/ 2731347 h 4087707"/>
              <a:gd name="connsiteX38" fmla="*/ 922020 w 7732606"/>
              <a:gd name="connsiteY38" fmla="*/ 2815167 h 4087707"/>
              <a:gd name="connsiteX39" fmla="*/ 784860 w 7732606"/>
              <a:gd name="connsiteY39" fmla="*/ 3074247 h 4087707"/>
              <a:gd name="connsiteX40" fmla="*/ 563880 w 7732606"/>
              <a:gd name="connsiteY40" fmla="*/ 3074247 h 4087707"/>
              <a:gd name="connsiteX41" fmla="*/ 419100 w 7732606"/>
              <a:gd name="connsiteY41" fmla="*/ 3074247 h 4087707"/>
              <a:gd name="connsiteX42" fmla="*/ 213360 w 7732606"/>
              <a:gd name="connsiteY42" fmla="*/ 3211407 h 4087707"/>
              <a:gd name="connsiteX0" fmla="*/ 213360 w 7732606"/>
              <a:gd name="connsiteY0" fmla="*/ 3211407 h 4087707"/>
              <a:gd name="connsiteX1" fmla="*/ 259080 w 7732606"/>
              <a:gd name="connsiteY1" fmla="*/ 3363807 h 4087707"/>
              <a:gd name="connsiteX2" fmla="*/ 335280 w 7732606"/>
              <a:gd name="connsiteY2" fmla="*/ 3523827 h 4087707"/>
              <a:gd name="connsiteX3" fmla="*/ 358140 w 7732606"/>
              <a:gd name="connsiteY3" fmla="*/ 3653367 h 4087707"/>
              <a:gd name="connsiteX4" fmla="*/ 274320 w 7732606"/>
              <a:gd name="connsiteY4" fmla="*/ 3737187 h 4087707"/>
              <a:gd name="connsiteX5" fmla="*/ 152400 w 7732606"/>
              <a:gd name="connsiteY5" fmla="*/ 3630507 h 4087707"/>
              <a:gd name="connsiteX6" fmla="*/ 137160 w 7732606"/>
              <a:gd name="connsiteY6" fmla="*/ 3630507 h 4087707"/>
              <a:gd name="connsiteX7" fmla="*/ 91440 w 7732606"/>
              <a:gd name="connsiteY7" fmla="*/ 3790527 h 4087707"/>
              <a:gd name="connsiteX8" fmla="*/ 0 w 7732606"/>
              <a:gd name="connsiteY8" fmla="*/ 3958167 h 4087707"/>
              <a:gd name="connsiteX9" fmla="*/ 205740 w 7732606"/>
              <a:gd name="connsiteY9" fmla="*/ 4041987 h 4087707"/>
              <a:gd name="connsiteX10" fmla="*/ 655320 w 7732606"/>
              <a:gd name="connsiteY10" fmla="*/ 4087707 h 4087707"/>
              <a:gd name="connsiteX11" fmla="*/ 1815253 w 7732606"/>
              <a:gd name="connsiteY11" fmla="*/ 3854874 h 4087707"/>
              <a:gd name="connsiteX12" fmla="*/ 2693246 w 7732606"/>
              <a:gd name="connsiteY12" fmla="*/ 3765974 h 4087707"/>
              <a:gd name="connsiteX13" fmla="*/ 2974340 w 7732606"/>
              <a:gd name="connsiteY13" fmla="*/ 3677073 h 4087707"/>
              <a:gd name="connsiteX14" fmla="*/ 3219027 w 7732606"/>
              <a:gd name="connsiteY14" fmla="*/ 3750734 h 4087707"/>
              <a:gd name="connsiteX15" fmla="*/ 3782060 w 7732606"/>
              <a:gd name="connsiteY15" fmla="*/ 3662680 h 4087707"/>
              <a:gd name="connsiteX16" fmla="*/ 4179147 w 7732606"/>
              <a:gd name="connsiteY16" fmla="*/ 3783753 h 4087707"/>
              <a:gd name="connsiteX17" fmla="*/ 4665133 w 7732606"/>
              <a:gd name="connsiteY17" fmla="*/ 3748194 h 4087707"/>
              <a:gd name="connsiteX18" fmla="*/ 4977553 w 7732606"/>
              <a:gd name="connsiteY18" fmla="*/ 3588174 h 4087707"/>
              <a:gd name="connsiteX19" fmla="*/ 5442373 w 7732606"/>
              <a:gd name="connsiteY19" fmla="*/ 3526367 h 4087707"/>
              <a:gd name="connsiteX20" fmla="*/ 5830993 w 7732606"/>
              <a:gd name="connsiteY20" fmla="*/ 3354494 h 4087707"/>
              <a:gd name="connsiteX21" fmla="*/ 5952913 w 7732606"/>
              <a:gd name="connsiteY21" fmla="*/ 3127587 h 4087707"/>
              <a:gd name="connsiteX22" fmla="*/ 6238240 w 7732606"/>
              <a:gd name="connsiteY22" fmla="*/ 3110654 h 4087707"/>
              <a:gd name="connsiteX23" fmla="*/ 6628554 w 7732606"/>
              <a:gd name="connsiteY23" fmla="*/ 2394374 h 4087707"/>
              <a:gd name="connsiteX24" fmla="*/ 7051037 w 7732606"/>
              <a:gd name="connsiteY24" fmla="*/ 1983301 h 4087707"/>
              <a:gd name="connsiteX25" fmla="*/ 7732606 w 7732606"/>
              <a:gd name="connsiteY25" fmla="*/ 1645920 h 4087707"/>
              <a:gd name="connsiteX26" fmla="*/ 7482840 w 7732606"/>
              <a:gd name="connsiteY26" fmla="*/ 1197187 h 4087707"/>
              <a:gd name="connsiteX27" fmla="*/ 7178040 w 7732606"/>
              <a:gd name="connsiteY27" fmla="*/ 768774 h 4087707"/>
              <a:gd name="connsiteX28" fmla="*/ 7082366 w 7732606"/>
              <a:gd name="connsiteY28" fmla="*/ 774701 h 4087707"/>
              <a:gd name="connsiteX29" fmla="*/ 7084907 w 7732606"/>
              <a:gd name="connsiteY29" fmla="*/ 646854 h 4087707"/>
              <a:gd name="connsiteX30" fmla="*/ 6353387 w 7732606"/>
              <a:gd name="connsiteY30" fmla="*/ 0 h 4087707"/>
              <a:gd name="connsiteX31" fmla="*/ 2209800 w 7732606"/>
              <a:gd name="connsiteY31" fmla="*/ 1641687 h 4087707"/>
              <a:gd name="connsiteX32" fmla="*/ 2095500 w 7732606"/>
              <a:gd name="connsiteY32" fmla="*/ 1664547 h 4087707"/>
              <a:gd name="connsiteX33" fmla="*/ 1905000 w 7732606"/>
              <a:gd name="connsiteY33" fmla="*/ 1801707 h 4087707"/>
              <a:gd name="connsiteX34" fmla="*/ 1752600 w 7732606"/>
              <a:gd name="connsiteY34" fmla="*/ 1862667 h 4087707"/>
              <a:gd name="connsiteX35" fmla="*/ 1287780 w 7732606"/>
              <a:gd name="connsiteY35" fmla="*/ 2297007 h 4087707"/>
              <a:gd name="connsiteX36" fmla="*/ 1211580 w 7732606"/>
              <a:gd name="connsiteY36" fmla="*/ 2571327 h 4087707"/>
              <a:gd name="connsiteX37" fmla="*/ 1013460 w 7732606"/>
              <a:gd name="connsiteY37" fmla="*/ 2731347 h 4087707"/>
              <a:gd name="connsiteX38" fmla="*/ 922020 w 7732606"/>
              <a:gd name="connsiteY38" fmla="*/ 2815167 h 4087707"/>
              <a:gd name="connsiteX39" fmla="*/ 784860 w 7732606"/>
              <a:gd name="connsiteY39" fmla="*/ 3074247 h 4087707"/>
              <a:gd name="connsiteX40" fmla="*/ 563880 w 7732606"/>
              <a:gd name="connsiteY40" fmla="*/ 3074247 h 4087707"/>
              <a:gd name="connsiteX41" fmla="*/ 419100 w 7732606"/>
              <a:gd name="connsiteY41" fmla="*/ 3074247 h 4087707"/>
              <a:gd name="connsiteX42" fmla="*/ 213360 w 7732606"/>
              <a:gd name="connsiteY42" fmla="*/ 3211407 h 4087707"/>
              <a:gd name="connsiteX0" fmla="*/ 213360 w 7732606"/>
              <a:gd name="connsiteY0" fmla="*/ 3211407 h 4087707"/>
              <a:gd name="connsiteX1" fmla="*/ 259080 w 7732606"/>
              <a:gd name="connsiteY1" fmla="*/ 3363807 h 4087707"/>
              <a:gd name="connsiteX2" fmla="*/ 335280 w 7732606"/>
              <a:gd name="connsiteY2" fmla="*/ 3523827 h 4087707"/>
              <a:gd name="connsiteX3" fmla="*/ 358140 w 7732606"/>
              <a:gd name="connsiteY3" fmla="*/ 3653367 h 4087707"/>
              <a:gd name="connsiteX4" fmla="*/ 274320 w 7732606"/>
              <a:gd name="connsiteY4" fmla="*/ 3737187 h 4087707"/>
              <a:gd name="connsiteX5" fmla="*/ 152400 w 7732606"/>
              <a:gd name="connsiteY5" fmla="*/ 3630507 h 4087707"/>
              <a:gd name="connsiteX6" fmla="*/ 137160 w 7732606"/>
              <a:gd name="connsiteY6" fmla="*/ 3630507 h 4087707"/>
              <a:gd name="connsiteX7" fmla="*/ 91440 w 7732606"/>
              <a:gd name="connsiteY7" fmla="*/ 3790527 h 4087707"/>
              <a:gd name="connsiteX8" fmla="*/ 0 w 7732606"/>
              <a:gd name="connsiteY8" fmla="*/ 3958167 h 4087707"/>
              <a:gd name="connsiteX9" fmla="*/ 205740 w 7732606"/>
              <a:gd name="connsiteY9" fmla="*/ 4041987 h 4087707"/>
              <a:gd name="connsiteX10" fmla="*/ 655320 w 7732606"/>
              <a:gd name="connsiteY10" fmla="*/ 4087707 h 4087707"/>
              <a:gd name="connsiteX11" fmla="*/ 1815253 w 7732606"/>
              <a:gd name="connsiteY11" fmla="*/ 3854874 h 4087707"/>
              <a:gd name="connsiteX12" fmla="*/ 2693246 w 7732606"/>
              <a:gd name="connsiteY12" fmla="*/ 3765974 h 4087707"/>
              <a:gd name="connsiteX13" fmla="*/ 2974340 w 7732606"/>
              <a:gd name="connsiteY13" fmla="*/ 3677073 h 4087707"/>
              <a:gd name="connsiteX14" fmla="*/ 3219027 w 7732606"/>
              <a:gd name="connsiteY14" fmla="*/ 3750734 h 4087707"/>
              <a:gd name="connsiteX15" fmla="*/ 3782060 w 7732606"/>
              <a:gd name="connsiteY15" fmla="*/ 3662680 h 4087707"/>
              <a:gd name="connsiteX16" fmla="*/ 4179147 w 7732606"/>
              <a:gd name="connsiteY16" fmla="*/ 3783753 h 4087707"/>
              <a:gd name="connsiteX17" fmla="*/ 4665133 w 7732606"/>
              <a:gd name="connsiteY17" fmla="*/ 3748194 h 4087707"/>
              <a:gd name="connsiteX18" fmla="*/ 4977553 w 7732606"/>
              <a:gd name="connsiteY18" fmla="*/ 3588174 h 4087707"/>
              <a:gd name="connsiteX19" fmla="*/ 5442373 w 7732606"/>
              <a:gd name="connsiteY19" fmla="*/ 3526367 h 4087707"/>
              <a:gd name="connsiteX20" fmla="*/ 5830993 w 7732606"/>
              <a:gd name="connsiteY20" fmla="*/ 3354494 h 4087707"/>
              <a:gd name="connsiteX21" fmla="*/ 5952913 w 7732606"/>
              <a:gd name="connsiteY21" fmla="*/ 3127587 h 4087707"/>
              <a:gd name="connsiteX22" fmla="*/ 6238240 w 7732606"/>
              <a:gd name="connsiteY22" fmla="*/ 3110654 h 4087707"/>
              <a:gd name="connsiteX23" fmla="*/ 6628554 w 7732606"/>
              <a:gd name="connsiteY23" fmla="*/ 2394374 h 4087707"/>
              <a:gd name="connsiteX24" fmla="*/ 7051037 w 7732606"/>
              <a:gd name="connsiteY24" fmla="*/ 1983301 h 4087707"/>
              <a:gd name="connsiteX25" fmla="*/ 7732606 w 7732606"/>
              <a:gd name="connsiteY25" fmla="*/ 1645920 h 4087707"/>
              <a:gd name="connsiteX26" fmla="*/ 7482840 w 7732606"/>
              <a:gd name="connsiteY26" fmla="*/ 1197187 h 4087707"/>
              <a:gd name="connsiteX27" fmla="*/ 7152640 w 7732606"/>
              <a:gd name="connsiteY27" fmla="*/ 887307 h 4087707"/>
              <a:gd name="connsiteX28" fmla="*/ 7082366 w 7732606"/>
              <a:gd name="connsiteY28" fmla="*/ 774701 h 4087707"/>
              <a:gd name="connsiteX29" fmla="*/ 7084907 w 7732606"/>
              <a:gd name="connsiteY29" fmla="*/ 646854 h 4087707"/>
              <a:gd name="connsiteX30" fmla="*/ 6353387 w 7732606"/>
              <a:gd name="connsiteY30" fmla="*/ 0 h 4087707"/>
              <a:gd name="connsiteX31" fmla="*/ 2209800 w 7732606"/>
              <a:gd name="connsiteY31" fmla="*/ 1641687 h 4087707"/>
              <a:gd name="connsiteX32" fmla="*/ 2095500 w 7732606"/>
              <a:gd name="connsiteY32" fmla="*/ 1664547 h 4087707"/>
              <a:gd name="connsiteX33" fmla="*/ 1905000 w 7732606"/>
              <a:gd name="connsiteY33" fmla="*/ 1801707 h 4087707"/>
              <a:gd name="connsiteX34" fmla="*/ 1752600 w 7732606"/>
              <a:gd name="connsiteY34" fmla="*/ 1862667 h 4087707"/>
              <a:gd name="connsiteX35" fmla="*/ 1287780 w 7732606"/>
              <a:gd name="connsiteY35" fmla="*/ 2297007 h 4087707"/>
              <a:gd name="connsiteX36" fmla="*/ 1211580 w 7732606"/>
              <a:gd name="connsiteY36" fmla="*/ 2571327 h 4087707"/>
              <a:gd name="connsiteX37" fmla="*/ 1013460 w 7732606"/>
              <a:gd name="connsiteY37" fmla="*/ 2731347 h 4087707"/>
              <a:gd name="connsiteX38" fmla="*/ 922020 w 7732606"/>
              <a:gd name="connsiteY38" fmla="*/ 2815167 h 4087707"/>
              <a:gd name="connsiteX39" fmla="*/ 784860 w 7732606"/>
              <a:gd name="connsiteY39" fmla="*/ 3074247 h 4087707"/>
              <a:gd name="connsiteX40" fmla="*/ 563880 w 7732606"/>
              <a:gd name="connsiteY40" fmla="*/ 3074247 h 4087707"/>
              <a:gd name="connsiteX41" fmla="*/ 419100 w 7732606"/>
              <a:gd name="connsiteY41" fmla="*/ 3074247 h 4087707"/>
              <a:gd name="connsiteX42" fmla="*/ 213360 w 7732606"/>
              <a:gd name="connsiteY42" fmla="*/ 3211407 h 4087707"/>
              <a:gd name="connsiteX0" fmla="*/ 213360 w 7732606"/>
              <a:gd name="connsiteY0" fmla="*/ 3211407 h 4087707"/>
              <a:gd name="connsiteX1" fmla="*/ 259080 w 7732606"/>
              <a:gd name="connsiteY1" fmla="*/ 3363807 h 4087707"/>
              <a:gd name="connsiteX2" fmla="*/ 335280 w 7732606"/>
              <a:gd name="connsiteY2" fmla="*/ 3523827 h 4087707"/>
              <a:gd name="connsiteX3" fmla="*/ 358140 w 7732606"/>
              <a:gd name="connsiteY3" fmla="*/ 3653367 h 4087707"/>
              <a:gd name="connsiteX4" fmla="*/ 274320 w 7732606"/>
              <a:gd name="connsiteY4" fmla="*/ 3737187 h 4087707"/>
              <a:gd name="connsiteX5" fmla="*/ 152400 w 7732606"/>
              <a:gd name="connsiteY5" fmla="*/ 3630507 h 4087707"/>
              <a:gd name="connsiteX6" fmla="*/ 137160 w 7732606"/>
              <a:gd name="connsiteY6" fmla="*/ 3630507 h 4087707"/>
              <a:gd name="connsiteX7" fmla="*/ 91440 w 7732606"/>
              <a:gd name="connsiteY7" fmla="*/ 3790527 h 4087707"/>
              <a:gd name="connsiteX8" fmla="*/ 0 w 7732606"/>
              <a:gd name="connsiteY8" fmla="*/ 3958167 h 4087707"/>
              <a:gd name="connsiteX9" fmla="*/ 205740 w 7732606"/>
              <a:gd name="connsiteY9" fmla="*/ 4041987 h 4087707"/>
              <a:gd name="connsiteX10" fmla="*/ 655320 w 7732606"/>
              <a:gd name="connsiteY10" fmla="*/ 4087707 h 4087707"/>
              <a:gd name="connsiteX11" fmla="*/ 1815253 w 7732606"/>
              <a:gd name="connsiteY11" fmla="*/ 3854874 h 4087707"/>
              <a:gd name="connsiteX12" fmla="*/ 2693246 w 7732606"/>
              <a:gd name="connsiteY12" fmla="*/ 3765974 h 4087707"/>
              <a:gd name="connsiteX13" fmla="*/ 2974340 w 7732606"/>
              <a:gd name="connsiteY13" fmla="*/ 3677073 h 4087707"/>
              <a:gd name="connsiteX14" fmla="*/ 3219027 w 7732606"/>
              <a:gd name="connsiteY14" fmla="*/ 3750734 h 4087707"/>
              <a:gd name="connsiteX15" fmla="*/ 3782060 w 7732606"/>
              <a:gd name="connsiteY15" fmla="*/ 3662680 h 4087707"/>
              <a:gd name="connsiteX16" fmla="*/ 4179147 w 7732606"/>
              <a:gd name="connsiteY16" fmla="*/ 3783753 h 4087707"/>
              <a:gd name="connsiteX17" fmla="*/ 4665133 w 7732606"/>
              <a:gd name="connsiteY17" fmla="*/ 3748194 h 4087707"/>
              <a:gd name="connsiteX18" fmla="*/ 4977553 w 7732606"/>
              <a:gd name="connsiteY18" fmla="*/ 3588174 h 4087707"/>
              <a:gd name="connsiteX19" fmla="*/ 5442373 w 7732606"/>
              <a:gd name="connsiteY19" fmla="*/ 3526367 h 4087707"/>
              <a:gd name="connsiteX20" fmla="*/ 5830993 w 7732606"/>
              <a:gd name="connsiteY20" fmla="*/ 3354494 h 4087707"/>
              <a:gd name="connsiteX21" fmla="*/ 5952913 w 7732606"/>
              <a:gd name="connsiteY21" fmla="*/ 3127587 h 4087707"/>
              <a:gd name="connsiteX22" fmla="*/ 6238240 w 7732606"/>
              <a:gd name="connsiteY22" fmla="*/ 3110654 h 4087707"/>
              <a:gd name="connsiteX23" fmla="*/ 6628554 w 7732606"/>
              <a:gd name="connsiteY23" fmla="*/ 2394374 h 4087707"/>
              <a:gd name="connsiteX24" fmla="*/ 7051037 w 7732606"/>
              <a:gd name="connsiteY24" fmla="*/ 1983301 h 4087707"/>
              <a:gd name="connsiteX25" fmla="*/ 7732606 w 7732606"/>
              <a:gd name="connsiteY25" fmla="*/ 1645920 h 4087707"/>
              <a:gd name="connsiteX26" fmla="*/ 7482840 w 7732606"/>
              <a:gd name="connsiteY26" fmla="*/ 1197187 h 4087707"/>
              <a:gd name="connsiteX27" fmla="*/ 7152640 w 7732606"/>
              <a:gd name="connsiteY27" fmla="*/ 887307 h 4087707"/>
              <a:gd name="connsiteX28" fmla="*/ 7082366 w 7732606"/>
              <a:gd name="connsiteY28" fmla="*/ 774701 h 4087707"/>
              <a:gd name="connsiteX29" fmla="*/ 7084907 w 7732606"/>
              <a:gd name="connsiteY29" fmla="*/ 646854 h 4087707"/>
              <a:gd name="connsiteX30" fmla="*/ 6353387 w 7732606"/>
              <a:gd name="connsiteY30" fmla="*/ 0 h 4087707"/>
              <a:gd name="connsiteX31" fmla="*/ 2209800 w 7732606"/>
              <a:gd name="connsiteY31" fmla="*/ 1641687 h 4087707"/>
              <a:gd name="connsiteX32" fmla="*/ 2095500 w 7732606"/>
              <a:gd name="connsiteY32" fmla="*/ 1664547 h 4087707"/>
              <a:gd name="connsiteX33" fmla="*/ 1905000 w 7732606"/>
              <a:gd name="connsiteY33" fmla="*/ 1801707 h 4087707"/>
              <a:gd name="connsiteX34" fmla="*/ 1752600 w 7732606"/>
              <a:gd name="connsiteY34" fmla="*/ 1862667 h 4087707"/>
              <a:gd name="connsiteX35" fmla="*/ 1287780 w 7732606"/>
              <a:gd name="connsiteY35" fmla="*/ 2297007 h 4087707"/>
              <a:gd name="connsiteX36" fmla="*/ 1211580 w 7732606"/>
              <a:gd name="connsiteY36" fmla="*/ 2571327 h 4087707"/>
              <a:gd name="connsiteX37" fmla="*/ 1013460 w 7732606"/>
              <a:gd name="connsiteY37" fmla="*/ 2731347 h 4087707"/>
              <a:gd name="connsiteX38" fmla="*/ 922020 w 7732606"/>
              <a:gd name="connsiteY38" fmla="*/ 2815167 h 4087707"/>
              <a:gd name="connsiteX39" fmla="*/ 784860 w 7732606"/>
              <a:gd name="connsiteY39" fmla="*/ 3074247 h 4087707"/>
              <a:gd name="connsiteX40" fmla="*/ 563880 w 7732606"/>
              <a:gd name="connsiteY40" fmla="*/ 3074247 h 4087707"/>
              <a:gd name="connsiteX41" fmla="*/ 419100 w 7732606"/>
              <a:gd name="connsiteY41" fmla="*/ 3074247 h 4087707"/>
              <a:gd name="connsiteX42" fmla="*/ 213360 w 7732606"/>
              <a:gd name="connsiteY42" fmla="*/ 3211407 h 4087707"/>
              <a:gd name="connsiteX0" fmla="*/ 213360 w 7732606"/>
              <a:gd name="connsiteY0" fmla="*/ 3610187 h 4486487"/>
              <a:gd name="connsiteX1" fmla="*/ 259080 w 7732606"/>
              <a:gd name="connsiteY1" fmla="*/ 3762587 h 4486487"/>
              <a:gd name="connsiteX2" fmla="*/ 335280 w 7732606"/>
              <a:gd name="connsiteY2" fmla="*/ 3922607 h 4486487"/>
              <a:gd name="connsiteX3" fmla="*/ 358140 w 7732606"/>
              <a:gd name="connsiteY3" fmla="*/ 4052147 h 4486487"/>
              <a:gd name="connsiteX4" fmla="*/ 274320 w 7732606"/>
              <a:gd name="connsiteY4" fmla="*/ 4135967 h 4486487"/>
              <a:gd name="connsiteX5" fmla="*/ 152400 w 7732606"/>
              <a:gd name="connsiteY5" fmla="*/ 4029287 h 4486487"/>
              <a:gd name="connsiteX6" fmla="*/ 137160 w 7732606"/>
              <a:gd name="connsiteY6" fmla="*/ 4029287 h 4486487"/>
              <a:gd name="connsiteX7" fmla="*/ 91440 w 7732606"/>
              <a:gd name="connsiteY7" fmla="*/ 4189307 h 4486487"/>
              <a:gd name="connsiteX8" fmla="*/ 0 w 7732606"/>
              <a:gd name="connsiteY8" fmla="*/ 4356947 h 4486487"/>
              <a:gd name="connsiteX9" fmla="*/ 205740 w 7732606"/>
              <a:gd name="connsiteY9" fmla="*/ 4440767 h 4486487"/>
              <a:gd name="connsiteX10" fmla="*/ 655320 w 7732606"/>
              <a:gd name="connsiteY10" fmla="*/ 4486487 h 4486487"/>
              <a:gd name="connsiteX11" fmla="*/ 1815253 w 7732606"/>
              <a:gd name="connsiteY11" fmla="*/ 4253654 h 4486487"/>
              <a:gd name="connsiteX12" fmla="*/ 2693246 w 7732606"/>
              <a:gd name="connsiteY12" fmla="*/ 4164754 h 4486487"/>
              <a:gd name="connsiteX13" fmla="*/ 2974340 w 7732606"/>
              <a:gd name="connsiteY13" fmla="*/ 4075853 h 4486487"/>
              <a:gd name="connsiteX14" fmla="*/ 3219027 w 7732606"/>
              <a:gd name="connsiteY14" fmla="*/ 4149514 h 4486487"/>
              <a:gd name="connsiteX15" fmla="*/ 3782060 w 7732606"/>
              <a:gd name="connsiteY15" fmla="*/ 4061460 h 4486487"/>
              <a:gd name="connsiteX16" fmla="*/ 4179147 w 7732606"/>
              <a:gd name="connsiteY16" fmla="*/ 4182533 h 4486487"/>
              <a:gd name="connsiteX17" fmla="*/ 4665133 w 7732606"/>
              <a:gd name="connsiteY17" fmla="*/ 4146974 h 4486487"/>
              <a:gd name="connsiteX18" fmla="*/ 4977553 w 7732606"/>
              <a:gd name="connsiteY18" fmla="*/ 3986954 h 4486487"/>
              <a:gd name="connsiteX19" fmla="*/ 5442373 w 7732606"/>
              <a:gd name="connsiteY19" fmla="*/ 3925147 h 4486487"/>
              <a:gd name="connsiteX20" fmla="*/ 5830993 w 7732606"/>
              <a:gd name="connsiteY20" fmla="*/ 3753274 h 4486487"/>
              <a:gd name="connsiteX21" fmla="*/ 5952913 w 7732606"/>
              <a:gd name="connsiteY21" fmla="*/ 3526367 h 4486487"/>
              <a:gd name="connsiteX22" fmla="*/ 6238240 w 7732606"/>
              <a:gd name="connsiteY22" fmla="*/ 3509434 h 4486487"/>
              <a:gd name="connsiteX23" fmla="*/ 6628554 w 7732606"/>
              <a:gd name="connsiteY23" fmla="*/ 2793154 h 4486487"/>
              <a:gd name="connsiteX24" fmla="*/ 7051037 w 7732606"/>
              <a:gd name="connsiteY24" fmla="*/ 2382081 h 4486487"/>
              <a:gd name="connsiteX25" fmla="*/ 7732606 w 7732606"/>
              <a:gd name="connsiteY25" fmla="*/ 2044700 h 4486487"/>
              <a:gd name="connsiteX26" fmla="*/ 7482840 w 7732606"/>
              <a:gd name="connsiteY26" fmla="*/ 1595967 h 4486487"/>
              <a:gd name="connsiteX27" fmla="*/ 7152640 w 7732606"/>
              <a:gd name="connsiteY27" fmla="*/ 1286087 h 4486487"/>
              <a:gd name="connsiteX28" fmla="*/ 7082366 w 7732606"/>
              <a:gd name="connsiteY28" fmla="*/ 1173481 h 4486487"/>
              <a:gd name="connsiteX29" fmla="*/ 7084907 w 7732606"/>
              <a:gd name="connsiteY29" fmla="*/ 1045634 h 4486487"/>
              <a:gd name="connsiteX30" fmla="*/ 6353387 w 7732606"/>
              <a:gd name="connsiteY30" fmla="*/ 398780 h 4486487"/>
              <a:gd name="connsiteX31" fmla="*/ 5613400 w 7732606"/>
              <a:gd name="connsiteY31" fmla="*/ 0 h 4486487"/>
              <a:gd name="connsiteX32" fmla="*/ 2095500 w 7732606"/>
              <a:gd name="connsiteY32" fmla="*/ 2063327 h 4486487"/>
              <a:gd name="connsiteX33" fmla="*/ 1905000 w 7732606"/>
              <a:gd name="connsiteY33" fmla="*/ 2200487 h 4486487"/>
              <a:gd name="connsiteX34" fmla="*/ 1752600 w 7732606"/>
              <a:gd name="connsiteY34" fmla="*/ 2261447 h 4486487"/>
              <a:gd name="connsiteX35" fmla="*/ 1287780 w 7732606"/>
              <a:gd name="connsiteY35" fmla="*/ 2695787 h 4486487"/>
              <a:gd name="connsiteX36" fmla="*/ 1211580 w 7732606"/>
              <a:gd name="connsiteY36" fmla="*/ 2970107 h 4486487"/>
              <a:gd name="connsiteX37" fmla="*/ 1013460 w 7732606"/>
              <a:gd name="connsiteY37" fmla="*/ 3130127 h 4486487"/>
              <a:gd name="connsiteX38" fmla="*/ 922020 w 7732606"/>
              <a:gd name="connsiteY38" fmla="*/ 3213947 h 4486487"/>
              <a:gd name="connsiteX39" fmla="*/ 784860 w 7732606"/>
              <a:gd name="connsiteY39" fmla="*/ 3473027 h 4486487"/>
              <a:gd name="connsiteX40" fmla="*/ 563880 w 7732606"/>
              <a:gd name="connsiteY40" fmla="*/ 3473027 h 4486487"/>
              <a:gd name="connsiteX41" fmla="*/ 419100 w 7732606"/>
              <a:gd name="connsiteY41" fmla="*/ 3473027 h 4486487"/>
              <a:gd name="connsiteX42" fmla="*/ 213360 w 7732606"/>
              <a:gd name="connsiteY42" fmla="*/ 3610187 h 4486487"/>
              <a:gd name="connsiteX0" fmla="*/ 213360 w 7732606"/>
              <a:gd name="connsiteY0" fmla="*/ 3722793 h 4599093"/>
              <a:gd name="connsiteX1" fmla="*/ 259080 w 7732606"/>
              <a:gd name="connsiteY1" fmla="*/ 3875193 h 4599093"/>
              <a:gd name="connsiteX2" fmla="*/ 335280 w 7732606"/>
              <a:gd name="connsiteY2" fmla="*/ 4035213 h 4599093"/>
              <a:gd name="connsiteX3" fmla="*/ 358140 w 7732606"/>
              <a:gd name="connsiteY3" fmla="*/ 4164753 h 4599093"/>
              <a:gd name="connsiteX4" fmla="*/ 274320 w 7732606"/>
              <a:gd name="connsiteY4" fmla="*/ 4248573 h 4599093"/>
              <a:gd name="connsiteX5" fmla="*/ 152400 w 7732606"/>
              <a:gd name="connsiteY5" fmla="*/ 4141893 h 4599093"/>
              <a:gd name="connsiteX6" fmla="*/ 137160 w 7732606"/>
              <a:gd name="connsiteY6" fmla="*/ 4141893 h 4599093"/>
              <a:gd name="connsiteX7" fmla="*/ 91440 w 7732606"/>
              <a:gd name="connsiteY7" fmla="*/ 4301913 h 4599093"/>
              <a:gd name="connsiteX8" fmla="*/ 0 w 7732606"/>
              <a:gd name="connsiteY8" fmla="*/ 4469553 h 4599093"/>
              <a:gd name="connsiteX9" fmla="*/ 205740 w 7732606"/>
              <a:gd name="connsiteY9" fmla="*/ 4553373 h 4599093"/>
              <a:gd name="connsiteX10" fmla="*/ 655320 w 7732606"/>
              <a:gd name="connsiteY10" fmla="*/ 4599093 h 4599093"/>
              <a:gd name="connsiteX11" fmla="*/ 1815253 w 7732606"/>
              <a:gd name="connsiteY11" fmla="*/ 4366260 h 4599093"/>
              <a:gd name="connsiteX12" fmla="*/ 2693246 w 7732606"/>
              <a:gd name="connsiteY12" fmla="*/ 4277360 h 4599093"/>
              <a:gd name="connsiteX13" fmla="*/ 2974340 w 7732606"/>
              <a:gd name="connsiteY13" fmla="*/ 4188459 h 4599093"/>
              <a:gd name="connsiteX14" fmla="*/ 3219027 w 7732606"/>
              <a:gd name="connsiteY14" fmla="*/ 4262120 h 4599093"/>
              <a:gd name="connsiteX15" fmla="*/ 3782060 w 7732606"/>
              <a:gd name="connsiteY15" fmla="*/ 4174066 h 4599093"/>
              <a:gd name="connsiteX16" fmla="*/ 4179147 w 7732606"/>
              <a:gd name="connsiteY16" fmla="*/ 4295139 h 4599093"/>
              <a:gd name="connsiteX17" fmla="*/ 4665133 w 7732606"/>
              <a:gd name="connsiteY17" fmla="*/ 4259580 h 4599093"/>
              <a:gd name="connsiteX18" fmla="*/ 4977553 w 7732606"/>
              <a:gd name="connsiteY18" fmla="*/ 4099560 h 4599093"/>
              <a:gd name="connsiteX19" fmla="*/ 5442373 w 7732606"/>
              <a:gd name="connsiteY19" fmla="*/ 4037753 h 4599093"/>
              <a:gd name="connsiteX20" fmla="*/ 5830993 w 7732606"/>
              <a:gd name="connsiteY20" fmla="*/ 3865880 h 4599093"/>
              <a:gd name="connsiteX21" fmla="*/ 5952913 w 7732606"/>
              <a:gd name="connsiteY21" fmla="*/ 3638973 h 4599093"/>
              <a:gd name="connsiteX22" fmla="*/ 6238240 w 7732606"/>
              <a:gd name="connsiteY22" fmla="*/ 3622040 h 4599093"/>
              <a:gd name="connsiteX23" fmla="*/ 6628554 w 7732606"/>
              <a:gd name="connsiteY23" fmla="*/ 2905760 h 4599093"/>
              <a:gd name="connsiteX24" fmla="*/ 7051037 w 7732606"/>
              <a:gd name="connsiteY24" fmla="*/ 2494687 h 4599093"/>
              <a:gd name="connsiteX25" fmla="*/ 7732606 w 7732606"/>
              <a:gd name="connsiteY25" fmla="*/ 2157306 h 4599093"/>
              <a:gd name="connsiteX26" fmla="*/ 7482840 w 7732606"/>
              <a:gd name="connsiteY26" fmla="*/ 1708573 h 4599093"/>
              <a:gd name="connsiteX27" fmla="*/ 7152640 w 7732606"/>
              <a:gd name="connsiteY27" fmla="*/ 1398693 h 4599093"/>
              <a:gd name="connsiteX28" fmla="*/ 7082366 w 7732606"/>
              <a:gd name="connsiteY28" fmla="*/ 1286087 h 4599093"/>
              <a:gd name="connsiteX29" fmla="*/ 7084907 w 7732606"/>
              <a:gd name="connsiteY29" fmla="*/ 1158240 h 4599093"/>
              <a:gd name="connsiteX30" fmla="*/ 6353387 w 7732606"/>
              <a:gd name="connsiteY30" fmla="*/ 511386 h 4599093"/>
              <a:gd name="connsiteX31" fmla="*/ 5613400 w 7732606"/>
              <a:gd name="connsiteY31" fmla="*/ 112606 h 4599093"/>
              <a:gd name="connsiteX32" fmla="*/ 5338233 w 7732606"/>
              <a:gd name="connsiteY32" fmla="*/ 0 h 4599093"/>
              <a:gd name="connsiteX33" fmla="*/ 1905000 w 7732606"/>
              <a:gd name="connsiteY33" fmla="*/ 2313093 h 4599093"/>
              <a:gd name="connsiteX34" fmla="*/ 1752600 w 7732606"/>
              <a:gd name="connsiteY34" fmla="*/ 2374053 h 4599093"/>
              <a:gd name="connsiteX35" fmla="*/ 1287780 w 7732606"/>
              <a:gd name="connsiteY35" fmla="*/ 2808393 h 4599093"/>
              <a:gd name="connsiteX36" fmla="*/ 1211580 w 7732606"/>
              <a:gd name="connsiteY36" fmla="*/ 3082713 h 4599093"/>
              <a:gd name="connsiteX37" fmla="*/ 1013460 w 7732606"/>
              <a:gd name="connsiteY37" fmla="*/ 3242733 h 4599093"/>
              <a:gd name="connsiteX38" fmla="*/ 922020 w 7732606"/>
              <a:gd name="connsiteY38" fmla="*/ 3326553 h 4599093"/>
              <a:gd name="connsiteX39" fmla="*/ 784860 w 7732606"/>
              <a:gd name="connsiteY39" fmla="*/ 3585633 h 4599093"/>
              <a:gd name="connsiteX40" fmla="*/ 563880 w 7732606"/>
              <a:gd name="connsiteY40" fmla="*/ 3585633 h 4599093"/>
              <a:gd name="connsiteX41" fmla="*/ 419100 w 7732606"/>
              <a:gd name="connsiteY41" fmla="*/ 3585633 h 4599093"/>
              <a:gd name="connsiteX42" fmla="*/ 213360 w 7732606"/>
              <a:gd name="connsiteY42" fmla="*/ 3722793 h 459909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1752600 w 7732606"/>
              <a:gd name="connsiteY34" fmla="*/ 2414693 h 4639733"/>
              <a:gd name="connsiteX35" fmla="*/ 1287780 w 7732606"/>
              <a:gd name="connsiteY35" fmla="*/ 2849033 h 4639733"/>
              <a:gd name="connsiteX36" fmla="*/ 1211580 w 7732606"/>
              <a:gd name="connsiteY36" fmla="*/ 3123353 h 4639733"/>
              <a:gd name="connsiteX37" fmla="*/ 1013460 w 7732606"/>
              <a:gd name="connsiteY37" fmla="*/ 3283373 h 4639733"/>
              <a:gd name="connsiteX38" fmla="*/ 922020 w 7732606"/>
              <a:gd name="connsiteY38" fmla="*/ 3367193 h 4639733"/>
              <a:gd name="connsiteX39" fmla="*/ 784860 w 7732606"/>
              <a:gd name="connsiteY39" fmla="*/ 3626273 h 4639733"/>
              <a:gd name="connsiteX40" fmla="*/ 563880 w 7732606"/>
              <a:gd name="connsiteY40" fmla="*/ 3626273 h 4639733"/>
              <a:gd name="connsiteX41" fmla="*/ 419100 w 7732606"/>
              <a:gd name="connsiteY41" fmla="*/ 3626273 h 4639733"/>
              <a:gd name="connsiteX42" fmla="*/ 213360 w 7732606"/>
              <a:gd name="connsiteY42"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1752600 w 7732606"/>
              <a:gd name="connsiteY34" fmla="*/ 2414693 h 4639733"/>
              <a:gd name="connsiteX35" fmla="*/ 1287780 w 7732606"/>
              <a:gd name="connsiteY35" fmla="*/ 2849033 h 4639733"/>
              <a:gd name="connsiteX36" fmla="*/ 1211580 w 7732606"/>
              <a:gd name="connsiteY36" fmla="*/ 3123353 h 4639733"/>
              <a:gd name="connsiteX37" fmla="*/ 1013460 w 7732606"/>
              <a:gd name="connsiteY37" fmla="*/ 3283373 h 4639733"/>
              <a:gd name="connsiteX38" fmla="*/ 922020 w 7732606"/>
              <a:gd name="connsiteY38" fmla="*/ 3367193 h 4639733"/>
              <a:gd name="connsiteX39" fmla="*/ 784860 w 7732606"/>
              <a:gd name="connsiteY39" fmla="*/ 3626273 h 4639733"/>
              <a:gd name="connsiteX40" fmla="*/ 563880 w 7732606"/>
              <a:gd name="connsiteY40" fmla="*/ 3626273 h 4639733"/>
              <a:gd name="connsiteX41" fmla="*/ 419100 w 7732606"/>
              <a:gd name="connsiteY41" fmla="*/ 3626273 h 4639733"/>
              <a:gd name="connsiteX42" fmla="*/ 213360 w 7732606"/>
              <a:gd name="connsiteY42"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1287780 w 7732606"/>
              <a:gd name="connsiteY35" fmla="*/ 2849033 h 4639733"/>
              <a:gd name="connsiteX36" fmla="*/ 1211580 w 7732606"/>
              <a:gd name="connsiteY36" fmla="*/ 3123353 h 4639733"/>
              <a:gd name="connsiteX37" fmla="*/ 1013460 w 7732606"/>
              <a:gd name="connsiteY37" fmla="*/ 3283373 h 4639733"/>
              <a:gd name="connsiteX38" fmla="*/ 922020 w 7732606"/>
              <a:gd name="connsiteY38" fmla="*/ 3367193 h 4639733"/>
              <a:gd name="connsiteX39" fmla="*/ 784860 w 7732606"/>
              <a:gd name="connsiteY39" fmla="*/ 3626273 h 4639733"/>
              <a:gd name="connsiteX40" fmla="*/ 563880 w 7732606"/>
              <a:gd name="connsiteY40" fmla="*/ 3626273 h 4639733"/>
              <a:gd name="connsiteX41" fmla="*/ 419100 w 7732606"/>
              <a:gd name="connsiteY41" fmla="*/ 3626273 h 4639733"/>
              <a:gd name="connsiteX42" fmla="*/ 213360 w 7732606"/>
              <a:gd name="connsiteY42"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1287780 w 7732606"/>
              <a:gd name="connsiteY35" fmla="*/ 2849033 h 4639733"/>
              <a:gd name="connsiteX36" fmla="*/ 1211580 w 7732606"/>
              <a:gd name="connsiteY36" fmla="*/ 3123353 h 4639733"/>
              <a:gd name="connsiteX37" fmla="*/ 1013460 w 7732606"/>
              <a:gd name="connsiteY37" fmla="*/ 3283373 h 4639733"/>
              <a:gd name="connsiteX38" fmla="*/ 922020 w 7732606"/>
              <a:gd name="connsiteY38" fmla="*/ 3367193 h 4639733"/>
              <a:gd name="connsiteX39" fmla="*/ 784860 w 7732606"/>
              <a:gd name="connsiteY39" fmla="*/ 3626273 h 4639733"/>
              <a:gd name="connsiteX40" fmla="*/ 563880 w 7732606"/>
              <a:gd name="connsiteY40" fmla="*/ 3626273 h 4639733"/>
              <a:gd name="connsiteX41" fmla="*/ 419100 w 7732606"/>
              <a:gd name="connsiteY41" fmla="*/ 3626273 h 4639733"/>
              <a:gd name="connsiteX42" fmla="*/ 213360 w 7732606"/>
              <a:gd name="connsiteY42"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1287780 w 7732606"/>
              <a:gd name="connsiteY35" fmla="*/ 2849033 h 4639733"/>
              <a:gd name="connsiteX36" fmla="*/ 1211580 w 7732606"/>
              <a:gd name="connsiteY36" fmla="*/ 3123353 h 4639733"/>
              <a:gd name="connsiteX37" fmla="*/ 1013460 w 7732606"/>
              <a:gd name="connsiteY37" fmla="*/ 3283373 h 4639733"/>
              <a:gd name="connsiteX38" fmla="*/ 922020 w 7732606"/>
              <a:gd name="connsiteY38" fmla="*/ 3367193 h 4639733"/>
              <a:gd name="connsiteX39" fmla="*/ 784860 w 7732606"/>
              <a:gd name="connsiteY39" fmla="*/ 3626273 h 4639733"/>
              <a:gd name="connsiteX40" fmla="*/ 563880 w 7732606"/>
              <a:gd name="connsiteY40" fmla="*/ 3626273 h 4639733"/>
              <a:gd name="connsiteX41" fmla="*/ 419100 w 7732606"/>
              <a:gd name="connsiteY41" fmla="*/ 3626273 h 4639733"/>
              <a:gd name="connsiteX42" fmla="*/ 213360 w 7732606"/>
              <a:gd name="connsiteY42"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1211580 w 7732606"/>
              <a:gd name="connsiteY36" fmla="*/ 3123353 h 4639733"/>
              <a:gd name="connsiteX37" fmla="*/ 1013460 w 7732606"/>
              <a:gd name="connsiteY37" fmla="*/ 3283373 h 4639733"/>
              <a:gd name="connsiteX38" fmla="*/ 922020 w 7732606"/>
              <a:gd name="connsiteY38" fmla="*/ 3367193 h 4639733"/>
              <a:gd name="connsiteX39" fmla="*/ 784860 w 7732606"/>
              <a:gd name="connsiteY39" fmla="*/ 3626273 h 4639733"/>
              <a:gd name="connsiteX40" fmla="*/ 563880 w 7732606"/>
              <a:gd name="connsiteY40" fmla="*/ 3626273 h 4639733"/>
              <a:gd name="connsiteX41" fmla="*/ 419100 w 7732606"/>
              <a:gd name="connsiteY41" fmla="*/ 3626273 h 4639733"/>
              <a:gd name="connsiteX42" fmla="*/ 213360 w 7732606"/>
              <a:gd name="connsiteY42"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1211580 w 7732606"/>
              <a:gd name="connsiteY36" fmla="*/ 3123353 h 4639733"/>
              <a:gd name="connsiteX37" fmla="*/ 1013460 w 7732606"/>
              <a:gd name="connsiteY37" fmla="*/ 3283373 h 4639733"/>
              <a:gd name="connsiteX38" fmla="*/ 922020 w 7732606"/>
              <a:gd name="connsiteY38" fmla="*/ 3367193 h 4639733"/>
              <a:gd name="connsiteX39" fmla="*/ 784860 w 7732606"/>
              <a:gd name="connsiteY39" fmla="*/ 3626273 h 4639733"/>
              <a:gd name="connsiteX40" fmla="*/ 563880 w 7732606"/>
              <a:gd name="connsiteY40" fmla="*/ 3626273 h 4639733"/>
              <a:gd name="connsiteX41" fmla="*/ 419100 w 7732606"/>
              <a:gd name="connsiteY41" fmla="*/ 3626273 h 4639733"/>
              <a:gd name="connsiteX42" fmla="*/ 213360 w 7732606"/>
              <a:gd name="connsiteY42"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013460 w 7732606"/>
              <a:gd name="connsiteY37" fmla="*/ 3283373 h 4639733"/>
              <a:gd name="connsiteX38" fmla="*/ 922020 w 7732606"/>
              <a:gd name="connsiteY38" fmla="*/ 3367193 h 4639733"/>
              <a:gd name="connsiteX39" fmla="*/ 784860 w 7732606"/>
              <a:gd name="connsiteY39" fmla="*/ 3626273 h 4639733"/>
              <a:gd name="connsiteX40" fmla="*/ 563880 w 7732606"/>
              <a:gd name="connsiteY40" fmla="*/ 3626273 h 4639733"/>
              <a:gd name="connsiteX41" fmla="*/ 419100 w 7732606"/>
              <a:gd name="connsiteY41" fmla="*/ 3626273 h 4639733"/>
              <a:gd name="connsiteX42" fmla="*/ 213360 w 7732606"/>
              <a:gd name="connsiteY42"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013460 w 7732606"/>
              <a:gd name="connsiteY37" fmla="*/ 3283373 h 4639733"/>
              <a:gd name="connsiteX38" fmla="*/ 922020 w 7732606"/>
              <a:gd name="connsiteY38" fmla="*/ 3367193 h 4639733"/>
              <a:gd name="connsiteX39" fmla="*/ 784860 w 7732606"/>
              <a:gd name="connsiteY39" fmla="*/ 3626273 h 4639733"/>
              <a:gd name="connsiteX40" fmla="*/ 563880 w 7732606"/>
              <a:gd name="connsiteY40" fmla="*/ 3626273 h 4639733"/>
              <a:gd name="connsiteX41" fmla="*/ 419100 w 7732606"/>
              <a:gd name="connsiteY41" fmla="*/ 3626273 h 4639733"/>
              <a:gd name="connsiteX42" fmla="*/ 213360 w 7732606"/>
              <a:gd name="connsiteY42"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013460 w 7732606"/>
              <a:gd name="connsiteY37" fmla="*/ 3283373 h 4639733"/>
              <a:gd name="connsiteX38" fmla="*/ 922020 w 7732606"/>
              <a:gd name="connsiteY38" fmla="*/ 3367193 h 4639733"/>
              <a:gd name="connsiteX39" fmla="*/ 784860 w 7732606"/>
              <a:gd name="connsiteY39" fmla="*/ 3626273 h 4639733"/>
              <a:gd name="connsiteX40" fmla="*/ 563880 w 7732606"/>
              <a:gd name="connsiteY40" fmla="*/ 3626273 h 4639733"/>
              <a:gd name="connsiteX41" fmla="*/ 419100 w 7732606"/>
              <a:gd name="connsiteY41" fmla="*/ 3626273 h 4639733"/>
              <a:gd name="connsiteX42" fmla="*/ 213360 w 7732606"/>
              <a:gd name="connsiteY42"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922020 w 7732606"/>
              <a:gd name="connsiteY38" fmla="*/ 3367193 h 4639733"/>
              <a:gd name="connsiteX39" fmla="*/ 784860 w 7732606"/>
              <a:gd name="connsiteY39" fmla="*/ 3626273 h 4639733"/>
              <a:gd name="connsiteX40" fmla="*/ 563880 w 7732606"/>
              <a:gd name="connsiteY40" fmla="*/ 3626273 h 4639733"/>
              <a:gd name="connsiteX41" fmla="*/ 419100 w 7732606"/>
              <a:gd name="connsiteY41" fmla="*/ 3626273 h 4639733"/>
              <a:gd name="connsiteX42" fmla="*/ 213360 w 7732606"/>
              <a:gd name="connsiteY42"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784860 w 7732606"/>
              <a:gd name="connsiteY39" fmla="*/ 3626273 h 4639733"/>
              <a:gd name="connsiteX40" fmla="*/ 563880 w 7732606"/>
              <a:gd name="connsiteY40" fmla="*/ 3626273 h 4639733"/>
              <a:gd name="connsiteX41" fmla="*/ 419100 w 7732606"/>
              <a:gd name="connsiteY41" fmla="*/ 3626273 h 4639733"/>
              <a:gd name="connsiteX42" fmla="*/ 213360 w 7732606"/>
              <a:gd name="connsiteY42"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563880 w 7732606"/>
              <a:gd name="connsiteY40" fmla="*/ 3626273 h 4639733"/>
              <a:gd name="connsiteX41" fmla="*/ 419100 w 7732606"/>
              <a:gd name="connsiteY41" fmla="*/ 3626273 h 4639733"/>
              <a:gd name="connsiteX42" fmla="*/ 213360 w 7732606"/>
              <a:gd name="connsiteY42"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419100 w 7732606"/>
              <a:gd name="connsiteY41" fmla="*/ 3626273 h 4639733"/>
              <a:gd name="connsiteX42" fmla="*/ 213360 w 7732606"/>
              <a:gd name="connsiteY42"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419100 w 7732606"/>
              <a:gd name="connsiteY41" fmla="*/ 3626273 h 4639733"/>
              <a:gd name="connsiteX42" fmla="*/ 213360 w 7732606"/>
              <a:gd name="connsiteY42"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039704 w 7732606"/>
              <a:gd name="connsiteY41" fmla="*/ 2535327 h 4639733"/>
              <a:gd name="connsiteX42" fmla="*/ 419100 w 7732606"/>
              <a:gd name="connsiteY42" fmla="*/ 3626273 h 4639733"/>
              <a:gd name="connsiteX43" fmla="*/ 213360 w 7732606"/>
              <a:gd name="connsiteY43"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937171 w 7732606"/>
              <a:gd name="connsiteY41" fmla="*/ 2416794 h 4639733"/>
              <a:gd name="connsiteX42" fmla="*/ 419100 w 7732606"/>
              <a:gd name="connsiteY42" fmla="*/ 3626273 h 4639733"/>
              <a:gd name="connsiteX43" fmla="*/ 213360 w 7732606"/>
              <a:gd name="connsiteY43"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937171 w 7732606"/>
              <a:gd name="connsiteY41" fmla="*/ 2416794 h 4639733"/>
              <a:gd name="connsiteX42" fmla="*/ 1573104 w 7732606"/>
              <a:gd name="connsiteY42" fmla="*/ 2662327 h 4639733"/>
              <a:gd name="connsiteX43" fmla="*/ 419100 w 7732606"/>
              <a:gd name="connsiteY43" fmla="*/ 3626273 h 4639733"/>
              <a:gd name="connsiteX44" fmla="*/ 213360 w 7732606"/>
              <a:gd name="connsiteY44"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937171 w 7732606"/>
              <a:gd name="connsiteY41" fmla="*/ 2416794 h 4639733"/>
              <a:gd name="connsiteX42" fmla="*/ 1801704 w 7732606"/>
              <a:gd name="connsiteY42" fmla="*/ 2840127 h 4639733"/>
              <a:gd name="connsiteX43" fmla="*/ 419100 w 7732606"/>
              <a:gd name="connsiteY43" fmla="*/ 3626273 h 4639733"/>
              <a:gd name="connsiteX44" fmla="*/ 213360 w 7732606"/>
              <a:gd name="connsiteY44"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937171 w 7732606"/>
              <a:gd name="connsiteY41" fmla="*/ 2416794 h 4639733"/>
              <a:gd name="connsiteX42" fmla="*/ 1801704 w 7732606"/>
              <a:gd name="connsiteY42" fmla="*/ 2840127 h 4639733"/>
              <a:gd name="connsiteX43" fmla="*/ 1217504 w 7732606"/>
              <a:gd name="connsiteY43" fmla="*/ 3161860 h 4639733"/>
              <a:gd name="connsiteX44" fmla="*/ 419100 w 7732606"/>
              <a:gd name="connsiteY44" fmla="*/ 3626273 h 4639733"/>
              <a:gd name="connsiteX45" fmla="*/ 213360 w 7732606"/>
              <a:gd name="connsiteY45"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937171 w 7732606"/>
              <a:gd name="connsiteY41" fmla="*/ 2416794 h 4639733"/>
              <a:gd name="connsiteX42" fmla="*/ 1801704 w 7732606"/>
              <a:gd name="connsiteY42" fmla="*/ 2840127 h 4639733"/>
              <a:gd name="connsiteX43" fmla="*/ 1107438 w 7732606"/>
              <a:gd name="connsiteY43" fmla="*/ 2780860 h 4639733"/>
              <a:gd name="connsiteX44" fmla="*/ 419100 w 7732606"/>
              <a:gd name="connsiteY44" fmla="*/ 3626273 h 4639733"/>
              <a:gd name="connsiteX45" fmla="*/ 213360 w 7732606"/>
              <a:gd name="connsiteY45"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937171 w 7732606"/>
              <a:gd name="connsiteY41" fmla="*/ 2416794 h 4639733"/>
              <a:gd name="connsiteX42" fmla="*/ 1801704 w 7732606"/>
              <a:gd name="connsiteY42" fmla="*/ 2840127 h 4639733"/>
              <a:gd name="connsiteX43" fmla="*/ 1107438 w 7732606"/>
              <a:gd name="connsiteY43" fmla="*/ 2780860 h 4639733"/>
              <a:gd name="connsiteX44" fmla="*/ 419100 w 7732606"/>
              <a:gd name="connsiteY44" fmla="*/ 3626273 h 4639733"/>
              <a:gd name="connsiteX45" fmla="*/ 213360 w 7732606"/>
              <a:gd name="connsiteY45"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937171 w 7732606"/>
              <a:gd name="connsiteY41" fmla="*/ 2416794 h 4639733"/>
              <a:gd name="connsiteX42" fmla="*/ 1801704 w 7732606"/>
              <a:gd name="connsiteY42" fmla="*/ 2840127 h 4639733"/>
              <a:gd name="connsiteX43" fmla="*/ 1107438 w 7732606"/>
              <a:gd name="connsiteY43" fmla="*/ 2780860 h 4639733"/>
              <a:gd name="connsiteX44" fmla="*/ 819570 w 7732606"/>
              <a:gd name="connsiteY44" fmla="*/ 3161860 h 4639733"/>
              <a:gd name="connsiteX45" fmla="*/ 419100 w 7732606"/>
              <a:gd name="connsiteY45" fmla="*/ 3626273 h 4639733"/>
              <a:gd name="connsiteX46" fmla="*/ 213360 w 7732606"/>
              <a:gd name="connsiteY46"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937171 w 7732606"/>
              <a:gd name="connsiteY41" fmla="*/ 2416794 h 4639733"/>
              <a:gd name="connsiteX42" fmla="*/ 1801704 w 7732606"/>
              <a:gd name="connsiteY42" fmla="*/ 2840127 h 4639733"/>
              <a:gd name="connsiteX43" fmla="*/ 1107438 w 7732606"/>
              <a:gd name="connsiteY43" fmla="*/ 2780860 h 4639733"/>
              <a:gd name="connsiteX44" fmla="*/ 616370 w 7732606"/>
              <a:gd name="connsiteY44" fmla="*/ 2882460 h 4639733"/>
              <a:gd name="connsiteX45" fmla="*/ 419100 w 7732606"/>
              <a:gd name="connsiteY45" fmla="*/ 3626273 h 4639733"/>
              <a:gd name="connsiteX46" fmla="*/ 213360 w 7732606"/>
              <a:gd name="connsiteY46" fmla="*/ 3763433 h 4639733"/>
              <a:gd name="connsiteX0" fmla="*/ 213360 w 7732606"/>
              <a:gd name="connsiteY0" fmla="*/ 37634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937171 w 7732606"/>
              <a:gd name="connsiteY41" fmla="*/ 2416794 h 4639733"/>
              <a:gd name="connsiteX42" fmla="*/ 1801704 w 7732606"/>
              <a:gd name="connsiteY42" fmla="*/ 2840127 h 4639733"/>
              <a:gd name="connsiteX43" fmla="*/ 1107438 w 7732606"/>
              <a:gd name="connsiteY43" fmla="*/ 2780860 h 4639733"/>
              <a:gd name="connsiteX44" fmla="*/ 616370 w 7732606"/>
              <a:gd name="connsiteY44" fmla="*/ 2882460 h 4639733"/>
              <a:gd name="connsiteX45" fmla="*/ 342900 w 7732606"/>
              <a:gd name="connsiteY45" fmla="*/ 3423073 h 4639733"/>
              <a:gd name="connsiteX46" fmla="*/ 213360 w 7732606"/>
              <a:gd name="connsiteY46" fmla="*/ 3763433 h 4639733"/>
              <a:gd name="connsiteX0" fmla="*/ 357293 w 7732606"/>
              <a:gd name="connsiteY0" fmla="*/ 3788833 h 4639733"/>
              <a:gd name="connsiteX1" fmla="*/ 259080 w 7732606"/>
              <a:gd name="connsiteY1" fmla="*/ 3915833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937171 w 7732606"/>
              <a:gd name="connsiteY41" fmla="*/ 2416794 h 4639733"/>
              <a:gd name="connsiteX42" fmla="*/ 1801704 w 7732606"/>
              <a:gd name="connsiteY42" fmla="*/ 2840127 h 4639733"/>
              <a:gd name="connsiteX43" fmla="*/ 1107438 w 7732606"/>
              <a:gd name="connsiteY43" fmla="*/ 2780860 h 4639733"/>
              <a:gd name="connsiteX44" fmla="*/ 616370 w 7732606"/>
              <a:gd name="connsiteY44" fmla="*/ 2882460 h 4639733"/>
              <a:gd name="connsiteX45" fmla="*/ 342900 w 7732606"/>
              <a:gd name="connsiteY45" fmla="*/ 3423073 h 4639733"/>
              <a:gd name="connsiteX46" fmla="*/ 357293 w 7732606"/>
              <a:gd name="connsiteY46" fmla="*/ 3788833 h 4639733"/>
              <a:gd name="connsiteX0" fmla="*/ 357293 w 7732606"/>
              <a:gd name="connsiteY0" fmla="*/ 3788833 h 4639733"/>
              <a:gd name="connsiteX1" fmla="*/ 555414 w 7732606"/>
              <a:gd name="connsiteY1" fmla="*/ 4008966 h 4639733"/>
              <a:gd name="connsiteX2" fmla="*/ 335280 w 7732606"/>
              <a:gd name="connsiteY2" fmla="*/ 40758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937171 w 7732606"/>
              <a:gd name="connsiteY41" fmla="*/ 2416794 h 4639733"/>
              <a:gd name="connsiteX42" fmla="*/ 1801704 w 7732606"/>
              <a:gd name="connsiteY42" fmla="*/ 2840127 h 4639733"/>
              <a:gd name="connsiteX43" fmla="*/ 1107438 w 7732606"/>
              <a:gd name="connsiteY43" fmla="*/ 2780860 h 4639733"/>
              <a:gd name="connsiteX44" fmla="*/ 616370 w 7732606"/>
              <a:gd name="connsiteY44" fmla="*/ 2882460 h 4639733"/>
              <a:gd name="connsiteX45" fmla="*/ 342900 w 7732606"/>
              <a:gd name="connsiteY45" fmla="*/ 3423073 h 4639733"/>
              <a:gd name="connsiteX46" fmla="*/ 357293 w 7732606"/>
              <a:gd name="connsiteY46" fmla="*/ 3788833 h 4639733"/>
              <a:gd name="connsiteX0" fmla="*/ 357293 w 7732606"/>
              <a:gd name="connsiteY0" fmla="*/ 3788833 h 4639733"/>
              <a:gd name="connsiteX1" fmla="*/ 555414 w 7732606"/>
              <a:gd name="connsiteY1" fmla="*/ 4008966 h 4639733"/>
              <a:gd name="connsiteX2" fmla="*/ 784013 w 7732606"/>
              <a:gd name="connsiteY2" fmla="*/ 4152053 h 4639733"/>
              <a:gd name="connsiteX3" fmla="*/ 358140 w 7732606"/>
              <a:gd name="connsiteY3" fmla="*/ 42053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937171 w 7732606"/>
              <a:gd name="connsiteY41" fmla="*/ 2416794 h 4639733"/>
              <a:gd name="connsiteX42" fmla="*/ 1801704 w 7732606"/>
              <a:gd name="connsiteY42" fmla="*/ 2840127 h 4639733"/>
              <a:gd name="connsiteX43" fmla="*/ 1107438 w 7732606"/>
              <a:gd name="connsiteY43" fmla="*/ 2780860 h 4639733"/>
              <a:gd name="connsiteX44" fmla="*/ 616370 w 7732606"/>
              <a:gd name="connsiteY44" fmla="*/ 2882460 h 4639733"/>
              <a:gd name="connsiteX45" fmla="*/ 342900 w 7732606"/>
              <a:gd name="connsiteY45" fmla="*/ 3423073 h 4639733"/>
              <a:gd name="connsiteX46" fmla="*/ 357293 w 7732606"/>
              <a:gd name="connsiteY46" fmla="*/ 3788833 h 4639733"/>
              <a:gd name="connsiteX0" fmla="*/ 357293 w 7732606"/>
              <a:gd name="connsiteY0" fmla="*/ 3788833 h 4639733"/>
              <a:gd name="connsiteX1" fmla="*/ 555414 w 7732606"/>
              <a:gd name="connsiteY1" fmla="*/ 4008966 h 4639733"/>
              <a:gd name="connsiteX2" fmla="*/ 784013 w 7732606"/>
              <a:gd name="connsiteY2" fmla="*/ 4152053 h 4639733"/>
              <a:gd name="connsiteX3" fmla="*/ 950807 w 7732606"/>
              <a:gd name="connsiteY3" fmla="*/ 4154593 h 4639733"/>
              <a:gd name="connsiteX4" fmla="*/ 274320 w 7732606"/>
              <a:gd name="connsiteY4" fmla="*/ 4289213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937171 w 7732606"/>
              <a:gd name="connsiteY41" fmla="*/ 2416794 h 4639733"/>
              <a:gd name="connsiteX42" fmla="*/ 1801704 w 7732606"/>
              <a:gd name="connsiteY42" fmla="*/ 2840127 h 4639733"/>
              <a:gd name="connsiteX43" fmla="*/ 1107438 w 7732606"/>
              <a:gd name="connsiteY43" fmla="*/ 2780860 h 4639733"/>
              <a:gd name="connsiteX44" fmla="*/ 616370 w 7732606"/>
              <a:gd name="connsiteY44" fmla="*/ 2882460 h 4639733"/>
              <a:gd name="connsiteX45" fmla="*/ 342900 w 7732606"/>
              <a:gd name="connsiteY45" fmla="*/ 3423073 h 4639733"/>
              <a:gd name="connsiteX46" fmla="*/ 357293 w 7732606"/>
              <a:gd name="connsiteY46" fmla="*/ 3788833 h 4639733"/>
              <a:gd name="connsiteX0" fmla="*/ 357293 w 7732606"/>
              <a:gd name="connsiteY0" fmla="*/ 3788833 h 4639733"/>
              <a:gd name="connsiteX1" fmla="*/ 555414 w 7732606"/>
              <a:gd name="connsiteY1" fmla="*/ 4008966 h 4639733"/>
              <a:gd name="connsiteX2" fmla="*/ 784013 w 7732606"/>
              <a:gd name="connsiteY2" fmla="*/ 4152053 h 4639733"/>
              <a:gd name="connsiteX3" fmla="*/ 950807 w 7732606"/>
              <a:gd name="connsiteY3" fmla="*/ 4154593 h 4639733"/>
              <a:gd name="connsiteX4" fmla="*/ 1231054 w 7732606"/>
              <a:gd name="connsiteY4" fmla="*/ 4348480 h 4639733"/>
              <a:gd name="connsiteX5" fmla="*/ 152400 w 7732606"/>
              <a:gd name="connsiteY5" fmla="*/ 4182533 h 4639733"/>
              <a:gd name="connsiteX6" fmla="*/ 137160 w 7732606"/>
              <a:gd name="connsiteY6" fmla="*/ 4182533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937171 w 7732606"/>
              <a:gd name="connsiteY41" fmla="*/ 2416794 h 4639733"/>
              <a:gd name="connsiteX42" fmla="*/ 1801704 w 7732606"/>
              <a:gd name="connsiteY42" fmla="*/ 2840127 h 4639733"/>
              <a:gd name="connsiteX43" fmla="*/ 1107438 w 7732606"/>
              <a:gd name="connsiteY43" fmla="*/ 2780860 h 4639733"/>
              <a:gd name="connsiteX44" fmla="*/ 616370 w 7732606"/>
              <a:gd name="connsiteY44" fmla="*/ 2882460 h 4639733"/>
              <a:gd name="connsiteX45" fmla="*/ 342900 w 7732606"/>
              <a:gd name="connsiteY45" fmla="*/ 3423073 h 4639733"/>
              <a:gd name="connsiteX46" fmla="*/ 357293 w 7732606"/>
              <a:gd name="connsiteY46" fmla="*/ 3788833 h 4639733"/>
              <a:gd name="connsiteX0" fmla="*/ 357293 w 7732606"/>
              <a:gd name="connsiteY0" fmla="*/ 3788833 h 4639733"/>
              <a:gd name="connsiteX1" fmla="*/ 555414 w 7732606"/>
              <a:gd name="connsiteY1" fmla="*/ 4008966 h 4639733"/>
              <a:gd name="connsiteX2" fmla="*/ 784013 w 7732606"/>
              <a:gd name="connsiteY2" fmla="*/ 4152053 h 4639733"/>
              <a:gd name="connsiteX3" fmla="*/ 950807 w 7732606"/>
              <a:gd name="connsiteY3" fmla="*/ 4154593 h 4639733"/>
              <a:gd name="connsiteX4" fmla="*/ 1231054 w 7732606"/>
              <a:gd name="connsiteY4" fmla="*/ 4348480 h 4639733"/>
              <a:gd name="connsiteX5" fmla="*/ 152400 w 7732606"/>
              <a:gd name="connsiteY5" fmla="*/ 4182533 h 4639733"/>
              <a:gd name="connsiteX6" fmla="*/ 899160 w 7732606"/>
              <a:gd name="connsiteY6" fmla="*/ 4453466 h 4639733"/>
              <a:gd name="connsiteX7" fmla="*/ 91440 w 7732606"/>
              <a:gd name="connsiteY7" fmla="*/ 4342553 h 4639733"/>
              <a:gd name="connsiteX8" fmla="*/ 0 w 7732606"/>
              <a:gd name="connsiteY8" fmla="*/ 4510193 h 4639733"/>
              <a:gd name="connsiteX9" fmla="*/ 205740 w 7732606"/>
              <a:gd name="connsiteY9" fmla="*/ 4594013 h 4639733"/>
              <a:gd name="connsiteX10" fmla="*/ 655320 w 7732606"/>
              <a:gd name="connsiteY10" fmla="*/ 4639733 h 4639733"/>
              <a:gd name="connsiteX11" fmla="*/ 1815253 w 7732606"/>
              <a:gd name="connsiteY11" fmla="*/ 4406900 h 4639733"/>
              <a:gd name="connsiteX12" fmla="*/ 2693246 w 7732606"/>
              <a:gd name="connsiteY12" fmla="*/ 4318000 h 4639733"/>
              <a:gd name="connsiteX13" fmla="*/ 2974340 w 7732606"/>
              <a:gd name="connsiteY13" fmla="*/ 4229099 h 4639733"/>
              <a:gd name="connsiteX14" fmla="*/ 3219027 w 7732606"/>
              <a:gd name="connsiteY14" fmla="*/ 4302760 h 4639733"/>
              <a:gd name="connsiteX15" fmla="*/ 3782060 w 7732606"/>
              <a:gd name="connsiteY15" fmla="*/ 4214706 h 4639733"/>
              <a:gd name="connsiteX16" fmla="*/ 4179147 w 7732606"/>
              <a:gd name="connsiteY16" fmla="*/ 4335779 h 4639733"/>
              <a:gd name="connsiteX17" fmla="*/ 4665133 w 7732606"/>
              <a:gd name="connsiteY17" fmla="*/ 4300220 h 4639733"/>
              <a:gd name="connsiteX18" fmla="*/ 4977553 w 7732606"/>
              <a:gd name="connsiteY18" fmla="*/ 4140200 h 4639733"/>
              <a:gd name="connsiteX19" fmla="*/ 5442373 w 7732606"/>
              <a:gd name="connsiteY19" fmla="*/ 4078393 h 4639733"/>
              <a:gd name="connsiteX20" fmla="*/ 5830993 w 7732606"/>
              <a:gd name="connsiteY20" fmla="*/ 3906520 h 4639733"/>
              <a:gd name="connsiteX21" fmla="*/ 5952913 w 7732606"/>
              <a:gd name="connsiteY21" fmla="*/ 3679613 h 4639733"/>
              <a:gd name="connsiteX22" fmla="*/ 6238240 w 7732606"/>
              <a:gd name="connsiteY22" fmla="*/ 3662680 h 4639733"/>
              <a:gd name="connsiteX23" fmla="*/ 6628554 w 7732606"/>
              <a:gd name="connsiteY23" fmla="*/ 2946400 h 4639733"/>
              <a:gd name="connsiteX24" fmla="*/ 7051037 w 7732606"/>
              <a:gd name="connsiteY24" fmla="*/ 2535327 h 4639733"/>
              <a:gd name="connsiteX25" fmla="*/ 7732606 w 7732606"/>
              <a:gd name="connsiteY25" fmla="*/ 2197946 h 4639733"/>
              <a:gd name="connsiteX26" fmla="*/ 7482840 w 7732606"/>
              <a:gd name="connsiteY26" fmla="*/ 1749213 h 4639733"/>
              <a:gd name="connsiteX27" fmla="*/ 7152640 w 7732606"/>
              <a:gd name="connsiteY27" fmla="*/ 1439333 h 4639733"/>
              <a:gd name="connsiteX28" fmla="*/ 7082366 w 7732606"/>
              <a:gd name="connsiteY28" fmla="*/ 1326727 h 4639733"/>
              <a:gd name="connsiteX29" fmla="*/ 7084907 w 7732606"/>
              <a:gd name="connsiteY29" fmla="*/ 1198880 h 4639733"/>
              <a:gd name="connsiteX30" fmla="*/ 6353387 w 7732606"/>
              <a:gd name="connsiteY30" fmla="*/ 552026 h 4639733"/>
              <a:gd name="connsiteX31" fmla="*/ 5613400 w 7732606"/>
              <a:gd name="connsiteY31" fmla="*/ 153246 h 4639733"/>
              <a:gd name="connsiteX32" fmla="*/ 5338233 w 7732606"/>
              <a:gd name="connsiteY32" fmla="*/ 40640 h 4639733"/>
              <a:gd name="connsiteX33" fmla="*/ 4580467 w 7732606"/>
              <a:gd name="connsiteY33" fmla="*/ 0 h 4639733"/>
              <a:gd name="connsiteX34" fmla="*/ 3649134 w 7732606"/>
              <a:gd name="connsiteY34" fmla="*/ 746759 h 4639733"/>
              <a:gd name="connsiteX35" fmla="*/ 3243580 w 7732606"/>
              <a:gd name="connsiteY35" fmla="*/ 1468966 h 4639733"/>
              <a:gd name="connsiteX36" fmla="*/ 2363046 w 7732606"/>
              <a:gd name="connsiteY36" fmla="*/ 1963420 h 4639733"/>
              <a:gd name="connsiteX37" fmla="*/ 1843193 w 7732606"/>
              <a:gd name="connsiteY37" fmla="*/ 2131906 h 4639733"/>
              <a:gd name="connsiteX38" fmla="*/ 1303020 w 7732606"/>
              <a:gd name="connsiteY38" fmla="*/ 2029460 h 4639733"/>
              <a:gd name="connsiteX39" fmla="*/ 1081193 w 7732606"/>
              <a:gd name="connsiteY39" fmla="*/ 1949873 h 4639733"/>
              <a:gd name="connsiteX40" fmla="*/ 1215813 w 7732606"/>
              <a:gd name="connsiteY40" fmla="*/ 2212340 h 4639733"/>
              <a:gd name="connsiteX41" fmla="*/ 1937171 w 7732606"/>
              <a:gd name="connsiteY41" fmla="*/ 2416794 h 4639733"/>
              <a:gd name="connsiteX42" fmla="*/ 1801704 w 7732606"/>
              <a:gd name="connsiteY42" fmla="*/ 2840127 h 4639733"/>
              <a:gd name="connsiteX43" fmla="*/ 1107438 w 7732606"/>
              <a:gd name="connsiteY43" fmla="*/ 2780860 h 4639733"/>
              <a:gd name="connsiteX44" fmla="*/ 616370 w 7732606"/>
              <a:gd name="connsiteY44" fmla="*/ 2882460 h 4639733"/>
              <a:gd name="connsiteX45" fmla="*/ 342900 w 7732606"/>
              <a:gd name="connsiteY45" fmla="*/ 3423073 h 4639733"/>
              <a:gd name="connsiteX46" fmla="*/ 357293 w 7732606"/>
              <a:gd name="connsiteY46" fmla="*/ 3788833 h 4639733"/>
              <a:gd name="connsiteX0" fmla="*/ 357293 w 7732606"/>
              <a:gd name="connsiteY0" fmla="*/ 3788833 h 4639733"/>
              <a:gd name="connsiteX1" fmla="*/ 555414 w 7732606"/>
              <a:gd name="connsiteY1" fmla="*/ 4008966 h 4639733"/>
              <a:gd name="connsiteX2" fmla="*/ 784013 w 7732606"/>
              <a:gd name="connsiteY2" fmla="*/ 4152053 h 4639733"/>
              <a:gd name="connsiteX3" fmla="*/ 950807 w 7732606"/>
              <a:gd name="connsiteY3" fmla="*/ 4154593 h 4639733"/>
              <a:gd name="connsiteX4" fmla="*/ 1231054 w 7732606"/>
              <a:gd name="connsiteY4" fmla="*/ 4348480 h 4639733"/>
              <a:gd name="connsiteX5" fmla="*/ 899160 w 7732606"/>
              <a:gd name="connsiteY5" fmla="*/ 4453466 h 4639733"/>
              <a:gd name="connsiteX6" fmla="*/ 91440 w 7732606"/>
              <a:gd name="connsiteY6" fmla="*/ 4342553 h 4639733"/>
              <a:gd name="connsiteX7" fmla="*/ 0 w 7732606"/>
              <a:gd name="connsiteY7" fmla="*/ 4510193 h 4639733"/>
              <a:gd name="connsiteX8" fmla="*/ 205740 w 7732606"/>
              <a:gd name="connsiteY8" fmla="*/ 4594013 h 4639733"/>
              <a:gd name="connsiteX9" fmla="*/ 655320 w 7732606"/>
              <a:gd name="connsiteY9" fmla="*/ 4639733 h 4639733"/>
              <a:gd name="connsiteX10" fmla="*/ 1815253 w 7732606"/>
              <a:gd name="connsiteY10" fmla="*/ 4406900 h 4639733"/>
              <a:gd name="connsiteX11" fmla="*/ 2693246 w 7732606"/>
              <a:gd name="connsiteY11" fmla="*/ 4318000 h 4639733"/>
              <a:gd name="connsiteX12" fmla="*/ 2974340 w 7732606"/>
              <a:gd name="connsiteY12" fmla="*/ 4229099 h 4639733"/>
              <a:gd name="connsiteX13" fmla="*/ 3219027 w 7732606"/>
              <a:gd name="connsiteY13" fmla="*/ 4302760 h 4639733"/>
              <a:gd name="connsiteX14" fmla="*/ 3782060 w 7732606"/>
              <a:gd name="connsiteY14" fmla="*/ 4214706 h 4639733"/>
              <a:gd name="connsiteX15" fmla="*/ 4179147 w 7732606"/>
              <a:gd name="connsiteY15" fmla="*/ 4335779 h 4639733"/>
              <a:gd name="connsiteX16" fmla="*/ 4665133 w 7732606"/>
              <a:gd name="connsiteY16" fmla="*/ 4300220 h 4639733"/>
              <a:gd name="connsiteX17" fmla="*/ 4977553 w 7732606"/>
              <a:gd name="connsiteY17" fmla="*/ 4140200 h 4639733"/>
              <a:gd name="connsiteX18" fmla="*/ 5442373 w 7732606"/>
              <a:gd name="connsiteY18" fmla="*/ 4078393 h 4639733"/>
              <a:gd name="connsiteX19" fmla="*/ 5830993 w 7732606"/>
              <a:gd name="connsiteY19" fmla="*/ 3906520 h 4639733"/>
              <a:gd name="connsiteX20" fmla="*/ 5952913 w 7732606"/>
              <a:gd name="connsiteY20" fmla="*/ 3679613 h 4639733"/>
              <a:gd name="connsiteX21" fmla="*/ 6238240 w 7732606"/>
              <a:gd name="connsiteY21" fmla="*/ 3662680 h 4639733"/>
              <a:gd name="connsiteX22" fmla="*/ 6628554 w 7732606"/>
              <a:gd name="connsiteY22" fmla="*/ 2946400 h 4639733"/>
              <a:gd name="connsiteX23" fmla="*/ 7051037 w 7732606"/>
              <a:gd name="connsiteY23" fmla="*/ 2535327 h 4639733"/>
              <a:gd name="connsiteX24" fmla="*/ 7732606 w 7732606"/>
              <a:gd name="connsiteY24" fmla="*/ 2197946 h 4639733"/>
              <a:gd name="connsiteX25" fmla="*/ 7482840 w 7732606"/>
              <a:gd name="connsiteY25" fmla="*/ 1749213 h 4639733"/>
              <a:gd name="connsiteX26" fmla="*/ 7152640 w 7732606"/>
              <a:gd name="connsiteY26" fmla="*/ 1439333 h 4639733"/>
              <a:gd name="connsiteX27" fmla="*/ 7082366 w 7732606"/>
              <a:gd name="connsiteY27" fmla="*/ 1326727 h 4639733"/>
              <a:gd name="connsiteX28" fmla="*/ 7084907 w 7732606"/>
              <a:gd name="connsiteY28" fmla="*/ 1198880 h 4639733"/>
              <a:gd name="connsiteX29" fmla="*/ 6353387 w 7732606"/>
              <a:gd name="connsiteY29" fmla="*/ 552026 h 4639733"/>
              <a:gd name="connsiteX30" fmla="*/ 5613400 w 7732606"/>
              <a:gd name="connsiteY30" fmla="*/ 153246 h 4639733"/>
              <a:gd name="connsiteX31" fmla="*/ 5338233 w 7732606"/>
              <a:gd name="connsiteY31" fmla="*/ 40640 h 4639733"/>
              <a:gd name="connsiteX32" fmla="*/ 4580467 w 7732606"/>
              <a:gd name="connsiteY32" fmla="*/ 0 h 4639733"/>
              <a:gd name="connsiteX33" fmla="*/ 3649134 w 7732606"/>
              <a:gd name="connsiteY33" fmla="*/ 746759 h 4639733"/>
              <a:gd name="connsiteX34" fmla="*/ 3243580 w 7732606"/>
              <a:gd name="connsiteY34" fmla="*/ 1468966 h 4639733"/>
              <a:gd name="connsiteX35" fmla="*/ 2363046 w 7732606"/>
              <a:gd name="connsiteY35" fmla="*/ 1963420 h 4639733"/>
              <a:gd name="connsiteX36" fmla="*/ 1843193 w 7732606"/>
              <a:gd name="connsiteY36" fmla="*/ 2131906 h 4639733"/>
              <a:gd name="connsiteX37" fmla="*/ 1303020 w 7732606"/>
              <a:gd name="connsiteY37" fmla="*/ 2029460 h 4639733"/>
              <a:gd name="connsiteX38" fmla="*/ 1081193 w 7732606"/>
              <a:gd name="connsiteY38" fmla="*/ 1949873 h 4639733"/>
              <a:gd name="connsiteX39" fmla="*/ 1215813 w 7732606"/>
              <a:gd name="connsiteY39" fmla="*/ 2212340 h 4639733"/>
              <a:gd name="connsiteX40" fmla="*/ 1937171 w 7732606"/>
              <a:gd name="connsiteY40" fmla="*/ 2416794 h 4639733"/>
              <a:gd name="connsiteX41" fmla="*/ 1801704 w 7732606"/>
              <a:gd name="connsiteY41" fmla="*/ 2840127 h 4639733"/>
              <a:gd name="connsiteX42" fmla="*/ 1107438 w 7732606"/>
              <a:gd name="connsiteY42" fmla="*/ 2780860 h 4639733"/>
              <a:gd name="connsiteX43" fmla="*/ 616370 w 7732606"/>
              <a:gd name="connsiteY43" fmla="*/ 2882460 h 4639733"/>
              <a:gd name="connsiteX44" fmla="*/ 342900 w 7732606"/>
              <a:gd name="connsiteY44" fmla="*/ 3423073 h 4639733"/>
              <a:gd name="connsiteX45" fmla="*/ 357293 w 7732606"/>
              <a:gd name="connsiteY45" fmla="*/ 3788833 h 4639733"/>
              <a:gd name="connsiteX0" fmla="*/ 357293 w 7732606"/>
              <a:gd name="connsiteY0" fmla="*/ 3788833 h 4639733"/>
              <a:gd name="connsiteX1" fmla="*/ 555414 w 7732606"/>
              <a:gd name="connsiteY1" fmla="*/ 4008966 h 4639733"/>
              <a:gd name="connsiteX2" fmla="*/ 784013 w 7732606"/>
              <a:gd name="connsiteY2" fmla="*/ 4152053 h 4639733"/>
              <a:gd name="connsiteX3" fmla="*/ 950807 w 7732606"/>
              <a:gd name="connsiteY3" fmla="*/ 4154593 h 4639733"/>
              <a:gd name="connsiteX4" fmla="*/ 1231054 w 7732606"/>
              <a:gd name="connsiteY4" fmla="*/ 4348480 h 4639733"/>
              <a:gd name="connsiteX5" fmla="*/ 899160 w 7732606"/>
              <a:gd name="connsiteY5" fmla="*/ 4453466 h 4639733"/>
              <a:gd name="connsiteX6" fmla="*/ 0 w 7732606"/>
              <a:gd name="connsiteY6" fmla="*/ 4510193 h 4639733"/>
              <a:gd name="connsiteX7" fmla="*/ 205740 w 7732606"/>
              <a:gd name="connsiteY7" fmla="*/ 4594013 h 4639733"/>
              <a:gd name="connsiteX8" fmla="*/ 655320 w 7732606"/>
              <a:gd name="connsiteY8" fmla="*/ 4639733 h 4639733"/>
              <a:gd name="connsiteX9" fmla="*/ 1815253 w 7732606"/>
              <a:gd name="connsiteY9" fmla="*/ 4406900 h 4639733"/>
              <a:gd name="connsiteX10" fmla="*/ 2693246 w 7732606"/>
              <a:gd name="connsiteY10" fmla="*/ 4318000 h 4639733"/>
              <a:gd name="connsiteX11" fmla="*/ 2974340 w 7732606"/>
              <a:gd name="connsiteY11" fmla="*/ 4229099 h 4639733"/>
              <a:gd name="connsiteX12" fmla="*/ 3219027 w 7732606"/>
              <a:gd name="connsiteY12" fmla="*/ 4302760 h 4639733"/>
              <a:gd name="connsiteX13" fmla="*/ 3782060 w 7732606"/>
              <a:gd name="connsiteY13" fmla="*/ 4214706 h 4639733"/>
              <a:gd name="connsiteX14" fmla="*/ 4179147 w 7732606"/>
              <a:gd name="connsiteY14" fmla="*/ 4335779 h 4639733"/>
              <a:gd name="connsiteX15" fmla="*/ 4665133 w 7732606"/>
              <a:gd name="connsiteY15" fmla="*/ 4300220 h 4639733"/>
              <a:gd name="connsiteX16" fmla="*/ 4977553 w 7732606"/>
              <a:gd name="connsiteY16" fmla="*/ 4140200 h 4639733"/>
              <a:gd name="connsiteX17" fmla="*/ 5442373 w 7732606"/>
              <a:gd name="connsiteY17" fmla="*/ 4078393 h 4639733"/>
              <a:gd name="connsiteX18" fmla="*/ 5830993 w 7732606"/>
              <a:gd name="connsiteY18" fmla="*/ 3906520 h 4639733"/>
              <a:gd name="connsiteX19" fmla="*/ 5952913 w 7732606"/>
              <a:gd name="connsiteY19" fmla="*/ 3679613 h 4639733"/>
              <a:gd name="connsiteX20" fmla="*/ 6238240 w 7732606"/>
              <a:gd name="connsiteY20" fmla="*/ 3662680 h 4639733"/>
              <a:gd name="connsiteX21" fmla="*/ 6628554 w 7732606"/>
              <a:gd name="connsiteY21" fmla="*/ 2946400 h 4639733"/>
              <a:gd name="connsiteX22" fmla="*/ 7051037 w 7732606"/>
              <a:gd name="connsiteY22" fmla="*/ 2535327 h 4639733"/>
              <a:gd name="connsiteX23" fmla="*/ 7732606 w 7732606"/>
              <a:gd name="connsiteY23" fmla="*/ 2197946 h 4639733"/>
              <a:gd name="connsiteX24" fmla="*/ 7482840 w 7732606"/>
              <a:gd name="connsiteY24" fmla="*/ 1749213 h 4639733"/>
              <a:gd name="connsiteX25" fmla="*/ 7152640 w 7732606"/>
              <a:gd name="connsiteY25" fmla="*/ 1439333 h 4639733"/>
              <a:gd name="connsiteX26" fmla="*/ 7082366 w 7732606"/>
              <a:gd name="connsiteY26" fmla="*/ 1326727 h 4639733"/>
              <a:gd name="connsiteX27" fmla="*/ 7084907 w 7732606"/>
              <a:gd name="connsiteY27" fmla="*/ 1198880 h 4639733"/>
              <a:gd name="connsiteX28" fmla="*/ 6353387 w 7732606"/>
              <a:gd name="connsiteY28" fmla="*/ 552026 h 4639733"/>
              <a:gd name="connsiteX29" fmla="*/ 5613400 w 7732606"/>
              <a:gd name="connsiteY29" fmla="*/ 153246 h 4639733"/>
              <a:gd name="connsiteX30" fmla="*/ 5338233 w 7732606"/>
              <a:gd name="connsiteY30" fmla="*/ 40640 h 4639733"/>
              <a:gd name="connsiteX31" fmla="*/ 4580467 w 7732606"/>
              <a:gd name="connsiteY31" fmla="*/ 0 h 4639733"/>
              <a:gd name="connsiteX32" fmla="*/ 3649134 w 7732606"/>
              <a:gd name="connsiteY32" fmla="*/ 746759 h 4639733"/>
              <a:gd name="connsiteX33" fmla="*/ 3243580 w 7732606"/>
              <a:gd name="connsiteY33" fmla="*/ 1468966 h 4639733"/>
              <a:gd name="connsiteX34" fmla="*/ 2363046 w 7732606"/>
              <a:gd name="connsiteY34" fmla="*/ 1963420 h 4639733"/>
              <a:gd name="connsiteX35" fmla="*/ 1843193 w 7732606"/>
              <a:gd name="connsiteY35" fmla="*/ 2131906 h 4639733"/>
              <a:gd name="connsiteX36" fmla="*/ 1303020 w 7732606"/>
              <a:gd name="connsiteY36" fmla="*/ 2029460 h 4639733"/>
              <a:gd name="connsiteX37" fmla="*/ 1081193 w 7732606"/>
              <a:gd name="connsiteY37" fmla="*/ 1949873 h 4639733"/>
              <a:gd name="connsiteX38" fmla="*/ 1215813 w 7732606"/>
              <a:gd name="connsiteY38" fmla="*/ 2212340 h 4639733"/>
              <a:gd name="connsiteX39" fmla="*/ 1937171 w 7732606"/>
              <a:gd name="connsiteY39" fmla="*/ 2416794 h 4639733"/>
              <a:gd name="connsiteX40" fmla="*/ 1801704 w 7732606"/>
              <a:gd name="connsiteY40" fmla="*/ 2840127 h 4639733"/>
              <a:gd name="connsiteX41" fmla="*/ 1107438 w 7732606"/>
              <a:gd name="connsiteY41" fmla="*/ 2780860 h 4639733"/>
              <a:gd name="connsiteX42" fmla="*/ 616370 w 7732606"/>
              <a:gd name="connsiteY42" fmla="*/ 2882460 h 4639733"/>
              <a:gd name="connsiteX43" fmla="*/ 342900 w 7732606"/>
              <a:gd name="connsiteY43" fmla="*/ 3423073 h 4639733"/>
              <a:gd name="connsiteX44" fmla="*/ 357293 w 7732606"/>
              <a:gd name="connsiteY44" fmla="*/ 3788833 h 4639733"/>
              <a:gd name="connsiteX0" fmla="*/ 151553 w 7526866"/>
              <a:gd name="connsiteY0" fmla="*/ 3788833 h 4639733"/>
              <a:gd name="connsiteX1" fmla="*/ 349674 w 7526866"/>
              <a:gd name="connsiteY1" fmla="*/ 4008966 h 4639733"/>
              <a:gd name="connsiteX2" fmla="*/ 578273 w 7526866"/>
              <a:gd name="connsiteY2" fmla="*/ 4152053 h 4639733"/>
              <a:gd name="connsiteX3" fmla="*/ 745067 w 7526866"/>
              <a:gd name="connsiteY3" fmla="*/ 4154593 h 4639733"/>
              <a:gd name="connsiteX4" fmla="*/ 1025314 w 7526866"/>
              <a:gd name="connsiteY4" fmla="*/ 4348480 h 4639733"/>
              <a:gd name="connsiteX5" fmla="*/ 693420 w 7526866"/>
              <a:gd name="connsiteY5" fmla="*/ 4453466 h 4639733"/>
              <a:gd name="connsiteX6" fmla="*/ 0 w 7526866"/>
              <a:gd name="connsiteY6" fmla="*/ 4594013 h 4639733"/>
              <a:gd name="connsiteX7" fmla="*/ 449580 w 7526866"/>
              <a:gd name="connsiteY7" fmla="*/ 4639733 h 4639733"/>
              <a:gd name="connsiteX8" fmla="*/ 1609513 w 7526866"/>
              <a:gd name="connsiteY8" fmla="*/ 4406900 h 4639733"/>
              <a:gd name="connsiteX9" fmla="*/ 2487506 w 7526866"/>
              <a:gd name="connsiteY9" fmla="*/ 4318000 h 4639733"/>
              <a:gd name="connsiteX10" fmla="*/ 2768600 w 7526866"/>
              <a:gd name="connsiteY10" fmla="*/ 4229099 h 4639733"/>
              <a:gd name="connsiteX11" fmla="*/ 3013287 w 7526866"/>
              <a:gd name="connsiteY11" fmla="*/ 4302760 h 4639733"/>
              <a:gd name="connsiteX12" fmla="*/ 3576320 w 7526866"/>
              <a:gd name="connsiteY12" fmla="*/ 4214706 h 4639733"/>
              <a:gd name="connsiteX13" fmla="*/ 3973407 w 7526866"/>
              <a:gd name="connsiteY13" fmla="*/ 4335779 h 4639733"/>
              <a:gd name="connsiteX14" fmla="*/ 4459393 w 7526866"/>
              <a:gd name="connsiteY14" fmla="*/ 4300220 h 4639733"/>
              <a:gd name="connsiteX15" fmla="*/ 4771813 w 7526866"/>
              <a:gd name="connsiteY15" fmla="*/ 4140200 h 4639733"/>
              <a:gd name="connsiteX16" fmla="*/ 5236633 w 7526866"/>
              <a:gd name="connsiteY16" fmla="*/ 4078393 h 4639733"/>
              <a:gd name="connsiteX17" fmla="*/ 5625253 w 7526866"/>
              <a:gd name="connsiteY17" fmla="*/ 3906520 h 4639733"/>
              <a:gd name="connsiteX18" fmla="*/ 5747173 w 7526866"/>
              <a:gd name="connsiteY18" fmla="*/ 3679613 h 4639733"/>
              <a:gd name="connsiteX19" fmla="*/ 6032500 w 7526866"/>
              <a:gd name="connsiteY19" fmla="*/ 3662680 h 4639733"/>
              <a:gd name="connsiteX20" fmla="*/ 6422814 w 7526866"/>
              <a:gd name="connsiteY20" fmla="*/ 2946400 h 4639733"/>
              <a:gd name="connsiteX21" fmla="*/ 6845297 w 7526866"/>
              <a:gd name="connsiteY21" fmla="*/ 2535327 h 4639733"/>
              <a:gd name="connsiteX22" fmla="*/ 7526866 w 7526866"/>
              <a:gd name="connsiteY22" fmla="*/ 2197946 h 4639733"/>
              <a:gd name="connsiteX23" fmla="*/ 7277100 w 7526866"/>
              <a:gd name="connsiteY23" fmla="*/ 1749213 h 4639733"/>
              <a:gd name="connsiteX24" fmla="*/ 6946900 w 7526866"/>
              <a:gd name="connsiteY24" fmla="*/ 1439333 h 4639733"/>
              <a:gd name="connsiteX25" fmla="*/ 6876626 w 7526866"/>
              <a:gd name="connsiteY25" fmla="*/ 1326727 h 4639733"/>
              <a:gd name="connsiteX26" fmla="*/ 6879167 w 7526866"/>
              <a:gd name="connsiteY26" fmla="*/ 1198880 h 4639733"/>
              <a:gd name="connsiteX27" fmla="*/ 6147647 w 7526866"/>
              <a:gd name="connsiteY27" fmla="*/ 552026 h 4639733"/>
              <a:gd name="connsiteX28" fmla="*/ 5407660 w 7526866"/>
              <a:gd name="connsiteY28" fmla="*/ 153246 h 4639733"/>
              <a:gd name="connsiteX29" fmla="*/ 5132493 w 7526866"/>
              <a:gd name="connsiteY29" fmla="*/ 40640 h 4639733"/>
              <a:gd name="connsiteX30" fmla="*/ 4374727 w 7526866"/>
              <a:gd name="connsiteY30" fmla="*/ 0 h 4639733"/>
              <a:gd name="connsiteX31" fmla="*/ 3443394 w 7526866"/>
              <a:gd name="connsiteY31" fmla="*/ 746759 h 4639733"/>
              <a:gd name="connsiteX32" fmla="*/ 3037840 w 7526866"/>
              <a:gd name="connsiteY32" fmla="*/ 1468966 h 4639733"/>
              <a:gd name="connsiteX33" fmla="*/ 2157306 w 7526866"/>
              <a:gd name="connsiteY33" fmla="*/ 1963420 h 4639733"/>
              <a:gd name="connsiteX34" fmla="*/ 1637453 w 7526866"/>
              <a:gd name="connsiteY34" fmla="*/ 2131906 h 4639733"/>
              <a:gd name="connsiteX35" fmla="*/ 1097280 w 7526866"/>
              <a:gd name="connsiteY35" fmla="*/ 2029460 h 4639733"/>
              <a:gd name="connsiteX36" fmla="*/ 875453 w 7526866"/>
              <a:gd name="connsiteY36" fmla="*/ 1949873 h 4639733"/>
              <a:gd name="connsiteX37" fmla="*/ 1010073 w 7526866"/>
              <a:gd name="connsiteY37" fmla="*/ 2212340 h 4639733"/>
              <a:gd name="connsiteX38" fmla="*/ 1731431 w 7526866"/>
              <a:gd name="connsiteY38" fmla="*/ 2416794 h 4639733"/>
              <a:gd name="connsiteX39" fmla="*/ 1595964 w 7526866"/>
              <a:gd name="connsiteY39" fmla="*/ 2840127 h 4639733"/>
              <a:gd name="connsiteX40" fmla="*/ 901698 w 7526866"/>
              <a:gd name="connsiteY40" fmla="*/ 2780860 h 4639733"/>
              <a:gd name="connsiteX41" fmla="*/ 410630 w 7526866"/>
              <a:gd name="connsiteY41" fmla="*/ 2882460 h 4639733"/>
              <a:gd name="connsiteX42" fmla="*/ 137160 w 7526866"/>
              <a:gd name="connsiteY42" fmla="*/ 3423073 h 4639733"/>
              <a:gd name="connsiteX43" fmla="*/ 151553 w 7526866"/>
              <a:gd name="connsiteY43" fmla="*/ 3788833 h 4639733"/>
              <a:gd name="connsiteX0" fmla="*/ 14393 w 7389706"/>
              <a:gd name="connsiteY0" fmla="*/ 3788833 h 4639733"/>
              <a:gd name="connsiteX1" fmla="*/ 212514 w 7389706"/>
              <a:gd name="connsiteY1" fmla="*/ 4008966 h 4639733"/>
              <a:gd name="connsiteX2" fmla="*/ 441113 w 7389706"/>
              <a:gd name="connsiteY2" fmla="*/ 4152053 h 4639733"/>
              <a:gd name="connsiteX3" fmla="*/ 607907 w 7389706"/>
              <a:gd name="connsiteY3" fmla="*/ 4154593 h 4639733"/>
              <a:gd name="connsiteX4" fmla="*/ 888154 w 7389706"/>
              <a:gd name="connsiteY4" fmla="*/ 4348480 h 4639733"/>
              <a:gd name="connsiteX5" fmla="*/ 556260 w 7389706"/>
              <a:gd name="connsiteY5" fmla="*/ 4453466 h 4639733"/>
              <a:gd name="connsiteX6" fmla="*/ 311573 w 7389706"/>
              <a:gd name="connsiteY6" fmla="*/ 4509346 h 4639733"/>
              <a:gd name="connsiteX7" fmla="*/ 312420 w 7389706"/>
              <a:gd name="connsiteY7" fmla="*/ 4639733 h 4639733"/>
              <a:gd name="connsiteX8" fmla="*/ 1472353 w 7389706"/>
              <a:gd name="connsiteY8" fmla="*/ 4406900 h 4639733"/>
              <a:gd name="connsiteX9" fmla="*/ 2350346 w 7389706"/>
              <a:gd name="connsiteY9" fmla="*/ 4318000 h 4639733"/>
              <a:gd name="connsiteX10" fmla="*/ 2631440 w 7389706"/>
              <a:gd name="connsiteY10" fmla="*/ 4229099 h 4639733"/>
              <a:gd name="connsiteX11" fmla="*/ 2876127 w 7389706"/>
              <a:gd name="connsiteY11" fmla="*/ 4302760 h 4639733"/>
              <a:gd name="connsiteX12" fmla="*/ 3439160 w 7389706"/>
              <a:gd name="connsiteY12" fmla="*/ 4214706 h 4639733"/>
              <a:gd name="connsiteX13" fmla="*/ 3836247 w 7389706"/>
              <a:gd name="connsiteY13" fmla="*/ 4335779 h 4639733"/>
              <a:gd name="connsiteX14" fmla="*/ 4322233 w 7389706"/>
              <a:gd name="connsiteY14" fmla="*/ 4300220 h 4639733"/>
              <a:gd name="connsiteX15" fmla="*/ 4634653 w 7389706"/>
              <a:gd name="connsiteY15" fmla="*/ 4140200 h 4639733"/>
              <a:gd name="connsiteX16" fmla="*/ 5099473 w 7389706"/>
              <a:gd name="connsiteY16" fmla="*/ 4078393 h 4639733"/>
              <a:gd name="connsiteX17" fmla="*/ 5488093 w 7389706"/>
              <a:gd name="connsiteY17" fmla="*/ 3906520 h 4639733"/>
              <a:gd name="connsiteX18" fmla="*/ 5610013 w 7389706"/>
              <a:gd name="connsiteY18" fmla="*/ 3679613 h 4639733"/>
              <a:gd name="connsiteX19" fmla="*/ 5895340 w 7389706"/>
              <a:gd name="connsiteY19" fmla="*/ 3662680 h 4639733"/>
              <a:gd name="connsiteX20" fmla="*/ 6285654 w 7389706"/>
              <a:gd name="connsiteY20" fmla="*/ 2946400 h 4639733"/>
              <a:gd name="connsiteX21" fmla="*/ 6708137 w 7389706"/>
              <a:gd name="connsiteY21" fmla="*/ 2535327 h 4639733"/>
              <a:gd name="connsiteX22" fmla="*/ 7389706 w 7389706"/>
              <a:gd name="connsiteY22" fmla="*/ 2197946 h 4639733"/>
              <a:gd name="connsiteX23" fmla="*/ 7139940 w 7389706"/>
              <a:gd name="connsiteY23" fmla="*/ 1749213 h 4639733"/>
              <a:gd name="connsiteX24" fmla="*/ 6809740 w 7389706"/>
              <a:gd name="connsiteY24" fmla="*/ 1439333 h 4639733"/>
              <a:gd name="connsiteX25" fmla="*/ 6739466 w 7389706"/>
              <a:gd name="connsiteY25" fmla="*/ 1326727 h 4639733"/>
              <a:gd name="connsiteX26" fmla="*/ 6742007 w 7389706"/>
              <a:gd name="connsiteY26" fmla="*/ 1198880 h 4639733"/>
              <a:gd name="connsiteX27" fmla="*/ 6010487 w 7389706"/>
              <a:gd name="connsiteY27" fmla="*/ 552026 h 4639733"/>
              <a:gd name="connsiteX28" fmla="*/ 5270500 w 7389706"/>
              <a:gd name="connsiteY28" fmla="*/ 153246 h 4639733"/>
              <a:gd name="connsiteX29" fmla="*/ 4995333 w 7389706"/>
              <a:gd name="connsiteY29" fmla="*/ 40640 h 4639733"/>
              <a:gd name="connsiteX30" fmla="*/ 4237567 w 7389706"/>
              <a:gd name="connsiteY30" fmla="*/ 0 h 4639733"/>
              <a:gd name="connsiteX31" fmla="*/ 3306234 w 7389706"/>
              <a:gd name="connsiteY31" fmla="*/ 746759 h 4639733"/>
              <a:gd name="connsiteX32" fmla="*/ 2900680 w 7389706"/>
              <a:gd name="connsiteY32" fmla="*/ 1468966 h 4639733"/>
              <a:gd name="connsiteX33" fmla="*/ 2020146 w 7389706"/>
              <a:gd name="connsiteY33" fmla="*/ 1963420 h 4639733"/>
              <a:gd name="connsiteX34" fmla="*/ 1500293 w 7389706"/>
              <a:gd name="connsiteY34" fmla="*/ 2131906 h 4639733"/>
              <a:gd name="connsiteX35" fmla="*/ 960120 w 7389706"/>
              <a:gd name="connsiteY35" fmla="*/ 2029460 h 4639733"/>
              <a:gd name="connsiteX36" fmla="*/ 738293 w 7389706"/>
              <a:gd name="connsiteY36" fmla="*/ 1949873 h 4639733"/>
              <a:gd name="connsiteX37" fmla="*/ 872913 w 7389706"/>
              <a:gd name="connsiteY37" fmla="*/ 2212340 h 4639733"/>
              <a:gd name="connsiteX38" fmla="*/ 1594271 w 7389706"/>
              <a:gd name="connsiteY38" fmla="*/ 2416794 h 4639733"/>
              <a:gd name="connsiteX39" fmla="*/ 1458804 w 7389706"/>
              <a:gd name="connsiteY39" fmla="*/ 2840127 h 4639733"/>
              <a:gd name="connsiteX40" fmla="*/ 764538 w 7389706"/>
              <a:gd name="connsiteY40" fmla="*/ 2780860 h 4639733"/>
              <a:gd name="connsiteX41" fmla="*/ 273470 w 7389706"/>
              <a:gd name="connsiteY41" fmla="*/ 2882460 h 4639733"/>
              <a:gd name="connsiteX42" fmla="*/ 0 w 7389706"/>
              <a:gd name="connsiteY42" fmla="*/ 3423073 h 4639733"/>
              <a:gd name="connsiteX43" fmla="*/ 14393 w 7389706"/>
              <a:gd name="connsiteY43" fmla="*/ 3788833 h 4639733"/>
              <a:gd name="connsiteX0" fmla="*/ 14393 w 7389706"/>
              <a:gd name="connsiteY0" fmla="*/ 3788833 h 4639733"/>
              <a:gd name="connsiteX1" fmla="*/ 212514 w 7389706"/>
              <a:gd name="connsiteY1" fmla="*/ 4008966 h 4639733"/>
              <a:gd name="connsiteX2" fmla="*/ 441113 w 7389706"/>
              <a:gd name="connsiteY2" fmla="*/ 4152053 h 4639733"/>
              <a:gd name="connsiteX3" fmla="*/ 607907 w 7389706"/>
              <a:gd name="connsiteY3" fmla="*/ 4154593 h 4639733"/>
              <a:gd name="connsiteX4" fmla="*/ 888154 w 7389706"/>
              <a:gd name="connsiteY4" fmla="*/ 4348480 h 4639733"/>
              <a:gd name="connsiteX5" fmla="*/ 598594 w 7389706"/>
              <a:gd name="connsiteY5" fmla="*/ 4385732 h 4639733"/>
              <a:gd name="connsiteX6" fmla="*/ 311573 w 7389706"/>
              <a:gd name="connsiteY6" fmla="*/ 4509346 h 4639733"/>
              <a:gd name="connsiteX7" fmla="*/ 312420 w 7389706"/>
              <a:gd name="connsiteY7" fmla="*/ 4639733 h 4639733"/>
              <a:gd name="connsiteX8" fmla="*/ 1472353 w 7389706"/>
              <a:gd name="connsiteY8" fmla="*/ 4406900 h 4639733"/>
              <a:gd name="connsiteX9" fmla="*/ 2350346 w 7389706"/>
              <a:gd name="connsiteY9" fmla="*/ 4318000 h 4639733"/>
              <a:gd name="connsiteX10" fmla="*/ 2631440 w 7389706"/>
              <a:gd name="connsiteY10" fmla="*/ 4229099 h 4639733"/>
              <a:gd name="connsiteX11" fmla="*/ 2876127 w 7389706"/>
              <a:gd name="connsiteY11" fmla="*/ 4302760 h 4639733"/>
              <a:gd name="connsiteX12" fmla="*/ 3439160 w 7389706"/>
              <a:gd name="connsiteY12" fmla="*/ 4214706 h 4639733"/>
              <a:gd name="connsiteX13" fmla="*/ 3836247 w 7389706"/>
              <a:gd name="connsiteY13" fmla="*/ 4335779 h 4639733"/>
              <a:gd name="connsiteX14" fmla="*/ 4322233 w 7389706"/>
              <a:gd name="connsiteY14" fmla="*/ 4300220 h 4639733"/>
              <a:gd name="connsiteX15" fmla="*/ 4634653 w 7389706"/>
              <a:gd name="connsiteY15" fmla="*/ 4140200 h 4639733"/>
              <a:gd name="connsiteX16" fmla="*/ 5099473 w 7389706"/>
              <a:gd name="connsiteY16" fmla="*/ 4078393 h 4639733"/>
              <a:gd name="connsiteX17" fmla="*/ 5488093 w 7389706"/>
              <a:gd name="connsiteY17" fmla="*/ 3906520 h 4639733"/>
              <a:gd name="connsiteX18" fmla="*/ 5610013 w 7389706"/>
              <a:gd name="connsiteY18" fmla="*/ 3679613 h 4639733"/>
              <a:gd name="connsiteX19" fmla="*/ 5895340 w 7389706"/>
              <a:gd name="connsiteY19" fmla="*/ 3662680 h 4639733"/>
              <a:gd name="connsiteX20" fmla="*/ 6285654 w 7389706"/>
              <a:gd name="connsiteY20" fmla="*/ 2946400 h 4639733"/>
              <a:gd name="connsiteX21" fmla="*/ 6708137 w 7389706"/>
              <a:gd name="connsiteY21" fmla="*/ 2535327 h 4639733"/>
              <a:gd name="connsiteX22" fmla="*/ 7389706 w 7389706"/>
              <a:gd name="connsiteY22" fmla="*/ 2197946 h 4639733"/>
              <a:gd name="connsiteX23" fmla="*/ 7139940 w 7389706"/>
              <a:gd name="connsiteY23" fmla="*/ 1749213 h 4639733"/>
              <a:gd name="connsiteX24" fmla="*/ 6809740 w 7389706"/>
              <a:gd name="connsiteY24" fmla="*/ 1439333 h 4639733"/>
              <a:gd name="connsiteX25" fmla="*/ 6739466 w 7389706"/>
              <a:gd name="connsiteY25" fmla="*/ 1326727 h 4639733"/>
              <a:gd name="connsiteX26" fmla="*/ 6742007 w 7389706"/>
              <a:gd name="connsiteY26" fmla="*/ 1198880 h 4639733"/>
              <a:gd name="connsiteX27" fmla="*/ 6010487 w 7389706"/>
              <a:gd name="connsiteY27" fmla="*/ 552026 h 4639733"/>
              <a:gd name="connsiteX28" fmla="*/ 5270500 w 7389706"/>
              <a:gd name="connsiteY28" fmla="*/ 153246 h 4639733"/>
              <a:gd name="connsiteX29" fmla="*/ 4995333 w 7389706"/>
              <a:gd name="connsiteY29" fmla="*/ 40640 h 4639733"/>
              <a:gd name="connsiteX30" fmla="*/ 4237567 w 7389706"/>
              <a:gd name="connsiteY30" fmla="*/ 0 h 4639733"/>
              <a:gd name="connsiteX31" fmla="*/ 3306234 w 7389706"/>
              <a:gd name="connsiteY31" fmla="*/ 746759 h 4639733"/>
              <a:gd name="connsiteX32" fmla="*/ 2900680 w 7389706"/>
              <a:gd name="connsiteY32" fmla="*/ 1468966 h 4639733"/>
              <a:gd name="connsiteX33" fmla="*/ 2020146 w 7389706"/>
              <a:gd name="connsiteY33" fmla="*/ 1963420 h 4639733"/>
              <a:gd name="connsiteX34" fmla="*/ 1500293 w 7389706"/>
              <a:gd name="connsiteY34" fmla="*/ 2131906 h 4639733"/>
              <a:gd name="connsiteX35" fmla="*/ 960120 w 7389706"/>
              <a:gd name="connsiteY35" fmla="*/ 2029460 h 4639733"/>
              <a:gd name="connsiteX36" fmla="*/ 738293 w 7389706"/>
              <a:gd name="connsiteY36" fmla="*/ 1949873 h 4639733"/>
              <a:gd name="connsiteX37" fmla="*/ 872913 w 7389706"/>
              <a:gd name="connsiteY37" fmla="*/ 2212340 h 4639733"/>
              <a:gd name="connsiteX38" fmla="*/ 1594271 w 7389706"/>
              <a:gd name="connsiteY38" fmla="*/ 2416794 h 4639733"/>
              <a:gd name="connsiteX39" fmla="*/ 1458804 w 7389706"/>
              <a:gd name="connsiteY39" fmla="*/ 2840127 h 4639733"/>
              <a:gd name="connsiteX40" fmla="*/ 764538 w 7389706"/>
              <a:gd name="connsiteY40" fmla="*/ 2780860 h 4639733"/>
              <a:gd name="connsiteX41" fmla="*/ 273470 w 7389706"/>
              <a:gd name="connsiteY41" fmla="*/ 2882460 h 4639733"/>
              <a:gd name="connsiteX42" fmla="*/ 0 w 7389706"/>
              <a:gd name="connsiteY42" fmla="*/ 3423073 h 4639733"/>
              <a:gd name="connsiteX43" fmla="*/ 14393 w 7389706"/>
              <a:gd name="connsiteY43" fmla="*/ 3788833 h 4639733"/>
              <a:gd name="connsiteX0" fmla="*/ 14393 w 7389706"/>
              <a:gd name="connsiteY0" fmla="*/ 3788833 h 4639733"/>
              <a:gd name="connsiteX1" fmla="*/ 212514 w 7389706"/>
              <a:gd name="connsiteY1" fmla="*/ 4008966 h 4639733"/>
              <a:gd name="connsiteX2" fmla="*/ 441113 w 7389706"/>
              <a:gd name="connsiteY2" fmla="*/ 4152053 h 4639733"/>
              <a:gd name="connsiteX3" fmla="*/ 607907 w 7389706"/>
              <a:gd name="connsiteY3" fmla="*/ 4154593 h 4639733"/>
              <a:gd name="connsiteX4" fmla="*/ 888154 w 7389706"/>
              <a:gd name="connsiteY4" fmla="*/ 4348480 h 4639733"/>
              <a:gd name="connsiteX5" fmla="*/ 598594 w 7389706"/>
              <a:gd name="connsiteY5" fmla="*/ 4385732 h 4639733"/>
              <a:gd name="connsiteX6" fmla="*/ 311573 w 7389706"/>
              <a:gd name="connsiteY6" fmla="*/ 4509346 h 4639733"/>
              <a:gd name="connsiteX7" fmla="*/ 312420 w 7389706"/>
              <a:gd name="connsiteY7" fmla="*/ 4639733 h 4639733"/>
              <a:gd name="connsiteX8" fmla="*/ 1472353 w 7389706"/>
              <a:gd name="connsiteY8" fmla="*/ 4406900 h 4639733"/>
              <a:gd name="connsiteX9" fmla="*/ 2350346 w 7389706"/>
              <a:gd name="connsiteY9" fmla="*/ 4318000 h 4639733"/>
              <a:gd name="connsiteX10" fmla="*/ 2631440 w 7389706"/>
              <a:gd name="connsiteY10" fmla="*/ 4229099 h 4639733"/>
              <a:gd name="connsiteX11" fmla="*/ 2876127 w 7389706"/>
              <a:gd name="connsiteY11" fmla="*/ 4302760 h 4639733"/>
              <a:gd name="connsiteX12" fmla="*/ 3439160 w 7389706"/>
              <a:gd name="connsiteY12" fmla="*/ 4214706 h 4639733"/>
              <a:gd name="connsiteX13" fmla="*/ 3836247 w 7389706"/>
              <a:gd name="connsiteY13" fmla="*/ 4335779 h 4639733"/>
              <a:gd name="connsiteX14" fmla="*/ 4322233 w 7389706"/>
              <a:gd name="connsiteY14" fmla="*/ 4300220 h 4639733"/>
              <a:gd name="connsiteX15" fmla="*/ 4634653 w 7389706"/>
              <a:gd name="connsiteY15" fmla="*/ 4140200 h 4639733"/>
              <a:gd name="connsiteX16" fmla="*/ 5099473 w 7389706"/>
              <a:gd name="connsiteY16" fmla="*/ 4078393 h 4639733"/>
              <a:gd name="connsiteX17" fmla="*/ 5488093 w 7389706"/>
              <a:gd name="connsiteY17" fmla="*/ 3906520 h 4639733"/>
              <a:gd name="connsiteX18" fmla="*/ 5610013 w 7389706"/>
              <a:gd name="connsiteY18" fmla="*/ 3679613 h 4639733"/>
              <a:gd name="connsiteX19" fmla="*/ 5895340 w 7389706"/>
              <a:gd name="connsiteY19" fmla="*/ 3662680 h 4639733"/>
              <a:gd name="connsiteX20" fmla="*/ 6285654 w 7389706"/>
              <a:gd name="connsiteY20" fmla="*/ 2946400 h 4639733"/>
              <a:gd name="connsiteX21" fmla="*/ 6708137 w 7389706"/>
              <a:gd name="connsiteY21" fmla="*/ 2535327 h 4639733"/>
              <a:gd name="connsiteX22" fmla="*/ 7389706 w 7389706"/>
              <a:gd name="connsiteY22" fmla="*/ 2197946 h 4639733"/>
              <a:gd name="connsiteX23" fmla="*/ 7139940 w 7389706"/>
              <a:gd name="connsiteY23" fmla="*/ 1749213 h 4639733"/>
              <a:gd name="connsiteX24" fmla="*/ 6809740 w 7389706"/>
              <a:gd name="connsiteY24" fmla="*/ 1439333 h 4639733"/>
              <a:gd name="connsiteX25" fmla="*/ 6739466 w 7389706"/>
              <a:gd name="connsiteY25" fmla="*/ 1326727 h 4639733"/>
              <a:gd name="connsiteX26" fmla="*/ 6742007 w 7389706"/>
              <a:gd name="connsiteY26" fmla="*/ 1198880 h 4639733"/>
              <a:gd name="connsiteX27" fmla="*/ 6010487 w 7389706"/>
              <a:gd name="connsiteY27" fmla="*/ 552026 h 4639733"/>
              <a:gd name="connsiteX28" fmla="*/ 5270500 w 7389706"/>
              <a:gd name="connsiteY28" fmla="*/ 153246 h 4639733"/>
              <a:gd name="connsiteX29" fmla="*/ 4995333 w 7389706"/>
              <a:gd name="connsiteY29" fmla="*/ 40640 h 4639733"/>
              <a:gd name="connsiteX30" fmla="*/ 4237567 w 7389706"/>
              <a:gd name="connsiteY30" fmla="*/ 0 h 4639733"/>
              <a:gd name="connsiteX31" fmla="*/ 3795604 w 7389706"/>
              <a:gd name="connsiteY31" fmla="*/ 384793 h 4639733"/>
              <a:gd name="connsiteX32" fmla="*/ 3306234 w 7389706"/>
              <a:gd name="connsiteY32" fmla="*/ 746759 h 4639733"/>
              <a:gd name="connsiteX33" fmla="*/ 2900680 w 7389706"/>
              <a:gd name="connsiteY33" fmla="*/ 1468966 h 4639733"/>
              <a:gd name="connsiteX34" fmla="*/ 2020146 w 7389706"/>
              <a:gd name="connsiteY34" fmla="*/ 1963420 h 4639733"/>
              <a:gd name="connsiteX35" fmla="*/ 1500293 w 7389706"/>
              <a:gd name="connsiteY35" fmla="*/ 2131906 h 4639733"/>
              <a:gd name="connsiteX36" fmla="*/ 960120 w 7389706"/>
              <a:gd name="connsiteY36" fmla="*/ 2029460 h 4639733"/>
              <a:gd name="connsiteX37" fmla="*/ 738293 w 7389706"/>
              <a:gd name="connsiteY37" fmla="*/ 1949873 h 4639733"/>
              <a:gd name="connsiteX38" fmla="*/ 872913 w 7389706"/>
              <a:gd name="connsiteY38" fmla="*/ 2212340 h 4639733"/>
              <a:gd name="connsiteX39" fmla="*/ 1594271 w 7389706"/>
              <a:gd name="connsiteY39" fmla="*/ 2416794 h 4639733"/>
              <a:gd name="connsiteX40" fmla="*/ 1458804 w 7389706"/>
              <a:gd name="connsiteY40" fmla="*/ 2840127 h 4639733"/>
              <a:gd name="connsiteX41" fmla="*/ 764538 w 7389706"/>
              <a:gd name="connsiteY41" fmla="*/ 2780860 h 4639733"/>
              <a:gd name="connsiteX42" fmla="*/ 273470 w 7389706"/>
              <a:gd name="connsiteY42" fmla="*/ 2882460 h 4639733"/>
              <a:gd name="connsiteX43" fmla="*/ 0 w 7389706"/>
              <a:gd name="connsiteY43" fmla="*/ 3423073 h 4639733"/>
              <a:gd name="connsiteX44" fmla="*/ 14393 w 7389706"/>
              <a:gd name="connsiteY44" fmla="*/ 3788833 h 4639733"/>
              <a:gd name="connsiteX0" fmla="*/ 14393 w 7389706"/>
              <a:gd name="connsiteY0" fmla="*/ 3788833 h 4639733"/>
              <a:gd name="connsiteX1" fmla="*/ 212514 w 7389706"/>
              <a:gd name="connsiteY1" fmla="*/ 4008966 h 4639733"/>
              <a:gd name="connsiteX2" fmla="*/ 441113 w 7389706"/>
              <a:gd name="connsiteY2" fmla="*/ 4152053 h 4639733"/>
              <a:gd name="connsiteX3" fmla="*/ 607907 w 7389706"/>
              <a:gd name="connsiteY3" fmla="*/ 4154593 h 4639733"/>
              <a:gd name="connsiteX4" fmla="*/ 888154 w 7389706"/>
              <a:gd name="connsiteY4" fmla="*/ 4348480 h 4639733"/>
              <a:gd name="connsiteX5" fmla="*/ 598594 w 7389706"/>
              <a:gd name="connsiteY5" fmla="*/ 4385732 h 4639733"/>
              <a:gd name="connsiteX6" fmla="*/ 311573 w 7389706"/>
              <a:gd name="connsiteY6" fmla="*/ 4509346 h 4639733"/>
              <a:gd name="connsiteX7" fmla="*/ 312420 w 7389706"/>
              <a:gd name="connsiteY7" fmla="*/ 4639733 h 4639733"/>
              <a:gd name="connsiteX8" fmla="*/ 1472353 w 7389706"/>
              <a:gd name="connsiteY8" fmla="*/ 4406900 h 4639733"/>
              <a:gd name="connsiteX9" fmla="*/ 2350346 w 7389706"/>
              <a:gd name="connsiteY9" fmla="*/ 4318000 h 4639733"/>
              <a:gd name="connsiteX10" fmla="*/ 2631440 w 7389706"/>
              <a:gd name="connsiteY10" fmla="*/ 4229099 h 4639733"/>
              <a:gd name="connsiteX11" fmla="*/ 2876127 w 7389706"/>
              <a:gd name="connsiteY11" fmla="*/ 4302760 h 4639733"/>
              <a:gd name="connsiteX12" fmla="*/ 3439160 w 7389706"/>
              <a:gd name="connsiteY12" fmla="*/ 4214706 h 4639733"/>
              <a:gd name="connsiteX13" fmla="*/ 3836247 w 7389706"/>
              <a:gd name="connsiteY13" fmla="*/ 4335779 h 4639733"/>
              <a:gd name="connsiteX14" fmla="*/ 4322233 w 7389706"/>
              <a:gd name="connsiteY14" fmla="*/ 4300220 h 4639733"/>
              <a:gd name="connsiteX15" fmla="*/ 4634653 w 7389706"/>
              <a:gd name="connsiteY15" fmla="*/ 4140200 h 4639733"/>
              <a:gd name="connsiteX16" fmla="*/ 5099473 w 7389706"/>
              <a:gd name="connsiteY16" fmla="*/ 4078393 h 4639733"/>
              <a:gd name="connsiteX17" fmla="*/ 5488093 w 7389706"/>
              <a:gd name="connsiteY17" fmla="*/ 3906520 h 4639733"/>
              <a:gd name="connsiteX18" fmla="*/ 5610013 w 7389706"/>
              <a:gd name="connsiteY18" fmla="*/ 3679613 h 4639733"/>
              <a:gd name="connsiteX19" fmla="*/ 5895340 w 7389706"/>
              <a:gd name="connsiteY19" fmla="*/ 3662680 h 4639733"/>
              <a:gd name="connsiteX20" fmla="*/ 6285654 w 7389706"/>
              <a:gd name="connsiteY20" fmla="*/ 2946400 h 4639733"/>
              <a:gd name="connsiteX21" fmla="*/ 6708137 w 7389706"/>
              <a:gd name="connsiteY21" fmla="*/ 2535327 h 4639733"/>
              <a:gd name="connsiteX22" fmla="*/ 7389706 w 7389706"/>
              <a:gd name="connsiteY22" fmla="*/ 2197946 h 4639733"/>
              <a:gd name="connsiteX23" fmla="*/ 7139940 w 7389706"/>
              <a:gd name="connsiteY23" fmla="*/ 1749213 h 4639733"/>
              <a:gd name="connsiteX24" fmla="*/ 6809740 w 7389706"/>
              <a:gd name="connsiteY24" fmla="*/ 1439333 h 4639733"/>
              <a:gd name="connsiteX25" fmla="*/ 6739466 w 7389706"/>
              <a:gd name="connsiteY25" fmla="*/ 1326727 h 4639733"/>
              <a:gd name="connsiteX26" fmla="*/ 6742007 w 7389706"/>
              <a:gd name="connsiteY26" fmla="*/ 1198880 h 4639733"/>
              <a:gd name="connsiteX27" fmla="*/ 6010487 w 7389706"/>
              <a:gd name="connsiteY27" fmla="*/ 552026 h 4639733"/>
              <a:gd name="connsiteX28" fmla="*/ 5270500 w 7389706"/>
              <a:gd name="connsiteY28" fmla="*/ 153246 h 4639733"/>
              <a:gd name="connsiteX29" fmla="*/ 4995333 w 7389706"/>
              <a:gd name="connsiteY29" fmla="*/ 40640 h 4639733"/>
              <a:gd name="connsiteX30" fmla="*/ 4237567 w 7389706"/>
              <a:gd name="connsiteY30" fmla="*/ 0 h 4639733"/>
              <a:gd name="connsiteX31" fmla="*/ 3753271 w 7389706"/>
              <a:gd name="connsiteY31" fmla="*/ 308593 h 4639733"/>
              <a:gd name="connsiteX32" fmla="*/ 3306234 w 7389706"/>
              <a:gd name="connsiteY32" fmla="*/ 746759 h 4639733"/>
              <a:gd name="connsiteX33" fmla="*/ 2900680 w 7389706"/>
              <a:gd name="connsiteY33" fmla="*/ 1468966 h 4639733"/>
              <a:gd name="connsiteX34" fmla="*/ 2020146 w 7389706"/>
              <a:gd name="connsiteY34" fmla="*/ 1963420 h 4639733"/>
              <a:gd name="connsiteX35" fmla="*/ 1500293 w 7389706"/>
              <a:gd name="connsiteY35" fmla="*/ 2131906 h 4639733"/>
              <a:gd name="connsiteX36" fmla="*/ 960120 w 7389706"/>
              <a:gd name="connsiteY36" fmla="*/ 2029460 h 4639733"/>
              <a:gd name="connsiteX37" fmla="*/ 738293 w 7389706"/>
              <a:gd name="connsiteY37" fmla="*/ 1949873 h 4639733"/>
              <a:gd name="connsiteX38" fmla="*/ 872913 w 7389706"/>
              <a:gd name="connsiteY38" fmla="*/ 2212340 h 4639733"/>
              <a:gd name="connsiteX39" fmla="*/ 1594271 w 7389706"/>
              <a:gd name="connsiteY39" fmla="*/ 2416794 h 4639733"/>
              <a:gd name="connsiteX40" fmla="*/ 1458804 w 7389706"/>
              <a:gd name="connsiteY40" fmla="*/ 2840127 h 4639733"/>
              <a:gd name="connsiteX41" fmla="*/ 764538 w 7389706"/>
              <a:gd name="connsiteY41" fmla="*/ 2780860 h 4639733"/>
              <a:gd name="connsiteX42" fmla="*/ 273470 w 7389706"/>
              <a:gd name="connsiteY42" fmla="*/ 2882460 h 4639733"/>
              <a:gd name="connsiteX43" fmla="*/ 0 w 7389706"/>
              <a:gd name="connsiteY43" fmla="*/ 3423073 h 4639733"/>
              <a:gd name="connsiteX44" fmla="*/ 14393 w 7389706"/>
              <a:gd name="connsiteY44" fmla="*/ 3788833 h 4639733"/>
              <a:gd name="connsiteX0" fmla="*/ 14393 w 7389706"/>
              <a:gd name="connsiteY0" fmla="*/ 3788833 h 4639733"/>
              <a:gd name="connsiteX1" fmla="*/ 212514 w 7389706"/>
              <a:gd name="connsiteY1" fmla="*/ 4008966 h 4639733"/>
              <a:gd name="connsiteX2" fmla="*/ 441113 w 7389706"/>
              <a:gd name="connsiteY2" fmla="*/ 4152053 h 4639733"/>
              <a:gd name="connsiteX3" fmla="*/ 607907 w 7389706"/>
              <a:gd name="connsiteY3" fmla="*/ 4154593 h 4639733"/>
              <a:gd name="connsiteX4" fmla="*/ 888154 w 7389706"/>
              <a:gd name="connsiteY4" fmla="*/ 4348480 h 4639733"/>
              <a:gd name="connsiteX5" fmla="*/ 598594 w 7389706"/>
              <a:gd name="connsiteY5" fmla="*/ 4385732 h 4639733"/>
              <a:gd name="connsiteX6" fmla="*/ 311573 w 7389706"/>
              <a:gd name="connsiteY6" fmla="*/ 4509346 h 4639733"/>
              <a:gd name="connsiteX7" fmla="*/ 312420 w 7389706"/>
              <a:gd name="connsiteY7" fmla="*/ 4639733 h 4639733"/>
              <a:gd name="connsiteX8" fmla="*/ 1472353 w 7389706"/>
              <a:gd name="connsiteY8" fmla="*/ 4406900 h 4639733"/>
              <a:gd name="connsiteX9" fmla="*/ 2350346 w 7389706"/>
              <a:gd name="connsiteY9" fmla="*/ 4318000 h 4639733"/>
              <a:gd name="connsiteX10" fmla="*/ 2631440 w 7389706"/>
              <a:gd name="connsiteY10" fmla="*/ 4229099 h 4639733"/>
              <a:gd name="connsiteX11" fmla="*/ 2876127 w 7389706"/>
              <a:gd name="connsiteY11" fmla="*/ 4302760 h 4639733"/>
              <a:gd name="connsiteX12" fmla="*/ 3439160 w 7389706"/>
              <a:gd name="connsiteY12" fmla="*/ 4214706 h 4639733"/>
              <a:gd name="connsiteX13" fmla="*/ 3836247 w 7389706"/>
              <a:gd name="connsiteY13" fmla="*/ 4335779 h 4639733"/>
              <a:gd name="connsiteX14" fmla="*/ 4322233 w 7389706"/>
              <a:gd name="connsiteY14" fmla="*/ 4300220 h 4639733"/>
              <a:gd name="connsiteX15" fmla="*/ 4634653 w 7389706"/>
              <a:gd name="connsiteY15" fmla="*/ 4140200 h 4639733"/>
              <a:gd name="connsiteX16" fmla="*/ 5099473 w 7389706"/>
              <a:gd name="connsiteY16" fmla="*/ 4078393 h 4639733"/>
              <a:gd name="connsiteX17" fmla="*/ 5488093 w 7389706"/>
              <a:gd name="connsiteY17" fmla="*/ 3906520 h 4639733"/>
              <a:gd name="connsiteX18" fmla="*/ 5610013 w 7389706"/>
              <a:gd name="connsiteY18" fmla="*/ 3679613 h 4639733"/>
              <a:gd name="connsiteX19" fmla="*/ 5895340 w 7389706"/>
              <a:gd name="connsiteY19" fmla="*/ 3662680 h 4639733"/>
              <a:gd name="connsiteX20" fmla="*/ 6285654 w 7389706"/>
              <a:gd name="connsiteY20" fmla="*/ 2946400 h 4639733"/>
              <a:gd name="connsiteX21" fmla="*/ 6708137 w 7389706"/>
              <a:gd name="connsiteY21" fmla="*/ 2535327 h 4639733"/>
              <a:gd name="connsiteX22" fmla="*/ 7389706 w 7389706"/>
              <a:gd name="connsiteY22" fmla="*/ 2197946 h 4639733"/>
              <a:gd name="connsiteX23" fmla="*/ 7139940 w 7389706"/>
              <a:gd name="connsiteY23" fmla="*/ 1749213 h 4639733"/>
              <a:gd name="connsiteX24" fmla="*/ 6809740 w 7389706"/>
              <a:gd name="connsiteY24" fmla="*/ 1439333 h 4639733"/>
              <a:gd name="connsiteX25" fmla="*/ 6739466 w 7389706"/>
              <a:gd name="connsiteY25" fmla="*/ 1326727 h 4639733"/>
              <a:gd name="connsiteX26" fmla="*/ 6742007 w 7389706"/>
              <a:gd name="connsiteY26" fmla="*/ 1198880 h 4639733"/>
              <a:gd name="connsiteX27" fmla="*/ 6010487 w 7389706"/>
              <a:gd name="connsiteY27" fmla="*/ 552026 h 4639733"/>
              <a:gd name="connsiteX28" fmla="*/ 5270500 w 7389706"/>
              <a:gd name="connsiteY28" fmla="*/ 153246 h 4639733"/>
              <a:gd name="connsiteX29" fmla="*/ 4995333 w 7389706"/>
              <a:gd name="connsiteY29" fmla="*/ 40640 h 4639733"/>
              <a:gd name="connsiteX30" fmla="*/ 4237567 w 7389706"/>
              <a:gd name="connsiteY30" fmla="*/ 0 h 4639733"/>
              <a:gd name="connsiteX31" fmla="*/ 3753271 w 7389706"/>
              <a:gd name="connsiteY31" fmla="*/ 308593 h 4639733"/>
              <a:gd name="connsiteX32" fmla="*/ 3306234 w 7389706"/>
              <a:gd name="connsiteY32" fmla="*/ 746759 h 4639733"/>
              <a:gd name="connsiteX33" fmla="*/ 2900680 w 7389706"/>
              <a:gd name="connsiteY33" fmla="*/ 1468966 h 4639733"/>
              <a:gd name="connsiteX34" fmla="*/ 2020146 w 7389706"/>
              <a:gd name="connsiteY34" fmla="*/ 1963420 h 4639733"/>
              <a:gd name="connsiteX35" fmla="*/ 1500293 w 7389706"/>
              <a:gd name="connsiteY35" fmla="*/ 2131906 h 4639733"/>
              <a:gd name="connsiteX36" fmla="*/ 960120 w 7389706"/>
              <a:gd name="connsiteY36" fmla="*/ 2029460 h 4639733"/>
              <a:gd name="connsiteX37" fmla="*/ 738293 w 7389706"/>
              <a:gd name="connsiteY37" fmla="*/ 1949873 h 4639733"/>
              <a:gd name="connsiteX38" fmla="*/ 872913 w 7389706"/>
              <a:gd name="connsiteY38" fmla="*/ 2212340 h 4639733"/>
              <a:gd name="connsiteX39" fmla="*/ 1594271 w 7389706"/>
              <a:gd name="connsiteY39" fmla="*/ 2416794 h 4639733"/>
              <a:gd name="connsiteX40" fmla="*/ 1458804 w 7389706"/>
              <a:gd name="connsiteY40" fmla="*/ 2840127 h 4639733"/>
              <a:gd name="connsiteX41" fmla="*/ 764538 w 7389706"/>
              <a:gd name="connsiteY41" fmla="*/ 2780860 h 4639733"/>
              <a:gd name="connsiteX42" fmla="*/ 273470 w 7389706"/>
              <a:gd name="connsiteY42" fmla="*/ 2882460 h 4639733"/>
              <a:gd name="connsiteX43" fmla="*/ 0 w 7389706"/>
              <a:gd name="connsiteY43" fmla="*/ 3423073 h 4639733"/>
              <a:gd name="connsiteX44" fmla="*/ 14393 w 7389706"/>
              <a:gd name="connsiteY44" fmla="*/ 3788833 h 4639733"/>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488093 w 7389706"/>
              <a:gd name="connsiteY17" fmla="*/ 3923453 h 4656666"/>
              <a:gd name="connsiteX18" fmla="*/ 5610013 w 7389706"/>
              <a:gd name="connsiteY18" fmla="*/ 3696546 h 4656666"/>
              <a:gd name="connsiteX19" fmla="*/ 5895340 w 7389706"/>
              <a:gd name="connsiteY19" fmla="*/ 3679613 h 4656666"/>
              <a:gd name="connsiteX20" fmla="*/ 6285654 w 7389706"/>
              <a:gd name="connsiteY20" fmla="*/ 2963333 h 4656666"/>
              <a:gd name="connsiteX21" fmla="*/ 6708137 w 7389706"/>
              <a:gd name="connsiteY21" fmla="*/ 2552260 h 4656666"/>
              <a:gd name="connsiteX22" fmla="*/ 7389706 w 7389706"/>
              <a:gd name="connsiteY22" fmla="*/ 2214879 h 4656666"/>
              <a:gd name="connsiteX23" fmla="*/ 7139940 w 7389706"/>
              <a:gd name="connsiteY23" fmla="*/ 1766146 h 4656666"/>
              <a:gd name="connsiteX24" fmla="*/ 6809740 w 7389706"/>
              <a:gd name="connsiteY24" fmla="*/ 1456266 h 4656666"/>
              <a:gd name="connsiteX25" fmla="*/ 6739466 w 7389706"/>
              <a:gd name="connsiteY25" fmla="*/ 1343660 h 4656666"/>
              <a:gd name="connsiteX26" fmla="*/ 6742007 w 7389706"/>
              <a:gd name="connsiteY26" fmla="*/ 1215813 h 4656666"/>
              <a:gd name="connsiteX27" fmla="*/ 6010487 w 7389706"/>
              <a:gd name="connsiteY27" fmla="*/ 568959 h 4656666"/>
              <a:gd name="connsiteX28" fmla="*/ 5270500 w 7389706"/>
              <a:gd name="connsiteY28" fmla="*/ 170179 h 4656666"/>
              <a:gd name="connsiteX29" fmla="*/ 4995333 w 7389706"/>
              <a:gd name="connsiteY29" fmla="*/ 57573 h 4656666"/>
              <a:gd name="connsiteX30" fmla="*/ 4288367 w 7389706"/>
              <a:gd name="connsiteY30" fmla="*/ 0 h 4656666"/>
              <a:gd name="connsiteX31" fmla="*/ 3753271 w 7389706"/>
              <a:gd name="connsiteY31" fmla="*/ 325526 h 4656666"/>
              <a:gd name="connsiteX32" fmla="*/ 3306234 w 7389706"/>
              <a:gd name="connsiteY32" fmla="*/ 763692 h 4656666"/>
              <a:gd name="connsiteX33" fmla="*/ 2900680 w 7389706"/>
              <a:gd name="connsiteY33" fmla="*/ 1485899 h 4656666"/>
              <a:gd name="connsiteX34" fmla="*/ 2020146 w 7389706"/>
              <a:gd name="connsiteY34" fmla="*/ 1980353 h 4656666"/>
              <a:gd name="connsiteX35" fmla="*/ 1500293 w 7389706"/>
              <a:gd name="connsiteY35" fmla="*/ 2148839 h 4656666"/>
              <a:gd name="connsiteX36" fmla="*/ 960120 w 7389706"/>
              <a:gd name="connsiteY36" fmla="*/ 2046393 h 4656666"/>
              <a:gd name="connsiteX37" fmla="*/ 738293 w 7389706"/>
              <a:gd name="connsiteY37" fmla="*/ 1966806 h 4656666"/>
              <a:gd name="connsiteX38" fmla="*/ 872913 w 7389706"/>
              <a:gd name="connsiteY38" fmla="*/ 2229273 h 4656666"/>
              <a:gd name="connsiteX39" fmla="*/ 1594271 w 7389706"/>
              <a:gd name="connsiteY39" fmla="*/ 2433727 h 4656666"/>
              <a:gd name="connsiteX40" fmla="*/ 1458804 w 7389706"/>
              <a:gd name="connsiteY40" fmla="*/ 2857060 h 4656666"/>
              <a:gd name="connsiteX41" fmla="*/ 764538 w 7389706"/>
              <a:gd name="connsiteY41" fmla="*/ 2797793 h 4656666"/>
              <a:gd name="connsiteX42" fmla="*/ 273470 w 7389706"/>
              <a:gd name="connsiteY42" fmla="*/ 2899393 h 4656666"/>
              <a:gd name="connsiteX43" fmla="*/ 0 w 7389706"/>
              <a:gd name="connsiteY43" fmla="*/ 3440006 h 4656666"/>
              <a:gd name="connsiteX44" fmla="*/ 14393 w 7389706"/>
              <a:gd name="connsiteY44"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488093 w 7389706"/>
              <a:gd name="connsiteY17" fmla="*/ 3923453 h 4656666"/>
              <a:gd name="connsiteX18" fmla="*/ 5610013 w 7389706"/>
              <a:gd name="connsiteY18" fmla="*/ 3696546 h 4656666"/>
              <a:gd name="connsiteX19" fmla="*/ 5895340 w 7389706"/>
              <a:gd name="connsiteY19" fmla="*/ 3679613 h 4656666"/>
              <a:gd name="connsiteX20" fmla="*/ 6285654 w 7389706"/>
              <a:gd name="connsiteY20" fmla="*/ 2963333 h 4656666"/>
              <a:gd name="connsiteX21" fmla="*/ 6708137 w 7389706"/>
              <a:gd name="connsiteY21" fmla="*/ 2552260 h 4656666"/>
              <a:gd name="connsiteX22" fmla="*/ 7389706 w 7389706"/>
              <a:gd name="connsiteY22" fmla="*/ 2214879 h 4656666"/>
              <a:gd name="connsiteX23" fmla="*/ 7139940 w 7389706"/>
              <a:gd name="connsiteY23" fmla="*/ 1766146 h 4656666"/>
              <a:gd name="connsiteX24" fmla="*/ 6809740 w 7389706"/>
              <a:gd name="connsiteY24" fmla="*/ 1456266 h 4656666"/>
              <a:gd name="connsiteX25" fmla="*/ 6739466 w 7389706"/>
              <a:gd name="connsiteY25" fmla="*/ 1343660 h 4656666"/>
              <a:gd name="connsiteX26" fmla="*/ 6742007 w 7389706"/>
              <a:gd name="connsiteY26" fmla="*/ 1215813 h 4656666"/>
              <a:gd name="connsiteX27" fmla="*/ 6010487 w 7389706"/>
              <a:gd name="connsiteY27" fmla="*/ 568959 h 4656666"/>
              <a:gd name="connsiteX28" fmla="*/ 5270500 w 7389706"/>
              <a:gd name="connsiteY28" fmla="*/ 170179 h 4656666"/>
              <a:gd name="connsiteX29" fmla="*/ 4995333 w 7389706"/>
              <a:gd name="connsiteY29" fmla="*/ 57573 h 4656666"/>
              <a:gd name="connsiteX30" fmla="*/ 4288367 w 7389706"/>
              <a:gd name="connsiteY30" fmla="*/ 0 h 4656666"/>
              <a:gd name="connsiteX31" fmla="*/ 3753271 w 7389706"/>
              <a:gd name="connsiteY31" fmla="*/ 325526 h 4656666"/>
              <a:gd name="connsiteX32" fmla="*/ 3306234 w 7389706"/>
              <a:gd name="connsiteY32" fmla="*/ 763692 h 4656666"/>
              <a:gd name="connsiteX33" fmla="*/ 3109804 w 7389706"/>
              <a:gd name="connsiteY33" fmla="*/ 1019793 h 4656666"/>
              <a:gd name="connsiteX34" fmla="*/ 2900680 w 7389706"/>
              <a:gd name="connsiteY34" fmla="*/ 1485899 h 4656666"/>
              <a:gd name="connsiteX35" fmla="*/ 2020146 w 7389706"/>
              <a:gd name="connsiteY35" fmla="*/ 1980353 h 4656666"/>
              <a:gd name="connsiteX36" fmla="*/ 1500293 w 7389706"/>
              <a:gd name="connsiteY36" fmla="*/ 2148839 h 4656666"/>
              <a:gd name="connsiteX37" fmla="*/ 960120 w 7389706"/>
              <a:gd name="connsiteY37" fmla="*/ 2046393 h 4656666"/>
              <a:gd name="connsiteX38" fmla="*/ 738293 w 7389706"/>
              <a:gd name="connsiteY38" fmla="*/ 1966806 h 4656666"/>
              <a:gd name="connsiteX39" fmla="*/ 872913 w 7389706"/>
              <a:gd name="connsiteY39" fmla="*/ 2229273 h 4656666"/>
              <a:gd name="connsiteX40" fmla="*/ 1594271 w 7389706"/>
              <a:gd name="connsiteY40" fmla="*/ 2433727 h 4656666"/>
              <a:gd name="connsiteX41" fmla="*/ 1458804 w 7389706"/>
              <a:gd name="connsiteY41" fmla="*/ 2857060 h 4656666"/>
              <a:gd name="connsiteX42" fmla="*/ 764538 w 7389706"/>
              <a:gd name="connsiteY42" fmla="*/ 2797793 h 4656666"/>
              <a:gd name="connsiteX43" fmla="*/ 273470 w 7389706"/>
              <a:gd name="connsiteY43" fmla="*/ 2899393 h 4656666"/>
              <a:gd name="connsiteX44" fmla="*/ 0 w 7389706"/>
              <a:gd name="connsiteY44" fmla="*/ 3440006 h 4656666"/>
              <a:gd name="connsiteX45" fmla="*/ 14393 w 7389706"/>
              <a:gd name="connsiteY45"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488093 w 7389706"/>
              <a:gd name="connsiteY17" fmla="*/ 3923453 h 4656666"/>
              <a:gd name="connsiteX18" fmla="*/ 5610013 w 7389706"/>
              <a:gd name="connsiteY18" fmla="*/ 3696546 h 4656666"/>
              <a:gd name="connsiteX19" fmla="*/ 5895340 w 7389706"/>
              <a:gd name="connsiteY19" fmla="*/ 3679613 h 4656666"/>
              <a:gd name="connsiteX20" fmla="*/ 6285654 w 7389706"/>
              <a:gd name="connsiteY20" fmla="*/ 2963333 h 4656666"/>
              <a:gd name="connsiteX21" fmla="*/ 6708137 w 7389706"/>
              <a:gd name="connsiteY21" fmla="*/ 2552260 h 4656666"/>
              <a:gd name="connsiteX22" fmla="*/ 7389706 w 7389706"/>
              <a:gd name="connsiteY22" fmla="*/ 2214879 h 4656666"/>
              <a:gd name="connsiteX23" fmla="*/ 7139940 w 7389706"/>
              <a:gd name="connsiteY23" fmla="*/ 1766146 h 4656666"/>
              <a:gd name="connsiteX24" fmla="*/ 6809740 w 7389706"/>
              <a:gd name="connsiteY24" fmla="*/ 1456266 h 4656666"/>
              <a:gd name="connsiteX25" fmla="*/ 6739466 w 7389706"/>
              <a:gd name="connsiteY25" fmla="*/ 1343660 h 4656666"/>
              <a:gd name="connsiteX26" fmla="*/ 6742007 w 7389706"/>
              <a:gd name="connsiteY26" fmla="*/ 1215813 h 4656666"/>
              <a:gd name="connsiteX27" fmla="*/ 6010487 w 7389706"/>
              <a:gd name="connsiteY27" fmla="*/ 568959 h 4656666"/>
              <a:gd name="connsiteX28" fmla="*/ 5270500 w 7389706"/>
              <a:gd name="connsiteY28" fmla="*/ 170179 h 4656666"/>
              <a:gd name="connsiteX29" fmla="*/ 4995333 w 7389706"/>
              <a:gd name="connsiteY29" fmla="*/ 57573 h 4656666"/>
              <a:gd name="connsiteX30" fmla="*/ 4288367 w 7389706"/>
              <a:gd name="connsiteY30" fmla="*/ 0 h 4656666"/>
              <a:gd name="connsiteX31" fmla="*/ 3753271 w 7389706"/>
              <a:gd name="connsiteY31" fmla="*/ 325526 h 4656666"/>
              <a:gd name="connsiteX32" fmla="*/ 3306234 w 7389706"/>
              <a:gd name="connsiteY32" fmla="*/ 763692 h 4656666"/>
              <a:gd name="connsiteX33" fmla="*/ 3109804 w 7389706"/>
              <a:gd name="connsiteY33" fmla="*/ 1019793 h 4656666"/>
              <a:gd name="connsiteX34" fmla="*/ 2807546 w 7389706"/>
              <a:gd name="connsiteY34" fmla="*/ 1502832 h 4656666"/>
              <a:gd name="connsiteX35" fmla="*/ 2020146 w 7389706"/>
              <a:gd name="connsiteY35" fmla="*/ 1980353 h 4656666"/>
              <a:gd name="connsiteX36" fmla="*/ 1500293 w 7389706"/>
              <a:gd name="connsiteY36" fmla="*/ 2148839 h 4656666"/>
              <a:gd name="connsiteX37" fmla="*/ 960120 w 7389706"/>
              <a:gd name="connsiteY37" fmla="*/ 2046393 h 4656666"/>
              <a:gd name="connsiteX38" fmla="*/ 738293 w 7389706"/>
              <a:gd name="connsiteY38" fmla="*/ 1966806 h 4656666"/>
              <a:gd name="connsiteX39" fmla="*/ 872913 w 7389706"/>
              <a:gd name="connsiteY39" fmla="*/ 2229273 h 4656666"/>
              <a:gd name="connsiteX40" fmla="*/ 1594271 w 7389706"/>
              <a:gd name="connsiteY40" fmla="*/ 2433727 h 4656666"/>
              <a:gd name="connsiteX41" fmla="*/ 1458804 w 7389706"/>
              <a:gd name="connsiteY41" fmla="*/ 2857060 h 4656666"/>
              <a:gd name="connsiteX42" fmla="*/ 764538 w 7389706"/>
              <a:gd name="connsiteY42" fmla="*/ 2797793 h 4656666"/>
              <a:gd name="connsiteX43" fmla="*/ 273470 w 7389706"/>
              <a:gd name="connsiteY43" fmla="*/ 2899393 h 4656666"/>
              <a:gd name="connsiteX44" fmla="*/ 0 w 7389706"/>
              <a:gd name="connsiteY44" fmla="*/ 3440006 h 4656666"/>
              <a:gd name="connsiteX45" fmla="*/ 14393 w 7389706"/>
              <a:gd name="connsiteY45"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488093 w 7389706"/>
              <a:gd name="connsiteY17" fmla="*/ 3923453 h 4656666"/>
              <a:gd name="connsiteX18" fmla="*/ 5510953 w 7389706"/>
              <a:gd name="connsiteY18" fmla="*/ 3452706 h 4656666"/>
              <a:gd name="connsiteX19" fmla="*/ 5895340 w 7389706"/>
              <a:gd name="connsiteY19" fmla="*/ 3679613 h 4656666"/>
              <a:gd name="connsiteX20" fmla="*/ 6285654 w 7389706"/>
              <a:gd name="connsiteY20" fmla="*/ 2963333 h 4656666"/>
              <a:gd name="connsiteX21" fmla="*/ 6708137 w 7389706"/>
              <a:gd name="connsiteY21" fmla="*/ 2552260 h 4656666"/>
              <a:gd name="connsiteX22" fmla="*/ 7389706 w 7389706"/>
              <a:gd name="connsiteY22" fmla="*/ 2214879 h 4656666"/>
              <a:gd name="connsiteX23" fmla="*/ 7139940 w 7389706"/>
              <a:gd name="connsiteY23" fmla="*/ 1766146 h 4656666"/>
              <a:gd name="connsiteX24" fmla="*/ 6809740 w 7389706"/>
              <a:gd name="connsiteY24" fmla="*/ 1456266 h 4656666"/>
              <a:gd name="connsiteX25" fmla="*/ 6739466 w 7389706"/>
              <a:gd name="connsiteY25" fmla="*/ 1343660 h 4656666"/>
              <a:gd name="connsiteX26" fmla="*/ 6742007 w 7389706"/>
              <a:gd name="connsiteY26" fmla="*/ 1215813 h 4656666"/>
              <a:gd name="connsiteX27" fmla="*/ 6010487 w 7389706"/>
              <a:gd name="connsiteY27" fmla="*/ 568959 h 4656666"/>
              <a:gd name="connsiteX28" fmla="*/ 5270500 w 7389706"/>
              <a:gd name="connsiteY28" fmla="*/ 170179 h 4656666"/>
              <a:gd name="connsiteX29" fmla="*/ 4995333 w 7389706"/>
              <a:gd name="connsiteY29" fmla="*/ 57573 h 4656666"/>
              <a:gd name="connsiteX30" fmla="*/ 4288367 w 7389706"/>
              <a:gd name="connsiteY30" fmla="*/ 0 h 4656666"/>
              <a:gd name="connsiteX31" fmla="*/ 3753271 w 7389706"/>
              <a:gd name="connsiteY31" fmla="*/ 325526 h 4656666"/>
              <a:gd name="connsiteX32" fmla="*/ 3306234 w 7389706"/>
              <a:gd name="connsiteY32" fmla="*/ 763692 h 4656666"/>
              <a:gd name="connsiteX33" fmla="*/ 3109804 w 7389706"/>
              <a:gd name="connsiteY33" fmla="*/ 1019793 h 4656666"/>
              <a:gd name="connsiteX34" fmla="*/ 2807546 w 7389706"/>
              <a:gd name="connsiteY34" fmla="*/ 1502832 h 4656666"/>
              <a:gd name="connsiteX35" fmla="*/ 2020146 w 7389706"/>
              <a:gd name="connsiteY35" fmla="*/ 1980353 h 4656666"/>
              <a:gd name="connsiteX36" fmla="*/ 1500293 w 7389706"/>
              <a:gd name="connsiteY36" fmla="*/ 2148839 h 4656666"/>
              <a:gd name="connsiteX37" fmla="*/ 960120 w 7389706"/>
              <a:gd name="connsiteY37" fmla="*/ 2046393 h 4656666"/>
              <a:gd name="connsiteX38" fmla="*/ 738293 w 7389706"/>
              <a:gd name="connsiteY38" fmla="*/ 1966806 h 4656666"/>
              <a:gd name="connsiteX39" fmla="*/ 872913 w 7389706"/>
              <a:gd name="connsiteY39" fmla="*/ 2229273 h 4656666"/>
              <a:gd name="connsiteX40" fmla="*/ 1594271 w 7389706"/>
              <a:gd name="connsiteY40" fmla="*/ 2433727 h 4656666"/>
              <a:gd name="connsiteX41" fmla="*/ 1458804 w 7389706"/>
              <a:gd name="connsiteY41" fmla="*/ 2857060 h 4656666"/>
              <a:gd name="connsiteX42" fmla="*/ 764538 w 7389706"/>
              <a:gd name="connsiteY42" fmla="*/ 2797793 h 4656666"/>
              <a:gd name="connsiteX43" fmla="*/ 273470 w 7389706"/>
              <a:gd name="connsiteY43" fmla="*/ 2899393 h 4656666"/>
              <a:gd name="connsiteX44" fmla="*/ 0 w 7389706"/>
              <a:gd name="connsiteY44" fmla="*/ 3440006 h 4656666"/>
              <a:gd name="connsiteX45" fmla="*/ 14393 w 7389706"/>
              <a:gd name="connsiteY45"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488093 w 7389706"/>
              <a:gd name="connsiteY17" fmla="*/ 3923453 h 4656666"/>
              <a:gd name="connsiteX18" fmla="*/ 5510953 w 7389706"/>
              <a:gd name="connsiteY18" fmla="*/ 3452706 h 4656666"/>
              <a:gd name="connsiteX19" fmla="*/ 5699757 w 7389706"/>
              <a:gd name="connsiteY19" fmla="*/ 3569421 h 4656666"/>
              <a:gd name="connsiteX20" fmla="*/ 5895340 w 7389706"/>
              <a:gd name="connsiteY20" fmla="*/ 3679613 h 4656666"/>
              <a:gd name="connsiteX21" fmla="*/ 6285654 w 7389706"/>
              <a:gd name="connsiteY21" fmla="*/ 2963333 h 4656666"/>
              <a:gd name="connsiteX22" fmla="*/ 6708137 w 7389706"/>
              <a:gd name="connsiteY22" fmla="*/ 2552260 h 4656666"/>
              <a:gd name="connsiteX23" fmla="*/ 7389706 w 7389706"/>
              <a:gd name="connsiteY23" fmla="*/ 2214879 h 4656666"/>
              <a:gd name="connsiteX24" fmla="*/ 7139940 w 7389706"/>
              <a:gd name="connsiteY24" fmla="*/ 1766146 h 4656666"/>
              <a:gd name="connsiteX25" fmla="*/ 6809740 w 7389706"/>
              <a:gd name="connsiteY25" fmla="*/ 1456266 h 4656666"/>
              <a:gd name="connsiteX26" fmla="*/ 6739466 w 7389706"/>
              <a:gd name="connsiteY26" fmla="*/ 1343660 h 4656666"/>
              <a:gd name="connsiteX27" fmla="*/ 6742007 w 7389706"/>
              <a:gd name="connsiteY27" fmla="*/ 1215813 h 4656666"/>
              <a:gd name="connsiteX28" fmla="*/ 6010487 w 7389706"/>
              <a:gd name="connsiteY28" fmla="*/ 568959 h 4656666"/>
              <a:gd name="connsiteX29" fmla="*/ 5270500 w 7389706"/>
              <a:gd name="connsiteY29" fmla="*/ 170179 h 4656666"/>
              <a:gd name="connsiteX30" fmla="*/ 4995333 w 7389706"/>
              <a:gd name="connsiteY30" fmla="*/ 57573 h 4656666"/>
              <a:gd name="connsiteX31" fmla="*/ 4288367 w 7389706"/>
              <a:gd name="connsiteY31" fmla="*/ 0 h 4656666"/>
              <a:gd name="connsiteX32" fmla="*/ 3753271 w 7389706"/>
              <a:gd name="connsiteY32" fmla="*/ 325526 h 4656666"/>
              <a:gd name="connsiteX33" fmla="*/ 3306234 w 7389706"/>
              <a:gd name="connsiteY33" fmla="*/ 763692 h 4656666"/>
              <a:gd name="connsiteX34" fmla="*/ 3109804 w 7389706"/>
              <a:gd name="connsiteY34" fmla="*/ 1019793 h 4656666"/>
              <a:gd name="connsiteX35" fmla="*/ 2807546 w 7389706"/>
              <a:gd name="connsiteY35" fmla="*/ 1502832 h 4656666"/>
              <a:gd name="connsiteX36" fmla="*/ 2020146 w 7389706"/>
              <a:gd name="connsiteY36" fmla="*/ 1980353 h 4656666"/>
              <a:gd name="connsiteX37" fmla="*/ 1500293 w 7389706"/>
              <a:gd name="connsiteY37" fmla="*/ 2148839 h 4656666"/>
              <a:gd name="connsiteX38" fmla="*/ 960120 w 7389706"/>
              <a:gd name="connsiteY38" fmla="*/ 2046393 h 4656666"/>
              <a:gd name="connsiteX39" fmla="*/ 738293 w 7389706"/>
              <a:gd name="connsiteY39" fmla="*/ 1966806 h 4656666"/>
              <a:gd name="connsiteX40" fmla="*/ 872913 w 7389706"/>
              <a:gd name="connsiteY40" fmla="*/ 2229273 h 4656666"/>
              <a:gd name="connsiteX41" fmla="*/ 1594271 w 7389706"/>
              <a:gd name="connsiteY41" fmla="*/ 2433727 h 4656666"/>
              <a:gd name="connsiteX42" fmla="*/ 1458804 w 7389706"/>
              <a:gd name="connsiteY42" fmla="*/ 2857060 h 4656666"/>
              <a:gd name="connsiteX43" fmla="*/ 764538 w 7389706"/>
              <a:gd name="connsiteY43" fmla="*/ 2797793 h 4656666"/>
              <a:gd name="connsiteX44" fmla="*/ 273470 w 7389706"/>
              <a:gd name="connsiteY44" fmla="*/ 2899393 h 4656666"/>
              <a:gd name="connsiteX45" fmla="*/ 0 w 7389706"/>
              <a:gd name="connsiteY45" fmla="*/ 3440006 h 4656666"/>
              <a:gd name="connsiteX46" fmla="*/ 14393 w 7389706"/>
              <a:gd name="connsiteY46"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488093 w 7389706"/>
              <a:gd name="connsiteY17" fmla="*/ 3923453 h 4656666"/>
              <a:gd name="connsiteX18" fmla="*/ 5510953 w 7389706"/>
              <a:gd name="connsiteY18" fmla="*/ 3452706 h 4656666"/>
              <a:gd name="connsiteX19" fmla="*/ 5798817 w 7389706"/>
              <a:gd name="connsiteY19" fmla="*/ 3523701 h 4656666"/>
              <a:gd name="connsiteX20" fmla="*/ 5895340 w 7389706"/>
              <a:gd name="connsiteY20" fmla="*/ 3679613 h 4656666"/>
              <a:gd name="connsiteX21" fmla="*/ 6285654 w 7389706"/>
              <a:gd name="connsiteY21" fmla="*/ 2963333 h 4656666"/>
              <a:gd name="connsiteX22" fmla="*/ 6708137 w 7389706"/>
              <a:gd name="connsiteY22" fmla="*/ 2552260 h 4656666"/>
              <a:gd name="connsiteX23" fmla="*/ 7389706 w 7389706"/>
              <a:gd name="connsiteY23" fmla="*/ 2214879 h 4656666"/>
              <a:gd name="connsiteX24" fmla="*/ 7139940 w 7389706"/>
              <a:gd name="connsiteY24" fmla="*/ 1766146 h 4656666"/>
              <a:gd name="connsiteX25" fmla="*/ 6809740 w 7389706"/>
              <a:gd name="connsiteY25" fmla="*/ 1456266 h 4656666"/>
              <a:gd name="connsiteX26" fmla="*/ 6739466 w 7389706"/>
              <a:gd name="connsiteY26" fmla="*/ 1343660 h 4656666"/>
              <a:gd name="connsiteX27" fmla="*/ 6742007 w 7389706"/>
              <a:gd name="connsiteY27" fmla="*/ 1215813 h 4656666"/>
              <a:gd name="connsiteX28" fmla="*/ 6010487 w 7389706"/>
              <a:gd name="connsiteY28" fmla="*/ 568959 h 4656666"/>
              <a:gd name="connsiteX29" fmla="*/ 5270500 w 7389706"/>
              <a:gd name="connsiteY29" fmla="*/ 170179 h 4656666"/>
              <a:gd name="connsiteX30" fmla="*/ 4995333 w 7389706"/>
              <a:gd name="connsiteY30" fmla="*/ 57573 h 4656666"/>
              <a:gd name="connsiteX31" fmla="*/ 4288367 w 7389706"/>
              <a:gd name="connsiteY31" fmla="*/ 0 h 4656666"/>
              <a:gd name="connsiteX32" fmla="*/ 3753271 w 7389706"/>
              <a:gd name="connsiteY32" fmla="*/ 325526 h 4656666"/>
              <a:gd name="connsiteX33" fmla="*/ 3306234 w 7389706"/>
              <a:gd name="connsiteY33" fmla="*/ 763692 h 4656666"/>
              <a:gd name="connsiteX34" fmla="*/ 3109804 w 7389706"/>
              <a:gd name="connsiteY34" fmla="*/ 1019793 h 4656666"/>
              <a:gd name="connsiteX35" fmla="*/ 2807546 w 7389706"/>
              <a:gd name="connsiteY35" fmla="*/ 1502832 h 4656666"/>
              <a:gd name="connsiteX36" fmla="*/ 2020146 w 7389706"/>
              <a:gd name="connsiteY36" fmla="*/ 1980353 h 4656666"/>
              <a:gd name="connsiteX37" fmla="*/ 1500293 w 7389706"/>
              <a:gd name="connsiteY37" fmla="*/ 2148839 h 4656666"/>
              <a:gd name="connsiteX38" fmla="*/ 960120 w 7389706"/>
              <a:gd name="connsiteY38" fmla="*/ 2046393 h 4656666"/>
              <a:gd name="connsiteX39" fmla="*/ 738293 w 7389706"/>
              <a:gd name="connsiteY39" fmla="*/ 1966806 h 4656666"/>
              <a:gd name="connsiteX40" fmla="*/ 872913 w 7389706"/>
              <a:gd name="connsiteY40" fmla="*/ 2229273 h 4656666"/>
              <a:gd name="connsiteX41" fmla="*/ 1594271 w 7389706"/>
              <a:gd name="connsiteY41" fmla="*/ 2433727 h 4656666"/>
              <a:gd name="connsiteX42" fmla="*/ 1458804 w 7389706"/>
              <a:gd name="connsiteY42" fmla="*/ 2857060 h 4656666"/>
              <a:gd name="connsiteX43" fmla="*/ 764538 w 7389706"/>
              <a:gd name="connsiteY43" fmla="*/ 2797793 h 4656666"/>
              <a:gd name="connsiteX44" fmla="*/ 273470 w 7389706"/>
              <a:gd name="connsiteY44" fmla="*/ 2899393 h 4656666"/>
              <a:gd name="connsiteX45" fmla="*/ 0 w 7389706"/>
              <a:gd name="connsiteY45" fmla="*/ 3440006 h 4656666"/>
              <a:gd name="connsiteX46" fmla="*/ 14393 w 7389706"/>
              <a:gd name="connsiteY46"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488093 w 7389706"/>
              <a:gd name="connsiteY17" fmla="*/ 3923453 h 4656666"/>
              <a:gd name="connsiteX18" fmla="*/ 5494017 w 7389706"/>
              <a:gd name="connsiteY18" fmla="*/ 3706581 h 4656666"/>
              <a:gd name="connsiteX19" fmla="*/ 5510953 w 7389706"/>
              <a:gd name="connsiteY19" fmla="*/ 3452706 h 4656666"/>
              <a:gd name="connsiteX20" fmla="*/ 5798817 w 7389706"/>
              <a:gd name="connsiteY20" fmla="*/ 3523701 h 4656666"/>
              <a:gd name="connsiteX21" fmla="*/ 5895340 w 7389706"/>
              <a:gd name="connsiteY21" fmla="*/ 3679613 h 4656666"/>
              <a:gd name="connsiteX22" fmla="*/ 6285654 w 7389706"/>
              <a:gd name="connsiteY22" fmla="*/ 296333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94017 w 7389706"/>
              <a:gd name="connsiteY18" fmla="*/ 3706581 h 4656666"/>
              <a:gd name="connsiteX19" fmla="*/ 5510953 w 7389706"/>
              <a:gd name="connsiteY19" fmla="*/ 3452706 h 4656666"/>
              <a:gd name="connsiteX20" fmla="*/ 5798817 w 7389706"/>
              <a:gd name="connsiteY20" fmla="*/ 3523701 h 4656666"/>
              <a:gd name="connsiteX21" fmla="*/ 5895340 w 7389706"/>
              <a:gd name="connsiteY21" fmla="*/ 3679613 h 4656666"/>
              <a:gd name="connsiteX22" fmla="*/ 6285654 w 7389706"/>
              <a:gd name="connsiteY22" fmla="*/ 296333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98817 w 7389706"/>
              <a:gd name="connsiteY20" fmla="*/ 3523701 h 4656666"/>
              <a:gd name="connsiteX21" fmla="*/ 5895340 w 7389706"/>
              <a:gd name="connsiteY21" fmla="*/ 3679613 h 4656666"/>
              <a:gd name="connsiteX22" fmla="*/ 6285654 w 7389706"/>
              <a:gd name="connsiteY22" fmla="*/ 296333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98817 w 7389706"/>
              <a:gd name="connsiteY20" fmla="*/ 3523701 h 4656666"/>
              <a:gd name="connsiteX21" fmla="*/ 5859780 w 7389706"/>
              <a:gd name="connsiteY21" fmla="*/ 3613573 h 4656666"/>
              <a:gd name="connsiteX22" fmla="*/ 6285654 w 7389706"/>
              <a:gd name="connsiteY22" fmla="*/ 296333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98817 w 7389706"/>
              <a:gd name="connsiteY20" fmla="*/ 3523701 h 4656666"/>
              <a:gd name="connsiteX21" fmla="*/ 5859780 w 7389706"/>
              <a:gd name="connsiteY21" fmla="*/ 3613573 h 4656666"/>
              <a:gd name="connsiteX22" fmla="*/ 6285654 w 7389706"/>
              <a:gd name="connsiteY22" fmla="*/ 296333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98817 w 7389706"/>
              <a:gd name="connsiteY20" fmla="*/ 3523701 h 4656666"/>
              <a:gd name="connsiteX21" fmla="*/ 5859780 w 7389706"/>
              <a:gd name="connsiteY21" fmla="*/ 3613573 h 4656666"/>
              <a:gd name="connsiteX22" fmla="*/ 6295814 w 7389706"/>
              <a:gd name="connsiteY22" fmla="*/ 286681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98817 w 7389706"/>
              <a:gd name="connsiteY20" fmla="*/ 3523701 h 4656666"/>
              <a:gd name="connsiteX21" fmla="*/ 5859780 w 7389706"/>
              <a:gd name="connsiteY21" fmla="*/ 3613573 h 4656666"/>
              <a:gd name="connsiteX22" fmla="*/ 6295814 w 7389706"/>
              <a:gd name="connsiteY22" fmla="*/ 286681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98817 w 7389706"/>
              <a:gd name="connsiteY20" fmla="*/ 3523701 h 4656666"/>
              <a:gd name="connsiteX21" fmla="*/ 5859780 w 7389706"/>
              <a:gd name="connsiteY21" fmla="*/ 3613573 h 4656666"/>
              <a:gd name="connsiteX22" fmla="*/ 6295814 w 7389706"/>
              <a:gd name="connsiteY22" fmla="*/ 286681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98817 w 7389706"/>
              <a:gd name="connsiteY20" fmla="*/ 3523701 h 4656666"/>
              <a:gd name="connsiteX21" fmla="*/ 5847077 w 7389706"/>
              <a:gd name="connsiteY21" fmla="*/ 360244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98817 w 7389706"/>
              <a:gd name="connsiteY20" fmla="*/ 3523701 h 4656666"/>
              <a:gd name="connsiteX21" fmla="*/ 5770877 w 7389706"/>
              <a:gd name="connsiteY21" fmla="*/ 352624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98817 w 7389706"/>
              <a:gd name="connsiteY20" fmla="*/ 3523701 h 4656666"/>
              <a:gd name="connsiteX21" fmla="*/ 5770877 w 7389706"/>
              <a:gd name="connsiteY21" fmla="*/ 352624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98817 w 7389706"/>
              <a:gd name="connsiteY20" fmla="*/ 3523701 h 4656666"/>
              <a:gd name="connsiteX21" fmla="*/ 5770877 w 7389706"/>
              <a:gd name="connsiteY21" fmla="*/ 352624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98817 w 7389706"/>
              <a:gd name="connsiteY20" fmla="*/ 3523701 h 4656666"/>
              <a:gd name="connsiteX21" fmla="*/ 5770877 w 7389706"/>
              <a:gd name="connsiteY21" fmla="*/ 352624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98817 w 7389706"/>
              <a:gd name="connsiteY20" fmla="*/ 3523701 h 4656666"/>
              <a:gd name="connsiteX21" fmla="*/ 5770877 w 7389706"/>
              <a:gd name="connsiteY21" fmla="*/ 352624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98817 w 7389706"/>
              <a:gd name="connsiteY20" fmla="*/ 3523701 h 4656666"/>
              <a:gd name="connsiteX21" fmla="*/ 6055357 w 7389706"/>
              <a:gd name="connsiteY21" fmla="*/ 373452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98817 w 7389706"/>
              <a:gd name="connsiteY20" fmla="*/ 3523701 h 4656666"/>
              <a:gd name="connsiteX21" fmla="*/ 5859780 w 7389706"/>
              <a:gd name="connsiteY21" fmla="*/ 3613573 h 4656666"/>
              <a:gd name="connsiteX22" fmla="*/ 6295814 w 7389706"/>
              <a:gd name="connsiteY22" fmla="*/ 286681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35317 w 7389706"/>
              <a:gd name="connsiteY20" fmla="*/ 3493221 h 4656666"/>
              <a:gd name="connsiteX21" fmla="*/ 5859780 w 7389706"/>
              <a:gd name="connsiteY21" fmla="*/ 3613573 h 4656666"/>
              <a:gd name="connsiteX22" fmla="*/ 6295814 w 7389706"/>
              <a:gd name="connsiteY22" fmla="*/ 286681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35317 w 7389706"/>
              <a:gd name="connsiteY20" fmla="*/ 3493221 h 4656666"/>
              <a:gd name="connsiteX21" fmla="*/ 5859780 w 7389706"/>
              <a:gd name="connsiteY21" fmla="*/ 3613573 h 4656666"/>
              <a:gd name="connsiteX22" fmla="*/ 6295814 w 7389706"/>
              <a:gd name="connsiteY22" fmla="*/ 286681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35317 w 7389706"/>
              <a:gd name="connsiteY20" fmla="*/ 3493221 h 4656666"/>
              <a:gd name="connsiteX21" fmla="*/ 5859780 w 7389706"/>
              <a:gd name="connsiteY21" fmla="*/ 3613573 h 4656666"/>
              <a:gd name="connsiteX22" fmla="*/ 6295814 w 7389706"/>
              <a:gd name="connsiteY22" fmla="*/ 286681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35317 w 7389706"/>
              <a:gd name="connsiteY20" fmla="*/ 3493221 h 4656666"/>
              <a:gd name="connsiteX21" fmla="*/ 5859780 w 7389706"/>
              <a:gd name="connsiteY21" fmla="*/ 3613573 h 4656666"/>
              <a:gd name="connsiteX22" fmla="*/ 6295814 w 7389706"/>
              <a:gd name="connsiteY22" fmla="*/ 286681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35317 w 7389706"/>
              <a:gd name="connsiteY20" fmla="*/ 3493221 h 4656666"/>
              <a:gd name="connsiteX21" fmla="*/ 5859780 w 7389706"/>
              <a:gd name="connsiteY21" fmla="*/ 3613573 h 4656666"/>
              <a:gd name="connsiteX22" fmla="*/ 6295814 w 7389706"/>
              <a:gd name="connsiteY22" fmla="*/ 286681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35317 w 7389706"/>
              <a:gd name="connsiteY20" fmla="*/ 3493221 h 4656666"/>
              <a:gd name="connsiteX21" fmla="*/ 5859780 w 7389706"/>
              <a:gd name="connsiteY21" fmla="*/ 3613573 h 4656666"/>
              <a:gd name="connsiteX22" fmla="*/ 6295814 w 7389706"/>
              <a:gd name="connsiteY22" fmla="*/ 286681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783577 w 7389706"/>
              <a:gd name="connsiteY20" fmla="*/ 3239221 h 4656666"/>
              <a:gd name="connsiteX21" fmla="*/ 5859780 w 7389706"/>
              <a:gd name="connsiteY21" fmla="*/ 3613573 h 4656666"/>
              <a:gd name="connsiteX22" fmla="*/ 6295814 w 7389706"/>
              <a:gd name="connsiteY22" fmla="*/ 2866813 h 4656666"/>
              <a:gd name="connsiteX23" fmla="*/ 6708137 w 7389706"/>
              <a:gd name="connsiteY23" fmla="*/ 2552260 h 4656666"/>
              <a:gd name="connsiteX24" fmla="*/ 7389706 w 7389706"/>
              <a:gd name="connsiteY24" fmla="*/ 2214879 h 4656666"/>
              <a:gd name="connsiteX25" fmla="*/ 7139940 w 7389706"/>
              <a:gd name="connsiteY25" fmla="*/ 1766146 h 4656666"/>
              <a:gd name="connsiteX26" fmla="*/ 6809740 w 7389706"/>
              <a:gd name="connsiteY26" fmla="*/ 1456266 h 4656666"/>
              <a:gd name="connsiteX27" fmla="*/ 6739466 w 7389706"/>
              <a:gd name="connsiteY27" fmla="*/ 1343660 h 4656666"/>
              <a:gd name="connsiteX28" fmla="*/ 6742007 w 7389706"/>
              <a:gd name="connsiteY28" fmla="*/ 1215813 h 4656666"/>
              <a:gd name="connsiteX29" fmla="*/ 6010487 w 7389706"/>
              <a:gd name="connsiteY29" fmla="*/ 568959 h 4656666"/>
              <a:gd name="connsiteX30" fmla="*/ 5270500 w 7389706"/>
              <a:gd name="connsiteY30" fmla="*/ 170179 h 4656666"/>
              <a:gd name="connsiteX31" fmla="*/ 4995333 w 7389706"/>
              <a:gd name="connsiteY31" fmla="*/ 57573 h 4656666"/>
              <a:gd name="connsiteX32" fmla="*/ 4288367 w 7389706"/>
              <a:gd name="connsiteY32" fmla="*/ 0 h 4656666"/>
              <a:gd name="connsiteX33" fmla="*/ 3753271 w 7389706"/>
              <a:gd name="connsiteY33" fmla="*/ 325526 h 4656666"/>
              <a:gd name="connsiteX34" fmla="*/ 3306234 w 7389706"/>
              <a:gd name="connsiteY34" fmla="*/ 763692 h 4656666"/>
              <a:gd name="connsiteX35" fmla="*/ 3109804 w 7389706"/>
              <a:gd name="connsiteY35" fmla="*/ 1019793 h 4656666"/>
              <a:gd name="connsiteX36" fmla="*/ 2807546 w 7389706"/>
              <a:gd name="connsiteY36" fmla="*/ 1502832 h 4656666"/>
              <a:gd name="connsiteX37" fmla="*/ 2020146 w 7389706"/>
              <a:gd name="connsiteY37" fmla="*/ 1980353 h 4656666"/>
              <a:gd name="connsiteX38" fmla="*/ 1500293 w 7389706"/>
              <a:gd name="connsiteY38" fmla="*/ 2148839 h 4656666"/>
              <a:gd name="connsiteX39" fmla="*/ 960120 w 7389706"/>
              <a:gd name="connsiteY39" fmla="*/ 2046393 h 4656666"/>
              <a:gd name="connsiteX40" fmla="*/ 738293 w 7389706"/>
              <a:gd name="connsiteY40" fmla="*/ 1966806 h 4656666"/>
              <a:gd name="connsiteX41" fmla="*/ 872913 w 7389706"/>
              <a:gd name="connsiteY41" fmla="*/ 2229273 h 4656666"/>
              <a:gd name="connsiteX42" fmla="*/ 1594271 w 7389706"/>
              <a:gd name="connsiteY42" fmla="*/ 2433727 h 4656666"/>
              <a:gd name="connsiteX43" fmla="*/ 1458804 w 7389706"/>
              <a:gd name="connsiteY43" fmla="*/ 2857060 h 4656666"/>
              <a:gd name="connsiteX44" fmla="*/ 764538 w 7389706"/>
              <a:gd name="connsiteY44" fmla="*/ 2797793 h 4656666"/>
              <a:gd name="connsiteX45" fmla="*/ 273470 w 7389706"/>
              <a:gd name="connsiteY45" fmla="*/ 2899393 h 4656666"/>
              <a:gd name="connsiteX46" fmla="*/ 0 w 7389706"/>
              <a:gd name="connsiteY46" fmla="*/ 3440006 h 4656666"/>
              <a:gd name="connsiteX47" fmla="*/ 14393 w 7389706"/>
              <a:gd name="connsiteY47"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05777 w 7389706"/>
              <a:gd name="connsiteY20" fmla="*/ 3211281 h 4656666"/>
              <a:gd name="connsiteX21" fmla="*/ 5783577 w 7389706"/>
              <a:gd name="connsiteY21" fmla="*/ 323922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38797 w 7389706"/>
              <a:gd name="connsiteY20" fmla="*/ 3475441 h 4656666"/>
              <a:gd name="connsiteX21" fmla="*/ 5783577 w 7389706"/>
              <a:gd name="connsiteY21" fmla="*/ 323922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38797 w 7389706"/>
              <a:gd name="connsiteY20" fmla="*/ 3475441 h 4656666"/>
              <a:gd name="connsiteX21" fmla="*/ 5798817 w 7389706"/>
              <a:gd name="connsiteY21" fmla="*/ 351100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38797 w 7389706"/>
              <a:gd name="connsiteY20" fmla="*/ 3475441 h 4656666"/>
              <a:gd name="connsiteX21" fmla="*/ 5798817 w 7389706"/>
              <a:gd name="connsiteY21" fmla="*/ 351100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38797 w 7389706"/>
              <a:gd name="connsiteY20" fmla="*/ 3475441 h 4656666"/>
              <a:gd name="connsiteX21" fmla="*/ 5798817 w 7389706"/>
              <a:gd name="connsiteY21" fmla="*/ 351100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38797 w 7389706"/>
              <a:gd name="connsiteY20" fmla="*/ 3475441 h 4656666"/>
              <a:gd name="connsiteX21" fmla="*/ 5798817 w 7389706"/>
              <a:gd name="connsiteY21" fmla="*/ 351100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69277 w 7389706"/>
              <a:gd name="connsiteY20" fmla="*/ 3498301 h 4656666"/>
              <a:gd name="connsiteX21" fmla="*/ 5798817 w 7389706"/>
              <a:gd name="connsiteY21" fmla="*/ 351100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69277 w 7389706"/>
              <a:gd name="connsiteY20" fmla="*/ 3498301 h 4656666"/>
              <a:gd name="connsiteX21" fmla="*/ 5798817 w 7389706"/>
              <a:gd name="connsiteY21" fmla="*/ 351100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69277 w 7389706"/>
              <a:gd name="connsiteY20" fmla="*/ 3498301 h 4656666"/>
              <a:gd name="connsiteX21" fmla="*/ 5798817 w 7389706"/>
              <a:gd name="connsiteY21" fmla="*/ 351100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69277 w 7389706"/>
              <a:gd name="connsiteY20" fmla="*/ 3498301 h 4656666"/>
              <a:gd name="connsiteX21" fmla="*/ 5798817 w 7389706"/>
              <a:gd name="connsiteY21" fmla="*/ 3511001 h 4656666"/>
              <a:gd name="connsiteX22" fmla="*/ 5839457 w 7389706"/>
              <a:gd name="connsiteY22" fmla="*/ 3538941 h 4656666"/>
              <a:gd name="connsiteX23" fmla="*/ 5859780 w 7389706"/>
              <a:gd name="connsiteY23" fmla="*/ 3613573 h 4656666"/>
              <a:gd name="connsiteX24" fmla="*/ 6295814 w 7389706"/>
              <a:gd name="connsiteY24" fmla="*/ 2866813 h 4656666"/>
              <a:gd name="connsiteX25" fmla="*/ 6708137 w 7389706"/>
              <a:gd name="connsiteY25" fmla="*/ 2552260 h 4656666"/>
              <a:gd name="connsiteX26" fmla="*/ 7389706 w 7389706"/>
              <a:gd name="connsiteY26" fmla="*/ 2214879 h 4656666"/>
              <a:gd name="connsiteX27" fmla="*/ 7139940 w 7389706"/>
              <a:gd name="connsiteY27" fmla="*/ 1766146 h 4656666"/>
              <a:gd name="connsiteX28" fmla="*/ 6809740 w 7389706"/>
              <a:gd name="connsiteY28" fmla="*/ 1456266 h 4656666"/>
              <a:gd name="connsiteX29" fmla="*/ 6739466 w 7389706"/>
              <a:gd name="connsiteY29" fmla="*/ 1343660 h 4656666"/>
              <a:gd name="connsiteX30" fmla="*/ 6742007 w 7389706"/>
              <a:gd name="connsiteY30" fmla="*/ 1215813 h 4656666"/>
              <a:gd name="connsiteX31" fmla="*/ 6010487 w 7389706"/>
              <a:gd name="connsiteY31" fmla="*/ 568959 h 4656666"/>
              <a:gd name="connsiteX32" fmla="*/ 5270500 w 7389706"/>
              <a:gd name="connsiteY32" fmla="*/ 170179 h 4656666"/>
              <a:gd name="connsiteX33" fmla="*/ 4995333 w 7389706"/>
              <a:gd name="connsiteY33" fmla="*/ 57573 h 4656666"/>
              <a:gd name="connsiteX34" fmla="*/ 4288367 w 7389706"/>
              <a:gd name="connsiteY34" fmla="*/ 0 h 4656666"/>
              <a:gd name="connsiteX35" fmla="*/ 3753271 w 7389706"/>
              <a:gd name="connsiteY35" fmla="*/ 325526 h 4656666"/>
              <a:gd name="connsiteX36" fmla="*/ 3306234 w 7389706"/>
              <a:gd name="connsiteY36" fmla="*/ 763692 h 4656666"/>
              <a:gd name="connsiteX37" fmla="*/ 3109804 w 7389706"/>
              <a:gd name="connsiteY37" fmla="*/ 1019793 h 4656666"/>
              <a:gd name="connsiteX38" fmla="*/ 2807546 w 7389706"/>
              <a:gd name="connsiteY38" fmla="*/ 1502832 h 4656666"/>
              <a:gd name="connsiteX39" fmla="*/ 2020146 w 7389706"/>
              <a:gd name="connsiteY39" fmla="*/ 1980353 h 4656666"/>
              <a:gd name="connsiteX40" fmla="*/ 1500293 w 7389706"/>
              <a:gd name="connsiteY40" fmla="*/ 2148839 h 4656666"/>
              <a:gd name="connsiteX41" fmla="*/ 960120 w 7389706"/>
              <a:gd name="connsiteY41" fmla="*/ 2046393 h 4656666"/>
              <a:gd name="connsiteX42" fmla="*/ 738293 w 7389706"/>
              <a:gd name="connsiteY42" fmla="*/ 1966806 h 4656666"/>
              <a:gd name="connsiteX43" fmla="*/ 872913 w 7389706"/>
              <a:gd name="connsiteY43" fmla="*/ 2229273 h 4656666"/>
              <a:gd name="connsiteX44" fmla="*/ 1594271 w 7389706"/>
              <a:gd name="connsiteY44" fmla="*/ 2433727 h 4656666"/>
              <a:gd name="connsiteX45" fmla="*/ 1458804 w 7389706"/>
              <a:gd name="connsiteY45" fmla="*/ 2857060 h 4656666"/>
              <a:gd name="connsiteX46" fmla="*/ 764538 w 7389706"/>
              <a:gd name="connsiteY46" fmla="*/ 2797793 h 4656666"/>
              <a:gd name="connsiteX47" fmla="*/ 273470 w 7389706"/>
              <a:gd name="connsiteY47" fmla="*/ 2899393 h 4656666"/>
              <a:gd name="connsiteX48" fmla="*/ 0 w 7389706"/>
              <a:gd name="connsiteY48" fmla="*/ 3440006 h 4656666"/>
              <a:gd name="connsiteX49" fmla="*/ 14393 w 7389706"/>
              <a:gd name="connsiteY49"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69277 w 7389706"/>
              <a:gd name="connsiteY20" fmla="*/ 3498301 h 4656666"/>
              <a:gd name="connsiteX21" fmla="*/ 5798817 w 7389706"/>
              <a:gd name="connsiteY21" fmla="*/ 3511001 h 4656666"/>
              <a:gd name="connsiteX22" fmla="*/ 5839457 w 7389706"/>
              <a:gd name="connsiteY22" fmla="*/ 3538941 h 4656666"/>
              <a:gd name="connsiteX23" fmla="*/ 5859780 w 7389706"/>
              <a:gd name="connsiteY23" fmla="*/ 3613573 h 4656666"/>
              <a:gd name="connsiteX24" fmla="*/ 6295814 w 7389706"/>
              <a:gd name="connsiteY24" fmla="*/ 2866813 h 4656666"/>
              <a:gd name="connsiteX25" fmla="*/ 6708137 w 7389706"/>
              <a:gd name="connsiteY25" fmla="*/ 2552260 h 4656666"/>
              <a:gd name="connsiteX26" fmla="*/ 7389706 w 7389706"/>
              <a:gd name="connsiteY26" fmla="*/ 2214879 h 4656666"/>
              <a:gd name="connsiteX27" fmla="*/ 7139940 w 7389706"/>
              <a:gd name="connsiteY27" fmla="*/ 1766146 h 4656666"/>
              <a:gd name="connsiteX28" fmla="*/ 6809740 w 7389706"/>
              <a:gd name="connsiteY28" fmla="*/ 1456266 h 4656666"/>
              <a:gd name="connsiteX29" fmla="*/ 6739466 w 7389706"/>
              <a:gd name="connsiteY29" fmla="*/ 1343660 h 4656666"/>
              <a:gd name="connsiteX30" fmla="*/ 6742007 w 7389706"/>
              <a:gd name="connsiteY30" fmla="*/ 1215813 h 4656666"/>
              <a:gd name="connsiteX31" fmla="*/ 6010487 w 7389706"/>
              <a:gd name="connsiteY31" fmla="*/ 568959 h 4656666"/>
              <a:gd name="connsiteX32" fmla="*/ 5270500 w 7389706"/>
              <a:gd name="connsiteY32" fmla="*/ 170179 h 4656666"/>
              <a:gd name="connsiteX33" fmla="*/ 4995333 w 7389706"/>
              <a:gd name="connsiteY33" fmla="*/ 57573 h 4656666"/>
              <a:gd name="connsiteX34" fmla="*/ 4288367 w 7389706"/>
              <a:gd name="connsiteY34" fmla="*/ 0 h 4656666"/>
              <a:gd name="connsiteX35" fmla="*/ 3753271 w 7389706"/>
              <a:gd name="connsiteY35" fmla="*/ 325526 h 4656666"/>
              <a:gd name="connsiteX36" fmla="*/ 3306234 w 7389706"/>
              <a:gd name="connsiteY36" fmla="*/ 763692 h 4656666"/>
              <a:gd name="connsiteX37" fmla="*/ 3109804 w 7389706"/>
              <a:gd name="connsiteY37" fmla="*/ 1019793 h 4656666"/>
              <a:gd name="connsiteX38" fmla="*/ 2807546 w 7389706"/>
              <a:gd name="connsiteY38" fmla="*/ 1502832 h 4656666"/>
              <a:gd name="connsiteX39" fmla="*/ 2020146 w 7389706"/>
              <a:gd name="connsiteY39" fmla="*/ 1980353 h 4656666"/>
              <a:gd name="connsiteX40" fmla="*/ 1500293 w 7389706"/>
              <a:gd name="connsiteY40" fmla="*/ 2148839 h 4656666"/>
              <a:gd name="connsiteX41" fmla="*/ 960120 w 7389706"/>
              <a:gd name="connsiteY41" fmla="*/ 2046393 h 4656666"/>
              <a:gd name="connsiteX42" fmla="*/ 738293 w 7389706"/>
              <a:gd name="connsiteY42" fmla="*/ 1966806 h 4656666"/>
              <a:gd name="connsiteX43" fmla="*/ 872913 w 7389706"/>
              <a:gd name="connsiteY43" fmla="*/ 2229273 h 4656666"/>
              <a:gd name="connsiteX44" fmla="*/ 1594271 w 7389706"/>
              <a:gd name="connsiteY44" fmla="*/ 2433727 h 4656666"/>
              <a:gd name="connsiteX45" fmla="*/ 1458804 w 7389706"/>
              <a:gd name="connsiteY45" fmla="*/ 2857060 h 4656666"/>
              <a:gd name="connsiteX46" fmla="*/ 764538 w 7389706"/>
              <a:gd name="connsiteY46" fmla="*/ 2797793 h 4656666"/>
              <a:gd name="connsiteX47" fmla="*/ 273470 w 7389706"/>
              <a:gd name="connsiteY47" fmla="*/ 2899393 h 4656666"/>
              <a:gd name="connsiteX48" fmla="*/ 0 w 7389706"/>
              <a:gd name="connsiteY48" fmla="*/ 3440006 h 4656666"/>
              <a:gd name="connsiteX49" fmla="*/ 14393 w 7389706"/>
              <a:gd name="connsiteY49"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69277 w 7389706"/>
              <a:gd name="connsiteY20" fmla="*/ 3498301 h 4656666"/>
              <a:gd name="connsiteX21" fmla="*/ 5798817 w 7389706"/>
              <a:gd name="connsiteY21" fmla="*/ 351100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7017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69277 w 7389706"/>
              <a:gd name="connsiteY20" fmla="*/ 3498301 h 4656666"/>
              <a:gd name="connsiteX21" fmla="*/ 5798817 w 7389706"/>
              <a:gd name="connsiteY21" fmla="*/ 351100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93039 h 4656666"/>
              <a:gd name="connsiteX32" fmla="*/ 4995333 w 7389706"/>
              <a:gd name="connsiteY32" fmla="*/ 5757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69277 w 7389706"/>
              <a:gd name="connsiteY20" fmla="*/ 3498301 h 4656666"/>
              <a:gd name="connsiteX21" fmla="*/ 5798817 w 7389706"/>
              <a:gd name="connsiteY21" fmla="*/ 351100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93039 h 4656666"/>
              <a:gd name="connsiteX32" fmla="*/ 5002953 w 7389706"/>
              <a:gd name="connsiteY32" fmla="*/ 8043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69277 w 7389706"/>
              <a:gd name="connsiteY20" fmla="*/ 3498301 h 4656666"/>
              <a:gd name="connsiteX21" fmla="*/ 5798817 w 7389706"/>
              <a:gd name="connsiteY21" fmla="*/ 351100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93039 h 4656666"/>
              <a:gd name="connsiteX32" fmla="*/ 5002953 w 7389706"/>
              <a:gd name="connsiteY32" fmla="*/ 8043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805766 h 4656666"/>
              <a:gd name="connsiteX1" fmla="*/ 212514 w 7389706"/>
              <a:gd name="connsiteY1" fmla="*/ 4025899 h 4656666"/>
              <a:gd name="connsiteX2" fmla="*/ 441113 w 7389706"/>
              <a:gd name="connsiteY2" fmla="*/ 4168986 h 4656666"/>
              <a:gd name="connsiteX3" fmla="*/ 607907 w 7389706"/>
              <a:gd name="connsiteY3" fmla="*/ 4171526 h 4656666"/>
              <a:gd name="connsiteX4" fmla="*/ 888154 w 7389706"/>
              <a:gd name="connsiteY4" fmla="*/ 4365413 h 4656666"/>
              <a:gd name="connsiteX5" fmla="*/ 598594 w 7389706"/>
              <a:gd name="connsiteY5" fmla="*/ 4402665 h 4656666"/>
              <a:gd name="connsiteX6" fmla="*/ 311573 w 7389706"/>
              <a:gd name="connsiteY6" fmla="*/ 4526279 h 4656666"/>
              <a:gd name="connsiteX7" fmla="*/ 312420 w 7389706"/>
              <a:gd name="connsiteY7" fmla="*/ 4656666 h 4656666"/>
              <a:gd name="connsiteX8" fmla="*/ 1472353 w 7389706"/>
              <a:gd name="connsiteY8" fmla="*/ 4423833 h 4656666"/>
              <a:gd name="connsiteX9" fmla="*/ 2350346 w 7389706"/>
              <a:gd name="connsiteY9" fmla="*/ 4334933 h 4656666"/>
              <a:gd name="connsiteX10" fmla="*/ 2631440 w 7389706"/>
              <a:gd name="connsiteY10" fmla="*/ 4246032 h 4656666"/>
              <a:gd name="connsiteX11" fmla="*/ 2876127 w 7389706"/>
              <a:gd name="connsiteY11" fmla="*/ 4319693 h 4656666"/>
              <a:gd name="connsiteX12" fmla="*/ 3439160 w 7389706"/>
              <a:gd name="connsiteY12" fmla="*/ 4231639 h 4656666"/>
              <a:gd name="connsiteX13" fmla="*/ 3836247 w 7389706"/>
              <a:gd name="connsiteY13" fmla="*/ 4352712 h 4656666"/>
              <a:gd name="connsiteX14" fmla="*/ 4322233 w 7389706"/>
              <a:gd name="connsiteY14" fmla="*/ 4317153 h 4656666"/>
              <a:gd name="connsiteX15" fmla="*/ 4634653 w 7389706"/>
              <a:gd name="connsiteY15" fmla="*/ 4157133 h 4656666"/>
              <a:gd name="connsiteX16" fmla="*/ 5099473 w 7389706"/>
              <a:gd name="connsiteY16" fmla="*/ 4095326 h 4656666"/>
              <a:gd name="connsiteX17" fmla="*/ 5381413 w 7389706"/>
              <a:gd name="connsiteY17" fmla="*/ 3992033 h 4656666"/>
              <a:gd name="connsiteX18" fmla="*/ 5440677 w 7389706"/>
              <a:gd name="connsiteY18" fmla="*/ 3706581 h 4656666"/>
              <a:gd name="connsiteX19" fmla="*/ 5510953 w 7389706"/>
              <a:gd name="connsiteY19" fmla="*/ 3452706 h 4656666"/>
              <a:gd name="connsiteX20" fmla="*/ 5669277 w 7389706"/>
              <a:gd name="connsiteY20" fmla="*/ 3498301 h 4656666"/>
              <a:gd name="connsiteX21" fmla="*/ 5798817 w 7389706"/>
              <a:gd name="connsiteY21" fmla="*/ 3511001 h 4656666"/>
              <a:gd name="connsiteX22" fmla="*/ 5859780 w 7389706"/>
              <a:gd name="connsiteY22" fmla="*/ 3613573 h 4656666"/>
              <a:gd name="connsiteX23" fmla="*/ 6295814 w 7389706"/>
              <a:gd name="connsiteY23" fmla="*/ 2866813 h 4656666"/>
              <a:gd name="connsiteX24" fmla="*/ 6708137 w 7389706"/>
              <a:gd name="connsiteY24" fmla="*/ 2552260 h 4656666"/>
              <a:gd name="connsiteX25" fmla="*/ 7389706 w 7389706"/>
              <a:gd name="connsiteY25" fmla="*/ 2214879 h 4656666"/>
              <a:gd name="connsiteX26" fmla="*/ 7139940 w 7389706"/>
              <a:gd name="connsiteY26" fmla="*/ 1766146 h 4656666"/>
              <a:gd name="connsiteX27" fmla="*/ 6809740 w 7389706"/>
              <a:gd name="connsiteY27" fmla="*/ 1456266 h 4656666"/>
              <a:gd name="connsiteX28" fmla="*/ 6739466 w 7389706"/>
              <a:gd name="connsiteY28" fmla="*/ 1343660 h 4656666"/>
              <a:gd name="connsiteX29" fmla="*/ 6742007 w 7389706"/>
              <a:gd name="connsiteY29" fmla="*/ 1215813 h 4656666"/>
              <a:gd name="connsiteX30" fmla="*/ 6010487 w 7389706"/>
              <a:gd name="connsiteY30" fmla="*/ 568959 h 4656666"/>
              <a:gd name="connsiteX31" fmla="*/ 5270500 w 7389706"/>
              <a:gd name="connsiteY31" fmla="*/ 193039 h 4656666"/>
              <a:gd name="connsiteX32" fmla="*/ 5002953 w 7389706"/>
              <a:gd name="connsiteY32" fmla="*/ 80433 h 4656666"/>
              <a:gd name="connsiteX33" fmla="*/ 4288367 w 7389706"/>
              <a:gd name="connsiteY33" fmla="*/ 0 h 4656666"/>
              <a:gd name="connsiteX34" fmla="*/ 3753271 w 7389706"/>
              <a:gd name="connsiteY34" fmla="*/ 325526 h 4656666"/>
              <a:gd name="connsiteX35" fmla="*/ 3306234 w 7389706"/>
              <a:gd name="connsiteY35" fmla="*/ 763692 h 4656666"/>
              <a:gd name="connsiteX36" fmla="*/ 3109804 w 7389706"/>
              <a:gd name="connsiteY36" fmla="*/ 1019793 h 4656666"/>
              <a:gd name="connsiteX37" fmla="*/ 2807546 w 7389706"/>
              <a:gd name="connsiteY37" fmla="*/ 1502832 h 4656666"/>
              <a:gd name="connsiteX38" fmla="*/ 2020146 w 7389706"/>
              <a:gd name="connsiteY38" fmla="*/ 1980353 h 4656666"/>
              <a:gd name="connsiteX39" fmla="*/ 1500293 w 7389706"/>
              <a:gd name="connsiteY39" fmla="*/ 2148839 h 4656666"/>
              <a:gd name="connsiteX40" fmla="*/ 960120 w 7389706"/>
              <a:gd name="connsiteY40" fmla="*/ 2046393 h 4656666"/>
              <a:gd name="connsiteX41" fmla="*/ 738293 w 7389706"/>
              <a:gd name="connsiteY41" fmla="*/ 1966806 h 4656666"/>
              <a:gd name="connsiteX42" fmla="*/ 872913 w 7389706"/>
              <a:gd name="connsiteY42" fmla="*/ 2229273 h 4656666"/>
              <a:gd name="connsiteX43" fmla="*/ 1594271 w 7389706"/>
              <a:gd name="connsiteY43" fmla="*/ 2433727 h 4656666"/>
              <a:gd name="connsiteX44" fmla="*/ 1458804 w 7389706"/>
              <a:gd name="connsiteY44" fmla="*/ 2857060 h 4656666"/>
              <a:gd name="connsiteX45" fmla="*/ 764538 w 7389706"/>
              <a:gd name="connsiteY45" fmla="*/ 2797793 h 4656666"/>
              <a:gd name="connsiteX46" fmla="*/ 273470 w 7389706"/>
              <a:gd name="connsiteY46" fmla="*/ 2899393 h 4656666"/>
              <a:gd name="connsiteX47" fmla="*/ 0 w 7389706"/>
              <a:gd name="connsiteY47" fmla="*/ 3440006 h 4656666"/>
              <a:gd name="connsiteX48" fmla="*/ 14393 w 7389706"/>
              <a:gd name="connsiteY48" fmla="*/ 3805766 h 465666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350346 w 7389706"/>
              <a:gd name="connsiteY9" fmla="*/ 4327313 h 4649046"/>
              <a:gd name="connsiteX10" fmla="*/ 2631440 w 7389706"/>
              <a:gd name="connsiteY10" fmla="*/ 4238412 h 4649046"/>
              <a:gd name="connsiteX11" fmla="*/ 2876127 w 7389706"/>
              <a:gd name="connsiteY11" fmla="*/ 4312073 h 4649046"/>
              <a:gd name="connsiteX12" fmla="*/ 3439160 w 7389706"/>
              <a:gd name="connsiteY12" fmla="*/ 4224019 h 4649046"/>
              <a:gd name="connsiteX13" fmla="*/ 3836247 w 7389706"/>
              <a:gd name="connsiteY13" fmla="*/ 4345092 h 4649046"/>
              <a:gd name="connsiteX14" fmla="*/ 4322233 w 7389706"/>
              <a:gd name="connsiteY14" fmla="*/ 4309533 h 4649046"/>
              <a:gd name="connsiteX15" fmla="*/ 4634653 w 7389706"/>
              <a:gd name="connsiteY15" fmla="*/ 4149513 h 4649046"/>
              <a:gd name="connsiteX16" fmla="*/ 5099473 w 7389706"/>
              <a:gd name="connsiteY16" fmla="*/ 4087706 h 4649046"/>
              <a:gd name="connsiteX17" fmla="*/ 5381413 w 7389706"/>
              <a:gd name="connsiteY17" fmla="*/ 3984413 h 4649046"/>
              <a:gd name="connsiteX18" fmla="*/ 5440677 w 7389706"/>
              <a:gd name="connsiteY18" fmla="*/ 3698961 h 4649046"/>
              <a:gd name="connsiteX19" fmla="*/ 5510953 w 7389706"/>
              <a:gd name="connsiteY19" fmla="*/ 3445086 h 4649046"/>
              <a:gd name="connsiteX20" fmla="*/ 5669277 w 7389706"/>
              <a:gd name="connsiteY20" fmla="*/ 3490681 h 4649046"/>
              <a:gd name="connsiteX21" fmla="*/ 5798817 w 7389706"/>
              <a:gd name="connsiteY21" fmla="*/ 3503381 h 4649046"/>
              <a:gd name="connsiteX22" fmla="*/ 5859780 w 7389706"/>
              <a:gd name="connsiteY22" fmla="*/ 3605953 h 4649046"/>
              <a:gd name="connsiteX23" fmla="*/ 6295814 w 7389706"/>
              <a:gd name="connsiteY23" fmla="*/ 2859193 h 4649046"/>
              <a:gd name="connsiteX24" fmla="*/ 6708137 w 7389706"/>
              <a:gd name="connsiteY24" fmla="*/ 2544640 h 4649046"/>
              <a:gd name="connsiteX25" fmla="*/ 7389706 w 7389706"/>
              <a:gd name="connsiteY25" fmla="*/ 2207259 h 4649046"/>
              <a:gd name="connsiteX26" fmla="*/ 7139940 w 7389706"/>
              <a:gd name="connsiteY26" fmla="*/ 1758526 h 4649046"/>
              <a:gd name="connsiteX27" fmla="*/ 6809740 w 7389706"/>
              <a:gd name="connsiteY27" fmla="*/ 1448646 h 4649046"/>
              <a:gd name="connsiteX28" fmla="*/ 6739466 w 7389706"/>
              <a:gd name="connsiteY28" fmla="*/ 1336040 h 4649046"/>
              <a:gd name="connsiteX29" fmla="*/ 6742007 w 7389706"/>
              <a:gd name="connsiteY29" fmla="*/ 1208193 h 4649046"/>
              <a:gd name="connsiteX30" fmla="*/ 6010487 w 7389706"/>
              <a:gd name="connsiteY30" fmla="*/ 561339 h 4649046"/>
              <a:gd name="connsiteX31" fmla="*/ 5270500 w 7389706"/>
              <a:gd name="connsiteY31" fmla="*/ 185419 h 4649046"/>
              <a:gd name="connsiteX32" fmla="*/ 5002953 w 7389706"/>
              <a:gd name="connsiteY32" fmla="*/ 72813 h 4649046"/>
              <a:gd name="connsiteX33" fmla="*/ 4303607 w 7389706"/>
              <a:gd name="connsiteY33" fmla="*/ 0 h 4649046"/>
              <a:gd name="connsiteX34" fmla="*/ 3753271 w 7389706"/>
              <a:gd name="connsiteY34" fmla="*/ 317906 h 4649046"/>
              <a:gd name="connsiteX35" fmla="*/ 3306234 w 7389706"/>
              <a:gd name="connsiteY35" fmla="*/ 756072 h 4649046"/>
              <a:gd name="connsiteX36" fmla="*/ 3109804 w 7389706"/>
              <a:gd name="connsiteY36" fmla="*/ 1012173 h 4649046"/>
              <a:gd name="connsiteX37" fmla="*/ 2807546 w 7389706"/>
              <a:gd name="connsiteY37" fmla="*/ 1495212 h 4649046"/>
              <a:gd name="connsiteX38" fmla="*/ 2020146 w 7389706"/>
              <a:gd name="connsiteY38" fmla="*/ 1972733 h 4649046"/>
              <a:gd name="connsiteX39" fmla="*/ 1500293 w 7389706"/>
              <a:gd name="connsiteY39" fmla="*/ 2141219 h 4649046"/>
              <a:gd name="connsiteX40" fmla="*/ 960120 w 7389706"/>
              <a:gd name="connsiteY40" fmla="*/ 2038773 h 4649046"/>
              <a:gd name="connsiteX41" fmla="*/ 738293 w 7389706"/>
              <a:gd name="connsiteY41" fmla="*/ 1959186 h 4649046"/>
              <a:gd name="connsiteX42" fmla="*/ 872913 w 7389706"/>
              <a:gd name="connsiteY42" fmla="*/ 2221653 h 4649046"/>
              <a:gd name="connsiteX43" fmla="*/ 1594271 w 7389706"/>
              <a:gd name="connsiteY43" fmla="*/ 2426107 h 4649046"/>
              <a:gd name="connsiteX44" fmla="*/ 1458804 w 7389706"/>
              <a:gd name="connsiteY44" fmla="*/ 2849440 h 4649046"/>
              <a:gd name="connsiteX45" fmla="*/ 764538 w 7389706"/>
              <a:gd name="connsiteY45" fmla="*/ 2790173 h 4649046"/>
              <a:gd name="connsiteX46" fmla="*/ 273470 w 7389706"/>
              <a:gd name="connsiteY46" fmla="*/ 2891773 h 4649046"/>
              <a:gd name="connsiteX47" fmla="*/ 0 w 7389706"/>
              <a:gd name="connsiteY47" fmla="*/ 3432386 h 4649046"/>
              <a:gd name="connsiteX48" fmla="*/ 14393 w 7389706"/>
              <a:gd name="connsiteY48"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350346 w 7389706"/>
              <a:gd name="connsiteY9" fmla="*/ 4327313 h 4649046"/>
              <a:gd name="connsiteX10" fmla="*/ 2631440 w 7389706"/>
              <a:gd name="connsiteY10" fmla="*/ 4238412 h 4649046"/>
              <a:gd name="connsiteX11" fmla="*/ 2876127 w 7389706"/>
              <a:gd name="connsiteY11" fmla="*/ 4312073 h 4649046"/>
              <a:gd name="connsiteX12" fmla="*/ 3439160 w 7389706"/>
              <a:gd name="connsiteY12" fmla="*/ 4224019 h 4649046"/>
              <a:gd name="connsiteX13" fmla="*/ 3836247 w 7389706"/>
              <a:gd name="connsiteY13" fmla="*/ 4345092 h 4649046"/>
              <a:gd name="connsiteX14" fmla="*/ 4322233 w 7389706"/>
              <a:gd name="connsiteY14" fmla="*/ 4309533 h 4649046"/>
              <a:gd name="connsiteX15" fmla="*/ 4634653 w 7389706"/>
              <a:gd name="connsiteY15" fmla="*/ 4149513 h 4649046"/>
              <a:gd name="connsiteX16" fmla="*/ 5099473 w 7389706"/>
              <a:gd name="connsiteY16" fmla="*/ 4087706 h 4649046"/>
              <a:gd name="connsiteX17" fmla="*/ 5381413 w 7389706"/>
              <a:gd name="connsiteY17" fmla="*/ 3984413 h 4649046"/>
              <a:gd name="connsiteX18" fmla="*/ 5440677 w 7389706"/>
              <a:gd name="connsiteY18" fmla="*/ 3698961 h 4649046"/>
              <a:gd name="connsiteX19" fmla="*/ 5510953 w 7389706"/>
              <a:gd name="connsiteY19" fmla="*/ 3445086 h 4649046"/>
              <a:gd name="connsiteX20" fmla="*/ 5669277 w 7389706"/>
              <a:gd name="connsiteY20" fmla="*/ 3490681 h 4649046"/>
              <a:gd name="connsiteX21" fmla="*/ 5798817 w 7389706"/>
              <a:gd name="connsiteY21" fmla="*/ 3503381 h 4649046"/>
              <a:gd name="connsiteX22" fmla="*/ 5859780 w 7389706"/>
              <a:gd name="connsiteY22" fmla="*/ 3605953 h 4649046"/>
              <a:gd name="connsiteX23" fmla="*/ 6295814 w 7389706"/>
              <a:gd name="connsiteY23" fmla="*/ 2859193 h 4649046"/>
              <a:gd name="connsiteX24" fmla="*/ 6708137 w 7389706"/>
              <a:gd name="connsiteY24" fmla="*/ 2544640 h 4649046"/>
              <a:gd name="connsiteX25" fmla="*/ 7389706 w 7389706"/>
              <a:gd name="connsiteY25" fmla="*/ 2207259 h 4649046"/>
              <a:gd name="connsiteX26" fmla="*/ 7139940 w 7389706"/>
              <a:gd name="connsiteY26" fmla="*/ 1758526 h 4649046"/>
              <a:gd name="connsiteX27" fmla="*/ 6809740 w 7389706"/>
              <a:gd name="connsiteY27" fmla="*/ 1448646 h 4649046"/>
              <a:gd name="connsiteX28" fmla="*/ 6739466 w 7389706"/>
              <a:gd name="connsiteY28" fmla="*/ 1336040 h 4649046"/>
              <a:gd name="connsiteX29" fmla="*/ 6742007 w 7389706"/>
              <a:gd name="connsiteY29" fmla="*/ 1208193 h 4649046"/>
              <a:gd name="connsiteX30" fmla="*/ 6010487 w 7389706"/>
              <a:gd name="connsiteY30" fmla="*/ 561339 h 4649046"/>
              <a:gd name="connsiteX31" fmla="*/ 5270500 w 7389706"/>
              <a:gd name="connsiteY31" fmla="*/ 185419 h 4649046"/>
              <a:gd name="connsiteX32" fmla="*/ 5002953 w 7389706"/>
              <a:gd name="connsiteY32" fmla="*/ 72813 h 4649046"/>
              <a:gd name="connsiteX33" fmla="*/ 4303607 w 7389706"/>
              <a:gd name="connsiteY33" fmla="*/ 0 h 4649046"/>
              <a:gd name="connsiteX34" fmla="*/ 3753271 w 7389706"/>
              <a:gd name="connsiteY34" fmla="*/ 317906 h 4649046"/>
              <a:gd name="connsiteX35" fmla="*/ 3336714 w 7389706"/>
              <a:gd name="connsiteY35" fmla="*/ 763692 h 4649046"/>
              <a:gd name="connsiteX36" fmla="*/ 3109804 w 7389706"/>
              <a:gd name="connsiteY36" fmla="*/ 1012173 h 4649046"/>
              <a:gd name="connsiteX37" fmla="*/ 2807546 w 7389706"/>
              <a:gd name="connsiteY37" fmla="*/ 1495212 h 4649046"/>
              <a:gd name="connsiteX38" fmla="*/ 2020146 w 7389706"/>
              <a:gd name="connsiteY38" fmla="*/ 1972733 h 4649046"/>
              <a:gd name="connsiteX39" fmla="*/ 1500293 w 7389706"/>
              <a:gd name="connsiteY39" fmla="*/ 2141219 h 4649046"/>
              <a:gd name="connsiteX40" fmla="*/ 960120 w 7389706"/>
              <a:gd name="connsiteY40" fmla="*/ 2038773 h 4649046"/>
              <a:gd name="connsiteX41" fmla="*/ 738293 w 7389706"/>
              <a:gd name="connsiteY41" fmla="*/ 1959186 h 4649046"/>
              <a:gd name="connsiteX42" fmla="*/ 872913 w 7389706"/>
              <a:gd name="connsiteY42" fmla="*/ 2221653 h 4649046"/>
              <a:gd name="connsiteX43" fmla="*/ 1594271 w 7389706"/>
              <a:gd name="connsiteY43" fmla="*/ 2426107 h 4649046"/>
              <a:gd name="connsiteX44" fmla="*/ 1458804 w 7389706"/>
              <a:gd name="connsiteY44" fmla="*/ 2849440 h 4649046"/>
              <a:gd name="connsiteX45" fmla="*/ 764538 w 7389706"/>
              <a:gd name="connsiteY45" fmla="*/ 2790173 h 4649046"/>
              <a:gd name="connsiteX46" fmla="*/ 273470 w 7389706"/>
              <a:gd name="connsiteY46" fmla="*/ 2891773 h 4649046"/>
              <a:gd name="connsiteX47" fmla="*/ 0 w 7389706"/>
              <a:gd name="connsiteY47" fmla="*/ 3432386 h 4649046"/>
              <a:gd name="connsiteX48" fmla="*/ 14393 w 7389706"/>
              <a:gd name="connsiteY48"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350346 w 7389706"/>
              <a:gd name="connsiteY9" fmla="*/ 4327313 h 4649046"/>
              <a:gd name="connsiteX10" fmla="*/ 2631440 w 7389706"/>
              <a:gd name="connsiteY10" fmla="*/ 4238412 h 4649046"/>
              <a:gd name="connsiteX11" fmla="*/ 2876127 w 7389706"/>
              <a:gd name="connsiteY11" fmla="*/ 4312073 h 4649046"/>
              <a:gd name="connsiteX12" fmla="*/ 3439160 w 7389706"/>
              <a:gd name="connsiteY12" fmla="*/ 4224019 h 4649046"/>
              <a:gd name="connsiteX13" fmla="*/ 3836247 w 7389706"/>
              <a:gd name="connsiteY13" fmla="*/ 4345092 h 4649046"/>
              <a:gd name="connsiteX14" fmla="*/ 4322233 w 7389706"/>
              <a:gd name="connsiteY14" fmla="*/ 4309533 h 4649046"/>
              <a:gd name="connsiteX15" fmla="*/ 4634653 w 7389706"/>
              <a:gd name="connsiteY15" fmla="*/ 4149513 h 4649046"/>
              <a:gd name="connsiteX16" fmla="*/ 5099473 w 7389706"/>
              <a:gd name="connsiteY16" fmla="*/ 4087706 h 4649046"/>
              <a:gd name="connsiteX17" fmla="*/ 5381413 w 7389706"/>
              <a:gd name="connsiteY17" fmla="*/ 3984413 h 4649046"/>
              <a:gd name="connsiteX18" fmla="*/ 5440677 w 7389706"/>
              <a:gd name="connsiteY18" fmla="*/ 3698961 h 4649046"/>
              <a:gd name="connsiteX19" fmla="*/ 5510953 w 7389706"/>
              <a:gd name="connsiteY19" fmla="*/ 3445086 h 4649046"/>
              <a:gd name="connsiteX20" fmla="*/ 5669277 w 7389706"/>
              <a:gd name="connsiteY20" fmla="*/ 3490681 h 4649046"/>
              <a:gd name="connsiteX21" fmla="*/ 5798817 w 7389706"/>
              <a:gd name="connsiteY21" fmla="*/ 3503381 h 4649046"/>
              <a:gd name="connsiteX22" fmla="*/ 5859780 w 7389706"/>
              <a:gd name="connsiteY22" fmla="*/ 3605953 h 4649046"/>
              <a:gd name="connsiteX23" fmla="*/ 6295814 w 7389706"/>
              <a:gd name="connsiteY23" fmla="*/ 2859193 h 4649046"/>
              <a:gd name="connsiteX24" fmla="*/ 6708137 w 7389706"/>
              <a:gd name="connsiteY24" fmla="*/ 2544640 h 4649046"/>
              <a:gd name="connsiteX25" fmla="*/ 7389706 w 7389706"/>
              <a:gd name="connsiteY25" fmla="*/ 2207259 h 4649046"/>
              <a:gd name="connsiteX26" fmla="*/ 7139940 w 7389706"/>
              <a:gd name="connsiteY26" fmla="*/ 1758526 h 4649046"/>
              <a:gd name="connsiteX27" fmla="*/ 6809740 w 7389706"/>
              <a:gd name="connsiteY27" fmla="*/ 1448646 h 4649046"/>
              <a:gd name="connsiteX28" fmla="*/ 6739466 w 7389706"/>
              <a:gd name="connsiteY28" fmla="*/ 1336040 h 4649046"/>
              <a:gd name="connsiteX29" fmla="*/ 6742007 w 7389706"/>
              <a:gd name="connsiteY29" fmla="*/ 1208193 h 4649046"/>
              <a:gd name="connsiteX30" fmla="*/ 6010487 w 7389706"/>
              <a:gd name="connsiteY30" fmla="*/ 561339 h 4649046"/>
              <a:gd name="connsiteX31" fmla="*/ 5270500 w 7389706"/>
              <a:gd name="connsiteY31" fmla="*/ 185419 h 4649046"/>
              <a:gd name="connsiteX32" fmla="*/ 5002953 w 7389706"/>
              <a:gd name="connsiteY32" fmla="*/ 72813 h 4649046"/>
              <a:gd name="connsiteX33" fmla="*/ 4303607 w 7389706"/>
              <a:gd name="connsiteY33" fmla="*/ 0 h 4649046"/>
              <a:gd name="connsiteX34" fmla="*/ 3753271 w 7389706"/>
              <a:gd name="connsiteY34" fmla="*/ 317906 h 4649046"/>
              <a:gd name="connsiteX35" fmla="*/ 3336714 w 7389706"/>
              <a:gd name="connsiteY35" fmla="*/ 763692 h 4649046"/>
              <a:gd name="connsiteX36" fmla="*/ 3109804 w 7389706"/>
              <a:gd name="connsiteY36" fmla="*/ 1012173 h 4649046"/>
              <a:gd name="connsiteX37" fmla="*/ 2807546 w 7389706"/>
              <a:gd name="connsiteY37" fmla="*/ 1495212 h 4649046"/>
              <a:gd name="connsiteX38" fmla="*/ 2020146 w 7389706"/>
              <a:gd name="connsiteY38" fmla="*/ 1972733 h 4649046"/>
              <a:gd name="connsiteX39" fmla="*/ 1500293 w 7389706"/>
              <a:gd name="connsiteY39" fmla="*/ 2141219 h 4649046"/>
              <a:gd name="connsiteX40" fmla="*/ 960120 w 7389706"/>
              <a:gd name="connsiteY40" fmla="*/ 2038773 h 4649046"/>
              <a:gd name="connsiteX41" fmla="*/ 738293 w 7389706"/>
              <a:gd name="connsiteY41" fmla="*/ 1959186 h 4649046"/>
              <a:gd name="connsiteX42" fmla="*/ 872913 w 7389706"/>
              <a:gd name="connsiteY42" fmla="*/ 2221653 h 4649046"/>
              <a:gd name="connsiteX43" fmla="*/ 1594271 w 7389706"/>
              <a:gd name="connsiteY43" fmla="*/ 2426107 h 4649046"/>
              <a:gd name="connsiteX44" fmla="*/ 1458804 w 7389706"/>
              <a:gd name="connsiteY44" fmla="*/ 2849440 h 4649046"/>
              <a:gd name="connsiteX45" fmla="*/ 764538 w 7389706"/>
              <a:gd name="connsiteY45" fmla="*/ 2790173 h 4649046"/>
              <a:gd name="connsiteX46" fmla="*/ 273470 w 7389706"/>
              <a:gd name="connsiteY46" fmla="*/ 2891773 h 4649046"/>
              <a:gd name="connsiteX47" fmla="*/ 0 w 7389706"/>
              <a:gd name="connsiteY47" fmla="*/ 3432386 h 4649046"/>
              <a:gd name="connsiteX48" fmla="*/ 14393 w 7389706"/>
              <a:gd name="connsiteY48"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350346 w 7389706"/>
              <a:gd name="connsiteY9" fmla="*/ 4327313 h 4649046"/>
              <a:gd name="connsiteX10" fmla="*/ 2631440 w 7389706"/>
              <a:gd name="connsiteY10" fmla="*/ 4238412 h 4649046"/>
              <a:gd name="connsiteX11" fmla="*/ 2876127 w 7389706"/>
              <a:gd name="connsiteY11" fmla="*/ 4312073 h 4649046"/>
              <a:gd name="connsiteX12" fmla="*/ 3439160 w 7389706"/>
              <a:gd name="connsiteY12" fmla="*/ 4224019 h 4649046"/>
              <a:gd name="connsiteX13" fmla="*/ 3836247 w 7389706"/>
              <a:gd name="connsiteY13" fmla="*/ 4345092 h 4649046"/>
              <a:gd name="connsiteX14" fmla="*/ 4322233 w 7389706"/>
              <a:gd name="connsiteY14" fmla="*/ 4309533 h 4649046"/>
              <a:gd name="connsiteX15" fmla="*/ 4634653 w 7389706"/>
              <a:gd name="connsiteY15" fmla="*/ 4149513 h 4649046"/>
              <a:gd name="connsiteX16" fmla="*/ 5099473 w 7389706"/>
              <a:gd name="connsiteY16" fmla="*/ 4087706 h 4649046"/>
              <a:gd name="connsiteX17" fmla="*/ 5381413 w 7389706"/>
              <a:gd name="connsiteY17" fmla="*/ 3984413 h 4649046"/>
              <a:gd name="connsiteX18" fmla="*/ 5440677 w 7389706"/>
              <a:gd name="connsiteY18" fmla="*/ 3698961 h 4649046"/>
              <a:gd name="connsiteX19" fmla="*/ 5510953 w 7389706"/>
              <a:gd name="connsiteY19" fmla="*/ 3445086 h 4649046"/>
              <a:gd name="connsiteX20" fmla="*/ 5669277 w 7389706"/>
              <a:gd name="connsiteY20" fmla="*/ 3490681 h 4649046"/>
              <a:gd name="connsiteX21" fmla="*/ 5798817 w 7389706"/>
              <a:gd name="connsiteY21" fmla="*/ 3503381 h 4649046"/>
              <a:gd name="connsiteX22" fmla="*/ 5859780 w 7389706"/>
              <a:gd name="connsiteY22" fmla="*/ 3605953 h 4649046"/>
              <a:gd name="connsiteX23" fmla="*/ 6295814 w 7389706"/>
              <a:gd name="connsiteY23" fmla="*/ 2859193 h 4649046"/>
              <a:gd name="connsiteX24" fmla="*/ 6708137 w 7389706"/>
              <a:gd name="connsiteY24" fmla="*/ 2544640 h 4649046"/>
              <a:gd name="connsiteX25" fmla="*/ 7389706 w 7389706"/>
              <a:gd name="connsiteY25" fmla="*/ 2207259 h 4649046"/>
              <a:gd name="connsiteX26" fmla="*/ 7139940 w 7389706"/>
              <a:gd name="connsiteY26" fmla="*/ 1758526 h 4649046"/>
              <a:gd name="connsiteX27" fmla="*/ 6809740 w 7389706"/>
              <a:gd name="connsiteY27" fmla="*/ 1448646 h 4649046"/>
              <a:gd name="connsiteX28" fmla="*/ 6739466 w 7389706"/>
              <a:gd name="connsiteY28" fmla="*/ 1336040 h 4649046"/>
              <a:gd name="connsiteX29" fmla="*/ 6742007 w 7389706"/>
              <a:gd name="connsiteY29" fmla="*/ 1208193 h 4649046"/>
              <a:gd name="connsiteX30" fmla="*/ 6010487 w 7389706"/>
              <a:gd name="connsiteY30" fmla="*/ 561339 h 4649046"/>
              <a:gd name="connsiteX31" fmla="*/ 5270500 w 7389706"/>
              <a:gd name="connsiteY31" fmla="*/ 185419 h 4649046"/>
              <a:gd name="connsiteX32" fmla="*/ 5002953 w 7389706"/>
              <a:gd name="connsiteY32" fmla="*/ 72813 h 4649046"/>
              <a:gd name="connsiteX33" fmla="*/ 4303607 w 7389706"/>
              <a:gd name="connsiteY33" fmla="*/ 0 h 4649046"/>
              <a:gd name="connsiteX34" fmla="*/ 3753271 w 7389706"/>
              <a:gd name="connsiteY34" fmla="*/ 317906 h 4649046"/>
              <a:gd name="connsiteX35" fmla="*/ 3306234 w 7389706"/>
              <a:gd name="connsiteY35" fmla="*/ 740832 h 4649046"/>
              <a:gd name="connsiteX36" fmla="*/ 3109804 w 7389706"/>
              <a:gd name="connsiteY36" fmla="*/ 1012173 h 4649046"/>
              <a:gd name="connsiteX37" fmla="*/ 2807546 w 7389706"/>
              <a:gd name="connsiteY37" fmla="*/ 1495212 h 4649046"/>
              <a:gd name="connsiteX38" fmla="*/ 2020146 w 7389706"/>
              <a:gd name="connsiteY38" fmla="*/ 1972733 h 4649046"/>
              <a:gd name="connsiteX39" fmla="*/ 1500293 w 7389706"/>
              <a:gd name="connsiteY39" fmla="*/ 2141219 h 4649046"/>
              <a:gd name="connsiteX40" fmla="*/ 960120 w 7389706"/>
              <a:gd name="connsiteY40" fmla="*/ 2038773 h 4649046"/>
              <a:gd name="connsiteX41" fmla="*/ 738293 w 7389706"/>
              <a:gd name="connsiteY41" fmla="*/ 1959186 h 4649046"/>
              <a:gd name="connsiteX42" fmla="*/ 872913 w 7389706"/>
              <a:gd name="connsiteY42" fmla="*/ 2221653 h 4649046"/>
              <a:gd name="connsiteX43" fmla="*/ 1594271 w 7389706"/>
              <a:gd name="connsiteY43" fmla="*/ 2426107 h 4649046"/>
              <a:gd name="connsiteX44" fmla="*/ 1458804 w 7389706"/>
              <a:gd name="connsiteY44" fmla="*/ 2849440 h 4649046"/>
              <a:gd name="connsiteX45" fmla="*/ 764538 w 7389706"/>
              <a:gd name="connsiteY45" fmla="*/ 2790173 h 4649046"/>
              <a:gd name="connsiteX46" fmla="*/ 273470 w 7389706"/>
              <a:gd name="connsiteY46" fmla="*/ 2891773 h 4649046"/>
              <a:gd name="connsiteX47" fmla="*/ 0 w 7389706"/>
              <a:gd name="connsiteY47" fmla="*/ 3432386 h 4649046"/>
              <a:gd name="connsiteX48" fmla="*/ 14393 w 7389706"/>
              <a:gd name="connsiteY48"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350346 w 7389706"/>
              <a:gd name="connsiteY9" fmla="*/ 4327313 h 4649046"/>
              <a:gd name="connsiteX10" fmla="*/ 2631440 w 7389706"/>
              <a:gd name="connsiteY10" fmla="*/ 4238412 h 4649046"/>
              <a:gd name="connsiteX11" fmla="*/ 2876127 w 7389706"/>
              <a:gd name="connsiteY11" fmla="*/ 4312073 h 4649046"/>
              <a:gd name="connsiteX12" fmla="*/ 3439160 w 7389706"/>
              <a:gd name="connsiteY12" fmla="*/ 4224019 h 4649046"/>
              <a:gd name="connsiteX13" fmla="*/ 3836247 w 7389706"/>
              <a:gd name="connsiteY13" fmla="*/ 4345092 h 4649046"/>
              <a:gd name="connsiteX14" fmla="*/ 4322233 w 7389706"/>
              <a:gd name="connsiteY14" fmla="*/ 4309533 h 4649046"/>
              <a:gd name="connsiteX15" fmla="*/ 4634653 w 7389706"/>
              <a:gd name="connsiteY15" fmla="*/ 4149513 h 4649046"/>
              <a:gd name="connsiteX16" fmla="*/ 5099473 w 7389706"/>
              <a:gd name="connsiteY16" fmla="*/ 4087706 h 4649046"/>
              <a:gd name="connsiteX17" fmla="*/ 5381413 w 7389706"/>
              <a:gd name="connsiteY17" fmla="*/ 3984413 h 4649046"/>
              <a:gd name="connsiteX18" fmla="*/ 5440677 w 7389706"/>
              <a:gd name="connsiteY18" fmla="*/ 3698961 h 4649046"/>
              <a:gd name="connsiteX19" fmla="*/ 5510953 w 7389706"/>
              <a:gd name="connsiteY19" fmla="*/ 3445086 h 4649046"/>
              <a:gd name="connsiteX20" fmla="*/ 5669277 w 7389706"/>
              <a:gd name="connsiteY20" fmla="*/ 3490681 h 4649046"/>
              <a:gd name="connsiteX21" fmla="*/ 5798817 w 7389706"/>
              <a:gd name="connsiteY21" fmla="*/ 3503381 h 4649046"/>
              <a:gd name="connsiteX22" fmla="*/ 5859780 w 7389706"/>
              <a:gd name="connsiteY22" fmla="*/ 3605953 h 4649046"/>
              <a:gd name="connsiteX23" fmla="*/ 6295814 w 7389706"/>
              <a:gd name="connsiteY23" fmla="*/ 2859193 h 4649046"/>
              <a:gd name="connsiteX24" fmla="*/ 6708137 w 7389706"/>
              <a:gd name="connsiteY24" fmla="*/ 2544640 h 4649046"/>
              <a:gd name="connsiteX25" fmla="*/ 7389706 w 7389706"/>
              <a:gd name="connsiteY25" fmla="*/ 2207259 h 4649046"/>
              <a:gd name="connsiteX26" fmla="*/ 7139940 w 7389706"/>
              <a:gd name="connsiteY26" fmla="*/ 1758526 h 4649046"/>
              <a:gd name="connsiteX27" fmla="*/ 6809740 w 7389706"/>
              <a:gd name="connsiteY27" fmla="*/ 1448646 h 4649046"/>
              <a:gd name="connsiteX28" fmla="*/ 6739466 w 7389706"/>
              <a:gd name="connsiteY28" fmla="*/ 1336040 h 4649046"/>
              <a:gd name="connsiteX29" fmla="*/ 6742007 w 7389706"/>
              <a:gd name="connsiteY29" fmla="*/ 1208193 h 4649046"/>
              <a:gd name="connsiteX30" fmla="*/ 6010487 w 7389706"/>
              <a:gd name="connsiteY30" fmla="*/ 561339 h 4649046"/>
              <a:gd name="connsiteX31" fmla="*/ 5270500 w 7389706"/>
              <a:gd name="connsiteY31" fmla="*/ 185419 h 4649046"/>
              <a:gd name="connsiteX32" fmla="*/ 5002953 w 7389706"/>
              <a:gd name="connsiteY32" fmla="*/ 72813 h 4649046"/>
              <a:gd name="connsiteX33" fmla="*/ 4303607 w 7389706"/>
              <a:gd name="connsiteY33" fmla="*/ 0 h 4649046"/>
              <a:gd name="connsiteX34" fmla="*/ 3753271 w 7389706"/>
              <a:gd name="connsiteY34" fmla="*/ 317906 h 4649046"/>
              <a:gd name="connsiteX35" fmla="*/ 3306234 w 7389706"/>
              <a:gd name="connsiteY35" fmla="*/ 740832 h 4649046"/>
              <a:gd name="connsiteX36" fmla="*/ 3109804 w 7389706"/>
              <a:gd name="connsiteY36" fmla="*/ 1012173 h 4649046"/>
              <a:gd name="connsiteX37" fmla="*/ 2807546 w 7389706"/>
              <a:gd name="connsiteY37" fmla="*/ 1495212 h 4649046"/>
              <a:gd name="connsiteX38" fmla="*/ 2020146 w 7389706"/>
              <a:gd name="connsiteY38" fmla="*/ 1972733 h 4649046"/>
              <a:gd name="connsiteX39" fmla="*/ 1500293 w 7389706"/>
              <a:gd name="connsiteY39" fmla="*/ 2141219 h 4649046"/>
              <a:gd name="connsiteX40" fmla="*/ 960120 w 7389706"/>
              <a:gd name="connsiteY40" fmla="*/ 2038773 h 4649046"/>
              <a:gd name="connsiteX41" fmla="*/ 738293 w 7389706"/>
              <a:gd name="connsiteY41" fmla="*/ 1959186 h 4649046"/>
              <a:gd name="connsiteX42" fmla="*/ 872913 w 7389706"/>
              <a:gd name="connsiteY42" fmla="*/ 2221653 h 4649046"/>
              <a:gd name="connsiteX43" fmla="*/ 1594271 w 7389706"/>
              <a:gd name="connsiteY43" fmla="*/ 2426107 h 4649046"/>
              <a:gd name="connsiteX44" fmla="*/ 1458804 w 7389706"/>
              <a:gd name="connsiteY44" fmla="*/ 2849440 h 4649046"/>
              <a:gd name="connsiteX45" fmla="*/ 764538 w 7389706"/>
              <a:gd name="connsiteY45" fmla="*/ 2790173 h 4649046"/>
              <a:gd name="connsiteX46" fmla="*/ 273470 w 7389706"/>
              <a:gd name="connsiteY46" fmla="*/ 2891773 h 4649046"/>
              <a:gd name="connsiteX47" fmla="*/ 0 w 7389706"/>
              <a:gd name="connsiteY47" fmla="*/ 3432386 h 4649046"/>
              <a:gd name="connsiteX48" fmla="*/ 14393 w 7389706"/>
              <a:gd name="connsiteY48"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350346 w 7389706"/>
              <a:gd name="connsiteY9" fmla="*/ 4327313 h 4649046"/>
              <a:gd name="connsiteX10" fmla="*/ 2631440 w 7389706"/>
              <a:gd name="connsiteY10" fmla="*/ 4238412 h 4649046"/>
              <a:gd name="connsiteX11" fmla="*/ 2876127 w 7389706"/>
              <a:gd name="connsiteY11" fmla="*/ 4312073 h 4649046"/>
              <a:gd name="connsiteX12" fmla="*/ 3439160 w 7389706"/>
              <a:gd name="connsiteY12" fmla="*/ 4224019 h 4649046"/>
              <a:gd name="connsiteX13" fmla="*/ 3836247 w 7389706"/>
              <a:gd name="connsiteY13" fmla="*/ 4345092 h 4649046"/>
              <a:gd name="connsiteX14" fmla="*/ 4322233 w 7389706"/>
              <a:gd name="connsiteY14" fmla="*/ 4309533 h 4649046"/>
              <a:gd name="connsiteX15" fmla="*/ 4634653 w 7389706"/>
              <a:gd name="connsiteY15" fmla="*/ 4149513 h 4649046"/>
              <a:gd name="connsiteX16" fmla="*/ 5099473 w 7389706"/>
              <a:gd name="connsiteY16" fmla="*/ 4087706 h 4649046"/>
              <a:gd name="connsiteX17" fmla="*/ 5381413 w 7389706"/>
              <a:gd name="connsiteY17" fmla="*/ 3984413 h 4649046"/>
              <a:gd name="connsiteX18" fmla="*/ 5440677 w 7389706"/>
              <a:gd name="connsiteY18" fmla="*/ 3698961 h 4649046"/>
              <a:gd name="connsiteX19" fmla="*/ 5510953 w 7389706"/>
              <a:gd name="connsiteY19" fmla="*/ 3445086 h 4649046"/>
              <a:gd name="connsiteX20" fmla="*/ 5669277 w 7389706"/>
              <a:gd name="connsiteY20" fmla="*/ 3490681 h 4649046"/>
              <a:gd name="connsiteX21" fmla="*/ 5798817 w 7389706"/>
              <a:gd name="connsiteY21" fmla="*/ 3503381 h 4649046"/>
              <a:gd name="connsiteX22" fmla="*/ 5859780 w 7389706"/>
              <a:gd name="connsiteY22" fmla="*/ 3605953 h 4649046"/>
              <a:gd name="connsiteX23" fmla="*/ 6295814 w 7389706"/>
              <a:gd name="connsiteY23" fmla="*/ 2859193 h 4649046"/>
              <a:gd name="connsiteX24" fmla="*/ 6708137 w 7389706"/>
              <a:gd name="connsiteY24" fmla="*/ 2544640 h 4649046"/>
              <a:gd name="connsiteX25" fmla="*/ 7389706 w 7389706"/>
              <a:gd name="connsiteY25" fmla="*/ 2207259 h 4649046"/>
              <a:gd name="connsiteX26" fmla="*/ 7139940 w 7389706"/>
              <a:gd name="connsiteY26" fmla="*/ 1758526 h 4649046"/>
              <a:gd name="connsiteX27" fmla="*/ 6809740 w 7389706"/>
              <a:gd name="connsiteY27" fmla="*/ 1448646 h 4649046"/>
              <a:gd name="connsiteX28" fmla="*/ 6739466 w 7389706"/>
              <a:gd name="connsiteY28" fmla="*/ 1336040 h 4649046"/>
              <a:gd name="connsiteX29" fmla="*/ 6742007 w 7389706"/>
              <a:gd name="connsiteY29" fmla="*/ 1208193 h 4649046"/>
              <a:gd name="connsiteX30" fmla="*/ 6010487 w 7389706"/>
              <a:gd name="connsiteY30" fmla="*/ 561339 h 4649046"/>
              <a:gd name="connsiteX31" fmla="*/ 5270500 w 7389706"/>
              <a:gd name="connsiteY31" fmla="*/ 185419 h 4649046"/>
              <a:gd name="connsiteX32" fmla="*/ 5002953 w 7389706"/>
              <a:gd name="connsiteY32" fmla="*/ 72813 h 4649046"/>
              <a:gd name="connsiteX33" fmla="*/ 4303607 w 7389706"/>
              <a:gd name="connsiteY33" fmla="*/ 0 h 4649046"/>
              <a:gd name="connsiteX34" fmla="*/ 3753271 w 7389706"/>
              <a:gd name="connsiteY34" fmla="*/ 317906 h 4649046"/>
              <a:gd name="connsiteX35" fmla="*/ 3306234 w 7389706"/>
              <a:gd name="connsiteY35" fmla="*/ 740832 h 4649046"/>
              <a:gd name="connsiteX36" fmla="*/ 3109804 w 7389706"/>
              <a:gd name="connsiteY36" fmla="*/ 1012173 h 4649046"/>
              <a:gd name="connsiteX37" fmla="*/ 2807546 w 7389706"/>
              <a:gd name="connsiteY37" fmla="*/ 1495212 h 4649046"/>
              <a:gd name="connsiteX38" fmla="*/ 2020146 w 7389706"/>
              <a:gd name="connsiteY38" fmla="*/ 1972733 h 4649046"/>
              <a:gd name="connsiteX39" fmla="*/ 1500293 w 7389706"/>
              <a:gd name="connsiteY39" fmla="*/ 2141219 h 4649046"/>
              <a:gd name="connsiteX40" fmla="*/ 960120 w 7389706"/>
              <a:gd name="connsiteY40" fmla="*/ 2038773 h 4649046"/>
              <a:gd name="connsiteX41" fmla="*/ 738293 w 7389706"/>
              <a:gd name="connsiteY41" fmla="*/ 1959186 h 4649046"/>
              <a:gd name="connsiteX42" fmla="*/ 872913 w 7389706"/>
              <a:gd name="connsiteY42" fmla="*/ 2221653 h 4649046"/>
              <a:gd name="connsiteX43" fmla="*/ 1594271 w 7389706"/>
              <a:gd name="connsiteY43" fmla="*/ 2426107 h 4649046"/>
              <a:gd name="connsiteX44" fmla="*/ 1458804 w 7389706"/>
              <a:gd name="connsiteY44" fmla="*/ 2849440 h 4649046"/>
              <a:gd name="connsiteX45" fmla="*/ 764538 w 7389706"/>
              <a:gd name="connsiteY45" fmla="*/ 2790173 h 4649046"/>
              <a:gd name="connsiteX46" fmla="*/ 273470 w 7389706"/>
              <a:gd name="connsiteY46" fmla="*/ 2891773 h 4649046"/>
              <a:gd name="connsiteX47" fmla="*/ 0 w 7389706"/>
              <a:gd name="connsiteY47" fmla="*/ 3432386 h 4649046"/>
              <a:gd name="connsiteX48" fmla="*/ 14393 w 7389706"/>
              <a:gd name="connsiteY48"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350346 w 7389706"/>
              <a:gd name="connsiteY9" fmla="*/ 4327313 h 4649046"/>
              <a:gd name="connsiteX10" fmla="*/ 2631440 w 7389706"/>
              <a:gd name="connsiteY10" fmla="*/ 4238412 h 4649046"/>
              <a:gd name="connsiteX11" fmla="*/ 2876127 w 7389706"/>
              <a:gd name="connsiteY11" fmla="*/ 4312073 h 4649046"/>
              <a:gd name="connsiteX12" fmla="*/ 3439160 w 7389706"/>
              <a:gd name="connsiteY12" fmla="*/ 4224019 h 4649046"/>
              <a:gd name="connsiteX13" fmla="*/ 3836247 w 7389706"/>
              <a:gd name="connsiteY13" fmla="*/ 4345092 h 4649046"/>
              <a:gd name="connsiteX14" fmla="*/ 4322233 w 7389706"/>
              <a:gd name="connsiteY14" fmla="*/ 4309533 h 4649046"/>
              <a:gd name="connsiteX15" fmla="*/ 4634653 w 7389706"/>
              <a:gd name="connsiteY15" fmla="*/ 4149513 h 4649046"/>
              <a:gd name="connsiteX16" fmla="*/ 5099473 w 7389706"/>
              <a:gd name="connsiteY16" fmla="*/ 4087706 h 4649046"/>
              <a:gd name="connsiteX17" fmla="*/ 5381413 w 7389706"/>
              <a:gd name="connsiteY17" fmla="*/ 3984413 h 4649046"/>
              <a:gd name="connsiteX18" fmla="*/ 5440677 w 7389706"/>
              <a:gd name="connsiteY18" fmla="*/ 3698961 h 4649046"/>
              <a:gd name="connsiteX19" fmla="*/ 5510953 w 7389706"/>
              <a:gd name="connsiteY19" fmla="*/ 3445086 h 4649046"/>
              <a:gd name="connsiteX20" fmla="*/ 5669277 w 7389706"/>
              <a:gd name="connsiteY20" fmla="*/ 3490681 h 4649046"/>
              <a:gd name="connsiteX21" fmla="*/ 5798817 w 7389706"/>
              <a:gd name="connsiteY21" fmla="*/ 3503381 h 4649046"/>
              <a:gd name="connsiteX22" fmla="*/ 5859780 w 7389706"/>
              <a:gd name="connsiteY22" fmla="*/ 3605953 h 4649046"/>
              <a:gd name="connsiteX23" fmla="*/ 6295814 w 7389706"/>
              <a:gd name="connsiteY23" fmla="*/ 2859193 h 4649046"/>
              <a:gd name="connsiteX24" fmla="*/ 6708137 w 7389706"/>
              <a:gd name="connsiteY24" fmla="*/ 2544640 h 4649046"/>
              <a:gd name="connsiteX25" fmla="*/ 7389706 w 7389706"/>
              <a:gd name="connsiteY25" fmla="*/ 2207259 h 4649046"/>
              <a:gd name="connsiteX26" fmla="*/ 7139940 w 7389706"/>
              <a:gd name="connsiteY26" fmla="*/ 1758526 h 4649046"/>
              <a:gd name="connsiteX27" fmla="*/ 6809740 w 7389706"/>
              <a:gd name="connsiteY27" fmla="*/ 1448646 h 4649046"/>
              <a:gd name="connsiteX28" fmla="*/ 6739466 w 7389706"/>
              <a:gd name="connsiteY28" fmla="*/ 1336040 h 4649046"/>
              <a:gd name="connsiteX29" fmla="*/ 6742007 w 7389706"/>
              <a:gd name="connsiteY29" fmla="*/ 1208193 h 4649046"/>
              <a:gd name="connsiteX30" fmla="*/ 6010487 w 7389706"/>
              <a:gd name="connsiteY30" fmla="*/ 561339 h 4649046"/>
              <a:gd name="connsiteX31" fmla="*/ 5270500 w 7389706"/>
              <a:gd name="connsiteY31" fmla="*/ 185419 h 4649046"/>
              <a:gd name="connsiteX32" fmla="*/ 5002953 w 7389706"/>
              <a:gd name="connsiteY32" fmla="*/ 72813 h 4649046"/>
              <a:gd name="connsiteX33" fmla="*/ 4303607 w 7389706"/>
              <a:gd name="connsiteY33" fmla="*/ 0 h 4649046"/>
              <a:gd name="connsiteX34" fmla="*/ 3753271 w 7389706"/>
              <a:gd name="connsiteY34" fmla="*/ 317906 h 4649046"/>
              <a:gd name="connsiteX35" fmla="*/ 3306234 w 7389706"/>
              <a:gd name="connsiteY35" fmla="*/ 740832 h 4649046"/>
              <a:gd name="connsiteX36" fmla="*/ 3109804 w 7389706"/>
              <a:gd name="connsiteY36" fmla="*/ 1012173 h 4649046"/>
              <a:gd name="connsiteX37" fmla="*/ 2807546 w 7389706"/>
              <a:gd name="connsiteY37" fmla="*/ 1495212 h 4649046"/>
              <a:gd name="connsiteX38" fmla="*/ 2020146 w 7389706"/>
              <a:gd name="connsiteY38" fmla="*/ 1972733 h 4649046"/>
              <a:gd name="connsiteX39" fmla="*/ 1500293 w 7389706"/>
              <a:gd name="connsiteY39" fmla="*/ 2141219 h 4649046"/>
              <a:gd name="connsiteX40" fmla="*/ 960120 w 7389706"/>
              <a:gd name="connsiteY40" fmla="*/ 2038773 h 4649046"/>
              <a:gd name="connsiteX41" fmla="*/ 738293 w 7389706"/>
              <a:gd name="connsiteY41" fmla="*/ 1959186 h 4649046"/>
              <a:gd name="connsiteX42" fmla="*/ 872913 w 7389706"/>
              <a:gd name="connsiteY42" fmla="*/ 2221653 h 4649046"/>
              <a:gd name="connsiteX43" fmla="*/ 1594271 w 7389706"/>
              <a:gd name="connsiteY43" fmla="*/ 2426107 h 4649046"/>
              <a:gd name="connsiteX44" fmla="*/ 1458804 w 7389706"/>
              <a:gd name="connsiteY44" fmla="*/ 2849440 h 4649046"/>
              <a:gd name="connsiteX45" fmla="*/ 764538 w 7389706"/>
              <a:gd name="connsiteY45" fmla="*/ 2790173 h 4649046"/>
              <a:gd name="connsiteX46" fmla="*/ 273470 w 7389706"/>
              <a:gd name="connsiteY46" fmla="*/ 2891773 h 4649046"/>
              <a:gd name="connsiteX47" fmla="*/ 0 w 7389706"/>
              <a:gd name="connsiteY47" fmla="*/ 3432386 h 4649046"/>
              <a:gd name="connsiteX48" fmla="*/ 14393 w 7389706"/>
              <a:gd name="connsiteY48"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350346 w 7389706"/>
              <a:gd name="connsiteY9" fmla="*/ 4327313 h 4649046"/>
              <a:gd name="connsiteX10" fmla="*/ 2631440 w 7389706"/>
              <a:gd name="connsiteY10" fmla="*/ 4238412 h 4649046"/>
              <a:gd name="connsiteX11" fmla="*/ 2876127 w 7389706"/>
              <a:gd name="connsiteY11" fmla="*/ 4312073 h 4649046"/>
              <a:gd name="connsiteX12" fmla="*/ 3439160 w 7389706"/>
              <a:gd name="connsiteY12" fmla="*/ 4224019 h 4649046"/>
              <a:gd name="connsiteX13" fmla="*/ 3836247 w 7389706"/>
              <a:gd name="connsiteY13" fmla="*/ 4345092 h 4649046"/>
              <a:gd name="connsiteX14" fmla="*/ 4322233 w 7389706"/>
              <a:gd name="connsiteY14" fmla="*/ 4309533 h 4649046"/>
              <a:gd name="connsiteX15" fmla="*/ 4634653 w 7389706"/>
              <a:gd name="connsiteY15" fmla="*/ 4149513 h 4649046"/>
              <a:gd name="connsiteX16" fmla="*/ 5099473 w 7389706"/>
              <a:gd name="connsiteY16" fmla="*/ 4087706 h 4649046"/>
              <a:gd name="connsiteX17" fmla="*/ 5381413 w 7389706"/>
              <a:gd name="connsiteY17" fmla="*/ 3984413 h 4649046"/>
              <a:gd name="connsiteX18" fmla="*/ 5440677 w 7389706"/>
              <a:gd name="connsiteY18" fmla="*/ 3698961 h 4649046"/>
              <a:gd name="connsiteX19" fmla="*/ 5510953 w 7389706"/>
              <a:gd name="connsiteY19" fmla="*/ 3445086 h 4649046"/>
              <a:gd name="connsiteX20" fmla="*/ 5669277 w 7389706"/>
              <a:gd name="connsiteY20" fmla="*/ 3490681 h 4649046"/>
              <a:gd name="connsiteX21" fmla="*/ 5798817 w 7389706"/>
              <a:gd name="connsiteY21" fmla="*/ 3503381 h 4649046"/>
              <a:gd name="connsiteX22" fmla="*/ 5859780 w 7389706"/>
              <a:gd name="connsiteY22" fmla="*/ 3605953 h 4649046"/>
              <a:gd name="connsiteX23" fmla="*/ 6295814 w 7389706"/>
              <a:gd name="connsiteY23" fmla="*/ 2859193 h 4649046"/>
              <a:gd name="connsiteX24" fmla="*/ 6708137 w 7389706"/>
              <a:gd name="connsiteY24" fmla="*/ 2544640 h 4649046"/>
              <a:gd name="connsiteX25" fmla="*/ 7389706 w 7389706"/>
              <a:gd name="connsiteY25" fmla="*/ 2207259 h 4649046"/>
              <a:gd name="connsiteX26" fmla="*/ 7139940 w 7389706"/>
              <a:gd name="connsiteY26" fmla="*/ 1758526 h 4649046"/>
              <a:gd name="connsiteX27" fmla="*/ 6809740 w 7389706"/>
              <a:gd name="connsiteY27" fmla="*/ 1448646 h 4649046"/>
              <a:gd name="connsiteX28" fmla="*/ 6739466 w 7389706"/>
              <a:gd name="connsiteY28" fmla="*/ 1336040 h 4649046"/>
              <a:gd name="connsiteX29" fmla="*/ 6742007 w 7389706"/>
              <a:gd name="connsiteY29" fmla="*/ 1208193 h 4649046"/>
              <a:gd name="connsiteX30" fmla="*/ 6010487 w 7389706"/>
              <a:gd name="connsiteY30" fmla="*/ 561339 h 4649046"/>
              <a:gd name="connsiteX31" fmla="*/ 5270500 w 7389706"/>
              <a:gd name="connsiteY31" fmla="*/ 185419 h 4649046"/>
              <a:gd name="connsiteX32" fmla="*/ 5002953 w 7389706"/>
              <a:gd name="connsiteY32" fmla="*/ 72813 h 4649046"/>
              <a:gd name="connsiteX33" fmla="*/ 4303607 w 7389706"/>
              <a:gd name="connsiteY33" fmla="*/ 0 h 4649046"/>
              <a:gd name="connsiteX34" fmla="*/ 3753271 w 7389706"/>
              <a:gd name="connsiteY34" fmla="*/ 317906 h 4649046"/>
              <a:gd name="connsiteX35" fmla="*/ 3306234 w 7389706"/>
              <a:gd name="connsiteY35" fmla="*/ 740832 h 4649046"/>
              <a:gd name="connsiteX36" fmla="*/ 3086944 w 7389706"/>
              <a:gd name="connsiteY36" fmla="*/ 1012173 h 4649046"/>
              <a:gd name="connsiteX37" fmla="*/ 2807546 w 7389706"/>
              <a:gd name="connsiteY37" fmla="*/ 1495212 h 4649046"/>
              <a:gd name="connsiteX38" fmla="*/ 2020146 w 7389706"/>
              <a:gd name="connsiteY38" fmla="*/ 1972733 h 4649046"/>
              <a:gd name="connsiteX39" fmla="*/ 1500293 w 7389706"/>
              <a:gd name="connsiteY39" fmla="*/ 2141219 h 4649046"/>
              <a:gd name="connsiteX40" fmla="*/ 960120 w 7389706"/>
              <a:gd name="connsiteY40" fmla="*/ 2038773 h 4649046"/>
              <a:gd name="connsiteX41" fmla="*/ 738293 w 7389706"/>
              <a:gd name="connsiteY41" fmla="*/ 1959186 h 4649046"/>
              <a:gd name="connsiteX42" fmla="*/ 872913 w 7389706"/>
              <a:gd name="connsiteY42" fmla="*/ 2221653 h 4649046"/>
              <a:gd name="connsiteX43" fmla="*/ 1594271 w 7389706"/>
              <a:gd name="connsiteY43" fmla="*/ 2426107 h 4649046"/>
              <a:gd name="connsiteX44" fmla="*/ 1458804 w 7389706"/>
              <a:gd name="connsiteY44" fmla="*/ 2849440 h 4649046"/>
              <a:gd name="connsiteX45" fmla="*/ 764538 w 7389706"/>
              <a:gd name="connsiteY45" fmla="*/ 2790173 h 4649046"/>
              <a:gd name="connsiteX46" fmla="*/ 273470 w 7389706"/>
              <a:gd name="connsiteY46" fmla="*/ 2891773 h 4649046"/>
              <a:gd name="connsiteX47" fmla="*/ 0 w 7389706"/>
              <a:gd name="connsiteY47" fmla="*/ 3432386 h 4649046"/>
              <a:gd name="connsiteX48" fmla="*/ 14393 w 7389706"/>
              <a:gd name="connsiteY48"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350346 w 7389706"/>
              <a:gd name="connsiteY9" fmla="*/ 4327313 h 4649046"/>
              <a:gd name="connsiteX10" fmla="*/ 2631440 w 7389706"/>
              <a:gd name="connsiteY10" fmla="*/ 4238412 h 4649046"/>
              <a:gd name="connsiteX11" fmla="*/ 2876127 w 7389706"/>
              <a:gd name="connsiteY11" fmla="*/ 4312073 h 4649046"/>
              <a:gd name="connsiteX12" fmla="*/ 3439160 w 7389706"/>
              <a:gd name="connsiteY12" fmla="*/ 4224019 h 4649046"/>
              <a:gd name="connsiteX13" fmla="*/ 3836247 w 7389706"/>
              <a:gd name="connsiteY13" fmla="*/ 4345092 h 4649046"/>
              <a:gd name="connsiteX14" fmla="*/ 4322233 w 7389706"/>
              <a:gd name="connsiteY14" fmla="*/ 4309533 h 4649046"/>
              <a:gd name="connsiteX15" fmla="*/ 4634653 w 7389706"/>
              <a:gd name="connsiteY15" fmla="*/ 4149513 h 4649046"/>
              <a:gd name="connsiteX16" fmla="*/ 5099473 w 7389706"/>
              <a:gd name="connsiteY16" fmla="*/ 4087706 h 4649046"/>
              <a:gd name="connsiteX17" fmla="*/ 5381413 w 7389706"/>
              <a:gd name="connsiteY17" fmla="*/ 3984413 h 4649046"/>
              <a:gd name="connsiteX18" fmla="*/ 5440677 w 7389706"/>
              <a:gd name="connsiteY18" fmla="*/ 3698961 h 4649046"/>
              <a:gd name="connsiteX19" fmla="*/ 5510953 w 7389706"/>
              <a:gd name="connsiteY19" fmla="*/ 3445086 h 4649046"/>
              <a:gd name="connsiteX20" fmla="*/ 5669277 w 7389706"/>
              <a:gd name="connsiteY20" fmla="*/ 3490681 h 4649046"/>
              <a:gd name="connsiteX21" fmla="*/ 5798817 w 7389706"/>
              <a:gd name="connsiteY21" fmla="*/ 3503381 h 4649046"/>
              <a:gd name="connsiteX22" fmla="*/ 5859780 w 7389706"/>
              <a:gd name="connsiteY22" fmla="*/ 3605953 h 4649046"/>
              <a:gd name="connsiteX23" fmla="*/ 6295814 w 7389706"/>
              <a:gd name="connsiteY23" fmla="*/ 2859193 h 4649046"/>
              <a:gd name="connsiteX24" fmla="*/ 6708137 w 7389706"/>
              <a:gd name="connsiteY24" fmla="*/ 2544640 h 4649046"/>
              <a:gd name="connsiteX25" fmla="*/ 7389706 w 7389706"/>
              <a:gd name="connsiteY25" fmla="*/ 2207259 h 4649046"/>
              <a:gd name="connsiteX26" fmla="*/ 7139940 w 7389706"/>
              <a:gd name="connsiteY26" fmla="*/ 1758526 h 4649046"/>
              <a:gd name="connsiteX27" fmla="*/ 6809740 w 7389706"/>
              <a:gd name="connsiteY27" fmla="*/ 1448646 h 4649046"/>
              <a:gd name="connsiteX28" fmla="*/ 6739466 w 7389706"/>
              <a:gd name="connsiteY28" fmla="*/ 1336040 h 4649046"/>
              <a:gd name="connsiteX29" fmla="*/ 6742007 w 7389706"/>
              <a:gd name="connsiteY29" fmla="*/ 1208193 h 4649046"/>
              <a:gd name="connsiteX30" fmla="*/ 6010487 w 7389706"/>
              <a:gd name="connsiteY30" fmla="*/ 561339 h 4649046"/>
              <a:gd name="connsiteX31" fmla="*/ 5270500 w 7389706"/>
              <a:gd name="connsiteY31" fmla="*/ 185419 h 4649046"/>
              <a:gd name="connsiteX32" fmla="*/ 5002953 w 7389706"/>
              <a:gd name="connsiteY32" fmla="*/ 72813 h 4649046"/>
              <a:gd name="connsiteX33" fmla="*/ 4303607 w 7389706"/>
              <a:gd name="connsiteY33" fmla="*/ 0 h 4649046"/>
              <a:gd name="connsiteX34" fmla="*/ 3753271 w 7389706"/>
              <a:gd name="connsiteY34" fmla="*/ 317906 h 4649046"/>
              <a:gd name="connsiteX35" fmla="*/ 3306234 w 7389706"/>
              <a:gd name="connsiteY35" fmla="*/ 740832 h 4649046"/>
              <a:gd name="connsiteX36" fmla="*/ 3086944 w 7389706"/>
              <a:gd name="connsiteY36" fmla="*/ 1012173 h 4649046"/>
              <a:gd name="connsiteX37" fmla="*/ 2807546 w 7389706"/>
              <a:gd name="connsiteY37" fmla="*/ 1495212 h 4649046"/>
              <a:gd name="connsiteX38" fmla="*/ 2020146 w 7389706"/>
              <a:gd name="connsiteY38" fmla="*/ 1972733 h 4649046"/>
              <a:gd name="connsiteX39" fmla="*/ 1500293 w 7389706"/>
              <a:gd name="connsiteY39" fmla="*/ 2141219 h 4649046"/>
              <a:gd name="connsiteX40" fmla="*/ 960120 w 7389706"/>
              <a:gd name="connsiteY40" fmla="*/ 2038773 h 4649046"/>
              <a:gd name="connsiteX41" fmla="*/ 738293 w 7389706"/>
              <a:gd name="connsiteY41" fmla="*/ 1959186 h 4649046"/>
              <a:gd name="connsiteX42" fmla="*/ 872913 w 7389706"/>
              <a:gd name="connsiteY42" fmla="*/ 2221653 h 4649046"/>
              <a:gd name="connsiteX43" fmla="*/ 1594271 w 7389706"/>
              <a:gd name="connsiteY43" fmla="*/ 2426107 h 4649046"/>
              <a:gd name="connsiteX44" fmla="*/ 1458804 w 7389706"/>
              <a:gd name="connsiteY44" fmla="*/ 2849440 h 4649046"/>
              <a:gd name="connsiteX45" fmla="*/ 764538 w 7389706"/>
              <a:gd name="connsiteY45" fmla="*/ 2790173 h 4649046"/>
              <a:gd name="connsiteX46" fmla="*/ 273470 w 7389706"/>
              <a:gd name="connsiteY46" fmla="*/ 2891773 h 4649046"/>
              <a:gd name="connsiteX47" fmla="*/ 0 w 7389706"/>
              <a:gd name="connsiteY47" fmla="*/ 3432386 h 4649046"/>
              <a:gd name="connsiteX48" fmla="*/ 14393 w 7389706"/>
              <a:gd name="connsiteY48"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350346 w 7389706"/>
              <a:gd name="connsiteY9" fmla="*/ 4327313 h 4649046"/>
              <a:gd name="connsiteX10" fmla="*/ 2631440 w 7389706"/>
              <a:gd name="connsiteY10" fmla="*/ 4238412 h 4649046"/>
              <a:gd name="connsiteX11" fmla="*/ 2876127 w 7389706"/>
              <a:gd name="connsiteY11" fmla="*/ 4312073 h 4649046"/>
              <a:gd name="connsiteX12" fmla="*/ 3439160 w 7389706"/>
              <a:gd name="connsiteY12" fmla="*/ 4224019 h 4649046"/>
              <a:gd name="connsiteX13" fmla="*/ 3836247 w 7389706"/>
              <a:gd name="connsiteY13" fmla="*/ 4345092 h 4649046"/>
              <a:gd name="connsiteX14" fmla="*/ 4322233 w 7389706"/>
              <a:gd name="connsiteY14" fmla="*/ 4309533 h 4649046"/>
              <a:gd name="connsiteX15" fmla="*/ 4634653 w 7389706"/>
              <a:gd name="connsiteY15" fmla="*/ 4149513 h 4649046"/>
              <a:gd name="connsiteX16" fmla="*/ 5099473 w 7389706"/>
              <a:gd name="connsiteY16" fmla="*/ 4087706 h 4649046"/>
              <a:gd name="connsiteX17" fmla="*/ 5381413 w 7389706"/>
              <a:gd name="connsiteY17" fmla="*/ 3984413 h 4649046"/>
              <a:gd name="connsiteX18" fmla="*/ 5440677 w 7389706"/>
              <a:gd name="connsiteY18" fmla="*/ 3698961 h 4649046"/>
              <a:gd name="connsiteX19" fmla="*/ 5510953 w 7389706"/>
              <a:gd name="connsiteY19" fmla="*/ 3445086 h 4649046"/>
              <a:gd name="connsiteX20" fmla="*/ 5669277 w 7389706"/>
              <a:gd name="connsiteY20" fmla="*/ 3490681 h 4649046"/>
              <a:gd name="connsiteX21" fmla="*/ 5798817 w 7389706"/>
              <a:gd name="connsiteY21" fmla="*/ 3503381 h 4649046"/>
              <a:gd name="connsiteX22" fmla="*/ 5859780 w 7389706"/>
              <a:gd name="connsiteY22" fmla="*/ 3605953 h 4649046"/>
              <a:gd name="connsiteX23" fmla="*/ 6295814 w 7389706"/>
              <a:gd name="connsiteY23" fmla="*/ 2859193 h 4649046"/>
              <a:gd name="connsiteX24" fmla="*/ 6708137 w 7389706"/>
              <a:gd name="connsiteY24" fmla="*/ 2544640 h 4649046"/>
              <a:gd name="connsiteX25" fmla="*/ 7389706 w 7389706"/>
              <a:gd name="connsiteY25" fmla="*/ 2207259 h 4649046"/>
              <a:gd name="connsiteX26" fmla="*/ 7139940 w 7389706"/>
              <a:gd name="connsiteY26" fmla="*/ 1758526 h 4649046"/>
              <a:gd name="connsiteX27" fmla="*/ 6809740 w 7389706"/>
              <a:gd name="connsiteY27" fmla="*/ 1448646 h 4649046"/>
              <a:gd name="connsiteX28" fmla="*/ 6739466 w 7389706"/>
              <a:gd name="connsiteY28" fmla="*/ 1336040 h 4649046"/>
              <a:gd name="connsiteX29" fmla="*/ 6742007 w 7389706"/>
              <a:gd name="connsiteY29" fmla="*/ 1208193 h 4649046"/>
              <a:gd name="connsiteX30" fmla="*/ 6010487 w 7389706"/>
              <a:gd name="connsiteY30" fmla="*/ 561339 h 4649046"/>
              <a:gd name="connsiteX31" fmla="*/ 5270500 w 7389706"/>
              <a:gd name="connsiteY31" fmla="*/ 185419 h 4649046"/>
              <a:gd name="connsiteX32" fmla="*/ 5002953 w 7389706"/>
              <a:gd name="connsiteY32" fmla="*/ 72813 h 4649046"/>
              <a:gd name="connsiteX33" fmla="*/ 4303607 w 7389706"/>
              <a:gd name="connsiteY33" fmla="*/ 0 h 4649046"/>
              <a:gd name="connsiteX34" fmla="*/ 3753271 w 7389706"/>
              <a:gd name="connsiteY34" fmla="*/ 317906 h 4649046"/>
              <a:gd name="connsiteX35" fmla="*/ 3306234 w 7389706"/>
              <a:gd name="connsiteY35" fmla="*/ 740832 h 4649046"/>
              <a:gd name="connsiteX36" fmla="*/ 3086944 w 7389706"/>
              <a:gd name="connsiteY36" fmla="*/ 1012173 h 4649046"/>
              <a:gd name="connsiteX37" fmla="*/ 2807546 w 7389706"/>
              <a:gd name="connsiteY37" fmla="*/ 1495212 h 4649046"/>
              <a:gd name="connsiteX38" fmla="*/ 2476497 w 7389706"/>
              <a:gd name="connsiteY38" fmla="*/ 1748241 h 4649046"/>
              <a:gd name="connsiteX39" fmla="*/ 2020146 w 7389706"/>
              <a:gd name="connsiteY39" fmla="*/ 1972733 h 4649046"/>
              <a:gd name="connsiteX40" fmla="*/ 1500293 w 7389706"/>
              <a:gd name="connsiteY40" fmla="*/ 2141219 h 4649046"/>
              <a:gd name="connsiteX41" fmla="*/ 960120 w 7389706"/>
              <a:gd name="connsiteY41" fmla="*/ 2038773 h 4649046"/>
              <a:gd name="connsiteX42" fmla="*/ 738293 w 7389706"/>
              <a:gd name="connsiteY42" fmla="*/ 1959186 h 4649046"/>
              <a:gd name="connsiteX43" fmla="*/ 872913 w 7389706"/>
              <a:gd name="connsiteY43" fmla="*/ 2221653 h 4649046"/>
              <a:gd name="connsiteX44" fmla="*/ 1594271 w 7389706"/>
              <a:gd name="connsiteY44" fmla="*/ 2426107 h 4649046"/>
              <a:gd name="connsiteX45" fmla="*/ 1458804 w 7389706"/>
              <a:gd name="connsiteY45" fmla="*/ 2849440 h 4649046"/>
              <a:gd name="connsiteX46" fmla="*/ 764538 w 7389706"/>
              <a:gd name="connsiteY46" fmla="*/ 2790173 h 4649046"/>
              <a:gd name="connsiteX47" fmla="*/ 273470 w 7389706"/>
              <a:gd name="connsiteY47" fmla="*/ 2891773 h 4649046"/>
              <a:gd name="connsiteX48" fmla="*/ 0 w 7389706"/>
              <a:gd name="connsiteY48" fmla="*/ 3432386 h 4649046"/>
              <a:gd name="connsiteX49" fmla="*/ 14393 w 7389706"/>
              <a:gd name="connsiteY49"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350346 w 7389706"/>
              <a:gd name="connsiteY9" fmla="*/ 4327313 h 4649046"/>
              <a:gd name="connsiteX10" fmla="*/ 2631440 w 7389706"/>
              <a:gd name="connsiteY10" fmla="*/ 4238412 h 4649046"/>
              <a:gd name="connsiteX11" fmla="*/ 2876127 w 7389706"/>
              <a:gd name="connsiteY11" fmla="*/ 4312073 h 4649046"/>
              <a:gd name="connsiteX12" fmla="*/ 3439160 w 7389706"/>
              <a:gd name="connsiteY12" fmla="*/ 4224019 h 4649046"/>
              <a:gd name="connsiteX13" fmla="*/ 3836247 w 7389706"/>
              <a:gd name="connsiteY13" fmla="*/ 4345092 h 4649046"/>
              <a:gd name="connsiteX14" fmla="*/ 4322233 w 7389706"/>
              <a:gd name="connsiteY14" fmla="*/ 4309533 h 4649046"/>
              <a:gd name="connsiteX15" fmla="*/ 4634653 w 7389706"/>
              <a:gd name="connsiteY15" fmla="*/ 4149513 h 4649046"/>
              <a:gd name="connsiteX16" fmla="*/ 5099473 w 7389706"/>
              <a:gd name="connsiteY16" fmla="*/ 4087706 h 4649046"/>
              <a:gd name="connsiteX17" fmla="*/ 5381413 w 7389706"/>
              <a:gd name="connsiteY17" fmla="*/ 3984413 h 4649046"/>
              <a:gd name="connsiteX18" fmla="*/ 5440677 w 7389706"/>
              <a:gd name="connsiteY18" fmla="*/ 3698961 h 4649046"/>
              <a:gd name="connsiteX19" fmla="*/ 5510953 w 7389706"/>
              <a:gd name="connsiteY19" fmla="*/ 3445086 h 4649046"/>
              <a:gd name="connsiteX20" fmla="*/ 5669277 w 7389706"/>
              <a:gd name="connsiteY20" fmla="*/ 3490681 h 4649046"/>
              <a:gd name="connsiteX21" fmla="*/ 5798817 w 7389706"/>
              <a:gd name="connsiteY21" fmla="*/ 3503381 h 4649046"/>
              <a:gd name="connsiteX22" fmla="*/ 5859780 w 7389706"/>
              <a:gd name="connsiteY22" fmla="*/ 3605953 h 4649046"/>
              <a:gd name="connsiteX23" fmla="*/ 6295814 w 7389706"/>
              <a:gd name="connsiteY23" fmla="*/ 2859193 h 4649046"/>
              <a:gd name="connsiteX24" fmla="*/ 6708137 w 7389706"/>
              <a:gd name="connsiteY24" fmla="*/ 2544640 h 4649046"/>
              <a:gd name="connsiteX25" fmla="*/ 7389706 w 7389706"/>
              <a:gd name="connsiteY25" fmla="*/ 2207259 h 4649046"/>
              <a:gd name="connsiteX26" fmla="*/ 7139940 w 7389706"/>
              <a:gd name="connsiteY26" fmla="*/ 1758526 h 4649046"/>
              <a:gd name="connsiteX27" fmla="*/ 6809740 w 7389706"/>
              <a:gd name="connsiteY27" fmla="*/ 1448646 h 4649046"/>
              <a:gd name="connsiteX28" fmla="*/ 6739466 w 7389706"/>
              <a:gd name="connsiteY28" fmla="*/ 1336040 h 4649046"/>
              <a:gd name="connsiteX29" fmla="*/ 6742007 w 7389706"/>
              <a:gd name="connsiteY29" fmla="*/ 1208193 h 4649046"/>
              <a:gd name="connsiteX30" fmla="*/ 6010487 w 7389706"/>
              <a:gd name="connsiteY30" fmla="*/ 561339 h 4649046"/>
              <a:gd name="connsiteX31" fmla="*/ 5270500 w 7389706"/>
              <a:gd name="connsiteY31" fmla="*/ 185419 h 4649046"/>
              <a:gd name="connsiteX32" fmla="*/ 5002953 w 7389706"/>
              <a:gd name="connsiteY32" fmla="*/ 72813 h 4649046"/>
              <a:gd name="connsiteX33" fmla="*/ 4303607 w 7389706"/>
              <a:gd name="connsiteY33" fmla="*/ 0 h 4649046"/>
              <a:gd name="connsiteX34" fmla="*/ 3753271 w 7389706"/>
              <a:gd name="connsiteY34" fmla="*/ 317906 h 4649046"/>
              <a:gd name="connsiteX35" fmla="*/ 3306234 w 7389706"/>
              <a:gd name="connsiteY35" fmla="*/ 740832 h 4649046"/>
              <a:gd name="connsiteX36" fmla="*/ 3086944 w 7389706"/>
              <a:gd name="connsiteY36" fmla="*/ 1012173 h 4649046"/>
              <a:gd name="connsiteX37" fmla="*/ 2807546 w 7389706"/>
              <a:gd name="connsiteY37" fmla="*/ 1495212 h 4649046"/>
              <a:gd name="connsiteX38" fmla="*/ 2453637 w 7389706"/>
              <a:gd name="connsiteY38" fmla="*/ 1717761 h 4649046"/>
              <a:gd name="connsiteX39" fmla="*/ 2020146 w 7389706"/>
              <a:gd name="connsiteY39" fmla="*/ 1972733 h 4649046"/>
              <a:gd name="connsiteX40" fmla="*/ 1500293 w 7389706"/>
              <a:gd name="connsiteY40" fmla="*/ 2141219 h 4649046"/>
              <a:gd name="connsiteX41" fmla="*/ 960120 w 7389706"/>
              <a:gd name="connsiteY41" fmla="*/ 2038773 h 4649046"/>
              <a:gd name="connsiteX42" fmla="*/ 738293 w 7389706"/>
              <a:gd name="connsiteY42" fmla="*/ 1959186 h 4649046"/>
              <a:gd name="connsiteX43" fmla="*/ 872913 w 7389706"/>
              <a:gd name="connsiteY43" fmla="*/ 2221653 h 4649046"/>
              <a:gd name="connsiteX44" fmla="*/ 1594271 w 7389706"/>
              <a:gd name="connsiteY44" fmla="*/ 2426107 h 4649046"/>
              <a:gd name="connsiteX45" fmla="*/ 1458804 w 7389706"/>
              <a:gd name="connsiteY45" fmla="*/ 2849440 h 4649046"/>
              <a:gd name="connsiteX46" fmla="*/ 764538 w 7389706"/>
              <a:gd name="connsiteY46" fmla="*/ 2790173 h 4649046"/>
              <a:gd name="connsiteX47" fmla="*/ 273470 w 7389706"/>
              <a:gd name="connsiteY47" fmla="*/ 2891773 h 4649046"/>
              <a:gd name="connsiteX48" fmla="*/ 0 w 7389706"/>
              <a:gd name="connsiteY48" fmla="*/ 3432386 h 4649046"/>
              <a:gd name="connsiteX49" fmla="*/ 14393 w 7389706"/>
              <a:gd name="connsiteY49"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350346 w 7389706"/>
              <a:gd name="connsiteY9" fmla="*/ 4327313 h 4649046"/>
              <a:gd name="connsiteX10" fmla="*/ 2631440 w 7389706"/>
              <a:gd name="connsiteY10" fmla="*/ 4238412 h 4649046"/>
              <a:gd name="connsiteX11" fmla="*/ 2876127 w 7389706"/>
              <a:gd name="connsiteY11" fmla="*/ 4312073 h 4649046"/>
              <a:gd name="connsiteX12" fmla="*/ 3439160 w 7389706"/>
              <a:gd name="connsiteY12" fmla="*/ 4224019 h 4649046"/>
              <a:gd name="connsiteX13" fmla="*/ 3836247 w 7389706"/>
              <a:gd name="connsiteY13" fmla="*/ 4345092 h 4649046"/>
              <a:gd name="connsiteX14" fmla="*/ 4322233 w 7389706"/>
              <a:gd name="connsiteY14" fmla="*/ 4309533 h 4649046"/>
              <a:gd name="connsiteX15" fmla="*/ 4634653 w 7389706"/>
              <a:gd name="connsiteY15" fmla="*/ 4149513 h 4649046"/>
              <a:gd name="connsiteX16" fmla="*/ 5099473 w 7389706"/>
              <a:gd name="connsiteY16" fmla="*/ 4087706 h 4649046"/>
              <a:gd name="connsiteX17" fmla="*/ 5381413 w 7389706"/>
              <a:gd name="connsiteY17" fmla="*/ 3984413 h 4649046"/>
              <a:gd name="connsiteX18" fmla="*/ 5440677 w 7389706"/>
              <a:gd name="connsiteY18" fmla="*/ 3698961 h 4649046"/>
              <a:gd name="connsiteX19" fmla="*/ 5510953 w 7389706"/>
              <a:gd name="connsiteY19" fmla="*/ 3445086 h 4649046"/>
              <a:gd name="connsiteX20" fmla="*/ 5669277 w 7389706"/>
              <a:gd name="connsiteY20" fmla="*/ 3490681 h 4649046"/>
              <a:gd name="connsiteX21" fmla="*/ 5798817 w 7389706"/>
              <a:gd name="connsiteY21" fmla="*/ 3503381 h 4649046"/>
              <a:gd name="connsiteX22" fmla="*/ 5859780 w 7389706"/>
              <a:gd name="connsiteY22" fmla="*/ 3605953 h 4649046"/>
              <a:gd name="connsiteX23" fmla="*/ 6295814 w 7389706"/>
              <a:gd name="connsiteY23" fmla="*/ 2859193 h 4649046"/>
              <a:gd name="connsiteX24" fmla="*/ 6708137 w 7389706"/>
              <a:gd name="connsiteY24" fmla="*/ 2544640 h 4649046"/>
              <a:gd name="connsiteX25" fmla="*/ 7389706 w 7389706"/>
              <a:gd name="connsiteY25" fmla="*/ 2207259 h 4649046"/>
              <a:gd name="connsiteX26" fmla="*/ 7139940 w 7389706"/>
              <a:gd name="connsiteY26" fmla="*/ 1758526 h 4649046"/>
              <a:gd name="connsiteX27" fmla="*/ 6809740 w 7389706"/>
              <a:gd name="connsiteY27" fmla="*/ 1448646 h 4649046"/>
              <a:gd name="connsiteX28" fmla="*/ 6739466 w 7389706"/>
              <a:gd name="connsiteY28" fmla="*/ 1336040 h 4649046"/>
              <a:gd name="connsiteX29" fmla="*/ 6742007 w 7389706"/>
              <a:gd name="connsiteY29" fmla="*/ 1208193 h 4649046"/>
              <a:gd name="connsiteX30" fmla="*/ 6010487 w 7389706"/>
              <a:gd name="connsiteY30" fmla="*/ 561339 h 4649046"/>
              <a:gd name="connsiteX31" fmla="*/ 5270500 w 7389706"/>
              <a:gd name="connsiteY31" fmla="*/ 185419 h 4649046"/>
              <a:gd name="connsiteX32" fmla="*/ 5002953 w 7389706"/>
              <a:gd name="connsiteY32" fmla="*/ 72813 h 4649046"/>
              <a:gd name="connsiteX33" fmla="*/ 4303607 w 7389706"/>
              <a:gd name="connsiteY33" fmla="*/ 0 h 4649046"/>
              <a:gd name="connsiteX34" fmla="*/ 3753271 w 7389706"/>
              <a:gd name="connsiteY34" fmla="*/ 317906 h 4649046"/>
              <a:gd name="connsiteX35" fmla="*/ 3306234 w 7389706"/>
              <a:gd name="connsiteY35" fmla="*/ 740832 h 4649046"/>
              <a:gd name="connsiteX36" fmla="*/ 3086944 w 7389706"/>
              <a:gd name="connsiteY36" fmla="*/ 1012173 h 4649046"/>
              <a:gd name="connsiteX37" fmla="*/ 2807546 w 7389706"/>
              <a:gd name="connsiteY37" fmla="*/ 1495212 h 4649046"/>
              <a:gd name="connsiteX38" fmla="*/ 2453637 w 7389706"/>
              <a:gd name="connsiteY38" fmla="*/ 1717761 h 4649046"/>
              <a:gd name="connsiteX39" fmla="*/ 2020146 w 7389706"/>
              <a:gd name="connsiteY39" fmla="*/ 1972733 h 4649046"/>
              <a:gd name="connsiteX40" fmla="*/ 1500293 w 7389706"/>
              <a:gd name="connsiteY40" fmla="*/ 2141219 h 4649046"/>
              <a:gd name="connsiteX41" fmla="*/ 960120 w 7389706"/>
              <a:gd name="connsiteY41" fmla="*/ 2038773 h 4649046"/>
              <a:gd name="connsiteX42" fmla="*/ 738293 w 7389706"/>
              <a:gd name="connsiteY42" fmla="*/ 1959186 h 4649046"/>
              <a:gd name="connsiteX43" fmla="*/ 872913 w 7389706"/>
              <a:gd name="connsiteY43" fmla="*/ 2221653 h 4649046"/>
              <a:gd name="connsiteX44" fmla="*/ 1594271 w 7389706"/>
              <a:gd name="connsiteY44" fmla="*/ 2426107 h 4649046"/>
              <a:gd name="connsiteX45" fmla="*/ 1458804 w 7389706"/>
              <a:gd name="connsiteY45" fmla="*/ 2849440 h 4649046"/>
              <a:gd name="connsiteX46" fmla="*/ 764538 w 7389706"/>
              <a:gd name="connsiteY46" fmla="*/ 2790173 h 4649046"/>
              <a:gd name="connsiteX47" fmla="*/ 273470 w 7389706"/>
              <a:gd name="connsiteY47" fmla="*/ 2891773 h 4649046"/>
              <a:gd name="connsiteX48" fmla="*/ 0 w 7389706"/>
              <a:gd name="connsiteY48" fmla="*/ 3432386 h 4649046"/>
              <a:gd name="connsiteX49" fmla="*/ 14393 w 7389706"/>
              <a:gd name="connsiteY49"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350346 w 7389706"/>
              <a:gd name="connsiteY9" fmla="*/ 4327313 h 4649046"/>
              <a:gd name="connsiteX10" fmla="*/ 2631440 w 7389706"/>
              <a:gd name="connsiteY10" fmla="*/ 4238412 h 4649046"/>
              <a:gd name="connsiteX11" fmla="*/ 2876127 w 7389706"/>
              <a:gd name="connsiteY11" fmla="*/ 4312073 h 4649046"/>
              <a:gd name="connsiteX12" fmla="*/ 3439160 w 7389706"/>
              <a:gd name="connsiteY12" fmla="*/ 4224019 h 4649046"/>
              <a:gd name="connsiteX13" fmla="*/ 3836247 w 7389706"/>
              <a:gd name="connsiteY13" fmla="*/ 4345092 h 4649046"/>
              <a:gd name="connsiteX14" fmla="*/ 4322233 w 7389706"/>
              <a:gd name="connsiteY14" fmla="*/ 4309533 h 4649046"/>
              <a:gd name="connsiteX15" fmla="*/ 4634653 w 7389706"/>
              <a:gd name="connsiteY15" fmla="*/ 4149513 h 4649046"/>
              <a:gd name="connsiteX16" fmla="*/ 5099473 w 7389706"/>
              <a:gd name="connsiteY16" fmla="*/ 4087706 h 4649046"/>
              <a:gd name="connsiteX17" fmla="*/ 5381413 w 7389706"/>
              <a:gd name="connsiteY17" fmla="*/ 3984413 h 4649046"/>
              <a:gd name="connsiteX18" fmla="*/ 5440677 w 7389706"/>
              <a:gd name="connsiteY18" fmla="*/ 3698961 h 4649046"/>
              <a:gd name="connsiteX19" fmla="*/ 5510953 w 7389706"/>
              <a:gd name="connsiteY19" fmla="*/ 3445086 h 4649046"/>
              <a:gd name="connsiteX20" fmla="*/ 5669277 w 7389706"/>
              <a:gd name="connsiteY20" fmla="*/ 3490681 h 4649046"/>
              <a:gd name="connsiteX21" fmla="*/ 5798817 w 7389706"/>
              <a:gd name="connsiteY21" fmla="*/ 3503381 h 4649046"/>
              <a:gd name="connsiteX22" fmla="*/ 5859780 w 7389706"/>
              <a:gd name="connsiteY22" fmla="*/ 3605953 h 4649046"/>
              <a:gd name="connsiteX23" fmla="*/ 6295814 w 7389706"/>
              <a:gd name="connsiteY23" fmla="*/ 2859193 h 4649046"/>
              <a:gd name="connsiteX24" fmla="*/ 6708137 w 7389706"/>
              <a:gd name="connsiteY24" fmla="*/ 2544640 h 4649046"/>
              <a:gd name="connsiteX25" fmla="*/ 7389706 w 7389706"/>
              <a:gd name="connsiteY25" fmla="*/ 2207259 h 4649046"/>
              <a:gd name="connsiteX26" fmla="*/ 7139940 w 7389706"/>
              <a:gd name="connsiteY26" fmla="*/ 1758526 h 4649046"/>
              <a:gd name="connsiteX27" fmla="*/ 6809740 w 7389706"/>
              <a:gd name="connsiteY27" fmla="*/ 1448646 h 4649046"/>
              <a:gd name="connsiteX28" fmla="*/ 6739466 w 7389706"/>
              <a:gd name="connsiteY28" fmla="*/ 1336040 h 4649046"/>
              <a:gd name="connsiteX29" fmla="*/ 6742007 w 7389706"/>
              <a:gd name="connsiteY29" fmla="*/ 1208193 h 4649046"/>
              <a:gd name="connsiteX30" fmla="*/ 6010487 w 7389706"/>
              <a:gd name="connsiteY30" fmla="*/ 561339 h 4649046"/>
              <a:gd name="connsiteX31" fmla="*/ 5270500 w 7389706"/>
              <a:gd name="connsiteY31" fmla="*/ 185419 h 4649046"/>
              <a:gd name="connsiteX32" fmla="*/ 5002953 w 7389706"/>
              <a:gd name="connsiteY32" fmla="*/ 72813 h 4649046"/>
              <a:gd name="connsiteX33" fmla="*/ 4303607 w 7389706"/>
              <a:gd name="connsiteY33" fmla="*/ 0 h 4649046"/>
              <a:gd name="connsiteX34" fmla="*/ 3753271 w 7389706"/>
              <a:gd name="connsiteY34" fmla="*/ 317906 h 4649046"/>
              <a:gd name="connsiteX35" fmla="*/ 3306234 w 7389706"/>
              <a:gd name="connsiteY35" fmla="*/ 740832 h 4649046"/>
              <a:gd name="connsiteX36" fmla="*/ 3086944 w 7389706"/>
              <a:gd name="connsiteY36" fmla="*/ 1012173 h 4649046"/>
              <a:gd name="connsiteX37" fmla="*/ 2807546 w 7389706"/>
              <a:gd name="connsiteY37" fmla="*/ 1495212 h 4649046"/>
              <a:gd name="connsiteX38" fmla="*/ 2453637 w 7389706"/>
              <a:gd name="connsiteY38" fmla="*/ 1717761 h 4649046"/>
              <a:gd name="connsiteX39" fmla="*/ 2020146 w 7389706"/>
              <a:gd name="connsiteY39" fmla="*/ 1972733 h 4649046"/>
              <a:gd name="connsiteX40" fmla="*/ 1500293 w 7389706"/>
              <a:gd name="connsiteY40" fmla="*/ 2141219 h 4649046"/>
              <a:gd name="connsiteX41" fmla="*/ 960120 w 7389706"/>
              <a:gd name="connsiteY41" fmla="*/ 2038773 h 4649046"/>
              <a:gd name="connsiteX42" fmla="*/ 738293 w 7389706"/>
              <a:gd name="connsiteY42" fmla="*/ 1959186 h 4649046"/>
              <a:gd name="connsiteX43" fmla="*/ 872913 w 7389706"/>
              <a:gd name="connsiteY43" fmla="*/ 2221653 h 4649046"/>
              <a:gd name="connsiteX44" fmla="*/ 1594271 w 7389706"/>
              <a:gd name="connsiteY44" fmla="*/ 2426107 h 4649046"/>
              <a:gd name="connsiteX45" fmla="*/ 1458804 w 7389706"/>
              <a:gd name="connsiteY45" fmla="*/ 2849440 h 4649046"/>
              <a:gd name="connsiteX46" fmla="*/ 764538 w 7389706"/>
              <a:gd name="connsiteY46" fmla="*/ 2790173 h 4649046"/>
              <a:gd name="connsiteX47" fmla="*/ 273470 w 7389706"/>
              <a:gd name="connsiteY47" fmla="*/ 2891773 h 4649046"/>
              <a:gd name="connsiteX48" fmla="*/ 0 w 7389706"/>
              <a:gd name="connsiteY48" fmla="*/ 3432386 h 4649046"/>
              <a:gd name="connsiteX49" fmla="*/ 14393 w 7389706"/>
              <a:gd name="connsiteY49"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350346 w 7389706"/>
              <a:gd name="connsiteY9" fmla="*/ 4327313 h 4649046"/>
              <a:gd name="connsiteX10" fmla="*/ 2631440 w 7389706"/>
              <a:gd name="connsiteY10" fmla="*/ 4238412 h 4649046"/>
              <a:gd name="connsiteX11" fmla="*/ 2876127 w 7389706"/>
              <a:gd name="connsiteY11" fmla="*/ 4312073 h 4649046"/>
              <a:gd name="connsiteX12" fmla="*/ 3439160 w 7389706"/>
              <a:gd name="connsiteY12" fmla="*/ 4224019 h 4649046"/>
              <a:gd name="connsiteX13" fmla="*/ 3836247 w 7389706"/>
              <a:gd name="connsiteY13" fmla="*/ 4345092 h 4649046"/>
              <a:gd name="connsiteX14" fmla="*/ 4322233 w 7389706"/>
              <a:gd name="connsiteY14" fmla="*/ 4309533 h 4649046"/>
              <a:gd name="connsiteX15" fmla="*/ 4634653 w 7389706"/>
              <a:gd name="connsiteY15" fmla="*/ 4149513 h 4649046"/>
              <a:gd name="connsiteX16" fmla="*/ 5099473 w 7389706"/>
              <a:gd name="connsiteY16" fmla="*/ 4087706 h 4649046"/>
              <a:gd name="connsiteX17" fmla="*/ 5381413 w 7389706"/>
              <a:gd name="connsiteY17" fmla="*/ 3984413 h 4649046"/>
              <a:gd name="connsiteX18" fmla="*/ 5440677 w 7389706"/>
              <a:gd name="connsiteY18" fmla="*/ 3698961 h 4649046"/>
              <a:gd name="connsiteX19" fmla="*/ 5510953 w 7389706"/>
              <a:gd name="connsiteY19" fmla="*/ 3445086 h 4649046"/>
              <a:gd name="connsiteX20" fmla="*/ 5669277 w 7389706"/>
              <a:gd name="connsiteY20" fmla="*/ 3490681 h 4649046"/>
              <a:gd name="connsiteX21" fmla="*/ 5798817 w 7389706"/>
              <a:gd name="connsiteY21" fmla="*/ 3503381 h 4649046"/>
              <a:gd name="connsiteX22" fmla="*/ 5859780 w 7389706"/>
              <a:gd name="connsiteY22" fmla="*/ 3605953 h 4649046"/>
              <a:gd name="connsiteX23" fmla="*/ 6295814 w 7389706"/>
              <a:gd name="connsiteY23" fmla="*/ 2859193 h 4649046"/>
              <a:gd name="connsiteX24" fmla="*/ 6708137 w 7389706"/>
              <a:gd name="connsiteY24" fmla="*/ 2544640 h 4649046"/>
              <a:gd name="connsiteX25" fmla="*/ 7389706 w 7389706"/>
              <a:gd name="connsiteY25" fmla="*/ 2207259 h 4649046"/>
              <a:gd name="connsiteX26" fmla="*/ 7139940 w 7389706"/>
              <a:gd name="connsiteY26" fmla="*/ 1758526 h 4649046"/>
              <a:gd name="connsiteX27" fmla="*/ 6809740 w 7389706"/>
              <a:gd name="connsiteY27" fmla="*/ 1448646 h 4649046"/>
              <a:gd name="connsiteX28" fmla="*/ 6739466 w 7389706"/>
              <a:gd name="connsiteY28" fmla="*/ 1336040 h 4649046"/>
              <a:gd name="connsiteX29" fmla="*/ 6742007 w 7389706"/>
              <a:gd name="connsiteY29" fmla="*/ 1208193 h 4649046"/>
              <a:gd name="connsiteX30" fmla="*/ 6010487 w 7389706"/>
              <a:gd name="connsiteY30" fmla="*/ 561339 h 4649046"/>
              <a:gd name="connsiteX31" fmla="*/ 5270500 w 7389706"/>
              <a:gd name="connsiteY31" fmla="*/ 185419 h 4649046"/>
              <a:gd name="connsiteX32" fmla="*/ 5002953 w 7389706"/>
              <a:gd name="connsiteY32" fmla="*/ 72813 h 4649046"/>
              <a:gd name="connsiteX33" fmla="*/ 4303607 w 7389706"/>
              <a:gd name="connsiteY33" fmla="*/ 0 h 4649046"/>
              <a:gd name="connsiteX34" fmla="*/ 3753271 w 7389706"/>
              <a:gd name="connsiteY34" fmla="*/ 317906 h 4649046"/>
              <a:gd name="connsiteX35" fmla="*/ 3306234 w 7389706"/>
              <a:gd name="connsiteY35" fmla="*/ 740832 h 4649046"/>
              <a:gd name="connsiteX36" fmla="*/ 3086944 w 7389706"/>
              <a:gd name="connsiteY36" fmla="*/ 1012173 h 4649046"/>
              <a:gd name="connsiteX37" fmla="*/ 2807546 w 7389706"/>
              <a:gd name="connsiteY37" fmla="*/ 1495212 h 4649046"/>
              <a:gd name="connsiteX38" fmla="*/ 2453637 w 7389706"/>
              <a:gd name="connsiteY38" fmla="*/ 1717761 h 4649046"/>
              <a:gd name="connsiteX39" fmla="*/ 2020146 w 7389706"/>
              <a:gd name="connsiteY39" fmla="*/ 1972733 h 4649046"/>
              <a:gd name="connsiteX40" fmla="*/ 1500293 w 7389706"/>
              <a:gd name="connsiteY40" fmla="*/ 2141219 h 4649046"/>
              <a:gd name="connsiteX41" fmla="*/ 960120 w 7389706"/>
              <a:gd name="connsiteY41" fmla="*/ 2038773 h 4649046"/>
              <a:gd name="connsiteX42" fmla="*/ 662093 w 7389706"/>
              <a:gd name="connsiteY42" fmla="*/ 2012526 h 4649046"/>
              <a:gd name="connsiteX43" fmla="*/ 872913 w 7389706"/>
              <a:gd name="connsiteY43" fmla="*/ 2221653 h 4649046"/>
              <a:gd name="connsiteX44" fmla="*/ 1594271 w 7389706"/>
              <a:gd name="connsiteY44" fmla="*/ 2426107 h 4649046"/>
              <a:gd name="connsiteX45" fmla="*/ 1458804 w 7389706"/>
              <a:gd name="connsiteY45" fmla="*/ 2849440 h 4649046"/>
              <a:gd name="connsiteX46" fmla="*/ 764538 w 7389706"/>
              <a:gd name="connsiteY46" fmla="*/ 2790173 h 4649046"/>
              <a:gd name="connsiteX47" fmla="*/ 273470 w 7389706"/>
              <a:gd name="connsiteY47" fmla="*/ 2891773 h 4649046"/>
              <a:gd name="connsiteX48" fmla="*/ 0 w 7389706"/>
              <a:gd name="connsiteY48" fmla="*/ 3432386 h 4649046"/>
              <a:gd name="connsiteX49" fmla="*/ 14393 w 7389706"/>
              <a:gd name="connsiteY49"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072637 w 7389706"/>
              <a:gd name="connsiteY9" fmla="*/ 4346661 h 4649046"/>
              <a:gd name="connsiteX10" fmla="*/ 2350346 w 7389706"/>
              <a:gd name="connsiteY10" fmla="*/ 4327313 h 4649046"/>
              <a:gd name="connsiteX11" fmla="*/ 2631440 w 7389706"/>
              <a:gd name="connsiteY11" fmla="*/ 4238412 h 4649046"/>
              <a:gd name="connsiteX12" fmla="*/ 2876127 w 7389706"/>
              <a:gd name="connsiteY12" fmla="*/ 4312073 h 4649046"/>
              <a:gd name="connsiteX13" fmla="*/ 3439160 w 7389706"/>
              <a:gd name="connsiteY13" fmla="*/ 4224019 h 4649046"/>
              <a:gd name="connsiteX14" fmla="*/ 3836247 w 7389706"/>
              <a:gd name="connsiteY14" fmla="*/ 4345092 h 4649046"/>
              <a:gd name="connsiteX15" fmla="*/ 4322233 w 7389706"/>
              <a:gd name="connsiteY15" fmla="*/ 4309533 h 4649046"/>
              <a:gd name="connsiteX16" fmla="*/ 4634653 w 7389706"/>
              <a:gd name="connsiteY16" fmla="*/ 4149513 h 4649046"/>
              <a:gd name="connsiteX17" fmla="*/ 5099473 w 7389706"/>
              <a:gd name="connsiteY17" fmla="*/ 4087706 h 4649046"/>
              <a:gd name="connsiteX18" fmla="*/ 5381413 w 7389706"/>
              <a:gd name="connsiteY18" fmla="*/ 3984413 h 4649046"/>
              <a:gd name="connsiteX19" fmla="*/ 5440677 w 7389706"/>
              <a:gd name="connsiteY19" fmla="*/ 3698961 h 4649046"/>
              <a:gd name="connsiteX20" fmla="*/ 5510953 w 7389706"/>
              <a:gd name="connsiteY20" fmla="*/ 3445086 h 4649046"/>
              <a:gd name="connsiteX21" fmla="*/ 5669277 w 7389706"/>
              <a:gd name="connsiteY21" fmla="*/ 3490681 h 4649046"/>
              <a:gd name="connsiteX22" fmla="*/ 5798817 w 7389706"/>
              <a:gd name="connsiteY22" fmla="*/ 3503381 h 4649046"/>
              <a:gd name="connsiteX23" fmla="*/ 5859780 w 7389706"/>
              <a:gd name="connsiteY23" fmla="*/ 3605953 h 4649046"/>
              <a:gd name="connsiteX24" fmla="*/ 6295814 w 7389706"/>
              <a:gd name="connsiteY24" fmla="*/ 2859193 h 4649046"/>
              <a:gd name="connsiteX25" fmla="*/ 6708137 w 7389706"/>
              <a:gd name="connsiteY25" fmla="*/ 2544640 h 4649046"/>
              <a:gd name="connsiteX26" fmla="*/ 7389706 w 7389706"/>
              <a:gd name="connsiteY26" fmla="*/ 2207259 h 4649046"/>
              <a:gd name="connsiteX27" fmla="*/ 7139940 w 7389706"/>
              <a:gd name="connsiteY27" fmla="*/ 1758526 h 4649046"/>
              <a:gd name="connsiteX28" fmla="*/ 6809740 w 7389706"/>
              <a:gd name="connsiteY28" fmla="*/ 1448646 h 4649046"/>
              <a:gd name="connsiteX29" fmla="*/ 6739466 w 7389706"/>
              <a:gd name="connsiteY29" fmla="*/ 1336040 h 4649046"/>
              <a:gd name="connsiteX30" fmla="*/ 6742007 w 7389706"/>
              <a:gd name="connsiteY30" fmla="*/ 1208193 h 4649046"/>
              <a:gd name="connsiteX31" fmla="*/ 6010487 w 7389706"/>
              <a:gd name="connsiteY31" fmla="*/ 561339 h 4649046"/>
              <a:gd name="connsiteX32" fmla="*/ 5270500 w 7389706"/>
              <a:gd name="connsiteY32" fmla="*/ 185419 h 4649046"/>
              <a:gd name="connsiteX33" fmla="*/ 5002953 w 7389706"/>
              <a:gd name="connsiteY33" fmla="*/ 72813 h 4649046"/>
              <a:gd name="connsiteX34" fmla="*/ 4303607 w 7389706"/>
              <a:gd name="connsiteY34" fmla="*/ 0 h 4649046"/>
              <a:gd name="connsiteX35" fmla="*/ 3753271 w 7389706"/>
              <a:gd name="connsiteY35" fmla="*/ 317906 h 4649046"/>
              <a:gd name="connsiteX36" fmla="*/ 3306234 w 7389706"/>
              <a:gd name="connsiteY36" fmla="*/ 740832 h 4649046"/>
              <a:gd name="connsiteX37" fmla="*/ 3086944 w 7389706"/>
              <a:gd name="connsiteY37" fmla="*/ 1012173 h 4649046"/>
              <a:gd name="connsiteX38" fmla="*/ 2807546 w 7389706"/>
              <a:gd name="connsiteY38" fmla="*/ 1495212 h 4649046"/>
              <a:gd name="connsiteX39" fmla="*/ 2453637 w 7389706"/>
              <a:gd name="connsiteY39" fmla="*/ 1717761 h 4649046"/>
              <a:gd name="connsiteX40" fmla="*/ 2020146 w 7389706"/>
              <a:gd name="connsiteY40" fmla="*/ 1972733 h 4649046"/>
              <a:gd name="connsiteX41" fmla="*/ 1500293 w 7389706"/>
              <a:gd name="connsiteY41" fmla="*/ 2141219 h 4649046"/>
              <a:gd name="connsiteX42" fmla="*/ 960120 w 7389706"/>
              <a:gd name="connsiteY42" fmla="*/ 2038773 h 4649046"/>
              <a:gd name="connsiteX43" fmla="*/ 662093 w 7389706"/>
              <a:gd name="connsiteY43" fmla="*/ 2012526 h 4649046"/>
              <a:gd name="connsiteX44" fmla="*/ 872913 w 7389706"/>
              <a:gd name="connsiteY44" fmla="*/ 2221653 h 4649046"/>
              <a:gd name="connsiteX45" fmla="*/ 1594271 w 7389706"/>
              <a:gd name="connsiteY45" fmla="*/ 2426107 h 4649046"/>
              <a:gd name="connsiteX46" fmla="*/ 1458804 w 7389706"/>
              <a:gd name="connsiteY46" fmla="*/ 2849440 h 4649046"/>
              <a:gd name="connsiteX47" fmla="*/ 764538 w 7389706"/>
              <a:gd name="connsiteY47" fmla="*/ 2790173 h 4649046"/>
              <a:gd name="connsiteX48" fmla="*/ 273470 w 7389706"/>
              <a:gd name="connsiteY48" fmla="*/ 2891773 h 4649046"/>
              <a:gd name="connsiteX49" fmla="*/ 0 w 7389706"/>
              <a:gd name="connsiteY49" fmla="*/ 3432386 h 4649046"/>
              <a:gd name="connsiteX50" fmla="*/ 14393 w 7389706"/>
              <a:gd name="connsiteY50"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072637 w 7389706"/>
              <a:gd name="connsiteY9" fmla="*/ 4316181 h 4649046"/>
              <a:gd name="connsiteX10" fmla="*/ 2350346 w 7389706"/>
              <a:gd name="connsiteY10" fmla="*/ 4327313 h 4649046"/>
              <a:gd name="connsiteX11" fmla="*/ 2631440 w 7389706"/>
              <a:gd name="connsiteY11" fmla="*/ 4238412 h 4649046"/>
              <a:gd name="connsiteX12" fmla="*/ 2876127 w 7389706"/>
              <a:gd name="connsiteY12" fmla="*/ 4312073 h 4649046"/>
              <a:gd name="connsiteX13" fmla="*/ 3439160 w 7389706"/>
              <a:gd name="connsiteY13" fmla="*/ 4224019 h 4649046"/>
              <a:gd name="connsiteX14" fmla="*/ 3836247 w 7389706"/>
              <a:gd name="connsiteY14" fmla="*/ 4345092 h 4649046"/>
              <a:gd name="connsiteX15" fmla="*/ 4322233 w 7389706"/>
              <a:gd name="connsiteY15" fmla="*/ 4309533 h 4649046"/>
              <a:gd name="connsiteX16" fmla="*/ 4634653 w 7389706"/>
              <a:gd name="connsiteY16" fmla="*/ 4149513 h 4649046"/>
              <a:gd name="connsiteX17" fmla="*/ 5099473 w 7389706"/>
              <a:gd name="connsiteY17" fmla="*/ 4087706 h 4649046"/>
              <a:gd name="connsiteX18" fmla="*/ 5381413 w 7389706"/>
              <a:gd name="connsiteY18" fmla="*/ 3984413 h 4649046"/>
              <a:gd name="connsiteX19" fmla="*/ 5440677 w 7389706"/>
              <a:gd name="connsiteY19" fmla="*/ 3698961 h 4649046"/>
              <a:gd name="connsiteX20" fmla="*/ 5510953 w 7389706"/>
              <a:gd name="connsiteY20" fmla="*/ 3445086 h 4649046"/>
              <a:gd name="connsiteX21" fmla="*/ 5669277 w 7389706"/>
              <a:gd name="connsiteY21" fmla="*/ 3490681 h 4649046"/>
              <a:gd name="connsiteX22" fmla="*/ 5798817 w 7389706"/>
              <a:gd name="connsiteY22" fmla="*/ 3503381 h 4649046"/>
              <a:gd name="connsiteX23" fmla="*/ 5859780 w 7389706"/>
              <a:gd name="connsiteY23" fmla="*/ 3605953 h 4649046"/>
              <a:gd name="connsiteX24" fmla="*/ 6295814 w 7389706"/>
              <a:gd name="connsiteY24" fmla="*/ 2859193 h 4649046"/>
              <a:gd name="connsiteX25" fmla="*/ 6708137 w 7389706"/>
              <a:gd name="connsiteY25" fmla="*/ 2544640 h 4649046"/>
              <a:gd name="connsiteX26" fmla="*/ 7389706 w 7389706"/>
              <a:gd name="connsiteY26" fmla="*/ 2207259 h 4649046"/>
              <a:gd name="connsiteX27" fmla="*/ 7139940 w 7389706"/>
              <a:gd name="connsiteY27" fmla="*/ 1758526 h 4649046"/>
              <a:gd name="connsiteX28" fmla="*/ 6809740 w 7389706"/>
              <a:gd name="connsiteY28" fmla="*/ 1448646 h 4649046"/>
              <a:gd name="connsiteX29" fmla="*/ 6739466 w 7389706"/>
              <a:gd name="connsiteY29" fmla="*/ 1336040 h 4649046"/>
              <a:gd name="connsiteX30" fmla="*/ 6742007 w 7389706"/>
              <a:gd name="connsiteY30" fmla="*/ 1208193 h 4649046"/>
              <a:gd name="connsiteX31" fmla="*/ 6010487 w 7389706"/>
              <a:gd name="connsiteY31" fmla="*/ 561339 h 4649046"/>
              <a:gd name="connsiteX32" fmla="*/ 5270500 w 7389706"/>
              <a:gd name="connsiteY32" fmla="*/ 185419 h 4649046"/>
              <a:gd name="connsiteX33" fmla="*/ 5002953 w 7389706"/>
              <a:gd name="connsiteY33" fmla="*/ 72813 h 4649046"/>
              <a:gd name="connsiteX34" fmla="*/ 4303607 w 7389706"/>
              <a:gd name="connsiteY34" fmla="*/ 0 h 4649046"/>
              <a:gd name="connsiteX35" fmla="*/ 3753271 w 7389706"/>
              <a:gd name="connsiteY35" fmla="*/ 317906 h 4649046"/>
              <a:gd name="connsiteX36" fmla="*/ 3306234 w 7389706"/>
              <a:gd name="connsiteY36" fmla="*/ 740832 h 4649046"/>
              <a:gd name="connsiteX37" fmla="*/ 3086944 w 7389706"/>
              <a:gd name="connsiteY37" fmla="*/ 1012173 h 4649046"/>
              <a:gd name="connsiteX38" fmla="*/ 2807546 w 7389706"/>
              <a:gd name="connsiteY38" fmla="*/ 1495212 h 4649046"/>
              <a:gd name="connsiteX39" fmla="*/ 2453637 w 7389706"/>
              <a:gd name="connsiteY39" fmla="*/ 1717761 h 4649046"/>
              <a:gd name="connsiteX40" fmla="*/ 2020146 w 7389706"/>
              <a:gd name="connsiteY40" fmla="*/ 1972733 h 4649046"/>
              <a:gd name="connsiteX41" fmla="*/ 1500293 w 7389706"/>
              <a:gd name="connsiteY41" fmla="*/ 2141219 h 4649046"/>
              <a:gd name="connsiteX42" fmla="*/ 960120 w 7389706"/>
              <a:gd name="connsiteY42" fmla="*/ 2038773 h 4649046"/>
              <a:gd name="connsiteX43" fmla="*/ 662093 w 7389706"/>
              <a:gd name="connsiteY43" fmla="*/ 2012526 h 4649046"/>
              <a:gd name="connsiteX44" fmla="*/ 872913 w 7389706"/>
              <a:gd name="connsiteY44" fmla="*/ 2221653 h 4649046"/>
              <a:gd name="connsiteX45" fmla="*/ 1594271 w 7389706"/>
              <a:gd name="connsiteY45" fmla="*/ 2426107 h 4649046"/>
              <a:gd name="connsiteX46" fmla="*/ 1458804 w 7389706"/>
              <a:gd name="connsiteY46" fmla="*/ 2849440 h 4649046"/>
              <a:gd name="connsiteX47" fmla="*/ 764538 w 7389706"/>
              <a:gd name="connsiteY47" fmla="*/ 2790173 h 4649046"/>
              <a:gd name="connsiteX48" fmla="*/ 273470 w 7389706"/>
              <a:gd name="connsiteY48" fmla="*/ 2891773 h 4649046"/>
              <a:gd name="connsiteX49" fmla="*/ 0 w 7389706"/>
              <a:gd name="connsiteY49" fmla="*/ 3432386 h 4649046"/>
              <a:gd name="connsiteX50" fmla="*/ 14393 w 7389706"/>
              <a:gd name="connsiteY50"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072637 w 7389706"/>
              <a:gd name="connsiteY9" fmla="*/ 4316181 h 4649046"/>
              <a:gd name="connsiteX10" fmla="*/ 2350346 w 7389706"/>
              <a:gd name="connsiteY10" fmla="*/ 4327313 h 4649046"/>
              <a:gd name="connsiteX11" fmla="*/ 2631440 w 7389706"/>
              <a:gd name="connsiteY11" fmla="*/ 4238412 h 4649046"/>
              <a:gd name="connsiteX12" fmla="*/ 2876127 w 7389706"/>
              <a:gd name="connsiteY12" fmla="*/ 4312073 h 4649046"/>
              <a:gd name="connsiteX13" fmla="*/ 3439160 w 7389706"/>
              <a:gd name="connsiteY13" fmla="*/ 4224019 h 4649046"/>
              <a:gd name="connsiteX14" fmla="*/ 3836247 w 7389706"/>
              <a:gd name="connsiteY14" fmla="*/ 4345092 h 4649046"/>
              <a:gd name="connsiteX15" fmla="*/ 4322233 w 7389706"/>
              <a:gd name="connsiteY15" fmla="*/ 4309533 h 4649046"/>
              <a:gd name="connsiteX16" fmla="*/ 4634653 w 7389706"/>
              <a:gd name="connsiteY16" fmla="*/ 4149513 h 4649046"/>
              <a:gd name="connsiteX17" fmla="*/ 5099473 w 7389706"/>
              <a:gd name="connsiteY17" fmla="*/ 4087706 h 4649046"/>
              <a:gd name="connsiteX18" fmla="*/ 5381413 w 7389706"/>
              <a:gd name="connsiteY18" fmla="*/ 3984413 h 4649046"/>
              <a:gd name="connsiteX19" fmla="*/ 5440677 w 7389706"/>
              <a:gd name="connsiteY19" fmla="*/ 3698961 h 4649046"/>
              <a:gd name="connsiteX20" fmla="*/ 5510953 w 7389706"/>
              <a:gd name="connsiteY20" fmla="*/ 3445086 h 4649046"/>
              <a:gd name="connsiteX21" fmla="*/ 5669277 w 7389706"/>
              <a:gd name="connsiteY21" fmla="*/ 3490681 h 4649046"/>
              <a:gd name="connsiteX22" fmla="*/ 5798817 w 7389706"/>
              <a:gd name="connsiteY22" fmla="*/ 3503381 h 4649046"/>
              <a:gd name="connsiteX23" fmla="*/ 5859780 w 7389706"/>
              <a:gd name="connsiteY23" fmla="*/ 3605953 h 4649046"/>
              <a:gd name="connsiteX24" fmla="*/ 6295814 w 7389706"/>
              <a:gd name="connsiteY24" fmla="*/ 2859193 h 4649046"/>
              <a:gd name="connsiteX25" fmla="*/ 6708137 w 7389706"/>
              <a:gd name="connsiteY25" fmla="*/ 2544640 h 4649046"/>
              <a:gd name="connsiteX26" fmla="*/ 7389706 w 7389706"/>
              <a:gd name="connsiteY26" fmla="*/ 2207259 h 4649046"/>
              <a:gd name="connsiteX27" fmla="*/ 7139940 w 7389706"/>
              <a:gd name="connsiteY27" fmla="*/ 1758526 h 4649046"/>
              <a:gd name="connsiteX28" fmla="*/ 6809740 w 7389706"/>
              <a:gd name="connsiteY28" fmla="*/ 1448646 h 4649046"/>
              <a:gd name="connsiteX29" fmla="*/ 6739466 w 7389706"/>
              <a:gd name="connsiteY29" fmla="*/ 1336040 h 4649046"/>
              <a:gd name="connsiteX30" fmla="*/ 6742007 w 7389706"/>
              <a:gd name="connsiteY30" fmla="*/ 1208193 h 4649046"/>
              <a:gd name="connsiteX31" fmla="*/ 6010487 w 7389706"/>
              <a:gd name="connsiteY31" fmla="*/ 561339 h 4649046"/>
              <a:gd name="connsiteX32" fmla="*/ 5270500 w 7389706"/>
              <a:gd name="connsiteY32" fmla="*/ 185419 h 4649046"/>
              <a:gd name="connsiteX33" fmla="*/ 5002953 w 7389706"/>
              <a:gd name="connsiteY33" fmla="*/ 72813 h 4649046"/>
              <a:gd name="connsiteX34" fmla="*/ 4303607 w 7389706"/>
              <a:gd name="connsiteY34" fmla="*/ 0 h 4649046"/>
              <a:gd name="connsiteX35" fmla="*/ 3753271 w 7389706"/>
              <a:gd name="connsiteY35" fmla="*/ 317906 h 4649046"/>
              <a:gd name="connsiteX36" fmla="*/ 3306234 w 7389706"/>
              <a:gd name="connsiteY36" fmla="*/ 740832 h 4649046"/>
              <a:gd name="connsiteX37" fmla="*/ 3086944 w 7389706"/>
              <a:gd name="connsiteY37" fmla="*/ 1012173 h 4649046"/>
              <a:gd name="connsiteX38" fmla="*/ 2807546 w 7389706"/>
              <a:gd name="connsiteY38" fmla="*/ 1495212 h 4649046"/>
              <a:gd name="connsiteX39" fmla="*/ 2453637 w 7389706"/>
              <a:gd name="connsiteY39" fmla="*/ 1717761 h 4649046"/>
              <a:gd name="connsiteX40" fmla="*/ 2020146 w 7389706"/>
              <a:gd name="connsiteY40" fmla="*/ 1972733 h 4649046"/>
              <a:gd name="connsiteX41" fmla="*/ 1500293 w 7389706"/>
              <a:gd name="connsiteY41" fmla="*/ 2141219 h 4649046"/>
              <a:gd name="connsiteX42" fmla="*/ 960120 w 7389706"/>
              <a:gd name="connsiteY42" fmla="*/ 2038773 h 4649046"/>
              <a:gd name="connsiteX43" fmla="*/ 662093 w 7389706"/>
              <a:gd name="connsiteY43" fmla="*/ 2012526 h 4649046"/>
              <a:gd name="connsiteX44" fmla="*/ 872913 w 7389706"/>
              <a:gd name="connsiteY44" fmla="*/ 2221653 h 4649046"/>
              <a:gd name="connsiteX45" fmla="*/ 1594271 w 7389706"/>
              <a:gd name="connsiteY45" fmla="*/ 2426107 h 4649046"/>
              <a:gd name="connsiteX46" fmla="*/ 1458804 w 7389706"/>
              <a:gd name="connsiteY46" fmla="*/ 2849440 h 4649046"/>
              <a:gd name="connsiteX47" fmla="*/ 764538 w 7389706"/>
              <a:gd name="connsiteY47" fmla="*/ 2790173 h 4649046"/>
              <a:gd name="connsiteX48" fmla="*/ 273470 w 7389706"/>
              <a:gd name="connsiteY48" fmla="*/ 2891773 h 4649046"/>
              <a:gd name="connsiteX49" fmla="*/ 0 w 7389706"/>
              <a:gd name="connsiteY49" fmla="*/ 3432386 h 4649046"/>
              <a:gd name="connsiteX50" fmla="*/ 14393 w 7389706"/>
              <a:gd name="connsiteY50"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072637 w 7389706"/>
              <a:gd name="connsiteY9" fmla="*/ 4316181 h 4649046"/>
              <a:gd name="connsiteX10" fmla="*/ 2327486 w 7389706"/>
              <a:gd name="connsiteY10" fmla="*/ 4296833 h 4649046"/>
              <a:gd name="connsiteX11" fmla="*/ 2631440 w 7389706"/>
              <a:gd name="connsiteY11" fmla="*/ 4238412 h 4649046"/>
              <a:gd name="connsiteX12" fmla="*/ 2876127 w 7389706"/>
              <a:gd name="connsiteY12" fmla="*/ 4312073 h 4649046"/>
              <a:gd name="connsiteX13" fmla="*/ 3439160 w 7389706"/>
              <a:gd name="connsiteY13" fmla="*/ 4224019 h 4649046"/>
              <a:gd name="connsiteX14" fmla="*/ 3836247 w 7389706"/>
              <a:gd name="connsiteY14" fmla="*/ 4345092 h 4649046"/>
              <a:gd name="connsiteX15" fmla="*/ 4322233 w 7389706"/>
              <a:gd name="connsiteY15" fmla="*/ 4309533 h 4649046"/>
              <a:gd name="connsiteX16" fmla="*/ 4634653 w 7389706"/>
              <a:gd name="connsiteY16" fmla="*/ 4149513 h 4649046"/>
              <a:gd name="connsiteX17" fmla="*/ 5099473 w 7389706"/>
              <a:gd name="connsiteY17" fmla="*/ 4087706 h 4649046"/>
              <a:gd name="connsiteX18" fmla="*/ 5381413 w 7389706"/>
              <a:gd name="connsiteY18" fmla="*/ 3984413 h 4649046"/>
              <a:gd name="connsiteX19" fmla="*/ 5440677 w 7389706"/>
              <a:gd name="connsiteY19" fmla="*/ 3698961 h 4649046"/>
              <a:gd name="connsiteX20" fmla="*/ 5510953 w 7389706"/>
              <a:gd name="connsiteY20" fmla="*/ 3445086 h 4649046"/>
              <a:gd name="connsiteX21" fmla="*/ 5669277 w 7389706"/>
              <a:gd name="connsiteY21" fmla="*/ 3490681 h 4649046"/>
              <a:gd name="connsiteX22" fmla="*/ 5798817 w 7389706"/>
              <a:gd name="connsiteY22" fmla="*/ 3503381 h 4649046"/>
              <a:gd name="connsiteX23" fmla="*/ 5859780 w 7389706"/>
              <a:gd name="connsiteY23" fmla="*/ 3605953 h 4649046"/>
              <a:gd name="connsiteX24" fmla="*/ 6295814 w 7389706"/>
              <a:gd name="connsiteY24" fmla="*/ 2859193 h 4649046"/>
              <a:gd name="connsiteX25" fmla="*/ 6708137 w 7389706"/>
              <a:gd name="connsiteY25" fmla="*/ 2544640 h 4649046"/>
              <a:gd name="connsiteX26" fmla="*/ 7389706 w 7389706"/>
              <a:gd name="connsiteY26" fmla="*/ 2207259 h 4649046"/>
              <a:gd name="connsiteX27" fmla="*/ 7139940 w 7389706"/>
              <a:gd name="connsiteY27" fmla="*/ 1758526 h 4649046"/>
              <a:gd name="connsiteX28" fmla="*/ 6809740 w 7389706"/>
              <a:gd name="connsiteY28" fmla="*/ 1448646 h 4649046"/>
              <a:gd name="connsiteX29" fmla="*/ 6739466 w 7389706"/>
              <a:gd name="connsiteY29" fmla="*/ 1336040 h 4649046"/>
              <a:gd name="connsiteX30" fmla="*/ 6742007 w 7389706"/>
              <a:gd name="connsiteY30" fmla="*/ 1208193 h 4649046"/>
              <a:gd name="connsiteX31" fmla="*/ 6010487 w 7389706"/>
              <a:gd name="connsiteY31" fmla="*/ 561339 h 4649046"/>
              <a:gd name="connsiteX32" fmla="*/ 5270500 w 7389706"/>
              <a:gd name="connsiteY32" fmla="*/ 185419 h 4649046"/>
              <a:gd name="connsiteX33" fmla="*/ 5002953 w 7389706"/>
              <a:gd name="connsiteY33" fmla="*/ 72813 h 4649046"/>
              <a:gd name="connsiteX34" fmla="*/ 4303607 w 7389706"/>
              <a:gd name="connsiteY34" fmla="*/ 0 h 4649046"/>
              <a:gd name="connsiteX35" fmla="*/ 3753271 w 7389706"/>
              <a:gd name="connsiteY35" fmla="*/ 317906 h 4649046"/>
              <a:gd name="connsiteX36" fmla="*/ 3306234 w 7389706"/>
              <a:gd name="connsiteY36" fmla="*/ 740832 h 4649046"/>
              <a:gd name="connsiteX37" fmla="*/ 3086944 w 7389706"/>
              <a:gd name="connsiteY37" fmla="*/ 1012173 h 4649046"/>
              <a:gd name="connsiteX38" fmla="*/ 2807546 w 7389706"/>
              <a:gd name="connsiteY38" fmla="*/ 1495212 h 4649046"/>
              <a:gd name="connsiteX39" fmla="*/ 2453637 w 7389706"/>
              <a:gd name="connsiteY39" fmla="*/ 1717761 h 4649046"/>
              <a:gd name="connsiteX40" fmla="*/ 2020146 w 7389706"/>
              <a:gd name="connsiteY40" fmla="*/ 1972733 h 4649046"/>
              <a:gd name="connsiteX41" fmla="*/ 1500293 w 7389706"/>
              <a:gd name="connsiteY41" fmla="*/ 2141219 h 4649046"/>
              <a:gd name="connsiteX42" fmla="*/ 960120 w 7389706"/>
              <a:gd name="connsiteY42" fmla="*/ 2038773 h 4649046"/>
              <a:gd name="connsiteX43" fmla="*/ 662093 w 7389706"/>
              <a:gd name="connsiteY43" fmla="*/ 2012526 h 4649046"/>
              <a:gd name="connsiteX44" fmla="*/ 872913 w 7389706"/>
              <a:gd name="connsiteY44" fmla="*/ 2221653 h 4649046"/>
              <a:gd name="connsiteX45" fmla="*/ 1594271 w 7389706"/>
              <a:gd name="connsiteY45" fmla="*/ 2426107 h 4649046"/>
              <a:gd name="connsiteX46" fmla="*/ 1458804 w 7389706"/>
              <a:gd name="connsiteY46" fmla="*/ 2849440 h 4649046"/>
              <a:gd name="connsiteX47" fmla="*/ 764538 w 7389706"/>
              <a:gd name="connsiteY47" fmla="*/ 2790173 h 4649046"/>
              <a:gd name="connsiteX48" fmla="*/ 273470 w 7389706"/>
              <a:gd name="connsiteY48" fmla="*/ 2891773 h 4649046"/>
              <a:gd name="connsiteX49" fmla="*/ 0 w 7389706"/>
              <a:gd name="connsiteY49" fmla="*/ 3432386 h 4649046"/>
              <a:gd name="connsiteX50" fmla="*/ 14393 w 7389706"/>
              <a:gd name="connsiteY50"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072637 w 7389706"/>
              <a:gd name="connsiteY9" fmla="*/ 4316181 h 4649046"/>
              <a:gd name="connsiteX10" fmla="*/ 2327486 w 7389706"/>
              <a:gd name="connsiteY10" fmla="*/ 4296833 h 4649046"/>
              <a:gd name="connsiteX11" fmla="*/ 2631440 w 7389706"/>
              <a:gd name="connsiteY11" fmla="*/ 4238412 h 4649046"/>
              <a:gd name="connsiteX12" fmla="*/ 2876127 w 7389706"/>
              <a:gd name="connsiteY12" fmla="*/ 4312073 h 4649046"/>
              <a:gd name="connsiteX13" fmla="*/ 3439160 w 7389706"/>
              <a:gd name="connsiteY13" fmla="*/ 4224019 h 4649046"/>
              <a:gd name="connsiteX14" fmla="*/ 3836247 w 7389706"/>
              <a:gd name="connsiteY14" fmla="*/ 4345092 h 4649046"/>
              <a:gd name="connsiteX15" fmla="*/ 4322233 w 7389706"/>
              <a:gd name="connsiteY15" fmla="*/ 4309533 h 4649046"/>
              <a:gd name="connsiteX16" fmla="*/ 4573693 w 7389706"/>
              <a:gd name="connsiteY16" fmla="*/ 4126653 h 4649046"/>
              <a:gd name="connsiteX17" fmla="*/ 5099473 w 7389706"/>
              <a:gd name="connsiteY17" fmla="*/ 4087706 h 4649046"/>
              <a:gd name="connsiteX18" fmla="*/ 5381413 w 7389706"/>
              <a:gd name="connsiteY18" fmla="*/ 3984413 h 4649046"/>
              <a:gd name="connsiteX19" fmla="*/ 5440677 w 7389706"/>
              <a:gd name="connsiteY19" fmla="*/ 3698961 h 4649046"/>
              <a:gd name="connsiteX20" fmla="*/ 5510953 w 7389706"/>
              <a:gd name="connsiteY20" fmla="*/ 3445086 h 4649046"/>
              <a:gd name="connsiteX21" fmla="*/ 5669277 w 7389706"/>
              <a:gd name="connsiteY21" fmla="*/ 3490681 h 4649046"/>
              <a:gd name="connsiteX22" fmla="*/ 5798817 w 7389706"/>
              <a:gd name="connsiteY22" fmla="*/ 3503381 h 4649046"/>
              <a:gd name="connsiteX23" fmla="*/ 5859780 w 7389706"/>
              <a:gd name="connsiteY23" fmla="*/ 3605953 h 4649046"/>
              <a:gd name="connsiteX24" fmla="*/ 6295814 w 7389706"/>
              <a:gd name="connsiteY24" fmla="*/ 2859193 h 4649046"/>
              <a:gd name="connsiteX25" fmla="*/ 6708137 w 7389706"/>
              <a:gd name="connsiteY25" fmla="*/ 2544640 h 4649046"/>
              <a:gd name="connsiteX26" fmla="*/ 7389706 w 7389706"/>
              <a:gd name="connsiteY26" fmla="*/ 2207259 h 4649046"/>
              <a:gd name="connsiteX27" fmla="*/ 7139940 w 7389706"/>
              <a:gd name="connsiteY27" fmla="*/ 1758526 h 4649046"/>
              <a:gd name="connsiteX28" fmla="*/ 6809740 w 7389706"/>
              <a:gd name="connsiteY28" fmla="*/ 1448646 h 4649046"/>
              <a:gd name="connsiteX29" fmla="*/ 6739466 w 7389706"/>
              <a:gd name="connsiteY29" fmla="*/ 1336040 h 4649046"/>
              <a:gd name="connsiteX30" fmla="*/ 6742007 w 7389706"/>
              <a:gd name="connsiteY30" fmla="*/ 1208193 h 4649046"/>
              <a:gd name="connsiteX31" fmla="*/ 6010487 w 7389706"/>
              <a:gd name="connsiteY31" fmla="*/ 561339 h 4649046"/>
              <a:gd name="connsiteX32" fmla="*/ 5270500 w 7389706"/>
              <a:gd name="connsiteY32" fmla="*/ 185419 h 4649046"/>
              <a:gd name="connsiteX33" fmla="*/ 5002953 w 7389706"/>
              <a:gd name="connsiteY33" fmla="*/ 72813 h 4649046"/>
              <a:gd name="connsiteX34" fmla="*/ 4303607 w 7389706"/>
              <a:gd name="connsiteY34" fmla="*/ 0 h 4649046"/>
              <a:gd name="connsiteX35" fmla="*/ 3753271 w 7389706"/>
              <a:gd name="connsiteY35" fmla="*/ 317906 h 4649046"/>
              <a:gd name="connsiteX36" fmla="*/ 3306234 w 7389706"/>
              <a:gd name="connsiteY36" fmla="*/ 740832 h 4649046"/>
              <a:gd name="connsiteX37" fmla="*/ 3086944 w 7389706"/>
              <a:gd name="connsiteY37" fmla="*/ 1012173 h 4649046"/>
              <a:gd name="connsiteX38" fmla="*/ 2807546 w 7389706"/>
              <a:gd name="connsiteY38" fmla="*/ 1495212 h 4649046"/>
              <a:gd name="connsiteX39" fmla="*/ 2453637 w 7389706"/>
              <a:gd name="connsiteY39" fmla="*/ 1717761 h 4649046"/>
              <a:gd name="connsiteX40" fmla="*/ 2020146 w 7389706"/>
              <a:gd name="connsiteY40" fmla="*/ 1972733 h 4649046"/>
              <a:gd name="connsiteX41" fmla="*/ 1500293 w 7389706"/>
              <a:gd name="connsiteY41" fmla="*/ 2141219 h 4649046"/>
              <a:gd name="connsiteX42" fmla="*/ 960120 w 7389706"/>
              <a:gd name="connsiteY42" fmla="*/ 2038773 h 4649046"/>
              <a:gd name="connsiteX43" fmla="*/ 662093 w 7389706"/>
              <a:gd name="connsiteY43" fmla="*/ 2012526 h 4649046"/>
              <a:gd name="connsiteX44" fmla="*/ 872913 w 7389706"/>
              <a:gd name="connsiteY44" fmla="*/ 2221653 h 4649046"/>
              <a:gd name="connsiteX45" fmla="*/ 1594271 w 7389706"/>
              <a:gd name="connsiteY45" fmla="*/ 2426107 h 4649046"/>
              <a:gd name="connsiteX46" fmla="*/ 1458804 w 7389706"/>
              <a:gd name="connsiteY46" fmla="*/ 2849440 h 4649046"/>
              <a:gd name="connsiteX47" fmla="*/ 764538 w 7389706"/>
              <a:gd name="connsiteY47" fmla="*/ 2790173 h 4649046"/>
              <a:gd name="connsiteX48" fmla="*/ 273470 w 7389706"/>
              <a:gd name="connsiteY48" fmla="*/ 2891773 h 4649046"/>
              <a:gd name="connsiteX49" fmla="*/ 0 w 7389706"/>
              <a:gd name="connsiteY49" fmla="*/ 3432386 h 4649046"/>
              <a:gd name="connsiteX50" fmla="*/ 14393 w 7389706"/>
              <a:gd name="connsiteY50"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072637 w 7389706"/>
              <a:gd name="connsiteY9" fmla="*/ 4316181 h 4649046"/>
              <a:gd name="connsiteX10" fmla="*/ 2327486 w 7389706"/>
              <a:gd name="connsiteY10" fmla="*/ 4296833 h 4649046"/>
              <a:gd name="connsiteX11" fmla="*/ 2631440 w 7389706"/>
              <a:gd name="connsiteY11" fmla="*/ 4238412 h 4649046"/>
              <a:gd name="connsiteX12" fmla="*/ 2876127 w 7389706"/>
              <a:gd name="connsiteY12" fmla="*/ 4312073 h 4649046"/>
              <a:gd name="connsiteX13" fmla="*/ 3439160 w 7389706"/>
              <a:gd name="connsiteY13" fmla="*/ 4224019 h 4649046"/>
              <a:gd name="connsiteX14" fmla="*/ 3836247 w 7389706"/>
              <a:gd name="connsiteY14" fmla="*/ 4345092 h 4649046"/>
              <a:gd name="connsiteX15" fmla="*/ 4322233 w 7389706"/>
              <a:gd name="connsiteY15" fmla="*/ 4309533 h 4649046"/>
              <a:gd name="connsiteX16" fmla="*/ 4573693 w 7389706"/>
              <a:gd name="connsiteY16" fmla="*/ 4126653 h 4649046"/>
              <a:gd name="connsiteX17" fmla="*/ 5099473 w 7389706"/>
              <a:gd name="connsiteY17" fmla="*/ 4087706 h 4649046"/>
              <a:gd name="connsiteX18" fmla="*/ 5381413 w 7389706"/>
              <a:gd name="connsiteY18" fmla="*/ 3984413 h 4649046"/>
              <a:gd name="connsiteX19" fmla="*/ 5440677 w 7389706"/>
              <a:gd name="connsiteY19" fmla="*/ 3698961 h 4649046"/>
              <a:gd name="connsiteX20" fmla="*/ 5510953 w 7389706"/>
              <a:gd name="connsiteY20" fmla="*/ 3445086 h 4649046"/>
              <a:gd name="connsiteX21" fmla="*/ 5669277 w 7389706"/>
              <a:gd name="connsiteY21" fmla="*/ 3490681 h 4649046"/>
              <a:gd name="connsiteX22" fmla="*/ 5798817 w 7389706"/>
              <a:gd name="connsiteY22" fmla="*/ 3503381 h 4649046"/>
              <a:gd name="connsiteX23" fmla="*/ 5859780 w 7389706"/>
              <a:gd name="connsiteY23" fmla="*/ 3605953 h 4649046"/>
              <a:gd name="connsiteX24" fmla="*/ 6295814 w 7389706"/>
              <a:gd name="connsiteY24" fmla="*/ 2859193 h 4649046"/>
              <a:gd name="connsiteX25" fmla="*/ 6708137 w 7389706"/>
              <a:gd name="connsiteY25" fmla="*/ 2544640 h 4649046"/>
              <a:gd name="connsiteX26" fmla="*/ 7389706 w 7389706"/>
              <a:gd name="connsiteY26" fmla="*/ 2207259 h 4649046"/>
              <a:gd name="connsiteX27" fmla="*/ 7139940 w 7389706"/>
              <a:gd name="connsiteY27" fmla="*/ 1758526 h 4649046"/>
              <a:gd name="connsiteX28" fmla="*/ 6809740 w 7389706"/>
              <a:gd name="connsiteY28" fmla="*/ 1448646 h 4649046"/>
              <a:gd name="connsiteX29" fmla="*/ 6739466 w 7389706"/>
              <a:gd name="connsiteY29" fmla="*/ 1336040 h 4649046"/>
              <a:gd name="connsiteX30" fmla="*/ 6742007 w 7389706"/>
              <a:gd name="connsiteY30" fmla="*/ 1208193 h 4649046"/>
              <a:gd name="connsiteX31" fmla="*/ 5972387 w 7389706"/>
              <a:gd name="connsiteY31" fmla="*/ 599439 h 4649046"/>
              <a:gd name="connsiteX32" fmla="*/ 5270500 w 7389706"/>
              <a:gd name="connsiteY32" fmla="*/ 185419 h 4649046"/>
              <a:gd name="connsiteX33" fmla="*/ 5002953 w 7389706"/>
              <a:gd name="connsiteY33" fmla="*/ 72813 h 4649046"/>
              <a:gd name="connsiteX34" fmla="*/ 4303607 w 7389706"/>
              <a:gd name="connsiteY34" fmla="*/ 0 h 4649046"/>
              <a:gd name="connsiteX35" fmla="*/ 3753271 w 7389706"/>
              <a:gd name="connsiteY35" fmla="*/ 317906 h 4649046"/>
              <a:gd name="connsiteX36" fmla="*/ 3306234 w 7389706"/>
              <a:gd name="connsiteY36" fmla="*/ 740832 h 4649046"/>
              <a:gd name="connsiteX37" fmla="*/ 3086944 w 7389706"/>
              <a:gd name="connsiteY37" fmla="*/ 1012173 h 4649046"/>
              <a:gd name="connsiteX38" fmla="*/ 2807546 w 7389706"/>
              <a:gd name="connsiteY38" fmla="*/ 1495212 h 4649046"/>
              <a:gd name="connsiteX39" fmla="*/ 2453637 w 7389706"/>
              <a:gd name="connsiteY39" fmla="*/ 1717761 h 4649046"/>
              <a:gd name="connsiteX40" fmla="*/ 2020146 w 7389706"/>
              <a:gd name="connsiteY40" fmla="*/ 1972733 h 4649046"/>
              <a:gd name="connsiteX41" fmla="*/ 1500293 w 7389706"/>
              <a:gd name="connsiteY41" fmla="*/ 2141219 h 4649046"/>
              <a:gd name="connsiteX42" fmla="*/ 960120 w 7389706"/>
              <a:gd name="connsiteY42" fmla="*/ 2038773 h 4649046"/>
              <a:gd name="connsiteX43" fmla="*/ 662093 w 7389706"/>
              <a:gd name="connsiteY43" fmla="*/ 2012526 h 4649046"/>
              <a:gd name="connsiteX44" fmla="*/ 872913 w 7389706"/>
              <a:gd name="connsiteY44" fmla="*/ 2221653 h 4649046"/>
              <a:gd name="connsiteX45" fmla="*/ 1594271 w 7389706"/>
              <a:gd name="connsiteY45" fmla="*/ 2426107 h 4649046"/>
              <a:gd name="connsiteX46" fmla="*/ 1458804 w 7389706"/>
              <a:gd name="connsiteY46" fmla="*/ 2849440 h 4649046"/>
              <a:gd name="connsiteX47" fmla="*/ 764538 w 7389706"/>
              <a:gd name="connsiteY47" fmla="*/ 2790173 h 4649046"/>
              <a:gd name="connsiteX48" fmla="*/ 273470 w 7389706"/>
              <a:gd name="connsiteY48" fmla="*/ 2891773 h 4649046"/>
              <a:gd name="connsiteX49" fmla="*/ 0 w 7389706"/>
              <a:gd name="connsiteY49" fmla="*/ 3432386 h 4649046"/>
              <a:gd name="connsiteX50" fmla="*/ 14393 w 7389706"/>
              <a:gd name="connsiteY50"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072637 w 7389706"/>
              <a:gd name="connsiteY9" fmla="*/ 4316181 h 4649046"/>
              <a:gd name="connsiteX10" fmla="*/ 2327486 w 7389706"/>
              <a:gd name="connsiteY10" fmla="*/ 4296833 h 4649046"/>
              <a:gd name="connsiteX11" fmla="*/ 2631440 w 7389706"/>
              <a:gd name="connsiteY11" fmla="*/ 4238412 h 4649046"/>
              <a:gd name="connsiteX12" fmla="*/ 2876127 w 7389706"/>
              <a:gd name="connsiteY12" fmla="*/ 4312073 h 4649046"/>
              <a:gd name="connsiteX13" fmla="*/ 3439160 w 7389706"/>
              <a:gd name="connsiteY13" fmla="*/ 4224019 h 4649046"/>
              <a:gd name="connsiteX14" fmla="*/ 3836247 w 7389706"/>
              <a:gd name="connsiteY14" fmla="*/ 4345092 h 4649046"/>
              <a:gd name="connsiteX15" fmla="*/ 4322233 w 7389706"/>
              <a:gd name="connsiteY15" fmla="*/ 4309533 h 4649046"/>
              <a:gd name="connsiteX16" fmla="*/ 4573693 w 7389706"/>
              <a:gd name="connsiteY16" fmla="*/ 4126653 h 4649046"/>
              <a:gd name="connsiteX17" fmla="*/ 5099473 w 7389706"/>
              <a:gd name="connsiteY17" fmla="*/ 4087706 h 4649046"/>
              <a:gd name="connsiteX18" fmla="*/ 5381413 w 7389706"/>
              <a:gd name="connsiteY18" fmla="*/ 3984413 h 4649046"/>
              <a:gd name="connsiteX19" fmla="*/ 5440677 w 7389706"/>
              <a:gd name="connsiteY19" fmla="*/ 3698961 h 4649046"/>
              <a:gd name="connsiteX20" fmla="*/ 5510953 w 7389706"/>
              <a:gd name="connsiteY20" fmla="*/ 3445086 h 4649046"/>
              <a:gd name="connsiteX21" fmla="*/ 5669277 w 7389706"/>
              <a:gd name="connsiteY21" fmla="*/ 3490681 h 4649046"/>
              <a:gd name="connsiteX22" fmla="*/ 5798817 w 7389706"/>
              <a:gd name="connsiteY22" fmla="*/ 3503381 h 4649046"/>
              <a:gd name="connsiteX23" fmla="*/ 5859780 w 7389706"/>
              <a:gd name="connsiteY23" fmla="*/ 3605953 h 4649046"/>
              <a:gd name="connsiteX24" fmla="*/ 6295814 w 7389706"/>
              <a:gd name="connsiteY24" fmla="*/ 2859193 h 4649046"/>
              <a:gd name="connsiteX25" fmla="*/ 6708137 w 7389706"/>
              <a:gd name="connsiteY25" fmla="*/ 2544640 h 4649046"/>
              <a:gd name="connsiteX26" fmla="*/ 7389706 w 7389706"/>
              <a:gd name="connsiteY26" fmla="*/ 2207259 h 4649046"/>
              <a:gd name="connsiteX27" fmla="*/ 7139940 w 7389706"/>
              <a:gd name="connsiteY27" fmla="*/ 1758526 h 4649046"/>
              <a:gd name="connsiteX28" fmla="*/ 6809740 w 7389706"/>
              <a:gd name="connsiteY28" fmla="*/ 1448646 h 4649046"/>
              <a:gd name="connsiteX29" fmla="*/ 6739466 w 7389706"/>
              <a:gd name="connsiteY29" fmla="*/ 1336040 h 4649046"/>
              <a:gd name="connsiteX30" fmla="*/ 6742007 w 7389706"/>
              <a:gd name="connsiteY30" fmla="*/ 1208193 h 4649046"/>
              <a:gd name="connsiteX31" fmla="*/ 5972387 w 7389706"/>
              <a:gd name="connsiteY31" fmla="*/ 599439 h 4649046"/>
              <a:gd name="connsiteX32" fmla="*/ 5270500 w 7389706"/>
              <a:gd name="connsiteY32" fmla="*/ 185419 h 4649046"/>
              <a:gd name="connsiteX33" fmla="*/ 5002953 w 7389706"/>
              <a:gd name="connsiteY33" fmla="*/ 72813 h 4649046"/>
              <a:gd name="connsiteX34" fmla="*/ 4303607 w 7389706"/>
              <a:gd name="connsiteY34" fmla="*/ 0 h 4649046"/>
              <a:gd name="connsiteX35" fmla="*/ 3753271 w 7389706"/>
              <a:gd name="connsiteY35" fmla="*/ 317906 h 4649046"/>
              <a:gd name="connsiteX36" fmla="*/ 3306234 w 7389706"/>
              <a:gd name="connsiteY36" fmla="*/ 740832 h 4649046"/>
              <a:gd name="connsiteX37" fmla="*/ 3086944 w 7389706"/>
              <a:gd name="connsiteY37" fmla="*/ 1012173 h 4649046"/>
              <a:gd name="connsiteX38" fmla="*/ 2807546 w 7389706"/>
              <a:gd name="connsiteY38" fmla="*/ 1495212 h 4649046"/>
              <a:gd name="connsiteX39" fmla="*/ 2453637 w 7389706"/>
              <a:gd name="connsiteY39" fmla="*/ 1717761 h 4649046"/>
              <a:gd name="connsiteX40" fmla="*/ 2020146 w 7389706"/>
              <a:gd name="connsiteY40" fmla="*/ 1972733 h 4649046"/>
              <a:gd name="connsiteX41" fmla="*/ 1500293 w 7389706"/>
              <a:gd name="connsiteY41" fmla="*/ 2141219 h 4649046"/>
              <a:gd name="connsiteX42" fmla="*/ 960120 w 7389706"/>
              <a:gd name="connsiteY42" fmla="*/ 2038773 h 4649046"/>
              <a:gd name="connsiteX43" fmla="*/ 662093 w 7389706"/>
              <a:gd name="connsiteY43" fmla="*/ 2012526 h 4649046"/>
              <a:gd name="connsiteX44" fmla="*/ 872913 w 7389706"/>
              <a:gd name="connsiteY44" fmla="*/ 2221653 h 4649046"/>
              <a:gd name="connsiteX45" fmla="*/ 1594271 w 7389706"/>
              <a:gd name="connsiteY45" fmla="*/ 2426107 h 4649046"/>
              <a:gd name="connsiteX46" fmla="*/ 1458804 w 7389706"/>
              <a:gd name="connsiteY46" fmla="*/ 2849440 h 4649046"/>
              <a:gd name="connsiteX47" fmla="*/ 764538 w 7389706"/>
              <a:gd name="connsiteY47" fmla="*/ 2790173 h 4649046"/>
              <a:gd name="connsiteX48" fmla="*/ 273470 w 7389706"/>
              <a:gd name="connsiteY48" fmla="*/ 2891773 h 4649046"/>
              <a:gd name="connsiteX49" fmla="*/ 0 w 7389706"/>
              <a:gd name="connsiteY49" fmla="*/ 3432386 h 4649046"/>
              <a:gd name="connsiteX50" fmla="*/ 14393 w 7389706"/>
              <a:gd name="connsiteY50" fmla="*/ 3798146 h 4649046"/>
              <a:gd name="connsiteX0" fmla="*/ 14393 w 7389706"/>
              <a:gd name="connsiteY0" fmla="*/ 3798146 h 4649046"/>
              <a:gd name="connsiteX1" fmla="*/ 212514 w 7389706"/>
              <a:gd name="connsiteY1" fmla="*/ 4018279 h 4649046"/>
              <a:gd name="connsiteX2" fmla="*/ 441113 w 7389706"/>
              <a:gd name="connsiteY2" fmla="*/ 4161366 h 4649046"/>
              <a:gd name="connsiteX3" fmla="*/ 607907 w 7389706"/>
              <a:gd name="connsiteY3" fmla="*/ 4163906 h 4649046"/>
              <a:gd name="connsiteX4" fmla="*/ 888154 w 7389706"/>
              <a:gd name="connsiteY4" fmla="*/ 4357793 h 4649046"/>
              <a:gd name="connsiteX5" fmla="*/ 598594 w 7389706"/>
              <a:gd name="connsiteY5" fmla="*/ 4395045 h 4649046"/>
              <a:gd name="connsiteX6" fmla="*/ 311573 w 7389706"/>
              <a:gd name="connsiteY6" fmla="*/ 4518659 h 4649046"/>
              <a:gd name="connsiteX7" fmla="*/ 312420 w 7389706"/>
              <a:gd name="connsiteY7" fmla="*/ 4649046 h 4649046"/>
              <a:gd name="connsiteX8" fmla="*/ 1472353 w 7389706"/>
              <a:gd name="connsiteY8" fmla="*/ 4416213 h 4649046"/>
              <a:gd name="connsiteX9" fmla="*/ 2072637 w 7389706"/>
              <a:gd name="connsiteY9" fmla="*/ 4316181 h 4649046"/>
              <a:gd name="connsiteX10" fmla="*/ 2327486 w 7389706"/>
              <a:gd name="connsiteY10" fmla="*/ 4296833 h 4649046"/>
              <a:gd name="connsiteX11" fmla="*/ 2631440 w 7389706"/>
              <a:gd name="connsiteY11" fmla="*/ 4238412 h 4649046"/>
              <a:gd name="connsiteX12" fmla="*/ 2876127 w 7389706"/>
              <a:gd name="connsiteY12" fmla="*/ 4312073 h 4649046"/>
              <a:gd name="connsiteX13" fmla="*/ 3439160 w 7389706"/>
              <a:gd name="connsiteY13" fmla="*/ 4224019 h 4649046"/>
              <a:gd name="connsiteX14" fmla="*/ 3836247 w 7389706"/>
              <a:gd name="connsiteY14" fmla="*/ 4345092 h 4649046"/>
              <a:gd name="connsiteX15" fmla="*/ 4322233 w 7389706"/>
              <a:gd name="connsiteY15" fmla="*/ 4309533 h 4649046"/>
              <a:gd name="connsiteX16" fmla="*/ 4573693 w 7389706"/>
              <a:gd name="connsiteY16" fmla="*/ 4126653 h 4649046"/>
              <a:gd name="connsiteX17" fmla="*/ 5099473 w 7389706"/>
              <a:gd name="connsiteY17" fmla="*/ 4087706 h 4649046"/>
              <a:gd name="connsiteX18" fmla="*/ 5381413 w 7389706"/>
              <a:gd name="connsiteY18" fmla="*/ 3984413 h 4649046"/>
              <a:gd name="connsiteX19" fmla="*/ 5440677 w 7389706"/>
              <a:gd name="connsiteY19" fmla="*/ 3698961 h 4649046"/>
              <a:gd name="connsiteX20" fmla="*/ 5510953 w 7389706"/>
              <a:gd name="connsiteY20" fmla="*/ 3445086 h 4649046"/>
              <a:gd name="connsiteX21" fmla="*/ 5669277 w 7389706"/>
              <a:gd name="connsiteY21" fmla="*/ 3490681 h 4649046"/>
              <a:gd name="connsiteX22" fmla="*/ 5798817 w 7389706"/>
              <a:gd name="connsiteY22" fmla="*/ 3503381 h 4649046"/>
              <a:gd name="connsiteX23" fmla="*/ 5859780 w 7389706"/>
              <a:gd name="connsiteY23" fmla="*/ 3605953 h 4649046"/>
              <a:gd name="connsiteX24" fmla="*/ 6295814 w 7389706"/>
              <a:gd name="connsiteY24" fmla="*/ 2859193 h 4649046"/>
              <a:gd name="connsiteX25" fmla="*/ 6708137 w 7389706"/>
              <a:gd name="connsiteY25" fmla="*/ 2544640 h 4649046"/>
              <a:gd name="connsiteX26" fmla="*/ 7389706 w 7389706"/>
              <a:gd name="connsiteY26" fmla="*/ 2207259 h 4649046"/>
              <a:gd name="connsiteX27" fmla="*/ 7139940 w 7389706"/>
              <a:gd name="connsiteY27" fmla="*/ 1758526 h 4649046"/>
              <a:gd name="connsiteX28" fmla="*/ 6809740 w 7389706"/>
              <a:gd name="connsiteY28" fmla="*/ 1448646 h 4649046"/>
              <a:gd name="connsiteX29" fmla="*/ 6739466 w 7389706"/>
              <a:gd name="connsiteY29" fmla="*/ 1336040 h 4649046"/>
              <a:gd name="connsiteX30" fmla="*/ 6703907 w 7389706"/>
              <a:gd name="connsiteY30" fmla="*/ 1208193 h 4649046"/>
              <a:gd name="connsiteX31" fmla="*/ 5972387 w 7389706"/>
              <a:gd name="connsiteY31" fmla="*/ 599439 h 4649046"/>
              <a:gd name="connsiteX32" fmla="*/ 5270500 w 7389706"/>
              <a:gd name="connsiteY32" fmla="*/ 185419 h 4649046"/>
              <a:gd name="connsiteX33" fmla="*/ 5002953 w 7389706"/>
              <a:gd name="connsiteY33" fmla="*/ 72813 h 4649046"/>
              <a:gd name="connsiteX34" fmla="*/ 4303607 w 7389706"/>
              <a:gd name="connsiteY34" fmla="*/ 0 h 4649046"/>
              <a:gd name="connsiteX35" fmla="*/ 3753271 w 7389706"/>
              <a:gd name="connsiteY35" fmla="*/ 317906 h 4649046"/>
              <a:gd name="connsiteX36" fmla="*/ 3306234 w 7389706"/>
              <a:gd name="connsiteY36" fmla="*/ 740832 h 4649046"/>
              <a:gd name="connsiteX37" fmla="*/ 3086944 w 7389706"/>
              <a:gd name="connsiteY37" fmla="*/ 1012173 h 4649046"/>
              <a:gd name="connsiteX38" fmla="*/ 2807546 w 7389706"/>
              <a:gd name="connsiteY38" fmla="*/ 1495212 h 4649046"/>
              <a:gd name="connsiteX39" fmla="*/ 2453637 w 7389706"/>
              <a:gd name="connsiteY39" fmla="*/ 1717761 h 4649046"/>
              <a:gd name="connsiteX40" fmla="*/ 2020146 w 7389706"/>
              <a:gd name="connsiteY40" fmla="*/ 1972733 h 4649046"/>
              <a:gd name="connsiteX41" fmla="*/ 1500293 w 7389706"/>
              <a:gd name="connsiteY41" fmla="*/ 2141219 h 4649046"/>
              <a:gd name="connsiteX42" fmla="*/ 960120 w 7389706"/>
              <a:gd name="connsiteY42" fmla="*/ 2038773 h 4649046"/>
              <a:gd name="connsiteX43" fmla="*/ 662093 w 7389706"/>
              <a:gd name="connsiteY43" fmla="*/ 2012526 h 4649046"/>
              <a:gd name="connsiteX44" fmla="*/ 872913 w 7389706"/>
              <a:gd name="connsiteY44" fmla="*/ 2221653 h 4649046"/>
              <a:gd name="connsiteX45" fmla="*/ 1594271 w 7389706"/>
              <a:gd name="connsiteY45" fmla="*/ 2426107 h 4649046"/>
              <a:gd name="connsiteX46" fmla="*/ 1458804 w 7389706"/>
              <a:gd name="connsiteY46" fmla="*/ 2849440 h 4649046"/>
              <a:gd name="connsiteX47" fmla="*/ 764538 w 7389706"/>
              <a:gd name="connsiteY47" fmla="*/ 2790173 h 4649046"/>
              <a:gd name="connsiteX48" fmla="*/ 273470 w 7389706"/>
              <a:gd name="connsiteY48" fmla="*/ 2891773 h 4649046"/>
              <a:gd name="connsiteX49" fmla="*/ 0 w 7389706"/>
              <a:gd name="connsiteY49" fmla="*/ 3432386 h 4649046"/>
              <a:gd name="connsiteX50" fmla="*/ 14393 w 7389706"/>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40677 w 7409964"/>
              <a:gd name="connsiteY19" fmla="*/ 3698961 h 4649046"/>
              <a:gd name="connsiteX20" fmla="*/ 5510953 w 7409964"/>
              <a:gd name="connsiteY20" fmla="*/ 3445086 h 4649046"/>
              <a:gd name="connsiteX21" fmla="*/ 5669277 w 7409964"/>
              <a:gd name="connsiteY21" fmla="*/ 3490681 h 4649046"/>
              <a:gd name="connsiteX22" fmla="*/ 5798817 w 7409964"/>
              <a:gd name="connsiteY22" fmla="*/ 3503381 h 4649046"/>
              <a:gd name="connsiteX23" fmla="*/ 5859780 w 7409964"/>
              <a:gd name="connsiteY23" fmla="*/ 3605953 h 4649046"/>
              <a:gd name="connsiteX24" fmla="*/ 6295814 w 7409964"/>
              <a:gd name="connsiteY24" fmla="*/ 2859193 h 4649046"/>
              <a:gd name="connsiteX25" fmla="*/ 6708137 w 7409964"/>
              <a:gd name="connsiteY25" fmla="*/ 2544640 h 4649046"/>
              <a:gd name="connsiteX26" fmla="*/ 7409964 w 7409964"/>
              <a:gd name="connsiteY26" fmla="*/ 1980242 h 4649046"/>
              <a:gd name="connsiteX27" fmla="*/ 7139940 w 7409964"/>
              <a:gd name="connsiteY27" fmla="*/ 1758526 h 4649046"/>
              <a:gd name="connsiteX28" fmla="*/ 6809740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317906 h 4649046"/>
              <a:gd name="connsiteX36" fmla="*/ 3306234 w 7409964"/>
              <a:gd name="connsiteY36" fmla="*/ 740832 h 4649046"/>
              <a:gd name="connsiteX37" fmla="*/ 3086944 w 7409964"/>
              <a:gd name="connsiteY37" fmla="*/ 1012173 h 4649046"/>
              <a:gd name="connsiteX38" fmla="*/ 2807546 w 7409964"/>
              <a:gd name="connsiteY38" fmla="*/ 1495212 h 4649046"/>
              <a:gd name="connsiteX39" fmla="*/ 2453637 w 7409964"/>
              <a:gd name="connsiteY39" fmla="*/ 1717761 h 4649046"/>
              <a:gd name="connsiteX40" fmla="*/ 2020146 w 7409964"/>
              <a:gd name="connsiteY40" fmla="*/ 1972733 h 4649046"/>
              <a:gd name="connsiteX41" fmla="*/ 1500293 w 7409964"/>
              <a:gd name="connsiteY41" fmla="*/ 2141219 h 4649046"/>
              <a:gd name="connsiteX42" fmla="*/ 960120 w 7409964"/>
              <a:gd name="connsiteY42" fmla="*/ 2038773 h 4649046"/>
              <a:gd name="connsiteX43" fmla="*/ 662093 w 7409964"/>
              <a:gd name="connsiteY43" fmla="*/ 2012526 h 4649046"/>
              <a:gd name="connsiteX44" fmla="*/ 872913 w 7409964"/>
              <a:gd name="connsiteY44" fmla="*/ 2221653 h 4649046"/>
              <a:gd name="connsiteX45" fmla="*/ 1594271 w 7409964"/>
              <a:gd name="connsiteY45" fmla="*/ 2426107 h 4649046"/>
              <a:gd name="connsiteX46" fmla="*/ 1458804 w 7409964"/>
              <a:gd name="connsiteY46" fmla="*/ 2849440 h 4649046"/>
              <a:gd name="connsiteX47" fmla="*/ 764538 w 7409964"/>
              <a:gd name="connsiteY47" fmla="*/ 2790173 h 4649046"/>
              <a:gd name="connsiteX48" fmla="*/ 273470 w 7409964"/>
              <a:gd name="connsiteY48" fmla="*/ 2891773 h 4649046"/>
              <a:gd name="connsiteX49" fmla="*/ 0 w 7409964"/>
              <a:gd name="connsiteY49" fmla="*/ 3432386 h 4649046"/>
              <a:gd name="connsiteX50" fmla="*/ 14393 w 7409964"/>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40677 w 7409964"/>
              <a:gd name="connsiteY19" fmla="*/ 3698961 h 4649046"/>
              <a:gd name="connsiteX20" fmla="*/ 5510953 w 7409964"/>
              <a:gd name="connsiteY20" fmla="*/ 3445086 h 4649046"/>
              <a:gd name="connsiteX21" fmla="*/ 5669277 w 7409964"/>
              <a:gd name="connsiteY21" fmla="*/ 3490681 h 4649046"/>
              <a:gd name="connsiteX22" fmla="*/ 5798817 w 7409964"/>
              <a:gd name="connsiteY22" fmla="*/ 3503381 h 4649046"/>
              <a:gd name="connsiteX23" fmla="*/ 5859780 w 7409964"/>
              <a:gd name="connsiteY23" fmla="*/ 3605953 h 4649046"/>
              <a:gd name="connsiteX24" fmla="*/ 6295814 w 7409964"/>
              <a:gd name="connsiteY24" fmla="*/ 2859193 h 4649046"/>
              <a:gd name="connsiteX25" fmla="*/ 6708137 w 7409964"/>
              <a:gd name="connsiteY25" fmla="*/ 2544640 h 4649046"/>
              <a:gd name="connsiteX26" fmla="*/ 7409964 w 7409964"/>
              <a:gd name="connsiteY26" fmla="*/ 1980242 h 4649046"/>
              <a:gd name="connsiteX27" fmla="*/ 7139940 w 7409964"/>
              <a:gd name="connsiteY27" fmla="*/ 1758526 h 4649046"/>
              <a:gd name="connsiteX28" fmla="*/ 6863761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317906 h 4649046"/>
              <a:gd name="connsiteX36" fmla="*/ 3306234 w 7409964"/>
              <a:gd name="connsiteY36" fmla="*/ 740832 h 4649046"/>
              <a:gd name="connsiteX37" fmla="*/ 3086944 w 7409964"/>
              <a:gd name="connsiteY37" fmla="*/ 1012173 h 4649046"/>
              <a:gd name="connsiteX38" fmla="*/ 2807546 w 7409964"/>
              <a:gd name="connsiteY38" fmla="*/ 1495212 h 4649046"/>
              <a:gd name="connsiteX39" fmla="*/ 2453637 w 7409964"/>
              <a:gd name="connsiteY39" fmla="*/ 1717761 h 4649046"/>
              <a:gd name="connsiteX40" fmla="*/ 2020146 w 7409964"/>
              <a:gd name="connsiteY40" fmla="*/ 1972733 h 4649046"/>
              <a:gd name="connsiteX41" fmla="*/ 1500293 w 7409964"/>
              <a:gd name="connsiteY41" fmla="*/ 2141219 h 4649046"/>
              <a:gd name="connsiteX42" fmla="*/ 960120 w 7409964"/>
              <a:gd name="connsiteY42" fmla="*/ 2038773 h 4649046"/>
              <a:gd name="connsiteX43" fmla="*/ 662093 w 7409964"/>
              <a:gd name="connsiteY43" fmla="*/ 2012526 h 4649046"/>
              <a:gd name="connsiteX44" fmla="*/ 872913 w 7409964"/>
              <a:gd name="connsiteY44" fmla="*/ 2221653 h 4649046"/>
              <a:gd name="connsiteX45" fmla="*/ 1594271 w 7409964"/>
              <a:gd name="connsiteY45" fmla="*/ 2426107 h 4649046"/>
              <a:gd name="connsiteX46" fmla="*/ 1458804 w 7409964"/>
              <a:gd name="connsiteY46" fmla="*/ 2849440 h 4649046"/>
              <a:gd name="connsiteX47" fmla="*/ 764538 w 7409964"/>
              <a:gd name="connsiteY47" fmla="*/ 2790173 h 4649046"/>
              <a:gd name="connsiteX48" fmla="*/ 273470 w 7409964"/>
              <a:gd name="connsiteY48" fmla="*/ 2891773 h 4649046"/>
              <a:gd name="connsiteX49" fmla="*/ 0 w 7409964"/>
              <a:gd name="connsiteY49" fmla="*/ 3432386 h 4649046"/>
              <a:gd name="connsiteX50" fmla="*/ 14393 w 7409964"/>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40677 w 7409964"/>
              <a:gd name="connsiteY19" fmla="*/ 3698961 h 4649046"/>
              <a:gd name="connsiteX20" fmla="*/ 5510953 w 7409964"/>
              <a:gd name="connsiteY20" fmla="*/ 3445086 h 4649046"/>
              <a:gd name="connsiteX21" fmla="*/ 5669277 w 7409964"/>
              <a:gd name="connsiteY21" fmla="*/ 3490681 h 4649046"/>
              <a:gd name="connsiteX22" fmla="*/ 5798817 w 7409964"/>
              <a:gd name="connsiteY22" fmla="*/ 3503381 h 4649046"/>
              <a:gd name="connsiteX23" fmla="*/ 5859780 w 7409964"/>
              <a:gd name="connsiteY23" fmla="*/ 3605953 h 4649046"/>
              <a:gd name="connsiteX24" fmla="*/ 6295814 w 7409964"/>
              <a:gd name="connsiteY24" fmla="*/ 2859193 h 4649046"/>
              <a:gd name="connsiteX25" fmla="*/ 6708137 w 7409964"/>
              <a:gd name="connsiteY25" fmla="*/ 2544640 h 4649046"/>
              <a:gd name="connsiteX26" fmla="*/ 7409964 w 7409964"/>
              <a:gd name="connsiteY26" fmla="*/ 1980242 h 4649046"/>
              <a:gd name="connsiteX27" fmla="*/ 7139940 w 7409964"/>
              <a:gd name="connsiteY27" fmla="*/ 1758526 h 4649046"/>
              <a:gd name="connsiteX28" fmla="*/ 6863761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317906 h 4649046"/>
              <a:gd name="connsiteX36" fmla="*/ 3306234 w 7409964"/>
              <a:gd name="connsiteY36" fmla="*/ 740832 h 4649046"/>
              <a:gd name="connsiteX37" fmla="*/ 3086944 w 7409964"/>
              <a:gd name="connsiteY37" fmla="*/ 1012173 h 4649046"/>
              <a:gd name="connsiteX38" fmla="*/ 2807546 w 7409964"/>
              <a:gd name="connsiteY38" fmla="*/ 1495212 h 4649046"/>
              <a:gd name="connsiteX39" fmla="*/ 2453637 w 7409964"/>
              <a:gd name="connsiteY39" fmla="*/ 1717761 h 4649046"/>
              <a:gd name="connsiteX40" fmla="*/ 2020146 w 7409964"/>
              <a:gd name="connsiteY40" fmla="*/ 1972733 h 4649046"/>
              <a:gd name="connsiteX41" fmla="*/ 1500293 w 7409964"/>
              <a:gd name="connsiteY41" fmla="*/ 2141219 h 4649046"/>
              <a:gd name="connsiteX42" fmla="*/ 960120 w 7409964"/>
              <a:gd name="connsiteY42" fmla="*/ 2038773 h 4649046"/>
              <a:gd name="connsiteX43" fmla="*/ 662093 w 7409964"/>
              <a:gd name="connsiteY43" fmla="*/ 2012526 h 4649046"/>
              <a:gd name="connsiteX44" fmla="*/ 872913 w 7409964"/>
              <a:gd name="connsiteY44" fmla="*/ 2221653 h 4649046"/>
              <a:gd name="connsiteX45" fmla="*/ 1594271 w 7409964"/>
              <a:gd name="connsiteY45" fmla="*/ 2426107 h 4649046"/>
              <a:gd name="connsiteX46" fmla="*/ 1458804 w 7409964"/>
              <a:gd name="connsiteY46" fmla="*/ 2849440 h 4649046"/>
              <a:gd name="connsiteX47" fmla="*/ 764538 w 7409964"/>
              <a:gd name="connsiteY47" fmla="*/ 2790173 h 4649046"/>
              <a:gd name="connsiteX48" fmla="*/ 273470 w 7409964"/>
              <a:gd name="connsiteY48" fmla="*/ 2891773 h 4649046"/>
              <a:gd name="connsiteX49" fmla="*/ 0 w 7409964"/>
              <a:gd name="connsiteY49" fmla="*/ 3432386 h 4649046"/>
              <a:gd name="connsiteX50" fmla="*/ 14393 w 7409964"/>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40677 w 7409964"/>
              <a:gd name="connsiteY19" fmla="*/ 3698961 h 4649046"/>
              <a:gd name="connsiteX20" fmla="*/ 5510953 w 7409964"/>
              <a:gd name="connsiteY20" fmla="*/ 3445086 h 4649046"/>
              <a:gd name="connsiteX21" fmla="*/ 5669277 w 7409964"/>
              <a:gd name="connsiteY21" fmla="*/ 3490681 h 4649046"/>
              <a:gd name="connsiteX22" fmla="*/ 5798817 w 7409964"/>
              <a:gd name="connsiteY22" fmla="*/ 3503381 h 4649046"/>
              <a:gd name="connsiteX23" fmla="*/ 5859780 w 7409964"/>
              <a:gd name="connsiteY23" fmla="*/ 3605953 h 4649046"/>
              <a:gd name="connsiteX24" fmla="*/ 6295814 w 7409964"/>
              <a:gd name="connsiteY24" fmla="*/ 2859193 h 4649046"/>
              <a:gd name="connsiteX25" fmla="*/ 6957984 w 7409964"/>
              <a:gd name="connsiteY25" fmla="*/ 2196548 h 4649046"/>
              <a:gd name="connsiteX26" fmla="*/ 7409964 w 7409964"/>
              <a:gd name="connsiteY26" fmla="*/ 1980242 h 4649046"/>
              <a:gd name="connsiteX27" fmla="*/ 7139940 w 7409964"/>
              <a:gd name="connsiteY27" fmla="*/ 1758526 h 4649046"/>
              <a:gd name="connsiteX28" fmla="*/ 6863761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317906 h 4649046"/>
              <a:gd name="connsiteX36" fmla="*/ 3306234 w 7409964"/>
              <a:gd name="connsiteY36" fmla="*/ 740832 h 4649046"/>
              <a:gd name="connsiteX37" fmla="*/ 3086944 w 7409964"/>
              <a:gd name="connsiteY37" fmla="*/ 1012173 h 4649046"/>
              <a:gd name="connsiteX38" fmla="*/ 2807546 w 7409964"/>
              <a:gd name="connsiteY38" fmla="*/ 1495212 h 4649046"/>
              <a:gd name="connsiteX39" fmla="*/ 2453637 w 7409964"/>
              <a:gd name="connsiteY39" fmla="*/ 1717761 h 4649046"/>
              <a:gd name="connsiteX40" fmla="*/ 2020146 w 7409964"/>
              <a:gd name="connsiteY40" fmla="*/ 1972733 h 4649046"/>
              <a:gd name="connsiteX41" fmla="*/ 1500293 w 7409964"/>
              <a:gd name="connsiteY41" fmla="*/ 2141219 h 4649046"/>
              <a:gd name="connsiteX42" fmla="*/ 960120 w 7409964"/>
              <a:gd name="connsiteY42" fmla="*/ 2038773 h 4649046"/>
              <a:gd name="connsiteX43" fmla="*/ 662093 w 7409964"/>
              <a:gd name="connsiteY43" fmla="*/ 2012526 h 4649046"/>
              <a:gd name="connsiteX44" fmla="*/ 872913 w 7409964"/>
              <a:gd name="connsiteY44" fmla="*/ 2221653 h 4649046"/>
              <a:gd name="connsiteX45" fmla="*/ 1594271 w 7409964"/>
              <a:gd name="connsiteY45" fmla="*/ 2426107 h 4649046"/>
              <a:gd name="connsiteX46" fmla="*/ 1458804 w 7409964"/>
              <a:gd name="connsiteY46" fmla="*/ 2849440 h 4649046"/>
              <a:gd name="connsiteX47" fmla="*/ 764538 w 7409964"/>
              <a:gd name="connsiteY47" fmla="*/ 2790173 h 4649046"/>
              <a:gd name="connsiteX48" fmla="*/ 273470 w 7409964"/>
              <a:gd name="connsiteY48" fmla="*/ 2891773 h 4649046"/>
              <a:gd name="connsiteX49" fmla="*/ 0 w 7409964"/>
              <a:gd name="connsiteY49" fmla="*/ 3432386 h 4649046"/>
              <a:gd name="connsiteX50" fmla="*/ 14393 w 7409964"/>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40677 w 7409964"/>
              <a:gd name="connsiteY19" fmla="*/ 3698961 h 4649046"/>
              <a:gd name="connsiteX20" fmla="*/ 5510953 w 7409964"/>
              <a:gd name="connsiteY20" fmla="*/ 3445086 h 4649046"/>
              <a:gd name="connsiteX21" fmla="*/ 5669277 w 7409964"/>
              <a:gd name="connsiteY21" fmla="*/ 3490681 h 4649046"/>
              <a:gd name="connsiteX22" fmla="*/ 5798817 w 7409964"/>
              <a:gd name="connsiteY22" fmla="*/ 3503381 h 4649046"/>
              <a:gd name="connsiteX23" fmla="*/ 5859780 w 7409964"/>
              <a:gd name="connsiteY23" fmla="*/ 3605953 h 4649046"/>
              <a:gd name="connsiteX24" fmla="*/ 6295814 w 7409964"/>
              <a:gd name="connsiteY24" fmla="*/ 2859193 h 4649046"/>
              <a:gd name="connsiteX25" fmla="*/ 6957984 w 7409964"/>
              <a:gd name="connsiteY25" fmla="*/ 2196548 h 4649046"/>
              <a:gd name="connsiteX26" fmla="*/ 7409964 w 7409964"/>
              <a:gd name="connsiteY26" fmla="*/ 1980242 h 4649046"/>
              <a:gd name="connsiteX27" fmla="*/ 7139940 w 7409964"/>
              <a:gd name="connsiteY27" fmla="*/ 1758526 h 4649046"/>
              <a:gd name="connsiteX28" fmla="*/ 6863761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317906 h 4649046"/>
              <a:gd name="connsiteX36" fmla="*/ 3306234 w 7409964"/>
              <a:gd name="connsiteY36" fmla="*/ 740832 h 4649046"/>
              <a:gd name="connsiteX37" fmla="*/ 3086944 w 7409964"/>
              <a:gd name="connsiteY37" fmla="*/ 1012173 h 4649046"/>
              <a:gd name="connsiteX38" fmla="*/ 2807546 w 7409964"/>
              <a:gd name="connsiteY38" fmla="*/ 1495212 h 4649046"/>
              <a:gd name="connsiteX39" fmla="*/ 2453637 w 7409964"/>
              <a:gd name="connsiteY39" fmla="*/ 1717761 h 4649046"/>
              <a:gd name="connsiteX40" fmla="*/ 2020146 w 7409964"/>
              <a:gd name="connsiteY40" fmla="*/ 1972733 h 4649046"/>
              <a:gd name="connsiteX41" fmla="*/ 1500293 w 7409964"/>
              <a:gd name="connsiteY41" fmla="*/ 2141219 h 4649046"/>
              <a:gd name="connsiteX42" fmla="*/ 960120 w 7409964"/>
              <a:gd name="connsiteY42" fmla="*/ 2038773 h 4649046"/>
              <a:gd name="connsiteX43" fmla="*/ 662093 w 7409964"/>
              <a:gd name="connsiteY43" fmla="*/ 2012526 h 4649046"/>
              <a:gd name="connsiteX44" fmla="*/ 872913 w 7409964"/>
              <a:gd name="connsiteY44" fmla="*/ 2221653 h 4649046"/>
              <a:gd name="connsiteX45" fmla="*/ 1594271 w 7409964"/>
              <a:gd name="connsiteY45" fmla="*/ 2426107 h 4649046"/>
              <a:gd name="connsiteX46" fmla="*/ 1458804 w 7409964"/>
              <a:gd name="connsiteY46" fmla="*/ 2849440 h 4649046"/>
              <a:gd name="connsiteX47" fmla="*/ 764538 w 7409964"/>
              <a:gd name="connsiteY47" fmla="*/ 2790173 h 4649046"/>
              <a:gd name="connsiteX48" fmla="*/ 273470 w 7409964"/>
              <a:gd name="connsiteY48" fmla="*/ 2891773 h 4649046"/>
              <a:gd name="connsiteX49" fmla="*/ 0 w 7409964"/>
              <a:gd name="connsiteY49" fmla="*/ 3432386 h 4649046"/>
              <a:gd name="connsiteX50" fmla="*/ 14393 w 7409964"/>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40677 w 7409964"/>
              <a:gd name="connsiteY19" fmla="*/ 3698961 h 4649046"/>
              <a:gd name="connsiteX20" fmla="*/ 5510953 w 7409964"/>
              <a:gd name="connsiteY20" fmla="*/ 3445086 h 4649046"/>
              <a:gd name="connsiteX21" fmla="*/ 5669277 w 7409964"/>
              <a:gd name="connsiteY21" fmla="*/ 3490681 h 4649046"/>
              <a:gd name="connsiteX22" fmla="*/ 5798817 w 7409964"/>
              <a:gd name="connsiteY22" fmla="*/ 3503381 h 4649046"/>
              <a:gd name="connsiteX23" fmla="*/ 5859780 w 7409964"/>
              <a:gd name="connsiteY23" fmla="*/ 3605953 h 4649046"/>
              <a:gd name="connsiteX24" fmla="*/ 6322824 w 7409964"/>
              <a:gd name="connsiteY24" fmla="*/ 2609475 h 4649046"/>
              <a:gd name="connsiteX25" fmla="*/ 6957984 w 7409964"/>
              <a:gd name="connsiteY25" fmla="*/ 2196548 h 4649046"/>
              <a:gd name="connsiteX26" fmla="*/ 7409964 w 7409964"/>
              <a:gd name="connsiteY26" fmla="*/ 1980242 h 4649046"/>
              <a:gd name="connsiteX27" fmla="*/ 7139940 w 7409964"/>
              <a:gd name="connsiteY27" fmla="*/ 1758526 h 4649046"/>
              <a:gd name="connsiteX28" fmla="*/ 6863761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317906 h 4649046"/>
              <a:gd name="connsiteX36" fmla="*/ 3306234 w 7409964"/>
              <a:gd name="connsiteY36" fmla="*/ 740832 h 4649046"/>
              <a:gd name="connsiteX37" fmla="*/ 3086944 w 7409964"/>
              <a:gd name="connsiteY37" fmla="*/ 1012173 h 4649046"/>
              <a:gd name="connsiteX38" fmla="*/ 2807546 w 7409964"/>
              <a:gd name="connsiteY38" fmla="*/ 1495212 h 4649046"/>
              <a:gd name="connsiteX39" fmla="*/ 2453637 w 7409964"/>
              <a:gd name="connsiteY39" fmla="*/ 1717761 h 4649046"/>
              <a:gd name="connsiteX40" fmla="*/ 2020146 w 7409964"/>
              <a:gd name="connsiteY40" fmla="*/ 1972733 h 4649046"/>
              <a:gd name="connsiteX41" fmla="*/ 1500293 w 7409964"/>
              <a:gd name="connsiteY41" fmla="*/ 2141219 h 4649046"/>
              <a:gd name="connsiteX42" fmla="*/ 960120 w 7409964"/>
              <a:gd name="connsiteY42" fmla="*/ 2038773 h 4649046"/>
              <a:gd name="connsiteX43" fmla="*/ 662093 w 7409964"/>
              <a:gd name="connsiteY43" fmla="*/ 2012526 h 4649046"/>
              <a:gd name="connsiteX44" fmla="*/ 872913 w 7409964"/>
              <a:gd name="connsiteY44" fmla="*/ 2221653 h 4649046"/>
              <a:gd name="connsiteX45" fmla="*/ 1594271 w 7409964"/>
              <a:gd name="connsiteY45" fmla="*/ 2426107 h 4649046"/>
              <a:gd name="connsiteX46" fmla="*/ 1458804 w 7409964"/>
              <a:gd name="connsiteY46" fmla="*/ 2849440 h 4649046"/>
              <a:gd name="connsiteX47" fmla="*/ 764538 w 7409964"/>
              <a:gd name="connsiteY47" fmla="*/ 2790173 h 4649046"/>
              <a:gd name="connsiteX48" fmla="*/ 273470 w 7409964"/>
              <a:gd name="connsiteY48" fmla="*/ 2891773 h 4649046"/>
              <a:gd name="connsiteX49" fmla="*/ 0 w 7409964"/>
              <a:gd name="connsiteY49" fmla="*/ 3432386 h 4649046"/>
              <a:gd name="connsiteX50" fmla="*/ 14393 w 7409964"/>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40677 w 7409964"/>
              <a:gd name="connsiteY19" fmla="*/ 3698961 h 4649046"/>
              <a:gd name="connsiteX20" fmla="*/ 5510953 w 7409964"/>
              <a:gd name="connsiteY20" fmla="*/ 3445086 h 4649046"/>
              <a:gd name="connsiteX21" fmla="*/ 5669277 w 7409964"/>
              <a:gd name="connsiteY21" fmla="*/ 3490681 h 4649046"/>
              <a:gd name="connsiteX22" fmla="*/ 5798817 w 7409964"/>
              <a:gd name="connsiteY22" fmla="*/ 3503381 h 4649046"/>
              <a:gd name="connsiteX23" fmla="*/ 5927306 w 7409964"/>
              <a:gd name="connsiteY23" fmla="*/ 3378937 h 4649046"/>
              <a:gd name="connsiteX24" fmla="*/ 6322824 w 7409964"/>
              <a:gd name="connsiteY24" fmla="*/ 2609475 h 4649046"/>
              <a:gd name="connsiteX25" fmla="*/ 6957984 w 7409964"/>
              <a:gd name="connsiteY25" fmla="*/ 2196548 h 4649046"/>
              <a:gd name="connsiteX26" fmla="*/ 7409964 w 7409964"/>
              <a:gd name="connsiteY26" fmla="*/ 1980242 h 4649046"/>
              <a:gd name="connsiteX27" fmla="*/ 7139940 w 7409964"/>
              <a:gd name="connsiteY27" fmla="*/ 1758526 h 4649046"/>
              <a:gd name="connsiteX28" fmla="*/ 6863761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317906 h 4649046"/>
              <a:gd name="connsiteX36" fmla="*/ 3306234 w 7409964"/>
              <a:gd name="connsiteY36" fmla="*/ 740832 h 4649046"/>
              <a:gd name="connsiteX37" fmla="*/ 3086944 w 7409964"/>
              <a:gd name="connsiteY37" fmla="*/ 1012173 h 4649046"/>
              <a:gd name="connsiteX38" fmla="*/ 2807546 w 7409964"/>
              <a:gd name="connsiteY38" fmla="*/ 1495212 h 4649046"/>
              <a:gd name="connsiteX39" fmla="*/ 2453637 w 7409964"/>
              <a:gd name="connsiteY39" fmla="*/ 1717761 h 4649046"/>
              <a:gd name="connsiteX40" fmla="*/ 2020146 w 7409964"/>
              <a:gd name="connsiteY40" fmla="*/ 1972733 h 4649046"/>
              <a:gd name="connsiteX41" fmla="*/ 1500293 w 7409964"/>
              <a:gd name="connsiteY41" fmla="*/ 2141219 h 4649046"/>
              <a:gd name="connsiteX42" fmla="*/ 960120 w 7409964"/>
              <a:gd name="connsiteY42" fmla="*/ 2038773 h 4649046"/>
              <a:gd name="connsiteX43" fmla="*/ 662093 w 7409964"/>
              <a:gd name="connsiteY43" fmla="*/ 2012526 h 4649046"/>
              <a:gd name="connsiteX44" fmla="*/ 872913 w 7409964"/>
              <a:gd name="connsiteY44" fmla="*/ 2221653 h 4649046"/>
              <a:gd name="connsiteX45" fmla="*/ 1594271 w 7409964"/>
              <a:gd name="connsiteY45" fmla="*/ 2426107 h 4649046"/>
              <a:gd name="connsiteX46" fmla="*/ 1458804 w 7409964"/>
              <a:gd name="connsiteY46" fmla="*/ 2849440 h 4649046"/>
              <a:gd name="connsiteX47" fmla="*/ 764538 w 7409964"/>
              <a:gd name="connsiteY47" fmla="*/ 2790173 h 4649046"/>
              <a:gd name="connsiteX48" fmla="*/ 273470 w 7409964"/>
              <a:gd name="connsiteY48" fmla="*/ 2891773 h 4649046"/>
              <a:gd name="connsiteX49" fmla="*/ 0 w 7409964"/>
              <a:gd name="connsiteY49" fmla="*/ 3432386 h 4649046"/>
              <a:gd name="connsiteX50" fmla="*/ 14393 w 7409964"/>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40677 w 7409964"/>
              <a:gd name="connsiteY19" fmla="*/ 3698961 h 4649046"/>
              <a:gd name="connsiteX20" fmla="*/ 5510953 w 7409964"/>
              <a:gd name="connsiteY20" fmla="*/ 3445086 h 4649046"/>
              <a:gd name="connsiteX21" fmla="*/ 5696288 w 7409964"/>
              <a:gd name="connsiteY21" fmla="*/ 3596623 h 4649046"/>
              <a:gd name="connsiteX22" fmla="*/ 5798817 w 7409964"/>
              <a:gd name="connsiteY22" fmla="*/ 3503381 h 4649046"/>
              <a:gd name="connsiteX23" fmla="*/ 5927306 w 7409964"/>
              <a:gd name="connsiteY23" fmla="*/ 3378937 h 4649046"/>
              <a:gd name="connsiteX24" fmla="*/ 6322824 w 7409964"/>
              <a:gd name="connsiteY24" fmla="*/ 2609475 h 4649046"/>
              <a:gd name="connsiteX25" fmla="*/ 6957984 w 7409964"/>
              <a:gd name="connsiteY25" fmla="*/ 2196548 h 4649046"/>
              <a:gd name="connsiteX26" fmla="*/ 7409964 w 7409964"/>
              <a:gd name="connsiteY26" fmla="*/ 1980242 h 4649046"/>
              <a:gd name="connsiteX27" fmla="*/ 7139940 w 7409964"/>
              <a:gd name="connsiteY27" fmla="*/ 1758526 h 4649046"/>
              <a:gd name="connsiteX28" fmla="*/ 6863761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317906 h 4649046"/>
              <a:gd name="connsiteX36" fmla="*/ 3306234 w 7409964"/>
              <a:gd name="connsiteY36" fmla="*/ 740832 h 4649046"/>
              <a:gd name="connsiteX37" fmla="*/ 3086944 w 7409964"/>
              <a:gd name="connsiteY37" fmla="*/ 1012173 h 4649046"/>
              <a:gd name="connsiteX38" fmla="*/ 2807546 w 7409964"/>
              <a:gd name="connsiteY38" fmla="*/ 1495212 h 4649046"/>
              <a:gd name="connsiteX39" fmla="*/ 2453637 w 7409964"/>
              <a:gd name="connsiteY39" fmla="*/ 1717761 h 4649046"/>
              <a:gd name="connsiteX40" fmla="*/ 2020146 w 7409964"/>
              <a:gd name="connsiteY40" fmla="*/ 1972733 h 4649046"/>
              <a:gd name="connsiteX41" fmla="*/ 1500293 w 7409964"/>
              <a:gd name="connsiteY41" fmla="*/ 2141219 h 4649046"/>
              <a:gd name="connsiteX42" fmla="*/ 960120 w 7409964"/>
              <a:gd name="connsiteY42" fmla="*/ 2038773 h 4649046"/>
              <a:gd name="connsiteX43" fmla="*/ 662093 w 7409964"/>
              <a:gd name="connsiteY43" fmla="*/ 2012526 h 4649046"/>
              <a:gd name="connsiteX44" fmla="*/ 872913 w 7409964"/>
              <a:gd name="connsiteY44" fmla="*/ 2221653 h 4649046"/>
              <a:gd name="connsiteX45" fmla="*/ 1594271 w 7409964"/>
              <a:gd name="connsiteY45" fmla="*/ 2426107 h 4649046"/>
              <a:gd name="connsiteX46" fmla="*/ 1458804 w 7409964"/>
              <a:gd name="connsiteY46" fmla="*/ 2849440 h 4649046"/>
              <a:gd name="connsiteX47" fmla="*/ 764538 w 7409964"/>
              <a:gd name="connsiteY47" fmla="*/ 2790173 h 4649046"/>
              <a:gd name="connsiteX48" fmla="*/ 273470 w 7409964"/>
              <a:gd name="connsiteY48" fmla="*/ 2891773 h 4649046"/>
              <a:gd name="connsiteX49" fmla="*/ 0 w 7409964"/>
              <a:gd name="connsiteY49" fmla="*/ 3432386 h 4649046"/>
              <a:gd name="connsiteX50" fmla="*/ 14393 w 7409964"/>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40677 w 7409964"/>
              <a:gd name="connsiteY19" fmla="*/ 3698961 h 4649046"/>
              <a:gd name="connsiteX20" fmla="*/ 5531212 w 7409964"/>
              <a:gd name="connsiteY20" fmla="*/ 3656968 h 4649046"/>
              <a:gd name="connsiteX21" fmla="*/ 5696288 w 7409964"/>
              <a:gd name="connsiteY21" fmla="*/ 3596623 h 4649046"/>
              <a:gd name="connsiteX22" fmla="*/ 5798817 w 7409964"/>
              <a:gd name="connsiteY22" fmla="*/ 3503381 h 4649046"/>
              <a:gd name="connsiteX23" fmla="*/ 5927306 w 7409964"/>
              <a:gd name="connsiteY23" fmla="*/ 3378937 h 4649046"/>
              <a:gd name="connsiteX24" fmla="*/ 6322824 w 7409964"/>
              <a:gd name="connsiteY24" fmla="*/ 2609475 h 4649046"/>
              <a:gd name="connsiteX25" fmla="*/ 6957984 w 7409964"/>
              <a:gd name="connsiteY25" fmla="*/ 2196548 h 4649046"/>
              <a:gd name="connsiteX26" fmla="*/ 7409964 w 7409964"/>
              <a:gd name="connsiteY26" fmla="*/ 1980242 h 4649046"/>
              <a:gd name="connsiteX27" fmla="*/ 7139940 w 7409964"/>
              <a:gd name="connsiteY27" fmla="*/ 1758526 h 4649046"/>
              <a:gd name="connsiteX28" fmla="*/ 6863761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317906 h 4649046"/>
              <a:gd name="connsiteX36" fmla="*/ 3306234 w 7409964"/>
              <a:gd name="connsiteY36" fmla="*/ 740832 h 4649046"/>
              <a:gd name="connsiteX37" fmla="*/ 3086944 w 7409964"/>
              <a:gd name="connsiteY37" fmla="*/ 1012173 h 4649046"/>
              <a:gd name="connsiteX38" fmla="*/ 2807546 w 7409964"/>
              <a:gd name="connsiteY38" fmla="*/ 1495212 h 4649046"/>
              <a:gd name="connsiteX39" fmla="*/ 2453637 w 7409964"/>
              <a:gd name="connsiteY39" fmla="*/ 1717761 h 4649046"/>
              <a:gd name="connsiteX40" fmla="*/ 2020146 w 7409964"/>
              <a:gd name="connsiteY40" fmla="*/ 1972733 h 4649046"/>
              <a:gd name="connsiteX41" fmla="*/ 1500293 w 7409964"/>
              <a:gd name="connsiteY41" fmla="*/ 2141219 h 4649046"/>
              <a:gd name="connsiteX42" fmla="*/ 960120 w 7409964"/>
              <a:gd name="connsiteY42" fmla="*/ 2038773 h 4649046"/>
              <a:gd name="connsiteX43" fmla="*/ 662093 w 7409964"/>
              <a:gd name="connsiteY43" fmla="*/ 2012526 h 4649046"/>
              <a:gd name="connsiteX44" fmla="*/ 872913 w 7409964"/>
              <a:gd name="connsiteY44" fmla="*/ 2221653 h 4649046"/>
              <a:gd name="connsiteX45" fmla="*/ 1594271 w 7409964"/>
              <a:gd name="connsiteY45" fmla="*/ 2426107 h 4649046"/>
              <a:gd name="connsiteX46" fmla="*/ 1458804 w 7409964"/>
              <a:gd name="connsiteY46" fmla="*/ 2849440 h 4649046"/>
              <a:gd name="connsiteX47" fmla="*/ 764538 w 7409964"/>
              <a:gd name="connsiteY47" fmla="*/ 2790173 h 4649046"/>
              <a:gd name="connsiteX48" fmla="*/ 273470 w 7409964"/>
              <a:gd name="connsiteY48" fmla="*/ 2891773 h 4649046"/>
              <a:gd name="connsiteX49" fmla="*/ 0 w 7409964"/>
              <a:gd name="connsiteY49" fmla="*/ 3432386 h 4649046"/>
              <a:gd name="connsiteX50" fmla="*/ 14393 w 7409964"/>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27172 w 7409964"/>
              <a:gd name="connsiteY19" fmla="*/ 3895709 h 4649046"/>
              <a:gd name="connsiteX20" fmla="*/ 5531212 w 7409964"/>
              <a:gd name="connsiteY20" fmla="*/ 3656968 h 4649046"/>
              <a:gd name="connsiteX21" fmla="*/ 5696288 w 7409964"/>
              <a:gd name="connsiteY21" fmla="*/ 3596623 h 4649046"/>
              <a:gd name="connsiteX22" fmla="*/ 5798817 w 7409964"/>
              <a:gd name="connsiteY22" fmla="*/ 3503381 h 4649046"/>
              <a:gd name="connsiteX23" fmla="*/ 5927306 w 7409964"/>
              <a:gd name="connsiteY23" fmla="*/ 3378937 h 4649046"/>
              <a:gd name="connsiteX24" fmla="*/ 6322824 w 7409964"/>
              <a:gd name="connsiteY24" fmla="*/ 2609475 h 4649046"/>
              <a:gd name="connsiteX25" fmla="*/ 6957984 w 7409964"/>
              <a:gd name="connsiteY25" fmla="*/ 2196548 h 4649046"/>
              <a:gd name="connsiteX26" fmla="*/ 7409964 w 7409964"/>
              <a:gd name="connsiteY26" fmla="*/ 1980242 h 4649046"/>
              <a:gd name="connsiteX27" fmla="*/ 7139940 w 7409964"/>
              <a:gd name="connsiteY27" fmla="*/ 1758526 h 4649046"/>
              <a:gd name="connsiteX28" fmla="*/ 6863761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317906 h 4649046"/>
              <a:gd name="connsiteX36" fmla="*/ 3306234 w 7409964"/>
              <a:gd name="connsiteY36" fmla="*/ 740832 h 4649046"/>
              <a:gd name="connsiteX37" fmla="*/ 3086944 w 7409964"/>
              <a:gd name="connsiteY37" fmla="*/ 1012173 h 4649046"/>
              <a:gd name="connsiteX38" fmla="*/ 2807546 w 7409964"/>
              <a:gd name="connsiteY38" fmla="*/ 1495212 h 4649046"/>
              <a:gd name="connsiteX39" fmla="*/ 2453637 w 7409964"/>
              <a:gd name="connsiteY39" fmla="*/ 1717761 h 4649046"/>
              <a:gd name="connsiteX40" fmla="*/ 2020146 w 7409964"/>
              <a:gd name="connsiteY40" fmla="*/ 1972733 h 4649046"/>
              <a:gd name="connsiteX41" fmla="*/ 1500293 w 7409964"/>
              <a:gd name="connsiteY41" fmla="*/ 2141219 h 4649046"/>
              <a:gd name="connsiteX42" fmla="*/ 960120 w 7409964"/>
              <a:gd name="connsiteY42" fmla="*/ 2038773 h 4649046"/>
              <a:gd name="connsiteX43" fmla="*/ 662093 w 7409964"/>
              <a:gd name="connsiteY43" fmla="*/ 2012526 h 4649046"/>
              <a:gd name="connsiteX44" fmla="*/ 872913 w 7409964"/>
              <a:gd name="connsiteY44" fmla="*/ 2221653 h 4649046"/>
              <a:gd name="connsiteX45" fmla="*/ 1594271 w 7409964"/>
              <a:gd name="connsiteY45" fmla="*/ 2426107 h 4649046"/>
              <a:gd name="connsiteX46" fmla="*/ 1458804 w 7409964"/>
              <a:gd name="connsiteY46" fmla="*/ 2849440 h 4649046"/>
              <a:gd name="connsiteX47" fmla="*/ 764538 w 7409964"/>
              <a:gd name="connsiteY47" fmla="*/ 2790173 h 4649046"/>
              <a:gd name="connsiteX48" fmla="*/ 273470 w 7409964"/>
              <a:gd name="connsiteY48" fmla="*/ 2891773 h 4649046"/>
              <a:gd name="connsiteX49" fmla="*/ 0 w 7409964"/>
              <a:gd name="connsiteY49" fmla="*/ 3432386 h 4649046"/>
              <a:gd name="connsiteX50" fmla="*/ 14393 w 7409964"/>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27172 w 7409964"/>
              <a:gd name="connsiteY19" fmla="*/ 3895709 h 4649046"/>
              <a:gd name="connsiteX20" fmla="*/ 5531212 w 7409964"/>
              <a:gd name="connsiteY20" fmla="*/ 3656968 h 4649046"/>
              <a:gd name="connsiteX21" fmla="*/ 5696288 w 7409964"/>
              <a:gd name="connsiteY21" fmla="*/ 3596623 h 4649046"/>
              <a:gd name="connsiteX22" fmla="*/ 5798817 w 7409964"/>
              <a:gd name="connsiteY22" fmla="*/ 3503381 h 4649046"/>
              <a:gd name="connsiteX23" fmla="*/ 5927306 w 7409964"/>
              <a:gd name="connsiteY23" fmla="*/ 3378937 h 4649046"/>
              <a:gd name="connsiteX24" fmla="*/ 6322824 w 7409964"/>
              <a:gd name="connsiteY24" fmla="*/ 2609475 h 4649046"/>
              <a:gd name="connsiteX25" fmla="*/ 6957984 w 7409964"/>
              <a:gd name="connsiteY25" fmla="*/ 2196548 h 4649046"/>
              <a:gd name="connsiteX26" fmla="*/ 7409964 w 7409964"/>
              <a:gd name="connsiteY26" fmla="*/ 1980242 h 4649046"/>
              <a:gd name="connsiteX27" fmla="*/ 7139940 w 7409964"/>
              <a:gd name="connsiteY27" fmla="*/ 1758526 h 4649046"/>
              <a:gd name="connsiteX28" fmla="*/ 6863761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317906 h 4649046"/>
              <a:gd name="connsiteX36" fmla="*/ 3306234 w 7409964"/>
              <a:gd name="connsiteY36" fmla="*/ 740832 h 4649046"/>
              <a:gd name="connsiteX37" fmla="*/ 3080192 w 7409964"/>
              <a:gd name="connsiteY37" fmla="*/ 989471 h 4649046"/>
              <a:gd name="connsiteX38" fmla="*/ 2807546 w 7409964"/>
              <a:gd name="connsiteY38" fmla="*/ 1495212 h 4649046"/>
              <a:gd name="connsiteX39" fmla="*/ 2453637 w 7409964"/>
              <a:gd name="connsiteY39" fmla="*/ 1717761 h 4649046"/>
              <a:gd name="connsiteX40" fmla="*/ 2020146 w 7409964"/>
              <a:gd name="connsiteY40" fmla="*/ 1972733 h 4649046"/>
              <a:gd name="connsiteX41" fmla="*/ 1500293 w 7409964"/>
              <a:gd name="connsiteY41" fmla="*/ 2141219 h 4649046"/>
              <a:gd name="connsiteX42" fmla="*/ 960120 w 7409964"/>
              <a:gd name="connsiteY42" fmla="*/ 2038773 h 4649046"/>
              <a:gd name="connsiteX43" fmla="*/ 662093 w 7409964"/>
              <a:gd name="connsiteY43" fmla="*/ 2012526 h 4649046"/>
              <a:gd name="connsiteX44" fmla="*/ 872913 w 7409964"/>
              <a:gd name="connsiteY44" fmla="*/ 2221653 h 4649046"/>
              <a:gd name="connsiteX45" fmla="*/ 1594271 w 7409964"/>
              <a:gd name="connsiteY45" fmla="*/ 2426107 h 4649046"/>
              <a:gd name="connsiteX46" fmla="*/ 1458804 w 7409964"/>
              <a:gd name="connsiteY46" fmla="*/ 2849440 h 4649046"/>
              <a:gd name="connsiteX47" fmla="*/ 764538 w 7409964"/>
              <a:gd name="connsiteY47" fmla="*/ 2790173 h 4649046"/>
              <a:gd name="connsiteX48" fmla="*/ 273470 w 7409964"/>
              <a:gd name="connsiteY48" fmla="*/ 2891773 h 4649046"/>
              <a:gd name="connsiteX49" fmla="*/ 0 w 7409964"/>
              <a:gd name="connsiteY49" fmla="*/ 3432386 h 4649046"/>
              <a:gd name="connsiteX50" fmla="*/ 14393 w 7409964"/>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27172 w 7409964"/>
              <a:gd name="connsiteY19" fmla="*/ 3895709 h 4649046"/>
              <a:gd name="connsiteX20" fmla="*/ 5531212 w 7409964"/>
              <a:gd name="connsiteY20" fmla="*/ 3656968 h 4649046"/>
              <a:gd name="connsiteX21" fmla="*/ 5696288 w 7409964"/>
              <a:gd name="connsiteY21" fmla="*/ 3596623 h 4649046"/>
              <a:gd name="connsiteX22" fmla="*/ 5798817 w 7409964"/>
              <a:gd name="connsiteY22" fmla="*/ 3503381 h 4649046"/>
              <a:gd name="connsiteX23" fmla="*/ 5927306 w 7409964"/>
              <a:gd name="connsiteY23" fmla="*/ 3378937 h 4649046"/>
              <a:gd name="connsiteX24" fmla="*/ 6322824 w 7409964"/>
              <a:gd name="connsiteY24" fmla="*/ 2609475 h 4649046"/>
              <a:gd name="connsiteX25" fmla="*/ 6957984 w 7409964"/>
              <a:gd name="connsiteY25" fmla="*/ 2196548 h 4649046"/>
              <a:gd name="connsiteX26" fmla="*/ 7409964 w 7409964"/>
              <a:gd name="connsiteY26" fmla="*/ 1980242 h 4649046"/>
              <a:gd name="connsiteX27" fmla="*/ 7139940 w 7409964"/>
              <a:gd name="connsiteY27" fmla="*/ 1758526 h 4649046"/>
              <a:gd name="connsiteX28" fmla="*/ 6863761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317906 h 4649046"/>
              <a:gd name="connsiteX36" fmla="*/ 3306234 w 7409964"/>
              <a:gd name="connsiteY36" fmla="*/ 612189 h 4649046"/>
              <a:gd name="connsiteX37" fmla="*/ 3080192 w 7409964"/>
              <a:gd name="connsiteY37" fmla="*/ 989471 h 4649046"/>
              <a:gd name="connsiteX38" fmla="*/ 2807546 w 7409964"/>
              <a:gd name="connsiteY38" fmla="*/ 1495212 h 4649046"/>
              <a:gd name="connsiteX39" fmla="*/ 2453637 w 7409964"/>
              <a:gd name="connsiteY39" fmla="*/ 1717761 h 4649046"/>
              <a:gd name="connsiteX40" fmla="*/ 2020146 w 7409964"/>
              <a:gd name="connsiteY40" fmla="*/ 1972733 h 4649046"/>
              <a:gd name="connsiteX41" fmla="*/ 1500293 w 7409964"/>
              <a:gd name="connsiteY41" fmla="*/ 2141219 h 4649046"/>
              <a:gd name="connsiteX42" fmla="*/ 960120 w 7409964"/>
              <a:gd name="connsiteY42" fmla="*/ 2038773 h 4649046"/>
              <a:gd name="connsiteX43" fmla="*/ 662093 w 7409964"/>
              <a:gd name="connsiteY43" fmla="*/ 2012526 h 4649046"/>
              <a:gd name="connsiteX44" fmla="*/ 872913 w 7409964"/>
              <a:gd name="connsiteY44" fmla="*/ 2221653 h 4649046"/>
              <a:gd name="connsiteX45" fmla="*/ 1594271 w 7409964"/>
              <a:gd name="connsiteY45" fmla="*/ 2426107 h 4649046"/>
              <a:gd name="connsiteX46" fmla="*/ 1458804 w 7409964"/>
              <a:gd name="connsiteY46" fmla="*/ 2849440 h 4649046"/>
              <a:gd name="connsiteX47" fmla="*/ 764538 w 7409964"/>
              <a:gd name="connsiteY47" fmla="*/ 2790173 h 4649046"/>
              <a:gd name="connsiteX48" fmla="*/ 273470 w 7409964"/>
              <a:gd name="connsiteY48" fmla="*/ 2891773 h 4649046"/>
              <a:gd name="connsiteX49" fmla="*/ 0 w 7409964"/>
              <a:gd name="connsiteY49" fmla="*/ 3432386 h 4649046"/>
              <a:gd name="connsiteX50" fmla="*/ 14393 w 7409964"/>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27172 w 7409964"/>
              <a:gd name="connsiteY19" fmla="*/ 3895709 h 4649046"/>
              <a:gd name="connsiteX20" fmla="*/ 5531212 w 7409964"/>
              <a:gd name="connsiteY20" fmla="*/ 3656968 h 4649046"/>
              <a:gd name="connsiteX21" fmla="*/ 5696288 w 7409964"/>
              <a:gd name="connsiteY21" fmla="*/ 3596623 h 4649046"/>
              <a:gd name="connsiteX22" fmla="*/ 5798817 w 7409964"/>
              <a:gd name="connsiteY22" fmla="*/ 3503381 h 4649046"/>
              <a:gd name="connsiteX23" fmla="*/ 5927306 w 7409964"/>
              <a:gd name="connsiteY23" fmla="*/ 3378937 h 4649046"/>
              <a:gd name="connsiteX24" fmla="*/ 6322824 w 7409964"/>
              <a:gd name="connsiteY24" fmla="*/ 2609475 h 4649046"/>
              <a:gd name="connsiteX25" fmla="*/ 6957984 w 7409964"/>
              <a:gd name="connsiteY25" fmla="*/ 2196548 h 4649046"/>
              <a:gd name="connsiteX26" fmla="*/ 7409964 w 7409964"/>
              <a:gd name="connsiteY26" fmla="*/ 1980242 h 4649046"/>
              <a:gd name="connsiteX27" fmla="*/ 7139940 w 7409964"/>
              <a:gd name="connsiteY27" fmla="*/ 1758526 h 4649046"/>
              <a:gd name="connsiteX28" fmla="*/ 6863761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151428 h 4649046"/>
              <a:gd name="connsiteX36" fmla="*/ 3306234 w 7409964"/>
              <a:gd name="connsiteY36" fmla="*/ 612189 h 4649046"/>
              <a:gd name="connsiteX37" fmla="*/ 3080192 w 7409964"/>
              <a:gd name="connsiteY37" fmla="*/ 989471 h 4649046"/>
              <a:gd name="connsiteX38" fmla="*/ 2807546 w 7409964"/>
              <a:gd name="connsiteY38" fmla="*/ 1495212 h 4649046"/>
              <a:gd name="connsiteX39" fmla="*/ 2453637 w 7409964"/>
              <a:gd name="connsiteY39" fmla="*/ 1717761 h 4649046"/>
              <a:gd name="connsiteX40" fmla="*/ 2020146 w 7409964"/>
              <a:gd name="connsiteY40" fmla="*/ 1972733 h 4649046"/>
              <a:gd name="connsiteX41" fmla="*/ 1500293 w 7409964"/>
              <a:gd name="connsiteY41" fmla="*/ 2141219 h 4649046"/>
              <a:gd name="connsiteX42" fmla="*/ 960120 w 7409964"/>
              <a:gd name="connsiteY42" fmla="*/ 2038773 h 4649046"/>
              <a:gd name="connsiteX43" fmla="*/ 662093 w 7409964"/>
              <a:gd name="connsiteY43" fmla="*/ 2012526 h 4649046"/>
              <a:gd name="connsiteX44" fmla="*/ 872913 w 7409964"/>
              <a:gd name="connsiteY44" fmla="*/ 2221653 h 4649046"/>
              <a:gd name="connsiteX45" fmla="*/ 1594271 w 7409964"/>
              <a:gd name="connsiteY45" fmla="*/ 2426107 h 4649046"/>
              <a:gd name="connsiteX46" fmla="*/ 1458804 w 7409964"/>
              <a:gd name="connsiteY46" fmla="*/ 2849440 h 4649046"/>
              <a:gd name="connsiteX47" fmla="*/ 764538 w 7409964"/>
              <a:gd name="connsiteY47" fmla="*/ 2790173 h 4649046"/>
              <a:gd name="connsiteX48" fmla="*/ 273470 w 7409964"/>
              <a:gd name="connsiteY48" fmla="*/ 2891773 h 4649046"/>
              <a:gd name="connsiteX49" fmla="*/ 0 w 7409964"/>
              <a:gd name="connsiteY49" fmla="*/ 3432386 h 4649046"/>
              <a:gd name="connsiteX50" fmla="*/ 14393 w 7409964"/>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27172 w 7409964"/>
              <a:gd name="connsiteY19" fmla="*/ 3895709 h 4649046"/>
              <a:gd name="connsiteX20" fmla="*/ 5531212 w 7409964"/>
              <a:gd name="connsiteY20" fmla="*/ 3656968 h 4649046"/>
              <a:gd name="connsiteX21" fmla="*/ 5696288 w 7409964"/>
              <a:gd name="connsiteY21" fmla="*/ 3596623 h 4649046"/>
              <a:gd name="connsiteX22" fmla="*/ 5798817 w 7409964"/>
              <a:gd name="connsiteY22" fmla="*/ 3503381 h 4649046"/>
              <a:gd name="connsiteX23" fmla="*/ 5927306 w 7409964"/>
              <a:gd name="connsiteY23" fmla="*/ 3378937 h 4649046"/>
              <a:gd name="connsiteX24" fmla="*/ 6322824 w 7409964"/>
              <a:gd name="connsiteY24" fmla="*/ 2609475 h 4649046"/>
              <a:gd name="connsiteX25" fmla="*/ 6957984 w 7409964"/>
              <a:gd name="connsiteY25" fmla="*/ 2196548 h 4649046"/>
              <a:gd name="connsiteX26" fmla="*/ 7409964 w 7409964"/>
              <a:gd name="connsiteY26" fmla="*/ 1980242 h 4649046"/>
              <a:gd name="connsiteX27" fmla="*/ 7139940 w 7409964"/>
              <a:gd name="connsiteY27" fmla="*/ 1758526 h 4649046"/>
              <a:gd name="connsiteX28" fmla="*/ 6863761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151428 h 4649046"/>
              <a:gd name="connsiteX36" fmla="*/ 3306234 w 7409964"/>
              <a:gd name="connsiteY36" fmla="*/ 612189 h 4649046"/>
              <a:gd name="connsiteX37" fmla="*/ 3080192 w 7409964"/>
              <a:gd name="connsiteY37" fmla="*/ 989471 h 4649046"/>
              <a:gd name="connsiteX38" fmla="*/ 2807546 w 7409964"/>
              <a:gd name="connsiteY38" fmla="*/ 1495212 h 4649046"/>
              <a:gd name="connsiteX39" fmla="*/ 2453637 w 7409964"/>
              <a:gd name="connsiteY39" fmla="*/ 1717761 h 4649046"/>
              <a:gd name="connsiteX40" fmla="*/ 2020146 w 7409964"/>
              <a:gd name="connsiteY40" fmla="*/ 1972733 h 4649046"/>
              <a:gd name="connsiteX41" fmla="*/ 1500293 w 7409964"/>
              <a:gd name="connsiteY41" fmla="*/ 2141219 h 4649046"/>
              <a:gd name="connsiteX42" fmla="*/ 960120 w 7409964"/>
              <a:gd name="connsiteY42" fmla="*/ 2038773 h 4649046"/>
              <a:gd name="connsiteX43" fmla="*/ 662093 w 7409964"/>
              <a:gd name="connsiteY43" fmla="*/ 2012526 h 4649046"/>
              <a:gd name="connsiteX44" fmla="*/ 872913 w 7409964"/>
              <a:gd name="connsiteY44" fmla="*/ 2221653 h 4649046"/>
              <a:gd name="connsiteX45" fmla="*/ 1594271 w 7409964"/>
              <a:gd name="connsiteY45" fmla="*/ 2426107 h 4649046"/>
              <a:gd name="connsiteX46" fmla="*/ 1458804 w 7409964"/>
              <a:gd name="connsiteY46" fmla="*/ 2849440 h 4649046"/>
              <a:gd name="connsiteX47" fmla="*/ 764538 w 7409964"/>
              <a:gd name="connsiteY47" fmla="*/ 2790173 h 4649046"/>
              <a:gd name="connsiteX48" fmla="*/ 273470 w 7409964"/>
              <a:gd name="connsiteY48" fmla="*/ 2891773 h 4649046"/>
              <a:gd name="connsiteX49" fmla="*/ 0 w 7409964"/>
              <a:gd name="connsiteY49" fmla="*/ 3432386 h 4649046"/>
              <a:gd name="connsiteX50" fmla="*/ 14393 w 7409964"/>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27172 w 7409964"/>
              <a:gd name="connsiteY19" fmla="*/ 3895709 h 4649046"/>
              <a:gd name="connsiteX20" fmla="*/ 5531212 w 7409964"/>
              <a:gd name="connsiteY20" fmla="*/ 3656968 h 4649046"/>
              <a:gd name="connsiteX21" fmla="*/ 5696288 w 7409964"/>
              <a:gd name="connsiteY21" fmla="*/ 3596623 h 4649046"/>
              <a:gd name="connsiteX22" fmla="*/ 5798817 w 7409964"/>
              <a:gd name="connsiteY22" fmla="*/ 3503381 h 4649046"/>
              <a:gd name="connsiteX23" fmla="*/ 5927306 w 7409964"/>
              <a:gd name="connsiteY23" fmla="*/ 3378937 h 4649046"/>
              <a:gd name="connsiteX24" fmla="*/ 6322824 w 7409964"/>
              <a:gd name="connsiteY24" fmla="*/ 2609475 h 4649046"/>
              <a:gd name="connsiteX25" fmla="*/ 6957984 w 7409964"/>
              <a:gd name="connsiteY25" fmla="*/ 2196548 h 4649046"/>
              <a:gd name="connsiteX26" fmla="*/ 7409964 w 7409964"/>
              <a:gd name="connsiteY26" fmla="*/ 1980242 h 4649046"/>
              <a:gd name="connsiteX27" fmla="*/ 7139940 w 7409964"/>
              <a:gd name="connsiteY27" fmla="*/ 1758526 h 4649046"/>
              <a:gd name="connsiteX28" fmla="*/ 6863761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151428 h 4649046"/>
              <a:gd name="connsiteX36" fmla="*/ 3306234 w 7409964"/>
              <a:gd name="connsiteY36" fmla="*/ 612189 h 4649046"/>
              <a:gd name="connsiteX37" fmla="*/ 3080192 w 7409964"/>
              <a:gd name="connsiteY37" fmla="*/ 989471 h 4649046"/>
              <a:gd name="connsiteX38" fmla="*/ 2807546 w 7409964"/>
              <a:gd name="connsiteY38" fmla="*/ 1495212 h 4649046"/>
              <a:gd name="connsiteX39" fmla="*/ 2453637 w 7409964"/>
              <a:gd name="connsiteY39" fmla="*/ 1717761 h 4649046"/>
              <a:gd name="connsiteX40" fmla="*/ 2026899 w 7409964"/>
              <a:gd name="connsiteY40" fmla="*/ 2048405 h 4649046"/>
              <a:gd name="connsiteX41" fmla="*/ 1500293 w 7409964"/>
              <a:gd name="connsiteY41" fmla="*/ 2141219 h 4649046"/>
              <a:gd name="connsiteX42" fmla="*/ 960120 w 7409964"/>
              <a:gd name="connsiteY42" fmla="*/ 2038773 h 4649046"/>
              <a:gd name="connsiteX43" fmla="*/ 662093 w 7409964"/>
              <a:gd name="connsiteY43" fmla="*/ 2012526 h 4649046"/>
              <a:gd name="connsiteX44" fmla="*/ 872913 w 7409964"/>
              <a:gd name="connsiteY44" fmla="*/ 2221653 h 4649046"/>
              <a:gd name="connsiteX45" fmla="*/ 1594271 w 7409964"/>
              <a:gd name="connsiteY45" fmla="*/ 2426107 h 4649046"/>
              <a:gd name="connsiteX46" fmla="*/ 1458804 w 7409964"/>
              <a:gd name="connsiteY46" fmla="*/ 2849440 h 4649046"/>
              <a:gd name="connsiteX47" fmla="*/ 764538 w 7409964"/>
              <a:gd name="connsiteY47" fmla="*/ 2790173 h 4649046"/>
              <a:gd name="connsiteX48" fmla="*/ 273470 w 7409964"/>
              <a:gd name="connsiteY48" fmla="*/ 2891773 h 4649046"/>
              <a:gd name="connsiteX49" fmla="*/ 0 w 7409964"/>
              <a:gd name="connsiteY49" fmla="*/ 3432386 h 4649046"/>
              <a:gd name="connsiteX50" fmla="*/ 14393 w 7409964"/>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27172 w 7409964"/>
              <a:gd name="connsiteY19" fmla="*/ 3895709 h 4649046"/>
              <a:gd name="connsiteX20" fmla="*/ 5531212 w 7409964"/>
              <a:gd name="connsiteY20" fmla="*/ 3656968 h 4649046"/>
              <a:gd name="connsiteX21" fmla="*/ 5696288 w 7409964"/>
              <a:gd name="connsiteY21" fmla="*/ 3596623 h 4649046"/>
              <a:gd name="connsiteX22" fmla="*/ 5798817 w 7409964"/>
              <a:gd name="connsiteY22" fmla="*/ 3503381 h 4649046"/>
              <a:gd name="connsiteX23" fmla="*/ 5927306 w 7409964"/>
              <a:gd name="connsiteY23" fmla="*/ 3378937 h 4649046"/>
              <a:gd name="connsiteX24" fmla="*/ 6322824 w 7409964"/>
              <a:gd name="connsiteY24" fmla="*/ 2609475 h 4649046"/>
              <a:gd name="connsiteX25" fmla="*/ 6957984 w 7409964"/>
              <a:gd name="connsiteY25" fmla="*/ 2196548 h 4649046"/>
              <a:gd name="connsiteX26" fmla="*/ 7409964 w 7409964"/>
              <a:gd name="connsiteY26" fmla="*/ 1980242 h 4649046"/>
              <a:gd name="connsiteX27" fmla="*/ 7139940 w 7409964"/>
              <a:gd name="connsiteY27" fmla="*/ 1758526 h 4649046"/>
              <a:gd name="connsiteX28" fmla="*/ 6863761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151428 h 4649046"/>
              <a:gd name="connsiteX36" fmla="*/ 3306234 w 7409964"/>
              <a:gd name="connsiteY36" fmla="*/ 612189 h 4649046"/>
              <a:gd name="connsiteX37" fmla="*/ 3080192 w 7409964"/>
              <a:gd name="connsiteY37" fmla="*/ 989471 h 4649046"/>
              <a:gd name="connsiteX38" fmla="*/ 2807546 w 7409964"/>
              <a:gd name="connsiteY38" fmla="*/ 1495212 h 4649046"/>
              <a:gd name="connsiteX39" fmla="*/ 2453637 w 7409964"/>
              <a:gd name="connsiteY39" fmla="*/ 1717761 h 4649046"/>
              <a:gd name="connsiteX40" fmla="*/ 2026899 w 7409964"/>
              <a:gd name="connsiteY40" fmla="*/ 2048405 h 4649046"/>
              <a:gd name="connsiteX41" fmla="*/ 1574572 w 7409964"/>
              <a:gd name="connsiteY41" fmla="*/ 2262294 h 4649046"/>
              <a:gd name="connsiteX42" fmla="*/ 960120 w 7409964"/>
              <a:gd name="connsiteY42" fmla="*/ 2038773 h 4649046"/>
              <a:gd name="connsiteX43" fmla="*/ 662093 w 7409964"/>
              <a:gd name="connsiteY43" fmla="*/ 2012526 h 4649046"/>
              <a:gd name="connsiteX44" fmla="*/ 872913 w 7409964"/>
              <a:gd name="connsiteY44" fmla="*/ 2221653 h 4649046"/>
              <a:gd name="connsiteX45" fmla="*/ 1594271 w 7409964"/>
              <a:gd name="connsiteY45" fmla="*/ 2426107 h 4649046"/>
              <a:gd name="connsiteX46" fmla="*/ 1458804 w 7409964"/>
              <a:gd name="connsiteY46" fmla="*/ 2849440 h 4649046"/>
              <a:gd name="connsiteX47" fmla="*/ 764538 w 7409964"/>
              <a:gd name="connsiteY47" fmla="*/ 2790173 h 4649046"/>
              <a:gd name="connsiteX48" fmla="*/ 273470 w 7409964"/>
              <a:gd name="connsiteY48" fmla="*/ 2891773 h 4649046"/>
              <a:gd name="connsiteX49" fmla="*/ 0 w 7409964"/>
              <a:gd name="connsiteY49" fmla="*/ 3432386 h 4649046"/>
              <a:gd name="connsiteX50" fmla="*/ 14393 w 7409964"/>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27172 w 7409964"/>
              <a:gd name="connsiteY19" fmla="*/ 3895709 h 4649046"/>
              <a:gd name="connsiteX20" fmla="*/ 5531212 w 7409964"/>
              <a:gd name="connsiteY20" fmla="*/ 3656968 h 4649046"/>
              <a:gd name="connsiteX21" fmla="*/ 5696288 w 7409964"/>
              <a:gd name="connsiteY21" fmla="*/ 3596623 h 4649046"/>
              <a:gd name="connsiteX22" fmla="*/ 5798817 w 7409964"/>
              <a:gd name="connsiteY22" fmla="*/ 3503381 h 4649046"/>
              <a:gd name="connsiteX23" fmla="*/ 5927306 w 7409964"/>
              <a:gd name="connsiteY23" fmla="*/ 3378937 h 4649046"/>
              <a:gd name="connsiteX24" fmla="*/ 6322824 w 7409964"/>
              <a:gd name="connsiteY24" fmla="*/ 2609475 h 4649046"/>
              <a:gd name="connsiteX25" fmla="*/ 6957984 w 7409964"/>
              <a:gd name="connsiteY25" fmla="*/ 2196548 h 4649046"/>
              <a:gd name="connsiteX26" fmla="*/ 7409964 w 7409964"/>
              <a:gd name="connsiteY26" fmla="*/ 1980242 h 4649046"/>
              <a:gd name="connsiteX27" fmla="*/ 7139940 w 7409964"/>
              <a:gd name="connsiteY27" fmla="*/ 1758526 h 4649046"/>
              <a:gd name="connsiteX28" fmla="*/ 6863761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151428 h 4649046"/>
              <a:gd name="connsiteX36" fmla="*/ 3306234 w 7409964"/>
              <a:gd name="connsiteY36" fmla="*/ 612189 h 4649046"/>
              <a:gd name="connsiteX37" fmla="*/ 3080192 w 7409964"/>
              <a:gd name="connsiteY37" fmla="*/ 989471 h 4649046"/>
              <a:gd name="connsiteX38" fmla="*/ 2807546 w 7409964"/>
              <a:gd name="connsiteY38" fmla="*/ 1495212 h 4649046"/>
              <a:gd name="connsiteX39" fmla="*/ 2453637 w 7409964"/>
              <a:gd name="connsiteY39" fmla="*/ 1717761 h 4649046"/>
              <a:gd name="connsiteX40" fmla="*/ 2026899 w 7409964"/>
              <a:gd name="connsiteY40" fmla="*/ 2048405 h 4649046"/>
              <a:gd name="connsiteX41" fmla="*/ 1574572 w 7409964"/>
              <a:gd name="connsiteY41" fmla="*/ 2262294 h 4649046"/>
              <a:gd name="connsiteX42" fmla="*/ 960120 w 7409964"/>
              <a:gd name="connsiteY42" fmla="*/ 2038773 h 4649046"/>
              <a:gd name="connsiteX43" fmla="*/ 662093 w 7409964"/>
              <a:gd name="connsiteY43" fmla="*/ 2012526 h 4649046"/>
              <a:gd name="connsiteX44" fmla="*/ 872913 w 7409964"/>
              <a:gd name="connsiteY44" fmla="*/ 2221653 h 4649046"/>
              <a:gd name="connsiteX45" fmla="*/ 1499735 w 7409964"/>
              <a:gd name="connsiteY45" fmla="*/ 2622855 h 4649046"/>
              <a:gd name="connsiteX46" fmla="*/ 1458804 w 7409964"/>
              <a:gd name="connsiteY46" fmla="*/ 2849440 h 4649046"/>
              <a:gd name="connsiteX47" fmla="*/ 764538 w 7409964"/>
              <a:gd name="connsiteY47" fmla="*/ 2790173 h 4649046"/>
              <a:gd name="connsiteX48" fmla="*/ 273470 w 7409964"/>
              <a:gd name="connsiteY48" fmla="*/ 2891773 h 4649046"/>
              <a:gd name="connsiteX49" fmla="*/ 0 w 7409964"/>
              <a:gd name="connsiteY49" fmla="*/ 3432386 h 4649046"/>
              <a:gd name="connsiteX50" fmla="*/ 14393 w 7409964"/>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27172 w 7409964"/>
              <a:gd name="connsiteY19" fmla="*/ 3895709 h 4649046"/>
              <a:gd name="connsiteX20" fmla="*/ 5531212 w 7409964"/>
              <a:gd name="connsiteY20" fmla="*/ 3656968 h 4649046"/>
              <a:gd name="connsiteX21" fmla="*/ 5696288 w 7409964"/>
              <a:gd name="connsiteY21" fmla="*/ 3596623 h 4649046"/>
              <a:gd name="connsiteX22" fmla="*/ 5798817 w 7409964"/>
              <a:gd name="connsiteY22" fmla="*/ 3503381 h 4649046"/>
              <a:gd name="connsiteX23" fmla="*/ 5927306 w 7409964"/>
              <a:gd name="connsiteY23" fmla="*/ 3378937 h 4649046"/>
              <a:gd name="connsiteX24" fmla="*/ 6322824 w 7409964"/>
              <a:gd name="connsiteY24" fmla="*/ 2609475 h 4649046"/>
              <a:gd name="connsiteX25" fmla="*/ 6957984 w 7409964"/>
              <a:gd name="connsiteY25" fmla="*/ 2196548 h 4649046"/>
              <a:gd name="connsiteX26" fmla="*/ 7409964 w 7409964"/>
              <a:gd name="connsiteY26" fmla="*/ 1980242 h 4649046"/>
              <a:gd name="connsiteX27" fmla="*/ 7139940 w 7409964"/>
              <a:gd name="connsiteY27" fmla="*/ 1758526 h 4649046"/>
              <a:gd name="connsiteX28" fmla="*/ 6863761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151428 h 4649046"/>
              <a:gd name="connsiteX36" fmla="*/ 3306234 w 7409964"/>
              <a:gd name="connsiteY36" fmla="*/ 612189 h 4649046"/>
              <a:gd name="connsiteX37" fmla="*/ 3080192 w 7409964"/>
              <a:gd name="connsiteY37" fmla="*/ 989471 h 4649046"/>
              <a:gd name="connsiteX38" fmla="*/ 2807546 w 7409964"/>
              <a:gd name="connsiteY38" fmla="*/ 1495212 h 4649046"/>
              <a:gd name="connsiteX39" fmla="*/ 2453637 w 7409964"/>
              <a:gd name="connsiteY39" fmla="*/ 1717761 h 4649046"/>
              <a:gd name="connsiteX40" fmla="*/ 2026899 w 7409964"/>
              <a:gd name="connsiteY40" fmla="*/ 2048405 h 4649046"/>
              <a:gd name="connsiteX41" fmla="*/ 1574572 w 7409964"/>
              <a:gd name="connsiteY41" fmla="*/ 2262294 h 4649046"/>
              <a:gd name="connsiteX42" fmla="*/ 960120 w 7409964"/>
              <a:gd name="connsiteY42" fmla="*/ 2038773 h 4649046"/>
              <a:gd name="connsiteX43" fmla="*/ 662093 w 7409964"/>
              <a:gd name="connsiteY43" fmla="*/ 2012526 h 4649046"/>
              <a:gd name="connsiteX44" fmla="*/ 832398 w 7409964"/>
              <a:gd name="connsiteY44" fmla="*/ 2418400 h 4649046"/>
              <a:gd name="connsiteX45" fmla="*/ 1499735 w 7409964"/>
              <a:gd name="connsiteY45" fmla="*/ 2622855 h 4649046"/>
              <a:gd name="connsiteX46" fmla="*/ 1458804 w 7409964"/>
              <a:gd name="connsiteY46" fmla="*/ 2849440 h 4649046"/>
              <a:gd name="connsiteX47" fmla="*/ 764538 w 7409964"/>
              <a:gd name="connsiteY47" fmla="*/ 2790173 h 4649046"/>
              <a:gd name="connsiteX48" fmla="*/ 273470 w 7409964"/>
              <a:gd name="connsiteY48" fmla="*/ 2891773 h 4649046"/>
              <a:gd name="connsiteX49" fmla="*/ 0 w 7409964"/>
              <a:gd name="connsiteY49" fmla="*/ 3432386 h 4649046"/>
              <a:gd name="connsiteX50" fmla="*/ 14393 w 7409964"/>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27172 w 7409964"/>
              <a:gd name="connsiteY19" fmla="*/ 3895709 h 4649046"/>
              <a:gd name="connsiteX20" fmla="*/ 5531212 w 7409964"/>
              <a:gd name="connsiteY20" fmla="*/ 3656968 h 4649046"/>
              <a:gd name="connsiteX21" fmla="*/ 5696288 w 7409964"/>
              <a:gd name="connsiteY21" fmla="*/ 3596623 h 4649046"/>
              <a:gd name="connsiteX22" fmla="*/ 5798817 w 7409964"/>
              <a:gd name="connsiteY22" fmla="*/ 3503381 h 4649046"/>
              <a:gd name="connsiteX23" fmla="*/ 5927306 w 7409964"/>
              <a:gd name="connsiteY23" fmla="*/ 3378937 h 4649046"/>
              <a:gd name="connsiteX24" fmla="*/ 6322824 w 7409964"/>
              <a:gd name="connsiteY24" fmla="*/ 2609475 h 4649046"/>
              <a:gd name="connsiteX25" fmla="*/ 6957984 w 7409964"/>
              <a:gd name="connsiteY25" fmla="*/ 2196548 h 4649046"/>
              <a:gd name="connsiteX26" fmla="*/ 7409964 w 7409964"/>
              <a:gd name="connsiteY26" fmla="*/ 1980242 h 4649046"/>
              <a:gd name="connsiteX27" fmla="*/ 7139940 w 7409964"/>
              <a:gd name="connsiteY27" fmla="*/ 1758526 h 4649046"/>
              <a:gd name="connsiteX28" fmla="*/ 6863761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151428 h 4649046"/>
              <a:gd name="connsiteX36" fmla="*/ 3306234 w 7409964"/>
              <a:gd name="connsiteY36" fmla="*/ 612189 h 4649046"/>
              <a:gd name="connsiteX37" fmla="*/ 3080192 w 7409964"/>
              <a:gd name="connsiteY37" fmla="*/ 989471 h 4649046"/>
              <a:gd name="connsiteX38" fmla="*/ 2807546 w 7409964"/>
              <a:gd name="connsiteY38" fmla="*/ 1495212 h 4649046"/>
              <a:gd name="connsiteX39" fmla="*/ 2453637 w 7409964"/>
              <a:gd name="connsiteY39" fmla="*/ 1717761 h 4649046"/>
              <a:gd name="connsiteX40" fmla="*/ 2026899 w 7409964"/>
              <a:gd name="connsiteY40" fmla="*/ 2048405 h 4649046"/>
              <a:gd name="connsiteX41" fmla="*/ 1574572 w 7409964"/>
              <a:gd name="connsiteY41" fmla="*/ 2262294 h 4649046"/>
              <a:gd name="connsiteX42" fmla="*/ 960120 w 7409964"/>
              <a:gd name="connsiteY42" fmla="*/ 2038773 h 4649046"/>
              <a:gd name="connsiteX43" fmla="*/ 587814 w 7409964"/>
              <a:gd name="connsiteY43" fmla="*/ 2171438 h 4649046"/>
              <a:gd name="connsiteX44" fmla="*/ 832398 w 7409964"/>
              <a:gd name="connsiteY44" fmla="*/ 2418400 h 4649046"/>
              <a:gd name="connsiteX45" fmla="*/ 1499735 w 7409964"/>
              <a:gd name="connsiteY45" fmla="*/ 2622855 h 4649046"/>
              <a:gd name="connsiteX46" fmla="*/ 1458804 w 7409964"/>
              <a:gd name="connsiteY46" fmla="*/ 2849440 h 4649046"/>
              <a:gd name="connsiteX47" fmla="*/ 764538 w 7409964"/>
              <a:gd name="connsiteY47" fmla="*/ 2790173 h 4649046"/>
              <a:gd name="connsiteX48" fmla="*/ 273470 w 7409964"/>
              <a:gd name="connsiteY48" fmla="*/ 2891773 h 4649046"/>
              <a:gd name="connsiteX49" fmla="*/ 0 w 7409964"/>
              <a:gd name="connsiteY49" fmla="*/ 3432386 h 4649046"/>
              <a:gd name="connsiteX50" fmla="*/ 14393 w 7409964"/>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27172 w 7409964"/>
              <a:gd name="connsiteY19" fmla="*/ 3895709 h 4649046"/>
              <a:gd name="connsiteX20" fmla="*/ 5531212 w 7409964"/>
              <a:gd name="connsiteY20" fmla="*/ 3656968 h 4649046"/>
              <a:gd name="connsiteX21" fmla="*/ 5696288 w 7409964"/>
              <a:gd name="connsiteY21" fmla="*/ 3596623 h 4649046"/>
              <a:gd name="connsiteX22" fmla="*/ 5798817 w 7409964"/>
              <a:gd name="connsiteY22" fmla="*/ 3503381 h 4649046"/>
              <a:gd name="connsiteX23" fmla="*/ 5927306 w 7409964"/>
              <a:gd name="connsiteY23" fmla="*/ 3378937 h 4649046"/>
              <a:gd name="connsiteX24" fmla="*/ 6322824 w 7409964"/>
              <a:gd name="connsiteY24" fmla="*/ 2609475 h 4649046"/>
              <a:gd name="connsiteX25" fmla="*/ 6957984 w 7409964"/>
              <a:gd name="connsiteY25" fmla="*/ 2196548 h 4649046"/>
              <a:gd name="connsiteX26" fmla="*/ 7409964 w 7409964"/>
              <a:gd name="connsiteY26" fmla="*/ 1980242 h 4649046"/>
              <a:gd name="connsiteX27" fmla="*/ 7139940 w 7409964"/>
              <a:gd name="connsiteY27" fmla="*/ 1758526 h 4649046"/>
              <a:gd name="connsiteX28" fmla="*/ 6863761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151428 h 4649046"/>
              <a:gd name="connsiteX36" fmla="*/ 3306234 w 7409964"/>
              <a:gd name="connsiteY36" fmla="*/ 612189 h 4649046"/>
              <a:gd name="connsiteX37" fmla="*/ 3080192 w 7409964"/>
              <a:gd name="connsiteY37" fmla="*/ 989471 h 4649046"/>
              <a:gd name="connsiteX38" fmla="*/ 2807546 w 7409964"/>
              <a:gd name="connsiteY38" fmla="*/ 1495212 h 4649046"/>
              <a:gd name="connsiteX39" fmla="*/ 2453637 w 7409964"/>
              <a:gd name="connsiteY39" fmla="*/ 1717761 h 4649046"/>
              <a:gd name="connsiteX40" fmla="*/ 2026899 w 7409964"/>
              <a:gd name="connsiteY40" fmla="*/ 2048405 h 4649046"/>
              <a:gd name="connsiteX41" fmla="*/ 1574572 w 7409964"/>
              <a:gd name="connsiteY41" fmla="*/ 2262294 h 4649046"/>
              <a:gd name="connsiteX42" fmla="*/ 1034399 w 7409964"/>
              <a:gd name="connsiteY42" fmla="*/ 2235521 h 4649046"/>
              <a:gd name="connsiteX43" fmla="*/ 587814 w 7409964"/>
              <a:gd name="connsiteY43" fmla="*/ 2171438 h 4649046"/>
              <a:gd name="connsiteX44" fmla="*/ 832398 w 7409964"/>
              <a:gd name="connsiteY44" fmla="*/ 2418400 h 4649046"/>
              <a:gd name="connsiteX45" fmla="*/ 1499735 w 7409964"/>
              <a:gd name="connsiteY45" fmla="*/ 2622855 h 4649046"/>
              <a:gd name="connsiteX46" fmla="*/ 1458804 w 7409964"/>
              <a:gd name="connsiteY46" fmla="*/ 2849440 h 4649046"/>
              <a:gd name="connsiteX47" fmla="*/ 764538 w 7409964"/>
              <a:gd name="connsiteY47" fmla="*/ 2790173 h 4649046"/>
              <a:gd name="connsiteX48" fmla="*/ 273470 w 7409964"/>
              <a:gd name="connsiteY48" fmla="*/ 2891773 h 4649046"/>
              <a:gd name="connsiteX49" fmla="*/ 0 w 7409964"/>
              <a:gd name="connsiteY49" fmla="*/ 3432386 h 4649046"/>
              <a:gd name="connsiteX50" fmla="*/ 14393 w 7409964"/>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27172 w 7409964"/>
              <a:gd name="connsiteY19" fmla="*/ 3895709 h 4649046"/>
              <a:gd name="connsiteX20" fmla="*/ 5531212 w 7409964"/>
              <a:gd name="connsiteY20" fmla="*/ 3656968 h 4649046"/>
              <a:gd name="connsiteX21" fmla="*/ 5696288 w 7409964"/>
              <a:gd name="connsiteY21" fmla="*/ 3596623 h 4649046"/>
              <a:gd name="connsiteX22" fmla="*/ 5798817 w 7409964"/>
              <a:gd name="connsiteY22" fmla="*/ 3503381 h 4649046"/>
              <a:gd name="connsiteX23" fmla="*/ 5927306 w 7409964"/>
              <a:gd name="connsiteY23" fmla="*/ 3378937 h 4649046"/>
              <a:gd name="connsiteX24" fmla="*/ 6322824 w 7409964"/>
              <a:gd name="connsiteY24" fmla="*/ 2609475 h 4649046"/>
              <a:gd name="connsiteX25" fmla="*/ 6957984 w 7409964"/>
              <a:gd name="connsiteY25" fmla="*/ 2196548 h 4649046"/>
              <a:gd name="connsiteX26" fmla="*/ 7409964 w 7409964"/>
              <a:gd name="connsiteY26" fmla="*/ 1980242 h 4649046"/>
              <a:gd name="connsiteX27" fmla="*/ 7139940 w 7409964"/>
              <a:gd name="connsiteY27" fmla="*/ 1758526 h 4649046"/>
              <a:gd name="connsiteX28" fmla="*/ 6863761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151428 h 4649046"/>
              <a:gd name="connsiteX36" fmla="*/ 3306234 w 7409964"/>
              <a:gd name="connsiteY36" fmla="*/ 612189 h 4649046"/>
              <a:gd name="connsiteX37" fmla="*/ 3080192 w 7409964"/>
              <a:gd name="connsiteY37" fmla="*/ 989471 h 4649046"/>
              <a:gd name="connsiteX38" fmla="*/ 2807546 w 7409964"/>
              <a:gd name="connsiteY38" fmla="*/ 1495212 h 4649046"/>
              <a:gd name="connsiteX39" fmla="*/ 2453637 w 7409964"/>
              <a:gd name="connsiteY39" fmla="*/ 1717761 h 4649046"/>
              <a:gd name="connsiteX40" fmla="*/ 2026899 w 7409964"/>
              <a:gd name="connsiteY40" fmla="*/ 2048405 h 4649046"/>
              <a:gd name="connsiteX41" fmla="*/ 1574572 w 7409964"/>
              <a:gd name="connsiteY41" fmla="*/ 2262294 h 4649046"/>
              <a:gd name="connsiteX42" fmla="*/ 1034399 w 7409964"/>
              <a:gd name="connsiteY42" fmla="*/ 2235521 h 4649046"/>
              <a:gd name="connsiteX43" fmla="*/ 587814 w 7409964"/>
              <a:gd name="connsiteY43" fmla="*/ 2171438 h 4649046"/>
              <a:gd name="connsiteX44" fmla="*/ 832398 w 7409964"/>
              <a:gd name="connsiteY44" fmla="*/ 2418400 h 4649046"/>
              <a:gd name="connsiteX45" fmla="*/ 1499735 w 7409964"/>
              <a:gd name="connsiteY45" fmla="*/ 2622855 h 4649046"/>
              <a:gd name="connsiteX46" fmla="*/ 1458804 w 7409964"/>
              <a:gd name="connsiteY46" fmla="*/ 2849440 h 4649046"/>
              <a:gd name="connsiteX47" fmla="*/ 764538 w 7409964"/>
              <a:gd name="connsiteY47" fmla="*/ 2790173 h 4649046"/>
              <a:gd name="connsiteX48" fmla="*/ 273470 w 7409964"/>
              <a:gd name="connsiteY48" fmla="*/ 2891773 h 4649046"/>
              <a:gd name="connsiteX49" fmla="*/ 0 w 7409964"/>
              <a:gd name="connsiteY49" fmla="*/ 3432386 h 4649046"/>
              <a:gd name="connsiteX50" fmla="*/ 14393 w 7409964"/>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27172 w 7409964"/>
              <a:gd name="connsiteY19" fmla="*/ 3895709 h 4649046"/>
              <a:gd name="connsiteX20" fmla="*/ 5531212 w 7409964"/>
              <a:gd name="connsiteY20" fmla="*/ 3656968 h 4649046"/>
              <a:gd name="connsiteX21" fmla="*/ 5696288 w 7409964"/>
              <a:gd name="connsiteY21" fmla="*/ 3596623 h 4649046"/>
              <a:gd name="connsiteX22" fmla="*/ 5798817 w 7409964"/>
              <a:gd name="connsiteY22" fmla="*/ 3503381 h 4649046"/>
              <a:gd name="connsiteX23" fmla="*/ 5927306 w 7409964"/>
              <a:gd name="connsiteY23" fmla="*/ 3378937 h 4649046"/>
              <a:gd name="connsiteX24" fmla="*/ 6322824 w 7409964"/>
              <a:gd name="connsiteY24" fmla="*/ 2609475 h 4649046"/>
              <a:gd name="connsiteX25" fmla="*/ 6957984 w 7409964"/>
              <a:gd name="connsiteY25" fmla="*/ 2196548 h 4649046"/>
              <a:gd name="connsiteX26" fmla="*/ 7409964 w 7409964"/>
              <a:gd name="connsiteY26" fmla="*/ 1980242 h 4649046"/>
              <a:gd name="connsiteX27" fmla="*/ 7139940 w 7409964"/>
              <a:gd name="connsiteY27" fmla="*/ 1758526 h 4649046"/>
              <a:gd name="connsiteX28" fmla="*/ 6863761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151428 h 4649046"/>
              <a:gd name="connsiteX36" fmla="*/ 3306234 w 7409964"/>
              <a:gd name="connsiteY36" fmla="*/ 612189 h 4649046"/>
              <a:gd name="connsiteX37" fmla="*/ 3080192 w 7409964"/>
              <a:gd name="connsiteY37" fmla="*/ 989471 h 4649046"/>
              <a:gd name="connsiteX38" fmla="*/ 2807546 w 7409964"/>
              <a:gd name="connsiteY38" fmla="*/ 1495212 h 4649046"/>
              <a:gd name="connsiteX39" fmla="*/ 2453637 w 7409964"/>
              <a:gd name="connsiteY39" fmla="*/ 1717761 h 4649046"/>
              <a:gd name="connsiteX40" fmla="*/ 2026899 w 7409964"/>
              <a:gd name="connsiteY40" fmla="*/ 2048405 h 4649046"/>
              <a:gd name="connsiteX41" fmla="*/ 1574572 w 7409964"/>
              <a:gd name="connsiteY41" fmla="*/ 2262294 h 4649046"/>
              <a:gd name="connsiteX42" fmla="*/ 1034399 w 7409964"/>
              <a:gd name="connsiteY42" fmla="*/ 2235521 h 4649046"/>
              <a:gd name="connsiteX43" fmla="*/ 587814 w 7409964"/>
              <a:gd name="connsiteY43" fmla="*/ 2171438 h 4649046"/>
              <a:gd name="connsiteX44" fmla="*/ 832398 w 7409964"/>
              <a:gd name="connsiteY44" fmla="*/ 2418400 h 4649046"/>
              <a:gd name="connsiteX45" fmla="*/ 1499735 w 7409964"/>
              <a:gd name="connsiteY45" fmla="*/ 2622855 h 4649046"/>
              <a:gd name="connsiteX46" fmla="*/ 1458804 w 7409964"/>
              <a:gd name="connsiteY46" fmla="*/ 2849440 h 4649046"/>
              <a:gd name="connsiteX47" fmla="*/ 818559 w 7409964"/>
              <a:gd name="connsiteY47" fmla="*/ 3123130 h 4649046"/>
              <a:gd name="connsiteX48" fmla="*/ 273470 w 7409964"/>
              <a:gd name="connsiteY48" fmla="*/ 2891773 h 4649046"/>
              <a:gd name="connsiteX49" fmla="*/ 0 w 7409964"/>
              <a:gd name="connsiteY49" fmla="*/ 3432386 h 4649046"/>
              <a:gd name="connsiteX50" fmla="*/ 14393 w 7409964"/>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27172 w 7409964"/>
              <a:gd name="connsiteY19" fmla="*/ 3895709 h 4649046"/>
              <a:gd name="connsiteX20" fmla="*/ 5531212 w 7409964"/>
              <a:gd name="connsiteY20" fmla="*/ 3656968 h 4649046"/>
              <a:gd name="connsiteX21" fmla="*/ 5696288 w 7409964"/>
              <a:gd name="connsiteY21" fmla="*/ 3596623 h 4649046"/>
              <a:gd name="connsiteX22" fmla="*/ 5798817 w 7409964"/>
              <a:gd name="connsiteY22" fmla="*/ 3503381 h 4649046"/>
              <a:gd name="connsiteX23" fmla="*/ 5927306 w 7409964"/>
              <a:gd name="connsiteY23" fmla="*/ 3378937 h 4649046"/>
              <a:gd name="connsiteX24" fmla="*/ 6322824 w 7409964"/>
              <a:gd name="connsiteY24" fmla="*/ 2609475 h 4649046"/>
              <a:gd name="connsiteX25" fmla="*/ 6957984 w 7409964"/>
              <a:gd name="connsiteY25" fmla="*/ 2196548 h 4649046"/>
              <a:gd name="connsiteX26" fmla="*/ 7409964 w 7409964"/>
              <a:gd name="connsiteY26" fmla="*/ 1980242 h 4649046"/>
              <a:gd name="connsiteX27" fmla="*/ 7139940 w 7409964"/>
              <a:gd name="connsiteY27" fmla="*/ 1758526 h 4649046"/>
              <a:gd name="connsiteX28" fmla="*/ 6863761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151428 h 4649046"/>
              <a:gd name="connsiteX36" fmla="*/ 3306234 w 7409964"/>
              <a:gd name="connsiteY36" fmla="*/ 612189 h 4649046"/>
              <a:gd name="connsiteX37" fmla="*/ 3080192 w 7409964"/>
              <a:gd name="connsiteY37" fmla="*/ 989471 h 4649046"/>
              <a:gd name="connsiteX38" fmla="*/ 2807546 w 7409964"/>
              <a:gd name="connsiteY38" fmla="*/ 1495212 h 4649046"/>
              <a:gd name="connsiteX39" fmla="*/ 2453637 w 7409964"/>
              <a:gd name="connsiteY39" fmla="*/ 1717761 h 4649046"/>
              <a:gd name="connsiteX40" fmla="*/ 2026899 w 7409964"/>
              <a:gd name="connsiteY40" fmla="*/ 2048405 h 4649046"/>
              <a:gd name="connsiteX41" fmla="*/ 1574572 w 7409964"/>
              <a:gd name="connsiteY41" fmla="*/ 2262294 h 4649046"/>
              <a:gd name="connsiteX42" fmla="*/ 1034399 w 7409964"/>
              <a:gd name="connsiteY42" fmla="*/ 2235521 h 4649046"/>
              <a:gd name="connsiteX43" fmla="*/ 587814 w 7409964"/>
              <a:gd name="connsiteY43" fmla="*/ 2171438 h 4649046"/>
              <a:gd name="connsiteX44" fmla="*/ 832398 w 7409964"/>
              <a:gd name="connsiteY44" fmla="*/ 2418400 h 4649046"/>
              <a:gd name="connsiteX45" fmla="*/ 1499735 w 7409964"/>
              <a:gd name="connsiteY45" fmla="*/ 2622855 h 4649046"/>
              <a:gd name="connsiteX46" fmla="*/ 1357515 w 7409964"/>
              <a:gd name="connsiteY46" fmla="*/ 3144561 h 4649046"/>
              <a:gd name="connsiteX47" fmla="*/ 818559 w 7409964"/>
              <a:gd name="connsiteY47" fmla="*/ 3123130 h 4649046"/>
              <a:gd name="connsiteX48" fmla="*/ 273470 w 7409964"/>
              <a:gd name="connsiteY48" fmla="*/ 2891773 h 4649046"/>
              <a:gd name="connsiteX49" fmla="*/ 0 w 7409964"/>
              <a:gd name="connsiteY49" fmla="*/ 3432386 h 4649046"/>
              <a:gd name="connsiteX50" fmla="*/ 14393 w 7409964"/>
              <a:gd name="connsiteY50" fmla="*/ 3798146 h 4649046"/>
              <a:gd name="connsiteX0" fmla="*/ 14393 w 7409964"/>
              <a:gd name="connsiteY0" fmla="*/ 3798146 h 4649046"/>
              <a:gd name="connsiteX1" fmla="*/ 212514 w 7409964"/>
              <a:gd name="connsiteY1" fmla="*/ 4018279 h 4649046"/>
              <a:gd name="connsiteX2" fmla="*/ 441113 w 7409964"/>
              <a:gd name="connsiteY2" fmla="*/ 4161366 h 4649046"/>
              <a:gd name="connsiteX3" fmla="*/ 607907 w 7409964"/>
              <a:gd name="connsiteY3" fmla="*/ 4163906 h 4649046"/>
              <a:gd name="connsiteX4" fmla="*/ 888154 w 7409964"/>
              <a:gd name="connsiteY4" fmla="*/ 4357793 h 4649046"/>
              <a:gd name="connsiteX5" fmla="*/ 598594 w 7409964"/>
              <a:gd name="connsiteY5" fmla="*/ 4395045 h 4649046"/>
              <a:gd name="connsiteX6" fmla="*/ 311573 w 7409964"/>
              <a:gd name="connsiteY6" fmla="*/ 4518659 h 4649046"/>
              <a:gd name="connsiteX7" fmla="*/ 312420 w 7409964"/>
              <a:gd name="connsiteY7" fmla="*/ 4649046 h 4649046"/>
              <a:gd name="connsiteX8" fmla="*/ 1472353 w 7409964"/>
              <a:gd name="connsiteY8" fmla="*/ 4416213 h 4649046"/>
              <a:gd name="connsiteX9" fmla="*/ 2072637 w 7409964"/>
              <a:gd name="connsiteY9" fmla="*/ 4316181 h 4649046"/>
              <a:gd name="connsiteX10" fmla="*/ 2327486 w 7409964"/>
              <a:gd name="connsiteY10" fmla="*/ 4296833 h 4649046"/>
              <a:gd name="connsiteX11" fmla="*/ 2631440 w 7409964"/>
              <a:gd name="connsiteY11" fmla="*/ 4238412 h 4649046"/>
              <a:gd name="connsiteX12" fmla="*/ 2876127 w 7409964"/>
              <a:gd name="connsiteY12" fmla="*/ 4312073 h 4649046"/>
              <a:gd name="connsiteX13" fmla="*/ 3439160 w 7409964"/>
              <a:gd name="connsiteY13" fmla="*/ 4224019 h 4649046"/>
              <a:gd name="connsiteX14" fmla="*/ 3836247 w 7409964"/>
              <a:gd name="connsiteY14" fmla="*/ 4345092 h 4649046"/>
              <a:gd name="connsiteX15" fmla="*/ 4322233 w 7409964"/>
              <a:gd name="connsiteY15" fmla="*/ 4309533 h 4649046"/>
              <a:gd name="connsiteX16" fmla="*/ 4573693 w 7409964"/>
              <a:gd name="connsiteY16" fmla="*/ 4126653 h 4649046"/>
              <a:gd name="connsiteX17" fmla="*/ 5099473 w 7409964"/>
              <a:gd name="connsiteY17" fmla="*/ 4087706 h 4649046"/>
              <a:gd name="connsiteX18" fmla="*/ 5381413 w 7409964"/>
              <a:gd name="connsiteY18" fmla="*/ 3984413 h 4649046"/>
              <a:gd name="connsiteX19" fmla="*/ 5427172 w 7409964"/>
              <a:gd name="connsiteY19" fmla="*/ 3895709 h 4649046"/>
              <a:gd name="connsiteX20" fmla="*/ 5531212 w 7409964"/>
              <a:gd name="connsiteY20" fmla="*/ 3656968 h 4649046"/>
              <a:gd name="connsiteX21" fmla="*/ 5696288 w 7409964"/>
              <a:gd name="connsiteY21" fmla="*/ 3596623 h 4649046"/>
              <a:gd name="connsiteX22" fmla="*/ 5798817 w 7409964"/>
              <a:gd name="connsiteY22" fmla="*/ 3503381 h 4649046"/>
              <a:gd name="connsiteX23" fmla="*/ 5927306 w 7409964"/>
              <a:gd name="connsiteY23" fmla="*/ 3378937 h 4649046"/>
              <a:gd name="connsiteX24" fmla="*/ 6322824 w 7409964"/>
              <a:gd name="connsiteY24" fmla="*/ 2609475 h 4649046"/>
              <a:gd name="connsiteX25" fmla="*/ 6957984 w 7409964"/>
              <a:gd name="connsiteY25" fmla="*/ 2196548 h 4649046"/>
              <a:gd name="connsiteX26" fmla="*/ 7409964 w 7409964"/>
              <a:gd name="connsiteY26" fmla="*/ 1980242 h 4649046"/>
              <a:gd name="connsiteX27" fmla="*/ 7139940 w 7409964"/>
              <a:gd name="connsiteY27" fmla="*/ 1758526 h 4649046"/>
              <a:gd name="connsiteX28" fmla="*/ 6863761 w 7409964"/>
              <a:gd name="connsiteY28" fmla="*/ 1448646 h 4649046"/>
              <a:gd name="connsiteX29" fmla="*/ 6739466 w 7409964"/>
              <a:gd name="connsiteY29" fmla="*/ 1336040 h 4649046"/>
              <a:gd name="connsiteX30" fmla="*/ 6703907 w 7409964"/>
              <a:gd name="connsiteY30" fmla="*/ 1208193 h 4649046"/>
              <a:gd name="connsiteX31" fmla="*/ 5972387 w 7409964"/>
              <a:gd name="connsiteY31" fmla="*/ 599439 h 4649046"/>
              <a:gd name="connsiteX32" fmla="*/ 5270500 w 7409964"/>
              <a:gd name="connsiteY32" fmla="*/ 185419 h 4649046"/>
              <a:gd name="connsiteX33" fmla="*/ 5002953 w 7409964"/>
              <a:gd name="connsiteY33" fmla="*/ 72813 h 4649046"/>
              <a:gd name="connsiteX34" fmla="*/ 4303607 w 7409964"/>
              <a:gd name="connsiteY34" fmla="*/ 0 h 4649046"/>
              <a:gd name="connsiteX35" fmla="*/ 3753271 w 7409964"/>
              <a:gd name="connsiteY35" fmla="*/ 151428 h 4649046"/>
              <a:gd name="connsiteX36" fmla="*/ 3306234 w 7409964"/>
              <a:gd name="connsiteY36" fmla="*/ 612189 h 4649046"/>
              <a:gd name="connsiteX37" fmla="*/ 3080192 w 7409964"/>
              <a:gd name="connsiteY37" fmla="*/ 989471 h 4649046"/>
              <a:gd name="connsiteX38" fmla="*/ 2807546 w 7409964"/>
              <a:gd name="connsiteY38" fmla="*/ 1495212 h 4649046"/>
              <a:gd name="connsiteX39" fmla="*/ 2453637 w 7409964"/>
              <a:gd name="connsiteY39" fmla="*/ 1717761 h 4649046"/>
              <a:gd name="connsiteX40" fmla="*/ 2026899 w 7409964"/>
              <a:gd name="connsiteY40" fmla="*/ 2048405 h 4649046"/>
              <a:gd name="connsiteX41" fmla="*/ 1574572 w 7409964"/>
              <a:gd name="connsiteY41" fmla="*/ 2262294 h 4649046"/>
              <a:gd name="connsiteX42" fmla="*/ 1034399 w 7409964"/>
              <a:gd name="connsiteY42" fmla="*/ 2235521 h 4649046"/>
              <a:gd name="connsiteX43" fmla="*/ 587814 w 7409964"/>
              <a:gd name="connsiteY43" fmla="*/ 2171438 h 4649046"/>
              <a:gd name="connsiteX44" fmla="*/ 832398 w 7409964"/>
              <a:gd name="connsiteY44" fmla="*/ 2418400 h 4649046"/>
              <a:gd name="connsiteX45" fmla="*/ 1499735 w 7409964"/>
              <a:gd name="connsiteY45" fmla="*/ 2622855 h 4649046"/>
              <a:gd name="connsiteX46" fmla="*/ 1357515 w 7409964"/>
              <a:gd name="connsiteY46" fmla="*/ 3144561 h 4649046"/>
              <a:gd name="connsiteX47" fmla="*/ 818559 w 7409964"/>
              <a:gd name="connsiteY47" fmla="*/ 3123130 h 4649046"/>
              <a:gd name="connsiteX48" fmla="*/ 401769 w 7409964"/>
              <a:gd name="connsiteY48" fmla="*/ 3126356 h 4649046"/>
              <a:gd name="connsiteX49" fmla="*/ 0 w 7409964"/>
              <a:gd name="connsiteY49" fmla="*/ 3432386 h 4649046"/>
              <a:gd name="connsiteX50" fmla="*/ 14393 w 7409964"/>
              <a:gd name="connsiteY50" fmla="*/ 3798146 h 4649046"/>
              <a:gd name="connsiteX0" fmla="*/ 0 w 7395571"/>
              <a:gd name="connsiteY0" fmla="*/ 3798146 h 4649046"/>
              <a:gd name="connsiteX1" fmla="*/ 198121 w 7395571"/>
              <a:gd name="connsiteY1" fmla="*/ 4018279 h 4649046"/>
              <a:gd name="connsiteX2" fmla="*/ 426720 w 7395571"/>
              <a:gd name="connsiteY2" fmla="*/ 4161366 h 4649046"/>
              <a:gd name="connsiteX3" fmla="*/ 593514 w 7395571"/>
              <a:gd name="connsiteY3" fmla="*/ 4163906 h 4649046"/>
              <a:gd name="connsiteX4" fmla="*/ 873761 w 7395571"/>
              <a:gd name="connsiteY4" fmla="*/ 4357793 h 4649046"/>
              <a:gd name="connsiteX5" fmla="*/ 584201 w 7395571"/>
              <a:gd name="connsiteY5" fmla="*/ 4395045 h 4649046"/>
              <a:gd name="connsiteX6" fmla="*/ 297180 w 7395571"/>
              <a:gd name="connsiteY6" fmla="*/ 4518659 h 4649046"/>
              <a:gd name="connsiteX7" fmla="*/ 298027 w 7395571"/>
              <a:gd name="connsiteY7" fmla="*/ 4649046 h 4649046"/>
              <a:gd name="connsiteX8" fmla="*/ 1457960 w 7395571"/>
              <a:gd name="connsiteY8" fmla="*/ 4416213 h 4649046"/>
              <a:gd name="connsiteX9" fmla="*/ 2058244 w 7395571"/>
              <a:gd name="connsiteY9" fmla="*/ 4316181 h 4649046"/>
              <a:gd name="connsiteX10" fmla="*/ 2313093 w 7395571"/>
              <a:gd name="connsiteY10" fmla="*/ 4296833 h 4649046"/>
              <a:gd name="connsiteX11" fmla="*/ 2617047 w 7395571"/>
              <a:gd name="connsiteY11" fmla="*/ 4238412 h 4649046"/>
              <a:gd name="connsiteX12" fmla="*/ 2861734 w 7395571"/>
              <a:gd name="connsiteY12" fmla="*/ 4312073 h 4649046"/>
              <a:gd name="connsiteX13" fmla="*/ 3424767 w 7395571"/>
              <a:gd name="connsiteY13" fmla="*/ 4224019 h 4649046"/>
              <a:gd name="connsiteX14" fmla="*/ 3821854 w 7395571"/>
              <a:gd name="connsiteY14" fmla="*/ 4345092 h 4649046"/>
              <a:gd name="connsiteX15" fmla="*/ 4307840 w 7395571"/>
              <a:gd name="connsiteY15" fmla="*/ 4309533 h 4649046"/>
              <a:gd name="connsiteX16" fmla="*/ 4559300 w 7395571"/>
              <a:gd name="connsiteY16" fmla="*/ 4126653 h 4649046"/>
              <a:gd name="connsiteX17" fmla="*/ 5085080 w 7395571"/>
              <a:gd name="connsiteY17" fmla="*/ 4087706 h 4649046"/>
              <a:gd name="connsiteX18" fmla="*/ 5367020 w 7395571"/>
              <a:gd name="connsiteY18" fmla="*/ 3984413 h 4649046"/>
              <a:gd name="connsiteX19" fmla="*/ 5412779 w 7395571"/>
              <a:gd name="connsiteY19" fmla="*/ 3895709 h 4649046"/>
              <a:gd name="connsiteX20" fmla="*/ 5516819 w 7395571"/>
              <a:gd name="connsiteY20" fmla="*/ 3656968 h 4649046"/>
              <a:gd name="connsiteX21" fmla="*/ 5681895 w 7395571"/>
              <a:gd name="connsiteY21" fmla="*/ 3596623 h 4649046"/>
              <a:gd name="connsiteX22" fmla="*/ 5784424 w 7395571"/>
              <a:gd name="connsiteY22" fmla="*/ 3503381 h 4649046"/>
              <a:gd name="connsiteX23" fmla="*/ 5912913 w 7395571"/>
              <a:gd name="connsiteY23" fmla="*/ 3378937 h 4649046"/>
              <a:gd name="connsiteX24" fmla="*/ 6308431 w 7395571"/>
              <a:gd name="connsiteY24" fmla="*/ 2609475 h 4649046"/>
              <a:gd name="connsiteX25" fmla="*/ 6943591 w 7395571"/>
              <a:gd name="connsiteY25" fmla="*/ 2196548 h 4649046"/>
              <a:gd name="connsiteX26" fmla="*/ 7395571 w 7395571"/>
              <a:gd name="connsiteY26" fmla="*/ 1980242 h 4649046"/>
              <a:gd name="connsiteX27" fmla="*/ 7125547 w 7395571"/>
              <a:gd name="connsiteY27" fmla="*/ 1758526 h 4649046"/>
              <a:gd name="connsiteX28" fmla="*/ 6849368 w 7395571"/>
              <a:gd name="connsiteY28" fmla="*/ 1448646 h 4649046"/>
              <a:gd name="connsiteX29" fmla="*/ 6725073 w 7395571"/>
              <a:gd name="connsiteY29" fmla="*/ 1336040 h 4649046"/>
              <a:gd name="connsiteX30" fmla="*/ 6689514 w 7395571"/>
              <a:gd name="connsiteY30" fmla="*/ 1208193 h 4649046"/>
              <a:gd name="connsiteX31" fmla="*/ 5957994 w 7395571"/>
              <a:gd name="connsiteY31" fmla="*/ 599439 h 4649046"/>
              <a:gd name="connsiteX32" fmla="*/ 5256107 w 7395571"/>
              <a:gd name="connsiteY32" fmla="*/ 185419 h 4649046"/>
              <a:gd name="connsiteX33" fmla="*/ 4988560 w 7395571"/>
              <a:gd name="connsiteY33" fmla="*/ 72813 h 4649046"/>
              <a:gd name="connsiteX34" fmla="*/ 4289214 w 7395571"/>
              <a:gd name="connsiteY34" fmla="*/ 0 h 4649046"/>
              <a:gd name="connsiteX35" fmla="*/ 3738878 w 7395571"/>
              <a:gd name="connsiteY35" fmla="*/ 151428 h 4649046"/>
              <a:gd name="connsiteX36" fmla="*/ 3291841 w 7395571"/>
              <a:gd name="connsiteY36" fmla="*/ 612189 h 4649046"/>
              <a:gd name="connsiteX37" fmla="*/ 3065799 w 7395571"/>
              <a:gd name="connsiteY37" fmla="*/ 989471 h 4649046"/>
              <a:gd name="connsiteX38" fmla="*/ 2793153 w 7395571"/>
              <a:gd name="connsiteY38" fmla="*/ 1495212 h 4649046"/>
              <a:gd name="connsiteX39" fmla="*/ 2439244 w 7395571"/>
              <a:gd name="connsiteY39" fmla="*/ 1717761 h 4649046"/>
              <a:gd name="connsiteX40" fmla="*/ 2012506 w 7395571"/>
              <a:gd name="connsiteY40" fmla="*/ 2048405 h 4649046"/>
              <a:gd name="connsiteX41" fmla="*/ 1560179 w 7395571"/>
              <a:gd name="connsiteY41" fmla="*/ 2262294 h 4649046"/>
              <a:gd name="connsiteX42" fmla="*/ 1020006 w 7395571"/>
              <a:gd name="connsiteY42" fmla="*/ 2235521 h 4649046"/>
              <a:gd name="connsiteX43" fmla="*/ 573421 w 7395571"/>
              <a:gd name="connsiteY43" fmla="*/ 2171438 h 4649046"/>
              <a:gd name="connsiteX44" fmla="*/ 818005 w 7395571"/>
              <a:gd name="connsiteY44" fmla="*/ 2418400 h 4649046"/>
              <a:gd name="connsiteX45" fmla="*/ 1485342 w 7395571"/>
              <a:gd name="connsiteY45" fmla="*/ 2622855 h 4649046"/>
              <a:gd name="connsiteX46" fmla="*/ 1343122 w 7395571"/>
              <a:gd name="connsiteY46" fmla="*/ 3144561 h 4649046"/>
              <a:gd name="connsiteX47" fmla="*/ 804166 w 7395571"/>
              <a:gd name="connsiteY47" fmla="*/ 3123130 h 4649046"/>
              <a:gd name="connsiteX48" fmla="*/ 387376 w 7395571"/>
              <a:gd name="connsiteY48" fmla="*/ 3126356 h 4649046"/>
              <a:gd name="connsiteX49" fmla="*/ 100401 w 7395571"/>
              <a:gd name="connsiteY49" fmla="*/ 3432386 h 4649046"/>
              <a:gd name="connsiteX50" fmla="*/ 0 w 7395571"/>
              <a:gd name="connsiteY50" fmla="*/ 3798146 h 4649046"/>
              <a:gd name="connsiteX0" fmla="*/ 31467 w 7427038"/>
              <a:gd name="connsiteY0" fmla="*/ 3798146 h 4649046"/>
              <a:gd name="connsiteX1" fmla="*/ 0 w 7427038"/>
              <a:gd name="connsiteY1" fmla="*/ 4093951 h 4649046"/>
              <a:gd name="connsiteX2" fmla="*/ 458187 w 7427038"/>
              <a:gd name="connsiteY2" fmla="*/ 4161366 h 4649046"/>
              <a:gd name="connsiteX3" fmla="*/ 624981 w 7427038"/>
              <a:gd name="connsiteY3" fmla="*/ 4163906 h 4649046"/>
              <a:gd name="connsiteX4" fmla="*/ 905228 w 7427038"/>
              <a:gd name="connsiteY4" fmla="*/ 4357793 h 4649046"/>
              <a:gd name="connsiteX5" fmla="*/ 615668 w 7427038"/>
              <a:gd name="connsiteY5" fmla="*/ 4395045 h 4649046"/>
              <a:gd name="connsiteX6" fmla="*/ 328647 w 7427038"/>
              <a:gd name="connsiteY6" fmla="*/ 4518659 h 4649046"/>
              <a:gd name="connsiteX7" fmla="*/ 329494 w 7427038"/>
              <a:gd name="connsiteY7" fmla="*/ 4649046 h 4649046"/>
              <a:gd name="connsiteX8" fmla="*/ 1489427 w 7427038"/>
              <a:gd name="connsiteY8" fmla="*/ 4416213 h 4649046"/>
              <a:gd name="connsiteX9" fmla="*/ 2089711 w 7427038"/>
              <a:gd name="connsiteY9" fmla="*/ 4316181 h 4649046"/>
              <a:gd name="connsiteX10" fmla="*/ 2344560 w 7427038"/>
              <a:gd name="connsiteY10" fmla="*/ 4296833 h 4649046"/>
              <a:gd name="connsiteX11" fmla="*/ 2648514 w 7427038"/>
              <a:gd name="connsiteY11" fmla="*/ 4238412 h 4649046"/>
              <a:gd name="connsiteX12" fmla="*/ 2893201 w 7427038"/>
              <a:gd name="connsiteY12" fmla="*/ 4312073 h 4649046"/>
              <a:gd name="connsiteX13" fmla="*/ 3456234 w 7427038"/>
              <a:gd name="connsiteY13" fmla="*/ 4224019 h 4649046"/>
              <a:gd name="connsiteX14" fmla="*/ 3853321 w 7427038"/>
              <a:gd name="connsiteY14" fmla="*/ 4345092 h 4649046"/>
              <a:gd name="connsiteX15" fmla="*/ 4339307 w 7427038"/>
              <a:gd name="connsiteY15" fmla="*/ 4309533 h 4649046"/>
              <a:gd name="connsiteX16" fmla="*/ 4590767 w 7427038"/>
              <a:gd name="connsiteY16" fmla="*/ 4126653 h 4649046"/>
              <a:gd name="connsiteX17" fmla="*/ 5116547 w 7427038"/>
              <a:gd name="connsiteY17" fmla="*/ 4087706 h 4649046"/>
              <a:gd name="connsiteX18" fmla="*/ 5398487 w 7427038"/>
              <a:gd name="connsiteY18" fmla="*/ 3984413 h 4649046"/>
              <a:gd name="connsiteX19" fmla="*/ 5444246 w 7427038"/>
              <a:gd name="connsiteY19" fmla="*/ 3895709 h 4649046"/>
              <a:gd name="connsiteX20" fmla="*/ 5548286 w 7427038"/>
              <a:gd name="connsiteY20" fmla="*/ 3656968 h 4649046"/>
              <a:gd name="connsiteX21" fmla="*/ 5713362 w 7427038"/>
              <a:gd name="connsiteY21" fmla="*/ 3596623 h 4649046"/>
              <a:gd name="connsiteX22" fmla="*/ 5815891 w 7427038"/>
              <a:gd name="connsiteY22" fmla="*/ 3503381 h 4649046"/>
              <a:gd name="connsiteX23" fmla="*/ 5944380 w 7427038"/>
              <a:gd name="connsiteY23" fmla="*/ 3378937 h 4649046"/>
              <a:gd name="connsiteX24" fmla="*/ 6339898 w 7427038"/>
              <a:gd name="connsiteY24" fmla="*/ 2609475 h 4649046"/>
              <a:gd name="connsiteX25" fmla="*/ 6975058 w 7427038"/>
              <a:gd name="connsiteY25" fmla="*/ 2196548 h 4649046"/>
              <a:gd name="connsiteX26" fmla="*/ 7427038 w 7427038"/>
              <a:gd name="connsiteY26" fmla="*/ 1980242 h 4649046"/>
              <a:gd name="connsiteX27" fmla="*/ 7157014 w 7427038"/>
              <a:gd name="connsiteY27" fmla="*/ 1758526 h 4649046"/>
              <a:gd name="connsiteX28" fmla="*/ 6880835 w 7427038"/>
              <a:gd name="connsiteY28" fmla="*/ 1448646 h 4649046"/>
              <a:gd name="connsiteX29" fmla="*/ 6756540 w 7427038"/>
              <a:gd name="connsiteY29" fmla="*/ 1336040 h 4649046"/>
              <a:gd name="connsiteX30" fmla="*/ 6720981 w 7427038"/>
              <a:gd name="connsiteY30" fmla="*/ 1208193 h 4649046"/>
              <a:gd name="connsiteX31" fmla="*/ 5989461 w 7427038"/>
              <a:gd name="connsiteY31" fmla="*/ 599439 h 4649046"/>
              <a:gd name="connsiteX32" fmla="*/ 5287574 w 7427038"/>
              <a:gd name="connsiteY32" fmla="*/ 185419 h 4649046"/>
              <a:gd name="connsiteX33" fmla="*/ 5020027 w 7427038"/>
              <a:gd name="connsiteY33" fmla="*/ 72813 h 4649046"/>
              <a:gd name="connsiteX34" fmla="*/ 4320681 w 7427038"/>
              <a:gd name="connsiteY34" fmla="*/ 0 h 4649046"/>
              <a:gd name="connsiteX35" fmla="*/ 3770345 w 7427038"/>
              <a:gd name="connsiteY35" fmla="*/ 151428 h 4649046"/>
              <a:gd name="connsiteX36" fmla="*/ 3323308 w 7427038"/>
              <a:gd name="connsiteY36" fmla="*/ 612189 h 4649046"/>
              <a:gd name="connsiteX37" fmla="*/ 3097266 w 7427038"/>
              <a:gd name="connsiteY37" fmla="*/ 989471 h 4649046"/>
              <a:gd name="connsiteX38" fmla="*/ 2824620 w 7427038"/>
              <a:gd name="connsiteY38" fmla="*/ 1495212 h 4649046"/>
              <a:gd name="connsiteX39" fmla="*/ 2470711 w 7427038"/>
              <a:gd name="connsiteY39" fmla="*/ 1717761 h 4649046"/>
              <a:gd name="connsiteX40" fmla="*/ 2043973 w 7427038"/>
              <a:gd name="connsiteY40" fmla="*/ 2048405 h 4649046"/>
              <a:gd name="connsiteX41" fmla="*/ 1591646 w 7427038"/>
              <a:gd name="connsiteY41" fmla="*/ 2262294 h 4649046"/>
              <a:gd name="connsiteX42" fmla="*/ 1051473 w 7427038"/>
              <a:gd name="connsiteY42" fmla="*/ 2235521 h 4649046"/>
              <a:gd name="connsiteX43" fmla="*/ 604888 w 7427038"/>
              <a:gd name="connsiteY43" fmla="*/ 2171438 h 4649046"/>
              <a:gd name="connsiteX44" fmla="*/ 849472 w 7427038"/>
              <a:gd name="connsiteY44" fmla="*/ 2418400 h 4649046"/>
              <a:gd name="connsiteX45" fmla="*/ 1516809 w 7427038"/>
              <a:gd name="connsiteY45" fmla="*/ 2622855 h 4649046"/>
              <a:gd name="connsiteX46" fmla="*/ 1374589 w 7427038"/>
              <a:gd name="connsiteY46" fmla="*/ 3144561 h 4649046"/>
              <a:gd name="connsiteX47" fmla="*/ 835633 w 7427038"/>
              <a:gd name="connsiteY47" fmla="*/ 3123130 h 4649046"/>
              <a:gd name="connsiteX48" fmla="*/ 418843 w 7427038"/>
              <a:gd name="connsiteY48" fmla="*/ 3126356 h 4649046"/>
              <a:gd name="connsiteX49" fmla="*/ 131868 w 7427038"/>
              <a:gd name="connsiteY49" fmla="*/ 3432386 h 4649046"/>
              <a:gd name="connsiteX50" fmla="*/ 31467 w 7427038"/>
              <a:gd name="connsiteY50" fmla="*/ 3798146 h 4649046"/>
              <a:gd name="connsiteX0" fmla="*/ 31467 w 7427038"/>
              <a:gd name="connsiteY0" fmla="*/ 3798146 h 4649046"/>
              <a:gd name="connsiteX1" fmla="*/ 0 w 7427038"/>
              <a:gd name="connsiteY1" fmla="*/ 4093951 h 4649046"/>
              <a:gd name="connsiteX2" fmla="*/ 134062 w 7427038"/>
              <a:gd name="connsiteY2" fmla="*/ 4373248 h 4649046"/>
              <a:gd name="connsiteX3" fmla="*/ 624981 w 7427038"/>
              <a:gd name="connsiteY3" fmla="*/ 4163906 h 4649046"/>
              <a:gd name="connsiteX4" fmla="*/ 905228 w 7427038"/>
              <a:gd name="connsiteY4" fmla="*/ 4357793 h 4649046"/>
              <a:gd name="connsiteX5" fmla="*/ 615668 w 7427038"/>
              <a:gd name="connsiteY5" fmla="*/ 4395045 h 4649046"/>
              <a:gd name="connsiteX6" fmla="*/ 328647 w 7427038"/>
              <a:gd name="connsiteY6" fmla="*/ 4518659 h 4649046"/>
              <a:gd name="connsiteX7" fmla="*/ 329494 w 7427038"/>
              <a:gd name="connsiteY7" fmla="*/ 4649046 h 4649046"/>
              <a:gd name="connsiteX8" fmla="*/ 1489427 w 7427038"/>
              <a:gd name="connsiteY8" fmla="*/ 4416213 h 4649046"/>
              <a:gd name="connsiteX9" fmla="*/ 2089711 w 7427038"/>
              <a:gd name="connsiteY9" fmla="*/ 4316181 h 4649046"/>
              <a:gd name="connsiteX10" fmla="*/ 2344560 w 7427038"/>
              <a:gd name="connsiteY10" fmla="*/ 4296833 h 4649046"/>
              <a:gd name="connsiteX11" fmla="*/ 2648514 w 7427038"/>
              <a:gd name="connsiteY11" fmla="*/ 4238412 h 4649046"/>
              <a:gd name="connsiteX12" fmla="*/ 2893201 w 7427038"/>
              <a:gd name="connsiteY12" fmla="*/ 4312073 h 4649046"/>
              <a:gd name="connsiteX13" fmla="*/ 3456234 w 7427038"/>
              <a:gd name="connsiteY13" fmla="*/ 4224019 h 4649046"/>
              <a:gd name="connsiteX14" fmla="*/ 3853321 w 7427038"/>
              <a:gd name="connsiteY14" fmla="*/ 4345092 h 4649046"/>
              <a:gd name="connsiteX15" fmla="*/ 4339307 w 7427038"/>
              <a:gd name="connsiteY15" fmla="*/ 4309533 h 4649046"/>
              <a:gd name="connsiteX16" fmla="*/ 4590767 w 7427038"/>
              <a:gd name="connsiteY16" fmla="*/ 4126653 h 4649046"/>
              <a:gd name="connsiteX17" fmla="*/ 5116547 w 7427038"/>
              <a:gd name="connsiteY17" fmla="*/ 4087706 h 4649046"/>
              <a:gd name="connsiteX18" fmla="*/ 5398487 w 7427038"/>
              <a:gd name="connsiteY18" fmla="*/ 3984413 h 4649046"/>
              <a:gd name="connsiteX19" fmla="*/ 5444246 w 7427038"/>
              <a:gd name="connsiteY19" fmla="*/ 3895709 h 4649046"/>
              <a:gd name="connsiteX20" fmla="*/ 5548286 w 7427038"/>
              <a:gd name="connsiteY20" fmla="*/ 3656968 h 4649046"/>
              <a:gd name="connsiteX21" fmla="*/ 5713362 w 7427038"/>
              <a:gd name="connsiteY21" fmla="*/ 3596623 h 4649046"/>
              <a:gd name="connsiteX22" fmla="*/ 5815891 w 7427038"/>
              <a:gd name="connsiteY22" fmla="*/ 3503381 h 4649046"/>
              <a:gd name="connsiteX23" fmla="*/ 5944380 w 7427038"/>
              <a:gd name="connsiteY23" fmla="*/ 3378937 h 4649046"/>
              <a:gd name="connsiteX24" fmla="*/ 6339898 w 7427038"/>
              <a:gd name="connsiteY24" fmla="*/ 2609475 h 4649046"/>
              <a:gd name="connsiteX25" fmla="*/ 6975058 w 7427038"/>
              <a:gd name="connsiteY25" fmla="*/ 2196548 h 4649046"/>
              <a:gd name="connsiteX26" fmla="*/ 7427038 w 7427038"/>
              <a:gd name="connsiteY26" fmla="*/ 1980242 h 4649046"/>
              <a:gd name="connsiteX27" fmla="*/ 7157014 w 7427038"/>
              <a:gd name="connsiteY27" fmla="*/ 1758526 h 4649046"/>
              <a:gd name="connsiteX28" fmla="*/ 6880835 w 7427038"/>
              <a:gd name="connsiteY28" fmla="*/ 1448646 h 4649046"/>
              <a:gd name="connsiteX29" fmla="*/ 6756540 w 7427038"/>
              <a:gd name="connsiteY29" fmla="*/ 1336040 h 4649046"/>
              <a:gd name="connsiteX30" fmla="*/ 6720981 w 7427038"/>
              <a:gd name="connsiteY30" fmla="*/ 1208193 h 4649046"/>
              <a:gd name="connsiteX31" fmla="*/ 5989461 w 7427038"/>
              <a:gd name="connsiteY31" fmla="*/ 599439 h 4649046"/>
              <a:gd name="connsiteX32" fmla="*/ 5287574 w 7427038"/>
              <a:gd name="connsiteY32" fmla="*/ 185419 h 4649046"/>
              <a:gd name="connsiteX33" fmla="*/ 5020027 w 7427038"/>
              <a:gd name="connsiteY33" fmla="*/ 72813 h 4649046"/>
              <a:gd name="connsiteX34" fmla="*/ 4320681 w 7427038"/>
              <a:gd name="connsiteY34" fmla="*/ 0 h 4649046"/>
              <a:gd name="connsiteX35" fmla="*/ 3770345 w 7427038"/>
              <a:gd name="connsiteY35" fmla="*/ 151428 h 4649046"/>
              <a:gd name="connsiteX36" fmla="*/ 3323308 w 7427038"/>
              <a:gd name="connsiteY36" fmla="*/ 612189 h 4649046"/>
              <a:gd name="connsiteX37" fmla="*/ 3097266 w 7427038"/>
              <a:gd name="connsiteY37" fmla="*/ 989471 h 4649046"/>
              <a:gd name="connsiteX38" fmla="*/ 2824620 w 7427038"/>
              <a:gd name="connsiteY38" fmla="*/ 1495212 h 4649046"/>
              <a:gd name="connsiteX39" fmla="*/ 2470711 w 7427038"/>
              <a:gd name="connsiteY39" fmla="*/ 1717761 h 4649046"/>
              <a:gd name="connsiteX40" fmla="*/ 2043973 w 7427038"/>
              <a:gd name="connsiteY40" fmla="*/ 2048405 h 4649046"/>
              <a:gd name="connsiteX41" fmla="*/ 1591646 w 7427038"/>
              <a:gd name="connsiteY41" fmla="*/ 2262294 h 4649046"/>
              <a:gd name="connsiteX42" fmla="*/ 1051473 w 7427038"/>
              <a:gd name="connsiteY42" fmla="*/ 2235521 h 4649046"/>
              <a:gd name="connsiteX43" fmla="*/ 604888 w 7427038"/>
              <a:gd name="connsiteY43" fmla="*/ 2171438 h 4649046"/>
              <a:gd name="connsiteX44" fmla="*/ 849472 w 7427038"/>
              <a:gd name="connsiteY44" fmla="*/ 2418400 h 4649046"/>
              <a:gd name="connsiteX45" fmla="*/ 1516809 w 7427038"/>
              <a:gd name="connsiteY45" fmla="*/ 2622855 h 4649046"/>
              <a:gd name="connsiteX46" fmla="*/ 1374589 w 7427038"/>
              <a:gd name="connsiteY46" fmla="*/ 3144561 h 4649046"/>
              <a:gd name="connsiteX47" fmla="*/ 835633 w 7427038"/>
              <a:gd name="connsiteY47" fmla="*/ 3123130 h 4649046"/>
              <a:gd name="connsiteX48" fmla="*/ 418843 w 7427038"/>
              <a:gd name="connsiteY48" fmla="*/ 3126356 h 4649046"/>
              <a:gd name="connsiteX49" fmla="*/ 131868 w 7427038"/>
              <a:gd name="connsiteY49" fmla="*/ 3432386 h 4649046"/>
              <a:gd name="connsiteX50" fmla="*/ 31467 w 7427038"/>
              <a:gd name="connsiteY50" fmla="*/ 3798146 h 4649046"/>
              <a:gd name="connsiteX0" fmla="*/ 31467 w 7427038"/>
              <a:gd name="connsiteY0" fmla="*/ 3798146 h 4649046"/>
              <a:gd name="connsiteX1" fmla="*/ 0 w 7427038"/>
              <a:gd name="connsiteY1" fmla="*/ 4093951 h 4649046"/>
              <a:gd name="connsiteX2" fmla="*/ 134062 w 7427038"/>
              <a:gd name="connsiteY2" fmla="*/ 4373248 h 4649046"/>
              <a:gd name="connsiteX3" fmla="*/ 624981 w 7427038"/>
              <a:gd name="connsiteY3" fmla="*/ 4163906 h 4649046"/>
              <a:gd name="connsiteX4" fmla="*/ 905228 w 7427038"/>
              <a:gd name="connsiteY4" fmla="*/ 4357793 h 4649046"/>
              <a:gd name="connsiteX5" fmla="*/ 615668 w 7427038"/>
              <a:gd name="connsiteY5" fmla="*/ 4395045 h 4649046"/>
              <a:gd name="connsiteX6" fmla="*/ 328647 w 7427038"/>
              <a:gd name="connsiteY6" fmla="*/ 4518659 h 4649046"/>
              <a:gd name="connsiteX7" fmla="*/ 329494 w 7427038"/>
              <a:gd name="connsiteY7" fmla="*/ 4649046 h 4649046"/>
              <a:gd name="connsiteX8" fmla="*/ 1489427 w 7427038"/>
              <a:gd name="connsiteY8" fmla="*/ 4416213 h 4649046"/>
              <a:gd name="connsiteX9" fmla="*/ 2089711 w 7427038"/>
              <a:gd name="connsiteY9" fmla="*/ 4316181 h 4649046"/>
              <a:gd name="connsiteX10" fmla="*/ 2344560 w 7427038"/>
              <a:gd name="connsiteY10" fmla="*/ 4296833 h 4649046"/>
              <a:gd name="connsiteX11" fmla="*/ 2648514 w 7427038"/>
              <a:gd name="connsiteY11" fmla="*/ 4238412 h 4649046"/>
              <a:gd name="connsiteX12" fmla="*/ 2893201 w 7427038"/>
              <a:gd name="connsiteY12" fmla="*/ 4312073 h 4649046"/>
              <a:gd name="connsiteX13" fmla="*/ 3456234 w 7427038"/>
              <a:gd name="connsiteY13" fmla="*/ 4224019 h 4649046"/>
              <a:gd name="connsiteX14" fmla="*/ 3853321 w 7427038"/>
              <a:gd name="connsiteY14" fmla="*/ 4345092 h 4649046"/>
              <a:gd name="connsiteX15" fmla="*/ 4339307 w 7427038"/>
              <a:gd name="connsiteY15" fmla="*/ 4309533 h 4649046"/>
              <a:gd name="connsiteX16" fmla="*/ 4590767 w 7427038"/>
              <a:gd name="connsiteY16" fmla="*/ 4126653 h 4649046"/>
              <a:gd name="connsiteX17" fmla="*/ 5116547 w 7427038"/>
              <a:gd name="connsiteY17" fmla="*/ 4087706 h 4649046"/>
              <a:gd name="connsiteX18" fmla="*/ 5398487 w 7427038"/>
              <a:gd name="connsiteY18" fmla="*/ 3984413 h 4649046"/>
              <a:gd name="connsiteX19" fmla="*/ 5444246 w 7427038"/>
              <a:gd name="connsiteY19" fmla="*/ 3895709 h 4649046"/>
              <a:gd name="connsiteX20" fmla="*/ 5690090 w 7427038"/>
              <a:gd name="connsiteY20" fmla="*/ 4065598 h 4649046"/>
              <a:gd name="connsiteX21" fmla="*/ 5713362 w 7427038"/>
              <a:gd name="connsiteY21" fmla="*/ 3596623 h 4649046"/>
              <a:gd name="connsiteX22" fmla="*/ 5815891 w 7427038"/>
              <a:gd name="connsiteY22" fmla="*/ 3503381 h 4649046"/>
              <a:gd name="connsiteX23" fmla="*/ 5944380 w 7427038"/>
              <a:gd name="connsiteY23" fmla="*/ 3378937 h 4649046"/>
              <a:gd name="connsiteX24" fmla="*/ 6339898 w 7427038"/>
              <a:gd name="connsiteY24" fmla="*/ 2609475 h 4649046"/>
              <a:gd name="connsiteX25" fmla="*/ 6975058 w 7427038"/>
              <a:gd name="connsiteY25" fmla="*/ 2196548 h 4649046"/>
              <a:gd name="connsiteX26" fmla="*/ 7427038 w 7427038"/>
              <a:gd name="connsiteY26" fmla="*/ 1980242 h 4649046"/>
              <a:gd name="connsiteX27" fmla="*/ 7157014 w 7427038"/>
              <a:gd name="connsiteY27" fmla="*/ 1758526 h 4649046"/>
              <a:gd name="connsiteX28" fmla="*/ 6880835 w 7427038"/>
              <a:gd name="connsiteY28" fmla="*/ 1448646 h 4649046"/>
              <a:gd name="connsiteX29" fmla="*/ 6756540 w 7427038"/>
              <a:gd name="connsiteY29" fmla="*/ 1336040 h 4649046"/>
              <a:gd name="connsiteX30" fmla="*/ 6720981 w 7427038"/>
              <a:gd name="connsiteY30" fmla="*/ 1208193 h 4649046"/>
              <a:gd name="connsiteX31" fmla="*/ 5989461 w 7427038"/>
              <a:gd name="connsiteY31" fmla="*/ 599439 h 4649046"/>
              <a:gd name="connsiteX32" fmla="*/ 5287574 w 7427038"/>
              <a:gd name="connsiteY32" fmla="*/ 185419 h 4649046"/>
              <a:gd name="connsiteX33" fmla="*/ 5020027 w 7427038"/>
              <a:gd name="connsiteY33" fmla="*/ 72813 h 4649046"/>
              <a:gd name="connsiteX34" fmla="*/ 4320681 w 7427038"/>
              <a:gd name="connsiteY34" fmla="*/ 0 h 4649046"/>
              <a:gd name="connsiteX35" fmla="*/ 3770345 w 7427038"/>
              <a:gd name="connsiteY35" fmla="*/ 151428 h 4649046"/>
              <a:gd name="connsiteX36" fmla="*/ 3323308 w 7427038"/>
              <a:gd name="connsiteY36" fmla="*/ 612189 h 4649046"/>
              <a:gd name="connsiteX37" fmla="*/ 3097266 w 7427038"/>
              <a:gd name="connsiteY37" fmla="*/ 989471 h 4649046"/>
              <a:gd name="connsiteX38" fmla="*/ 2824620 w 7427038"/>
              <a:gd name="connsiteY38" fmla="*/ 1495212 h 4649046"/>
              <a:gd name="connsiteX39" fmla="*/ 2470711 w 7427038"/>
              <a:gd name="connsiteY39" fmla="*/ 1717761 h 4649046"/>
              <a:gd name="connsiteX40" fmla="*/ 2043973 w 7427038"/>
              <a:gd name="connsiteY40" fmla="*/ 2048405 h 4649046"/>
              <a:gd name="connsiteX41" fmla="*/ 1591646 w 7427038"/>
              <a:gd name="connsiteY41" fmla="*/ 2262294 h 4649046"/>
              <a:gd name="connsiteX42" fmla="*/ 1051473 w 7427038"/>
              <a:gd name="connsiteY42" fmla="*/ 2235521 h 4649046"/>
              <a:gd name="connsiteX43" fmla="*/ 604888 w 7427038"/>
              <a:gd name="connsiteY43" fmla="*/ 2171438 h 4649046"/>
              <a:gd name="connsiteX44" fmla="*/ 849472 w 7427038"/>
              <a:gd name="connsiteY44" fmla="*/ 2418400 h 4649046"/>
              <a:gd name="connsiteX45" fmla="*/ 1516809 w 7427038"/>
              <a:gd name="connsiteY45" fmla="*/ 2622855 h 4649046"/>
              <a:gd name="connsiteX46" fmla="*/ 1374589 w 7427038"/>
              <a:gd name="connsiteY46" fmla="*/ 3144561 h 4649046"/>
              <a:gd name="connsiteX47" fmla="*/ 835633 w 7427038"/>
              <a:gd name="connsiteY47" fmla="*/ 3123130 h 4649046"/>
              <a:gd name="connsiteX48" fmla="*/ 418843 w 7427038"/>
              <a:gd name="connsiteY48" fmla="*/ 3126356 h 4649046"/>
              <a:gd name="connsiteX49" fmla="*/ 131868 w 7427038"/>
              <a:gd name="connsiteY49" fmla="*/ 3432386 h 4649046"/>
              <a:gd name="connsiteX50" fmla="*/ 31467 w 7427038"/>
              <a:gd name="connsiteY50" fmla="*/ 3798146 h 4649046"/>
              <a:gd name="connsiteX0" fmla="*/ 31467 w 7427038"/>
              <a:gd name="connsiteY0" fmla="*/ 3798146 h 4649046"/>
              <a:gd name="connsiteX1" fmla="*/ 0 w 7427038"/>
              <a:gd name="connsiteY1" fmla="*/ 4093951 h 4649046"/>
              <a:gd name="connsiteX2" fmla="*/ 134062 w 7427038"/>
              <a:gd name="connsiteY2" fmla="*/ 4373248 h 4649046"/>
              <a:gd name="connsiteX3" fmla="*/ 624981 w 7427038"/>
              <a:gd name="connsiteY3" fmla="*/ 4163906 h 4649046"/>
              <a:gd name="connsiteX4" fmla="*/ 905228 w 7427038"/>
              <a:gd name="connsiteY4" fmla="*/ 4357793 h 4649046"/>
              <a:gd name="connsiteX5" fmla="*/ 615668 w 7427038"/>
              <a:gd name="connsiteY5" fmla="*/ 4395045 h 4649046"/>
              <a:gd name="connsiteX6" fmla="*/ 328647 w 7427038"/>
              <a:gd name="connsiteY6" fmla="*/ 4518659 h 4649046"/>
              <a:gd name="connsiteX7" fmla="*/ 329494 w 7427038"/>
              <a:gd name="connsiteY7" fmla="*/ 4649046 h 4649046"/>
              <a:gd name="connsiteX8" fmla="*/ 1489427 w 7427038"/>
              <a:gd name="connsiteY8" fmla="*/ 4416213 h 4649046"/>
              <a:gd name="connsiteX9" fmla="*/ 2089711 w 7427038"/>
              <a:gd name="connsiteY9" fmla="*/ 4316181 h 4649046"/>
              <a:gd name="connsiteX10" fmla="*/ 2344560 w 7427038"/>
              <a:gd name="connsiteY10" fmla="*/ 4296833 h 4649046"/>
              <a:gd name="connsiteX11" fmla="*/ 2648514 w 7427038"/>
              <a:gd name="connsiteY11" fmla="*/ 4238412 h 4649046"/>
              <a:gd name="connsiteX12" fmla="*/ 2893201 w 7427038"/>
              <a:gd name="connsiteY12" fmla="*/ 4312073 h 4649046"/>
              <a:gd name="connsiteX13" fmla="*/ 3456234 w 7427038"/>
              <a:gd name="connsiteY13" fmla="*/ 4224019 h 4649046"/>
              <a:gd name="connsiteX14" fmla="*/ 3853321 w 7427038"/>
              <a:gd name="connsiteY14" fmla="*/ 4345092 h 4649046"/>
              <a:gd name="connsiteX15" fmla="*/ 4339307 w 7427038"/>
              <a:gd name="connsiteY15" fmla="*/ 4309533 h 4649046"/>
              <a:gd name="connsiteX16" fmla="*/ 4590767 w 7427038"/>
              <a:gd name="connsiteY16" fmla="*/ 4126653 h 4649046"/>
              <a:gd name="connsiteX17" fmla="*/ 5116547 w 7427038"/>
              <a:gd name="connsiteY17" fmla="*/ 4087706 h 4649046"/>
              <a:gd name="connsiteX18" fmla="*/ 5229672 w 7427038"/>
              <a:gd name="connsiteY18" fmla="*/ 4362773 h 4649046"/>
              <a:gd name="connsiteX19" fmla="*/ 5444246 w 7427038"/>
              <a:gd name="connsiteY19" fmla="*/ 3895709 h 4649046"/>
              <a:gd name="connsiteX20" fmla="*/ 5690090 w 7427038"/>
              <a:gd name="connsiteY20" fmla="*/ 4065598 h 4649046"/>
              <a:gd name="connsiteX21" fmla="*/ 5713362 w 7427038"/>
              <a:gd name="connsiteY21" fmla="*/ 3596623 h 4649046"/>
              <a:gd name="connsiteX22" fmla="*/ 5815891 w 7427038"/>
              <a:gd name="connsiteY22" fmla="*/ 3503381 h 4649046"/>
              <a:gd name="connsiteX23" fmla="*/ 5944380 w 7427038"/>
              <a:gd name="connsiteY23" fmla="*/ 3378937 h 4649046"/>
              <a:gd name="connsiteX24" fmla="*/ 6339898 w 7427038"/>
              <a:gd name="connsiteY24" fmla="*/ 2609475 h 4649046"/>
              <a:gd name="connsiteX25" fmla="*/ 6975058 w 7427038"/>
              <a:gd name="connsiteY25" fmla="*/ 2196548 h 4649046"/>
              <a:gd name="connsiteX26" fmla="*/ 7427038 w 7427038"/>
              <a:gd name="connsiteY26" fmla="*/ 1980242 h 4649046"/>
              <a:gd name="connsiteX27" fmla="*/ 7157014 w 7427038"/>
              <a:gd name="connsiteY27" fmla="*/ 1758526 h 4649046"/>
              <a:gd name="connsiteX28" fmla="*/ 6880835 w 7427038"/>
              <a:gd name="connsiteY28" fmla="*/ 1448646 h 4649046"/>
              <a:gd name="connsiteX29" fmla="*/ 6756540 w 7427038"/>
              <a:gd name="connsiteY29" fmla="*/ 1336040 h 4649046"/>
              <a:gd name="connsiteX30" fmla="*/ 6720981 w 7427038"/>
              <a:gd name="connsiteY30" fmla="*/ 1208193 h 4649046"/>
              <a:gd name="connsiteX31" fmla="*/ 5989461 w 7427038"/>
              <a:gd name="connsiteY31" fmla="*/ 599439 h 4649046"/>
              <a:gd name="connsiteX32" fmla="*/ 5287574 w 7427038"/>
              <a:gd name="connsiteY32" fmla="*/ 185419 h 4649046"/>
              <a:gd name="connsiteX33" fmla="*/ 5020027 w 7427038"/>
              <a:gd name="connsiteY33" fmla="*/ 72813 h 4649046"/>
              <a:gd name="connsiteX34" fmla="*/ 4320681 w 7427038"/>
              <a:gd name="connsiteY34" fmla="*/ 0 h 4649046"/>
              <a:gd name="connsiteX35" fmla="*/ 3770345 w 7427038"/>
              <a:gd name="connsiteY35" fmla="*/ 151428 h 4649046"/>
              <a:gd name="connsiteX36" fmla="*/ 3323308 w 7427038"/>
              <a:gd name="connsiteY36" fmla="*/ 612189 h 4649046"/>
              <a:gd name="connsiteX37" fmla="*/ 3097266 w 7427038"/>
              <a:gd name="connsiteY37" fmla="*/ 989471 h 4649046"/>
              <a:gd name="connsiteX38" fmla="*/ 2824620 w 7427038"/>
              <a:gd name="connsiteY38" fmla="*/ 1495212 h 4649046"/>
              <a:gd name="connsiteX39" fmla="*/ 2470711 w 7427038"/>
              <a:gd name="connsiteY39" fmla="*/ 1717761 h 4649046"/>
              <a:gd name="connsiteX40" fmla="*/ 2043973 w 7427038"/>
              <a:gd name="connsiteY40" fmla="*/ 2048405 h 4649046"/>
              <a:gd name="connsiteX41" fmla="*/ 1591646 w 7427038"/>
              <a:gd name="connsiteY41" fmla="*/ 2262294 h 4649046"/>
              <a:gd name="connsiteX42" fmla="*/ 1051473 w 7427038"/>
              <a:gd name="connsiteY42" fmla="*/ 2235521 h 4649046"/>
              <a:gd name="connsiteX43" fmla="*/ 604888 w 7427038"/>
              <a:gd name="connsiteY43" fmla="*/ 2171438 h 4649046"/>
              <a:gd name="connsiteX44" fmla="*/ 849472 w 7427038"/>
              <a:gd name="connsiteY44" fmla="*/ 2418400 h 4649046"/>
              <a:gd name="connsiteX45" fmla="*/ 1516809 w 7427038"/>
              <a:gd name="connsiteY45" fmla="*/ 2622855 h 4649046"/>
              <a:gd name="connsiteX46" fmla="*/ 1374589 w 7427038"/>
              <a:gd name="connsiteY46" fmla="*/ 3144561 h 4649046"/>
              <a:gd name="connsiteX47" fmla="*/ 835633 w 7427038"/>
              <a:gd name="connsiteY47" fmla="*/ 3123130 h 4649046"/>
              <a:gd name="connsiteX48" fmla="*/ 418843 w 7427038"/>
              <a:gd name="connsiteY48" fmla="*/ 3126356 h 4649046"/>
              <a:gd name="connsiteX49" fmla="*/ 131868 w 7427038"/>
              <a:gd name="connsiteY49" fmla="*/ 3432386 h 4649046"/>
              <a:gd name="connsiteX50" fmla="*/ 31467 w 7427038"/>
              <a:gd name="connsiteY50" fmla="*/ 3798146 h 4649046"/>
              <a:gd name="connsiteX0" fmla="*/ 31467 w 7427038"/>
              <a:gd name="connsiteY0" fmla="*/ 3798146 h 4649046"/>
              <a:gd name="connsiteX1" fmla="*/ 0 w 7427038"/>
              <a:gd name="connsiteY1" fmla="*/ 4093951 h 4649046"/>
              <a:gd name="connsiteX2" fmla="*/ 134062 w 7427038"/>
              <a:gd name="connsiteY2" fmla="*/ 4373248 h 4649046"/>
              <a:gd name="connsiteX3" fmla="*/ 624981 w 7427038"/>
              <a:gd name="connsiteY3" fmla="*/ 4163906 h 4649046"/>
              <a:gd name="connsiteX4" fmla="*/ 905228 w 7427038"/>
              <a:gd name="connsiteY4" fmla="*/ 4357793 h 4649046"/>
              <a:gd name="connsiteX5" fmla="*/ 615668 w 7427038"/>
              <a:gd name="connsiteY5" fmla="*/ 4395045 h 4649046"/>
              <a:gd name="connsiteX6" fmla="*/ 328647 w 7427038"/>
              <a:gd name="connsiteY6" fmla="*/ 4518659 h 4649046"/>
              <a:gd name="connsiteX7" fmla="*/ 329494 w 7427038"/>
              <a:gd name="connsiteY7" fmla="*/ 4649046 h 4649046"/>
              <a:gd name="connsiteX8" fmla="*/ 1489427 w 7427038"/>
              <a:gd name="connsiteY8" fmla="*/ 4416213 h 4649046"/>
              <a:gd name="connsiteX9" fmla="*/ 2089711 w 7427038"/>
              <a:gd name="connsiteY9" fmla="*/ 4316181 h 4649046"/>
              <a:gd name="connsiteX10" fmla="*/ 2344560 w 7427038"/>
              <a:gd name="connsiteY10" fmla="*/ 4296833 h 4649046"/>
              <a:gd name="connsiteX11" fmla="*/ 2648514 w 7427038"/>
              <a:gd name="connsiteY11" fmla="*/ 4238412 h 4649046"/>
              <a:gd name="connsiteX12" fmla="*/ 2893201 w 7427038"/>
              <a:gd name="connsiteY12" fmla="*/ 4312073 h 4649046"/>
              <a:gd name="connsiteX13" fmla="*/ 3456234 w 7427038"/>
              <a:gd name="connsiteY13" fmla="*/ 4224019 h 4649046"/>
              <a:gd name="connsiteX14" fmla="*/ 3853321 w 7427038"/>
              <a:gd name="connsiteY14" fmla="*/ 4345092 h 4649046"/>
              <a:gd name="connsiteX15" fmla="*/ 4339307 w 7427038"/>
              <a:gd name="connsiteY15" fmla="*/ 4309533 h 4649046"/>
              <a:gd name="connsiteX16" fmla="*/ 4590767 w 7427038"/>
              <a:gd name="connsiteY16" fmla="*/ 4126653 h 4649046"/>
              <a:gd name="connsiteX17" fmla="*/ 5116547 w 7427038"/>
              <a:gd name="connsiteY17" fmla="*/ 4087706 h 4649046"/>
              <a:gd name="connsiteX18" fmla="*/ 5229672 w 7427038"/>
              <a:gd name="connsiteY18" fmla="*/ 4362773 h 4649046"/>
              <a:gd name="connsiteX19" fmla="*/ 5471257 w 7427038"/>
              <a:gd name="connsiteY19" fmla="*/ 4039486 h 4649046"/>
              <a:gd name="connsiteX20" fmla="*/ 5690090 w 7427038"/>
              <a:gd name="connsiteY20" fmla="*/ 4065598 h 4649046"/>
              <a:gd name="connsiteX21" fmla="*/ 5713362 w 7427038"/>
              <a:gd name="connsiteY21" fmla="*/ 3596623 h 4649046"/>
              <a:gd name="connsiteX22" fmla="*/ 5815891 w 7427038"/>
              <a:gd name="connsiteY22" fmla="*/ 3503381 h 4649046"/>
              <a:gd name="connsiteX23" fmla="*/ 5944380 w 7427038"/>
              <a:gd name="connsiteY23" fmla="*/ 3378937 h 4649046"/>
              <a:gd name="connsiteX24" fmla="*/ 6339898 w 7427038"/>
              <a:gd name="connsiteY24" fmla="*/ 2609475 h 4649046"/>
              <a:gd name="connsiteX25" fmla="*/ 6975058 w 7427038"/>
              <a:gd name="connsiteY25" fmla="*/ 2196548 h 4649046"/>
              <a:gd name="connsiteX26" fmla="*/ 7427038 w 7427038"/>
              <a:gd name="connsiteY26" fmla="*/ 1980242 h 4649046"/>
              <a:gd name="connsiteX27" fmla="*/ 7157014 w 7427038"/>
              <a:gd name="connsiteY27" fmla="*/ 1758526 h 4649046"/>
              <a:gd name="connsiteX28" fmla="*/ 6880835 w 7427038"/>
              <a:gd name="connsiteY28" fmla="*/ 1448646 h 4649046"/>
              <a:gd name="connsiteX29" fmla="*/ 6756540 w 7427038"/>
              <a:gd name="connsiteY29" fmla="*/ 1336040 h 4649046"/>
              <a:gd name="connsiteX30" fmla="*/ 6720981 w 7427038"/>
              <a:gd name="connsiteY30" fmla="*/ 1208193 h 4649046"/>
              <a:gd name="connsiteX31" fmla="*/ 5989461 w 7427038"/>
              <a:gd name="connsiteY31" fmla="*/ 599439 h 4649046"/>
              <a:gd name="connsiteX32" fmla="*/ 5287574 w 7427038"/>
              <a:gd name="connsiteY32" fmla="*/ 185419 h 4649046"/>
              <a:gd name="connsiteX33" fmla="*/ 5020027 w 7427038"/>
              <a:gd name="connsiteY33" fmla="*/ 72813 h 4649046"/>
              <a:gd name="connsiteX34" fmla="*/ 4320681 w 7427038"/>
              <a:gd name="connsiteY34" fmla="*/ 0 h 4649046"/>
              <a:gd name="connsiteX35" fmla="*/ 3770345 w 7427038"/>
              <a:gd name="connsiteY35" fmla="*/ 151428 h 4649046"/>
              <a:gd name="connsiteX36" fmla="*/ 3323308 w 7427038"/>
              <a:gd name="connsiteY36" fmla="*/ 612189 h 4649046"/>
              <a:gd name="connsiteX37" fmla="*/ 3097266 w 7427038"/>
              <a:gd name="connsiteY37" fmla="*/ 989471 h 4649046"/>
              <a:gd name="connsiteX38" fmla="*/ 2824620 w 7427038"/>
              <a:gd name="connsiteY38" fmla="*/ 1495212 h 4649046"/>
              <a:gd name="connsiteX39" fmla="*/ 2470711 w 7427038"/>
              <a:gd name="connsiteY39" fmla="*/ 1717761 h 4649046"/>
              <a:gd name="connsiteX40" fmla="*/ 2043973 w 7427038"/>
              <a:gd name="connsiteY40" fmla="*/ 2048405 h 4649046"/>
              <a:gd name="connsiteX41" fmla="*/ 1591646 w 7427038"/>
              <a:gd name="connsiteY41" fmla="*/ 2262294 h 4649046"/>
              <a:gd name="connsiteX42" fmla="*/ 1051473 w 7427038"/>
              <a:gd name="connsiteY42" fmla="*/ 2235521 h 4649046"/>
              <a:gd name="connsiteX43" fmla="*/ 604888 w 7427038"/>
              <a:gd name="connsiteY43" fmla="*/ 2171438 h 4649046"/>
              <a:gd name="connsiteX44" fmla="*/ 849472 w 7427038"/>
              <a:gd name="connsiteY44" fmla="*/ 2418400 h 4649046"/>
              <a:gd name="connsiteX45" fmla="*/ 1516809 w 7427038"/>
              <a:gd name="connsiteY45" fmla="*/ 2622855 h 4649046"/>
              <a:gd name="connsiteX46" fmla="*/ 1374589 w 7427038"/>
              <a:gd name="connsiteY46" fmla="*/ 3144561 h 4649046"/>
              <a:gd name="connsiteX47" fmla="*/ 835633 w 7427038"/>
              <a:gd name="connsiteY47" fmla="*/ 3123130 h 4649046"/>
              <a:gd name="connsiteX48" fmla="*/ 418843 w 7427038"/>
              <a:gd name="connsiteY48" fmla="*/ 3126356 h 4649046"/>
              <a:gd name="connsiteX49" fmla="*/ 131868 w 7427038"/>
              <a:gd name="connsiteY49" fmla="*/ 3432386 h 4649046"/>
              <a:gd name="connsiteX50" fmla="*/ 31467 w 7427038"/>
              <a:gd name="connsiteY50" fmla="*/ 3798146 h 4649046"/>
              <a:gd name="connsiteX0" fmla="*/ 31467 w 7427038"/>
              <a:gd name="connsiteY0" fmla="*/ 3798146 h 4649046"/>
              <a:gd name="connsiteX1" fmla="*/ 0 w 7427038"/>
              <a:gd name="connsiteY1" fmla="*/ 4093951 h 4649046"/>
              <a:gd name="connsiteX2" fmla="*/ 134062 w 7427038"/>
              <a:gd name="connsiteY2" fmla="*/ 4373248 h 4649046"/>
              <a:gd name="connsiteX3" fmla="*/ 624981 w 7427038"/>
              <a:gd name="connsiteY3" fmla="*/ 4163906 h 4649046"/>
              <a:gd name="connsiteX4" fmla="*/ 905228 w 7427038"/>
              <a:gd name="connsiteY4" fmla="*/ 4357793 h 4649046"/>
              <a:gd name="connsiteX5" fmla="*/ 615668 w 7427038"/>
              <a:gd name="connsiteY5" fmla="*/ 4395045 h 4649046"/>
              <a:gd name="connsiteX6" fmla="*/ 328647 w 7427038"/>
              <a:gd name="connsiteY6" fmla="*/ 4518659 h 4649046"/>
              <a:gd name="connsiteX7" fmla="*/ 329494 w 7427038"/>
              <a:gd name="connsiteY7" fmla="*/ 4649046 h 4649046"/>
              <a:gd name="connsiteX8" fmla="*/ 1489427 w 7427038"/>
              <a:gd name="connsiteY8" fmla="*/ 4416213 h 4649046"/>
              <a:gd name="connsiteX9" fmla="*/ 2089711 w 7427038"/>
              <a:gd name="connsiteY9" fmla="*/ 4316181 h 4649046"/>
              <a:gd name="connsiteX10" fmla="*/ 2344560 w 7427038"/>
              <a:gd name="connsiteY10" fmla="*/ 4296833 h 4649046"/>
              <a:gd name="connsiteX11" fmla="*/ 2648514 w 7427038"/>
              <a:gd name="connsiteY11" fmla="*/ 4238412 h 4649046"/>
              <a:gd name="connsiteX12" fmla="*/ 2893201 w 7427038"/>
              <a:gd name="connsiteY12" fmla="*/ 4312073 h 4649046"/>
              <a:gd name="connsiteX13" fmla="*/ 3456234 w 7427038"/>
              <a:gd name="connsiteY13" fmla="*/ 4224019 h 4649046"/>
              <a:gd name="connsiteX14" fmla="*/ 3853321 w 7427038"/>
              <a:gd name="connsiteY14" fmla="*/ 4345092 h 4649046"/>
              <a:gd name="connsiteX15" fmla="*/ 4339307 w 7427038"/>
              <a:gd name="connsiteY15" fmla="*/ 4309533 h 4649046"/>
              <a:gd name="connsiteX16" fmla="*/ 4590767 w 7427038"/>
              <a:gd name="connsiteY16" fmla="*/ 4126653 h 4649046"/>
              <a:gd name="connsiteX17" fmla="*/ 5116547 w 7427038"/>
              <a:gd name="connsiteY17" fmla="*/ 4087706 h 4649046"/>
              <a:gd name="connsiteX18" fmla="*/ 5229672 w 7427038"/>
              <a:gd name="connsiteY18" fmla="*/ 4362773 h 4649046"/>
              <a:gd name="connsiteX19" fmla="*/ 5471257 w 7427038"/>
              <a:gd name="connsiteY19" fmla="*/ 4039486 h 4649046"/>
              <a:gd name="connsiteX20" fmla="*/ 5690090 w 7427038"/>
              <a:gd name="connsiteY20" fmla="*/ 4065598 h 4649046"/>
              <a:gd name="connsiteX21" fmla="*/ 5713362 w 7427038"/>
              <a:gd name="connsiteY21" fmla="*/ 3596623 h 4649046"/>
              <a:gd name="connsiteX22" fmla="*/ 5815891 w 7427038"/>
              <a:gd name="connsiteY22" fmla="*/ 3503381 h 4649046"/>
              <a:gd name="connsiteX23" fmla="*/ 6011906 w 7427038"/>
              <a:gd name="connsiteY23" fmla="*/ 3477311 h 4649046"/>
              <a:gd name="connsiteX24" fmla="*/ 6339898 w 7427038"/>
              <a:gd name="connsiteY24" fmla="*/ 2609475 h 4649046"/>
              <a:gd name="connsiteX25" fmla="*/ 6975058 w 7427038"/>
              <a:gd name="connsiteY25" fmla="*/ 2196548 h 4649046"/>
              <a:gd name="connsiteX26" fmla="*/ 7427038 w 7427038"/>
              <a:gd name="connsiteY26" fmla="*/ 1980242 h 4649046"/>
              <a:gd name="connsiteX27" fmla="*/ 7157014 w 7427038"/>
              <a:gd name="connsiteY27" fmla="*/ 1758526 h 4649046"/>
              <a:gd name="connsiteX28" fmla="*/ 6880835 w 7427038"/>
              <a:gd name="connsiteY28" fmla="*/ 1448646 h 4649046"/>
              <a:gd name="connsiteX29" fmla="*/ 6756540 w 7427038"/>
              <a:gd name="connsiteY29" fmla="*/ 1336040 h 4649046"/>
              <a:gd name="connsiteX30" fmla="*/ 6720981 w 7427038"/>
              <a:gd name="connsiteY30" fmla="*/ 1208193 h 4649046"/>
              <a:gd name="connsiteX31" fmla="*/ 5989461 w 7427038"/>
              <a:gd name="connsiteY31" fmla="*/ 599439 h 4649046"/>
              <a:gd name="connsiteX32" fmla="*/ 5287574 w 7427038"/>
              <a:gd name="connsiteY32" fmla="*/ 185419 h 4649046"/>
              <a:gd name="connsiteX33" fmla="*/ 5020027 w 7427038"/>
              <a:gd name="connsiteY33" fmla="*/ 72813 h 4649046"/>
              <a:gd name="connsiteX34" fmla="*/ 4320681 w 7427038"/>
              <a:gd name="connsiteY34" fmla="*/ 0 h 4649046"/>
              <a:gd name="connsiteX35" fmla="*/ 3770345 w 7427038"/>
              <a:gd name="connsiteY35" fmla="*/ 151428 h 4649046"/>
              <a:gd name="connsiteX36" fmla="*/ 3323308 w 7427038"/>
              <a:gd name="connsiteY36" fmla="*/ 612189 h 4649046"/>
              <a:gd name="connsiteX37" fmla="*/ 3097266 w 7427038"/>
              <a:gd name="connsiteY37" fmla="*/ 989471 h 4649046"/>
              <a:gd name="connsiteX38" fmla="*/ 2824620 w 7427038"/>
              <a:gd name="connsiteY38" fmla="*/ 1495212 h 4649046"/>
              <a:gd name="connsiteX39" fmla="*/ 2470711 w 7427038"/>
              <a:gd name="connsiteY39" fmla="*/ 1717761 h 4649046"/>
              <a:gd name="connsiteX40" fmla="*/ 2043973 w 7427038"/>
              <a:gd name="connsiteY40" fmla="*/ 2048405 h 4649046"/>
              <a:gd name="connsiteX41" fmla="*/ 1591646 w 7427038"/>
              <a:gd name="connsiteY41" fmla="*/ 2262294 h 4649046"/>
              <a:gd name="connsiteX42" fmla="*/ 1051473 w 7427038"/>
              <a:gd name="connsiteY42" fmla="*/ 2235521 h 4649046"/>
              <a:gd name="connsiteX43" fmla="*/ 604888 w 7427038"/>
              <a:gd name="connsiteY43" fmla="*/ 2171438 h 4649046"/>
              <a:gd name="connsiteX44" fmla="*/ 849472 w 7427038"/>
              <a:gd name="connsiteY44" fmla="*/ 2418400 h 4649046"/>
              <a:gd name="connsiteX45" fmla="*/ 1516809 w 7427038"/>
              <a:gd name="connsiteY45" fmla="*/ 2622855 h 4649046"/>
              <a:gd name="connsiteX46" fmla="*/ 1374589 w 7427038"/>
              <a:gd name="connsiteY46" fmla="*/ 3144561 h 4649046"/>
              <a:gd name="connsiteX47" fmla="*/ 835633 w 7427038"/>
              <a:gd name="connsiteY47" fmla="*/ 3123130 h 4649046"/>
              <a:gd name="connsiteX48" fmla="*/ 418843 w 7427038"/>
              <a:gd name="connsiteY48" fmla="*/ 3126356 h 4649046"/>
              <a:gd name="connsiteX49" fmla="*/ 131868 w 7427038"/>
              <a:gd name="connsiteY49" fmla="*/ 3432386 h 4649046"/>
              <a:gd name="connsiteX50" fmla="*/ 31467 w 7427038"/>
              <a:gd name="connsiteY50" fmla="*/ 3798146 h 4649046"/>
              <a:gd name="connsiteX0" fmla="*/ 31467 w 7427038"/>
              <a:gd name="connsiteY0" fmla="*/ 3798146 h 4649046"/>
              <a:gd name="connsiteX1" fmla="*/ 0 w 7427038"/>
              <a:gd name="connsiteY1" fmla="*/ 4093951 h 4649046"/>
              <a:gd name="connsiteX2" fmla="*/ 134062 w 7427038"/>
              <a:gd name="connsiteY2" fmla="*/ 4373248 h 4649046"/>
              <a:gd name="connsiteX3" fmla="*/ 624981 w 7427038"/>
              <a:gd name="connsiteY3" fmla="*/ 4163906 h 4649046"/>
              <a:gd name="connsiteX4" fmla="*/ 905228 w 7427038"/>
              <a:gd name="connsiteY4" fmla="*/ 4357793 h 4649046"/>
              <a:gd name="connsiteX5" fmla="*/ 615668 w 7427038"/>
              <a:gd name="connsiteY5" fmla="*/ 4395045 h 4649046"/>
              <a:gd name="connsiteX6" fmla="*/ 328647 w 7427038"/>
              <a:gd name="connsiteY6" fmla="*/ 4518659 h 4649046"/>
              <a:gd name="connsiteX7" fmla="*/ 329494 w 7427038"/>
              <a:gd name="connsiteY7" fmla="*/ 4649046 h 4649046"/>
              <a:gd name="connsiteX8" fmla="*/ 1489427 w 7427038"/>
              <a:gd name="connsiteY8" fmla="*/ 4416213 h 4649046"/>
              <a:gd name="connsiteX9" fmla="*/ 2089711 w 7427038"/>
              <a:gd name="connsiteY9" fmla="*/ 4316181 h 4649046"/>
              <a:gd name="connsiteX10" fmla="*/ 2344560 w 7427038"/>
              <a:gd name="connsiteY10" fmla="*/ 4296833 h 4649046"/>
              <a:gd name="connsiteX11" fmla="*/ 2648514 w 7427038"/>
              <a:gd name="connsiteY11" fmla="*/ 4238412 h 4649046"/>
              <a:gd name="connsiteX12" fmla="*/ 2893201 w 7427038"/>
              <a:gd name="connsiteY12" fmla="*/ 4312073 h 4649046"/>
              <a:gd name="connsiteX13" fmla="*/ 3456234 w 7427038"/>
              <a:gd name="connsiteY13" fmla="*/ 4224019 h 4649046"/>
              <a:gd name="connsiteX14" fmla="*/ 3853321 w 7427038"/>
              <a:gd name="connsiteY14" fmla="*/ 4345092 h 4649046"/>
              <a:gd name="connsiteX15" fmla="*/ 4339307 w 7427038"/>
              <a:gd name="connsiteY15" fmla="*/ 4309533 h 4649046"/>
              <a:gd name="connsiteX16" fmla="*/ 4590767 w 7427038"/>
              <a:gd name="connsiteY16" fmla="*/ 4126653 h 4649046"/>
              <a:gd name="connsiteX17" fmla="*/ 5116547 w 7427038"/>
              <a:gd name="connsiteY17" fmla="*/ 4087706 h 4649046"/>
              <a:gd name="connsiteX18" fmla="*/ 5229672 w 7427038"/>
              <a:gd name="connsiteY18" fmla="*/ 4362773 h 4649046"/>
              <a:gd name="connsiteX19" fmla="*/ 5471257 w 7427038"/>
              <a:gd name="connsiteY19" fmla="*/ 4039486 h 4649046"/>
              <a:gd name="connsiteX20" fmla="*/ 5690090 w 7427038"/>
              <a:gd name="connsiteY20" fmla="*/ 4065598 h 4649046"/>
              <a:gd name="connsiteX21" fmla="*/ 5713362 w 7427038"/>
              <a:gd name="connsiteY21" fmla="*/ 3596623 h 4649046"/>
              <a:gd name="connsiteX22" fmla="*/ 5937438 w 7427038"/>
              <a:gd name="connsiteY22" fmla="*/ 3662292 h 4649046"/>
              <a:gd name="connsiteX23" fmla="*/ 6011906 w 7427038"/>
              <a:gd name="connsiteY23" fmla="*/ 3477311 h 4649046"/>
              <a:gd name="connsiteX24" fmla="*/ 6339898 w 7427038"/>
              <a:gd name="connsiteY24" fmla="*/ 2609475 h 4649046"/>
              <a:gd name="connsiteX25" fmla="*/ 6975058 w 7427038"/>
              <a:gd name="connsiteY25" fmla="*/ 2196548 h 4649046"/>
              <a:gd name="connsiteX26" fmla="*/ 7427038 w 7427038"/>
              <a:gd name="connsiteY26" fmla="*/ 1980242 h 4649046"/>
              <a:gd name="connsiteX27" fmla="*/ 7157014 w 7427038"/>
              <a:gd name="connsiteY27" fmla="*/ 1758526 h 4649046"/>
              <a:gd name="connsiteX28" fmla="*/ 6880835 w 7427038"/>
              <a:gd name="connsiteY28" fmla="*/ 1448646 h 4649046"/>
              <a:gd name="connsiteX29" fmla="*/ 6756540 w 7427038"/>
              <a:gd name="connsiteY29" fmla="*/ 1336040 h 4649046"/>
              <a:gd name="connsiteX30" fmla="*/ 6720981 w 7427038"/>
              <a:gd name="connsiteY30" fmla="*/ 1208193 h 4649046"/>
              <a:gd name="connsiteX31" fmla="*/ 5989461 w 7427038"/>
              <a:gd name="connsiteY31" fmla="*/ 599439 h 4649046"/>
              <a:gd name="connsiteX32" fmla="*/ 5287574 w 7427038"/>
              <a:gd name="connsiteY32" fmla="*/ 185419 h 4649046"/>
              <a:gd name="connsiteX33" fmla="*/ 5020027 w 7427038"/>
              <a:gd name="connsiteY33" fmla="*/ 72813 h 4649046"/>
              <a:gd name="connsiteX34" fmla="*/ 4320681 w 7427038"/>
              <a:gd name="connsiteY34" fmla="*/ 0 h 4649046"/>
              <a:gd name="connsiteX35" fmla="*/ 3770345 w 7427038"/>
              <a:gd name="connsiteY35" fmla="*/ 151428 h 4649046"/>
              <a:gd name="connsiteX36" fmla="*/ 3323308 w 7427038"/>
              <a:gd name="connsiteY36" fmla="*/ 612189 h 4649046"/>
              <a:gd name="connsiteX37" fmla="*/ 3097266 w 7427038"/>
              <a:gd name="connsiteY37" fmla="*/ 989471 h 4649046"/>
              <a:gd name="connsiteX38" fmla="*/ 2824620 w 7427038"/>
              <a:gd name="connsiteY38" fmla="*/ 1495212 h 4649046"/>
              <a:gd name="connsiteX39" fmla="*/ 2470711 w 7427038"/>
              <a:gd name="connsiteY39" fmla="*/ 1717761 h 4649046"/>
              <a:gd name="connsiteX40" fmla="*/ 2043973 w 7427038"/>
              <a:gd name="connsiteY40" fmla="*/ 2048405 h 4649046"/>
              <a:gd name="connsiteX41" fmla="*/ 1591646 w 7427038"/>
              <a:gd name="connsiteY41" fmla="*/ 2262294 h 4649046"/>
              <a:gd name="connsiteX42" fmla="*/ 1051473 w 7427038"/>
              <a:gd name="connsiteY42" fmla="*/ 2235521 h 4649046"/>
              <a:gd name="connsiteX43" fmla="*/ 604888 w 7427038"/>
              <a:gd name="connsiteY43" fmla="*/ 2171438 h 4649046"/>
              <a:gd name="connsiteX44" fmla="*/ 849472 w 7427038"/>
              <a:gd name="connsiteY44" fmla="*/ 2418400 h 4649046"/>
              <a:gd name="connsiteX45" fmla="*/ 1516809 w 7427038"/>
              <a:gd name="connsiteY45" fmla="*/ 2622855 h 4649046"/>
              <a:gd name="connsiteX46" fmla="*/ 1374589 w 7427038"/>
              <a:gd name="connsiteY46" fmla="*/ 3144561 h 4649046"/>
              <a:gd name="connsiteX47" fmla="*/ 835633 w 7427038"/>
              <a:gd name="connsiteY47" fmla="*/ 3123130 h 4649046"/>
              <a:gd name="connsiteX48" fmla="*/ 418843 w 7427038"/>
              <a:gd name="connsiteY48" fmla="*/ 3126356 h 4649046"/>
              <a:gd name="connsiteX49" fmla="*/ 131868 w 7427038"/>
              <a:gd name="connsiteY49" fmla="*/ 3432386 h 4649046"/>
              <a:gd name="connsiteX50" fmla="*/ 31467 w 7427038"/>
              <a:gd name="connsiteY50" fmla="*/ 3798146 h 4649046"/>
              <a:gd name="connsiteX0" fmla="*/ 31467 w 7427038"/>
              <a:gd name="connsiteY0" fmla="*/ 3798146 h 4649046"/>
              <a:gd name="connsiteX1" fmla="*/ 0 w 7427038"/>
              <a:gd name="connsiteY1" fmla="*/ 4093951 h 4649046"/>
              <a:gd name="connsiteX2" fmla="*/ 134062 w 7427038"/>
              <a:gd name="connsiteY2" fmla="*/ 4373248 h 4649046"/>
              <a:gd name="connsiteX3" fmla="*/ 624981 w 7427038"/>
              <a:gd name="connsiteY3" fmla="*/ 4163906 h 4649046"/>
              <a:gd name="connsiteX4" fmla="*/ 905228 w 7427038"/>
              <a:gd name="connsiteY4" fmla="*/ 4357793 h 4649046"/>
              <a:gd name="connsiteX5" fmla="*/ 615668 w 7427038"/>
              <a:gd name="connsiteY5" fmla="*/ 4395045 h 4649046"/>
              <a:gd name="connsiteX6" fmla="*/ 328647 w 7427038"/>
              <a:gd name="connsiteY6" fmla="*/ 4518659 h 4649046"/>
              <a:gd name="connsiteX7" fmla="*/ 329494 w 7427038"/>
              <a:gd name="connsiteY7" fmla="*/ 4649046 h 4649046"/>
              <a:gd name="connsiteX8" fmla="*/ 1489427 w 7427038"/>
              <a:gd name="connsiteY8" fmla="*/ 4416213 h 4649046"/>
              <a:gd name="connsiteX9" fmla="*/ 2089711 w 7427038"/>
              <a:gd name="connsiteY9" fmla="*/ 4316181 h 4649046"/>
              <a:gd name="connsiteX10" fmla="*/ 2344560 w 7427038"/>
              <a:gd name="connsiteY10" fmla="*/ 4296833 h 4649046"/>
              <a:gd name="connsiteX11" fmla="*/ 2648514 w 7427038"/>
              <a:gd name="connsiteY11" fmla="*/ 4238412 h 4649046"/>
              <a:gd name="connsiteX12" fmla="*/ 2893201 w 7427038"/>
              <a:gd name="connsiteY12" fmla="*/ 4312073 h 4649046"/>
              <a:gd name="connsiteX13" fmla="*/ 3456234 w 7427038"/>
              <a:gd name="connsiteY13" fmla="*/ 4224019 h 4649046"/>
              <a:gd name="connsiteX14" fmla="*/ 3853321 w 7427038"/>
              <a:gd name="connsiteY14" fmla="*/ 4345092 h 4649046"/>
              <a:gd name="connsiteX15" fmla="*/ 4339307 w 7427038"/>
              <a:gd name="connsiteY15" fmla="*/ 4309533 h 4649046"/>
              <a:gd name="connsiteX16" fmla="*/ 4590767 w 7427038"/>
              <a:gd name="connsiteY16" fmla="*/ 4126653 h 4649046"/>
              <a:gd name="connsiteX17" fmla="*/ 5116547 w 7427038"/>
              <a:gd name="connsiteY17" fmla="*/ 4087706 h 4649046"/>
              <a:gd name="connsiteX18" fmla="*/ 5229672 w 7427038"/>
              <a:gd name="connsiteY18" fmla="*/ 4362773 h 4649046"/>
              <a:gd name="connsiteX19" fmla="*/ 5471257 w 7427038"/>
              <a:gd name="connsiteY19" fmla="*/ 4039486 h 4649046"/>
              <a:gd name="connsiteX20" fmla="*/ 5690090 w 7427038"/>
              <a:gd name="connsiteY20" fmla="*/ 4065598 h 4649046"/>
              <a:gd name="connsiteX21" fmla="*/ 5794394 w 7427038"/>
              <a:gd name="connsiteY21" fmla="*/ 3755534 h 4649046"/>
              <a:gd name="connsiteX22" fmla="*/ 5937438 w 7427038"/>
              <a:gd name="connsiteY22" fmla="*/ 3662292 h 4649046"/>
              <a:gd name="connsiteX23" fmla="*/ 6011906 w 7427038"/>
              <a:gd name="connsiteY23" fmla="*/ 3477311 h 4649046"/>
              <a:gd name="connsiteX24" fmla="*/ 6339898 w 7427038"/>
              <a:gd name="connsiteY24" fmla="*/ 2609475 h 4649046"/>
              <a:gd name="connsiteX25" fmla="*/ 6975058 w 7427038"/>
              <a:gd name="connsiteY25" fmla="*/ 2196548 h 4649046"/>
              <a:gd name="connsiteX26" fmla="*/ 7427038 w 7427038"/>
              <a:gd name="connsiteY26" fmla="*/ 1980242 h 4649046"/>
              <a:gd name="connsiteX27" fmla="*/ 7157014 w 7427038"/>
              <a:gd name="connsiteY27" fmla="*/ 1758526 h 4649046"/>
              <a:gd name="connsiteX28" fmla="*/ 6880835 w 7427038"/>
              <a:gd name="connsiteY28" fmla="*/ 1448646 h 4649046"/>
              <a:gd name="connsiteX29" fmla="*/ 6756540 w 7427038"/>
              <a:gd name="connsiteY29" fmla="*/ 1336040 h 4649046"/>
              <a:gd name="connsiteX30" fmla="*/ 6720981 w 7427038"/>
              <a:gd name="connsiteY30" fmla="*/ 1208193 h 4649046"/>
              <a:gd name="connsiteX31" fmla="*/ 5989461 w 7427038"/>
              <a:gd name="connsiteY31" fmla="*/ 599439 h 4649046"/>
              <a:gd name="connsiteX32" fmla="*/ 5287574 w 7427038"/>
              <a:gd name="connsiteY32" fmla="*/ 185419 h 4649046"/>
              <a:gd name="connsiteX33" fmla="*/ 5020027 w 7427038"/>
              <a:gd name="connsiteY33" fmla="*/ 72813 h 4649046"/>
              <a:gd name="connsiteX34" fmla="*/ 4320681 w 7427038"/>
              <a:gd name="connsiteY34" fmla="*/ 0 h 4649046"/>
              <a:gd name="connsiteX35" fmla="*/ 3770345 w 7427038"/>
              <a:gd name="connsiteY35" fmla="*/ 151428 h 4649046"/>
              <a:gd name="connsiteX36" fmla="*/ 3323308 w 7427038"/>
              <a:gd name="connsiteY36" fmla="*/ 612189 h 4649046"/>
              <a:gd name="connsiteX37" fmla="*/ 3097266 w 7427038"/>
              <a:gd name="connsiteY37" fmla="*/ 989471 h 4649046"/>
              <a:gd name="connsiteX38" fmla="*/ 2824620 w 7427038"/>
              <a:gd name="connsiteY38" fmla="*/ 1495212 h 4649046"/>
              <a:gd name="connsiteX39" fmla="*/ 2470711 w 7427038"/>
              <a:gd name="connsiteY39" fmla="*/ 1717761 h 4649046"/>
              <a:gd name="connsiteX40" fmla="*/ 2043973 w 7427038"/>
              <a:gd name="connsiteY40" fmla="*/ 2048405 h 4649046"/>
              <a:gd name="connsiteX41" fmla="*/ 1591646 w 7427038"/>
              <a:gd name="connsiteY41" fmla="*/ 2262294 h 4649046"/>
              <a:gd name="connsiteX42" fmla="*/ 1051473 w 7427038"/>
              <a:gd name="connsiteY42" fmla="*/ 2235521 h 4649046"/>
              <a:gd name="connsiteX43" fmla="*/ 604888 w 7427038"/>
              <a:gd name="connsiteY43" fmla="*/ 2171438 h 4649046"/>
              <a:gd name="connsiteX44" fmla="*/ 849472 w 7427038"/>
              <a:gd name="connsiteY44" fmla="*/ 2418400 h 4649046"/>
              <a:gd name="connsiteX45" fmla="*/ 1516809 w 7427038"/>
              <a:gd name="connsiteY45" fmla="*/ 2622855 h 4649046"/>
              <a:gd name="connsiteX46" fmla="*/ 1374589 w 7427038"/>
              <a:gd name="connsiteY46" fmla="*/ 3144561 h 4649046"/>
              <a:gd name="connsiteX47" fmla="*/ 835633 w 7427038"/>
              <a:gd name="connsiteY47" fmla="*/ 3123130 h 4649046"/>
              <a:gd name="connsiteX48" fmla="*/ 418843 w 7427038"/>
              <a:gd name="connsiteY48" fmla="*/ 3126356 h 4649046"/>
              <a:gd name="connsiteX49" fmla="*/ 131868 w 7427038"/>
              <a:gd name="connsiteY49" fmla="*/ 3432386 h 4649046"/>
              <a:gd name="connsiteX50" fmla="*/ 31467 w 7427038"/>
              <a:gd name="connsiteY50" fmla="*/ 3798146 h 4649046"/>
              <a:gd name="connsiteX0" fmla="*/ 31467 w 7427038"/>
              <a:gd name="connsiteY0" fmla="*/ 3798146 h 4649046"/>
              <a:gd name="connsiteX1" fmla="*/ 0 w 7427038"/>
              <a:gd name="connsiteY1" fmla="*/ 4093951 h 4649046"/>
              <a:gd name="connsiteX2" fmla="*/ 134062 w 7427038"/>
              <a:gd name="connsiteY2" fmla="*/ 4373248 h 4649046"/>
              <a:gd name="connsiteX3" fmla="*/ 624981 w 7427038"/>
              <a:gd name="connsiteY3" fmla="*/ 4163906 h 4649046"/>
              <a:gd name="connsiteX4" fmla="*/ 905228 w 7427038"/>
              <a:gd name="connsiteY4" fmla="*/ 4357793 h 4649046"/>
              <a:gd name="connsiteX5" fmla="*/ 615668 w 7427038"/>
              <a:gd name="connsiteY5" fmla="*/ 4395045 h 4649046"/>
              <a:gd name="connsiteX6" fmla="*/ 328647 w 7427038"/>
              <a:gd name="connsiteY6" fmla="*/ 4518659 h 4649046"/>
              <a:gd name="connsiteX7" fmla="*/ 329494 w 7427038"/>
              <a:gd name="connsiteY7" fmla="*/ 4649046 h 4649046"/>
              <a:gd name="connsiteX8" fmla="*/ 1489427 w 7427038"/>
              <a:gd name="connsiteY8" fmla="*/ 4416213 h 4649046"/>
              <a:gd name="connsiteX9" fmla="*/ 2089711 w 7427038"/>
              <a:gd name="connsiteY9" fmla="*/ 4316181 h 4649046"/>
              <a:gd name="connsiteX10" fmla="*/ 2344560 w 7427038"/>
              <a:gd name="connsiteY10" fmla="*/ 4296833 h 4649046"/>
              <a:gd name="connsiteX11" fmla="*/ 2648514 w 7427038"/>
              <a:gd name="connsiteY11" fmla="*/ 4238412 h 4649046"/>
              <a:gd name="connsiteX12" fmla="*/ 2893201 w 7427038"/>
              <a:gd name="connsiteY12" fmla="*/ 4312073 h 4649046"/>
              <a:gd name="connsiteX13" fmla="*/ 3456234 w 7427038"/>
              <a:gd name="connsiteY13" fmla="*/ 4224019 h 4649046"/>
              <a:gd name="connsiteX14" fmla="*/ 3853321 w 7427038"/>
              <a:gd name="connsiteY14" fmla="*/ 4345092 h 4649046"/>
              <a:gd name="connsiteX15" fmla="*/ 4339307 w 7427038"/>
              <a:gd name="connsiteY15" fmla="*/ 4309533 h 4649046"/>
              <a:gd name="connsiteX16" fmla="*/ 4590767 w 7427038"/>
              <a:gd name="connsiteY16" fmla="*/ 4126653 h 4649046"/>
              <a:gd name="connsiteX17" fmla="*/ 5116547 w 7427038"/>
              <a:gd name="connsiteY17" fmla="*/ 4087706 h 4649046"/>
              <a:gd name="connsiteX18" fmla="*/ 5229672 w 7427038"/>
              <a:gd name="connsiteY18" fmla="*/ 4362773 h 4649046"/>
              <a:gd name="connsiteX19" fmla="*/ 5471257 w 7427038"/>
              <a:gd name="connsiteY19" fmla="*/ 4039486 h 4649046"/>
              <a:gd name="connsiteX20" fmla="*/ 5690090 w 7427038"/>
              <a:gd name="connsiteY20" fmla="*/ 4065598 h 4649046"/>
              <a:gd name="connsiteX21" fmla="*/ 5794394 w 7427038"/>
              <a:gd name="connsiteY21" fmla="*/ 3755534 h 4649046"/>
              <a:gd name="connsiteX22" fmla="*/ 5937438 w 7427038"/>
              <a:gd name="connsiteY22" fmla="*/ 3662292 h 4649046"/>
              <a:gd name="connsiteX23" fmla="*/ 5917370 w 7427038"/>
              <a:gd name="connsiteY23" fmla="*/ 3378937 h 4649046"/>
              <a:gd name="connsiteX24" fmla="*/ 6339898 w 7427038"/>
              <a:gd name="connsiteY24" fmla="*/ 2609475 h 4649046"/>
              <a:gd name="connsiteX25" fmla="*/ 6975058 w 7427038"/>
              <a:gd name="connsiteY25" fmla="*/ 2196548 h 4649046"/>
              <a:gd name="connsiteX26" fmla="*/ 7427038 w 7427038"/>
              <a:gd name="connsiteY26" fmla="*/ 1980242 h 4649046"/>
              <a:gd name="connsiteX27" fmla="*/ 7157014 w 7427038"/>
              <a:gd name="connsiteY27" fmla="*/ 1758526 h 4649046"/>
              <a:gd name="connsiteX28" fmla="*/ 6880835 w 7427038"/>
              <a:gd name="connsiteY28" fmla="*/ 1448646 h 4649046"/>
              <a:gd name="connsiteX29" fmla="*/ 6756540 w 7427038"/>
              <a:gd name="connsiteY29" fmla="*/ 1336040 h 4649046"/>
              <a:gd name="connsiteX30" fmla="*/ 6720981 w 7427038"/>
              <a:gd name="connsiteY30" fmla="*/ 1208193 h 4649046"/>
              <a:gd name="connsiteX31" fmla="*/ 5989461 w 7427038"/>
              <a:gd name="connsiteY31" fmla="*/ 599439 h 4649046"/>
              <a:gd name="connsiteX32" fmla="*/ 5287574 w 7427038"/>
              <a:gd name="connsiteY32" fmla="*/ 185419 h 4649046"/>
              <a:gd name="connsiteX33" fmla="*/ 5020027 w 7427038"/>
              <a:gd name="connsiteY33" fmla="*/ 72813 h 4649046"/>
              <a:gd name="connsiteX34" fmla="*/ 4320681 w 7427038"/>
              <a:gd name="connsiteY34" fmla="*/ 0 h 4649046"/>
              <a:gd name="connsiteX35" fmla="*/ 3770345 w 7427038"/>
              <a:gd name="connsiteY35" fmla="*/ 151428 h 4649046"/>
              <a:gd name="connsiteX36" fmla="*/ 3323308 w 7427038"/>
              <a:gd name="connsiteY36" fmla="*/ 612189 h 4649046"/>
              <a:gd name="connsiteX37" fmla="*/ 3097266 w 7427038"/>
              <a:gd name="connsiteY37" fmla="*/ 989471 h 4649046"/>
              <a:gd name="connsiteX38" fmla="*/ 2824620 w 7427038"/>
              <a:gd name="connsiteY38" fmla="*/ 1495212 h 4649046"/>
              <a:gd name="connsiteX39" fmla="*/ 2470711 w 7427038"/>
              <a:gd name="connsiteY39" fmla="*/ 1717761 h 4649046"/>
              <a:gd name="connsiteX40" fmla="*/ 2043973 w 7427038"/>
              <a:gd name="connsiteY40" fmla="*/ 2048405 h 4649046"/>
              <a:gd name="connsiteX41" fmla="*/ 1591646 w 7427038"/>
              <a:gd name="connsiteY41" fmla="*/ 2262294 h 4649046"/>
              <a:gd name="connsiteX42" fmla="*/ 1051473 w 7427038"/>
              <a:gd name="connsiteY42" fmla="*/ 2235521 h 4649046"/>
              <a:gd name="connsiteX43" fmla="*/ 604888 w 7427038"/>
              <a:gd name="connsiteY43" fmla="*/ 2171438 h 4649046"/>
              <a:gd name="connsiteX44" fmla="*/ 849472 w 7427038"/>
              <a:gd name="connsiteY44" fmla="*/ 2418400 h 4649046"/>
              <a:gd name="connsiteX45" fmla="*/ 1516809 w 7427038"/>
              <a:gd name="connsiteY45" fmla="*/ 2622855 h 4649046"/>
              <a:gd name="connsiteX46" fmla="*/ 1374589 w 7427038"/>
              <a:gd name="connsiteY46" fmla="*/ 3144561 h 4649046"/>
              <a:gd name="connsiteX47" fmla="*/ 835633 w 7427038"/>
              <a:gd name="connsiteY47" fmla="*/ 3123130 h 4649046"/>
              <a:gd name="connsiteX48" fmla="*/ 418843 w 7427038"/>
              <a:gd name="connsiteY48" fmla="*/ 3126356 h 4649046"/>
              <a:gd name="connsiteX49" fmla="*/ 131868 w 7427038"/>
              <a:gd name="connsiteY49" fmla="*/ 3432386 h 4649046"/>
              <a:gd name="connsiteX50" fmla="*/ 31467 w 7427038"/>
              <a:gd name="connsiteY50" fmla="*/ 3798146 h 4649046"/>
              <a:gd name="connsiteX0" fmla="*/ 31467 w 7427038"/>
              <a:gd name="connsiteY0" fmla="*/ 3798146 h 4649046"/>
              <a:gd name="connsiteX1" fmla="*/ 0 w 7427038"/>
              <a:gd name="connsiteY1" fmla="*/ 4093951 h 4649046"/>
              <a:gd name="connsiteX2" fmla="*/ 134062 w 7427038"/>
              <a:gd name="connsiteY2" fmla="*/ 4373248 h 4649046"/>
              <a:gd name="connsiteX3" fmla="*/ 624981 w 7427038"/>
              <a:gd name="connsiteY3" fmla="*/ 4163906 h 4649046"/>
              <a:gd name="connsiteX4" fmla="*/ 905228 w 7427038"/>
              <a:gd name="connsiteY4" fmla="*/ 4357793 h 4649046"/>
              <a:gd name="connsiteX5" fmla="*/ 615668 w 7427038"/>
              <a:gd name="connsiteY5" fmla="*/ 4395045 h 4649046"/>
              <a:gd name="connsiteX6" fmla="*/ 328647 w 7427038"/>
              <a:gd name="connsiteY6" fmla="*/ 4518659 h 4649046"/>
              <a:gd name="connsiteX7" fmla="*/ 329494 w 7427038"/>
              <a:gd name="connsiteY7" fmla="*/ 4649046 h 4649046"/>
              <a:gd name="connsiteX8" fmla="*/ 1489427 w 7427038"/>
              <a:gd name="connsiteY8" fmla="*/ 4416213 h 4649046"/>
              <a:gd name="connsiteX9" fmla="*/ 2089711 w 7427038"/>
              <a:gd name="connsiteY9" fmla="*/ 4316181 h 4649046"/>
              <a:gd name="connsiteX10" fmla="*/ 2344560 w 7427038"/>
              <a:gd name="connsiteY10" fmla="*/ 4296833 h 4649046"/>
              <a:gd name="connsiteX11" fmla="*/ 2648514 w 7427038"/>
              <a:gd name="connsiteY11" fmla="*/ 4238412 h 4649046"/>
              <a:gd name="connsiteX12" fmla="*/ 2893201 w 7427038"/>
              <a:gd name="connsiteY12" fmla="*/ 4312073 h 4649046"/>
              <a:gd name="connsiteX13" fmla="*/ 3456234 w 7427038"/>
              <a:gd name="connsiteY13" fmla="*/ 4224019 h 4649046"/>
              <a:gd name="connsiteX14" fmla="*/ 3853321 w 7427038"/>
              <a:gd name="connsiteY14" fmla="*/ 4345092 h 4649046"/>
              <a:gd name="connsiteX15" fmla="*/ 4339307 w 7427038"/>
              <a:gd name="connsiteY15" fmla="*/ 4309533 h 4649046"/>
              <a:gd name="connsiteX16" fmla="*/ 4590767 w 7427038"/>
              <a:gd name="connsiteY16" fmla="*/ 4126653 h 4649046"/>
              <a:gd name="connsiteX17" fmla="*/ 5116547 w 7427038"/>
              <a:gd name="connsiteY17" fmla="*/ 4087706 h 4649046"/>
              <a:gd name="connsiteX18" fmla="*/ 5229672 w 7427038"/>
              <a:gd name="connsiteY18" fmla="*/ 4362773 h 4649046"/>
              <a:gd name="connsiteX19" fmla="*/ 5471257 w 7427038"/>
              <a:gd name="connsiteY19" fmla="*/ 4039486 h 4649046"/>
              <a:gd name="connsiteX20" fmla="*/ 5690090 w 7427038"/>
              <a:gd name="connsiteY20" fmla="*/ 4065598 h 4649046"/>
              <a:gd name="connsiteX21" fmla="*/ 5794394 w 7427038"/>
              <a:gd name="connsiteY21" fmla="*/ 3755534 h 4649046"/>
              <a:gd name="connsiteX22" fmla="*/ 5795633 w 7427038"/>
              <a:gd name="connsiteY22" fmla="*/ 3601754 h 4649046"/>
              <a:gd name="connsiteX23" fmla="*/ 5917370 w 7427038"/>
              <a:gd name="connsiteY23" fmla="*/ 3378937 h 4649046"/>
              <a:gd name="connsiteX24" fmla="*/ 6339898 w 7427038"/>
              <a:gd name="connsiteY24" fmla="*/ 2609475 h 4649046"/>
              <a:gd name="connsiteX25" fmla="*/ 6975058 w 7427038"/>
              <a:gd name="connsiteY25" fmla="*/ 2196548 h 4649046"/>
              <a:gd name="connsiteX26" fmla="*/ 7427038 w 7427038"/>
              <a:gd name="connsiteY26" fmla="*/ 1980242 h 4649046"/>
              <a:gd name="connsiteX27" fmla="*/ 7157014 w 7427038"/>
              <a:gd name="connsiteY27" fmla="*/ 1758526 h 4649046"/>
              <a:gd name="connsiteX28" fmla="*/ 6880835 w 7427038"/>
              <a:gd name="connsiteY28" fmla="*/ 1448646 h 4649046"/>
              <a:gd name="connsiteX29" fmla="*/ 6756540 w 7427038"/>
              <a:gd name="connsiteY29" fmla="*/ 1336040 h 4649046"/>
              <a:gd name="connsiteX30" fmla="*/ 6720981 w 7427038"/>
              <a:gd name="connsiteY30" fmla="*/ 1208193 h 4649046"/>
              <a:gd name="connsiteX31" fmla="*/ 5989461 w 7427038"/>
              <a:gd name="connsiteY31" fmla="*/ 599439 h 4649046"/>
              <a:gd name="connsiteX32" fmla="*/ 5287574 w 7427038"/>
              <a:gd name="connsiteY32" fmla="*/ 185419 h 4649046"/>
              <a:gd name="connsiteX33" fmla="*/ 5020027 w 7427038"/>
              <a:gd name="connsiteY33" fmla="*/ 72813 h 4649046"/>
              <a:gd name="connsiteX34" fmla="*/ 4320681 w 7427038"/>
              <a:gd name="connsiteY34" fmla="*/ 0 h 4649046"/>
              <a:gd name="connsiteX35" fmla="*/ 3770345 w 7427038"/>
              <a:gd name="connsiteY35" fmla="*/ 151428 h 4649046"/>
              <a:gd name="connsiteX36" fmla="*/ 3323308 w 7427038"/>
              <a:gd name="connsiteY36" fmla="*/ 612189 h 4649046"/>
              <a:gd name="connsiteX37" fmla="*/ 3097266 w 7427038"/>
              <a:gd name="connsiteY37" fmla="*/ 989471 h 4649046"/>
              <a:gd name="connsiteX38" fmla="*/ 2824620 w 7427038"/>
              <a:gd name="connsiteY38" fmla="*/ 1495212 h 4649046"/>
              <a:gd name="connsiteX39" fmla="*/ 2470711 w 7427038"/>
              <a:gd name="connsiteY39" fmla="*/ 1717761 h 4649046"/>
              <a:gd name="connsiteX40" fmla="*/ 2043973 w 7427038"/>
              <a:gd name="connsiteY40" fmla="*/ 2048405 h 4649046"/>
              <a:gd name="connsiteX41" fmla="*/ 1591646 w 7427038"/>
              <a:gd name="connsiteY41" fmla="*/ 2262294 h 4649046"/>
              <a:gd name="connsiteX42" fmla="*/ 1051473 w 7427038"/>
              <a:gd name="connsiteY42" fmla="*/ 2235521 h 4649046"/>
              <a:gd name="connsiteX43" fmla="*/ 604888 w 7427038"/>
              <a:gd name="connsiteY43" fmla="*/ 2171438 h 4649046"/>
              <a:gd name="connsiteX44" fmla="*/ 849472 w 7427038"/>
              <a:gd name="connsiteY44" fmla="*/ 2418400 h 4649046"/>
              <a:gd name="connsiteX45" fmla="*/ 1516809 w 7427038"/>
              <a:gd name="connsiteY45" fmla="*/ 2622855 h 4649046"/>
              <a:gd name="connsiteX46" fmla="*/ 1374589 w 7427038"/>
              <a:gd name="connsiteY46" fmla="*/ 3144561 h 4649046"/>
              <a:gd name="connsiteX47" fmla="*/ 835633 w 7427038"/>
              <a:gd name="connsiteY47" fmla="*/ 3123130 h 4649046"/>
              <a:gd name="connsiteX48" fmla="*/ 418843 w 7427038"/>
              <a:gd name="connsiteY48" fmla="*/ 3126356 h 4649046"/>
              <a:gd name="connsiteX49" fmla="*/ 131868 w 7427038"/>
              <a:gd name="connsiteY49" fmla="*/ 3432386 h 4649046"/>
              <a:gd name="connsiteX50" fmla="*/ 31467 w 7427038"/>
              <a:gd name="connsiteY50" fmla="*/ 3798146 h 4649046"/>
              <a:gd name="connsiteX0" fmla="*/ 31467 w 7427038"/>
              <a:gd name="connsiteY0" fmla="*/ 3798146 h 4649046"/>
              <a:gd name="connsiteX1" fmla="*/ 0 w 7427038"/>
              <a:gd name="connsiteY1" fmla="*/ 4093951 h 4649046"/>
              <a:gd name="connsiteX2" fmla="*/ 134062 w 7427038"/>
              <a:gd name="connsiteY2" fmla="*/ 4373248 h 4649046"/>
              <a:gd name="connsiteX3" fmla="*/ 624981 w 7427038"/>
              <a:gd name="connsiteY3" fmla="*/ 4163906 h 4649046"/>
              <a:gd name="connsiteX4" fmla="*/ 905228 w 7427038"/>
              <a:gd name="connsiteY4" fmla="*/ 4357793 h 4649046"/>
              <a:gd name="connsiteX5" fmla="*/ 615668 w 7427038"/>
              <a:gd name="connsiteY5" fmla="*/ 4395045 h 4649046"/>
              <a:gd name="connsiteX6" fmla="*/ 328647 w 7427038"/>
              <a:gd name="connsiteY6" fmla="*/ 4518659 h 4649046"/>
              <a:gd name="connsiteX7" fmla="*/ 329494 w 7427038"/>
              <a:gd name="connsiteY7" fmla="*/ 4649046 h 4649046"/>
              <a:gd name="connsiteX8" fmla="*/ 1489427 w 7427038"/>
              <a:gd name="connsiteY8" fmla="*/ 4416213 h 4649046"/>
              <a:gd name="connsiteX9" fmla="*/ 2089711 w 7427038"/>
              <a:gd name="connsiteY9" fmla="*/ 4316181 h 4649046"/>
              <a:gd name="connsiteX10" fmla="*/ 2344560 w 7427038"/>
              <a:gd name="connsiteY10" fmla="*/ 4296833 h 4649046"/>
              <a:gd name="connsiteX11" fmla="*/ 2648514 w 7427038"/>
              <a:gd name="connsiteY11" fmla="*/ 4238412 h 4649046"/>
              <a:gd name="connsiteX12" fmla="*/ 2893201 w 7427038"/>
              <a:gd name="connsiteY12" fmla="*/ 4312073 h 4649046"/>
              <a:gd name="connsiteX13" fmla="*/ 3456234 w 7427038"/>
              <a:gd name="connsiteY13" fmla="*/ 4224019 h 4649046"/>
              <a:gd name="connsiteX14" fmla="*/ 3853321 w 7427038"/>
              <a:gd name="connsiteY14" fmla="*/ 4345092 h 4649046"/>
              <a:gd name="connsiteX15" fmla="*/ 4339307 w 7427038"/>
              <a:gd name="connsiteY15" fmla="*/ 4309533 h 4649046"/>
              <a:gd name="connsiteX16" fmla="*/ 4590767 w 7427038"/>
              <a:gd name="connsiteY16" fmla="*/ 4126653 h 4649046"/>
              <a:gd name="connsiteX17" fmla="*/ 5116547 w 7427038"/>
              <a:gd name="connsiteY17" fmla="*/ 4087706 h 4649046"/>
              <a:gd name="connsiteX18" fmla="*/ 5229672 w 7427038"/>
              <a:gd name="connsiteY18" fmla="*/ 4362773 h 4649046"/>
              <a:gd name="connsiteX19" fmla="*/ 5471257 w 7427038"/>
              <a:gd name="connsiteY19" fmla="*/ 4039486 h 4649046"/>
              <a:gd name="connsiteX20" fmla="*/ 5690090 w 7427038"/>
              <a:gd name="connsiteY20" fmla="*/ 4065598 h 4649046"/>
              <a:gd name="connsiteX21" fmla="*/ 5524290 w 7427038"/>
              <a:gd name="connsiteY21" fmla="*/ 3687429 h 4649046"/>
              <a:gd name="connsiteX22" fmla="*/ 5795633 w 7427038"/>
              <a:gd name="connsiteY22" fmla="*/ 3601754 h 4649046"/>
              <a:gd name="connsiteX23" fmla="*/ 5917370 w 7427038"/>
              <a:gd name="connsiteY23" fmla="*/ 3378937 h 4649046"/>
              <a:gd name="connsiteX24" fmla="*/ 6339898 w 7427038"/>
              <a:gd name="connsiteY24" fmla="*/ 2609475 h 4649046"/>
              <a:gd name="connsiteX25" fmla="*/ 6975058 w 7427038"/>
              <a:gd name="connsiteY25" fmla="*/ 2196548 h 4649046"/>
              <a:gd name="connsiteX26" fmla="*/ 7427038 w 7427038"/>
              <a:gd name="connsiteY26" fmla="*/ 1980242 h 4649046"/>
              <a:gd name="connsiteX27" fmla="*/ 7157014 w 7427038"/>
              <a:gd name="connsiteY27" fmla="*/ 1758526 h 4649046"/>
              <a:gd name="connsiteX28" fmla="*/ 6880835 w 7427038"/>
              <a:gd name="connsiteY28" fmla="*/ 1448646 h 4649046"/>
              <a:gd name="connsiteX29" fmla="*/ 6756540 w 7427038"/>
              <a:gd name="connsiteY29" fmla="*/ 1336040 h 4649046"/>
              <a:gd name="connsiteX30" fmla="*/ 6720981 w 7427038"/>
              <a:gd name="connsiteY30" fmla="*/ 1208193 h 4649046"/>
              <a:gd name="connsiteX31" fmla="*/ 5989461 w 7427038"/>
              <a:gd name="connsiteY31" fmla="*/ 599439 h 4649046"/>
              <a:gd name="connsiteX32" fmla="*/ 5287574 w 7427038"/>
              <a:gd name="connsiteY32" fmla="*/ 185419 h 4649046"/>
              <a:gd name="connsiteX33" fmla="*/ 5020027 w 7427038"/>
              <a:gd name="connsiteY33" fmla="*/ 72813 h 4649046"/>
              <a:gd name="connsiteX34" fmla="*/ 4320681 w 7427038"/>
              <a:gd name="connsiteY34" fmla="*/ 0 h 4649046"/>
              <a:gd name="connsiteX35" fmla="*/ 3770345 w 7427038"/>
              <a:gd name="connsiteY35" fmla="*/ 151428 h 4649046"/>
              <a:gd name="connsiteX36" fmla="*/ 3323308 w 7427038"/>
              <a:gd name="connsiteY36" fmla="*/ 612189 h 4649046"/>
              <a:gd name="connsiteX37" fmla="*/ 3097266 w 7427038"/>
              <a:gd name="connsiteY37" fmla="*/ 989471 h 4649046"/>
              <a:gd name="connsiteX38" fmla="*/ 2824620 w 7427038"/>
              <a:gd name="connsiteY38" fmla="*/ 1495212 h 4649046"/>
              <a:gd name="connsiteX39" fmla="*/ 2470711 w 7427038"/>
              <a:gd name="connsiteY39" fmla="*/ 1717761 h 4649046"/>
              <a:gd name="connsiteX40" fmla="*/ 2043973 w 7427038"/>
              <a:gd name="connsiteY40" fmla="*/ 2048405 h 4649046"/>
              <a:gd name="connsiteX41" fmla="*/ 1591646 w 7427038"/>
              <a:gd name="connsiteY41" fmla="*/ 2262294 h 4649046"/>
              <a:gd name="connsiteX42" fmla="*/ 1051473 w 7427038"/>
              <a:gd name="connsiteY42" fmla="*/ 2235521 h 4649046"/>
              <a:gd name="connsiteX43" fmla="*/ 604888 w 7427038"/>
              <a:gd name="connsiteY43" fmla="*/ 2171438 h 4649046"/>
              <a:gd name="connsiteX44" fmla="*/ 849472 w 7427038"/>
              <a:gd name="connsiteY44" fmla="*/ 2418400 h 4649046"/>
              <a:gd name="connsiteX45" fmla="*/ 1516809 w 7427038"/>
              <a:gd name="connsiteY45" fmla="*/ 2622855 h 4649046"/>
              <a:gd name="connsiteX46" fmla="*/ 1374589 w 7427038"/>
              <a:gd name="connsiteY46" fmla="*/ 3144561 h 4649046"/>
              <a:gd name="connsiteX47" fmla="*/ 835633 w 7427038"/>
              <a:gd name="connsiteY47" fmla="*/ 3123130 h 4649046"/>
              <a:gd name="connsiteX48" fmla="*/ 418843 w 7427038"/>
              <a:gd name="connsiteY48" fmla="*/ 3126356 h 4649046"/>
              <a:gd name="connsiteX49" fmla="*/ 131868 w 7427038"/>
              <a:gd name="connsiteY49" fmla="*/ 3432386 h 4649046"/>
              <a:gd name="connsiteX50" fmla="*/ 31467 w 7427038"/>
              <a:gd name="connsiteY50" fmla="*/ 3798146 h 4649046"/>
              <a:gd name="connsiteX0" fmla="*/ 31467 w 7427038"/>
              <a:gd name="connsiteY0" fmla="*/ 3798146 h 4649046"/>
              <a:gd name="connsiteX1" fmla="*/ 0 w 7427038"/>
              <a:gd name="connsiteY1" fmla="*/ 4093951 h 4649046"/>
              <a:gd name="connsiteX2" fmla="*/ 134062 w 7427038"/>
              <a:gd name="connsiteY2" fmla="*/ 4373248 h 4649046"/>
              <a:gd name="connsiteX3" fmla="*/ 624981 w 7427038"/>
              <a:gd name="connsiteY3" fmla="*/ 4163906 h 4649046"/>
              <a:gd name="connsiteX4" fmla="*/ 905228 w 7427038"/>
              <a:gd name="connsiteY4" fmla="*/ 4357793 h 4649046"/>
              <a:gd name="connsiteX5" fmla="*/ 615668 w 7427038"/>
              <a:gd name="connsiteY5" fmla="*/ 4395045 h 4649046"/>
              <a:gd name="connsiteX6" fmla="*/ 328647 w 7427038"/>
              <a:gd name="connsiteY6" fmla="*/ 4518659 h 4649046"/>
              <a:gd name="connsiteX7" fmla="*/ 329494 w 7427038"/>
              <a:gd name="connsiteY7" fmla="*/ 4649046 h 4649046"/>
              <a:gd name="connsiteX8" fmla="*/ 1489427 w 7427038"/>
              <a:gd name="connsiteY8" fmla="*/ 4416213 h 4649046"/>
              <a:gd name="connsiteX9" fmla="*/ 2089711 w 7427038"/>
              <a:gd name="connsiteY9" fmla="*/ 4316181 h 4649046"/>
              <a:gd name="connsiteX10" fmla="*/ 2344560 w 7427038"/>
              <a:gd name="connsiteY10" fmla="*/ 4296833 h 4649046"/>
              <a:gd name="connsiteX11" fmla="*/ 2648514 w 7427038"/>
              <a:gd name="connsiteY11" fmla="*/ 4238412 h 4649046"/>
              <a:gd name="connsiteX12" fmla="*/ 2893201 w 7427038"/>
              <a:gd name="connsiteY12" fmla="*/ 4312073 h 4649046"/>
              <a:gd name="connsiteX13" fmla="*/ 3456234 w 7427038"/>
              <a:gd name="connsiteY13" fmla="*/ 4224019 h 4649046"/>
              <a:gd name="connsiteX14" fmla="*/ 3853321 w 7427038"/>
              <a:gd name="connsiteY14" fmla="*/ 4345092 h 4649046"/>
              <a:gd name="connsiteX15" fmla="*/ 4339307 w 7427038"/>
              <a:gd name="connsiteY15" fmla="*/ 4309533 h 4649046"/>
              <a:gd name="connsiteX16" fmla="*/ 4590767 w 7427038"/>
              <a:gd name="connsiteY16" fmla="*/ 4126653 h 4649046"/>
              <a:gd name="connsiteX17" fmla="*/ 5116547 w 7427038"/>
              <a:gd name="connsiteY17" fmla="*/ 4087706 h 4649046"/>
              <a:gd name="connsiteX18" fmla="*/ 5229672 w 7427038"/>
              <a:gd name="connsiteY18" fmla="*/ 4362773 h 4649046"/>
              <a:gd name="connsiteX19" fmla="*/ 5471257 w 7427038"/>
              <a:gd name="connsiteY19" fmla="*/ 4039486 h 4649046"/>
              <a:gd name="connsiteX20" fmla="*/ 5352460 w 7427038"/>
              <a:gd name="connsiteY20" fmla="*/ 3868850 h 4649046"/>
              <a:gd name="connsiteX21" fmla="*/ 5524290 w 7427038"/>
              <a:gd name="connsiteY21" fmla="*/ 3687429 h 4649046"/>
              <a:gd name="connsiteX22" fmla="*/ 5795633 w 7427038"/>
              <a:gd name="connsiteY22" fmla="*/ 3601754 h 4649046"/>
              <a:gd name="connsiteX23" fmla="*/ 5917370 w 7427038"/>
              <a:gd name="connsiteY23" fmla="*/ 3378937 h 4649046"/>
              <a:gd name="connsiteX24" fmla="*/ 6339898 w 7427038"/>
              <a:gd name="connsiteY24" fmla="*/ 2609475 h 4649046"/>
              <a:gd name="connsiteX25" fmla="*/ 6975058 w 7427038"/>
              <a:gd name="connsiteY25" fmla="*/ 2196548 h 4649046"/>
              <a:gd name="connsiteX26" fmla="*/ 7427038 w 7427038"/>
              <a:gd name="connsiteY26" fmla="*/ 1980242 h 4649046"/>
              <a:gd name="connsiteX27" fmla="*/ 7157014 w 7427038"/>
              <a:gd name="connsiteY27" fmla="*/ 1758526 h 4649046"/>
              <a:gd name="connsiteX28" fmla="*/ 6880835 w 7427038"/>
              <a:gd name="connsiteY28" fmla="*/ 1448646 h 4649046"/>
              <a:gd name="connsiteX29" fmla="*/ 6756540 w 7427038"/>
              <a:gd name="connsiteY29" fmla="*/ 1336040 h 4649046"/>
              <a:gd name="connsiteX30" fmla="*/ 6720981 w 7427038"/>
              <a:gd name="connsiteY30" fmla="*/ 1208193 h 4649046"/>
              <a:gd name="connsiteX31" fmla="*/ 5989461 w 7427038"/>
              <a:gd name="connsiteY31" fmla="*/ 599439 h 4649046"/>
              <a:gd name="connsiteX32" fmla="*/ 5287574 w 7427038"/>
              <a:gd name="connsiteY32" fmla="*/ 185419 h 4649046"/>
              <a:gd name="connsiteX33" fmla="*/ 5020027 w 7427038"/>
              <a:gd name="connsiteY33" fmla="*/ 72813 h 4649046"/>
              <a:gd name="connsiteX34" fmla="*/ 4320681 w 7427038"/>
              <a:gd name="connsiteY34" fmla="*/ 0 h 4649046"/>
              <a:gd name="connsiteX35" fmla="*/ 3770345 w 7427038"/>
              <a:gd name="connsiteY35" fmla="*/ 151428 h 4649046"/>
              <a:gd name="connsiteX36" fmla="*/ 3323308 w 7427038"/>
              <a:gd name="connsiteY36" fmla="*/ 612189 h 4649046"/>
              <a:gd name="connsiteX37" fmla="*/ 3097266 w 7427038"/>
              <a:gd name="connsiteY37" fmla="*/ 989471 h 4649046"/>
              <a:gd name="connsiteX38" fmla="*/ 2824620 w 7427038"/>
              <a:gd name="connsiteY38" fmla="*/ 1495212 h 4649046"/>
              <a:gd name="connsiteX39" fmla="*/ 2470711 w 7427038"/>
              <a:gd name="connsiteY39" fmla="*/ 1717761 h 4649046"/>
              <a:gd name="connsiteX40" fmla="*/ 2043973 w 7427038"/>
              <a:gd name="connsiteY40" fmla="*/ 2048405 h 4649046"/>
              <a:gd name="connsiteX41" fmla="*/ 1591646 w 7427038"/>
              <a:gd name="connsiteY41" fmla="*/ 2262294 h 4649046"/>
              <a:gd name="connsiteX42" fmla="*/ 1051473 w 7427038"/>
              <a:gd name="connsiteY42" fmla="*/ 2235521 h 4649046"/>
              <a:gd name="connsiteX43" fmla="*/ 604888 w 7427038"/>
              <a:gd name="connsiteY43" fmla="*/ 2171438 h 4649046"/>
              <a:gd name="connsiteX44" fmla="*/ 849472 w 7427038"/>
              <a:gd name="connsiteY44" fmla="*/ 2418400 h 4649046"/>
              <a:gd name="connsiteX45" fmla="*/ 1516809 w 7427038"/>
              <a:gd name="connsiteY45" fmla="*/ 2622855 h 4649046"/>
              <a:gd name="connsiteX46" fmla="*/ 1374589 w 7427038"/>
              <a:gd name="connsiteY46" fmla="*/ 3144561 h 4649046"/>
              <a:gd name="connsiteX47" fmla="*/ 835633 w 7427038"/>
              <a:gd name="connsiteY47" fmla="*/ 3123130 h 4649046"/>
              <a:gd name="connsiteX48" fmla="*/ 418843 w 7427038"/>
              <a:gd name="connsiteY48" fmla="*/ 3126356 h 4649046"/>
              <a:gd name="connsiteX49" fmla="*/ 131868 w 7427038"/>
              <a:gd name="connsiteY49" fmla="*/ 3432386 h 4649046"/>
              <a:gd name="connsiteX50" fmla="*/ 31467 w 7427038"/>
              <a:gd name="connsiteY50" fmla="*/ 3798146 h 4649046"/>
              <a:gd name="connsiteX0" fmla="*/ 31467 w 7427038"/>
              <a:gd name="connsiteY0" fmla="*/ 3798146 h 4649046"/>
              <a:gd name="connsiteX1" fmla="*/ 0 w 7427038"/>
              <a:gd name="connsiteY1" fmla="*/ 4093951 h 4649046"/>
              <a:gd name="connsiteX2" fmla="*/ 134062 w 7427038"/>
              <a:gd name="connsiteY2" fmla="*/ 4373248 h 4649046"/>
              <a:gd name="connsiteX3" fmla="*/ 624981 w 7427038"/>
              <a:gd name="connsiteY3" fmla="*/ 4163906 h 4649046"/>
              <a:gd name="connsiteX4" fmla="*/ 905228 w 7427038"/>
              <a:gd name="connsiteY4" fmla="*/ 4357793 h 4649046"/>
              <a:gd name="connsiteX5" fmla="*/ 615668 w 7427038"/>
              <a:gd name="connsiteY5" fmla="*/ 4395045 h 4649046"/>
              <a:gd name="connsiteX6" fmla="*/ 328647 w 7427038"/>
              <a:gd name="connsiteY6" fmla="*/ 4518659 h 4649046"/>
              <a:gd name="connsiteX7" fmla="*/ 329494 w 7427038"/>
              <a:gd name="connsiteY7" fmla="*/ 4649046 h 4649046"/>
              <a:gd name="connsiteX8" fmla="*/ 1489427 w 7427038"/>
              <a:gd name="connsiteY8" fmla="*/ 4416213 h 4649046"/>
              <a:gd name="connsiteX9" fmla="*/ 2089711 w 7427038"/>
              <a:gd name="connsiteY9" fmla="*/ 4316181 h 4649046"/>
              <a:gd name="connsiteX10" fmla="*/ 2344560 w 7427038"/>
              <a:gd name="connsiteY10" fmla="*/ 4296833 h 4649046"/>
              <a:gd name="connsiteX11" fmla="*/ 2648514 w 7427038"/>
              <a:gd name="connsiteY11" fmla="*/ 4238412 h 4649046"/>
              <a:gd name="connsiteX12" fmla="*/ 2893201 w 7427038"/>
              <a:gd name="connsiteY12" fmla="*/ 4312073 h 4649046"/>
              <a:gd name="connsiteX13" fmla="*/ 3456234 w 7427038"/>
              <a:gd name="connsiteY13" fmla="*/ 4224019 h 4649046"/>
              <a:gd name="connsiteX14" fmla="*/ 3853321 w 7427038"/>
              <a:gd name="connsiteY14" fmla="*/ 4345092 h 4649046"/>
              <a:gd name="connsiteX15" fmla="*/ 4339307 w 7427038"/>
              <a:gd name="connsiteY15" fmla="*/ 4309533 h 4649046"/>
              <a:gd name="connsiteX16" fmla="*/ 4590767 w 7427038"/>
              <a:gd name="connsiteY16" fmla="*/ 4126653 h 4649046"/>
              <a:gd name="connsiteX17" fmla="*/ 5116547 w 7427038"/>
              <a:gd name="connsiteY17" fmla="*/ 4087706 h 4649046"/>
              <a:gd name="connsiteX18" fmla="*/ 5229672 w 7427038"/>
              <a:gd name="connsiteY18" fmla="*/ 4362773 h 4649046"/>
              <a:gd name="connsiteX19" fmla="*/ 5471257 w 7427038"/>
              <a:gd name="connsiteY19" fmla="*/ 4039486 h 4649046"/>
              <a:gd name="connsiteX20" fmla="*/ 5352460 w 7427038"/>
              <a:gd name="connsiteY20" fmla="*/ 3868850 h 4649046"/>
              <a:gd name="connsiteX21" fmla="*/ 5524290 w 7427038"/>
              <a:gd name="connsiteY21" fmla="*/ 3687429 h 4649046"/>
              <a:gd name="connsiteX22" fmla="*/ 5795633 w 7427038"/>
              <a:gd name="connsiteY22" fmla="*/ 3601754 h 4649046"/>
              <a:gd name="connsiteX23" fmla="*/ 5917370 w 7427038"/>
              <a:gd name="connsiteY23" fmla="*/ 3378937 h 4649046"/>
              <a:gd name="connsiteX24" fmla="*/ 6339898 w 7427038"/>
              <a:gd name="connsiteY24" fmla="*/ 2609475 h 4649046"/>
              <a:gd name="connsiteX25" fmla="*/ 6975058 w 7427038"/>
              <a:gd name="connsiteY25" fmla="*/ 2196548 h 4649046"/>
              <a:gd name="connsiteX26" fmla="*/ 7427038 w 7427038"/>
              <a:gd name="connsiteY26" fmla="*/ 1980242 h 4649046"/>
              <a:gd name="connsiteX27" fmla="*/ 7157014 w 7427038"/>
              <a:gd name="connsiteY27" fmla="*/ 1758526 h 4649046"/>
              <a:gd name="connsiteX28" fmla="*/ 6880835 w 7427038"/>
              <a:gd name="connsiteY28" fmla="*/ 1448646 h 4649046"/>
              <a:gd name="connsiteX29" fmla="*/ 6756540 w 7427038"/>
              <a:gd name="connsiteY29" fmla="*/ 1336040 h 4649046"/>
              <a:gd name="connsiteX30" fmla="*/ 6720981 w 7427038"/>
              <a:gd name="connsiteY30" fmla="*/ 1208193 h 4649046"/>
              <a:gd name="connsiteX31" fmla="*/ 5989461 w 7427038"/>
              <a:gd name="connsiteY31" fmla="*/ 599439 h 4649046"/>
              <a:gd name="connsiteX32" fmla="*/ 5287574 w 7427038"/>
              <a:gd name="connsiteY32" fmla="*/ 185419 h 4649046"/>
              <a:gd name="connsiteX33" fmla="*/ 5020027 w 7427038"/>
              <a:gd name="connsiteY33" fmla="*/ 72813 h 4649046"/>
              <a:gd name="connsiteX34" fmla="*/ 4320681 w 7427038"/>
              <a:gd name="connsiteY34" fmla="*/ 0 h 4649046"/>
              <a:gd name="connsiteX35" fmla="*/ 3770345 w 7427038"/>
              <a:gd name="connsiteY35" fmla="*/ 151428 h 4649046"/>
              <a:gd name="connsiteX36" fmla="*/ 3323308 w 7427038"/>
              <a:gd name="connsiteY36" fmla="*/ 612189 h 4649046"/>
              <a:gd name="connsiteX37" fmla="*/ 3097266 w 7427038"/>
              <a:gd name="connsiteY37" fmla="*/ 989471 h 4649046"/>
              <a:gd name="connsiteX38" fmla="*/ 2824620 w 7427038"/>
              <a:gd name="connsiteY38" fmla="*/ 1495212 h 4649046"/>
              <a:gd name="connsiteX39" fmla="*/ 2470711 w 7427038"/>
              <a:gd name="connsiteY39" fmla="*/ 1717761 h 4649046"/>
              <a:gd name="connsiteX40" fmla="*/ 2043973 w 7427038"/>
              <a:gd name="connsiteY40" fmla="*/ 2048405 h 4649046"/>
              <a:gd name="connsiteX41" fmla="*/ 1591646 w 7427038"/>
              <a:gd name="connsiteY41" fmla="*/ 2262294 h 4649046"/>
              <a:gd name="connsiteX42" fmla="*/ 1051473 w 7427038"/>
              <a:gd name="connsiteY42" fmla="*/ 2235521 h 4649046"/>
              <a:gd name="connsiteX43" fmla="*/ 604888 w 7427038"/>
              <a:gd name="connsiteY43" fmla="*/ 2171438 h 4649046"/>
              <a:gd name="connsiteX44" fmla="*/ 849472 w 7427038"/>
              <a:gd name="connsiteY44" fmla="*/ 2418400 h 4649046"/>
              <a:gd name="connsiteX45" fmla="*/ 1516809 w 7427038"/>
              <a:gd name="connsiteY45" fmla="*/ 2622855 h 4649046"/>
              <a:gd name="connsiteX46" fmla="*/ 1374589 w 7427038"/>
              <a:gd name="connsiteY46" fmla="*/ 3144561 h 4649046"/>
              <a:gd name="connsiteX47" fmla="*/ 835633 w 7427038"/>
              <a:gd name="connsiteY47" fmla="*/ 3123130 h 4649046"/>
              <a:gd name="connsiteX48" fmla="*/ 418843 w 7427038"/>
              <a:gd name="connsiteY48" fmla="*/ 3126356 h 4649046"/>
              <a:gd name="connsiteX49" fmla="*/ 131868 w 7427038"/>
              <a:gd name="connsiteY49" fmla="*/ 3432386 h 4649046"/>
              <a:gd name="connsiteX50" fmla="*/ 31467 w 7427038"/>
              <a:gd name="connsiteY50" fmla="*/ 3798146 h 4649046"/>
              <a:gd name="connsiteX0" fmla="*/ 31467 w 7427038"/>
              <a:gd name="connsiteY0" fmla="*/ 3798146 h 4649046"/>
              <a:gd name="connsiteX1" fmla="*/ 0 w 7427038"/>
              <a:gd name="connsiteY1" fmla="*/ 4093951 h 4649046"/>
              <a:gd name="connsiteX2" fmla="*/ 134062 w 7427038"/>
              <a:gd name="connsiteY2" fmla="*/ 4373248 h 4649046"/>
              <a:gd name="connsiteX3" fmla="*/ 624981 w 7427038"/>
              <a:gd name="connsiteY3" fmla="*/ 4163906 h 4649046"/>
              <a:gd name="connsiteX4" fmla="*/ 905228 w 7427038"/>
              <a:gd name="connsiteY4" fmla="*/ 4357793 h 4649046"/>
              <a:gd name="connsiteX5" fmla="*/ 615668 w 7427038"/>
              <a:gd name="connsiteY5" fmla="*/ 4395045 h 4649046"/>
              <a:gd name="connsiteX6" fmla="*/ 328647 w 7427038"/>
              <a:gd name="connsiteY6" fmla="*/ 4518659 h 4649046"/>
              <a:gd name="connsiteX7" fmla="*/ 329494 w 7427038"/>
              <a:gd name="connsiteY7" fmla="*/ 4649046 h 4649046"/>
              <a:gd name="connsiteX8" fmla="*/ 1489427 w 7427038"/>
              <a:gd name="connsiteY8" fmla="*/ 4416213 h 4649046"/>
              <a:gd name="connsiteX9" fmla="*/ 2089711 w 7427038"/>
              <a:gd name="connsiteY9" fmla="*/ 4316181 h 4649046"/>
              <a:gd name="connsiteX10" fmla="*/ 2344560 w 7427038"/>
              <a:gd name="connsiteY10" fmla="*/ 4296833 h 4649046"/>
              <a:gd name="connsiteX11" fmla="*/ 2648514 w 7427038"/>
              <a:gd name="connsiteY11" fmla="*/ 4238412 h 4649046"/>
              <a:gd name="connsiteX12" fmla="*/ 2893201 w 7427038"/>
              <a:gd name="connsiteY12" fmla="*/ 4312073 h 4649046"/>
              <a:gd name="connsiteX13" fmla="*/ 3456234 w 7427038"/>
              <a:gd name="connsiteY13" fmla="*/ 4224019 h 4649046"/>
              <a:gd name="connsiteX14" fmla="*/ 3853321 w 7427038"/>
              <a:gd name="connsiteY14" fmla="*/ 4345092 h 4649046"/>
              <a:gd name="connsiteX15" fmla="*/ 4339307 w 7427038"/>
              <a:gd name="connsiteY15" fmla="*/ 4309533 h 4649046"/>
              <a:gd name="connsiteX16" fmla="*/ 4590767 w 7427038"/>
              <a:gd name="connsiteY16" fmla="*/ 4126653 h 4649046"/>
              <a:gd name="connsiteX17" fmla="*/ 5116547 w 7427038"/>
              <a:gd name="connsiteY17" fmla="*/ 4087706 h 4649046"/>
              <a:gd name="connsiteX18" fmla="*/ 5229672 w 7427038"/>
              <a:gd name="connsiteY18" fmla="*/ 4362773 h 4649046"/>
              <a:gd name="connsiteX19" fmla="*/ 5363215 w 7427038"/>
              <a:gd name="connsiteY19" fmla="*/ 4024352 h 4649046"/>
              <a:gd name="connsiteX20" fmla="*/ 5352460 w 7427038"/>
              <a:gd name="connsiteY20" fmla="*/ 3868850 h 4649046"/>
              <a:gd name="connsiteX21" fmla="*/ 5524290 w 7427038"/>
              <a:gd name="connsiteY21" fmla="*/ 3687429 h 4649046"/>
              <a:gd name="connsiteX22" fmla="*/ 5795633 w 7427038"/>
              <a:gd name="connsiteY22" fmla="*/ 3601754 h 4649046"/>
              <a:gd name="connsiteX23" fmla="*/ 5917370 w 7427038"/>
              <a:gd name="connsiteY23" fmla="*/ 3378937 h 4649046"/>
              <a:gd name="connsiteX24" fmla="*/ 6339898 w 7427038"/>
              <a:gd name="connsiteY24" fmla="*/ 2609475 h 4649046"/>
              <a:gd name="connsiteX25" fmla="*/ 6975058 w 7427038"/>
              <a:gd name="connsiteY25" fmla="*/ 2196548 h 4649046"/>
              <a:gd name="connsiteX26" fmla="*/ 7427038 w 7427038"/>
              <a:gd name="connsiteY26" fmla="*/ 1980242 h 4649046"/>
              <a:gd name="connsiteX27" fmla="*/ 7157014 w 7427038"/>
              <a:gd name="connsiteY27" fmla="*/ 1758526 h 4649046"/>
              <a:gd name="connsiteX28" fmla="*/ 6880835 w 7427038"/>
              <a:gd name="connsiteY28" fmla="*/ 1448646 h 4649046"/>
              <a:gd name="connsiteX29" fmla="*/ 6756540 w 7427038"/>
              <a:gd name="connsiteY29" fmla="*/ 1336040 h 4649046"/>
              <a:gd name="connsiteX30" fmla="*/ 6720981 w 7427038"/>
              <a:gd name="connsiteY30" fmla="*/ 1208193 h 4649046"/>
              <a:gd name="connsiteX31" fmla="*/ 5989461 w 7427038"/>
              <a:gd name="connsiteY31" fmla="*/ 599439 h 4649046"/>
              <a:gd name="connsiteX32" fmla="*/ 5287574 w 7427038"/>
              <a:gd name="connsiteY32" fmla="*/ 185419 h 4649046"/>
              <a:gd name="connsiteX33" fmla="*/ 5020027 w 7427038"/>
              <a:gd name="connsiteY33" fmla="*/ 72813 h 4649046"/>
              <a:gd name="connsiteX34" fmla="*/ 4320681 w 7427038"/>
              <a:gd name="connsiteY34" fmla="*/ 0 h 4649046"/>
              <a:gd name="connsiteX35" fmla="*/ 3770345 w 7427038"/>
              <a:gd name="connsiteY35" fmla="*/ 151428 h 4649046"/>
              <a:gd name="connsiteX36" fmla="*/ 3323308 w 7427038"/>
              <a:gd name="connsiteY36" fmla="*/ 612189 h 4649046"/>
              <a:gd name="connsiteX37" fmla="*/ 3097266 w 7427038"/>
              <a:gd name="connsiteY37" fmla="*/ 989471 h 4649046"/>
              <a:gd name="connsiteX38" fmla="*/ 2824620 w 7427038"/>
              <a:gd name="connsiteY38" fmla="*/ 1495212 h 4649046"/>
              <a:gd name="connsiteX39" fmla="*/ 2470711 w 7427038"/>
              <a:gd name="connsiteY39" fmla="*/ 1717761 h 4649046"/>
              <a:gd name="connsiteX40" fmla="*/ 2043973 w 7427038"/>
              <a:gd name="connsiteY40" fmla="*/ 2048405 h 4649046"/>
              <a:gd name="connsiteX41" fmla="*/ 1591646 w 7427038"/>
              <a:gd name="connsiteY41" fmla="*/ 2262294 h 4649046"/>
              <a:gd name="connsiteX42" fmla="*/ 1051473 w 7427038"/>
              <a:gd name="connsiteY42" fmla="*/ 2235521 h 4649046"/>
              <a:gd name="connsiteX43" fmla="*/ 604888 w 7427038"/>
              <a:gd name="connsiteY43" fmla="*/ 2171438 h 4649046"/>
              <a:gd name="connsiteX44" fmla="*/ 849472 w 7427038"/>
              <a:gd name="connsiteY44" fmla="*/ 2418400 h 4649046"/>
              <a:gd name="connsiteX45" fmla="*/ 1516809 w 7427038"/>
              <a:gd name="connsiteY45" fmla="*/ 2622855 h 4649046"/>
              <a:gd name="connsiteX46" fmla="*/ 1374589 w 7427038"/>
              <a:gd name="connsiteY46" fmla="*/ 3144561 h 4649046"/>
              <a:gd name="connsiteX47" fmla="*/ 835633 w 7427038"/>
              <a:gd name="connsiteY47" fmla="*/ 3123130 h 4649046"/>
              <a:gd name="connsiteX48" fmla="*/ 418843 w 7427038"/>
              <a:gd name="connsiteY48" fmla="*/ 3126356 h 4649046"/>
              <a:gd name="connsiteX49" fmla="*/ 131868 w 7427038"/>
              <a:gd name="connsiteY49" fmla="*/ 3432386 h 4649046"/>
              <a:gd name="connsiteX50" fmla="*/ 31467 w 7427038"/>
              <a:gd name="connsiteY50" fmla="*/ 3798146 h 4649046"/>
              <a:gd name="connsiteX0" fmla="*/ 31467 w 7427038"/>
              <a:gd name="connsiteY0" fmla="*/ 3798146 h 4649046"/>
              <a:gd name="connsiteX1" fmla="*/ 0 w 7427038"/>
              <a:gd name="connsiteY1" fmla="*/ 4093951 h 4649046"/>
              <a:gd name="connsiteX2" fmla="*/ 134062 w 7427038"/>
              <a:gd name="connsiteY2" fmla="*/ 4373248 h 4649046"/>
              <a:gd name="connsiteX3" fmla="*/ 624981 w 7427038"/>
              <a:gd name="connsiteY3" fmla="*/ 4163906 h 4649046"/>
              <a:gd name="connsiteX4" fmla="*/ 905228 w 7427038"/>
              <a:gd name="connsiteY4" fmla="*/ 4357793 h 4649046"/>
              <a:gd name="connsiteX5" fmla="*/ 615668 w 7427038"/>
              <a:gd name="connsiteY5" fmla="*/ 4395045 h 4649046"/>
              <a:gd name="connsiteX6" fmla="*/ 328647 w 7427038"/>
              <a:gd name="connsiteY6" fmla="*/ 4518659 h 4649046"/>
              <a:gd name="connsiteX7" fmla="*/ 329494 w 7427038"/>
              <a:gd name="connsiteY7" fmla="*/ 4649046 h 4649046"/>
              <a:gd name="connsiteX8" fmla="*/ 1489427 w 7427038"/>
              <a:gd name="connsiteY8" fmla="*/ 4416213 h 4649046"/>
              <a:gd name="connsiteX9" fmla="*/ 2089711 w 7427038"/>
              <a:gd name="connsiteY9" fmla="*/ 4316181 h 4649046"/>
              <a:gd name="connsiteX10" fmla="*/ 2344560 w 7427038"/>
              <a:gd name="connsiteY10" fmla="*/ 4296833 h 4649046"/>
              <a:gd name="connsiteX11" fmla="*/ 2648514 w 7427038"/>
              <a:gd name="connsiteY11" fmla="*/ 4238412 h 4649046"/>
              <a:gd name="connsiteX12" fmla="*/ 2893201 w 7427038"/>
              <a:gd name="connsiteY12" fmla="*/ 4312073 h 4649046"/>
              <a:gd name="connsiteX13" fmla="*/ 3456234 w 7427038"/>
              <a:gd name="connsiteY13" fmla="*/ 4224019 h 4649046"/>
              <a:gd name="connsiteX14" fmla="*/ 3853321 w 7427038"/>
              <a:gd name="connsiteY14" fmla="*/ 4345092 h 4649046"/>
              <a:gd name="connsiteX15" fmla="*/ 4339307 w 7427038"/>
              <a:gd name="connsiteY15" fmla="*/ 4309533 h 4649046"/>
              <a:gd name="connsiteX16" fmla="*/ 4590767 w 7427038"/>
              <a:gd name="connsiteY16" fmla="*/ 4126653 h 4649046"/>
              <a:gd name="connsiteX17" fmla="*/ 4832938 w 7427038"/>
              <a:gd name="connsiteY17" fmla="*/ 4503903 h 4649046"/>
              <a:gd name="connsiteX18" fmla="*/ 5229672 w 7427038"/>
              <a:gd name="connsiteY18" fmla="*/ 4362773 h 4649046"/>
              <a:gd name="connsiteX19" fmla="*/ 5363215 w 7427038"/>
              <a:gd name="connsiteY19" fmla="*/ 4024352 h 4649046"/>
              <a:gd name="connsiteX20" fmla="*/ 5352460 w 7427038"/>
              <a:gd name="connsiteY20" fmla="*/ 3868850 h 4649046"/>
              <a:gd name="connsiteX21" fmla="*/ 5524290 w 7427038"/>
              <a:gd name="connsiteY21" fmla="*/ 3687429 h 4649046"/>
              <a:gd name="connsiteX22" fmla="*/ 5795633 w 7427038"/>
              <a:gd name="connsiteY22" fmla="*/ 3601754 h 4649046"/>
              <a:gd name="connsiteX23" fmla="*/ 5917370 w 7427038"/>
              <a:gd name="connsiteY23" fmla="*/ 3378937 h 4649046"/>
              <a:gd name="connsiteX24" fmla="*/ 6339898 w 7427038"/>
              <a:gd name="connsiteY24" fmla="*/ 2609475 h 4649046"/>
              <a:gd name="connsiteX25" fmla="*/ 6975058 w 7427038"/>
              <a:gd name="connsiteY25" fmla="*/ 2196548 h 4649046"/>
              <a:gd name="connsiteX26" fmla="*/ 7427038 w 7427038"/>
              <a:gd name="connsiteY26" fmla="*/ 1980242 h 4649046"/>
              <a:gd name="connsiteX27" fmla="*/ 7157014 w 7427038"/>
              <a:gd name="connsiteY27" fmla="*/ 1758526 h 4649046"/>
              <a:gd name="connsiteX28" fmla="*/ 6880835 w 7427038"/>
              <a:gd name="connsiteY28" fmla="*/ 1448646 h 4649046"/>
              <a:gd name="connsiteX29" fmla="*/ 6756540 w 7427038"/>
              <a:gd name="connsiteY29" fmla="*/ 1336040 h 4649046"/>
              <a:gd name="connsiteX30" fmla="*/ 6720981 w 7427038"/>
              <a:gd name="connsiteY30" fmla="*/ 1208193 h 4649046"/>
              <a:gd name="connsiteX31" fmla="*/ 5989461 w 7427038"/>
              <a:gd name="connsiteY31" fmla="*/ 599439 h 4649046"/>
              <a:gd name="connsiteX32" fmla="*/ 5287574 w 7427038"/>
              <a:gd name="connsiteY32" fmla="*/ 185419 h 4649046"/>
              <a:gd name="connsiteX33" fmla="*/ 5020027 w 7427038"/>
              <a:gd name="connsiteY33" fmla="*/ 72813 h 4649046"/>
              <a:gd name="connsiteX34" fmla="*/ 4320681 w 7427038"/>
              <a:gd name="connsiteY34" fmla="*/ 0 h 4649046"/>
              <a:gd name="connsiteX35" fmla="*/ 3770345 w 7427038"/>
              <a:gd name="connsiteY35" fmla="*/ 151428 h 4649046"/>
              <a:gd name="connsiteX36" fmla="*/ 3323308 w 7427038"/>
              <a:gd name="connsiteY36" fmla="*/ 612189 h 4649046"/>
              <a:gd name="connsiteX37" fmla="*/ 3097266 w 7427038"/>
              <a:gd name="connsiteY37" fmla="*/ 989471 h 4649046"/>
              <a:gd name="connsiteX38" fmla="*/ 2824620 w 7427038"/>
              <a:gd name="connsiteY38" fmla="*/ 1495212 h 4649046"/>
              <a:gd name="connsiteX39" fmla="*/ 2470711 w 7427038"/>
              <a:gd name="connsiteY39" fmla="*/ 1717761 h 4649046"/>
              <a:gd name="connsiteX40" fmla="*/ 2043973 w 7427038"/>
              <a:gd name="connsiteY40" fmla="*/ 2048405 h 4649046"/>
              <a:gd name="connsiteX41" fmla="*/ 1591646 w 7427038"/>
              <a:gd name="connsiteY41" fmla="*/ 2262294 h 4649046"/>
              <a:gd name="connsiteX42" fmla="*/ 1051473 w 7427038"/>
              <a:gd name="connsiteY42" fmla="*/ 2235521 h 4649046"/>
              <a:gd name="connsiteX43" fmla="*/ 604888 w 7427038"/>
              <a:gd name="connsiteY43" fmla="*/ 2171438 h 4649046"/>
              <a:gd name="connsiteX44" fmla="*/ 849472 w 7427038"/>
              <a:gd name="connsiteY44" fmla="*/ 2418400 h 4649046"/>
              <a:gd name="connsiteX45" fmla="*/ 1516809 w 7427038"/>
              <a:gd name="connsiteY45" fmla="*/ 2622855 h 4649046"/>
              <a:gd name="connsiteX46" fmla="*/ 1374589 w 7427038"/>
              <a:gd name="connsiteY46" fmla="*/ 3144561 h 4649046"/>
              <a:gd name="connsiteX47" fmla="*/ 835633 w 7427038"/>
              <a:gd name="connsiteY47" fmla="*/ 3123130 h 4649046"/>
              <a:gd name="connsiteX48" fmla="*/ 418843 w 7427038"/>
              <a:gd name="connsiteY48" fmla="*/ 3126356 h 4649046"/>
              <a:gd name="connsiteX49" fmla="*/ 131868 w 7427038"/>
              <a:gd name="connsiteY49" fmla="*/ 3432386 h 4649046"/>
              <a:gd name="connsiteX50" fmla="*/ 31467 w 7427038"/>
              <a:gd name="connsiteY50" fmla="*/ 3798146 h 4649046"/>
              <a:gd name="connsiteX0" fmla="*/ 31467 w 7427038"/>
              <a:gd name="connsiteY0" fmla="*/ 3798146 h 4649046"/>
              <a:gd name="connsiteX1" fmla="*/ 0 w 7427038"/>
              <a:gd name="connsiteY1" fmla="*/ 4093951 h 4649046"/>
              <a:gd name="connsiteX2" fmla="*/ 134062 w 7427038"/>
              <a:gd name="connsiteY2" fmla="*/ 4373248 h 4649046"/>
              <a:gd name="connsiteX3" fmla="*/ 624981 w 7427038"/>
              <a:gd name="connsiteY3" fmla="*/ 4163906 h 4649046"/>
              <a:gd name="connsiteX4" fmla="*/ 905228 w 7427038"/>
              <a:gd name="connsiteY4" fmla="*/ 4357793 h 4649046"/>
              <a:gd name="connsiteX5" fmla="*/ 615668 w 7427038"/>
              <a:gd name="connsiteY5" fmla="*/ 4395045 h 4649046"/>
              <a:gd name="connsiteX6" fmla="*/ 328647 w 7427038"/>
              <a:gd name="connsiteY6" fmla="*/ 4518659 h 4649046"/>
              <a:gd name="connsiteX7" fmla="*/ 329494 w 7427038"/>
              <a:gd name="connsiteY7" fmla="*/ 4649046 h 4649046"/>
              <a:gd name="connsiteX8" fmla="*/ 1489427 w 7427038"/>
              <a:gd name="connsiteY8" fmla="*/ 4416213 h 4649046"/>
              <a:gd name="connsiteX9" fmla="*/ 2089711 w 7427038"/>
              <a:gd name="connsiteY9" fmla="*/ 4316181 h 4649046"/>
              <a:gd name="connsiteX10" fmla="*/ 2344560 w 7427038"/>
              <a:gd name="connsiteY10" fmla="*/ 4296833 h 4649046"/>
              <a:gd name="connsiteX11" fmla="*/ 2648514 w 7427038"/>
              <a:gd name="connsiteY11" fmla="*/ 4238412 h 4649046"/>
              <a:gd name="connsiteX12" fmla="*/ 2893201 w 7427038"/>
              <a:gd name="connsiteY12" fmla="*/ 4312073 h 4649046"/>
              <a:gd name="connsiteX13" fmla="*/ 3456234 w 7427038"/>
              <a:gd name="connsiteY13" fmla="*/ 4224019 h 4649046"/>
              <a:gd name="connsiteX14" fmla="*/ 3853321 w 7427038"/>
              <a:gd name="connsiteY14" fmla="*/ 4345092 h 4649046"/>
              <a:gd name="connsiteX15" fmla="*/ 4339307 w 7427038"/>
              <a:gd name="connsiteY15" fmla="*/ 4309533 h 4649046"/>
              <a:gd name="connsiteX16" fmla="*/ 4590767 w 7427038"/>
              <a:gd name="connsiteY16" fmla="*/ 4126653 h 4649046"/>
              <a:gd name="connsiteX17" fmla="*/ 4832938 w 7427038"/>
              <a:gd name="connsiteY17" fmla="*/ 4503903 h 4649046"/>
              <a:gd name="connsiteX18" fmla="*/ 5229672 w 7427038"/>
              <a:gd name="connsiteY18" fmla="*/ 4362773 h 4649046"/>
              <a:gd name="connsiteX19" fmla="*/ 5363215 w 7427038"/>
              <a:gd name="connsiteY19" fmla="*/ 4024352 h 4649046"/>
              <a:gd name="connsiteX20" fmla="*/ 5352460 w 7427038"/>
              <a:gd name="connsiteY20" fmla="*/ 3868850 h 4649046"/>
              <a:gd name="connsiteX21" fmla="*/ 5524290 w 7427038"/>
              <a:gd name="connsiteY21" fmla="*/ 3687429 h 4649046"/>
              <a:gd name="connsiteX22" fmla="*/ 5795633 w 7427038"/>
              <a:gd name="connsiteY22" fmla="*/ 3601754 h 4649046"/>
              <a:gd name="connsiteX23" fmla="*/ 5917370 w 7427038"/>
              <a:gd name="connsiteY23" fmla="*/ 3378937 h 4649046"/>
              <a:gd name="connsiteX24" fmla="*/ 6339898 w 7427038"/>
              <a:gd name="connsiteY24" fmla="*/ 2609475 h 4649046"/>
              <a:gd name="connsiteX25" fmla="*/ 6975058 w 7427038"/>
              <a:gd name="connsiteY25" fmla="*/ 2196548 h 4649046"/>
              <a:gd name="connsiteX26" fmla="*/ 7427038 w 7427038"/>
              <a:gd name="connsiteY26" fmla="*/ 1980242 h 4649046"/>
              <a:gd name="connsiteX27" fmla="*/ 7157014 w 7427038"/>
              <a:gd name="connsiteY27" fmla="*/ 1758526 h 4649046"/>
              <a:gd name="connsiteX28" fmla="*/ 6880835 w 7427038"/>
              <a:gd name="connsiteY28" fmla="*/ 1448646 h 4649046"/>
              <a:gd name="connsiteX29" fmla="*/ 6756540 w 7427038"/>
              <a:gd name="connsiteY29" fmla="*/ 1336040 h 4649046"/>
              <a:gd name="connsiteX30" fmla="*/ 6720981 w 7427038"/>
              <a:gd name="connsiteY30" fmla="*/ 1208193 h 4649046"/>
              <a:gd name="connsiteX31" fmla="*/ 5989461 w 7427038"/>
              <a:gd name="connsiteY31" fmla="*/ 599439 h 4649046"/>
              <a:gd name="connsiteX32" fmla="*/ 5287574 w 7427038"/>
              <a:gd name="connsiteY32" fmla="*/ 185419 h 4649046"/>
              <a:gd name="connsiteX33" fmla="*/ 5020027 w 7427038"/>
              <a:gd name="connsiteY33" fmla="*/ 72813 h 4649046"/>
              <a:gd name="connsiteX34" fmla="*/ 4320681 w 7427038"/>
              <a:gd name="connsiteY34" fmla="*/ 0 h 4649046"/>
              <a:gd name="connsiteX35" fmla="*/ 3770345 w 7427038"/>
              <a:gd name="connsiteY35" fmla="*/ 151428 h 4649046"/>
              <a:gd name="connsiteX36" fmla="*/ 3323308 w 7427038"/>
              <a:gd name="connsiteY36" fmla="*/ 612189 h 4649046"/>
              <a:gd name="connsiteX37" fmla="*/ 3097266 w 7427038"/>
              <a:gd name="connsiteY37" fmla="*/ 989471 h 4649046"/>
              <a:gd name="connsiteX38" fmla="*/ 2824620 w 7427038"/>
              <a:gd name="connsiteY38" fmla="*/ 1495212 h 4649046"/>
              <a:gd name="connsiteX39" fmla="*/ 2470711 w 7427038"/>
              <a:gd name="connsiteY39" fmla="*/ 1717761 h 4649046"/>
              <a:gd name="connsiteX40" fmla="*/ 2043973 w 7427038"/>
              <a:gd name="connsiteY40" fmla="*/ 2048405 h 4649046"/>
              <a:gd name="connsiteX41" fmla="*/ 1591646 w 7427038"/>
              <a:gd name="connsiteY41" fmla="*/ 2262294 h 4649046"/>
              <a:gd name="connsiteX42" fmla="*/ 1051473 w 7427038"/>
              <a:gd name="connsiteY42" fmla="*/ 2235521 h 4649046"/>
              <a:gd name="connsiteX43" fmla="*/ 604888 w 7427038"/>
              <a:gd name="connsiteY43" fmla="*/ 2171438 h 4649046"/>
              <a:gd name="connsiteX44" fmla="*/ 849472 w 7427038"/>
              <a:gd name="connsiteY44" fmla="*/ 2418400 h 4649046"/>
              <a:gd name="connsiteX45" fmla="*/ 1516809 w 7427038"/>
              <a:gd name="connsiteY45" fmla="*/ 2622855 h 4649046"/>
              <a:gd name="connsiteX46" fmla="*/ 1374589 w 7427038"/>
              <a:gd name="connsiteY46" fmla="*/ 3144561 h 4649046"/>
              <a:gd name="connsiteX47" fmla="*/ 835633 w 7427038"/>
              <a:gd name="connsiteY47" fmla="*/ 3123130 h 4649046"/>
              <a:gd name="connsiteX48" fmla="*/ 418843 w 7427038"/>
              <a:gd name="connsiteY48" fmla="*/ 3126356 h 4649046"/>
              <a:gd name="connsiteX49" fmla="*/ 131868 w 7427038"/>
              <a:gd name="connsiteY49" fmla="*/ 3432386 h 4649046"/>
              <a:gd name="connsiteX50" fmla="*/ 31467 w 7427038"/>
              <a:gd name="connsiteY50" fmla="*/ 3798146 h 4649046"/>
              <a:gd name="connsiteX0" fmla="*/ 31467 w 7427038"/>
              <a:gd name="connsiteY0" fmla="*/ 3798146 h 4649046"/>
              <a:gd name="connsiteX1" fmla="*/ 0 w 7427038"/>
              <a:gd name="connsiteY1" fmla="*/ 4093951 h 4649046"/>
              <a:gd name="connsiteX2" fmla="*/ 134062 w 7427038"/>
              <a:gd name="connsiteY2" fmla="*/ 4373248 h 4649046"/>
              <a:gd name="connsiteX3" fmla="*/ 624981 w 7427038"/>
              <a:gd name="connsiteY3" fmla="*/ 4163906 h 4649046"/>
              <a:gd name="connsiteX4" fmla="*/ 905228 w 7427038"/>
              <a:gd name="connsiteY4" fmla="*/ 4357793 h 4649046"/>
              <a:gd name="connsiteX5" fmla="*/ 615668 w 7427038"/>
              <a:gd name="connsiteY5" fmla="*/ 4395045 h 4649046"/>
              <a:gd name="connsiteX6" fmla="*/ 328647 w 7427038"/>
              <a:gd name="connsiteY6" fmla="*/ 4518659 h 4649046"/>
              <a:gd name="connsiteX7" fmla="*/ 329494 w 7427038"/>
              <a:gd name="connsiteY7" fmla="*/ 4649046 h 4649046"/>
              <a:gd name="connsiteX8" fmla="*/ 1489427 w 7427038"/>
              <a:gd name="connsiteY8" fmla="*/ 4416213 h 4649046"/>
              <a:gd name="connsiteX9" fmla="*/ 2089711 w 7427038"/>
              <a:gd name="connsiteY9" fmla="*/ 4316181 h 4649046"/>
              <a:gd name="connsiteX10" fmla="*/ 2344560 w 7427038"/>
              <a:gd name="connsiteY10" fmla="*/ 4296833 h 4649046"/>
              <a:gd name="connsiteX11" fmla="*/ 2648514 w 7427038"/>
              <a:gd name="connsiteY11" fmla="*/ 4238412 h 4649046"/>
              <a:gd name="connsiteX12" fmla="*/ 2893201 w 7427038"/>
              <a:gd name="connsiteY12" fmla="*/ 4312073 h 4649046"/>
              <a:gd name="connsiteX13" fmla="*/ 3456234 w 7427038"/>
              <a:gd name="connsiteY13" fmla="*/ 4224019 h 4649046"/>
              <a:gd name="connsiteX14" fmla="*/ 3853321 w 7427038"/>
              <a:gd name="connsiteY14" fmla="*/ 4345092 h 4649046"/>
              <a:gd name="connsiteX15" fmla="*/ 4339307 w 7427038"/>
              <a:gd name="connsiteY15" fmla="*/ 4309533 h 4649046"/>
              <a:gd name="connsiteX16" fmla="*/ 4597519 w 7427038"/>
              <a:gd name="connsiteY16" fmla="*/ 4429342 h 4649046"/>
              <a:gd name="connsiteX17" fmla="*/ 4832938 w 7427038"/>
              <a:gd name="connsiteY17" fmla="*/ 4503903 h 4649046"/>
              <a:gd name="connsiteX18" fmla="*/ 5229672 w 7427038"/>
              <a:gd name="connsiteY18" fmla="*/ 4362773 h 4649046"/>
              <a:gd name="connsiteX19" fmla="*/ 5363215 w 7427038"/>
              <a:gd name="connsiteY19" fmla="*/ 4024352 h 4649046"/>
              <a:gd name="connsiteX20" fmla="*/ 5352460 w 7427038"/>
              <a:gd name="connsiteY20" fmla="*/ 3868850 h 4649046"/>
              <a:gd name="connsiteX21" fmla="*/ 5524290 w 7427038"/>
              <a:gd name="connsiteY21" fmla="*/ 3687429 h 4649046"/>
              <a:gd name="connsiteX22" fmla="*/ 5795633 w 7427038"/>
              <a:gd name="connsiteY22" fmla="*/ 3601754 h 4649046"/>
              <a:gd name="connsiteX23" fmla="*/ 5917370 w 7427038"/>
              <a:gd name="connsiteY23" fmla="*/ 3378937 h 4649046"/>
              <a:gd name="connsiteX24" fmla="*/ 6339898 w 7427038"/>
              <a:gd name="connsiteY24" fmla="*/ 2609475 h 4649046"/>
              <a:gd name="connsiteX25" fmla="*/ 6975058 w 7427038"/>
              <a:gd name="connsiteY25" fmla="*/ 2196548 h 4649046"/>
              <a:gd name="connsiteX26" fmla="*/ 7427038 w 7427038"/>
              <a:gd name="connsiteY26" fmla="*/ 1980242 h 4649046"/>
              <a:gd name="connsiteX27" fmla="*/ 7157014 w 7427038"/>
              <a:gd name="connsiteY27" fmla="*/ 1758526 h 4649046"/>
              <a:gd name="connsiteX28" fmla="*/ 6880835 w 7427038"/>
              <a:gd name="connsiteY28" fmla="*/ 1448646 h 4649046"/>
              <a:gd name="connsiteX29" fmla="*/ 6756540 w 7427038"/>
              <a:gd name="connsiteY29" fmla="*/ 1336040 h 4649046"/>
              <a:gd name="connsiteX30" fmla="*/ 6720981 w 7427038"/>
              <a:gd name="connsiteY30" fmla="*/ 1208193 h 4649046"/>
              <a:gd name="connsiteX31" fmla="*/ 5989461 w 7427038"/>
              <a:gd name="connsiteY31" fmla="*/ 599439 h 4649046"/>
              <a:gd name="connsiteX32" fmla="*/ 5287574 w 7427038"/>
              <a:gd name="connsiteY32" fmla="*/ 185419 h 4649046"/>
              <a:gd name="connsiteX33" fmla="*/ 5020027 w 7427038"/>
              <a:gd name="connsiteY33" fmla="*/ 72813 h 4649046"/>
              <a:gd name="connsiteX34" fmla="*/ 4320681 w 7427038"/>
              <a:gd name="connsiteY34" fmla="*/ 0 h 4649046"/>
              <a:gd name="connsiteX35" fmla="*/ 3770345 w 7427038"/>
              <a:gd name="connsiteY35" fmla="*/ 151428 h 4649046"/>
              <a:gd name="connsiteX36" fmla="*/ 3323308 w 7427038"/>
              <a:gd name="connsiteY36" fmla="*/ 612189 h 4649046"/>
              <a:gd name="connsiteX37" fmla="*/ 3097266 w 7427038"/>
              <a:gd name="connsiteY37" fmla="*/ 989471 h 4649046"/>
              <a:gd name="connsiteX38" fmla="*/ 2824620 w 7427038"/>
              <a:gd name="connsiteY38" fmla="*/ 1495212 h 4649046"/>
              <a:gd name="connsiteX39" fmla="*/ 2470711 w 7427038"/>
              <a:gd name="connsiteY39" fmla="*/ 1717761 h 4649046"/>
              <a:gd name="connsiteX40" fmla="*/ 2043973 w 7427038"/>
              <a:gd name="connsiteY40" fmla="*/ 2048405 h 4649046"/>
              <a:gd name="connsiteX41" fmla="*/ 1591646 w 7427038"/>
              <a:gd name="connsiteY41" fmla="*/ 2262294 h 4649046"/>
              <a:gd name="connsiteX42" fmla="*/ 1051473 w 7427038"/>
              <a:gd name="connsiteY42" fmla="*/ 2235521 h 4649046"/>
              <a:gd name="connsiteX43" fmla="*/ 604888 w 7427038"/>
              <a:gd name="connsiteY43" fmla="*/ 2171438 h 4649046"/>
              <a:gd name="connsiteX44" fmla="*/ 849472 w 7427038"/>
              <a:gd name="connsiteY44" fmla="*/ 2418400 h 4649046"/>
              <a:gd name="connsiteX45" fmla="*/ 1516809 w 7427038"/>
              <a:gd name="connsiteY45" fmla="*/ 2622855 h 4649046"/>
              <a:gd name="connsiteX46" fmla="*/ 1374589 w 7427038"/>
              <a:gd name="connsiteY46" fmla="*/ 3144561 h 4649046"/>
              <a:gd name="connsiteX47" fmla="*/ 835633 w 7427038"/>
              <a:gd name="connsiteY47" fmla="*/ 3123130 h 4649046"/>
              <a:gd name="connsiteX48" fmla="*/ 418843 w 7427038"/>
              <a:gd name="connsiteY48" fmla="*/ 3126356 h 4649046"/>
              <a:gd name="connsiteX49" fmla="*/ 131868 w 7427038"/>
              <a:gd name="connsiteY49" fmla="*/ 3432386 h 4649046"/>
              <a:gd name="connsiteX50" fmla="*/ 31467 w 7427038"/>
              <a:gd name="connsiteY50" fmla="*/ 3798146 h 4649046"/>
              <a:gd name="connsiteX0" fmla="*/ 31467 w 7427038"/>
              <a:gd name="connsiteY0" fmla="*/ 3798146 h 4649046"/>
              <a:gd name="connsiteX1" fmla="*/ 0 w 7427038"/>
              <a:gd name="connsiteY1" fmla="*/ 4093951 h 4649046"/>
              <a:gd name="connsiteX2" fmla="*/ 134062 w 7427038"/>
              <a:gd name="connsiteY2" fmla="*/ 4373248 h 4649046"/>
              <a:gd name="connsiteX3" fmla="*/ 624981 w 7427038"/>
              <a:gd name="connsiteY3" fmla="*/ 4163906 h 4649046"/>
              <a:gd name="connsiteX4" fmla="*/ 905228 w 7427038"/>
              <a:gd name="connsiteY4" fmla="*/ 4357793 h 4649046"/>
              <a:gd name="connsiteX5" fmla="*/ 615668 w 7427038"/>
              <a:gd name="connsiteY5" fmla="*/ 4395045 h 4649046"/>
              <a:gd name="connsiteX6" fmla="*/ 328647 w 7427038"/>
              <a:gd name="connsiteY6" fmla="*/ 4518659 h 4649046"/>
              <a:gd name="connsiteX7" fmla="*/ 329494 w 7427038"/>
              <a:gd name="connsiteY7" fmla="*/ 4649046 h 4649046"/>
              <a:gd name="connsiteX8" fmla="*/ 1489427 w 7427038"/>
              <a:gd name="connsiteY8" fmla="*/ 4416213 h 4649046"/>
              <a:gd name="connsiteX9" fmla="*/ 2089711 w 7427038"/>
              <a:gd name="connsiteY9" fmla="*/ 4316181 h 4649046"/>
              <a:gd name="connsiteX10" fmla="*/ 2344560 w 7427038"/>
              <a:gd name="connsiteY10" fmla="*/ 4296833 h 4649046"/>
              <a:gd name="connsiteX11" fmla="*/ 2648514 w 7427038"/>
              <a:gd name="connsiteY11" fmla="*/ 4238412 h 4649046"/>
              <a:gd name="connsiteX12" fmla="*/ 2893201 w 7427038"/>
              <a:gd name="connsiteY12" fmla="*/ 4312073 h 4649046"/>
              <a:gd name="connsiteX13" fmla="*/ 3456234 w 7427038"/>
              <a:gd name="connsiteY13" fmla="*/ 4224019 h 4649046"/>
              <a:gd name="connsiteX14" fmla="*/ 3853321 w 7427038"/>
              <a:gd name="connsiteY14" fmla="*/ 4345092 h 4649046"/>
              <a:gd name="connsiteX15" fmla="*/ 4339307 w 7427038"/>
              <a:gd name="connsiteY15" fmla="*/ 4309533 h 4649046"/>
              <a:gd name="connsiteX16" fmla="*/ 4597519 w 7427038"/>
              <a:gd name="connsiteY16" fmla="*/ 4429342 h 4649046"/>
              <a:gd name="connsiteX17" fmla="*/ 4832938 w 7427038"/>
              <a:gd name="connsiteY17" fmla="*/ 4503903 h 4649046"/>
              <a:gd name="connsiteX18" fmla="*/ 5229672 w 7427038"/>
              <a:gd name="connsiteY18" fmla="*/ 4362773 h 4649046"/>
              <a:gd name="connsiteX19" fmla="*/ 5363215 w 7427038"/>
              <a:gd name="connsiteY19" fmla="*/ 4024352 h 4649046"/>
              <a:gd name="connsiteX20" fmla="*/ 5352460 w 7427038"/>
              <a:gd name="connsiteY20" fmla="*/ 3868850 h 4649046"/>
              <a:gd name="connsiteX21" fmla="*/ 5524290 w 7427038"/>
              <a:gd name="connsiteY21" fmla="*/ 3687429 h 4649046"/>
              <a:gd name="connsiteX22" fmla="*/ 5795633 w 7427038"/>
              <a:gd name="connsiteY22" fmla="*/ 3601754 h 4649046"/>
              <a:gd name="connsiteX23" fmla="*/ 5917370 w 7427038"/>
              <a:gd name="connsiteY23" fmla="*/ 3378937 h 4649046"/>
              <a:gd name="connsiteX24" fmla="*/ 6339898 w 7427038"/>
              <a:gd name="connsiteY24" fmla="*/ 2609475 h 4649046"/>
              <a:gd name="connsiteX25" fmla="*/ 6975058 w 7427038"/>
              <a:gd name="connsiteY25" fmla="*/ 2196548 h 4649046"/>
              <a:gd name="connsiteX26" fmla="*/ 7427038 w 7427038"/>
              <a:gd name="connsiteY26" fmla="*/ 1980242 h 4649046"/>
              <a:gd name="connsiteX27" fmla="*/ 7157014 w 7427038"/>
              <a:gd name="connsiteY27" fmla="*/ 1758526 h 4649046"/>
              <a:gd name="connsiteX28" fmla="*/ 6880835 w 7427038"/>
              <a:gd name="connsiteY28" fmla="*/ 1448646 h 4649046"/>
              <a:gd name="connsiteX29" fmla="*/ 6756540 w 7427038"/>
              <a:gd name="connsiteY29" fmla="*/ 1336040 h 4649046"/>
              <a:gd name="connsiteX30" fmla="*/ 6720981 w 7427038"/>
              <a:gd name="connsiteY30" fmla="*/ 1208193 h 4649046"/>
              <a:gd name="connsiteX31" fmla="*/ 5989461 w 7427038"/>
              <a:gd name="connsiteY31" fmla="*/ 599439 h 4649046"/>
              <a:gd name="connsiteX32" fmla="*/ 5287574 w 7427038"/>
              <a:gd name="connsiteY32" fmla="*/ 185419 h 4649046"/>
              <a:gd name="connsiteX33" fmla="*/ 5020027 w 7427038"/>
              <a:gd name="connsiteY33" fmla="*/ 72813 h 4649046"/>
              <a:gd name="connsiteX34" fmla="*/ 4320681 w 7427038"/>
              <a:gd name="connsiteY34" fmla="*/ 0 h 4649046"/>
              <a:gd name="connsiteX35" fmla="*/ 3770345 w 7427038"/>
              <a:gd name="connsiteY35" fmla="*/ 151428 h 4649046"/>
              <a:gd name="connsiteX36" fmla="*/ 3323308 w 7427038"/>
              <a:gd name="connsiteY36" fmla="*/ 612189 h 4649046"/>
              <a:gd name="connsiteX37" fmla="*/ 3097266 w 7427038"/>
              <a:gd name="connsiteY37" fmla="*/ 989471 h 4649046"/>
              <a:gd name="connsiteX38" fmla="*/ 2824620 w 7427038"/>
              <a:gd name="connsiteY38" fmla="*/ 1495212 h 4649046"/>
              <a:gd name="connsiteX39" fmla="*/ 2470711 w 7427038"/>
              <a:gd name="connsiteY39" fmla="*/ 1717761 h 4649046"/>
              <a:gd name="connsiteX40" fmla="*/ 2043973 w 7427038"/>
              <a:gd name="connsiteY40" fmla="*/ 2048405 h 4649046"/>
              <a:gd name="connsiteX41" fmla="*/ 1591646 w 7427038"/>
              <a:gd name="connsiteY41" fmla="*/ 2262294 h 4649046"/>
              <a:gd name="connsiteX42" fmla="*/ 1051473 w 7427038"/>
              <a:gd name="connsiteY42" fmla="*/ 2235521 h 4649046"/>
              <a:gd name="connsiteX43" fmla="*/ 604888 w 7427038"/>
              <a:gd name="connsiteY43" fmla="*/ 2171438 h 4649046"/>
              <a:gd name="connsiteX44" fmla="*/ 849472 w 7427038"/>
              <a:gd name="connsiteY44" fmla="*/ 2418400 h 4649046"/>
              <a:gd name="connsiteX45" fmla="*/ 1516809 w 7427038"/>
              <a:gd name="connsiteY45" fmla="*/ 2622855 h 4649046"/>
              <a:gd name="connsiteX46" fmla="*/ 1374589 w 7427038"/>
              <a:gd name="connsiteY46" fmla="*/ 3144561 h 4649046"/>
              <a:gd name="connsiteX47" fmla="*/ 835633 w 7427038"/>
              <a:gd name="connsiteY47" fmla="*/ 3123130 h 4649046"/>
              <a:gd name="connsiteX48" fmla="*/ 418843 w 7427038"/>
              <a:gd name="connsiteY48" fmla="*/ 3126356 h 4649046"/>
              <a:gd name="connsiteX49" fmla="*/ 131868 w 7427038"/>
              <a:gd name="connsiteY49" fmla="*/ 3432386 h 4649046"/>
              <a:gd name="connsiteX50" fmla="*/ 31467 w 7427038"/>
              <a:gd name="connsiteY50" fmla="*/ 3798146 h 4649046"/>
              <a:gd name="connsiteX0" fmla="*/ 31467 w 7427038"/>
              <a:gd name="connsiteY0" fmla="*/ 3798146 h 4649046"/>
              <a:gd name="connsiteX1" fmla="*/ 0 w 7427038"/>
              <a:gd name="connsiteY1" fmla="*/ 4093951 h 4649046"/>
              <a:gd name="connsiteX2" fmla="*/ 134062 w 7427038"/>
              <a:gd name="connsiteY2" fmla="*/ 4373248 h 4649046"/>
              <a:gd name="connsiteX3" fmla="*/ 624981 w 7427038"/>
              <a:gd name="connsiteY3" fmla="*/ 4163906 h 4649046"/>
              <a:gd name="connsiteX4" fmla="*/ 905228 w 7427038"/>
              <a:gd name="connsiteY4" fmla="*/ 4357793 h 4649046"/>
              <a:gd name="connsiteX5" fmla="*/ 615668 w 7427038"/>
              <a:gd name="connsiteY5" fmla="*/ 4395045 h 4649046"/>
              <a:gd name="connsiteX6" fmla="*/ 328647 w 7427038"/>
              <a:gd name="connsiteY6" fmla="*/ 4518659 h 4649046"/>
              <a:gd name="connsiteX7" fmla="*/ 329494 w 7427038"/>
              <a:gd name="connsiteY7" fmla="*/ 4649046 h 4649046"/>
              <a:gd name="connsiteX8" fmla="*/ 1489427 w 7427038"/>
              <a:gd name="connsiteY8" fmla="*/ 4416213 h 4649046"/>
              <a:gd name="connsiteX9" fmla="*/ 2089711 w 7427038"/>
              <a:gd name="connsiteY9" fmla="*/ 4316181 h 4649046"/>
              <a:gd name="connsiteX10" fmla="*/ 2344560 w 7427038"/>
              <a:gd name="connsiteY10" fmla="*/ 4296833 h 4649046"/>
              <a:gd name="connsiteX11" fmla="*/ 2648514 w 7427038"/>
              <a:gd name="connsiteY11" fmla="*/ 4238412 h 4649046"/>
              <a:gd name="connsiteX12" fmla="*/ 2893201 w 7427038"/>
              <a:gd name="connsiteY12" fmla="*/ 4312073 h 4649046"/>
              <a:gd name="connsiteX13" fmla="*/ 3456234 w 7427038"/>
              <a:gd name="connsiteY13" fmla="*/ 4224019 h 4649046"/>
              <a:gd name="connsiteX14" fmla="*/ 3853321 w 7427038"/>
              <a:gd name="connsiteY14" fmla="*/ 4345092 h 4649046"/>
              <a:gd name="connsiteX15" fmla="*/ 4258275 w 7427038"/>
              <a:gd name="connsiteY15" fmla="*/ 4634923 h 4649046"/>
              <a:gd name="connsiteX16" fmla="*/ 4597519 w 7427038"/>
              <a:gd name="connsiteY16" fmla="*/ 4429342 h 4649046"/>
              <a:gd name="connsiteX17" fmla="*/ 4832938 w 7427038"/>
              <a:gd name="connsiteY17" fmla="*/ 4503903 h 4649046"/>
              <a:gd name="connsiteX18" fmla="*/ 5229672 w 7427038"/>
              <a:gd name="connsiteY18" fmla="*/ 4362773 h 4649046"/>
              <a:gd name="connsiteX19" fmla="*/ 5363215 w 7427038"/>
              <a:gd name="connsiteY19" fmla="*/ 4024352 h 4649046"/>
              <a:gd name="connsiteX20" fmla="*/ 5352460 w 7427038"/>
              <a:gd name="connsiteY20" fmla="*/ 3868850 h 4649046"/>
              <a:gd name="connsiteX21" fmla="*/ 5524290 w 7427038"/>
              <a:gd name="connsiteY21" fmla="*/ 3687429 h 4649046"/>
              <a:gd name="connsiteX22" fmla="*/ 5795633 w 7427038"/>
              <a:gd name="connsiteY22" fmla="*/ 3601754 h 4649046"/>
              <a:gd name="connsiteX23" fmla="*/ 5917370 w 7427038"/>
              <a:gd name="connsiteY23" fmla="*/ 3378937 h 4649046"/>
              <a:gd name="connsiteX24" fmla="*/ 6339898 w 7427038"/>
              <a:gd name="connsiteY24" fmla="*/ 2609475 h 4649046"/>
              <a:gd name="connsiteX25" fmla="*/ 6975058 w 7427038"/>
              <a:gd name="connsiteY25" fmla="*/ 2196548 h 4649046"/>
              <a:gd name="connsiteX26" fmla="*/ 7427038 w 7427038"/>
              <a:gd name="connsiteY26" fmla="*/ 1980242 h 4649046"/>
              <a:gd name="connsiteX27" fmla="*/ 7157014 w 7427038"/>
              <a:gd name="connsiteY27" fmla="*/ 1758526 h 4649046"/>
              <a:gd name="connsiteX28" fmla="*/ 6880835 w 7427038"/>
              <a:gd name="connsiteY28" fmla="*/ 1448646 h 4649046"/>
              <a:gd name="connsiteX29" fmla="*/ 6756540 w 7427038"/>
              <a:gd name="connsiteY29" fmla="*/ 1336040 h 4649046"/>
              <a:gd name="connsiteX30" fmla="*/ 6720981 w 7427038"/>
              <a:gd name="connsiteY30" fmla="*/ 1208193 h 4649046"/>
              <a:gd name="connsiteX31" fmla="*/ 5989461 w 7427038"/>
              <a:gd name="connsiteY31" fmla="*/ 599439 h 4649046"/>
              <a:gd name="connsiteX32" fmla="*/ 5287574 w 7427038"/>
              <a:gd name="connsiteY32" fmla="*/ 185419 h 4649046"/>
              <a:gd name="connsiteX33" fmla="*/ 5020027 w 7427038"/>
              <a:gd name="connsiteY33" fmla="*/ 72813 h 4649046"/>
              <a:gd name="connsiteX34" fmla="*/ 4320681 w 7427038"/>
              <a:gd name="connsiteY34" fmla="*/ 0 h 4649046"/>
              <a:gd name="connsiteX35" fmla="*/ 3770345 w 7427038"/>
              <a:gd name="connsiteY35" fmla="*/ 151428 h 4649046"/>
              <a:gd name="connsiteX36" fmla="*/ 3323308 w 7427038"/>
              <a:gd name="connsiteY36" fmla="*/ 612189 h 4649046"/>
              <a:gd name="connsiteX37" fmla="*/ 3097266 w 7427038"/>
              <a:gd name="connsiteY37" fmla="*/ 989471 h 4649046"/>
              <a:gd name="connsiteX38" fmla="*/ 2824620 w 7427038"/>
              <a:gd name="connsiteY38" fmla="*/ 1495212 h 4649046"/>
              <a:gd name="connsiteX39" fmla="*/ 2470711 w 7427038"/>
              <a:gd name="connsiteY39" fmla="*/ 1717761 h 4649046"/>
              <a:gd name="connsiteX40" fmla="*/ 2043973 w 7427038"/>
              <a:gd name="connsiteY40" fmla="*/ 2048405 h 4649046"/>
              <a:gd name="connsiteX41" fmla="*/ 1591646 w 7427038"/>
              <a:gd name="connsiteY41" fmla="*/ 2262294 h 4649046"/>
              <a:gd name="connsiteX42" fmla="*/ 1051473 w 7427038"/>
              <a:gd name="connsiteY42" fmla="*/ 2235521 h 4649046"/>
              <a:gd name="connsiteX43" fmla="*/ 604888 w 7427038"/>
              <a:gd name="connsiteY43" fmla="*/ 2171438 h 4649046"/>
              <a:gd name="connsiteX44" fmla="*/ 849472 w 7427038"/>
              <a:gd name="connsiteY44" fmla="*/ 2418400 h 4649046"/>
              <a:gd name="connsiteX45" fmla="*/ 1516809 w 7427038"/>
              <a:gd name="connsiteY45" fmla="*/ 2622855 h 4649046"/>
              <a:gd name="connsiteX46" fmla="*/ 1374589 w 7427038"/>
              <a:gd name="connsiteY46" fmla="*/ 3144561 h 4649046"/>
              <a:gd name="connsiteX47" fmla="*/ 835633 w 7427038"/>
              <a:gd name="connsiteY47" fmla="*/ 3123130 h 4649046"/>
              <a:gd name="connsiteX48" fmla="*/ 418843 w 7427038"/>
              <a:gd name="connsiteY48" fmla="*/ 3126356 h 4649046"/>
              <a:gd name="connsiteX49" fmla="*/ 131868 w 7427038"/>
              <a:gd name="connsiteY49" fmla="*/ 3432386 h 4649046"/>
              <a:gd name="connsiteX50" fmla="*/ 31467 w 7427038"/>
              <a:gd name="connsiteY50" fmla="*/ 3798146 h 4649046"/>
              <a:gd name="connsiteX0" fmla="*/ 31467 w 7427038"/>
              <a:gd name="connsiteY0" fmla="*/ 3798146 h 4649046"/>
              <a:gd name="connsiteX1" fmla="*/ 0 w 7427038"/>
              <a:gd name="connsiteY1" fmla="*/ 4093951 h 4649046"/>
              <a:gd name="connsiteX2" fmla="*/ 134062 w 7427038"/>
              <a:gd name="connsiteY2" fmla="*/ 4373248 h 4649046"/>
              <a:gd name="connsiteX3" fmla="*/ 624981 w 7427038"/>
              <a:gd name="connsiteY3" fmla="*/ 4163906 h 4649046"/>
              <a:gd name="connsiteX4" fmla="*/ 905228 w 7427038"/>
              <a:gd name="connsiteY4" fmla="*/ 4357793 h 4649046"/>
              <a:gd name="connsiteX5" fmla="*/ 615668 w 7427038"/>
              <a:gd name="connsiteY5" fmla="*/ 4395045 h 4649046"/>
              <a:gd name="connsiteX6" fmla="*/ 328647 w 7427038"/>
              <a:gd name="connsiteY6" fmla="*/ 4518659 h 4649046"/>
              <a:gd name="connsiteX7" fmla="*/ 329494 w 7427038"/>
              <a:gd name="connsiteY7" fmla="*/ 4649046 h 4649046"/>
              <a:gd name="connsiteX8" fmla="*/ 1489427 w 7427038"/>
              <a:gd name="connsiteY8" fmla="*/ 4416213 h 4649046"/>
              <a:gd name="connsiteX9" fmla="*/ 2089711 w 7427038"/>
              <a:gd name="connsiteY9" fmla="*/ 4316181 h 4649046"/>
              <a:gd name="connsiteX10" fmla="*/ 2344560 w 7427038"/>
              <a:gd name="connsiteY10" fmla="*/ 4296833 h 4649046"/>
              <a:gd name="connsiteX11" fmla="*/ 2648514 w 7427038"/>
              <a:gd name="connsiteY11" fmla="*/ 4238412 h 4649046"/>
              <a:gd name="connsiteX12" fmla="*/ 2893201 w 7427038"/>
              <a:gd name="connsiteY12" fmla="*/ 4312073 h 4649046"/>
              <a:gd name="connsiteX13" fmla="*/ 3456234 w 7427038"/>
              <a:gd name="connsiteY13" fmla="*/ 4224019 h 4649046"/>
              <a:gd name="connsiteX14" fmla="*/ 3853321 w 7427038"/>
              <a:gd name="connsiteY14" fmla="*/ 4345092 h 4649046"/>
              <a:gd name="connsiteX15" fmla="*/ 4258275 w 7427038"/>
              <a:gd name="connsiteY15" fmla="*/ 4634923 h 4649046"/>
              <a:gd name="connsiteX16" fmla="*/ 4597519 w 7427038"/>
              <a:gd name="connsiteY16" fmla="*/ 4429342 h 4649046"/>
              <a:gd name="connsiteX17" fmla="*/ 4832938 w 7427038"/>
              <a:gd name="connsiteY17" fmla="*/ 4503903 h 4649046"/>
              <a:gd name="connsiteX18" fmla="*/ 5229672 w 7427038"/>
              <a:gd name="connsiteY18" fmla="*/ 4362773 h 4649046"/>
              <a:gd name="connsiteX19" fmla="*/ 5363215 w 7427038"/>
              <a:gd name="connsiteY19" fmla="*/ 4024352 h 4649046"/>
              <a:gd name="connsiteX20" fmla="*/ 5352460 w 7427038"/>
              <a:gd name="connsiteY20" fmla="*/ 3868850 h 4649046"/>
              <a:gd name="connsiteX21" fmla="*/ 5524290 w 7427038"/>
              <a:gd name="connsiteY21" fmla="*/ 3687429 h 4649046"/>
              <a:gd name="connsiteX22" fmla="*/ 5795633 w 7427038"/>
              <a:gd name="connsiteY22" fmla="*/ 3601754 h 4649046"/>
              <a:gd name="connsiteX23" fmla="*/ 5917370 w 7427038"/>
              <a:gd name="connsiteY23" fmla="*/ 3378937 h 4649046"/>
              <a:gd name="connsiteX24" fmla="*/ 6339898 w 7427038"/>
              <a:gd name="connsiteY24" fmla="*/ 2609475 h 4649046"/>
              <a:gd name="connsiteX25" fmla="*/ 6975058 w 7427038"/>
              <a:gd name="connsiteY25" fmla="*/ 2196548 h 4649046"/>
              <a:gd name="connsiteX26" fmla="*/ 7427038 w 7427038"/>
              <a:gd name="connsiteY26" fmla="*/ 1980242 h 4649046"/>
              <a:gd name="connsiteX27" fmla="*/ 7157014 w 7427038"/>
              <a:gd name="connsiteY27" fmla="*/ 1758526 h 4649046"/>
              <a:gd name="connsiteX28" fmla="*/ 6880835 w 7427038"/>
              <a:gd name="connsiteY28" fmla="*/ 1448646 h 4649046"/>
              <a:gd name="connsiteX29" fmla="*/ 6756540 w 7427038"/>
              <a:gd name="connsiteY29" fmla="*/ 1336040 h 4649046"/>
              <a:gd name="connsiteX30" fmla="*/ 6720981 w 7427038"/>
              <a:gd name="connsiteY30" fmla="*/ 1208193 h 4649046"/>
              <a:gd name="connsiteX31" fmla="*/ 5989461 w 7427038"/>
              <a:gd name="connsiteY31" fmla="*/ 599439 h 4649046"/>
              <a:gd name="connsiteX32" fmla="*/ 5287574 w 7427038"/>
              <a:gd name="connsiteY32" fmla="*/ 185419 h 4649046"/>
              <a:gd name="connsiteX33" fmla="*/ 5020027 w 7427038"/>
              <a:gd name="connsiteY33" fmla="*/ 72813 h 4649046"/>
              <a:gd name="connsiteX34" fmla="*/ 4320681 w 7427038"/>
              <a:gd name="connsiteY34" fmla="*/ 0 h 4649046"/>
              <a:gd name="connsiteX35" fmla="*/ 3770345 w 7427038"/>
              <a:gd name="connsiteY35" fmla="*/ 151428 h 4649046"/>
              <a:gd name="connsiteX36" fmla="*/ 3323308 w 7427038"/>
              <a:gd name="connsiteY36" fmla="*/ 612189 h 4649046"/>
              <a:gd name="connsiteX37" fmla="*/ 3097266 w 7427038"/>
              <a:gd name="connsiteY37" fmla="*/ 989471 h 4649046"/>
              <a:gd name="connsiteX38" fmla="*/ 2824620 w 7427038"/>
              <a:gd name="connsiteY38" fmla="*/ 1495212 h 4649046"/>
              <a:gd name="connsiteX39" fmla="*/ 2470711 w 7427038"/>
              <a:gd name="connsiteY39" fmla="*/ 1717761 h 4649046"/>
              <a:gd name="connsiteX40" fmla="*/ 2043973 w 7427038"/>
              <a:gd name="connsiteY40" fmla="*/ 2048405 h 4649046"/>
              <a:gd name="connsiteX41" fmla="*/ 1591646 w 7427038"/>
              <a:gd name="connsiteY41" fmla="*/ 2262294 h 4649046"/>
              <a:gd name="connsiteX42" fmla="*/ 1051473 w 7427038"/>
              <a:gd name="connsiteY42" fmla="*/ 2235521 h 4649046"/>
              <a:gd name="connsiteX43" fmla="*/ 604888 w 7427038"/>
              <a:gd name="connsiteY43" fmla="*/ 2171438 h 4649046"/>
              <a:gd name="connsiteX44" fmla="*/ 849472 w 7427038"/>
              <a:gd name="connsiteY44" fmla="*/ 2418400 h 4649046"/>
              <a:gd name="connsiteX45" fmla="*/ 1516809 w 7427038"/>
              <a:gd name="connsiteY45" fmla="*/ 2622855 h 4649046"/>
              <a:gd name="connsiteX46" fmla="*/ 1374589 w 7427038"/>
              <a:gd name="connsiteY46" fmla="*/ 3144561 h 4649046"/>
              <a:gd name="connsiteX47" fmla="*/ 835633 w 7427038"/>
              <a:gd name="connsiteY47" fmla="*/ 3123130 h 4649046"/>
              <a:gd name="connsiteX48" fmla="*/ 418843 w 7427038"/>
              <a:gd name="connsiteY48" fmla="*/ 3126356 h 4649046"/>
              <a:gd name="connsiteX49" fmla="*/ 131868 w 7427038"/>
              <a:gd name="connsiteY49" fmla="*/ 3432386 h 4649046"/>
              <a:gd name="connsiteX50" fmla="*/ 31467 w 7427038"/>
              <a:gd name="connsiteY50" fmla="*/ 3798146 h 4649046"/>
              <a:gd name="connsiteX0" fmla="*/ 31467 w 7427038"/>
              <a:gd name="connsiteY0" fmla="*/ 3798146 h 4649046"/>
              <a:gd name="connsiteX1" fmla="*/ 0 w 7427038"/>
              <a:gd name="connsiteY1" fmla="*/ 4093951 h 4649046"/>
              <a:gd name="connsiteX2" fmla="*/ 134062 w 7427038"/>
              <a:gd name="connsiteY2" fmla="*/ 4373248 h 4649046"/>
              <a:gd name="connsiteX3" fmla="*/ 624981 w 7427038"/>
              <a:gd name="connsiteY3" fmla="*/ 4163906 h 4649046"/>
              <a:gd name="connsiteX4" fmla="*/ 905228 w 7427038"/>
              <a:gd name="connsiteY4" fmla="*/ 4357793 h 4649046"/>
              <a:gd name="connsiteX5" fmla="*/ 615668 w 7427038"/>
              <a:gd name="connsiteY5" fmla="*/ 4395045 h 4649046"/>
              <a:gd name="connsiteX6" fmla="*/ 328647 w 7427038"/>
              <a:gd name="connsiteY6" fmla="*/ 4518659 h 4649046"/>
              <a:gd name="connsiteX7" fmla="*/ 329494 w 7427038"/>
              <a:gd name="connsiteY7" fmla="*/ 4649046 h 4649046"/>
              <a:gd name="connsiteX8" fmla="*/ 1489427 w 7427038"/>
              <a:gd name="connsiteY8" fmla="*/ 4416213 h 4649046"/>
              <a:gd name="connsiteX9" fmla="*/ 2089711 w 7427038"/>
              <a:gd name="connsiteY9" fmla="*/ 4316181 h 4649046"/>
              <a:gd name="connsiteX10" fmla="*/ 2344560 w 7427038"/>
              <a:gd name="connsiteY10" fmla="*/ 4296833 h 4649046"/>
              <a:gd name="connsiteX11" fmla="*/ 2648514 w 7427038"/>
              <a:gd name="connsiteY11" fmla="*/ 4238412 h 4649046"/>
              <a:gd name="connsiteX12" fmla="*/ 2893201 w 7427038"/>
              <a:gd name="connsiteY12" fmla="*/ 4312073 h 4649046"/>
              <a:gd name="connsiteX13" fmla="*/ 3456234 w 7427038"/>
              <a:gd name="connsiteY13" fmla="*/ 4224019 h 4649046"/>
              <a:gd name="connsiteX14" fmla="*/ 3853321 w 7427038"/>
              <a:gd name="connsiteY14" fmla="*/ 4345092 h 4649046"/>
              <a:gd name="connsiteX15" fmla="*/ 4258275 w 7427038"/>
              <a:gd name="connsiteY15" fmla="*/ 4634923 h 4649046"/>
              <a:gd name="connsiteX16" fmla="*/ 4597519 w 7427038"/>
              <a:gd name="connsiteY16" fmla="*/ 4429342 h 4649046"/>
              <a:gd name="connsiteX17" fmla="*/ 4900464 w 7427038"/>
              <a:gd name="connsiteY17" fmla="*/ 4458500 h 4649046"/>
              <a:gd name="connsiteX18" fmla="*/ 5229672 w 7427038"/>
              <a:gd name="connsiteY18" fmla="*/ 4362773 h 4649046"/>
              <a:gd name="connsiteX19" fmla="*/ 5363215 w 7427038"/>
              <a:gd name="connsiteY19" fmla="*/ 4024352 h 4649046"/>
              <a:gd name="connsiteX20" fmla="*/ 5352460 w 7427038"/>
              <a:gd name="connsiteY20" fmla="*/ 3868850 h 4649046"/>
              <a:gd name="connsiteX21" fmla="*/ 5524290 w 7427038"/>
              <a:gd name="connsiteY21" fmla="*/ 3687429 h 4649046"/>
              <a:gd name="connsiteX22" fmla="*/ 5795633 w 7427038"/>
              <a:gd name="connsiteY22" fmla="*/ 3601754 h 4649046"/>
              <a:gd name="connsiteX23" fmla="*/ 5917370 w 7427038"/>
              <a:gd name="connsiteY23" fmla="*/ 3378937 h 4649046"/>
              <a:gd name="connsiteX24" fmla="*/ 6339898 w 7427038"/>
              <a:gd name="connsiteY24" fmla="*/ 2609475 h 4649046"/>
              <a:gd name="connsiteX25" fmla="*/ 6975058 w 7427038"/>
              <a:gd name="connsiteY25" fmla="*/ 2196548 h 4649046"/>
              <a:gd name="connsiteX26" fmla="*/ 7427038 w 7427038"/>
              <a:gd name="connsiteY26" fmla="*/ 1980242 h 4649046"/>
              <a:gd name="connsiteX27" fmla="*/ 7157014 w 7427038"/>
              <a:gd name="connsiteY27" fmla="*/ 1758526 h 4649046"/>
              <a:gd name="connsiteX28" fmla="*/ 6880835 w 7427038"/>
              <a:gd name="connsiteY28" fmla="*/ 1448646 h 4649046"/>
              <a:gd name="connsiteX29" fmla="*/ 6756540 w 7427038"/>
              <a:gd name="connsiteY29" fmla="*/ 1336040 h 4649046"/>
              <a:gd name="connsiteX30" fmla="*/ 6720981 w 7427038"/>
              <a:gd name="connsiteY30" fmla="*/ 1208193 h 4649046"/>
              <a:gd name="connsiteX31" fmla="*/ 5989461 w 7427038"/>
              <a:gd name="connsiteY31" fmla="*/ 599439 h 4649046"/>
              <a:gd name="connsiteX32" fmla="*/ 5287574 w 7427038"/>
              <a:gd name="connsiteY32" fmla="*/ 185419 h 4649046"/>
              <a:gd name="connsiteX33" fmla="*/ 5020027 w 7427038"/>
              <a:gd name="connsiteY33" fmla="*/ 72813 h 4649046"/>
              <a:gd name="connsiteX34" fmla="*/ 4320681 w 7427038"/>
              <a:gd name="connsiteY34" fmla="*/ 0 h 4649046"/>
              <a:gd name="connsiteX35" fmla="*/ 3770345 w 7427038"/>
              <a:gd name="connsiteY35" fmla="*/ 151428 h 4649046"/>
              <a:gd name="connsiteX36" fmla="*/ 3323308 w 7427038"/>
              <a:gd name="connsiteY36" fmla="*/ 612189 h 4649046"/>
              <a:gd name="connsiteX37" fmla="*/ 3097266 w 7427038"/>
              <a:gd name="connsiteY37" fmla="*/ 989471 h 4649046"/>
              <a:gd name="connsiteX38" fmla="*/ 2824620 w 7427038"/>
              <a:gd name="connsiteY38" fmla="*/ 1495212 h 4649046"/>
              <a:gd name="connsiteX39" fmla="*/ 2470711 w 7427038"/>
              <a:gd name="connsiteY39" fmla="*/ 1717761 h 4649046"/>
              <a:gd name="connsiteX40" fmla="*/ 2043973 w 7427038"/>
              <a:gd name="connsiteY40" fmla="*/ 2048405 h 4649046"/>
              <a:gd name="connsiteX41" fmla="*/ 1591646 w 7427038"/>
              <a:gd name="connsiteY41" fmla="*/ 2262294 h 4649046"/>
              <a:gd name="connsiteX42" fmla="*/ 1051473 w 7427038"/>
              <a:gd name="connsiteY42" fmla="*/ 2235521 h 4649046"/>
              <a:gd name="connsiteX43" fmla="*/ 604888 w 7427038"/>
              <a:gd name="connsiteY43" fmla="*/ 2171438 h 4649046"/>
              <a:gd name="connsiteX44" fmla="*/ 849472 w 7427038"/>
              <a:gd name="connsiteY44" fmla="*/ 2418400 h 4649046"/>
              <a:gd name="connsiteX45" fmla="*/ 1516809 w 7427038"/>
              <a:gd name="connsiteY45" fmla="*/ 2622855 h 4649046"/>
              <a:gd name="connsiteX46" fmla="*/ 1374589 w 7427038"/>
              <a:gd name="connsiteY46" fmla="*/ 3144561 h 4649046"/>
              <a:gd name="connsiteX47" fmla="*/ 835633 w 7427038"/>
              <a:gd name="connsiteY47" fmla="*/ 3123130 h 4649046"/>
              <a:gd name="connsiteX48" fmla="*/ 418843 w 7427038"/>
              <a:gd name="connsiteY48" fmla="*/ 3126356 h 4649046"/>
              <a:gd name="connsiteX49" fmla="*/ 131868 w 7427038"/>
              <a:gd name="connsiteY49" fmla="*/ 3432386 h 4649046"/>
              <a:gd name="connsiteX50" fmla="*/ 31467 w 7427038"/>
              <a:gd name="connsiteY50" fmla="*/ 3798146 h 4649046"/>
              <a:gd name="connsiteX0" fmla="*/ 31467 w 7427038"/>
              <a:gd name="connsiteY0" fmla="*/ 3798146 h 4649046"/>
              <a:gd name="connsiteX1" fmla="*/ 0 w 7427038"/>
              <a:gd name="connsiteY1" fmla="*/ 4093951 h 4649046"/>
              <a:gd name="connsiteX2" fmla="*/ 134062 w 7427038"/>
              <a:gd name="connsiteY2" fmla="*/ 4373248 h 4649046"/>
              <a:gd name="connsiteX3" fmla="*/ 624981 w 7427038"/>
              <a:gd name="connsiteY3" fmla="*/ 4163906 h 4649046"/>
              <a:gd name="connsiteX4" fmla="*/ 905228 w 7427038"/>
              <a:gd name="connsiteY4" fmla="*/ 4357793 h 4649046"/>
              <a:gd name="connsiteX5" fmla="*/ 615668 w 7427038"/>
              <a:gd name="connsiteY5" fmla="*/ 4395045 h 4649046"/>
              <a:gd name="connsiteX6" fmla="*/ 328647 w 7427038"/>
              <a:gd name="connsiteY6" fmla="*/ 4518659 h 4649046"/>
              <a:gd name="connsiteX7" fmla="*/ 329494 w 7427038"/>
              <a:gd name="connsiteY7" fmla="*/ 4649046 h 4649046"/>
              <a:gd name="connsiteX8" fmla="*/ 1489427 w 7427038"/>
              <a:gd name="connsiteY8" fmla="*/ 4416213 h 4649046"/>
              <a:gd name="connsiteX9" fmla="*/ 2089711 w 7427038"/>
              <a:gd name="connsiteY9" fmla="*/ 4316181 h 4649046"/>
              <a:gd name="connsiteX10" fmla="*/ 2344560 w 7427038"/>
              <a:gd name="connsiteY10" fmla="*/ 4296833 h 4649046"/>
              <a:gd name="connsiteX11" fmla="*/ 2648514 w 7427038"/>
              <a:gd name="connsiteY11" fmla="*/ 4238412 h 4649046"/>
              <a:gd name="connsiteX12" fmla="*/ 2893201 w 7427038"/>
              <a:gd name="connsiteY12" fmla="*/ 4312073 h 4649046"/>
              <a:gd name="connsiteX13" fmla="*/ 3456234 w 7427038"/>
              <a:gd name="connsiteY13" fmla="*/ 4224019 h 4649046"/>
              <a:gd name="connsiteX14" fmla="*/ 3853321 w 7427038"/>
              <a:gd name="connsiteY14" fmla="*/ 4345092 h 4649046"/>
              <a:gd name="connsiteX15" fmla="*/ 4258275 w 7427038"/>
              <a:gd name="connsiteY15" fmla="*/ 4634923 h 4649046"/>
              <a:gd name="connsiteX16" fmla="*/ 4597519 w 7427038"/>
              <a:gd name="connsiteY16" fmla="*/ 4429342 h 4649046"/>
              <a:gd name="connsiteX17" fmla="*/ 4900464 w 7427038"/>
              <a:gd name="connsiteY17" fmla="*/ 4458500 h 4649046"/>
              <a:gd name="connsiteX18" fmla="*/ 5229672 w 7427038"/>
              <a:gd name="connsiteY18" fmla="*/ 4362773 h 4649046"/>
              <a:gd name="connsiteX19" fmla="*/ 5363215 w 7427038"/>
              <a:gd name="connsiteY19" fmla="*/ 4024352 h 4649046"/>
              <a:gd name="connsiteX20" fmla="*/ 5352460 w 7427038"/>
              <a:gd name="connsiteY20" fmla="*/ 3868850 h 4649046"/>
              <a:gd name="connsiteX21" fmla="*/ 5524290 w 7427038"/>
              <a:gd name="connsiteY21" fmla="*/ 3687429 h 4649046"/>
              <a:gd name="connsiteX22" fmla="*/ 5795633 w 7427038"/>
              <a:gd name="connsiteY22" fmla="*/ 3601754 h 4649046"/>
              <a:gd name="connsiteX23" fmla="*/ 5917370 w 7427038"/>
              <a:gd name="connsiteY23" fmla="*/ 3378937 h 4649046"/>
              <a:gd name="connsiteX24" fmla="*/ 6339898 w 7427038"/>
              <a:gd name="connsiteY24" fmla="*/ 2609475 h 4649046"/>
              <a:gd name="connsiteX25" fmla="*/ 6975058 w 7427038"/>
              <a:gd name="connsiteY25" fmla="*/ 2196548 h 4649046"/>
              <a:gd name="connsiteX26" fmla="*/ 7427038 w 7427038"/>
              <a:gd name="connsiteY26" fmla="*/ 1980242 h 4649046"/>
              <a:gd name="connsiteX27" fmla="*/ 7157014 w 7427038"/>
              <a:gd name="connsiteY27" fmla="*/ 1758526 h 4649046"/>
              <a:gd name="connsiteX28" fmla="*/ 6880835 w 7427038"/>
              <a:gd name="connsiteY28" fmla="*/ 1448646 h 4649046"/>
              <a:gd name="connsiteX29" fmla="*/ 6756540 w 7427038"/>
              <a:gd name="connsiteY29" fmla="*/ 1336040 h 4649046"/>
              <a:gd name="connsiteX30" fmla="*/ 6720981 w 7427038"/>
              <a:gd name="connsiteY30" fmla="*/ 1208193 h 4649046"/>
              <a:gd name="connsiteX31" fmla="*/ 5989461 w 7427038"/>
              <a:gd name="connsiteY31" fmla="*/ 599439 h 4649046"/>
              <a:gd name="connsiteX32" fmla="*/ 5287574 w 7427038"/>
              <a:gd name="connsiteY32" fmla="*/ 185419 h 4649046"/>
              <a:gd name="connsiteX33" fmla="*/ 5020027 w 7427038"/>
              <a:gd name="connsiteY33" fmla="*/ 72813 h 4649046"/>
              <a:gd name="connsiteX34" fmla="*/ 4320681 w 7427038"/>
              <a:gd name="connsiteY34" fmla="*/ 0 h 4649046"/>
              <a:gd name="connsiteX35" fmla="*/ 3770345 w 7427038"/>
              <a:gd name="connsiteY35" fmla="*/ 151428 h 4649046"/>
              <a:gd name="connsiteX36" fmla="*/ 3323308 w 7427038"/>
              <a:gd name="connsiteY36" fmla="*/ 612189 h 4649046"/>
              <a:gd name="connsiteX37" fmla="*/ 3097266 w 7427038"/>
              <a:gd name="connsiteY37" fmla="*/ 989471 h 4649046"/>
              <a:gd name="connsiteX38" fmla="*/ 2824620 w 7427038"/>
              <a:gd name="connsiteY38" fmla="*/ 1495212 h 4649046"/>
              <a:gd name="connsiteX39" fmla="*/ 2470711 w 7427038"/>
              <a:gd name="connsiteY39" fmla="*/ 1717761 h 4649046"/>
              <a:gd name="connsiteX40" fmla="*/ 2043973 w 7427038"/>
              <a:gd name="connsiteY40" fmla="*/ 2048405 h 4649046"/>
              <a:gd name="connsiteX41" fmla="*/ 1591646 w 7427038"/>
              <a:gd name="connsiteY41" fmla="*/ 2262294 h 4649046"/>
              <a:gd name="connsiteX42" fmla="*/ 1051473 w 7427038"/>
              <a:gd name="connsiteY42" fmla="*/ 2235521 h 4649046"/>
              <a:gd name="connsiteX43" fmla="*/ 604888 w 7427038"/>
              <a:gd name="connsiteY43" fmla="*/ 2171438 h 4649046"/>
              <a:gd name="connsiteX44" fmla="*/ 849472 w 7427038"/>
              <a:gd name="connsiteY44" fmla="*/ 2418400 h 4649046"/>
              <a:gd name="connsiteX45" fmla="*/ 1516809 w 7427038"/>
              <a:gd name="connsiteY45" fmla="*/ 2622855 h 4649046"/>
              <a:gd name="connsiteX46" fmla="*/ 1374589 w 7427038"/>
              <a:gd name="connsiteY46" fmla="*/ 3144561 h 4649046"/>
              <a:gd name="connsiteX47" fmla="*/ 835633 w 7427038"/>
              <a:gd name="connsiteY47" fmla="*/ 3123130 h 4649046"/>
              <a:gd name="connsiteX48" fmla="*/ 418843 w 7427038"/>
              <a:gd name="connsiteY48" fmla="*/ 3126356 h 4649046"/>
              <a:gd name="connsiteX49" fmla="*/ 131868 w 7427038"/>
              <a:gd name="connsiteY49" fmla="*/ 3432386 h 4649046"/>
              <a:gd name="connsiteX50" fmla="*/ 31467 w 7427038"/>
              <a:gd name="connsiteY50" fmla="*/ 3798146 h 4649046"/>
              <a:gd name="connsiteX0" fmla="*/ 31467 w 7427038"/>
              <a:gd name="connsiteY0" fmla="*/ 3798146 h 4649046"/>
              <a:gd name="connsiteX1" fmla="*/ 0 w 7427038"/>
              <a:gd name="connsiteY1" fmla="*/ 4093951 h 4649046"/>
              <a:gd name="connsiteX2" fmla="*/ 134062 w 7427038"/>
              <a:gd name="connsiteY2" fmla="*/ 4373248 h 4649046"/>
              <a:gd name="connsiteX3" fmla="*/ 624981 w 7427038"/>
              <a:gd name="connsiteY3" fmla="*/ 4163906 h 4649046"/>
              <a:gd name="connsiteX4" fmla="*/ 905228 w 7427038"/>
              <a:gd name="connsiteY4" fmla="*/ 4357793 h 4649046"/>
              <a:gd name="connsiteX5" fmla="*/ 615668 w 7427038"/>
              <a:gd name="connsiteY5" fmla="*/ 4395045 h 4649046"/>
              <a:gd name="connsiteX6" fmla="*/ 328647 w 7427038"/>
              <a:gd name="connsiteY6" fmla="*/ 4518659 h 4649046"/>
              <a:gd name="connsiteX7" fmla="*/ 329494 w 7427038"/>
              <a:gd name="connsiteY7" fmla="*/ 4649046 h 4649046"/>
              <a:gd name="connsiteX8" fmla="*/ 1489427 w 7427038"/>
              <a:gd name="connsiteY8" fmla="*/ 4416213 h 4649046"/>
              <a:gd name="connsiteX9" fmla="*/ 2089711 w 7427038"/>
              <a:gd name="connsiteY9" fmla="*/ 4316181 h 4649046"/>
              <a:gd name="connsiteX10" fmla="*/ 2344560 w 7427038"/>
              <a:gd name="connsiteY10" fmla="*/ 4296833 h 4649046"/>
              <a:gd name="connsiteX11" fmla="*/ 2648514 w 7427038"/>
              <a:gd name="connsiteY11" fmla="*/ 4238412 h 4649046"/>
              <a:gd name="connsiteX12" fmla="*/ 2893201 w 7427038"/>
              <a:gd name="connsiteY12" fmla="*/ 4312073 h 4649046"/>
              <a:gd name="connsiteX13" fmla="*/ 3456234 w 7427038"/>
              <a:gd name="connsiteY13" fmla="*/ 4224019 h 4649046"/>
              <a:gd name="connsiteX14" fmla="*/ 3853321 w 7427038"/>
              <a:gd name="connsiteY14" fmla="*/ 4345092 h 4649046"/>
              <a:gd name="connsiteX15" fmla="*/ 4258275 w 7427038"/>
              <a:gd name="connsiteY15" fmla="*/ 4634923 h 4649046"/>
              <a:gd name="connsiteX16" fmla="*/ 4597519 w 7427038"/>
              <a:gd name="connsiteY16" fmla="*/ 4429342 h 4649046"/>
              <a:gd name="connsiteX17" fmla="*/ 4900464 w 7427038"/>
              <a:gd name="connsiteY17" fmla="*/ 4458500 h 4649046"/>
              <a:gd name="connsiteX18" fmla="*/ 5229672 w 7427038"/>
              <a:gd name="connsiteY18" fmla="*/ 4362773 h 4649046"/>
              <a:gd name="connsiteX19" fmla="*/ 5363215 w 7427038"/>
              <a:gd name="connsiteY19" fmla="*/ 4024352 h 4649046"/>
              <a:gd name="connsiteX20" fmla="*/ 5352460 w 7427038"/>
              <a:gd name="connsiteY20" fmla="*/ 3868850 h 4649046"/>
              <a:gd name="connsiteX21" fmla="*/ 5524290 w 7427038"/>
              <a:gd name="connsiteY21" fmla="*/ 3687429 h 4649046"/>
              <a:gd name="connsiteX22" fmla="*/ 5795633 w 7427038"/>
              <a:gd name="connsiteY22" fmla="*/ 3601754 h 4649046"/>
              <a:gd name="connsiteX23" fmla="*/ 5917370 w 7427038"/>
              <a:gd name="connsiteY23" fmla="*/ 3378937 h 4649046"/>
              <a:gd name="connsiteX24" fmla="*/ 6339898 w 7427038"/>
              <a:gd name="connsiteY24" fmla="*/ 2609475 h 4649046"/>
              <a:gd name="connsiteX25" fmla="*/ 6975058 w 7427038"/>
              <a:gd name="connsiteY25" fmla="*/ 2196548 h 4649046"/>
              <a:gd name="connsiteX26" fmla="*/ 7427038 w 7427038"/>
              <a:gd name="connsiteY26" fmla="*/ 1980242 h 4649046"/>
              <a:gd name="connsiteX27" fmla="*/ 7157014 w 7427038"/>
              <a:gd name="connsiteY27" fmla="*/ 1758526 h 4649046"/>
              <a:gd name="connsiteX28" fmla="*/ 6880835 w 7427038"/>
              <a:gd name="connsiteY28" fmla="*/ 1448646 h 4649046"/>
              <a:gd name="connsiteX29" fmla="*/ 6756540 w 7427038"/>
              <a:gd name="connsiteY29" fmla="*/ 1336040 h 4649046"/>
              <a:gd name="connsiteX30" fmla="*/ 6720981 w 7427038"/>
              <a:gd name="connsiteY30" fmla="*/ 1208193 h 4649046"/>
              <a:gd name="connsiteX31" fmla="*/ 5989461 w 7427038"/>
              <a:gd name="connsiteY31" fmla="*/ 599439 h 4649046"/>
              <a:gd name="connsiteX32" fmla="*/ 5287574 w 7427038"/>
              <a:gd name="connsiteY32" fmla="*/ 185419 h 4649046"/>
              <a:gd name="connsiteX33" fmla="*/ 5020027 w 7427038"/>
              <a:gd name="connsiteY33" fmla="*/ 72813 h 4649046"/>
              <a:gd name="connsiteX34" fmla="*/ 4320681 w 7427038"/>
              <a:gd name="connsiteY34" fmla="*/ 0 h 4649046"/>
              <a:gd name="connsiteX35" fmla="*/ 3770345 w 7427038"/>
              <a:gd name="connsiteY35" fmla="*/ 151428 h 4649046"/>
              <a:gd name="connsiteX36" fmla="*/ 3323308 w 7427038"/>
              <a:gd name="connsiteY36" fmla="*/ 612189 h 4649046"/>
              <a:gd name="connsiteX37" fmla="*/ 3097266 w 7427038"/>
              <a:gd name="connsiteY37" fmla="*/ 989471 h 4649046"/>
              <a:gd name="connsiteX38" fmla="*/ 2824620 w 7427038"/>
              <a:gd name="connsiteY38" fmla="*/ 1495212 h 4649046"/>
              <a:gd name="connsiteX39" fmla="*/ 2470711 w 7427038"/>
              <a:gd name="connsiteY39" fmla="*/ 1717761 h 4649046"/>
              <a:gd name="connsiteX40" fmla="*/ 2043973 w 7427038"/>
              <a:gd name="connsiteY40" fmla="*/ 2048405 h 4649046"/>
              <a:gd name="connsiteX41" fmla="*/ 1591646 w 7427038"/>
              <a:gd name="connsiteY41" fmla="*/ 2262294 h 4649046"/>
              <a:gd name="connsiteX42" fmla="*/ 1051473 w 7427038"/>
              <a:gd name="connsiteY42" fmla="*/ 2235521 h 4649046"/>
              <a:gd name="connsiteX43" fmla="*/ 604888 w 7427038"/>
              <a:gd name="connsiteY43" fmla="*/ 2171438 h 4649046"/>
              <a:gd name="connsiteX44" fmla="*/ 849472 w 7427038"/>
              <a:gd name="connsiteY44" fmla="*/ 2418400 h 4649046"/>
              <a:gd name="connsiteX45" fmla="*/ 1516809 w 7427038"/>
              <a:gd name="connsiteY45" fmla="*/ 2622855 h 4649046"/>
              <a:gd name="connsiteX46" fmla="*/ 1374589 w 7427038"/>
              <a:gd name="connsiteY46" fmla="*/ 3144561 h 4649046"/>
              <a:gd name="connsiteX47" fmla="*/ 835633 w 7427038"/>
              <a:gd name="connsiteY47" fmla="*/ 3123130 h 4649046"/>
              <a:gd name="connsiteX48" fmla="*/ 418843 w 7427038"/>
              <a:gd name="connsiteY48" fmla="*/ 3126356 h 4649046"/>
              <a:gd name="connsiteX49" fmla="*/ 131868 w 7427038"/>
              <a:gd name="connsiteY49" fmla="*/ 3432386 h 4649046"/>
              <a:gd name="connsiteX50" fmla="*/ 31467 w 7427038"/>
              <a:gd name="connsiteY50" fmla="*/ 3798146 h 4649046"/>
              <a:gd name="connsiteX0" fmla="*/ 31467 w 7427038"/>
              <a:gd name="connsiteY0" fmla="*/ 3798146 h 4761289"/>
              <a:gd name="connsiteX1" fmla="*/ 0 w 7427038"/>
              <a:gd name="connsiteY1" fmla="*/ 4093951 h 4761289"/>
              <a:gd name="connsiteX2" fmla="*/ 134062 w 7427038"/>
              <a:gd name="connsiteY2" fmla="*/ 4373248 h 4761289"/>
              <a:gd name="connsiteX3" fmla="*/ 624981 w 7427038"/>
              <a:gd name="connsiteY3" fmla="*/ 4163906 h 4761289"/>
              <a:gd name="connsiteX4" fmla="*/ 905228 w 7427038"/>
              <a:gd name="connsiteY4" fmla="*/ 4357793 h 4761289"/>
              <a:gd name="connsiteX5" fmla="*/ 615668 w 7427038"/>
              <a:gd name="connsiteY5" fmla="*/ 4395045 h 4761289"/>
              <a:gd name="connsiteX6" fmla="*/ 328647 w 7427038"/>
              <a:gd name="connsiteY6" fmla="*/ 4518659 h 4761289"/>
              <a:gd name="connsiteX7" fmla="*/ 329494 w 7427038"/>
              <a:gd name="connsiteY7" fmla="*/ 4649046 h 4761289"/>
              <a:gd name="connsiteX8" fmla="*/ 1489427 w 7427038"/>
              <a:gd name="connsiteY8" fmla="*/ 4416213 h 4761289"/>
              <a:gd name="connsiteX9" fmla="*/ 2089711 w 7427038"/>
              <a:gd name="connsiteY9" fmla="*/ 4316181 h 4761289"/>
              <a:gd name="connsiteX10" fmla="*/ 2344560 w 7427038"/>
              <a:gd name="connsiteY10" fmla="*/ 4296833 h 4761289"/>
              <a:gd name="connsiteX11" fmla="*/ 2648514 w 7427038"/>
              <a:gd name="connsiteY11" fmla="*/ 4238412 h 4761289"/>
              <a:gd name="connsiteX12" fmla="*/ 2893201 w 7427038"/>
              <a:gd name="connsiteY12" fmla="*/ 4312073 h 4761289"/>
              <a:gd name="connsiteX13" fmla="*/ 3456234 w 7427038"/>
              <a:gd name="connsiteY13" fmla="*/ 4224019 h 4761289"/>
              <a:gd name="connsiteX14" fmla="*/ 3866826 w 7427038"/>
              <a:gd name="connsiteY14" fmla="*/ 4761289 h 4761289"/>
              <a:gd name="connsiteX15" fmla="*/ 4258275 w 7427038"/>
              <a:gd name="connsiteY15" fmla="*/ 4634923 h 4761289"/>
              <a:gd name="connsiteX16" fmla="*/ 4597519 w 7427038"/>
              <a:gd name="connsiteY16" fmla="*/ 4429342 h 4761289"/>
              <a:gd name="connsiteX17" fmla="*/ 4900464 w 7427038"/>
              <a:gd name="connsiteY17" fmla="*/ 4458500 h 4761289"/>
              <a:gd name="connsiteX18" fmla="*/ 5229672 w 7427038"/>
              <a:gd name="connsiteY18" fmla="*/ 4362773 h 4761289"/>
              <a:gd name="connsiteX19" fmla="*/ 5363215 w 7427038"/>
              <a:gd name="connsiteY19" fmla="*/ 4024352 h 4761289"/>
              <a:gd name="connsiteX20" fmla="*/ 5352460 w 7427038"/>
              <a:gd name="connsiteY20" fmla="*/ 3868850 h 4761289"/>
              <a:gd name="connsiteX21" fmla="*/ 5524290 w 7427038"/>
              <a:gd name="connsiteY21" fmla="*/ 3687429 h 4761289"/>
              <a:gd name="connsiteX22" fmla="*/ 5795633 w 7427038"/>
              <a:gd name="connsiteY22" fmla="*/ 3601754 h 4761289"/>
              <a:gd name="connsiteX23" fmla="*/ 5917370 w 7427038"/>
              <a:gd name="connsiteY23" fmla="*/ 3378937 h 4761289"/>
              <a:gd name="connsiteX24" fmla="*/ 6339898 w 7427038"/>
              <a:gd name="connsiteY24" fmla="*/ 2609475 h 4761289"/>
              <a:gd name="connsiteX25" fmla="*/ 6975058 w 7427038"/>
              <a:gd name="connsiteY25" fmla="*/ 2196548 h 4761289"/>
              <a:gd name="connsiteX26" fmla="*/ 7427038 w 7427038"/>
              <a:gd name="connsiteY26" fmla="*/ 1980242 h 4761289"/>
              <a:gd name="connsiteX27" fmla="*/ 7157014 w 7427038"/>
              <a:gd name="connsiteY27" fmla="*/ 1758526 h 4761289"/>
              <a:gd name="connsiteX28" fmla="*/ 6880835 w 7427038"/>
              <a:gd name="connsiteY28" fmla="*/ 1448646 h 4761289"/>
              <a:gd name="connsiteX29" fmla="*/ 6756540 w 7427038"/>
              <a:gd name="connsiteY29" fmla="*/ 1336040 h 4761289"/>
              <a:gd name="connsiteX30" fmla="*/ 6720981 w 7427038"/>
              <a:gd name="connsiteY30" fmla="*/ 1208193 h 4761289"/>
              <a:gd name="connsiteX31" fmla="*/ 5989461 w 7427038"/>
              <a:gd name="connsiteY31" fmla="*/ 599439 h 4761289"/>
              <a:gd name="connsiteX32" fmla="*/ 5287574 w 7427038"/>
              <a:gd name="connsiteY32" fmla="*/ 185419 h 4761289"/>
              <a:gd name="connsiteX33" fmla="*/ 5020027 w 7427038"/>
              <a:gd name="connsiteY33" fmla="*/ 72813 h 4761289"/>
              <a:gd name="connsiteX34" fmla="*/ 4320681 w 7427038"/>
              <a:gd name="connsiteY34" fmla="*/ 0 h 4761289"/>
              <a:gd name="connsiteX35" fmla="*/ 3770345 w 7427038"/>
              <a:gd name="connsiteY35" fmla="*/ 151428 h 4761289"/>
              <a:gd name="connsiteX36" fmla="*/ 3323308 w 7427038"/>
              <a:gd name="connsiteY36" fmla="*/ 612189 h 4761289"/>
              <a:gd name="connsiteX37" fmla="*/ 3097266 w 7427038"/>
              <a:gd name="connsiteY37" fmla="*/ 989471 h 4761289"/>
              <a:gd name="connsiteX38" fmla="*/ 2824620 w 7427038"/>
              <a:gd name="connsiteY38" fmla="*/ 1495212 h 4761289"/>
              <a:gd name="connsiteX39" fmla="*/ 2470711 w 7427038"/>
              <a:gd name="connsiteY39" fmla="*/ 1717761 h 4761289"/>
              <a:gd name="connsiteX40" fmla="*/ 2043973 w 7427038"/>
              <a:gd name="connsiteY40" fmla="*/ 2048405 h 4761289"/>
              <a:gd name="connsiteX41" fmla="*/ 1591646 w 7427038"/>
              <a:gd name="connsiteY41" fmla="*/ 2262294 h 4761289"/>
              <a:gd name="connsiteX42" fmla="*/ 1051473 w 7427038"/>
              <a:gd name="connsiteY42" fmla="*/ 2235521 h 4761289"/>
              <a:gd name="connsiteX43" fmla="*/ 604888 w 7427038"/>
              <a:gd name="connsiteY43" fmla="*/ 2171438 h 4761289"/>
              <a:gd name="connsiteX44" fmla="*/ 849472 w 7427038"/>
              <a:gd name="connsiteY44" fmla="*/ 2418400 h 4761289"/>
              <a:gd name="connsiteX45" fmla="*/ 1516809 w 7427038"/>
              <a:gd name="connsiteY45" fmla="*/ 2622855 h 4761289"/>
              <a:gd name="connsiteX46" fmla="*/ 1374589 w 7427038"/>
              <a:gd name="connsiteY46" fmla="*/ 3144561 h 4761289"/>
              <a:gd name="connsiteX47" fmla="*/ 835633 w 7427038"/>
              <a:gd name="connsiteY47" fmla="*/ 3123130 h 4761289"/>
              <a:gd name="connsiteX48" fmla="*/ 418843 w 7427038"/>
              <a:gd name="connsiteY48" fmla="*/ 3126356 h 4761289"/>
              <a:gd name="connsiteX49" fmla="*/ 131868 w 7427038"/>
              <a:gd name="connsiteY49" fmla="*/ 3432386 h 4761289"/>
              <a:gd name="connsiteX50" fmla="*/ 31467 w 7427038"/>
              <a:gd name="connsiteY50" fmla="*/ 3798146 h 4761289"/>
              <a:gd name="connsiteX0" fmla="*/ 31467 w 7427038"/>
              <a:gd name="connsiteY0" fmla="*/ 3798146 h 4761289"/>
              <a:gd name="connsiteX1" fmla="*/ 0 w 7427038"/>
              <a:gd name="connsiteY1" fmla="*/ 4093951 h 4761289"/>
              <a:gd name="connsiteX2" fmla="*/ 134062 w 7427038"/>
              <a:gd name="connsiteY2" fmla="*/ 4373248 h 4761289"/>
              <a:gd name="connsiteX3" fmla="*/ 624981 w 7427038"/>
              <a:gd name="connsiteY3" fmla="*/ 4163906 h 4761289"/>
              <a:gd name="connsiteX4" fmla="*/ 905228 w 7427038"/>
              <a:gd name="connsiteY4" fmla="*/ 4357793 h 4761289"/>
              <a:gd name="connsiteX5" fmla="*/ 615668 w 7427038"/>
              <a:gd name="connsiteY5" fmla="*/ 4395045 h 4761289"/>
              <a:gd name="connsiteX6" fmla="*/ 328647 w 7427038"/>
              <a:gd name="connsiteY6" fmla="*/ 4518659 h 4761289"/>
              <a:gd name="connsiteX7" fmla="*/ 329494 w 7427038"/>
              <a:gd name="connsiteY7" fmla="*/ 4649046 h 4761289"/>
              <a:gd name="connsiteX8" fmla="*/ 1489427 w 7427038"/>
              <a:gd name="connsiteY8" fmla="*/ 4416213 h 4761289"/>
              <a:gd name="connsiteX9" fmla="*/ 2089711 w 7427038"/>
              <a:gd name="connsiteY9" fmla="*/ 4316181 h 4761289"/>
              <a:gd name="connsiteX10" fmla="*/ 2344560 w 7427038"/>
              <a:gd name="connsiteY10" fmla="*/ 4296833 h 4761289"/>
              <a:gd name="connsiteX11" fmla="*/ 2648514 w 7427038"/>
              <a:gd name="connsiteY11" fmla="*/ 4238412 h 4761289"/>
              <a:gd name="connsiteX12" fmla="*/ 2893201 w 7427038"/>
              <a:gd name="connsiteY12" fmla="*/ 4312073 h 4761289"/>
              <a:gd name="connsiteX13" fmla="*/ 3456234 w 7427038"/>
              <a:gd name="connsiteY13" fmla="*/ 4224019 h 4761289"/>
              <a:gd name="connsiteX14" fmla="*/ 3866826 w 7427038"/>
              <a:gd name="connsiteY14" fmla="*/ 4761289 h 4761289"/>
              <a:gd name="connsiteX15" fmla="*/ 4258275 w 7427038"/>
              <a:gd name="connsiteY15" fmla="*/ 4634923 h 4761289"/>
              <a:gd name="connsiteX16" fmla="*/ 4597519 w 7427038"/>
              <a:gd name="connsiteY16" fmla="*/ 4429342 h 4761289"/>
              <a:gd name="connsiteX17" fmla="*/ 4900464 w 7427038"/>
              <a:gd name="connsiteY17" fmla="*/ 4458500 h 4761289"/>
              <a:gd name="connsiteX18" fmla="*/ 5229672 w 7427038"/>
              <a:gd name="connsiteY18" fmla="*/ 4362773 h 4761289"/>
              <a:gd name="connsiteX19" fmla="*/ 5363215 w 7427038"/>
              <a:gd name="connsiteY19" fmla="*/ 4024352 h 4761289"/>
              <a:gd name="connsiteX20" fmla="*/ 5352460 w 7427038"/>
              <a:gd name="connsiteY20" fmla="*/ 3868850 h 4761289"/>
              <a:gd name="connsiteX21" fmla="*/ 5524290 w 7427038"/>
              <a:gd name="connsiteY21" fmla="*/ 3687429 h 4761289"/>
              <a:gd name="connsiteX22" fmla="*/ 5795633 w 7427038"/>
              <a:gd name="connsiteY22" fmla="*/ 3601754 h 4761289"/>
              <a:gd name="connsiteX23" fmla="*/ 5917370 w 7427038"/>
              <a:gd name="connsiteY23" fmla="*/ 3378937 h 4761289"/>
              <a:gd name="connsiteX24" fmla="*/ 6339898 w 7427038"/>
              <a:gd name="connsiteY24" fmla="*/ 2609475 h 4761289"/>
              <a:gd name="connsiteX25" fmla="*/ 6975058 w 7427038"/>
              <a:gd name="connsiteY25" fmla="*/ 2196548 h 4761289"/>
              <a:gd name="connsiteX26" fmla="*/ 7427038 w 7427038"/>
              <a:gd name="connsiteY26" fmla="*/ 1980242 h 4761289"/>
              <a:gd name="connsiteX27" fmla="*/ 7157014 w 7427038"/>
              <a:gd name="connsiteY27" fmla="*/ 1758526 h 4761289"/>
              <a:gd name="connsiteX28" fmla="*/ 6880835 w 7427038"/>
              <a:gd name="connsiteY28" fmla="*/ 1448646 h 4761289"/>
              <a:gd name="connsiteX29" fmla="*/ 6756540 w 7427038"/>
              <a:gd name="connsiteY29" fmla="*/ 1336040 h 4761289"/>
              <a:gd name="connsiteX30" fmla="*/ 6720981 w 7427038"/>
              <a:gd name="connsiteY30" fmla="*/ 1208193 h 4761289"/>
              <a:gd name="connsiteX31" fmla="*/ 5989461 w 7427038"/>
              <a:gd name="connsiteY31" fmla="*/ 599439 h 4761289"/>
              <a:gd name="connsiteX32" fmla="*/ 5287574 w 7427038"/>
              <a:gd name="connsiteY32" fmla="*/ 185419 h 4761289"/>
              <a:gd name="connsiteX33" fmla="*/ 5020027 w 7427038"/>
              <a:gd name="connsiteY33" fmla="*/ 72813 h 4761289"/>
              <a:gd name="connsiteX34" fmla="*/ 4320681 w 7427038"/>
              <a:gd name="connsiteY34" fmla="*/ 0 h 4761289"/>
              <a:gd name="connsiteX35" fmla="*/ 3770345 w 7427038"/>
              <a:gd name="connsiteY35" fmla="*/ 151428 h 4761289"/>
              <a:gd name="connsiteX36" fmla="*/ 3323308 w 7427038"/>
              <a:gd name="connsiteY36" fmla="*/ 612189 h 4761289"/>
              <a:gd name="connsiteX37" fmla="*/ 3097266 w 7427038"/>
              <a:gd name="connsiteY37" fmla="*/ 989471 h 4761289"/>
              <a:gd name="connsiteX38" fmla="*/ 2824620 w 7427038"/>
              <a:gd name="connsiteY38" fmla="*/ 1495212 h 4761289"/>
              <a:gd name="connsiteX39" fmla="*/ 2470711 w 7427038"/>
              <a:gd name="connsiteY39" fmla="*/ 1717761 h 4761289"/>
              <a:gd name="connsiteX40" fmla="*/ 2043973 w 7427038"/>
              <a:gd name="connsiteY40" fmla="*/ 2048405 h 4761289"/>
              <a:gd name="connsiteX41" fmla="*/ 1591646 w 7427038"/>
              <a:gd name="connsiteY41" fmla="*/ 2262294 h 4761289"/>
              <a:gd name="connsiteX42" fmla="*/ 1051473 w 7427038"/>
              <a:gd name="connsiteY42" fmla="*/ 2235521 h 4761289"/>
              <a:gd name="connsiteX43" fmla="*/ 604888 w 7427038"/>
              <a:gd name="connsiteY43" fmla="*/ 2171438 h 4761289"/>
              <a:gd name="connsiteX44" fmla="*/ 849472 w 7427038"/>
              <a:gd name="connsiteY44" fmla="*/ 2418400 h 4761289"/>
              <a:gd name="connsiteX45" fmla="*/ 1516809 w 7427038"/>
              <a:gd name="connsiteY45" fmla="*/ 2622855 h 4761289"/>
              <a:gd name="connsiteX46" fmla="*/ 1374589 w 7427038"/>
              <a:gd name="connsiteY46" fmla="*/ 3144561 h 4761289"/>
              <a:gd name="connsiteX47" fmla="*/ 835633 w 7427038"/>
              <a:gd name="connsiteY47" fmla="*/ 3123130 h 4761289"/>
              <a:gd name="connsiteX48" fmla="*/ 418843 w 7427038"/>
              <a:gd name="connsiteY48" fmla="*/ 3126356 h 4761289"/>
              <a:gd name="connsiteX49" fmla="*/ 131868 w 7427038"/>
              <a:gd name="connsiteY49" fmla="*/ 3432386 h 4761289"/>
              <a:gd name="connsiteX50" fmla="*/ 31467 w 7427038"/>
              <a:gd name="connsiteY50" fmla="*/ 3798146 h 4761289"/>
              <a:gd name="connsiteX0" fmla="*/ 31467 w 7427038"/>
              <a:gd name="connsiteY0" fmla="*/ 3798146 h 4761289"/>
              <a:gd name="connsiteX1" fmla="*/ 0 w 7427038"/>
              <a:gd name="connsiteY1" fmla="*/ 4093951 h 4761289"/>
              <a:gd name="connsiteX2" fmla="*/ 134062 w 7427038"/>
              <a:gd name="connsiteY2" fmla="*/ 4373248 h 4761289"/>
              <a:gd name="connsiteX3" fmla="*/ 624981 w 7427038"/>
              <a:gd name="connsiteY3" fmla="*/ 4163906 h 4761289"/>
              <a:gd name="connsiteX4" fmla="*/ 905228 w 7427038"/>
              <a:gd name="connsiteY4" fmla="*/ 4357793 h 4761289"/>
              <a:gd name="connsiteX5" fmla="*/ 615668 w 7427038"/>
              <a:gd name="connsiteY5" fmla="*/ 4395045 h 4761289"/>
              <a:gd name="connsiteX6" fmla="*/ 328647 w 7427038"/>
              <a:gd name="connsiteY6" fmla="*/ 4518659 h 4761289"/>
              <a:gd name="connsiteX7" fmla="*/ 329494 w 7427038"/>
              <a:gd name="connsiteY7" fmla="*/ 4649046 h 4761289"/>
              <a:gd name="connsiteX8" fmla="*/ 1489427 w 7427038"/>
              <a:gd name="connsiteY8" fmla="*/ 4416213 h 4761289"/>
              <a:gd name="connsiteX9" fmla="*/ 2089711 w 7427038"/>
              <a:gd name="connsiteY9" fmla="*/ 4316181 h 4761289"/>
              <a:gd name="connsiteX10" fmla="*/ 2344560 w 7427038"/>
              <a:gd name="connsiteY10" fmla="*/ 4296833 h 4761289"/>
              <a:gd name="connsiteX11" fmla="*/ 2648514 w 7427038"/>
              <a:gd name="connsiteY11" fmla="*/ 4238412 h 4761289"/>
              <a:gd name="connsiteX12" fmla="*/ 2893201 w 7427038"/>
              <a:gd name="connsiteY12" fmla="*/ 4312073 h 4761289"/>
              <a:gd name="connsiteX13" fmla="*/ 3388707 w 7427038"/>
              <a:gd name="connsiteY13" fmla="*/ 4541841 h 4761289"/>
              <a:gd name="connsiteX14" fmla="*/ 3866826 w 7427038"/>
              <a:gd name="connsiteY14" fmla="*/ 4761289 h 4761289"/>
              <a:gd name="connsiteX15" fmla="*/ 4258275 w 7427038"/>
              <a:gd name="connsiteY15" fmla="*/ 4634923 h 4761289"/>
              <a:gd name="connsiteX16" fmla="*/ 4597519 w 7427038"/>
              <a:gd name="connsiteY16" fmla="*/ 4429342 h 4761289"/>
              <a:gd name="connsiteX17" fmla="*/ 4900464 w 7427038"/>
              <a:gd name="connsiteY17" fmla="*/ 4458500 h 4761289"/>
              <a:gd name="connsiteX18" fmla="*/ 5229672 w 7427038"/>
              <a:gd name="connsiteY18" fmla="*/ 4362773 h 4761289"/>
              <a:gd name="connsiteX19" fmla="*/ 5363215 w 7427038"/>
              <a:gd name="connsiteY19" fmla="*/ 4024352 h 4761289"/>
              <a:gd name="connsiteX20" fmla="*/ 5352460 w 7427038"/>
              <a:gd name="connsiteY20" fmla="*/ 3868850 h 4761289"/>
              <a:gd name="connsiteX21" fmla="*/ 5524290 w 7427038"/>
              <a:gd name="connsiteY21" fmla="*/ 3687429 h 4761289"/>
              <a:gd name="connsiteX22" fmla="*/ 5795633 w 7427038"/>
              <a:gd name="connsiteY22" fmla="*/ 3601754 h 4761289"/>
              <a:gd name="connsiteX23" fmla="*/ 5917370 w 7427038"/>
              <a:gd name="connsiteY23" fmla="*/ 3378937 h 4761289"/>
              <a:gd name="connsiteX24" fmla="*/ 6339898 w 7427038"/>
              <a:gd name="connsiteY24" fmla="*/ 2609475 h 4761289"/>
              <a:gd name="connsiteX25" fmla="*/ 6975058 w 7427038"/>
              <a:gd name="connsiteY25" fmla="*/ 2196548 h 4761289"/>
              <a:gd name="connsiteX26" fmla="*/ 7427038 w 7427038"/>
              <a:gd name="connsiteY26" fmla="*/ 1980242 h 4761289"/>
              <a:gd name="connsiteX27" fmla="*/ 7157014 w 7427038"/>
              <a:gd name="connsiteY27" fmla="*/ 1758526 h 4761289"/>
              <a:gd name="connsiteX28" fmla="*/ 6880835 w 7427038"/>
              <a:gd name="connsiteY28" fmla="*/ 1448646 h 4761289"/>
              <a:gd name="connsiteX29" fmla="*/ 6756540 w 7427038"/>
              <a:gd name="connsiteY29" fmla="*/ 1336040 h 4761289"/>
              <a:gd name="connsiteX30" fmla="*/ 6720981 w 7427038"/>
              <a:gd name="connsiteY30" fmla="*/ 1208193 h 4761289"/>
              <a:gd name="connsiteX31" fmla="*/ 5989461 w 7427038"/>
              <a:gd name="connsiteY31" fmla="*/ 599439 h 4761289"/>
              <a:gd name="connsiteX32" fmla="*/ 5287574 w 7427038"/>
              <a:gd name="connsiteY32" fmla="*/ 185419 h 4761289"/>
              <a:gd name="connsiteX33" fmla="*/ 5020027 w 7427038"/>
              <a:gd name="connsiteY33" fmla="*/ 72813 h 4761289"/>
              <a:gd name="connsiteX34" fmla="*/ 4320681 w 7427038"/>
              <a:gd name="connsiteY34" fmla="*/ 0 h 4761289"/>
              <a:gd name="connsiteX35" fmla="*/ 3770345 w 7427038"/>
              <a:gd name="connsiteY35" fmla="*/ 151428 h 4761289"/>
              <a:gd name="connsiteX36" fmla="*/ 3323308 w 7427038"/>
              <a:gd name="connsiteY36" fmla="*/ 612189 h 4761289"/>
              <a:gd name="connsiteX37" fmla="*/ 3097266 w 7427038"/>
              <a:gd name="connsiteY37" fmla="*/ 989471 h 4761289"/>
              <a:gd name="connsiteX38" fmla="*/ 2824620 w 7427038"/>
              <a:gd name="connsiteY38" fmla="*/ 1495212 h 4761289"/>
              <a:gd name="connsiteX39" fmla="*/ 2470711 w 7427038"/>
              <a:gd name="connsiteY39" fmla="*/ 1717761 h 4761289"/>
              <a:gd name="connsiteX40" fmla="*/ 2043973 w 7427038"/>
              <a:gd name="connsiteY40" fmla="*/ 2048405 h 4761289"/>
              <a:gd name="connsiteX41" fmla="*/ 1591646 w 7427038"/>
              <a:gd name="connsiteY41" fmla="*/ 2262294 h 4761289"/>
              <a:gd name="connsiteX42" fmla="*/ 1051473 w 7427038"/>
              <a:gd name="connsiteY42" fmla="*/ 2235521 h 4761289"/>
              <a:gd name="connsiteX43" fmla="*/ 604888 w 7427038"/>
              <a:gd name="connsiteY43" fmla="*/ 2171438 h 4761289"/>
              <a:gd name="connsiteX44" fmla="*/ 849472 w 7427038"/>
              <a:gd name="connsiteY44" fmla="*/ 2418400 h 4761289"/>
              <a:gd name="connsiteX45" fmla="*/ 1516809 w 7427038"/>
              <a:gd name="connsiteY45" fmla="*/ 2622855 h 4761289"/>
              <a:gd name="connsiteX46" fmla="*/ 1374589 w 7427038"/>
              <a:gd name="connsiteY46" fmla="*/ 3144561 h 4761289"/>
              <a:gd name="connsiteX47" fmla="*/ 835633 w 7427038"/>
              <a:gd name="connsiteY47" fmla="*/ 3123130 h 4761289"/>
              <a:gd name="connsiteX48" fmla="*/ 418843 w 7427038"/>
              <a:gd name="connsiteY48" fmla="*/ 3126356 h 4761289"/>
              <a:gd name="connsiteX49" fmla="*/ 131868 w 7427038"/>
              <a:gd name="connsiteY49" fmla="*/ 3432386 h 4761289"/>
              <a:gd name="connsiteX50" fmla="*/ 31467 w 7427038"/>
              <a:gd name="connsiteY50" fmla="*/ 3798146 h 4761289"/>
              <a:gd name="connsiteX0" fmla="*/ 31467 w 7427038"/>
              <a:gd name="connsiteY0" fmla="*/ 3798146 h 4761289"/>
              <a:gd name="connsiteX1" fmla="*/ 0 w 7427038"/>
              <a:gd name="connsiteY1" fmla="*/ 4093951 h 4761289"/>
              <a:gd name="connsiteX2" fmla="*/ 134062 w 7427038"/>
              <a:gd name="connsiteY2" fmla="*/ 4373248 h 4761289"/>
              <a:gd name="connsiteX3" fmla="*/ 624981 w 7427038"/>
              <a:gd name="connsiteY3" fmla="*/ 4163906 h 4761289"/>
              <a:gd name="connsiteX4" fmla="*/ 905228 w 7427038"/>
              <a:gd name="connsiteY4" fmla="*/ 4357793 h 4761289"/>
              <a:gd name="connsiteX5" fmla="*/ 615668 w 7427038"/>
              <a:gd name="connsiteY5" fmla="*/ 4395045 h 4761289"/>
              <a:gd name="connsiteX6" fmla="*/ 328647 w 7427038"/>
              <a:gd name="connsiteY6" fmla="*/ 4518659 h 4761289"/>
              <a:gd name="connsiteX7" fmla="*/ 329494 w 7427038"/>
              <a:gd name="connsiteY7" fmla="*/ 4649046 h 4761289"/>
              <a:gd name="connsiteX8" fmla="*/ 1489427 w 7427038"/>
              <a:gd name="connsiteY8" fmla="*/ 4416213 h 4761289"/>
              <a:gd name="connsiteX9" fmla="*/ 2089711 w 7427038"/>
              <a:gd name="connsiteY9" fmla="*/ 4316181 h 4761289"/>
              <a:gd name="connsiteX10" fmla="*/ 2344560 w 7427038"/>
              <a:gd name="connsiteY10" fmla="*/ 4296833 h 4761289"/>
              <a:gd name="connsiteX11" fmla="*/ 2648514 w 7427038"/>
              <a:gd name="connsiteY11" fmla="*/ 4238412 h 4761289"/>
              <a:gd name="connsiteX12" fmla="*/ 2893201 w 7427038"/>
              <a:gd name="connsiteY12" fmla="*/ 4312073 h 4761289"/>
              <a:gd name="connsiteX13" fmla="*/ 3388707 w 7427038"/>
              <a:gd name="connsiteY13" fmla="*/ 4541841 h 4761289"/>
              <a:gd name="connsiteX14" fmla="*/ 3866826 w 7427038"/>
              <a:gd name="connsiteY14" fmla="*/ 4761289 h 4761289"/>
              <a:gd name="connsiteX15" fmla="*/ 4258275 w 7427038"/>
              <a:gd name="connsiteY15" fmla="*/ 4634923 h 4761289"/>
              <a:gd name="connsiteX16" fmla="*/ 4597519 w 7427038"/>
              <a:gd name="connsiteY16" fmla="*/ 4429342 h 4761289"/>
              <a:gd name="connsiteX17" fmla="*/ 4900464 w 7427038"/>
              <a:gd name="connsiteY17" fmla="*/ 4458500 h 4761289"/>
              <a:gd name="connsiteX18" fmla="*/ 5229672 w 7427038"/>
              <a:gd name="connsiteY18" fmla="*/ 4362773 h 4761289"/>
              <a:gd name="connsiteX19" fmla="*/ 5363215 w 7427038"/>
              <a:gd name="connsiteY19" fmla="*/ 4024352 h 4761289"/>
              <a:gd name="connsiteX20" fmla="*/ 5352460 w 7427038"/>
              <a:gd name="connsiteY20" fmla="*/ 3868850 h 4761289"/>
              <a:gd name="connsiteX21" fmla="*/ 5524290 w 7427038"/>
              <a:gd name="connsiteY21" fmla="*/ 3687429 h 4761289"/>
              <a:gd name="connsiteX22" fmla="*/ 5795633 w 7427038"/>
              <a:gd name="connsiteY22" fmla="*/ 3601754 h 4761289"/>
              <a:gd name="connsiteX23" fmla="*/ 5917370 w 7427038"/>
              <a:gd name="connsiteY23" fmla="*/ 3378937 h 4761289"/>
              <a:gd name="connsiteX24" fmla="*/ 6339898 w 7427038"/>
              <a:gd name="connsiteY24" fmla="*/ 2609475 h 4761289"/>
              <a:gd name="connsiteX25" fmla="*/ 6975058 w 7427038"/>
              <a:gd name="connsiteY25" fmla="*/ 2196548 h 4761289"/>
              <a:gd name="connsiteX26" fmla="*/ 7427038 w 7427038"/>
              <a:gd name="connsiteY26" fmla="*/ 1980242 h 4761289"/>
              <a:gd name="connsiteX27" fmla="*/ 7157014 w 7427038"/>
              <a:gd name="connsiteY27" fmla="*/ 1758526 h 4761289"/>
              <a:gd name="connsiteX28" fmla="*/ 6880835 w 7427038"/>
              <a:gd name="connsiteY28" fmla="*/ 1448646 h 4761289"/>
              <a:gd name="connsiteX29" fmla="*/ 6756540 w 7427038"/>
              <a:gd name="connsiteY29" fmla="*/ 1336040 h 4761289"/>
              <a:gd name="connsiteX30" fmla="*/ 6720981 w 7427038"/>
              <a:gd name="connsiteY30" fmla="*/ 1208193 h 4761289"/>
              <a:gd name="connsiteX31" fmla="*/ 5989461 w 7427038"/>
              <a:gd name="connsiteY31" fmla="*/ 599439 h 4761289"/>
              <a:gd name="connsiteX32" fmla="*/ 5287574 w 7427038"/>
              <a:gd name="connsiteY32" fmla="*/ 185419 h 4761289"/>
              <a:gd name="connsiteX33" fmla="*/ 5020027 w 7427038"/>
              <a:gd name="connsiteY33" fmla="*/ 72813 h 4761289"/>
              <a:gd name="connsiteX34" fmla="*/ 4320681 w 7427038"/>
              <a:gd name="connsiteY34" fmla="*/ 0 h 4761289"/>
              <a:gd name="connsiteX35" fmla="*/ 3770345 w 7427038"/>
              <a:gd name="connsiteY35" fmla="*/ 151428 h 4761289"/>
              <a:gd name="connsiteX36" fmla="*/ 3323308 w 7427038"/>
              <a:gd name="connsiteY36" fmla="*/ 612189 h 4761289"/>
              <a:gd name="connsiteX37" fmla="*/ 3097266 w 7427038"/>
              <a:gd name="connsiteY37" fmla="*/ 989471 h 4761289"/>
              <a:gd name="connsiteX38" fmla="*/ 2824620 w 7427038"/>
              <a:gd name="connsiteY38" fmla="*/ 1495212 h 4761289"/>
              <a:gd name="connsiteX39" fmla="*/ 2470711 w 7427038"/>
              <a:gd name="connsiteY39" fmla="*/ 1717761 h 4761289"/>
              <a:gd name="connsiteX40" fmla="*/ 2043973 w 7427038"/>
              <a:gd name="connsiteY40" fmla="*/ 2048405 h 4761289"/>
              <a:gd name="connsiteX41" fmla="*/ 1591646 w 7427038"/>
              <a:gd name="connsiteY41" fmla="*/ 2262294 h 4761289"/>
              <a:gd name="connsiteX42" fmla="*/ 1051473 w 7427038"/>
              <a:gd name="connsiteY42" fmla="*/ 2235521 h 4761289"/>
              <a:gd name="connsiteX43" fmla="*/ 604888 w 7427038"/>
              <a:gd name="connsiteY43" fmla="*/ 2171438 h 4761289"/>
              <a:gd name="connsiteX44" fmla="*/ 849472 w 7427038"/>
              <a:gd name="connsiteY44" fmla="*/ 2418400 h 4761289"/>
              <a:gd name="connsiteX45" fmla="*/ 1516809 w 7427038"/>
              <a:gd name="connsiteY45" fmla="*/ 2622855 h 4761289"/>
              <a:gd name="connsiteX46" fmla="*/ 1374589 w 7427038"/>
              <a:gd name="connsiteY46" fmla="*/ 3144561 h 4761289"/>
              <a:gd name="connsiteX47" fmla="*/ 835633 w 7427038"/>
              <a:gd name="connsiteY47" fmla="*/ 3123130 h 4761289"/>
              <a:gd name="connsiteX48" fmla="*/ 418843 w 7427038"/>
              <a:gd name="connsiteY48" fmla="*/ 3126356 h 4761289"/>
              <a:gd name="connsiteX49" fmla="*/ 131868 w 7427038"/>
              <a:gd name="connsiteY49" fmla="*/ 3432386 h 4761289"/>
              <a:gd name="connsiteX50" fmla="*/ 31467 w 7427038"/>
              <a:gd name="connsiteY50" fmla="*/ 3798146 h 4761289"/>
              <a:gd name="connsiteX0" fmla="*/ 31467 w 7427038"/>
              <a:gd name="connsiteY0" fmla="*/ 3798146 h 4761289"/>
              <a:gd name="connsiteX1" fmla="*/ 0 w 7427038"/>
              <a:gd name="connsiteY1" fmla="*/ 4093951 h 4761289"/>
              <a:gd name="connsiteX2" fmla="*/ 134062 w 7427038"/>
              <a:gd name="connsiteY2" fmla="*/ 4373248 h 4761289"/>
              <a:gd name="connsiteX3" fmla="*/ 624981 w 7427038"/>
              <a:gd name="connsiteY3" fmla="*/ 4163906 h 4761289"/>
              <a:gd name="connsiteX4" fmla="*/ 905228 w 7427038"/>
              <a:gd name="connsiteY4" fmla="*/ 4357793 h 4761289"/>
              <a:gd name="connsiteX5" fmla="*/ 615668 w 7427038"/>
              <a:gd name="connsiteY5" fmla="*/ 4395045 h 4761289"/>
              <a:gd name="connsiteX6" fmla="*/ 328647 w 7427038"/>
              <a:gd name="connsiteY6" fmla="*/ 4518659 h 4761289"/>
              <a:gd name="connsiteX7" fmla="*/ 329494 w 7427038"/>
              <a:gd name="connsiteY7" fmla="*/ 4649046 h 4761289"/>
              <a:gd name="connsiteX8" fmla="*/ 1489427 w 7427038"/>
              <a:gd name="connsiteY8" fmla="*/ 4416213 h 4761289"/>
              <a:gd name="connsiteX9" fmla="*/ 2089711 w 7427038"/>
              <a:gd name="connsiteY9" fmla="*/ 4316181 h 4761289"/>
              <a:gd name="connsiteX10" fmla="*/ 2344560 w 7427038"/>
              <a:gd name="connsiteY10" fmla="*/ 4296833 h 4761289"/>
              <a:gd name="connsiteX11" fmla="*/ 2648514 w 7427038"/>
              <a:gd name="connsiteY11" fmla="*/ 4238412 h 4761289"/>
              <a:gd name="connsiteX12" fmla="*/ 2893201 w 7427038"/>
              <a:gd name="connsiteY12" fmla="*/ 4312073 h 4761289"/>
              <a:gd name="connsiteX13" fmla="*/ 3388707 w 7427038"/>
              <a:gd name="connsiteY13" fmla="*/ 4541841 h 4761289"/>
              <a:gd name="connsiteX14" fmla="*/ 3866826 w 7427038"/>
              <a:gd name="connsiteY14" fmla="*/ 4761289 h 4761289"/>
              <a:gd name="connsiteX15" fmla="*/ 4258275 w 7427038"/>
              <a:gd name="connsiteY15" fmla="*/ 4634923 h 4761289"/>
              <a:gd name="connsiteX16" fmla="*/ 4597519 w 7427038"/>
              <a:gd name="connsiteY16" fmla="*/ 4429342 h 4761289"/>
              <a:gd name="connsiteX17" fmla="*/ 4900464 w 7427038"/>
              <a:gd name="connsiteY17" fmla="*/ 4458500 h 4761289"/>
              <a:gd name="connsiteX18" fmla="*/ 5229672 w 7427038"/>
              <a:gd name="connsiteY18" fmla="*/ 4362773 h 4761289"/>
              <a:gd name="connsiteX19" fmla="*/ 5363215 w 7427038"/>
              <a:gd name="connsiteY19" fmla="*/ 4024352 h 4761289"/>
              <a:gd name="connsiteX20" fmla="*/ 5352460 w 7427038"/>
              <a:gd name="connsiteY20" fmla="*/ 3868850 h 4761289"/>
              <a:gd name="connsiteX21" fmla="*/ 5524290 w 7427038"/>
              <a:gd name="connsiteY21" fmla="*/ 3687429 h 4761289"/>
              <a:gd name="connsiteX22" fmla="*/ 5795633 w 7427038"/>
              <a:gd name="connsiteY22" fmla="*/ 3601754 h 4761289"/>
              <a:gd name="connsiteX23" fmla="*/ 5917370 w 7427038"/>
              <a:gd name="connsiteY23" fmla="*/ 3378937 h 4761289"/>
              <a:gd name="connsiteX24" fmla="*/ 6339898 w 7427038"/>
              <a:gd name="connsiteY24" fmla="*/ 2609475 h 4761289"/>
              <a:gd name="connsiteX25" fmla="*/ 6975058 w 7427038"/>
              <a:gd name="connsiteY25" fmla="*/ 2196548 h 4761289"/>
              <a:gd name="connsiteX26" fmla="*/ 7427038 w 7427038"/>
              <a:gd name="connsiteY26" fmla="*/ 1980242 h 4761289"/>
              <a:gd name="connsiteX27" fmla="*/ 7157014 w 7427038"/>
              <a:gd name="connsiteY27" fmla="*/ 1758526 h 4761289"/>
              <a:gd name="connsiteX28" fmla="*/ 6880835 w 7427038"/>
              <a:gd name="connsiteY28" fmla="*/ 1448646 h 4761289"/>
              <a:gd name="connsiteX29" fmla="*/ 6756540 w 7427038"/>
              <a:gd name="connsiteY29" fmla="*/ 1336040 h 4761289"/>
              <a:gd name="connsiteX30" fmla="*/ 6720981 w 7427038"/>
              <a:gd name="connsiteY30" fmla="*/ 1208193 h 4761289"/>
              <a:gd name="connsiteX31" fmla="*/ 5989461 w 7427038"/>
              <a:gd name="connsiteY31" fmla="*/ 599439 h 4761289"/>
              <a:gd name="connsiteX32" fmla="*/ 5287574 w 7427038"/>
              <a:gd name="connsiteY32" fmla="*/ 185419 h 4761289"/>
              <a:gd name="connsiteX33" fmla="*/ 5020027 w 7427038"/>
              <a:gd name="connsiteY33" fmla="*/ 72813 h 4761289"/>
              <a:gd name="connsiteX34" fmla="*/ 4320681 w 7427038"/>
              <a:gd name="connsiteY34" fmla="*/ 0 h 4761289"/>
              <a:gd name="connsiteX35" fmla="*/ 3770345 w 7427038"/>
              <a:gd name="connsiteY35" fmla="*/ 151428 h 4761289"/>
              <a:gd name="connsiteX36" fmla="*/ 3323308 w 7427038"/>
              <a:gd name="connsiteY36" fmla="*/ 612189 h 4761289"/>
              <a:gd name="connsiteX37" fmla="*/ 3097266 w 7427038"/>
              <a:gd name="connsiteY37" fmla="*/ 989471 h 4761289"/>
              <a:gd name="connsiteX38" fmla="*/ 2824620 w 7427038"/>
              <a:gd name="connsiteY38" fmla="*/ 1495212 h 4761289"/>
              <a:gd name="connsiteX39" fmla="*/ 2470711 w 7427038"/>
              <a:gd name="connsiteY39" fmla="*/ 1717761 h 4761289"/>
              <a:gd name="connsiteX40" fmla="*/ 2043973 w 7427038"/>
              <a:gd name="connsiteY40" fmla="*/ 2048405 h 4761289"/>
              <a:gd name="connsiteX41" fmla="*/ 1591646 w 7427038"/>
              <a:gd name="connsiteY41" fmla="*/ 2262294 h 4761289"/>
              <a:gd name="connsiteX42" fmla="*/ 1051473 w 7427038"/>
              <a:gd name="connsiteY42" fmla="*/ 2235521 h 4761289"/>
              <a:gd name="connsiteX43" fmla="*/ 604888 w 7427038"/>
              <a:gd name="connsiteY43" fmla="*/ 2171438 h 4761289"/>
              <a:gd name="connsiteX44" fmla="*/ 849472 w 7427038"/>
              <a:gd name="connsiteY44" fmla="*/ 2418400 h 4761289"/>
              <a:gd name="connsiteX45" fmla="*/ 1516809 w 7427038"/>
              <a:gd name="connsiteY45" fmla="*/ 2622855 h 4761289"/>
              <a:gd name="connsiteX46" fmla="*/ 1374589 w 7427038"/>
              <a:gd name="connsiteY46" fmla="*/ 3144561 h 4761289"/>
              <a:gd name="connsiteX47" fmla="*/ 835633 w 7427038"/>
              <a:gd name="connsiteY47" fmla="*/ 3123130 h 4761289"/>
              <a:gd name="connsiteX48" fmla="*/ 418843 w 7427038"/>
              <a:gd name="connsiteY48" fmla="*/ 3126356 h 4761289"/>
              <a:gd name="connsiteX49" fmla="*/ 131868 w 7427038"/>
              <a:gd name="connsiteY49" fmla="*/ 3432386 h 4761289"/>
              <a:gd name="connsiteX50" fmla="*/ 31467 w 7427038"/>
              <a:gd name="connsiteY50" fmla="*/ 3798146 h 4761289"/>
              <a:gd name="connsiteX0" fmla="*/ 31467 w 7427038"/>
              <a:gd name="connsiteY0" fmla="*/ 3798146 h 4761289"/>
              <a:gd name="connsiteX1" fmla="*/ 0 w 7427038"/>
              <a:gd name="connsiteY1" fmla="*/ 4093951 h 4761289"/>
              <a:gd name="connsiteX2" fmla="*/ 134062 w 7427038"/>
              <a:gd name="connsiteY2" fmla="*/ 4373248 h 4761289"/>
              <a:gd name="connsiteX3" fmla="*/ 624981 w 7427038"/>
              <a:gd name="connsiteY3" fmla="*/ 4163906 h 4761289"/>
              <a:gd name="connsiteX4" fmla="*/ 905228 w 7427038"/>
              <a:gd name="connsiteY4" fmla="*/ 4357793 h 4761289"/>
              <a:gd name="connsiteX5" fmla="*/ 615668 w 7427038"/>
              <a:gd name="connsiteY5" fmla="*/ 4395045 h 4761289"/>
              <a:gd name="connsiteX6" fmla="*/ 328647 w 7427038"/>
              <a:gd name="connsiteY6" fmla="*/ 4518659 h 4761289"/>
              <a:gd name="connsiteX7" fmla="*/ 329494 w 7427038"/>
              <a:gd name="connsiteY7" fmla="*/ 4649046 h 4761289"/>
              <a:gd name="connsiteX8" fmla="*/ 1489427 w 7427038"/>
              <a:gd name="connsiteY8" fmla="*/ 4416213 h 4761289"/>
              <a:gd name="connsiteX9" fmla="*/ 2089711 w 7427038"/>
              <a:gd name="connsiteY9" fmla="*/ 4316181 h 4761289"/>
              <a:gd name="connsiteX10" fmla="*/ 2344560 w 7427038"/>
              <a:gd name="connsiteY10" fmla="*/ 4296833 h 4761289"/>
              <a:gd name="connsiteX11" fmla="*/ 2648514 w 7427038"/>
              <a:gd name="connsiteY11" fmla="*/ 4238412 h 4761289"/>
              <a:gd name="connsiteX12" fmla="*/ 2960727 w 7427038"/>
              <a:gd name="connsiteY12" fmla="*/ 4607195 h 4761289"/>
              <a:gd name="connsiteX13" fmla="*/ 3388707 w 7427038"/>
              <a:gd name="connsiteY13" fmla="*/ 4541841 h 4761289"/>
              <a:gd name="connsiteX14" fmla="*/ 3866826 w 7427038"/>
              <a:gd name="connsiteY14" fmla="*/ 4761289 h 4761289"/>
              <a:gd name="connsiteX15" fmla="*/ 4258275 w 7427038"/>
              <a:gd name="connsiteY15" fmla="*/ 4634923 h 4761289"/>
              <a:gd name="connsiteX16" fmla="*/ 4597519 w 7427038"/>
              <a:gd name="connsiteY16" fmla="*/ 4429342 h 4761289"/>
              <a:gd name="connsiteX17" fmla="*/ 4900464 w 7427038"/>
              <a:gd name="connsiteY17" fmla="*/ 4458500 h 4761289"/>
              <a:gd name="connsiteX18" fmla="*/ 5229672 w 7427038"/>
              <a:gd name="connsiteY18" fmla="*/ 4362773 h 4761289"/>
              <a:gd name="connsiteX19" fmla="*/ 5363215 w 7427038"/>
              <a:gd name="connsiteY19" fmla="*/ 4024352 h 4761289"/>
              <a:gd name="connsiteX20" fmla="*/ 5352460 w 7427038"/>
              <a:gd name="connsiteY20" fmla="*/ 3868850 h 4761289"/>
              <a:gd name="connsiteX21" fmla="*/ 5524290 w 7427038"/>
              <a:gd name="connsiteY21" fmla="*/ 3687429 h 4761289"/>
              <a:gd name="connsiteX22" fmla="*/ 5795633 w 7427038"/>
              <a:gd name="connsiteY22" fmla="*/ 3601754 h 4761289"/>
              <a:gd name="connsiteX23" fmla="*/ 5917370 w 7427038"/>
              <a:gd name="connsiteY23" fmla="*/ 3378937 h 4761289"/>
              <a:gd name="connsiteX24" fmla="*/ 6339898 w 7427038"/>
              <a:gd name="connsiteY24" fmla="*/ 2609475 h 4761289"/>
              <a:gd name="connsiteX25" fmla="*/ 6975058 w 7427038"/>
              <a:gd name="connsiteY25" fmla="*/ 2196548 h 4761289"/>
              <a:gd name="connsiteX26" fmla="*/ 7427038 w 7427038"/>
              <a:gd name="connsiteY26" fmla="*/ 1980242 h 4761289"/>
              <a:gd name="connsiteX27" fmla="*/ 7157014 w 7427038"/>
              <a:gd name="connsiteY27" fmla="*/ 1758526 h 4761289"/>
              <a:gd name="connsiteX28" fmla="*/ 6880835 w 7427038"/>
              <a:gd name="connsiteY28" fmla="*/ 1448646 h 4761289"/>
              <a:gd name="connsiteX29" fmla="*/ 6756540 w 7427038"/>
              <a:gd name="connsiteY29" fmla="*/ 1336040 h 4761289"/>
              <a:gd name="connsiteX30" fmla="*/ 6720981 w 7427038"/>
              <a:gd name="connsiteY30" fmla="*/ 1208193 h 4761289"/>
              <a:gd name="connsiteX31" fmla="*/ 5989461 w 7427038"/>
              <a:gd name="connsiteY31" fmla="*/ 599439 h 4761289"/>
              <a:gd name="connsiteX32" fmla="*/ 5287574 w 7427038"/>
              <a:gd name="connsiteY32" fmla="*/ 185419 h 4761289"/>
              <a:gd name="connsiteX33" fmla="*/ 5020027 w 7427038"/>
              <a:gd name="connsiteY33" fmla="*/ 72813 h 4761289"/>
              <a:gd name="connsiteX34" fmla="*/ 4320681 w 7427038"/>
              <a:gd name="connsiteY34" fmla="*/ 0 h 4761289"/>
              <a:gd name="connsiteX35" fmla="*/ 3770345 w 7427038"/>
              <a:gd name="connsiteY35" fmla="*/ 151428 h 4761289"/>
              <a:gd name="connsiteX36" fmla="*/ 3323308 w 7427038"/>
              <a:gd name="connsiteY36" fmla="*/ 612189 h 4761289"/>
              <a:gd name="connsiteX37" fmla="*/ 3097266 w 7427038"/>
              <a:gd name="connsiteY37" fmla="*/ 989471 h 4761289"/>
              <a:gd name="connsiteX38" fmla="*/ 2824620 w 7427038"/>
              <a:gd name="connsiteY38" fmla="*/ 1495212 h 4761289"/>
              <a:gd name="connsiteX39" fmla="*/ 2470711 w 7427038"/>
              <a:gd name="connsiteY39" fmla="*/ 1717761 h 4761289"/>
              <a:gd name="connsiteX40" fmla="*/ 2043973 w 7427038"/>
              <a:gd name="connsiteY40" fmla="*/ 2048405 h 4761289"/>
              <a:gd name="connsiteX41" fmla="*/ 1591646 w 7427038"/>
              <a:gd name="connsiteY41" fmla="*/ 2262294 h 4761289"/>
              <a:gd name="connsiteX42" fmla="*/ 1051473 w 7427038"/>
              <a:gd name="connsiteY42" fmla="*/ 2235521 h 4761289"/>
              <a:gd name="connsiteX43" fmla="*/ 604888 w 7427038"/>
              <a:gd name="connsiteY43" fmla="*/ 2171438 h 4761289"/>
              <a:gd name="connsiteX44" fmla="*/ 849472 w 7427038"/>
              <a:gd name="connsiteY44" fmla="*/ 2418400 h 4761289"/>
              <a:gd name="connsiteX45" fmla="*/ 1516809 w 7427038"/>
              <a:gd name="connsiteY45" fmla="*/ 2622855 h 4761289"/>
              <a:gd name="connsiteX46" fmla="*/ 1374589 w 7427038"/>
              <a:gd name="connsiteY46" fmla="*/ 3144561 h 4761289"/>
              <a:gd name="connsiteX47" fmla="*/ 835633 w 7427038"/>
              <a:gd name="connsiteY47" fmla="*/ 3123130 h 4761289"/>
              <a:gd name="connsiteX48" fmla="*/ 418843 w 7427038"/>
              <a:gd name="connsiteY48" fmla="*/ 3126356 h 4761289"/>
              <a:gd name="connsiteX49" fmla="*/ 131868 w 7427038"/>
              <a:gd name="connsiteY49" fmla="*/ 3432386 h 4761289"/>
              <a:gd name="connsiteX50" fmla="*/ 31467 w 7427038"/>
              <a:gd name="connsiteY50" fmla="*/ 3798146 h 4761289"/>
              <a:gd name="connsiteX0" fmla="*/ 31467 w 7427038"/>
              <a:gd name="connsiteY0" fmla="*/ 3798146 h 4761289"/>
              <a:gd name="connsiteX1" fmla="*/ 0 w 7427038"/>
              <a:gd name="connsiteY1" fmla="*/ 4093951 h 4761289"/>
              <a:gd name="connsiteX2" fmla="*/ 134062 w 7427038"/>
              <a:gd name="connsiteY2" fmla="*/ 4373248 h 4761289"/>
              <a:gd name="connsiteX3" fmla="*/ 624981 w 7427038"/>
              <a:gd name="connsiteY3" fmla="*/ 4163906 h 4761289"/>
              <a:gd name="connsiteX4" fmla="*/ 905228 w 7427038"/>
              <a:gd name="connsiteY4" fmla="*/ 4357793 h 4761289"/>
              <a:gd name="connsiteX5" fmla="*/ 615668 w 7427038"/>
              <a:gd name="connsiteY5" fmla="*/ 4395045 h 4761289"/>
              <a:gd name="connsiteX6" fmla="*/ 328647 w 7427038"/>
              <a:gd name="connsiteY6" fmla="*/ 4518659 h 4761289"/>
              <a:gd name="connsiteX7" fmla="*/ 329494 w 7427038"/>
              <a:gd name="connsiteY7" fmla="*/ 4649046 h 4761289"/>
              <a:gd name="connsiteX8" fmla="*/ 1489427 w 7427038"/>
              <a:gd name="connsiteY8" fmla="*/ 4416213 h 4761289"/>
              <a:gd name="connsiteX9" fmla="*/ 2089711 w 7427038"/>
              <a:gd name="connsiteY9" fmla="*/ 4316181 h 4761289"/>
              <a:gd name="connsiteX10" fmla="*/ 2344560 w 7427038"/>
              <a:gd name="connsiteY10" fmla="*/ 4296833 h 4761289"/>
              <a:gd name="connsiteX11" fmla="*/ 2648514 w 7427038"/>
              <a:gd name="connsiteY11" fmla="*/ 4238412 h 4761289"/>
              <a:gd name="connsiteX12" fmla="*/ 2960727 w 7427038"/>
              <a:gd name="connsiteY12" fmla="*/ 4607195 h 4761289"/>
              <a:gd name="connsiteX13" fmla="*/ 3388707 w 7427038"/>
              <a:gd name="connsiteY13" fmla="*/ 4541841 h 4761289"/>
              <a:gd name="connsiteX14" fmla="*/ 3866826 w 7427038"/>
              <a:gd name="connsiteY14" fmla="*/ 4761289 h 4761289"/>
              <a:gd name="connsiteX15" fmla="*/ 4258275 w 7427038"/>
              <a:gd name="connsiteY15" fmla="*/ 4634923 h 4761289"/>
              <a:gd name="connsiteX16" fmla="*/ 4597519 w 7427038"/>
              <a:gd name="connsiteY16" fmla="*/ 4429342 h 4761289"/>
              <a:gd name="connsiteX17" fmla="*/ 4900464 w 7427038"/>
              <a:gd name="connsiteY17" fmla="*/ 4458500 h 4761289"/>
              <a:gd name="connsiteX18" fmla="*/ 5229672 w 7427038"/>
              <a:gd name="connsiteY18" fmla="*/ 4362773 h 4761289"/>
              <a:gd name="connsiteX19" fmla="*/ 5363215 w 7427038"/>
              <a:gd name="connsiteY19" fmla="*/ 4024352 h 4761289"/>
              <a:gd name="connsiteX20" fmla="*/ 5352460 w 7427038"/>
              <a:gd name="connsiteY20" fmla="*/ 3868850 h 4761289"/>
              <a:gd name="connsiteX21" fmla="*/ 5524290 w 7427038"/>
              <a:gd name="connsiteY21" fmla="*/ 3687429 h 4761289"/>
              <a:gd name="connsiteX22" fmla="*/ 5795633 w 7427038"/>
              <a:gd name="connsiteY22" fmla="*/ 3601754 h 4761289"/>
              <a:gd name="connsiteX23" fmla="*/ 5917370 w 7427038"/>
              <a:gd name="connsiteY23" fmla="*/ 3378937 h 4761289"/>
              <a:gd name="connsiteX24" fmla="*/ 6339898 w 7427038"/>
              <a:gd name="connsiteY24" fmla="*/ 2609475 h 4761289"/>
              <a:gd name="connsiteX25" fmla="*/ 6975058 w 7427038"/>
              <a:gd name="connsiteY25" fmla="*/ 2196548 h 4761289"/>
              <a:gd name="connsiteX26" fmla="*/ 7427038 w 7427038"/>
              <a:gd name="connsiteY26" fmla="*/ 1980242 h 4761289"/>
              <a:gd name="connsiteX27" fmla="*/ 7157014 w 7427038"/>
              <a:gd name="connsiteY27" fmla="*/ 1758526 h 4761289"/>
              <a:gd name="connsiteX28" fmla="*/ 6880835 w 7427038"/>
              <a:gd name="connsiteY28" fmla="*/ 1448646 h 4761289"/>
              <a:gd name="connsiteX29" fmla="*/ 6756540 w 7427038"/>
              <a:gd name="connsiteY29" fmla="*/ 1336040 h 4761289"/>
              <a:gd name="connsiteX30" fmla="*/ 6720981 w 7427038"/>
              <a:gd name="connsiteY30" fmla="*/ 1208193 h 4761289"/>
              <a:gd name="connsiteX31" fmla="*/ 5989461 w 7427038"/>
              <a:gd name="connsiteY31" fmla="*/ 599439 h 4761289"/>
              <a:gd name="connsiteX32" fmla="*/ 5287574 w 7427038"/>
              <a:gd name="connsiteY32" fmla="*/ 185419 h 4761289"/>
              <a:gd name="connsiteX33" fmla="*/ 5020027 w 7427038"/>
              <a:gd name="connsiteY33" fmla="*/ 72813 h 4761289"/>
              <a:gd name="connsiteX34" fmla="*/ 4320681 w 7427038"/>
              <a:gd name="connsiteY34" fmla="*/ 0 h 4761289"/>
              <a:gd name="connsiteX35" fmla="*/ 3770345 w 7427038"/>
              <a:gd name="connsiteY35" fmla="*/ 151428 h 4761289"/>
              <a:gd name="connsiteX36" fmla="*/ 3323308 w 7427038"/>
              <a:gd name="connsiteY36" fmla="*/ 612189 h 4761289"/>
              <a:gd name="connsiteX37" fmla="*/ 3097266 w 7427038"/>
              <a:gd name="connsiteY37" fmla="*/ 989471 h 4761289"/>
              <a:gd name="connsiteX38" fmla="*/ 2824620 w 7427038"/>
              <a:gd name="connsiteY38" fmla="*/ 1495212 h 4761289"/>
              <a:gd name="connsiteX39" fmla="*/ 2470711 w 7427038"/>
              <a:gd name="connsiteY39" fmla="*/ 1717761 h 4761289"/>
              <a:gd name="connsiteX40" fmla="*/ 2043973 w 7427038"/>
              <a:gd name="connsiteY40" fmla="*/ 2048405 h 4761289"/>
              <a:gd name="connsiteX41" fmla="*/ 1591646 w 7427038"/>
              <a:gd name="connsiteY41" fmla="*/ 2262294 h 4761289"/>
              <a:gd name="connsiteX42" fmla="*/ 1051473 w 7427038"/>
              <a:gd name="connsiteY42" fmla="*/ 2235521 h 4761289"/>
              <a:gd name="connsiteX43" fmla="*/ 604888 w 7427038"/>
              <a:gd name="connsiteY43" fmla="*/ 2171438 h 4761289"/>
              <a:gd name="connsiteX44" fmla="*/ 849472 w 7427038"/>
              <a:gd name="connsiteY44" fmla="*/ 2418400 h 4761289"/>
              <a:gd name="connsiteX45" fmla="*/ 1516809 w 7427038"/>
              <a:gd name="connsiteY45" fmla="*/ 2622855 h 4761289"/>
              <a:gd name="connsiteX46" fmla="*/ 1374589 w 7427038"/>
              <a:gd name="connsiteY46" fmla="*/ 3144561 h 4761289"/>
              <a:gd name="connsiteX47" fmla="*/ 835633 w 7427038"/>
              <a:gd name="connsiteY47" fmla="*/ 3123130 h 4761289"/>
              <a:gd name="connsiteX48" fmla="*/ 418843 w 7427038"/>
              <a:gd name="connsiteY48" fmla="*/ 3126356 h 4761289"/>
              <a:gd name="connsiteX49" fmla="*/ 131868 w 7427038"/>
              <a:gd name="connsiteY49" fmla="*/ 3432386 h 4761289"/>
              <a:gd name="connsiteX50" fmla="*/ 31467 w 7427038"/>
              <a:gd name="connsiteY50" fmla="*/ 3798146 h 4761289"/>
              <a:gd name="connsiteX0" fmla="*/ 31467 w 7427038"/>
              <a:gd name="connsiteY0" fmla="*/ 3798146 h 4761289"/>
              <a:gd name="connsiteX1" fmla="*/ 0 w 7427038"/>
              <a:gd name="connsiteY1" fmla="*/ 4093951 h 4761289"/>
              <a:gd name="connsiteX2" fmla="*/ 134062 w 7427038"/>
              <a:gd name="connsiteY2" fmla="*/ 4373248 h 4761289"/>
              <a:gd name="connsiteX3" fmla="*/ 624981 w 7427038"/>
              <a:gd name="connsiteY3" fmla="*/ 4163906 h 4761289"/>
              <a:gd name="connsiteX4" fmla="*/ 905228 w 7427038"/>
              <a:gd name="connsiteY4" fmla="*/ 4357793 h 4761289"/>
              <a:gd name="connsiteX5" fmla="*/ 615668 w 7427038"/>
              <a:gd name="connsiteY5" fmla="*/ 4395045 h 4761289"/>
              <a:gd name="connsiteX6" fmla="*/ 328647 w 7427038"/>
              <a:gd name="connsiteY6" fmla="*/ 4518659 h 4761289"/>
              <a:gd name="connsiteX7" fmla="*/ 329494 w 7427038"/>
              <a:gd name="connsiteY7" fmla="*/ 4649046 h 4761289"/>
              <a:gd name="connsiteX8" fmla="*/ 1489427 w 7427038"/>
              <a:gd name="connsiteY8" fmla="*/ 4416213 h 4761289"/>
              <a:gd name="connsiteX9" fmla="*/ 2089711 w 7427038"/>
              <a:gd name="connsiteY9" fmla="*/ 4316181 h 4761289"/>
              <a:gd name="connsiteX10" fmla="*/ 2344560 w 7427038"/>
              <a:gd name="connsiteY10" fmla="*/ 4296833 h 4761289"/>
              <a:gd name="connsiteX11" fmla="*/ 2567483 w 7427038"/>
              <a:gd name="connsiteY11" fmla="*/ 4654609 h 4761289"/>
              <a:gd name="connsiteX12" fmla="*/ 2960727 w 7427038"/>
              <a:gd name="connsiteY12" fmla="*/ 4607195 h 4761289"/>
              <a:gd name="connsiteX13" fmla="*/ 3388707 w 7427038"/>
              <a:gd name="connsiteY13" fmla="*/ 4541841 h 4761289"/>
              <a:gd name="connsiteX14" fmla="*/ 3866826 w 7427038"/>
              <a:gd name="connsiteY14" fmla="*/ 4761289 h 4761289"/>
              <a:gd name="connsiteX15" fmla="*/ 4258275 w 7427038"/>
              <a:gd name="connsiteY15" fmla="*/ 4634923 h 4761289"/>
              <a:gd name="connsiteX16" fmla="*/ 4597519 w 7427038"/>
              <a:gd name="connsiteY16" fmla="*/ 4429342 h 4761289"/>
              <a:gd name="connsiteX17" fmla="*/ 4900464 w 7427038"/>
              <a:gd name="connsiteY17" fmla="*/ 4458500 h 4761289"/>
              <a:gd name="connsiteX18" fmla="*/ 5229672 w 7427038"/>
              <a:gd name="connsiteY18" fmla="*/ 4362773 h 4761289"/>
              <a:gd name="connsiteX19" fmla="*/ 5363215 w 7427038"/>
              <a:gd name="connsiteY19" fmla="*/ 4024352 h 4761289"/>
              <a:gd name="connsiteX20" fmla="*/ 5352460 w 7427038"/>
              <a:gd name="connsiteY20" fmla="*/ 3868850 h 4761289"/>
              <a:gd name="connsiteX21" fmla="*/ 5524290 w 7427038"/>
              <a:gd name="connsiteY21" fmla="*/ 3687429 h 4761289"/>
              <a:gd name="connsiteX22" fmla="*/ 5795633 w 7427038"/>
              <a:gd name="connsiteY22" fmla="*/ 3601754 h 4761289"/>
              <a:gd name="connsiteX23" fmla="*/ 5917370 w 7427038"/>
              <a:gd name="connsiteY23" fmla="*/ 3378937 h 4761289"/>
              <a:gd name="connsiteX24" fmla="*/ 6339898 w 7427038"/>
              <a:gd name="connsiteY24" fmla="*/ 2609475 h 4761289"/>
              <a:gd name="connsiteX25" fmla="*/ 6975058 w 7427038"/>
              <a:gd name="connsiteY25" fmla="*/ 2196548 h 4761289"/>
              <a:gd name="connsiteX26" fmla="*/ 7427038 w 7427038"/>
              <a:gd name="connsiteY26" fmla="*/ 1980242 h 4761289"/>
              <a:gd name="connsiteX27" fmla="*/ 7157014 w 7427038"/>
              <a:gd name="connsiteY27" fmla="*/ 1758526 h 4761289"/>
              <a:gd name="connsiteX28" fmla="*/ 6880835 w 7427038"/>
              <a:gd name="connsiteY28" fmla="*/ 1448646 h 4761289"/>
              <a:gd name="connsiteX29" fmla="*/ 6756540 w 7427038"/>
              <a:gd name="connsiteY29" fmla="*/ 1336040 h 4761289"/>
              <a:gd name="connsiteX30" fmla="*/ 6720981 w 7427038"/>
              <a:gd name="connsiteY30" fmla="*/ 1208193 h 4761289"/>
              <a:gd name="connsiteX31" fmla="*/ 5989461 w 7427038"/>
              <a:gd name="connsiteY31" fmla="*/ 599439 h 4761289"/>
              <a:gd name="connsiteX32" fmla="*/ 5287574 w 7427038"/>
              <a:gd name="connsiteY32" fmla="*/ 185419 h 4761289"/>
              <a:gd name="connsiteX33" fmla="*/ 5020027 w 7427038"/>
              <a:gd name="connsiteY33" fmla="*/ 72813 h 4761289"/>
              <a:gd name="connsiteX34" fmla="*/ 4320681 w 7427038"/>
              <a:gd name="connsiteY34" fmla="*/ 0 h 4761289"/>
              <a:gd name="connsiteX35" fmla="*/ 3770345 w 7427038"/>
              <a:gd name="connsiteY35" fmla="*/ 151428 h 4761289"/>
              <a:gd name="connsiteX36" fmla="*/ 3323308 w 7427038"/>
              <a:gd name="connsiteY36" fmla="*/ 612189 h 4761289"/>
              <a:gd name="connsiteX37" fmla="*/ 3097266 w 7427038"/>
              <a:gd name="connsiteY37" fmla="*/ 989471 h 4761289"/>
              <a:gd name="connsiteX38" fmla="*/ 2824620 w 7427038"/>
              <a:gd name="connsiteY38" fmla="*/ 1495212 h 4761289"/>
              <a:gd name="connsiteX39" fmla="*/ 2470711 w 7427038"/>
              <a:gd name="connsiteY39" fmla="*/ 1717761 h 4761289"/>
              <a:gd name="connsiteX40" fmla="*/ 2043973 w 7427038"/>
              <a:gd name="connsiteY40" fmla="*/ 2048405 h 4761289"/>
              <a:gd name="connsiteX41" fmla="*/ 1591646 w 7427038"/>
              <a:gd name="connsiteY41" fmla="*/ 2262294 h 4761289"/>
              <a:gd name="connsiteX42" fmla="*/ 1051473 w 7427038"/>
              <a:gd name="connsiteY42" fmla="*/ 2235521 h 4761289"/>
              <a:gd name="connsiteX43" fmla="*/ 604888 w 7427038"/>
              <a:gd name="connsiteY43" fmla="*/ 2171438 h 4761289"/>
              <a:gd name="connsiteX44" fmla="*/ 849472 w 7427038"/>
              <a:gd name="connsiteY44" fmla="*/ 2418400 h 4761289"/>
              <a:gd name="connsiteX45" fmla="*/ 1516809 w 7427038"/>
              <a:gd name="connsiteY45" fmla="*/ 2622855 h 4761289"/>
              <a:gd name="connsiteX46" fmla="*/ 1374589 w 7427038"/>
              <a:gd name="connsiteY46" fmla="*/ 3144561 h 4761289"/>
              <a:gd name="connsiteX47" fmla="*/ 835633 w 7427038"/>
              <a:gd name="connsiteY47" fmla="*/ 3123130 h 4761289"/>
              <a:gd name="connsiteX48" fmla="*/ 418843 w 7427038"/>
              <a:gd name="connsiteY48" fmla="*/ 3126356 h 4761289"/>
              <a:gd name="connsiteX49" fmla="*/ 131868 w 7427038"/>
              <a:gd name="connsiteY49" fmla="*/ 3432386 h 4761289"/>
              <a:gd name="connsiteX50" fmla="*/ 31467 w 7427038"/>
              <a:gd name="connsiteY50" fmla="*/ 3798146 h 4761289"/>
              <a:gd name="connsiteX0" fmla="*/ 31467 w 7427038"/>
              <a:gd name="connsiteY0" fmla="*/ 3798146 h 4761289"/>
              <a:gd name="connsiteX1" fmla="*/ 0 w 7427038"/>
              <a:gd name="connsiteY1" fmla="*/ 4093951 h 4761289"/>
              <a:gd name="connsiteX2" fmla="*/ 134062 w 7427038"/>
              <a:gd name="connsiteY2" fmla="*/ 4373248 h 4761289"/>
              <a:gd name="connsiteX3" fmla="*/ 624981 w 7427038"/>
              <a:gd name="connsiteY3" fmla="*/ 4163906 h 4761289"/>
              <a:gd name="connsiteX4" fmla="*/ 905228 w 7427038"/>
              <a:gd name="connsiteY4" fmla="*/ 4357793 h 4761289"/>
              <a:gd name="connsiteX5" fmla="*/ 615668 w 7427038"/>
              <a:gd name="connsiteY5" fmla="*/ 4395045 h 4761289"/>
              <a:gd name="connsiteX6" fmla="*/ 328647 w 7427038"/>
              <a:gd name="connsiteY6" fmla="*/ 4518659 h 4761289"/>
              <a:gd name="connsiteX7" fmla="*/ 329494 w 7427038"/>
              <a:gd name="connsiteY7" fmla="*/ 4649046 h 4761289"/>
              <a:gd name="connsiteX8" fmla="*/ 1489427 w 7427038"/>
              <a:gd name="connsiteY8" fmla="*/ 4416213 h 4761289"/>
              <a:gd name="connsiteX9" fmla="*/ 2089711 w 7427038"/>
              <a:gd name="connsiteY9" fmla="*/ 4316181 h 4761289"/>
              <a:gd name="connsiteX10" fmla="*/ 2344560 w 7427038"/>
              <a:gd name="connsiteY10" fmla="*/ 4296833 h 4761289"/>
              <a:gd name="connsiteX11" fmla="*/ 2567483 w 7427038"/>
              <a:gd name="connsiteY11" fmla="*/ 4654609 h 4761289"/>
              <a:gd name="connsiteX12" fmla="*/ 2960727 w 7427038"/>
              <a:gd name="connsiteY12" fmla="*/ 4607195 h 4761289"/>
              <a:gd name="connsiteX13" fmla="*/ 3388707 w 7427038"/>
              <a:gd name="connsiteY13" fmla="*/ 4541841 h 4761289"/>
              <a:gd name="connsiteX14" fmla="*/ 3866826 w 7427038"/>
              <a:gd name="connsiteY14" fmla="*/ 4761289 h 4761289"/>
              <a:gd name="connsiteX15" fmla="*/ 4258275 w 7427038"/>
              <a:gd name="connsiteY15" fmla="*/ 4634923 h 4761289"/>
              <a:gd name="connsiteX16" fmla="*/ 4597519 w 7427038"/>
              <a:gd name="connsiteY16" fmla="*/ 4429342 h 4761289"/>
              <a:gd name="connsiteX17" fmla="*/ 4900464 w 7427038"/>
              <a:gd name="connsiteY17" fmla="*/ 4458500 h 4761289"/>
              <a:gd name="connsiteX18" fmla="*/ 5229672 w 7427038"/>
              <a:gd name="connsiteY18" fmla="*/ 4362773 h 4761289"/>
              <a:gd name="connsiteX19" fmla="*/ 5363215 w 7427038"/>
              <a:gd name="connsiteY19" fmla="*/ 4024352 h 4761289"/>
              <a:gd name="connsiteX20" fmla="*/ 5352460 w 7427038"/>
              <a:gd name="connsiteY20" fmla="*/ 3868850 h 4761289"/>
              <a:gd name="connsiteX21" fmla="*/ 5524290 w 7427038"/>
              <a:gd name="connsiteY21" fmla="*/ 3687429 h 4761289"/>
              <a:gd name="connsiteX22" fmla="*/ 5795633 w 7427038"/>
              <a:gd name="connsiteY22" fmla="*/ 3601754 h 4761289"/>
              <a:gd name="connsiteX23" fmla="*/ 5917370 w 7427038"/>
              <a:gd name="connsiteY23" fmla="*/ 3378937 h 4761289"/>
              <a:gd name="connsiteX24" fmla="*/ 6339898 w 7427038"/>
              <a:gd name="connsiteY24" fmla="*/ 2609475 h 4761289"/>
              <a:gd name="connsiteX25" fmla="*/ 6975058 w 7427038"/>
              <a:gd name="connsiteY25" fmla="*/ 2196548 h 4761289"/>
              <a:gd name="connsiteX26" fmla="*/ 7427038 w 7427038"/>
              <a:gd name="connsiteY26" fmla="*/ 1980242 h 4761289"/>
              <a:gd name="connsiteX27" fmla="*/ 7157014 w 7427038"/>
              <a:gd name="connsiteY27" fmla="*/ 1758526 h 4761289"/>
              <a:gd name="connsiteX28" fmla="*/ 6880835 w 7427038"/>
              <a:gd name="connsiteY28" fmla="*/ 1448646 h 4761289"/>
              <a:gd name="connsiteX29" fmla="*/ 6756540 w 7427038"/>
              <a:gd name="connsiteY29" fmla="*/ 1336040 h 4761289"/>
              <a:gd name="connsiteX30" fmla="*/ 6720981 w 7427038"/>
              <a:gd name="connsiteY30" fmla="*/ 1208193 h 4761289"/>
              <a:gd name="connsiteX31" fmla="*/ 5989461 w 7427038"/>
              <a:gd name="connsiteY31" fmla="*/ 599439 h 4761289"/>
              <a:gd name="connsiteX32" fmla="*/ 5287574 w 7427038"/>
              <a:gd name="connsiteY32" fmla="*/ 185419 h 4761289"/>
              <a:gd name="connsiteX33" fmla="*/ 5020027 w 7427038"/>
              <a:gd name="connsiteY33" fmla="*/ 72813 h 4761289"/>
              <a:gd name="connsiteX34" fmla="*/ 4320681 w 7427038"/>
              <a:gd name="connsiteY34" fmla="*/ 0 h 4761289"/>
              <a:gd name="connsiteX35" fmla="*/ 3770345 w 7427038"/>
              <a:gd name="connsiteY35" fmla="*/ 151428 h 4761289"/>
              <a:gd name="connsiteX36" fmla="*/ 3323308 w 7427038"/>
              <a:gd name="connsiteY36" fmla="*/ 612189 h 4761289"/>
              <a:gd name="connsiteX37" fmla="*/ 3097266 w 7427038"/>
              <a:gd name="connsiteY37" fmla="*/ 989471 h 4761289"/>
              <a:gd name="connsiteX38" fmla="*/ 2824620 w 7427038"/>
              <a:gd name="connsiteY38" fmla="*/ 1495212 h 4761289"/>
              <a:gd name="connsiteX39" fmla="*/ 2470711 w 7427038"/>
              <a:gd name="connsiteY39" fmla="*/ 1717761 h 4761289"/>
              <a:gd name="connsiteX40" fmla="*/ 2043973 w 7427038"/>
              <a:gd name="connsiteY40" fmla="*/ 2048405 h 4761289"/>
              <a:gd name="connsiteX41" fmla="*/ 1591646 w 7427038"/>
              <a:gd name="connsiteY41" fmla="*/ 2262294 h 4761289"/>
              <a:gd name="connsiteX42" fmla="*/ 1051473 w 7427038"/>
              <a:gd name="connsiteY42" fmla="*/ 2235521 h 4761289"/>
              <a:gd name="connsiteX43" fmla="*/ 604888 w 7427038"/>
              <a:gd name="connsiteY43" fmla="*/ 2171438 h 4761289"/>
              <a:gd name="connsiteX44" fmla="*/ 849472 w 7427038"/>
              <a:gd name="connsiteY44" fmla="*/ 2418400 h 4761289"/>
              <a:gd name="connsiteX45" fmla="*/ 1516809 w 7427038"/>
              <a:gd name="connsiteY45" fmla="*/ 2622855 h 4761289"/>
              <a:gd name="connsiteX46" fmla="*/ 1374589 w 7427038"/>
              <a:gd name="connsiteY46" fmla="*/ 3144561 h 4761289"/>
              <a:gd name="connsiteX47" fmla="*/ 835633 w 7427038"/>
              <a:gd name="connsiteY47" fmla="*/ 3123130 h 4761289"/>
              <a:gd name="connsiteX48" fmla="*/ 418843 w 7427038"/>
              <a:gd name="connsiteY48" fmla="*/ 3126356 h 4761289"/>
              <a:gd name="connsiteX49" fmla="*/ 131868 w 7427038"/>
              <a:gd name="connsiteY49" fmla="*/ 3432386 h 4761289"/>
              <a:gd name="connsiteX50" fmla="*/ 31467 w 7427038"/>
              <a:gd name="connsiteY50" fmla="*/ 3798146 h 4761289"/>
              <a:gd name="connsiteX0" fmla="*/ 31467 w 7427038"/>
              <a:gd name="connsiteY0" fmla="*/ 3798146 h 4761289"/>
              <a:gd name="connsiteX1" fmla="*/ 0 w 7427038"/>
              <a:gd name="connsiteY1" fmla="*/ 4093951 h 4761289"/>
              <a:gd name="connsiteX2" fmla="*/ 134062 w 7427038"/>
              <a:gd name="connsiteY2" fmla="*/ 4373248 h 4761289"/>
              <a:gd name="connsiteX3" fmla="*/ 624981 w 7427038"/>
              <a:gd name="connsiteY3" fmla="*/ 4163906 h 4761289"/>
              <a:gd name="connsiteX4" fmla="*/ 905228 w 7427038"/>
              <a:gd name="connsiteY4" fmla="*/ 4357793 h 4761289"/>
              <a:gd name="connsiteX5" fmla="*/ 615668 w 7427038"/>
              <a:gd name="connsiteY5" fmla="*/ 4395045 h 4761289"/>
              <a:gd name="connsiteX6" fmla="*/ 328647 w 7427038"/>
              <a:gd name="connsiteY6" fmla="*/ 4518659 h 4761289"/>
              <a:gd name="connsiteX7" fmla="*/ 329494 w 7427038"/>
              <a:gd name="connsiteY7" fmla="*/ 4649046 h 4761289"/>
              <a:gd name="connsiteX8" fmla="*/ 1489427 w 7427038"/>
              <a:gd name="connsiteY8" fmla="*/ 4416213 h 4761289"/>
              <a:gd name="connsiteX9" fmla="*/ 2089711 w 7427038"/>
              <a:gd name="connsiteY9" fmla="*/ 4316181 h 4761289"/>
              <a:gd name="connsiteX10" fmla="*/ 2223013 w 7427038"/>
              <a:gd name="connsiteY10" fmla="*/ 4652492 h 4761289"/>
              <a:gd name="connsiteX11" fmla="*/ 2567483 w 7427038"/>
              <a:gd name="connsiteY11" fmla="*/ 4654609 h 4761289"/>
              <a:gd name="connsiteX12" fmla="*/ 2960727 w 7427038"/>
              <a:gd name="connsiteY12" fmla="*/ 4607195 h 4761289"/>
              <a:gd name="connsiteX13" fmla="*/ 3388707 w 7427038"/>
              <a:gd name="connsiteY13" fmla="*/ 4541841 h 4761289"/>
              <a:gd name="connsiteX14" fmla="*/ 3866826 w 7427038"/>
              <a:gd name="connsiteY14" fmla="*/ 4761289 h 4761289"/>
              <a:gd name="connsiteX15" fmla="*/ 4258275 w 7427038"/>
              <a:gd name="connsiteY15" fmla="*/ 4634923 h 4761289"/>
              <a:gd name="connsiteX16" fmla="*/ 4597519 w 7427038"/>
              <a:gd name="connsiteY16" fmla="*/ 4429342 h 4761289"/>
              <a:gd name="connsiteX17" fmla="*/ 4900464 w 7427038"/>
              <a:gd name="connsiteY17" fmla="*/ 4458500 h 4761289"/>
              <a:gd name="connsiteX18" fmla="*/ 5229672 w 7427038"/>
              <a:gd name="connsiteY18" fmla="*/ 4362773 h 4761289"/>
              <a:gd name="connsiteX19" fmla="*/ 5363215 w 7427038"/>
              <a:gd name="connsiteY19" fmla="*/ 4024352 h 4761289"/>
              <a:gd name="connsiteX20" fmla="*/ 5352460 w 7427038"/>
              <a:gd name="connsiteY20" fmla="*/ 3868850 h 4761289"/>
              <a:gd name="connsiteX21" fmla="*/ 5524290 w 7427038"/>
              <a:gd name="connsiteY21" fmla="*/ 3687429 h 4761289"/>
              <a:gd name="connsiteX22" fmla="*/ 5795633 w 7427038"/>
              <a:gd name="connsiteY22" fmla="*/ 3601754 h 4761289"/>
              <a:gd name="connsiteX23" fmla="*/ 5917370 w 7427038"/>
              <a:gd name="connsiteY23" fmla="*/ 3378937 h 4761289"/>
              <a:gd name="connsiteX24" fmla="*/ 6339898 w 7427038"/>
              <a:gd name="connsiteY24" fmla="*/ 2609475 h 4761289"/>
              <a:gd name="connsiteX25" fmla="*/ 6975058 w 7427038"/>
              <a:gd name="connsiteY25" fmla="*/ 2196548 h 4761289"/>
              <a:gd name="connsiteX26" fmla="*/ 7427038 w 7427038"/>
              <a:gd name="connsiteY26" fmla="*/ 1980242 h 4761289"/>
              <a:gd name="connsiteX27" fmla="*/ 7157014 w 7427038"/>
              <a:gd name="connsiteY27" fmla="*/ 1758526 h 4761289"/>
              <a:gd name="connsiteX28" fmla="*/ 6880835 w 7427038"/>
              <a:gd name="connsiteY28" fmla="*/ 1448646 h 4761289"/>
              <a:gd name="connsiteX29" fmla="*/ 6756540 w 7427038"/>
              <a:gd name="connsiteY29" fmla="*/ 1336040 h 4761289"/>
              <a:gd name="connsiteX30" fmla="*/ 6720981 w 7427038"/>
              <a:gd name="connsiteY30" fmla="*/ 1208193 h 4761289"/>
              <a:gd name="connsiteX31" fmla="*/ 5989461 w 7427038"/>
              <a:gd name="connsiteY31" fmla="*/ 599439 h 4761289"/>
              <a:gd name="connsiteX32" fmla="*/ 5287574 w 7427038"/>
              <a:gd name="connsiteY32" fmla="*/ 185419 h 4761289"/>
              <a:gd name="connsiteX33" fmla="*/ 5020027 w 7427038"/>
              <a:gd name="connsiteY33" fmla="*/ 72813 h 4761289"/>
              <a:gd name="connsiteX34" fmla="*/ 4320681 w 7427038"/>
              <a:gd name="connsiteY34" fmla="*/ 0 h 4761289"/>
              <a:gd name="connsiteX35" fmla="*/ 3770345 w 7427038"/>
              <a:gd name="connsiteY35" fmla="*/ 151428 h 4761289"/>
              <a:gd name="connsiteX36" fmla="*/ 3323308 w 7427038"/>
              <a:gd name="connsiteY36" fmla="*/ 612189 h 4761289"/>
              <a:gd name="connsiteX37" fmla="*/ 3097266 w 7427038"/>
              <a:gd name="connsiteY37" fmla="*/ 989471 h 4761289"/>
              <a:gd name="connsiteX38" fmla="*/ 2824620 w 7427038"/>
              <a:gd name="connsiteY38" fmla="*/ 1495212 h 4761289"/>
              <a:gd name="connsiteX39" fmla="*/ 2470711 w 7427038"/>
              <a:gd name="connsiteY39" fmla="*/ 1717761 h 4761289"/>
              <a:gd name="connsiteX40" fmla="*/ 2043973 w 7427038"/>
              <a:gd name="connsiteY40" fmla="*/ 2048405 h 4761289"/>
              <a:gd name="connsiteX41" fmla="*/ 1591646 w 7427038"/>
              <a:gd name="connsiteY41" fmla="*/ 2262294 h 4761289"/>
              <a:gd name="connsiteX42" fmla="*/ 1051473 w 7427038"/>
              <a:gd name="connsiteY42" fmla="*/ 2235521 h 4761289"/>
              <a:gd name="connsiteX43" fmla="*/ 604888 w 7427038"/>
              <a:gd name="connsiteY43" fmla="*/ 2171438 h 4761289"/>
              <a:gd name="connsiteX44" fmla="*/ 849472 w 7427038"/>
              <a:gd name="connsiteY44" fmla="*/ 2418400 h 4761289"/>
              <a:gd name="connsiteX45" fmla="*/ 1516809 w 7427038"/>
              <a:gd name="connsiteY45" fmla="*/ 2622855 h 4761289"/>
              <a:gd name="connsiteX46" fmla="*/ 1374589 w 7427038"/>
              <a:gd name="connsiteY46" fmla="*/ 3144561 h 4761289"/>
              <a:gd name="connsiteX47" fmla="*/ 835633 w 7427038"/>
              <a:gd name="connsiteY47" fmla="*/ 3123130 h 4761289"/>
              <a:gd name="connsiteX48" fmla="*/ 418843 w 7427038"/>
              <a:gd name="connsiteY48" fmla="*/ 3126356 h 4761289"/>
              <a:gd name="connsiteX49" fmla="*/ 131868 w 7427038"/>
              <a:gd name="connsiteY49" fmla="*/ 3432386 h 4761289"/>
              <a:gd name="connsiteX50" fmla="*/ 31467 w 7427038"/>
              <a:gd name="connsiteY50" fmla="*/ 3798146 h 4761289"/>
              <a:gd name="connsiteX0" fmla="*/ 31467 w 7427038"/>
              <a:gd name="connsiteY0" fmla="*/ 3798146 h 4761289"/>
              <a:gd name="connsiteX1" fmla="*/ 0 w 7427038"/>
              <a:gd name="connsiteY1" fmla="*/ 4093951 h 4761289"/>
              <a:gd name="connsiteX2" fmla="*/ 134062 w 7427038"/>
              <a:gd name="connsiteY2" fmla="*/ 4373248 h 4761289"/>
              <a:gd name="connsiteX3" fmla="*/ 624981 w 7427038"/>
              <a:gd name="connsiteY3" fmla="*/ 4163906 h 4761289"/>
              <a:gd name="connsiteX4" fmla="*/ 905228 w 7427038"/>
              <a:gd name="connsiteY4" fmla="*/ 4357793 h 4761289"/>
              <a:gd name="connsiteX5" fmla="*/ 615668 w 7427038"/>
              <a:gd name="connsiteY5" fmla="*/ 4395045 h 4761289"/>
              <a:gd name="connsiteX6" fmla="*/ 328647 w 7427038"/>
              <a:gd name="connsiteY6" fmla="*/ 4518659 h 4761289"/>
              <a:gd name="connsiteX7" fmla="*/ 329494 w 7427038"/>
              <a:gd name="connsiteY7" fmla="*/ 4649046 h 4761289"/>
              <a:gd name="connsiteX8" fmla="*/ 1489427 w 7427038"/>
              <a:gd name="connsiteY8" fmla="*/ 4416213 h 4761289"/>
              <a:gd name="connsiteX9" fmla="*/ 2089711 w 7427038"/>
              <a:gd name="connsiteY9" fmla="*/ 4316181 h 4761289"/>
              <a:gd name="connsiteX10" fmla="*/ 2223013 w 7427038"/>
              <a:gd name="connsiteY10" fmla="*/ 4652492 h 4761289"/>
              <a:gd name="connsiteX11" fmla="*/ 2567483 w 7427038"/>
              <a:gd name="connsiteY11" fmla="*/ 4654609 h 4761289"/>
              <a:gd name="connsiteX12" fmla="*/ 2960727 w 7427038"/>
              <a:gd name="connsiteY12" fmla="*/ 4607195 h 4761289"/>
              <a:gd name="connsiteX13" fmla="*/ 3388707 w 7427038"/>
              <a:gd name="connsiteY13" fmla="*/ 4541841 h 4761289"/>
              <a:gd name="connsiteX14" fmla="*/ 3866826 w 7427038"/>
              <a:gd name="connsiteY14" fmla="*/ 4761289 h 4761289"/>
              <a:gd name="connsiteX15" fmla="*/ 4258275 w 7427038"/>
              <a:gd name="connsiteY15" fmla="*/ 4634923 h 4761289"/>
              <a:gd name="connsiteX16" fmla="*/ 4597519 w 7427038"/>
              <a:gd name="connsiteY16" fmla="*/ 4429342 h 4761289"/>
              <a:gd name="connsiteX17" fmla="*/ 4900464 w 7427038"/>
              <a:gd name="connsiteY17" fmla="*/ 4458500 h 4761289"/>
              <a:gd name="connsiteX18" fmla="*/ 5229672 w 7427038"/>
              <a:gd name="connsiteY18" fmla="*/ 4362773 h 4761289"/>
              <a:gd name="connsiteX19" fmla="*/ 5363215 w 7427038"/>
              <a:gd name="connsiteY19" fmla="*/ 4024352 h 4761289"/>
              <a:gd name="connsiteX20" fmla="*/ 5352460 w 7427038"/>
              <a:gd name="connsiteY20" fmla="*/ 3868850 h 4761289"/>
              <a:gd name="connsiteX21" fmla="*/ 5524290 w 7427038"/>
              <a:gd name="connsiteY21" fmla="*/ 3687429 h 4761289"/>
              <a:gd name="connsiteX22" fmla="*/ 5795633 w 7427038"/>
              <a:gd name="connsiteY22" fmla="*/ 3601754 h 4761289"/>
              <a:gd name="connsiteX23" fmla="*/ 5917370 w 7427038"/>
              <a:gd name="connsiteY23" fmla="*/ 3378937 h 4761289"/>
              <a:gd name="connsiteX24" fmla="*/ 6339898 w 7427038"/>
              <a:gd name="connsiteY24" fmla="*/ 2609475 h 4761289"/>
              <a:gd name="connsiteX25" fmla="*/ 6975058 w 7427038"/>
              <a:gd name="connsiteY25" fmla="*/ 2196548 h 4761289"/>
              <a:gd name="connsiteX26" fmla="*/ 7427038 w 7427038"/>
              <a:gd name="connsiteY26" fmla="*/ 1980242 h 4761289"/>
              <a:gd name="connsiteX27" fmla="*/ 7157014 w 7427038"/>
              <a:gd name="connsiteY27" fmla="*/ 1758526 h 4761289"/>
              <a:gd name="connsiteX28" fmla="*/ 6880835 w 7427038"/>
              <a:gd name="connsiteY28" fmla="*/ 1448646 h 4761289"/>
              <a:gd name="connsiteX29" fmla="*/ 6756540 w 7427038"/>
              <a:gd name="connsiteY29" fmla="*/ 1336040 h 4761289"/>
              <a:gd name="connsiteX30" fmla="*/ 6720981 w 7427038"/>
              <a:gd name="connsiteY30" fmla="*/ 1208193 h 4761289"/>
              <a:gd name="connsiteX31" fmla="*/ 5989461 w 7427038"/>
              <a:gd name="connsiteY31" fmla="*/ 599439 h 4761289"/>
              <a:gd name="connsiteX32" fmla="*/ 5287574 w 7427038"/>
              <a:gd name="connsiteY32" fmla="*/ 185419 h 4761289"/>
              <a:gd name="connsiteX33" fmla="*/ 5020027 w 7427038"/>
              <a:gd name="connsiteY33" fmla="*/ 72813 h 4761289"/>
              <a:gd name="connsiteX34" fmla="*/ 4320681 w 7427038"/>
              <a:gd name="connsiteY34" fmla="*/ 0 h 4761289"/>
              <a:gd name="connsiteX35" fmla="*/ 3770345 w 7427038"/>
              <a:gd name="connsiteY35" fmla="*/ 151428 h 4761289"/>
              <a:gd name="connsiteX36" fmla="*/ 3323308 w 7427038"/>
              <a:gd name="connsiteY36" fmla="*/ 612189 h 4761289"/>
              <a:gd name="connsiteX37" fmla="*/ 3097266 w 7427038"/>
              <a:gd name="connsiteY37" fmla="*/ 989471 h 4761289"/>
              <a:gd name="connsiteX38" fmla="*/ 2824620 w 7427038"/>
              <a:gd name="connsiteY38" fmla="*/ 1495212 h 4761289"/>
              <a:gd name="connsiteX39" fmla="*/ 2470711 w 7427038"/>
              <a:gd name="connsiteY39" fmla="*/ 1717761 h 4761289"/>
              <a:gd name="connsiteX40" fmla="*/ 2043973 w 7427038"/>
              <a:gd name="connsiteY40" fmla="*/ 2048405 h 4761289"/>
              <a:gd name="connsiteX41" fmla="*/ 1591646 w 7427038"/>
              <a:gd name="connsiteY41" fmla="*/ 2262294 h 4761289"/>
              <a:gd name="connsiteX42" fmla="*/ 1051473 w 7427038"/>
              <a:gd name="connsiteY42" fmla="*/ 2235521 h 4761289"/>
              <a:gd name="connsiteX43" fmla="*/ 604888 w 7427038"/>
              <a:gd name="connsiteY43" fmla="*/ 2171438 h 4761289"/>
              <a:gd name="connsiteX44" fmla="*/ 849472 w 7427038"/>
              <a:gd name="connsiteY44" fmla="*/ 2418400 h 4761289"/>
              <a:gd name="connsiteX45" fmla="*/ 1516809 w 7427038"/>
              <a:gd name="connsiteY45" fmla="*/ 2622855 h 4761289"/>
              <a:gd name="connsiteX46" fmla="*/ 1374589 w 7427038"/>
              <a:gd name="connsiteY46" fmla="*/ 3144561 h 4761289"/>
              <a:gd name="connsiteX47" fmla="*/ 835633 w 7427038"/>
              <a:gd name="connsiteY47" fmla="*/ 3123130 h 4761289"/>
              <a:gd name="connsiteX48" fmla="*/ 418843 w 7427038"/>
              <a:gd name="connsiteY48" fmla="*/ 3126356 h 4761289"/>
              <a:gd name="connsiteX49" fmla="*/ 131868 w 7427038"/>
              <a:gd name="connsiteY49" fmla="*/ 3432386 h 4761289"/>
              <a:gd name="connsiteX50" fmla="*/ 31467 w 7427038"/>
              <a:gd name="connsiteY50" fmla="*/ 3798146 h 4761289"/>
              <a:gd name="connsiteX0" fmla="*/ 31467 w 7427038"/>
              <a:gd name="connsiteY0" fmla="*/ 3798146 h 4761289"/>
              <a:gd name="connsiteX1" fmla="*/ 0 w 7427038"/>
              <a:gd name="connsiteY1" fmla="*/ 4093951 h 4761289"/>
              <a:gd name="connsiteX2" fmla="*/ 134062 w 7427038"/>
              <a:gd name="connsiteY2" fmla="*/ 4373248 h 4761289"/>
              <a:gd name="connsiteX3" fmla="*/ 624981 w 7427038"/>
              <a:gd name="connsiteY3" fmla="*/ 4163906 h 4761289"/>
              <a:gd name="connsiteX4" fmla="*/ 905228 w 7427038"/>
              <a:gd name="connsiteY4" fmla="*/ 4357793 h 4761289"/>
              <a:gd name="connsiteX5" fmla="*/ 615668 w 7427038"/>
              <a:gd name="connsiteY5" fmla="*/ 4395045 h 4761289"/>
              <a:gd name="connsiteX6" fmla="*/ 328647 w 7427038"/>
              <a:gd name="connsiteY6" fmla="*/ 4518659 h 4761289"/>
              <a:gd name="connsiteX7" fmla="*/ 329494 w 7427038"/>
              <a:gd name="connsiteY7" fmla="*/ 4649046 h 4761289"/>
              <a:gd name="connsiteX8" fmla="*/ 1489427 w 7427038"/>
              <a:gd name="connsiteY8" fmla="*/ 4416213 h 4761289"/>
              <a:gd name="connsiteX9" fmla="*/ 1812855 w 7427038"/>
              <a:gd name="connsiteY9" fmla="*/ 4671840 h 4761289"/>
              <a:gd name="connsiteX10" fmla="*/ 2223013 w 7427038"/>
              <a:gd name="connsiteY10" fmla="*/ 4652492 h 4761289"/>
              <a:gd name="connsiteX11" fmla="*/ 2567483 w 7427038"/>
              <a:gd name="connsiteY11" fmla="*/ 4654609 h 4761289"/>
              <a:gd name="connsiteX12" fmla="*/ 2960727 w 7427038"/>
              <a:gd name="connsiteY12" fmla="*/ 4607195 h 4761289"/>
              <a:gd name="connsiteX13" fmla="*/ 3388707 w 7427038"/>
              <a:gd name="connsiteY13" fmla="*/ 4541841 h 4761289"/>
              <a:gd name="connsiteX14" fmla="*/ 3866826 w 7427038"/>
              <a:gd name="connsiteY14" fmla="*/ 4761289 h 4761289"/>
              <a:gd name="connsiteX15" fmla="*/ 4258275 w 7427038"/>
              <a:gd name="connsiteY15" fmla="*/ 4634923 h 4761289"/>
              <a:gd name="connsiteX16" fmla="*/ 4597519 w 7427038"/>
              <a:gd name="connsiteY16" fmla="*/ 4429342 h 4761289"/>
              <a:gd name="connsiteX17" fmla="*/ 4900464 w 7427038"/>
              <a:gd name="connsiteY17" fmla="*/ 4458500 h 4761289"/>
              <a:gd name="connsiteX18" fmla="*/ 5229672 w 7427038"/>
              <a:gd name="connsiteY18" fmla="*/ 4362773 h 4761289"/>
              <a:gd name="connsiteX19" fmla="*/ 5363215 w 7427038"/>
              <a:gd name="connsiteY19" fmla="*/ 4024352 h 4761289"/>
              <a:gd name="connsiteX20" fmla="*/ 5352460 w 7427038"/>
              <a:gd name="connsiteY20" fmla="*/ 3868850 h 4761289"/>
              <a:gd name="connsiteX21" fmla="*/ 5524290 w 7427038"/>
              <a:gd name="connsiteY21" fmla="*/ 3687429 h 4761289"/>
              <a:gd name="connsiteX22" fmla="*/ 5795633 w 7427038"/>
              <a:gd name="connsiteY22" fmla="*/ 3601754 h 4761289"/>
              <a:gd name="connsiteX23" fmla="*/ 5917370 w 7427038"/>
              <a:gd name="connsiteY23" fmla="*/ 3378937 h 4761289"/>
              <a:gd name="connsiteX24" fmla="*/ 6339898 w 7427038"/>
              <a:gd name="connsiteY24" fmla="*/ 2609475 h 4761289"/>
              <a:gd name="connsiteX25" fmla="*/ 6975058 w 7427038"/>
              <a:gd name="connsiteY25" fmla="*/ 2196548 h 4761289"/>
              <a:gd name="connsiteX26" fmla="*/ 7427038 w 7427038"/>
              <a:gd name="connsiteY26" fmla="*/ 1980242 h 4761289"/>
              <a:gd name="connsiteX27" fmla="*/ 7157014 w 7427038"/>
              <a:gd name="connsiteY27" fmla="*/ 1758526 h 4761289"/>
              <a:gd name="connsiteX28" fmla="*/ 6880835 w 7427038"/>
              <a:gd name="connsiteY28" fmla="*/ 1448646 h 4761289"/>
              <a:gd name="connsiteX29" fmla="*/ 6756540 w 7427038"/>
              <a:gd name="connsiteY29" fmla="*/ 1336040 h 4761289"/>
              <a:gd name="connsiteX30" fmla="*/ 6720981 w 7427038"/>
              <a:gd name="connsiteY30" fmla="*/ 1208193 h 4761289"/>
              <a:gd name="connsiteX31" fmla="*/ 5989461 w 7427038"/>
              <a:gd name="connsiteY31" fmla="*/ 599439 h 4761289"/>
              <a:gd name="connsiteX32" fmla="*/ 5287574 w 7427038"/>
              <a:gd name="connsiteY32" fmla="*/ 185419 h 4761289"/>
              <a:gd name="connsiteX33" fmla="*/ 5020027 w 7427038"/>
              <a:gd name="connsiteY33" fmla="*/ 72813 h 4761289"/>
              <a:gd name="connsiteX34" fmla="*/ 4320681 w 7427038"/>
              <a:gd name="connsiteY34" fmla="*/ 0 h 4761289"/>
              <a:gd name="connsiteX35" fmla="*/ 3770345 w 7427038"/>
              <a:gd name="connsiteY35" fmla="*/ 151428 h 4761289"/>
              <a:gd name="connsiteX36" fmla="*/ 3323308 w 7427038"/>
              <a:gd name="connsiteY36" fmla="*/ 612189 h 4761289"/>
              <a:gd name="connsiteX37" fmla="*/ 3097266 w 7427038"/>
              <a:gd name="connsiteY37" fmla="*/ 989471 h 4761289"/>
              <a:gd name="connsiteX38" fmla="*/ 2824620 w 7427038"/>
              <a:gd name="connsiteY38" fmla="*/ 1495212 h 4761289"/>
              <a:gd name="connsiteX39" fmla="*/ 2470711 w 7427038"/>
              <a:gd name="connsiteY39" fmla="*/ 1717761 h 4761289"/>
              <a:gd name="connsiteX40" fmla="*/ 2043973 w 7427038"/>
              <a:gd name="connsiteY40" fmla="*/ 2048405 h 4761289"/>
              <a:gd name="connsiteX41" fmla="*/ 1591646 w 7427038"/>
              <a:gd name="connsiteY41" fmla="*/ 2262294 h 4761289"/>
              <a:gd name="connsiteX42" fmla="*/ 1051473 w 7427038"/>
              <a:gd name="connsiteY42" fmla="*/ 2235521 h 4761289"/>
              <a:gd name="connsiteX43" fmla="*/ 604888 w 7427038"/>
              <a:gd name="connsiteY43" fmla="*/ 2171438 h 4761289"/>
              <a:gd name="connsiteX44" fmla="*/ 849472 w 7427038"/>
              <a:gd name="connsiteY44" fmla="*/ 2418400 h 4761289"/>
              <a:gd name="connsiteX45" fmla="*/ 1516809 w 7427038"/>
              <a:gd name="connsiteY45" fmla="*/ 2622855 h 4761289"/>
              <a:gd name="connsiteX46" fmla="*/ 1374589 w 7427038"/>
              <a:gd name="connsiteY46" fmla="*/ 3144561 h 4761289"/>
              <a:gd name="connsiteX47" fmla="*/ 835633 w 7427038"/>
              <a:gd name="connsiteY47" fmla="*/ 3123130 h 4761289"/>
              <a:gd name="connsiteX48" fmla="*/ 418843 w 7427038"/>
              <a:gd name="connsiteY48" fmla="*/ 3126356 h 4761289"/>
              <a:gd name="connsiteX49" fmla="*/ 131868 w 7427038"/>
              <a:gd name="connsiteY49" fmla="*/ 3432386 h 4761289"/>
              <a:gd name="connsiteX50" fmla="*/ 31467 w 7427038"/>
              <a:gd name="connsiteY50" fmla="*/ 3798146 h 4761289"/>
              <a:gd name="connsiteX0" fmla="*/ 31467 w 7427038"/>
              <a:gd name="connsiteY0" fmla="*/ 3798146 h 4761289"/>
              <a:gd name="connsiteX1" fmla="*/ 0 w 7427038"/>
              <a:gd name="connsiteY1" fmla="*/ 4093951 h 4761289"/>
              <a:gd name="connsiteX2" fmla="*/ 134062 w 7427038"/>
              <a:gd name="connsiteY2" fmla="*/ 4373248 h 4761289"/>
              <a:gd name="connsiteX3" fmla="*/ 624981 w 7427038"/>
              <a:gd name="connsiteY3" fmla="*/ 4163906 h 4761289"/>
              <a:gd name="connsiteX4" fmla="*/ 905228 w 7427038"/>
              <a:gd name="connsiteY4" fmla="*/ 4357793 h 4761289"/>
              <a:gd name="connsiteX5" fmla="*/ 615668 w 7427038"/>
              <a:gd name="connsiteY5" fmla="*/ 4395045 h 4761289"/>
              <a:gd name="connsiteX6" fmla="*/ 328647 w 7427038"/>
              <a:gd name="connsiteY6" fmla="*/ 4518659 h 4761289"/>
              <a:gd name="connsiteX7" fmla="*/ 329494 w 7427038"/>
              <a:gd name="connsiteY7" fmla="*/ 4649046 h 4761289"/>
              <a:gd name="connsiteX8" fmla="*/ 1489427 w 7427038"/>
              <a:gd name="connsiteY8" fmla="*/ 4416213 h 4761289"/>
              <a:gd name="connsiteX9" fmla="*/ 1812855 w 7427038"/>
              <a:gd name="connsiteY9" fmla="*/ 4671840 h 4761289"/>
              <a:gd name="connsiteX10" fmla="*/ 2256776 w 7427038"/>
              <a:gd name="connsiteY10" fmla="*/ 4584388 h 4761289"/>
              <a:gd name="connsiteX11" fmla="*/ 2567483 w 7427038"/>
              <a:gd name="connsiteY11" fmla="*/ 4654609 h 4761289"/>
              <a:gd name="connsiteX12" fmla="*/ 2960727 w 7427038"/>
              <a:gd name="connsiteY12" fmla="*/ 4607195 h 4761289"/>
              <a:gd name="connsiteX13" fmla="*/ 3388707 w 7427038"/>
              <a:gd name="connsiteY13" fmla="*/ 4541841 h 4761289"/>
              <a:gd name="connsiteX14" fmla="*/ 3866826 w 7427038"/>
              <a:gd name="connsiteY14" fmla="*/ 4761289 h 4761289"/>
              <a:gd name="connsiteX15" fmla="*/ 4258275 w 7427038"/>
              <a:gd name="connsiteY15" fmla="*/ 4634923 h 4761289"/>
              <a:gd name="connsiteX16" fmla="*/ 4597519 w 7427038"/>
              <a:gd name="connsiteY16" fmla="*/ 4429342 h 4761289"/>
              <a:gd name="connsiteX17" fmla="*/ 4900464 w 7427038"/>
              <a:gd name="connsiteY17" fmla="*/ 4458500 h 4761289"/>
              <a:gd name="connsiteX18" fmla="*/ 5229672 w 7427038"/>
              <a:gd name="connsiteY18" fmla="*/ 4362773 h 4761289"/>
              <a:gd name="connsiteX19" fmla="*/ 5363215 w 7427038"/>
              <a:gd name="connsiteY19" fmla="*/ 4024352 h 4761289"/>
              <a:gd name="connsiteX20" fmla="*/ 5352460 w 7427038"/>
              <a:gd name="connsiteY20" fmla="*/ 3868850 h 4761289"/>
              <a:gd name="connsiteX21" fmla="*/ 5524290 w 7427038"/>
              <a:gd name="connsiteY21" fmla="*/ 3687429 h 4761289"/>
              <a:gd name="connsiteX22" fmla="*/ 5795633 w 7427038"/>
              <a:gd name="connsiteY22" fmla="*/ 3601754 h 4761289"/>
              <a:gd name="connsiteX23" fmla="*/ 5917370 w 7427038"/>
              <a:gd name="connsiteY23" fmla="*/ 3378937 h 4761289"/>
              <a:gd name="connsiteX24" fmla="*/ 6339898 w 7427038"/>
              <a:gd name="connsiteY24" fmla="*/ 2609475 h 4761289"/>
              <a:gd name="connsiteX25" fmla="*/ 6975058 w 7427038"/>
              <a:gd name="connsiteY25" fmla="*/ 2196548 h 4761289"/>
              <a:gd name="connsiteX26" fmla="*/ 7427038 w 7427038"/>
              <a:gd name="connsiteY26" fmla="*/ 1980242 h 4761289"/>
              <a:gd name="connsiteX27" fmla="*/ 7157014 w 7427038"/>
              <a:gd name="connsiteY27" fmla="*/ 1758526 h 4761289"/>
              <a:gd name="connsiteX28" fmla="*/ 6880835 w 7427038"/>
              <a:gd name="connsiteY28" fmla="*/ 1448646 h 4761289"/>
              <a:gd name="connsiteX29" fmla="*/ 6756540 w 7427038"/>
              <a:gd name="connsiteY29" fmla="*/ 1336040 h 4761289"/>
              <a:gd name="connsiteX30" fmla="*/ 6720981 w 7427038"/>
              <a:gd name="connsiteY30" fmla="*/ 1208193 h 4761289"/>
              <a:gd name="connsiteX31" fmla="*/ 5989461 w 7427038"/>
              <a:gd name="connsiteY31" fmla="*/ 599439 h 4761289"/>
              <a:gd name="connsiteX32" fmla="*/ 5287574 w 7427038"/>
              <a:gd name="connsiteY32" fmla="*/ 185419 h 4761289"/>
              <a:gd name="connsiteX33" fmla="*/ 5020027 w 7427038"/>
              <a:gd name="connsiteY33" fmla="*/ 72813 h 4761289"/>
              <a:gd name="connsiteX34" fmla="*/ 4320681 w 7427038"/>
              <a:gd name="connsiteY34" fmla="*/ 0 h 4761289"/>
              <a:gd name="connsiteX35" fmla="*/ 3770345 w 7427038"/>
              <a:gd name="connsiteY35" fmla="*/ 151428 h 4761289"/>
              <a:gd name="connsiteX36" fmla="*/ 3323308 w 7427038"/>
              <a:gd name="connsiteY36" fmla="*/ 612189 h 4761289"/>
              <a:gd name="connsiteX37" fmla="*/ 3097266 w 7427038"/>
              <a:gd name="connsiteY37" fmla="*/ 989471 h 4761289"/>
              <a:gd name="connsiteX38" fmla="*/ 2824620 w 7427038"/>
              <a:gd name="connsiteY38" fmla="*/ 1495212 h 4761289"/>
              <a:gd name="connsiteX39" fmla="*/ 2470711 w 7427038"/>
              <a:gd name="connsiteY39" fmla="*/ 1717761 h 4761289"/>
              <a:gd name="connsiteX40" fmla="*/ 2043973 w 7427038"/>
              <a:gd name="connsiteY40" fmla="*/ 2048405 h 4761289"/>
              <a:gd name="connsiteX41" fmla="*/ 1591646 w 7427038"/>
              <a:gd name="connsiteY41" fmla="*/ 2262294 h 4761289"/>
              <a:gd name="connsiteX42" fmla="*/ 1051473 w 7427038"/>
              <a:gd name="connsiteY42" fmla="*/ 2235521 h 4761289"/>
              <a:gd name="connsiteX43" fmla="*/ 604888 w 7427038"/>
              <a:gd name="connsiteY43" fmla="*/ 2171438 h 4761289"/>
              <a:gd name="connsiteX44" fmla="*/ 849472 w 7427038"/>
              <a:gd name="connsiteY44" fmla="*/ 2418400 h 4761289"/>
              <a:gd name="connsiteX45" fmla="*/ 1516809 w 7427038"/>
              <a:gd name="connsiteY45" fmla="*/ 2622855 h 4761289"/>
              <a:gd name="connsiteX46" fmla="*/ 1374589 w 7427038"/>
              <a:gd name="connsiteY46" fmla="*/ 3144561 h 4761289"/>
              <a:gd name="connsiteX47" fmla="*/ 835633 w 7427038"/>
              <a:gd name="connsiteY47" fmla="*/ 3123130 h 4761289"/>
              <a:gd name="connsiteX48" fmla="*/ 418843 w 7427038"/>
              <a:gd name="connsiteY48" fmla="*/ 3126356 h 4761289"/>
              <a:gd name="connsiteX49" fmla="*/ 131868 w 7427038"/>
              <a:gd name="connsiteY49" fmla="*/ 3432386 h 4761289"/>
              <a:gd name="connsiteX50" fmla="*/ 31467 w 7427038"/>
              <a:gd name="connsiteY50" fmla="*/ 3798146 h 4761289"/>
              <a:gd name="connsiteX0" fmla="*/ 31467 w 7427038"/>
              <a:gd name="connsiteY0" fmla="*/ 3798146 h 4761289"/>
              <a:gd name="connsiteX1" fmla="*/ 0 w 7427038"/>
              <a:gd name="connsiteY1" fmla="*/ 4093951 h 4761289"/>
              <a:gd name="connsiteX2" fmla="*/ 134062 w 7427038"/>
              <a:gd name="connsiteY2" fmla="*/ 4373248 h 4761289"/>
              <a:gd name="connsiteX3" fmla="*/ 624981 w 7427038"/>
              <a:gd name="connsiteY3" fmla="*/ 4163906 h 4761289"/>
              <a:gd name="connsiteX4" fmla="*/ 905228 w 7427038"/>
              <a:gd name="connsiteY4" fmla="*/ 4357793 h 4761289"/>
              <a:gd name="connsiteX5" fmla="*/ 615668 w 7427038"/>
              <a:gd name="connsiteY5" fmla="*/ 4395045 h 4761289"/>
              <a:gd name="connsiteX6" fmla="*/ 328647 w 7427038"/>
              <a:gd name="connsiteY6" fmla="*/ 4518659 h 4761289"/>
              <a:gd name="connsiteX7" fmla="*/ 329494 w 7427038"/>
              <a:gd name="connsiteY7" fmla="*/ 4649046 h 4761289"/>
              <a:gd name="connsiteX8" fmla="*/ 1489427 w 7427038"/>
              <a:gd name="connsiteY8" fmla="*/ 4416213 h 4761289"/>
              <a:gd name="connsiteX9" fmla="*/ 1812855 w 7427038"/>
              <a:gd name="connsiteY9" fmla="*/ 4671840 h 4761289"/>
              <a:gd name="connsiteX10" fmla="*/ 2256776 w 7427038"/>
              <a:gd name="connsiteY10" fmla="*/ 4584388 h 4761289"/>
              <a:gd name="connsiteX11" fmla="*/ 2567483 w 7427038"/>
              <a:gd name="connsiteY11" fmla="*/ 4654609 h 4761289"/>
              <a:gd name="connsiteX12" fmla="*/ 2960727 w 7427038"/>
              <a:gd name="connsiteY12" fmla="*/ 4607195 h 4761289"/>
              <a:gd name="connsiteX13" fmla="*/ 3388707 w 7427038"/>
              <a:gd name="connsiteY13" fmla="*/ 4541841 h 4761289"/>
              <a:gd name="connsiteX14" fmla="*/ 3866826 w 7427038"/>
              <a:gd name="connsiteY14" fmla="*/ 4761289 h 4761289"/>
              <a:gd name="connsiteX15" fmla="*/ 4258275 w 7427038"/>
              <a:gd name="connsiteY15" fmla="*/ 4634923 h 4761289"/>
              <a:gd name="connsiteX16" fmla="*/ 4597519 w 7427038"/>
              <a:gd name="connsiteY16" fmla="*/ 4429342 h 4761289"/>
              <a:gd name="connsiteX17" fmla="*/ 4900464 w 7427038"/>
              <a:gd name="connsiteY17" fmla="*/ 4458500 h 4761289"/>
              <a:gd name="connsiteX18" fmla="*/ 5229672 w 7427038"/>
              <a:gd name="connsiteY18" fmla="*/ 4362773 h 4761289"/>
              <a:gd name="connsiteX19" fmla="*/ 5363215 w 7427038"/>
              <a:gd name="connsiteY19" fmla="*/ 4024352 h 4761289"/>
              <a:gd name="connsiteX20" fmla="*/ 5352460 w 7427038"/>
              <a:gd name="connsiteY20" fmla="*/ 3868850 h 4761289"/>
              <a:gd name="connsiteX21" fmla="*/ 5524290 w 7427038"/>
              <a:gd name="connsiteY21" fmla="*/ 3687429 h 4761289"/>
              <a:gd name="connsiteX22" fmla="*/ 5795633 w 7427038"/>
              <a:gd name="connsiteY22" fmla="*/ 3601754 h 4761289"/>
              <a:gd name="connsiteX23" fmla="*/ 5917370 w 7427038"/>
              <a:gd name="connsiteY23" fmla="*/ 3378937 h 4761289"/>
              <a:gd name="connsiteX24" fmla="*/ 6339898 w 7427038"/>
              <a:gd name="connsiteY24" fmla="*/ 2609475 h 4761289"/>
              <a:gd name="connsiteX25" fmla="*/ 6975058 w 7427038"/>
              <a:gd name="connsiteY25" fmla="*/ 2196548 h 4761289"/>
              <a:gd name="connsiteX26" fmla="*/ 7427038 w 7427038"/>
              <a:gd name="connsiteY26" fmla="*/ 1980242 h 4761289"/>
              <a:gd name="connsiteX27" fmla="*/ 7157014 w 7427038"/>
              <a:gd name="connsiteY27" fmla="*/ 1758526 h 4761289"/>
              <a:gd name="connsiteX28" fmla="*/ 6880835 w 7427038"/>
              <a:gd name="connsiteY28" fmla="*/ 1448646 h 4761289"/>
              <a:gd name="connsiteX29" fmla="*/ 6756540 w 7427038"/>
              <a:gd name="connsiteY29" fmla="*/ 1336040 h 4761289"/>
              <a:gd name="connsiteX30" fmla="*/ 6720981 w 7427038"/>
              <a:gd name="connsiteY30" fmla="*/ 1208193 h 4761289"/>
              <a:gd name="connsiteX31" fmla="*/ 5989461 w 7427038"/>
              <a:gd name="connsiteY31" fmla="*/ 599439 h 4761289"/>
              <a:gd name="connsiteX32" fmla="*/ 5287574 w 7427038"/>
              <a:gd name="connsiteY32" fmla="*/ 185419 h 4761289"/>
              <a:gd name="connsiteX33" fmla="*/ 5020027 w 7427038"/>
              <a:gd name="connsiteY33" fmla="*/ 72813 h 4761289"/>
              <a:gd name="connsiteX34" fmla="*/ 4320681 w 7427038"/>
              <a:gd name="connsiteY34" fmla="*/ 0 h 4761289"/>
              <a:gd name="connsiteX35" fmla="*/ 3770345 w 7427038"/>
              <a:gd name="connsiteY35" fmla="*/ 151428 h 4761289"/>
              <a:gd name="connsiteX36" fmla="*/ 3323308 w 7427038"/>
              <a:gd name="connsiteY36" fmla="*/ 612189 h 4761289"/>
              <a:gd name="connsiteX37" fmla="*/ 3097266 w 7427038"/>
              <a:gd name="connsiteY37" fmla="*/ 989471 h 4761289"/>
              <a:gd name="connsiteX38" fmla="*/ 2824620 w 7427038"/>
              <a:gd name="connsiteY38" fmla="*/ 1495212 h 4761289"/>
              <a:gd name="connsiteX39" fmla="*/ 2470711 w 7427038"/>
              <a:gd name="connsiteY39" fmla="*/ 1717761 h 4761289"/>
              <a:gd name="connsiteX40" fmla="*/ 2043973 w 7427038"/>
              <a:gd name="connsiteY40" fmla="*/ 2048405 h 4761289"/>
              <a:gd name="connsiteX41" fmla="*/ 1591646 w 7427038"/>
              <a:gd name="connsiteY41" fmla="*/ 2262294 h 4761289"/>
              <a:gd name="connsiteX42" fmla="*/ 1051473 w 7427038"/>
              <a:gd name="connsiteY42" fmla="*/ 2235521 h 4761289"/>
              <a:gd name="connsiteX43" fmla="*/ 604888 w 7427038"/>
              <a:gd name="connsiteY43" fmla="*/ 2171438 h 4761289"/>
              <a:gd name="connsiteX44" fmla="*/ 849472 w 7427038"/>
              <a:gd name="connsiteY44" fmla="*/ 2418400 h 4761289"/>
              <a:gd name="connsiteX45" fmla="*/ 1516809 w 7427038"/>
              <a:gd name="connsiteY45" fmla="*/ 2622855 h 4761289"/>
              <a:gd name="connsiteX46" fmla="*/ 1374589 w 7427038"/>
              <a:gd name="connsiteY46" fmla="*/ 3144561 h 4761289"/>
              <a:gd name="connsiteX47" fmla="*/ 835633 w 7427038"/>
              <a:gd name="connsiteY47" fmla="*/ 3123130 h 4761289"/>
              <a:gd name="connsiteX48" fmla="*/ 418843 w 7427038"/>
              <a:gd name="connsiteY48" fmla="*/ 3126356 h 4761289"/>
              <a:gd name="connsiteX49" fmla="*/ 131868 w 7427038"/>
              <a:gd name="connsiteY49" fmla="*/ 3432386 h 4761289"/>
              <a:gd name="connsiteX50" fmla="*/ 31467 w 7427038"/>
              <a:gd name="connsiteY50" fmla="*/ 3798146 h 4761289"/>
              <a:gd name="connsiteX0" fmla="*/ 31467 w 7427038"/>
              <a:gd name="connsiteY0" fmla="*/ 3798146 h 4809709"/>
              <a:gd name="connsiteX1" fmla="*/ 0 w 7427038"/>
              <a:gd name="connsiteY1" fmla="*/ 4093951 h 4809709"/>
              <a:gd name="connsiteX2" fmla="*/ 134062 w 7427038"/>
              <a:gd name="connsiteY2" fmla="*/ 4373248 h 4809709"/>
              <a:gd name="connsiteX3" fmla="*/ 624981 w 7427038"/>
              <a:gd name="connsiteY3" fmla="*/ 4163906 h 4809709"/>
              <a:gd name="connsiteX4" fmla="*/ 905228 w 7427038"/>
              <a:gd name="connsiteY4" fmla="*/ 4357793 h 4809709"/>
              <a:gd name="connsiteX5" fmla="*/ 615668 w 7427038"/>
              <a:gd name="connsiteY5" fmla="*/ 4395045 h 4809709"/>
              <a:gd name="connsiteX6" fmla="*/ 328647 w 7427038"/>
              <a:gd name="connsiteY6" fmla="*/ 4518659 h 4809709"/>
              <a:gd name="connsiteX7" fmla="*/ 329494 w 7427038"/>
              <a:gd name="connsiteY7" fmla="*/ 4649046 h 4809709"/>
              <a:gd name="connsiteX8" fmla="*/ 1367881 w 7427038"/>
              <a:gd name="connsiteY8" fmla="*/ 4809709 h 4809709"/>
              <a:gd name="connsiteX9" fmla="*/ 1812855 w 7427038"/>
              <a:gd name="connsiteY9" fmla="*/ 4671840 h 4809709"/>
              <a:gd name="connsiteX10" fmla="*/ 2256776 w 7427038"/>
              <a:gd name="connsiteY10" fmla="*/ 4584388 h 4809709"/>
              <a:gd name="connsiteX11" fmla="*/ 2567483 w 7427038"/>
              <a:gd name="connsiteY11" fmla="*/ 4654609 h 4809709"/>
              <a:gd name="connsiteX12" fmla="*/ 2960727 w 7427038"/>
              <a:gd name="connsiteY12" fmla="*/ 4607195 h 4809709"/>
              <a:gd name="connsiteX13" fmla="*/ 3388707 w 7427038"/>
              <a:gd name="connsiteY13" fmla="*/ 4541841 h 4809709"/>
              <a:gd name="connsiteX14" fmla="*/ 3866826 w 7427038"/>
              <a:gd name="connsiteY14" fmla="*/ 4761289 h 4809709"/>
              <a:gd name="connsiteX15" fmla="*/ 4258275 w 7427038"/>
              <a:gd name="connsiteY15" fmla="*/ 4634923 h 4809709"/>
              <a:gd name="connsiteX16" fmla="*/ 4597519 w 7427038"/>
              <a:gd name="connsiteY16" fmla="*/ 4429342 h 4809709"/>
              <a:gd name="connsiteX17" fmla="*/ 4900464 w 7427038"/>
              <a:gd name="connsiteY17" fmla="*/ 4458500 h 4809709"/>
              <a:gd name="connsiteX18" fmla="*/ 5229672 w 7427038"/>
              <a:gd name="connsiteY18" fmla="*/ 4362773 h 4809709"/>
              <a:gd name="connsiteX19" fmla="*/ 5363215 w 7427038"/>
              <a:gd name="connsiteY19" fmla="*/ 4024352 h 4809709"/>
              <a:gd name="connsiteX20" fmla="*/ 5352460 w 7427038"/>
              <a:gd name="connsiteY20" fmla="*/ 3868850 h 4809709"/>
              <a:gd name="connsiteX21" fmla="*/ 5524290 w 7427038"/>
              <a:gd name="connsiteY21" fmla="*/ 3687429 h 4809709"/>
              <a:gd name="connsiteX22" fmla="*/ 5795633 w 7427038"/>
              <a:gd name="connsiteY22" fmla="*/ 3601754 h 4809709"/>
              <a:gd name="connsiteX23" fmla="*/ 5917370 w 7427038"/>
              <a:gd name="connsiteY23" fmla="*/ 3378937 h 4809709"/>
              <a:gd name="connsiteX24" fmla="*/ 6339898 w 7427038"/>
              <a:gd name="connsiteY24" fmla="*/ 2609475 h 4809709"/>
              <a:gd name="connsiteX25" fmla="*/ 6975058 w 7427038"/>
              <a:gd name="connsiteY25" fmla="*/ 2196548 h 4809709"/>
              <a:gd name="connsiteX26" fmla="*/ 7427038 w 7427038"/>
              <a:gd name="connsiteY26" fmla="*/ 1980242 h 4809709"/>
              <a:gd name="connsiteX27" fmla="*/ 7157014 w 7427038"/>
              <a:gd name="connsiteY27" fmla="*/ 1758526 h 4809709"/>
              <a:gd name="connsiteX28" fmla="*/ 6880835 w 7427038"/>
              <a:gd name="connsiteY28" fmla="*/ 1448646 h 4809709"/>
              <a:gd name="connsiteX29" fmla="*/ 6756540 w 7427038"/>
              <a:gd name="connsiteY29" fmla="*/ 1336040 h 4809709"/>
              <a:gd name="connsiteX30" fmla="*/ 6720981 w 7427038"/>
              <a:gd name="connsiteY30" fmla="*/ 1208193 h 4809709"/>
              <a:gd name="connsiteX31" fmla="*/ 5989461 w 7427038"/>
              <a:gd name="connsiteY31" fmla="*/ 599439 h 4809709"/>
              <a:gd name="connsiteX32" fmla="*/ 5287574 w 7427038"/>
              <a:gd name="connsiteY32" fmla="*/ 185419 h 4809709"/>
              <a:gd name="connsiteX33" fmla="*/ 5020027 w 7427038"/>
              <a:gd name="connsiteY33" fmla="*/ 72813 h 4809709"/>
              <a:gd name="connsiteX34" fmla="*/ 4320681 w 7427038"/>
              <a:gd name="connsiteY34" fmla="*/ 0 h 4809709"/>
              <a:gd name="connsiteX35" fmla="*/ 3770345 w 7427038"/>
              <a:gd name="connsiteY35" fmla="*/ 151428 h 4809709"/>
              <a:gd name="connsiteX36" fmla="*/ 3323308 w 7427038"/>
              <a:gd name="connsiteY36" fmla="*/ 612189 h 4809709"/>
              <a:gd name="connsiteX37" fmla="*/ 3097266 w 7427038"/>
              <a:gd name="connsiteY37" fmla="*/ 989471 h 4809709"/>
              <a:gd name="connsiteX38" fmla="*/ 2824620 w 7427038"/>
              <a:gd name="connsiteY38" fmla="*/ 1495212 h 4809709"/>
              <a:gd name="connsiteX39" fmla="*/ 2470711 w 7427038"/>
              <a:gd name="connsiteY39" fmla="*/ 1717761 h 4809709"/>
              <a:gd name="connsiteX40" fmla="*/ 2043973 w 7427038"/>
              <a:gd name="connsiteY40" fmla="*/ 2048405 h 4809709"/>
              <a:gd name="connsiteX41" fmla="*/ 1591646 w 7427038"/>
              <a:gd name="connsiteY41" fmla="*/ 2262294 h 4809709"/>
              <a:gd name="connsiteX42" fmla="*/ 1051473 w 7427038"/>
              <a:gd name="connsiteY42" fmla="*/ 2235521 h 4809709"/>
              <a:gd name="connsiteX43" fmla="*/ 604888 w 7427038"/>
              <a:gd name="connsiteY43" fmla="*/ 2171438 h 4809709"/>
              <a:gd name="connsiteX44" fmla="*/ 849472 w 7427038"/>
              <a:gd name="connsiteY44" fmla="*/ 2418400 h 4809709"/>
              <a:gd name="connsiteX45" fmla="*/ 1516809 w 7427038"/>
              <a:gd name="connsiteY45" fmla="*/ 2622855 h 4809709"/>
              <a:gd name="connsiteX46" fmla="*/ 1374589 w 7427038"/>
              <a:gd name="connsiteY46" fmla="*/ 3144561 h 4809709"/>
              <a:gd name="connsiteX47" fmla="*/ 835633 w 7427038"/>
              <a:gd name="connsiteY47" fmla="*/ 3123130 h 4809709"/>
              <a:gd name="connsiteX48" fmla="*/ 418843 w 7427038"/>
              <a:gd name="connsiteY48" fmla="*/ 3126356 h 4809709"/>
              <a:gd name="connsiteX49" fmla="*/ 131868 w 7427038"/>
              <a:gd name="connsiteY49" fmla="*/ 3432386 h 4809709"/>
              <a:gd name="connsiteX50" fmla="*/ 31467 w 7427038"/>
              <a:gd name="connsiteY50" fmla="*/ 3798146 h 4809709"/>
              <a:gd name="connsiteX0" fmla="*/ 31467 w 7427038"/>
              <a:gd name="connsiteY0" fmla="*/ 3798146 h 4844423"/>
              <a:gd name="connsiteX1" fmla="*/ 0 w 7427038"/>
              <a:gd name="connsiteY1" fmla="*/ 4093951 h 4844423"/>
              <a:gd name="connsiteX2" fmla="*/ 134062 w 7427038"/>
              <a:gd name="connsiteY2" fmla="*/ 4373248 h 4844423"/>
              <a:gd name="connsiteX3" fmla="*/ 624981 w 7427038"/>
              <a:gd name="connsiteY3" fmla="*/ 4163906 h 4844423"/>
              <a:gd name="connsiteX4" fmla="*/ 905228 w 7427038"/>
              <a:gd name="connsiteY4" fmla="*/ 4357793 h 4844423"/>
              <a:gd name="connsiteX5" fmla="*/ 615668 w 7427038"/>
              <a:gd name="connsiteY5" fmla="*/ 4395045 h 4844423"/>
              <a:gd name="connsiteX6" fmla="*/ 328647 w 7427038"/>
              <a:gd name="connsiteY6" fmla="*/ 4518659 h 4844423"/>
              <a:gd name="connsiteX7" fmla="*/ 329494 w 7427038"/>
              <a:gd name="connsiteY7" fmla="*/ 4649046 h 4844423"/>
              <a:gd name="connsiteX8" fmla="*/ 1367881 w 7427038"/>
              <a:gd name="connsiteY8" fmla="*/ 4809709 h 4844423"/>
              <a:gd name="connsiteX9" fmla="*/ 1812855 w 7427038"/>
              <a:gd name="connsiteY9" fmla="*/ 4671840 h 4844423"/>
              <a:gd name="connsiteX10" fmla="*/ 2256776 w 7427038"/>
              <a:gd name="connsiteY10" fmla="*/ 4584388 h 4844423"/>
              <a:gd name="connsiteX11" fmla="*/ 2567483 w 7427038"/>
              <a:gd name="connsiteY11" fmla="*/ 4654609 h 4844423"/>
              <a:gd name="connsiteX12" fmla="*/ 2960727 w 7427038"/>
              <a:gd name="connsiteY12" fmla="*/ 4607195 h 4844423"/>
              <a:gd name="connsiteX13" fmla="*/ 3388707 w 7427038"/>
              <a:gd name="connsiteY13" fmla="*/ 4541841 h 4844423"/>
              <a:gd name="connsiteX14" fmla="*/ 3866826 w 7427038"/>
              <a:gd name="connsiteY14" fmla="*/ 4761289 h 4844423"/>
              <a:gd name="connsiteX15" fmla="*/ 4258275 w 7427038"/>
              <a:gd name="connsiteY15" fmla="*/ 4634923 h 4844423"/>
              <a:gd name="connsiteX16" fmla="*/ 4597519 w 7427038"/>
              <a:gd name="connsiteY16" fmla="*/ 4429342 h 4844423"/>
              <a:gd name="connsiteX17" fmla="*/ 4900464 w 7427038"/>
              <a:gd name="connsiteY17" fmla="*/ 4458500 h 4844423"/>
              <a:gd name="connsiteX18" fmla="*/ 5229672 w 7427038"/>
              <a:gd name="connsiteY18" fmla="*/ 4362773 h 4844423"/>
              <a:gd name="connsiteX19" fmla="*/ 5363215 w 7427038"/>
              <a:gd name="connsiteY19" fmla="*/ 4024352 h 4844423"/>
              <a:gd name="connsiteX20" fmla="*/ 5352460 w 7427038"/>
              <a:gd name="connsiteY20" fmla="*/ 3868850 h 4844423"/>
              <a:gd name="connsiteX21" fmla="*/ 5524290 w 7427038"/>
              <a:gd name="connsiteY21" fmla="*/ 3687429 h 4844423"/>
              <a:gd name="connsiteX22" fmla="*/ 5795633 w 7427038"/>
              <a:gd name="connsiteY22" fmla="*/ 3601754 h 4844423"/>
              <a:gd name="connsiteX23" fmla="*/ 5917370 w 7427038"/>
              <a:gd name="connsiteY23" fmla="*/ 3378937 h 4844423"/>
              <a:gd name="connsiteX24" fmla="*/ 6339898 w 7427038"/>
              <a:gd name="connsiteY24" fmla="*/ 2609475 h 4844423"/>
              <a:gd name="connsiteX25" fmla="*/ 6975058 w 7427038"/>
              <a:gd name="connsiteY25" fmla="*/ 2196548 h 4844423"/>
              <a:gd name="connsiteX26" fmla="*/ 7427038 w 7427038"/>
              <a:gd name="connsiteY26" fmla="*/ 1980242 h 4844423"/>
              <a:gd name="connsiteX27" fmla="*/ 7157014 w 7427038"/>
              <a:gd name="connsiteY27" fmla="*/ 1758526 h 4844423"/>
              <a:gd name="connsiteX28" fmla="*/ 6880835 w 7427038"/>
              <a:gd name="connsiteY28" fmla="*/ 1448646 h 4844423"/>
              <a:gd name="connsiteX29" fmla="*/ 6756540 w 7427038"/>
              <a:gd name="connsiteY29" fmla="*/ 1336040 h 4844423"/>
              <a:gd name="connsiteX30" fmla="*/ 6720981 w 7427038"/>
              <a:gd name="connsiteY30" fmla="*/ 1208193 h 4844423"/>
              <a:gd name="connsiteX31" fmla="*/ 5989461 w 7427038"/>
              <a:gd name="connsiteY31" fmla="*/ 599439 h 4844423"/>
              <a:gd name="connsiteX32" fmla="*/ 5287574 w 7427038"/>
              <a:gd name="connsiteY32" fmla="*/ 185419 h 4844423"/>
              <a:gd name="connsiteX33" fmla="*/ 5020027 w 7427038"/>
              <a:gd name="connsiteY33" fmla="*/ 72813 h 4844423"/>
              <a:gd name="connsiteX34" fmla="*/ 4320681 w 7427038"/>
              <a:gd name="connsiteY34" fmla="*/ 0 h 4844423"/>
              <a:gd name="connsiteX35" fmla="*/ 3770345 w 7427038"/>
              <a:gd name="connsiteY35" fmla="*/ 151428 h 4844423"/>
              <a:gd name="connsiteX36" fmla="*/ 3323308 w 7427038"/>
              <a:gd name="connsiteY36" fmla="*/ 612189 h 4844423"/>
              <a:gd name="connsiteX37" fmla="*/ 3097266 w 7427038"/>
              <a:gd name="connsiteY37" fmla="*/ 989471 h 4844423"/>
              <a:gd name="connsiteX38" fmla="*/ 2824620 w 7427038"/>
              <a:gd name="connsiteY38" fmla="*/ 1495212 h 4844423"/>
              <a:gd name="connsiteX39" fmla="*/ 2470711 w 7427038"/>
              <a:gd name="connsiteY39" fmla="*/ 1717761 h 4844423"/>
              <a:gd name="connsiteX40" fmla="*/ 2043973 w 7427038"/>
              <a:gd name="connsiteY40" fmla="*/ 2048405 h 4844423"/>
              <a:gd name="connsiteX41" fmla="*/ 1591646 w 7427038"/>
              <a:gd name="connsiteY41" fmla="*/ 2262294 h 4844423"/>
              <a:gd name="connsiteX42" fmla="*/ 1051473 w 7427038"/>
              <a:gd name="connsiteY42" fmla="*/ 2235521 h 4844423"/>
              <a:gd name="connsiteX43" fmla="*/ 604888 w 7427038"/>
              <a:gd name="connsiteY43" fmla="*/ 2171438 h 4844423"/>
              <a:gd name="connsiteX44" fmla="*/ 849472 w 7427038"/>
              <a:gd name="connsiteY44" fmla="*/ 2418400 h 4844423"/>
              <a:gd name="connsiteX45" fmla="*/ 1516809 w 7427038"/>
              <a:gd name="connsiteY45" fmla="*/ 2622855 h 4844423"/>
              <a:gd name="connsiteX46" fmla="*/ 1374589 w 7427038"/>
              <a:gd name="connsiteY46" fmla="*/ 3144561 h 4844423"/>
              <a:gd name="connsiteX47" fmla="*/ 835633 w 7427038"/>
              <a:gd name="connsiteY47" fmla="*/ 3123130 h 4844423"/>
              <a:gd name="connsiteX48" fmla="*/ 418843 w 7427038"/>
              <a:gd name="connsiteY48" fmla="*/ 3126356 h 4844423"/>
              <a:gd name="connsiteX49" fmla="*/ 131868 w 7427038"/>
              <a:gd name="connsiteY49" fmla="*/ 3432386 h 4844423"/>
              <a:gd name="connsiteX50" fmla="*/ 31467 w 7427038"/>
              <a:gd name="connsiteY50" fmla="*/ 3798146 h 4844423"/>
              <a:gd name="connsiteX0" fmla="*/ 31467 w 7427038"/>
              <a:gd name="connsiteY0" fmla="*/ 3798146 h 4920792"/>
              <a:gd name="connsiteX1" fmla="*/ 0 w 7427038"/>
              <a:gd name="connsiteY1" fmla="*/ 4093951 h 4920792"/>
              <a:gd name="connsiteX2" fmla="*/ 134062 w 7427038"/>
              <a:gd name="connsiteY2" fmla="*/ 4373248 h 4920792"/>
              <a:gd name="connsiteX3" fmla="*/ 624981 w 7427038"/>
              <a:gd name="connsiteY3" fmla="*/ 4163906 h 4920792"/>
              <a:gd name="connsiteX4" fmla="*/ 905228 w 7427038"/>
              <a:gd name="connsiteY4" fmla="*/ 4357793 h 4920792"/>
              <a:gd name="connsiteX5" fmla="*/ 615668 w 7427038"/>
              <a:gd name="connsiteY5" fmla="*/ 4395045 h 4920792"/>
              <a:gd name="connsiteX6" fmla="*/ 328647 w 7427038"/>
              <a:gd name="connsiteY6" fmla="*/ 4518659 h 4920792"/>
              <a:gd name="connsiteX7" fmla="*/ 471298 w 7427038"/>
              <a:gd name="connsiteY7" fmla="*/ 4891197 h 4920792"/>
              <a:gd name="connsiteX8" fmla="*/ 1367881 w 7427038"/>
              <a:gd name="connsiteY8" fmla="*/ 4809709 h 4920792"/>
              <a:gd name="connsiteX9" fmla="*/ 1812855 w 7427038"/>
              <a:gd name="connsiteY9" fmla="*/ 4671840 h 4920792"/>
              <a:gd name="connsiteX10" fmla="*/ 2256776 w 7427038"/>
              <a:gd name="connsiteY10" fmla="*/ 4584388 h 4920792"/>
              <a:gd name="connsiteX11" fmla="*/ 2567483 w 7427038"/>
              <a:gd name="connsiteY11" fmla="*/ 4654609 h 4920792"/>
              <a:gd name="connsiteX12" fmla="*/ 2960727 w 7427038"/>
              <a:gd name="connsiteY12" fmla="*/ 4607195 h 4920792"/>
              <a:gd name="connsiteX13" fmla="*/ 3388707 w 7427038"/>
              <a:gd name="connsiteY13" fmla="*/ 4541841 h 4920792"/>
              <a:gd name="connsiteX14" fmla="*/ 3866826 w 7427038"/>
              <a:gd name="connsiteY14" fmla="*/ 4761289 h 4920792"/>
              <a:gd name="connsiteX15" fmla="*/ 4258275 w 7427038"/>
              <a:gd name="connsiteY15" fmla="*/ 4634923 h 4920792"/>
              <a:gd name="connsiteX16" fmla="*/ 4597519 w 7427038"/>
              <a:gd name="connsiteY16" fmla="*/ 4429342 h 4920792"/>
              <a:gd name="connsiteX17" fmla="*/ 4900464 w 7427038"/>
              <a:gd name="connsiteY17" fmla="*/ 4458500 h 4920792"/>
              <a:gd name="connsiteX18" fmla="*/ 5229672 w 7427038"/>
              <a:gd name="connsiteY18" fmla="*/ 4362773 h 4920792"/>
              <a:gd name="connsiteX19" fmla="*/ 5363215 w 7427038"/>
              <a:gd name="connsiteY19" fmla="*/ 4024352 h 4920792"/>
              <a:gd name="connsiteX20" fmla="*/ 5352460 w 7427038"/>
              <a:gd name="connsiteY20" fmla="*/ 3868850 h 4920792"/>
              <a:gd name="connsiteX21" fmla="*/ 5524290 w 7427038"/>
              <a:gd name="connsiteY21" fmla="*/ 3687429 h 4920792"/>
              <a:gd name="connsiteX22" fmla="*/ 5795633 w 7427038"/>
              <a:gd name="connsiteY22" fmla="*/ 3601754 h 4920792"/>
              <a:gd name="connsiteX23" fmla="*/ 5917370 w 7427038"/>
              <a:gd name="connsiteY23" fmla="*/ 3378937 h 4920792"/>
              <a:gd name="connsiteX24" fmla="*/ 6339898 w 7427038"/>
              <a:gd name="connsiteY24" fmla="*/ 2609475 h 4920792"/>
              <a:gd name="connsiteX25" fmla="*/ 6975058 w 7427038"/>
              <a:gd name="connsiteY25" fmla="*/ 2196548 h 4920792"/>
              <a:gd name="connsiteX26" fmla="*/ 7427038 w 7427038"/>
              <a:gd name="connsiteY26" fmla="*/ 1980242 h 4920792"/>
              <a:gd name="connsiteX27" fmla="*/ 7157014 w 7427038"/>
              <a:gd name="connsiteY27" fmla="*/ 1758526 h 4920792"/>
              <a:gd name="connsiteX28" fmla="*/ 6880835 w 7427038"/>
              <a:gd name="connsiteY28" fmla="*/ 1448646 h 4920792"/>
              <a:gd name="connsiteX29" fmla="*/ 6756540 w 7427038"/>
              <a:gd name="connsiteY29" fmla="*/ 1336040 h 4920792"/>
              <a:gd name="connsiteX30" fmla="*/ 6720981 w 7427038"/>
              <a:gd name="connsiteY30" fmla="*/ 1208193 h 4920792"/>
              <a:gd name="connsiteX31" fmla="*/ 5989461 w 7427038"/>
              <a:gd name="connsiteY31" fmla="*/ 599439 h 4920792"/>
              <a:gd name="connsiteX32" fmla="*/ 5287574 w 7427038"/>
              <a:gd name="connsiteY32" fmla="*/ 185419 h 4920792"/>
              <a:gd name="connsiteX33" fmla="*/ 5020027 w 7427038"/>
              <a:gd name="connsiteY33" fmla="*/ 72813 h 4920792"/>
              <a:gd name="connsiteX34" fmla="*/ 4320681 w 7427038"/>
              <a:gd name="connsiteY34" fmla="*/ 0 h 4920792"/>
              <a:gd name="connsiteX35" fmla="*/ 3770345 w 7427038"/>
              <a:gd name="connsiteY35" fmla="*/ 151428 h 4920792"/>
              <a:gd name="connsiteX36" fmla="*/ 3323308 w 7427038"/>
              <a:gd name="connsiteY36" fmla="*/ 612189 h 4920792"/>
              <a:gd name="connsiteX37" fmla="*/ 3097266 w 7427038"/>
              <a:gd name="connsiteY37" fmla="*/ 989471 h 4920792"/>
              <a:gd name="connsiteX38" fmla="*/ 2824620 w 7427038"/>
              <a:gd name="connsiteY38" fmla="*/ 1495212 h 4920792"/>
              <a:gd name="connsiteX39" fmla="*/ 2470711 w 7427038"/>
              <a:gd name="connsiteY39" fmla="*/ 1717761 h 4920792"/>
              <a:gd name="connsiteX40" fmla="*/ 2043973 w 7427038"/>
              <a:gd name="connsiteY40" fmla="*/ 2048405 h 4920792"/>
              <a:gd name="connsiteX41" fmla="*/ 1591646 w 7427038"/>
              <a:gd name="connsiteY41" fmla="*/ 2262294 h 4920792"/>
              <a:gd name="connsiteX42" fmla="*/ 1051473 w 7427038"/>
              <a:gd name="connsiteY42" fmla="*/ 2235521 h 4920792"/>
              <a:gd name="connsiteX43" fmla="*/ 604888 w 7427038"/>
              <a:gd name="connsiteY43" fmla="*/ 2171438 h 4920792"/>
              <a:gd name="connsiteX44" fmla="*/ 849472 w 7427038"/>
              <a:gd name="connsiteY44" fmla="*/ 2418400 h 4920792"/>
              <a:gd name="connsiteX45" fmla="*/ 1516809 w 7427038"/>
              <a:gd name="connsiteY45" fmla="*/ 2622855 h 4920792"/>
              <a:gd name="connsiteX46" fmla="*/ 1374589 w 7427038"/>
              <a:gd name="connsiteY46" fmla="*/ 3144561 h 4920792"/>
              <a:gd name="connsiteX47" fmla="*/ 835633 w 7427038"/>
              <a:gd name="connsiteY47" fmla="*/ 3123130 h 4920792"/>
              <a:gd name="connsiteX48" fmla="*/ 418843 w 7427038"/>
              <a:gd name="connsiteY48" fmla="*/ 3126356 h 4920792"/>
              <a:gd name="connsiteX49" fmla="*/ 131868 w 7427038"/>
              <a:gd name="connsiteY49" fmla="*/ 3432386 h 4920792"/>
              <a:gd name="connsiteX50" fmla="*/ 31467 w 7427038"/>
              <a:gd name="connsiteY50" fmla="*/ 3798146 h 4920792"/>
              <a:gd name="connsiteX0" fmla="*/ 31467 w 7427038"/>
              <a:gd name="connsiteY0" fmla="*/ 3798146 h 4920792"/>
              <a:gd name="connsiteX1" fmla="*/ 0 w 7427038"/>
              <a:gd name="connsiteY1" fmla="*/ 4093951 h 4920792"/>
              <a:gd name="connsiteX2" fmla="*/ 134062 w 7427038"/>
              <a:gd name="connsiteY2" fmla="*/ 4373248 h 4920792"/>
              <a:gd name="connsiteX3" fmla="*/ 624981 w 7427038"/>
              <a:gd name="connsiteY3" fmla="*/ 4163906 h 4920792"/>
              <a:gd name="connsiteX4" fmla="*/ 905228 w 7427038"/>
              <a:gd name="connsiteY4" fmla="*/ 4357793 h 4920792"/>
              <a:gd name="connsiteX5" fmla="*/ 615668 w 7427038"/>
              <a:gd name="connsiteY5" fmla="*/ 4395045 h 4920792"/>
              <a:gd name="connsiteX6" fmla="*/ 814834 w 7427038"/>
              <a:gd name="connsiteY6" fmla="*/ 4760810 h 4920792"/>
              <a:gd name="connsiteX7" fmla="*/ 471298 w 7427038"/>
              <a:gd name="connsiteY7" fmla="*/ 4891197 h 4920792"/>
              <a:gd name="connsiteX8" fmla="*/ 1367881 w 7427038"/>
              <a:gd name="connsiteY8" fmla="*/ 4809709 h 4920792"/>
              <a:gd name="connsiteX9" fmla="*/ 1812855 w 7427038"/>
              <a:gd name="connsiteY9" fmla="*/ 4671840 h 4920792"/>
              <a:gd name="connsiteX10" fmla="*/ 2256776 w 7427038"/>
              <a:gd name="connsiteY10" fmla="*/ 4584388 h 4920792"/>
              <a:gd name="connsiteX11" fmla="*/ 2567483 w 7427038"/>
              <a:gd name="connsiteY11" fmla="*/ 4654609 h 4920792"/>
              <a:gd name="connsiteX12" fmla="*/ 2960727 w 7427038"/>
              <a:gd name="connsiteY12" fmla="*/ 4607195 h 4920792"/>
              <a:gd name="connsiteX13" fmla="*/ 3388707 w 7427038"/>
              <a:gd name="connsiteY13" fmla="*/ 4541841 h 4920792"/>
              <a:gd name="connsiteX14" fmla="*/ 3866826 w 7427038"/>
              <a:gd name="connsiteY14" fmla="*/ 4761289 h 4920792"/>
              <a:gd name="connsiteX15" fmla="*/ 4258275 w 7427038"/>
              <a:gd name="connsiteY15" fmla="*/ 4634923 h 4920792"/>
              <a:gd name="connsiteX16" fmla="*/ 4597519 w 7427038"/>
              <a:gd name="connsiteY16" fmla="*/ 4429342 h 4920792"/>
              <a:gd name="connsiteX17" fmla="*/ 4900464 w 7427038"/>
              <a:gd name="connsiteY17" fmla="*/ 4458500 h 4920792"/>
              <a:gd name="connsiteX18" fmla="*/ 5229672 w 7427038"/>
              <a:gd name="connsiteY18" fmla="*/ 4362773 h 4920792"/>
              <a:gd name="connsiteX19" fmla="*/ 5363215 w 7427038"/>
              <a:gd name="connsiteY19" fmla="*/ 4024352 h 4920792"/>
              <a:gd name="connsiteX20" fmla="*/ 5352460 w 7427038"/>
              <a:gd name="connsiteY20" fmla="*/ 3868850 h 4920792"/>
              <a:gd name="connsiteX21" fmla="*/ 5524290 w 7427038"/>
              <a:gd name="connsiteY21" fmla="*/ 3687429 h 4920792"/>
              <a:gd name="connsiteX22" fmla="*/ 5795633 w 7427038"/>
              <a:gd name="connsiteY22" fmla="*/ 3601754 h 4920792"/>
              <a:gd name="connsiteX23" fmla="*/ 5917370 w 7427038"/>
              <a:gd name="connsiteY23" fmla="*/ 3378937 h 4920792"/>
              <a:gd name="connsiteX24" fmla="*/ 6339898 w 7427038"/>
              <a:gd name="connsiteY24" fmla="*/ 2609475 h 4920792"/>
              <a:gd name="connsiteX25" fmla="*/ 6975058 w 7427038"/>
              <a:gd name="connsiteY25" fmla="*/ 2196548 h 4920792"/>
              <a:gd name="connsiteX26" fmla="*/ 7427038 w 7427038"/>
              <a:gd name="connsiteY26" fmla="*/ 1980242 h 4920792"/>
              <a:gd name="connsiteX27" fmla="*/ 7157014 w 7427038"/>
              <a:gd name="connsiteY27" fmla="*/ 1758526 h 4920792"/>
              <a:gd name="connsiteX28" fmla="*/ 6880835 w 7427038"/>
              <a:gd name="connsiteY28" fmla="*/ 1448646 h 4920792"/>
              <a:gd name="connsiteX29" fmla="*/ 6756540 w 7427038"/>
              <a:gd name="connsiteY29" fmla="*/ 1336040 h 4920792"/>
              <a:gd name="connsiteX30" fmla="*/ 6720981 w 7427038"/>
              <a:gd name="connsiteY30" fmla="*/ 1208193 h 4920792"/>
              <a:gd name="connsiteX31" fmla="*/ 5989461 w 7427038"/>
              <a:gd name="connsiteY31" fmla="*/ 599439 h 4920792"/>
              <a:gd name="connsiteX32" fmla="*/ 5287574 w 7427038"/>
              <a:gd name="connsiteY32" fmla="*/ 185419 h 4920792"/>
              <a:gd name="connsiteX33" fmla="*/ 5020027 w 7427038"/>
              <a:gd name="connsiteY33" fmla="*/ 72813 h 4920792"/>
              <a:gd name="connsiteX34" fmla="*/ 4320681 w 7427038"/>
              <a:gd name="connsiteY34" fmla="*/ 0 h 4920792"/>
              <a:gd name="connsiteX35" fmla="*/ 3770345 w 7427038"/>
              <a:gd name="connsiteY35" fmla="*/ 151428 h 4920792"/>
              <a:gd name="connsiteX36" fmla="*/ 3323308 w 7427038"/>
              <a:gd name="connsiteY36" fmla="*/ 612189 h 4920792"/>
              <a:gd name="connsiteX37" fmla="*/ 3097266 w 7427038"/>
              <a:gd name="connsiteY37" fmla="*/ 989471 h 4920792"/>
              <a:gd name="connsiteX38" fmla="*/ 2824620 w 7427038"/>
              <a:gd name="connsiteY38" fmla="*/ 1495212 h 4920792"/>
              <a:gd name="connsiteX39" fmla="*/ 2470711 w 7427038"/>
              <a:gd name="connsiteY39" fmla="*/ 1717761 h 4920792"/>
              <a:gd name="connsiteX40" fmla="*/ 2043973 w 7427038"/>
              <a:gd name="connsiteY40" fmla="*/ 2048405 h 4920792"/>
              <a:gd name="connsiteX41" fmla="*/ 1591646 w 7427038"/>
              <a:gd name="connsiteY41" fmla="*/ 2262294 h 4920792"/>
              <a:gd name="connsiteX42" fmla="*/ 1051473 w 7427038"/>
              <a:gd name="connsiteY42" fmla="*/ 2235521 h 4920792"/>
              <a:gd name="connsiteX43" fmla="*/ 604888 w 7427038"/>
              <a:gd name="connsiteY43" fmla="*/ 2171438 h 4920792"/>
              <a:gd name="connsiteX44" fmla="*/ 849472 w 7427038"/>
              <a:gd name="connsiteY44" fmla="*/ 2418400 h 4920792"/>
              <a:gd name="connsiteX45" fmla="*/ 1516809 w 7427038"/>
              <a:gd name="connsiteY45" fmla="*/ 2622855 h 4920792"/>
              <a:gd name="connsiteX46" fmla="*/ 1374589 w 7427038"/>
              <a:gd name="connsiteY46" fmla="*/ 3144561 h 4920792"/>
              <a:gd name="connsiteX47" fmla="*/ 835633 w 7427038"/>
              <a:gd name="connsiteY47" fmla="*/ 3123130 h 4920792"/>
              <a:gd name="connsiteX48" fmla="*/ 418843 w 7427038"/>
              <a:gd name="connsiteY48" fmla="*/ 3126356 h 4920792"/>
              <a:gd name="connsiteX49" fmla="*/ 131868 w 7427038"/>
              <a:gd name="connsiteY49" fmla="*/ 3432386 h 4920792"/>
              <a:gd name="connsiteX50" fmla="*/ 31467 w 7427038"/>
              <a:gd name="connsiteY50" fmla="*/ 3798146 h 4920792"/>
              <a:gd name="connsiteX0" fmla="*/ 31467 w 7427038"/>
              <a:gd name="connsiteY0" fmla="*/ 3798146 h 4920792"/>
              <a:gd name="connsiteX1" fmla="*/ 0 w 7427038"/>
              <a:gd name="connsiteY1" fmla="*/ 4093951 h 4920792"/>
              <a:gd name="connsiteX2" fmla="*/ 134062 w 7427038"/>
              <a:gd name="connsiteY2" fmla="*/ 4373248 h 4920792"/>
              <a:gd name="connsiteX3" fmla="*/ 624981 w 7427038"/>
              <a:gd name="connsiteY3" fmla="*/ 4163906 h 4920792"/>
              <a:gd name="connsiteX4" fmla="*/ 905228 w 7427038"/>
              <a:gd name="connsiteY4" fmla="*/ 4357793 h 4920792"/>
              <a:gd name="connsiteX5" fmla="*/ 575153 w 7427038"/>
              <a:gd name="connsiteY5" fmla="*/ 4591793 h 4920792"/>
              <a:gd name="connsiteX6" fmla="*/ 814834 w 7427038"/>
              <a:gd name="connsiteY6" fmla="*/ 4760810 h 4920792"/>
              <a:gd name="connsiteX7" fmla="*/ 471298 w 7427038"/>
              <a:gd name="connsiteY7" fmla="*/ 4891197 h 4920792"/>
              <a:gd name="connsiteX8" fmla="*/ 1367881 w 7427038"/>
              <a:gd name="connsiteY8" fmla="*/ 4809709 h 4920792"/>
              <a:gd name="connsiteX9" fmla="*/ 1812855 w 7427038"/>
              <a:gd name="connsiteY9" fmla="*/ 4671840 h 4920792"/>
              <a:gd name="connsiteX10" fmla="*/ 2256776 w 7427038"/>
              <a:gd name="connsiteY10" fmla="*/ 4584388 h 4920792"/>
              <a:gd name="connsiteX11" fmla="*/ 2567483 w 7427038"/>
              <a:gd name="connsiteY11" fmla="*/ 4654609 h 4920792"/>
              <a:gd name="connsiteX12" fmla="*/ 2960727 w 7427038"/>
              <a:gd name="connsiteY12" fmla="*/ 4607195 h 4920792"/>
              <a:gd name="connsiteX13" fmla="*/ 3388707 w 7427038"/>
              <a:gd name="connsiteY13" fmla="*/ 4541841 h 4920792"/>
              <a:gd name="connsiteX14" fmla="*/ 3866826 w 7427038"/>
              <a:gd name="connsiteY14" fmla="*/ 4761289 h 4920792"/>
              <a:gd name="connsiteX15" fmla="*/ 4258275 w 7427038"/>
              <a:gd name="connsiteY15" fmla="*/ 4634923 h 4920792"/>
              <a:gd name="connsiteX16" fmla="*/ 4597519 w 7427038"/>
              <a:gd name="connsiteY16" fmla="*/ 4429342 h 4920792"/>
              <a:gd name="connsiteX17" fmla="*/ 4900464 w 7427038"/>
              <a:gd name="connsiteY17" fmla="*/ 4458500 h 4920792"/>
              <a:gd name="connsiteX18" fmla="*/ 5229672 w 7427038"/>
              <a:gd name="connsiteY18" fmla="*/ 4362773 h 4920792"/>
              <a:gd name="connsiteX19" fmla="*/ 5363215 w 7427038"/>
              <a:gd name="connsiteY19" fmla="*/ 4024352 h 4920792"/>
              <a:gd name="connsiteX20" fmla="*/ 5352460 w 7427038"/>
              <a:gd name="connsiteY20" fmla="*/ 3868850 h 4920792"/>
              <a:gd name="connsiteX21" fmla="*/ 5524290 w 7427038"/>
              <a:gd name="connsiteY21" fmla="*/ 3687429 h 4920792"/>
              <a:gd name="connsiteX22" fmla="*/ 5795633 w 7427038"/>
              <a:gd name="connsiteY22" fmla="*/ 3601754 h 4920792"/>
              <a:gd name="connsiteX23" fmla="*/ 5917370 w 7427038"/>
              <a:gd name="connsiteY23" fmla="*/ 3378937 h 4920792"/>
              <a:gd name="connsiteX24" fmla="*/ 6339898 w 7427038"/>
              <a:gd name="connsiteY24" fmla="*/ 2609475 h 4920792"/>
              <a:gd name="connsiteX25" fmla="*/ 6975058 w 7427038"/>
              <a:gd name="connsiteY25" fmla="*/ 2196548 h 4920792"/>
              <a:gd name="connsiteX26" fmla="*/ 7427038 w 7427038"/>
              <a:gd name="connsiteY26" fmla="*/ 1980242 h 4920792"/>
              <a:gd name="connsiteX27" fmla="*/ 7157014 w 7427038"/>
              <a:gd name="connsiteY27" fmla="*/ 1758526 h 4920792"/>
              <a:gd name="connsiteX28" fmla="*/ 6880835 w 7427038"/>
              <a:gd name="connsiteY28" fmla="*/ 1448646 h 4920792"/>
              <a:gd name="connsiteX29" fmla="*/ 6756540 w 7427038"/>
              <a:gd name="connsiteY29" fmla="*/ 1336040 h 4920792"/>
              <a:gd name="connsiteX30" fmla="*/ 6720981 w 7427038"/>
              <a:gd name="connsiteY30" fmla="*/ 1208193 h 4920792"/>
              <a:gd name="connsiteX31" fmla="*/ 5989461 w 7427038"/>
              <a:gd name="connsiteY31" fmla="*/ 599439 h 4920792"/>
              <a:gd name="connsiteX32" fmla="*/ 5287574 w 7427038"/>
              <a:gd name="connsiteY32" fmla="*/ 185419 h 4920792"/>
              <a:gd name="connsiteX33" fmla="*/ 5020027 w 7427038"/>
              <a:gd name="connsiteY33" fmla="*/ 72813 h 4920792"/>
              <a:gd name="connsiteX34" fmla="*/ 4320681 w 7427038"/>
              <a:gd name="connsiteY34" fmla="*/ 0 h 4920792"/>
              <a:gd name="connsiteX35" fmla="*/ 3770345 w 7427038"/>
              <a:gd name="connsiteY35" fmla="*/ 151428 h 4920792"/>
              <a:gd name="connsiteX36" fmla="*/ 3323308 w 7427038"/>
              <a:gd name="connsiteY36" fmla="*/ 612189 h 4920792"/>
              <a:gd name="connsiteX37" fmla="*/ 3097266 w 7427038"/>
              <a:gd name="connsiteY37" fmla="*/ 989471 h 4920792"/>
              <a:gd name="connsiteX38" fmla="*/ 2824620 w 7427038"/>
              <a:gd name="connsiteY38" fmla="*/ 1495212 h 4920792"/>
              <a:gd name="connsiteX39" fmla="*/ 2470711 w 7427038"/>
              <a:gd name="connsiteY39" fmla="*/ 1717761 h 4920792"/>
              <a:gd name="connsiteX40" fmla="*/ 2043973 w 7427038"/>
              <a:gd name="connsiteY40" fmla="*/ 2048405 h 4920792"/>
              <a:gd name="connsiteX41" fmla="*/ 1591646 w 7427038"/>
              <a:gd name="connsiteY41" fmla="*/ 2262294 h 4920792"/>
              <a:gd name="connsiteX42" fmla="*/ 1051473 w 7427038"/>
              <a:gd name="connsiteY42" fmla="*/ 2235521 h 4920792"/>
              <a:gd name="connsiteX43" fmla="*/ 604888 w 7427038"/>
              <a:gd name="connsiteY43" fmla="*/ 2171438 h 4920792"/>
              <a:gd name="connsiteX44" fmla="*/ 849472 w 7427038"/>
              <a:gd name="connsiteY44" fmla="*/ 2418400 h 4920792"/>
              <a:gd name="connsiteX45" fmla="*/ 1516809 w 7427038"/>
              <a:gd name="connsiteY45" fmla="*/ 2622855 h 4920792"/>
              <a:gd name="connsiteX46" fmla="*/ 1374589 w 7427038"/>
              <a:gd name="connsiteY46" fmla="*/ 3144561 h 4920792"/>
              <a:gd name="connsiteX47" fmla="*/ 835633 w 7427038"/>
              <a:gd name="connsiteY47" fmla="*/ 3123130 h 4920792"/>
              <a:gd name="connsiteX48" fmla="*/ 418843 w 7427038"/>
              <a:gd name="connsiteY48" fmla="*/ 3126356 h 4920792"/>
              <a:gd name="connsiteX49" fmla="*/ 131868 w 7427038"/>
              <a:gd name="connsiteY49" fmla="*/ 3432386 h 4920792"/>
              <a:gd name="connsiteX50" fmla="*/ 31467 w 7427038"/>
              <a:gd name="connsiteY50" fmla="*/ 3798146 h 4920792"/>
              <a:gd name="connsiteX0" fmla="*/ 31467 w 7427038"/>
              <a:gd name="connsiteY0" fmla="*/ 3798146 h 4920792"/>
              <a:gd name="connsiteX1" fmla="*/ 0 w 7427038"/>
              <a:gd name="connsiteY1" fmla="*/ 4093951 h 4920792"/>
              <a:gd name="connsiteX2" fmla="*/ 134062 w 7427038"/>
              <a:gd name="connsiteY2" fmla="*/ 4373248 h 4920792"/>
              <a:gd name="connsiteX3" fmla="*/ 624981 w 7427038"/>
              <a:gd name="connsiteY3" fmla="*/ 4163906 h 4920792"/>
              <a:gd name="connsiteX4" fmla="*/ 425793 w 7427038"/>
              <a:gd name="connsiteY4" fmla="*/ 4554540 h 4920792"/>
              <a:gd name="connsiteX5" fmla="*/ 575153 w 7427038"/>
              <a:gd name="connsiteY5" fmla="*/ 4591793 h 4920792"/>
              <a:gd name="connsiteX6" fmla="*/ 814834 w 7427038"/>
              <a:gd name="connsiteY6" fmla="*/ 4760810 h 4920792"/>
              <a:gd name="connsiteX7" fmla="*/ 471298 w 7427038"/>
              <a:gd name="connsiteY7" fmla="*/ 4891197 h 4920792"/>
              <a:gd name="connsiteX8" fmla="*/ 1367881 w 7427038"/>
              <a:gd name="connsiteY8" fmla="*/ 4809709 h 4920792"/>
              <a:gd name="connsiteX9" fmla="*/ 1812855 w 7427038"/>
              <a:gd name="connsiteY9" fmla="*/ 4671840 h 4920792"/>
              <a:gd name="connsiteX10" fmla="*/ 2256776 w 7427038"/>
              <a:gd name="connsiteY10" fmla="*/ 4584388 h 4920792"/>
              <a:gd name="connsiteX11" fmla="*/ 2567483 w 7427038"/>
              <a:gd name="connsiteY11" fmla="*/ 4654609 h 4920792"/>
              <a:gd name="connsiteX12" fmla="*/ 2960727 w 7427038"/>
              <a:gd name="connsiteY12" fmla="*/ 4607195 h 4920792"/>
              <a:gd name="connsiteX13" fmla="*/ 3388707 w 7427038"/>
              <a:gd name="connsiteY13" fmla="*/ 4541841 h 4920792"/>
              <a:gd name="connsiteX14" fmla="*/ 3866826 w 7427038"/>
              <a:gd name="connsiteY14" fmla="*/ 4761289 h 4920792"/>
              <a:gd name="connsiteX15" fmla="*/ 4258275 w 7427038"/>
              <a:gd name="connsiteY15" fmla="*/ 4634923 h 4920792"/>
              <a:gd name="connsiteX16" fmla="*/ 4597519 w 7427038"/>
              <a:gd name="connsiteY16" fmla="*/ 4429342 h 4920792"/>
              <a:gd name="connsiteX17" fmla="*/ 4900464 w 7427038"/>
              <a:gd name="connsiteY17" fmla="*/ 4458500 h 4920792"/>
              <a:gd name="connsiteX18" fmla="*/ 5229672 w 7427038"/>
              <a:gd name="connsiteY18" fmla="*/ 4362773 h 4920792"/>
              <a:gd name="connsiteX19" fmla="*/ 5363215 w 7427038"/>
              <a:gd name="connsiteY19" fmla="*/ 4024352 h 4920792"/>
              <a:gd name="connsiteX20" fmla="*/ 5352460 w 7427038"/>
              <a:gd name="connsiteY20" fmla="*/ 3868850 h 4920792"/>
              <a:gd name="connsiteX21" fmla="*/ 5524290 w 7427038"/>
              <a:gd name="connsiteY21" fmla="*/ 3687429 h 4920792"/>
              <a:gd name="connsiteX22" fmla="*/ 5795633 w 7427038"/>
              <a:gd name="connsiteY22" fmla="*/ 3601754 h 4920792"/>
              <a:gd name="connsiteX23" fmla="*/ 5917370 w 7427038"/>
              <a:gd name="connsiteY23" fmla="*/ 3378937 h 4920792"/>
              <a:gd name="connsiteX24" fmla="*/ 6339898 w 7427038"/>
              <a:gd name="connsiteY24" fmla="*/ 2609475 h 4920792"/>
              <a:gd name="connsiteX25" fmla="*/ 6975058 w 7427038"/>
              <a:gd name="connsiteY25" fmla="*/ 2196548 h 4920792"/>
              <a:gd name="connsiteX26" fmla="*/ 7427038 w 7427038"/>
              <a:gd name="connsiteY26" fmla="*/ 1980242 h 4920792"/>
              <a:gd name="connsiteX27" fmla="*/ 7157014 w 7427038"/>
              <a:gd name="connsiteY27" fmla="*/ 1758526 h 4920792"/>
              <a:gd name="connsiteX28" fmla="*/ 6880835 w 7427038"/>
              <a:gd name="connsiteY28" fmla="*/ 1448646 h 4920792"/>
              <a:gd name="connsiteX29" fmla="*/ 6756540 w 7427038"/>
              <a:gd name="connsiteY29" fmla="*/ 1336040 h 4920792"/>
              <a:gd name="connsiteX30" fmla="*/ 6720981 w 7427038"/>
              <a:gd name="connsiteY30" fmla="*/ 1208193 h 4920792"/>
              <a:gd name="connsiteX31" fmla="*/ 5989461 w 7427038"/>
              <a:gd name="connsiteY31" fmla="*/ 599439 h 4920792"/>
              <a:gd name="connsiteX32" fmla="*/ 5287574 w 7427038"/>
              <a:gd name="connsiteY32" fmla="*/ 185419 h 4920792"/>
              <a:gd name="connsiteX33" fmla="*/ 5020027 w 7427038"/>
              <a:gd name="connsiteY33" fmla="*/ 72813 h 4920792"/>
              <a:gd name="connsiteX34" fmla="*/ 4320681 w 7427038"/>
              <a:gd name="connsiteY34" fmla="*/ 0 h 4920792"/>
              <a:gd name="connsiteX35" fmla="*/ 3770345 w 7427038"/>
              <a:gd name="connsiteY35" fmla="*/ 151428 h 4920792"/>
              <a:gd name="connsiteX36" fmla="*/ 3323308 w 7427038"/>
              <a:gd name="connsiteY36" fmla="*/ 612189 h 4920792"/>
              <a:gd name="connsiteX37" fmla="*/ 3097266 w 7427038"/>
              <a:gd name="connsiteY37" fmla="*/ 989471 h 4920792"/>
              <a:gd name="connsiteX38" fmla="*/ 2824620 w 7427038"/>
              <a:gd name="connsiteY38" fmla="*/ 1495212 h 4920792"/>
              <a:gd name="connsiteX39" fmla="*/ 2470711 w 7427038"/>
              <a:gd name="connsiteY39" fmla="*/ 1717761 h 4920792"/>
              <a:gd name="connsiteX40" fmla="*/ 2043973 w 7427038"/>
              <a:gd name="connsiteY40" fmla="*/ 2048405 h 4920792"/>
              <a:gd name="connsiteX41" fmla="*/ 1591646 w 7427038"/>
              <a:gd name="connsiteY41" fmla="*/ 2262294 h 4920792"/>
              <a:gd name="connsiteX42" fmla="*/ 1051473 w 7427038"/>
              <a:gd name="connsiteY42" fmla="*/ 2235521 h 4920792"/>
              <a:gd name="connsiteX43" fmla="*/ 604888 w 7427038"/>
              <a:gd name="connsiteY43" fmla="*/ 2171438 h 4920792"/>
              <a:gd name="connsiteX44" fmla="*/ 849472 w 7427038"/>
              <a:gd name="connsiteY44" fmla="*/ 2418400 h 4920792"/>
              <a:gd name="connsiteX45" fmla="*/ 1516809 w 7427038"/>
              <a:gd name="connsiteY45" fmla="*/ 2622855 h 4920792"/>
              <a:gd name="connsiteX46" fmla="*/ 1374589 w 7427038"/>
              <a:gd name="connsiteY46" fmla="*/ 3144561 h 4920792"/>
              <a:gd name="connsiteX47" fmla="*/ 835633 w 7427038"/>
              <a:gd name="connsiteY47" fmla="*/ 3123130 h 4920792"/>
              <a:gd name="connsiteX48" fmla="*/ 418843 w 7427038"/>
              <a:gd name="connsiteY48" fmla="*/ 3126356 h 4920792"/>
              <a:gd name="connsiteX49" fmla="*/ 131868 w 7427038"/>
              <a:gd name="connsiteY49" fmla="*/ 3432386 h 4920792"/>
              <a:gd name="connsiteX50" fmla="*/ 31467 w 7427038"/>
              <a:gd name="connsiteY50" fmla="*/ 3798146 h 4920792"/>
              <a:gd name="connsiteX0" fmla="*/ 31467 w 7427038"/>
              <a:gd name="connsiteY0" fmla="*/ 3798146 h 4920792"/>
              <a:gd name="connsiteX1" fmla="*/ 0 w 7427038"/>
              <a:gd name="connsiteY1" fmla="*/ 4093951 h 4920792"/>
              <a:gd name="connsiteX2" fmla="*/ 134062 w 7427038"/>
              <a:gd name="connsiteY2" fmla="*/ 4373248 h 4920792"/>
              <a:gd name="connsiteX3" fmla="*/ 253588 w 7427038"/>
              <a:gd name="connsiteY3" fmla="*/ 4489296 h 4920792"/>
              <a:gd name="connsiteX4" fmla="*/ 425793 w 7427038"/>
              <a:gd name="connsiteY4" fmla="*/ 4554540 h 4920792"/>
              <a:gd name="connsiteX5" fmla="*/ 575153 w 7427038"/>
              <a:gd name="connsiteY5" fmla="*/ 4591793 h 4920792"/>
              <a:gd name="connsiteX6" fmla="*/ 814834 w 7427038"/>
              <a:gd name="connsiteY6" fmla="*/ 4760810 h 4920792"/>
              <a:gd name="connsiteX7" fmla="*/ 471298 w 7427038"/>
              <a:gd name="connsiteY7" fmla="*/ 4891197 h 4920792"/>
              <a:gd name="connsiteX8" fmla="*/ 1367881 w 7427038"/>
              <a:gd name="connsiteY8" fmla="*/ 4809709 h 4920792"/>
              <a:gd name="connsiteX9" fmla="*/ 1812855 w 7427038"/>
              <a:gd name="connsiteY9" fmla="*/ 4671840 h 4920792"/>
              <a:gd name="connsiteX10" fmla="*/ 2256776 w 7427038"/>
              <a:gd name="connsiteY10" fmla="*/ 4584388 h 4920792"/>
              <a:gd name="connsiteX11" fmla="*/ 2567483 w 7427038"/>
              <a:gd name="connsiteY11" fmla="*/ 4654609 h 4920792"/>
              <a:gd name="connsiteX12" fmla="*/ 2960727 w 7427038"/>
              <a:gd name="connsiteY12" fmla="*/ 4607195 h 4920792"/>
              <a:gd name="connsiteX13" fmla="*/ 3388707 w 7427038"/>
              <a:gd name="connsiteY13" fmla="*/ 4541841 h 4920792"/>
              <a:gd name="connsiteX14" fmla="*/ 3866826 w 7427038"/>
              <a:gd name="connsiteY14" fmla="*/ 4761289 h 4920792"/>
              <a:gd name="connsiteX15" fmla="*/ 4258275 w 7427038"/>
              <a:gd name="connsiteY15" fmla="*/ 4634923 h 4920792"/>
              <a:gd name="connsiteX16" fmla="*/ 4597519 w 7427038"/>
              <a:gd name="connsiteY16" fmla="*/ 4429342 h 4920792"/>
              <a:gd name="connsiteX17" fmla="*/ 4900464 w 7427038"/>
              <a:gd name="connsiteY17" fmla="*/ 4458500 h 4920792"/>
              <a:gd name="connsiteX18" fmla="*/ 5229672 w 7427038"/>
              <a:gd name="connsiteY18" fmla="*/ 4362773 h 4920792"/>
              <a:gd name="connsiteX19" fmla="*/ 5363215 w 7427038"/>
              <a:gd name="connsiteY19" fmla="*/ 4024352 h 4920792"/>
              <a:gd name="connsiteX20" fmla="*/ 5352460 w 7427038"/>
              <a:gd name="connsiteY20" fmla="*/ 3868850 h 4920792"/>
              <a:gd name="connsiteX21" fmla="*/ 5524290 w 7427038"/>
              <a:gd name="connsiteY21" fmla="*/ 3687429 h 4920792"/>
              <a:gd name="connsiteX22" fmla="*/ 5795633 w 7427038"/>
              <a:gd name="connsiteY22" fmla="*/ 3601754 h 4920792"/>
              <a:gd name="connsiteX23" fmla="*/ 5917370 w 7427038"/>
              <a:gd name="connsiteY23" fmla="*/ 3378937 h 4920792"/>
              <a:gd name="connsiteX24" fmla="*/ 6339898 w 7427038"/>
              <a:gd name="connsiteY24" fmla="*/ 2609475 h 4920792"/>
              <a:gd name="connsiteX25" fmla="*/ 6975058 w 7427038"/>
              <a:gd name="connsiteY25" fmla="*/ 2196548 h 4920792"/>
              <a:gd name="connsiteX26" fmla="*/ 7427038 w 7427038"/>
              <a:gd name="connsiteY26" fmla="*/ 1980242 h 4920792"/>
              <a:gd name="connsiteX27" fmla="*/ 7157014 w 7427038"/>
              <a:gd name="connsiteY27" fmla="*/ 1758526 h 4920792"/>
              <a:gd name="connsiteX28" fmla="*/ 6880835 w 7427038"/>
              <a:gd name="connsiteY28" fmla="*/ 1448646 h 4920792"/>
              <a:gd name="connsiteX29" fmla="*/ 6756540 w 7427038"/>
              <a:gd name="connsiteY29" fmla="*/ 1336040 h 4920792"/>
              <a:gd name="connsiteX30" fmla="*/ 6720981 w 7427038"/>
              <a:gd name="connsiteY30" fmla="*/ 1208193 h 4920792"/>
              <a:gd name="connsiteX31" fmla="*/ 5989461 w 7427038"/>
              <a:gd name="connsiteY31" fmla="*/ 599439 h 4920792"/>
              <a:gd name="connsiteX32" fmla="*/ 5287574 w 7427038"/>
              <a:gd name="connsiteY32" fmla="*/ 185419 h 4920792"/>
              <a:gd name="connsiteX33" fmla="*/ 5020027 w 7427038"/>
              <a:gd name="connsiteY33" fmla="*/ 72813 h 4920792"/>
              <a:gd name="connsiteX34" fmla="*/ 4320681 w 7427038"/>
              <a:gd name="connsiteY34" fmla="*/ 0 h 4920792"/>
              <a:gd name="connsiteX35" fmla="*/ 3770345 w 7427038"/>
              <a:gd name="connsiteY35" fmla="*/ 151428 h 4920792"/>
              <a:gd name="connsiteX36" fmla="*/ 3323308 w 7427038"/>
              <a:gd name="connsiteY36" fmla="*/ 612189 h 4920792"/>
              <a:gd name="connsiteX37" fmla="*/ 3097266 w 7427038"/>
              <a:gd name="connsiteY37" fmla="*/ 989471 h 4920792"/>
              <a:gd name="connsiteX38" fmla="*/ 2824620 w 7427038"/>
              <a:gd name="connsiteY38" fmla="*/ 1495212 h 4920792"/>
              <a:gd name="connsiteX39" fmla="*/ 2470711 w 7427038"/>
              <a:gd name="connsiteY39" fmla="*/ 1717761 h 4920792"/>
              <a:gd name="connsiteX40" fmla="*/ 2043973 w 7427038"/>
              <a:gd name="connsiteY40" fmla="*/ 2048405 h 4920792"/>
              <a:gd name="connsiteX41" fmla="*/ 1591646 w 7427038"/>
              <a:gd name="connsiteY41" fmla="*/ 2262294 h 4920792"/>
              <a:gd name="connsiteX42" fmla="*/ 1051473 w 7427038"/>
              <a:gd name="connsiteY42" fmla="*/ 2235521 h 4920792"/>
              <a:gd name="connsiteX43" fmla="*/ 604888 w 7427038"/>
              <a:gd name="connsiteY43" fmla="*/ 2171438 h 4920792"/>
              <a:gd name="connsiteX44" fmla="*/ 849472 w 7427038"/>
              <a:gd name="connsiteY44" fmla="*/ 2418400 h 4920792"/>
              <a:gd name="connsiteX45" fmla="*/ 1516809 w 7427038"/>
              <a:gd name="connsiteY45" fmla="*/ 2622855 h 4920792"/>
              <a:gd name="connsiteX46" fmla="*/ 1374589 w 7427038"/>
              <a:gd name="connsiteY46" fmla="*/ 3144561 h 4920792"/>
              <a:gd name="connsiteX47" fmla="*/ 835633 w 7427038"/>
              <a:gd name="connsiteY47" fmla="*/ 3123130 h 4920792"/>
              <a:gd name="connsiteX48" fmla="*/ 418843 w 7427038"/>
              <a:gd name="connsiteY48" fmla="*/ 3126356 h 4920792"/>
              <a:gd name="connsiteX49" fmla="*/ 131868 w 7427038"/>
              <a:gd name="connsiteY49" fmla="*/ 3432386 h 4920792"/>
              <a:gd name="connsiteX50" fmla="*/ 31467 w 7427038"/>
              <a:gd name="connsiteY50" fmla="*/ 3798146 h 4920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7427038" h="4920792">
                <a:moveTo>
                  <a:pt x="31467" y="3798146"/>
                </a:moveTo>
                <a:lnTo>
                  <a:pt x="0" y="4093951"/>
                </a:lnTo>
                <a:lnTo>
                  <a:pt x="134062" y="4373248"/>
                </a:lnTo>
                <a:lnTo>
                  <a:pt x="253588" y="4489296"/>
                </a:lnTo>
                <a:lnTo>
                  <a:pt x="425793" y="4554540"/>
                </a:lnTo>
                <a:lnTo>
                  <a:pt x="575153" y="4591793"/>
                </a:lnTo>
                <a:lnTo>
                  <a:pt x="814834" y="4760810"/>
                </a:lnTo>
                <a:cubicBezTo>
                  <a:pt x="815116" y="4804272"/>
                  <a:pt x="471016" y="4847735"/>
                  <a:pt x="471298" y="4891197"/>
                </a:cubicBezTo>
                <a:cubicBezTo>
                  <a:pt x="817427" y="4944751"/>
                  <a:pt x="974484" y="4930200"/>
                  <a:pt x="1367881" y="4809709"/>
                </a:cubicBezTo>
                <a:lnTo>
                  <a:pt x="1812855" y="4671840"/>
                </a:lnTo>
                <a:lnTo>
                  <a:pt x="2256776" y="4584388"/>
                </a:lnTo>
                <a:cubicBezTo>
                  <a:pt x="2459383" y="4590139"/>
                  <a:pt x="2412144" y="4618589"/>
                  <a:pt x="2567483" y="4654609"/>
                </a:cubicBezTo>
                <a:lnTo>
                  <a:pt x="2960727" y="4607195"/>
                </a:lnTo>
                <a:cubicBezTo>
                  <a:pt x="3200174" y="4570277"/>
                  <a:pt x="3203281" y="4525789"/>
                  <a:pt x="3388707" y="4541841"/>
                </a:cubicBezTo>
                <a:cubicBezTo>
                  <a:pt x="3653871" y="4675528"/>
                  <a:pt x="3635426" y="4733544"/>
                  <a:pt x="3866826" y="4761289"/>
                </a:cubicBezTo>
                <a:lnTo>
                  <a:pt x="4258275" y="4634923"/>
                </a:lnTo>
                <a:cubicBezTo>
                  <a:pt x="4405119" y="4490724"/>
                  <a:pt x="4484438" y="4497869"/>
                  <a:pt x="4597519" y="4429342"/>
                </a:cubicBezTo>
                <a:cubicBezTo>
                  <a:pt x="4745769" y="4502121"/>
                  <a:pt x="4779224" y="4415989"/>
                  <a:pt x="4900464" y="4458500"/>
                </a:cubicBezTo>
                <a:lnTo>
                  <a:pt x="5229672" y="4362773"/>
                </a:lnTo>
                <a:lnTo>
                  <a:pt x="5363215" y="4024352"/>
                </a:lnTo>
                <a:lnTo>
                  <a:pt x="5352460" y="3868850"/>
                </a:lnTo>
                <a:cubicBezTo>
                  <a:pt x="5433998" y="3710628"/>
                  <a:pt x="5473773" y="3674750"/>
                  <a:pt x="5524290" y="3687429"/>
                </a:cubicBezTo>
                <a:cubicBezTo>
                  <a:pt x="5592587" y="3700108"/>
                  <a:pt x="5715199" y="3598205"/>
                  <a:pt x="5795633" y="3601754"/>
                </a:cubicBezTo>
                <a:cubicBezTo>
                  <a:pt x="5827383" y="3620966"/>
                  <a:pt x="5834537" y="3486302"/>
                  <a:pt x="5917370" y="3378937"/>
                </a:cubicBezTo>
                <a:cubicBezTo>
                  <a:pt x="6217654" y="3085990"/>
                  <a:pt x="6230113" y="2921895"/>
                  <a:pt x="6339898" y="2609475"/>
                </a:cubicBezTo>
                <a:cubicBezTo>
                  <a:pt x="6560621" y="2388593"/>
                  <a:pt x="6653046" y="2311490"/>
                  <a:pt x="6975058" y="2196548"/>
                </a:cubicBezTo>
                <a:lnTo>
                  <a:pt x="7427038" y="1980242"/>
                </a:lnTo>
                <a:lnTo>
                  <a:pt x="7157014" y="1758526"/>
                </a:lnTo>
                <a:cubicBezTo>
                  <a:pt x="7046947" y="1655233"/>
                  <a:pt x="7083724" y="1658036"/>
                  <a:pt x="6880835" y="1448646"/>
                </a:cubicBezTo>
                <a:lnTo>
                  <a:pt x="6756540" y="1336040"/>
                </a:lnTo>
                <a:lnTo>
                  <a:pt x="6720981" y="1208193"/>
                </a:lnTo>
                <a:cubicBezTo>
                  <a:pt x="6464441" y="1005275"/>
                  <a:pt x="6284101" y="825217"/>
                  <a:pt x="5989461" y="599439"/>
                </a:cubicBezTo>
                <a:lnTo>
                  <a:pt x="5287574" y="185419"/>
                </a:lnTo>
                <a:cubicBezTo>
                  <a:pt x="5198392" y="147884"/>
                  <a:pt x="5185409" y="163688"/>
                  <a:pt x="5020027" y="72813"/>
                </a:cubicBezTo>
                <a:cubicBezTo>
                  <a:pt x="4781832" y="61242"/>
                  <a:pt x="4558876" y="26811"/>
                  <a:pt x="4320681" y="0"/>
                </a:cubicBezTo>
                <a:cubicBezTo>
                  <a:pt x="4120726" y="57359"/>
                  <a:pt x="4038854" y="-75532"/>
                  <a:pt x="3770345" y="151428"/>
                </a:cubicBezTo>
                <a:cubicBezTo>
                  <a:pt x="3615123" y="275888"/>
                  <a:pt x="3435488" y="472515"/>
                  <a:pt x="3323308" y="612189"/>
                </a:cubicBezTo>
                <a:cubicBezTo>
                  <a:pt x="3211128" y="751863"/>
                  <a:pt x="3180381" y="842301"/>
                  <a:pt x="3097266" y="989471"/>
                </a:cubicBezTo>
                <a:cubicBezTo>
                  <a:pt x="3014151" y="1136641"/>
                  <a:pt x="2926361" y="1372534"/>
                  <a:pt x="2824620" y="1495212"/>
                </a:cubicBezTo>
                <a:cubicBezTo>
                  <a:pt x="2722879" y="1617890"/>
                  <a:pt x="2640044" y="1622934"/>
                  <a:pt x="2470711" y="1717761"/>
                </a:cubicBezTo>
                <a:cubicBezTo>
                  <a:pt x="2324238" y="1820208"/>
                  <a:pt x="2206674" y="1982909"/>
                  <a:pt x="2043973" y="2048405"/>
                </a:cubicBezTo>
                <a:cubicBezTo>
                  <a:pt x="1888186" y="2133918"/>
                  <a:pt x="1657686" y="2208954"/>
                  <a:pt x="1591646" y="2262294"/>
                </a:cubicBezTo>
                <a:lnTo>
                  <a:pt x="1051473" y="2235521"/>
                </a:lnTo>
                <a:lnTo>
                  <a:pt x="604888" y="2171438"/>
                </a:lnTo>
                <a:cubicBezTo>
                  <a:pt x="649761" y="2258927"/>
                  <a:pt x="702999" y="2322445"/>
                  <a:pt x="849472" y="2418400"/>
                </a:cubicBezTo>
                <a:lnTo>
                  <a:pt x="1516809" y="2622855"/>
                </a:lnTo>
                <a:lnTo>
                  <a:pt x="1374589" y="3144561"/>
                </a:lnTo>
                <a:cubicBezTo>
                  <a:pt x="1143167" y="3124805"/>
                  <a:pt x="1109388" y="3176753"/>
                  <a:pt x="835633" y="3123130"/>
                </a:cubicBezTo>
                <a:lnTo>
                  <a:pt x="418843" y="3126356"/>
                </a:lnTo>
                <a:lnTo>
                  <a:pt x="131868" y="3432386"/>
                </a:lnTo>
                <a:lnTo>
                  <a:pt x="31467" y="3798146"/>
                </a:lnTo>
                <a:close/>
              </a:path>
            </a:pathLst>
          </a:custGeom>
          <a:noFill/>
          <a:ln w="952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6" name="テキスト ボックス 35">
            <a:extLst>
              <a:ext uri="{FF2B5EF4-FFF2-40B4-BE49-F238E27FC236}">
                <a16:creationId xmlns:a16="http://schemas.microsoft.com/office/drawing/2014/main" id="{662209B3-C1C3-4E0C-82ED-883EF409E395}"/>
              </a:ext>
            </a:extLst>
          </p:cNvPr>
          <p:cNvSpPr txBox="1"/>
          <p:nvPr/>
        </p:nvSpPr>
        <p:spPr>
          <a:xfrm>
            <a:off x="7097657" y="3587629"/>
            <a:ext cx="781423" cy="307777"/>
          </a:xfrm>
          <a:prstGeom prst="rect">
            <a:avLst/>
          </a:prstGeom>
          <a:solidFill>
            <a:schemeClr val="bg1"/>
          </a:solidFill>
          <a:ln>
            <a:solidFill>
              <a:schemeClr val="tx1"/>
            </a:solidFill>
          </a:ln>
        </p:spPr>
        <p:txBody>
          <a:bodyPr wrap="square" rtlCol="0">
            <a:spAutoFit/>
          </a:bodyPr>
          <a:lstStyle/>
          <a:p>
            <a:r>
              <a:rPr kumimoji="1" lang="ja-JP" altLang="en-US" sz="1400" b="1" dirty="0"/>
              <a:t>３林班</a:t>
            </a:r>
          </a:p>
        </p:txBody>
      </p:sp>
      <p:sp>
        <p:nvSpPr>
          <p:cNvPr id="37" name="テキスト ボックス 36">
            <a:extLst>
              <a:ext uri="{FF2B5EF4-FFF2-40B4-BE49-F238E27FC236}">
                <a16:creationId xmlns:a16="http://schemas.microsoft.com/office/drawing/2014/main" id="{64CAB2E6-DA19-43D0-B884-6E0432D1623A}"/>
              </a:ext>
            </a:extLst>
          </p:cNvPr>
          <p:cNvSpPr txBox="1"/>
          <p:nvPr/>
        </p:nvSpPr>
        <p:spPr>
          <a:xfrm>
            <a:off x="3168105" y="6500622"/>
            <a:ext cx="3569789" cy="307777"/>
          </a:xfrm>
          <a:prstGeom prst="rect">
            <a:avLst/>
          </a:prstGeom>
          <a:solidFill>
            <a:schemeClr val="bg1"/>
          </a:solidFill>
          <a:ln>
            <a:solidFill>
              <a:schemeClr val="tx1"/>
            </a:solidFill>
          </a:ln>
        </p:spPr>
        <p:txBody>
          <a:bodyPr wrap="square" rtlCol="0">
            <a:spAutoFit/>
          </a:bodyPr>
          <a:lstStyle/>
          <a:p>
            <a:r>
              <a:rPr kumimoji="1" lang="ja-JP" altLang="en-US" sz="1400" b="1" dirty="0"/>
              <a:t>　　人工林の多くは谷筋に分布している</a:t>
            </a:r>
            <a:endParaRPr kumimoji="1" lang="en-US" altLang="ja-JP" sz="1400" b="1" dirty="0"/>
          </a:p>
        </p:txBody>
      </p:sp>
      <p:sp>
        <p:nvSpPr>
          <p:cNvPr id="38" name="テキスト ボックス 37">
            <a:extLst>
              <a:ext uri="{FF2B5EF4-FFF2-40B4-BE49-F238E27FC236}">
                <a16:creationId xmlns:a16="http://schemas.microsoft.com/office/drawing/2014/main" id="{A46DC0B6-05C1-478F-AFDD-AB21DBE851DD}"/>
              </a:ext>
            </a:extLst>
          </p:cNvPr>
          <p:cNvSpPr txBox="1"/>
          <p:nvPr/>
        </p:nvSpPr>
        <p:spPr>
          <a:xfrm>
            <a:off x="8486393" y="55099"/>
            <a:ext cx="978542" cy="400110"/>
          </a:xfrm>
          <a:prstGeom prst="rect">
            <a:avLst/>
          </a:prstGeom>
          <a:solidFill>
            <a:schemeClr val="bg1"/>
          </a:solidFill>
        </p:spPr>
        <p:txBody>
          <a:bodyPr wrap="square">
            <a:spAutoFit/>
          </a:bodyPr>
          <a:lstStyle/>
          <a:p>
            <a:pPr algn="ctr"/>
            <a:r>
              <a:rPr lang="en-US" altLang="ja-JP" sz="1000" kern="100" dirty="0">
                <a:latin typeface="BIZ UDゴシック" panose="020B0400000000000000" pitchFamily="49" charset="-128"/>
                <a:ea typeface="BIZ UDゴシック" panose="020B0400000000000000" pitchFamily="49" charset="-128"/>
                <a:cs typeface="Times New Roman"/>
              </a:rPr>
              <a:t>R7.9.26</a:t>
            </a:r>
          </a:p>
          <a:p>
            <a:pPr algn="ctr"/>
            <a:r>
              <a:rPr lang="ja-JP" altLang="en-US" sz="1000" kern="100" dirty="0">
                <a:latin typeface="BIZ UDゴシック" panose="020B0400000000000000" pitchFamily="49" charset="-128"/>
                <a:ea typeface="BIZ UDゴシック" panose="020B0400000000000000" pitchFamily="49" charset="-128"/>
                <a:cs typeface="Times New Roman"/>
              </a:rPr>
              <a:t>みどり推進室</a:t>
            </a:r>
            <a:endParaRPr lang="en-US" altLang="ja-JP" sz="1714" kern="100" dirty="0">
              <a:latin typeface="BIZ UDゴシック" panose="020B0400000000000000" pitchFamily="49" charset="-128"/>
              <a:ea typeface="BIZ UDゴシック" panose="020B0400000000000000" pitchFamily="49" charset="-128"/>
              <a:cs typeface="Times New Roman"/>
            </a:endParaRPr>
          </a:p>
        </p:txBody>
      </p:sp>
      <p:sp>
        <p:nvSpPr>
          <p:cNvPr id="39" name="テキスト ボックス 38">
            <a:extLst>
              <a:ext uri="{FF2B5EF4-FFF2-40B4-BE49-F238E27FC236}">
                <a16:creationId xmlns:a16="http://schemas.microsoft.com/office/drawing/2014/main" id="{F0F51D64-0E4A-4BCF-B05F-B31C3F3721E3}"/>
              </a:ext>
            </a:extLst>
          </p:cNvPr>
          <p:cNvSpPr txBox="1"/>
          <p:nvPr/>
        </p:nvSpPr>
        <p:spPr>
          <a:xfrm>
            <a:off x="452206" y="1732986"/>
            <a:ext cx="931562" cy="246221"/>
          </a:xfrm>
          <a:prstGeom prst="rect">
            <a:avLst/>
          </a:prstGeom>
          <a:noFill/>
        </p:spPr>
        <p:txBody>
          <a:bodyPr wrap="square" rtlCol="0">
            <a:spAutoFit/>
          </a:bodyPr>
          <a:lstStyle/>
          <a:p>
            <a:r>
              <a:rPr kumimoji="1" lang="ja-JP" altLang="en-US" sz="1000" b="1" dirty="0"/>
              <a:t>治山ダム</a:t>
            </a:r>
          </a:p>
        </p:txBody>
      </p:sp>
      <p:sp>
        <p:nvSpPr>
          <p:cNvPr id="40" name="四角形: 角を丸くする 39">
            <a:extLst>
              <a:ext uri="{FF2B5EF4-FFF2-40B4-BE49-F238E27FC236}">
                <a16:creationId xmlns:a16="http://schemas.microsoft.com/office/drawing/2014/main" id="{FDD3061F-2231-4590-9891-91E57069D413}"/>
              </a:ext>
            </a:extLst>
          </p:cNvPr>
          <p:cNvSpPr/>
          <p:nvPr/>
        </p:nvSpPr>
        <p:spPr>
          <a:xfrm>
            <a:off x="137051" y="1801644"/>
            <a:ext cx="372075" cy="110150"/>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四角形: 角を丸くする 40">
            <a:extLst>
              <a:ext uri="{FF2B5EF4-FFF2-40B4-BE49-F238E27FC236}">
                <a16:creationId xmlns:a16="http://schemas.microsoft.com/office/drawing/2014/main" id="{43152E35-9D5C-4006-A56C-EB46D517DC51}"/>
              </a:ext>
            </a:extLst>
          </p:cNvPr>
          <p:cNvSpPr/>
          <p:nvPr/>
        </p:nvSpPr>
        <p:spPr>
          <a:xfrm>
            <a:off x="131854" y="2758658"/>
            <a:ext cx="372075" cy="11015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5C21D103-A93C-4384-BE8A-AAAC4051D6FD}"/>
              </a:ext>
            </a:extLst>
          </p:cNvPr>
          <p:cNvSpPr txBox="1"/>
          <p:nvPr/>
        </p:nvSpPr>
        <p:spPr>
          <a:xfrm>
            <a:off x="461828" y="2692352"/>
            <a:ext cx="931562" cy="246221"/>
          </a:xfrm>
          <a:prstGeom prst="rect">
            <a:avLst/>
          </a:prstGeom>
          <a:noFill/>
        </p:spPr>
        <p:txBody>
          <a:bodyPr wrap="square" rtlCol="0">
            <a:spAutoFit/>
          </a:bodyPr>
          <a:lstStyle/>
          <a:p>
            <a:r>
              <a:rPr kumimoji="1" lang="ja-JP" altLang="en-US" sz="1000" b="1" dirty="0"/>
              <a:t>砂防ダム</a:t>
            </a:r>
          </a:p>
        </p:txBody>
      </p:sp>
      <p:sp>
        <p:nvSpPr>
          <p:cNvPr id="43" name="弦 97">
            <a:extLst>
              <a:ext uri="{FF2B5EF4-FFF2-40B4-BE49-F238E27FC236}">
                <a16:creationId xmlns:a16="http://schemas.microsoft.com/office/drawing/2014/main" id="{5A299FA2-1EF7-447D-BB33-49AD7A86950D}"/>
              </a:ext>
            </a:extLst>
          </p:cNvPr>
          <p:cNvSpPr/>
          <p:nvPr/>
        </p:nvSpPr>
        <p:spPr>
          <a:xfrm rot="6981476">
            <a:off x="211167" y="1999631"/>
            <a:ext cx="229972" cy="176856"/>
          </a:xfrm>
          <a:custGeom>
            <a:avLst/>
            <a:gdLst>
              <a:gd name="connsiteX0" fmla="*/ 231801 w 340105"/>
              <a:gd name="connsiteY0" fmla="*/ 128020 h 132543"/>
              <a:gd name="connsiteX1" fmla="*/ 132723 w 340105"/>
              <a:gd name="connsiteY1" fmla="*/ 130927 h 132543"/>
              <a:gd name="connsiteX2" fmla="*/ 29925 w 340105"/>
              <a:gd name="connsiteY2" fmla="*/ 28724 h 132543"/>
              <a:gd name="connsiteX3" fmla="*/ 170052 w 340105"/>
              <a:gd name="connsiteY3" fmla="*/ -1 h 132543"/>
              <a:gd name="connsiteX4" fmla="*/ 231801 w 340105"/>
              <a:gd name="connsiteY4" fmla="*/ 128020 h 132543"/>
              <a:gd name="connsiteX0" fmla="*/ 234459 w 234459"/>
              <a:gd name="connsiteY0" fmla="*/ 128021 h 136183"/>
              <a:gd name="connsiteX1" fmla="*/ 135381 w 234459"/>
              <a:gd name="connsiteY1" fmla="*/ 130928 h 136183"/>
              <a:gd name="connsiteX2" fmla="*/ 17560 w 234459"/>
              <a:gd name="connsiteY2" fmla="*/ 61354 h 136183"/>
              <a:gd name="connsiteX3" fmla="*/ 172710 w 234459"/>
              <a:gd name="connsiteY3" fmla="*/ 0 h 136183"/>
              <a:gd name="connsiteX4" fmla="*/ 234459 w 234459"/>
              <a:gd name="connsiteY4" fmla="*/ 128021 h 136183"/>
              <a:gd name="connsiteX0" fmla="*/ 219442 w 219442"/>
              <a:gd name="connsiteY0" fmla="*/ 128021 h 136183"/>
              <a:gd name="connsiteX1" fmla="*/ 120364 w 219442"/>
              <a:gd name="connsiteY1" fmla="*/ 130928 h 136183"/>
              <a:gd name="connsiteX2" fmla="*/ 2543 w 219442"/>
              <a:gd name="connsiteY2" fmla="*/ 61354 h 136183"/>
              <a:gd name="connsiteX3" fmla="*/ 157693 w 219442"/>
              <a:gd name="connsiteY3" fmla="*/ 0 h 136183"/>
              <a:gd name="connsiteX4" fmla="*/ 219442 w 219442"/>
              <a:gd name="connsiteY4" fmla="*/ 128021 h 136183"/>
              <a:gd name="connsiteX0" fmla="*/ 219328 w 219328"/>
              <a:gd name="connsiteY0" fmla="*/ 128021 h 148713"/>
              <a:gd name="connsiteX1" fmla="*/ 125752 w 219328"/>
              <a:gd name="connsiteY1" fmla="*/ 145819 h 148713"/>
              <a:gd name="connsiteX2" fmla="*/ 2429 w 219328"/>
              <a:gd name="connsiteY2" fmla="*/ 61354 h 148713"/>
              <a:gd name="connsiteX3" fmla="*/ 157579 w 219328"/>
              <a:gd name="connsiteY3" fmla="*/ 0 h 148713"/>
              <a:gd name="connsiteX4" fmla="*/ 219328 w 219328"/>
              <a:gd name="connsiteY4" fmla="*/ 128021 h 148713"/>
              <a:gd name="connsiteX0" fmla="*/ 221939 w 221939"/>
              <a:gd name="connsiteY0" fmla="*/ 128021 h 148047"/>
              <a:gd name="connsiteX1" fmla="*/ 128363 w 221939"/>
              <a:gd name="connsiteY1" fmla="*/ 145819 h 148047"/>
              <a:gd name="connsiteX2" fmla="*/ 2385 w 221939"/>
              <a:gd name="connsiteY2" fmla="*/ 72489 h 148047"/>
              <a:gd name="connsiteX3" fmla="*/ 160190 w 221939"/>
              <a:gd name="connsiteY3" fmla="*/ 0 h 148047"/>
              <a:gd name="connsiteX4" fmla="*/ 221939 w 221939"/>
              <a:gd name="connsiteY4" fmla="*/ 128021 h 148047"/>
              <a:gd name="connsiteX0" fmla="*/ 221934 w 221934"/>
              <a:gd name="connsiteY0" fmla="*/ 128021 h 157512"/>
              <a:gd name="connsiteX1" fmla="*/ 128681 w 221934"/>
              <a:gd name="connsiteY1" fmla="*/ 155855 h 157512"/>
              <a:gd name="connsiteX2" fmla="*/ 2380 w 221934"/>
              <a:gd name="connsiteY2" fmla="*/ 72489 h 157512"/>
              <a:gd name="connsiteX3" fmla="*/ 160185 w 221934"/>
              <a:gd name="connsiteY3" fmla="*/ 0 h 157512"/>
              <a:gd name="connsiteX4" fmla="*/ 221934 w 221934"/>
              <a:gd name="connsiteY4" fmla="*/ 128021 h 157512"/>
              <a:gd name="connsiteX0" fmla="*/ 222561 w 222561"/>
              <a:gd name="connsiteY0" fmla="*/ 128021 h 161947"/>
              <a:gd name="connsiteX1" fmla="*/ 103086 w 222561"/>
              <a:gd name="connsiteY1" fmla="*/ 160465 h 161947"/>
              <a:gd name="connsiteX2" fmla="*/ 3007 w 222561"/>
              <a:gd name="connsiteY2" fmla="*/ 72489 h 161947"/>
              <a:gd name="connsiteX3" fmla="*/ 160812 w 222561"/>
              <a:gd name="connsiteY3" fmla="*/ 0 h 161947"/>
              <a:gd name="connsiteX4" fmla="*/ 222561 w 222561"/>
              <a:gd name="connsiteY4" fmla="*/ 128021 h 161947"/>
              <a:gd name="connsiteX0" fmla="*/ 222864 w 222864"/>
              <a:gd name="connsiteY0" fmla="*/ 128021 h 161263"/>
              <a:gd name="connsiteX1" fmla="*/ 103389 w 222864"/>
              <a:gd name="connsiteY1" fmla="*/ 160465 h 161263"/>
              <a:gd name="connsiteX2" fmla="*/ 3310 w 222864"/>
              <a:gd name="connsiteY2" fmla="*/ 72489 h 161263"/>
              <a:gd name="connsiteX3" fmla="*/ 161115 w 222864"/>
              <a:gd name="connsiteY3" fmla="*/ 0 h 161263"/>
              <a:gd name="connsiteX4" fmla="*/ 222864 w 222864"/>
              <a:gd name="connsiteY4" fmla="*/ 128021 h 161263"/>
              <a:gd name="connsiteX0" fmla="*/ 217378 w 217378"/>
              <a:gd name="connsiteY0" fmla="*/ 128021 h 161946"/>
              <a:gd name="connsiteX1" fmla="*/ 97903 w 217378"/>
              <a:gd name="connsiteY1" fmla="*/ 160465 h 161946"/>
              <a:gd name="connsiteX2" fmla="*/ 3149 w 217378"/>
              <a:gd name="connsiteY2" fmla="*/ 72509 h 161946"/>
              <a:gd name="connsiteX3" fmla="*/ 155629 w 217378"/>
              <a:gd name="connsiteY3" fmla="*/ 0 h 161946"/>
              <a:gd name="connsiteX4" fmla="*/ 217378 w 217378"/>
              <a:gd name="connsiteY4" fmla="*/ 128021 h 161946"/>
              <a:gd name="connsiteX0" fmla="*/ 214761 w 214761"/>
              <a:gd name="connsiteY0" fmla="*/ 128021 h 161946"/>
              <a:gd name="connsiteX1" fmla="*/ 95286 w 214761"/>
              <a:gd name="connsiteY1" fmla="*/ 160465 h 161946"/>
              <a:gd name="connsiteX2" fmla="*/ 532 w 214761"/>
              <a:gd name="connsiteY2" fmla="*/ 72509 h 161946"/>
              <a:gd name="connsiteX3" fmla="*/ 153012 w 214761"/>
              <a:gd name="connsiteY3" fmla="*/ 0 h 161946"/>
              <a:gd name="connsiteX4" fmla="*/ 214761 w 214761"/>
              <a:gd name="connsiteY4" fmla="*/ 128021 h 161946"/>
              <a:gd name="connsiteX0" fmla="*/ 230573 w 230573"/>
              <a:gd name="connsiteY0" fmla="*/ 128021 h 161946"/>
              <a:gd name="connsiteX1" fmla="*/ 111098 w 230573"/>
              <a:gd name="connsiteY1" fmla="*/ 160465 h 161946"/>
              <a:gd name="connsiteX2" fmla="*/ 16344 w 230573"/>
              <a:gd name="connsiteY2" fmla="*/ 72509 h 161946"/>
              <a:gd name="connsiteX3" fmla="*/ 168824 w 230573"/>
              <a:gd name="connsiteY3" fmla="*/ 0 h 161946"/>
              <a:gd name="connsiteX4" fmla="*/ 230573 w 230573"/>
              <a:gd name="connsiteY4" fmla="*/ 128021 h 161946"/>
              <a:gd name="connsiteX0" fmla="*/ 230573 w 230573"/>
              <a:gd name="connsiteY0" fmla="*/ 128021 h 161946"/>
              <a:gd name="connsiteX1" fmla="*/ 111098 w 230573"/>
              <a:gd name="connsiteY1" fmla="*/ 160465 h 161946"/>
              <a:gd name="connsiteX2" fmla="*/ 16344 w 230573"/>
              <a:gd name="connsiteY2" fmla="*/ 72509 h 161946"/>
              <a:gd name="connsiteX3" fmla="*/ 168824 w 230573"/>
              <a:gd name="connsiteY3" fmla="*/ 0 h 161946"/>
              <a:gd name="connsiteX4" fmla="*/ 230573 w 230573"/>
              <a:gd name="connsiteY4" fmla="*/ 128021 h 161946"/>
              <a:gd name="connsiteX0" fmla="*/ 230679 w 230679"/>
              <a:gd name="connsiteY0" fmla="*/ 128021 h 162992"/>
              <a:gd name="connsiteX1" fmla="*/ 111204 w 230679"/>
              <a:gd name="connsiteY1" fmla="*/ 160465 h 162992"/>
              <a:gd name="connsiteX2" fmla="*/ 16450 w 230679"/>
              <a:gd name="connsiteY2" fmla="*/ 72509 h 162992"/>
              <a:gd name="connsiteX3" fmla="*/ 168930 w 230679"/>
              <a:gd name="connsiteY3" fmla="*/ 0 h 162992"/>
              <a:gd name="connsiteX4" fmla="*/ 230679 w 230679"/>
              <a:gd name="connsiteY4" fmla="*/ 128021 h 162992"/>
              <a:gd name="connsiteX0" fmla="*/ 232058 w 232058"/>
              <a:gd name="connsiteY0" fmla="*/ 128021 h 169596"/>
              <a:gd name="connsiteX1" fmla="*/ 112583 w 232058"/>
              <a:gd name="connsiteY1" fmla="*/ 160465 h 169596"/>
              <a:gd name="connsiteX2" fmla="*/ 17829 w 232058"/>
              <a:gd name="connsiteY2" fmla="*/ 72509 h 169596"/>
              <a:gd name="connsiteX3" fmla="*/ 170309 w 232058"/>
              <a:gd name="connsiteY3" fmla="*/ 0 h 169596"/>
              <a:gd name="connsiteX4" fmla="*/ 232058 w 232058"/>
              <a:gd name="connsiteY4" fmla="*/ 128021 h 169596"/>
              <a:gd name="connsiteX0" fmla="*/ 205533 w 205533"/>
              <a:gd name="connsiteY0" fmla="*/ 128021 h 162582"/>
              <a:gd name="connsiteX1" fmla="*/ 86058 w 205533"/>
              <a:gd name="connsiteY1" fmla="*/ 160465 h 162582"/>
              <a:gd name="connsiteX2" fmla="*/ 19042 w 205533"/>
              <a:gd name="connsiteY2" fmla="*/ 58765 h 162582"/>
              <a:gd name="connsiteX3" fmla="*/ 143784 w 205533"/>
              <a:gd name="connsiteY3" fmla="*/ 0 h 162582"/>
              <a:gd name="connsiteX4" fmla="*/ 205533 w 205533"/>
              <a:gd name="connsiteY4" fmla="*/ 128021 h 162582"/>
              <a:gd name="connsiteX0" fmla="*/ 225303 w 225303"/>
              <a:gd name="connsiteY0" fmla="*/ 128021 h 162582"/>
              <a:gd name="connsiteX1" fmla="*/ 105828 w 225303"/>
              <a:gd name="connsiteY1" fmla="*/ 160465 h 162582"/>
              <a:gd name="connsiteX2" fmla="*/ 38812 w 225303"/>
              <a:gd name="connsiteY2" fmla="*/ 58765 h 162582"/>
              <a:gd name="connsiteX3" fmla="*/ 163554 w 225303"/>
              <a:gd name="connsiteY3" fmla="*/ 0 h 162582"/>
              <a:gd name="connsiteX4" fmla="*/ 225303 w 225303"/>
              <a:gd name="connsiteY4" fmla="*/ 128021 h 162582"/>
              <a:gd name="connsiteX0" fmla="*/ 229585 w 229585"/>
              <a:gd name="connsiteY0" fmla="*/ 128021 h 175868"/>
              <a:gd name="connsiteX1" fmla="*/ 87696 w 229585"/>
              <a:gd name="connsiteY1" fmla="*/ 174227 h 175868"/>
              <a:gd name="connsiteX2" fmla="*/ 43094 w 229585"/>
              <a:gd name="connsiteY2" fmla="*/ 58765 h 175868"/>
              <a:gd name="connsiteX3" fmla="*/ 167836 w 229585"/>
              <a:gd name="connsiteY3" fmla="*/ 0 h 175868"/>
              <a:gd name="connsiteX4" fmla="*/ 229585 w 229585"/>
              <a:gd name="connsiteY4" fmla="*/ 128021 h 175868"/>
              <a:gd name="connsiteX0" fmla="*/ 229972 w 229972"/>
              <a:gd name="connsiteY0" fmla="*/ 128021 h 176856"/>
              <a:gd name="connsiteX1" fmla="*/ 88083 w 229972"/>
              <a:gd name="connsiteY1" fmla="*/ 174227 h 176856"/>
              <a:gd name="connsiteX2" fmla="*/ 43481 w 229972"/>
              <a:gd name="connsiteY2" fmla="*/ 58765 h 176856"/>
              <a:gd name="connsiteX3" fmla="*/ 168223 w 229972"/>
              <a:gd name="connsiteY3" fmla="*/ 0 h 176856"/>
              <a:gd name="connsiteX4" fmla="*/ 229972 w 229972"/>
              <a:gd name="connsiteY4" fmla="*/ 128021 h 176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2" h="176856">
                <a:moveTo>
                  <a:pt x="229972" y="128021"/>
                </a:moveTo>
                <a:cubicBezTo>
                  <a:pt x="198425" y="132812"/>
                  <a:pt x="126661" y="174083"/>
                  <a:pt x="88083" y="174227"/>
                </a:cubicBezTo>
                <a:cubicBezTo>
                  <a:pt x="54927" y="174351"/>
                  <a:pt x="-62750" y="204320"/>
                  <a:pt x="43481" y="58765"/>
                </a:cubicBezTo>
                <a:cubicBezTo>
                  <a:pt x="75206" y="40783"/>
                  <a:pt x="112228" y="0"/>
                  <a:pt x="168223" y="0"/>
                </a:cubicBezTo>
                <a:lnTo>
                  <a:pt x="229972" y="128021"/>
                </a:lnTo>
                <a:close/>
              </a:path>
            </a:pathLst>
          </a:cu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92DBF6E5-4CAD-49C8-A198-2946E36C83E7}"/>
              </a:ext>
            </a:extLst>
          </p:cNvPr>
          <p:cNvSpPr txBox="1"/>
          <p:nvPr/>
        </p:nvSpPr>
        <p:spPr>
          <a:xfrm>
            <a:off x="461232" y="1985009"/>
            <a:ext cx="931562" cy="246221"/>
          </a:xfrm>
          <a:prstGeom prst="rect">
            <a:avLst/>
          </a:prstGeom>
          <a:noFill/>
        </p:spPr>
        <p:txBody>
          <a:bodyPr wrap="square" rtlCol="0">
            <a:spAutoFit/>
          </a:bodyPr>
          <a:lstStyle/>
          <a:p>
            <a:r>
              <a:rPr kumimoji="1" lang="ja-JP" altLang="en-US" sz="1000" b="1" dirty="0"/>
              <a:t>山腹工</a:t>
            </a:r>
          </a:p>
        </p:txBody>
      </p:sp>
      <p:sp>
        <p:nvSpPr>
          <p:cNvPr id="45" name="テキスト ボックス 44">
            <a:extLst>
              <a:ext uri="{FF2B5EF4-FFF2-40B4-BE49-F238E27FC236}">
                <a16:creationId xmlns:a16="http://schemas.microsoft.com/office/drawing/2014/main" id="{EA081FC1-EE3B-44A4-BE20-662CA9680A37}"/>
              </a:ext>
            </a:extLst>
          </p:cNvPr>
          <p:cNvSpPr txBox="1"/>
          <p:nvPr/>
        </p:nvSpPr>
        <p:spPr>
          <a:xfrm>
            <a:off x="452206" y="2222829"/>
            <a:ext cx="931562" cy="246221"/>
          </a:xfrm>
          <a:prstGeom prst="rect">
            <a:avLst/>
          </a:prstGeom>
          <a:noFill/>
        </p:spPr>
        <p:txBody>
          <a:bodyPr wrap="square" rtlCol="0">
            <a:spAutoFit/>
          </a:bodyPr>
          <a:lstStyle/>
          <a:p>
            <a:r>
              <a:rPr kumimoji="1" lang="ja-JP" altLang="en-US" sz="1000" b="1" dirty="0"/>
              <a:t>森林整備</a:t>
            </a:r>
          </a:p>
        </p:txBody>
      </p:sp>
      <p:sp>
        <p:nvSpPr>
          <p:cNvPr id="46" name="正方形/長方形 45">
            <a:extLst>
              <a:ext uri="{FF2B5EF4-FFF2-40B4-BE49-F238E27FC236}">
                <a16:creationId xmlns:a16="http://schemas.microsoft.com/office/drawing/2014/main" id="{A740985B-C2DC-4E3B-831E-AD8922E98F0F}"/>
              </a:ext>
            </a:extLst>
          </p:cNvPr>
          <p:cNvSpPr/>
          <p:nvPr/>
        </p:nvSpPr>
        <p:spPr>
          <a:xfrm>
            <a:off x="240585" y="2283124"/>
            <a:ext cx="163617" cy="14893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74EF1BE1-E624-4217-87B4-2C24E739D98F}"/>
              </a:ext>
            </a:extLst>
          </p:cNvPr>
          <p:cNvSpPr txBox="1"/>
          <p:nvPr/>
        </p:nvSpPr>
        <p:spPr>
          <a:xfrm>
            <a:off x="452206" y="2444687"/>
            <a:ext cx="1845810" cy="246221"/>
          </a:xfrm>
          <a:prstGeom prst="rect">
            <a:avLst/>
          </a:prstGeom>
          <a:noFill/>
        </p:spPr>
        <p:txBody>
          <a:bodyPr wrap="square" rtlCol="0">
            <a:spAutoFit/>
          </a:bodyPr>
          <a:lstStyle/>
          <a:p>
            <a:r>
              <a:rPr kumimoji="1" lang="ja-JP" altLang="en-US" sz="1000" b="1" dirty="0"/>
              <a:t>流域治水対策（環境税事業）</a:t>
            </a:r>
          </a:p>
        </p:txBody>
      </p:sp>
      <p:sp>
        <p:nvSpPr>
          <p:cNvPr id="48" name="正方形/長方形 47">
            <a:extLst>
              <a:ext uri="{FF2B5EF4-FFF2-40B4-BE49-F238E27FC236}">
                <a16:creationId xmlns:a16="http://schemas.microsoft.com/office/drawing/2014/main" id="{D10C2CC5-A075-4BF5-80EF-042A664B014C}"/>
              </a:ext>
            </a:extLst>
          </p:cNvPr>
          <p:cNvSpPr/>
          <p:nvPr/>
        </p:nvSpPr>
        <p:spPr>
          <a:xfrm>
            <a:off x="240586" y="2504982"/>
            <a:ext cx="163617" cy="14893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スライド番号プレースホルダー 10">
            <a:extLst>
              <a:ext uri="{FF2B5EF4-FFF2-40B4-BE49-F238E27FC236}">
                <a16:creationId xmlns:a16="http://schemas.microsoft.com/office/drawing/2014/main" id="{BA1D705E-A2A9-4235-9F4C-13648E18AB5D}"/>
              </a:ext>
            </a:extLst>
          </p:cNvPr>
          <p:cNvSpPr>
            <a:spLocks noGrp="1"/>
          </p:cNvSpPr>
          <p:nvPr>
            <p:ph type="sldNum" sz="quarter" idx="12"/>
          </p:nvPr>
        </p:nvSpPr>
        <p:spPr>
          <a:xfrm>
            <a:off x="7149875" y="6556609"/>
            <a:ext cx="2228850" cy="365125"/>
          </a:xfrm>
        </p:spPr>
        <p:txBody>
          <a:bodyPr/>
          <a:lstStyle/>
          <a:p>
            <a:fld id="{D2D8002D-B5B0-4BAC-B1F6-782DDCCE6D9C}" type="slidenum">
              <a:rPr kumimoji="1" lang="ja-JP" altLang="en-US" sz="2000" b="1"/>
              <a:t>28</a:t>
            </a:fld>
            <a:endParaRPr kumimoji="1" lang="ja-JP" altLang="en-US" sz="2000" b="1" dirty="0"/>
          </a:p>
        </p:txBody>
      </p:sp>
      <p:sp>
        <p:nvSpPr>
          <p:cNvPr id="54" name="テキスト ボックス 53">
            <a:extLst>
              <a:ext uri="{FF2B5EF4-FFF2-40B4-BE49-F238E27FC236}">
                <a16:creationId xmlns:a16="http://schemas.microsoft.com/office/drawing/2014/main" id="{2BF2DF3E-6AE3-4E8E-8E9D-91C2064CD87E}"/>
              </a:ext>
            </a:extLst>
          </p:cNvPr>
          <p:cNvSpPr txBox="1"/>
          <p:nvPr/>
        </p:nvSpPr>
        <p:spPr>
          <a:xfrm>
            <a:off x="2536424" y="6131051"/>
            <a:ext cx="585339" cy="276999"/>
          </a:xfrm>
          <a:prstGeom prst="rect">
            <a:avLst/>
          </a:prstGeom>
          <a:solidFill>
            <a:schemeClr val="bg1"/>
          </a:solidFill>
          <a:ln>
            <a:solidFill>
              <a:schemeClr val="tx1"/>
            </a:solidFill>
          </a:ln>
        </p:spPr>
        <p:txBody>
          <a:bodyPr wrap="square" rtlCol="0">
            <a:spAutoFit/>
          </a:bodyPr>
          <a:lstStyle/>
          <a:p>
            <a:r>
              <a:rPr kumimoji="1" lang="en-US" altLang="ja-JP" sz="1200" b="1" dirty="0"/>
              <a:t>3.4ha</a:t>
            </a:r>
            <a:endParaRPr kumimoji="1" lang="ja-JP" altLang="en-US" sz="1200" b="1" dirty="0"/>
          </a:p>
        </p:txBody>
      </p:sp>
      <p:cxnSp>
        <p:nvCxnSpPr>
          <p:cNvPr id="13" name="直線矢印コネクタ 12">
            <a:extLst>
              <a:ext uri="{FF2B5EF4-FFF2-40B4-BE49-F238E27FC236}">
                <a16:creationId xmlns:a16="http://schemas.microsoft.com/office/drawing/2014/main" id="{C918BA65-4AF6-4653-96CE-0635521D459C}"/>
              </a:ext>
            </a:extLst>
          </p:cNvPr>
          <p:cNvCxnSpPr>
            <a:cxnSpLocks/>
          </p:cNvCxnSpPr>
          <p:nvPr/>
        </p:nvCxnSpPr>
        <p:spPr>
          <a:xfrm flipV="1">
            <a:off x="3165384" y="5993033"/>
            <a:ext cx="2233386" cy="24658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5" name="テキスト ボックス 54">
            <a:extLst>
              <a:ext uri="{FF2B5EF4-FFF2-40B4-BE49-F238E27FC236}">
                <a16:creationId xmlns:a16="http://schemas.microsoft.com/office/drawing/2014/main" id="{37C65007-33BB-440A-B531-4EE5F3A0589F}"/>
              </a:ext>
            </a:extLst>
          </p:cNvPr>
          <p:cNvSpPr txBox="1"/>
          <p:nvPr/>
        </p:nvSpPr>
        <p:spPr>
          <a:xfrm>
            <a:off x="2181501" y="5049260"/>
            <a:ext cx="585339" cy="276999"/>
          </a:xfrm>
          <a:prstGeom prst="rect">
            <a:avLst/>
          </a:prstGeom>
          <a:solidFill>
            <a:schemeClr val="bg1"/>
          </a:solidFill>
          <a:ln>
            <a:solidFill>
              <a:schemeClr val="tx1"/>
            </a:solidFill>
          </a:ln>
        </p:spPr>
        <p:txBody>
          <a:bodyPr wrap="square" rtlCol="0">
            <a:spAutoFit/>
          </a:bodyPr>
          <a:lstStyle/>
          <a:p>
            <a:r>
              <a:rPr kumimoji="1" lang="en-US" altLang="ja-JP" sz="1200" b="1" dirty="0"/>
              <a:t>0.7ha</a:t>
            </a:r>
            <a:endParaRPr kumimoji="1" lang="ja-JP" altLang="en-US" sz="1200" b="1" dirty="0"/>
          </a:p>
        </p:txBody>
      </p:sp>
      <p:cxnSp>
        <p:nvCxnSpPr>
          <p:cNvPr id="56" name="直線矢印コネクタ 55">
            <a:extLst>
              <a:ext uri="{FF2B5EF4-FFF2-40B4-BE49-F238E27FC236}">
                <a16:creationId xmlns:a16="http://schemas.microsoft.com/office/drawing/2014/main" id="{922E3024-7335-48AF-9A8E-68CCD9C0B699}"/>
              </a:ext>
            </a:extLst>
          </p:cNvPr>
          <p:cNvCxnSpPr>
            <a:cxnSpLocks/>
          </p:cNvCxnSpPr>
          <p:nvPr/>
        </p:nvCxnSpPr>
        <p:spPr>
          <a:xfrm>
            <a:off x="2738655" y="5191520"/>
            <a:ext cx="1696185" cy="659253"/>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正方形/長方形 11">
            <a:extLst>
              <a:ext uri="{FF2B5EF4-FFF2-40B4-BE49-F238E27FC236}">
                <a16:creationId xmlns:a16="http://schemas.microsoft.com/office/drawing/2014/main" id="{70BB9EBA-DA0B-4CB2-BB64-647597A63019}"/>
              </a:ext>
            </a:extLst>
          </p:cNvPr>
          <p:cNvSpPr/>
          <p:nvPr/>
        </p:nvSpPr>
        <p:spPr>
          <a:xfrm>
            <a:off x="4248150" y="5574030"/>
            <a:ext cx="336408" cy="518432"/>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4DDD0F47-97D5-4D8D-8A02-D4176755C960}"/>
              </a:ext>
            </a:extLst>
          </p:cNvPr>
          <p:cNvSpPr/>
          <p:nvPr/>
        </p:nvSpPr>
        <p:spPr>
          <a:xfrm rot="3644673">
            <a:off x="5364276" y="4395415"/>
            <a:ext cx="468663" cy="2703792"/>
          </a:xfrm>
          <a:custGeom>
            <a:avLst/>
            <a:gdLst>
              <a:gd name="connsiteX0" fmla="*/ 0 w 336408"/>
              <a:gd name="connsiteY0" fmla="*/ 0 h 1883343"/>
              <a:gd name="connsiteX1" fmla="*/ 336408 w 336408"/>
              <a:gd name="connsiteY1" fmla="*/ 0 h 1883343"/>
              <a:gd name="connsiteX2" fmla="*/ 336408 w 336408"/>
              <a:gd name="connsiteY2" fmla="*/ 1883343 h 1883343"/>
              <a:gd name="connsiteX3" fmla="*/ 0 w 336408"/>
              <a:gd name="connsiteY3" fmla="*/ 1883343 h 1883343"/>
              <a:gd name="connsiteX4" fmla="*/ 0 w 336408"/>
              <a:gd name="connsiteY4" fmla="*/ 0 h 1883343"/>
              <a:gd name="connsiteX0" fmla="*/ 0 w 336408"/>
              <a:gd name="connsiteY0" fmla="*/ 0 h 1883343"/>
              <a:gd name="connsiteX1" fmla="*/ 336408 w 336408"/>
              <a:gd name="connsiteY1" fmla="*/ 0 h 1883343"/>
              <a:gd name="connsiteX2" fmla="*/ 323374 w 336408"/>
              <a:gd name="connsiteY2" fmla="*/ 925924 h 1883343"/>
              <a:gd name="connsiteX3" fmla="*/ 336408 w 336408"/>
              <a:gd name="connsiteY3" fmla="*/ 1883343 h 1883343"/>
              <a:gd name="connsiteX4" fmla="*/ 0 w 336408"/>
              <a:gd name="connsiteY4" fmla="*/ 1883343 h 1883343"/>
              <a:gd name="connsiteX5" fmla="*/ 0 w 336408"/>
              <a:gd name="connsiteY5" fmla="*/ 0 h 1883343"/>
              <a:gd name="connsiteX0" fmla="*/ 0 w 418309"/>
              <a:gd name="connsiteY0" fmla="*/ 0 h 1883343"/>
              <a:gd name="connsiteX1" fmla="*/ 336408 w 418309"/>
              <a:gd name="connsiteY1" fmla="*/ 0 h 1883343"/>
              <a:gd name="connsiteX2" fmla="*/ 418309 w 418309"/>
              <a:gd name="connsiteY2" fmla="*/ 974735 h 1883343"/>
              <a:gd name="connsiteX3" fmla="*/ 336408 w 418309"/>
              <a:gd name="connsiteY3" fmla="*/ 1883343 h 1883343"/>
              <a:gd name="connsiteX4" fmla="*/ 0 w 418309"/>
              <a:gd name="connsiteY4" fmla="*/ 1883343 h 1883343"/>
              <a:gd name="connsiteX5" fmla="*/ 0 w 418309"/>
              <a:gd name="connsiteY5" fmla="*/ 0 h 1883343"/>
              <a:gd name="connsiteX0" fmla="*/ 0 w 418309"/>
              <a:gd name="connsiteY0" fmla="*/ 0 h 1883343"/>
              <a:gd name="connsiteX1" fmla="*/ 336408 w 418309"/>
              <a:gd name="connsiteY1" fmla="*/ 0 h 1883343"/>
              <a:gd name="connsiteX2" fmla="*/ 418309 w 418309"/>
              <a:gd name="connsiteY2" fmla="*/ 974735 h 1883343"/>
              <a:gd name="connsiteX3" fmla="*/ 383294 w 418309"/>
              <a:gd name="connsiteY3" fmla="*/ 1356887 h 1883343"/>
              <a:gd name="connsiteX4" fmla="*/ 336408 w 418309"/>
              <a:gd name="connsiteY4" fmla="*/ 1883343 h 1883343"/>
              <a:gd name="connsiteX5" fmla="*/ 0 w 418309"/>
              <a:gd name="connsiteY5" fmla="*/ 1883343 h 1883343"/>
              <a:gd name="connsiteX6" fmla="*/ 0 w 418309"/>
              <a:gd name="connsiteY6" fmla="*/ 0 h 1883343"/>
              <a:gd name="connsiteX0" fmla="*/ 0 w 418309"/>
              <a:gd name="connsiteY0" fmla="*/ 0 h 1883343"/>
              <a:gd name="connsiteX1" fmla="*/ 336408 w 418309"/>
              <a:gd name="connsiteY1" fmla="*/ 0 h 1883343"/>
              <a:gd name="connsiteX2" fmla="*/ 418309 w 418309"/>
              <a:gd name="connsiteY2" fmla="*/ 974735 h 1883343"/>
              <a:gd name="connsiteX3" fmla="*/ 289284 w 418309"/>
              <a:gd name="connsiteY3" fmla="*/ 1360998 h 1883343"/>
              <a:gd name="connsiteX4" fmla="*/ 336408 w 418309"/>
              <a:gd name="connsiteY4" fmla="*/ 1883343 h 1883343"/>
              <a:gd name="connsiteX5" fmla="*/ 0 w 418309"/>
              <a:gd name="connsiteY5" fmla="*/ 1883343 h 1883343"/>
              <a:gd name="connsiteX6" fmla="*/ 0 w 418309"/>
              <a:gd name="connsiteY6" fmla="*/ 0 h 1883343"/>
              <a:gd name="connsiteX0" fmla="*/ 0 w 418309"/>
              <a:gd name="connsiteY0" fmla="*/ 0 h 1883343"/>
              <a:gd name="connsiteX1" fmla="*/ 336408 w 418309"/>
              <a:gd name="connsiteY1" fmla="*/ 0 h 1883343"/>
              <a:gd name="connsiteX2" fmla="*/ 418309 w 418309"/>
              <a:gd name="connsiteY2" fmla="*/ 974735 h 1883343"/>
              <a:gd name="connsiteX3" fmla="*/ 289284 w 418309"/>
              <a:gd name="connsiteY3" fmla="*/ 1360998 h 1883343"/>
              <a:gd name="connsiteX4" fmla="*/ 336408 w 418309"/>
              <a:gd name="connsiteY4" fmla="*/ 1883343 h 1883343"/>
              <a:gd name="connsiteX5" fmla="*/ 0 w 418309"/>
              <a:gd name="connsiteY5" fmla="*/ 1883343 h 1883343"/>
              <a:gd name="connsiteX6" fmla="*/ 0 w 418309"/>
              <a:gd name="connsiteY6" fmla="*/ 0 h 1883343"/>
              <a:gd name="connsiteX0" fmla="*/ 0 w 418309"/>
              <a:gd name="connsiteY0" fmla="*/ 820449 h 2703792"/>
              <a:gd name="connsiteX1" fmla="*/ 119097 w 418309"/>
              <a:gd name="connsiteY1" fmla="*/ 0 h 2703792"/>
              <a:gd name="connsiteX2" fmla="*/ 418309 w 418309"/>
              <a:gd name="connsiteY2" fmla="*/ 1795184 h 2703792"/>
              <a:gd name="connsiteX3" fmla="*/ 289284 w 418309"/>
              <a:gd name="connsiteY3" fmla="*/ 2181447 h 2703792"/>
              <a:gd name="connsiteX4" fmla="*/ 336408 w 418309"/>
              <a:gd name="connsiteY4" fmla="*/ 2703792 h 2703792"/>
              <a:gd name="connsiteX5" fmla="*/ 0 w 418309"/>
              <a:gd name="connsiteY5" fmla="*/ 2703792 h 2703792"/>
              <a:gd name="connsiteX6" fmla="*/ 0 w 418309"/>
              <a:gd name="connsiteY6" fmla="*/ 820449 h 2703792"/>
              <a:gd name="connsiteX0" fmla="*/ 0 w 418309"/>
              <a:gd name="connsiteY0" fmla="*/ 820449 h 2703792"/>
              <a:gd name="connsiteX1" fmla="*/ 41882 w 418309"/>
              <a:gd name="connsiteY1" fmla="*/ 549345 h 2703792"/>
              <a:gd name="connsiteX2" fmla="*/ 119097 w 418309"/>
              <a:gd name="connsiteY2" fmla="*/ 0 h 2703792"/>
              <a:gd name="connsiteX3" fmla="*/ 418309 w 418309"/>
              <a:gd name="connsiteY3" fmla="*/ 1795184 h 2703792"/>
              <a:gd name="connsiteX4" fmla="*/ 289284 w 418309"/>
              <a:gd name="connsiteY4" fmla="*/ 2181447 h 2703792"/>
              <a:gd name="connsiteX5" fmla="*/ 336408 w 418309"/>
              <a:gd name="connsiteY5" fmla="*/ 2703792 h 2703792"/>
              <a:gd name="connsiteX6" fmla="*/ 0 w 418309"/>
              <a:gd name="connsiteY6" fmla="*/ 2703792 h 2703792"/>
              <a:gd name="connsiteX7" fmla="*/ 0 w 418309"/>
              <a:gd name="connsiteY7" fmla="*/ 820449 h 2703792"/>
              <a:gd name="connsiteX0" fmla="*/ 41832 w 460141"/>
              <a:gd name="connsiteY0" fmla="*/ 820449 h 2703792"/>
              <a:gd name="connsiteX1" fmla="*/ 0 w 460141"/>
              <a:gd name="connsiteY1" fmla="*/ 43916 h 2703792"/>
              <a:gd name="connsiteX2" fmla="*/ 160929 w 460141"/>
              <a:gd name="connsiteY2" fmla="*/ 0 h 2703792"/>
              <a:gd name="connsiteX3" fmla="*/ 460141 w 460141"/>
              <a:gd name="connsiteY3" fmla="*/ 1795184 h 2703792"/>
              <a:gd name="connsiteX4" fmla="*/ 331116 w 460141"/>
              <a:gd name="connsiteY4" fmla="*/ 2181447 h 2703792"/>
              <a:gd name="connsiteX5" fmla="*/ 378240 w 460141"/>
              <a:gd name="connsiteY5" fmla="*/ 2703792 h 2703792"/>
              <a:gd name="connsiteX6" fmla="*/ 41832 w 460141"/>
              <a:gd name="connsiteY6" fmla="*/ 2703792 h 2703792"/>
              <a:gd name="connsiteX7" fmla="*/ 41832 w 460141"/>
              <a:gd name="connsiteY7" fmla="*/ 820449 h 2703792"/>
              <a:gd name="connsiteX0" fmla="*/ 41832 w 460141"/>
              <a:gd name="connsiteY0" fmla="*/ 820449 h 2703792"/>
              <a:gd name="connsiteX1" fmla="*/ 25343 w 460141"/>
              <a:gd name="connsiteY1" fmla="*/ 521015 h 2703792"/>
              <a:gd name="connsiteX2" fmla="*/ 0 w 460141"/>
              <a:gd name="connsiteY2" fmla="*/ 43916 h 2703792"/>
              <a:gd name="connsiteX3" fmla="*/ 160929 w 460141"/>
              <a:gd name="connsiteY3" fmla="*/ 0 h 2703792"/>
              <a:gd name="connsiteX4" fmla="*/ 460141 w 460141"/>
              <a:gd name="connsiteY4" fmla="*/ 1795184 h 2703792"/>
              <a:gd name="connsiteX5" fmla="*/ 331116 w 460141"/>
              <a:gd name="connsiteY5" fmla="*/ 2181447 h 2703792"/>
              <a:gd name="connsiteX6" fmla="*/ 378240 w 460141"/>
              <a:gd name="connsiteY6" fmla="*/ 2703792 h 2703792"/>
              <a:gd name="connsiteX7" fmla="*/ 41832 w 460141"/>
              <a:gd name="connsiteY7" fmla="*/ 2703792 h 2703792"/>
              <a:gd name="connsiteX8" fmla="*/ 41832 w 460141"/>
              <a:gd name="connsiteY8" fmla="*/ 820449 h 2703792"/>
              <a:gd name="connsiteX0" fmla="*/ 41832 w 460141"/>
              <a:gd name="connsiteY0" fmla="*/ 820449 h 2703792"/>
              <a:gd name="connsiteX1" fmla="*/ 91837 w 460141"/>
              <a:gd name="connsiteY1" fmla="*/ 449086 h 2703792"/>
              <a:gd name="connsiteX2" fmla="*/ 0 w 460141"/>
              <a:gd name="connsiteY2" fmla="*/ 43916 h 2703792"/>
              <a:gd name="connsiteX3" fmla="*/ 160929 w 460141"/>
              <a:gd name="connsiteY3" fmla="*/ 0 h 2703792"/>
              <a:gd name="connsiteX4" fmla="*/ 460141 w 460141"/>
              <a:gd name="connsiteY4" fmla="*/ 1795184 h 2703792"/>
              <a:gd name="connsiteX5" fmla="*/ 331116 w 460141"/>
              <a:gd name="connsiteY5" fmla="*/ 2181447 h 2703792"/>
              <a:gd name="connsiteX6" fmla="*/ 378240 w 460141"/>
              <a:gd name="connsiteY6" fmla="*/ 2703792 h 2703792"/>
              <a:gd name="connsiteX7" fmla="*/ 41832 w 460141"/>
              <a:gd name="connsiteY7" fmla="*/ 2703792 h 2703792"/>
              <a:gd name="connsiteX8" fmla="*/ 41832 w 460141"/>
              <a:gd name="connsiteY8" fmla="*/ 820449 h 2703792"/>
              <a:gd name="connsiteX0" fmla="*/ 157386 w 460141"/>
              <a:gd name="connsiteY0" fmla="*/ 793469 h 2703792"/>
              <a:gd name="connsiteX1" fmla="*/ 91837 w 460141"/>
              <a:gd name="connsiteY1" fmla="*/ 449086 h 2703792"/>
              <a:gd name="connsiteX2" fmla="*/ 0 w 460141"/>
              <a:gd name="connsiteY2" fmla="*/ 43916 h 2703792"/>
              <a:gd name="connsiteX3" fmla="*/ 160929 w 460141"/>
              <a:gd name="connsiteY3" fmla="*/ 0 h 2703792"/>
              <a:gd name="connsiteX4" fmla="*/ 460141 w 460141"/>
              <a:gd name="connsiteY4" fmla="*/ 1795184 h 2703792"/>
              <a:gd name="connsiteX5" fmla="*/ 331116 w 460141"/>
              <a:gd name="connsiteY5" fmla="*/ 2181447 h 2703792"/>
              <a:gd name="connsiteX6" fmla="*/ 378240 w 460141"/>
              <a:gd name="connsiteY6" fmla="*/ 2703792 h 2703792"/>
              <a:gd name="connsiteX7" fmla="*/ 41832 w 460141"/>
              <a:gd name="connsiteY7" fmla="*/ 2703792 h 2703792"/>
              <a:gd name="connsiteX8" fmla="*/ 157386 w 460141"/>
              <a:gd name="connsiteY8" fmla="*/ 793469 h 2703792"/>
              <a:gd name="connsiteX0" fmla="*/ 157386 w 460141"/>
              <a:gd name="connsiteY0" fmla="*/ 793469 h 2703792"/>
              <a:gd name="connsiteX1" fmla="*/ 91837 w 460141"/>
              <a:gd name="connsiteY1" fmla="*/ 449086 h 2703792"/>
              <a:gd name="connsiteX2" fmla="*/ 0 w 460141"/>
              <a:gd name="connsiteY2" fmla="*/ 43916 h 2703792"/>
              <a:gd name="connsiteX3" fmla="*/ 160929 w 460141"/>
              <a:gd name="connsiteY3" fmla="*/ 0 h 2703792"/>
              <a:gd name="connsiteX4" fmla="*/ 460141 w 460141"/>
              <a:gd name="connsiteY4" fmla="*/ 1795184 h 2703792"/>
              <a:gd name="connsiteX5" fmla="*/ 331116 w 460141"/>
              <a:gd name="connsiteY5" fmla="*/ 2181447 h 2703792"/>
              <a:gd name="connsiteX6" fmla="*/ 378240 w 460141"/>
              <a:gd name="connsiteY6" fmla="*/ 2703792 h 2703792"/>
              <a:gd name="connsiteX7" fmla="*/ 41832 w 460141"/>
              <a:gd name="connsiteY7" fmla="*/ 2703792 h 2703792"/>
              <a:gd name="connsiteX8" fmla="*/ 126713 w 460141"/>
              <a:gd name="connsiteY8" fmla="*/ 1267786 h 2703792"/>
              <a:gd name="connsiteX9" fmla="*/ 157386 w 460141"/>
              <a:gd name="connsiteY9" fmla="*/ 793469 h 2703792"/>
              <a:gd name="connsiteX0" fmla="*/ 157386 w 460141"/>
              <a:gd name="connsiteY0" fmla="*/ 793469 h 2703792"/>
              <a:gd name="connsiteX1" fmla="*/ 91837 w 460141"/>
              <a:gd name="connsiteY1" fmla="*/ 449086 h 2703792"/>
              <a:gd name="connsiteX2" fmla="*/ 0 w 460141"/>
              <a:gd name="connsiteY2" fmla="*/ 43916 h 2703792"/>
              <a:gd name="connsiteX3" fmla="*/ 160929 w 460141"/>
              <a:gd name="connsiteY3" fmla="*/ 0 h 2703792"/>
              <a:gd name="connsiteX4" fmla="*/ 460141 w 460141"/>
              <a:gd name="connsiteY4" fmla="*/ 1795184 h 2703792"/>
              <a:gd name="connsiteX5" fmla="*/ 331116 w 460141"/>
              <a:gd name="connsiteY5" fmla="*/ 2181447 h 2703792"/>
              <a:gd name="connsiteX6" fmla="*/ 378240 w 460141"/>
              <a:gd name="connsiteY6" fmla="*/ 2703792 h 2703792"/>
              <a:gd name="connsiteX7" fmla="*/ 41832 w 460141"/>
              <a:gd name="connsiteY7" fmla="*/ 2703792 h 2703792"/>
              <a:gd name="connsiteX8" fmla="*/ 141896 w 460141"/>
              <a:gd name="connsiteY8" fmla="*/ 1053573 h 2703792"/>
              <a:gd name="connsiteX9" fmla="*/ 157386 w 460141"/>
              <a:gd name="connsiteY9" fmla="*/ 793469 h 2703792"/>
              <a:gd name="connsiteX0" fmla="*/ 157386 w 460141"/>
              <a:gd name="connsiteY0" fmla="*/ 793469 h 2703792"/>
              <a:gd name="connsiteX1" fmla="*/ 91837 w 460141"/>
              <a:gd name="connsiteY1" fmla="*/ 449086 h 2703792"/>
              <a:gd name="connsiteX2" fmla="*/ 0 w 460141"/>
              <a:gd name="connsiteY2" fmla="*/ 43916 h 2703792"/>
              <a:gd name="connsiteX3" fmla="*/ 160929 w 460141"/>
              <a:gd name="connsiteY3" fmla="*/ 0 h 2703792"/>
              <a:gd name="connsiteX4" fmla="*/ 460141 w 460141"/>
              <a:gd name="connsiteY4" fmla="*/ 1795184 h 2703792"/>
              <a:gd name="connsiteX5" fmla="*/ 331116 w 460141"/>
              <a:gd name="connsiteY5" fmla="*/ 2181447 h 2703792"/>
              <a:gd name="connsiteX6" fmla="*/ 378240 w 460141"/>
              <a:gd name="connsiteY6" fmla="*/ 2703792 h 2703792"/>
              <a:gd name="connsiteX7" fmla="*/ 41832 w 460141"/>
              <a:gd name="connsiteY7" fmla="*/ 2703792 h 2703792"/>
              <a:gd name="connsiteX8" fmla="*/ 122439 w 460141"/>
              <a:gd name="connsiteY8" fmla="*/ 1431339 h 2703792"/>
              <a:gd name="connsiteX9" fmla="*/ 141896 w 460141"/>
              <a:gd name="connsiteY9" fmla="*/ 1053573 h 2703792"/>
              <a:gd name="connsiteX10" fmla="*/ 157386 w 460141"/>
              <a:gd name="connsiteY10" fmla="*/ 793469 h 2703792"/>
              <a:gd name="connsiteX0" fmla="*/ 157386 w 460141"/>
              <a:gd name="connsiteY0" fmla="*/ 793469 h 2703792"/>
              <a:gd name="connsiteX1" fmla="*/ 91837 w 460141"/>
              <a:gd name="connsiteY1" fmla="*/ 449086 h 2703792"/>
              <a:gd name="connsiteX2" fmla="*/ 0 w 460141"/>
              <a:gd name="connsiteY2" fmla="*/ 43916 h 2703792"/>
              <a:gd name="connsiteX3" fmla="*/ 160929 w 460141"/>
              <a:gd name="connsiteY3" fmla="*/ 0 h 2703792"/>
              <a:gd name="connsiteX4" fmla="*/ 460141 w 460141"/>
              <a:gd name="connsiteY4" fmla="*/ 1795184 h 2703792"/>
              <a:gd name="connsiteX5" fmla="*/ 331116 w 460141"/>
              <a:gd name="connsiteY5" fmla="*/ 2181447 h 2703792"/>
              <a:gd name="connsiteX6" fmla="*/ 378240 w 460141"/>
              <a:gd name="connsiteY6" fmla="*/ 2703792 h 2703792"/>
              <a:gd name="connsiteX7" fmla="*/ 41832 w 460141"/>
              <a:gd name="connsiteY7" fmla="*/ 2703792 h 2703792"/>
              <a:gd name="connsiteX8" fmla="*/ 296264 w 460141"/>
              <a:gd name="connsiteY8" fmla="*/ 1144410 h 2703792"/>
              <a:gd name="connsiteX9" fmla="*/ 141896 w 460141"/>
              <a:gd name="connsiteY9" fmla="*/ 1053573 h 2703792"/>
              <a:gd name="connsiteX10" fmla="*/ 157386 w 460141"/>
              <a:gd name="connsiteY10" fmla="*/ 793469 h 2703792"/>
              <a:gd name="connsiteX0" fmla="*/ 157386 w 460141"/>
              <a:gd name="connsiteY0" fmla="*/ 793469 h 2703792"/>
              <a:gd name="connsiteX1" fmla="*/ 91837 w 460141"/>
              <a:gd name="connsiteY1" fmla="*/ 449086 h 2703792"/>
              <a:gd name="connsiteX2" fmla="*/ 0 w 460141"/>
              <a:gd name="connsiteY2" fmla="*/ 43916 h 2703792"/>
              <a:gd name="connsiteX3" fmla="*/ 160929 w 460141"/>
              <a:gd name="connsiteY3" fmla="*/ 0 h 2703792"/>
              <a:gd name="connsiteX4" fmla="*/ 460141 w 460141"/>
              <a:gd name="connsiteY4" fmla="*/ 1795184 h 2703792"/>
              <a:gd name="connsiteX5" fmla="*/ 331116 w 460141"/>
              <a:gd name="connsiteY5" fmla="*/ 2181447 h 2703792"/>
              <a:gd name="connsiteX6" fmla="*/ 378240 w 460141"/>
              <a:gd name="connsiteY6" fmla="*/ 2703792 h 2703792"/>
              <a:gd name="connsiteX7" fmla="*/ 41832 w 460141"/>
              <a:gd name="connsiteY7" fmla="*/ 2703792 h 2703792"/>
              <a:gd name="connsiteX8" fmla="*/ 149493 w 460141"/>
              <a:gd name="connsiteY8" fmla="*/ 2053508 h 2703792"/>
              <a:gd name="connsiteX9" fmla="*/ 296264 w 460141"/>
              <a:gd name="connsiteY9" fmla="*/ 1144410 h 2703792"/>
              <a:gd name="connsiteX10" fmla="*/ 141896 w 460141"/>
              <a:gd name="connsiteY10" fmla="*/ 1053573 h 2703792"/>
              <a:gd name="connsiteX11" fmla="*/ 157386 w 460141"/>
              <a:gd name="connsiteY11" fmla="*/ 793469 h 2703792"/>
              <a:gd name="connsiteX0" fmla="*/ 157386 w 460141"/>
              <a:gd name="connsiteY0" fmla="*/ 793469 h 2703792"/>
              <a:gd name="connsiteX1" fmla="*/ 91837 w 460141"/>
              <a:gd name="connsiteY1" fmla="*/ 449086 h 2703792"/>
              <a:gd name="connsiteX2" fmla="*/ 0 w 460141"/>
              <a:gd name="connsiteY2" fmla="*/ 43916 h 2703792"/>
              <a:gd name="connsiteX3" fmla="*/ 160929 w 460141"/>
              <a:gd name="connsiteY3" fmla="*/ 0 h 2703792"/>
              <a:gd name="connsiteX4" fmla="*/ 460141 w 460141"/>
              <a:gd name="connsiteY4" fmla="*/ 1795184 h 2703792"/>
              <a:gd name="connsiteX5" fmla="*/ 331116 w 460141"/>
              <a:gd name="connsiteY5" fmla="*/ 2181447 h 2703792"/>
              <a:gd name="connsiteX6" fmla="*/ 378240 w 460141"/>
              <a:gd name="connsiteY6" fmla="*/ 2703792 h 2703792"/>
              <a:gd name="connsiteX7" fmla="*/ 41832 w 460141"/>
              <a:gd name="connsiteY7" fmla="*/ 2703792 h 2703792"/>
              <a:gd name="connsiteX8" fmla="*/ 185258 w 460141"/>
              <a:gd name="connsiteY8" fmla="*/ 2091009 h 2703792"/>
              <a:gd name="connsiteX9" fmla="*/ 296264 w 460141"/>
              <a:gd name="connsiteY9" fmla="*/ 1144410 h 2703792"/>
              <a:gd name="connsiteX10" fmla="*/ 141896 w 460141"/>
              <a:gd name="connsiteY10" fmla="*/ 1053573 h 2703792"/>
              <a:gd name="connsiteX11" fmla="*/ 157386 w 460141"/>
              <a:gd name="connsiteY11" fmla="*/ 793469 h 2703792"/>
              <a:gd name="connsiteX0" fmla="*/ 157386 w 460141"/>
              <a:gd name="connsiteY0" fmla="*/ 793469 h 2703792"/>
              <a:gd name="connsiteX1" fmla="*/ 91837 w 460141"/>
              <a:gd name="connsiteY1" fmla="*/ 449086 h 2703792"/>
              <a:gd name="connsiteX2" fmla="*/ 0 w 460141"/>
              <a:gd name="connsiteY2" fmla="*/ 43916 h 2703792"/>
              <a:gd name="connsiteX3" fmla="*/ 160929 w 460141"/>
              <a:gd name="connsiteY3" fmla="*/ 0 h 2703792"/>
              <a:gd name="connsiteX4" fmla="*/ 460141 w 460141"/>
              <a:gd name="connsiteY4" fmla="*/ 1795184 h 2703792"/>
              <a:gd name="connsiteX5" fmla="*/ 331116 w 460141"/>
              <a:gd name="connsiteY5" fmla="*/ 2181447 h 2703792"/>
              <a:gd name="connsiteX6" fmla="*/ 378240 w 460141"/>
              <a:gd name="connsiteY6" fmla="*/ 2703792 h 2703792"/>
              <a:gd name="connsiteX7" fmla="*/ 41832 w 460141"/>
              <a:gd name="connsiteY7" fmla="*/ 2703792 h 2703792"/>
              <a:gd name="connsiteX8" fmla="*/ 185258 w 460141"/>
              <a:gd name="connsiteY8" fmla="*/ 2091009 h 2703792"/>
              <a:gd name="connsiteX9" fmla="*/ 243966 w 460141"/>
              <a:gd name="connsiteY9" fmla="*/ 1495045 h 2703792"/>
              <a:gd name="connsiteX10" fmla="*/ 296264 w 460141"/>
              <a:gd name="connsiteY10" fmla="*/ 1144410 h 2703792"/>
              <a:gd name="connsiteX11" fmla="*/ 141896 w 460141"/>
              <a:gd name="connsiteY11" fmla="*/ 1053573 h 2703792"/>
              <a:gd name="connsiteX12" fmla="*/ 157386 w 460141"/>
              <a:gd name="connsiteY12" fmla="*/ 793469 h 2703792"/>
              <a:gd name="connsiteX0" fmla="*/ 157386 w 460141"/>
              <a:gd name="connsiteY0" fmla="*/ 793469 h 2703792"/>
              <a:gd name="connsiteX1" fmla="*/ 91837 w 460141"/>
              <a:gd name="connsiteY1" fmla="*/ 449086 h 2703792"/>
              <a:gd name="connsiteX2" fmla="*/ 0 w 460141"/>
              <a:gd name="connsiteY2" fmla="*/ 43916 h 2703792"/>
              <a:gd name="connsiteX3" fmla="*/ 160929 w 460141"/>
              <a:gd name="connsiteY3" fmla="*/ 0 h 2703792"/>
              <a:gd name="connsiteX4" fmla="*/ 460141 w 460141"/>
              <a:gd name="connsiteY4" fmla="*/ 1795184 h 2703792"/>
              <a:gd name="connsiteX5" fmla="*/ 331116 w 460141"/>
              <a:gd name="connsiteY5" fmla="*/ 2181447 h 2703792"/>
              <a:gd name="connsiteX6" fmla="*/ 378240 w 460141"/>
              <a:gd name="connsiteY6" fmla="*/ 2703792 h 2703792"/>
              <a:gd name="connsiteX7" fmla="*/ 41832 w 460141"/>
              <a:gd name="connsiteY7" fmla="*/ 2703792 h 2703792"/>
              <a:gd name="connsiteX8" fmla="*/ 185258 w 460141"/>
              <a:gd name="connsiteY8" fmla="*/ 2091009 h 2703792"/>
              <a:gd name="connsiteX9" fmla="*/ 281730 w 460141"/>
              <a:gd name="connsiteY9" fmla="*/ 1489997 h 2703792"/>
              <a:gd name="connsiteX10" fmla="*/ 296264 w 460141"/>
              <a:gd name="connsiteY10" fmla="*/ 1144410 h 2703792"/>
              <a:gd name="connsiteX11" fmla="*/ 141896 w 460141"/>
              <a:gd name="connsiteY11" fmla="*/ 1053573 h 2703792"/>
              <a:gd name="connsiteX12" fmla="*/ 157386 w 460141"/>
              <a:gd name="connsiteY12" fmla="*/ 793469 h 2703792"/>
              <a:gd name="connsiteX0" fmla="*/ 157386 w 460141"/>
              <a:gd name="connsiteY0" fmla="*/ 793469 h 2703792"/>
              <a:gd name="connsiteX1" fmla="*/ 91837 w 460141"/>
              <a:gd name="connsiteY1" fmla="*/ 449086 h 2703792"/>
              <a:gd name="connsiteX2" fmla="*/ 0 w 460141"/>
              <a:gd name="connsiteY2" fmla="*/ 43916 h 2703792"/>
              <a:gd name="connsiteX3" fmla="*/ 160929 w 460141"/>
              <a:gd name="connsiteY3" fmla="*/ 0 h 2703792"/>
              <a:gd name="connsiteX4" fmla="*/ 460141 w 460141"/>
              <a:gd name="connsiteY4" fmla="*/ 1795184 h 2703792"/>
              <a:gd name="connsiteX5" fmla="*/ 331116 w 460141"/>
              <a:gd name="connsiteY5" fmla="*/ 2181447 h 2703792"/>
              <a:gd name="connsiteX6" fmla="*/ 378240 w 460141"/>
              <a:gd name="connsiteY6" fmla="*/ 2703792 h 2703792"/>
              <a:gd name="connsiteX7" fmla="*/ 41832 w 460141"/>
              <a:gd name="connsiteY7" fmla="*/ 2703792 h 2703792"/>
              <a:gd name="connsiteX8" fmla="*/ 185258 w 460141"/>
              <a:gd name="connsiteY8" fmla="*/ 2091009 h 2703792"/>
              <a:gd name="connsiteX9" fmla="*/ 281730 w 460141"/>
              <a:gd name="connsiteY9" fmla="*/ 1489997 h 2703792"/>
              <a:gd name="connsiteX10" fmla="*/ 276032 w 460141"/>
              <a:gd name="connsiteY10" fmla="*/ 1320858 h 2703792"/>
              <a:gd name="connsiteX11" fmla="*/ 296264 w 460141"/>
              <a:gd name="connsiteY11" fmla="*/ 1144410 h 2703792"/>
              <a:gd name="connsiteX12" fmla="*/ 141896 w 460141"/>
              <a:gd name="connsiteY12" fmla="*/ 1053573 h 2703792"/>
              <a:gd name="connsiteX13" fmla="*/ 157386 w 460141"/>
              <a:gd name="connsiteY13" fmla="*/ 793469 h 2703792"/>
              <a:gd name="connsiteX0" fmla="*/ 165908 w 468663"/>
              <a:gd name="connsiteY0" fmla="*/ 793469 h 2703792"/>
              <a:gd name="connsiteX1" fmla="*/ 100359 w 468663"/>
              <a:gd name="connsiteY1" fmla="*/ 449086 h 2703792"/>
              <a:gd name="connsiteX2" fmla="*/ 8522 w 468663"/>
              <a:gd name="connsiteY2" fmla="*/ 43916 h 2703792"/>
              <a:gd name="connsiteX3" fmla="*/ 169451 w 468663"/>
              <a:gd name="connsiteY3" fmla="*/ 0 h 2703792"/>
              <a:gd name="connsiteX4" fmla="*/ 468663 w 468663"/>
              <a:gd name="connsiteY4" fmla="*/ 1795184 h 2703792"/>
              <a:gd name="connsiteX5" fmla="*/ 339638 w 468663"/>
              <a:gd name="connsiteY5" fmla="*/ 2181447 h 2703792"/>
              <a:gd name="connsiteX6" fmla="*/ 386762 w 468663"/>
              <a:gd name="connsiteY6" fmla="*/ 2703792 h 2703792"/>
              <a:gd name="connsiteX7" fmla="*/ 50354 w 468663"/>
              <a:gd name="connsiteY7" fmla="*/ 2703792 h 2703792"/>
              <a:gd name="connsiteX8" fmla="*/ 193780 w 468663"/>
              <a:gd name="connsiteY8" fmla="*/ 2091009 h 2703792"/>
              <a:gd name="connsiteX9" fmla="*/ 290252 w 468663"/>
              <a:gd name="connsiteY9" fmla="*/ 1489997 h 2703792"/>
              <a:gd name="connsiteX10" fmla="*/ 0 w 468663"/>
              <a:gd name="connsiteY10" fmla="*/ 1314310 h 2703792"/>
              <a:gd name="connsiteX11" fmla="*/ 304786 w 468663"/>
              <a:gd name="connsiteY11" fmla="*/ 1144410 h 2703792"/>
              <a:gd name="connsiteX12" fmla="*/ 150418 w 468663"/>
              <a:gd name="connsiteY12" fmla="*/ 1053573 h 2703792"/>
              <a:gd name="connsiteX13" fmla="*/ 165908 w 468663"/>
              <a:gd name="connsiteY13" fmla="*/ 793469 h 2703792"/>
              <a:gd name="connsiteX0" fmla="*/ 165908 w 468663"/>
              <a:gd name="connsiteY0" fmla="*/ 793469 h 2703792"/>
              <a:gd name="connsiteX1" fmla="*/ 100359 w 468663"/>
              <a:gd name="connsiteY1" fmla="*/ 449086 h 2703792"/>
              <a:gd name="connsiteX2" fmla="*/ 8522 w 468663"/>
              <a:gd name="connsiteY2" fmla="*/ 43916 h 2703792"/>
              <a:gd name="connsiteX3" fmla="*/ 169451 w 468663"/>
              <a:gd name="connsiteY3" fmla="*/ 0 h 2703792"/>
              <a:gd name="connsiteX4" fmla="*/ 468663 w 468663"/>
              <a:gd name="connsiteY4" fmla="*/ 1795184 h 2703792"/>
              <a:gd name="connsiteX5" fmla="*/ 339638 w 468663"/>
              <a:gd name="connsiteY5" fmla="*/ 2181447 h 2703792"/>
              <a:gd name="connsiteX6" fmla="*/ 386762 w 468663"/>
              <a:gd name="connsiteY6" fmla="*/ 2703792 h 2703792"/>
              <a:gd name="connsiteX7" fmla="*/ 50354 w 468663"/>
              <a:gd name="connsiteY7" fmla="*/ 2703792 h 2703792"/>
              <a:gd name="connsiteX8" fmla="*/ 193780 w 468663"/>
              <a:gd name="connsiteY8" fmla="*/ 2091009 h 2703792"/>
              <a:gd name="connsiteX9" fmla="*/ 290252 w 468663"/>
              <a:gd name="connsiteY9" fmla="*/ 1489997 h 2703792"/>
              <a:gd name="connsiteX10" fmla="*/ 0 w 468663"/>
              <a:gd name="connsiteY10" fmla="*/ 1314310 h 2703792"/>
              <a:gd name="connsiteX11" fmla="*/ 304786 w 468663"/>
              <a:gd name="connsiteY11" fmla="*/ 1144410 h 2703792"/>
              <a:gd name="connsiteX12" fmla="*/ 150418 w 468663"/>
              <a:gd name="connsiteY12" fmla="*/ 1053573 h 2703792"/>
              <a:gd name="connsiteX13" fmla="*/ 165908 w 468663"/>
              <a:gd name="connsiteY13" fmla="*/ 793469 h 270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8663" h="2703792">
                <a:moveTo>
                  <a:pt x="165908" y="793469"/>
                </a:moveTo>
                <a:lnTo>
                  <a:pt x="100359" y="449086"/>
                </a:lnTo>
                <a:lnTo>
                  <a:pt x="8522" y="43916"/>
                </a:lnTo>
                <a:lnTo>
                  <a:pt x="169451" y="0"/>
                </a:lnTo>
                <a:lnTo>
                  <a:pt x="468663" y="1795184"/>
                </a:lnTo>
                <a:lnTo>
                  <a:pt x="339638" y="2181447"/>
                </a:lnTo>
                <a:cubicBezTo>
                  <a:pt x="300949" y="2460469"/>
                  <a:pt x="371054" y="2529677"/>
                  <a:pt x="386762" y="2703792"/>
                </a:cubicBezTo>
                <a:lnTo>
                  <a:pt x="50354" y="2703792"/>
                </a:lnTo>
                <a:lnTo>
                  <a:pt x="193780" y="2091009"/>
                </a:lnTo>
                <a:lnTo>
                  <a:pt x="290252" y="1489997"/>
                </a:lnTo>
                <a:lnTo>
                  <a:pt x="0" y="1314310"/>
                </a:lnTo>
                <a:cubicBezTo>
                  <a:pt x="266872" y="1297853"/>
                  <a:pt x="203191" y="1201043"/>
                  <a:pt x="304786" y="1144410"/>
                </a:cubicBezTo>
                <a:lnTo>
                  <a:pt x="150418" y="1053573"/>
                </a:lnTo>
                <a:lnTo>
                  <a:pt x="165908" y="793469"/>
                </a:lnTo>
                <a:close/>
              </a:path>
            </a:pathLst>
          </a:cu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4C6AFEC0-D291-4550-8A6B-C0F623D3F318}"/>
              </a:ext>
            </a:extLst>
          </p:cNvPr>
          <p:cNvSpPr txBox="1"/>
          <p:nvPr/>
        </p:nvSpPr>
        <p:spPr>
          <a:xfrm>
            <a:off x="5954670" y="2696001"/>
            <a:ext cx="585339" cy="276999"/>
          </a:xfrm>
          <a:prstGeom prst="rect">
            <a:avLst/>
          </a:prstGeom>
          <a:solidFill>
            <a:schemeClr val="bg1"/>
          </a:solidFill>
          <a:ln>
            <a:solidFill>
              <a:schemeClr val="tx1"/>
            </a:solidFill>
          </a:ln>
        </p:spPr>
        <p:txBody>
          <a:bodyPr wrap="square" rtlCol="0">
            <a:spAutoFit/>
          </a:bodyPr>
          <a:lstStyle/>
          <a:p>
            <a:r>
              <a:rPr kumimoji="1" lang="en-US" altLang="ja-JP" sz="1200" b="1" dirty="0"/>
              <a:t>0.6ha</a:t>
            </a:r>
            <a:endParaRPr kumimoji="1" lang="ja-JP" altLang="en-US" sz="1200" b="1" dirty="0"/>
          </a:p>
        </p:txBody>
      </p:sp>
      <p:cxnSp>
        <p:nvCxnSpPr>
          <p:cNvPr id="60" name="直線矢印コネクタ 59">
            <a:extLst>
              <a:ext uri="{FF2B5EF4-FFF2-40B4-BE49-F238E27FC236}">
                <a16:creationId xmlns:a16="http://schemas.microsoft.com/office/drawing/2014/main" id="{DA2C70B5-EBB7-4433-8EEC-2AE05A9EDDB3}"/>
              </a:ext>
            </a:extLst>
          </p:cNvPr>
          <p:cNvCxnSpPr>
            <a:cxnSpLocks/>
          </p:cNvCxnSpPr>
          <p:nvPr/>
        </p:nvCxnSpPr>
        <p:spPr>
          <a:xfrm>
            <a:off x="6345382" y="2969613"/>
            <a:ext cx="581078" cy="540677"/>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1" name="正方形/長方形 60">
            <a:extLst>
              <a:ext uri="{FF2B5EF4-FFF2-40B4-BE49-F238E27FC236}">
                <a16:creationId xmlns:a16="http://schemas.microsoft.com/office/drawing/2014/main" id="{1C91BC19-89E9-489F-9229-8629F6D90B45}"/>
              </a:ext>
            </a:extLst>
          </p:cNvPr>
          <p:cNvSpPr/>
          <p:nvPr/>
        </p:nvSpPr>
        <p:spPr>
          <a:xfrm rot="5400000">
            <a:off x="6758256" y="3235761"/>
            <a:ext cx="336408" cy="518432"/>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a:extLst>
              <a:ext uri="{FF2B5EF4-FFF2-40B4-BE49-F238E27FC236}">
                <a16:creationId xmlns:a16="http://schemas.microsoft.com/office/drawing/2014/main" id="{211FDE8D-AFD7-4F60-94A4-0B44ED31807A}"/>
              </a:ext>
            </a:extLst>
          </p:cNvPr>
          <p:cNvSpPr txBox="1"/>
          <p:nvPr/>
        </p:nvSpPr>
        <p:spPr>
          <a:xfrm>
            <a:off x="8793386" y="2834500"/>
            <a:ext cx="585339" cy="276999"/>
          </a:xfrm>
          <a:prstGeom prst="rect">
            <a:avLst/>
          </a:prstGeom>
          <a:solidFill>
            <a:schemeClr val="bg1"/>
          </a:solidFill>
          <a:ln>
            <a:solidFill>
              <a:schemeClr val="tx1"/>
            </a:solidFill>
          </a:ln>
        </p:spPr>
        <p:txBody>
          <a:bodyPr wrap="square" rtlCol="0">
            <a:spAutoFit/>
          </a:bodyPr>
          <a:lstStyle/>
          <a:p>
            <a:r>
              <a:rPr kumimoji="1" lang="en-US" altLang="ja-JP" sz="1200" b="1" dirty="0"/>
              <a:t>1.7ha</a:t>
            </a:r>
            <a:endParaRPr kumimoji="1" lang="ja-JP" altLang="en-US" sz="1200" b="1" dirty="0"/>
          </a:p>
        </p:txBody>
      </p:sp>
      <p:cxnSp>
        <p:nvCxnSpPr>
          <p:cNvPr id="63" name="直線矢印コネクタ 62">
            <a:extLst>
              <a:ext uri="{FF2B5EF4-FFF2-40B4-BE49-F238E27FC236}">
                <a16:creationId xmlns:a16="http://schemas.microsoft.com/office/drawing/2014/main" id="{0F274B49-26AC-4192-B05F-5E15DE8405C5}"/>
              </a:ext>
            </a:extLst>
          </p:cNvPr>
          <p:cNvCxnSpPr>
            <a:cxnSpLocks/>
            <a:stCxn id="62" idx="1"/>
          </p:cNvCxnSpPr>
          <p:nvPr/>
        </p:nvCxnSpPr>
        <p:spPr>
          <a:xfrm flipH="1">
            <a:off x="7999904" y="2973000"/>
            <a:ext cx="793482" cy="176261"/>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4" name="正方形/長方形 63">
            <a:extLst>
              <a:ext uri="{FF2B5EF4-FFF2-40B4-BE49-F238E27FC236}">
                <a16:creationId xmlns:a16="http://schemas.microsoft.com/office/drawing/2014/main" id="{F026E0C2-671F-4A7B-9282-433CD33E0595}"/>
              </a:ext>
            </a:extLst>
          </p:cNvPr>
          <p:cNvSpPr/>
          <p:nvPr/>
        </p:nvSpPr>
        <p:spPr>
          <a:xfrm rot="5400000">
            <a:off x="7749545" y="2790376"/>
            <a:ext cx="669985" cy="452478"/>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624156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5F5FEF-A307-4055-9090-3D57E1E32FB5}"/>
              </a:ext>
            </a:extLst>
          </p:cNvPr>
          <p:cNvSpPr>
            <a:spLocks noGrp="1"/>
          </p:cNvSpPr>
          <p:nvPr>
            <p:ph type="ctrTitle"/>
          </p:nvPr>
        </p:nvSpPr>
        <p:spPr>
          <a:xfrm>
            <a:off x="536582" y="1693889"/>
            <a:ext cx="8832836" cy="2182099"/>
          </a:xfrm>
        </p:spPr>
        <p:txBody>
          <a:bodyPr>
            <a:noAutofit/>
          </a:bodyPr>
          <a:lstStyle/>
          <a:p>
            <a:pPr>
              <a:lnSpc>
                <a:spcPct val="150000"/>
              </a:lnSpc>
            </a:pPr>
            <a:r>
              <a:rPr lang="ja-JP" altLang="en-US" sz="3429" dirty="0">
                <a:latin typeface="BIZ UDPゴシック" panose="020B0400000000000000" pitchFamily="50" charset="-128"/>
                <a:ea typeface="BIZ UDPゴシック" panose="020B0400000000000000" pitchFamily="50" charset="-128"/>
              </a:rPr>
              <a:t>議事１</a:t>
            </a:r>
            <a:br>
              <a:rPr lang="en-US" altLang="ja-JP" sz="3429" dirty="0">
                <a:latin typeface="BIZ UDPゴシック" panose="020B0400000000000000" pitchFamily="50" charset="-128"/>
                <a:ea typeface="BIZ UDPゴシック" panose="020B0400000000000000" pitchFamily="50" charset="-128"/>
              </a:rPr>
            </a:br>
            <a:r>
              <a:rPr lang="ja-JP" altLang="en-US" sz="3200" b="1" dirty="0">
                <a:latin typeface="MS UI Gothic" panose="020B0600070205080204" pitchFamily="50" charset="-128"/>
                <a:ea typeface="MS UI Gothic" panose="020B0600070205080204" pitchFamily="50" charset="-128"/>
              </a:rPr>
              <a:t>第２回部会の振り返り</a:t>
            </a:r>
            <a:endParaRPr lang="ja-JP" altLang="en-US" sz="3429" dirty="0">
              <a:latin typeface="BIZ UDPゴシック" panose="020B0400000000000000" pitchFamily="50" charset="-128"/>
              <a:ea typeface="BIZ UDPゴシック" panose="020B0400000000000000" pitchFamily="50" charset="-128"/>
            </a:endParaRPr>
          </a:p>
        </p:txBody>
      </p:sp>
      <p:sp>
        <p:nvSpPr>
          <p:cNvPr id="11" name="スライド番号プレースホルダー 10">
            <a:extLst>
              <a:ext uri="{FF2B5EF4-FFF2-40B4-BE49-F238E27FC236}">
                <a16:creationId xmlns:a16="http://schemas.microsoft.com/office/drawing/2014/main" id="{28F912FD-47CA-4D46-8C69-E13698A97DF6}"/>
              </a:ext>
            </a:extLst>
          </p:cNvPr>
          <p:cNvSpPr>
            <a:spLocks noGrp="1"/>
          </p:cNvSpPr>
          <p:nvPr>
            <p:ph type="sldNum" sz="quarter" idx="12"/>
          </p:nvPr>
        </p:nvSpPr>
        <p:spPr/>
        <p:txBody>
          <a:bodyPr/>
          <a:lstStyle/>
          <a:p>
            <a:fld id="{D2D8002D-B5B0-4BAC-B1F6-782DDCCE6D9C}" type="slidenum">
              <a:rPr kumimoji="1" lang="ja-JP" altLang="en-US" sz="2000" b="1"/>
              <a:t>3</a:t>
            </a:fld>
            <a:endParaRPr kumimoji="1" lang="ja-JP" altLang="en-US" sz="2000" b="1" dirty="0"/>
          </a:p>
        </p:txBody>
      </p:sp>
      <p:sp>
        <p:nvSpPr>
          <p:cNvPr id="4" name="正方形/長方形 3">
            <a:extLst>
              <a:ext uri="{FF2B5EF4-FFF2-40B4-BE49-F238E27FC236}">
                <a16:creationId xmlns:a16="http://schemas.microsoft.com/office/drawing/2014/main" id="{2F190CB9-5301-4918-BA0F-7AE3C484C562}"/>
              </a:ext>
            </a:extLst>
          </p:cNvPr>
          <p:cNvSpPr/>
          <p:nvPr/>
        </p:nvSpPr>
        <p:spPr>
          <a:xfrm>
            <a:off x="8836352" y="44970"/>
            <a:ext cx="944732" cy="3747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en-US" altLang="ja-JP" sz="1100" dirty="0">
                <a:solidFill>
                  <a:schemeClr val="tx1"/>
                </a:solidFill>
                <a:latin typeface="BIZ UDゴシック" panose="020B0400000000000000" pitchFamily="49" charset="-128"/>
                <a:ea typeface="BIZ UDゴシック" panose="020B0400000000000000" pitchFamily="49" charset="-128"/>
              </a:rPr>
              <a:t>R7.9.26</a:t>
            </a:r>
          </a:p>
          <a:p>
            <a:pPr algn="ctr"/>
            <a:r>
              <a:rPr kumimoji="1" lang="ja-JP" altLang="en-US" sz="1100" dirty="0">
                <a:solidFill>
                  <a:schemeClr val="tx1"/>
                </a:solidFill>
                <a:latin typeface="BIZ UDゴシック" panose="020B0400000000000000" pitchFamily="49" charset="-128"/>
                <a:ea typeface="BIZ UDゴシック" panose="020B0400000000000000" pitchFamily="49" charset="-128"/>
              </a:rPr>
              <a:t>みどり推進室</a:t>
            </a:r>
          </a:p>
        </p:txBody>
      </p:sp>
    </p:spTree>
    <p:extLst>
      <p:ext uri="{BB962C8B-B14F-4D97-AF65-F5344CB8AC3E}">
        <p14:creationId xmlns:p14="http://schemas.microsoft.com/office/powerpoint/2010/main" val="334478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65357211-088E-4E5D-81C8-1052F6785AC4}"/>
              </a:ext>
            </a:extLst>
          </p:cNvPr>
          <p:cNvSpPr/>
          <p:nvPr/>
        </p:nvSpPr>
        <p:spPr>
          <a:xfrm>
            <a:off x="0" y="0"/>
            <a:ext cx="9906000" cy="46469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 　議事</a:t>
            </a:r>
            <a:r>
              <a:rPr kumimoji="1" lang="ja-JP" altLang="en-US" b="1" dirty="0">
                <a:latin typeface="BIZ UDゴシック" panose="020B0400000000000000" pitchFamily="49" charset="-128"/>
                <a:ea typeface="BIZ UDゴシック" panose="020B0400000000000000" pitchFamily="49" charset="-128"/>
              </a:rPr>
              <a:t>１　第２回部会の振り返り</a:t>
            </a:r>
            <a:endParaRPr kumimoji="1" lang="en-US" altLang="ja-JP" b="1" dirty="0">
              <a:latin typeface="BIZ UDゴシック" panose="020B0400000000000000" pitchFamily="49" charset="-128"/>
              <a:ea typeface="BIZ UDゴシック" panose="020B0400000000000000" pitchFamily="49" charset="-128"/>
            </a:endParaRPr>
          </a:p>
        </p:txBody>
      </p:sp>
      <p:pic>
        <p:nvPicPr>
          <p:cNvPr id="19" name="図 18">
            <a:extLst>
              <a:ext uri="{FF2B5EF4-FFF2-40B4-BE49-F238E27FC236}">
                <a16:creationId xmlns:a16="http://schemas.microsoft.com/office/drawing/2014/main" id="{1DEEEF33-D22E-4080-9442-ED90925DC6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77407" y="133702"/>
            <a:ext cx="286022" cy="286022"/>
          </a:xfrm>
          <a:prstGeom prst="rect">
            <a:avLst/>
          </a:prstGeom>
        </p:spPr>
      </p:pic>
      <p:pic>
        <p:nvPicPr>
          <p:cNvPr id="20" name="図 19">
            <a:extLst>
              <a:ext uri="{FF2B5EF4-FFF2-40B4-BE49-F238E27FC236}">
                <a16:creationId xmlns:a16="http://schemas.microsoft.com/office/drawing/2014/main" id="{72D07647-89A5-47A7-A8B7-8A3E654E3F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85567" y="133702"/>
            <a:ext cx="286022" cy="286022"/>
          </a:xfrm>
          <a:prstGeom prst="rect">
            <a:avLst/>
          </a:prstGeom>
        </p:spPr>
      </p:pic>
      <p:pic>
        <p:nvPicPr>
          <p:cNvPr id="21" name="図 20">
            <a:extLst>
              <a:ext uri="{FF2B5EF4-FFF2-40B4-BE49-F238E27FC236}">
                <a16:creationId xmlns:a16="http://schemas.microsoft.com/office/drawing/2014/main" id="{D82A9551-8E30-438F-ACDF-50347F1A2B0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96477" y="133702"/>
            <a:ext cx="286022" cy="286022"/>
          </a:xfrm>
          <a:prstGeom prst="rect">
            <a:avLst/>
          </a:prstGeom>
        </p:spPr>
      </p:pic>
      <p:pic>
        <p:nvPicPr>
          <p:cNvPr id="24" name="図 23">
            <a:extLst>
              <a:ext uri="{FF2B5EF4-FFF2-40B4-BE49-F238E27FC236}">
                <a16:creationId xmlns:a16="http://schemas.microsoft.com/office/drawing/2014/main" id="{D0DD00AC-E6CA-4FA1-90FB-5969E1A12AC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4637" y="133702"/>
            <a:ext cx="286022" cy="286022"/>
          </a:xfrm>
          <a:prstGeom prst="rect">
            <a:avLst/>
          </a:prstGeom>
        </p:spPr>
      </p:pic>
      <p:pic>
        <p:nvPicPr>
          <p:cNvPr id="26" name="図 25">
            <a:extLst>
              <a:ext uri="{FF2B5EF4-FFF2-40B4-BE49-F238E27FC236}">
                <a16:creationId xmlns:a16="http://schemas.microsoft.com/office/drawing/2014/main" id="{E655E3D6-979F-4D3E-9933-B7AE10A0C4A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7254" y="133702"/>
            <a:ext cx="286022" cy="286022"/>
          </a:xfrm>
          <a:prstGeom prst="rect">
            <a:avLst/>
          </a:prstGeom>
        </p:spPr>
      </p:pic>
      <p:pic>
        <p:nvPicPr>
          <p:cNvPr id="30" name="図 29">
            <a:extLst>
              <a:ext uri="{FF2B5EF4-FFF2-40B4-BE49-F238E27FC236}">
                <a16:creationId xmlns:a16="http://schemas.microsoft.com/office/drawing/2014/main" id="{45714B45-DB03-4C64-A9CB-E2B61CC521F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425414" y="133702"/>
            <a:ext cx="286022" cy="286022"/>
          </a:xfrm>
          <a:prstGeom prst="rect">
            <a:avLst/>
          </a:prstGeom>
        </p:spPr>
      </p:pic>
      <p:sp>
        <p:nvSpPr>
          <p:cNvPr id="195" name="正方形/長方形 194">
            <a:extLst>
              <a:ext uri="{FF2B5EF4-FFF2-40B4-BE49-F238E27FC236}">
                <a16:creationId xmlns:a16="http://schemas.microsoft.com/office/drawing/2014/main" id="{C6ADE6C3-A45B-44B2-95D4-159AE6FA0795}"/>
              </a:ext>
            </a:extLst>
          </p:cNvPr>
          <p:cNvSpPr/>
          <p:nvPr/>
        </p:nvSpPr>
        <p:spPr>
          <a:xfrm>
            <a:off x="158704" y="5268491"/>
            <a:ext cx="9588589" cy="1452986"/>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600" b="1" dirty="0">
                <a:solidFill>
                  <a:schemeClr val="tx1"/>
                </a:solidFill>
                <a:latin typeface="BIZ UDゴシック" panose="020B0400000000000000" pitchFamily="49" charset="-128"/>
                <a:ea typeface="BIZ UDゴシック" panose="020B0400000000000000" pitchFamily="49" charset="-128"/>
              </a:rPr>
              <a:t>● その他ご意見、ご提案</a:t>
            </a:r>
            <a:endParaRPr lang="en-US" altLang="ja-JP" sz="1600" b="1" dirty="0">
              <a:solidFill>
                <a:schemeClr val="tx1"/>
              </a:solidFill>
              <a:latin typeface="BIZ UDゴシック" panose="020B0400000000000000" pitchFamily="49" charset="-128"/>
              <a:ea typeface="BIZ UDゴシック" panose="020B0400000000000000" pitchFamily="49" charset="-128"/>
            </a:endParaRPr>
          </a:p>
          <a:p>
            <a:endParaRPr lang="en-US" altLang="ja-JP" sz="900" dirty="0">
              <a:solidFill>
                <a:schemeClr val="tx1"/>
              </a:solidFill>
              <a:latin typeface="BIZ UDゴシック" panose="020B0400000000000000" pitchFamily="49" charset="-128"/>
              <a:ea typeface="BIZ UDゴシック" panose="020B0400000000000000" pitchFamily="49" charset="-128"/>
            </a:endParaRPr>
          </a:p>
          <a:p>
            <a:r>
              <a:rPr lang="ja-JP" altLang="en-US" sz="1600" dirty="0">
                <a:solidFill>
                  <a:schemeClr val="tx1"/>
                </a:solidFill>
                <a:latin typeface="BIZ UDゴシック" panose="020B0400000000000000" pitchFamily="49" charset="-128"/>
                <a:ea typeface="BIZ UDゴシック" panose="020B0400000000000000" pitchFamily="49" charset="-128"/>
              </a:rPr>
              <a:t>・各基軸と個別施策の中には、進捗を数値で示しやすいものと、示しにくいものがあるので、今後の</a:t>
            </a:r>
            <a:endParaRPr lang="en-US" altLang="ja-JP" sz="1600" dirty="0">
              <a:solidFill>
                <a:schemeClr val="tx1"/>
              </a:solidFill>
              <a:latin typeface="BIZ UDゴシック" panose="020B0400000000000000" pitchFamily="49" charset="-128"/>
              <a:ea typeface="BIZ UDゴシック" panose="020B0400000000000000" pitchFamily="49" charset="-128"/>
            </a:endParaRPr>
          </a:p>
          <a:p>
            <a:r>
              <a:rPr lang="ja-JP" altLang="en-US" sz="1600" dirty="0">
                <a:solidFill>
                  <a:schemeClr val="tx1"/>
                </a:solidFill>
                <a:latin typeface="BIZ UDゴシック" panose="020B0400000000000000" pitchFamily="49" charset="-128"/>
                <a:ea typeface="BIZ UDゴシック" panose="020B0400000000000000" pitchFamily="49" charset="-128"/>
              </a:rPr>
              <a:t>　</a:t>
            </a:r>
            <a:r>
              <a:rPr lang="ja-JP" altLang="en-US" sz="1600" b="1" u="sng" dirty="0">
                <a:solidFill>
                  <a:schemeClr val="tx1"/>
                </a:solidFill>
                <a:latin typeface="BIZ UDゴシック" panose="020B0400000000000000" pitchFamily="49" charset="-128"/>
                <a:ea typeface="BIZ UDゴシック" panose="020B0400000000000000" pitchFamily="49" charset="-128"/>
              </a:rPr>
              <a:t>目標設定、進捗管理というところにも留意して、次回は、議論の頭出しをしてはどうか</a:t>
            </a:r>
            <a:r>
              <a:rPr lang="ja-JP" altLang="en-US" sz="1600" dirty="0">
                <a:solidFill>
                  <a:schemeClr val="tx1"/>
                </a:solidFill>
                <a:latin typeface="BIZ UDゴシック" panose="020B0400000000000000" pitchFamily="49" charset="-128"/>
                <a:ea typeface="BIZ UDゴシック" panose="020B0400000000000000" pitchFamily="49" charset="-128"/>
              </a:rPr>
              <a:t>。</a:t>
            </a:r>
            <a:endParaRPr lang="en-US" altLang="ja-JP" sz="1600" dirty="0">
              <a:solidFill>
                <a:schemeClr val="tx1"/>
              </a:solidFill>
              <a:latin typeface="BIZ UDゴシック" panose="020B0400000000000000" pitchFamily="49" charset="-128"/>
              <a:ea typeface="BIZ UDゴシック" panose="020B0400000000000000" pitchFamily="49" charset="-128"/>
            </a:endParaRPr>
          </a:p>
          <a:p>
            <a:r>
              <a:rPr lang="ja-JP" altLang="en-US" sz="1600" dirty="0">
                <a:solidFill>
                  <a:schemeClr val="tx1"/>
                </a:solidFill>
                <a:latin typeface="BIZ UDゴシック" panose="020B0400000000000000" pitchFamily="49" charset="-128"/>
                <a:ea typeface="BIZ UDゴシック" panose="020B0400000000000000" pitchFamily="49" charset="-128"/>
              </a:rPr>
              <a:t>・</a:t>
            </a:r>
            <a:r>
              <a:rPr lang="ja-JP" altLang="en-US" sz="1600" b="1" u="sng" dirty="0">
                <a:solidFill>
                  <a:schemeClr val="tx1"/>
                </a:solidFill>
                <a:latin typeface="BIZ UDゴシック" panose="020B0400000000000000" pitchFamily="49" charset="-128"/>
                <a:ea typeface="BIZ UDゴシック" panose="020B0400000000000000" pitchFamily="49" charset="-128"/>
              </a:rPr>
              <a:t>重点的に議論する部分を明確にして、それ以外は部会議論としては終息させたい</a:t>
            </a:r>
            <a:r>
              <a:rPr lang="ja-JP" altLang="en-US" sz="1600" dirty="0">
                <a:solidFill>
                  <a:schemeClr val="tx1"/>
                </a:solidFill>
                <a:latin typeface="BIZ UDゴシック" panose="020B0400000000000000" pitchFamily="49" charset="-128"/>
                <a:ea typeface="BIZ UDゴシック" panose="020B0400000000000000" pitchFamily="49" charset="-128"/>
              </a:rPr>
              <a:t>とか、次回以降の</a:t>
            </a:r>
            <a:endParaRPr lang="en-US" altLang="ja-JP" sz="1600" dirty="0">
              <a:solidFill>
                <a:schemeClr val="tx1"/>
              </a:solidFill>
              <a:latin typeface="BIZ UDゴシック" panose="020B0400000000000000" pitchFamily="49" charset="-128"/>
              <a:ea typeface="BIZ UDゴシック" panose="020B0400000000000000" pitchFamily="49" charset="-128"/>
            </a:endParaRPr>
          </a:p>
          <a:p>
            <a:r>
              <a:rPr lang="ja-JP" altLang="en-US" sz="1600" dirty="0">
                <a:solidFill>
                  <a:schemeClr val="tx1"/>
                </a:solidFill>
                <a:latin typeface="BIZ UDゴシック" panose="020B0400000000000000" pitchFamily="49" charset="-128"/>
                <a:ea typeface="BIZ UDゴシック" panose="020B0400000000000000" pitchFamily="49" charset="-128"/>
              </a:rPr>
              <a:t>　議題はこれだ等、</a:t>
            </a:r>
            <a:r>
              <a:rPr lang="ja-JP" altLang="en-US" sz="1600" b="1" u="sng" dirty="0">
                <a:solidFill>
                  <a:schemeClr val="tx1"/>
                </a:solidFill>
                <a:latin typeface="BIZ UDゴシック" panose="020B0400000000000000" pitchFamily="49" charset="-128"/>
                <a:ea typeface="BIZ UDゴシック" panose="020B0400000000000000" pitchFamily="49" charset="-128"/>
              </a:rPr>
              <a:t>メリハリをつけて議論を進めてもらってはどうか</a:t>
            </a:r>
            <a:r>
              <a:rPr lang="ja-JP" altLang="en-US" sz="1600" dirty="0">
                <a:solidFill>
                  <a:schemeClr val="tx1"/>
                </a:solidFill>
                <a:latin typeface="BIZ UDゴシック" panose="020B0400000000000000" pitchFamily="49" charset="-128"/>
                <a:ea typeface="BIZ UDゴシック" panose="020B0400000000000000" pitchFamily="49" charset="-128"/>
              </a:rPr>
              <a:t>。</a:t>
            </a:r>
            <a:endParaRPr lang="en-US" altLang="ja-JP" sz="1600" dirty="0">
              <a:solidFill>
                <a:schemeClr val="tx1"/>
              </a:solidFill>
              <a:latin typeface="BIZ UDゴシック" panose="020B0400000000000000" pitchFamily="49" charset="-128"/>
              <a:ea typeface="BIZ UDゴシック" panose="020B0400000000000000" pitchFamily="49" charset="-128"/>
            </a:endParaRPr>
          </a:p>
        </p:txBody>
      </p:sp>
      <p:sp>
        <p:nvSpPr>
          <p:cNvPr id="17" name="正方形/長方形 16">
            <a:extLst>
              <a:ext uri="{FF2B5EF4-FFF2-40B4-BE49-F238E27FC236}">
                <a16:creationId xmlns:a16="http://schemas.microsoft.com/office/drawing/2014/main" id="{89326BCD-128A-4120-AB1E-D6D3C8CCE01B}"/>
              </a:ext>
            </a:extLst>
          </p:cNvPr>
          <p:cNvSpPr/>
          <p:nvPr/>
        </p:nvSpPr>
        <p:spPr>
          <a:xfrm>
            <a:off x="158705" y="603519"/>
            <a:ext cx="9588589" cy="847166"/>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600" b="1" dirty="0">
                <a:solidFill>
                  <a:schemeClr val="tx1"/>
                </a:solidFill>
                <a:latin typeface="BIZ UDゴシック" panose="020B0400000000000000" pitchFamily="49" charset="-128"/>
                <a:ea typeface="BIZ UDゴシック" panose="020B0400000000000000" pitchFamily="49" charset="-128"/>
              </a:rPr>
              <a:t>● 各基軸・個別施策シートに関するご意見・ご提案等</a:t>
            </a:r>
            <a:endParaRPr lang="en-US" altLang="ja-JP" sz="1600" b="1" dirty="0">
              <a:solidFill>
                <a:schemeClr val="tx1"/>
              </a:solidFill>
              <a:latin typeface="BIZ UDゴシック" panose="020B0400000000000000" pitchFamily="49" charset="-128"/>
              <a:ea typeface="BIZ UDゴシック" panose="020B0400000000000000" pitchFamily="49" charset="-128"/>
            </a:endParaRPr>
          </a:p>
          <a:p>
            <a:endParaRPr lang="en-US" altLang="ja-JP" sz="900" dirty="0">
              <a:solidFill>
                <a:schemeClr val="tx1"/>
              </a:solidFill>
              <a:latin typeface="BIZ UDゴシック" panose="020B0400000000000000" pitchFamily="49" charset="-128"/>
              <a:ea typeface="BIZ UDゴシック" panose="020B0400000000000000" pitchFamily="49" charset="-128"/>
            </a:endParaRPr>
          </a:p>
          <a:p>
            <a:r>
              <a:rPr lang="ja-JP" altLang="en-US" sz="1600" dirty="0">
                <a:solidFill>
                  <a:schemeClr val="tx1"/>
                </a:solidFill>
                <a:latin typeface="BIZ UDゴシック" panose="020B0400000000000000" pitchFamily="49" charset="-128"/>
                <a:ea typeface="BIZ UDゴシック" panose="020B0400000000000000" pitchFamily="49" charset="-128"/>
              </a:rPr>
              <a:t>・別添のとおり（プラン案を作成するにあたって、検討、反映させていきます。）</a:t>
            </a:r>
            <a:endParaRPr lang="en-US" altLang="ja-JP" sz="1600" dirty="0">
              <a:solidFill>
                <a:schemeClr val="tx1"/>
              </a:solidFill>
              <a:latin typeface="BIZ UDゴシック" panose="020B0400000000000000" pitchFamily="49" charset="-128"/>
              <a:ea typeface="BIZ UDゴシック" panose="020B0400000000000000" pitchFamily="49" charset="-128"/>
            </a:endParaRPr>
          </a:p>
          <a:p>
            <a:endParaRPr kumimoji="1" lang="ja-JP" altLang="en-US" sz="1600" dirty="0">
              <a:solidFill>
                <a:schemeClr val="tx1"/>
              </a:solidFill>
              <a:latin typeface="BIZ UDゴシック" panose="020B0400000000000000" pitchFamily="49" charset="-128"/>
              <a:ea typeface="BIZ UDゴシック" panose="020B0400000000000000" pitchFamily="49" charset="-128"/>
            </a:endParaRPr>
          </a:p>
        </p:txBody>
      </p:sp>
      <p:sp>
        <p:nvSpPr>
          <p:cNvPr id="15" name="正方形/長方形 14">
            <a:extLst>
              <a:ext uri="{FF2B5EF4-FFF2-40B4-BE49-F238E27FC236}">
                <a16:creationId xmlns:a16="http://schemas.microsoft.com/office/drawing/2014/main" id="{A94FCD20-75A3-44EE-A28A-ECFDCB0CE392}"/>
              </a:ext>
            </a:extLst>
          </p:cNvPr>
          <p:cNvSpPr/>
          <p:nvPr/>
        </p:nvSpPr>
        <p:spPr>
          <a:xfrm>
            <a:off x="158704" y="1589509"/>
            <a:ext cx="9588589" cy="3524544"/>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600" b="1" dirty="0">
                <a:solidFill>
                  <a:schemeClr val="tx1"/>
                </a:solidFill>
                <a:latin typeface="BIZ UDゴシック" panose="020B0400000000000000" pitchFamily="49" charset="-128"/>
                <a:ea typeface="BIZ UDゴシック" panose="020B0400000000000000" pitchFamily="49" charset="-128"/>
              </a:rPr>
              <a:t>● ケーススタディに関するご意見等</a:t>
            </a:r>
            <a:endParaRPr lang="en-US" altLang="ja-JP" sz="1600" b="1" dirty="0">
              <a:solidFill>
                <a:schemeClr val="tx1"/>
              </a:solidFill>
              <a:latin typeface="BIZ UDゴシック" panose="020B0400000000000000" pitchFamily="49" charset="-128"/>
              <a:ea typeface="BIZ UDゴシック" panose="020B0400000000000000" pitchFamily="49" charset="-128"/>
            </a:endParaRPr>
          </a:p>
          <a:p>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p>
            <a:r>
              <a:rPr kumimoji="1" lang="ja-JP" altLang="en-US" sz="1600" dirty="0">
                <a:solidFill>
                  <a:schemeClr val="tx1"/>
                </a:solidFill>
                <a:latin typeface="BIZ UDゴシック" panose="020B0400000000000000" pitchFamily="49" charset="-128"/>
                <a:ea typeface="BIZ UDゴシック" panose="020B0400000000000000" pitchFamily="49" charset="-128"/>
              </a:rPr>
              <a:t>・各施策が並列で示されているが、</a:t>
            </a:r>
            <a:r>
              <a:rPr kumimoji="1" lang="ja-JP" altLang="en-US" sz="1600" b="1" u="sng" dirty="0">
                <a:solidFill>
                  <a:schemeClr val="tx1"/>
                </a:solidFill>
                <a:latin typeface="BIZ UDゴシック" panose="020B0400000000000000" pitchFamily="49" charset="-128"/>
                <a:ea typeface="BIZ UDゴシック" panose="020B0400000000000000" pitchFamily="49" charset="-128"/>
              </a:rPr>
              <a:t>詳細な範囲でのケーススタディを行うことで、実際に重ねてみると</a:t>
            </a:r>
            <a:r>
              <a:rPr kumimoji="1" lang="ja-JP" altLang="en-US" sz="1600" dirty="0">
                <a:solidFill>
                  <a:schemeClr val="tx1"/>
                </a:solidFill>
                <a:latin typeface="BIZ UDゴシック" panose="020B0400000000000000" pitchFamily="49" charset="-128"/>
                <a:ea typeface="BIZ UDゴシック" panose="020B0400000000000000" pitchFamily="49" charset="-128"/>
              </a:rPr>
              <a:t>　</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r>
              <a:rPr kumimoji="1" lang="ja-JP" altLang="en-US" sz="1600" dirty="0">
                <a:solidFill>
                  <a:schemeClr val="tx1"/>
                </a:solidFill>
                <a:latin typeface="BIZ UDゴシック" panose="020B0400000000000000" pitchFamily="49" charset="-128"/>
                <a:ea typeface="BIZ UDゴシック" panose="020B0400000000000000" pitchFamily="49" charset="-128"/>
              </a:rPr>
              <a:t>　</a:t>
            </a:r>
            <a:r>
              <a:rPr kumimoji="1" lang="ja-JP" altLang="en-US" sz="1600" b="1" u="sng" dirty="0">
                <a:solidFill>
                  <a:schemeClr val="tx1"/>
                </a:solidFill>
                <a:latin typeface="BIZ UDゴシック" panose="020B0400000000000000" pitchFamily="49" charset="-128"/>
                <a:ea typeface="BIZ UDゴシック" panose="020B0400000000000000" pitchFamily="49" charset="-128"/>
              </a:rPr>
              <a:t>各施策は独立したものではなく、まとめて考えなければならないなどの議論ができるのではないか。</a:t>
            </a:r>
            <a:endParaRPr kumimoji="1" lang="en-US" altLang="ja-JP" sz="1600" b="1" u="sng" dirty="0">
              <a:solidFill>
                <a:schemeClr val="tx1"/>
              </a:solidFill>
              <a:latin typeface="BIZ UDゴシック" panose="020B0400000000000000" pitchFamily="49" charset="-128"/>
              <a:ea typeface="BIZ UDゴシック" panose="020B0400000000000000" pitchFamily="49" charset="-128"/>
            </a:endParaRPr>
          </a:p>
          <a:p>
            <a:endParaRPr lang="en-US" altLang="ja-JP" sz="1600" dirty="0">
              <a:solidFill>
                <a:schemeClr val="tx1"/>
              </a:solidFill>
              <a:latin typeface="BIZ UDゴシック" panose="020B0400000000000000" pitchFamily="49" charset="-128"/>
              <a:ea typeface="BIZ UDゴシック" panose="020B0400000000000000" pitchFamily="49" charset="-128"/>
            </a:endParaRPr>
          </a:p>
          <a:p>
            <a:r>
              <a:rPr lang="ja-JP" altLang="en-US" sz="1600" dirty="0">
                <a:solidFill>
                  <a:schemeClr val="tx1"/>
                </a:solidFill>
                <a:latin typeface="BIZ UDゴシック" panose="020B0400000000000000" pitchFamily="49" charset="-128"/>
                <a:ea typeface="BIZ UDゴシック" panose="020B0400000000000000" pitchFamily="49" charset="-128"/>
              </a:rPr>
              <a:t>・</a:t>
            </a:r>
            <a:r>
              <a:rPr kumimoji="1" lang="ja-JP" altLang="en-US" sz="1600" dirty="0">
                <a:solidFill>
                  <a:schemeClr val="tx1"/>
                </a:solidFill>
                <a:latin typeface="BIZ UDゴシック" panose="020B0400000000000000" pitchFamily="49" charset="-128"/>
                <a:ea typeface="BIZ UDゴシック" panose="020B0400000000000000" pitchFamily="49" charset="-128"/>
              </a:rPr>
              <a:t>森林整備指針の４つの森林区分をベースに基軸・施策を展開するとしながら、各施策シートの中には、</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r>
              <a:rPr kumimoji="1" lang="ja-JP" altLang="en-US" sz="1600" dirty="0">
                <a:solidFill>
                  <a:schemeClr val="tx1"/>
                </a:solidFill>
                <a:latin typeface="BIZ UDゴシック" panose="020B0400000000000000" pitchFamily="49" charset="-128"/>
                <a:ea typeface="BIZ UDゴシック" panose="020B0400000000000000" pitchFamily="49" charset="-128"/>
              </a:rPr>
              <a:t>　４区分が出てこない。ケーススタディでは、</a:t>
            </a:r>
            <a:r>
              <a:rPr lang="ja-JP" altLang="en-US" sz="1600" dirty="0">
                <a:solidFill>
                  <a:schemeClr val="tx1"/>
                </a:solidFill>
                <a:latin typeface="BIZ UDゴシック" panose="020B0400000000000000" pitchFamily="49" charset="-128"/>
                <a:ea typeface="BIZ UDゴシック" panose="020B0400000000000000" pitchFamily="49" charset="-128"/>
              </a:rPr>
              <a:t>情報を重ねるだけでは議論にならないし、みえる化に</a:t>
            </a:r>
            <a:endParaRPr lang="en-US" altLang="ja-JP" sz="1600" dirty="0">
              <a:solidFill>
                <a:schemeClr val="tx1"/>
              </a:solidFill>
              <a:latin typeface="BIZ UDゴシック" panose="020B0400000000000000" pitchFamily="49" charset="-128"/>
              <a:ea typeface="BIZ UDゴシック" panose="020B0400000000000000" pitchFamily="49" charset="-128"/>
            </a:endParaRPr>
          </a:p>
          <a:p>
            <a:r>
              <a:rPr lang="ja-JP" altLang="en-US" sz="1600" dirty="0">
                <a:solidFill>
                  <a:schemeClr val="tx1"/>
                </a:solidFill>
                <a:latin typeface="BIZ UDゴシック" panose="020B0400000000000000" pitchFamily="49" charset="-128"/>
                <a:ea typeface="BIZ UDゴシック" panose="020B0400000000000000" pitchFamily="49" charset="-128"/>
              </a:rPr>
              <a:t>　ならないので、</a:t>
            </a:r>
            <a:r>
              <a:rPr lang="ja-JP" altLang="en-US" sz="1600" b="1" u="sng" dirty="0">
                <a:solidFill>
                  <a:schemeClr val="tx1"/>
                </a:solidFill>
                <a:latin typeface="BIZ UDゴシック" panose="020B0400000000000000" pitchFamily="49" charset="-128"/>
                <a:ea typeface="BIZ UDゴシック" panose="020B0400000000000000" pitchFamily="49" charset="-128"/>
              </a:rPr>
              <a:t>区分別の統計・解析処理を行い、各レイヤの面積比率も出してもらいたい</a:t>
            </a:r>
            <a:r>
              <a:rPr lang="ja-JP" altLang="en-US" sz="1600" dirty="0">
                <a:solidFill>
                  <a:schemeClr val="tx1"/>
                </a:solidFill>
                <a:latin typeface="BIZ UDゴシック" panose="020B0400000000000000" pitchFamily="49" charset="-128"/>
                <a:ea typeface="BIZ UDゴシック" panose="020B0400000000000000" pitchFamily="49" charset="-128"/>
              </a:rPr>
              <a:t>。</a:t>
            </a:r>
            <a:endParaRPr lang="en-US" altLang="ja-JP" sz="1600" dirty="0">
              <a:solidFill>
                <a:schemeClr val="tx1"/>
              </a:solidFill>
              <a:latin typeface="BIZ UDゴシック" panose="020B0400000000000000" pitchFamily="49" charset="-128"/>
              <a:ea typeface="BIZ UDゴシック" panose="020B0400000000000000" pitchFamily="49" charset="-128"/>
            </a:endParaRPr>
          </a:p>
          <a:p>
            <a:endParaRPr lang="en-US" altLang="ja-JP" sz="1600" dirty="0">
              <a:solidFill>
                <a:schemeClr val="tx1"/>
              </a:solidFill>
              <a:latin typeface="BIZ UDゴシック" panose="020B0400000000000000" pitchFamily="49" charset="-128"/>
              <a:ea typeface="BIZ UDゴシック" panose="020B0400000000000000" pitchFamily="49" charset="-128"/>
            </a:endParaRPr>
          </a:p>
          <a:p>
            <a:r>
              <a:rPr lang="ja-JP" altLang="en-US" sz="1600" dirty="0">
                <a:solidFill>
                  <a:schemeClr val="tx1"/>
                </a:solidFill>
                <a:latin typeface="BIZ UDゴシック" panose="020B0400000000000000" pitchFamily="49" charset="-128"/>
                <a:ea typeface="BIZ UDゴシック" panose="020B0400000000000000" pitchFamily="49" charset="-128"/>
              </a:rPr>
              <a:t>・４区分の</a:t>
            </a:r>
            <a:r>
              <a:rPr lang="ja-JP" altLang="en-US" sz="1600" b="1" u="sng" dirty="0">
                <a:solidFill>
                  <a:schemeClr val="tx1"/>
                </a:solidFill>
                <a:latin typeface="BIZ UDゴシック" panose="020B0400000000000000" pitchFamily="49" charset="-128"/>
                <a:ea typeface="BIZ UDゴシック" panose="020B0400000000000000" pitchFamily="49" charset="-128"/>
              </a:rPr>
              <a:t>自然遷移林を単純に「自然のまま維持する森林」に区分できないのではないか</a:t>
            </a:r>
            <a:r>
              <a:rPr lang="ja-JP" altLang="en-US" sz="1600" dirty="0">
                <a:solidFill>
                  <a:schemeClr val="tx1"/>
                </a:solidFill>
                <a:latin typeface="BIZ UDゴシック" panose="020B0400000000000000" pitchFamily="49" charset="-128"/>
                <a:ea typeface="BIZ UDゴシック" panose="020B0400000000000000" pitchFamily="49" charset="-128"/>
              </a:rPr>
              <a:t>。</a:t>
            </a:r>
            <a:r>
              <a:rPr lang="ja-JP" altLang="en-US" sz="1600" b="1" u="sng" dirty="0">
                <a:solidFill>
                  <a:schemeClr val="tx1"/>
                </a:solidFill>
                <a:latin typeface="BIZ UDゴシック" panose="020B0400000000000000" pitchFamily="49" charset="-128"/>
                <a:ea typeface="BIZ UDゴシック" panose="020B0400000000000000" pitchFamily="49" charset="-128"/>
              </a:rPr>
              <a:t>状況によっ</a:t>
            </a:r>
            <a:endParaRPr lang="en-US" altLang="ja-JP" sz="1600" b="1" u="sng" dirty="0">
              <a:solidFill>
                <a:schemeClr val="tx1"/>
              </a:solidFill>
              <a:latin typeface="BIZ UDゴシック" panose="020B0400000000000000" pitchFamily="49" charset="-128"/>
              <a:ea typeface="BIZ UDゴシック" panose="020B0400000000000000" pitchFamily="49" charset="-128"/>
            </a:endParaRPr>
          </a:p>
          <a:p>
            <a:r>
              <a:rPr lang="ja-JP" altLang="en-US" sz="1600" dirty="0">
                <a:solidFill>
                  <a:schemeClr val="tx1"/>
                </a:solidFill>
                <a:latin typeface="BIZ UDゴシック" panose="020B0400000000000000" pitchFamily="49" charset="-128"/>
                <a:ea typeface="BIZ UDゴシック" panose="020B0400000000000000" pitchFamily="49" charset="-128"/>
              </a:rPr>
              <a:t>　</a:t>
            </a:r>
            <a:r>
              <a:rPr lang="ja-JP" altLang="en-US" sz="1600" b="1" u="sng" dirty="0">
                <a:solidFill>
                  <a:schemeClr val="tx1"/>
                </a:solidFill>
                <a:latin typeface="BIZ UDゴシック" panose="020B0400000000000000" pitchFamily="49" charset="-128"/>
                <a:ea typeface="BIZ UDゴシック" panose="020B0400000000000000" pitchFamily="49" charset="-128"/>
              </a:rPr>
              <a:t>ては、基軸１の施策（治山対策等）を行わないといけないのではないか</a:t>
            </a:r>
            <a:r>
              <a:rPr lang="ja-JP" altLang="en-US" sz="1600" dirty="0">
                <a:solidFill>
                  <a:schemeClr val="tx1"/>
                </a:solidFill>
                <a:latin typeface="BIZ UDゴシック" panose="020B0400000000000000" pitchFamily="49" charset="-128"/>
                <a:ea typeface="BIZ UDゴシック" panose="020B0400000000000000" pitchFamily="49" charset="-128"/>
              </a:rPr>
              <a:t>と思う。</a:t>
            </a:r>
            <a:endParaRPr lang="en-US" altLang="ja-JP" sz="1600" dirty="0">
              <a:solidFill>
                <a:schemeClr val="tx1"/>
              </a:solidFill>
              <a:latin typeface="BIZ UDゴシック" panose="020B0400000000000000" pitchFamily="49" charset="-128"/>
              <a:ea typeface="BIZ UDゴシック" panose="020B0400000000000000" pitchFamily="49" charset="-128"/>
            </a:endParaRPr>
          </a:p>
          <a:p>
            <a:endParaRPr lang="en-US" altLang="ja-JP" sz="1600" dirty="0">
              <a:solidFill>
                <a:schemeClr val="tx1"/>
              </a:solidFill>
              <a:latin typeface="BIZ UDゴシック" panose="020B0400000000000000" pitchFamily="49" charset="-128"/>
              <a:ea typeface="BIZ UDゴシック" panose="020B0400000000000000" pitchFamily="49" charset="-128"/>
            </a:endParaRPr>
          </a:p>
          <a:p>
            <a:r>
              <a:rPr kumimoji="1" lang="ja-JP" altLang="en-US" sz="1600" dirty="0">
                <a:solidFill>
                  <a:schemeClr val="tx1"/>
                </a:solidFill>
                <a:latin typeface="BIZ UDゴシック" panose="020B0400000000000000" pitchFamily="49" charset="-128"/>
                <a:ea typeface="BIZ UDゴシック" panose="020B0400000000000000" pitchFamily="49" charset="-128"/>
              </a:rPr>
              <a:t>・ケーススタディで解析することで、基軸・施策区分が、本当に成立するのか確認ができると思う。</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r>
              <a:rPr kumimoji="1" lang="ja-JP" altLang="en-US" sz="1600" dirty="0">
                <a:solidFill>
                  <a:schemeClr val="tx1"/>
                </a:solidFill>
                <a:latin typeface="BIZ UDゴシック" panose="020B0400000000000000" pitchFamily="49" charset="-128"/>
                <a:ea typeface="BIZ UDゴシック" panose="020B0400000000000000" pitchFamily="49" charset="-128"/>
              </a:rPr>
              <a:t>・具体的なケーススタディで、各基軸の優先順位も議論になってくると思われる。</a:t>
            </a:r>
          </a:p>
        </p:txBody>
      </p:sp>
      <p:sp>
        <p:nvSpPr>
          <p:cNvPr id="16" name="正方形/長方形 15">
            <a:extLst>
              <a:ext uri="{FF2B5EF4-FFF2-40B4-BE49-F238E27FC236}">
                <a16:creationId xmlns:a16="http://schemas.microsoft.com/office/drawing/2014/main" id="{5BBDA205-0F2B-4B02-81BB-9B04CCC94D2E}"/>
              </a:ext>
            </a:extLst>
          </p:cNvPr>
          <p:cNvSpPr/>
          <p:nvPr/>
        </p:nvSpPr>
        <p:spPr>
          <a:xfrm>
            <a:off x="8836352" y="44970"/>
            <a:ext cx="944732" cy="3747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en-US" altLang="ja-JP" sz="1100" dirty="0">
                <a:solidFill>
                  <a:schemeClr val="tx1"/>
                </a:solidFill>
                <a:latin typeface="BIZ UDゴシック" panose="020B0400000000000000" pitchFamily="49" charset="-128"/>
                <a:ea typeface="BIZ UDゴシック" panose="020B0400000000000000" pitchFamily="49" charset="-128"/>
              </a:rPr>
              <a:t>R7.9.26</a:t>
            </a:r>
          </a:p>
          <a:p>
            <a:pPr algn="ctr"/>
            <a:r>
              <a:rPr kumimoji="1" lang="ja-JP" altLang="en-US" sz="1100" dirty="0">
                <a:solidFill>
                  <a:schemeClr val="tx1"/>
                </a:solidFill>
                <a:latin typeface="BIZ UDゴシック" panose="020B0400000000000000" pitchFamily="49" charset="-128"/>
                <a:ea typeface="BIZ UDゴシック" panose="020B0400000000000000" pitchFamily="49" charset="-128"/>
              </a:rPr>
              <a:t>みどり推進室</a:t>
            </a:r>
          </a:p>
        </p:txBody>
      </p:sp>
      <p:sp>
        <p:nvSpPr>
          <p:cNvPr id="23" name="スライド番号プレースホルダー 10">
            <a:extLst>
              <a:ext uri="{FF2B5EF4-FFF2-40B4-BE49-F238E27FC236}">
                <a16:creationId xmlns:a16="http://schemas.microsoft.com/office/drawing/2014/main" id="{3FA3D672-40BF-4462-B32D-972A2D9773CA}"/>
              </a:ext>
            </a:extLst>
          </p:cNvPr>
          <p:cNvSpPr>
            <a:spLocks noGrp="1"/>
          </p:cNvSpPr>
          <p:nvPr>
            <p:ph type="sldNum" sz="quarter" idx="12"/>
          </p:nvPr>
        </p:nvSpPr>
        <p:spPr>
          <a:xfrm>
            <a:off x="6996113" y="6356352"/>
            <a:ext cx="2228850" cy="365125"/>
          </a:xfrm>
        </p:spPr>
        <p:txBody>
          <a:bodyPr/>
          <a:lstStyle/>
          <a:p>
            <a:fld id="{D2D8002D-B5B0-4BAC-B1F6-782DDCCE6D9C}" type="slidenum">
              <a:rPr kumimoji="1" lang="ja-JP" altLang="en-US" sz="2000" b="1"/>
              <a:t>4</a:t>
            </a:fld>
            <a:endParaRPr kumimoji="1" lang="ja-JP" altLang="en-US" sz="2000" b="1" dirty="0"/>
          </a:p>
        </p:txBody>
      </p:sp>
    </p:spTree>
    <p:extLst>
      <p:ext uri="{BB962C8B-B14F-4D97-AF65-F5344CB8AC3E}">
        <p14:creationId xmlns:p14="http://schemas.microsoft.com/office/powerpoint/2010/main" val="492154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5F5FEF-A307-4055-9090-3D57E1E32FB5}"/>
              </a:ext>
            </a:extLst>
          </p:cNvPr>
          <p:cNvSpPr>
            <a:spLocks noGrp="1"/>
          </p:cNvSpPr>
          <p:nvPr>
            <p:ph type="ctrTitle"/>
          </p:nvPr>
        </p:nvSpPr>
        <p:spPr>
          <a:xfrm>
            <a:off x="536582" y="1693889"/>
            <a:ext cx="8832836" cy="2182099"/>
          </a:xfrm>
        </p:spPr>
        <p:txBody>
          <a:bodyPr>
            <a:noAutofit/>
          </a:bodyPr>
          <a:lstStyle/>
          <a:p>
            <a:pPr>
              <a:lnSpc>
                <a:spcPct val="150000"/>
              </a:lnSpc>
            </a:pPr>
            <a:r>
              <a:rPr lang="ja-JP" altLang="en-US" sz="3429" dirty="0">
                <a:latin typeface="BIZ UDPゴシック" panose="020B0400000000000000" pitchFamily="50" charset="-128"/>
                <a:ea typeface="BIZ UDPゴシック" panose="020B0400000000000000" pitchFamily="50" charset="-128"/>
              </a:rPr>
              <a:t>議事２</a:t>
            </a:r>
            <a:br>
              <a:rPr lang="en-US" altLang="ja-JP" sz="3429" dirty="0">
                <a:latin typeface="BIZ UDPゴシック" panose="020B0400000000000000" pitchFamily="50" charset="-128"/>
                <a:ea typeface="BIZ UDPゴシック" panose="020B0400000000000000" pitchFamily="50" charset="-128"/>
              </a:rPr>
            </a:br>
            <a:r>
              <a:rPr lang="ja-JP" altLang="en-US" sz="3200" b="1" dirty="0">
                <a:latin typeface="MS UI Gothic" panose="020B0600070205080204" pitchFamily="50" charset="-128"/>
                <a:ea typeface="MS UI Gothic" panose="020B0600070205080204" pitchFamily="50" charset="-128"/>
              </a:rPr>
              <a:t>今後の部会スケジュール</a:t>
            </a:r>
            <a:endParaRPr lang="ja-JP" altLang="en-US" sz="3429" dirty="0">
              <a:latin typeface="BIZ UDPゴシック" panose="020B0400000000000000" pitchFamily="50" charset="-128"/>
              <a:ea typeface="BIZ UDPゴシック" panose="020B0400000000000000" pitchFamily="50" charset="-128"/>
            </a:endParaRPr>
          </a:p>
        </p:txBody>
      </p:sp>
      <p:sp>
        <p:nvSpPr>
          <p:cNvPr id="11" name="スライド番号プレースホルダー 10">
            <a:extLst>
              <a:ext uri="{FF2B5EF4-FFF2-40B4-BE49-F238E27FC236}">
                <a16:creationId xmlns:a16="http://schemas.microsoft.com/office/drawing/2014/main" id="{28F912FD-47CA-4D46-8C69-E13698A97DF6}"/>
              </a:ext>
            </a:extLst>
          </p:cNvPr>
          <p:cNvSpPr>
            <a:spLocks noGrp="1"/>
          </p:cNvSpPr>
          <p:nvPr>
            <p:ph type="sldNum" sz="quarter" idx="12"/>
          </p:nvPr>
        </p:nvSpPr>
        <p:spPr/>
        <p:txBody>
          <a:bodyPr/>
          <a:lstStyle/>
          <a:p>
            <a:fld id="{D2D8002D-B5B0-4BAC-B1F6-782DDCCE6D9C}" type="slidenum">
              <a:rPr kumimoji="1" lang="ja-JP" altLang="en-US" sz="2000" b="1"/>
              <a:t>5</a:t>
            </a:fld>
            <a:endParaRPr kumimoji="1" lang="ja-JP" altLang="en-US" sz="2000" b="1" dirty="0"/>
          </a:p>
        </p:txBody>
      </p:sp>
      <p:sp>
        <p:nvSpPr>
          <p:cNvPr id="4" name="正方形/長方形 3">
            <a:extLst>
              <a:ext uri="{FF2B5EF4-FFF2-40B4-BE49-F238E27FC236}">
                <a16:creationId xmlns:a16="http://schemas.microsoft.com/office/drawing/2014/main" id="{4817CA1A-3F11-41E5-9AF3-5728078313BD}"/>
              </a:ext>
            </a:extLst>
          </p:cNvPr>
          <p:cNvSpPr/>
          <p:nvPr/>
        </p:nvSpPr>
        <p:spPr>
          <a:xfrm>
            <a:off x="8836352" y="44970"/>
            <a:ext cx="944732" cy="3747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en-US" altLang="ja-JP" sz="1100" dirty="0">
                <a:solidFill>
                  <a:schemeClr val="tx1"/>
                </a:solidFill>
                <a:latin typeface="BIZ UDゴシック" panose="020B0400000000000000" pitchFamily="49" charset="-128"/>
                <a:ea typeface="BIZ UDゴシック" panose="020B0400000000000000" pitchFamily="49" charset="-128"/>
              </a:rPr>
              <a:t>R7.9.26</a:t>
            </a:r>
          </a:p>
          <a:p>
            <a:pPr algn="ctr"/>
            <a:r>
              <a:rPr kumimoji="1" lang="ja-JP" altLang="en-US" sz="1100" dirty="0">
                <a:solidFill>
                  <a:schemeClr val="tx1"/>
                </a:solidFill>
                <a:latin typeface="BIZ UDゴシック" panose="020B0400000000000000" pitchFamily="49" charset="-128"/>
                <a:ea typeface="BIZ UDゴシック" panose="020B0400000000000000" pitchFamily="49" charset="-128"/>
              </a:rPr>
              <a:t>みどり推進室</a:t>
            </a:r>
          </a:p>
        </p:txBody>
      </p:sp>
    </p:spTree>
    <p:extLst>
      <p:ext uri="{BB962C8B-B14F-4D97-AF65-F5344CB8AC3E}">
        <p14:creationId xmlns:p14="http://schemas.microsoft.com/office/powerpoint/2010/main" val="2306224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21C55B1C-4C19-4707-9A3E-4A8395B00E5D}"/>
              </a:ext>
            </a:extLst>
          </p:cNvPr>
          <p:cNvSpPr/>
          <p:nvPr/>
        </p:nvSpPr>
        <p:spPr>
          <a:xfrm>
            <a:off x="0" y="0"/>
            <a:ext cx="9906000" cy="46469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 　議事２　</a:t>
            </a:r>
            <a:r>
              <a:rPr kumimoji="1" lang="ja-JP" altLang="en-US" b="1" dirty="0">
                <a:latin typeface="BIZ UDゴシック" panose="020B0400000000000000" pitchFamily="49" charset="-128"/>
                <a:ea typeface="BIZ UDゴシック" panose="020B0400000000000000" pitchFamily="49" charset="-128"/>
              </a:rPr>
              <a:t>今後の部会スケジュール</a:t>
            </a:r>
          </a:p>
        </p:txBody>
      </p:sp>
      <p:sp>
        <p:nvSpPr>
          <p:cNvPr id="6" name="正方形/長方形 5">
            <a:extLst>
              <a:ext uri="{FF2B5EF4-FFF2-40B4-BE49-F238E27FC236}">
                <a16:creationId xmlns:a16="http://schemas.microsoft.com/office/drawing/2014/main" id="{CB34FADC-0B88-4A96-A0B2-FF553ED396F8}"/>
              </a:ext>
            </a:extLst>
          </p:cNvPr>
          <p:cNvSpPr/>
          <p:nvPr/>
        </p:nvSpPr>
        <p:spPr>
          <a:xfrm>
            <a:off x="8836352" y="44970"/>
            <a:ext cx="944732" cy="3747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en-US" altLang="ja-JP" sz="1100" dirty="0">
                <a:solidFill>
                  <a:schemeClr val="tx1"/>
                </a:solidFill>
                <a:latin typeface="BIZ UDゴシック" panose="020B0400000000000000" pitchFamily="49" charset="-128"/>
                <a:ea typeface="BIZ UDゴシック" panose="020B0400000000000000" pitchFamily="49" charset="-128"/>
              </a:rPr>
              <a:t>R7.9.26</a:t>
            </a:r>
          </a:p>
          <a:p>
            <a:pPr algn="ctr"/>
            <a:r>
              <a:rPr kumimoji="1" lang="ja-JP" altLang="en-US" sz="1100" dirty="0">
                <a:solidFill>
                  <a:schemeClr val="tx1"/>
                </a:solidFill>
                <a:latin typeface="BIZ UDゴシック" panose="020B0400000000000000" pitchFamily="49" charset="-128"/>
                <a:ea typeface="BIZ UDゴシック" panose="020B0400000000000000" pitchFamily="49" charset="-128"/>
              </a:rPr>
              <a:t>みどり推進室</a:t>
            </a:r>
          </a:p>
        </p:txBody>
      </p:sp>
      <p:graphicFrame>
        <p:nvGraphicFramePr>
          <p:cNvPr id="2" name="表 2">
            <a:extLst>
              <a:ext uri="{FF2B5EF4-FFF2-40B4-BE49-F238E27FC236}">
                <a16:creationId xmlns:a16="http://schemas.microsoft.com/office/drawing/2014/main" id="{AF142AC4-3527-4500-AD48-89955E3CBF45}"/>
              </a:ext>
            </a:extLst>
          </p:cNvPr>
          <p:cNvGraphicFramePr>
            <a:graphicFrameLocks noGrp="1"/>
          </p:cNvGraphicFramePr>
          <p:nvPr>
            <p:extLst>
              <p:ext uri="{D42A27DB-BD31-4B8C-83A1-F6EECF244321}">
                <p14:modId xmlns:p14="http://schemas.microsoft.com/office/powerpoint/2010/main" val="3133407519"/>
              </p:ext>
            </p:extLst>
          </p:nvPr>
        </p:nvGraphicFramePr>
        <p:xfrm>
          <a:off x="761546" y="1500037"/>
          <a:ext cx="8382907" cy="4586291"/>
        </p:xfrm>
        <a:graphic>
          <a:graphicData uri="http://schemas.openxmlformats.org/drawingml/2006/table">
            <a:tbl>
              <a:tblPr firstRow="1" bandRow="1">
                <a:tableStyleId>{5C22544A-7EE6-4342-B048-85BDC9FD1C3A}</a:tableStyleId>
              </a:tblPr>
              <a:tblGrid>
                <a:gridCol w="488043">
                  <a:extLst>
                    <a:ext uri="{9D8B030D-6E8A-4147-A177-3AD203B41FA5}">
                      <a16:colId xmlns:a16="http://schemas.microsoft.com/office/drawing/2014/main" val="1904366572"/>
                    </a:ext>
                  </a:extLst>
                </a:gridCol>
                <a:gridCol w="5751286">
                  <a:extLst>
                    <a:ext uri="{9D8B030D-6E8A-4147-A177-3AD203B41FA5}">
                      <a16:colId xmlns:a16="http://schemas.microsoft.com/office/drawing/2014/main" val="1309285484"/>
                    </a:ext>
                  </a:extLst>
                </a:gridCol>
                <a:gridCol w="1412421">
                  <a:extLst>
                    <a:ext uri="{9D8B030D-6E8A-4147-A177-3AD203B41FA5}">
                      <a16:colId xmlns:a16="http://schemas.microsoft.com/office/drawing/2014/main" val="4163185297"/>
                    </a:ext>
                  </a:extLst>
                </a:gridCol>
                <a:gridCol w="731157">
                  <a:extLst>
                    <a:ext uri="{9D8B030D-6E8A-4147-A177-3AD203B41FA5}">
                      <a16:colId xmlns:a16="http://schemas.microsoft.com/office/drawing/2014/main" val="2827123804"/>
                    </a:ext>
                  </a:extLst>
                </a:gridCol>
              </a:tblGrid>
              <a:tr h="370840">
                <a:tc>
                  <a:txBody>
                    <a:bodyPr/>
                    <a:lstStyle/>
                    <a:p>
                      <a:r>
                        <a:rPr kumimoji="1" lang="ja-JP" altLang="en-US" dirty="0"/>
                        <a:t>　</a:t>
                      </a:r>
                    </a:p>
                  </a:txBody>
                  <a:tcPr anchor="ctr"/>
                </a:tc>
                <a:tc>
                  <a:txBody>
                    <a:bodyPr/>
                    <a:lstStyle/>
                    <a:p>
                      <a:r>
                        <a:rPr kumimoji="1" lang="ja-JP" altLang="en-US" dirty="0"/>
                        <a:t>アクションプランの構成（案）</a:t>
                      </a:r>
                    </a:p>
                  </a:txBody>
                  <a:tcPr anchor="ctr"/>
                </a:tc>
                <a:tc>
                  <a:txBody>
                    <a:bodyPr/>
                    <a:lstStyle/>
                    <a:p>
                      <a:pPr algn="ctr"/>
                      <a:r>
                        <a:rPr kumimoji="1" lang="ja-JP" altLang="en-US" dirty="0"/>
                        <a:t>部会予定</a:t>
                      </a:r>
                      <a:endParaRPr kumimoji="1" lang="en-US" altLang="ja-JP" dirty="0"/>
                    </a:p>
                  </a:txBody>
                  <a:tcPr anchor="ctr"/>
                </a:tc>
                <a:tc>
                  <a:txBody>
                    <a:bodyPr/>
                    <a:lstStyle/>
                    <a:p>
                      <a:pPr algn="ctr"/>
                      <a:r>
                        <a:rPr kumimoji="1" lang="ja-JP" altLang="en-US" dirty="0"/>
                        <a:t>部会</a:t>
                      </a:r>
                      <a:endParaRPr kumimoji="1" lang="en-US" altLang="ja-JP" dirty="0"/>
                    </a:p>
                    <a:p>
                      <a:pPr algn="ctr"/>
                      <a:r>
                        <a:rPr kumimoji="1" lang="ja-JP" altLang="en-US" dirty="0"/>
                        <a:t>状況</a:t>
                      </a:r>
                    </a:p>
                  </a:txBody>
                  <a:tcPr anchor="ctr"/>
                </a:tc>
                <a:extLst>
                  <a:ext uri="{0D108BD9-81ED-4DB2-BD59-A6C34878D82A}">
                    <a16:rowId xmlns:a16="http://schemas.microsoft.com/office/drawing/2014/main" val="1818054428"/>
                  </a:ext>
                </a:extLst>
              </a:tr>
              <a:tr h="370840">
                <a:tc>
                  <a:txBody>
                    <a:bodyPr/>
                    <a:lstStyle/>
                    <a:p>
                      <a:pPr algn="ctr">
                        <a:lnSpc>
                          <a:spcPct val="150000"/>
                        </a:lnSpc>
                      </a:pPr>
                      <a:r>
                        <a:rPr kumimoji="1" lang="ja-JP" altLang="en-US" dirty="0">
                          <a:latin typeface="BIZ UDゴシック" panose="020B0400000000000000" pitchFamily="49" charset="-128"/>
                          <a:ea typeface="BIZ UDゴシック" panose="020B0400000000000000" pitchFamily="49" charset="-128"/>
                        </a:rPr>
                        <a:t>１</a:t>
                      </a:r>
                    </a:p>
                  </a:txBody>
                  <a:tcPr/>
                </a:tc>
                <a:tc>
                  <a:txBody>
                    <a:bodyPr/>
                    <a:lstStyle/>
                    <a:p>
                      <a:pPr>
                        <a:lnSpc>
                          <a:spcPct val="150000"/>
                        </a:lnSpc>
                      </a:pPr>
                      <a:r>
                        <a:rPr kumimoji="1" lang="ja-JP" altLang="en-US" dirty="0">
                          <a:latin typeface="BIZ UDゴシック" panose="020B0400000000000000" pitchFamily="49" charset="-128"/>
                          <a:ea typeface="BIZ UDゴシック" panose="020B0400000000000000" pitchFamily="49" charset="-128"/>
                        </a:rPr>
                        <a:t>アクションプランの考え方</a:t>
                      </a:r>
                    </a:p>
                  </a:txBody>
                  <a:tcPr/>
                </a:tc>
                <a:tc>
                  <a:txBody>
                    <a:bodyPr/>
                    <a:lstStyle/>
                    <a:p>
                      <a:pPr algn="ctr">
                        <a:lnSpc>
                          <a:spcPct val="150000"/>
                        </a:lnSpc>
                      </a:pPr>
                      <a:r>
                        <a:rPr kumimoji="1" lang="ja-JP" altLang="en-US" u="none" dirty="0">
                          <a:latin typeface="BIZ UDゴシック" panose="020B0400000000000000" pitchFamily="49" charset="-128"/>
                          <a:ea typeface="BIZ UDゴシック" panose="020B0400000000000000" pitchFamily="49" charset="-128"/>
                        </a:rPr>
                        <a:t>第１回</a:t>
                      </a:r>
                    </a:p>
                  </a:txBody>
                  <a:tcPr/>
                </a:tc>
                <a:tc>
                  <a:txBody>
                    <a:bodyPr/>
                    <a:lstStyle/>
                    <a:p>
                      <a:pPr algn="ctr">
                        <a:lnSpc>
                          <a:spcPct val="150000"/>
                        </a:lnSpc>
                      </a:pPr>
                      <a:r>
                        <a:rPr kumimoji="1" lang="ja-JP" altLang="en-US" dirty="0">
                          <a:latin typeface="BIZ UDゴシック" panose="020B0400000000000000" pitchFamily="49" charset="-128"/>
                          <a:ea typeface="BIZ UDゴシック" panose="020B0400000000000000" pitchFamily="49" charset="-128"/>
                        </a:rPr>
                        <a:t>済</a:t>
                      </a:r>
                    </a:p>
                  </a:txBody>
                  <a:tcPr/>
                </a:tc>
                <a:extLst>
                  <a:ext uri="{0D108BD9-81ED-4DB2-BD59-A6C34878D82A}">
                    <a16:rowId xmlns:a16="http://schemas.microsoft.com/office/drawing/2014/main" val="1603598076"/>
                  </a:ext>
                </a:extLst>
              </a:tr>
              <a:tr h="370840">
                <a:tc>
                  <a:txBody>
                    <a:bodyPr/>
                    <a:lstStyle/>
                    <a:p>
                      <a:pPr algn="ctr">
                        <a:lnSpc>
                          <a:spcPct val="150000"/>
                        </a:lnSpc>
                      </a:pPr>
                      <a:r>
                        <a:rPr kumimoji="1" lang="ja-JP" altLang="en-US" dirty="0">
                          <a:latin typeface="BIZ UDゴシック" panose="020B0400000000000000" pitchFamily="49" charset="-128"/>
                          <a:ea typeface="BIZ UDゴシック" panose="020B0400000000000000" pitchFamily="49" charset="-128"/>
                        </a:rPr>
                        <a:t>２</a:t>
                      </a:r>
                    </a:p>
                  </a:txBody>
                  <a:tcPr/>
                </a:tc>
                <a:tc>
                  <a:txBody>
                    <a:bodyPr/>
                    <a:lstStyle/>
                    <a:p>
                      <a:pPr>
                        <a:lnSpc>
                          <a:spcPct val="150000"/>
                        </a:lnSpc>
                      </a:pPr>
                      <a:r>
                        <a:rPr kumimoji="1" lang="ja-JP" altLang="en-US" sz="1800" dirty="0">
                          <a:solidFill>
                            <a:prstClr val="black"/>
                          </a:solidFill>
                          <a:latin typeface="BIZ UDゴシック" panose="020B0400000000000000" pitchFamily="49" charset="-128"/>
                          <a:ea typeface="BIZ UDゴシック" panose="020B0400000000000000" pitchFamily="49" charset="-128"/>
                        </a:rPr>
                        <a:t>森林機能と林業の役割</a:t>
                      </a:r>
                      <a:endParaRPr kumimoji="1" lang="ja-JP" altLang="en-US" dirty="0">
                        <a:latin typeface="BIZ UDゴシック" panose="020B0400000000000000" pitchFamily="49" charset="-128"/>
                        <a:ea typeface="BIZ UDゴシック" panose="020B0400000000000000" pitchFamily="49" charset="-128"/>
                      </a:endParaRPr>
                    </a:p>
                  </a:txBody>
                  <a:tcPr/>
                </a:tc>
                <a:tc>
                  <a:txBody>
                    <a:bodyPr/>
                    <a:lstStyle/>
                    <a:p>
                      <a:pPr algn="ctr">
                        <a:lnSpc>
                          <a:spcPct val="150000"/>
                        </a:lnSpc>
                      </a:pPr>
                      <a:r>
                        <a:rPr kumimoji="1" lang="ja-JP" altLang="en-US" u="none" dirty="0">
                          <a:latin typeface="BIZ UDゴシック" panose="020B0400000000000000" pitchFamily="49" charset="-128"/>
                          <a:ea typeface="BIZ UDゴシック" panose="020B0400000000000000" pitchFamily="49" charset="-128"/>
                        </a:rPr>
                        <a:t>ー</a:t>
                      </a:r>
                    </a:p>
                  </a:txBody>
                  <a:tcPr/>
                </a:tc>
                <a:tc>
                  <a:txBody>
                    <a:bodyPr/>
                    <a:lstStyle/>
                    <a:p>
                      <a:pPr algn="ctr">
                        <a:lnSpc>
                          <a:spcPct val="150000"/>
                        </a:lnSpc>
                      </a:pPr>
                      <a:r>
                        <a:rPr kumimoji="1" lang="ja-JP" altLang="en-US" dirty="0">
                          <a:latin typeface="BIZ UDゴシック" panose="020B0400000000000000" pitchFamily="49" charset="-128"/>
                          <a:ea typeface="BIZ UDゴシック" panose="020B0400000000000000" pitchFamily="49" charset="-128"/>
                        </a:rPr>
                        <a:t>ー</a:t>
                      </a:r>
                    </a:p>
                  </a:txBody>
                  <a:tcPr/>
                </a:tc>
                <a:extLst>
                  <a:ext uri="{0D108BD9-81ED-4DB2-BD59-A6C34878D82A}">
                    <a16:rowId xmlns:a16="http://schemas.microsoft.com/office/drawing/2014/main" val="4227937159"/>
                  </a:ext>
                </a:extLst>
              </a:tr>
              <a:tr h="370840">
                <a:tc>
                  <a:txBody>
                    <a:bodyPr/>
                    <a:lstStyle/>
                    <a:p>
                      <a:pPr algn="ctr">
                        <a:lnSpc>
                          <a:spcPct val="150000"/>
                        </a:lnSpc>
                      </a:pPr>
                      <a:r>
                        <a:rPr kumimoji="1" lang="ja-JP" altLang="en-US" dirty="0">
                          <a:latin typeface="BIZ UDゴシック" panose="020B0400000000000000" pitchFamily="49" charset="-128"/>
                          <a:ea typeface="BIZ UDゴシック" panose="020B0400000000000000" pitchFamily="49" charset="-128"/>
                        </a:rPr>
                        <a:t>３</a:t>
                      </a:r>
                    </a:p>
                  </a:txBody>
                  <a:tcPr/>
                </a:tc>
                <a:tc>
                  <a:txBody>
                    <a:bodyPr/>
                    <a:lstStyle/>
                    <a:p>
                      <a:pPr>
                        <a:lnSpc>
                          <a:spcPct val="150000"/>
                        </a:lnSpc>
                      </a:pPr>
                      <a:r>
                        <a:rPr kumimoji="1" lang="ja-JP" altLang="en-US" sz="1800" dirty="0">
                          <a:solidFill>
                            <a:prstClr val="black"/>
                          </a:solidFill>
                          <a:latin typeface="+mn-lt"/>
                          <a:ea typeface="ＭＳ Ｐゴシック" panose="020B0600070205080204" pitchFamily="50" charset="-128"/>
                        </a:rPr>
                        <a:t>大阪府の森林・林業を取り巻く状況</a:t>
                      </a:r>
                      <a:endParaRPr kumimoji="1" lang="ja-JP" altLang="en-US" dirty="0">
                        <a:latin typeface="BIZ UDゴシック" panose="020B0400000000000000" pitchFamily="49" charset="-128"/>
                        <a:ea typeface="BIZ UDゴシック" panose="020B0400000000000000" pitchFamily="49" charset="-128"/>
                      </a:endParaRPr>
                    </a:p>
                  </a:txBody>
                  <a:tcPr/>
                </a:tc>
                <a:tc>
                  <a:txBody>
                    <a:bodyPr/>
                    <a:lstStyle/>
                    <a:p>
                      <a:pPr algn="ctr">
                        <a:lnSpc>
                          <a:spcPct val="150000"/>
                        </a:lnSpc>
                      </a:pPr>
                      <a:r>
                        <a:rPr kumimoji="1" lang="ja-JP" altLang="en-US" u="none" dirty="0">
                          <a:latin typeface="BIZ UDゴシック" panose="020B0400000000000000" pitchFamily="49" charset="-128"/>
                          <a:ea typeface="BIZ UDゴシック" panose="020B0400000000000000" pitchFamily="49" charset="-128"/>
                        </a:rPr>
                        <a:t>第１回</a:t>
                      </a:r>
                    </a:p>
                  </a:txBody>
                  <a:tcPr/>
                </a:tc>
                <a:tc>
                  <a:txBody>
                    <a:bodyPr/>
                    <a:lstStyle/>
                    <a:p>
                      <a:pPr algn="ctr">
                        <a:lnSpc>
                          <a:spcPct val="150000"/>
                        </a:lnSpc>
                      </a:pPr>
                      <a:r>
                        <a:rPr kumimoji="1" lang="ja-JP" altLang="en-US" dirty="0">
                          <a:latin typeface="BIZ UDゴシック" panose="020B0400000000000000" pitchFamily="49" charset="-128"/>
                          <a:ea typeface="BIZ UDゴシック" panose="020B0400000000000000" pitchFamily="49" charset="-128"/>
                        </a:rPr>
                        <a:t>済</a:t>
                      </a:r>
                    </a:p>
                  </a:txBody>
                  <a:tcPr/>
                </a:tc>
                <a:extLst>
                  <a:ext uri="{0D108BD9-81ED-4DB2-BD59-A6C34878D82A}">
                    <a16:rowId xmlns:a16="http://schemas.microsoft.com/office/drawing/2014/main" val="2386406118"/>
                  </a:ext>
                </a:extLst>
              </a:tr>
              <a:tr h="370840">
                <a:tc>
                  <a:txBody>
                    <a:bodyPr/>
                    <a:lstStyle/>
                    <a:p>
                      <a:pPr algn="ctr">
                        <a:lnSpc>
                          <a:spcPct val="150000"/>
                        </a:lnSpc>
                      </a:pPr>
                      <a:r>
                        <a:rPr kumimoji="1" lang="ja-JP" altLang="en-US" dirty="0">
                          <a:latin typeface="BIZ UDゴシック" panose="020B0400000000000000" pitchFamily="49" charset="-128"/>
                          <a:ea typeface="BIZ UDゴシック" panose="020B0400000000000000" pitchFamily="49" charset="-128"/>
                        </a:rPr>
                        <a:t>４</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dirty="0">
                          <a:solidFill>
                            <a:prstClr val="black"/>
                          </a:solidFill>
                          <a:latin typeface="+mn-lt"/>
                          <a:ea typeface="ＭＳ Ｐゴシック" panose="020B0600070205080204" pitchFamily="50" charset="-128"/>
                        </a:rPr>
                        <a:t>アクションプランの基本方針</a:t>
                      </a:r>
                      <a:r>
                        <a:rPr kumimoji="1" lang="ja-JP" altLang="en-US" sz="1400" dirty="0">
                          <a:solidFill>
                            <a:prstClr val="black"/>
                          </a:solidFill>
                          <a:latin typeface="+mn-lt"/>
                          <a:ea typeface="ＭＳ Ｐゴシック" panose="020B0600070205080204" pitchFamily="50" charset="-128"/>
                        </a:rPr>
                        <a:t>（森林整備指針との関係性）</a:t>
                      </a:r>
                      <a:endParaRPr kumimoji="1" lang="en-US" altLang="ja-JP" sz="1800" dirty="0">
                        <a:solidFill>
                          <a:prstClr val="black"/>
                        </a:solidFill>
                        <a:latin typeface="+mn-lt"/>
                        <a:ea typeface="ＭＳ Ｐゴシック" panose="020B0600070205080204" pitchFamily="50" charset="-128"/>
                      </a:endParaRPr>
                    </a:p>
                  </a:txBody>
                  <a:tcPr/>
                </a:tc>
                <a:tc>
                  <a:txBody>
                    <a:bodyPr/>
                    <a:lstStyle/>
                    <a:p>
                      <a:pPr algn="ctr">
                        <a:lnSpc>
                          <a:spcPct val="150000"/>
                        </a:lnSpc>
                      </a:pPr>
                      <a:r>
                        <a:rPr kumimoji="1" lang="ja-JP" altLang="en-US" u="none" dirty="0">
                          <a:latin typeface="BIZ UDゴシック" panose="020B0400000000000000" pitchFamily="49" charset="-128"/>
                          <a:ea typeface="BIZ UDゴシック" panose="020B0400000000000000" pitchFamily="49" charset="-128"/>
                        </a:rPr>
                        <a:t>第２回</a:t>
                      </a:r>
                    </a:p>
                  </a:txBody>
                  <a:tcPr/>
                </a:tc>
                <a:tc>
                  <a:txBody>
                    <a:bodyPr/>
                    <a:lstStyle/>
                    <a:p>
                      <a:pPr algn="ctr">
                        <a:lnSpc>
                          <a:spcPct val="150000"/>
                        </a:lnSpc>
                      </a:pPr>
                      <a:r>
                        <a:rPr kumimoji="1" lang="ja-JP" altLang="en-US" dirty="0">
                          <a:latin typeface="BIZ UDゴシック" panose="020B0400000000000000" pitchFamily="49" charset="-128"/>
                          <a:ea typeface="BIZ UDゴシック" panose="020B0400000000000000" pitchFamily="49" charset="-128"/>
                        </a:rPr>
                        <a:t>済</a:t>
                      </a:r>
                    </a:p>
                  </a:txBody>
                  <a:tcPr/>
                </a:tc>
                <a:extLst>
                  <a:ext uri="{0D108BD9-81ED-4DB2-BD59-A6C34878D82A}">
                    <a16:rowId xmlns:a16="http://schemas.microsoft.com/office/drawing/2014/main" val="2954888709"/>
                  </a:ext>
                </a:extLst>
              </a:tr>
              <a:tr h="370840">
                <a:tc>
                  <a:txBody>
                    <a:bodyPr/>
                    <a:lstStyle/>
                    <a:p>
                      <a:pPr algn="ctr">
                        <a:lnSpc>
                          <a:spcPct val="150000"/>
                        </a:lnSpc>
                      </a:pPr>
                      <a:r>
                        <a:rPr kumimoji="1" lang="ja-JP" altLang="en-US" dirty="0">
                          <a:latin typeface="BIZ UDゴシック" panose="020B0400000000000000" pitchFamily="49" charset="-128"/>
                          <a:ea typeface="BIZ UDゴシック" panose="020B0400000000000000" pitchFamily="49" charset="-128"/>
                        </a:rPr>
                        <a:t>５</a:t>
                      </a:r>
                    </a:p>
                  </a:txBody>
                  <a:tcPr/>
                </a:tc>
                <a:tc>
                  <a:txBody>
                    <a:bodyPr/>
                    <a:lstStyle/>
                    <a:p>
                      <a:pPr>
                        <a:lnSpc>
                          <a:spcPct val="150000"/>
                        </a:lnSpc>
                      </a:pPr>
                      <a:r>
                        <a:rPr kumimoji="1" lang="ja-JP" altLang="en-US" sz="1800" dirty="0">
                          <a:solidFill>
                            <a:prstClr val="black"/>
                          </a:solidFill>
                          <a:latin typeface="+mn-lt"/>
                          <a:ea typeface="ＭＳ Ｐゴシック" panose="020B0600070205080204" pitchFamily="50" charset="-128"/>
                        </a:rPr>
                        <a:t>アクションプランの目標設定</a:t>
                      </a:r>
                      <a:endParaRPr kumimoji="1" lang="ja-JP" altLang="en-US" dirty="0">
                        <a:latin typeface="BIZ UDゴシック" panose="020B0400000000000000" pitchFamily="49" charset="-128"/>
                        <a:ea typeface="BIZ UDゴシック" panose="020B0400000000000000" pitchFamily="49" charset="-128"/>
                      </a:endParaRPr>
                    </a:p>
                  </a:txBody>
                  <a:tcPr/>
                </a:tc>
                <a:tc>
                  <a:txBody>
                    <a:bodyPr/>
                    <a:lstStyle/>
                    <a:p>
                      <a:pPr algn="ctr">
                        <a:lnSpc>
                          <a:spcPct val="150000"/>
                        </a:lnSpc>
                      </a:pPr>
                      <a:r>
                        <a:rPr kumimoji="1" lang="ja-JP" altLang="en-US" u="none" dirty="0">
                          <a:latin typeface="BIZ UDゴシック" panose="020B0400000000000000" pitchFamily="49" charset="-128"/>
                          <a:ea typeface="BIZ UDゴシック" panose="020B0400000000000000" pitchFamily="49" charset="-128"/>
                        </a:rPr>
                        <a:t>第３回</a:t>
                      </a:r>
                    </a:p>
                  </a:txBody>
                  <a:tcPr/>
                </a:tc>
                <a:tc>
                  <a:txBody>
                    <a:bodyPr/>
                    <a:lstStyle/>
                    <a:p>
                      <a:pPr algn="ctr">
                        <a:lnSpc>
                          <a:spcPct val="150000"/>
                        </a:lnSpc>
                      </a:pPr>
                      <a:endParaRPr kumimoji="1" lang="ja-JP" altLang="en-US" dirty="0">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1901244295"/>
                  </a:ext>
                </a:extLst>
              </a:tr>
              <a:tr h="370840">
                <a:tc>
                  <a:txBody>
                    <a:bodyPr/>
                    <a:lstStyle/>
                    <a:p>
                      <a:pPr algn="ctr">
                        <a:lnSpc>
                          <a:spcPct val="150000"/>
                        </a:lnSpc>
                      </a:pPr>
                      <a:r>
                        <a:rPr kumimoji="1" lang="ja-JP" altLang="en-US" dirty="0">
                          <a:latin typeface="BIZ UDゴシック" panose="020B0400000000000000" pitchFamily="49" charset="-128"/>
                          <a:ea typeface="BIZ UDゴシック" panose="020B0400000000000000" pitchFamily="49" charset="-128"/>
                        </a:rPr>
                        <a:t>６</a:t>
                      </a:r>
                    </a:p>
                  </a:txBody>
                  <a:tcPr/>
                </a:tc>
                <a:tc>
                  <a:txBody>
                    <a:bodyPr/>
                    <a:lstStyle/>
                    <a:p>
                      <a:pPr>
                        <a:lnSpc>
                          <a:spcPct val="150000"/>
                        </a:lnSpc>
                      </a:pPr>
                      <a:r>
                        <a:rPr kumimoji="1" lang="ja-JP" altLang="en-US" sz="1800" dirty="0">
                          <a:solidFill>
                            <a:prstClr val="black"/>
                          </a:solidFill>
                          <a:latin typeface="+mn-lt"/>
                          <a:ea typeface="ＭＳ Ｐゴシック" panose="020B0600070205080204" pitchFamily="50" charset="-128"/>
                        </a:rPr>
                        <a:t>持続的な森林の維持保全に向けた３つの基軸と個別施策</a:t>
                      </a:r>
                      <a:endParaRPr kumimoji="1" lang="ja-JP" altLang="en-US" dirty="0">
                        <a:latin typeface="BIZ UDゴシック" panose="020B0400000000000000" pitchFamily="49" charset="-128"/>
                        <a:ea typeface="BIZ UDゴシック" panose="020B0400000000000000" pitchFamily="49" charset="-128"/>
                      </a:endParaRPr>
                    </a:p>
                  </a:txBody>
                  <a:tcPr/>
                </a:tc>
                <a:tc>
                  <a:txBody>
                    <a:bodyPr/>
                    <a:lstStyle/>
                    <a:p>
                      <a:pPr algn="ctr">
                        <a:lnSpc>
                          <a:spcPct val="150000"/>
                        </a:lnSpc>
                      </a:pPr>
                      <a:r>
                        <a:rPr kumimoji="1" lang="ja-JP" altLang="en-US" u="none" dirty="0">
                          <a:latin typeface="BIZ UDゴシック" panose="020B0400000000000000" pitchFamily="49" charset="-128"/>
                          <a:ea typeface="BIZ UDゴシック" panose="020B0400000000000000" pitchFamily="49" charset="-128"/>
                        </a:rPr>
                        <a:t>第２・４回</a:t>
                      </a:r>
                    </a:p>
                  </a:txBody>
                  <a:tcPr/>
                </a:tc>
                <a:tc>
                  <a:txBody>
                    <a:bodyPr/>
                    <a:lstStyle/>
                    <a:p>
                      <a:pPr algn="ctr">
                        <a:lnSpc>
                          <a:spcPct val="150000"/>
                        </a:lnSpc>
                      </a:pPr>
                      <a:endParaRPr kumimoji="1" lang="ja-JP" altLang="en-US" dirty="0">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2470249691"/>
                  </a:ext>
                </a:extLst>
              </a:tr>
              <a:tr h="370840">
                <a:tc>
                  <a:txBody>
                    <a:bodyPr/>
                    <a:lstStyle/>
                    <a:p>
                      <a:pPr algn="ctr">
                        <a:lnSpc>
                          <a:spcPct val="150000"/>
                        </a:lnSpc>
                      </a:pPr>
                      <a:r>
                        <a:rPr kumimoji="1" lang="ja-JP" altLang="en-US" dirty="0">
                          <a:latin typeface="BIZ UDゴシック" panose="020B0400000000000000" pitchFamily="49" charset="-128"/>
                          <a:ea typeface="BIZ UDゴシック" panose="020B0400000000000000" pitchFamily="49" charset="-128"/>
                        </a:rPr>
                        <a:t>７</a:t>
                      </a:r>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dirty="0">
                          <a:solidFill>
                            <a:prstClr val="black"/>
                          </a:solidFill>
                          <a:latin typeface="+mn-lt"/>
                          <a:ea typeface="ＭＳ Ｐゴシック" panose="020B0600070205080204" pitchFamily="50" charset="-128"/>
                        </a:rPr>
                        <a:t>個別施策の展開方法　</a:t>
                      </a:r>
                      <a:r>
                        <a:rPr kumimoji="1" lang="ja-JP" altLang="en-US" sz="1400" dirty="0">
                          <a:solidFill>
                            <a:prstClr val="black"/>
                          </a:solidFill>
                          <a:latin typeface="+mn-lt"/>
                          <a:ea typeface="ＭＳ Ｐゴシック" panose="020B0600070205080204" pitchFamily="50" charset="-128"/>
                        </a:rPr>
                        <a:t>（ゾーニングの区分・施策のみえる化）</a:t>
                      </a:r>
                      <a:endParaRPr kumimoji="1" lang="en-US" altLang="ja-JP" sz="1800" dirty="0">
                        <a:solidFill>
                          <a:prstClr val="black"/>
                        </a:solidFill>
                        <a:latin typeface="+mn-lt"/>
                        <a:ea typeface="ＭＳ Ｐゴシック" panose="020B0600070205080204" pitchFamily="50" charset="-128"/>
                      </a:endParaRPr>
                    </a:p>
                  </a:txBody>
                  <a:tcPr/>
                </a:tc>
                <a:tc>
                  <a:txBody>
                    <a:bodyPr/>
                    <a:lstStyle/>
                    <a:p>
                      <a:pPr algn="ctr">
                        <a:lnSpc>
                          <a:spcPct val="150000"/>
                        </a:lnSpc>
                      </a:pPr>
                      <a:r>
                        <a:rPr kumimoji="1" lang="ja-JP" altLang="en-US" u="none" dirty="0">
                          <a:latin typeface="BIZ UDゴシック" panose="020B0400000000000000" pitchFamily="49" charset="-128"/>
                          <a:ea typeface="BIZ UDゴシック" panose="020B0400000000000000" pitchFamily="49" charset="-128"/>
                        </a:rPr>
                        <a:t>第３・４回</a:t>
                      </a:r>
                    </a:p>
                  </a:txBody>
                  <a:tcPr/>
                </a:tc>
                <a:tc>
                  <a:txBody>
                    <a:bodyPr/>
                    <a:lstStyle/>
                    <a:p>
                      <a:pPr algn="ctr">
                        <a:lnSpc>
                          <a:spcPct val="150000"/>
                        </a:lnSpc>
                      </a:pPr>
                      <a:endParaRPr kumimoji="1" lang="ja-JP" altLang="en-US" dirty="0">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2432634645"/>
                  </a:ext>
                </a:extLst>
              </a:tr>
              <a:tr h="370840">
                <a:tc>
                  <a:txBody>
                    <a:bodyPr/>
                    <a:lstStyle/>
                    <a:p>
                      <a:pPr algn="ctr">
                        <a:lnSpc>
                          <a:spcPct val="150000"/>
                        </a:lnSpc>
                      </a:pPr>
                      <a:r>
                        <a:rPr kumimoji="1" lang="ja-JP" altLang="en-US" dirty="0">
                          <a:latin typeface="BIZ UDゴシック" panose="020B0400000000000000" pitchFamily="49" charset="-128"/>
                          <a:ea typeface="BIZ UDゴシック" panose="020B0400000000000000" pitchFamily="49" charset="-128"/>
                        </a:rPr>
                        <a:t>８</a:t>
                      </a:r>
                    </a:p>
                  </a:txBody>
                  <a:tcPr/>
                </a:tc>
                <a:tc>
                  <a:txBody>
                    <a:bodyPr/>
                    <a:lstStyle/>
                    <a:p>
                      <a:pPr>
                        <a:lnSpc>
                          <a:spcPct val="150000"/>
                        </a:lnSpc>
                      </a:pPr>
                      <a:r>
                        <a:rPr kumimoji="1" lang="ja-JP" altLang="en-US" sz="1800" dirty="0">
                          <a:solidFill>
                            <a:prstClr val="black"/>
                          </a:solidFill>
                          <a:latin typeface="+mn-lt"/>
                          <a:ea typeface="ＭＳ Ｐゴシック" panose="020B0600070205080204" pitchFamily="50" charset="-128"/>
                        </a:rPr>
                        <a:t>目標達成に向けた成果指標</a:t>
                      </a:r>
                      <a:endParaRPr kumimoji="1" lang="ja-JP" altLang="en-US" dirty="0">
                        <a:latin typeface="BIZ UDゴシック" panose="020B0400000000000000" pitchFamily="49" charset="-128"/>
                        <a:ea typeface="BIZ UDゴシック" panose="020B0400000000000000" pitchFamily="49" charset="-128"/>
                      </a:endParaRPr>
                    </a:p>
                  </a:txBody>
                  <a:tcPr/>
                </a:tc>
                <a:tc>
                  <a:txBody>
                    <a:bodyPr/>
                    <a:lstStyle/>
                    <a:p>
                      <a:pPr algn="ctr">
                        <a:lnSpc>
                          <a:spcPct val="150000"/>
                        </a:lnSpc>
                      </a:pPr>
                      <a:r>
                        <a:rPr kumimoji="1" lang="ja-JP" altLang="en-US" u="none" dirty="0">
                          <a:latin typeface="BIZ UDゴシック" panose="020B0400000000000000" pitchFamily="49" charset="-128"/>
                          <a:ea typeface="BIZ UDゴシック" panose="020B0400000000000000" pitchFamily="49" charset="-128"/>
                        </a:rPr>
                        <a:t>第５回</a:t>
                      </a:r>
                    </a:p>
                  </a:txBody>
                  <a:tcPr/>
                </a:tc>
                <a:tc>
                  <a:txBody>
                    <a:bodyPr/>
                    <a:lstStyle/>
                    <a:p>
                      <a:pPr algn="ctr">
                        <a:lnSpc>
                          <a:spcPct val="150000"/>
                        </a:lnSpc>
                      </a:pPr>
                      <a:endParaRPr kumimoji="1" lang="ja-JP" altLang="en-US" dirty="0">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996325898"/>
                  </a:ext>
                </a:extLst>
              </a:tr>
              <a:tr h="370840">
                <a:tc>
                  <a:txBody>
                    <a:bodyPr/>
                    <a:lstStyle/>
                    <a:p>
                      <a:pPr algn="ctr">
                        <a:lnSpc>
                          <a:spcPct val="150000"/>
                        </a:lnSpc>
                      </a:pPr>
                      <a:r>
                        <a:rPr kumimoji="1" lang="ja-JP" altLang="en-US" dirty="0">
                          <a:latin typeface="BIZ UDゴシック" panose="020B0400000000000000" pitchFamily="49" charset="-128"/>
                          <a:ea typeface="BIZ UDゴシック" panose="020B0400000000000000" pitchFamily="49" charset="-128"/>
                        </a:rPr>
                        <a:t>９</a:t>
                      </a:r>
                    </a:p>
                  </a:txBody>
                  <a:tcPr/>
                </a:tc>
                <a:tc>
                  <a:txBody>
                    <a:bodyPr/>
                    <a:lstStyle/>
                    <a:p>
                      <a:pPr>
                        <a:lnSpc>
                          <a:spcPct val="150000"/>
                        </a:lnSpc>
                      </a:pPr>
                      <a:r>
                        <a:rPr kumimoji="1" lang="ja-JP" altLang="en-US" sz="1800" dirty="0">
                          <a:solidFill>
                            <a:prstClr val="black"/>
                          </a:solidFill>
                          <a:latin typeface="+mn-lt"/>
                          <a:ea typeface="ＭＳ Ｐゴシック" panose="020B0600070205080204" pitchFamily="50" charset="-128"/>
                        </a:rPr>
                        <a:t>取組みスケジュール、進捗管理</a:t>
                      </a:r>
                      <a:endParaRPr kumimoji="1" lang="ja-JP" altLang="en-US" dirty="0">
                        <a:latin typeface="BIZ UDゴシック" panose="020B0400000000000000" pitchFamily="49" charset="-128"/>
                        <a:ea typeface="BIZ UDゴシック" panose="020B0400000000000000" pitchFamily="49" charset="-128"/>
                      </a:endParaRPr>
                    </a:p>
                  </a:txBody>
                  <a:tcPr/>
                </a:tc>
                <a:tc>
                  <a:txBody>
                    <a:bodyPr/>
                    <a:lstStyle/>
                    <a:p>
                      <a:pPr algn="ctr">
                        <a:lnSpc>
                          <a:spcPct val="150000"/>
                        </a:lnSpc>
                      </a:pPr>
                      <a:r>
                        <a:rPr kumimoji="1" lang="ja-JP" altLang="en-US" u="none" dirty="0">
                          <a:latin typeface="BIZ UDゴシック" panose="020B0400000000000000" pitchFamily="49" charset="-128"/>
                          <a:ea typeface="BIZ UDゴシック" panose="020B0400000000000000" pitchFamily="49" charset="-128"/>
                        </a:rPr>
                        <a:t>第５回</a:t>
                      </a:r>
                    </a:p>
                  </a:txBody>
                  <a:tcPr/>
                </a:tc>
                <a:tc>
                  <a:txBody>
                    <a:bodyPr/>
                    <a:lstStyle/>
                    <a:p>
                      <a:pPr algn="ctr">
                        <a:lnSpc>
                          <a:spcPct val="150000"/>
                        </a:lnSpc>
                      </a:pPr>
                      <a:endParaRPr kumimoji="1" lang="ja-JP" altLang="en-US" dirty="0">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2769987951"/>
                  </a:ext>
                </a:extLst>
              </a:tr>
            </a:tbl>
          </a:graphicData>
        </a:graphic>
      </p:graphicFrame>
      <p:sp>
        <p:nvSpPr>
          <p:cNvPr id="8" name="正方形/長方形 7">
            <a:extLst>
              <a:ext uri="{FF2B5EF4-FFF2-40B4-BE49-F238E27FC236}">
                <a16:creationId xmlns:a16="http://schemas.microsoft.com/office/drawing/2014/main" id="{49379375-8102-45D7-A1CD-F96D02618564}"/>
              </a:ext>
            </a:extLst>
          </p:cNvPr>
          <p:cNvSpPr/>
          <p:nvPr/>
        </p:nvSpPr>
        <p:spPr>
          <a:xfrm>
            <a:off x="27321" y="868917"/>
            <a:ext cx="9494585" cy="3511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schemeClr val="tx1"/>
                </a:solidFill>
                <a:effectLst/>
                <a:uLnTx/>
                <a:uFillTx/>
                <a:latin typeface="MS UI Gothic" panose="020B0600070205080204" pitchFamily="50" charset="-128"/>
                <a:ea typeface="MS UI Gothic" panose="020B0600070205080204" pitchFamily="50" charset="-128"/>
                <a:cs typeface="+mn-cs"/>
              </a:rPr>
              <a:t>　〇　プラン構成（案）と部会</a:t>
            </a:r>
            <a:r>
              <a:rPr lang="ja-JP" altLang="en-US" sz="2000" b="1" dirty="0">
                <a:solidFill>
                  <a:schemeClr val="tx1"/>
                </a:solidFill>
                <a:latin typeface="MS UI Gothic" panose="020B0600070205080204" pitchFamily="50" charset="-128"/>
                <a:ea typeface="MS UI Gothic" panose="020B0600070205080204" pitchFamily="50" charset="-128"/>
              </a:rPr>
              <a:t>実施状況</a:t>
            </a:r>
            <a:endParaRPr kumimoji="0" lang="en-US" altLang="ja-JP" sz="2000" b="1" i="0" u="none" strike="noStrike" kern="1200" cap="none" spc="0" normalizeH="0" baseline="0" noProof="0" dirty="0">
              <a:ln>
                <a:noFill/>
              </a:ln>
              <a:solidFill>
                <a:schemeClr val="tx1"/>
              </a:solidFill>
              <a:effectLst/>
              <a:uLnTx/>
              <a:uFillTx/>
              <a:latin typeface="MS UI Gothic" panose="020B0600070205080204" pitchFamily="50" charset="-128"/>
              <a:ea typeface="MS UI Gothic" panose="020B0600070205080204" pitchFamily="50" charset="-128"/>
              <a:cs typeface="+mn-cs"/>
            </a:endParaRPr>
          </a:p>
        </p:txBody>
      </p:sp>
      <p:sp>
        <p:nvSpPr>
          <p:cNvPr id="7" name="スライド番号プレースホルダー 10">
            <a:extLst>
              <a:ext uri="{FF2B5EF4-FFF2-40B4-BE49-F238E27FC236}">
                <a16:creationId xmlns:a16="http://schemas.microsoft.com/office/drawing/2014/main" id="{908512BE-0F3A-4D37-A333-8905485D17CB}"/>
              </a:ext>
            </a:extLst>
          </p:cNvPr>
          <p:cNvSpPr>
            <a:spLocks noGrp="1"/>
          </p:cNvSpPr>
          <p:nvPr>
            <p:ph type="sldNum" sz="quarter" idx="12"/>
          </p:nvPr>
        </p:nvSpPr>
        <p:spPr>
          <a:xfrm>
            <a:off x="6996113" y="6356352"/>
            <a:ext cx="2228850" cy="365125"/>
          </a:xfrm>
        </p:spPr>
        <p:txBody>
          <a:bodyPr/>
          <a:lstStyle/>
          <a:p>
            <a:fld id="{D2D8002D-B5B0-4BAC-B1F6-782DDCCE6D9C}" type="slidenum">
              <a:rPr kumimoji="1" lang="ja-JP" altLang="en-US" sz="2000" b="1"/>
              <a:t>6</a:t>
            </a:fld>
            <a:endParaRPr kumimoji="1" lang="ja-JP" altLang="en-US" sz="2000" b="1" dirty="0"/>
          </a:p>
        </p:txBody>
      </p:sp>
    </p:spTree>
    <p:extLst>
      <p:ext uri="{BB962C8B-B14F-4D97-AF65-F5344CB8AC3E}">
        <p14:creationId xmlns:p14="http://schemas.microsoft.com/office/powerpoint/2010/main" val="1804840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5A853116-DB3B-44A2-87FC-3E5BC4BB8D3A}"/>
              </a:ext>
            </a:extLst>
          </p:cNvPr>
          <p:cNvSpPr/>
          <p:nvPr/>
        </p:nvSpPr>
        <p:spPr>
          <a:xfrm>
            <a:off x="119022" y="506906"/>
            <a:ext cx="5351053" cy="931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710" b="1" i="0" u="none" strike="noStrike" kern="1200" cap="none" spc="0" normalizeH="0" baseline="0" noProof="0" dirty="0">
                <a:ln>
                  <a:noFill/>
                </a:ln>
                <a:solidFill>
                  <a:schemeClr val="tx1"/>
                </a:solidFill>
                <a:effectLst/>
                <a:uLnTx/>
                <a:uFillTx/>
                <a:latin typeface="MS UI Gothic" panose="020B0600070205080204" pitchFamily="50" charset="-128"/>
                <a:ea typeface="MS UI Gothic" panose="020B0600070205080204" pitchFamily="50" charset="-128"/>
                <a:cs typeface="+mn-cs"/>
              </a:rPr>
              <a:t>第１回部会（</a:t>
            </a:r>
            <a:r>
              <a:rPr kumimoji="0" lang="en-US" altLang="ja-JP" sz="1710" b="1" i="0" u="none" strike="noStrike" kern="1200" cap="none" spc="0" normalizeH="0" baseline="0" noProof="0" dirty="0">
                <a:ln>
                  <a:noFill/>
                </a:ln>
                <a:solidFill>
                  <a:schemeClr val="tx1"/>
                </a:solidFill>
                <a:effectLst/>
                <a:uLnTx/>
                <a:uFillTx/>
                <a:latin typeface="MS UI Gothic" panose="020B0600070205080204" pitchFamily="50" charset="-128"/>
                <a:ea typeface="MS UI Gothic" panose="020B0600070205080204" pitchFamily="50" charset="-128"/>
                <a:cs typeface="+mn-cs"/>
              </a:rPr>
              <a:t>R7.3.29</a:t>
            </a:r>
            <a:r>
              <a:rPr kumimoji="0" lang="ja-JP" altLang="en-US" sz="1710" b="1" i="0" u="none" strike="noStrike" kern="1200" cap="none" spc="0" normalizeH="0" baseline="0" noProof="0" dirty="0">
                <a:ln>
                  <a:noFill/>
                </a:ln>
                <a:solidFill>
                  <a:schemeClr val="tx1"/>
                </a:solidFill>
                <a:effectLst/>
                <a:uLnTx/>
                <a:uFillTx/>
                <a:latin typeface="MS UI Gothic" panose="020B0600070205080204" pitchFamily="50" charset="-128"/>
                <a:ea typeface="MS UI Gothic" panose="020B0600070205080204" pitchFamily="50" charset="-128"/>
                <a:cs typeface="+mn-cs"/>
              </a:rPr>
              <a:t>）</a:t>
            </a:r>
            <a:endParaRPr kumimoji="0" lang="en-US" altLang="ja-JP" sz="1710" b="1" i="0" u="none" strike="noStrike" kern="1200" cap="none" spc="0" normalizeH="0" baseline="0" noProof="0" dirty="0">
              <a:ln>
                <a:noFill/>
              </a:ln>
              <a:solidFill>
                <a:schemeClr val="tx1"/>
              </a:solidFill>
              <a:effectLst/>
              <a:uLnTx/>
              <a:uFillTx/>
              <a:latin typeface="MS UI Gothic" panose="020B0600070205080204" pitchFamily="50" charset="-128"/>
              <a:ea typeface="MS UI Gothic"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710" b="1" i="0" u="none" strike="noStrike" kern="1200" cap="none" spc="0" normalizeH="0" baseline="0" noProof="0" dirty="0">
                <a:ln>
                  <a:noFill/>
                </a:ln>
                <a:solidFill>
                  <a:schemeClr val="tx1"/>
                </a:solidFill>
                <a:effectLst/>
                <a:uLnTx/>
                <a:uFillTx/>
                <a:latin typeface="MS UI Gothic" panose="020B0600070205080204" pitchFamily="50" charset="-128"/>
                <a:ea typeface="MS UI Gothic" panose="020B0600070205080204" pitchFamily="50" charset="-128"/>
                <a:cs typeface="+mn-cs"/>
              </a:rPr>
              <a:t>　</a:t>
            </a:r>
            <a:r>
              <a:rPr lang="ja-JP" altLang="en-US" sz="1710" b="1" dirty="0">
                <a:solidFill>
                  <a:schemeClr val="tx1"/>
                </a:solidFill>
                <a:latin typeface="MS UI Gothic" panose="020B0600070205080204" pitchFamily="50" charset="-128"/>
                <a:ea typeface="MS UI Gothic" panose="020B0600070205080204" pitchFamily="50" charset="-128"/>
              </a:rPr>
              <a:t>●アクションプラン策定の考え方（概要説明） </a:t>
            </a:r>
            <a:endParaRPr lang="en-US" altLang="ja-JP" sz="1710" b="1" dirty="0">
              <a:solidFill>
                <a:schemeClr val="tx1"/>
              </a:solidFill>
              <a:latin typeface="MS UI Gothic" panose="020B0600070205080204" pitchFamily="50" charset="-128"/>
              <a:ea typeface="MS UI Gothic" panose="020B060007020508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710" b="1" i="0" u="none" strike="noStrike" kern="1200" cap="none" spc="0" normalizeH="0" baseline="0" noProof="0" dirty="0">
                <a:ln>
                  <a:noFill/>
                </a:ln>
                <a:solidFill>
                  <a:schemeClr val="tx1"/>
                </a:solidFill>
                <a:effectLst/>
                <a:uLnTx/>
                <a:uFillTx/>
                <a:latin typeface="MS UI Gothic" panose="020B0600070205080204" pitchFamily="50" charset="-128"/>
                <a:ea typeface="MS UI Gothic" panose="020B0600070205080204" pitchFamily="50" charset="-128"/>
                <a:cs typeface="+mn-cs"/>
              </a:rPr>
              <a:t>　●部会の進め方に関する意見交換</a:t>
            </a:r>
            <a:endParaRPr kumimoji="0" lang="en-US" altLang="ja-JP" sz="1710" b="1" i="0" u="none" strike="noStrike" kern="1200" cap="none" spc="0" normalizeH="0" baseline="0" noProof="0" dirty="0">
              <a:ln>
                <a:noFill/>
              </a:ln>
              <a:solidFill>
                <a:schemeClr val="tx1"/>
              </a:solidFill>
              <a:effectLst/>
              <a:uLnTx/>
              <a:uFillTx/>
              <a:latin typeface="MS UI Gothic" panose="020B0600070205080204" pitchFamily="50" charset="-128"/>
              <a:ea typeface="MS UI Gothic"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710" b="1" dirty="0">
                <a:solidFill>
                  <a:schemeClr val="tx1"/>
                </a:solidFill>
                <a:latin typeface="MS UI Gothic" panose="020B0600070205080204" pitchFamily="50" charset="-128"/>
                <a:ea typeface="MS UI Gothic" panose="020B0600070205080204" pitchFamily="50" charset="-128"/>
              </a:rPr>
              <a:t>　</a:t>
            </a:r>
            <a:endParaRPr lang="en-US" altLang="ja-JP" sz="1710" b="1" dirty="0">
              <a:solidFill>
                <a:schemeClr val="tx1"/>
              </a:solidFill>
              <a:latin typeface="MS UI Gothic" panose="020B0600070205080204" pitchFamily="50" charset="-128"/>
              <a:ea typeface="MS UI Gothic" panose="020B0600070205080204" pitchFamily="50" charset="-128"/>
            </a:endParaRPr>
          </a:p>
        </p:txBody>
      </p:sp>
      <p:sp>
        <p:nvSpPr>
          <p:cNvPr id="5" name="正方形/長方形 4">
            <a:extLst>
              <a:ext uri="{FF2B5EF4-FFF2-40B4-BE49-F238E27FC236}">
                <a16:creationId xmlns:a16="http://schemas.microsoft.com/office/drawing/2014/main" id="{21C55B1C-4C19-4707-9A3E-4A8395B00E5D}"/>
              </a:ext>
            </a:extLst>
          </p:cNvPr>
          <p:cNvSpPr/>
          <p:nvPr/>
        </p:nvSpPr>
        <p:spPr>
          <a:xfrm>
            <a:off x="0" y="0"/>
            <a:ext cx="9906000" cy="464695"/>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dirty="0">
                <a:latin typeface="BIZ UDゴシック" panose="020B0400000000000000" pitchFamily="49" charset="-128"/>
                <a:ea typeface="BIZ UDゴシック" panose="020B0400000000000000" pitchFamily="49" charset="-128"/>
              </a:rPr>
              <a:t> 　議事２　</a:t>
            </a:r>
            <a:r>
              <a:rPr kumimoji="1" lang="ja-JP" altLang="en-US" b="1" dirty="0">
                <a:latin typeface="BIZ UDゴシック" panose="020B0400000000000000" pitchFamily="49" charset="-128"/>
                <a:ea typeface="BIZ UDゴシック" panose="020B0400000000000000" pitchFamily="49" charset="-128"/>
              </a:rPr>
              <a:t>今後の部会スケジュール</a:t>
            </a:r>
          </a:p>
        </p:txBody>
      </p:sp>
      <p:sp>
        <p:nvSpPr>
          <p:cNvPr id="6" name="正方形/長方形 5">
            <a:extLst>
              <a:ext uri="{FF2B5EF4-FFF2-40B4-BE49-F238E27FC236}">
                <a16:creationId xmlns:a16="http://schemas.microsoft.com/office/drawing/2014/main" id="{CB34FADC-0B88-4A96-A0B2-FF553ED396F8}"/>
              </a:ext>
            </a:extLst>
          </p:cNvPr>
          <p:cNvSpPr/>
          <p:nvPr/>
        </p:nvSpPr>
        <p:spPr>
          <a:xfrm>
            <a:off x="8836352" y="44970"/>
            <a:ext cx="944732" cy="3747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en-US" altLang="ja-JP" sz="1100" dirty="0">
                <a:solidFill>
                  <a:schemeClr val="tx1"/>
                </a:solidFill>
                <a:latin typeface="BIZ UDゴシック" panose="020B0400000000000000" pitchFamily="49" charset="-128"/>
                <a:ea typeface="BIZ UDゴシック" panose="020B0400000000000000" pitchFamily="49" charset="-128"/>
              </a:rPr>
              <a:t>R7.9.26</a:t>
            </a:r>
          </a:p>
          <a:p>
            <a:pPr algn="ctr"/>
            <a:r>
              <a:rPr kumimoji="1" lang="ja-JP" altLang="en-US" sz="1100" dirty="0">
                <a:solidFill>
                  <a:schemeClr val="tx1"/>
                </a:solidFill>
                <a:latin typeface="BIZ UDゴシック" panose="020B0400000000000000" pitchFamily="49" charset="-128"/>
                <a:ea typeface="BIZ UDゴシック" panose="020B0400000000000000" pitchFamily="49" charset="-128"/>
              </a:rPr>
              <a:t>みどり推進室</a:t>
            </a:r>
          </a:p>
        </p:txBody>
      </p:sp>
      <p:sp>
        <p:nvSpPr>
          <p:cNvPr id="7" name="正方形/長方形 6">
            <a:extLst>
              <a:ext uri="{FF2B5EF4-FFF2-40B4-BE49-F238E27FC236}">
                <a16:creationId xmlns:a16="http://schemas.microsoft.com/office/drawing/2014/main" id="{D6C924B2-F152-4181-8D23-840F2F331F98}"/>
              </a:ext>
            </a:extLst>
          </p:cNvPr>
          <p:cNvSpPr/>
          <p:nvPr/>
        </p:nvSpPr>
        <p:spPr>
          <a:xfrm>
            <a:off x="119022" y="1405156"/>
            <a:ext cx="5484542" cy="931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710" b="1" i="0" u="none" strike="noStrike" kern="1200" cap="none" spc="0" normalizeH="0" baseline="0" noProof="0" dirty="0">
                <a:ln>
                  <a:noFill/>
                </a:ln>
                <a:solidFill>
                  <a:schemeClr val="tx1"/>
                </a:solidFill>
                <a:effectLst/>
                <a:uLnTx/>
                <a:uFillTx/>
                <a:latin typeface="MS UI Gothic" panose="020B0600070205080204" pitchFamily="50" charset="-128"/>
                <a:ea typeface="MS UI Gothic" panose="020B0600070205080204" pitchFamily="50" charset="-128"/>
                <a:cs typeface="+mn-cs"/>
              </a:rPr>
              <a:t>第２回部会（</a:t>
            </a:r>
            <a:r>
              <a:rPr kumimoji="0" lang="en-US" altLang="ja-JP" sz="1710" b="1" i="0" u="none" strike="noStrike" kern="1200" cap="none" spc="0" normalizeH="0" baseline="0" noProof="0" dirty="0">
                <a:ln>
                  <a:noFill/>
                </a:ln>
                <a:solidFill>
                  <a:schemeClr val="tx1"/>
                </a:solidFill>
                <a:effectLst/>
                <a:uLnTx/>
                <a:uFillTx/>
                <a:latin typeface="MS UI Gothic" panose="020B0600070205080204" pitchFamily="50" charset="-128"/>
                <a:ea typeface="MS UI Gothic" panose="020B0600070205080204" pitchFamily="50" charset="-128"/>
                <a:cs typeface="+mn-cs"/>
              </a:rPr>
              <a:t>R7.6.19</a:t>
            </a:r>
            <a:r>
              <a:rPr kumimoji="0" lang="ja-JP" altLang="en-US" sz="1710" b="1" i="0" u="none" strike="noStrike" kern="1200" cap="none" spc="0" normalizeH="0" baseline="0" noProof="0" dirty="0">
                <a:ln>
                  <a:noFill/>
                </a:ln>
                <a:solidFill>
                  <a:schemeClr val="tx1"/>
                </a:solidFill>
                <a:effectLst/>
                <a:uLnTx/>
                <a:uFillTx/>
                <a:latin typeface="MS UI Gothic" panose="020B0600070205080204" pitchFamily="50" charset="-128"/>
                <a:ea typeface="MS UI Gothic" panose="020B0600070205080204" pitchFamily="50" charset="-128"/>
                <a:cs typeface="+mn-cs"/>
              </a:rPr>
              <a:t>）</a:t>
            </a:r>
            <a:endParaRPr kumimoji="0" lang="en-US" altLang="ja-JP" sz="1710" b="1" i="0" u="none" strike="noStrike" kern="1200" cap="none" spc="0" normalizeH="0" baseline="0" noProof="0" dirty="0">
              <a:ln>
                <a:noFill/>
              </a:ln>
              <a:solidFill>
                <a:schemeClr val="tx1"/>
              </a:solidFill>
              <a:effectLst/>
              <a:uLnTx/>
              <a:uFillTx/>
              <a:latin typeface="MS UI Gothic" panose="020B0600070205080204" pitchFamily="50" charset="-128"/>
              <a:ea typeface="MS UI Gothic"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710" b="1" i="0" u="none" strike="noStrike" kern="1200" cap="none" spc="0" normalizeH="0" baseline="0" noProof="0" dirty="0">
                <a:ln>
                  <a:noFill/>
                </a:ln>
                <a:solidFill>
                  <a:schemeClr val="tx1"/>
                </a:solidFill>
                <a:effectLst/>
                <a:uLnTx/>
                <a:uFillTx/>
                <a:latin typeface="MS UI Gothic" panose="020B0600070205080204" pitchFamily="50" charset="-128"/>
                <a:ea typeface="MS UI Gothic" panose="020B0600070205080204" pitchFamily="50" charset="-128"/>
                <a:cs typeface="+mn-cs"/>
              </a:rPr>
              <a:t>　●基本方針の設定と個別施策の取組みの方向性</a:t>
            </a:r>
            <a:endParaRPr kumimoji="0" lang="en-US" altLang="ja-JP" sz="1710" b="1" i="0" u="none" strike="noStrike" kern="1200" cap="none" spc="0" normalizeH="0" baseline="0" noProof="0" dirty="0">
              <a:ln>
                <a:noFill/>
              </a:ln>
              <a:solidFill>
                <a:schemeClr val="tx1"/>
              </a:solidFill>
              <a:effectLst/>
              <a:uLnTx/>
              <a:uFillTx/>
              <a:latin typeface="MS UI Gothic" panose="020B0600070205080204" pitchFamily="50" charset="-128"/>
              <a:ea typeface="MS UI Gothic"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710" b="1" dirty="0">
                <a:solidFill>
                  <a:schemeClr val="tx1"/>
                </a:solidFill>
                <a:latin typeface="MS UI Gothic" panose="020B0600070205080204" pitchFamily="50" charset="-128"/>
                <a:ea typeface="MS UI Gothic" panose="020B0600070205080204" pitchFamily="50" charset="-128"/>
              </a:rPr>
              <a:t>　●森林区分と各種レイヤの重ね合わせ（ケーススタディ１）</a:t>
            </a:r>
            <a:endParaRPr kumimoji="0" lang="en-US" altLang="ja-JP" sz="1710" b="1" i="0" u="none" strike="noStrike" kern="1200" cap="none" spc="0" normalizeH="0" baseline="0" noProof="0" dirty="0">
              <a:ln>
                <a:noFill/>
              </a:ln>
              <a:solidFill>
                <a:schemeClr val="tx1"/>
              </a:solidFill>
              <a:effectLst/>
              <a:uLnTx/>
              <a:uFillTx/>
              <a:latin typeface="MS UI Gothic" panose="020B0600070205080204" pitchFamily="50" charset="-128"/>
              <a:ea typeface="MS UI Gothic" panose="020B0600070205080204" pitchFamily="50" charset="-128"/>
              <a:cs typeface="+mn-cs"/>
            </a:endParaRPr>
          </a:p>
        </p:txBody>
      </p:sp>
      <p:sp>
        <p:nvSpPr>
          <p:cNvPr id="9" name="テキスト ボックス 8">
            <a:extLst>
              <a:ext uri="{FF2B5EF4-FFF2-40B4-BE49-F238E27FC236}">
                <a16:creationId xmlns:a16="http://schemas.microsoft.com/office/drawing/2014/main" id="{21312F75-44F8-4CD9-A5D6-CA98065DD77A}"/>
              </a:ext>
            </a:extLst>
          </p:cNvPr>
          <p:cNvSpPr txBox="1"/>
          <p:nvPr/>
        </p:nvSpPr>
        <p:spPr>
          <a:xfrm>
            <a:off x="5815016" y="668105"/>
            <a:ext cx="3900754" cy="646331"/>
          </a:xfrm>
          <a:prstGeom prst="rect">
            <a:avLst/>
          </a:prstGeom>
          <a:noFill/>
          <a:ln w="25400">
            <a:solidFill>
              <a:schemeClr val="tx1"/>
            </a:solidFill>
          </a:ln>
        </p:spPr>
        <p:txBody>
          <a:bodyPr wrap="square" lIns="36000" rIns="36000" rtlCol="0">
            <a:spAutoFit/>
          </a:bodyPr>
          <a:lstStyle/>
          <a:p>
            <a:pPr defTabSz="901070"/>
            <a:r>
              <a:rPr kumimoji="1" lang="ja-JP" altLang="en-US" dirty="0">
                <a:solidFill>
                  <a:prstClr val="black"/>
                </a:solidFill>
                <a:latin typeface="Calibri"/>
                <a:ea typeface="ＭＳ Ｐゴシック" panose="020B0600070205080204" pitchFamily="50" charset="-128"/>
              </a:rPr>
              <a:t>策定趣旨・部会の進め方の確認</a:t>
            </a:r>
            <a:endParaRPr kumimoji="1" lang="en-US" altLang="ja-JP" dirty="0">
              <a:solidFill>
                <a:prstClr val="black"/>
              </a:solidFill>
              <a:latin typeface="Calibri"/>
              <a:ea typeface="ＭＳ Ｐゴシック" panose="020B0600070205080204" pitchFamily="50" charset="-128"/>
            </a:endParaRPr>
          </a:p>
          <a:p>
            <a:pPr defTabSz="901070"/>
            <a:r>
              <a:rPr kumimoji="1" lang="ja-JP" altLang="en-US" dirty="0">
                <a:solidFill>
                  <a:prstClr val="black"/>
                </a:solidFill>
                <a:latin typeface="Calibri"/>
                <a:ea typeface="ＭＳ Ｐゴシック" panose="020B0600070205080204" pitchFamily="50" charset="-128"/>
              </a:rPr>
              <a:t>（論点整理・ケーススタディの実施）</a:t>
            </a:r>
            <a:endParaRPr kumimoji="1" lang="en-US" altLang="ja-JP" dirty="0">
              <a:solidFill>
                <a:prstClr val="black"/>
              </a:solidFill>
              <a:latin typeface="Calibri"/>
              <a:ea typeface="ＭＳ Ｐゴシック" panose="020B0600070205080204" pitchFamily="50" charset="-128"/>
            </a:endParaRPr>
          </a:p>
        </p:txBody>
      </p:sp>
      <p:sp>
        <p:nvSpPr>
          <p:cNvPr id="11" name="テキスト ボックス 10">
            <a:extLst>
              <a:ext uri="{FF2B5EF4-FFF2-40B4-BE49-F238E27FC236}">
                <a16:creationId xmlns:a16="http://schemas.microsoft.com/office/drawing/2014/main" id="{20720947-26CF-4064-9F4C-88D693E32140}"/>
              </a:ext>
            </a:extLst>
          </p:cNvPr>
          <p:cNvSpPr txBox="1"/>
          <p:nvPr/>
        </p:nvSpPr>
        <p:spPr>
          <a:xfrm>
            <a:off x="5799910" y="1605313"/>
            <a:ext cx="3900754" cy="646331"/>
          </a:xfrm>
          <a:prstGeom prst="rect">
            <a:avLst/>
          </a:prstGeom>
          <a:noFill/>
          <a:ln w="25400">
            <a:solidFill>
              <a:schemeClr val="tx1"/>
            </a:solidFill>
          </a:ln>
        </p:spPr>
        <p:txBody>
          <a:bodyPr wrap="square" lIns="36000" rIns="36000" rtlCol="0">
            <a:spAutoFit/>
          </a:bodyPr>
          <a:lstStyle/>
          <a:p>
            <a:pPr defTabSz="901070"/>
            <a:r>
              <a:rPr kumimoji="1" lang="ja-JP" altLang="en-US" dirty="0">
                <a:solidFill>
                  <a:prstClr val="black"/>
                </a:solidFill>
                <a:latin typeface="Calibri"/>
                <a:ea typeface="ＭＳ Ｐゴシック" panose="020B0600070205080204" pitchFamily="50" charset="-128"/>
              </a:rPr>
              <a:t>個別施策の現状、課題、方向性の点検</a:t>
            </a:r>
            <a:endParaRPr kumimoji="1" lang="en-US" altLang="ja-JP" dirty="0">
              <a:solidFill>
                <a:prstClr val="black"/>
              </a:solidFill>
              <a:latin typeface="Calibri"/>
              <a:ea typeface="ＭＳ Ｐゴシック" panose="020B0600070205080204" pitchFamily="50" charset="-128"/>
            </a:endParaRPr>
          </a:p>
          <a:p>
            <a:pPr defTabSz="901070"/>
            <a:r>
              <a:rPr kumimoji="1" lang="ja-JP" altLang="en-US" dirty="0">
                <a:solidFill>
                  <a:prstClr val="black"/>
                </a:solidFill>
                <a:latin typeface="Calibri"/>
                <a:ea typeface="ＭＳ Ｐゴシック" panose="020B0600070205080204" pitchFamily="50" charset="-128"/>
              </a:rPr>
              <a:t>各種区域</a:t>
            </a:r>
            <a:r>
              <a:rPr kumimoji="1" lang="ja-JP" altLang="en-US">
                <a:solidFill>
                  <a:prstClr val="black"/>
                </a:solidFill>
                <a:latin typeface="Calibri"/>
                <a:ea typeface="ＭＳ Ｐゴシック" panose="020B0600070205080204" pitchFamily="50" charset="-128"/>
              </a:rPr>
              <a:t>と施策配置のイメージ</a:t>
            </a:r>
            <a:r>
              <a:rPr kumimoji="1" lang="ja-JP" altLang="en-US" dirty="0">
                <a:solidFill>
                  <a:prstClr val="black"/>
                </a:solidFill>
                <a:latin typeface="Calibri"/>
                <a:ea typeface="ＭＳ Ｐゴシック" panose="020B0600070205080204" pitchFamily="50" charset="-128"/>
              </a:rPr>
              <a:t>の確認</a:t>
            </a:r>
            <a:endParaRPr kumimoji="1" lang="en-US" altLang="ja-JP" sz="2000" dirty="0">
              <a:solidFill>
                <a:prstClr val="black"/>
              </a:solidFill>
              <a:latin typeface="Calibri"/>
              <a:ea typeface="ＭＳ Ｐゴシック" panose="020B0600070205080204" pitchFamily="50" charset="-128"/>
            </a:endParaRPr>
          </a:p>
        </p:txBody>
      </p:sp>
      <p:sp>
        <p:nvSpPr>
          <p:cNvPr id="13" name="正方形/長方形 12">
            <a:extLst>
              <a:ext uri="{FF2B5EF4-FFF2-40B4-BE49-F238E27FC236}">
                <a16:creationId xmlns:a16="http://schemas.microsoft.com/office/drawing/2014/main" id="{18A281F4-6C15-49A0-B246-EA8C5A223773}"/>
              </a:ext>
            </a:extLst>
          </p:cNvPr>
          <p:cNvSpPr/>
          <p:nvPr/>
        </p:nvSpPr>
        <p:spPr>
          <a:xfrm>
            <a:off x="113715" y="2345030"/>
            <a:ext cx="5484542" cy="931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710" b="1" i="0" u="none" strike="noStrike" kern="1200" cap="none" spc="0" normalizeH="0" baseline="0" noProof="0" dirty="0">
                <a:ln>
                  <a:noFill/>
                </a:ln>
                <a:solidFill>
                  <a:schemeClr val="tx1"/>
                </a:solidFill>
                <a:effectLst/>
                <a:highlight>
                  <a:srgbClr val="FFFF00"/>
                </a:highlight>
                <a:uLnTx/>
                <a:uFillTx/>
                <a:latin typeface="MS UI Gothic" panose="020B0600070205080204" pitchFamily="50" charset="-128"/>
                <a:ea typeface="MS UI Gothic" panose="020B0600070205080204" pitchFamily="50" charset="-128"/>
                <a:cs typeface="+mn-cs"/>
              </a:rPr>
              <a:t>第３回部会（</a:t>
            </a:r>
            <a:r>
              <a:rPr kumimoji="0" lang="en-US" altLang="ja-JP" sz="1710" b="1" i="0" u="none" strike="noStrike" kern="1200" cap="none" spc="0" normalizeH="0" baseline="0" noProof="0" dirty="0">
                <a:ln>
                  <a:noFill/>
                </a:ln>
                <a:solidFill>
                  <a:schemeClr val="tx1"/>
                </a:solidFill>
                <a:effectLst/>
                <a:highlight>
                  <a:srgbClr val="FFFF00"/>
                </a:highlight>
                <a:uLnTx/>
                <a:uFillTx/>
                <a:latin typeface="MS UI Gothic" panose="020B0600070205080204" pitchFamily="50" charset="-128"/>
                <a:ea typeface="MS UI Gothic" panose="020B0600070205080204" pitchFamily="50" charset="-128"/>
                <a:cs typeface="+mn-cs"/>
              </a:rPr>
              <a:t>R7.9.26</a:t>
            </a:r>
            <a:r>
              <a:rPr kumimoji="0" lang="ja-JP" altLang="en-US" sz="1710" b="1" i="0" u="none" strike="noStrike" kern="1200" cap="none" spc="0" normalizeH="0" baseline="0" noProof="0" dirty="0">
                <a:ln>
                  <a:noFill/>
                </a:ln>
                <a:solidFill>
                  <a:schemeClr val="tx1"/>
                </a:solidFill>
                <a:effectLst/>
                <a:highlight>
                  <a:srgbClr val="FFFF00"/>
                </a:highlight>
                <a:uLnTx/>
                <a:uFillTx/>
                <a:latin typeface="MS UI Gothic" panose="020B0600070205080204" pitchFamily="50" charset="-128"/>
                <a:ea typeface="MS UI Gothic" panose="020B0600070205080204" pitchFamily="50" charset="-128"/>
                <a:cs typeface="+mn-cs"/>
              </a:rPr>
              <a:t>）</a:t>
            </a:r>
            <a:endParaRPr kumimoji="0" lang="en-US" altLang="ja-JP" sz="1710" b="1" i="0" u="none" strike="noStrike" kern="1200" cap="none" spc="0" normalizeH="0" baseline="0" noProof="0" dirty="0">
              <a:ln>
                <a:noFill/>
              </a:ln>
              <a:solidFill>
                <a:schemeClr val="tx1"/>
              </a:solidFill>
              <a:effectLst/>
              <a:highlight>
                <a:srgbClr val="FFFF00"/>
              </a:highlight>
              <a:uLnTx/>
              <a:uFillTx/>
              <a:latin typeface="MS UI Gothic" panose="020B0600070205080204" pitchFamily="50" charset="-128"/>
              <a:ea typeface="MS UI Gothic"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710" b="1" i="0" u="none" strike="noStrike" kern="1200" cap="none" spc="0" normalizeH="0" baseline="0" noProof="0" dirty="0">
                <a:ln>
                  <a:noFill/>
                </a:ln>
                <a:solidFill>
                  <a:schemeClr val="tx1"/>
                </a:solidFill>
                <a:effectLst/>
                <a:uLnTx/>
                <a:uFillTx/>
                <a:latin typeface="MS UI Gothic" panose="020B0600070205080204" pitchFamily="50" charset="-128"/>
                <a:ea typeface="MS UI Gothic" panose="020B0600070205080204" pitchFamily="50" charset="-128"/>
                <a:cs typeface="+mn-cs"/>
              </a:rPr>
              <a:t>　●</a:t>
            </a:r>
            <a:r>
              <a:rPr lang="ja-JP" altLang="en-US" sz="1710" b="1" dirty="0">
                <a:solidFill>
                  <a:schemeClr val="tx1"/>
                </a:solidFill>
                <a:latin typeface="MS UI Gothic" panose="020B0600070205080204" pitchFamily="50" charset="-128"/>
                <a:ea typeface="MS UI Gothic" panose="020B0600070205080204" pitchFamily="50" charset="-128"/>
              </a:rPr>
              <a:t>各基軸・個別施策展開方法の検討（ケーススタディ２）</a:t>
            </a:r>
            <a:endParaRPr lang="en-US" altLang="ja-JP" sz="1710" b="1" dirty="0">
              <a:solidFill>
                <a:schemeClr val="tx1"/>
              </a:solidFill>
              <a:latin typeface="MS UI Gothic" panose="020B0600070205080204" pitchFamily="50" charset="-128"/>
              <a:ea typeface="MS UI Gothic" panose="020B060007020508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710" b="1" i="0" u="none" strike="noStrike" kern="1200" cap="none" spc="0" normalizeH="0" baseline="0" noProof="0" dirty="0">
                <a:ln>
                  <a:noFill/>
                </a:ln>
                <a:solidFill>
                  <a:schemeClr val="tx1"/>
                </a:solidFill>
                <a:effectLst/>
                <a:uLnTx/>
                <a:uFillTx/>
                <a:latin typeface="MS UI Gothic" panose="020B0600070205080204" pitchFamily="50" charset="-128"/>
                <a:ea typeface="MS UI Gothic" panose="020B0600070205080204" pitchFamily="50" charset="-128"/>
                <a:cs typeface="+mn-cs"/>
              </a:rPr>
              <a:t>　●目標・指標、計画期間のイメージ　</a:t>
            </a:r>
            <a:endParaRPr kumimoji="0" lang="en-US" altLang="ja-JP" sz="1710" b="1" i="0" u="none" strike="noStrike" kern="1200" cap="none" spc="0" normalizeH="0" baseline="0" noProof="0" dirty="0">
              <a:ln>
                <a:noFill/>
              </a:ln>
              <a:solidFill>
                <a:schemeClr val="tx1"/>
              </a:solidFill>
              <a:effectLst/>
              <a:uLnTx/>
              <a:uFillTx/>
              <a:latin typeface="MS UI Gothic" panose="020B0600070205080204" pitchFamily="50" charset="-128"/>
              <a:ea typeface="MS UI Gothic" panose="020B0600070205080204" pitchFamily="50" charset="-128"/>
              <a:cs typeface="+mn-cs"/>
            </a:endParaRPr>
          </a:p>
        </p:txBody>
      </p:sp>
      <p:sp>
        <p:nvSpPr>
          <p:cNvPr id="15" name="テキスト ボックス 14">
            <a:extLst>
              <a:ext uri="{FF2B5EF4-FFF2-40B4-BE49-F238E27FC236}">
                <a16:creationId xmlns:a16="http://schemas.microsoft.com/office/drawing/2014/main" id="{A037B4D1-A5D3-48E6-AAE0-52C805295D70}"/>
              </a:ext>
            </a:extLst>
          </p:cNvPr>
          <p:cNvSpPr txBox="1"/>
          <p:nvPr/>
        </p:nvSpPr>
        <p:spPr>
          <a:xfrm>
            <a:off x="5799910" y="2582155"/>
            <a:ext cx="3900755" cy="646331"/>
          </a:xfrm>
          <a:prstGeom prst="rect">
            <a:avLst/>
          </a:prstGeom>
          <a:solidFill>
            <a:srgbClr val="FFFF00"/>
          </a:solidFill>
          <a:ln w="25400">
            <a:solidFill>
              <a:schemeClr val="tx1"/>
            </a:solidFill>
          </a:ln>
        </p:spPr>
        <p:txBody>
          <a:bodyPr wrap="square" lIns="36000" rIns="36000" rtlCol="0">
            <a:spAutoFit/>
          </a:bodyPr>
          <a:lstStyle/>
          <a:p>
            <a:pPr defTabSz="901070"/>
            <a:r>
              <a:rPr kumimoji="1" lang="ja-JP" altLang="en-US" dirty="0">
                <a:solidFill>
                  <a:prstClr val="black"/>
                </a:solidFill>
                <a:latin typeface="Calibri"/>
                <a:ea typeface="ＭＳ Ｐゴシック" panose="020B0600070205080204" pitchFamily="50" charset="-128"/>
              </a:rPr>
              <a:t>施策展開方法（ゾーニング）の検討</a:t>
            </a:r>
            <a:endParaRPr kumimoji="1" lang="en-US" altLang="ja-JP" dirty="0">
              <a:solidFill>
                <a:prstClr val="black"/>
              </a:solidFill>
              <a:latin typeface="Calibri"/>
              <a:ea typeface="ＭＳ Ｐゴシック" panose="020B0600070205080204" pitchFamily="50" charset="-128"/>
            </a:endParaRPr>
          </a:p>
          <a:p>
            <a:pPr defTabSz="901070"/>
            <a:r>
              <a:rPr kumimoji="1" lang="ja-JP" altLang="en-US" dirty="0">
                <a:solidFill>
                  <a:prstClr val="black"/>
                </a:solidFill>
                <a:latin typeface="Calibri"/>
                <a:ea typeface="ＭＳ Ｐゴシック" panose="020B0600070205080204" pitchFamily="50" charset="-128"/>
              </a:rPr>
              <a:t>目標・指標・計画期間イメージの確認</a:t>
            </a:r>
            <a:endParaRPr kumimoji="1" lang="en-US" altLang="ja-JP" dirty="0">
              <a:solidFill>
                <a:prstClr val="black"/>
              </a:solidFill>
              <a:latin typeface="Calibri"/>
              <a:ea typeface="ＭＳ Ｐゴシック" panose="020B0600070205080204" pitchFamily="50" charset="-128"/>
            </a:endParaRPr>
          </a:p>
        </p:txBody>
      </p:sp>
      <p:sp>
        <p:nvSpPr>
          <p:cNvPr id="16" name="正方形/長方形 15">
            <a:extLst>
              <a:ext uri="{FF2B5EF4-FFF2-40B4-BE49-F238E27FC236}">
                <a16:creationId xmlns:a16="http://schemas.microsoft.com/office/drawing/2014/main" id="{9D28CE98-BECC-4825-AACD-860E589F7EB5}"/>
              </a:ext>
            </a:extLst>
          </p:cNvPr>
          <p:cNvSpPr/>
          <p:nvPr/>
        </p:nvSpPr>
        <p:spPr>
          <a:xfrm>
            <a:off x="119022" y="3276474"/>
            <a:ext cx="5484542" cy="931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710" b="1" i="0" u="none" strike="noStrike" kern="1200" cap="none" spc="0" normalizeH="0" baseline="0" noProof="0" dirty="0">
                <a:ln>
                  <a:noFill/>
                </a:ln>
                <a:solidFill>
                  <a:schemeClr val="tx1"/>
                </a:solidFill>
                <a:effectLst/>
                <a:uLnTx/>
                <a:uFillTx/>
                <a:latin typeface="MS UI Gothic" panose="020B0600070205080204" pitchFamily="50" charset="-128"/>
                <a:ea typeface="MS UI Gothic" panose="020B0600070205080204" pitchFamily="50" charset="-128"/>
                <a:cs typeface="+mn-cs"/>
              </a:rPr>
              <a:t>第４回部会（</a:t>
            </a:r>
            <a:r>
              <a:rPr kumimoji="0" lang="en-US" altLang="ja-JP" sz="1710" b="1" i="0" u="none" strike="noStrike" kern="1200" cap="none" spc="0" normalizeH="0" baseline="0" noProof="0" dirty="0">
                <a:ln>
                  <a:noFill/>
                </a:ln>
                <a:solidFill>
                  <a:schemeClr val="tx1"/>
                </a:solidFill>
                <a:effectLst/>
                <a:uLnTx/>
                <a:uFillTx/>
                <a:latin typeface="MS UI Gothic" panose="020B0600070205080204" pitchFamily="50" charset="-128"/>
                <a:ea typeface="MS UI Gothic" panose="020B0600070205080204" pitchFamily="50" charset="-128"/>
                <a:cs typeface="+mn-cs"/>
              </a:rPr>
              <a:t>R7.11</a:t>
            </a:r>
            <a:r>
              <a:rPr kumimoji="0" lang="ja-JP" altLang="en-US" sz="1710" b="1" i="0" u="none" strike="noStrike" kern="1200" cap="none" spc="0" normalizeH="0" baseline="0" noProof="0" dirty="0">
                <a:ln>
                  <a:noFill/>
                </a:ln>
                <a:solidFill>
                  <a:schemeClr val="tx1"/>
                </a:solidFill>
                <a:effectLst/>
                <a:uLnTx/>
                <a:uFillTx/>
                <a:latin typeface="MS UI Gothic" panose="020B0600070205080204" pitchFamily="50" charset="-128"/>
                <a:ea typeface="MS UI Gothic" panose="020B0600070205080204" pitchFamily="50" charset="-128"/>
                <a:cs typeface="+mn-cs"/>
              </a:rPr>
              <a:t>月）</a:t>
            </a:r>
            <a:endParaRPr kumimoji="0" lang="en-US" altLang="ja-JP" sz="1710" b="1" i="0" u="none" strike="noStrike" kern="1200" cap="none" spc="0" normalizeH="0" baseline="0" noProof="0" dirty="0">
              <a:ln>
                <a:noFill/>
              </a:ln>
              <a:solidFill>
                <a:schemeClr val="tx1"/>
              </a:solidFill>
              <a:effectLst/>
              <a:uLnTx/>
              <a:uFillTx/>
              <a:latin typeface="MS UI Gothic" panose="020B0600070205080204" pitchFamily="50" charset="-128"/>
              <a:ea typeface="MS UI Gothic"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710" b="1" i="0" u="none" strike="noStrike" kern="1200" cap="none" spc="0" normalizeH="0" baseline="0" noProof="0" dirty="0">
                <a:ln>
                  <a:noFill/>
                </a:ln>
                <a:solidFill>
                  <a:schemeClr val="tx1"/>
                </a:solidFill>
                <a:effectLst/>
                <a:uLnTx/>
                <a:uFillTx/>
                <a:latin typeface="MS UI Gothic" panose="020B0600070205080204" pitchFamily="50" charset="-128"/>
                <a:ea typeface="MS UI Gothic" panose="020B0600070205080204" pitchFamily="50" charset="-128"/>
                <a:cs typeface="+mn-cs"/>
              </a:rPr>
              <a:t>　●ゾーニング区分（案）と基軸・施策構成（案）</a:t>
            </a:r>
            <a:endParaRPr kumimoji="0" lang="en-US" altLang="ja-JP" sz="1710" b="1" i="0" u="none" strike="noStrike" kern="1200" cap="none" spc="0" normalizeH="0" baseline="0" noProof="0" dirty="0">
              <a:ln>
                <a:noFill/>
              </a:ln>
              <a:solidFill>
                <a:schemeClr val="tx1"/>
              </a:solidFill>
              <a:effectLst/>
              <a:uLnTx/>
              <a:uFillTx/>
              <a:latin typeface="MS UI Gothic" panose="020B0600070205080204" pitchFamily="50" charset="-128"/>
              <a:ea typeface="MS UI Gothic"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710" b="1" i="0" u="none" strike="noStrike" kern="1200" cap="none" spc="0" normalizeH="0" baseline="0" noProof="0" dirty="0">
                <a:ln>
                  <a:noFill/>
                </a:ln>
                <a:solidFill>
                  <a:schemeClr val="tx1"/>
                </a:solidFill>
                <a:effectLst/>
                <a:uLnTx/>
                <a:uFillTx/>
                <a:latin typeface="MS UI Gothic" panose="020B0600070205080204" pitchFamily="50" charset="-128"/>
                <a:ea typeface="MS UI Gothic" panose="020B0600070205080204" pitchFamily="50" charset="-128"/>
                <a:cs typeface="+mn-cs"/>
              </a:rPr>
              <a:t>　●成果指標の設定項目（案）</a:t>
            </a:r>
            <a:endParaRPr kumimoji="0" lang="en-US" altLang="ja-JP" sz="1710" b="1" i="0" u="none" strike="noStrike" kern="1200" cap="none" spc="0" normalizeH="0" baseline="0" noProof="0" dirty="0">
              <a:ln>
                <a:noFill/>
              </a:ln>
              <a:solidFill>
                <a:schemeClr val="tx1"/>
              </a:solidFill>
              <a:effectLst/>
              <a:uLnTx/>
              <a:uFillTx/>
              <a:latin typeface="MS UI Gothic" panose="020B0600070205080204" pitchFamily="50" charset="-128"/>
              <a:ea typeface="MS UI Gothic" panose="020B0600070205080204" pitchFamily="50" charset="-128"/>
              <a:cs typeface="+mn-cs"/>
            </a:endParaRPr>
          </a:p>
        </p:txBody>
      </p:sp>
      <p:sp>
        <p:nvSpPr>
          <p:cNvPr id="18" name="テキスト ボックス 17">
            <a:extLst>
              <a:ext uri="{FF2B5EF4-FFF2-40B4-BE49-F238E27FC236}">
                <a16:creationId xmlns:a16="http://schemas.microsoft.com/office/drawing/2014/main" id="{44CE4BCE-101F-487B-957D-C77129AA7448}"/>
              </a:ext>
            </a:extLst>
          </p:cNvPr>
          <p:cNvSpPr txBox="1"/>
          <p:nvPr/>
        </p:nvSpPr>
        <p:spPr>
          <a:xfrm>
            <a:off x="5815013" y="3507986"/>
            <a:ext cx="3900755" cy="646331"/>
          </a:xfrm>
          <a:prstGeom prst="rect">
            <a:avLst/>
          </a:prstGeom>
          <a:noFill/>
          <a:ln w="25400">
            <a:solidFill>
              <a:schemeClr val="tx1"/>
            </a:solidFill>
          </a:ln>
        </p:spPr>
        <p:txBody>
          <a:bodyPr wrap="square" lIns="36000" rIns="36000" rtlCol="0">
            <a:spAutoFit/>
          </a:bodyPr>
          <a:lstStyle/>
          <a:p>
            <a:pPr defTabSz="901070"/>
            <a:r>
              <a:rPr kumimoji="1" lang="ja-JP" altLang="en-US" dirty="0">
                <a:solidFill>
                  <a:prstClr val="black"/>
                </a:solidFill>
                <a:latin typeface="Calibri"/>
                <a:ea typeface="ＭＳ Ｐゴシック" panose="020B0600070205080204" pitchFamily="50" charset="-128"/>
              </a:rPr>
              <a:t>基軸・個別施策の再点検</a:t>
            </a:r>
            <a:endParaRPr kumimoji="1" lang="en-US" altLang="ja-JP" dirty="0">
              <a:solidFill>
                <a:prstClr val="black"/>
              </a:solidFill>
              <a:latin typeface="Calibri"/>
              <a:ea typeface="ＭＳ Ｐゴシック" panose="020B0600070205080204" pitchFamily="50" charset="-128"/>
            </a:endParaRPr>
          </a:p>
          <a:p>
            <a:pPr defTabSz="901070"/>
            <a:r>
              <a:rPr kumimoji="1" lang="ja-JP" altLang="en-US" dirty="0">
                <a:solidFill>
                  <a:prstClr val="black"/>
                </a:solidFill>
                <a:latin typeface="Calibri"/>
                <a:ea typeface="ＭＳ Ｐゴシック" panose="020B0600070205080204" pitchFamily="50" charset="-128"/>
              </a:rPr>
              <a:t>成果指標（項目）に関する検討</a:t>
            </a:r>
            <a:endParaRPr kumimoji="1" lang="en-US" altLang="ja-JP" dirty="0">
              <a:solidFill>
                <a:prstClr val="black"/>
              </a:solidFill>
              <a:latin typeface="Calibri"/>
              <a:ea typeface="ＭＳ Ｐゴシック" panose="020B0600070205080204" pitchFamily="50" charset="-128"/>
            </a:endParaRPr>
          </a:p>
        </p:txBody>
      </p:sp>
      <p:sp>
        <p:nvSpPr>
          <p:cNvPr id="19" name="正方形/長方形 18">
            <a:extLst>
              <a:ext uri="{FF2B5EF4-FFF2-40B4-BE49-F238E27FC236}">
                <a16:creationId xmlns:a16="http://schemas.microsoft.com/office/drawing/2014/main" id="{5221EBDC-BFF6-4925-A517-42994A6B1193}"/>
              </a:ext>
            </a:extLst>
          </p:cNvPr>
          <p:cNvSpPr/>
          <p:nvPr/>
        </p:nvSpPr>
        <p:spPr>
          <a:xfrm>
            <a:off x="113714" y="4742202"/>
            <a:ext cx="5484542" cy="931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710" b="1" i="0" u="none" strike="noStrike" kern="1200" cap="none" spc="0" normalizeH="0" baseline="0" noProof="0" dirty="0">
                <a:ln>
                  <a:noFill/>
                </a:ln>
                <a:solidFill>
                  <a:schemeClr val="tx1"/>
                </a:solidFill>
                <a:effectLst/>
                <a:uLnTx/>
                <a:uFillTx/>
                <a:latin typeface="MS UI Gothic" panose="020B0600070205080204" pitchFamily="50" charset="-128"/>
                <a:ea typeface="MS UI Gothic" panose="020B0600070205080204" pitchFamily="50" charset="-128"/>
                <a:cs typeface="+mn-cs"/>
              </a:rPr>
              <a:t>第５回部会（</a:t>
            </a:r>
            <a:r>
              <a:rPr kumimoji="0" lang="en-US" altLang="ja-JP" sz="1710" b="1" i="0" u="none" strike="noStrike" kern="1200" cap="none" spc="0" normalizeH="0" baseline="0" noProof="0" dirty="0">
                <a:ln>
                  <a:noFill/>
                </a:ln>
                <a:solidFill>
                  <a:schemeClr val="tx1"/>
                </a:solidFill>
                <a:effectLst/>
                <a:uLnTx/>
                <a:uFillTx/>
                <a:latin typeface="MS UI Gothic" panose="020B0600070205080204" pitchFamily="50" charset="-128"/>
                <a:ea typeface="MS UI Gothic" panose="020B0600070205080204" pitchFamily="50" charset="-128"/>
                <a:cs typeface="+mn-cs"/>
              </a:rPr>
              <a:t>R8.1</a:t>
            </a:r>
            <a:r>
              <a:rPr kumimoji="0" lang="ja-JP" altLang="en-US" sz="1710" b="1" i="0" u="none" strike="noStrike" kern="1200" cap="none" spc="0" normalizeH="0" baseline="0" noProof="0" dirty="0">
                <a:ln>
                  <a:noFill/>
                </a:ln>
                <a:solidFill>
                  <a:schemeClr val="tx1"/>
                </a:solidFill>
                <a:effectLst/>
                <a:uLnTx/>
                <a:uFillTx/>
                <a:latin typeface="MS UI Gothic" panose="020B0600070205080204" pitchFamily="50" charset="-128"/>
                <a:ea typeface="MS UI Gothic" panose="020B0600070205080204" pitchFamily="50" charset="-128"/>
                <a:cs typeface="+mn-cs"/>
              </a:rPr>
              <a:t>月）</a:t>
            </a:r>
            <a:endParaRPr kumimoji="0" lang="en-US" altLang="ja-JP" sz="1710" b="1" i="0" u="none" strike="noStrike" kern="1200" cap="none" spc="0" normalizeH="0" baseline="0" noProof="0" dirty="0">
              <a:ln>
                <a:noFill/>
              </a:ln>
              <a:solidFill>
                <a:schemeClr val="tx1"/>
              </a:solidFill>
              <a:effectLst/>
              <a:uLnTx/>
              <a:uFillTx/>
              <a:latin typeface="MS UI Gothic" panose="020B0600070205080204" pitchFamily="50" charset="-128"/>
              <a:ea typeface="MS UI Gothic"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710" b="1" i="0" u="none" strike="noStrike" kern="1200" cap="none" spc="0" normalizeH="0" baseline="0" noProof="0" dirty="0">
                <a:ln>
                  <a:noFill/>
                </a:ln>
                <a:solidFill>
                  <a:schemeClr val="tx1"/>
                </a:solidFill>
                <a:effectLst/>
                <a:uLnTx/>
                <a:uFillTx/>
                <a:latin typeface="MS UI Gothic" panose="020B0600070205080204" pitchFamily="50" charset="-128"/>
                <a:ea typeface="MS UI Gothic" panose="020B0600070205080204" pitchFamily="50" charset="-128"/>
                <a:cs typeface="+mn-cs"/>
              </a:rPr>
              <a:t>　●成果指標、計画期間、進捗管理方法</a:t>
            </a:r>
            <a:endParaRPr kumimoji="0" lang="en-US" altLang="ja-JP" sz="1710" b="1" i="0" u="none" strike="noStrike" kern="1200" cap="none" spc="0" normalizeH="0" baseline="0" noProof="0" dirty="0">
              <a:ln>
                <a:noFill/>
              </a:ln>
              <a:solidFill>
                <a:schemeClr val="tx1"/>
              </a:solidFill>
              <a:effectLst/>
              <a:uLnTx/>
              <a:uFillTx/>
              <a:latin typeface="MS UI Gothic" panose="020B0600070205080204" pitchFamily="50" charset="-128"/>
              <a:ea typeface="MS UI Gothic"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710" b="1" dirty="0">
                <a:solidFill>
                  <a:schemeClr val="tx1"/>
                </a:solidFill>
                <a:latin typeface="MS UI Gothic" panose="020B0600070205080204" pitchFamily="50" charset="-128"/>
                <a:ea typeface="MS UI Gothic" panose="020B0600070205080204" pitchFamily="50" charset="-128"/>
              </a:rPr>
              <a:t>　●アクションプラン（素案：整理済み部分）</a:t>
            </a:r>
            <a:endParaRPr kumimoji="0" lang="en-US" altLang="ja-JP" sz="1710" b="1" i="0" u="none" strike="noStrike" kern="1200" cap="none" spc="0" normalizeH="0" baseline="0" noProof="0" dirty="0">
              <a:ln>
                <a:noFill/>
              </a:ln>
              <a:solidFill>
                <a:schemeClr val="tx1"/>
              </a:solidFill>
              <a:effectLst/>
              <a:uLnTx/>
              <a:uFillTx/>
              <a:latin typeface="MS UI Gothic" panose="020B0600070205080204" pitchFamily="50" charset="-128"/>
              <a:ea typeface="MS UI Gothic" panose="020B0600070205080204" pitchFamily="50" charset="-128"/>
              <a:cs typeface="+mn-cs"/>
            </a:endParaRPr>
          </a:p>
        </p:txBody>
      </p:sp>
      <p:sp>
        <p:nvSpPr>
          <p:cNvPr id="21" name="テキスト ボックス 20">
            <a:extLst>
              <a:ext uri="{FF2B5EF4-FFF2-40B4-BE49-F238E27FC236}">
                <a16:creationId xmlns:a16="http://schemas.microsoft.com/office/drawing/2014/main" id="{DC80E6B0-9022-4080-BE45-31901466FFEB}"/>
              </a:ext>
            </a:extLst>
          </p:cNvPr>
          <p:cNvSpPr txBox="1"/>
          <p:nvPr/>
        </p:nvSpPr>
        <p:spPr>
          <a:xfrm>
            <a:off x="5799910" y="4900891"/>
            <a:ext cx="3900755" cy="646331"/>
          </a:xfrm>
          <a:prstGeom prst="rect">
            <a:avLst/>
          </a:prstGeom>
          <a:noFill/>
          <a:ln w="25400">
            <a:solidFill>
              <a:schemeClr val="tx1"/>
            </a:solidFill>
          </a:ln>
        </p:spPr>
        <p:txBody>
          <a:bodyPr wrap="square" lIns="36000" rIns="36000" rtlCol="0">
            <a:spAutoFit/>
          </a:bodyPr>
          <a:lstStyle/>
          <a:p>
            <a:pPr defTabSz="901070"/>
            <a:r>
              <a:rPr kumimoji="1" lang="ja-JP" altLang="en-US" dirty="0">
                <a:solidFill>
                  <a:prstClr val="black"/>
                </a:solidFill>
                <a:latin typeface="Calibri"/>
                <a:ea typeface="ＭＳ Ｐゴシック" panose="020B0600070205080204" pitchFamily="50" charset="-128"/>
              </a:rPr>
              <a:t>成果指標（項目・量）、計画期間の点検</a:t>
            </a:r>
            <a:endParaRPr kumimoji="1" lang="en-US" altLang="ja-JP" dirty="0">
              <a:solidFill>
                <a:prstClr val="black"/>
              </a:solidFill>
              <a:latin typeface="Calibri"/>
              <a:ea typeface="ＭＳ Ｐゴシック" panose="020B0600070205080204" pitchFamily="50" charset="-128"/>
            </a:endParaRPr>
          </a:p>
          <a:p>
            <a:pPr defTabSz="901070"/>
            <a:r>
              <a:rPr kumimoji="1" lang="ja-JP" altLang="en-US" dirty="0">
                <a:solidFill>
                  <a:prstClr val="black"/>
                </a:solidFill>
                <a:latin typeface="Calibri"/>
                <a:ea typeface="ＭＳ Ｐゴシック" panose="020B0600070205080204" pitchFamily="50" charset="-128"/>
              </a:rPr>
              <a:t>素案（パブコメ用）に関する点検</a:t>
            </a:r>
            <a:endParaRPr kumimoji="1" lang="en-US" altLang="ja-JP" dirty="0">
              <a:solidFill>
                <a:prstClr val="black"/>
              </a:solidFill>
              <a:latin typeface="Calibri"/>
              <a:ea typeface="ＭＳ Ｐゴシック" panose="020B0600070205080204" pitchFamily="50" charset="-128"/>
            </a:endParaRPr>
          </a:p>
        </p:txBody>
      </p:sp>
      <p:sp>
        <p:nvSpPr>
          <p:cNvPr id="22" name="テキスト ボックス 21">
            <a:extLst>
              <a:ext uri="{FF2B5EF4-FFF2-40B4-BE49-F238E27FC236}">
                <a16:creationId xmlns:a16="http://schemas.microsoft.com/office/drawing/2014/main" id="{FD4F508D-F354-4EDE-A043-74D08B2C400A}"/>
              </a:ext>
            </a:extLst>
          </p:cNvPr>
          <p:cNvSpPr txBox="1"/>
          <p:nvPr/>
        </p:nvSpPr>
        <p:spPr>
          <a:xfrm>
            <a:off x="220436" y="4304189"/>
            <a:ext cx="9495332" cy="400110"/>
          </a:xfrm>
          <a:prstGeom prst="rect">
            <a:avLst/>
          </a:prstGeom>
          <a:solidFill>
            <a:schemeClr val="accent5">
              <a:lumMod val="20000"/>
              <a:lumOff val="80000"/>
            </a:schemeClr>
          </a:solidFill>
          <a:ln w="25400">
            <a:solidFill>
              <a:schemeClr val="tx1"/>
            </a:solidFill>
          </a:ln>
        </p:spPr>
        <p:txBody>
          <a:bodyPr wrap="square" lIns="36000" rIns="36000" rtlCol="0">
            <a:spAutoFit/>
          </a:bodyPr>
          <a:lstStyle/>
          <a:p>
            <a:pPr algn="ctr" defTabSz="901070"/>
            <a:r>
              <a:rPr kumimoji="1" lang="ja-JP" altLang="en-US" sz="2000" dirty="0">
                <a:solidFill>
                  <a:prstClr val="black"/>
                </a:solidFill>
                <a:latin typeface="Calibri"/>
                <a:ea typeface="ＭＳ Ｐゴシック" panose="020B0600070205080204" pitchFamily="50" charset="-128"/>
              </a:rPr>
              <a:t>森林審議会（本会）での中間報告（</a:t>
            </a:r>
            <a:r>
              <a:rPr kumimoji="1" lang="en-US" altLang="ja-JP" sz="2000" dirty="0">
                <a:solidFill>
                  <a:prstClr val="black"/>
                </a:solidFill>
                <a:latin typeface="Calibri"/>
                <a:ea typeface="ＭＳ Ｐゴシック" panose="020B0600070205080204" pitchFamily="50" charset="-128"/>
              </a:rPr>
              <a:t>R8</a:t>
            </a:r>
            <a:r>
              <a:rPr kumimoji="1" lang="ja-JP" altLang="en-US" sz="2000" dirty="0">
                <a:solidFill>
                  <a:prstClr val="black"/>
                </a:solidFill>
                <a:latin typeface="Calibri"/>
                <a:ea typeface="ＭＳ Ｐゴシック" panose="020B0600070205080204" pitchFamily="50" charset="-128"/>
              </a:rPr>
              <a:t>年</a:t>
            </a:r>
            <a:r>
              <a:rPr kumimoji="1" lang="en-US" altLang="ja-JP" sz="2000" dirty="0">
                <a:solidFill>
                  <a:prstClr val="black"/>
                </a:solidFill>
                <a:latin typeface="Calibri"/>
                <a:ea typeface="ＭＳ Ｐゴシック" panose="020B0600070205080204" pitchFamily="50" charset="-128"/>
              </a:rPr>
              <a:t>1</a:t>
            </a:r>
            <a:r>
              <a:rPr kumimoji="1" lang="ja-JP" altLang="en-US" sz="2000" dirty="0">
                <a:solidFill>
                  <a:prstClr val="black"/>
                </a:solidFill>
                <a:latin typeface="Calibri"/>
                <a:ea typeface="ＭＳ Ｐゴシック" panose="020B0600070205080204" pitchFamily="50" charset="-128"/>
              </a:rPr>
              <a:t>月）</a:t>
            </a:r>
            <a:endParaRPr kumimoji="1" lang="en-US" altLang="ja-JP" sz="2000" dirty="0">
              <a:solidFill>
                <a:prstClr val="black"/>
              </a:solidFill>
              <a:latin typeface="Calibri"/>
              <a:ea typeface="ＭＳ Ｐゴシック" panose="020B0600070205080204" pitchFamily="50" charset="-128"/>
            </a:endParaRPr>
          </a:p>
        </p:txBody>
      </p:sp>
      <p:sp>
        <p:nvSpPr>
          <p:cNvPr id="23" name="正方形/長方形 22">
            <a:extLst>
              <a:ext uri="{FF2B5EF4-FFF2-40B4-BE49-F238E27FC236}">
                <a16:creationId xmlns:a16="http://schemas.microsoft.com/office/drawing/2014/main" id="{87A7417A-D8DE-482A-A6F1-62E12CA6EA7E}"/>
              </a:ext>
            </a:extLst>
          </p:cNvPr>
          <p:cNvSpPr/>
          <p:nvPr/>
        </p:nvSpPr>
        <p:spPr>
          <a:xfrm>
            <a:off x="113714" y="6141939"/>
            <a:ext cx="5484542" cy="6499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710" b="1" i="0" u="none" strike="noStrike" kern="1200" cap="none" spc="0" normalizeH="0" baseline="0" noProof="0" dirty="0">
                <a:ln>
                  <a:noFill/>
                </a:ln>
                <a:solidFill>
                  <a:schemeClr val="tx1"/>
                </a:solidFill>
                <a:effectLst/>
                <a:uLnTx/>
                <a:uFillTx/>
                <a:latin typeface="MS UI Gothic" panose="020B0600070205080204" pitchFamily="50" charset="-128"/>
                <a:ea typeface="MS UI Gothic" panose="020B0600070205080204" pitchFamily="50" charset="-128"/>
                <a:cs typeface="+mn-cs"/>
              </a:rPr>
              <a:t>第６回部会（</a:t>
            </a:r>
            <a:r>
              <a:rPr kumimoji="0" lang="en-US" altLang="ja-JP" sz="1710" b="1" i="0" u="none" strike="noStrike" kern="1200" cap="none" spc="0" normalizeH="0" baseline="0" noProof="0" dirty="0">
                <a:ln>
                  <a:noFill/>
                </a:ln>
                <a:solidFill>
                  <a:schemeClr val="tx1"/>
                </a:solidFill>
                <a:effectLst/>
                <a:uLnTx/>
                <a:uFillTx/>
                <a:latin typeface="MS UI Gothic" panose="020B0600070205080204" pitchFamily="50" charset="-128"/>
                <a:ea typeface="MS UI Gothic" panose="020B0600070205080204" pitchFamily="50" charset="-128"/>
                <a:cs typeface="+mn-cs"/>
              </a:rPr>
              <a:t>R8.3</a:t>
            </a:r>
            <a:r>
              <a:rPr kumimoji="0" lang="ja-JP" altLang="en-US" sz="1710" b="1" i="0" u="none" strike="noStrike" kern="1200" cap="none" spc="0" normalizeH="0" baseline="0" noProof="0" dirty="0">
                <a:ln>
                  <a:noFill/>
                </a:ln>
                <a:solidFill>
                  <a:schemeClr val="tx1"/>
                </a:solidFill>
                <a:effectLst/>
                <a:uLnTx/>
                <a:uFillTx/>
                <a:latin typeface="MS UI Gothic" panose="020B0600070205080204" pitchFamily="50" charset="-128"/>
                <a:ea typeface="MS UI Gothic" panose="020B0600070205080204" pitchFamily="50" charset="-128"/>
                <a:cs typeface="+mn-cs"/>
              </a:rPr>
              <a:t>月）</a:t>
            </a:r>
            <a:endParaRPr kumimoji="0" lang="en-US" altLang="ja-JP" sz="1710" b="1" i="0" u="none" strike="noStrike" kern="1200" cap="none" spc="0" normalizeH="0" baseline="0" noProof="0" dirty="0">
              <a:ln>
                <a:noFill/>
              </a:ln>
              <a:solidFill>
                <a:schemeClr val="tx1"/>
              </a:solidFill>
              <a:effectLst/>
              <a:uLnTx/>
              <a:uFillTx/>
              <a:latin typeface="MS UI Gothic" panose="020B0600070205080204" pitchFamily="50" charset="-128"/>
              <a:ea typeface="MS UI Gothic"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710" b="1" i="0" u="none" strike="noStrike" kern="1200" cap="none" spc="0" normalizeH="0" baseline="0" noProof="0" dirty="0">
                <a:ln>
                  <a:noFill/>
                </a:ln>
                <a:solidFill>
                  <a:schemeClr val="tx1"/>
                </a:solidFill>
                <a:effectLst/>
                <a:uLnTx/>
                <a:uFillTx/>
                <a:latin typeface="MS UI Gothic" panose="020B0600070205080204" pitchFamily="50" charset="-128"/>
                <a:ea typeface="MS UI Gothic" panose="020B0600070205080204" pitchFamily="50" charset="-128"/>
                <a:cs typeface="+mn-cs"/>
              </a:rPr>
              <a:t>　●アクションプラン（案）、パブコメ実施状況を報告</a:t>
            </a:r>
            <a:endParaRPr kumimoji="0" lang="en-US" altLang="ja-JP" sz="1710" b="1" i="0" u="none" strike="noStrike" kern="1200" cap="none" spc="0" normalizeH="0" baseline="0" noProof="0" dirty="0">
              <a:ln>
                <a:noFill/>
              </a:ln>
              <a:solidFill>
                <a:schemeClr val="tx1"/>
              </a:solidFill>
              <a:effectLst/>
              <a:uLnTx/>
              <a:uFillTx/>
              <a:latin typeface="MS UI Gothic" panose="020B0600070205080204" pitchFamily="50" charset="-128"/>
              <a:ea typeface="MS UI Gothic" panose="020B0600070205080204" pitchFamily="50" charset="-128"/>
              <a:cs typeface="+mn-cs"/>
            </a:endParaRPr>
          </a:p>
        </p:txBody>
      </p:sp>
      <p:sp>
        <p:nvSpPr>
          <p:cNvPr id="24" name="矢印: 右 23">
            <a:extLst>
              <a:ext uri="{FF2B5EF4-FFF2-40B4-BE49-F238E27FC236}">
                <a16:creationId xmlns:a16="http://schemas.microsoft.com/office/drawing/2014/main" id="{F92F8487-3F73-488C-962A-12A5B8B7EB07}"/>
              </a:ext>
            </a:extLst>
          </p:cNvPr>
          <p:cNvSpPr/>
          <p:nvPr/>
        </p:nvSpPr>
        <p:spPr>
          <a:xfrm>
            <a:off x="5451297" y="6204624"/>
            <a:ext cx="165735" cy="5998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A28FE3E6-2AB2-4746-9A0C-DBC4E292EF66}"/>
              </a:ext>
            </a:extLst>
          </p:cNvPr>
          <p:cNvSpPr txBox="1"/>
          <p:nvPr/>
        </p:nvSpPr>
        <p:spPr>
          <a:xfrm>
            <a:off x="5815013" y="6365446"/>
            <a:ext cx="3900755" cy="369332"/>
          </a:xfrm>
          <a:prstGeom prst="rect">
            <a:avLst/>
          </a:prstGeom>
          <a:noFill/>
          <a:ln w="25400">
            <a:solidFill>
              <a:schemeClr val="tx1"/>
            </a:solidFill>
          </a:ln>
        </p:spPr>
        <p:txBody>
          <a:bodyPr wrap="square" lIns="36000" rIns="36000" rtlCol="0">
            <a:spAutoFit/>
          </a:bodyPr>
          <a:lstStyle/>
          <a:p>
            <a:pPr defTabSz="901070"/>
            <a:r>
              <a:rPr kumimoji="1" lang="ja-JP" altLang="en-US" dirty="0">
                <a:solidFill>
                  <a:prstClr val="black"/>
                </a:solidFill>
                <a:latin typeface="Calibri"/>
                <a:ea typeface="ＭＳ Ｐゴシック" panose="020B0600070205080204" pitchFamily="50" charset="-128"/>
              </a:rPr>
              <a:t>部会答申</a:t>
            </a:r>
            <a:endParaRPr kumimoji="1" lang="en-US" altLang="ja-JP" dirty="0">
              <a:solidFill>
                <a:prstClr val="black"/>
              </a:solidFill>
              <a:latin typeface="Calibri"/>
              <a:ea typeface="ＭＳ Ｐゴシック" panose="020B0600070205080204" pitchFamily="50" charset="-128"/>
            </a:endParaRPr>
          </a:p>
        </p:txBody>
      </p:sp>
      <p:sp>
        <p:nvSpPr>
          <p:cNvPr id="26" name="テキスト ボックス 25">
            <a:extLst>
              <a:ext uri="{FF2B5EF4-FFF2-40B4-BE49-F238E27FC236}">
                <a16:creationId xmlns:a16="http://schemas.microsoft.com/office/drawing/2014/main" id="{F305ED62-5629-43CE-BCB7-9A39323644A0}"/>
              </a:ext>
            </a:extLst>
          </p:cNvPr>
          <p:cNvSpPr txBox="1"/>
          <p:nvPr/>
        </p:nvSpPr>
        <p:spPr>
          <a:xfrm>
            <a:off x="205334" y="5695268"/>
            <a:ext cx="9495332" cy="400110"/>
          </a:xfrm>
          <a:prstGeom prst="rect">
            <a:avLst/>
          </a:prstGeom>
          <a:solidFill>
            <a:schemeClr val="accent5">
              <a:lumMod val="20000"/>
              <a:lumOff val="80000"/>
            </a:schemeClr>
          </a:solidFill>
          <a:ln w="25400">
            <a:solidFill>
              <a:schemeClr val="tx1"/>
            </a:solidFill>
          </a:ln>
        </p:spPr>
        <p:txBody>
          <a:bodyPr wrap="square" lIns="36000" rIns="36000" rtlCol="0">
            <a:spAutoFit/>
          </a:bodyPr>
          <a:lstStyle/>
          <a:p>
            <a:pPr algn="ctr" defTabSz="901070"/>
            <a:r>
              <a:rPr kumimoji="1" lang="ja-JP" altLang="en-US" sz="2000" dirty="0">
                <a:solidFill>
                  <a:prstClr val="black"/>
                </a:solidFill>
                <a:latin typeface="Calibri"/>
                <a:ea typeface="ＭＳ Ｐゴシック" panose="020B0600070205080204" pitchFamily="50" charset="-128"/>
              </a:rPr>
              <a:t>パブリックコメントの実施（</a:t>
            </a:r>
            <a:r>
              <a:rPr kumimoji="1" lang="en-US" altLang="ja-JP" sz="2000" dirty="0">
                <a:solidFill>
                  <a:prstClr val="black"/>
                </a:solidFill>
                <a:latin typeface="Calibri"/>
                <a:ea typeface="ＭＳ Ｐゴシック" panose="020B0600070205080204" pitchFamily="50" charset="-128"/>
              </a:rPr>
              <a:t>R8</a:t>
            </a:r>
            <a:r>
              <a:rPr kumimoji="1" lang="ja-JP" altLang="en-US" sz="2000" dirty="0">
                <a:solidFill>
                  <a:prstClr val="black"/>
                </a:solidFill>
                <a:latin typeface="Calibri"/>
                <a:ea typeface="ＭＳ Ｐゴシック" panose="020B0600070205080204" pitchFamily="50" charset="-128"/>
              </a:rPr>
              <a:t>年</a:t>
            </a:r>
            <a:r>
              <a:rPr kumimoji="1" lang="en-US" altLang="ja-JP" sz="2000" dirty="0">
                <a:solidFill>
                  <a:prstClr val="black"/>
                </a:solidFill>
                <a:latin typeface="Calibri"/>
                <a:ea typeface="ＭＳ Ｐゴシック" panose="020B0600070205080204" pitchFamily="50" charset="-128"/>
              </a:rPr>
              <a:t>2</a:t>
            </a:r>
            <a:r>
              <a:rPr kumimoji="1" lang="ja-JP" altLang="en-US" sz="2000" dirty="0">
                <a:solidFill>
                  <a:prstClr val="black"/>
                </a:solidFill>
                <a:latin typeface="Calibri"/>
                <a:ea typeface="ＭＳ Ｐゴシック" panose="020B0600070205080204" pitchFamily="50" charset="-128"/>
              </a:rPr>
              <a:t>月）</a:t>
            </a:r>
            <a:endParaRPr kumimoji="1" lang="en-US" altLang="ja-JP" sz="2000" dirty="0">
              <a:solidFill>
                <a:prstClr val="black"/>
              </a:solidFill>
              <a:latin typeface="Calibri"/>
              <a:ea typeface="ＭＳ Ｐゴシック" panose="020B0600070205080204" pitchFamily="50" charset="-128"/>
            </a:endParaRPr>
          </a:p>
        </p:txBody>
      </p:sp>
      <p:sp>
        <p:nvSpPr>
          <p:cNvPr id="27" name="矢印: 右 26">
            <a:extLst>
              <a:ext uri="{FF2B5EF4-FFF2-40B4-BE49-F238E27FC236}">
                <a16:creationId xmlns:a16="http://schemas.microsoft.com/office/drawing/2014/main" id="{63546871-BEC6-4069-8678-689319DB31F0}"/>
              </a:ext>
            </a:extLst>
          </p:cNvPr>
          <p:cNvSpPr/>
          <p:nvPr/>
        </p:nvSpPr>
        <p:spPr>
          <a:xfrm>
            <a:off x="5451297" y="699033"/>
            <a:ext cx="165735" cy="5998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矢印: 右 27">
            <a:extLst>
              <a:ext uri="{FF2B5EF4-FFF2-40B4-BE49-F238E27FC236}">
                <a16:creationId xmlns:a16="http://schemas.microsoft.com/office/drawing/2014/main" id="{A3E48B1F-8944-417A-A822-2A143483D6EC}"/>
              </a:ext>
            </a:extLst>
          </p:cNvPr>
          <p:cNvSpPr/>
          <p:nvPr/>
        </p:nvSpPr>
        <p:spPr>
          <a:xfrm>
            <a:off x="5451297" y="1630389"/>
            <a:ext cx="165735" cy="5998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矢印: 右 28">
            <a:extLst>
              <a:ext uri="{FF2B5EF4-FFF2-40B4-BE49-F238E27FC236}">
                <a16:creationId xmlns:a16="http://schemas.microsoft.com/office/drawing/2014/main" id="{14DE74E8-6793-4146-8899-88F9A2FEA15D}"/>
              </a:ext>
            </a:extLst>
          </p:cNvPr>
          <p:cNvSpPr/>
          <p:nvPr/>
        </p:nvSpPr>
        <p:spPr>
          <a:xfrm>
            <a:off x="5451297" y="2610783"/>
            <a:ext cx="165735" cy="5998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矢印: 右 29">
            <a:extLst>
              <a:ext uri="{FF2B5EF4-FFF2-40B4-BE49-F238E27FC236}">
                <a16:creationId xmlns:a16="http://schemas.microsoft.com/office/drawing/2014/main" id="{B77DDF72-65E4-45DC-8E5D-7FF9F3177138}"/>
              </a:ext>
            </a:extLst>
          </p:cNvPr>
          <p:cNvSpPr/>
          <p:nvPr/>
        </p:nvSpPr>
        <p:spPr>
          <a:xfrm>
            <a:off x="5451297" y="3531205"/>
            <a:ext cx="165735" cy="5998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65DDB9FC-E6D9-43F5-8E54-3D6A783546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51297" y="4881428"/>
            <a:ext cx="182896" cy="695004"/>
          </a:xfrm>
          <a:prstGeom prst="rect">
            <a:avLst/>
          </a:prstGeom>
        </p:spPr>
      </p:pic>
      <p:sp>
        <p:nvSpPr>
          <p:cNvPr id="31" name="スライド番号プレースホルダー 10">
            <a:extLst>
              <a:ext uri="{FF2B5EF4-FFF2-40B4-BE49-F238E27FC236}">
                <a16:creationId xmlns:a16="http://schemas.microsoft.com/office/drawing/2014/main" id="{82559685-FE89-4B75-90EA-B3B55E90BAC8}"/>
              </a:ext>
            </a:extLst>
          </p:cNvPr>
          <p:cNvSpPr>
            <a:spLocks noGrp="1"/>
          </p:cNvSpPr>
          <p:nvPr>
            <p:ph type="sldNum" sz="quarter" idx="12"/>
          </p:nvPr>
        </p:nvSpPr>
        <p:spPr>
          <a:xfrm>
            <a:off x="6996113" y="6356352"/>
            <a:ext cx="2228850" cy="365125"/>
          </a:xfrm>
        </p:spPr>
        <p:txBody>
          <a:bodyPr/>
          <a:lstStyle/>
          <a:p>
            <a:fld id="{D2D8002D-B5B0-4BAC-B1F6-782DDCCE6D9C}" type="slidenum">
              <a:rPr kumimoji="1" lang="ja-JP" altLang="en-US" sz="2000" b="1"/>
              <a:t>7</a:t>
            </a:fld>
            <a:endParaRPr kumimoji="1" lang="ja-JP" altLang="en-US" sz="2000" b="1" dirty="0"/>
          </a:p>
        </p:txBody>
      </p:sp>
    </p:spTree>
    <p:extLst>
      <p:ext uri="{BB962C8B-B14F-4D97-AF65-F5344CB8AC3E}">
        <p14:creationId xmlns:p14="http://schemas.microsoft.com/office/powerpoint/2010/main" val="4025112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5F5FEF-A307-4055-9090-3D57E1E32FB5}"/>
              </a:ext>
            </a:extLst>
          </p:cNvPr>
          <p:cNvSpPr>
            <a:spLocks noGrp="1"/>
          </p:cNvSpPr>
          <p:nvPr>
            <p:ph type="ctrTitle"/>
          </p:nvPr>
        </p:nvSpPr>
        <p:spPr>
          <a:xfrm>
            <a:off x="536582" y="1693889"/>
            <a:ext cx="8832836" cy="2182099"/>
          </a:xfrm>
        </p:spPr>
        <p:txBody>
          <a:bodyPr>
            <a:noAutofit/>
          </a:bodyPr>
          <a:lstStyle/>
          <a:p>
            <a:pPr>
              <a:lnSpc>
                <a:spcPct val="150000"/>
              </a:lnSpc>
            </a:pPr>
            <a:r>
              <a:rPr lang="ja-JP" altLang="en-US" sz="3429" dirty="0">
                <a:latin typeface="BIZ UDPゴシック" panose="020B0400000000000000" pitchFamily="50" charset="-128"/>
                <a:ea typeface="BIZ UDPゴシック" panose="020B0400000000000000" pitchFamily="50" charset="-128"/>
              </a:rPr>
              <a:t>議事３</a:t>
            </a:r>
            <a:br>
              <a:rPr lang="en-US" altLang="ja-JP" sz="3429" dirty="0">
                <a:latin typeface="BIZ UDPゴシック" panose="020B0400000000000000" pitchFamily="50" charset="-128"/>
                <a:ea typeface="BIZ UDPゴシック" panose="020B0400000000000000" pitchFamily="50" charset="-128"/>
              </a:rPr>
            </a:br>
            <a:r>
              <a:rPr lang="ja-JP" altLang="en-US" sz="3200" b="1" dirty="0">
                <a:latin typeface="BIZ UDPゴシック" panose="020B0400000000000000" pitchFamily="50" charset="-128"/>
                <a:ea typeface="BIZ UDPゴシック" panose="020B0400000000000000" pitchFamily="50" charset="-128"/>
              </a:rPr>
              <a:t>各基軸・個別施策展開のためのゾーニング</a:t>
            </a:r>
            <a:br>
              <a:rPr lang="en-US" altLang="ja-JP" sz="3429" dirty="0">
                <a:latin typeface="BIZ UDPゴシック" panose="020B0400000000000000" pitchFamily="50" charset="-128"/>
                <a:ea typeface="BIZ UDPゴシック" panose="020B0400000000000000" pitchFamily="50" charset="-128"/>
              </a:rPr>
            </a:br>
            <a:r>
              <a:rPr lang="ja-JP" altLang="en-US" sz="3429" dirty="0">
                <a:latin typeface="BIZ UDPゴシック" panose="020B0400000000000000" pitchFamily="50" charset="-128"/>
                <a:ea typeface="BIZ UDPゴシック" panose="020B0400000000000000" pitchFamily="50" charset="-128"/>
              </a:rPr>
              <a:t>（</a:t>
            </a:r>
            <a:r>
              <a:rPr lang="ja-JP" altLang="en-US" sz="3200" b="1" dirty="0">
                <a:latin typeface="MS UI Gothic" panose="020B0600070205080204" pitchFamily="50" charset="-128"/>
                <a:ea typeface="MS UI Gothic" panose="020B0600070205080204" pitchFamily="50" charset="-128"/>
              </a:rPr>
              <a:t>ケーススタディ ２）</a:t>
            </a:r>
            <a:endParaRPr lang="ja-JP" altLang="en-US" sz="3429" dirty="0">
              <a:latin typeface="BIZ UDPゴシック" panose="020B0400000000000000" pitchFamily="50" charset="-128"/>
              <a:ea typeface="BIZ UDPゴシック" panose="020B0400000000000000" pitchFamily="50" charset="-128"/>
            </a:endParaRPr>
          </a:p>
        </p:txBody>
      </p:sp>
      <p:sp>
        <p:nvSpPr>
          <p:cNvPr id="11" name="スライド番号プレースホルダー 10">
            <a:extLst>
              <a:ext uri="{FF2B5EF4-FFF2-40B4-BE49-F238E27FC236}">
                <a16:creationId xmlns:a16="http://schemas.microsoft.com/office/drawing/2014/main" id="{28F912FD-47CA-4D46-8C69-E13698A97DF6}"/>
              </a:ext>
            </a:extLst>
          </p:cNvPr>
          <p:cNvSpPr>
            <a:spLocks noGrp="1"/>
          </p:cNvSpPr>
          <p:nvPr>
            <p:ph type="sldNum" sz="quarter" idx="12"/>
          </p:nvPr>
        </p:nvSpPr>
        <p:spPr/>
        <p:txBody>
          <a:bodyPr/>
          <a:lstStyle/>
          <a:p>
            <a:fld id="{D2D8002D-B5B0-4BAC-B1F6-782DDCCE6D9C}" type="slidenum">
              <a:rPr kumimoji="1" lang="ja-JP" altLang="en-US" sz="2000" b="1"/>
              <a:t>8</a:t>
            </a:fld>
            <a:endParaRPr kumimoji="1" lang="ja-JP" altLang="en-US" sz="2000" b="1" dirty="0"/>
          </a:p>
        </p:txBody>
      </p:sp>
      <p:sp>
        <p:nvSpPr>
          <p:cNvPr id="4" name="正方形/長方形 3">
            <a:extLst>
              <a:ext uri="{FF2B5EF4-FFF2-40B4-BE49-F238E27FC236}">
                <a16:creationId xmlns:a16="http://schemas.microsoft.com/office/drawing/2014/main" id="{4817CA1A-3F11-41E5-9AF3-5728078313BD}"/>
              </a:ext>
            </a:extLst>
          </p:cNvPr>
          <p:cNvSpPr/>
          <p:nvPr/>
        </p:nvSpPr>
        <p:spPr>
          <a:xfrm>
            <a:off x="8836352" y="44970"/>
            <a:ext cx="944732" cy="3747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en-US" altLang="ja-JP" sz="1100" dirty="0">
                <a:solidFill>
                  <a:schemeClr val="tx1"/>
                </a:solidFill>
                <a:latin typeface="BIZ UDゴシック" panose="020B0400000000000000" pitchFamily="49" charset="-128"/>
                <a:ea typeface="BIZ UDゴシック" panose="020B0400000000000000" pitchFamily="49" charset="-128"/>
              </a:rPr>
              <a:t>R7.9.26</a:t>
            </a:r>
          </a:p>
          <a:p>
            <a:pPr algn="ctr"/>
            <a:r>
              <a:rPr kumimoji="1" lang="ja-JP" altLang="en-US" sz="1100" dirty="0">
                <a:solidFill>
                  <a:schemeClr val="tx1"/>
                </a:solidFill>
                <a:latin typeface="BIZ UDゴシック" panose="020B0400000000000000" pitchFamily="49" charset="-128"/>
                <a:ea typeface="BIZ UDゴシック" panose="020B0400000000000000" pitchFamily="49" charset="-128"/>
              </a:rPr>
              <a:t>みどり推進室</a:t>
            </a:r>
          </a:p>
        </p:txBody>
      </p:sp>
    </p:spTree>
    <p:extLst>
      <p:ext uri="{BB962C8B-B14F-4D97-AF65-F5344CB8AC3E}">
        <p14:creationId xmlns:p14="http://schemas.microsoft.com/office/powerpoint/2010/main" val="3776515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D0350634-DBD7-479F-B1C8-26D6568CF6B9}"/>
              </a:ext>
            </a:extLst>
          </p:cNvPr>
          <p:cNvGrpSpPr/>
          <p:nvPr/>
        </p:nvGrpSpPr>
        <p:grpSpPr>
          <a:xfrm>
            <a:off x="453571" y="34239"/>
            <a:ext cx="8985489" cy="705033"/>
            <a:chOff x="101599" y="245318"/>
            <a:chExt cx="7856064" cy="594834"/>
          </a:xfrm>
        </p:grpSpPr>
        <p:grpSp>
          <p:nvGrpSpPr>
            <p:cNvPr id="4" name="グループ化 3">
              <a:extLst>
                <a:ext uri="{FF2B5EF4-FFF2-40B4-BE49-F238E27FC236}">
                  <a16:creationId xmlns:a16="http://schemas.microsoft.com/office/drawing/2014/main" id="{56C2774F-B652-4C17-A2F9-BF92A9285799}"/>
                </a:ext>
              </a:extLst>
            </p:cNvPr>
            <p:cNvGrpSpPr/>
            <p:nvPr/>
          </p:nvGrpSpPr>
          <p:grpSpPr>
            <a:xfrm>
              <a:off x="101599" y="245354"/>
              <a:ext cx="7561075" cy="575048"/>
              <a:chOff x="101600" y="245354"/>
              <a:chExt cx="5880310" cy="575048"/>
            </a:xfrm>
          </p:grpSpPr>
          <p:sp>
            <p:nvSpPr>
              <p:cNvPr id="8" name="Rectangle 29">
                <a:extLst>
                  <a:ext uri="{FF2B5EF4-FFF2-40B4-BE49-F238E27FC236}">
                    <a16:creationId xmlns:a16="http://schemas.microsoft.com/office/drawing/2014/main" id="{F030455C-47B8-45F9-98A4-882ED9DDDD32}"/>
                  </a:ext>
                </a:extLst>
              </p:cNvPr>
              <p:cNvSpPr>
                <a:spLocks noChangeArrowheads="1"/>
              </p:cNvSpPr>
              <p:nvPr/>
            </p:nvSpPr>
            <p:spPr bwMode="auto">
              <a:xfrm>
                <a:off x="101600" y="245354"/>
                <a:ext cx="5880309" cy="420268"/>
              </a:xfrm>
              <a:prstGeom prst="rect">
                <a:avLst/>
              </a:prstGeom>
              <a:solidFill>
                <a:srgbClr val="008000"/>
              </a:solidFill>
              <a:ln w="9525">
                <a:solidFill>
                  <a:srgbClr val="008000"/>
                </a:solidFill>
                <a:miter lim="800000"/>
                <a:headEnd/>
                <a:tailEnd/>
              </a:ln>
            </p:spPr>
            <p:txBody>
              <a:bodyPr vert="horz" wrap="square" lIns="53068" tIns="6350" rIns="53068" bIns="6350" numCol="1" anchor="ctr" anchorCtr="0" compatLnSpc="1">
                <a:prstTxWarp prst="textNoShape">
                  <a:avLst/>
                </a:prstTxWarp>
                <a:noAutofit/>
              </a:bodyPr>
              <a:lstStyle/>
              <a:p>
                <a:pPr defTabSz="653156" eaLnBrk="0" fontAlgn="base" hangingPunct="0">
                  <a:spcBef>
                    <a:spcPct val="0"/>
                  </a:spcBef>
                  <a:spcAft>
                    <a:spcPct val="0"/>
                  </a:spcAft>
                </a:pPr>
                <a:r>
                  <a:rPr lang="ja-JP" altLang="en-US" sz="1714" dirty="0">
                    <a:solidFill>
                      <a:schemeClr val="bg1"/>
                    </a:solidFill>
                    <a:latin typeface="Arial" panose="020B0604020202020204" pitchFamily="34" charset="0"/>
                  </a:rPr>
                  <a:t>　</a:t>
                </a:r>
                <a:r>
                  <a:rPr kumimoji="1" lang="ja-JP" altLang="en-US" sz="1714" b="1" dirty="0">
                    <a:solidFill>
                      <a:schemeClr val="bg1"/>
                    </a:solidFill>
                    <a:latin typeface="BIZ UDゴシック" panose="020B0400000000000000" pitchFamily="49" charset="-128"/>
                    <a:ea typeface="BIZ UDゴシック" panose="020B0400000000000000" pitchFamily="49" charset="-128"/>
                  </a:rPr>
                  <a:t>各基軸・個別施策展開のためのゾーニング</a:t>
                </a:r>
                <a:endParaRPr kumimoji="1" lang="en-US" altLang="ja-JP" sz="1714" b="1" dirty="0">
                  <a:solidFill>
                    <a:schemeClr val="bg1"/>
                  </a:solidFill>
                  <a:latin typeface="BIZ UDゴシック" panose="020B0400000000000000" pitchFamily="49" charset="-128"/>
                  <a:ea typeface="BIZ UDゴシック" panose="020B0400000000000000" pitchFamily="49" charset="-128"/>
                </a:endParaRPr>
              </a:p>
            </p:txBody>
          </p:sp>
          <p:sp>
            <p:nvSpPr>
              <p:cNvPr id="9" name="Rectangle 31">
                <a:extLst>
                  <a:ext uri="{FF2B5EF4-FFF2-40B4-BE49-F238E27FC236}">
                    <a16:creationId xmlns:a16="http://schemas.microsoft.com/office/drawing/2014/main" id="{F7F91B8C-FED6-49F4-A703-FB2D3D88E285}"/>
                  </a:ext>
                </a:extLst>
              </p:cNvPr>
              <p:cNvSpPr>
                <a:spLocks noChangeArrowheads="1"/>
              </p:cNvSpPr>
              <p:nvPr/>
            </p:nvSpPr>
            <p:spPr bwMode="auto">
              <a:xfrm>
                <a:off x="101601" y="738163"/>
                <a:ext cx="5880309" cy="82239"/>
              </a:xfrm>
              <a:prstGeom prst="rect">
                <a:avLst/>
              </a:prstGeom>
              <a:solidFill>
                <a:srgbClr val="00FF00"/>
              </a:solidFill>
              <a:ln w="9525">
                <a:solidFill>
                  <a:srgbClr val="00FF00"/>
                </a:solidFill>
                <a:miter lim="800000"/>
                <a:headEnd/>
                <a:tailEnd/>
              </a:ln>
            </p:spPr>
            <p:txBody>
              <a:bodyPr vert="horz" wrap="square" lIns="65314" tIns="32657" rIns="65314" bIns="32657" numCol="1" anchor="t" anchorCtr="0" compatLnSpc="1">
                <a:prstTxWarp prst="textNoShape">
                  <a:avLst/>
                </a:prstTxWarp>
              </a:bodyPr>
              <a:lstStyle/>
              <a:p>
                <a:endParaRPr lang="ja-JP" altLang="en-US" sz="1286"/>
              </a:p>
            </p:txBody>
          </p:sp>
        </p:grpSp>
        <p:sp>
          <p:nvSpPr>
            <p:cNvPr id="6" name="Rectangle 30">
              <a:extLst>
                <a:ext uri="{FF2B5EF4-FFF2-40B4-BE49-F238E27FC236}">
                  <a16:creationId xmlns:a16="http://schemas.microsoft.com/office/drawing/2014/main" id="{2FEE511D-CCBD-476E-B96D-677DCE23EA1D}"/>
                </a:ext>
              </a:extLst>
            </p:cNvPr>
            <p:cNvSpPr>
              <a:spLocks noChangeArrowheads="1"/>
            </p:cNvSpPr>
            <p:nvPr/>
          </p:nvSpPr>
          <p:spPr bwMode="auto">
            <a:xfrm>
              <a:off x="7524628" y="245318"/>
              <a:ext cx="433035" cy="427332"/>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4500">
                  <a:solidFill>
                    <a:schemeClr val="tx1"/>
                  </a:solidFill>
                  <a:latin typeface="Arial" charset="0"/>
                  <a:ea typeface="ＭＳ Ｐゴシック" charset="-128"/>
                </a:defRPr>
              </a:lvl1pPr>
              <a:lvl2pPr marL="742950" indent="-285750">
                <a:spcBef>
                  <a:spcPct val="20000"/>
                </a:spcBef>
                <a:buChar char="–"/>
                <a:defRPr kumimoji="1" sz="3900">
                  <a:solidFill>
                    <a:schemeClr val="tx1"/>
                  </a:solidFill>
                  <a:latin typeface="Arial" charset="0"/>
                  <a:ea typeface="ＭＳ Ｐゴシック" charset="-128"/>
                </a:defRPr>
              </a:lvl2pPr>
              <a:lvl3pPr marL="1143000" indent="-228600">
                <a:spcBef>
                  <a:spcPct val="20000"/>
                </a:spcBef>
                <a:buChar char="•"/>
                <a:defRPr kumimoji="1" sz="3400">
                  <a:solidFill>
                    <a:schemeClr val="tx1"/>
                  </a:solidFill>
                  <a:latin typeface="Arial" charset="0"/>
                  <a:ea typeface="ＭＳ Ｐゴシック" charset="-128"/>
                </a:defRPr>
              </a:lvl3pPr>
              <a:lvl4pPr marL="1600200" indent="-228600">
                <a:spcBef>
                  <a:spcPct val="20000"/>
                </a:spcBef>
                <a:buChar char="–"/>
                <a:defRPr kumimoji="1" sz="2800">
                  <a:solidFill>
                    <a:schemeClr val="tx1"/>
                  </a:solidFill>
                  <a:latin typeface="Arial" charset="0"/>
                  <a:ea typeface="ＭＳ Ｐゴシック" charset="-128"/>
                </a:defRPr>
              </a:lvl4pPr>
              <a:lvl5pPr marL="2057400" indent="-22860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eaLnBrk="1" hangingPunct="1">
                <a:spcBef>
                  <a:spcPct val="0"/>
                </a:spcBef>
                <a:buFontTx/>
                <a:buNone/>
              </a:pPr>
              <a:endParaRPr lang="ja-JP" altLang="en-US" sz="857" dirty="0">
                <a:solidFill>
                  <a:srgbClr val="000000"/>
                </a:solidFill>
              </a:endParaRPr>
            </a:p>
          </p:txBody>
        </p:sp>
        <p:sp>
          <p:nvSpPr>
            <p:cNvPr id="7" name="Rectangle 32">
              <a:extLst>
                <a:ext uri="{FF2B5EF4-FFF2-40B4-BE49-F238E27FC236}">
                  <a16:creationId xmlns:a16="http://schemas.microsoft.com/office/drawing/2014/main" id="{40F4DFBE-406F-46B9-999B-9CB877083316}"/>
                </a:ext>
              </a:extLst>
            </p:cNvPr>
            <p:cNvSpPr>
              <a:spLocks noChangeArrowheads="1"/>
            </p:cNvSpPr>
            <p:nvPr/>
          </p:nvSpPr>
          <p:spPr bwMode="auto">
            <a:xfrm>
              <a:off x="7515103" y="738163"/>
              <a:ext cx="441715" cy="101989"/>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4500">
                  <a:solidFill>
                    <a:schemeClr val="tx1"/>
                  </a:solidFill>
                  <a:latin typeface="Arial" charset="0"/>
                  <a:ea typeface="ＭＳ Ｐゴシック" charset="-128"/>
                </a:defRPr>
              </a:lvl1pPr>
              <a:lvl2pPr marL="742950" indent="-285750">
                <a:spcBef>
                  <a:spcPct val="20000"/>
                </a:spcBef>
                <a:buChar char="–"/>
                <a:defRPr kumimoji="1" sz="3900">
                  <a:solidFill>
                    <a:schemeClr val="tx1"/>
                  </a:solidFill>
                  <a:latin typeface="Arial" charset="0"/>
                  <a:ea typeface="ＭＳ Ｐゴシック" charset="-128"/>
                </a:defRPr>
              </a:lvl2pPr>
              <a:lvl3pPr marL="1143000" indent="-228600">
                <a:spcBef>
                  <a:spcPct val="20000"/>
                </a:spcBef>
                <a:buChar char="•"/>
                <a:defRPr kumimoji="1" sz="3400">
                  <a:solidFill>
                    <a:schemeClr val="tx1"/>
                  </a:solidFill>
                  <a:latin typeface="Arial" charset="0"/>
                  <a:ea typeface="ＭＳ Ｐゴシック" charset="-128"/>
                </a:defRPr>
              </a:lvl3pPr>
              <a:lvl4pPr marL="1600200" indent="-228600">
                <a:spcBef>
                  <a:spcPct val="20000"/>
                </a:spcBef>
                <a:buChar char="–"/>
                <a:defRPr kumimoji="1" sz="2800">
                  <a:solidFill>
                    <a:schemeClr val="tx1"/>
                  </a:solidFill>
                  <a:latin typeface="Arial" charset="0"/>
                  <a:ea typeface="ＭＳ Ｐゴシック" charset="-128"/>
                </a:defRPr>
              </a:lvl4pPr>
              <a:lvl5pPr marL="2057400" indent="-22860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eaLnBrk="1" hangingPunct="1">
                <a:spcBef>
                  <a:spcPct val="0"/>
                </a:spcBef>
                <a:buFontTx/>
                <a:buNone/>
              </a:pPr>
              <a:endParaRPr lang="ja-JP" altLang="en-US" sz="857">
                <a:solidFill>
                  <a:srgbClr val="000000"/>
                </a:solidFill>
              </a:endParaRPr>
            </a:p>
          </p:txBody>
        </p:sp>
      </p:grpSp>
      <p:sp>
        <p:nvSpPr>
          <p:cNvPr id="14" name="テキスト ボックス 13">
            <a:extLst>
              <a:ext uri="{FF2B5EF4-FFF2-40B4-BE49-F238E27FC236}">
                <a16:creationId xmlns:a16="http://schemas.microsoft.com/office/drawing/2014/main" id="{C7632D74-6ABA-4B72-9DCA-97120B5CA07A}"/>
              </a:ext>
            </a:extLst>
          </p:cNvPr>
          <p:cNvSpPr txBox="1"/>
          <p:nvPr/>
        </p:nvSpPr>
        <p:spPr>
          <a:xfrm>
            <a:off x="230749" y="906611"/>
            <a:ext cx="9311640" cy="5632311"/>
          </a:xfrm>
          <a:prstGeom prst="rect">
            <a:avLst/>
          </a:prstGeom>
          <a:noFill/>
        </p:spPr>
        <p:txBody>
          <a:bodyPr wrap="square" rtlCol="0">
            <a:spAutoFit/>
          </a:bodyPr>
          <a:lstStyle/>
          <a:p>
            <a:r>
              <a:rPr kumimoji="1" lang="en-US" altLang="ja-JP" dirty="0">
                <a:latin typeface="+mn-ea"/>
              </a:rPr>
              <a:t>《</a:t>
            </a:r>
            <a:r>
              <a:rPr kumimoji="1" lang="ja-JP" altLang="en-US" dirty="0">
                <a:latin typeface="+mn-ea"/>
              </a:rPr>
              <a:t>前回</a:t>
            </a:r>
            <a:r>
              <a:rPr kumimoji="1" lang="en-US" altLang="ja-JP" dirty="0">
                <a:latin typeface="+mn-ea"/>
              </a:rPr>
              <a:t>》</a:t>
            </a:r>
          </a:p>
          <a:p>
            <a:r>
              <a:rPr kumimoji="1" lang="ja-JP" altLang="en-US" dirty="0">
                <a:latin typeface="+mn-ea"/>
              </a:rPr>
              <a:t>　●　比較的大きな流域範囲におけるケーススタディ</a:t>
            </a:r>
            <a:endParaRPr kumimoji="1" lang="en-US" altLang="ja-JP" dirty="0">
              <a:latin typeface="+mn-ea"/>
            </a:endParaRPr>
          </a:p>
          <a:p>
            <a:r>
              <a:rPr kumimoji="1" lang="ja-JP" altLang="en-US" dirty="0">
                <a:latin typeface="+mn-ea"/>
              </a:rPr>
              <a:t>　●　基軸１、基軸２の区分、山地災害危険地区・保安林の配置を重ね合わせ</a:t>
            </a:r>
            <a:endParaRPr kumimoji="1" lang="en-US" altLang="ja-JP" dirty="0">
              <a:latin typeface="+mn-ea"/>
            </a:endParaRPr>
          </a:p>
          <a:p>
            <a:r>
              <a:rPr kumimoji="1" lang="ja-JP" altLang="en-US" dirty="0">
                <a:latin typeface="+mn-ea"/>
              </a:rPr>
              <a:t>　⇒今回のケーススタディでは、対象区域と基軸の平面的な関係性のみ</a:t>
            </a:r>
            <a:endParaRPr kumimoji="1" lang="en-US" altLang="ja-JP" dirty="0">
              <a:latin typeface="+mn-ea"/>
            </a:endParaRPr>
          </a:p>
          <a:p>
            <a:r>
              <a:rPr kumimoji="1" lang="ja-JP" altLang="en-US" dirty="0">
                <a:latin typeface="+mn-ea"/>
              </a:rPr>
              <a:t>　　基軸１～３の各施策がどのように配置されるのかを立体的に検討してはどうか。</a:t>
            </a:r>
            <a:endParaRPr kumimoji="1" lang="en-US" altLang="ja-JP" dirty="0">
              <a:latin typeface="+mn-ea"/>
            </a:endParaRPr>
          </a:p>
          <a:p>
            <a:endParaRPr kumimoji="1" lang="en-US" altLang="ja-JP" dirty="0">
              <a:latin typeface="+mn-ea"/>
            </a:endParaRPr>
          </a:p>
          <a:p>
            <a:r>
              <a:rPr kumimoji="1" lang="en-US" altLang="ja-JP" dirty="0">
                <a:latin typeface="+mn-ea"/>
              </a:rPr>
              <a:t>《</a:t>
            </a:r>
            <a:r>
              <a:rPr kumimoji="1" lang="ja-JP" altLang="en-US" dirty="0">
                <a:latin typeface="+mn-ea"/>
              </a:rPr>
              <a:t>今回</a:t>
            </a:r>
            <a:r>
              <a:rPr kumimoji="1" lang="en-US" altLang="ja-JP" dirty="0">
                <a:latin typeface="+mn-ea"/>
              </a:rPr>
              <a:t>》</a:t>
            </a:r>
          </a:p>
          <a:p>
            <a:r>
              <a:rPr kumimoji="1" lang="ja-JP" altLang="en-US" dirty="0">
                <a:latin typeface="+mn-ea"/>
              </a:rPr>
              <a:t>　●　個別の治山施設の配置が確認できる範囲の中流域を範囲に設定</a:t>
            </a:r>
            <a:endParaRPr kumimoji="1" lang="en-US" altLang="ja-JP" dirty="0">
              <a:latin typeface="+mn-ea"/>
            </a:endParaRPr>
          </a:p>
          <a:p>
            <a:r>
              <a:rPr kumimoji="1" lang="ja-JP" altLang="en-US" dirty="0">
                <a:latin typeface="+mn-ea"/>
              </a:rPr>
              <a:t>　　　（山地災害危険地区３～５地区）</a:t>
            </a:r>
            <a:endParaRPr kumimoji="1" lang="en-US" altLang="ja-JP" dirty="0">
              <a:latin typeface="+mn-ea"/>
            </a:endParaRPr>
          </a:p>
          <a:p>
            <a:r>
              <a:rPr kumimoji="1" lang="ja-JP" altLang="en-US" dirty="0">
                <a:latin typeface="+mn-ea"/>
              </a:rPr>
              <a:t>　●　森林整備指針の４区分と各種指定区域（山地災害危険地区、森林経営計画）を</a:t>
            </a:r>
            <a:endParaRPr kumimoji="1" lang="en-US" altLang="ja-JP" dirty="0">
              <a:latin typeface="+mn-ea"/>
            </a:endParaRPr>
          </a:p>
          <a:p>
            <a:r>
              <a:rPr kumimoji="1" lang="ja-JP" altLang="en-US" dirty="0">
                <a:latin typeface="+mn-ea"/>
              </a:rPr>
              <a:t>　　　重ね合わせ</a:t>
            </a:r>
            <a:endParaRPr kumimoji="1" lang="en-US" altLang="ja-JP" dirty="0">
              <a:latin typeface="+mn-ea"/>
            </a:endParaRPr>
          </a:p>
          <a:p>
            <a:r>
              <a:rPr kumimoji="1" lang="ja-JP" altLang="en-US" dirty="0">
                <a:latin typeface="+mn-ea"/>
              </a:rPr>
              <a:t>　●　重ね合わせたものを基に基軸・施策を展開するためのゾーニングを実施</a:t>
            </a:r>
            <a:endParaRPr kumimoji="1" lang="en-US" altLang="ja-JP" dirty="0">
              <a:latin typeface="+mn-ea"/>
            </a:endParaRPr>
          </a:p>
          <a:p>
            <a:endParaRPr kumimoji="1" lang="en-US" altLang="ja-JP" dirty="0">
              <a:latin typeface="+mn-ea"/>
            </a:endParaRPr>
          </a:p>
          <a:p>
            <a:r>
              <a:rPr kumimoji="1" lang="en-US" altLang="ja-JP" dirty="0">
                <a:latin typeface="+mn-ea"/>
              </a:rPr>
              <a:t>《</a:t>
            </a:r>
            <a:r>
              <a:rPr kumimoji="1" lang="ja-JP" altLang="en-US" dirty="0">
                <a:latin typeface="+mn-ea"/>
              </a:rPr>
              <a:t>ケース</a:t>
            </a:r>
            <a:r>
              <a:rPr kumimoji="1" lang="en-US" altLang="ja-JP" dirty="0">
                <a:latin typeface="+mn-ea"/>
              </a:rPr>
              <a:t>1》</a:t>
            </a:r>
          </a:p>
          <a:p>
            <a:r>
              <a:rPr kumimoji="1" lang="ja-JP" altLang="en-US" dirty="0">
                <a:latin typeface="+mn-ea"/>
              </a:rPr>
              <a:t>　●　東大阪市域（生駒山系）　主だった林業経営が無い、保全対象と森林が近接</a:t>
            </a:r>
            <a:endParaRPr kumimoji="1" lang="en-US" altLang="ja-JP" dirty="0">
              <a:latin typeface="+mn-ea"/>
            </a:endParaRPr>
          </a:p>
          <a:p>
            <a:endParaRPr kumimoji="1" lang="en-US" altLang="ja-JP" dirty="0">
              <a:latin typeface="+mn-ea"/>
            </a:endParaRPr>
          </a:p>
          <a:p>
            <a:r>
              <a:rPr kumimoji="1" lang="en-US" altLang="ja-JP" dirty="0">
                <a:latin typeface="+mn-ea"/>
              </a:rPr>
              <a:t>《</a:t>
            </a:r>
            <a:r>
              <a:rPr kumimoji="1" lang="ja-JP" altLang="en-US" dirty="0">
                <a:latin typeface="+mn-ea"/>
              </a:rPr>
              <a:t>ケース</a:t>
            </a:r>
            <a:r>
              <a:rPr kumimoji="1" lang="en-US" altLang="ja-JP" dirty="0">
                <a:latin typeface="+mn-ea"/>
              </a:rPr>
              <a:t>2》</a:t>
            </a:r>
          </a:p>
          <a:p>
            <a:r>
              <a:rPr kumimoji="1" lang="ja-JP" altLang="en-US" dirty="0">
                <a:latin typeface="+mn-ea"/>
              </a:rPr>
              <a:t>　●　河内長野市石見川域（金剛山系）　林業経営計画地を含めた一事例</a:t>
            </a:r>
            <a:endParaRPr kumimoji="1" lang="en-US" altLang="ja-JP" dirty="0">
              <a:latin typeface="+mn-ea"/>
            </a:endParaRPr>
          </a:p>
          <a:p>
            <a:endParaRPr kumimoji="1" lang="en-US" altLang="ja-JP" dirty="0">
              <a:latin typeface="+mn-ea"/>
            </a:endParaRPr>
          </a:p>
          <a:p>
            <a:endParaRPr kumimoji="1" lang="en-US" altLang="ja-JP" dirty="0">
              <a:latin typeface="+mn-ea"/>
            </a:endParaRPr>
          </a:p>
        </p:txBody>
      </p:sp>
      <p:sp>
        <p:nvSpPr>
          <p:cNvPr id="11" name="テキスト ボックス 10">
            <a:extLst>
              <a:ext uri="{FF2B5EF4-FFF2-40B4-BE49-F238E27FC236}">
                <a16:creationId xmlns:a16="http://schemas.microsoft.com/office/drawing/2014/main" id="{6087DF6D-E002-44FB-837C-DE912A11F376}"/>
              </a:ext>
            </a:extLst>
          </p:cNvPr>
          <p:cNvSpPr txBox="1"/>
          <p:nvPr/>
        </p:nvSpPr>
        <p:spPr>
          <a:xfrm>
            <a:off x="8486393" y="55099"/>
            <a:ext cx="978542" cy="400110"/>
          </a:xfrm>
          <a:prstGeom prst="rect">
            <a:avLst/>
          </a:prstGeom>
          <a:solidFill>
            <a:schemeClr val="bg1"/>
          </a:solidFill>
        </p:spPr>
        <p:txBody>
          <a:bodyPr wrap="square">
            <a:spAutoFit/>
          </a:bodyPr>
          <a:lstStyle/>
          <a:p>
            <a:pPr algn="ctr"/>
            <a:r>
              <a:rPr lang="en-US" altLang="ja-JP" sz="1000" kern="100" dirty="0">
                <a:latin typeface="BIZ UDゴシック" panose="020B0400000000000000" pitchFamily="49" charset="-128"/>
                <a:ea typeface="BIZ UDゴシック" panose="020B0400000000000000" pitchFamily="49" charset="-128"/>
                <a:cs typeface="Times New Roman"/>
              </a:rPr>
              <a:t>R7.9.26</a:t>
            </a:r>
          </a:p>
          <a:p>
            <a:pPr algn="ctr"/>
            <a:r>
              <a:rPr lang="ja-JP" altLang="en-US" sz="1000" kern="100" dirty="0">
                <a:latin typeface="BIZ UDゴシック" panose="020B0400000000000000" pitchFamily="49" charset="-128"/>
                <a:ea typeface="BIZ UDゴシック" panose="020B0400000000000000" pitchFamily="49" charset="-128"/>
                <a:cs typeface="Times New Roman"/>
              </a:rPr>
              <a:t>みどり推進室</a:t>
            </a:r>
            <a:endParaRPr lang="en-US" altLang="ja-JP" sz="1714" kern="100" dirty="0">
              <a:latin typeface="BIZ UDゴシック" panose="020B0400000000000000" pitchFamily="49" charset="-128"/>
              <a:ea typeface="BIZ UDゴシック" panose="020B0400000000000000" pitchFamily="49" charset="-128"/>
              <a:cs typeface="Times New Roman"/>
            </a:endParaRPr>
          </a:p>
        </p:txBody>
      </p:sp>
      <p:sp>
        <p:nvSpPr>
          <p:cNvPr id="12" name="スライド番号プレースホルダー 10">
            <a:extLst>
              <a:ext uri="{FF2B5EF4-FFF2-40B4-BE49-F238E27FC236}">
                <a16:creationId xmlns:a16="http://schemas.microsoft.com/office/drawing/2014/main" id="{DD4BB1FF-75E7-4021-BDB7-286EC6654FB9}"/>
              </a:ext>
            </a:extLst>
          </p:cNvPr>
          <p:cNvSpPr>
            <a:spLocks noGrp="1"/>
          </p:cNvSpPr>
          <p:nvPr>
            <p:ph type="sldNum" sz="quarter" idx="12"/>
          </p:nvPr>
        </p:nvSpPr>
        <p:spPr>
          <a:xfrm>
            <a:off x="6996113" y="6356352"/>
            <a:ext cx="2228850" cy="365125"/>
          </a:xfrm>
        </p:spPr>
        <p:txBody>
          <a:bodyPr/>
          <a:lstStyle/>
          <a:p>
            <a:fld id="{D2D8002D-B5B0-4BAC-B1F6-782DDCCE6D9C}" type="slidenum">
              <a:rPr kumimoji="1" lang="ja-JP" altLang="en-US" sz="2000" b="1"/>
              <a:t>9</a:t>
            </a:fld>
            <a:endParaRPr kumimoji="1" lang="ja-JP" altLang="en-US" sz="2000" b="1" dirty="0"/>
          </a:p>
        </p:txBody>
      </p:sp>
    </p:spTree>
    <p:extLst>
      <p:ext uri="{BB962C8B-B14F-4D97-AF65-F5344CB8AC3E}">
        <p14:creationId xmlns:p14="http://schemas.microsoft.com/office/powerpoint/2010/main" val="2205694543"/>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3878</Words>
  <Application>Microsoft Office PowerPoint</Application>
  <PresentationFormat>A4 210 x 297 mm</PresentationFormat>
  <Paragraphs>683</Paragraphs>
  <Slides>28</Slides>
  <Notes>1</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28</vt:i4>
      </vt:variant>
    </vt:vector>
  </HeadingPairs>
  <TitlesOfParts>
    <vt:vector size="39" baseType="lpstr">
      <vt:lpstr>BIZ UDPゴシック</vt:lpstr>
      <vt:lpstr>BIZ UDゴシック</vt:lpstr>
      <vt:lpstr>HGP創英角ｺﾞｼｯｸUB</vt:lpstr>
      <vt:lpstr>HGS創英角ｺﾞｼｯｸUB</vt:lpstr>
      <vt:lpstr>MS UI Gothic</vt:lpstr>
      <vt:lpstr>メイリオ</vt:lpstr>
      <vt:lpstr>游ゴシック</vt:lpstr>
      <vt:lpstr>Arial</vt:lpstr>
      <vt:lpstr>Calibri</vt:lpstr>
      <vt:lpstr>Calibri Light</vt:lpstr>
      <vt:lpstr>Office テーマ</vt:lpstr>
      <vt:lpstr>第３回 大阪府森林防災・減災アクションプラン 検討部会</vt:lpstr>
      <vt:lpstr>PowerPoint プレゼンテーション</vt:lpstr>
      <vt:lpstr>議事１ 第２回部会の振り返り</vt:lpstr>
      <vt:lpstr>PowerPoint プレゼンテーション</vt:lpstr>
      <vt:lpstr>議事２ 今後の部会スケジュール</vt:lpstr>
      <vt:lpstr>PowerPoint プレゼンテーション</vt:lpstr>
      <vt:lpstr>PowerPoint プレゼンテーション</vt:lpstr>
      <vt:lpstr>議事３ 各基軸・個別施策展開のためのゾーニング （ケーススタディ ２）</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2025-11-20T04:45:08Z</dcterms:created>
  <dcterms:modified xsi:type="dcterms:W3CDTF">2025-11-25T02:08:09Z</dcterms:modified>
</cp:coreProperties>
</file>